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9"/>
  </p:notesMasterIdLst>
  <p:sldIdLst>
    <p:sldId id="289" r:id="rId2"/>
    <p:sldId id="288" r:id="rId3"/>
    <p:sldId id="290" r:id="rId4"/>
    <p:sldId id="297" r:id="rId5"/>
    <p:sldId id="307" r:id="rId6"/>
    <p:sldId id="299" r:id="rId7"/>
    <p:sldId id="305" r:id="rId8"/>
    <p:sldId id="300" r:id="rId9"/>
    <p:sldId id="291" r:id="rId10"/>
    <p:sldId id="311" r:id="rId11"/>
    <p:sldId id="306" r:id="rId12"/>
    <p:sldId id="304" r:id="rId13"/>
    <p:sldId id="296" r:id="rId14"/>
    <p:sldId id="310" r:id="rId15"/>
    <p:sldId id="292" r:id="rId16"/>
    <p:sldId id="313" r:id="rId17"/>
    <p:sldId id="314" r:id="rId18"/>
    <p:sldId id="316" r:id="rId19"/>
    <p:sldId id="295" r:id="rId20"/>
    <p:sldId id="298" r:id="rId21"/>
    <p:sldId id="293" r:id="rId22"/>
    <p:sldId id="302" r:id="rId23"/>
    <p:sldId id="309" r:id="rId24"/>
    <p:sldId id="303" r:id="rId25"/>
    <p:sldId id="301" r:id="rId26"/>
    <p:sldId id="308" r:id="rId27"/>
    <p:sldId id="312"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991"/>
    <a:srgbClr val="7CA82A"/>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116" y="2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2017/12/31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0032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0067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9</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384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6211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t>16</a:t>
            </a:fld>
            <a:endParaRPr lang="zh-CN" altLang="en-US"/>
          </a:p>
        </p:txBody>
      </p:sp>
    </p:spTree>
    <p:extLst>
      <p:ext uri="{BB962C8B-B14F-4D97-AF65-F5344CB8AC3E}">
        <p14:creationId xmlns:p14="http://schemas.microsoft.com/office/powerpoint/2010/main" val="415597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t>17</a:t>
            </a:fld>
            <a:endParaRPr lang="zh-CN" altLang="en-US"/>
          </a:p>
        </p:txBody>
      </p:sp>
    </p:spTree>
    <p:extLst>
      <p:ext uri="{BB962C8B-B14F-4D97-AF65-F5344CB8AC3E}">
        <p14:creationId xmlns:p14="http://schemas.microsoft.com/office/powerpoint/2010/main" val="1130312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71493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58353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2017/12/31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2017/12/31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2017/12/31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a:ln>
            <a:noFill/>
          </a:ln>
        </p:spPr>
      </p:pic>
      <p:sp>
        <p:nvSpPr>
          <p:cNvPr id="5" name="文本框 4"/>
          <p:cNvSpPr txBox="1"/>
          <p:nvPr userDrawn="1"/>
        </p:nvSpPr>
        <p:spPr>
          <a:xfrm>
            <a:off x="521494" y="152592"/>
            <a:ext cx="2608406" cy="632481"/>
          </a:xfrm>
          <a:prstGeom prst="rect">
            <a:avLst/>
          </a:prstGeom>
          <a:noFill/>
        </p:spPr>
        <p:txBody>
          <a:bodyPr wrap="none" rtlCol="0">
            <a:spAutoFit/>
          </a:bodyPr>
          <a:lstStyle/>
          <a:p>
            <a:pPr>
              <a:lnSpc>
                <a:spcPct val="130000"/>
              </a:lnSpc>
            </a:pPr>
            <a:r>
              <a:rPr lang="zh-CN" altLang="en-US" sz="2700" dirty="0">
                <a:solidFill>
                  <a:srgbClr val="507879"/>
                </a:solidFill>
                <a:latin typeface="Arial" panose="020B0604020202020204" pitchFamily="34" charset="0"/>
                <a:ea typeface="微软雅黑" panose="020B0503020204020204" pitchFamily="34" charset="-122"/>
                <a:sym typeface="Arial" panose="020B0604020202020204" pitchFamily="34" charset="0"/>
              </a:rPr>
              <a:t>在这里输入标题</a:t>
            </a:r>
            <a:endParaRPr lang="en-US" altLang="zh-CN" sz="2700" dirty="0">
              <a:solidFill>
                <a:srgbClr val="507879"/>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8077182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18" name="Picture Placeholder 4"/>
          <p:cNvSpPr>
            <a:spLocks noGrp="1"/>
          </p:cNvSpPr>
          <p:nvPr>
            <p:ph type="pic" sz="quarter" idx="26" hasCustomPrompt="1"/>
          </p:nvPr>
        </p:nvSpPr>
        <p:spPr>
          <a:xfrm>
            <a:off x="1587236" y="3053009"/>
            <a:ext cx="1248693" cy="1248693"/>
          </a:xfrm>
          <a:prstGeom prst="ellipse">
            <a:avLst/>
          </a:prstGeom>
          <a:ln w="15875">
            <a:noFill/>
          </a:ln>
        </p:spPr>
        <p:txBody>
          <a:bodyPr vert="horz" anchor="ctr"/>
          <a:lstStyle>
            <a:lvl1pPr algn="ctr">
              <a:defRPr sz="750" baseline="0">
                <a:latin typeface="Roboto Regular"/>
                <a:cs typeface="Roboto Regular"/>
              </a:defRPr>
            </a:lvl1pPr>
          </a:lstStyle>
          <a:p>
            <a:r>
              <a:rPr lang="zh-CN" altLang="en-US" dirty="0"/>
              <a:t>点击替换图片</a:t>
            </a:r>
            <a:endParaRPr lang="en-US" dirty="0"/>
          </a:p>
        </p:txBody>
      </p:sp>
      <p:sp>
        <p:nvSpPr>
          <p:cNvPr id="19" name="Picture Placeholder 4"/>
          <p:cNvSpPr>
            <a:spLocks noGrp="1"/>
          </p:cNvSpPr>
          <p:nvPr>
            <p:ph type="pic" sz="quarter" idx="27" hasCustomPrompt="1"/>
          </p:nvPr>
        </p:nvSpPr>
        <p:spPr>
          <a:xfrm>
            <a:off x="3965499" y="3058100"/>
            <a:ext cx="1248693" cy="1248693"/>
          </a:xfrm>
          <a:prstGeom prst="ellipse">
            <a:avLst/>
          </a:prstGeom>
          <a:ln w="15875">
            <a:noFill/>
          </a:ln>
        </p:spPr>
        <p:txBody>
          <a:bodyPr vert="horz" anchor="ctr"/>
          <a:lstStyle>
            <a:lvl1pPr algn="ctr">
              <a:defRPr sz="750" baseline="0">
                <a:latin typeface="Roboto Regular"/>
                <a:cs typeface="Roboto Regular"/>
              </a:defRPr>
            </a:lvl1pPr>
          </a:lstStyle>
          <a:p>
            <a:r>
              <a:rPr lang="zh-CN" altLang="en-US" dirty="0"/>
              <a:t>点击替换图片</a:t>
            </a:r>
            <a:endParaRPr lang="en-US" dirty="0"/>
          </a:p>
        </p:txBody>
      </p:sp>
      <p:sp>
        <p:nvSpPr>
          <p:cNvPr id="20" name="Picture Placeholder 4"/>
          <p:cNvSpPr>
            <a:spLocks noGrp="1"/>
          </p:cNvSpPr>
          <p:nvPr>
            <p:ph type="pic" sz="quarter" idx="28" hasCustomPrompt="1"/>
          </p:nvPr>
        </p:nvSpPr>
        <p:spPr>
          <a:xfrm>
            <a:off x="6344472" y="3058100"/>
            <a:ext cx="1248693" cy="1248693"/>
          </a:xfrm>
          <a:prstGeom prst="ellipse">
            <a:avLst/>
          </a:prstGeom>
          <a:ln w="15875">
            <a:noFill/>
          </a:ln>
        </p:spPr>
        <p:txBody>
          <a:bodyPr vert="horz" anchor="ctr"/>
          <a:lstStyle>
            <a:lvl1pPr algn="ctr">
              <a:defRPr sz="750" baseline="0">
                <a:latin typeface="Roboto Regular"/>
                <a:cs typeface="Roboto Regular"/>
              </a:defRPr>
            </a:lvl1pPr>
          </a:lstStyle>
          <a:p>
            <a:r>
              <a:rPr lang="zh-CN" altLang="en-US" dirty="0"/>
              <a:t>点击替换图片</a:t>
            </a:r>
            <a:endParaRPr lang="en-US" dirty="0"/>
          </a:p>
        </p:txBody>
      </p:sp>
    </p:spTree>
    <p:extLst>
      <p:ext uri="{BB962C8B-B14F-4D97-AF65-F5344CB8AC3E}">
        <p14:creationId xmlns:p14="http://schemas.microsoft.com/office/powerpoint/2010/main" val="8004984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3" name="Picture Placeholder 4"/>
          <p:cNvSpPr>
            <a:spLocks noGrp="1"/>
          </p:cNvSpPr>
          <p:nvPr>
            <p:ph type="pic" sz="quarter" idx="26" hasCustomPrompt="1"/>
          </p:nvPr>
        </p:nvSpPr>
        <p:spPr>
          <a:xfrm>
            <a:off x="1587236" y="3053009"/>
            <a:ext cx="1248693" cy="1248693"/>
          </a:xfrm>
          <a:prstGeom prst="ellipse">
            <a:avLst/>
          </a:prstGeom>
          <a:ln w="15875">
            <a:noFill/>
          </a:ln>
        </p:spPr>
        <p:txBody>
          <a:bodyPr vert="horz" anchor="ctr"/>
          <a:lstStyle>
            <a:lvl1pPr algn="ctr">
              <a:defRPr sz="750" baseline="0">
                <a:latin typeface="Roboto Regular"/>
                <a:cs typeface="Roboto Regular"/>
              </a:defRPr>
            </a:lvl1pPr>
          </a:lstStyle>
          <a:p>
            <a:r>
              <a:rPr lang="zh-CN" altLang="en-US" dirty="0"/>
              <a:t>点击替换图片</a:t>
            </a:r>
            <a:endParaRPr lang="en-US" dirty="0"/>
          </a:p>
        </p:txBody>
      </p:sp>
    </p:spTree>
    <p:extLst>
      <p:ext uri="{BB962C8B-B14F-4D97-AF65-F5344CB8AC3E}">
        <p14:creationId xmlns:p14="http://schemas.microsoft.com/office/powerpoint/2010/main" val="9797947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8" name="图片占位符 3"/>
          <p:cNvSpPr>
            <a:spLocks noGrp="1"/>
          </p:cNvSpPr>
          <p:nvPr>
            <p:ph type="pic" sz="quarter" idx="28"/>
          </p:nvPr>
        </p:nvSpPr>
        <p:spPr>
          <a:xfrm>
            <a:off x="6047013" y="3513210"/>
            <a:ext cx="1110687" cy="1060641"/>
          </a:xfrm>
          <a:prstGeom prst="ellipse">
            <a:avLst/>
          </a:prstGeom>
          <a:ln w="28575">
            <a:solidFill>
              <a:srgbClr val="304758"/>
            </a:solidFill>
          </a:ln>
        </p:spPr>
      </p:sp>
      <p:sp>
        <p:nvSpPr>
          <p:cNvPr id="7" name="图片占位符 3"/>
          <p:cNvSpPr>
            <a:spLocks noGrp="1"/>
          </p:cNvSpPr>
          <p:nvPr>
            <p:ph type="pic" sz="quarter" idx="27"/>
          </p:nvPr>
        </p:nvSpPr>
        <p:spPr>
          <a:xfrm>
            <a:off x="3304577" y="3522283"/>
            <a:ext cx="1110687" cy="1060641"/>
          </a:xfrm>
          <a:prstGeom prst="ellipse">
            <a:avLst/>
          </a:prstGeom>
          <a:ln w="28575">
            <a:solidFill>
              <a:srgbClr val="304758"/>
            </a:solidFill>
          </a:ln>
        </p:spPr>
      </p:sp>
      <p:sp>
        <p:nvSpPr>
          <p:cNvPr id="3" name="图片占位符 3"/>
          <p:cNvSpPr>
            <a:spLocks noGrp="1"/>
          </p:cNvSpPr>
          <p:nvPr>
            <p:ph type="pic" sz="quarter" idx="26"/>
          </p:nvPr>
        </p:nvSpPr>
        <p:spPr>
          <a:xfrm>
            <a:off x="660069" y="3513210"/>
            <a:ext cx="1110687" cy="1060641"/>
          </a:xfrm>
          <a:prstGeom prst="ellipse">
            <a:avLst/>
          </a:prstGeom>
          <a:ln w="28575">
            <a:solidFill>
              <a:srgbClr val="304758"/>
            </a:solidFill>
          </a:ln>
        </p:spPr>
      </p:sp>
    </p:spTree>
    <p:extLst>
      <p:ext uri="{BB962C8B-B14F-4D97-AF65-F5344CB8AC3E}">
        <p14:creationId xmlns:p14="http://schemas.microsoft.com/office/powerpoint/2010/main" val="35746679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4" name="2 Marcador de posición de imagen"/>
          <p:cNvSpPr>
            <a:spLocks noGrp="1"/>
          </p:cNvSpPr>
          <p:nvPr>
            <p:ph type="pic" sz="quarter" idx="13" hasCustomPrompt="1"/>
          </p:nvPr>
        </p:nvSpPr>
        <p:spPr>
          <a:xfrm>
            <a:off x="4082653" y="1439108"/>
            <a:ext cx="4793456" cy="3271838"/>
          </a:xfrm>
          <a:prstGeom prst="rect">
            <a:avLst/>
          </a:prstGeom>
          <a:solidFill>
            <a:schemeClr val="bg1">
              <a:lumMod val="85000"/>
              <a:alpha val="50000"/>
            </a:schemeClr>
          </a:solidFill>
        </p:spPr>
        <p:txBody>
          <a:bodyPr/>
          <a:lstStyle>
            <a:lvl1pPr marL="0" indent="0">
              <a:buNone/>
              <a:defRPr/>
            </a:lvl1pPr>
          </a:lstStyle>
          <a:p>
            <a:r>
              <a:rPr lang="zh-CN" altLang="en-US" dirty="0"/>
              <a:t>点击插入图片</a:t>
            </a:r>
            <a:endParaRPr lang="es-SV" dirty="0"/>
          </a:p>
        </p:txBody>
      </p:sp>
    </p:spTree>
    <p:extLst>
      <p:ext uri="{BB962C8B-B14F-4D97-AF65-F5344CB8AC3E}">
        <p14:creationId xmlns:p14="http://schemas.microsoft.com/office/powerpoint/2010/main" val="17989997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rot="10800000">
            <a:off x="0" y="0"/>
            <a:ext cx="9144000" cy="5143500"/>
          </a:xfrm>
          <a:prstGeom prst="rect">
            <a:avLst/>
          </a:prstGeom>
        </p:spPr>
      </p:pic>
    </p:spTree>
    <p:extLst>
      <p:ext uri="{BB962C8B-B14F-4D97-AF65-F5344CB8AC3E}">
        <p14:creationId xmlns:p14="http://schemas.microsoft.com/office/powerpoint/2010/main" val="33705641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rot="10800000">
            <a:off x="0" y="0"/>
            <a:ext cx="9144000" cy="5143500"/>
          </a:xfrm>
          <a:prstGeom prst="rect">
            <a:avLst/>
          </a:prstGeom>
        </p:spPr>
      </p:pic>
    </p:spTree>
    <p:extLst>
      <p:ext uri="{BB962C8B-B14F-4D97-AF65-F5344CB8AC3E}">
        <p14:creationId xmlns:p14="http://schemas.microsoft.com/office/powerpoint/2010/main" val="37681983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2017/12/31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rot="10800000">
            <a:off x="0" y="0"/>
            <a:ext cx="9144000" cy="5143500"/>
          </a:xfrm>
          <a:prstGeom prst="rect">
            <a:avLst/>
          </a:prstGeom>
        </p:spPr>
      </p:pic>
    </p:spTree>
    <p:extLst>
      <p:ext uri="{BB962C8B-B14F-4D97-AF65-F5344CB8AC3E}">
        <p14:creationId xmlns:p14="http://schemas.microsoft.com/office/powerpoint/2010/main" val="31316090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4" name="2 Marcador de posición de imagen"/>
          <p:cNvSpPr>
            <a:spLocks noGrp="1"/>
          </p:cNvSpPr>
          <p:nvPr>
            <p:ph type="pic" sz="quarter" idx="13" hasCustomPrompt="1"/>
          </p:nvPr>
        </p:nvSpPr>
        <p:spPr>
          <a:xfrm>
            <a:off x="1777976" y="1176724"/>
            <a:ext cx="5588048" cy="2191577"/>
          </a:xfrm>
          <a:prstGeom prst="rect">
            <a:avLst/>
          </a:prstGeom>
          <a:solidFill>
            <a:schemeClr val="bg1">
              <a:lumMod val="85000"/>
              <a:alpha val="50000"/>
            </a:schemeClr>
          </a:solidFill>
        </p:spPr>
        <p:txBody>
          <a:bodyPr/>
          <a:lstStyle>
            <a:lvl1pPr marL="0" indent="0">
              <a:buNone/>
              <a:defRPr/>
            </a:lvl1pPr>
          </a:lstStyle>
          <a:p>
            <a:r>
              <a:rPr lang="zh-CN" altLang="en-US" dirty="0"/>
              <a:t>点击插入图片</a:t>
            </a:r>
            <a:endParaRPr lang="es-SV" dirty="0"/>
          </a:p>
        </p:txBody>
      </p:sp>
    </p:spTree>
    <p:extLst>
      <p:ext uri="{BB962C8B-B14F-4D97-AF65-F5344CB8AC3E}">
        <p14:creationId xmlns:p14="http://schemas.microsoft.com/office/powerpoint/2010/main" val="17485489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6" name="Picture Placeholder 4"/>
          <p:cNvSpPr>
            <a:spLocks noGrp="1"/>
          </p:cNvSpPr>
          <p:nvPr>
            <p:ph type="pic" sz="quarter" idx="26" hasCustomPrompt="1"/>
          </p:nvPr>
        </p:nvSpPr>
        <p:spPr>
          <a:xfrm>
            <a:off x="584702" y="1394413"/>
            <a:ext cx="2259425" cy="2259425"/>
          </a:xfrm>
          <a:prstGeom prst="ellipse">
            <a:avLst/>
          </a:prstGeom>
          <a:ln w="19050">
            <a:noFill/>
          </a:ln>
        </p:spPr>
        <p:txBody>
          <a:bodyPr vert="horz" anchor="ctr"/>
          <a:lstStyle>
            <a:lvl1pPr algn="ctr">
              <a:defRPr sz="750" baseline="0">
                <a:latin typeface="Roboto Regular"/>
                <a:cs typeface="Roboto Regular"/>
              </a:defRPr>
            </a:lvl1pPr>
          </a:lstStyle>
          <a:p>
            <a:r>
              <a:rPr lang="zh-CN" altLang="en-US" dirty="0"/>
              <a:t>点击替换图片</a:t>
            </a:r>
            <a:endParaRPr lang="en-US" dirty="0"/>
          </a:p>
        </p:txBody>
      </p:sp>
      <p:sp>
        <p:nvSpPr>
          <p:cNvPr id="7" name="Picture Placeholder 4"/>
          <p:cNvSpPr>
            <a:spLocks noGrp="1"/>
          </p:cNvSpPr>
          <p:nvPr>
            <p:ph type="pic" sz="quarter" idx="27" hasCustomPrompt="1"/>
          </p:nvPr>
        </p:nvSpPr>
        <p:spPr>
          <a:xfrm>
            <a:off x="3354088" y="1394413"/>
            <a:ext cx="2259425" cy="2259425"/>
          </a:xfrm>
          <a:prstGeom prst="ellipse">
            <a:avLst/>
          </a:prstGeom>
          <a:ln w="19050">
            <a:noFill/>
          </a:ln>
        </p:spPr>
        <p:txBody>
          <a:bodyPr vert="horz" anchor="ctr"/>
          <a:lstStyle>
            <a:lvl1pPr algn="ctr">
              <a:defRPr sz="750" baseline="0">
                <a:latin typeface="Roboto Regular"/>
                <a:cs typeface="Roboto Regular"/>
              </a:defRPr>
            </a:lvl1pPr>
          </a:lstStyle>
          <a:p>
            <a:r>
              <a:rPr lang="zh-CN" altLang="en-US" dirty="0"/>
              <a:t>点击替换图片</a:t>
            </a:r>
            <a:endParaRPr lang="en-US" dirty="0"/>
          </a:p>
        </p:txBody>
      </p:sp>
      <p:sp>
        <p:nvSpPr>
          <p:cNvPr id="8" name="Picture Placeholder 4"/>
          <p:cNvSpPr>
            <a:spLocks noGrp="1"/>
          </p:cNvSpPr>
          <p:nvPr>
            <p:ph type="pic" sz="quarter" idx="28" hasCustomPrompt="1"/>
          </p:nvPr>
        </p:nvSpPr>
        <p:spPr>
          <a:xfrm>
            <a:off x="6123473" y="1394413"/>
            <a:ext cx="2259425" cy="2259425"/>
          </a:xfrm>
          <a:prstGeom prst="ellipse">
            <a:avLst/>
          </a:prstGeom>
          <a:ln w="19050">
            <a:noFill/>
          </a:ln>
        </p:spPr>
        <p:txBody>
          <a:bodyPr vert="horz" anchor="ctr"/>
          <a:lstStyle>
            <a:lvl1pPr algn="ctr">
              <a:defRPr sz="750" baseline="0">
                <a:latin typeface="Roboto Regular"/>
                <a:cs typeface="Roboto Regular"/>
              </a:defRPr>
            </a:lvl1pPr>
          </a:lstStyle>
          <a:p>
            <a:r>
              <a:rPr lang="zh-CN" altLang="en-US" dirty="0"/>
              <a:t>点击替换图片</a:t>
            </a:r>
            <a:endParaRPr lang="en-US" dirty="0"/>
          </a:p>
        </p:txBody>
      </p:sp>
    </p:spTree>
    <p:extLst>
      <p:ext uri="{BB962C8B-B14F-4D97-AF65-F5344CB8AC3E}">
        <p14:creationId xmlns:p14="http://schemas.microsoft.com/office/powerpoint/2010/main" val="7418620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4" name="2 Marcador de posición de imagen"/>
          <p:cNvSpPr>
            <a:spLocks noGrp="1"/>
          </p:cNvSpPr>
          <p:nvPr>
            <p:ph type="pic" sz="quarter" idx="13" hasCustomPrompt="1"/>
          </p:nvPr>
        </p:nvSpPr>
        <p:spPr>
          <a:xfrm>
            <a:off x="1297236" y="1596822"/>
            <a:ext cx="2601388" cy="2835278"/>
          </a:xfrm>
          <a:prstGeom prst="rect">
            <a:avLst/>
          </a:prstGeom>
          <a:solidFill>
            <a:schemeClr val="bg1">
              <a:lumMod val="85000"/>
              <a:alpha val="50000"/>
            </a:schemeClr>
          </a:solidFill>
        </p:spPr>
        <p:txBody>
          <a:bodyPr/>
          <a:lstStyle>
            <a:lvl1pPr marL="0" indent="0">
              <a:buNone/>
              <a:defRPr/>
            </a:lvl1pPr>
          </a:lstStyle>
          <a:p>
            <a:r>
              <a:rPr lang="zh-CN" altLang="en-US" dirty="0"/>
              <a:t>点击插入图片</a:t>
            </a:r>
            <a:endParaRPr lang="es-SV" dirty="0"/>
          </a:p>
        </p:txBody>
      </p:sp>
    </p:spTree>
    <p:extLst>
      <p:ext uri="{BB962C8B-B14F-4D97-AF65-F5344CB8AC3E}">
        <p14:creationId xmlns:p14="http://schemas.microsoft.com/office/powerpoint/2010/main" val="16830610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26016637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1541103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6554527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749300" cy="789251"/>
          </a:xfrm>
          <a:prstGeom prst="rect">
            <a:avLst/>
          </a:prstGeom>
        </p:spPr>
      </p:pic>
      <p:sp>
        <p:nvSpPr>
          <p:cNvPr id="10" name="文本框 9"/>
          <p:cNvSpPr txBox="1"/>
          <p:nvPr userDrawn="1"/>
        </p:nvSpPr>
        <p:spPr>
          <a:xfrm>
            <a:off x="723901" y="146249"/>
            <a:ext cx="3262432" cy="400110"/>
          </a:xfrm>
          <a:prstGeom prst="rect">
            <a:avLst/>
          </a:prstGeom>
          <a:noFill/>
        </p:spPr>
        <p:txBody>
          <a:bodyPr wrap="none" rtlCol="0">
            <a:spAutoFit/>
          </a:bodyPr>
          <a:lstStyle/>
          <a:p>
            <a:r>
              <a:rPr lang="zh-CN" altLang="en-US" sz="2000" dirty="0">
                <a:latin typeface="华文行楷" panose="02010800040101010101" pitchFamily="2" charset="-122"/>
                <a:ea typeface="华文行楷" panose="02010800040101010101" pitchFamily="2" charset="-122"/>
              </a:rPr>
              <a:t>单击此处添加文字标题内容</a:t>
            </a:r>
          </a:p>
        </p:txBody>
      </p:sp>
    </p:spTree>
    <p:extLst>
      <p:ext uri="{BB962C8B-B14F-4D97-AF65-F5344CB8AC3E}">
        <p14:creationId xmlns:p14="http://schemas.microsoft.com/office/powerpoint/2010/main" val="13392849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749300" cy="789251"/>
          </a:xfrm>
          <a:prstGeom prst="rect">
            <a:avLst/>
          </a:prstGeom>
        </p:spPr>
      </p:pic>
      <p:sp>
        <p:nvSpPr>
          <p:cNvPr id="10" name="文本框 9"/>
          <p:cNvSpPr txBox="1"/>
          <p:nvPr userDrawn="1"/>
        </p:nvSpPr>
        <p:spPr>
          <a:xfrm>
            <a:off x="723901" y="146249"/>
            <a:ext cx="3262432" cy="400110"/>
          </a:xfrm>
          <a:prstGeom prst="rect">
            <a:avLst/>
          </a:prstGeom>
          <a:noFill/>
        </p:spPr>
        <p:txBody>
          <a:bodyPr wrap="none" rtlCol="0">
            <a:spAutoFit/>
          </a:bodyPr>
          <a:lstStyle/>
          <a:p>
            <a:r>
              <a:rPr lang="zh-CN" altLang="en-US" sz="2000" dirty="0">
                <a:latin typeface="华文行楷" panose="02010800040101010101" pitchFamily="2" charset="-122"/>
                <a:ea typeface="华文行楷" panose="02010800040101010101" pitchFamily="2" charset="-122"/>
              </a:rPr>
              <a:t>单击此处添加文字标题内容</a:t>
            </a:r>
          </a:p>
        </p:txBody>
      </p:sp>
    </p:spTree>
    <p:extLst>
      <p:ext uri="{BB962C8B-B14F-4D97-AF65-F5344CB8AC3E}">
        <p14:creationId xmlns:p14="http://schemas.microsoft.com/office/powerpoint/2010/main" val="11058746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749300" cy="789251"/>
          </a:xfrm>
          <a:prstGeom prst="rect">
            <a:avLst/>
          </a:prstGeom>
        </p:spPr>
      </p:pic>
      <p:sp>
        <p:nvSpPr>
          <p:cNvPr id="10" name="文本框 9"/>
          <p:cNvSpPr txBox="1"/>
          <p:nvPr userDrawn="1"/>
        </p:nvSpPr>
        <p:spPr>
          <a:xfrm>
            <a:off x="723901" y="146249"/>
            <a:ext cx="3262432" cy="400110"/>
          </a:xfrm>
          <a:prstGeom prst="rect">
            <a:avLst/>
          </a:prstGeom>
          <a:noFill/>
        </p:spPr>
        <p:txBody>
          <a:bodyPr wrap="none" rtlCol="0">
            <a:spAutoFit/>
          </a:bodyPr>
          <a:lstStyle/>
          <a:p>
            <a:r>
              <a:rPr lang="zh-CN" altLang="en-US" sz="2000" dirty="0">
                <a:latin typeface="华文行楷" panose="02010800040101010101" pitchFamily="2" charset="-122"/>
                <a:ea typeface="华文行楷" panose="02010800040101010101" pitchFamily="2" charset="-122"/>
              </a:rPr>
              <a:t>单击此处添加文字标题内容</a:t>
            </a:r>
          </a:p>
        </p:txBody>
      </p:sp>
    </p:spTree>
    <p:extLst>
      <p:ext uri="{BB962C8B-B14F-4D97-AF65-F5344CB8AC3E}">
        <p14:creationId xmlns:p14="http://schemas.microsoft.com/office/powerpoint/2010/main" val="35414489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2017/12/31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749300" cy="789251"/>
          </a:xfrm>
          <a:prstGeom prst="rect">
            <a:avLst/>
          </a:prstGeom>
        </p:spPr>
      </p:pic>
      <p:sp>
        <p:nvSpPr>
          <p:cNvPr id="10" name="文本框 9"/>
          <p:cNvSpPr txBox="1"/>
          <p:nvPr userDrawn="1"/>
        </p:nvSpPr>
        <p:spPr>
          <a:xfrm>
            <a:off x="723901" y="146249"/>
            <a:ext cx="3262432" cy="400110"/>
          </a:xfrm>
          <a:prstGeom prst="rect">
            <a:avLst/>
          </a:prstGeom>
          <a:noFill/>
        </p:spPr>
        <p:txBody>
          <a:bodyPr wrap="none" rtlCol="0">
            <a:spAutoFit/>
          </a:bodyPr>
          <a:lstStyle/>
          <a:p>
            <a:r>
              <a:rPr lang="zh-CN" altLang="en-US" sz="2000" dirty="0">
                <a:latin typeface="华文行楷" panose="02010800040101010101" pitchFamily="2" charset="-122"/>
                <a:ea typeface="华文行楷" panose="02010800040101010101" pitchFamily="2" charset="-122"/>
              </a:rPr>
              <a:t>单击此处添加文字标题内容</a:t>
            </a:r>
          </a:p>
        </p:txBody>
      </p:sp>
    </p:spTree>
    <p:extLst>
      <p:ext uri="{BB962C8B-B14F-4D97-AF65-F5344CB8AC3E}">
        <p14:creationId xmlns:p14="http://schemas.microsoft.com/office/powerpoint/2010/main" val="393897266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2017/12/31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2017/12/31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2017/12/31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2017/12/31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2017/12/31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2017/12/31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2017/12/31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png"/><Relationship Id="rId5" Type="http://schemas.openxmlformats.org/officeDocument/2006/relationships/tags" Target="../tags/tag5.xml"/><Relationship Id="rId10" Type="http://schemas.openxmlformats.org/officeDocument/2006/relationships/image" Target="../media/image1.jpg"/><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2" name="PA_图片 1"/>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756" y="2052235"/>
            <a:ext cx="2365052" cy="2316288"/>
          </a:xfrm>
          <a:prstGeom prst="rect">
            <a:avLst/>
          </a:prstGeom>
        </p:spPr>
      </p:pic>
      <p:pic>
        <p:nvPicPr>
          <p:cNvPr id="3" name="PA_图片 2"/>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2709" y="2859299"/>
            <a:ext cx="9143244" cy="2395530"/>
          </a:xfrm>
          <a:prstGeom prst="rect">
            <a:avLst/>
          </a:prstGeom>
        </p:spPr>
      </p:pic>
      <p:sp>
        <p:nvSpPr>
          <p:cNvPr id="5" name="PA_文本框 4"/>
          <p:cNvSpPr txBox="1"/>
          <p:nvPr>
            <p:custDataLst>
              <p:tags r:id="rId4"/>
            </p:custDataLst>
          </p:nvPr>
        </p:nvSpPr>
        <p:spPr>
          <a:xfrm>
            <a:off x="1620134" y="829546"/>
            <a:ext cx="6399925" cy="923330"/>
          </a:xfrm>
          <a:prstGeom prst="rect">
            <a:avLst/>
          </a:prstGeom>
          <a:noFill/>
        </p:spPr>
        <p:txBody>
          <a:bodyPr wrap="square" rtlCol="0">
            <a:spAutoFit/>
          </a:bodyPr>
          <a:lstStyle/>
          <a:p>
            <a:pPr algn="ctr"/>
            <a:r>
              <a:rPr lang="zh-CN" altLang="en-US" sz="5400" kern="500" dirty="0">
                <a:latin typeface="汉仪尚巍手书W" panose="00020600040101010101" pitchFamily="18" charset="-122"/>
                <a:ea typeface="汉仪尚巍手书W" panose="00020600040101010101" pitchFamily="18" charset="-122"/>
                <a:sym typeface="Arial" panose="020B0604020202020204" pitchFamily="34" charset="0"/>
              </a:rPr>
              <a:t>中国风总结报告模板</a:t>
            </a:r>
          </a:p>
        </p:txBody>
      </p:sp>
      <p:grpSp>
        <p:nvGrpSpPr>
          <p:cNvPr id="6" name="PA_组合 5"/>
          <p:cNvGrpSpPr/>
          <p:nvPr>
            <p:custDataLst>
              <p:tags r:id="rId5"/>
            </p:custDataLst>
          </p:nvPr>
        </p:nvGrpSpPr>
        <p:grpSpPr>
          <a:xfrm>
            <a:off x="1727430" y="1859299"/>
            <a:ext cx="3952693" cy="219615"/>
            <a:chOff x="4767" y="371293"/>
            <a:chExt cx="5270257" cy="292820"/>
          </a:xfrm>
        </p:grpSpPr>
        <p:cxnSp>
          <p:nvCxnSpPr>
            <p:cNvPr id="7" name="直接连接符 6"/>
            <p:cNvCxnSpPr/>
            <p:nvPr/>
          </p:nvCxnSpPr>
          <p:spPr>
            <a:xfrm>
              <a:off x="4767" y="371293"/>
              <a:ext cx="29178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07370" y="423679"/>
              <a:ext cx="11168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弧形 8"/>
            <p:cNvSpPr/>
            <p:nvPr/>
          </p:nvSpPr>
          <p:spPr>
            <a:xfrm flipV="1">
              <a:off x="2891632" y="371293"/>
              <a:ext cx="61912" cy="52386"/>
            </a:xfrm>
            <a:prstGeom prst="arc">
              <a:avLst>
                <a:gd name="adj1" fmla="val 16200000"/>
                <a:gd name="adj2" fmla="val 545371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0" name="弧形 9"/>
            <p:cNvSpPr/>
            <p:nvPr/>
          </p:nvSpPr>
          <p:spPr>
            <a:xfrm flipH="1" flipV="1">
              <a:off x="1760539" y="423679"/>
              <a:ext cx="93662" cy="79250"/>
            </a:xfrm>
            <a:prstGeom prst="arc">
              <a:avLst>
                <a:gd name="adj1" fmla="val 15534549"/>
                <a:gd name="adj2" fmla="val 593763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cxnSp>
          <p:nvCxnSpPr>
            <p:cNvPr id="11" name="直接连接符 10"/>
            <p:cNvCxnSpPr/>
            <p:nvPr/>
          </p:nvCxnSpPr>
          <p:spPr>
            <a:xfrm>
              <a:off x="1807370" y="502929"/>
              <a:ext cx="29289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弧形 11"/>
            <p:cNvSpPr/>
            <p:nvPr/>
          </p:nvSpPr>
          <p:spPr>
            <a:xfrm flipV="1">
              <a:off x="4672016" y="502929"/>
              <a:ext cx="128584" cy="108798"/>
            </a:xfrm>
            <a:prstGeom prst="arc">
              <a:avLst>
                <a:gd name="adj1" fmla="val 15534549"/>
                <a:gd name="adj2" fmla="val 593763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cxnSp>
          <p:nvCxnSpPr>
            <p:cNvPr id="13" name="直接连接符 12"/>
            <p:cNvCxnSpPr/>
            <p:nvPr/>
          </p:nvCxnSpPr>
          <p:spPr>
            <a:xfrm>
              <a:off x="4375150" y="611727"/>
              <a:ext cx="3563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弧形 13"/>
            <p:cNvSpPr/>
            <p:nvPr/>
          </p:nvSpPr>
          <p:spPr>
            <a:xfrm flipH="1" flipV="1">
              <a:off x="4348957" y="611727"/>
              <a:ext cx="61912" cy="52386"/>
            </a:xfrm>
            <a:prstGeom prst="arc">
              <a:avLst>
                <a:gd name="adj1" fmla="val 16200000"/>
                <a:gd name="adj2" fmla="val 545371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cxnSp>
          <p:nvCxnSpPr>
            <p:cNvPr id="15" name="直接连接符 14"/>
            <p:cNvCxnSpPr/>
            <p:nvPr/>
          </p:nvCxnSpPr>
          <p:spPr>
            <a:xfrm>
              <a:off x="4375150" y="664113"/>
              <a:ext cx="8998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PA_组合 15"/>
          <p:cNvGrpSpPr/>
          <p:nvPr>
            <p:custDataLst>
              <p:tags r:id="rId6"/>
            </p:custDataLst>
          </p:nvPr>
        </p:nvGrpSpPr>
        <p:grpSpPr>
          <a:xfrm>
            <a:off x="3834478" y="2289608"/>
            <a:ext cx="3857806" cy="121669"/>
            <a:chOff x="6553196" y="756682"/>
            <a:chExt cx="5143741" cy="162225"/>
          </a:xfrm>
        </p:grpSpPr>
        <p:cxnSp>
          <p:nvCxnSpPr>
            <p:cNvPr id="17" name="直接连接符 16"/>
            <p:cNvCxnSpPr/>
            <p:nvPr/>
          </p:nvCxnSpPr>
          <p:spPr>
            <a:xfrm flipH="1">
              <a:off x="9735341" y="837247"/>
              <a:ext cx="5945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9735343" y="779941"/>
              <a:ext cx="19615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弧形 18"/>
            <p:cNvSpPr/>
            <p:nvPr/>
          </p:nvSpPr>
          <p:spPr>
            <a:xfrm flipH="1">
              <a:off x="9710260" y="779090"/>
              <a:ext cx="61912" cy="52386"/>
            </a:xfrm>
            <a:prstGeom prst="arc">
              <a:avLst>
                <a:gd name="adj1" fmla="val 16200000"/>
                <a:gd name="adj2" fmla="val 545371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20" name="弧形 19"/>
            <p:cNvSpPr/>
            <p:nvPr/>
          </p:nvSpPr>
          <p:spPr>
            <a:xfrm>
              <a:off x="10283027" y="837762"/>
              <a:ext cx="93662" cy="79250"/>
            </a:xfrm>
            <a:prstGeom prst="arc">
              <a:avLst>
                <a:gd name="adj1" fmla="val 15534549"/>
                <a:gd name="adj2" fmla="val 593763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cxnSp>
          <p:nvCxnSpPr>
            <p:cNvPr id="21" name="直接连接符 20"/>
            <p:cNvCxnSpPr/>
            <p:nvPr/>
          </p:nvCxnSpPr>
          <p:spPr>
            <a:xfrm flipH="1">
              <a:off x="6994045" y="917866"/>
              <a:ext cx="33358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弧形 21"/>
            <p:cNvSpPr/>
            <p:nvPr/>
          </p:nvSpPr>
          <p:spPr>
            <a:xfrm>
              <a:off x="7290911" y="757282"/>
              <a:ext cx="128584" cy="108798"/>
            </a:xfrm>
            <a:prstGeom prst="arc">
              <a:avLst>
                <a:gd name="adj1" fmla="val 15534549"/>
                <a:gd name="adj2" fmla="val 593763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cxnSp>
          <p:nvCxnSpPr>
            <p:cNvPr id="23" name="直接连接符 22"/>
            <p:cNvCxnSpPr/>
            <p:nvPr/>
          </p:nvCxnSpPr>
          <p:spPr>
            <a:xfrm flipH="1" flipV="1">
              <a:off x="7001032" y="866080"/>
              <a:ext cx="3563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弧形 23"/>
            <p:cNvSpPr/>
            <p:nvPr/>
          </p:nvSpPr>
          <p:spPr>
            <a:xfrm flipH="1">
              <a:off x="6970076" y="866521"/>
              <a:ext cx="61912" cy="52386"/>
            </a:xfrm>
            <a:prstGeom prst="arc">
              <a:avLst>
                <a:gd name="adj1" fmla="val 16200000"/>
                <a:gd name="adj2" fmla="val 545371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cxnSp>
          <p:nvCxnSpPr>
            <p:cNvPr id="25" name="直接连接符 24"/>
            <p:cNvCxnSpPr/>
            <p:nvPr/>
          </p:nvCxnSpPr>
          <p:spPr>
            <a:xfrm flipH="1">
              <a:off x="6553196" y="756682"/>
              <a:ext cx="8020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PA_矩形 25"/>
          <p:cNvSpPr/>
          <p:nvPr>
            <p:custDataLst>
              <p:tags r:id="rId7"/>
            </p:custDataLst>
          </p:nvPr>
        </p:nvSpPr>
        <p:spPr>
          <a:xfrm>
            <a:off x="5758811" y="1767377"/>
            <a:ext cx="1800493" cy="415498"/>
          </a:xfrm>
          <a:prstGeom prst="rect">
            <a:avLst/>
          </a:prstGeom>
        </p:spPr>
        <p:txBody>
          <a:bodyPr wrap="none">
            <a:spAutoFit/>
          </a:bodyPr>
          <a:lstStyle/>
          <a:p>
            <a:r>
              <a:rPr lang="zh-CN" altLang="en-US" sz="2100" dirty="0">
                <a:latin typeface="Arial" panose="020B0604020202020204" pitchFamily="34" charset="0"/>
                <a:ea typeface="微软雅黑" panose="020B0503020204020204" pitchFamily="34" charset="-122"/>
                <a:sym typeface="Arial" panose="020B0604020202020204" pitchFamily="34" charset="0"/>
              </a:rPr>
              <a:t>汇报人：</a:t>
            </a:r>
            <a:r>
              <a:rPr lang="en-US" altLang="zh-CN" sz="2100" dirty="0">
                <a:latin typeface="Arial" panose="020B0604020202020204" pitchFamily="34" charset="0"/>
                <a:ea typeface="微软雅黑" panose="020B0503020204020204" pitchFamily="34" charset="-122"/>
                <a:sym typeface="Arial" panose="020B0604020202020204" pitchFamily="34" charset="0"/>
              </a:rPr>
              <a:t>XXX</a:t>
            </a:r>
            <a:endParaRPr lang="zh-CN" altLang="en-US" sz="2100"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7028846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childTnLst>
                                </p:cTn>
                              </p:par>
                            </p:childTnLst>
                          </p:cTn>
                        </p:par>
                        <p:par>
                          <p:cTn id="14" fill="hold">
                            <p:stCondLst>
                              <p:cond delay="1750"/>
                            </p:stCondLst>
                            <p:childTnLst>
                              <p:par>
                                <p:cTn id="15" presetID="10" presetClass="entr" presetSubtype="0" fill="hold" grpId="0" nodeType="afterEffect">
                                  <p:stCondLst>
                                    <p:cond delay="0"/>
                                  </p:stCondLst>
                                  <p:iterate type="lt">
                                    <p:tmPct val="14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childTnLst>
                          </p:cTn>
                        </p:par>
                        <p:par>
                          <p:cTn id="18" fill="hold">
                            <p:stCondLst>
                              <p:cond delay="334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2"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par>
                          <p:cTn id="25" fill="hold">
                            <p:stCondLst>
                              <p:cond delay="3840"/>
                            </p:stCondLst>
                            <p:childTnLst>
                              <p:par>
                                <p:cTn id="26" presetID="22" presetClass="entr" presetSubtype="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1494" y="963695"/>
            <a:ext cx="2531354" cy="3524776"/>
          </a:xfrm>
          <a:prstGeom prst="rect">
            <a:avLst/>
          </a:prstGeom>
          <a:noFill/>
          <a:ln>
            <a:solidFill>
              <a:srgbClr val="5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3599968" y="1086936"/>
            <a:ext cx="5022539" cy="918712"/>
            <a:chOff x="3599968" y="1086936"/>
            <a:chExt cx="5022539" cy="918712"/>
          </a:xfrm>
        </p:grpSpPr>
        <p:sp>
          <p:nvSpPr>
            <p:cNvPr id="8" name="文本框 7"/>
            <p:cNvSpPr txBox="1"/>
            <p:nvPr/>
          </p:nvSpPr>
          <p:spPr>
            <a:xfrm>
              <a:off x="3599968" y="1086936"/>
              <a:ext cx="5022539" cy="461665"/>
            </a:xfrm>
            <a:prstGeom prst="rect">
              <a:avLst/>
            </a:prstGeom>
            <a:noFill/>
          </p:spPr>
          <p:txBody>
            <a:bodyPr wrap="square" rtlCol="0">
              <a:spAutoFit/>
            </a:bodyPr>
            <a:lstStyle/>
            <a:p>
              <a:pPr algn="just"/>
              <a:r>
                <a:rPr lang="zh-CN" altLang="en-US" sz="2400" dirty="0">
                  <a:solidFill>
                    <a:srgbClr val="507879"/>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9" name="文本框 8"/>
            <p:cNvSpPr txBox="1"/>
            <p:nvPr/>
          </p:nvSpPr>
          <p:spPr>
            <a:xfrm>
              <a:off x="3599968" y="1525517"/>
              <a:ext cx="5022538" cy="480131"/>
            </a:xfrm>
            <a:prstGeom prst="rect">
              <a:avLst/>
            </a:prstGeom>
            <a:noFill/>
          </p:spPr>
          <p:txBody>
            <a:bodyPr wrap="square" rtlCol="0">
              <a:spAutoFit/>
            </a:bodyPr>
            <a:lstStyle>
              <a:defPPr>
                <a:defRPr lang="zh-CN"/>
              </a:defPPr>
              <a:lvl1pPr algn="just">
                <a:lnSpc>
                  <a:spcPct val="120000"/>
                </a:lnSpc>
                <a:defRPr sz="1200">
                  <a:solidFill>
                    <a:prstClr val="black">
                      <a:lumMod val="50000"/>
                      <a:lumOff val="50000"/>
                    </a:prstClr>
                  </a:solidFill>
                  <a:latin typeface="华文细黑" panose="02010600040101010101" pitchFamily="2" charset="-122"/>
                  <a:ea typeface="华文细黑" panose="02010600040101010101" pitchFamily="2" charset="-122"/>
                </a:defRPr>
              </a:lvl1pPr>
            </a:lstStyle>
            <a:p>
              <a:r>
                <a:rPr lang="zh-CN" altLang="en-US" sz="10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单击此处添加文字内容单击此处添加文字内容单击此处添加文字内容。单击此处添加文字内容单击此处添加文字内容单击此处添加文字内容单击添加文字。</a:t>
              </a:r>
            </a:p>
          </p:txBody>
        </p:sp>
      </p:grpSp>
      <p:grpSp>
        <p:nvGrpSpPr>
          <p:cNvPr id="3" name="组合 2"/>
          <p:cNvGrpSpPr/>
          <p:nvPr/>
        </p:nvGrpSpPr>
        <p:grpSpPr>
          <a:xfrm>
            <a:off x="3599968" y="2410189"/>
            <a:ext cx="5022539" cy="918713"/>
            <a:chOff x="3599968" y="2410189"/>
            <a:chExt cx="5022539" cy="918713"/>
          </a:xfrm>
        </p:grpSpPr>
        <p:sp>
          <p:nvSpPr>
            <p:cNvPr id="14" name="文本框 13"/>
            <p:cNvSpPr txBox="1"/>
            <p:nvPr/>
          </p:nvSpPr>
          <p:spPr>
            <a:xfrm>
              <a:off x="3599968" y="2410189"/>
              <a:ext cx="5022539" cy="461665"/>
            </a:xfrm>
            <a:prstGeom prst="rect">
              <a:avLst/>
            </a:prstGeom>
            <a:noFill/>
          </p:spPr>
          <p:txBody>
            <a:bodyPr wrap="square" rtlCol="0">
              <a:spAutoFit/>
            </a:bodyPr>
            <a:lstStyle/>
            <a:p>
              <a:pPr algn="just"/>
              <a:r>
                <a:rPr lang="zh-CN" altLang="en-US" sz="2400" dirty="0">
                  <a:solidFill>
                    <a:srgbClr val="507879"/>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5" name="文本框 14"/>
            <p:cNvSpPr txBox="1"/>
            <p:nvPr/>
          </p:nvSpPr>
          <p:spPr>
            <a:xfrm>
              <a:off x="3599968" y="2848771"/>
              <a:ext cx="5022538" cy="480131"/>
            </a:xfrm>
            <a:prstGeom prst="rect">
              <a:avLst/>
            </a:prstGeom>
            <a:noFill/>
          </p:spPr>
          <p:txBody>
            <a:bodyPr wrap="square" rtlCol="0">
              <a:spAutoFit/>
            </a:bodyPr>
            <a:lstStyle>
              <a:defPPr>
                <a:defRPr lang="zh-CN"/>
              </a:defPPr>
              <a:lvl1pPr algn="just">
                <a:lnSpc>
                  <a:spcPct val="120000"/>
                </a:lnSpc>
                <a:defRPr sz="1200">
                  <a:solidFill>
                    <a:prstClr val="black">
                      <a:lumMod val="50000"/>
                      <a:lumOff val="50000"/>
                    </a:prstClr>
                  </a:solidFill>
                  <a:latin typeface="华文细黑" panose="02010600040101010101" pitchFamily="2" charset="-122"/>
                  <a:ea typeface="华文细黑" panose="02010600040101010101" pitchFamily="2" charset="-122"/>
                </a:defRPr>
              </a:lvl1pPr>
            </a:lstStyle>
            <a:p>
              <a:r>
                <a:rPr lang="zh-CN" altLang="en-US" sz="10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单击此处添加文字内容单击此处添加文字内容单击此处添加文字内容。单击此处添加文字内容单击此处添加文字内容单击此处添加文字内容单击添加文字。</a:t>
              </a:r>
            </a:p>
          </p:txBody>
        </p:sp>
      </p:grpSp>
      <p:grpSp>
        <p:nvGrpSpPr>
          <p:cNvPr id="4" name="组合 3"/>
          <p:cNvGrpSpPr/>
          <p:nvPr/>
        </p:nvGrpSpPr>
        <p:grpSpPr>
          <a:xfrm>
            <a:off x="3599968" y="3733442"/>
            <a:ext cx="5022539" cy="918712"/>
            <a:chOff x="3599968" y="3733442"/>
            <a:chExt cx="5022539" cy="918712"/>
          </a:xfrm>
        </p:grpSpPr>
        <p:sp>
          <p:nvSpPr>
            <p:cNvPr id="17" name="文本框 16"/>
            <p:cNvSpPr txBox="1"/>
            <p:nvPr/>
          </p:nvSpPr>
          <p:spPr>
            <a:xfrm>
              <a:off x="3599968" y="3733442"/>
              <a:ext cx="5022539" cy="461665"/>
            </a:xfrm>
            <a:prstGeom prst="rect">
              <a:avLst/>
            </a:prstGeom>
            <a:noFill/>
          </p:spPr>
          <p:txBody>
            <a:bodyPr wrap="square" rtlCol="0">
              <a:spAutoFit/>
            </a:bodyPr>
            <a:lstStyle/>
            <a:p>
              <a:pPr algn="just"/>
              <a:r>
                <a:rPr lang="zh-CN" altLang="en-US" sz="2400" dirty="0">
                  <a:solidFill>
                    <a:srgbClr val="507879"/>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8" name="文本框 17"/>
            <p:cNvSpPr txBox="1"/>
            <p:nvPr/>
          </p:nvSpPr>
          <p:spPr>
            <a:xfrm>
              <a:off x="3599968" y="4172023"/>
              <a:ext cx="5022538" cy="480131"/>
            </a:xfrm>
            <a:prstGeom prst="rect">
              <a:avLst/>
            </a:prstGeom>
            <a:noFill/>
          </p:spPr>
          <p:txBody>
            <a:bodyPr wrap="square" rtlCol="0">
              <a:spAutoFit/>
            </a:bodyPr>
            <a:lstStyle>
              <a:defPPr>
                <a:defRPr lang="zh-CN"/>
              </a:defPPr>
              <a:lvl1pPr algn="just">
                <a:lnSpc>
                  <a:spcPct val="120000"/>
                </a:lnSpc>
                <a:defRPr sz="1200">
                  <a:solidFill>
                    <a:prstClr val="black">
                      <a:lumMod val="50000"/>
                      <a:lumOff val="50000"/>
                    </a:prstClr>
                  </a:solidFill>
                  <a:latin typeface="华文细黑" panose="02010600040101010101" pitchFamily="2" charset="-122"/>
                  <a:ea typeface="华文细黑" panose="02010600040101010101" pitchFamily="2" charset="-122"/>
                </a:defRPr>
              </a:lvl1pPr>
            </a:lstStyle>
            <a:p>
              <a:r>
                <a:rPr lang="zh-CN" altLang="en-US" sz="10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单击此处添加文字内容单击此处添加文字内容单击此处添加文字内容。单击此处添加文字内容单击此处添加文字内容单击此处添加文字内容单击添加文字。</a:t>
              </a:r>
            </a:p>
          </p:txBody>
        </p:sp>
      </p:grpSp>
      <p:sp>
        <p:nvSpPr>
          <p:cNvPr id="11" name="文本框 10"/>
          <p:cNvSpPr txBox="1"/>
          <p:nvPr/>
        </p:nvSpPr>
        <p:spPr>
          <a:xfrm>
            <a:off x="521494" y="152592"/>
            <a:ext cx="2608406" cy="632481"/>
          </a:xfrm>
          <a:prstGeom prst="rect">
            <a:avLst/>
          </a:prstGeom>
          <a:noFill/>
        </p:spPr>
        <p:txBody>
          <a:bodyPr wrap="none" rtlCol="0">
            <a:spAutoFit/>
          </a:bodyPr>
          <a:lstStyle/>
          <a:p>
            <a:pPr>
              <a:lnSpc>
                <a:spcPct val="130000"/>
              </a:lnSpc>
            </a:pPr>
            <a:r>
              <a:rPr lang="zh-CN" altLang="en-US" sz="2700" dirty="0">
                <a:solidFill>
                  <a:srgbClr val="507879"/>
                </a:solidFill>
                <a:latin typeface="Arial" panose="020B0604020202020204" pitchFamily="34" charset="0"/>
                <a:ea typeface="微软雅黑" panose="020B0503020204020204" pitchFamily="34" charset="-122"/>
                <a:sym typeface="Arial" panose="020B0604020202020204" pitchFamily="34" charset="0"/>
              </a:rPr>
              <a:t>在这里输入标题</a:t>
            </a:r>
            <a:endParaRPr lang="en-US" altLang="zh-CN" sz="2700" dirty="0">
              <a:solidFill>
                <a:srgbClr val="507879"/>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占位符 6"/>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a:xfrm>
            <a:off x="-1" y="1237175"/>
            <a:ext cx="2649781" cy="3429918"/>
          </a:xfrm>
        </p:spPr>
      </p:pic>
    </p:spTree>
    <p:extLst>
      <p:ext uri="{BB962C8B-B14F-4D97-AF65-F5344CB8AC3E}">
        <p14:creationId xmlns:p14="http://schemas.microsoft.com/office/powerpoint/2010/main" val="40525433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3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6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6291942" y="0"/>
            <a:ext cx="2330564" cy="5143500"/>
          </a:xfrm>
          <a:prstGeom prst="roundRect">
            <a:avLst>
              <a:gd name="adj" fmla="val 0"/>
            </a:avLst>
          </a:prstGeom>
          <a:solidFill>
            <a:srgbClr val="507879"/>
          </a:solidFill>
          <a:ln>
            <a:noFill/>
          </a:ln>
          <a:effectLst>
            <a:outerShdw blurRad="787400" dist="38100" dir="5400000" sx="102000" sy="102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525" dirty="0">
              <a:blipFill dpi="0" rotWithShape="1">
                <a:blip r:embed="rId3"/>
                <a:srcRect/>
                <a:tile tx="0" ty="0" sx="100000" sy="100000" flip="none" algn="tl"/>
              </a:blipFill>
              <a:latin typeface="Arial" panose="020B0604020202020204" pitchFamily="34" charset="0"/>
              <a:ea typeface="微软雅黑" panose="020B0503020204020204" pitchFamily="34" charset="-122"/>
              <a:sym typeface="Arial" panose="020B0604020202020204" pitchFamily="34" charset="0"/>
            </a:endParaRPr>
          </a:p>
        </p:txBody>
      </p:sp>
      <p:sp>
        <p:nvSpPr>
          <p:cNvPr id="57" name="MH_Entry_1">
            <a:hlinkClick r:id="rId4" action="ppaction://hlinksldjump"/>
          </p:cNvPr>
          <p:cNvSpPr>
            <a:spLocks noChangeArrowheads="1"/>
          </p:cNvSpPr>
          <p:nvPr>
            <p:custDataLst>
              <p:tags r:id="rId1"/>
            </p:custDataLst>
          </p:nvPr>
        </p:nvSpPr>
        <p:spPr bwMode="auto">
          <a:xfrm>
            <a:off x="889795" y="1663915"/>
            <a:ext cx="2704306" cy="85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dirty="0">
                <a:solidFill>
                  <a:srgbClr val="507879"/>
                </a:solidFill>
                <a:latin typeface="Arial" panose="020B0604020202020204" pitchFamily="34" charset="0"/>
                <a:ea typeface="微软雅黑" panose="020B0503020204020204" pitchFamily="34" charset="-122"/>
                <a:sym typeface="Arial" panose="020B0604020202020204" pitchFamily="34" charset="0"/>
              </a:rPr>
              <a:t>忽晴忽雨的江湖，</a:t>
            </a:r>
            <a:endParaRPr lang="en-US" altLang="zh-CN" dirty="0">
              <a:solidFill>
                <a:srgbClr val="507879"/>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buNone/>
            </a:pPr>
            <a:r>
              <a:rPr lang="zh-CN" altLang="en-US" dirty="0">
                <a:solidFill>
                  <a:srgbClr val="507879"/>
                </a:solidFill>
                <a:latin typeface="Arial" panose="020B0604020202020204" pitchFamily="34" charset="0"/>
                <a:ea typeface="微软雅黑" panose="020B0503020204020204" pitchFamily="34" charset="-122"/>
                <a:sym typeface="Arial" panose="020B0604020202020204" pitchFamily="34" charset="0"/>
              </a:rPr>
              <a:t>祝你有梦为马，</a:t>
            </a:r>
            <a:endParaRPr lang="en-US" altLang="zh-CN" dirty="0">
              <a:solidFill>
                <a:srgbClr val="507879"/>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buNone/>
            </a:pPr>
            <a:r>
              <a:rPr lang="zh-CN" altLang="en-US" dirty="0">
                <a:solidFill>
                  <a:srgbClr val="507879"/>
                </a:solidFill>
                <a:latin typeface="Arial" panose="020B0604020202020204" pitchFamily="34" charset="0"/>
                <a:ea typeface="微软雅黑" panose="020B0503020204020204" pitchFamily="34" charset="-122"/>
                <a:sym typeface="Arial" panose="020B0604020202020204" pitchFamily="34" charset="0"/>
              </a:rPr>
              <a:t>随处可栖。</a:t>
            </a:r>
          </a:p>
        </p:txBody>
      </p:sp>
      <p:sp>
        <p:nvSpPr>
          <p:cNvPr id="59" name="矩形 58"/>
          <p:cNvSpPr/>
          <p:nvPr/>
        </p:nvSpPr>
        <p:spPr>
          <a:xfrm>
            <a:off x="558816" y="2955525"/>
            <a:ext cx="4152105" cy="1200329"/>
          </a:xfrm>
          <a:prstGeom prst="rect">
            <a:avLst/>
          </a:prstGeom>
        </p:spPr>
        <p:txBody>
          <a:bodyPr wrap="square">
            <a:spAutoFit/>
          </a:bodyPr>
          <a:lstStyle/>
          <a:p>
            <a:pPr marL="214313" indent="-214313">
              <a:lnSpc>
                <a:spcPct val="150000"/>
              </a:lnSpc>
              <a:buFont typeface="Arial" panose="020B0604020202020204" pitchFamily="34" charset="0"/>
              <a:buChar cha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a:t>
            </a:r>
          </a:p>
          <a:p>
            <a:pPr marL="214313" indent="-214313">
              <a:lnSpc>
                <a:spcPct val="150000"/>
              </a:lnSpc>
              <a:buFont typeface="Arial" panose="020B0604020202020204" pitchFamily="34" charset="0"/>
              <a:buChar cha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a:t>
            </a:r>
          </a:p>
          <a:p>
            <a:pPr marL="214313" indent="-214313">
              <a:lnSpc>
                <a:spcPct val="150000"/>
              </a:lnSpc>
              <a:buFont typeface="Arial" panose="020B0604020202020204" pitchFamily="34" charset="0"/>
              <a:buChar cha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单击此处添加文字内容单击添加文字。</a:t>
            </a:r>
          </a:p>
        </p:txBody>
      </p:sp>
      <p:pic>
        <p:nvPicPr>
          <p:cNvPr id="6" name="图片占位符 5"/>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tretch>
            <a:fillRect/>
          </a:stretch>
        </p:blipFill>
        <p:spPr>
          <a:xfrm>
            <a:off x="5082193" y="2218724"/>
            <a:ext cx="3643432" cy="2797822"/>
          </a:xfrm>
        </p:spPr>
      </p:pic>
    </p:spTree>
    <p:extLst>
      <p:ext uri="{BB962C8B-B14F-4D97-AF65-F5344CB8AC3E}">
        <p14:creationId xmlns:p14="http://schemas.microsoft.com/office/powerpoint/2010/main" val="12598293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anim calcmode="lin" valueType="num">
                                      <p:cBhvr>
                                        <p:cTn id="18" dur="1000" fill="hold"/>
                                        <p:tgtEl>
                                          <p:spTgt spid="57"/>
                                        </p:tgtEl>
                                        <p:attrNameLst>
                                          <p:attrName>ppt_x</p:attrName>
                                        </p:attrNameLst>
                                      </p:cBhvr>
                                      <p:tavLst>
                                        <p:tav tm="0">
                                          <p:val>
                                            <p:strVal val="#ppt_x"/>
                                          </p:val>
                                        </p:tav>
                                        <p:tav tm="100000">
                                          <p:val>
                                            <p:strVal val="#ppt_x"/>
                                          </p:val>
                                        </p:tav>
                                      </p:tavLst>
                                    </p:anim>
                                    <p:anim calcmode="lin" valueType="num">
                                      <p:cBhvr>
                                        <p:cTn id="19" dur="1000" fill="hold"/>
                                        <p:tgtEl>
                                          <p:spTgt spid="57"/>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1494" y="1112597"/>
            <a:ext cx="3872887" cy="3606249"/>
            <a:chOff x="1237560" y="1483463"/>
            <a:chExt cx="5163849" cy="4808332"/>
          </a:xfrm>
        </p:grpSpPr>
        <p:sp>
          <p:nvSpPr>
            <p:cNvPr id="3" name="椭圆 2"/>
            <p:cNvSpPr/>
            <p:nvPr/>
          </p:nvSpPr>
          <p:spPr>
            <a:xfrm>
              <a:off x="1237560" y="1483463"/>
              <a:ext cx="4808332" cy="4808332"/>
            </a:xfrm>
            <a:prstGeom prst="ellipse">
              <a:avLst/>
            </a:prstGeom>
            <a:blipFill>
              <a:blip r:embed="rId2"/>
              <a:stretch>
                <a:fillRect/>
              </a:stretch>
            </a:blipFill>
            <a:ln>
              <a:solidFill>
                <a:srgbClr val="5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nvSpPr>
          <p:spPr>
            <a:xfrm>
              <a:off x="5189876" y="2132399"/>
              <a:ext cx="1211533" cy="1211533"/>
            </a:xfrm>
            <a:prstGeom prst="ellipse">
              <a:avLst/>
            </a:prstGeom>
            <a:solidFill>
              <a:srgbClr val="507879"/>
            </a:solidFill>
            <a:ln>
              <a:solidFill>
                <a:srgbClr val="5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矩形 11"/>
          <p:cNvSpPr/>
          <p:nvPr/>
        </p:nvSpPr>
        <p:spPr>
          <a:xfrm>
            <a:off x="4572001" y="2507949"/>
            <a:ext cx="4050506" cy="1328569"/>
          </a:xfrm>
          <a:prstGeom prst="rect">
            <a:avLst/>
          </a:prstGeom>
        </p:spPr>
        <p:txBody>
          <a:bodyPr wrap="square">
            <a:spAutoFit/>
          </a:bodyPr>
          <a:lstStyle/>
          <a:p>
            <a:pPr algn="just">
              <a:lnSpc>
                <a:spcPct val="120000"/>
              </a:lnSpc>
              <a:spcAft>
                <a:spcPts val="450"/>
              </a:spcAft>
            </a:pPr>
            <a:r>
              <a:rPr lang="zh-CN" altLang="en-US" sz="15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a:t>
            </a:r>
            <a:endParaRPr lang="en-US" altLang="zh-CN" sz="15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20000"/>
              </a:lnSpc>
              <a:spcAft>
                <a:spcPts val="450"/>
              </a:spcAft>
            </a:pPr>
            <a:r>
              <a:rPr lang="zh-CN" altLang="en-US" sz="15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a:t>
            </a:r>
            <a:endParaRPr lang="en-US" altLang="zh-CN" sz="15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20000"/>
              </a:lnSpc>
              <a:spcAft>
                <a:spcPts val="450"/>
              </a:spcAft>
            </a:pPr>
            <a:r>
              <a:rPr lang="zh-CN" altLang="en-US" sz="15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单击此处添加文字内容单击添加文字。</a:t>
            </a:r>
            <a:endParaRPr lang="en-US" altLang="zh-CN" sz="15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4572000" y="1811250"/>
            <a:ext cx="2262158" cy="507831"/>
          </a:xfrm>
          <a:prstGeom prst="rect">
            <a:avLst/>
          </a:prstGeom>
          <a:noFill/>
        </p:spPr>
        <p:txBody>
          <a:bodyPr wrap="none" rtlCol="0">
            <a:spAutoFit/>
          </a:bodyPr>
          <a:lstStyle/>
          <a:p>
            <a:r>
              <a:rPr lang="zh-CN" altLang="en-US" sz="2700" dirty="0">
                <a:solidFill>
                  <a:srgbClr val="507879"/>
                </a:solidFill>
                <a:latin typeface="Arial" panose="020B0604020202020204" pitchFamily="34" charset="0"/>
                <a:ea typeface="微软雅黑" panose="020B0503020204020204" pitchFamily="34" charset="-122"/>
                <a:sym typeface="Arial" panose="020B0604020202020204" pitchFamily="34" charset="0"/>
              </a:rPr>
              <a:t>添加文本信息</a:t>
            </a:r>
            <a:endParaRPr lang="zh-CN" altLang="en-US" sz="1800" dirty="0">
              <a:solidFill>
                <a:srgbClr val="507879"/>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6172569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3926964" y="1939307"/>
            <a:ext cx="4494139" cy="1915909"/>
          </a:xfrm>
          <a:prstGeom prst="rect">
            <a:avLst/>
          </a:prstGeom>
        </p:spPr>
        <p:txBody>
          <a:bodyPr vert="horz" wrap="square">
            <a:spAutoFit/>
          </a:bodyPr>
          <a:lstStyle/>
          <a:p>
            <a:pPr>
              <a:lnSpc>
                <a:spcPct val="130000"/>
              </a:lnSpc>
            </a:pPr>
            <a:r>
              <a:rPr lang="zh-CN" altLang="en-US" sz="1013" kern="200" dirty="0">
                <a:solidFill>
                  <a:srgbClr val="A2A2A0"/>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a:t>
            </a:r>
            <a:endParaRPr lang="zh-CN" altLang="en-US" sz="1013" dirty="0">
              <a:solidFill>
                <a:srgbClr val="A2A2A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13"/>
          <p:cNvGrpSpPr/>
          <p:nvPr/>
        </p:nvGrpSpPr>
        <p:grpSpPr>
          <a:xfrm>
            <a:off x="413279" y="1639327"/>
            <a:ext cx="3249189" cy="2887685"/>
            <a:chOff x="519148" y="2465169"/>
            <a:chExt cx="4332252" cy="3850246"/>
          </a:xfrm>
        </p:grpSpPr>
        <p:pic>
          <p:nvPicPr>
            <p:cNvPr id="73" name="图片 72"/>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7158" y1="69231" x2="17158" y2="69231"/>
                          <a14:foregroundMark x1="10590" y1="58371" x2="10590" y2="58371"/>
                          <a14:foregroundMark x1="7239" y1="44796" x2="7239" y2="44796"/>
                          <a14:foregroundMark x1="35255" y1="42685" x2="35255" y2="42685"/>
                          <a14:foregroundMark x1="54290" y1="31825" x2="54290" y2="31825"/>
                          <a14:foregroundMark x1="80027" y1="19306" x2="80027" y2="19306"/>
                          <a14:foregroundMark x1="80295" y1="17647" x2="80295" y2="17647"/>
                          <a14:foregroundMark x1="85121" y1="24434" x2="85121" y2="24434"/>
                          <a14:foregroundMark x1="89008" y1="33183" x2="89008" y2="33183"/>
                          <a14:foregroundMark x1="67024" y1="7089" x2="67024" y2="7089"/>
                          <a14:foregroundMark x1="68767" y1="7089" x2="68767" y2="7089"/>
                          <a14:foregroundMark x1="63405" y1="87934" x2="63405" y2="87934"/>
                          <a14:foregroundMark x1="80295" y1="75716" x2="80295" y2="75716"/>
                          <a14:foregroundMark x1="82038" y1="73303" x2="82038" y2="73303"/>
                          <a14:foregroundMark x1="48525" y1="90196" x2="48525" y2="90196"/>
                          <a14:foregroundMark x1="21180" y1="75264" x2="21180" y2="75264"/>
                          <a14:foregroundMark x1="15147" y1="65158" x2="15147" y2="65158"/>
                          <a14:foregroundMark x1="9920" y1="65158" x2="9920" y2="65158"/>
                          <a14:foregroundMark x1="12332" y1="70890" x2="12332" y2="70890"/>
                          <a14:foregroundMark x1="16890" y1="73002" x2="16890" y2="73002"/>
                          <a14:foregroundMark x1="17560" y1="79789" x2="17560" y2="79789"/>
                          <a14:foregroundMark x1="41689" y1="88839" x2="41689" y2="88839"/>
                          <a14:foregroundMark x1="37131" y1="87934" x2="37131" y2="87934"/>
                          <a14:foregroundMark x1="38874" y1="88839" x2="38874" y2="88839"/>
                          <a14:foregroundMark x1="12735" y1="61689" x2="12735" y2="61689"/>
                          <a14:foregroundMark x1="60322" y1="96078" x2="60322" y2="96078"/>
                          <a14:foregroundMark x1="62466" y1="92911" x2="62466" y2="92911"/>
                          <a14:foregroundMark x1="66354" y1="92308" x2="66354" y2="92308"/>
                          <a14:foregroundMark x1="38070" y1="53544" x2="38070" y2="53544"/>
                          <a14:foregroundMark x1="40751" y1="56259" x2="40751" y2="56259"/>
                          <a14:backgroundMark x1="13271" y1="10860" x2="13271" y2="10860"/>
                          <a14:backgroundMark x1="4558" y1="4676" x2="4558" y2="4676"/>
                          <a14:backgroundMark x1="9920" y1="26094" x2="9920" y2="26094"/>
                          <a14:backgroundMark x1="46113" y1="45852" x2="46113" y2="45852"/>
                        </a14:backgroundRemoval>
                      </a14:imgEffect>
                    </a14:imgLayer>
                  </a14:imgProps>
                </a:ext>
              </a:extLst>
            </a:blip>
            <a:stretch>
              <a:fillRect/>
            </a:stretch>
          </p:blipFill>
          <p:spPr>
            <a:xfrm>
              <a:off x="519148" y="2465169"/>
              <a:ext cx="4332252" cy="3850246"/>
            </a:xfrm>
            <a:prstGeom prst="rect">
              <a:avLst/>
            </a:prstGeom>
          </p:spPr>
        </p:pic>
        <p:grpSp>
          <p:nvGrpSpPr>
            <p:cNvPr id="13" name="组合 12"/>
            <p:cNvGrpSpPr/>
            <p:nvPr/>
          </p:nvGrpSpPr>
          <p:grpSpPr>
            <a:xfrm>
              <a:off x="2893178" y="3001759"/>
              <a:ext cx="605913" cy="2573541"/>
              <a:chOff x="5293568" y="1573255"/>
              <a:chExt cx="472694" cy="2095442"/>
            </a:xfrm>
            <a:blipFill dpi="0" rotWithShape="1">
              <a:blip r:embed="rId4"/>
              <a:srcRect/>
              <a:tile tx="0" ty="0" sx="40000" sy="40000" flip="none" algn="ctr"/>
            </a:blipFill>
          </p:grpSpPr>
          <p:sp>
            <p:nvSpPr>
              <p:cNvPr id="81" name="Freeform 3994"/>
              <p:cNvSpPr>
                <a:spLocks/>
              </p:cNvSpPr>
              <p:nvPr/>
            </p:nvSpPr>
            <p:spPr bwMode="auto">
              <a:xfrm>
                <a:off x="5293568" y="1573255"/>
                <a:ext cx="58477" cy="0"/>
              </a:xfrm>
              <a:custGeom>
                <a:avLst/>
                <a:gdLst>
                  <a:gd name="T0" fmla="*/ 0 w 12"/>
                  <a:gd name="T1" fmla="*/ 12 w 12"/>
                  <a:gd name="T2" fmla="*/ 0 w 12"/>
                  <a:gd name="T3" fmla="*/ 0 w 12"/>
                </a:gdLst>
                <a:ahLst/>
                <a:cxnLst>
                  <a:cxn ang="0">
                    <a:pos x="T0" y="0"/>
                  </a:cxn>
                  <a:cxn ang="0">
                    <a:pos x="T1" y="0"/>
                  </a:cxn>
                  <a:cxn ang="0">
                    <a:pos x="T2" y="0"/>
                  </a:cxn>
                  <a:cxn ang="0">
                    <a:pos x="T3" y="0"/>
                  </a:cxn>
                </a:cxnLst>
                <a:rect l="0" t="0" r="r" b="b"/>
                <a:pathLst>
                  <a:path w="12">
                    <a:moveTo>
                      <a:pt x="0" y="0"/>
                    </a:moveTo>
                    <a:lnTo>
                      <a:pt x="1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4001"/>
              <p:cNvSpPr>
                <a:spLocks/>
              </p:cNvSpPr>
              <p:nvPr/>
            </p:nvSpPr>
            <p:spPr bwMode="auto">
              <a:xfrm>
                <a:off x="5571337" y="3541993"/>
                <a:ext cx="34113" cy="14621"/>
              </a:xfrm>
              <a:custGeom>
                <a:avLst/>
                <a:gdLst>
                  <a:gd name="T0" fmla="*/ 0 w 7"/>
                  <a:gd name="T1" fmla="*/ 3 h 3"/>
                  <a:gd name="T2" fmla="*/ 2 w 7"/>
                  <a:gd name="T3" fmla="*/ 0 h 3"/>
                  <a:gd name="T4" fmla="*/ 7 w 7"/>
                  <a:gd name="T5" fmla="*/ 0 h 3"/>
                  <a:gd name="T6" fmla="*/ 0 w 7"/>
                  <a:gd name="T7" fmla="*/ 3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2" y="0"/>
                    </a:lnTo>
                    <a:lnTo>
                      <a:pt x="7"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4002"/>
              <p:cNvSpPr>
                <a:spLocks/>
              </p:cNvSpPr>
              <p:nvPr/>
            </p:nvSpPr>
            <p:spPr bwMode="auto">
              <a:xfrm>
                <a:off x="5395905" y="3566360"/>
                <a:ext cx="102337" cy="9746"/>
              </a:xfrm>
              <a:custGeom>
                <a:avLst/>
                <a:gdLst>
                  <a:gd name="T0" fmla="*/ 21 w 21"/>
                  <a:gd name="T1" fmla="*/ 0 h 2"/>
                  <a:gd name="T2" fmla="*/ 21 w 21"/>
                  <a:gd name="T3" fmla="*/ 0 h 2"/>
                  <a:gd name="T4" fmla="*/ 17 w 21"/>
                  <a:gd name="T5" fmla="*/ 2 h 2"/>
                  <a:gd name="T6" fmla="*/ 10 w 21"/>
                  <a:gd name="T7" fmla="*/ 2 h 2"/>
                  <a:gd name="T8" fmla="*/ 5 w 21"/>
                  <a:gd name="T9" fmla="*/ 2 h 2"/>
                  <a:gd name="T10" fmla="*/ 0 w 21"/>
                  <a:gd name="T11" fmla="*/ 0 h 2"/>
                  <a:gd name="T12" fmla="*/ 21 w 21"/>
                  <a:gd name="T13" fmla="*/ 0 h 2"/>
                  <a:gd name="T14" fmla="*/ 21 w 2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
                    <a:moveTo>
                      <a:pt x="21" y="0"/>
                    </a:moveTo>
                    <a:lnTo>
                      <a:pt x="21" y="0"/>
                    </a:lnTo>
                    <a:lnTo>
                      <a:pt x="17" y="2"/>
                    </a:lnTo>
                    <a:lnTo>
                      <a:pt x="10" y="2"/>
                    </a:lnTo>
                    <a:lnTo>
                      <a:pt x="5" y="2"/>
                    </a:lnTo>
                    <a:lnTo>
                      <a:pt x="0" y="0"/>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4003"/>
              <p:cNvSpPr>
                <a:spLocks/>
              </p:cNvSpPr>
              <p:nvPr/>
            </p:nvSpPr>
            <p:spPr bwMode="auto">
              <a:xfrm>
                <a:off x="5303315" y="3566360"/>
                <a:ext cx="462947" cy="102337"/>
              </a:xfrm>
              <a:custGeom>
                <a:avLst/>
                <a:gdLst>
                  <a:gd name="T0" fmla="*/ 95 w 95"/>
                  <a:gd name="T1" fmla="*/ 0 h 21"/>
                  <a:gd name="T2" fmla="*/ 95 w 95"/>
                  <a:gd name="T3" fmla="*/ 0 h 21"/>
                  <a:gd name="T4" fmla="*/ 83 w 95"/>
                  <a:gd name="T5" fmla="*/ 5 h 21"/>
                  <a:gd name="T6" fmla="*/ 73 w 95"/>
                  <a:gd name="T7" fmla="*/ 10 h 21"/>
                  <a:gd name="T8" fmla="*/ 50 w 95"/>
                  <a:gd name="T9" fmla="*/ 14 h 21"/>
                  <a:gd name="T10" fmla="*/ 24 w 95"/>
                  <a:gd name="T11" fmla="*/ 19 h 21"/>
                  <a:gd name="T12" fmla="*/ 0 w 95"/>
                  <a:gd name="T13" fmla="*/ 21 h 21"/>
                  <a:gd name="T14" fmla="*/ 0 w 95"/>
                  <a:gd name="T15" fmla="*/ 21 h 21"/>
                  <a:gd name="T16" fmla="*/ 24 w 95"/>
                  <a:gd name="T17" fmla="*/ 17 h 21"/>
                  <a:gd name="T18" fmla="*/ 47 w 95"/>
                  <a:gd name="T19" fmla="*/ 12 h 21"/>
                  <a:gd name="T20" fmla="*/ 71 w 95"/>
                  <a:gd name="T21" fmla="*/ 7 h 21"/>
                  <a:gd name="T22" fmla="*/ 95 w 95"/>
                  <a:gd name="T23" fmla="*/ 0 h 21"/>
                  <a:gd name="T24" fmla="*/ 95 w 95"/>
                  <a:gd name="T25" fmla="*/ 0 h 21"/>
                  <a:gd name="T26" fmla="*/ 95 w 95"/>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21">
                    <a:moveTo>
                      <a:pt x="95" y="0"/>
                    </a:moveTo>
                    <a:lnTo>
                      <a:pt x="95" y="0"/>
                    </a:lnTo>
                    <a:lnTo>
                      <a:pt x="83" y="5"/>
                    </a:lnTo>
                    <a:lnTo>
                      <a:pt x="73" y="10"/>
                    </a:lnTo>
                    <a:lnTo>
                      <a:pt x="50" y="14"/>
                    </a:lnTo>
                    <a:lnTo>
                      <a:pt x="24" y="19"/>
                    </a:lnTo>
                    <a:lnTo>
                      <a:pt x="0" y="21"/>
                    </a:lnTo>
                    <a:lnTo>
                      <a:pt x="0" y="21"/>
                    </a:lnTo>
                    <a:lnTo>
                      <a:pt x="24" y="17"/>
                    </a:lnTo>
                    <a:lnTo>
                      <a:pt x="47" y="12"/>
                    </a:lnTo>
                    <a:lnTo>
                      <a:pt x="71" y="7"/>
                    </a:lnTo>
                    <a:lnTo>
                      <a:pt x="95" y="0"/>
                    </a:lnTo>
                    <a:lnTo>
                      <a:pt x="95" y="0"/>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8" name="椭圆 17"/>
          <p:cNvSpPr/>
          <p:nvPr/>
        </p:nvSpPr>
        <p:spPr>
          <a:xfrm>
            <a:off x="916207" y="2041770"/>
            <a:ext cx="2016998" cy="2016998"/>
          </a:xfrm>
          <a:prstGeom prst="ellipse">
            <a:avLst/>
          </a:prstGeom>
          <a:blipFill>
            <a:blip r:embed="rId5"/>
            <a:stretch>
              <a:fillRect/>
            </a:stretch>
          </a:blipFill>
          <a:ln>
            <a:solidFill>
              <a:srgbClr val="5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3993056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521497" y="1331207"/>
            <a:ext cx="2385836" cy="2385836"/>
          </a:xfrm>
          <a:prstGeom prst="ellipse">
            <a:avLst/>
          </a:prstGeom>
          <a:blipFill>
            <a:blip r:embed="rId2"/>
            <a:stretch>
              <a:fillRect/>
            </a:stretch>
          </a:blipFill>
          <a:ln>
            <a:solidFill>
              <a:srgbClr val="5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2482588" y="3052690"/>
            <a:ext cx="601148" cy="601148"/>
          </a:xfrm>
          <a:prstGeom prst="ellipse">
            <a:avLst/>
          </a:prstGeom>
          <a:solidFill>
            <a:srgbClr val="507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ea typeface="微软雅黑" panose="020B0503020204020204" pitchFamily="34" charset="-122"/>
                <a:sym typeface="Arial" panose="020B0604020202020204" pitchFamily="34" charset="0"/>
              </a:rPr>
              <a:t>01</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290882" y="1331207"/>
            <a:ext cx="2385836" cy="2385836"/>
          </a:xfrm>
          <a:prstGeom prst="ellipse">
            <a:avLst/>
          </a:prstGeom>
          <a:blipFill>
            <a:blip r:embed="rId2"/>
            <a:stretch>
              <a:fillRect/>
            </a:stretch>
          </a:blipFill>
          <a:ln>
            <a:solidFill>
              <a:srgbClr val="5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椭圆 54"/>
          <p:cNvSpPr/>
          <p:nvPr/>
        </p:nvSpPr>
        <p:spPr>
          <a:xfrm>
            <a:off x="5251973" y="3052690"/>
            <a:ext cx="601148" cy="601148"/>
          </a:xfrm>
          <a:prstGeom prst="ellipse">
            <a:avLst/>
          </a:prstGeom>
          <a:solidFill>
            <a:srgbClr val="507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ea typeface="微软雅黑" panose="020B0503020204020204" pitchFamily="34" charset="-122"/>
                <a:sym typeface="Arial" panose="020B0604020202020204" pitchFamily="34" charset="0"/>
              </a:rPr>
              <a:t>02</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椭圆 57"/>
          <p:cNvSpPr/>
          <p:nvPr/>
        </p:nvSpPr>
        <p:spPr>
          <a:xfrm>
            <a:off x="6060268" y="1331207"/>
            <a:ext cx="2385836" cy="2385836"/>
          </a:xfrm>
          <a:prstGeom prst="ellipse">
            <a:avLst/>
          </a:prstGeom>
          <a:blipFill>
            <a:blip r:embed="rId2"/>
            <a:stretch>
              <a:fillRect/>
            </a:stretch>
          </a:blipFill>
          <a:ln>
            <a:solidFill>
              <a:srgbClr val="5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58"/>
          <p:cNvSpPr/>
          <p:nvPr/>
        </p:nvSpPr>
        <p:spPr>
          <a:xfrm>
            <a:off x="8021359" y="3052690"/>
            <a:ext cx="601148" cy="601148"/>
          </a:xfrm>
          <a:prstGeom prst="ellipse">
            <a:avLst/>
          </a:prstGeom>
          <a:solidFill>
            <a:srgbClr val="507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ea typeface="微软雅黑" panose="020B0503020204020204" pitchFamily="34" charset="-122"/>
                <a:sym typeface="Arial" panose="020B0604020202020204" pitchFamily="34" charset="0"/>
              </a:rPr>
              <a:t>03</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691328" y="3911187"/>
            <a:ext cx="2012524" cy="702702"/>
            <a:chOff x="691328" y="3911187"/>
            <a:chExt cx="2012524" cy="702702"/>
          </a:xfrm>
        </p:grpSpPr>
        <p:sp>
          <p:nvSpPr>
            <p:cNvPr id="60" name="文本框 59"/>
            <p:cNvSpPr txBox="1"/>
            <p:nvPr/>
          </p:nvSpPr>
          <p:spPr>
            <a:xfrm>
              <a:off x="717180" y="3911187"/>
              <a:ext cx="1790988" cy="323165"/>
            </a:xfrm>
            <a:prstGeom prst="rect">
              <a:avLst/>
            </a:prstGeom>
            <a:noFill/>
          </p:spPr>
          <p:txBody>
            <a:bodyPr wrap="square" rtlCol="0">
              <a:spAutoFit/>
            </a:bodyPr>
            <a:lstStyle/>
            <a:p>
              <a:pPr algn="ctr"/>
              <a:r>
                <a:rPr lang="zh-CN" altLang="en-US" sz="1500" dirty="0">
                  <a:solidFill>
                    <a:srgbClr val="507879"/>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61" name="文本框 60"/>
            <p:cNvSpPr txBox="1"/>
            <p:nvPr/>
          </p:nvSpPr>
          <p:spPr>
            <a:xfrm>
              <a:off x="691328" y="4189157"/>
              <a:ext cx="2012524" cy="424732"/>
            </a:xfrm>
            <a:prstGeom prst="rect">
              <a:avLst/>
            </a:prstGeom>
            <a:noFill/>
          </p:spPr>
          <p:txBody>
            <a:bodyPr wrap="square" rtlCol="0">
              <a:spAutoFit/>
            </a:bodyPr>
            <a:lstStyle>
              <a:defPPr>
                <a:defRPr lang="zh-CN"/>
              </a:defPPr>
              <a:lvl1pPr algn="just">
                <a:lnSpc>
                  <a:spcPct val="120000"/>
                </a:lnSpc>
                <a:defRPr sz="1200">
                  <a:solidFill>
                    <a:prstClr val="black">
                      <a:lumMod val="50000"/>
                      <a:lumOff val="50000"/>
                    </a:prstClr>
                  </a:solidFill>
                  <a:latin typeface="华文细黑" panose="02010600040101010101" pitchFamily="2" charset="-122"/>
                  <a:ea typeface="华文细黑" panose="02010600040101010101" pitchFamily="2" charset="-122"/>
                </a:defRPr>
              </a:lvl1pPr>
            </a:lstStyle>
            <a:p>
              <a:r>
                <a:rPr lang="zh-CN" altLang="en-US" sz="900" dirty="0">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a:t>
              </a:r>
            </a:p>
          </p:txBody>
        </p:sp>
        <p:cxnSp>
          <p:nvCxnSpPr>
            <p:cNvPr id="62" name="直接连接符 61"/>
            <p:cNvCxnSpPr/>
            <p:nvPr/>
          </p:nvCxnSpPr>
          <p:spPr>
            <a:xfrm>
              <a:off x="768818" y="4191688"/>
              <a:ext cx="1687712" cy="0"/>
            </a:xfrm>
            <a:prstGeom prst="line">
              <a:avLst/>
            </a:prstGeom>
            <a:noFill/>
            <a:ln w="19050" cap="flat" cmpd="sng" algn="ctr">
              <a:solidFill>
                <a:srgbClr val="507879"/>
              </a:solidFill>
              <a:prstDash val="solid"/>
              <a:miter lim="800000"/>
            </a:ln>
            <a:effectLst/>
          </p:spPr>
        </p:cxnSp>
      </p:grpSp>
      <p:grpSp>
        <p:nvGrpSpPr>
          <p:cNvPr id="3" name="组合 2"/>
          <p:cNvGrpSpPr/>
          <p:nvPr/>
        </p:nvGrpSpPr>
        <p:grpSpPr>
          <a:xfrm>
            <a:off x="3650655" y="3911187"/>
            <a:ext cx="2012524" cy="702702"/>
            <a:chOff x="3650655" y="3911187"/>
            <a:chExt cx="2012524" cy="702702"/>
          </a:xfrm>
        </p:grpSpPr>
        <p:sp>
          <p:nvSpPr>
            <p:cNvPr id="63" name="文本框 62"/>
            <p:cNvSpPr txBox="1"/>
            <p:nvPr/>
          </p:nvSpPr>
          <p:spPr>
            <a:xfrm>
              <a:off x="3676508" y="3911187"/>
              <a:ext cx="1790988" cy="323165"/>
            </a:xfrm>
            <a:prstGeom prst="rect">
              <a:avLst/>
            </a:prstGeom>
            <a:noFill/>
          </p:spPr>
          <p:txBody>
            <a:bodyPr wrap="square" rtlCol="0">
              <a:spAutoFit/>
            </a:bodyPr>
            <a:lstStyle/>
            <a:p>
              <a:pPr algn="ctr"/>
              <a:r>
                <a:rPr lang="zh-CN" altLang="en-US" sz="1500" dirty="0">
                  <a:solidFill>
                    <a:srgbClr val="507879"/>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64" name="文本框 63"/>
            <p:cNvSpPr txBox="1"/>
            <p:nvPr/>
          </p:nvSpPr>
          <p:spPr>
            <a:xfrm>
              <a:off x="3650655" y="4189157"/>
              <a:ext cx="2012524" cy="424732"/>
            </a:xfrm>
            <a:prstGeom prst="rect">
              <a:avLst/>
            </a:prstGeom>
            <a:noFill/>
          </p:spPr>
          <p:txBody>
            <a:bodyPr wrap="square" rtlCol="0">
              <a:spAutoFit/>
            </a:bodyPr>
            <a:lstStyle>
              <a:defPPr>
                <a:defRPr lang="zh-CN"/>
              </a:defPPr>
              <a:lvl1pPr algn="just">
                <a:lnSpc>
                  <a:spcPct val="120000"/>
                </a:lnSpc>
                <a:defRPr sz="1200">
                  <a:solidFill>
                    <a:prstClr val="black">
                      <a:lumMod val="50000"/>
                      <a:lumOff val="50000"/>
                    </a:prstClr>
                  </a:solidFill>
                  <a:latin typeface="华文细黑" panose="02010600040101010101" pitchFamily="2" charset="-122"/>
                  <a:ea typeface="华文细黑" panose="02010600040101010101" pitchFamily="2" charset="-122"/>
                </a:defRPr>
              </a:lvl1pPr>
            </a:lstStyle>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a:t>
              </a:r>
            </a:p>
          </p:txBody>
        </p:sp>
        <p:cxnSp>
          <p:nvCxnSpPr>
            <p:cNvPr id="65" name="直接连接符 64"/>
            <p:cNvCxnSpPr/>
            <p:nvPr/>
          </p:nvCxnSpPr>
          <p:spPr>
            <a:xfrm>
              <a:off x="3728146" y="4191688"/>
              <a:ext cx="1687712" cy="0"/>
            </a:xfrm>
            <a:prstGeom prst="line">
              <a:avLst/>
            </a:prstGeom>
            <a:noFill/>
            <a:ln w="19050" cap="flat" cmpd="sng" algn="ctr">
              <a:solidFill>
                <a:srgbClr val="507879"/>
              </a:solidFill>
              <a:prstDash val="solid"/>
              <a:miter lim="800000"/>
            </a:ln>
            <a:effectLst/>
          </p:spPr>
        </p:cxnSp>
      </p:grpSp>
      <p:grpSp>
        <p:nvGrpSpPr>
          <p:cNvPr id="4" name="组合 3"/>
          <p:cNvGrpSpPr/>
          <p:nvPr/>
        </p:nvGrpSpPr>
        <p:grpSpPr>
          <a:xfrm>
            <a:off x="6609983" y="3911187"/>
            <a:ext cx="2012524" cy="702702"/>
            <a:chOff x="6609983" y="3911187"/>
            <a:chExt cx="2012524" cy="702702"/>
          </a:xfrm>
        </p:grpSpPr>
        <p:sp>
          <p:nvSpPr>
            <p:cNvPr id="66" name="文本框 65"/>
            <p:cNvSpPr txBox="1"/>
            <p:nvPr/>
          </p:nvSpPr>
          <p:spPr>
            <a:xfrm>
              <a:off x="6635835" y="3911187"/>
              <a:ext cx="1790988" cy="323165"/>
            </a:xfrm>
            <a:prstGeom prst="rect">
              <a:avLst/>
            </a:prstGeom>
            <a:noFill/>
          </p:spPr>
          <p:txBody>
            <a:bodyPr wrap="square" rtlCol="0">
              <a:spAutoFit/>
            </a:bodyPr>
            <a:lstStyle/>
            <a:p>
              <a:pPr algn="ctr"/>
              <a:r>
                <a:rPr lang="zh-CN" altLang="en-US" sz="1500" dirty="0">
                  <a:solidFill>
                    <a:srgbClr val="507879"/>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67" name="文本框 66"/>
            <p:cNvSpPr txBox="1"/>
            <p:nvPr/>
          </p:nvSpPr>
          <p:spPr>
            <a:xfrm>
              <a:off x="6609983" y="4189157"/>
              <a:ext cx="2012524" cy="424732"/>
            </a:xfrm>
            <a:prstGeom prst="rect">
              <a:avLst/>
            </a:prstGeom>
            <a:noFill/>
          </p:spPr>
          <p:txBody>
            <a:bodyPr wrap="square" rtlCol="0">
              <a:spAutoFit/>
            </a:bodyPr>
            <a:lstStyle>
              <a:defPPr>
                <a:defRPr lang="zh-CN"/>
              </a:defPPr>
              <a:lvl1pPr algn="just">
                <a:lnSpc>
                  <a:spcPct val="120000"/>
                </a:lnSpc>
                <a:defRPr sz="1200">
                  <a:solidFill>
                    <a:prstClr val="black">
                      <a:lumMod val="50000"/>
                      <a:lumOff val="50000"/>
                    </a:prstClr>
                  </a:solidFill>
                  <a:latin typeface="华文细黑" panose="02010600040101010101" pitchFamily="2" charset="-122"/>
                  <a:ea typeface="华文细黑" panose="02010600040101010101" pitchFamily="2" charset="-122"/>
                </a:defRPr>
              </a:lvl1pPr>
            </a:lstStyle>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a:t>
              </a:r>
            </a:p>
          </p:txBody>
        </p:sp>
        <p:cxnSp>
          <p:nvCxnSpPr>
            <p:cNvPr id="68" name="直接连接符 67"/>
            <p:cNvCxnSpPr/>
            <p:nvPr/>
          </p:nvCxnSpPr>
          <p:spPr>
            <a:xfrm>
              <a:off x="6687473" y="4191688"/>
              <a:ext cx="1687712" cy="0"/>
            </a:xfrm>
            <a:prstGeom prst="line">
              <a:avLst/>
            </a:prstGeom>
            <a:noFill/>
            <a:ln w="19050" cap="flat" cmpd="sng" algn="ctr">
              <a:solidFill>
                <a:srgbClr val="507879"/>
              </a:solidFill>
              <a:prstDash val="solid"/>
              <a:miter lim="800000"/>
            </a:ln>
            <a:effectLst/>
          </p:spPr>
        </p:cxnSp>
      </p:grpSp>
      <p:sp>
        <p:nvSpPr>
          <p:cNvPr id="21" name="文本框 20"/>
          <p:cNvSpPr txBox="1"/>
          <p:nvPr/>
        </p:nvSpPr>
        <p:spPr>
          <a:xfrm>
            <a:off x="521494" y="152592"/>
            <a:ext cx="2608406" cy="632481"/>
          </a:xfrm>
          <a:prstGeom prst="rect">
            <a:avLst/>
          </a:prstGeom>
          <a:noFill/>
        </p:spPr>
        <p:txBody>
          <a:bodyPr wrap="none" rtlCol="0">
            <a:spAutoFit/>
          </a:bodyPr>
          <a:lstStyle/>
          <a:p>
            <a:pPr>
              <a:lnSpc>
                <a:spcPct val="130000"/>
              </a:lnSpc>
            </a:pPr>
            <a:r>
              <a:rPr lang="zh-CN" altLang="en-US" sz="2700" dirty="0">
                <a:solidFill>
                  <a:srgbClr val="507879"/>
                </a:solidFill>
                <a:latin typeface="Arial" panose="020B0604020202020204" pitchFamily="34" charset="0"/>
                <a:ea typeface="微软雅黑" panose="020B0503020204020204" pitchFamily="34" charset="-122"/>
                <a:sym typeface="Arial" panose="020B0604020202020204" pitchFamily="34" charset="0"/>
              </a:rPr>
              <a:t>在这里输入标题</a:t>
            </a:r>
            <a:endParaRPr lang="en-US" altLang="zh-CN" sz="2700" dirty="0">
              <a:solidFill>
                <a:srgbClr val="507879"/>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5572985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heel(1)">
                                      <p:cBhvr>
                                        <p:cTn id="7" dur="750"/>
                                        <p:tgtEl>
                                          <p:spTgt spid="50"/>
                                        </p:tgtEl>
                                      </p:cBhvr>
                                    </p:animEffect>
                                  </p:childTnLst>
                                </p:cTn>
                              </p:par>
                            </p:childTnLst>
                          </p:cTn>
                        </p:par>
                        <p:par>
                          <p:cTn id="8" fill="hold">
                            <p:stCondLst>
                              <p:cond delay="750"/>
                            </p:stCondLst>
                            <p:childTnLst>
                              <p:par>
                                <p:cTn id="9" presetID="17" presetClass="entr" presetSubtype="1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heel(1)">
                                      <p:cBhvr>
                                        <p:cTn id="19" dur="750"/>
                                        <p:tgtEl>
                                          <p:spTgt spid="54"/>
                                        </p:tgtEl>
                                      </p:cBhvr>
                                    </p:animEffect>
                                  </p:childTnLst>
                                </p:cTn>
                              </p:par>
                            </p:childTnLst>
                          </p:cTn>
                        </p:par>
                        <p:par>
                          <p:cTn id="20" fill="hold">
                            <p:stCondLst>
                              <p:cond delay="2000"/>
                            </p:stCondLst>
                            <p:childTnLst>
                              <p:par>
                                <p:cTn id="21" presetID="17" presetClass="entr" presetSubtype="1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strVal val="#ppt_h"/>
                                          </p:val>
                                        </p:tav>
                                        <p:tav tm="100000">
                                          <p:val>
                                            <p:strVal val="#ppt_h"/>
                                          </p:val>
                                        </p:tav>
                                      </p:tavLst>
                                    </p:anim>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heel(1)">
                                      <p:cBhvr>
                                        <p:cTn id="31" dur="750"/>
                                        <p:tgtEl>
                                          <p:spTgt spid="58"/>
                                        </p:tgtEl>
                                      </p:cBhvr>
                                    </p:animEffect>
                                  </p:childTnLst>
                                </p:cTn>
                              </p:par>
                            </p:childTnLst>
                          </p:cTn>
                        </p:par>
                        <p:par>
                          <p:cTn id="32" fill="hold">
                            <p:stCondLst>
                              <p:cond delay="3250"/>
                            </p:stCondLst>
                            <p:childTnLst>
                              <p:par>
                                <p:cTn id="33" presetID="17" presetClass="entr" presetSubtype="10"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strVal val="#ppt_h"/>
                                          </p:val>
                                        </p:tav>
                                        <p:tav tm="100000">
                                          <p:val>
                                            <p:strVal val="#ppt_h"/>
                                          </p:val>
                                        </p:tav>
                                      </p:tavLst>
                                    </p:anim>
                                  </p:childTnLst>
                                </p:cTn>
                              </p:par>
                            </p:childTnLst>
                          </p:cTn>
                        </p:par>
                        <p:par>
                          <p:cTn id="37" fill="hold">
                            <p:stCondLst>
                              <p:cond delay="3750"/>
                            </p:stCondLst>
                            <p:childTnLst>
                              <p:par>
                                <p:cTn id="38" presetID="10"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4" grpId="0" animBg="1"/>
      <p:bldP spid="55" grpId="0" animBg="1"/>
      <p:bldP spid="58"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 y="0"/>
            <a:ext cx="9141291" cy="5143500"/>
          </a:xfrm>
          <a:prstGeom prst="rect">
            <a:avLst/>
          </a:prstGeom>
          <a:ln>
            <a:noFill/>
          </a:ln>
        </p:spPr>
      </p:pic>
      <p:sp>
        <p:nvSpPr>
          <p:cNvPr id="14" name="文本框 13"/>
          <p:cNvSpPr txBox="1"/>
          <p:nvPr/>
        </p:nvSpPr>
        <p:spPr>
          <a:xfrm>
            <a:off x="4540122" y="1625558"/>
            <a:ext cx="461665" cy="1938992"/>
          </a:xfrm>
          <a:prstGeom prst="rect">
            <a:avLst/>
          </a:prstGeom>
        </p:spPr>
        <p:txBody>
          <a:bodyPr vert="eaVert" wrap="none">
            <a:spAutoFit/>
          </a:bodyPr>
          <a:lstStyle>
            <a:defPPr>
              <a:defRPr lang="zh-CN"/>
            </a:defPPr>
            <a:lvl1pPr>
              <a:defRPr sz="4800">
                <a:latin typeface="书体坊米芾体" panose="02010601030101010101" pitchFamily="2" charset="-122"/>
                <a:ea typeface="书体坊米芾体" panose="02010601030101010101" pitchFamily="2" charset="-122"/>
              </a:defRPr>
            </a:lvl1pPr>
          </a:lstStyle>
          <a:p>
            <a:r>
              <a:rPr lang="zh-CN" altLang="en-US" sz="1800" dirty="0">
                <a:latin typeface="Arial" panose="020B0604020202020204" pitchFamily="34" charset="0"/>
                <a:ea typeface="微软雅黑" panose="020B0503020204020204" pitchFamily="34" charset="-122"/>
                <a:sym typeface="Arial" panose="020B0604020202020204" pitchFamily="34" charset="0"/>
              </a:rPr>
              <a:t>单击添加文本标题</a:t>
            </a:r>
          </a:p>
        </p:txBody>
      </p:sp>
      <p:sp>
        <p:nvSpPr>
          <p:cNvPr id="15" name="文本框 14"/>
          <p:cNvSpPr txBox="1"/>
          <p:nvPr/>
        </p:nvSpPr>
        <p:spPr>
          <a:xfrm>
            <a:off x="3321326" y="1995986"/>
            <a:ext cx="1264962" cy="1868220"/>
          </a:xfrm>
          <a:prstGeom prst="rect">
            <a:avLst/>
          </a:prstGeom>
        </p:spPr>
        <p:txBody>
          <a:bodyPr vert="eaVert" wrap="square">
            <a:spAutoFit/>
          </a:bodyPr>
          <a:lstStyle>
            <a:defPPr>
              <a:defRPr lang="zh-CN"/>
            </a:defPPr>
            <a:lvl1pPr>
              <a:defRPr sz="4800">
                <a:latin typeface="书体坊米芾体" panose="02010601030101010101" pitchFamily="2" charset="-122"/>
                <a:ea typeface="书体坊米芾体" panose="02010601030101010101" pitchFamily="2" charset="-122"/>
              </a:defRPr>
            </a:lvl1pPr>
          </a:lstStyle>
          <a:p>
            <a:pPr>
              <a:lnSpc>
                <a:spcPct val="130000"/>
              </a:lnSpc>
            </a:pPr>
            <a:r>
              <a:rPr lang="zh-CN" altLang="en-US" sz="1350" dirty="0">
                <a:latin typeface="Arial" panose="020B0604020202020204" pitchFamily="34" charset="0"/>
                <a:ea typeface="微软雅黑" panose="020B0503020204020204" pitchFamily="34" charset="-122"/>
                <a:sym typeface="Arial" panose="020B0604020202020204" pitchFamily="34" charset="0"/>
              </a:rPr>
              <a:t>单击添加内容单击添加内容单击添加内容单击添加内容</a:t>
            </a:r>
          </a:p>
          <a:p>
            <a:pPr>
              <a:lnSpc>
                <a:spcPct val="130000"/>
              </a:lnSpc>
            </a:pP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3477766" y="1231968"/>
            <a:ext cx="1896666" cy="1896666"/>
            <a:chOff x="5695930" y="1585476"/>
            <a:chExt cx="2528888" cy="2528888"/>
          </a:xfrm>
        </p:grpSpPr>
        <p:cxnSp>
          <p:nvCxnSpPr>
            <p:cNvPr id="17" name="直接连接符 16"/>
            <p:cNvCxnSpPr/>
            <p:nvPr/>
          </p:nvCxnSpPr>
          <p:spPr>
            <a:xfrm rot="16200000">
              <a:off x="6828487" y="2849920"/>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695930" y="1693749"/>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3225389" y="2240362"/>
            <a:ext cx="1896666" cy="1896666"/>
            <a:chOff x="4177815" y="3074347"/>
            <a:chExt cx="2528888" cy="2528888"/>
          </a:xfrm>
        </p:grpSpPr>
        <p:cxnSp>
          <p:nvCxnSpPr>
            <p:cNvPr id="20" name="直接连接符 19"/>
            <p:cNvCxnSpPr/>
            <p:nvPr/>
          </p:nvCxnSpPr>
          <p:spPr>
            <a:xfrm flipH="1">
              <a:off x="4177815" y="5425440"/>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flipV="1">
              <a:off x="3155884" y="4338791"/>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直接连接符 21"/>
          <p:cNvCxnSpPr/>
          <p:nvPr/>
        </p:nvCxnSpPr>
        <p:spPr>
          <a:xfrm>
            <a:off x="4586288" y="2035254"/>
            <a:ext cx="0" cy="1725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4968592" y="981085"/>
            <a:ext cx="654678" cy="6444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4867749" y="1001706"/>
            <a:ext cx="932563" cy="566120"/>
          </a:xfrm>
          <a:prstGeom prst="rect">
            <a:avLst/>
          </a:prstGeom>
          <a:noFill/>
        </p:spPr>
        <p:txBody>
          <a:bodyPr vert="eaVert" wrap="square" rtlCol="0">
            <a:spAutoFit/>
          </a:bodyPr>
          <a:lstStyle>
            <a:defPPr>
              <a:defRPr lang="zh-CN"/>
            </a:defPPr>
            <a:lvl1pPr>
              <a:lnSpc>
                <a:spcPct val="120000"/>
              </a:lnSpc>
              <a:defRPr sz="2400" kern="500" spc="300">
                <a:solidFill>
                  <a:srgbClr val="756364"/>
                </a:solidFill>
                <a:latin typeface="LiHei Pro" panose="020B0500000000000000" pitchFamily="34" charset="-122"/>
                <a:ea typeface="LiHei Pro" panose="020B0500000000000000" pitchFamily="34" charset="-122"/>
              </a:defRPr>
            </a:lvl1pPr>
          </a:lstStyle>
          <a:p>
            <a:r>
              <a:rPr lang="zh-CN" altLang="en-US" sz="4050" dirty="0">
                <a:solidFill>
                  <a:schemeClr val="bg1"/>
                </a:solidFill>
                <a:latin typeface="Arial" panose="020B0604020202020204" pitchFamily="34" charset="0"/>
                <a:ea typeface="微软雅黑" panose="020B0503020204020204" pitchFamily="34" charset="-122"/>
                <a:sym typeface="Arial" panose="020B0604020202020204" pitchFamily="34" charset="0"/>
              </a:rPr>
              <a:t>叁</a:t>
            </a:r>
          </a:p>
        </p:txBody>
      </p:sp>
    </p:spTree>
    <p:extLst>
      <p:ext uri="{BB962C8B-B14F-4D97-AF65-F5344CB8AC3E}">
        <p14:creationId xmlns:p14="http://schemas.microsoft.com/office/powerpoint/2010/main" val="36612782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Horizontal)">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014848" y="1748790"/>
            <a:ext cx="2031325" cy="2343151"/>
          </a:xfrm>
          <a:prstGeom prst="rect">
            <a:avLst/>
          </a:prstGeom>
        </p:spPr>
        <p:txBody>
          <a:bodyPr vert="eaVert" wrap="square">
            <a:spAutoFit/>
          </a:bodyPr>
          <a:lstStyle/>
          <a:p>
            <a:pPr>
              <a:lnSpc>
                <a:spcPct val="150000"/>
              </a:lnSpc>
            </a:pPr>
            <a:r>
              <a:rPr lang="zh-CN" altLang="en-US" sz="1800" dirty="0">
                <a:latin typeface="Arial" panose="020B0604020202020204" pitchFamily="34" charset="0"/>
                <a:ea typeface="微软雅黑" panose="020B0503020204020204" pitchFamily="34" charset="-122"/>
                <a:sym typeface="Arial" panose="020B0604020202020204" pitchFamily="34" charset="0"/>
              </a:rPr>
              <a:t>小池</a:t>
            </a:r>
            <a:endParaRPr lang="en-US" altLang="zh-CN" sz="18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sz="18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100" dirty="0">
                <a:latin typeface="Arial" panose="020B0604020202020204" pitchFamily="34" charset="0"/>
                <a:ea typeface="微软雅黑" panose="020B0503020204020204" pitchFamily="34" charset="-122"/>
                <a:sym typeface="Arial" panose="020B0604020202020204" pitchFamily="34" charset="0"/>
              </a:rPr>
              <a:t>泉眼无声惜细流，树阴照水爱晴柔。</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100" dirty="0">
                <a:latin typeface="Arial" panose="020B0604020202020204" pitchFamily="34" charset="0"/>
                <a:ea typeface="微软雅黑" panose="020B0503020204020204" pitchFamily="34" charset="-122"/>
                <a:sym typeface="Arial" panose="020B0604020202020204" pitchFamily="34" charset="0"/>
              </a:rPr>
              <a:t>早有蜻蜓立上头。小荷才露尖尖角，</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100" dirty="0">
                <a:latin typeface="Arial" panose="020B0604020202020204" pitchFamily="34" charset="0"/>
                <a:ea typeface="微软雅黑" panose="020B0503020204020204" pitchFamily="34" charset="-122"/>
                <a:sym typeface="Arial" panose="020B0604020202020204" pitchFamily="34" charset="0"/>
              </a:rPr>
              <a:t>早有蜻蜓立上头。</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1395456" y="1885951"/>
            <a:ext cx="2031325" cy="2538806"/>
          </a:xfrm>
          <a:prstGeom prst="rect">
            <a:avLst/>
          </a:prstGeom>
        </p:spPr>
        <p:txBody>
          <a:bodyPr vert="eaVert" wrap="square">
            <a:spAutoFit/>
          </a:bodyPr>
          <a:lstStyle/>
          <a:p>
            <a:pPr>
              <a:lnSpc>
                <a:spcPct val="150000"/>
              </a:lnSpc>
            </a:pPr>
            <a:r>
              <a:rPr lang="zh-CN" altLang="en-US" sz="1800" dirty="0">
                <a:latin typeface="Arial" panose="020B0604020202020204" pitchFamily="34" charset="0"/>
                <a:ea typeface="微软雅黑" panose="020B0503020204020204" pitchFamily="34" charset="-122"/>
                <a:sym typeface="Arial" panose="020B0604020202020204" pitchFamily="34" charset="0"/>
              </a:rPr>
              <a:t>小池</a:t>
            </a:r>
            <a:endParaRPr lang="en-US" altLang="zh-CN" sz="18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sz="18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100" dirty="0">
                <a:latin typeface="Arial" panose="020B0604020202020204" pitchFamily="34" charset="0"/>
                <a:ea typeface="微软雅黑" panose="020B0503020204020204" pitchFamily="34" charset="-122"/>
                <a:sym typeface="Arial" panose="020B0604020202020204" pitchFamily="34" charset="0"/>
              </a:rPr>
              <a:t>泉眼无声惜细流，树阴照水爱晴柔。</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100" dirty="0">
                <a:latin typeface="Arial" panose="020B0604020202020204" pitchFamily="34" charset="0"/>
                <a:ea typeface="微软雅黑" panose="020B0503020204020204" pitchFamily="34" charset="-122"/>
                <a:sym typeface="Arial" panose="020B0604020202020204" pitchFamily="34" charset="0"/>
              </a:rPr>
              <a:t>早有蜻蜓立上头。小荷才露尖尖角，</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100" dirty="0">
                <a:latin typeface="Arial" panose="020B0604020202020204" pitchFamily="34" charset="0"/>
                <a:ea typeface="微软雅黑" panose="020B0503020204020204" pitchFamily="34" charset="-122"/>
                <a:sym typeface="Arial" panose="020B0604020202020204" pitchFamily="34" charset="0"/>
              </a:rPr>
              <a:t>早有蜻蜓立上头。</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a:off x="3684814" y="1885951"/>
            <a:ext cx="2119085" cy="2119085"/>
          </a:xfrm>
          <a:prstGeom prst="ellipse">
            <a:avLst/>
          </a:prstGeom>
          <a:blipFill>
            <a:blip r:embed="rId3"/>
            <a:stretch>
              <a:fillRect/>
            </a:stretch>
          </a:blipFill>
          <a:ln>
            <a:solidFill>
              <a:srgbClr val="445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0774730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2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180" y="1505904"/>
            <a:ext cx="3234501" cy="2314574"/>
          </a:xfrm>
          <a:prstGeom prst="rect">
            <a:avLst/>
          </a:prstGeom>
          <a:blipFill>
            <a:blip r:embed="rId4"/>
            <a:stretch>
              <a:fillRect/>
            </a:stretch>
          </a:blipFill>
        </p:spPr>
      </p:pic>
      <p:sp>
        <p:nvSpPr>
          <p:cNvPr id="19" name="矩形 18"/>
          <p:cNvSpPr/>
          <p:nvPr/>
        </p:nvSpPr>
        <p:spPr>
          <a:xfrm>
            <a:off x="4404996" y="2011148"/>
            <a:ext cx="2492990" cy="1294980"/>
          </a:xfrm>
          <a:prstGeom prst="rect">
            <a:avLst/>
          </a:prstGeom>
        </p:spPr>
        <p:txBody>
          <a:bodyPr vert="eaVert" wrap="square">
            <a:spAutoFit/>
          </a:bodyPr>
          <a:lstStyle/>
          <a:p>
            <a:pPr algn="ctr">
              <a:lnSpc>
                <a:spcPct val="150000"/>
              </a:lnSpc>
            </a:pPr>
            <a:r>
              <a:rPr lang="zh-CN" altLang="en-US" sz="1600" dirty="0">
                <a:latin typeface="Arial" panose="020B0604020202020204" pitchFamily="34" charset="0"/>
                <a:ea typeface="微软雅黑" panose="020B0503020204020204" pitchFamily="34" charset="-122"/>
                <a:sym typeface="Arial" panose="020B0604020202020204" pitchFamily="34" charset="0"/>
              </a:rPr>
              <a:t>小池</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1050" dirty="0">
                <a:latin typeface="Arial" panose="020B0604020202020204" pitchFamily="34" charset="0"/>
                <a:ea typeface="微软雅黑" panose="020B0503020204020204" pitchFamily="34" charset="-122"/>
                <a:sym typeface="Arial" panose="020B0604020202020204" pitchFamily="34" charset="0"/>
              </a:rPr>
              <a:t>泉眼无声惜细流，树阴照水爱晴柔。</a:t>
            </a:r>
            <a:endParaRPr lang="en-US" altLang="zh-CN" sz="1050" dirty="0">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endParaRPr lang="en-US" altLang="zh-CN" sz="1050" dirty="0">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1050" dirty="0">
                <a:latin typeface="Arial" panose="020B0604020202020204" pitchFamily="34" charset="0"/>
                <a:ea typeface="微软雅黑" panose="020B0503020204020204" pitchFamily="34" charset="-122"/>
                <a:sym typeface="Arial" panose="020B0604020202020204" pitchFamily="34" charset="0"/>
              </a:rPr>
              <a:t>小荷才露尖尖角，早有蜻蜓立上头。</a:t>
            </a:r>
            <a:endParaRPr lang="en-US" altLang="zh-CN" sz="1050" dirty="0">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endParaRPr lang="en-US" altLang="zh-CN" sz="1050" dirty="0">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endParaRPr lang="zh-CN" altLang="en-US" sz="1050" dirty="0">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endParaRPr lang="zh-CN" altLang="en-US" sz="1050" dirty="0">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1514180" y="1505903"/>
            <a:ext cx="6037253" cy="2314575"/>
          </a:xfrm>
          <a:prstGeom prst="rect">
            <a:avLst/>
          </a:prstGeom>
          <a:noFill/>
          <a:ln w="12700">
            <a:solidFill>
              <a:srgbClr val="445448">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5"/>
          <p:cNvSpPr txBox="1"/>
          <p:nvPr/>
        </p:nvSpPr>
        <p:spPr>
          <a:xfrm>
            <a:off x="6951380" y="2098522"/>
            <a:ext cx="369332" cy="1015663"/>
          </a:xfrm>
          <a:prstGeom prst="rect">
            <a:avLst/>
          </a:prstGeom>
          <a:noFill/>
          <a:ln>
            <a:solidFill>
              <a:srgbClr val="445448"/>
            </a:solidFill>
          </a:ln>
        </p:spPr>
        <p:txBody>
          <a:bodyPr vert="eaVert" wrap="none" rtlCol="0">
            <a:sp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这里输入标题</a:t>
            </a:r>
          </a:p>
        </p:txBody>
      </p:sp>
    </p:spTree>
    <p:extLst>
      <p:ext uri="{BB962C8B-B14F-4D97-AF65-F5344CB8AC3E}">
        <p14:creationId xmlns:p14="http://schemas.microsoft.com/office/powerpoint/2010/main" val="3816407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250"/>
                                        <p:tgtEl>
                                          <p:spTgt spid="19"/>
                                        </p:tgtEl>
                                      </p:cBhvr>
                                    </p:animEffect>
                                    <p:anim calcmode="lin" valueType="num">
                                      <p:cBhvr>
                                        <p:cTn id="8" dur="1250" fill="hold"/>
                                        <p:tgtEl>
                                          <p:spTgt spid="19"/>
                                        </p:tgtEl>
                                        <p:attrNameLst>
                                          <p:attrName>ppt_x</p:attrName>
                                        </p:attrNameLst>
                                      </p:cBhvr>
                                      <p:tavLst>
                                        <p:tav tm="0">
                                          <p:val>
                                            <p:strVal val="#ppt_x"/>
                                          </p:val>
                                        </p:tav>
                                        <p:tav tm="100000">
                                          <p:val>
                                            <p:strVal val="#ppt_x"/>
                                          </p:val>
                                        </p:tav>
                                      </p:tavLst>
                                    </p:anim>
                                    <p:anim calcmode="lin" valueType="num">
                                      <p:cBhvr>
                                        <p:cTn id="9" dur="125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250"/>
                                        <p:tgtEl>
                                          <p:spTgt spid="3"/>
                                        </p:tgtEl>
                                      </p:cBhvr>
                                    </p:animEffect>
                                    <p:anim calcmode="lin" valueType="num">
                                      <p:cBhvr>
                                        <p:cTn id="14" dur="1250" fill="hold"/>
                                        <p:tgtEl>
                                          <p:spTgt spid="3"/>
                                        </p:tgtEl>
                                        <p:attrNameLst>
                                          <p:attrName>ppt_x</p:attrName>
                                        </p:attrNameLst>
                                      </p:cBhvr>
                                      <p:tavLst>
                                        <p:tav tm="0">
                                          <p:val>
                                            <p:strVal val="#ppt_x"/>
                                          </p:val>
                                        </p:tav>
                                        <p:tav tm="100000">
                                          <p:val>
                                            <p:strVal val="#ppt_x"/>
                                          </p:val>
                                        </p:tav>
                                      </p:tavLst>
                                    </p:anim>
                                    <p:anim calcmode="lin" valueType="num">
                                      <p:cBhvr>
                                        <p:cTn id="15" dur="125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250"/>
                                        <p:tgtEl>
                                          <p:spTgt spid="13"/>
                                        </p:tgtEl>
                                      </p:cBhvr>
                                    </p:animEffect>
                                    <p:anim calcmode="lin" valueType="num">
                                      <p:cBhvr>
                                        <p:cTn id="20" dur="1250" fill="hold"/>
                                        <p:tgtEl>
                                          <p:spTgt spid="13"/>
                                        </p:tgtEl>
                                        <p:attrNameLst>
                                          <p:attrName>ppt_x</p:attrName>
                                        </p:attrNameLst>
                                      </p:cBhvr>
                                      <p:tavLst>
                                        <p:tav tm="0">
                                          <p:val>
                                            <p:strVal val="#ppt_x"/>
                                          </p:val>
                                        </p:tav>
                                        <p:tav tm="100000">
                                          <p:val>
                                            <p:strVal val="#ppt_x"/>
                                          </p:val>
                                        </p:tav>
                                      </p:tavLst>
                                    </p:anim>
                                    <p:anim calcmode="lin" valueType="num">
                                      <p:cBhvr>
                                        <p:cTn id="21" dur="1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250"/>
                                        <p:tgtEl>
                                          <p:spTgt spid="8"/>
                                        </p:tgtEl>
                                      </p:cBhvr>
                                    </p:animEffect>
                                    <p:anim calcmode="lin" valueType="num">
                                      <p:cBhvr>
                                        <p:cTn id="26" dur="1250" fill="hold"/>
                                        <p:tgtEl>
                                          <p:spTgt spid="8"/>
                                        </p:tgtEl>
                                        <p:attrNameLst>
                                          <p:attrName>ppt_x</p:attrName>
                                        </p:attrNameLst>
                                      </p:cBhvr>
                                      <p:tavLst>
                                        <p:tav tm="0">
                                          <p:val>
                                            <p:strVal val="#ppt_x"/>
                                          </p:val>
                                        </p:tav>
                                        <p:tav tm="100000">
                                          <p:val>
                                            <p:strVal val="#ppt_x"/>
                                          </p:val>
                                        </p:tav>
                                      </p:tavLst>
                                    </p:anim>
                                    <p:anim calcmode="lin" valueType="num">
                                      <p:cBhvr>
                                        <p:cTn id="27"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14" name="组合 11"/>
          <p:cNvGrpSpPr>
            <a:grpSpLocks/>
          </p:cNvGrpSpPr>
          <p:nvPr/>
        </p:nvGrpSpPr>
        <p:grpSpPr bwMode="auto">
          <a:xfrm>
            <a:off x="1799771" y="2883187"/>
            <a:ext cx="779237" cy="1481925"/>
            <a:chOff x="0" y="0"/>
            <a:chExt cx="630580" cy="1199215"/>
          </a:xfrm>
        </p:grpSpPr>
        <p:pic>
          <p:nvPicPr>
            <p:cNvPr id="19467" name="Picture 4" descr="印章 源底"/>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630580" cy="119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文本框 13"/>
            <p:cNvSpPr txBox="1">
              <a:spLocks noChangeArrowheads="1"/>
            </p:cNvSpPr>
            <p:nvPr/>
          </p:nvSpPr>
          <p:spPr bwMode="auto">
            <a:xfrm>
              <a:off x="90816" y="204855"/>
              <a:ext cx="216024" cy="87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dirty="0">
                  <a:solidFill>
                    <a:srgbClr val="FFFFFF"/>
                  </a:solidFill>
                  <a:latin typeface="楷体" panose="02010609060101010101" pitchFamily="49" charset="-122"/>
                  <a:ea typeface="楷体" panose="02010609060101010101" pitchFamily="49" charset="-122"/>
                </a:rPr>
                <a:t>内容</a:t>
              </a:r>
            </a:p>
          </p:txBody>
        </p:sp>
      </p:grpSp>
      <p:sp>
        <p:nvSpPr>
          <p:cNvPr id="21517" name="文本框 14"/>
          <p:cNvSpPr txBox="1">
            <a:spLocks noChangeArrowheads="1"/>
          </p:cNvSpPr>
          <p:nvPr/>
        </p:nvSpPr>
        <p:spPr bwMode="auto">
          <a:xfrm>
            <a:off x="2639429" y="2828058"/>
            <a:ext cx="4862870" cy="159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600" dirty="0">
                <a:solidFill>
                  <a:srgbClr val="000000"/>
                </a:solidFill>
                <a:latin typeface="楷体" panose="02010609060101010101" pitchFamily="49" charset="-122"/>
                <a:ea typeface="楷体" panose="02010609060101010101" pitchFamily="49" charset="-122"/>
              </a:rPr>
              <a:t>单击此处添加标题单击此处添加标题</a:t>
            </a:r>
          </a:p>
          <a:p>
            <a:pPr eaLnBrk="1" hangingPunct="1">
              <a:spcBef>
                <a:spcPct val="0"/>
              </a:spcBef>
              <a:buFont typeface="Arial" panose="020B0604020202020204" pitchFamily="34" charset="0"/>
              <a:buNone/>
            </a:pPr>
            <a:r>
              <a:rPr lang="zh-CN" altLang="en-US" sz="1600" dirty="0">
                <a:solidFill>
                  <a:srgbClr val="000000"/>
                </a:solidFill>
                <a:latin typeface="楷体" panose="02010609060101010101" pitchFamily="49" charset="-122"/>
                <a:ea typeface="楷体" panose="02010609060101010101" pitchFamily="49" charset="-122"/>
              </a:rPr>
              <a:t>单击此处添加标题单击此处添加标题</a:t>
            </a:r>
            <a:endParaRPr lang="en-US" altLang="zh-CN" sz="1600" dirty="0">
              <a:solidFill>
                <a:srgbClr val="000000"/>
              </a:solidFill>
              <a:latin typeface="楷体" panose="02010609060101010101" pitchFamily="49" charset="-122"/>
              <a:ea typeface="楷体" panose="02010609060101010101" pitchFamily="49" charset="-122"/>
            </a:endParaRPr>
          </a:p>
          <a:p>
            <a:pPr eaLnBrk="1" hangingPunct="1">
              <a:spcBef>
                <a:spcPct val="0"/>
              </a:spcBef>
              <a:buFont typeface="Arial" panose="020B0604020202020204" pitchFamily="34" charset="0"/>
              <a:buNone/>
            </a:pPr>
            <a:r>
              <a:rPr lang="zh-CN" altLang="en-US" sz="1600" dirty="0">
                <a:solidFill>
                  <a:srgbClr val="000000"/>
                </a:solidFill>
                <a:latin typeface="楷体" panose="02010609060101010101" pitchFamily="49" charset="-122"/>
                <a:ea typeface="楷体" panose="02010609060101010101" pitchFamily="49" charset="-122"/>
              </a:rPr>
              <a:t>单击此处添加标题单击此处添加标题</a:t>
            </a:r>
          </a:p>
          <a:p>
            <a:pPr eaLnBrk="1" hangingPunct="1">
              <a:spcBef>
                <a:spcPct val="0"/>
              </a:spcBef>
              <a:buFont typeface="Arial" panose="020B0604020202020204" pitchFamily="34" charset="0"/>
              <a:buNone/>
            </a:pPr>
            <a:r>
              <a:rPr lang="zh-CN" altLang="en-US" sz="1600" dirty="0">
                <a:solidFill>
                  <a:srgbClr val="000000"/>
                </a:solidFill>
                <a:latin typeface="楷体" panose="02010609060101010101" pitchFamily="49" charset="-122"/>
                <a:ea typeface="楷体" panose="02010609060101010101" pitchFamily="49" charset="-122"/>
              </a:rPr>
              <a:t>单击此处添加标题单击此处添加标题</a:t>
            </a:r>
          </a:p>
          <a:p>
            <a:pPr eaLnBrk="1" hangingPunct="1">
              <a:spcBef>
                <a:spcPct val="0"/>
              </a:spcBef>
              <a:buFont typeface="Arial" panose="020B0604020202020204" pitchFamily="34" charset="0"/>
              <a:buNone/>
            </a:pPr>
            <a:r>
              <a:rPr lang="zh-CN" altLang="en-US" sz="1600" dirty="0">
                <a:solidFill>
                  <a:srgbClr val="000000"/>
                </a:solidFill>
                <a:latin typeface="楷体" panose="02010609060101010101" pitchFamily="49" charset="-122"/>
                <a:ea typeface="楷体" panose="02010609060101010101" pitchFamily="49" charset="-122"/>
              </a:rPr>
              <a:t>单击此处添加标题单击此处添加标题</a:t>
            </a:r>
          </a:p>
          <a:p>
            <a:pPr eaLnBrk="1" hangingPunct="1">
              <a:spcBef>
                <a:spcPct val="0"/>
              </a:spcBef>
              <a:buFont typeface="Arial" panose="020B0604020202020204" pitchFamily="34" charset="0"/>
              <a:buNone/>
            </a:pPr>
            <a:r>
              <a:rPr lang="zh-CN" altLang="en-US" sz="1600" dirty="0">
                <a:solidFill>
                  <a:srgbClr val="000000"/>
                </a:solidFill>
                <a:latin typeface="楷体" panose="02010609060101010101" pitchFamily="49" charset="-122"/>
                <a:ea typeface="楷体" panose="02010609060101010101" pitchFamily="49" charset="-122"/>
              </a:rPr>
              <a:t>单击此处添加标题单击此处添加标题</a:t>
            </a:r>
          </a:p>
          <a:p>
            <a:pPr eaLnBrk="1" hangingPunct="1">
              <a:spcBef>
                <a:spcPct val="0"/>
              </a:spcBef>
              <a:buFont typeface="Arial" panose="020B0604020202020204" pitchFamily="34" charset="0"/>
              <a:buNone/>
            </a:pPr>
            <a:endParaRPr lang="zh-CN" altLang="en-US" sz="1600" dirty="0">
              <a:solidFill>
                <a:srgbClr val="000000"/>
              </a:solidFill>
            </a:endParaRPr>
          </a:p>
        </p:txBody>
      </p:sp>
      <p:pic>
        <p:nvPicPr>
          <p:cNvPr id="21518" name="图片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11997" y="1263028"/>
            <a:ext cx="2501446" cy="116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56797" y="1263028"/>
            <a:ext cx="2501446" cy="116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2536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fade">
                                      <p:cBhvr>
                                        <p:cTn id="7" dur="1000"/>
                                        <p:tgtEl>
                                          <p:spTgt spid="21514"/>
                                        </p:tgtEl>
                                      </p:cBhvr>
                                    </p:animEffect>
                                    <p:anim calcmode="lin" valueType="num">
                                      <p:cBhvr>
                                        <p:cTn id="8" dur="1000" fill="hold"/>
                                        <p:tgtEl>
                                          <p:spTgt spid="21514"/>
                                        </p:tgtEl>
                                        <p:attrNameLst>
                                          <p:attrName>ppt_x</p:attrName>
                                        </p:attrNameLst>
                                      </p:cBhvr>
                                      <p:tavLst>
                                        <p:tav tm="0">
                                          <p:val>
                                            <p:strVal val="#ppt_x"/>
                                          </p:val>
                                        </p:tav>
                                        <p:tav tm="100000">
                                          <p:val>
                                            <p:strVal val="#ppt_x"/>
                                          </p:val>
                                        </p:tav>
                                      </p:tavLst>
                                    </p:anim>
                                    <p:anim calcmode="lin" valueType="num">
                                      <p:cBhvr>
                                        <p:cTn id="9" dur="1000" fill="hold"/>
                                        <p:tgtEl>
                                          <p:spTgt spid="215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21517"/>
                                        </p:tgtEl>
                                        <p:attrNameLst>
                                          <p:attrName>style.visibility</p:attrName>
                                        </p:attrNameLst>
                                      </p:cBhvr>
                                      <p:to>
                                        <p:strVal val="visible"/>
                                      </p:to>
                                    </p:set>
                                    <p:animEffect transition="in" filter="wipe(right)">
                                      <p:cBhvr>
                                        <p:cTn id="13" dur="500"/>
                                        <p:tgtEl>
                                          <p:spTgt spid="21517"/>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21518"/>
                                        </p:tgtEl>
                                        <p:attrNameLst>
                                          <p:attrName>style.visibility</p:attrName>
                                        </p:attrNameLst>
                                      </p:cBhvr>
                                      <p:to>
                                        <p:strVal val="visible"/>
                                      </p:to>
                                    </p:set>
                                    <p:animEffect transition="in" filter="fade">
                                      <p:cBhvr>
                                        <p:cTn id="17" dur="500"/>
                                        <p:tgtEl>
                                          <p:spTgt spid="2151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539972" y="1521096"/>
            <a:ext cx="553998" cy="363770"/>
          </a:xfrm>
          <a:prstGeom prst="rect">
            <a:avLst/>
          </a:prstGeom>
        </p:spPr>
        <p:txBody>
          <a:bodyPr vert="eaVert" wrap="square">
            <a:spAutoFit/>
          </a:bodyPr>
          <a:lstStyle/>
          <a:p>
            <a:r>
              <a:rPr lang="zh-CN" altLang="en-US" sz="2400" spc="225" dirty="0">
                <a:solidFill>
                  <a:srgbClr val="304758"/>
                </a:solidFill>
                <a:latin typeface="Arial" panose="020B0604020202020204" pitchFamily="34" charset="0"/>
                <a:ea typeface="微软雅黑" panose="020B0503020204020204" pitchFamily="34" charset="-122"/>
                <a:sym typeface="Arial" panose="020B0604020202020204" pitchFamily="34" charset="0"/>
              </a:rPr>
              <a:t>文</a:t>
            </a:r>
          </a:p>
        </p:txBody>
      </p:sp>
      <p:sp>
        <p:nvSpPr>
          <p:cNvPr id="43" name="矩形 42"/>
          <p:cNvSpPr/>
          <p:nvPr/>
        </p:nvSpPr>
        <p:spPr>
          <a:xfrm>
            <a:off x="1110939" y="1573375"/>
            <a:ext cx="323165" cy="922904"/>
          </a:xfrm>
          <a:prstGeom prst="rect">
            <a:avLst/>
          </a:prstGeom>
        </p:spPr>
        <p:txBody>
          <a:bodyPr vert="eaVert" wrap="square">
            <a:spAutoFit/>
          </a:bodyPr>
          <a:lstStyle/>
          <a:p>
            <a:r>
              <a:rPr lang="en-US" altLang="zh-CN" sz="900" spc="225" dirty="0">
                <a:solidFill>
                  <a:srgbClr val="756364"/>
                </a:solidFill>
                <a:latin typeface="Arial" panose="020B0604020202020204" pitchFamily="34" charset="0"/>
                <a:ea typeface="微软雅黑" panose="020B0503020204020204" pitchFamily="34" charset="-122"/>
                <a:sym typeface="Arial" panose="020B0604020202020204" pitchFamily="34" charset="0"/>
              </a:rPr>
              <a:t>Species</a:t>
            </a:r>
            <a:endParaRPr lang="zh-CN" altLang="en-US" sz="900" spc="225" dirty="0">
              <a:solidFill>
                <a:srgbClr val="756364"/>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1511343" y="1591420"/>
            <a:ext cx="7067708" cy="497572"/>
          </a:xfrm>
          <a:prstGeom prst="rect">
            <a:avLst/>
          </a:prstGeom>
        </p:spPr>
        <p:txBody>
          <a:bodyPr vert="horz" wrap="square">
            <a:spAutoFit/>
          </a:bodyPr>
          <a:lstStyle/>
          <a:p>
            <a:pPr>
              <a:lnSpc>
                <a:spcPct val="130000"/>
              </a:lnSpc>
            </a:pPr>
            <a:r>
              <a:rPr lang="zh-CN" altLang="en-US" sz="1013" kern="200" dirty="0">
                <a:solidFill>
                  <a:srgbClr val="A2A2A0"/>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单击此处添加文字内容单击此处添加文字内容单击此处添加文字内容单击此处添加文字内容单击此处添加文字内容单击此处添加文字内容单击此处添加文字内容单击此处添加文字内容单击此处添加文字内容。</a:t>
            </a:r>
          </a:p>
        </p:txBody>
      </p:sp>
      <p:grpSp>
        <p:nvGrpSpPr>
          <p:cNvPr id="7" name="组合 6"/>
          <p:cNvGrpSpPr/>
          <p:nvPr/>
        </p:nvGrpSpPr>
        <p:grpSpPr>
          <a:xfrm>
            <a:off x="1511344" y="2774543"/>
            <a:ext cx="1593365" cy="1608143"/>
            <a:chOff x="2015124" y="3699390"/>
            <a:chExt cx="2124487" cy="2144191"/>
          </a:xfrm>
        </p:grpSpPr>
        <p:sp>
          <p:nvSpPr>
            <p:cNvPr id="3" name="弧形 2"/>
            <p:cNvSpPr/>
            <p:nvPr/>
          </p:nvSpPr>
          <p:spPr>
            <a:xfrm>
              <a:off x="2017018" y="3976275"/>
              <a:ext cx="1867306" cy="1867306"/>
            </a:xfrm>
            <a:prstGeom prst="arc">
              <a:avLst>
                <a:gd name="adj1" fmla="val 9711415"/>
                <a:gd name="adj2" fmla="val 18537624"/>
              </a:avLst>
            </a:prstGeom>
            <a:ln>
              <a:solidFill>
                <a:srgbClr val="3047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弧形 46"/>
            <p:cNvSpPr/>
            <p:nvPr/>
          </p:nvSpPr>
          <p:spPr>
            <a:xfrm>
              <a:off x="2015124" y="3976275"/>
              <a:ext cx="1867306" cy="1867306"/>
            </a:xfrm>
            <a:prstGeom prst="arc">
              <a:avLst>
                <a:gd name="adj1" fmla="val 20488397"/>
                <a:gd name="adj2" fmla="val 8254195"/>
              </a:avLst>
            </a:prstGeom>
            <a:ln>
              <a:solidFill>
                <a:srgbClr val="3047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3462503" y="3699390"/>
              <a:ext cx="677108" cy="841256"/>
            </a:xfrm>
            <a:prstGeom prst="rect">
              <a:avLst/>
            </a:prstGeom>
          </p:spPr>
          <p:txBody>
            <a:bodyPr vert="eaVert" wrap="none">
              <a:spAutoFit/>
            </a:bodyPr>
            <a:lstStyle/>
            <a:p>
              <a:r>
                <a:rPr lang="zh-CN" altLang="en-US" sz="2100" dirty="0">
                  <a:solidFill>
                    <a:srgbClr val="304758"/>
                  </a:solidFill>
                  <a:latin typeface="Arial" panose="020B0604020202020204" pitchFamily="34" charset="0"/>
                  <a:ea typeface="微软雅黑" panose="020B0503020204020204" pitchFamily="34" charset="-122"/>
                  <a:sym typeface="Arial" panose="020B0604020202020204" pitchFamily="34" charset="0"/>
                </a:rPr>
                <a:t>文字</a:t>
              </a:r>
            </a:p>
          </p:txBody>
        </p:sp>
      </p:grpSp>
      <p:grpSp>
        <p:nvGrpSpPr>
          <p:cNvPr id="5" name="组合 4"/>
          <p:cNvGrpSpPr/>
          <p:nvPr/>
        </p:nvGrpSpPr>
        <p:grpSpPr>
          <a:xfrm>
            <a:off x="3891027" y="2774543"/>
            <a:ext cx="1593365" cy="1608143"/>
            <a:chOff x="5087791" y="3699390"/>
            <a:chExt cx="2124487" cy="2144191"/>
          </a:xfrm>
        </p:grpSpPr>
        <p:sp>
          <p:nvSpPr>
            <p:cNvPr id="74" name="弧形 73"/>
            <p:cNvSpPr/>
            <p:nvPr/>
          </p:nvSpPr>
          <p:spPr>
            <a:xfrm>
              <a:off x="5089685" y="3976275"/>
              <a:ext cx="1867306" cy="1867306"/>
            </a:xfrm>
            <a:prstGeom prst="arc">
              <a:avLst>
                <a:gd name="adj1" fmla="val 9711415"/>
                <a:gd name="adj2" fmla="val 18537624"/>
              </a:avLst>
            </a:prstGeom>
            <a:ln>
              <a:solidFill>
                <a:srgbClr val="3047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75" name="弧形 74"/>
            <p:cNvSpPr/>
            <p:nvPr/>
          </p:nvSpPr>
          <p:spPr>
            <a:xfrm>
              <a:off x="5087791" y="3976275"/>
              <a:ext cx="1867306" cy="1867306"/>
            </a:xfrm>
            <a:prstGeom prst="arc">
              <a:avLst>
                <a:gd name="adj1" fmla="val 20488397"/>
                <a:gd name="adj2" fmla="val 8254195"/>
              </a:avLst>
            </a:prstGeom>
            <a:ln>
              <a:solidFill>
                <a:srgbClr val="3047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矩形 75"/>
            <p:cNvSpPr/>
            <p:nvPr/>
          </p:nvSpPr>
          <p:spPr>
            <a:xfrm>
              <a:off x="6535170" y="3699390"/>
              <a:ext cx="677108" cy="841256"/>
            </a:xfrm>
            <a:prstGeom prst="rect">
              <a:avLst/>
            </a:prstGeom>
          </p:spPr>
          <p:txBody>
            <a:bodyPr vert="eaVert" wrap="none">
              <a:spAutoFit/>
            </a:bodyPr>
            <a:lstStyle/>
            <a:p>
              <a:r>
                <a:rPr lang="zh-CN" altLang="en-US" sz="2100" dirty="0">
                  <a:solidFill>
                    <a:srgbClr val="304758"/>
                  </a:solidFill>
                  <a:latin typeface="Arial" panose="020B0604020202020204" pitchFamily="34" charset="0"/>
                  <a:ea typeface="微软雅黑" panose="020B0503020204020204" pitchFamily="34" charset="-122"/>
                  <a:sym typeface="Arial" panose="020B0604020202020204" pitchFamily="34" charset="0"/>
                </a:rPr>
                <a:t>文字</a:t>
              </a:r>
            </a:p>
          </p:txBody>
        </p:sp>
      </p:grpSp>
      <p:grpSp>
        <p:nvGrpSpPr>
          <p:cNvPr id="6" name="组合 5"/>
          <p:cNvGrpSpPr/>
          <p:nvPr/>
        </p:nvGrpSpPr>
        <p:grpSpPr>
          <a:xfrm>
            <a:off x="6270710" y="2774543"/>
            <a:ext cx="1593365" cy="1608143"/>
            <a:chOff x="8360946" y="3699390"/>
            <a:chExt cx="2124487" cy="2144191"/>
          </a:xfrm>
        </p:grpSpPr>
        <p:sp>
          <p:nvSpPr>
            <p:cNvPr id="78" name="弧形 77"/>
            <p:cNvSpPr/>
            <p:nvPr/>
          </p:nvSpPr>
          <p:spPr>
            <a:xfrm>
              <a:off x="8362840" y="3976275"/>
              <a:ext cx="1867306" cy="1867306"/>
            </a:xfrm>
            <a:prstGeom prst="arc">
              <a:avLst>
                <a:gd name="adj1" fmla="val 9711415"/>
                <a:gd name="adj2" fmla="val 18537624"/>
              </a:avLst>
            </a:prstGeom>
            <a:ln>
              <a:solidFill>
                <a:srgbClr val="3047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79" name="弧形 78"/>
            <p:cNvSpPr/>
            <p:nvPr/>
          </p:nvSpPr>
          <p:spPr>
            <a:xfrm>
              <a:off x="8360946" y="3976275"/>
              <a:ext cx="1867306" cy="1867306"/>
            </a:xfrm>
            <a:prstGeom prst="arc">
              <a:avLst>
                <a:gd name="adj1" fmla="val 20488397"/>
                <a:gd name="adj2" fmla="val 8254195"/>
              </a:avLst>
            </a:prstGeom>
            <a:ln>
              <a:solidFill>
                <a:srgbClr val="3047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矩形 79"/>
            <p:cNvSpPr/>
            <p:nvPr/>
          </p:nvSpPr>
          <p:spPr>
            <a:xfrm>
              <a:off x="9808325" y="3699390"/>
              <a:ext cx="677108" cy="841256"/>
            </a:xfrm>
            <a:prstGeom prst="rect">
              <a:avLst/>
            </a:prstGeom>
          </p:spPr>
          <p:txBody>
            <a:bodyPr vert="eaVert" wrap="none">
              <a:spAutoFit/>
            </a:bodyPr>
            <a:lstStyle/>
            <a:p>
              <a:r>
                <a:rPr lang="zh-CN" altLang="en-US" sz="2100" dirty="0">
                  <a:solidFill>
                    <a:srgbClr val="304758"/>
                  </a:solidFill>
                  <a:latin typeface="Arial" panose="020B0604020202020204" pitchFamily="34" charset="0"/>
                  <a:ea typeface="微软雅黑" panose="020B0503020204020204" pitchFamily="34" charset="-122"/>
                  <a:sym typeface="Arial" panose="020B0604020202020204" pitchFamily="34" charset="0"/>
                </a:rPr>
                <a:t>文字</a:t>
              </a:r>
            </a:p>
          </p:txBody>
        </p:sp>
      </p:grpSp>
      <p:sp>
        <p:nvSpPr>
          <p:cNvPr id="9" name="矩形 8"/>
          <p:cNvSpPr/>
          <p:nvPr/>
        </p:nvSpPr>
        <p:spPr>
          <a:xfrm>
            <a:off x="798129" y="1865816"/>
            <a:ext cx="521297" cy="461665"/>
          </a:xfrm>
          <a:prstGeom prst="rect">
            <a:avLst/>
          </a:prstGeom>
        </p:spPr>
        <p:txBody>
          <a:bodyPr wrap="none">
            <a:spAutoFit/>
          </a:bodyPr>
          <a:lstStyle/>
          <a:p>
            <a:r>
              <a:rPr lang="zh-CN" altLang="en-US" sz="2400" spc="225" dirty="0">
                <a:solidFill>
                  <a:srgbClr val="304758"/>
                </a:solidFill>
                <a:latin typeface="Arial" panose="020B0604020202020204" pitchFamily="34" charset="0"/>
                <a:ea typeface="微软雅黑" panose="020B0503020204020204" pitchFamily="34" charset="-122"/>
                <a:sym typeface="Arial" panose="020B0604020202020204" pitchFamily="34" charset="0"/>
              </a:rPr>
              <a:t>字</a:t>
            </a:r>
            <a:endParaRPr lang="zh-CN" altLang="en-US" sz="2400" dirty="0">
              <a:solidFill>
                <a:srgbClr val="304758"/>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flipH="1">
            <a:off x="545441" y="1512463"/>
            <a:ext cx="553998" cy="460940"/>
            <a:chOff x="9449953" y="1320171"/>
            <a:chExt cx="738664" cy="614586"/>
          </a:xfrm>
        </p:grpSpPr>
        <p:sp>
          <p:nvSpPr>
            <p:cNvPr id="46" name="矩形 45"/>
            <p:cNvSpPr/>
            <p:nvPr/>
          </p:nvSpPr>
          <p:spPr>
            <a:xfrm>
              <a:off x="9449953" y="1332358"/>
              <a:ext cx="738664" cy="602399"/>
            </a:xfrm>
            <a:prstGeom prst="rect">
              <a:avLst/>
            </a:prstGeom>
          </p:spPr>
          <p:txBody>
            <a:bodyPr vert="eaVert" wrap="square">
              <a:spAutoFit/>
            </a:bodyPr>
            <a:lstStyle/>
            <a:p>
              <a:endParaRPr lang="zh-CN" altLang="en-US" sz="2400" spc="225" dirty="0">
                <a:solidFill>
                  <a:srgbClr val="304758"/>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弧形 47"/>
            <p:cNvSpPr/>
            <p:nvPr/>
          </p:nvSpPr>
          <p:spPr>
            <a:xfrm>
              <a:off x="9526038" y="1320171"/>
              <a:ext cx="559064" cy="559064"/>
            </a:xfrm>
            <a:prstGeom prst="arc">
              <a:avLst>
                <a:gd name="adj1" fmla="val 10070045"/>
                <a:gd name="adj2" fmla="val 5628384"/>
              </a:avLst>
            </a:prstGeom>
            <a:ln>
              <a:solidFill>
                <a:srgbClr val="3047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solidFill>
                  <a:srgbClr val="304758"/>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9666960" y="1796145"/>
              <a:ext cx="121642" cy="121642"/>
            </a:xfrm>
            <a:prstGeom prst="ellipse">
              <a:avLst/>
            </a:prstGeom>
            <a:noFill/>
            <a:ln w="6350">
              <a:solidFill>
                <a:srgbClr val="304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30475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椭圆 21"/>
          <p:cNvSpPr/>
          <p:nvPr/>
        </p:nvSpPr>
        <p:spPr>
          <a:xfrm>
            <a:off x="1599003" y="3067572"/>
            <a:ext cx="1225160" cy="1225158"/>
          </a:xfrm>
          <a:prstGeom prst="ellipse">
            <a:avLst/>
          </a:prstGeom>
          <a:blipFill>
            <a:blip r:embed="rId2"/>
            <a:stretch>
              <a:fillRect/>
            </a:stretch>
          </a:blipFill>
          <a:ln>
            <a:solidFill>
              <a:srgbClr val="5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a:off x="3995937" y="3067572"/>
            <a:ext cx="1225160" cy="1225158"/>
          </a:xfrm>
          <a:prstGeom prst="ellipse">
            <a:avLst/>
          </a:prstGeom>
          <a:blipFill>
            <a:blip r:embed="rId2"/>
            <a:stretch>
              <a:fillRect/>
            </a:stretch>
          </a:blipFill>
          <a:ln>
            <a:solidFill>
              <a:srgbClr val="5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6384999" y="3067572"/>
            <a:ext cx="1225160" cy="1225158"/>
          </a:xfrm>
          <a:prstGeom prst="ellipse">
            <a:avLst/>
          </a:prstGeom>
          <a:blipFill>
            <a:blip r:embed="rId2"/>
            <a:stretch>
              <a:fillRect/>
            </a:stretch>
          </a:blipFill>
          <a:ln>
            <a:solidFill>
              <a:srgbClr val="5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5107064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1" presetClass="entr" presetSubtype="1"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heel(1)">
                                      <p:cBhvr>
                                        <p:cTn id="45" dur="750"/>
                                        <p:tgtEl>
                                          <p:spTgt spid="22"/>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heel(1)">
                                      <p:cBhvr>
                                        <p:cTn id="48" dur="750"/>
                                        <p:tgtEl>
                                          <p:spTgt spid="23"/>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heel(1)">
                                      <p:cBhvr>
                                        <p:cTn id="51"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9" grpId="0"/>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 y="0"/>
            <a:ext cx="9141291" cy="5143500"/>
          </a:xfrm>
          <a:prstGeom prst="rect">
            <a:avLst/>
          </a:prstGeom>
          <a:ln>
            <a:noFill/>
          </a:ln>
        </p:spPr>
      </p:pic>
      <p:sp>
        <p:nvSpPr>
          <p:cNvPr id="27" name="矩形 26"/>
          <p:cNvSpPr/>
          <p:nvPr/>
        </p:nvSpPr>
        <p:spPr>
          <a:xfrm>
            <a:off x="1472577" y="1459796"/>
            <a:ext cx="2183349" cy="29135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p:cNvSpPr txBox="1"/>
          <p:nvPr/>
        </p:nvSpPr>
        <p:spPr>
          <a:xfrm>
            <a:off x="1174714" y="485949"/>
            <a:ext cx="2351926" cy="646331"/>
          </a:xfrm>
          <a:prstGeom prst="rect">
            <a:avLst/>
          </a:prstGeom>
          <a:noFill/>
        </p:spPr>
        <p:txBody>
          <a:bodyPr wrap="none" rtlCol="0">
            <a:spAutoFit/>
          </a:bodyPr>
          <a:lstStyle/>
          <a:p>
            <a:r>
              <a:rPr lang="zh-CN" altLang="en-US" sz="3600" dirty="0">
                <a:latin typeface="Arial" panose="020B0604020202020204" pitchFamily="34" charset="0"/>
                <a:ea typeface="微软雅黑" panose="020B0503020204020204" pitchFamily="34" charset="-122"/>
                <a:sym typeface="Arial" panose="020B0604020202020204" pitchFamily="34" charset="0"/>
              </a:rPr>
              <a:t>目录 </a:t>
            </a:r>
            <a:r>
              <a:rPr lang="en-US" altLang="zh-CN" sz="1800" dirty="0">
                <a:latin typeface="Arial" panose="020B0604020202020204" pitchFamily="34" charset="0"/>
                <a:ea typeface="微软雅黑" panose="020B0503020204020204" pitchFamily="34" charset="-122"/>
                <a:sym typeface="Arial" panose="020B0604020202020204" pitchFamily="34" charset="0"/>
              </a:rPr>
              <a:t>CONTENT</a:t>
            </a: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4455524" y="1505667"/>
            <a:ext cx="514350" cy="514350"/>
          </a:xfrm>
          <a:prstGeom prst="ellipse">
            <a:avLst/>
          </a:prstGeom>
          <a:gradFill>
            <a:gsLst>
              <a:gs pos="50000">
                <a:srgbClr val="BC9F77">
                  <a:alpha val="0"/>
                </a:srgbClr>
              </a:gs>
              <a:gs pos="100000">
                <a:srgbClr val="507879"/>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a:solidFill>
                  <a:schemeClr val="tx1"/>
                </a:solidFill>
                <a:latin typeface="Arial" panose="020B0604020202020204" pitchFamily="34" charset="0"/>
                <a:ea typeface="微软雅黑" panose="020B0503020204020204" pitchFamily="34" charset="-122"/>
                <a:sym typeface="Arial" panose="020B0604020202020204" pitchFamily="34" charset="0"/>
              </a:rPr>
              <a:t>壹</a:t>
            </a:r>
          </a:p>
        </p:txBody>
      </p:sp>
      <p:sp>
        <p:nvSpPr>
          <p:cNvPr id="30" name="椭圆 29"/>
          <p:cNvSpPr/>
          <p:nvPr/>
        </p:nvSpPr>
        <p:spPr>
          <a:xfrm>
            <a:off x="4455524" y="2236193"/>
            <a:ext cx="514350" cy="514350"/>
          </a:xfrm>
          <a:prstGeom prst="ellipse">
            <a:avLst/>
          </a:prstGeom>
          <a:gradFill>
            <a:gsLst>
              <a:gs pos="50000">
                <a:srgbClr val="BC9F77">
                  <a:alpha val="0"/>
                </a:srgbClr>
              </a:gs>
              <a:gs pos="100000">
                <a:srgbClr val="507879"/>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a:solidFill>
                  <a:schemeClr val="tx1"/>
                </a:solidFill>
                <a:latin typeface="Arial" panose="020B0604020202020204" pitchFamily="34" charset="0"/>
                <a:ea typeface="微软雅黑" panose="020B0503020204020204" pitchFamily="34" charset="-122"/>
                <a:sym typeface="Arial" panose="020B0604020202020204" pitchFamily="34" charset="0"/>
              </a:rPr>
              <a:t>贰</a:t>
            </a:r>
          </a:p>
        </p:txBody>
      </p:sp>
      <p:sp>
        <p:nvSpPr>
          <p:cNvPr id="31" name="椭圆 30"/>
          <p:cNvSpPr/>
          <p:nvPr/>
        </p:nvSpPr>
        <p:spPr>
          <a:xfrm>
            <a:off x="4455524" y="2966720"/>
            <a:ext cx="514350" cy="514350"/>
          </a:xfrm>
          <a:prstGeom prst="ellipse">
            <a:avLst/>
          </a:prstGeom>
          <a:gradFill>
            <a:gsLst>
              <a:gs pos="50000">
                <a:srgbClr val="BC9F77">
                  <a:alpha val="0"/>
                </a:srgbClr>
              </a:gs>
              <a:gs pos="100000">
                <a:srgbClr val="507879"/>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a:solidFill>
                  <a:schemeClr val="tx1"/>
                </a:solidFill>
                <a:latin typeface="Arial" panose="020B0604020202020204" pitchFamily="34" charset="0"/>
                <a:ea typeface="微软雅黑" panose="020B0503020204020204" pitchFamily="34" charset="-122"/>
                <a:sym typeface="Arial" panose="020B0604020202020204" pitchFamily="34" charset="0"/>
              </a:rPr>
              <a:t>叁</a:t>
            </a:r>
          </a:p>
        </p:txBody>
      </p:sp>
      <p:sp>
        <p:nvSpPr>
          <p:cNvPr id="32" name="椭圆 31"/>
          <p:cNvSpPr/>
          <p:nvPr/>
        </p:nvSpPr>
        <p:spPr>
          <a:xfrm>
            <a:off x="4455524" y="3697246"/>
            <a:ext cx="514350" cy="514350"/>
          </a:xfrm>
          <a:prstGeom prst="ellipse">
            <a:avLst/>
          </a:prstGeom>
          <a:gradFill>
            <a:gsLst>
              <a:gs pos="50000">
                <a:srgbClr val="BC9F77">
                  <a:alpha val="0"/>
                </a:srgbClr>
              </a:gs>
              <a:gs pos="100000">
                <a:srgbClr val="507879"/>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a:solidFill>
                  <a:schemeClr val="tx1"/>
                </a:solidFill>
                <a:latin typeface="Arial" panose="020B0604020202020204" pitchFamily="34" charset="0"/>
                <a:ea typeface="微软雅黑" panose="020B0503020204020204" pitchFamily="34" charset="-122"/>
                <a:sym typeface="Arial" panose="020B0604020202020204" pitchFamily="34" charset="0"/>
              </a:rPr>
              <a:t>肆</a:t>
            </a:r>
          </a:p>
        </p:txBody>
      </p:sp>
      <p:sp>
        <p:nvSpPr>
          <p:cNvPr id="33" name="文本框 32"/>
          <p:cNvSpPr txBox="1"/>
          <p:nvPr/>
        </p:nvSpPr>
        <p:spPr>
          <a:xfrm>
            <a:off x="5156310" y="1589717"/>
            <a:ext cx="2262158" cy="369332"/>
          </a:xfrm>
          <a:prstGeom prst="rect">
            <a:avLst/>
          </a:prstGeom>
          <a:noFill/>
        </p:spPr>
        <p:txBody>
          <a:bodyPr wrap="none" rtlCol="0">
            <a:spAutoFit/>
          </a:bodyPr>
          <a:lstStyle/>
          <a:p>
            <a:r>
              <a:rPr lang="zh-CN" altLang="en-US" sz="1800" dirty="0">
                <a:latin typeface="Arial" panose="020B0604020202020204" pitchFamily="34" charset="0"/>
                <a:ea typeface="微软雅黑" panose="020B0503020204020204" pitchFamily="34" charset="-122"/>
                <a:sym typeface="Arial" panose="020B0604020202020204" pitchFamily="34" charset="0"/>
              </a:rPr>
              <a:t>在这里输入你的标题</a:t>
            </a:r>
          </a:p>
        </p:txBody>
      </p:sp>
      <p:sp>
        <p:nvSpPr>
          <p:cNvPr id="34" name="文本框 33"/>
          <p:cNvSpPr txBox="1"/>
          <p:nvPr/>
        </p:nvSpPr>
        <p:spPr>
          <a:xfrm>
            <a:off x="5156310" y="2320244"/>
            <a:ext cx="2262158" cy="369332"/>
          </a:xfrm>
          <a:prstGeom prst="rect">
            <a:avLst/>
          </a:prstGeom>
          <a:noFill/>
        </p:spPr>
        <p:txBody>
          <a:bodyPr wrap="none" rtlCol="0">
            <a:spAutoFit/>
          </a:bodyPr>
          <a:lstStyle/>
          <a:p>
            <a:r>
              <a:rPr lang="zh-CN" altLang="en-US" sz="1800" dirty="0">
                <a:latin typeface="Arial" panose="020B0604020202020204" pitchFamily="34" charset="0"/>
                <a:ea typeface="微软雅黑" panose="020B0503020204020204" pitchFamily="34" charset="-122"/>
                <a:sym typeface="Arial" panose="020B0604020202020204" pitchFamily="34" charset="0"/>
              </a:rPr>
              <a:t>在这里输入你的标题</a:t>
            </a:r>
          </a:p>
        </p:txBody>
      </p:sp>
      <p:sp>
        <p:nvSpPr>
          <p:cNvPr id="35" name="文本框 34"/>
          <p:cNvSpPr txBox="1"/>
          <p:nvPr/>
        </p:nvSpPr>
        <p:spPr>
          <a:xfrm>
            <a:off x="5156310" y="3050770"/>
            <a:ext cx="2262158" cy="369332"/>
          </a:xfrm>
          <a:prstGeom prst="rect">
            <a:avLst/>
          </a:prstGeom>
          <a:noFill/>
        </p:spPr>
        <p:txBody>
          <a:bodyPr wrap="none" rtlCol="0">
            <a:spAutoFit/>
          </a:bodyPr>
          <a:lstStyle/>
          <a:p>
            <a:r>
              <a:rPr lang="zh-CN" altLang="en-US" sz="1800" dirty="0">
                <a:latin typeface="Arial" panose="020B0604020202020204" pitchFamily="34" charset="0"/>
                <a:ea typeface="微软雅黑" panose="020B0503020204020204" pitchFamily="34" charset="-122"/>
                <a:sym typeface="Arial" panose="020B0604020202020204" pitchFamily="34" charset="0"/>
              </a:rPr>
              <a:t>在这里输入你的标题</a:t>
            </a:r>
          </a:p>
        </p:txBody>
      </p:sp>
      <p:sp>
        <p:nvSpPr>
          <p:cNvPr id="36" name="文本框 35"/>
          <p:cNvSpPr txBox="1"/>
          <p:nvPr/>
        </p:nvSpPr>
        <p:spPr>
          <a:xfrm>
            <a:off x="5156310" y="3781296"/>
            <a:ext cx="2262158" cy="369332"/>
          </a:xfrm>
          <a:prstGeom prst="rect">
            <a:avLst/>
          </a:prstGeom>
          <a:noFill/>
        </p:spPr>
        <p:txBody>
          <a:bodyPr wrap="none" rtlCol="0">
            <a:spAutoFit/>
          </a:bodyPr>
          <a:lstStyle/>
          <a:p>
            <a:r>
              <a:rPr lang="zh-CN" altLang="en-US" sz="1800" dirty="0">
                <a:latin typeface="Arial" panose="020B0604020202020204" pitchFamily="34" charset="0"/>
                <a:ea typeface="微软雅黑" panose="020B0503020204020204" pitchFamily="34" charset="-122"/>
                <a:sym typeface="Arial" panose="020B0604020202020204" pitchFamily="34" charset="0"/>
              </a:rPr>
              <a:t>在这里输入你的标题</a:t>
            </a:r>
          </a:p>
        </p:txBody>
      </p:sp>
      <p:pic>
        <p:nvPicPr>
          <p:cNvPr id="37" name="图片占位符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4493" y="1372317"/>
            <a:ext cx="2252147" cy="2915216"/>
          </a:xfrm>
          <a:prstGeom prst="rect">
            <a:avLst/>
          </a:prstGeom>
          <a:solidFill>
            <a:schemeClr val="bg1"/>
          </a:solidFill>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32" grpId="0" animBg="1"/>
      <p:bldP spid="33" grpId="0"/>
      <p:bldP spid="34" grpId="0"/>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374903" y="1613035"/>
            <a:ext cx="2185319" cy="499961"/>
            <a:chOff x="2491511" y="2384353"/>
            <a:chExt cx="2913758" cy="666614"/>
          </a:xfrm>
        </p:grpSpPr>
        <p:cxnSp>
          <p:nvCxnSpPr>
            <p:cNvPr id="54" name="直接连接符 53"/>
            <p:cNvCxnSpPr/>
            <p:nvPr/>
          </p:nvCxnSpPr>
          <p:spPr>
            <a:xfrm>
              <a:off x="2491511" y="3050967"/>
              <a:ext cx="2528888" cy="0"/>
            </a:xfrm>
            <a:prstGeom prst="line">
              <a:avLst/>
            </a:prstGeom>
            <a:ln>
              <a:gradFill>
                <a:gsLst>
                  <a:gs pos="0">
                    <a:srgbClr val="304758"/>
                  </a:gs>
                  <a:gs pos="100000">
                    <a:srgbClr val="C7BA9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5020399" y="2384353"/>
              <a:ext cx="384870" cy="666614"/>
            </a:xfrm>
            <a:prstGeom prst="line">
              <a:avLst/>
            </a:prstGeom>
            <a:ln>
              <a:gradFill>
                <a:gsLst>
                  <a:gs pos="0">
                    <a:srgbClr val="304758"/>
                  </a:gs>
                  <a:gs pos="100000">
                    <a:srgbClr val="C7BA9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flipH="1">
            <a:off x="5494239" y="1599991"/>
            <a:ext cx="2185319" cy="499961"/>
            <a:chOff x="2491511" y="2384353"/>
            <a:chExt cx="2913758" cy="666614"/>
          </a:xfrm>
        </p:grpSpPr>
        <p:cxnSp>
          <p:nvCxnSpPr>
            <p:cNvPr id="57" name="直接连接符 56"/>
            <p:cNvCxnSpPr/>
            <p:nvPr/>
          </p:nvCxnSpPr>
          <p:spPr>
            <a:xfrm>
              <a:off x="2491511" y="3050967"/>
              <a:ext cx="2528888" cy="0"/>
            </a:xfrm>
            <a:prstGeom prst="line">
              <a:avLst/>
            </a:prstGeom>
            <a:ln>
              <a:gradFill>
                <a:gsLst>
                  <a:gs pos="0">
                    <a:srgbClr val="304758"/>
                  </a:gs>
                  <a:gs pos="100000">
                    <a:srgbClr val="C7BA9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5020399" y="2384353"/>
              <a:ext cx="384870" cy="666614"/>
            </a:xfrm>
            <a:prstGeom prst="line">
              <a:avLst/>
            </a:prstGeom>
            <a:ln>
              <a:gradFill>
                <a:gsLst>
                  <a:gs pos="0">
                    <a:srgbClr val="304758"/>
                  </a:gs>
                  <a:gs pos="100000">
                    <a:srgbClr val="C7BA9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flipV="1">
            <a:off x="1413340" y="3591521"/>
            <a:ext cx="2185319" cy="499961"/>
            <a:chOff x="2491511" y="2384353"/>
            <a:chExt cx="2913758" cy="666614"/>
          </a:xfrm>
        </p:grpSpPr>
        <p:cxnSp>
          <p:nvCxnSpPr>
            <p:cNvPr id="60" name="直接连接符 59"/>
            <p:cNvCxnSpPr/>
            <p:nvPr/>
          </p:nvCxnSpPr>
          <p:spPr>
            <a:xfrm>
              <a:off x="2491511" y="3050967"/>
              <a:ext cx="2528888" cy="0"/>
            </a:xfrm>
            <a:prstGeom prst="line">
              <a:avLst/>
            </a:prstGeom>
            <a:ln>
              <a:gradFill>
                <a:gsLst>
                  <a:gs pos="0">
                    <a:srgbClr val="304758"/>
                  </a:gs>
                  <a:gs pos="100000">
                    <a:srgbClr val="C7BA99"/>
                  </a:gs>
                </a:gsLst>
                <a:lin ang="0" scaled="0"/>
              </a:gra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5020399" y="2384353"/>
              <a:ext cx="384870" cy="666614"/>
            </a:xfrm>
            <a:prstGeom prst="line">
              <a:avLst/>
            </a:prstGeom>
            <a:ln>
              <a:gradFill>
                <a:gsLst>
                  <a:gs pos="0">
                    <a:srgbClr val="304758"/>
                  </a:gs>
                  <a:gs pos="100000">
                    <a:srgbClr val="C7BA9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flipH="1" flipV="1">
            <a:off x="5534025" y="3574333"/>
            <a:ext cx="2185319" cy="499961"/>
            <a:chOff x="2491511" y="2384353"/>
            <a:chExt cx="2913758" cy="666614"/>
          </a:xfrm>
        </p:grpSpPr>
        <p:cxnSp>
          <p:nvCxnSpPr>
            <p:cNvPr id="63" name="直接连接符 62"/>
            <p:cNvCxnSpPr/>
            <p:nvPr/>
          </p:nvCxnSpPr>
          <p:spPr>
            <a:xfrm>
              <a:off x="2491511" y="3050967"/>
              <a:ext cx="2528888" cy="0"/>
            </a:xfrm>
            <a:prstGeom prst="line">
              <a:avLst/>
            </a:prstGeom>
            <a:ln>
              <a:gradFill>
                <a:gsLst>
                  <a:gs pos="0">
                    <a:srgbClr val="304758"/>
                  </a:gs>
                  <a:gs pos="100000">
                    <a:srgbClr val="C7BA99"/>
                  </a:gs>
                </a:gsLst>
                <a:lin ang="0" scaled="0"/>
              </a:gra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5020399" y="2384353"/>
              <a:ext cx="384870" cy="666614"/>
            </a:xfrm>
            <a:prstGeom prst="line">
              <a:avLst/>
            </a:prstGeom>
            <a:ln>
              <a:gradFill>
                <a:gsLst>
                  <a:gs pos="0">
                    <a:srgbClr val="304758"/>
                  </a:gs>
                  <a:gs pos="100000">
                    <a:srgbClr val="C7BA99"/>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66"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26" b="100000" l="1271" r="100000">
                        <a14:foregroundMark x1="15375" y1="24246" x2="15375" y2="24246"/>
                        <a14:foregroundMark x1="23634" y1="14447" x2="23634" y2="14447"/>
                        <a14:foregroundMark x1="48158" y1="5905" x2="48158" y2="5905"/>
                        <a14:foregroundMark x1="68234" y1="6281" x2="68234" y2="6281"/>
                        <a14:foregroundMark x1="76239" y1="12688" x2="76239" y2="12688"/>
                        <a14:foregroundMark x1="76239" y1="16080" x2="76239" y2="16080"/>
                        <a14:foregroundMark x1="80559" y1="21231" x2="80559" y2="21231"/>
                        <a14:foregroundMark x1="84498" y1="24623" x2="84498" y2="24623"/>
                        <a14:foregroundMark x1="92503" y1="45477" x2="92503" y2="45477"/>
                        <a14:foregroundMark x1="94536" y1="48241" x2="94536" y2="48241"/>
                        <a14:foregroundMark x1="94790" y1="53392" x2="94790" y2="53392"/>
                        <a14:foregroundMark x1="96823" y1="50251" x2="96823" y2="50251"/>
                        <a14:foregroundMark x1="97078" y1="63568" x2="97078" y2="63568"/>
                        <a14:foregroundMark x1="75604" y1="83040" x2="75604" y2="83040"/>
                        <a14:foregroundMark x1="79416" y1="81533" x2="79416" y2="81533"/>
                        <a14:foregroundMark x1="75985" y1="85302" x2="75985" y2="85302"/>
                        <a14:foregroundMark x1="65311" y1="88693" x2="65311" y2="88693"/>
                        <a14:foregroundMark x1="58831" y1="92588" x2="58831" y2="92588"/>
                        <a14:foregroundMark x1="61881" y1="87186" x2="61881" y2="87186"/>
                        <a14:foregroundMark x1="69886" y1="88065" x2="69886" y2="88065"/>
                        <a14:foregroundMark x1="70267" y1="88945" x2="70267" y2="88945"/>
                        <a14:foregroundMark x1="55019" y1="90578" x2="55019" y2="90578"/>
                        <a14:foregroundMark x1="22490" y1="83291" x2="22490" y2="83291"/>
                        <a14:foregroundMark x1="18424" y1="78518" x2="18424" y2="78518"/>
                        <a14:foregroundMark x1="15629" y1="70854" x2="15629" y2="70854"/>
                        <a14:foregroundMark x1="15375" y1="68844" x2="15375" y2="68844"/>
                        <a14:foregroundMark x1="14231" y1="73116" x2="14231" y2="73116"/>
                        <a14:foregroundMark x1="31004" y1="87186" x2="31004" y2="87186"/>
                        <a14:foregroundMark x1="27573" y1="86935" x2="27573" y2="86935"/>
                        <a14:foregroundMark x1="27954" y1="87563" x2="27954" y2="87563"/>
                        <a14:foregroundMark x1="34180" y1="90075" x2="34180" y2="90075"/>
                        <a14:foregroundMark x1="38501" y1="90075" x2="38501" y2="90075"/>
                        <a14:foregroundMark x1="43964" y1="90075" x2="43964" y2="90075"/>
                        <a14:foregroundMark x1="51080" y1="91709" x2="51080" y2="91709"/>
                        <a14:foregroundMark x1="58196" y1="89196" x2="58196" y2="89196"/>
                        <a14:foregroundMark x1="61881" y1="90955" x2="61881" y2="90955"/>
                        <a14:foregroundMark x1="91614" y1="39824" x2="91614" y2="39824"/>
                        <a14:foregroundMark x1="62770" y1="6533" x2="62770" y2="6533"/>
                        <a14:foregroundMark x1="58196" y1="4271" x2="58196" y2="4271"/>
                        <a14:foregroundMark x1="52732" y1="4020" x2="52732" y2="4020"/>
                        <a14:foregroundMark x1="41931" y1="5151" x2="41931" y2="5151"/>
                        <a14:foregroundMark x1="32529" y1="10176" x2="32529" y2="10176"/>
                        <a14:foregroundMark x1="21347" y1="18593" x2="21347" y2="18593"/>
                        <a14:foregroundMark x1="70267" y1="8543" x2="70267" y2="8543"/>
                        <a14:foregroundMark x1="67598" y1="9925" x2="67598" y2="9925"/>
                        <a14:foregroundMark x1="64803" y1="7035" x2="64803" y2="7035"/>
                        <a14:foregroundMark x1="71665" y1="11558" x2="71665" y2="11558"/>
                        <a14:foregroundMark x1="18170" y1="22362" x2="18170" y2="22362"/>
                        <a14:foregroundMark x1="19568" y1="17839" x2="19568" y2="17839"/>
                        <a14:foregroundMark x1="27319" y1="12186" x2="27319" y2="12186"/>
                        <a14:foregroundMark x1="34180" y1="7663" x2="34180" y2="7663"/>
                        <a14:foregroundMark x1="14231" y1="28769" x2="14231" y2="28769"/>
                        <a14:foregroundMark x1="11944" y1="31910" x2="11944" y2="31910"/>
                        <a14:foregroundMark x1="11563" y1="35930" x2="11563" y2="35930"/>
                        <a14:foregroundMark x1="12198" y1="40327" x2="12198" y2="40327"/>
                        <a14:foregroundMark x1="9022" y1="40075" x2="9022" y2="40075"/>
                        <a14:foregroundMark x1="9276" y1="44849" x2="8513" y2="45226"/>
                        <a14:foregroundMark x1="7878" y1="45226" x2="7878" y2="45226"/>
                        <a14:foregroundMark x1="6734" y1="49749" x2="6734" y2="49749"/>
                        <a14:foregroundMark x1="8132" y1="49121" x2="8132" y2="49121"/>
                        <a14:foregroundMark x1="9022" y1="55905" x2="9022" y2="55905"/>
                        <a14:foregroundMark x1="9022" y1="59045" x2="9022" y2="59045"/>
                        <a14:foregroundMark x1="11944" y1="65201" x2="11944" y2="65201"/>
                        <a14:foregroundMark x1="44219" y1="88317" x2="44219" y2="88317"/>
                        <a14:foregroundMark x1="45616" y1="91960" x2="45616" y2="91960"/>
                        <a14:foregroundMark x1="47014" y1="91206" x2="47014" y2="91206"/>
                        <a14:foregroundMark x1="52732" y1="93467" x2="52732" y2="93467"/>
                        <a14:foregroundMark x1="89962" y1="35553" x2="89962" y2="35553"/>
                        <a14:foregroundMark x1="86277" y1="28015" x2="86277" y2="28015"/>
                        <a14:foregroundMark x1="85133" y1="26256" x2="85133" y2="26256"/>
                        <a14:foregroundMark x1="81067" y1="19724" x2="81067" y2="19724"/>
                        <a14:foregroundMark x1="79670" y1="17588" x2="79670" y2="17588"/>
                        <a14:foregroundMark x1="97967" y1="54774" x2="97967" y2="54774"/>
                        <a14:foregroundMark x1="8132" y1="62437" x2="8132" y2="62437"/>
                        <a14:foregroundMark x1="10419" y1="69472" x2="10419" y2="69472"/>
                        <a14:foregroundMark x1="38247" y1="6784" x2="38247" y2="6784"/>
                        <a14:foregroundMark x1="51334" y1="3392" x2="51334" y2="3392"/>
                        <a14:foregroundMark x1="29352" y1="31910" x2="29352" y2="31910"/>
                        <a14:foregroundMark x1="40788" y1="23995" x2="40788" y2="23995"/>
                        <a14:foregroundMark x1="38501" y1="25377" x2="38501" y2="25377"/>
                        <a14:foregroundMark x1="44473" y1="22864" x2="44473" y2="22864"/>
                        <a14:foregroundMark x1="74841" y1="36432" x2="74841" y2="36432"/>
                        <a14:foregroundMark x1="59975" y1="73995" x2="59975" y2="73995"/>
                        <a14:foregroundMark x1="64168" y1="73367" x2="64168" y2="73367"/>
                        <a14:foregroundMark x1="90851" y1="74749" x2="90851" y2="74749"/>
                        <a14:foregroundMark x1="95680" y1="44347" x2="95680" y2="44347"/>
                        <a14:foregroundMark x1="92757" y1="42588" x2="92757" y2="42588"/>
                        <a14:foregroundMark x1="94790" y1="39573" x2="94790" y2="39573"/>
                        <a14:foregroundMark x1="89708" y1="30276" x2="89708" y2="30276"/>
                        <a14:foregroundMark x1="83100" y1="21231" x2="83100" y2="21231"/>
                        <a14:foregroundMark x1="72808" y1="13065" x2="72808" y2="13065"/>
                      </a14:backgroundRemoval>
                    </a14:imgEffect>
                  </a14:imgLayer>
                </a14:imgProps>
              </a:ext>
              <a:ext uri="{28A0092B-C50C-407E-A947-70E740481C1C}">
                <a14:useLocalDpi xmlns:a14="http://schemas.microsoft.com/office/drawing/2010/main" val="0"/>
              </a:ext>
            </a:extLst>
          </a:blip>
          <a:srcRect/>
          <a:stretch>
            <a:fillRect/>
          </a:stretch>
        </p:blipFill>
        <p:spPr bwMode="auto">
          <a:xfrm>
            <a:off x="3501864" y="1783205"/>
            <a:ext cx="2032161" cy="205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文本框 66"/>
          <p:cNvSpPr txBox="1"/>
          <p:nvPr/>
        </p:nvSpPr>
        <p:spPr>
          <a:xfrm>
            <a:off x="1523435" y="2159562"/>
            <a:ext cx="1667306" cy="497572"/>
          </a:xfrm>
          <a:prstGeom prst="rect">
            <a:avLst/>
          </a:prstGeom>
        </p:spPr>
        <p:txBody>
          <a:bodyPr vert="horz"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013"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a:t>
            </a:r>
          </a:p>
        </p:txBody>
      </p:sp>
      <p:sp>
        <p:nvSpPr>
          <p:cNvPr id="68" name="文本框 67"/>
          <p:cNvSpPr txBox="1"/>
          <p:nvPr/>
        </p:nvSpPr>
        <p:spPr>
          <a:xfrm>
            <a:off x="1523435" y="3656398"/>
            <a:ext cx="1667306" cy="497572"/>
          </a:xfrm>
          <a:prstGeom prst="rect">
            <a:avLst/>
          </a:prstGeom>
        </p:spPr>
        <p:txBody>
          <a:bodyPr vert="horz"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013"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a:t>
            </a:r>
          </a:p>
        </p:txBody>
      </p:sp>
      <p:sp>
        <p:nvSpPr>
          <p:cNvPr id="69" name="文本框 68"/>
          <p:cNvSpPr txBox="1"/>
          <p:nvPr/>
        </p:nvSpPr>
        <p:spPr>
          <a:xfrm>
            <a:off x="5897572" y="3656398"/>
            <a:ext cx="1667306" cy="497572"/>
          </a:xfrm>
          <a:prstGeom prst="rect">
            <a:avLst/>
          </a:prstGeom>
        </p:spPr>
        <p:txBody>
          <a:bodyPr vert="horz"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013"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a:t>
            </a:r>
          </a:p>
        </p:txBody>
      </p:sp>
      <p:sp>
        <p:nvSpPr>
          <p:cNvPr id="70" name="文本框 69"/>
          <p:cNvSpPr txBox="1"/>
          <p:nvPr/>
        </p:nvSpPr>
        <p:spPr>
          <a:xfrm>
            <a:off x="5897572" y="2166353"/>
            <a:ext cx="1667306" cy="497572"/>
          </a:xfrm>
          <a:prstGeom prst="rect">
            <a:avLst/>
          </a:prstGeom>
        </p:spPr>
        <p:txBody>
          <a:bodyPr vert="horz"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013"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a:t>
            </a:r>
          </a:p>
        </p:txBody>
      </p:sp>
      <p:sp>
        <p:nvSpPr>
          <p:cNvPr id="71" name="矩形 70"/>
          <p:cNvSpPr/>
          <p:nvPr/>
        </p:nvSpPr>
        <p:spPr>
          <a:xfrm>
            <a:off x="1861324" y="1745971"/>
            <a:ext cx="1443175" cy="369332"/>
          </a:xfrm>
          <a:prstGeom prst="rect">
            <a:avLst/>
          </a:prstGeom>
        </p:spPr>
        <p:txBody>
          <a:bodyPr vert="horz" wrap="square">
            <a:spAutoFit/>
          </a:bodyPr>
          <a:lstStyle/>
          <a:p>
            <a:r>
              <a:rPr lang="zh-CN" altLang="en-US" sz="1800" spc="225" dirty="0">
                <a:solidFill>
                  <a:srgbClr val="304758"/>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1" name="Freeform 5"/>
          <p:cNvSpPr>
            <a:spLocks noEditPoints="1"/>
          </p:cNvSpPr>
          <p:nvPr/>
        </p:nvSpPr>
        <p:spPr bwMode="auto">
          <a:xfrm>
            <a:off x="1605198" y="1818458"/>
            <a:ext cx="213711" cy="228426"/>
          </a:xfrm>
          <a:custGeom>
            <a:avLst/>
            <a:gdLst>
              <a:gd name="T0" fmla="*/ 748 w 796"/>
              <a:gd name="T1" fmla="*/ 238 h 851"/>
              <a:gd name="T2" fmla="*/ 160 w 796"/>
              <a:gd name="T3" fmla="*/ 78 h 851"/>
              <a:gd name="T4" fmla="*/ 63 w 796"/>
              <a:gd name="T5" fmla="*/ 600 h 851"/>
              <a:gd name="T6" fmla="*/ 720 w 796"/>
              <a:gd name="T7" fmla="*/ 222 h 851"/>
              <a:gd name="T8" fmla="*/ 701 w 796"/>
              <a:gd name="T9" fmla="*/ 189 h 851"/>
              <a:gd name="T10" fmla="*/ 366 w 796"/>
              <a:gd name="T11" fmla="*/ 16 h 851"/>
              <a:gd name="T12" fmla="*/ 366 w 796"/>
              <a:gd name="T13" fmla="*/ 43 h 851"/>
              <a:gd name="T14" fmla="*/ 33 w 796"/>
              <a:gd name="T15" fmla="*/ 506 h 851"/>
              <a:gd name="T16" fmla="*/ 57 w 796"/>
              <a:gd name="T17" fmla="*/ 487 h 851"/>
              <a:gd name="T18" fmla="*/ 220 w 796"/>
              <a:gd name="T19" fmla="*/ 707 h 851"/>
              <a:gd name="T20" fmla="*/ 701 w 796"/>
              <a:gd name="T21" fmla="*/ 621 h 851"/>
              <a:gd name="T22" fmla="*/ 557 w 796"/>
              <a:gd name="T23" fmla="*/ 718 h 851"/>
              <a:gd name="T24" fmla="*/ 109 w 796"/>
              <a:gd name="T25" fmla="*/ 193 h 851"/>
              <a:gd name="T26" fmla="*/ 479 w 796"/>
              <a:gd name="T27" fmla="*/ 57 h 851"/>
              <a:gd name="T28" fmla="*/ 754 w 796"/>
              <a:gd name="T29" fmla="*/ 271 h 851"/>
              <a:gd name="T30" fmla="*/ 90 w 796"/>
              <a:gd name="T31" fmla="*/ 327 h 851"/>
              <a:gd name="T32" fmla="*/ 123 w 796"/>
              <a:gd name="T33" fmla="*/ 267 h 851"/>
              <a:gd name="T34" fmla="*/ 246 w 796"/>
              <a:gd name="T35" fmla="*/ 203 h 851"/>
              <a:gd name="T36" fmla="*/ 244 w 796"/>
              <a:gd name="T37" fmla="*/ 177 h 851"/>
              <a:gd name="T38" fmla="*/ 343 w 796"/>
              <a:gd name="T39" fmla="*/ 187 h 851"/>
              <a:gd name="T40" fmla="*/ 417 w 796"/>
              <a:gd name="T41" fmla="*/ 181 h 851"/>
              <a:gd name="T42" fmla="*/ 452 w 796"/>
              <a:gd name="T43" fmla="*/ 234 h 851"/>
              <a:gd name="T44" fmla="*/ 309 w 796"/>
              <a:gd name="T45" fmla="*/ 249 h 851"/>
              <a:gd name="T46" fmla="*/ 469 w 796"/>
              <a:gd name="T47" fmla="*/ 281 h 851"/>
              <a:gd name="T48" fmla="*/ 522 w 796"/>
              <a:gd name="T49" fmla="*/ 179 h 851"/>
              <a:gd name="T50" fmla="*/ 454 w 796"/>
              <a:gd name="T51" fmla="*/ 265 h 851"/>
              <a:gd name="T52" fmla="*/ 275 w 796"/>
              <a:gd name="T53" fmla="*/ 259 h 851"/>
              <a:gd name="T54" fmla="*/ 565 w 796"/>
              <a:gd name="T55" fmla="*/ 212 h 851"/>
              <a:gd name="T56" fmla="*/ 555 w 796"/>
              <a:gd name="T57" fmla="*/ 238 h 851"/>
              <a:gd name="T58" fmla="*/ 623 w 796"/>
              <a:gd name="T59" fmla="*/ 265 h 851"/>
              <a:gd name="T60" fmla="*/ 650 w 796"/>
              <a:gd name="T61" fmla="*/ 323 h 851"/>
              <a:gd name="T62" fmla="*/ 582 w 796"/>
              <a:gd name="T63" fmla="*/ 440 h 851"/>
              <a:gd name="T64" fmla="*/ 538 w 796"/>
              <a:gd name="T65" fmla="*/ 277 h 851"/>
              <a:gd name="T66" fmla="*/ 489 w 796"/>
              <a:gd name="T67" fmla="*/ 487 h 851"/>
              <a:gd name="T68" fmla="*/ 627 w 796"/>
              <a:gd name="T69" fmla="*/ 526 h 851"/>
              <a:gd name="T70" fmla="*/ 251 w 796"/>
              <a:gd name="T71" fmla="*/ 551 h 851"/>
              <a:gd name="T72" fmla="*/ 238 w 796"/>
              <a:gd name="T73" fmla="*/ 543 h 851"/>
              <a:gd name="T74" fmla="*/ 162 w 796"/>
              <a:gd name="T75" fmla="*/ 514 h 851"/>
              <a:gd name="T76" fmla="*/ 179 w 796"/>
              <a:gd name="T77" fmla="*/ 370 h 851"/>
              <a:gd name="T78" fmla="*/ 224 w 796"/>
              <a:gd name="T79" fmla="*/ 314 h 851"/>
              <a:gd name="T80" fmla="*/ 255 w 796"/>
              <a:gd name="T81" fmla="*/ 452 h 851"/>
              <a:gd name="T82" fmla="*/ 345 w 796"/>
              <a:gd name="T83" fmla="*/ 290 h 851"/>
              <a:gd name="T84" fmla="*/ 168 w 796"/>
              <a:gd name="T85" fmla="*/ 292 h 851"/>
              <a:gd name="T86" fmla="*/ 201 w 796"/>
              <a:gd name="T87" fmla="*/ 244 h 851"/>
              <a:gd name="T88" fmla="*/ 220 w 796"/>
              <a:gd name="T89" fmla="*/ 407 h 851"/>
              <a:gd name="T90" fmla="*/ 259 w 796"/>
              <a:gd name="T91" fmla="*/ 325 h 851"/>
              <a:gd name="T92" fmla="*/ 368 w 796"/>
              <a:gd name="T93" fmla="*/ 489 h 851"/>
              <a:gd name="T94" fmla="*/ 372 w 796"/>
              <a:gd name="T95" fmla="*/ 450 h 851"/>
              <a:gd name="T96" fmla="*/ 386 w 796"/>
              <a:gd name="T97" fmla="*/ 364 h 851"/>
              <a:gd name="T98" fmla="*/ 386 w 796"/>
              <a:gd name="T99" fmla="*/ 364 h 851"/>
              <a:gd name="T100" fmla="*/ 493 w 796"/>
              <a:gd name="T101" fmla="*/ 510 h 851"/>
              <a:gd name="T102" fmla="*/ 493 w 796"/>
              <a:gd name="T103" fmla="*/ 510 h 851"/>
              <a:gd name="T104" fmla="*/ 545 w 796"/>
              <a:gd name="T105" fmla="*/ 574 h 851"/>
              <a:gd name="T106" fmla="*/ 495 w 796"/>
              <a:gd name="T107" fmla="*/ 650 h 851"/>
              <a:gd name="T108" fmla="*/ 362 w 796"/>
              <a:gd name="T109" fmla="*/ 650 h 851"/>
              <a:gd name="T110" fmla="*/ 516 w 796"/>
              <a:gd name="T111" fmla="*/ 559 h 851"/>
              <a:gd name="T112" fmla="*/ 304 w 796"/>
              <a:gd name="T113" fmla="*/ 502 h 851"/>
              <a:gd name="T114" fmla="*/ 296 w 796"/>
              <a:gd name="T115" fmla="*/ 617 h 851"/>
              <a:gd name="T116" fmla="*/ 413 w 796"/>
              <a:gd name="T117" fmla="*/ 551 h 851"/>
              <a:gd name="T118" fmla="*/ 512 w 796"/>
              <a:gd name="T119" fmla="*/ 582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6" h="851">
                <a:moveTo>
                  <a:pt x="787" y="376"/>
                </a:moveTo>
                <a:cubicBezTo>
                  <a:pt x="787" y="372"/>
                  <a:pt x="787" y="372"/>
                  <a:pt x="787" y="372"/>
                </a:cubicBezTo>
                <a:cubicBezTo>
                  <a:pt x="777" y="375"/>
                  <a:pt x="777" y="378"/>
                  <a:pt x="771" y="384"/>
                </a:cubicBezTo>
                <a:cubicBezTo>
                  <a:pt x="770" y="383"/>
                  <a:pt x="768" y="382"/>
                  <a:pt x="767" y="380"/>
                </a:cubicBezTo>
                <a:cubicBezTo>
                  <a:pt x="770" y="356"/>
                  <a:pt x="786" y="321"/>
                  <a:pt x="779" y="290"/>
                </a:cubicBezTo>
                <a:cubicBezTo>
                  <a:pt x="775" y="268"/>
                  <a:pt x="756" y="252"/>
                  <a:pt x="748" y="238"/>
                </a:cubicBezTo>
                <a:cubicBezTo>
                  <a:pt x="744" y="230"/>
                  <a:pt x="748" y="218"/>
                  <a:pt x="742" y="207"/>
                </a:cubicBezTo>
                <a:cubicBezTo>
                  <a:pt x="725" y="176"/>
                  <a:pt x="705" y="166"/>
                  <a:pt x="680" y="144"/>
                </a:cubicBezTo>
                <a:cubicBezTo>
                  <a:pt x="667" y="132"/>
                  <a:pt x="663" y="104"/>
                  <a:pt x="645" y="90"/>
                </a:cubicBezTo>
                <a:cubicBezTo>
                  <a:pt x="579" y="38"/>
                  <a:pt x="499" y="4"/>
                  <a:pt x="395" y="2"/>
                </a:cubicBezTo>
                <a:cubicBezTo>
                  <a:pt x="385" y="11"/>
                  <a:pt x="335" y="0"/>
                  <a:pt x="320" y="4"/>
                </a:cubicBezTo>
                <a:cubicBezTo>
                  <a:pt x="267" y="17"/>
                  <a:pt x="200" y="46"/>
                  <a:pt x="160" y="78"/>
                </a:cubicBezTo>
                <a:cubicBezTo>
                  <a:pt x="148" y="87"/>
                  <a:pt x="93" y="132"/>
                  <a:pt x="104" y="154"/>
                </a:cubicBezTo>
                <a:cubicBezTo>
                  <a:pt x="96" y="162"/>
                  <a:pt x="78" y="160"/>
                  <a:pt x="67" y="172"/>
                </a:cubicBezTo>
                <a:cubicBezTo>
                  <a:pt x="31" y="218"/>
                  <a:pt x="15" y="284"/>
                  <a:pt x="4" y="343"/>
                </a:cubicBezTo>
                <a:cubicBezTo>
                  <a:pt x="0" y="364"/>
                  <a:pt x="17" y="398"/>
                  <a:pt x="14" y="413"/>
                </a:cubicBezTo>
                <a:cubicBezTo>
                  <a:pt x="4" y="459"/>
                  <a:pt x="21" y="555"/>
                  <a:pt x="65" y="594"/>
                </a:cubicBezTo>
                <a:cubicBezTo>
                  <a:pt x="65" y="596"/>
                  <a:pt x="64" y="598"/>
                  <a:pt x="63" y="600"/>
                </a:cubicBezTo>
                <a:cubicBezTo>
                  <a:pt x="67" y="610"/>
                  <a:pt x="72" y="619"/>
                  <a:pt x="76" y="629"/>
                </a:cubicBezTo>
                <a:cubicBezTo>
                  <a:pt x="87" y="650"/>
                  <a:pt x="113" y="676"/>
                  <a:pt x="131" y="691"/>
                </a:cubicBezTo>
                <a:cubicBezTo>
                  <a:pt x="333" y="851"/>
                  <a:pt x="615" y="816"/>
                  <a:pt x="734" y="592"/>
                </a:cubicBezTo>
                <a:cubicBezTo>
                  <a:pt x="762" y="539"/>
                  <a:pt x="785" y="477"/>
                  <a:pt x="781" y="393"/>
                </a:cubicBezTo>
                <a:cubicBezTo>
                  <a:pt x="781" y="382"/>
                  <a:pt x="790" y="386"/>
                  <a:pt x="787" y="376"/>
                </a:cubicBezTo>
                <a:close/>
                <a:moveTo>
                  <a:pt x="720" y="222"/>
                </a:moveTo>
                <a:cubicBezTo>
                  <a:pt x="719" y="223"/>
                  <a:pt x="718" y="225"/>
                  <a:pt x="717" y="226"/>
                </a:cubicBezTo>
                <a:cubicBezTo>
                  <a:pt x="717" y="225"/>
                  <a:pt x="716" y="223"/>
                  <a:pt x="715" y="222"/>
                </a:cubicBezTo>
                <a:lnTo>
                  <a:pt x="720" y="222"/>
                </a:lnTo>
                <a:close/>
                <a:moveTo>
                  <a:pt x="701" y="183"/>
                </a:moveTo>
                <a:cubicBezTo>
                  <a:pt x="702" y="185"/>
                  <a:pt x="704" y="187"/>
                  <a:pt x="705" y="189"/>
                </a:cubicBezTo>
                <a:cubicBezTo>
                  <a:pt x="701" y="189"/>
                  <a:pt x="701" y="189"/>
                  <a:pt x="701" y="189"/>
                </a:cubicBezTo>
                <a:lnTo>
                  <a:pt x="701" y="183"/>
                </a:lnTo>
                <a:close/>
                <a:moveTo>
                  <a:pt x="536" y="37"/>
                </a:moveTo>
                <a:cubicBezTo>
                  <a:pt x="530" y="34"/>
                  <a:pt x="534" y="37"/>
                  <a:pt x="530" y="33"/>
                </a:cubicBezTo>
                <a:cubicBezTo>
                  <a:pt x="536" y="35"/>
                  <a:pt x="533" y="32"/>
                  <a:pt x="536" y="37"/>
                </a:cubicBezTo>
                <a:close/>
                <a:moveTo>
                  <a:pt x="362" y="10"/>
                </a:moveTo>
                <a:cubicBezTo>
                  <a:pt x="366" y="14"/>
                  <a:pt x="363" y="10"/>
                  <a:pt x="366" y="16"/>
                </a:cubicBezTo>
                <a:cubicBezTo>
                  <a:pt x="362" y="16"/>
                  <a:pt x="362" y="16"/>
                  <a:pt x="362" y="16"/>
                </a:cubicBezTo>
                <a:lnTo>
                  <a:pt x="362" y="10"/>
                </a:lnTo>
                <a:close/>
                <a:moveTo>
                  <a:pt x="366" y="43"/>
                </a:moveTo>
                <a:cubicBezTo>
                  <a:pt x="366" y="45"/>
                  <a:pt x="366" y="45"/>
                  <a:pt x="366" y="45"/>
                </a:cubicBezTo>
                <a:cubicBezTo>
                  <a:pt x="358" y="42"/>
                  <a:pt x="361" y="45"/>
                  <a:pt x="357" y="39"/>
                </a:cubicBezTo>
                <a:cubicBezTo>
                  <a:pt x="360" y="40"/>
                  <a:pt x="363" y="41"/>
                  <a:pt x="366" y="43"/>
                </a:cubicBezTo>
                <a:close/>
                <a:moveTo>
                  <a:pt x="146" y="148"/>
                </a:moveTo>
                <a:cubicBezTo>
                  <a:pt x="142" y="145"/>
                  <a:pt x="144" y="148"/>
                  <a:pt x="142" y="144"/>
                </a:cubicBezTo>
                <a:cubicBezTo>
                  <a:pt x="143" y="145"/>
                  <a:pt x="144" y="146"/>
                  <a:pt x="146" y="148"/>
                </a:cubicBezTo>
                <a:close/>
                <a:moveTo>
                  <a:pt x="28" y="512"/>
                </a:moveTo>
                <a:cubicBezTo>
                  <a:pt x="29" y="510"/>
                  <a:pt x="30" y="508"/>
                  <a:pt x="30" y="506"/>
                </a:cubicBezTo>
                <a:cubicBezTo>
                  <a:pt x="33" y="506"/>
                  <a:pt x="33" y="506"/>
                  <a:pt x="33" y="506"/>
                </a:cubicBezTo>
                <a:cubicBezTo>
                  <a:pt x="30" y="512"/>
                  <a:pt x="33" y="508"/>
                  <a:pt x="28" y="512"/>
                </a:cubicBezTo>
                <a:close/>
                <a:moveTo>
                  <a:pt x="49" y="331"/>
                </a:moveTo>
                <a:cubicBezTo>
                  <a:pt x="48" y="329"/>
                  <a:pt x="48" y="328"/>
                  <a:pt x="47" y="327"/>
                </a:cubicBezTo>
                <a:cubicBezTo>
                  <a:pt x="51" y="329"/>
                  <a:pt x="48" y="329"/>
                  <a:pt x="49" y="331"/>
                </a:cubicBezTo>
                <a:close/>
                <a:moveTo>
                  <a:pt x="57" y="491"/>
                </a:moveTo>
                <a:cubicBezTo>
                  <a:pt x="57" y="487"/>
                  <a:pt x="57" y="487"/>
                  <a:pt x="57" y="487"/>
                </a:cubicBezTo>
                <a:cubicBezTo>
                  <a:pt x="59" y="491"/>
                  <a:pt x="59" y="488"/>
                  <a:pt x="57" y="491"/>
                </a:cubicBezTo>
                <a:close/>
                <a:moveTo>
                  <a:pt x="187" y="715"/>
                </a:moveTo>
                <a:cubicBezTo>
                  <a:pt x="187" y="713"/>
                  <a:pt x="188" y="711"/>
                  <a:pt x="189" y="709"/>
                </a:cubicBezTo>
                <a:cubicBezTo>
                  <a:pt x="191" y="714"/>
                  <a:pt x="190" y="711"/>
                  <a:pt x="187" y="715"/>
                </a:cubicBezTo>
                <a:close/>
                <a:moveTo>
                  <a:pt x="211" y="705"/>
                </a:moveTo>
                <a:cubicBezTo>
                  <a:pt x="214" y="706"/>
                  <a:pt x="217" y="707"/>
                  <a:pt x="220" y="707"/>
                </a:cubicBezTo>
                <a:cubicBezTo>
                  <a:pt x="214" y="709"/>
                  <a:pt x="216" y="709"/>
                  <a:pt x="211" y="705"/>
                </a:cubicBezTo>
                <a:close/>
                <a:moveTo>
                  <a:pt x="320" y="761"/>
                </a:moveTo>
                <a:cubicBezTo>
                  <a:pt x="320" y="755"/>
                  <a:pt x="320" y="755"/>
                  <a:pt x="320" y="755"/>
                </a:cubicBezTo>
                <a:cubicBezTo>
                  <a:pt x="323" y="756"/>
                  <a:pt x="325" y="757"/>
                  <a:pt x="327" y="759"/>
                </a:cubicBezTo>
                <a:cubicBezTo>
                  <a:pt x="322" y="763"/>
                  <a:pt x="326" y="760"/>
                  <a:pt x="320" y="761"/>
                </a:cubicBezTo>
                <a:close/>
                <a:moveTo>
                  <a:pt x="701" y="621"/>
                </a:moveTo>
                <a:cubicBezTo>
                  <a:pt x="701" y="615"/>
                  <a:pt x="701" y="615"/>
                  <a:pt x="701" y="615"/>
                </a:cubicBezTo>
                <a:cubicBezTo>
                  <a:pt x="703" y="615"/>
                  <a:pt x="703" y="615"/>
                  <a:pt x="703" y="615"/>
                </a:cubicBezTo>
                <a:cubicBezTo>
                  <a:pt x="702" y="617"/>
                  <a:pt x="702" y="619"/>
                  <a:pt x="701" y="621"/>
                </a:cubicBezTo>
                <a:close/>
                <a:moveTo>
                  <a:pt x="631" y="658"/>
                </a:moveTo>
                <a:cubicBezTo>
                  <a:pt x="614" y="677"/>
                  <a:pt x="587" y="684"/>
                  <a:pt x="565" y="699"/>
                </a:cubicBezTo>
                <a:cubicBezTo>
                  <a:pt x="558" y="704"/>
                  <a:pt x="562" y="710"/>
                  <a:pt x="557" y="718"/>
                </a:cubicBezTo>
                <a:cubicBezTo>
                  <a:pt x="507" y="728"/>
                  <a:pt x="457" y="739"/>
                  <a:pt x="407" y="750"/>
                </a:cubicBezTo>
                <a:cubicBezTo>
                  <a:pt x="381" y="739"/>
                  <a:pt x="342" y="737"/>
                  <a:pt x="310" y="730"/>
                </a:cubicBezTo>
                <a:cubicBezTo>
                  <a:pt x="303" y="731"/>
                  <a:pt x="296" y="731"/>
                  <a:pt x="290" y="732"/>
                </a:cubicBezTo>
                <a:cubicBezTo>
                  <a:pt x="263" y="719"/>
                  <a:pt x="225" y="705"/>
                  <a:pt x="199" y="685"/>
                </a:cubicBezTo>
                <a:cubicBezTo>
                  <a:pt x="77" y="586"/>
                  <a:pt x="14" y="444"/>
                  <a:pt x="82" y="259"/>
                </a:cubicBezTo>
                <a:cubicBezTo>
                  <a:pt x="91" y="237"/>
                  <a:pt x="100" y="215"/>
                  <a:pt x="109" y="193"/>
                </a:cubicBezTo>
                <a:cubicBezTo>
                  <a:pt x="118" y="186"/>
                  <a:pt x="126" y="179"/>
                  <a:pt x="135" y="172"/>
                </a:cubicBezTo>
                <a:cubicBezTo>
                  <a:pt x="139" y="167"/>
                  <a:pt x="140" y="156"/>
                  <a:pt x="142" y="154"/>
                </a:cubicBezTo>
                <a:cubicBezTo>
                  <a:pt x="184" y="115"/>
                  <a:pt x="241" y="78"/>
                  <a:pt x="300" y="57"/>
                </a:cubicBezTo>
                <a:cubicBezTo>
                  <a:pt x="320" y="50"/>
                  <a:pt x="357" y="61"/>
                  <a:pt x="378" y="49"/>
                </a:cubicBezTo>
                <a:cubicBezTo>
                  <a:pt x="412" y="52"/>
                  <a:pt x="447" y="55"/>
                  <a:pt x="481" y="58"/>
                </a:cubicBezTo>
                <a:cubicBezTo>
                  <a:pt x="481" y="58"/>
                  <a:pt x="480" y="58"/>
                  <a:pt x="479" y="57"/>
                </a:cubicBezTo>
                <a:cubicBezTo>
                  <a:pt x="483" y="58"/>
                  <a:pt x="487" y="59"/>
                  <a:pt x="491" y="59"/>
                </a:cubicBezTo>
                <a:cubicBezTo>
                  <a:pt x="488" y="59"/>
                  <a:pt x="485" y="59"/>
                  <a:pt x="481" y="58"/>
                </a:cubicBezTo>
                <a:cubicBezTo>
                  <a:pt x="518" y="75"/>
                  <a:pt x="554" y="92"/>
                  <a:pt x="590" y="109"/>
                </a:cubicBezTo>
                <a:cubicBezTo>
                  <a:pt x="649" y="163"/>
                  <a:pt x="706" y="221"/>
                  <a:pt x="732" y="314"/>
                </a:cubicBezTo>
                <a:cubicBezTo>
                  <a:pt x="770" y="453"/>
                  <a:pt x="701" y="579"/>
                  <a:pt x="631" y="658"/>
                </a:cubicBezTo>
                <a:close/>
                <a:moveTo>
                  <a:pt x="754" y="271"/>
                </a:moveTo>
                <a:cubicBezTo>
                  <a:pt x="760" y="275"/>
                  <a:pt x="757" y="272"/>
                  <a:pt x="761" y="277"/>
                </a:cubicBezTo>
                <a:cubicBezTo>
                  <a:pt x="757" y="274"/>
                  <a:pt x="757" y="275"/>
                  <a:pt x="754" y="271"/>
                </a:cubicBezTo>
                <a:close/>
                <a:moveTo>
                  <a:pt x="483" y="94"/>
                </a:moveTo>
                <a:cubicBezTo>
                  <a:pt x="447" y="84"/>
                  <a:pt x="402" y="89"/>
                  <a:pt x="370" y="84"/>
                </a:cubicBezTo>
                <a:cubicBezTo>
                  <a:pt x="337" y="98"/>
                  <a:pt x="299" y="94"/>
                  <a:pt x="269" y="107"/>
                </a:cubicBezTo>
                <a:cubicBezTo>
                  <a:pt x="179" y="146"/>
                  <a:pt x="120" y="240"/>
                  <a:pt x="90" y="327"/>
                </a:cubicBezTo>
                <a:cubicBezTo>
                  <a:pt x="80" y="357"/>
                  <a:pt x="86" y="399"/>
                  <a:pt x="90" y="427"/>
                </a:cubicBezTo>
                <a:cubicBezTo>
                  <a:pt x="115" y="587"/>
                  <a:pt x="250" y="745"/>
                  <a:pt x="452" y="703"/>
                </a:cubicBezTo>
                <a:cubicBezTo>
                  <a:pt x="648" y="663"/>
                  <a:pt x="789" y="436"/>
                  <a:pt x="662" y="232"/>
                </a:cubicBezTo>
                <a:cubicBezTo>
                  <a:pt x="627" y="176"/>
                  <a:pt x="554" y="114"/>
                  <a:pt x="483" y="94"/>
                </a:cubicBezTo>
                <a:close/>
                <a:moveTo>
                  <a:pt x="450" y="693"/>
                </a:moveTo>
                <a:cubicBezTo>
                  <a:pt x="210" y="731"/>
                  <a:pt x="24" y="495"/>
                  <a:pt x="123" y="267"/>
                </a:cubicBezTo>
                <a:cubicBezTo>
                  <a:pt x="154" y="197"/>
                  <a:pt x="215" y="144"/>
                  <a:pt x="288" y="115"/>
                </a:cubicBezTo>
                <a:cubicBezTo>
                  <a:pt x="317" y="108"/>
                  <a:pt x="347" y="101"/>
                  <a:pt x="376" y="94"/>
                </a:cubicBezTo>
                <a:cubicBezTo>
                  <a:pt x="768" y="91"/>
                  <a:pt x="796" y="638"/>
                  <a:pt x="450" y="693"/>
                </a:cubicBezTo>
                <a:close/>
                <a:moveTo>
                  <a:pt x="246" y="251"/>
                </a:moveTo>
                <a:cubicBezTo>
                  <a:pt x="254" y="244"/>
                  <a:pt x="260" y="241"/>
                  <a:pt x="265" y="232"/>
                </a:cubicBezTo>
                <a:cubicBezTo>
                  <a:pt x="265" y="213"/>
                  <a:pt x="260" y="209"/>
                  <a:pt x="246" y="203"/>
                </a:cubicBezTo>
                <a:cubicBezTo>
                  <a:pt x="246" y="204"/>
                  <a:pt x="245" y="205"/>
                  <a:pt x="244" y="205"/>
                </a:cubicBezTo>
                <a:cubicBezTo>
                  <a:pt x="248" y="210"/>
                  <a:pt x="253" y="215"/>
                  <a:pt x="257" y="220"/>
                </a:cubicBezTo>
                <a:cubicBezTo>
                  <a:pt x="255" y="225"/>
                  <a:pt x="254" y="231"/>
                  <a:pt x="253" y="236"/>
                </a:cubicBezTo>
                <a:cubicBezTo>
                  <a:pt x="245" y="238"/>
                  <a:pt x="238" y="239"/>
                  <a:pt x="230" y="240"/>
                </a:cubicBezTo>
                <a:cubicBezTo>
                  <a:pt x="218" y="233"/>
                  <a:pt x="212" y="224"/>
                  <a:pt x="209" y="207"/>
                </a:cubicBezTo>
                <a:cubicBezTo>
                  <a:pt x="218" y="192"/>
                  <a:pt x="226" y="183"/>
                  <a:pt x="244" y="177"/>
                </a:cubicBezTo>
                <a:cubicBezTo>
                  <a:pt x="262" y="178"/>
                  <a:pt x="268" y="186"/>
                  <a:pt x="273" y="199"/>
                </a:cubicBezTo>
                <a:cubicBezTo>
                  <a:pt x="276" y="201"/>
                  <a:pt x="279" y="203"/>
                  <a:pt x="281" y="205"/>
                </a:cubicBezTo>
                <a:cubicBezTo>
                  <a:pt x="282" y="204"/>
                  <a:pt x="283" y="203"/>
                  <a:pt x="283" y="201"/>
                </a:cubicBezTo>
                <a:cubicBezTo>
                  <a:pt x="277" y="192"/>
                  <a:pt x="271" y="183"/>
                  <a:pt x="265" y="175"/>
                </a:cubicBezTo>
                <a:cubicBezTo>
                  <a:pt x="268" y="128"/>
                  <a:pt x="333" y="146"/>
                  <a:pt x="337" y="183"/>
                </a:cubicBezTo>
                <a:cubicBezTo>
                  <a:pt x="339" y="184"/>
                  <a:pt x="341" y="185"/>
                  <a:pt x="343" y="187"/>
                </a:cubicBezTo>
                <a:cubicBezTo>
                  <a:pt x="345" y="187"/>
                  <a:pt x="345" y="187"/>
                  <a:pt x="345" y="187"/>
                </a:cubicBezTo>
                <a:cubicBezTo>
                  <a:pt x="340" y="174"/>
                  <a:pt x="336" y="161"/>
                  <a:pt x="331" y="148"/>
                </a:cubicBezTo>
                <a:cubicBezTo>
                  <a:pt x="331" y="145"/>
                  <a:pt x="332" y="142"/>
                  <a:pt x="333" y="140"/>
                </a:cubicBezTo>
                <a:cubicBezTo>
                  <a:pt x="351" y="127"/>
                  <a:pt x="405" y="109"/>
                  <a:pt x="419" y="140"/>
                </a:cubicBezTo>
                <a:cubicBezTo>
                  <a:pt x="424" y="150"/>
                  <a:pt x="419" y="165"/>
                  <a:pt x="415" y="175"/>
                </a:cubicBezTo>
                <a:cubicBezTo>
                  <a:pt x="416" y="177"/>
                  <a:pt x="416" y="179"/>
                  <a:pt x="417" y="181"/>
                </a:cubicBezTo>
                <a:cubicBezTo>
                  <a:pt x="422" y="165"/>
                  <a:pt x="427" y="149"/>
                  <a:pt x="432" y="133"/>
                </a:cubicBezTo>
                <a:cubicBezTo>
                  <a:pt x="458" y="128"/>
                  <a:pt x="473" y="137"/>
                  <a:pt x="489" y="146"/>
                </a:cubicBezTo>
                <a:cubicBezTo>
                  <a:pt x="490" y="148"/>
                  <a:pt x="491" y="151"/>
                  <a:pt x="491" y="154"/>
                </a:cubicBezTo>
                <a:cubicBezTo>
                  <a:pt x="470" y="178"/>
                  <a:pt x="468" y="190"/>
                  <a:pt x="469" y="228"/>
                </a:cubicBezTo>
                <a:cubicBezTo>
                  <a:pt x="462" y="232"/>
                  <a:pt x="462" y="232"/>
                  <a:pt x="462" y="232"/>
                </a:cubicBezTo>
                <a:cubicBezTo>
                  <a:pt x="457" y="235"/>
                  <a:pt x="459" y="236"/>
                  <a:pt x="452" y="234"/>
                </a:cubicBezTo>
                <a:cubicBezTo>
                  <a:pt x="427" y="222"/>
                  <a:pt x="403" y="209"/>
                  <a:pt x="378" y="197"/>
                </a:cubicBezTo>
                <a:cubicBezTo>
                  <a:pt x="362" y="192"/>
                  <a:pt x="347" y="202"/>
                  <a:pt x="337" y="201"/>
                </a:cubicBezTo>
                <a:cubicBezTo>
                  <a:pt x="328" y="197"/>
                  <a:pt x="319" y="193"/>
                  <a:pt x="310" y="189"/>
                </a:cubicBezTo>
                <a:cubicBezTo>
                  <a:pt x="321" y="204"/>
                  <a:pt x="332" y="217"/>
                  <a:pt x="343" y="234"/>
                </a:cubicBezTo>
                <a:cubicBezTo>
                  <a:pt x="342" y="236"/>
                  <a:pt x="342" y="237"/>
                  <a:pt x="341" y="238"/>
                </a:cubicBezTo>
                <a:cubicBezTo>
                  <a:pt x="330" y="242"/>
                  <a:pt x="319" y="246"/>
                  <a:pt x="309" y="249"/>
                </a:cubicBezTo>
                <a:cubicBezTo>
                  <a:pt x="324" y="250"/>
                  <a:pt x="340" y="251"/>
                  <a:pt x="355" y="253"/>
                </a:cubicBezTo>
                <a:cubicBezTo>
                  <a:pt x="364" y="250"/>
                  <a:pt x="369" y="240"/>
                  <a:pt x="382" y="242"/>
                </a:cubicBezTo>
                <a:cubicBezTo>
                  <a:pt x="419" y="249"/>
                  <a:pt x="502" y="295"/>
                  <a:pt x="510" y="333"/>
                </a:cubicBezTo>
                <a:cubicBezTo>
                  <a:pt x="516" y="333"/>
                  <a:pt x="516" y="333"/>
                  <a:pt x="516" y="333"/>
                </a:cubicBezTo>
                <a:cubicBezTo>
                  <a:pt x="510" y="319"/>
                  <a:pt x="505" y="305"/>
                  <a:pt x="499" y="292"/>
                </a:cubicBezTo>
                <a:cubicBezTo>
                  <a:pt x="489" y="288"/>
                  <a:pt x="479" y="285"/>
                  <a:pt x="469" y="281"/>
                </a:cubicBezTo>
                <a:cubicBezTo>
                  <a:pt x="473" y="270"/>
                  <a:pt x="483" y="271"/>
                  <a:pt x="487" y="261"/>
                </a:cubicBezTo>
                <a:cubicBezTo>
                  <a:pt x="497" y="238"/>
                  <a:pt x="482" y="212"/>
                  <a:pt x="481" y="187"/>
                </a:cubicBezTo>
                <a:cubicBezTo>
                  <a:pt x="484" y="184"/>
                  <a:pt x="488" y="181"/>
                  <a:pt x="491" y="179"/>
                </a:cubicBezTo>
                <a:cubicBezTo>
                  <a:pt x="504" y="173"/>
                  <a:pt x="511" y="194"/>
                  <a:pt x="524" y="201"/>
                </a:cubicBezTo>
                <a:cubicBezTo>
                  <a:pt x="520" y="193"/>
                  <a:pt x="519" y="192"/>
                  <a:pt x="520" y="183"/>
                </a:cubicBezTo>
                <a:cubicBezTo>
                  <a:pt x="521" y="181"/>
                  <a:pt x="521" y="180"/>
                  <a:pt x="522" y="179"/>
                </a:cubicBezTo>
                <a:cubicBezTo>
                  <a:pt x="538" y="180"/>
                  <a:pt x="541" y="188"/>
                  <a:pt x="545" y="201"/>
                </a:cubicBezTo>
                <a:cubicBezTo>
                  <a:pt x="546" y="202"/>
                  <a:pt x="547" y="203"/>
                  <a:pt x="549" y="203"/>
                </a:cubicBezTo>
                <a:cubicBezTo>
                  <a:pt x="563" y="148"/>
                  <a:pt x="443" y="111"/>
                  <a:pt x="380" y="113"/>
                </a:cubicBezTo>
                <a:cubicBezTo>
                  <a:pt x="312" y="140"/>
                  <a:pt x="201" y="134"/>
                  <a:pt x="199" y="224"/>
                </a:cubicBezTo>
                <a:cubicBezTo>
                  <a:pt x="212" y="238"/>
                  <a:pt x="219" y="251"/>
                  <a:pt x="246" y="251"/>
                </a:cubicBezTo>
                <a:close/>
                <a:moveTo>
                  <a:pt x="454" y="265"/>
                </a:moveTo>
                <a:cubicBezTo>
                  <a:pt x="455" y="264"/>
                  <a:pt x="456" y="262"/>
                  <a:pt x="456" y="261"/>
                </a:cubicBezTo>
                <a:cubicBezTo>
                  <a:pt x="460" y="261"/>
                  <a:pt x="460" y="261"/>
                  <a:pt x="460" y="261"/>
                </a:cubicBezTo>
                <a:cubicBezTo>
                  <a:pt x="464" y="267"/>
                  <a:pt x="460" y="264"/>
                  <a:pt x="454" y="265"/>
                </a:cubicBezTo>
                <a:close/>
                <a:moveTo>
                  <a:pt x="271" y="267"/>
                </a:moveTo>
                <a:cubicBezTo>
                  <a:pt x="281" y="262"/>
                  <a:pt x="292" y="256"/>
                  <a:pt x="302" y="251"/>
                </a:cubicBezTo>
                <a:cubicBezTo>
                  <a:pt x="293" y="253"/>
                  <a:pt x="284" y="256"/>
                  <a:pt x="275" y="259"/>
                </a:cubicBezTo>
                <a:cubicBezTo>
                  <a:pt x="274" y="262"/>
                  <a:pt x="272" y="264"/>
                  <a:pt x="271" y="267"/>
                </a:cubicBezTo>
                <a:close/>
                <a:moveTo>
                  <a:pt x="302" y="251"/>
                </a:moveTo>
                <a:cubicBezTo>
                  <a:pt x="304" y="250"/>
                  <a:pt x="306" y="249"/>
                  <a:pt x="309" y="249"/>
                </a:cubicBezTo>
                <a:cubicBezTo>
                  <a:pt x="308" y="249"/>
                  <a:pt x="307" y="249"/>
                  <a:pt x="306" y="249"/>
                </a:cubicBezTo>
                <a:cubicBezTo>
                  <a:pt x="305" y="249"/>
                  <a:pt x="303" y="250"/>
                  <a:pt x="302" y="251"/>
                </a:cubicBezTo>
                <a:close/>
                <a:moveTo>
                  <a:pt x="565" y="212"/>
                </a:moveTo>
                <a:cubicBezTo>
                  <a:pt x="553" y="216"/>
                  <a:pt x="551" y="222"/>
                  <a:pt x="545" y="232"/>
                </a:cubicBezTo>
                <a:cubicBezTo>
                  <a:pt x="549" y="247"/>
                  <a:pt x="548" y="257"/>
                  <a:pt x="561" y="263"/>
                </a:cubicBezTo>
                <a:cubicBezTo>
                  <a:pt x="569" y="264"/>
                  <a:pt x="578" y="264"/>
                  <a:pt x="586" y="265"/>
                </a:cubicBezTo>
                <a:cubicBezTo>
                  <a:pt x="588" y="261"/>
                  <a:pt x="590" y="257"/>
                  <a:pt x="592" y="253"/>
                </a:cubicBezTo>
                <a:cubicBezTo>
                  <a:pt x="573" y="255"/>
                  <a:pt x="566" y="254"/>
                  <a:pt x="553" y="242"/>
                </a:cubicBezTo>
                <a:cubicBezTo>
                  <a:pt x="554" y="241"/>
                  <a:pt x="554" y="240"/>
                  <a:pt x="555" y="238"/>
                </a:cubicBezTo>
                <a:cubicBezTo>
                  <a:pt x="554" y="230"/>
                  <a:pt x="555" y="231"/>
                  <a:pt x="559" y="224"/>
                </a:cubicBezTo>
                <a:cubicBezTo>
                  <a:pt x="570" y="221"/>
                  <a:pt x="582" y="218"/>
                  <a:pt x="594" y="222"/>
                </a:cubicBezTo>
                <a:cubicBezTo>
                  <a:pt x="606" y="226"/>
                  <a:pt x="620" y="242"/>
                  <a:pt x="615" y="257"/>
                </a:cubicBezTo>
                <a:cubicBezTo>
                  <a:pt x="610" y="264"/>
                  <a:pt x="604" y="267"/>
                  <a:pt x="594" y="269"/>
                </a:cubicBezTo>
                <a:cubicBezTo>
                  <a:pt x="594" y="275"/>
                  <a:pt x="594" y="275"/>
                  <a:pt x="594" y="275"/>
                </a:cubicBezTo>
                <a:cubicBezTo>
                  <a:pt x="604" y="272"/>
                  <a:pt x="613" y="268"/>
                  <a:pt x="623" y="265"/>
                </a:cubicBezTo>
                <a:cubicBezTo>
                  <a:pt x="626" y="266"/>
                  <a:pt x="628" y="266"/>
                  <a:pt x="631" y="267"/>
                </a:cubicBezTo>
                <a:cubicBezTo>
                  <a:pt x="637" y="275"/>
                  <a:pt x="640" y="282"/>
                  <a:pt x="643" y="294"/>
                </a:cubicBezTo>
                <a:cubicBezTo>
                  <a:pt x="642" y="300"/>
                  <a:pt x="641" y="306"/>
                  <a:pt x="639" y="312"/>
                </a:cubicBezTo>
                <a:cubicBezTo>
                  <a:pt x="630" y="316"/>
                  <a:pt x="620" y="321"/>
                  <a:pt x="610" y="325"/>
                </a:cubicBezTo>
                <a:cubicBezTo>
                  <a:pt x="610" y="327"/>
                  <a:pt x="610" y="327"/>
                  <a:pt x="610" y="327"/>
                </a:cubicBezTo>
                <a:cubicBezTo>
                  <a:pt x="623" y="323"/>
                  <a:pt x="636" y="320"/>
                  <a:pt x="650" y="323"/>
                </a:cubicBezTo>
                <a:cubicBezTo>
                  <a:pt x="660" y="338"/>
                  <a:pt x="673" y="368"/>
                  <a:pt x="658" y="384"/>
                </a:cubicBezTo>
                <a:cubicBezTo>
                  <a:pt x="649" y="399"/>
                  <a:pt x="631" y="395"/>
                  <a:pt x="615" y="393"/>
                </a:cubicBezTo>
                <a:cubicBezTo>
                  <a:pt x="621" y="400"/>
                  <a:pt x="645" y="402"/>
                  <a:pt x="656" y="405"/>
                </a:cubicBezTo>
                <a:cubicBezTo>
                  <a:pt x="670" y="425"/>
                  <a:pt x="669" y="441"/>
                  <a:pt x="662" y="465"/>
                </a:cubicBezTo>
                <a:cubicBezTo>
                  <a:pt x="659" y="467"/>
                  <a:pt x="656" y="469"/>
                  <a:pt x="654" y="471"/>
                </a:cubicBezTo>
                <a:cubicBezTo>
                  <a:pt x="652" y="470"/>
                  <a:pt x="583" y="441"/>
                  <a:pt x="582" y="440"/>
                </a:cubicBezTo>
                <a:cubicBezTo>
                  <a:pt x="564" y="414"/>
                  <a:pt x="597" y="387"/>
                  <a:pt x="598" y="358"/>
                </a:cubicBezTo>
                <a:cubicBezTo>
                  <a:pt x="600" y="328"/>
                  <a:pt x="583" y="318"/>
                  <a:pt x="588" y="290"/>
                </a:cubicBezTo>
                <a:cubicBezTo>
                  <a:pt x="581" y="294"/>
                  <a:pt x="582" y="296"/>
                  <a:pt x="582" y="308"/>
                </a:cubicBezTo>
                <a:cubicBezTo>
                  <a:pt x="549" y="309"/>
                  <a:pt x="546" y="297"/>
                  <a:pt x="543" y="275"/>
                </a:cubicBezTo>
                <a:cubicBezTo>
                  <a:pt x="530" y="268"/>
                  <a:pt x="517" y="260"/>
                  <a:pt x="504" y="253"/>
                </a:cubicBezTo>
                <a:cubicBezTo>
                  <a:pt x="501" y="262"/>
                  <a:pt x="527" y="275"/>
                  <a:pt x="538" y="277"/>
                </a:cubicBezTo>
                <a:cubicBezTo>
                  <a:pt x="538" y="291"/>
                  <a:pt x="537" y="305"/>
                  <a:pt x="536" y="318"/>
                </a:cubicBezTo>
                <a:cubicBezTo>
                  <a:pt x="543" y="328"/>
                  <a:pt x="549" y="332"/>
                  <a:pt x="559" y="337"/>
                </a:cubicBezTo>
                <a:cubicBezTo>
                  <a:pt x="553" y="379"/>
                  <a:pt x="515" y="448"/>
                  <a:pt x="491" y="477"/>
                </a:cubicBezTo>
                <a:cubicBezTo>
                  <a:pt x="477" y="483"/>
                  <a:pt x="464" y="489"/>
                  <a:pt x="450" y="495"/>
                </a:cubicBezTo>
                <a:cubicBezTo>
                  <a:pt x="450" y="497"/>
                  <a:pt x="450" y="497"/>
                  <a:pt x="450" y="497"/>
                </a:cubicBezTo>
                <a:cubicBezTo>
                  <a:pt x="463" y="494"/>
                  <a:pt x="476" y="491"/>
                  <a:pt x="489" y="487"/>
                </a:cubicBezTo>
                <a:cubicBezTo>
                  <a:pt x="498" y="468"/>
                  <a:pt x="509" y="446"/>
                  <a:pt x="530" y="440"/>
                </a:cubicBezTo>
                <a:cubicBezTo>
                  <a:pt x="544" y="483"/>
                  <a:pt x="609" y="451"/>
                  <a:pt x="635" y="483"/>
                </a:cubicBezTo>
                <a:cubicBezTo>
                  <a:pt x="625" y="497"/>
                  <a:pt x="615" y="510"/>
                  <a:pt x="604" y="524"/>
                </a:cubicBezTo>
                <a:cubicBezTo>
                  <a:pt x="603" y="525"/>
                  <a:pt x="602" y="526"/>
                  <a:pt x="600" y="526"/>
                </a:cubicBezTo>
                <a:cubicBezTo>
                  <a:pt x="609" y="528"/>
                  <a:pt x="615" y="522"/>
                  <a:pt x="627" y="520"/>
                </a:cubicBezTo>
                <a:cubicBezTo>
                  <a:pt x="627" y="526"/>
                  <a:pt x="627" y="526"/>
                  <a:pt x="627" y="526"/>
                </a:cubicBezTo>
                <a:cubicBezTo>
                  <a:pt x="620" y="532"/>
                  <a:pt x="613" y="537"/>
                  <a:pt x="606" y="543"/>
                </a:cubicBezTo>
                <a:cubicBezTo>
                  <a:pt x="606" y="545"/>
                  <a:pt x="605" y="547"/>
                  <a:pt x="604" y="549"/>
                </a:cubicBezTo>
                <a:cubicBezTo>
                  <a:pt x="672" y="546"/>
                  <a:pt x="689" y="411"/>
                  <a:pt x="672" y="335"/>
                </a:cubicBezTo>
                <a:cubicBezTo>
                  <a:pt x="666" y="308"/>
                  <a:pt x="649" y="279"/>
                  <a:pt x="641" y="261"/>
                </a:cubicBezTo>
                <a:cubicBezTo>
                  <a:pt x="631" y="238"/>
                  <a:pt x="607" y="194"/>
                  <a:pt x="565" y="212"/>
                </a:cubicBezTo>
                <a:close/>
                <a:moveTo>
                  <a:pt x="251" y="551"/>
                </a:moveTo>
                <a:cubicBezTo>
                  <a:pt x="244" y="537"/>
                  <a:pt x="239" y="524"/>
                  <a:pt x="226" y="516"/>
                </a:cubicBezTo>
                <a:cubicBezTo>
                  <a:pt x="221" y="517"/>
                  <a:pt x="216" y="517"/>
                  <a:pt x="211" y="518"/>
                </a:cubicBezTo>
                <a:cubicBezTo>
                  <a:pt x="205" y="521"/>
                  <a:pt x="205" y="522"/>
                  <a:pt x="201" y="528"/>
                </a:cubicBezTo>
                <a:cubicBezTo>
                  <a:pt x="202" y="530"/>
                  <a:pt x="203" y="532"/>
                  <a:pt x="203" y="534"/>
                </a:cubicBezTo>
                <a:cubicBezTo>
                  <a:pt x="212" y="529"/>
                  <a:pt x="214" y="520"/>
                  <a:pt x="226" y="528"/>
                </a:cubicBezTo>
                <a:cubicBezTo>
                  <a:pt x="233" y="532"/>
                  <a:pt x="235" y="536"/>
                  <a:pt x="238" y="543"/>
                </a:cubicBezTo>
                <a:cubicBezTo>
                  <a:pt x="238" y="549"/>
                  <a:pt x="237" y="555"/>
                  <a:pt x="236" y="561"/>
                </a:cubicBezTo>
                <a:cubicBezTo>
                  <a:pt x="233" y="564"/>
                  <a:pt x="229" y="567"/>
                  <a:pt x="226" y="569"/>
                </a:cubicBezTo>
                <a:cubicBezTo>
                  <a:pt x="201" y="575"/>
                  <a:pt x="180" y="567"/>
                  <a:pt x="172" y="549"/>
                </a:cubicBezTo>
                <a:cubicBezTo>
                  <a:pt x="172" y="524"/>
                  <a:pt x="172" y="524"/>
                  <a:pt x="172" y="524"/>
                </a:cubicBezTo>
                <a:cubicBezTo>
                  <a:pt x="179" y="518"/>
                  <a:pt x="186" y="512"/>
                  <a:pt x="193" y="506"/>
                </a:cubicBezTo>
                <a:cubicBezTo>
                  <a:pt x="181" y="509"/>
                  <a:pt x="175" y="517"/>
                  <a:pt x="162" y="514"/>
                </a:cubicBezTo>
                <a:cubicBezTo>
                  <a:pt x="138" y="503"/>
                  <a:pt x="135" y="478"/>
                  <a:pt x="142" y="448"/>
                </a:cubicBezTo>
                <a:cubicBezTo>
                  <a:pt x="154" y="445"/>
                  <a:pt x="166" y="441"/>
                  <a:pt x="179" y="438"/>
                </a:cubicBezTo>
                <a:cubicBezTo>
                  <a:pt x="180" y="437"/>
                  <a:pt x="181" y="436"/>
                  <a:pt x="183" y="436"/>
                </a:cubicBezTo>
                <a:cubicBezTo>
                  <a:pt x="168" y="436"/>
                  <a:pt x="154" y="437"/>
                  <a:pt x="139" y="438"/>
                </a:cubicBezTo>
                <a:cubicBezTo>
                  <a:pt x="114" y="425"/>
                  <a:pt x="119" y="386"/>
                  <a:pt x="133" y="368"/>
                </a:cubicBezTo>
                <a:cubicBezTo>
                  <a:pt x="147" y="365"/>
                  <a:pt x="167" y="365"/>
                  <a:pt x="179" y="370"/>
                </a:cubicBezTo>
                <a:cubicBezTo>
                  <a:pt x="180" y="369"/>
                  <a:pt x="181" y="369"/>
                  <a:pt x="183" y="368"/>
                </a:cubicBezTo>
                <a:cubicBezTo>
                  <a:pt x="183" y="366"/>
                  <a:pt x="183" y="366"/>
                  <a:pt x="183" y="366"/>
                </a:cubicBezTo>
                <a:cubicBezTo>
                  <a:pt x="171" y="357"/>
                  <a:pt x="144" y="351"/>
                  <a:pt x="133" y="345"/>
                </a:cubicBezTo>
                <a:cubicBezTo>
                  <a:pt x="132" y="324"/>
                  <a:pt x="133" y="304"/>
                  <a:pt x="148" y="294"/>
                </a:cubicBezTo>
                <a:cubicBezTo>
                  <a:pt x="151" y="299"/>
                  <a:pt x="155" y="305"/>
                  <a:pt x="158" y="310"/>
                </a:cubicBezTo>
                <a:cubicBezTo>
                  <a:pt x="177" y="314"/>
                  <a:pt x="208" y="301"/>
                  <a:pt x="224" y="314"/>
                </a:cubicBezTo>
                <a:cubicBezTo>
                  <a:pt x="230" y="318"/>
                  <a:pt x="231" y="320"/>
                  <a:pt x="234" y="327"/>
                </a:cubicBezTo>
                <a:cubicBezTo>
                  <a:pt x="232" y="355"/>
                  <a:pt x="217" y="363"/>
                  <a:pt x="211" y="384"/>
                </a:cubicBezTo>
                <a:cubicBezTo>
                  <a:pt x="203" y="415"/>
                  <a:pt x="208" y="448"/>
                  <a:pt x="201" y="475"/>
                </a:cubicBezTo>
                <a:cubicBezTo>
                  <a:pt x="211" y="472"/>
                  <a:pt x="212" y="470"/>
                  <a:pt x="214" y="458"/>
                </a:cubicBezTo>
                <a:cubicBezTo>
                  <a:pt x="222" y="460"/>
                  <a:pt x="231" y="462"/>
                  <a:pt x="240" y="465"/>
                </a:cubicBezTo>
                <a:cubicBezTo>
                  <a:pt x="245" y="460"/>
                  <a:pt x="250" y="456"/>
                  <a:pt x="255" y="452"/>
                </a:cubicBezTo>
                <a:cubicBezTo>
                  <a:pt x="261" y="461"/>
                  <a:pt x="281" y="512"/>
                  <a:pt x="283" y="522"/>
                </a:cubicBezTo>
                <a:cubicBezTo>
                  <a:pt x="290" y="526"/>
                  <a:pt x="290" y="526"/>
                  <a:pt x="290" y="526"/>
                </a:cubicBezTo>
                <a:cubicBezTo>
                  <a:pt x="292" y="526"/>
                  <a:pt x="292" y="526"/>
                  <a:pt x="292" y="526"/>
                </a:cubicBezTo>
                <a:cubicBezTo>
                  <a:pt x="282" y="492"/>
                  <a:pt x="258" y="454"/>
                  <a:pt x="248" y="423"/>
                </a:cubicBezTo>
                <a:cubicBezTo>
                  <a:pt x="232" y="368"/>
                  <a:pt x="285" y="327"/>
                  <a:pt x="298" y="296"/>
                </a:cubicBezTo>
                <a:cubicBezTo>
                  <a:pt x="310" y="289"/>
                  <a:pt x="329" y="287"/>
                  <a:pt x="345" y="290"/>
                </a:cubicBezTo>
                <a:cubicBezTo>
                  <a:pt x="345" y="286"/>
                  <a:pt x="345" y="286"/>
                  <a:pt x="345" y="286"/>
                </a:cubicBezTo>
                <a:cubicBezTo>
                  <a:pt x="329" y="284"/>
                  <a:pt x="316" y="283"/>
                  <a:pt x="300" y="288"/>
                </a:cubicBezTo>
                <a:cubicBezTo>
                  <a:pt x="290" y="292"/>
                  <a:pt x="283" y="310"/>
                  <a:pt x="277" y="318"/>
                </a:cubicBezTo>
                <a:cubicBezTo>
                  <a:pt x="269" y="318"/>
                  <a:pt x="269" y="318"/>
                  <a:pt x="269" y="318"/>
                </a:cubicBezTo>
                <a:cubicBezTo>
                  <a:pt x="231" y="289"/>
                  <a:pt x="225" y="294"/>
                  <a:pt x="170" y="296"/>
                </a:cubicBezTo>
                <a:cubicBezTo>
                  <a:pt x="170" y="294"/>
                  <a:pt x="169" y="293"/>
                  <a:pt x="168" y="292"/>
                </a:cubicBezTo>
                <a:cubicBezTo>
                  <a:pt x="176" y="283"/>
                  <a:pt x="188" y="274"/>
                  <a:pt x="201" y="271"/>
                </a:cubicBezTo>
                <a:cubicBezTo>
                  <a:pt x="202" y="270"/>
                  <a:pt x="203" y="268"/>
                  <a:pt x="203" y="267"/>
                </a:cubicBezTo>
                <a:cubicBezTo>
                  <a:pt x="196" y="266"/>
                  <a:pt x="190" y="266"/>
                  <a:pt x="183" y="265"/>
                </a:cubicBezTo>
                <a:cubicBezTo>
                  <a:pt x="181" y="264"/>
                  <a:pt x="179" y="262"/>
                  <a:pt x="176" y="261"/>
                </a:cubicBezTo>
                <a:cubicBezTo>
                  <a:pt x="183" y="253"/>
                  <a:pt x="189" y="251"/>
                  <a:pt x="201" y="249"/>
                </a:cubicBezTo>
                <a:cubicBezTo>
                  <a:pt x="201" y="244"/>
                  <a:pt x="201" y="244"/>
                  <a:pt x="201" y="244"/>
                </a:cubicBezTo>
                <a:cubicBezTo>
                  <a:pt x="193" y="244"/>
                  <a:pt x="185" y="243"/>
                  <a:pt x="176" y="242"/>
                </a:cubicBezTo>
                <a:cubicBezTo>
                  <a:pt x="143" y="280"/>
                  <a:pt x="124" y="311"/>
                  <a:pt x="113" y="374"/>
                </a:cubicBezTo>
                <a:cubicBezTo>
                  <a:pt x="97" y="462"/>
                  <a:pt x="163" y="610"/>
                  <a:pt x="242" y="571"/>
                </a:cubicBezTo>
                <a:cubicBezTo>
                  <a:pt x="245" y="565"/>
                  <a:pt x="248" y="558"/>
                  <a:pt x="251" y="551"/>
                </a:cubicBezTo>
                <a:close/>
                <a:moveTo>
                  <a:pt x="230" y="403"/>
                </a:moveTo>
                <a:cubicBezTo>
                  <a:pt x="227" y="404"/>
                  <a:pt x="223" y="406"/>
                  <a:pt x="220" y="407"/>
                </a:cubicBezTo>
                <a:cubicBezTo>
                  <a:pt x="221" y="405"/>
                  <a:pt x="222" y="403"/>
                  <a:pt x="224" y="401"/>
                </a:cubicBezTo>
                <a:cubicBezTo>
                  <a:pt x="230" y="401"/>
                  <a:pt x="230" y="401"/>
                  <a:pt x="230" y="401"/>
                </a:cubicBezTo>
                <a:lnTo>
                  <a:pt x="230" y="403"/>
                </a:lnTo>
                <a:close/>
                <a:moveTo>
                  <a:pt x="263" y="325"/>
                </a:moveTo>
                <a:cubicBezTo>
                  <a:pt x="262" y="326"/>
                  <a:pt x="262" y="327"/>
                  <a:pt x="261" y="329"/>
                </a:cubicBezTo>
                <a:cubicBezTo>
                  <a:pt x="260" y="327"/>
                  <a:pt x="259" y="326"/>
                  <a:pt x="259" y="325"/>
                </a:cubicBezTo>
                <a:lnTo>
                  <a:pt x="263" y="325"/>
                </a:lnTo>
                <a:close/>
                <a:moveTo>
                  <a:pt x="386" y="294"/>
                </a:moveTo>
                <a:cubicBezTo>
                  <a:pt x="350" y="307"/>
                  <a:pt x="315" y="310"/>
                  <a:pt x="300" y="343"/>
                </a:cubicBezTo>
                <a:cubicBezTo>
                  <a:pt x="267" y="414"/>
                  <a:pt x="314" y="516"/>
                  <a:pt x="401" y="502"/>
                </a:cubicBezTo>
                <a:cubicBezTo>
                  <a:pt x="539" y="479"/>
                  <a:pt x="523" y="289"/>
                  <a:pt x="386" y="294"/>
                </a:cubicBezTo>
                <a:close/>
                <a:moveTo>
                  <a:pt x="368" y="489"/>
                </a:moveTo>
                <a:cubicBezTo>
                  <a:pt x="306" y="470"/>
                  <a:pt x="275" y="379"/>
                  <a:pt x="327" y="329"/>
                </a:cubicBezTo>
                <a:cubicBezTo>
                  <a:pt x="345" y="311"/>
                  <a:pt x="374" y="316"/>
                  <a:pt x="401" y="306"/>
                </a:cubicBezTo>
                <a:cubicBezTo>
                  <a:pt x="537" y="335"/>
                  <a:pt x="484" y="525"/>
                  <a:pt x="368" y="489"/>
                </a:cubicBezTo>
                <a:close/>
                <a:moveTo>
                  <a:pt x="384" y="341"/>
                </a:moveTo>
                <a:cubicBezTo>
                  <a:pt x="373" y="346"/>
                  <a:pt x="362" y="351"/>
                  <a:pt x="351" y="356"/>
                </a:cubicBezTo>
                <a:cubicBezTo>
                  <a:pt x="335" y="395"/>
                  <a:pt x="338" y="429"/>
                  <a:pt x="372" y="450"/>
                </a:cubicBezTo>
                <a:cubicBezTo>
                  <a:pt x="468" y="472"/>
                  <a:pt x="474" y="337"/>
                  <a:pt x="384" y="341"/>
                </a:cubicBezTo>
                <a:close/>
                <a:moveTo>
                  <a:pt x="392" y="446"/>
                </a:moveTo>
                <a:cubicBezTo>
                  <a:pt x="372" y="435"/>
                  <a:pt x="351" y="429"/>
                  <a:pt x="347" y="401"/>
                </a:cubicBezTo>
                <a:cubicBezTo>
                  <a:pt x="337" y="372"/>
                  <a:pt x="368" y="358"/>
                  <a:pt x="386" y="349"/>
                </a:cubicBezTo>
                <a:cubicBezTo>
                  <a:pt x="458" y="351"/>
                  <a:pt x="452" y="430"/>
                  <a:pt x="392" y="446"/>
                </a:cubicBezTo>
                <a:close/>
                <a:moveTo>
                  <a:pt x="386" y="364"/>
                </a:moveTo>
                <a:cubicBezTo>
                  <a:pt x="380" y="367"/>
                  <a:pt x="374" y="371"/>
                  <a:pt x="368" y="374"/>
                </a:cubicBezTo>
                <a:cubicBezTo>
                  <a:pt x="358" y="392"/>
                  <a:pt x="363" y="400"/>
                  <a:pt x="368" y="417"/>
                </a:cubicBezTo>
                <a:cubicBezTo>
                  <a:pt x="380" y="426"/>
                  <a:pt x="387" y="427"/>
                  <a:pt x="405" y="427"/>
                </a:cubicBezTo>
                <a:cubicBezTo>
                  <a:pt x="412" y="420"/>
                  <a:pt x="419" y="415"/>
                  <a:pt x="425" y="407"/>
                </a:cubicBezTo>
                <a:cubicBezTo>
                  <a:pt x="423" y="397"/>
                  <a:pt x="421" y="386"/>
                  <a:pt x="419" y="376"/>
                </a:cubicBezTo>
                <a:cubicBezTo>
                  <a:pt x="410" y="369"/>
                  <a:pt x="403" y="364"/>
                  <a:pt x="386" y="364"/>
                </a:cubicBezTo>
                <a:close/>
                <a:moveTo>
                  <a:pt x="401" y="395"/>
                </a:moveTo>
                <a:cubicBezTo>
                  <a:pt x="401" y="390"/>
                  <a:pt x="401" y="390"/>
                  <a:pt x="401" y="390"/>
                </a:cubicBezTo>
                <a:cubicBezTo>
                  <a:pt x="403" y="394"/>
                  <a:pt x="403" y="391"/>
                  <a:pt x="401" y="395"/>
                </a:cubicBezTo>
                <a:close/>
                <a:moveTo>
                  <a:pt x="532" y="489"/>
                </a:moveTo>
                <a:cubicBezTo>
                  <a:pt x="530" y="489"/>
                  <a:pt x="528" y="488"/>
                  <a:pt x="526" y="487"/>
                </a:cubicBezTo>
                <a:cubicBezTo>
                  <a:pt x="508" y="476"/>
                  <a:pt x="503" y="500"/>
                  <a:pt x="493" y="510"/>
                </a:cubicBezTo>
                <a:cubicBezTo>
                  <a:pt x="505" y="502"/>
                  <a:pt x="517" y="495"/>
                  <a:pt x="524" y="495"/>
                </a:cubicBezTo>
                <a:cubicBezTo>
                  <a:pt x="527" y="493"/>
                  <a:pt x="530" y="491"/>
                  <a:pt x="532" y="489"/>
                </a:cubicBezTo>
                <a:close/>
                <a:moveTo>
                  <a:pt x="493" y="510"/>
                </a:moveTo>
                <a:cubicBezTo>
                  <a:pt x="491" y="511"/>
                  <a:pt x="490" y="513"/>
                  <a:pt x="488" y="514"/>
                </a:cubicBezTo>
                <a:cubicBezTo>
                  <a:pt x="489" y="513"/>
                  <a:pt x="490" y="513"/>
                  <a:pt x="491" y="512"/>
                </a:cubicBezTo>
                <a:cubicBezTo>
                  <a:pt x="492" y="511"/>
                  <a:pt x="493" y="511"/>
                  <a:pt x="493" y="510"/>
                </a:cubicBezTo>
                <a:close/>
                <a:moveTo>
                  <a:pt x="569" y="541"/>
                </a:moveTo>
                <a:cubicBezTo>
                  <a:pt x="552" y="532"/>
                  <a:pt x="536" y="558"/>
                  <a:pt x="534" y="561"/>
                </a:cubicBezTo>
                <a:cubicBezTo>
                  <a:pt x="531" y="571"/>
                  <a:pt x="535" y="578"/>
                  <a:pt x="538" y="586"/>
                </a:cubicBezTo>
                <a:cubicBezTo>
                  <a:pt x="545" y="590"/>
                  <a:pt x="546" y="591"/>
                  <a:pt x="557" y="592"/>
                </a:cubicBezTo>
                <a:cubicBezTo>
                  <a:pt x="558" y="589"/>
                  <a:pt x="560" y="585"/>
                  <a:pt x="561" y="582"/>
                </a:cubicBezTo>
                <a:cubicBezTo>
                  <a:pt x="550" y="580"/>
                  <a:pt x="551" y="578"/>
                  <a:pt x="545" y="574"/>
                </a:cubicBezTo>
                <a:cubicBezTo>
                  <a:pt x="545" y="555"/>
                  <a:pt x="551" y="549"/>
                  <a:pt x="569" y="549"/>
                </a:cubicBezTo>
                <a:cubicBezTo>
                  <a:pt x="578" y="558"/>
                  <a:pt x="584" y="566"/>
                  <a:pt x="590" y="578"/>
                </a:cubicBezTo>
                <a:cubicBezTo>
                  <a:pt x="582" y="599"/>
                  <a:pt x="568" y="615"/>
                  <a:pt x="538" y="615"/>
                </a:cubicBezTo>
                <a:cubicBezTo>
                  <a:pt x="532" y="609"/>
                  <a:pt x="525" y="602"/>
                  <a:pt x="518" y="596"/>
                </a:cubicBezTo>
                <a:cubicBezTo>
                  <a:pt x="528" y="616"/>
                  <a:pt x="529" y="626"/>
                  <a:pt x="516" y="643"/>
                </a:cubicBezTo>
                <a:cubicBezTo>
                  <a:pt x="509" y="646"/>
                  <a:pt x="502" y="648"/>
                  <a:pt x="495" y="650"/>
                </a:cubicBezTo>
                <a:cubicBezTo>
                  <a:pt x="456" y="649"/>
                  <a:pt x="466" y="627"/>
                  <a:pt x="450" y="604"/>
                </a:cubicBezTo>
                <a:cubicBezTo>
                  <a:pt x="450" y="600"/>
                  <a:pt x="450" y="600"/>
                  <a:pt x="450" y="600"/>
                </a:cubicBezTo>
                <a:cubicBezTo>
                  <a:pt x="448" y="605"/>
                  <a:pt x="450" y="641"/>
                  <a:pt x="450" y="650"/>
                </a:cubicBezTo>
                <a:cubicBezTo>
                  <a:pt x="429" y="675"/>
                  <a:pt x="401" y="667"/>
                  <a:pt x="374" y="656"/>
                </a:cubicBezTo>
                <a:cubicBezTo>
                  <a:pt x="367" y="643"/>
                  <a:pt x="368" y="634"/>
                  <a:pt x="370" y="615"/>
                </a:cubicBezTo>
                <a:cubicBezTo>
                  <a:pt x="364" y="622"/>
                  <a:pt x="363" y="638"/>
                  <a:pt x="362" y="650"/>
                </a:cubicBezTo>
                <a:cubicBezTo>
                  <a:pt x="337" y="665"/>
                  <a:pt x="311" y="655"/>
                  <a:pt x="290" y="643"/>
                </a:cubicBezTo>
                <a:cubicBezTo>
                  <a:pt x="293" y="628"/>
                  <a:pt x="321" y="583"/>
                  <a:pt x="331" y="567"/>
                </a:cubicBezTo>
                <a:cubicBezTo>
                  <a:pt x="391" y="556"/>
                  <a:pt x="416" y="608"/>
                  <a:pt x="477" y="563"/>
                </a:cubicBezTo>
                <a:cubicBezTo>
                  <a:pt x="487" y="567"/>
                  <a:pt x="497" y="570"/>
                  <a:pt x="508" y="574"/>
                </a:cubicBezTo>
                <a:cubicBezTo>
                  <a:pt x="509" y="573"/>
                  <a:pt x="510" y="572"/>
                  <a:pt x="512" y="571"/>
                </a:cubicBezTo>
                <a:cubicBezTo>
                  <a:pt x="513" y="567"/>
                  <a:pt x="515" y="563"/>
                  <a:pt x="516" y="559"/>
                </a:cubicBezTo>
                <a:cubicBezTo>
                  <a:pt x="498" y="559"/>
                  <a:pt x="493" y="558"/>
                  <a:pt x="483" y="559"/>
                </a:cubicBezTo>
                <a:cubicBezTo>
                  <a:pt x="478" y="552"/>
                  <a:pt x="473" y="544"/>
                  <a:pt x="469" y="537"/>
                </a:cubicBezTo>
                <a:cubicBezTo>
                  <a:pt x="469" y="528"/>
                  <a:pt x="469" y="528"/>
                  <a:pt x="469" y="528"/>
                </a:cubicBezTo>
                <a:cubicBezTo>
                  <a:pt x="474" y="525"/>
                  <a:pt x="481" y="519"/>
                  <a:pt x="488" y="514"/>
                </a:cubicBezTo>
                <a:cubicBezTo>
                  <a:pt x="468" y="524"/>
                  <a:pt x="447" y="501"/>
                  <a:pt x="434" y="547"/>
                </a:cubicBezTo>
                <a:cubicBezTo>
                  <a:pt x="385" y="553"/>
                  <a:pt x="343" y="515"/>
                  <a:pt x="304" y="502"/>
                </a:cubicBezTo>
                <a:cubicBezTo>
                  <a:pt x="302" y="490"/>
                  <a:pt x="300" y="476"/>
                  <a:pt x="294" y="469"/>
                </a:cubicBezTo>
                <a:cubicBezTo>
                  <a:pt x="295" y="480"/>
                  <a:pt x="296" y="491"/>
                  <a:pt x="298" y="502"/>
                </a:cubicBezTo>
                <a:cubicBezTo>
                  <a:pt x="312" y="510"/>
                  <a:pt x="325" y="519"/>
                  <a:pt x="339" y="528"/>
                </a:cubicBezTo>
                <a:cubicBezTo>
                  <a:pt x="343" y="532"/>
                  <a:pt x="341" y="528"/>
                  <a:pt x="343" y="534"/>
                </a:cubicBezTo>
                <a:cubicBezTo>
                  <a:pt x="317" y="564"/>
                  <a:pt x="309" y="564"/>
                  <a:pt x="300" y="615"/>
                </a:cubicBezTo>
                <a:cubicBezTo>
                  <a:pt x="299" y="615"/>
                  <a:pt x="297" y="616"/>
                  <a:pt x="296" y="617"/>
                </a:cubicBezTo>
                <a:cubicBezTo>
                  <a:pt x="273" y="612"/>
                  <a:pt x="264" y="596"/>
                  <a:pt x="246" y="588"/>
                </a:cubicBezTo>
                <a:cubicBezTo>
                  <a:pt x="252" y="597"/>
                  <a:pt x="258" y="599"/>
                  <a:pt x="261" y="611"/>
                </a:cubicBezTo>
                <a:cubicBezTo>
                  <a:pt x="245" y="613"/>
                  <a:pt x="238" y="603"/>
                  <a:pt x="228" y="594"/>
                </a:cubicBezTo>
                <a:cubicBezTo>
                  <a:pt x="239" y="716"/>
                  <a:pt x="552" y="681"/>
                  <a:pt x="598" y="588"/>
                </a:cubicBezTo>
                <a:cubicBezTo>
                  <a:pt x="599" y="562"/>
                  <a:pt x="590" y="544"/>
                  <a:pt x="569" y="541"/>
                </a:cubicBezTo>
                <a:close/>
                <a:moveTo>
                  <a:pt x="413" y="551"/>
                </a:moveTo>
                <a:cubicBezTo>
                  <a:pt x="409" y="548"/>
                  <a:pt x="412" y="551"/>
                  <a:pt x="409" y="547"/>
                </a:cubicBezTo>
                <a:cubicBezTo>
                  <a:pt x="410" y="548"/>
                  <a:pt x="412" y="550"/>
                  <a:pt x="413" y="551"/>
                </a:cubicBezTo>
                <a:close/>
                <a:moveTo>
                  <a:pt x="510" y="586"/>
                </a:moveTo>
                <a:cubicBezTo>
                  <a:pt x="511" y="587"/>
                  <a:pt x="512" y="589"/>
                  <a:pt x="514" y="590"/>
                </a:cubicBezTo>
                <a:cubicBezTo>
                  <a:pt x="516" y="590"/>
                  <a:pt x="516" y="590"/>
                  <a:pt x="516" y="590"/>
                </a:cubicBezTo>
                <a:cubicBezTo>
                  <a:pt x="515" y="587"/>
                  <a:pt x="513" y="585"/>
                  <a:pt x="512" y="582"/>
                </a:cubicBezTo>
                <a:cubicBezTo>
                  <a:pt x="511" y="583"/>
                  <a:pt x="510" y="585"/>
                  <a:pt x="510" y="586"/>
                </a:cubicBezTo>
                <a:close/>
              </a:path>
            </a:pathLst>
          </a:custGeom>
          <a:solidFill>
            <a:srgbClr val="304758"/>
          </a:solidFill>
          <a:ln>
            <a:noFill/>
          </a:ln>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76" name="矩形 75"/>
          <p:cNvSpPr/>
          <p:nvPr/>
        </p:nvSpPr>
        <p:spPr>
          <a:xfrm>
            <a:off x="6196597" y="1745971"/>
            <a:ext cx="1443175" cy="369332"/>
          </a:xfrm>
          <a:prstGeom prst="rect">
            <a:avLst/>
          </a:prstGeom>
        </p:spPr>
        <p:txBody>
          <a:bodyPr vert="horz" wrap="square">
            <a:spAutoFit/>
          </a:bodyPr>
          <a:lstStyle/>
          <a:p>
            <a:r>
              <a:rPr lang="zh-CN" altLang="en-US" sz="1800" spc="225" dirty="0">
                <a:solidFill>
                  <a:srgbClr val="304758"/>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7" name="Freeform 5"/>
          <p:cNvSpPr>
            <a:spLocks noEditPoints="1"/>
          </p:cNvSpPr>
          <p:nvPr/>
        </p:nvSpPr>
        <p:spPr bwMode="auto">
          <a:xfrm>
            <a:off x="5940471" y="1818458"/>
            <a:ext cx="213711" cy="228426"/>
          </a:xfrm>
          <a:custGeom>
            <a:avLst/>
            <a:gdLst>
              <a:gd name="T0" fmla="*/ 748 w 796"/>
              <a:gd name="T1" fmla="*/ 238 h 851"/>
              <a:gd name="T2" fmla="*/ 160 w 796"/>
              <a:gd name="T3" fmla="*/ 78 h 851"/>
              <a:gd name="T4" fmla="*/ 63 w 796"/>
              <a:gd name="T5" fmla="*/ 600 h 851"/>
              <a:gd name="T6" fmla="*/ 720 w 796"/>
              <a:gd name="T7" fmla="*/ 222 h 851"/>
              <a:gd name="T8" fmla="*/ 701 w 796"/>
              <a:gd name="T9" fmla="*/ 189 h 851"/>
              <a:gd name="T10" fmla="*/ 366 w 796"/>
              <a:gd name="T11" fmla="*/ 16 h 851"/>
              <a:gd name="T12" fmla="*/ 366 w 796"/>
              <a:gd name="T13" fmla="*/ 43 h 851"/>
              <a:gd name="T14" fmla="*/ 33 w 796"/>
              <a:gd name="T15" fmla="*/ 506 h 851"/>
              <a:gd name="T16" fmla="*/ 57 w 796"/>
              <a:gd name="T17" fmla="*/ 487 h 851"/>
              <a:gd name="T18" fmla="*/ 220 w 796"/>
              <a:gd name="T19" fmla="*/ 707 h 851"/>
              <a:gd name="T20" fmla="*/ 701 w 796"/>
              <a:gd name="T21" fmla="*/ 621 h 851"/>
              <a:gd name="T22" fmla="*/ 557 w 796"/>
              <a:gd name="T23" fmla="*/ 718 h 851"/>
              <a:gd name="T24" fmla="*/ 109 w 796"/>
              <a:gd name="T25" fmla="*/ 193 h 851"/>
              <a:gd name="T26" fmla="*/ 479 w 796"/>
              <a:gd name="T27" fmla="*/ 57 h 851"/>
              <a:gd name="T28" fmla="*/ 754 w 796"/>
              <a:gd name="T29" fmla="*/ 271 h 851"/>
              <a:gd name="T30" fmla="*/ 90 w 796"/>
              <a:gd name="T31" fmla="*/ 327 h 851"/>
              <a:gd name="T32" fmla="*/ 123 w 796"/>
              <a:gd name="T33" fmla="*/ 267 h 851"/>
              <a:gd name="T34" fmla="*/ 246 w 796"/>
              <a:gd name="T35" fmla="*/ 203 h 851"/>
              <a:gd name="T36" fmla="*/ 244 w 796"/>
              <a:gd name="T37" fmla="*/ 177 h 851"/>
              <a:gd name="T38" fmla="*/ 343 w 796"/>
              <a:gd name="T39" fmla="*/ 187 h 851"/>
              <a:gd name="T40" fmla="*/ 417 w 796"/>
              <a:gd name="T41" fmla="*/ 181 h 851"/>
              <a:gd name="T42" fmla="*/ 452 w 796"/>
              <a:gd name="T43" fmla="*/ 234 h 851"/>
              <a:gd name="T44" fmla="*/ 309 w 796"/>
              <a:gd name="T45" fmla="*/ 249 h 851"/>
              <a:gd name="T46" fmla="*/ 469 w 796"/>
              <a:gd name="T47" fmla="*/ 281 h 851"/>
              <a:gd name="T48" fmla="*/ 522 w 796"/>
              <a:gd name="T49" fmla="*/ 179 h 851"/>
              <a:gd name="T50" fmla="*/ 454 w 796"/>
              <a:gd name="T51" fmla="*/ 265 h 851"/>
              <a:gd name="T52" fmla="*/ 275 w 796"/>
              <a:gd name="T53" fmla="*/ 259 h 851"/>
              <a:gd name="T54" fmla="*/ 565 w 796"/>
              <a:gd name="T55" fmla="*/ 212 h 851"/>
              <a:gd name="T56" fmla="*/ 555 w 796"/>
              <a:gd name="T57" fmla="*/ 238 h 851"/>
              <a:gd name="T58" fmla="*/ 623 w 796"/>
              <a:gd name="T59" fmla="*/ 265 h 851"/>
              <a:gd name="T60" fmla="*/ 650 w 796"/>
              <a:gd name="T61" fmla="*/ 323 h 851"/>
              <a:gd name="T62" fmla="*/ 582 w 796"/>
              <a:gd name="T63" fmla="*/ 440 h 851"/>
              <a:gd name="T64" fmla="*/ 538 w 796"/>
              <a:gd name="T65" fmla="*/ 277 h 851"/>
              <a:gd name="T66" fmla="*/ 489 w 796"/>
              <a:gd name="T67" fmla="*/ 487 h 851"/>
              <a:gd name="T68" fmla="*/ 627 w 796"/>
              <a:gd name="T69" fmla="*/ 526 h 851"/>
              <a:gd name="T70" fmla="*/ 251 w 796"/>
              <a:gd name="T71" fmla="*/ 551 h 851"/>
              <a:gd name="T72" fmla="*/ 238 w 796"/>
              <a:gd name="T73" fmla="*/ 543 h 851"/>
              <a:gd name="T74" fmla="*/ 162 w 796"/>
              <a:gd name="T75" fmla="*/ 514 h 851"/>
              <a:gd name="T76" fmla="*/ 179 w 796"/>
              <a:gd name="T77" fmla="*/ 370 h 851"/>
              <a:gd name="T78" fmla="*/ 224 w 796"/>
              <a:gd name="T79" fmla="*/ 314 h 851"/>
              <a:gd name="T80" fmla="*/ 255 w 796"/>
              <a:gd name="T81" fmla="*/ 452 h 851"/>
              <a:gd name="T82" fmla="*/ 345 w 796"/>
              <a:gd name="T83" fmla="*/ 290 h 851"/>
              <a:gd name="T84" fmla="*/ 168 w 796"/>
              <a:gd name="T85" fmla="*/ 292 h 851"/>
              <a:gd name="T86" fmla="*/ 201 w 796"/>
              <a:gd name="T87" fmla="*/ 244 h 851"/>
              <a:gd name="T88" fmla="*/ 220 w 796"/>
              <a:gd name="T89" fmla="*/ 407 h 851"/>
              <a:gd name="T90" fmla="*/ 259 w 796"/>
              <a:gd name="T91" fmla="*/ 325 h 851"/>
              <a:gd name="T92" fmla="*/ 368 w 796"/>
              <a:gd name="T93" fmla="*/ 489 h 851"/>
              <a:gd name="T94" fmla="*/ 372 w 796"/>
              <a:gd name="T95" fmla="*/ 450 h 851"/>
              <a:gd name="T96" fmla="*/ 386 w 796"/>
              <a:gd name="T97" fmla="*/ 364 h 851"/>
              <a:gd name="T98" fmla="*/ 386 w 796"/>
              <a:gd name="T99" fmla="*/ 364 h 851"/>
              <a:gd name="T100" fmla="*/ 493 w 796"/>
              <a:gd name="T101" fmla="*/ 510 h 851"/>
              <a:gd name="T102" fmla="*/ 493 w 796"/>
              <a:gd name="T103" fmla="*/ 510 h 851"/>
              <a:gd name="T104" fmla="*/ 545 w 796"/>
              <a:gd name="T105" fmla="*/ 574 h 851"/>
              <a:gd name="T106" fmla="*/ 495 w 796"/>
              <a:gd name="T107" fmla="*/ 650 h 851"/>
              <a:gd name="T108" fmla="*/ 362 w 796"/>
              <a:gd name="T109" fmla="*/ 650 h 851"/>
              <a:gd name="T110" fmla="*/ 516 w 796"/>
              <a:gd name="T111" fmla="*/ 559 h 851"/>
              <a:gd name="T112" fmla="*/ 304 w 796"/>
              <a:gd name="T113" fmla="*/ 502 h 851"/>
              <a:gd name="T114" fmla="*/ 296 w 796"/>
              <a:gd name="T115" fmla="*/ 617 h 851"/>
              <a:gd name="T116" fmla="*/ 413 w 796"/>
              <a:gd name="T117" fmla="*/ 551 h 851"/>
              <a:gd name="T118" fmla="*/ 512 w 796"/>
              <a:gd name="T119" fmla="*/ 582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6" h="851">
                <a:moveTo>
                  <a:pt x="787" y="376"/>
                </a:moveTo>
                <a:cubicBezTo>
                  <a:pt x="787" y="372"/>
                  <a:pt x="787" y="372"/>
                  <a:pt x="787" y="372"/>
                </a:cubicBezTo>
                <a:cubicBezTo>
                  <a:pt x="777" y="375"/>
                  <a:pt x="777" y="378"/>
                  <a:pt x="771" y="384"/>
                </a:cubicBezTo>
                <a:cubicBezTo>
                  <a:pt x="770" y="383"/>
                  <a:pt x="768" y="382"/>
                  <a:pt x="767" y="380"/>
                </a:cubicBezTo>
                <a:cubicBezTo>
                  <a:pt x="770" y="356"/>
                  <a:pt x="786" y="321"/>
                  <a:pt x="779" y="290"/>
                </a:cubicBezTo>
                <a:cubicBezTo>
                  <a:pt x="775" y="268"/>
                  <a:pt x="756" y="252"/>
                  <a:pt x="748" y="238"/>
                </a:cubicBezTo>
                <a:cubicBezTo>
                  <a:pt x="744" y="230"/>
                  <a:pt x="748" y="218"/>
                  <a:pt x="742" y="207"/>
                </a:cubicBezTo>
                <a:cubicBezTo>
                  <a:pt x="725" y="176"/>
                  <a:pt x="705" y="166"/>
                  <a:pt x="680" y="144"/>
                </a:cubicBezTo>
                <a:cubicBezTo>
                  <a:pt x="667" y="132"/>
                  <a:pt x="663" y="104"/>
                  <a:pt x="645" y="90"/>
                </a:cubicBezTo>
                <a:cubicBezTo>
                  <a:pt x="579" y="38"/>
                  <a:pt x="499" y="4"/>
                  <a:pt x="395" y="2"/>
                </a:cubicBezTo>
                <a:cubicBezTo>
                  <a:pt x="385" y="11"/>
                  <a:pt x="335" y="0"/>
                  <a:pt x="320" y="4"/>
                </a:cubicBezTo>
                <a:cubicBezTo>
                  <a:pt x="267" y="17"/>
                  <a:pt x="200" y="46"/>
                  <a:pt x="160" y="78"/>
                </a:cubicBezTo>
                <a:cubicBezTo>
                  <a:pt x="148" y="87"/>
                  <a:pt x="93" y="132"/>
                  <a:pt x="104" y="154"/>
                </a:cubicBezTo>
                <a:cubicBezTo>
                  <a:pt x="96" y="162"/>
                  <a:pt x="78" y="160"/>
                  <a:pt x="67" y="172"/>
                </a:cubicBezTo>
                <a:cubicBezTo>
                  <a:pt x="31" y="218"/>
                  <a:pt x="15" y="284"/>
                  <a:pt x="4" y="343"/>
                </a:cubicBezTo>
                <a:cubicBezTo>
                  <a:pt x="0" y="364"/>
                  <a:pt x="17" y="398"/>
                  <a:pt x="14" y="413"/>
                </a:cubicBezTo>
                <a:cubicBezTo>
                  <a:pt x="4" y="459"/>
                  <a:pt x="21" y="555"/>
                  <a:pt x="65" y="594"/>
                </a:cubicBezTo>
                <a:cubicBezTo>
                  <a:pt x="65" y="596"/>
                  <a:pt x="64" y="598"/>
                  <a:pt x="63" y="600"/>
                </a:cubicBezTo>
                <a:cubicBezTo>
                  <a:pt x="67" y="610"/>
                  <a:pt x="72" y="619"/>
                  <a:pt x="76" y="629"/>
                </a:cubicBezTo>
                <a:cubicBezTo>
                  <a:pt x="87" y="650"/>
                  <a:pt x="113" y="676"/>
                  <a:pt x="131" y="691"/>
                </a:cubicBezTo>
                <a:cubicBezTo>
                  <a:pt x="333" y="851"/>
                  <a:pt x="615" y="816"/>
                  <a:pt x="734" y="592"/>
                </a:cubicBezTo>
                <a:cubicBezTo>
                  <a:pt x="762" y="539"/>
                  <a:pt x="785" y="477"/>
                  <a:pt x="781" y="393"/>
                </a:cubicBezTo>
                <a:cubicBezTo>
                  <a:pt x="781" y="382"/>
                  <a:pt x="790" y="386"/>
                  <a:pt x="787" y="376"/>
                </a:cubicBezTo>
                <a:close/>
                <a:moveTo>
                  <a:pt x="720" y="222"/>
                </a:moveTo>
                <a:cubicBezTo>
                  <a:pt x="719" y="223"/>
                  <a:pt x="718" y="225"/>
                  <a:pt x="717" y="226"/>
                </a:cubicBezTo>
                <a:cubicBezTo>
                  <a:pt x="717" y="225"/>
                  <a:pt x="716" y="223"/>
                  <a:pt x="715" y="222"/>
                </a:cubicBezTo>
                <a:lnTo>
                  <a:pt x="720" y="222"/>
                </a:lnTo>
                <a:close/>
                <a:moveTo>
                  <a:pt x="701" y="183"/>
                </a:moveTo>
                <a:cubicBezTo>
                  <a:pt x="702" y="185"/>
                  <a:pt x="704" y="187"/>
                  <a:pt x="705" y="189"/>
                </a:cubicBezTo>
                <a:cubicBezTo>
                  <a:pt x="701" y="189"/>
                  <a:pt x="701" y="189"/>
                  <a:pt x="701" y="189"/>
                </a:cubicBezTo>
                <a:lnTo>
                  <a:pt x="701" y="183"/>
                </a:lnTo>
                <a:close/>
                <a:moveTo>
                  <a:pt x="536" y="37"/>
                </a:moveTo>
                <a:cubicBezTo>
                  <a:pt x="530" y="34"/>
                  <a:pt x="534" y="37"/>
                  <a:pt x="530" y="33"/>
                </a:cubicBezTo>
                <a:cubicBezTo>
                  <a:pt x="536" y="35"/>
                  <a:pt x="533" y="32"/>
                  <a:pt x="536" y="37"/>
                </a:cubicBezTo>
                <a:close/>
                <a:moveTo>
                  <a:pt x="362" y="10"/>
                </a:moveTo>
                <a:cubicBezTo>
                  <a:pt x="366" y="14"/>
                  <a:pt x="363" y="10"/>
                  <a:pt x="366" y="16"/>
                </a:cubicBezTo>
                <a:cubicBezTo>
                  <a:pt x="362" y="16"/>
                  <a:pt x="362" y="16"/>
                  <a:pt x="362" y="16"/>
                </a:cubicBezTo>
                <a:lnTo>
                  <a:pt x="362" y="10"/>
                </a:lnTo>
                <a:close/>
                <a:moveTo>
                  <a:pt x="366" y="43"/>
                </a:moveTo>
                <a:cubicBezTo>
                  <a:pt x="366" y="45"/>
                  <a:pt x="366" y="45"/>
                  <a:pt x="366" y="45"/>
                </a:cubicBezTo>
                <a:cubicBezTo>
                  <a:pt x="358" y="42"/>
                  <a:pt x="361" y="45"/>
                  <a:pt x="357" y="39"/>
                </a:cubicBezTo>
                <a:cubicBezTo>
                  <a:pt x="360" y="40"/>
                  <a:pt x="363" y="41"/>
                  <a:pt x="366" y="43"/>
                </a:cubicBezTo>
                <a:close/>
                <a:moveTo>
                  <a:pt x="146" y="148"/>
                </a:moveTo>
                <a:cubicBezTo>
                  <a:pt x="142" y="145"/>
                  <a:pt x="144" y="148"/>
                  <a:pt x="142" y="144"/>
                </a:cubicBezTo>
                <a:cubicBezTo>
                  <a:pt x="143" y="145"/>
                  <a:pt x="144" y="146"/>
                  <a:pt x="146" y="148"/>
                </a:cubicBezTo>
                <a:close/>
                <a:moveTo>
                  <a:pt x="28" y="512"/>
                </a:moveTo>
                <a:cubicBezTo>
                  <a:pt x="29" y="510"/>
                  <a:pt x="30" y="508"/>
                  <a:pt x="30" y="506"/>
                </a:cubicBezTo>
                <a:cubicBezTo>
                  <a:pt x="33" y="506"/>
                  <a:pt x="33" y="506"/>
                  <a:pt x="33" y="506"/>
                </a:cubicBezTo>
                <a:cubicBezTo>
                  <a:pt x="30" y="512"/>
                  <a:pt x="33" y="508"/>
                  <a:pt x="28" y="512"/>
                </a:cubicBezTo>
                <a:close/>
                <a:moveTo>
                  <a:pt x="49" y="331"/>
                </a:moveTo>
                <a:cubicBezTo>
                  <a:pt x="48" y="329"/>
                  <a:pt x="48" y="328"/>
                  <a:pt x="47" y="327"/>
                </a:cubicBezTo>
                <a:cubicBezTo>
                  <a:pt x="51" y="329"/>
                  <a:pt x="48" y="329"/>
                  <a:pt x="49" y="331"/>
                </a:cubicBezTo>
                <a:close/>
                <a:moveTo>
                  <a:pt x="57" y="491"/>
                </a:moveTo>
                <a:cubicBezTo>
                  <a:pt x="57" y="487"/>
                  <a:pt x="57" y="487"/>
                  <a:pt x="57" y="487"/>
                </a:cubicBezTo>
                <a:cubicBezTo>
                  <a:pt x="59" y="491"/>
                  <a:pt x="59" y="488"/>
                  <a:pt x="57" y="491"/>
                </a:cubicBezTo>
                <a:close/>
                <a:moveTo>
                  <a:pt x="187" y="715"/>
                </a:moveTo>
                <a:cubicBezTo>
                  <a:pt x="187" y="713"/>
                  <a:pt x="188" y="711"/>
                  <a:pt x="189" y="709"/>
                </a:cubicBezTo>
                <a:cubicBezTo>
                  <a:pt x="191" y="714"/>
                  <a:pt x="190" y="711"/>
                  <a:pt x="187" y="715"/>
                </a:cubicBezTo>
                <a:close/>
                <a:moveTo>
                  <a:pt x="211" y="705"/>
                </a:moveTo>
                <a:cubicBezTo>
                  <a:pt x="214" y="706"/>
                  <a:pt x="217" y="707"/>
                  <a:pt x="220" y="707"/>
                </a:cubicBezTo>
                <a:cubicBezTo>
                  <a:pt x="214" y="709"/>
                  <a:pt x="216" y="709"/>
                  <a:pt x="211" y="705"/>
                </a:cubicBezTo>
                <a:close/>
                <a:moveTo>
                  <a:pt x="320" y="761"/>
                </a:moveTo>
                <a:cubicBezTo>
                  <a:pt x="320" y="755"/>
                  <a:pt x="320" y="755"/>
                  <a:pt x="320" y="755"/>
                </a:cubicBezTo>
                <a:cubicBezTo>
                  <a:pt x="323" y="756"/>
                  <a:pt x="325" y="757"/>
                  <a:pt x="327" y="759"/>
                </a:cubicBezTo>
                <a:cubicBezTo>
                  <a:pt x="322" y="763"/>
                  <a:pt x="326" y="760"/>
                  <a:pt x="320" y="761"/>
                </a:cubicBezTo>
                <a:close/>
                <a:moveTo>
                  <a:pt x="701" y="621"/>
                </a:moveTo>
                <a:cubicBezTo>
                  <a:pt x="701" y="615"/>
                  <a:pt x="701" y="615"/>
                  <a:pt x="701" y="615"/>
                </a:cubicBezTo>
                <a:cubicBezTo>
                  <a:pt x="703" y="615"/>
                  <a:pt x="703" y="615"/>
                  <a:pt x="703" y="615"/>
                </a:cubicBezTo>
                <a:cubicBezTo>
                  <a:pt x="702" y="617"/>
                  <a:pt x="702" y="619"/>
                  <a:pt x="701" y="621"/>
                </a:cubicBezTo>
                <a:close/>
                <a:moveTo>
                  <a:pt x="631" y="658"/>
                </a:moveTo>
                <a:cubicBezTo>
                  <a:pt x="614" y="677"/>
                  <a:pt x="587" y="684"/>
                  <a:pt x="565" y="699"/>
                </a:cubicBezTo>
                <a:cubicBezTo>
                  <a:pt x="558" y="704"/>
                  <a:pt x="562" y="710"/>
                  <a:pt x="557" y="718"/>
                </a:cubicBezTo>
                <a:cubicBezTo>
                  <a:pt x="507" y="728"/>
                  <a:pt x="457" y="739"/>
                  <a:pt x="407" y="750"/>
                </a:cubicBezTo>
                <a:cubicBezTo>
                  <a:pt x="381" y="739"/>
                  <a:pt x="342" y="737"/>
                  <a:pt x="310" y="730"/>
                </a:cubicBezTo>
                <a:cubicBezTo>
                  <a:pt x="303" y="731"/>
                  <a:pt x="296" y="731"/>
                  <a:pt x="290" y="732"/>
                </a:cubicBezTo>
                <a:cubicBezTo>
                  <a:pt x="263" y="719"/>
                  <a:pt x="225" y="705"/>
                  <a:pt x="199" y="685"/>
                </a:cubicBezTo>
                <a:cubicBezTo>
                  <a:pt x="77" y="586"/>
                  <a:pt x="14" y="444"/>
                  <a:pt x="82" y="259"/>
                </a:cubicBezTo>
                <a:cubicBezTo>
                  <a:pt x="91" y="237"/>
                  <a:pt x="100" y="215"/>
                  <a:pt x="109" y="193"/>
                </a:cubicBezTo>
                <a:cubicBezTo>
                  <a:pt x="118" y="186"/>
                  <a:pt x="126" y="179"/>
                  <a:pt x="135" y="172"/>
                </a:cubicBezTo>
                <a:cubicBezTo>
                  <a:pt x="139" y="167"/>
                  <a:pt x="140" y="156"/>
                  <a:pt x="142" y="154"/>
                </a:cubicBezTo>
                <a:cubicBezTo>
                  <a:pt x="184" y="115"/>
                  <a:pt x="241" y="78"/>
                  <a:pt x="300" y="57"/>
                </a:cubicBezTo>
                <a:cubicBezTo>
                  <a:pt x="320" y="50"/>
                  <a:pt x="357" y="61"/>
                  <a:pt x="378" y="49"/>
                </a:cubicBezTo>
                <a:cubicBezTo>
                  <a:pt x="412" y="52"/>
                  <a:pt x="447" y="55"/>
                  <a:pt x="481" y="58"/>
                </a:cubicBezTo>
                <a:cubicBezTo>
                  <a:pt x="481" y="58"/>
                  <a:pt x="480" y="58"/>
                  <a:pt x="479" y="57"/>
                </a:cubicBezTo>
                <a:cubicBezTo>
                  <a:pt x="483" y="58"/>
                  <a:pt x="487" y="59"/>
                  <a:pt x="491" y="59"/>
                </a:cubicBezTo>
                <a:cubicBezTo>
                  <a:pt x="488" y="59"/>
                  <a:pt x="485" y="59"/>
                  <a:pt x="481" y="58"/>
                </a:cubicBezTo>
                <a:cubicBezTo>
                  <a:pt x="518" y="75"/>
                  <a:pt x="554" y="92"/>
                  <a:pt x="590" y="109"/>
                </a:cubicBezTo>
                <a:cubicBezTo>
                  <a:pt x="649" y="163"/>
                  <a:pt x="706" y="221"/>
                  <a:pt x="732" y="314"/>
                </a:cubicBezTo>
                <a:cubicBezTo>
                  <a:pt x="770" y="453"/>
                  <a:pt x="701" y="579"/>
                  <a:pt x="631" y="658"/>
                </a:cubicBezTo>
                <a:close/>
                <a:moveTo>
                  <a:pt x="754" y="271"/>
                </a:moveTo>
                <a:cubicBezTo>
                  <a:pt x="760" y="275"/>
                  <a:pt x="757" y="272"/>
                  <a:pt x="761" y="277"/>
                </a:cubicBezTo>
                <a:cubicBezTo>
                  <a:pt x="757" y="274"/>
                  <a:pt x="757" y="275"/>
                  <a:pt x="754" y="271"/>
                </a:cubicBezTo>
                <a:close/>
                <a:moveTo>
                  <a:pt x="483" y="94"/>
                </a:moveTo>
                <a:cubicBezTo>
                  <a:pt x="447" y="84"/>
                  <a:pt x="402" y="89"/>
                  <a:pt x="370" y="84"/>
                </a:cubicBezTo>
                <a:cubicBezTo>
                  <a:pt x="337" y="98"/>
                  <a:pt x="299" y="94"/>
                  <a:pt x="269" y="107"/>
                </a:cubicBezTo>
                <a:cubicBezTo>
                  <a:pt x="179" y="146"/>
                  <a:pt x="120" y="240"/>
                  <a:pt x="90" y="327"/>
                </a:cubicBezTo>
                <a:cubicBezTo>
                  <a:pt x="80" y="357"/>
                  <a:pt x="86" y="399"/>
                  <a:pt x="90" y="427"/>
                </a:cubicBezTo>
                <a:cubicBezTo>
                  <a:pt x="115" y="587"/>
                  <a:pt x="250" y="745"/>
                  <a:pt x="452" y="703"/>
                </a:cubicBezTo>
                <a:cubicBezTo>
                  <a:pt x="648" y="663"/>
                  <a:pt x="789" y="436"/>
                  <a:pt x="662" y="232"/>
                </a:cubicBezTo>
                <a:cubicBezTo>
                  <a:pt x="627" y="176"/>
                  <a:pt x="554" y="114"/>
                  <a:pt x="483" y="94"/>
                </a:cubicBezTo>
                <a:close/>
                <a:moveTo>
                  <a:pt x="450" y="693"/>
                </a:moveTo>
                <a:cubicBezTo>
                  <a:pt x="210" y="731"/>
                  <a:pt x="24" y="495"/>
                  <a:pt x="123" y="267"/>
                </a:cubicBezTo>
                <a:cubicBezTo>
                  <a:pt x="154" y="197"/>
                  <a:pt x="215" y="144"/>
                  <a:pt x="288" y="115"/>
                </a:cubicBezTo>
                <a:cubicBezTo>
                  <a:pt x="317" y="108"/>
                  <a:pt x="347" y="101"/>
                  <a:pt x="376" y="94"/>
                </a:cubicBezTo>
                <a:cubicBezTo>
                  <a:pt x="768" y="91"/>
                  <a:pt x="796" y="638"/>
                  <a:pt x="450" y="693"/>
                </a:cubicBezTo>
                <a:close/>
                <a:moveTo>
                  <a:pt x="246" y="251"/>
                </a:moveTo>
                <a:cubicBezTo>
                  <a:pt x="254" y="244"/>
                  <a:pt x="260" y="241"/>
                  <a:pt x="265" y="232"/>
                </a:cubicBezTo>
                <a:cubicBezTo>
                  <a:pt x="265" y="213"/>
                  <a:pt x="260" y="209"/>
                  <a:pt x="246" y="203"/>
                </a:cubicBezTo>
                <a:cubicBezTo>
                  <a:pt x="246" y="204"/>
                  <a:pt x="245" y="205"/>
                  <a:pt x="244" y="205"/>
                </a:cubicBezTo>
                <a:cubicBezTo>
                  <a:pt x="248" y="210"/>
                  <a:pt x="253" y="215"/>
                  <a:pt x="257" y="220"/>
                </a:cubicBezTo>
                <a:cubicBezTo>
                  <a:pt x="255" y="225"/>
                  <a:pt x="254" y="231"/>
                  <a:pt x="253" y="236"/>
                </a:cubicBezTo>
                <a:cubicBezTo>
                  <a:pt x="245" y="238"/>
                  <a:pt x="238" y="239"/>
                  <a:pt x="230" y="240"/>
                </a:cubicBezTo>
                <a:cubicBezTo>
                  <a:pt x="218" y="233"/>
                  <a:pt x="212" y="224"/>
                  <a:pt x="209" y="207"/>
                </a:cubicBezTo>
                <a:cubicBezTo>
                  <a:pt x="218" y="192"/>
                  <a:pt x="226" y="183"/>
                  <a:pt x="244" y="177"/>
                </a:cubicBezTo>
                <a:cubicBezTo>
                  <a:pt x="262" y="178"/>
                  <a:pt x="268" y="186"/>
                  <a:pt x="273" y="199"/>
                </a:cubicBezTo>
                <a:cubicBezTo>
                  <a:pt x="276" y="201"/>
                  <a:pt x="279" y="203"/>
                  <a:pt x="281" y="205"/>
                </a:cubicBezTo>
                <a:cubicBezTo>
                  <a:pt x="282" y="204"/>
                  <a:pt x="283" y="203"/>
                  <a:pt x="283" y="201"/>
                </a:cubicBezTo>
                <a:cubicBezTo>
                  <a:pt x="277" y="192"/>
                  <a:pt x="271" y="183"/>
                  <a:pt x="265" y="175"/>
                </a:cubicBezTo>
                <a:cubicBezTo>
                  <a:pt x="268" y="128"/>
                  <a:pt x="333" y="146"/>
                  <a:pt x="337" y="183"/>
                </a:cubicBezTo>
                <a:cubicBezTo>
                  <a:pt x="339" y="184"/>
                  <a:pt x="341" y="185"/>
                  <a:pt x="343" y="187"/>
                </a:cubicBezTo>
                <a:cubicBezTo>
                  <a:pt x="345" y="187"/>
                  <a:pt x="345" y="187"/>
                  <a:pt x="345" y="187"/>
                </a:cubicBezTo>
                <a:cubicBezTo>
                  <a:pt x="340" y="174"/>
                  <a:pt x="336" y="161"/>
                  <a:pt x="331" y="148"/>
                </a:cubicBezTo>
                <a:cubicBezTo>
                  <a:pt x="331" y="145"/>
                  <a:pt x="332" y="142"/>
                  <a:pt x="333" y="140"/>
                </a:cubicBezTo>
                <a:cubicBezTo>
                  <a:pt x="351" y="127"/>
                  <a:pt x="405" y="109"/>
                  <a:pt x="419" y="140"/>
                </a:cubicBezTo>
                <a:cubicBezTo>
                  <a:pt x="424" y="150"/>
                  <a:pt x="419" y="165"/>
                  <a:pt x="415" y="175"/>
                </a:cubicBezTo>
                <a:cubicBezTo>
                  <a:pt x="416" y="177"/>
                  <a:pt x="416" y="179"/>
                  <a:pt x="417" y="181"/>
                </a:cubicBezTo>
                <a:cubicBezTo>
                  <a:pt x="422" y="165"/>
                  <a:pt x="427" y="149"/>
                  <a:pt x="432" y="133"/>
                </a:cubicBezTo>
                <a:cubicBezTo>
                  <a:pt x="458" y="128"/>
                  <a:pt x="473" y="137"/>
                  <a:pt x="489" y="146"/>
                </a:cubicBezTo>
                <a:cubicBezTo>
                  <a:pt x="490" y="148"/>
                  <a:pt x="491" y="151"/>
                  <a:pt x="491" y="154"/>
                </a:cubicBezTo>
                <a:cubicBezTo>
                  <a:pt x="470" y="178"/>
                  <a:pt x="468" y="190"/>
                  <a:pt x="469" y="228"/>
                </a:cubicBezTo>
                <a:cubicBezTo>
                  <a:pt x="462" y="232"/>
                  <a:pt x="462" y="232"/>
                  <a:pt x="462" y="232"/>
                </a:cubicBezTo>
                <a:cubicBezTo>
                  <a:pt x="457" y="235"/>
                  <a:pt x="459" y="236"/>
                  <a:pt x="452" y="234"/>
                </a:cubicBezTo>
                <a:cubicBezTo>
                  <a:pt x="427" y="222"/>
                  <a:pt x="403" y="209"/>
                  <a:pt x="378" y="197"/>
                </a:cubicBezTo>
                <a:cubicBezTo>
                  <a:pt x="362" y="192"/>
                  <a:pt x="347" y="202"/>
                  <a:pt x="337" y="201"/>
                </a:cubicBezTo>
                <a:cubicBezTo>
                  <a:pt x="328" y="197"/>
                  <a:pt x="319" y="193"/>
                  <a:pt x="310" y="189"/>
                </a:cubicBezTo>
                <a:cubicBezTo>
                  <a:pt x="321" y="204"/>
                  <a:pt x="332" y="217"/>
                  <a:pt x="343" y="234"/>
                </a:cubicBezTo>
                <a:cubicBezTo>
                  <a:pt x="342" y="236"/>
                  <a:pt x="342" y="237"/>
                  <a:pt x="341" y="238"/>
                </a:cubicBezTo>
                <a:cubicBezTo>
                  <a:pt x="330" y="242"/>
                  <a:pt x="319" y="246"/>
                  <a:pt x="309" y="249"/>
                </a:cubicBezTo>
                <a:cubicBezTo>
                  <a:pt x="324" y="250"/>
                  <a:pt x="340" y="251"/>
                  <a:pt x="355" y="253"/>
                </a:cubicBezTo>
                <a:cubicBezTo>
                  <a:pt x="364" y="250"/>
                  <a:pt x="369" y="240"/>
                  <a:pt x="382" y="242"/>
                </a:cubicBezTo>
                <a:cubicBezTo>
                  <a:pt x="419" y="249"/>
                  <a:pt x="502" y="295"/>
                  <a:pt x="510" y="333"/>
                </a:cubicBezTo>
                <a:cubicBezTo>
                  <a:pt x="516" y="333"/>
                  <a:pt x="516" y="333"/>
                  <a:pt x="516" y="333"/>
                </a:cubicBezTo>
                <a:cubicBezTo>
                  <a:pt x="510" y="319"/>
                  <a:pt x="505" y="305"/>
                  <a:pt x="499" y="292"/>
                </a:cubicBezTo>
                <a:cubicBezTo>
                  <a:pt x="489" y="288"/>
                  <a:pt x="479" y="285"/>
                  <a:pt x="469" y="281"/>
                </a:cubicBezTo>
                <a:cubicBezTo>
                  <a:pt x="473" y="270"/>
                  <a:pt x="483" y="271"/>
                  <a:pt x="487" y="261"/>
                </a:cubicBezTo>
                <a:cubicBezTo>
                  <a:pt x="497" y="238"/>
                  <a:pt x="482" y="212"/>
                  <a:pt x="481" y="187"/>
                </a:cubicBezTo>
                <a:cubicBezTo>
                  <a:pt x="484" y="184"/>
                  <a:pt x="488" y="181"/>
                  <a:pt x="491" y="179"/>
                </a:cubicBezTo>
                <a:cubicBezTo>
                  <a:pt x="504" y="173"/>
                  <a:pt x="511" y="194"/>
                  <a:pt x="524" y="201"/>
                </a:cubicBezTo>
                <a:cubicBezTo>
                  <a:pt x="520" y="193"/>
                  <a:pt x="519" y="192"/>
                  <a:pt x="520" y="183"/>
                </a:cubicBezTo>
                <a:cubicBezTo>
                  <a:pt x="521" y="181"/>
                  <a:pt x="521" y="180"/>
                  <a:pt x="522" y="179"/>
                </a:cubicBezTo>
                <a:cubicBezTo>
                  <a:pt x="538" y="180"/>
                  <a:pt x="541" y="188"/>
                  <a:pt x="545" y="201"/>
                </a:cubicBezTo>
                <a:cubicBezTo>
                  <a:pt x="546" y="202"/>
                  <a:pt x="547" y="203"/>
                  <a:pt x="549" y="203"/>
                </a:cubicBezTo>
                <a:cubicBezTo>
                  <a:pt x="563" y="148"/>
                  <a:pt x="443" y="111"/>
                  <a:pt x="380" y="113"/>
                </a:cubicBezTo>
                <a:cubicBezTo>
                  <a:pt x="312" y="140"/>
                  <a:pt x="201" y="134"/>
                  <a:pt x="199" y="224"/>
                </a:cubicBezTo>
                <a:cubicBezTo>
                  <a:pt x="212" y="238"/>
                  <a:pt x="219" y="251"/>
                  <a:pt x="246" y="251"/>
                </a:cubicBezTo>
                <a:close/>
                <a:moveTo>
                  <a:pt x="454" y="265"/>
                </a:moveTo>
                <a:cubicBezTo>
                  <a:pt x="455" y="264"/>
                  <a:pt x="456" y="262"/>
                  <a:pt x="456" y="261"/>
                </a:cubicBezTo>
                <a:cubicBezTo>
                  <a:pt x="460" y="261"/>
                  <a:pt x="460" y="261"/>
                  <a:pt x="460" y="261"/>
                </a:cubicBezTo>
                <a:cubicBezTo>
                  <a:pt x="464" y="267"/>
                  <a:pt x="460" y="264"/>
                  <a:pt x="454" y="265"/>
                </a:cubicBezTo>
                <a:close/>
                <a:moveTo>
                  <a:pt x="271" y="267"/>
                </a:moveTo>
                <a:cubicBezTo>
                  <a:pt x="281" y="262"/>
                  <a:pt x="292" y="256"/>
                  <a:pt x="302" y="251"/>
                </a:cubicBezTo>
                <a:cubicBezTo>
                  <a:pt x="293" y="253"/>
                  <a:pt x="284" y="256"/>
                  <a:pt x="275" y="259"/>
                </a:cubicBezTo>
                <a:cubicBezTo>
                  <a:pt x="274" y="262"/>
                  <a:pt x="272" y="264"/>
                  <a:pt x="271" y="267"/>
                </a:cubicBezTo>
                <a:close/>
                <a:moveTo>
                  <a:pt x="302" y="251"/>
                </a:moveTo>
                <a:cubicBezTo>
                  <a:pt x="304" y="250"/>
                  <a:pt x="306" y="249"/>
                  <a:pt x="309" y="249"/>
                </a:cubicBezTo>
                <a:cubicBezTo>
                  <a:pt x="308" y="249"/>
                  <a:pt x="307" y="249"/>
                  <a:pt x="306" y="249"/>
                </a:cubicBezTo>
                <a:cubicBezTo>
                  <a:pt x="305" y="249"/>
                  <a:pt x="303" y="250"/>
                  <a:pt x="302" y="251"/>
                </a:cubicBezTo>
                <a:close/>
                <a:moveTo>
                  <a:pt x="565" y="212"/>
                </a:moveTo>
                <a:cubicBezTo>
                  <a:pt x="553" y="216"/>
                  <a:pt x="551" y="222"/>
                  <a:pt x="545" y="232"/>
                </a:cubicBezTo>
                <a:cubicBezTo>
                  <a:pt x="549" y="247"/>
                  <a:pt x="548" y="257"/>
                  <a:pt x="561" y="263"/>
                </a:cubicBezTo>
                <a:cubicBezTo>
                  <a:pt x="569" y="264"/>
                  <a:pt x="578" y="264"/>
                  <a:pt x="586" y="265"/>
                </a:cubicBezTo>
                <a:cubicBezTo>
                  <a:pt x="588" y="261"/>
                  <a:pt x="590" y="257"/>
                  <a:pt x="592" y="253"/>
                </a:cubicBezTo>
                <a:cubicBezTo>
                  <a:pt x="573" y="255"/>
                  <a:pt x="566" y="254"/>
                  <a:pt x="553" y="242"/>
                </a:cubicBezTo>
                <a:cubicBezTo>
                  <a:pt x="554" y="241"/>
                  <a:pt x="554" y="240"/>
                  <a:pt x="555" y="238"/>
                </a:cubicBezTo>
                <a:cubicBezTo>
                  <a:pt x="554" y="230"/>
                  <a:pt x="555" y="231"/>
                  <a:pt x="559" y="224"/>
                </a:cubicBezTo>
                <a:cubicBezTo>
                  <a:pt x="570" y="221"/>
                  <a:pt x="582" y="218"/>
                  <a:pt x="594" y="222"/>
                </a:cubicBezTo>
                <a:cubicBezTo>
                  <a:pt x="606" y="226"/>
                  <a:pt x="620" y="242"/>
                  <a:pt x="615" y="257"/>
                </a:cubicBezTo>
                <a:cubicBezTo>
                  <a:pt x="610" y="264"/>
                  <a:pt x="604" y="267"/>
                  <a:pt x="594" y="269"/>
                </a:cubicBezTo>
                <a:cubicBezTo>
                  <a:pt x="594" y="275"/>
                  <a:pt x="594" y="275"/>
                  <a:pt x="594" y="275"/>
                </a:cubicBezTo>
                <a:cubicBezTo>
                  <a:pt x="604" y="272"/>
                  <a:pt x="613" y="268"/>
                  <a:pt x="623" y="265"/>
                </a:cubicBezTo>
                <a:cubicBezTo>
                  <a:pt x="626" y="266"/>
                  <a:pt x="628" y="266"/>
                  <a:pt x="631" y="267"/>
                </a:cubicBezTo>
                <a:cubicBezTo>
                  <a:pt x="637" y="275"/>
                  <a:pt x="640" y="282"/>
                  <a:pt x="643" y="294"/>
                </a:cubicBezTo>
                <a:cubicBezTo>
                  <a:pt x="642" y="300"/>
                  <a:pt x="641" y="306"/>
                  <a:pt x="639" y="312"/>
                </a:cubicBezTo>
                <a:cubicBezTo>
                  <a:pt x="630" y="316"/>
                  <a:pt x="620" y="321"/>
                  <a:pt x="610" y="325"/>
                </a:cubicBezTo>
                <a:cubicBezTo>
                  <a:pt x="610" y="327"/>
                  <a:pt x="610" y="327"/>
                  <a:pt x="610" y="327"/>
                </a:cubicBezTo>
                <a:cubicBezTo>
                  <a:pt x="623" y="323"/>
                  <a:pt x="636" y="320"/>
                  <a:pt x="650" y="323"/>
                </a:cubicBezTo>
                <a:cubicBezTo>
                  <a:pt x="660" y="338"/>
                  <a:pt x="673" y="368"/>
                  <a:pt x="658" y="384"/>
                </a:cubicBezTo>
                <a:cubicBezTo>
                  <a:pt x="649" y="399"/>
                  <a:pt x="631" y="395"/>
                  <a:pt x="615" y="393"/>
                </a:cubicBezTo>
                <a:cubicBezTo>
                  <a:pt x="621" y="400"/>
                  <a:pt x="645" y="402"/>
                  <a:pt x="656" y="405"/>
                </a:cubicBezTo>
                <a:cubicBezTo>
                  <a:pt x="670" y="425"/>
                  <a:pt x="669" y="441"/>
                  <a:pt x="662" y="465"/>
                </a:cubicBezTo>
                <a:cubicBezTo>
                  <a:pt x="659" y="467"/>
                  <a:pt x="656" y="469"/>
                  <a:pt x="654" y="471"/>
                </a:cubicBezTo>
                <a:cubicBezTo>
                  <a:pt x="652" y="470"/>
                  <a:pt x="583" y="441"/>
                  <a:pt x="582" y="440"/>
                </a:cubicBezTo>
                <a:cubicBezTo>
                  <a:pt x="564" y="414"/>
                  <a:pt x="597" y="387"/>
                  <a:pt x="598" y="358"/>
                </a:cubicBezTo>
                <a:cubicBezTo>
                  <a:pt x="600" y="328"/>
                  <a:pt x="583" y="318"/>
                  <a:pt x="588" y="290"/>
                </a:cubicBezTo>
                <a:cubicBezTo>
                  <a:pt x="581" y="294"/>
                  <a:pt x="582" y="296"/>
                  <a:pt x="582" y="308"/>
                </a:cubicBezTo>
                <a:cubicBezTo>
                  <a:pt x="549" y="309"/>
                  <a:pt x="546" y="297"/>
                  <a:pt x="543" y="275"/>
                </a:cubicBezTo>
                <a:cubicBezTo>
                  <a:pt x="530" y="268"/>
                  <a:pt x="517" y="260"/>
                  <a:pt x="504" y="253"/>
                </a:cubicBezTo>
                <a:cubicBezTo>
                  <a:pt x="501" y="262"/>
                  <a:pt x="527" y="275"/>
                  <a:pt x="538" y="277"/>
                </a:cubicBezTo>
                <a:cubicBezTo>
                  <a:pt x="538" y="291"/>
                  <a:pt x="537" y="305"/>
                  <a:pt x="536" y="318"/>
                </a:cubicBezTo>
                <a:cubicBezTo>
                  <a:pt x="543" y="328"/>
                  <a:pt x="549" y="332"/>
                  <a:pt x="559" y="337"/>
                </a:cubicBezTo>
                <a:cubicBezTo>
                  <a:pt x="553" y="379"/>
                  <a:pt x="515" y="448"/>
                  <a:pt x="491" y="477"/>
                </a:cubicBezTo>
                <a:cubicBezTo>
                  <a:pt x="477" y="483"/>
                  <a:pt x="464" y="489"/>
                  <a:pt x="450" y="495"/>
                </a:cubicBezTo>
                <a:cubicBezTo>
                  <a:pt x="450" y="497"/>
                  <a:pt x="450" y="497"/>
                  <a:pt x="450" y="497"/>
                </a:cubicBezTo>
                <a:cubicBezTo>
                  <a:pt x="463" y="494"/>
                  <a:pt x="476" y="491"/>
                  <a:pt x="489" y="487"/>
                </a:cubicBezTo>
                <a:cubicBezTo>
                  <a:pt x="498" y="468"/>
                  <a:pt x="509" y="446"/>
                  <a:pt x="530" y="440"/>
                </a:cubicBezTo>
                <a:cubicBezTo>
                  <a:pt x="544" y="483"/>
                  <a:pt x="609" y="451"/>
                  <a:pt x="635" y="483"/>
                </a:cubicBezTo>
                <a:cubicBezTo>
                  <a:pt x="625" y="497"/>
                  <a:pt x="615" y="510"/>
                  <a:pt x="604" y="524"/>
                </a:cubicBezTo>
                <a:cubicBezTo>
                  <a:pt x="603" y="525"/>
                  <a:pt x="602" y="526"/>
                  <a:pt x="600" y="526"/>
                </a:cubicBezTo>
                <a:cubicBezTo>
                  <a:pt x="609" y="528"/>
                  <a:pt x="615" y="522"/>
                  <a:pt x="627" y="520"/>
                </a:cubicBezTo>
                <a:cubicBezTo>
                  <a:pt x="627" y="526"/>
                  <a:pt x="627" y="526"/>
                  <a:pt x="627" y="526"/>
                </a:cubicBezTo>
                <a:cubicBezTo>
                  <a:pt x="620" y="532"/>
                  <a:pt x="613" y="537"/>
                  <a:pt x="606" y="543"/>
                </a:cubicBezTo>
                <a:cubicBezTo>
                  <a:pt x="606" y="545"/>
                  <a:pt x="605" y="547"/>
                  <a:pt x="604" y="549"/>
                </a:cubicBezTo>
                <a:cubicBezTo>
                  <a:pt x="672" y="546"/>
                  <a:pt x="689" y="411"/>
                  <a:pt x="672" y="335"/>
                </a:cubicBezTo>
                <a:cubicBezTo>
                  <a:pt x="666" y="308"/>
                  <a:pt x="649" y="279"/>
                  <a:pt x="641" y="261"/>
                </a:cubicBezTo>
                <a:cubicBezTo>
                  <a:pt x="631" y="238"/>
                  <a:pt x="607" y="194"/>
                  <a:pt x="565" y="212"/>
                </a:cubicBezTo>
                <a:close/>
                <a:moveTo>
                  <a:pt x="251" y="551"/>
                </a:moveTo>
                <a:cubicBezTo>
                  <a:pt x="244" y="537"/>
                  <a:pt x="239" y="524"/>
                  <a:pt x="226" y="516"/>
                </a:cubicBezTo>
                <a:cubicBezTo>
                  <a:pt x="221" y="517"/>
                  <a:pt x="216" y="517"/>
                  <a:pt x="211" y="518"/>
                </a:cubicBezTo>
                <a:cubicBezTo>
                  <a:pt x="205" y="521"/>
                  <a:pt x="205" y="522"/>
                  <a:pt x="201" y="528"/>
                </a:cubicBezTo>
                <a:cubicBezTo>
                  <a:pt x="202" y="530"/>
                  <a:pt x="203" y="532"/>
                  <a:pt x="203" y="534"/>
                </a:cubicBezTo>
                <a:cubicBezTo>
                  <a:pt x="212" y="529"/>
                  <a:pt x="214" y="520"/>
                  <a:pt x="226" y="528"/>
                </a:cubicBezTo>
                <a:cubicBezTo>
                  <a:pt x="233" y="532"/>
                  <a:pt x="235" y="536"/>
                  <a:pt x="238" y="543"/>
                </a:cubicBezTo>
                <a:cubicBezTo>
                  <a:pt x="238" y="549"/>
                  <a:pt x="237" y="555"/>
                  <a:pt x="236" y="561"/>
                </a:cubicBezTo>
                <a:cubicBezTo>
                  <a:pt x="233" y="564"/>
                  <a:pt x="229" y="567"/>
                  <a:pt x="226" y="569"/>
                </a:cubicBezTo>
                <a:cubicBezTo>
                  <a:pt x="201" y="575"/>
                  <a:pt x="180" y="567"/>
                  <a:pt x="172" y="549"/>
                </a:cubicBezTo>
                <a:cubicBezTo>
                  <a:pt x="172" y="524"/>
                  <a:pt x="172" y="524"/>
                  <a:pt x="172" y="524"/>
                </a:cubicBezTo>
                <a:cubicBezTo>
                  <a:pt x="179" y="518"/>
                  <a:pt x="186" y="512"/>
                  <a:pt x="193" y="506"/>
                </a:cubicBezTo>
                <a:cubicBezTo>
                  <a:pt x="181" y="509"/>
                  <a:pt x="175" y="517"/>
                  <a:pt x="162" y="514"/>
                </a:cubicBezTo>
                <a:cubicBezTo>
                  <a:pt x="138" y="503"/>
                  <a:pt x="135" y="478"/>
                  <a:pt x="142" y="448"/>
                </a:cubicBezTo>
                <a:cubicBezTo>
                  <a:pt x="154" y="445"/>
                  <a:pt x="166" y="441"/>
                  <a:pt x="179" y="438"/>
                </a:cubicBezTo>
                <a:cubicBezTo>
                  <a:pt x="180" y="437"/>
                  <a:pt x="181" y="436"/>
                  <a:pt x="183" y="436"/>
                </a:cubicBezTo>
                <a:cubicBezTo>
                  <a:pt x="168" y="436"/>
                  <a:pt x="154" y="437"/>
                  <a:pt x="139" y="438"/>
                </a:cubicBezTo>
                <a:cubicBezTo>
                  <a:pt x="114" y="425"/>
                  <a:pt x="119" y="386"/>
                  <a:pt x="133" y="368"/>
                </a:cubicBezTo>
                <a:cubicBezTo>
                  <a:pt x="147" y="365"/>
                  <a:pt x="167" y="365"/>
                  <a:pt x="179" y="370"/>
                </a:cubicBezTo>
                <a:cubicBezTo>
                  <a:pt x="180" y="369"/>
                  <a:pt x="181" y="369"/>
                  <a:pt x="183" y="368"/>
                </a:cubicBezTo>
                <a:cubicBezTo>
                  <a:pt x="183" y="366"/>
                  <a:pt x="183" y="366"/>
                  <a:pt x="183" y="366"/>
                </a:cubicBezTo>
                <a:cubicBezTo>
                  <a:pt x="171" y="357"/>
                  <a:pt x="144" y="351"/>
                  <a:pt x="133" y="345"/>
                </a:cubicBezTo>
                <a:cubicBezTo>
                  <a:pt x="132" y="324"/>
                  <a:pt x="133" y="304"/>
                  <a:pt x="148" y="294"/>
                </a:cubicBezTo>
                <a:cubicBezTo>
                  <a:pt x="151" y="299"/>
                  <a:pt x="155" y="305"/>
                  <a:pt x="158" y="310"/>
                </a:cubicBezTo>
                <a:cubicBezTo>
                  <a:pt x="177" y="314"/>
                  <a:pt x="208" y="301"/>
                  <a:pt x="224" y="314"/>
                </a:cubicBezTo>
                <a:cubicBezTo>
                  <a:pt x="230" y="318"/>
                  <a:pt x="231" y="320"/>
                  <a:pt x="234" y="327"/>
                </a:cubicBezTo>
                <a:cubicBezTo>
                  <a:pt x="232" y="355"/>
                  <a:pt x="217" y="363"/>
                  <a:pt x="211" y="384"/>
                </a:cubicBezTo>
                <a:cubicBezTo>
                  <a:pt x="203" y="415"/>
                  <a:pt x="208" y="448"/>
                  <a:pt x="201" y="475"/>
                </a:cubicBezTo>
                <a:cubicBezTo>
                  <a:pt x="211" y="472"/>
                  <a:pt x="212" y="470"/>
                  <a:pt x="214" y="458"/>
                </a:cubicBezTo>
                <a:cubicBezTo>
                  <a:pt x="222" y="460"/>
                  <a:pt x="231" y="462"/>
                  <a:pt x="240" y="465"/>
                </a:cubicBezTo>
                <a:cubicBezTo>
                  <a:pt x="245" y="460"/>
                  <a:pt x="250" y="456"/>
                  <a:pt x="255" y="452"/>
                </a:cubicBezTo>
                <a:cubicBezTo>
                  <a:pt x="261" y="461"/>
                  <a:pt x="281" y="512"/>
                  <a:pt x="283" y="522"/>
                </a:cubicBezTo>
                <a:cubicBezTo>
                  <a:pt x="290" y="526"/>
                  <a:pt x="290" y="526"/>
                  <a:pt x="290" y="526"/>
                </a:cubicBezTo>
                <a:cubicBezTo>
                  <a:pt x="292" y="526"/>
                  <a:pt x="292" y="526"/>
                  <a:pt x="292" y="526"/>
                </a:cubicBezTo>
                <a:cubicBezTo>
                  <a:pt x="282" y="492"/>
                  <a:pt x="258" y="454"/>
                  <a:pt x="248" y="423"/>
                </a:cubicBezTo>
                <a:cubicBezTo>
                  <a:pt x="232" y="368"/>
                  <a:pt x="285" y="327"/>
                  <a:pt x="298" y="296"/>
                </a:cubicBezTo>
                <a:cubicBezTo>
                  <a:pt x="310" y="289"/>
                  <a:pt x="329" y="287"/>
                  <a:pt x="345" y="290"/>
                </a:cubicBezTo>
                <a:cubicBezTo>
                  <a:pt x="345" y="286"/>
                  <a:pt x="345" y="286"/>
                  <a:pt x="345" y="286"/>
                </a:cubicBezTo>
                <a:cubicBezTo>
                  <a:pt x="329" y="284"/>
                  <a:pt x="316" y="283"/>
                  <a:pt x="300" y="288"/>
                </a:cubicBezTo>
                <a:cubicBezTo>
                  <a:pt x="290" y="292"/>
                  <a:pt x="283" y="310"/>
                  <a:pt x="277" y="318"/>
                </a:cubicBezTo>
                <a:cubicBezTo>
                  <a:pt x="269" y="318"/>
                  <a:pt x="269" y="318"/>
                  <a:pt x="269" y="318"/>
                </a:cubicBezTo>
                <a:cubicBezTo>
                  <a:pt x="231" y="289"/>
                  <a:pt x="225" y="294"/>
                  <a:pt x="170" y="296"/>
                </a:cubicBezTo>
                <a:cubicBezTo>
                  <a:pt x="170" y="294"/>
                  <a:pt x="169" y="293"/>
                  <a:pt x="168" y="292"/>
                </a:cubicBezTo>
                <a:cubicBezTo>
                  <a:pt x="176" y="283"/>
                  <a:pt x="188" y="274"/>
                  <a:pt x="201" y="271"/>
                </a:cubicBezTo>
                <a:cubicBezTo>
                  <a:pt x="202" y="270"/>
                  <a:pt x="203" y="268"/>
                  <a:pt x="203" y="267"/>
                </a:cubicBezTo>
                <a:cubicBezTo>
                  <a:pt x="196" y="266"/>
                  <a:pt x="190" y="266"/>
                  <a:pt x="183" y="265"/>
                </a:cubicBezTo>
                <a:cubicBezTo>
                  <a:pt x="181" y="264"/>
                  <a:pt x="179" y="262"/>
                  <a:pt x="176" y="261"/>
                </a:cubicBezTo>
                <a:cubicBezTo>
                  <a:pt x="183" y="253"/>
                  <a:pt x="189" y="251"/>
                  <a:pt x="201" y="249"/>
                </a:cubicBezTo>
                <a:cubicBezTo>
                  <a:pt x="201" y="244"/>
                  <a:pt x="201" y="244"/>
                  <a:pt x="201" y="244"/>
                </a:cubicBezTo>
                <a:cubicBezTo>
                  <a:pt x="193" y="244"/>
                  <a:pt x="185" y="243"/>
                  <a:pt x="176" y="242"/>
                </a:cubicBezTo>
                <a:cubicBezTo>
                  <a:pt x="143" y="280"/>
                  <a:pt x="124" y="311"/>
                  <a:pt x="113" y="374"/>
                </a:cubicBezTo>
                <a:cubicBezTo>
                  <a:pt x="97" y="462"/>
                  <a:pt x="163" y="610"/>
                  <a:pt x="242" y="571"/>
                </a:cubicBezTo>
                <a:cubicBezTo>
                  <a:pt x="245" y="565"/>
                  <a:pt x="248" y="558"/>
                  <a:pt x="251" y="551"/>
                </a:cubicBezTo>
                <a:close/>
                <a:moveTo>
                  <a:pt x="230" y="403"/>
                </a:moveTo>
                <a:cubicBezTo>
                  <a:pt x="227" y="404"/>
                  <a:pt x="223" y="406"/>
                  <a:pt x="220" y="407"/>
                </a:cubicBezTo>
                <a:cubicBezTo>
                  <a:pt x="221" y="405"/>
                  <a:pt x="222" y="403"/>
                  <a:pt x="224" y="401"/>
                </a:cubicBezTo>
                <a:cubicBezTo>
                  <a:pt x="230" y="401"/>
                  <a:pt x="230" y="401"/>
                  <a:pt x="230" y="401"/>
                </a:cubicBezTo>
                <a:lnTo>
                  <a:pt x="230" y="403"/>
                </a:lnTo>
                <a:close/>
                <a:moveTo>
                  <a:pt x="263" y="325"/>
                </a:moveTo>
                <a:cubicBezTo>
                  <a:pt x="262" y="326"/>
                  <a:pt x="262" y="327"/>
                  <a:pt x="261" y="329"/>
                </a:cubicBezTo>
                <a:cubicBezTo>
                  <a:pt x="260" y="327"/>
                  <a:pt x="259" y="326"/>
                  <a:pt x="259" y="325"/>
                </a:cubicBezTo>
                <a:lnTo>
                  <a:pt x="263" y="325"/>
                </a:lnTo>
                <a:close/>
                <a:moveTo>
                  <a:pt x="386" y="294"/>
                </a:moveTo>
                <a:cubicBezTo>
                  <a:pt x="350" y="307"/>
                  <a:pt x="315" y="310"/>
                  <a:pt x="300" y="343"/>
                </a:cubicBezTo>
                <a:cubicBezTo>
                  <a:pt x="267" y="414"/>
                  <a:pt x="314" y="516"/>
                  <a:pt x="401" y="502"/>
                </a:cubicBezTo>
                <a:cubicBezTo>
                  <a:pt x="539" y="479"/>
                  <a:pt x="523" y="289"/>
                  <a:pt x="386" y="294"/>
                </a:cubicBezTo>
                <a:close/>
                <a:moveTo>
                  <a:pt x="368" y="489"/>
                </a:moveTo>
                <a:cubicBezTo>
                  <a:pt x="306" y="470"/>
                  <a:pt x="275" y="379"/>
                  <a:pt x="327" y="329"/>
                </a:cubicBezTo>
                <a:cubicBezTo>
                  <a:pt x="345" y="311"/>
                  <a:pt x="374" y="316"/>
                  <a:pt x="401" y="306"/>
                </a:cubicBezTo>
                <a:cubicBezTo>
                  <a:pt x="537" y="335"/>
                  <a:pt x="484" y="525"/>
                  <a:pt x="368" y="489"/>
                </a:cubicBezTo>
                <a:close/>
                <a:moveTo>
                  <a:pt x="384" y="341"/>
                </a:moveTo>
                <a:cubicBezTo>
                  <a:pt x="373" y="346"/>
                  <a:pt x="362" y="351"/>
                  <a:pt x="351" y="356"/>
                </a:cubicBezTo>
                <a:cubicBezTo>
                  <a:pt x="335" y="395"/>
                  <a:pt x="338" y="429"/>
                  <a:pt x="372" y="450"/>
                </a:cubicBezTo>
                <a:cubicBezTo>
                  <a:pt x="468" y="472"/>
                  <a:pt x="474" y="337"/>
                  <a:pt x="384" y="341"/>
                </a:cubicBezTo>
                <a:close/>
                <a:moveTo>
                  <a:pt x="392" y="446"/>
                </a:moveTo>
                <a:cubicBezTo>
                  <a:pt x="372" y="435"/>
                  <a:pt x="351" y="429"/>
                  <a:pt x="347" y="401"/>
                </a:cubicBezTo>
                <a:cubicBezTo>
                  <a:pt x="337" y="372"/>
                  <a:pt x="368" y="358"/>
                  <a:pt x="386" y="349"/>
                </a:cubicBezTo>
                <a:cubicBezTo>
                  <a:pt x="458" y="351"/>
                  <a:pt x="452" y="430"/>
                  <a:pt x="392" y="446"/>
                </a:cubicBezTo>
                <a:close/>
                <a:moveTo>
                  <a:pt x="386" y="364"/>
                </a:moveTo>
                <a:cubicBezTo>
                  <a:pt x="380" y="367"/>
                  <a:pt x="374" y="371"/>
                  <a:pt x="368" y="374"/>
                </a:cubicBezTo>
                <a:cubicBezTo>
                  <a:pt x="358" y="392"/>
                  <a:pt x="363" y="400"/>
                  <a:pt x="368" y="417"/>
                </a:cubicBezTo>
                <a:cubicBezTo>
                  <a:pt x="380" y="426"/>
                  <a:pt x="387" y="427"/>
                  <a:pt x="405" y="427"/>
                </a:cubicBezTo>
                <a:cubicBezTo>
                  <a:pt x="412" y="420"/>
                  <a:pt x="419" y="415"/>
                  <a:pt x="425" y="407"/>
                </a:cubicBezTo>
                <a:cubicBezTo>
                  <a:pt x="423" y="397"/>
                  <a:pt x="421" y="386"/>
                  <a:pt x="419" y="376"/>
                </a:cubicBezTo>
                <a:cubicBezTo>
                  <a:pt x="410" y="369"/>
                  <a:pt x="403" y="364"/>
                  <a:pt x="386" y="364"/>
                </a:cubicBezTo>
                <a:close/>
                <a:moveTo>
                  <a:pt x="401" y="395"/>
                </a:moveTo>
                <a:cubicBezTo>
                  <a:pt x="401" y="390"/>
                  <a:pt x="401" y="390"/>
                  <a:pt x="401" y="390"/>
                </a:cubicBezTo>
                <a:cubicBezTo>
                  <a:pt x="403" y="394"/>
                  <a:pt x="403" y="391"/>
                  <a:pt x="401" y="395"/>
                </a:cubicBezTo>
                <a:close/>
                <a:moveTo>
                  <a:pt x="532" y="489"/>
                </a:moveTo>
                <a:cubicBezTo>
                  <a:pt x="530" y="489"/>
                  <a:pt x="528" y="488"/>
                  <a:pt x="526" y="487"/>
                </a:cubicBezTo>
                <a:cubicBezTo>
                  <a:pt x="508" y="476"/>
                  <a:pt x="503" y="500"/>
                  <a:pt x="493" y="510"/>
                </a:cubicBezTo>
                <a:cubicBezTo>
                  <a:pt x="505" y="502"/>
                  <a:pt x="517" y="495"/>
                  <a:pt x="524" y="495"/>
                </a:cubicBezTo>
                <a:cubicBezTo>
                  <a:pt x="527" y="493"/>
                  <a:pt x="530" y="491"/>
                  <a:pt x="532" y="489"/>
                </a:cubicBezTo>
                <a:close/>
                <a:moveTo>
                  <a:pt x="493" y="510"/>
                </a:moveTo>
                <a:cubicBezTo>
                  <a:pt x="491" y="511"/>
                  <a:pt x="490" y="513"/>
                  <a:pt x="488" y="514"/>
                </a:cubicBezTo>
                <a:cubicBezTo>
                  <a:pt x="489" y="513"/>
                  <a:pt x="490" y="513"/>
                  <a:pt x="491" y="512"/>
                </a:cubicBezTo>
                <a:cubicBezTo>
                  <a:pt x="492" y="511"/>
                  <a:pt x="493" y="511"/>
                  <a:pt x="493" y="510"/>
                </a:cubicBezTo>
                <a:close/>
                <a:moveTo>
                  <a:pt x="569" y="541"/>
                </a:moveTo>
                <a:cubicBezTo>
                  <a:pt x="552" y="532"/>
                  <a:pt x="536" y="558"/>
                  <a:pt x="534" y="561"/>
                </a:cubicBezTo>
                <a:cubicBezTo>
                  <a:pt x="531" y="571"/>
                  <a:pt x="535" y="578"/>
                  <a:pt x="538" y="586"/>
                </a:cubicBezTo>
                <a:cubicBezTo>
                  <a:pt x="545" y="590"/>
                  <a:pt x="546" y="591"/>
                  <a:pt x="557" y="592"/>
                </a:cubicBezTo>
                <a:cubicBezTo>
                  <a:pt x="558" y="589"/>
                  <a:pt x="560" y="585"/>
                  <a:pt x="561" y="582"/>
                </a:cubicBezTo>
                <a:cubicBezTo>
                  <a:pt x="550" y="580"/>
                  <a:pt x="551" y="578"/>
                  <a:pt x="545" y="574"/>
                </a:cubicBezTo>
                <a:cubicBezTo>
                  <a:pt x="545" y="555"/>
                  <a:pt x="551" y="549"/>
                  <a:pt x="569" y="549"/>
                </a:cubicBezTo>
                <a:cubicBezTo>
                  <a:pt x="578" y="558"/>
                  <a:pt x="584" y="566"/>
                  <a:pt x="590" y="578"/>
                </a:cubicBezTo>
                <a:cubicBezTo>
                  <a:pt x="582" y="599"/>
                  <a:pt x="568" y="615"/>
                  <a:pt x="538" y="615"/>
                </a:cubicBezTo>
                <a:cubicBezTo>
                  <a:pt x="532" y="609"/>
                  <a:pt x="525" y="602"/>
                  <a:pt x="518" y="596"/>
                </a:cubicBezTo>
                <a:cubicBezTo>
                  <a:pt x="528" y="616"/>
                  <a:pt x="529" y="626"/>
                  <a:pt x="516" y="643"/>
                </a:cubicBezTo>
                <a:cubicBezTo>
                  <a:pt x="509" y="646"/>
                  <a:pt x="502" y="648"/>
                  <a:pt x="495" y="650"/>
                </a:cubicBezTo>
                <a:cubicBezTo>
                  <a:pt x="456" y="649"/>
                  <a:pt x="466" y="627"/>
                  <a:pt x="450" y="604"/>
                </a:cubicBezTo>
                <a:cubicBezTo>
                  <a:pt x="450" y="600"/>
                  <a:pt x="450" y="600"/>
                  <a:pt x="450" y="600"/>
                </a:cubicBezTo>
                <a:cubicBezTo>
                  <a:pt x="448" y="605"/>
                  <a:pt x="450" y="641"/>
                  <a:pt x="450" y="650"/>
                </a:cubicBezTo>
                <a:cubicBezTo>
                  <a:pt x="429" y="675"/>
                  <a:pt x="401" y="667"/>
                  <a:pt x="374" y="656"/>
                </a:cubicBezTo>
                <a:cubicBezTo>
                  <a:pt x="367" y="643"/>
                  <a:pt x="368" y="634"/>
                  <a:pt x="370" y="615"/>
                </a:cubicBezTo>
                <a:cubicBezTo>
                  <a:pt x="364" y="622"/>
                  <a:pt x="363" y="638"/>
                  <a:pt x="362" y="650"/>
                </a:cubicBezTo>
                <a:cubicBezTo>
                  <a:pt x="337" y="665"/>
                  <a:pt x="311" y="655"/>
                  <a:pt x="290" y="643"/>
                </a:cubicBezTo>
                <a:cubicBezTo>
                  <a:pt x="293" y="628"/>
                  <a:pt x="321" y="583"/>
                  <a:pt x="331" y="567"/>
                </a:cubicBezTo>
                <a:cubicBezTo>
                  <a:pt x="391" y="556"/>
                  <a:pt x="416" y="608"/>
                  <a:pt x="477" y="563"/>
                </a:cubicBezTo>
                <a:cubicBezTo>
                  <a:pt x="487" y="567"/>
                  <a:pt x="497" y="570"/>
                  <a:pt x="508" y="574"/>
                </a:cubicBezTo>
                <a:cubicBezTo>
                  <a:pt x="509" y="573"/>
                  <a:pt x="510" y="572"/>
                  <a:pt x="512" y="571"/>
                </a:cubicBezTo>
                <a:cubicBezTo>
                  <a:pt x="513" y="567"/>
                  <a:pt x="515" y="563"/>
                  <a:pt x="516" y="559"/>
                </a:cubicBezTo>
                <a:cubicBezTo>
                  <a:pt x="498" y="559"/>
                  <a:pt x="493" y="558"/>
                  <a:pt x="483" y="559"/>
                </a:cubicBezTo>
                <a:cubicBezTo>
                  <a:pt x="478" y="552"/>
                  <a:pt x="473" y="544"/>
                  <a:pt x="469" y="537"/>
                </a:cubicBezTo>
                <a:cubicBezTo>
                  <a:pt x="469" y="528"/>
                  <a:pt x="469" y="528"/>
                  <a:pt x="469" y="528"/>
                </a:cubicBezTo>
                <a:cubicBezTo>
                  <a:pt x="474" y="525"/>
                  <a:pt x="481" y="519"/>
                  <a:pt x="488" y="514"/>
                </a:cubicBezTo>
                <a:cubicBezTo>
                  <a:pt x="468" y="524"/>
                  <a:pt x="447" y="501"/>
                  <a:pt x="434" y="547"/>
                </a:cubicBezTo>
                <a:cubicBezTo>
                  <a:pt x="385" y="553"/>
                  <a:pt x="343" y="515"/>
                  <a:pt x="304" y="502"/>
                </a:cubicBezTo>
                <a:cubicBezTo>
                  <a:pt x="302" y="490"/>
                  <a:pt x="300" y="476"/>
                  <a:pt x="294" y="469"/>
                </a:cubicBezTo>
                <a:cubicBezTo>
                  <a:pt x="295" y="480"/>
                  <a:pt x="296" y="491"/>
                  <a:pt x="298" y="502"/>
                </a:cubicBezTo>
                <a:cubicBezTo>
                  <a:pt x="312" y="510"/>
                  <a:pt x="325" y="519"/>
                  <a:pt x="339" y="528"/>
                </a:cubicBezTo>
                <a:cubicBezTo>
                  <a:pt x="343" y="532"/>
                  <a:pt x="341" y="528"/>
                  <a:pt x="343" y="534"/>
                </a:cubicBezTo>
                <a:cubicBezTo>
                  <a:pt x="317" y="564"/>
                  <a:pt x="309" y="564"/>
                  <a:pt x="300" y="615"/>
                </a:cubicBezTo>
                <a:cubicBezTo>
                  <a:pt x="299" y="615"/>
                  <a:pt x="297" y="616"/>
                  <a:pt x="296" y="617"/>
                </a:cubicBezTo>
                <a:cubicBezTo>
                  <a:pt x="273" y="612"/>
                  <a:pt x="264" y="596"/>
                  <a:pt x="246" y="588"/>
                </a:cubicBezTo>
                <a:cubicBezTo>
                  <a:pt x="252" y="597"/>
                  <a:pt x="258" y="599"/>
                  <a:pt x="261" y="611"/>
                </a:cubicBezTo>
                <a:cubicBezTo>
                  <a:pt x="245" y="613"/>
                  <a:pt x="238" y="603"/>
                  <a:pt x="228" y="594"/>
                </a:cubicBezTo>
                <a:cubicBezTo>
                  <a:pt x="239" y="716"/>
                  <a:pt x="552" y="681"/>
                  <a:pt x="598" y="588"/>
                </a:cubicBezTo>
                <a:cubicBezTo>
                  <a:pt x="599" y="562"/>
                  <a:pt x="590" y="544"/>
                  <a:pt x="569" y="541"/>
                </a:cubicBezTo>
                <a:close/>
                <a:moveTo>
                  <a:pt x="413" y="551"/>
                </a:moveTo>
                <a:cubicBezTo>
                  <a:pt x="409" y="548"/>
                  <a:pt x="412" y="551"/>
                  <a:pt x="409" y="547"/>
                </a:cubicBezTo>
                <a:cubicBezTo>
                  <a:pt x="410" y="548"/>
                  <a:pt x="412" y="550"/>
                  <a:pt x="413" y="551"/>
                </a:cubicBezTo>
                <a:close/>
                <a:moveTo>
                  <a:pt x="510" y="586"/>
                </a:moveTo>
                <a:cubicBezTo>
                  <a:pt x="511" y="587"/>
                  <a:pt x="512" y="589"/>
                  <a:pt x="514" y="590"/>
                </a:cubicBezTo>
                <a:cubicBezTo>
                  <a:pt x="516" y="590"/>
                  <a:pt x="516" y="590"/>
                  <a:pt x="516" y="590"/>
                </a:cubicBezTo>
                <a:cubicBezTo>
                  <a:pt x="515" y="587"/>
                  <a:pt x="513" y="585"/>
                  <a:pt x="512" y="582"/>
                </a:cubicBezTo>
                <a:cubicBezTo>
                  <a:pt x="511" y="583"/>
                  <a:pt x="510" y="585"/>
                  <a:pt x="510" y="586"/>
                </a:cubicBezTo>
                <a:close/>
              </a:path>
            </a:pathLst>
          </a:custGeom>
          <a:solidFill>
            <a:srgbClr val="304758"/>
          </a:solidFill>
          <a:ln>
            <a:noFill/>
          </a:ln>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78" name="矩形 77"/>
          <p:cNvSpPr/>
          <p:nvPr/>
        </p:nvSpPr>
        <p:spPr>
          <a:xfrm>
            <a:off x="6196597" y="3218705"/>
            <a:ext cx="1443175" cy="369332"/>
          </a:xfrm>
          <a:prstGeom prst="rect">
            <a:avLst/>
          </a:prstGeom>
        </p:spPr>
        <p:txBody>
          <a:bodyPr vert="horz" wrap="square">
            <a:spAutoFit/>
          </a:bodyPr>
          <a:lstStyle/>
          <a:p>
            <a:r>
              <a:rPr lang="zh-CN" altLang="en-US" sz="1800" spc="225" dirty="0">
                <a:solidFill>
                  <a:srgbClr val="304758"/>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9" name="Freeform 5"/>
          <p:cNvSpPr>
            <a:spLocks noEditPoints="1"/>
          </p:cNvSpPr>
          <p:nvPr/>
        </p:nvSpPr>
        <p:spPr bwMode="auto">
          <a:xfrm>
            <a:off x="5940471" y="3291191"/>
            <a:ext cx="213711" cy="228426"/>
          </a:xfrm>
          <a:custGeom>
            <a:avLst/>
            <a:gdLst>
              <a:gd name="T0" fmla="*/ 748 w 796"/>
              <a:gd name="T1" fmla="*/ 238 h 851"/>
              <a:gd name="T2" fmla="*/ 160 w 796"/>
              <a:gd name="T3" fmla="*/ 78 h 851"/>
              <a:gd name="T4" fmla="*/ 63 w 796"/>
              <a:gd name="T5" fmla="*/ 600 h 851"/>
              <a:gd name="T6" fmla="*/ 720 w 796"/>
              <a:gd name="T7" fmla="*/ 222 h 851"/>
              <a:gd name="T8" fmla="*/ 701 w 796"/>
              <a:gd name="T9" fmla="*/ 189 h 851"/>
              <a:gd name="T10" fmla="*/ 366 w 796"/>
              <a:gd name="T11" fmla="*/ 16 h 851"/>
              <a:gd name="T12" fmla="*/ 366 w 796"/>
              <a:gd name="T13" fmla="*/ 43 h 851"/>
              <a:gd name="T14" fmla="*/ 33 w 796"/>
              <a:gd name="T15" fmla="*/ 506 h 851"/>
              <a:gd name="T16" fmla="*/ 57 w 796"/>
              <a:gd name="T17" fmla="*/ 487 h 851"/>
              <a:gd name="T18" fmla="*/ 220 w 796"/>
              <a:gd name="T19" fmla="*/ 707 h 851"/>
              <a:gd name="T20" fmla="*/ 701 w 796"/>
              <a:gd name="T21" fmla="*/ 621 h 851"/>
              <a:gd name="T22" fmla="*/ 557 w 796"/>
              <a:gd name="T23" fmla="*/ 718 h 851"/>
              <a:gd name="T24" fmla="*/ 109 w 796"/>
              <a:gd name="T25" fmla="*/ 193 h 851"/>
              <a:gd name="T26" fmla="*/ 479 w 796"/>
              <a:gd name="T27" fmla="*/ 57 h 851"/>
              <a:gd name="T28" fmla="*/ 754 w 796"/>
              <a:gd name="T29" fmla="*/ 271 h 851"/>
              <a:gd name="T30" fmla="*/ 90 w 796"/>
              <a:gd name="T31" fmla="*/ 327 h 851"/>
              <a:gd name="T32" fmla="*/ 123 w 796"/>
              <a:gd name="T33" fmla="*/ 267 h 851"/>
              <a:gd name="T34" fmla="*/ 246 w 796"/>
              <a:gd name="T35" fmla="*/ 203 h 851"/>
              <a:gd name="T36" fmla="*/ 244 w 796"/>
              <a:gd name="T37" fmla="*/ 177 h 851"/>
              <a:gd name="T38" fmla="*/ 343 w 796"/>
              <a:gd name="T39" fmla="*/ 187 h 851"/>
              <a:gd name="T40" fmla="*/ 417 w 796"/>
              <a:gd name="T41" fmla="*/ 181 h 851"/>
              <a:gd name="T42" fmla="*/ 452 w 796"/>
              <a:gd name="T43" fmla="*/ 234 h 851"/>
              <a:gd name="T44" fmla="*/ 309 w 796"/>
              <a:gd name="T45" fmla="*/ 249 h 851"/>
              <a:gd name="T46" fmla="*/ 469 w 796"/>
              <a:gd name="T47" fmla="*/ 281 h 851"/>
              <a:gd name="T48" fmla="*/ 522 w 796"/>
              <a:gd name="T49" fmla="*/ 179 h 851"/>
              <a:gd name="T50" fmla="*/ 454 w 796"/>
              <a:gd name="T51" fmla="*/ 265 h 851"/>
              <a:gd name="T52" fmla="*/ 275 w 796"/>
              <a:gd name="T53" fmla="*/ 259 h 851"/>
              <a:gd name="T54" fmla="*/ 565 w 796"/>
              <a:gd name="T55" fmla="*/ 212 h 851"/>
              <a:gd name="T56" fmla="*/ 555 w 796"/>
              <a:gd name="T57" fmla="*/ 238 h 851"/>
              <a:gd name="T58" fmla="*/ 623 w 796"/>
              <a:gd name="T59" fmla="*/ 265 h 851"/>
              <a:gd name="T60" fmla="*/ 650 w 796"/>
              <a:gd name="T61" fmla="*/ 323 h 851"/>
              <a:gd name="T62" fmla="*/ 582 w 796"/>
              <a:gd name="T63" fmla="*/ 440 h 851"/>
              <a:gd name="T64" fmla="*/ 538 w 796"/>
              <a:gd name="T65" fmla="*/ 277 h 851"/>
              <a:gd name="T66" fmla="*/ 489 w 796"/>
              <a:gd name="T67" fmla="*/ 487 h 851"/>
              <a:gd name="T68" fmla="*/ 627 w 796"/>
              <a:gd name="T69" fmla="*/ 526 h 851"/>
              <a:gd name="T70" fmla="*/ 251 w 796"/>
              <a:gd name="T71" fmla="*/ 551 h 851"/>
              <a:gd name="T72" fmla="*/ 238 w 796"/>
              <a:gd name="T73" fmla="*/ 543 h 851"/>
              <a:gd name="T74" fmla="*/ 162 w 796"/>
              <a:gd name="T75" fmla="*/ 514 h 851"/>
              <a:gd name="T76" fmla="*/ 179 w 796"/>
              <a:gd name="T77" fmla="*/ 370 h 851"/>
              <a:gd name="T78" fmla="*/ 224 w 796"/>
              <a:gd name="T79" fmla="*/ 314 h 851"/>
              <a:gd name="T80" fmla="*/ 255 w 796"/>
              <a:gd name="T81" fmla="*/ 452 h 851"/>
              <a:gd name="T82" fmla="*/ 345 w 796"/>
              <a:gd name="T83" fmla="*/ 290 h 851"/>
              <a:gd name="T84" fmla="*/ 168 w 796"/>
              <a:gd name="T85" fmla="*/ 292 h 851"/>
              <a:gd name="T86" fmla="*/ 201 w 796"/>
              <a:gd name="T87" fmla="*/ 244 h 851"/>
              <a:gd name="T88" fmla="*/ 220 w 796"/>
              <a:gd name="T89" fmla="*/ 407 h 851"/>
              <a:gd name="T90" fmla="*/ 259 w 796"/>
              <a:gd name="T91" fmla="*/ 325 h 851"/>
              <a:gd name="T92" fmla="*/ 368 w 796"/>
              <a:gd name="T93" fmla="*/ 489 h 851"/>
              <a:gd name="T94" fmla="*/ 372 w 796"/>
              <a:gd name="T95" fmla="*/ 450 h 851"/>
              <a:gd name="T96" fmla="*/ 386 w 796"/>
              <a:gd name="T97" fmla="*/ 364 h 851"/>
              <a:gd name="T98" fmla="*/ 386 w 796"/>
              <a:gd name="T99" fmla="*/ 364 h 851"/>
              <a:gd name="T100" fmla="*/ 493 w 796"/>
              <a:gd name="T101" fmla="*/ 510 h 851"/>
              <a:gd name="T102" fmla="*/ 493 w 796"/>
              <a:gd name="T103" fmla="*/ 510 h 851"/>
              <a:gd name="T104" fmla="*/ 545 w 796"/>
              <a:gd name="T105" fmla="*/ 574 h 851"/>
              <a:gd name="T106" fmla="*/ 495 w 796"/>
              <a:gd name="T107" fmla="*/ 650 h 851"/>
              <a:gd name="T108" fmla="*/ 362 w 796"/>
              <a:gd name="T109" fmla="*/ 650 h 851"/>
              <a:gd name="T110" fmla="*/ 516 w 796"/>
              <a:gd name="T111" fmla="*/ 559 h 851"/>
              <a:gd name="T112" fmla="*/ 304 w 796"/>
              <a:gd name="T113" fmla="*/ 502 h 851"/>
              <a:gd name="T114" fmla="*/ 296 w 796"/>
              <a:gd name="T115" fmla="*/ 617 h 851"/>
              <a:gd name="T116" fmla="*/ 413 w 796"/>
              <a:gd name="T117" fmla="*/ 551 h 851"/>
              <a:gd name="T118" fmla="*/ 512 w 796"/>
              <a:gd name="T119" fmla="*/ 582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6" h="851">
                <a:moveTo>
                  <a:pt x="787" y="376"/>
                </a:moveTo>
                <a:cubicBezTo>
                  <a:pt x="787" y="372"/>
                  <a:pt x="787" y="372"/>
                  <a:pt x="787" y="372"/>
                </a:cubicBezTo>
                <a:cubicBezTo>
                  <a:pt x="777" y="375"/>
                  <a:pt x="777" y="378"/>
                  <a:pt x="771" y="384"/>
                </a:cubicBezTo>
                <a:cubicBezTo>
                  <a:pt x="770" y="383"/>
                  <a:pt x="768" y="382"/>
                  <a:pt x="767" y="380"/>
                </a:cubicBezTo>
                <a:cubicBezTo>
                  <a:pt x="770" y="356"/>
                  <a:pt x="786" y="321"/>
                  <a:pt x="779" y="290"/>
                </a:cubicBezTo>
                <a:cubicBezTo>
                  <a:pt x="775" y="268"/>
                  <a:pt x="756" y="252"/>
                  <a:pt x="748" y="238"/>
                </a:cubicBezTo>
                <a:cubicBezTo>
                  <a:pt x="744" y="230"/>
                  <a:pt x="748" y="218"/>
                  <a:pt x="742" y="207"/>
                </a:cubicBezTo>
                <a:cubicBezTo>
                  <a:pt x="725" y="176"/>
                  <a:pt x="705" y="166"/>
                  <a:pt x="680" y="144"/>
                </a:cubicBezTo>
                <a:cubicBezTo>
                  <a:pt x="667" y="132"/>
                  <a:pt x="663" y="104"/>
                  <a:pt x="645" y="90"/>
                </a:cubicBezTo>
                <a:cubicBezTo>
                  <a:pt x="579" y="38"/>
                  <a:pt x="499" y="4"/>
                  <a:pt x="395" y="2"/>
                </a:cubicBezTo>
                <a:cubicBezTo>
                  <a:pt x="385" y="11"/>
                  <a:pt x="335" y="0"/>
                  <a:pt x="320" y="4"/>
                </a:cubicBezTo>
                <a:cubicBezTo>
                  <a:pt x="267" y="17"/>
                  <a:pt x="200" y="46"/>
                  <a:pt x="160" y="78"/>
                </a:cubicBezTo>
                <a:cubicBezTo>
                  <a:pt x="148" y="87"/>
                  <a:pt x="93" y="132"/>
                  <a:pt x="104" y="154"/>
                </a:cubicBezTo>
                <a:cubicBezTo>
                  <a:pt x="96" y="162"/>
                  <a:pt x="78" y="160"/>
                  <a:pt x="67" y="172"/>
                </a:cubicBezTo>
                <a:cubicBezTo>
                  <a:pt x="31" y="218"/>
                  <a:pt x="15" y="284"/>
                  <a:pt x="4" y="343"/>
                </a:cubicBezTo>
                <a:cubicBezTo>
                  <a:pt x="0" y="364"/>
                  <a:pt x="17" y="398"/>
                  <a:pt x="14" y="413"/>
                </a:cubicBezTo>
                <a:cubicBezTo>
                  <a:pt x="4" y="459"/>
                  <a:pt x="21" y="555"/>
                  <a:pt x="65" y="594"/>
                </a:cubicBezTo>
                <a:cubicBezTo>
                  <a:pt x="65" y="596"/>
                  <a:pt x="64" y="598"/>
                  <a:pt x="63" y="600"/>
                </a:cubicBezTo>
                <a:cubicBezTo>
                  <a:pt x="67" y="610"/>
                  <a:pt x="72" y="619"/>
                  <a:pt x="76" y="629"/>
                </a:cubicBezTo>
                <a:cubicBezTo>
                  <a:pt x="87" y="650"/>
                  <a:pt x="113" y="676"/>
                  <a:pt x="131" y="691"/>
                </a:cubicBezTo>
                <a:cubicBezTo>
                  <a:pt x="333" y="851"/>
                  <a:pt x="615" y="816"/>
                  <a:pt x="734" y="592"/>
                </a:cubicBezTo>
                <a:cubicBezTo>
                  <a:pt x="762" y="539"/>
                  <a:pt x="785" y="477"/>
                  <a:pt x="781" y="393"/>
                </a:cubicBezTo>
                <a:cubicBezTo>
                  <a:pt x="781" y="382"/>
                  <a:pt x="790" y="386"/>
                  <a:pt x="787" y="376"/>
                </a:cubicBezTo>
                <a:close/>
                <a:moveTo>
                  <a:pt x="720" y="222"/>
                </a:moveTo>
                <a:cubicBezTo>
                  <a:pt x="719" y="223"/>
                  <a:pt x="718" y="225"/>
                  <a:pt x="717" y="226"/>
                </a:cubicBezTo>
                <a:cubicBezTo>
                  <a:pt x="717" y="225"/>
                  <a:pt x="716" y="223"/>
                  <a:pt x="715" y="222"/>
                </a:cubicBezTo>
                <a:lnTo>
                  <a:pt x="720" y="222"/>
                </a:lnTo>
                <a:close/>
                <a:moveTo>
                  <a:pt x="701" y="183"/>
                </a:moveTo>
                <a:cubicBezTo>
                  <a:pt x="702" y="185"/>
                  <a:pt x="704" y="187"/>
                  <a:pt x="705" y="189"/>
                </a:cubicBezTo>
                <a:cubicBezTo>
                  <a:pt x="701" y="189"/>
                  <a:pt x="701" y="189"/>
                  <a:pt x="701" y="189"/>
                </a:cubicBezTo>
                <a:lnTo>
                  <a:pt x="701" y="183"/>
                </a:lnTo>
                <a:close/>
                <a:moveTo>
                  <a:pt x="536" y="37"/>
                </a:moveTo>
                <a:cubicBezTo>
                  <a:pt x="530" y="34"/>
                  <a:pt x="534" y="37"/>
                  <a:pt x="530" y="33"/>
                </a:cubicBezTo>
                <a:cubicBezTo>
                  <a:pt x="536" y="35"/>
                  <a:pt x="533" y="32"/>
                  <a:pt x="536" y="37"/>
                </a:cubicBezTo>
                <a:close/>
                <a:moveTo>
                  <a:pt x="362" y="10"/>
                </a:moveTo>
                <a:cubicBezTo>
                  <a:pt x="366" y="14"/>
                  <a:pt x="363" y="10"/>
                  <a:pt x="366" y="16"/>
                </a:cubicBezTo>
                <a:cubicBezTo>
                  <a:pt x="362" y="16"/>
                  <a:pt x="362" y="16"/>
                  <a:pt x="362" y="16"/>
                </a:cubicBezTo>
                <a:lnTo>
                  <a:pt x="362" y="10"/>
                </a:lnTo>
                <a:close/>
                <a:moveTo>
                  <a:pt x="366" y="43"/>
                </a:moveTo>
                <a:cubicBezTo>
                  <a:pt x="366" y="45"/>
                  <a:pt x="366" y="45"/>
                  <a:pt x="366" y="45"/>
                </a:cubicBezTo>
                <a:cubicBezTo>
                  <a:pt x="358" y="42"/>
                  <a:pt x="361" y="45"/>
                  <a:pt x="357" y="39"/>
                </a:cubicBezTo>
                <a:cubicBezTo>
                  <a:pt x="360" y="40"/>
                  <a:pt x="363" y="41"/>
                  <a:pt x="366" y="43"/>
                </a:cubicBezTo>
                <a:close/>
                <a:moveTo>
                  <a:pt x="146" y="148"/>
                </a:moveTo>
                <a:cubicBezTo>
                  <a:pt x="142" y="145"/>
                  <a:pt x="144" y="148"/>
                  <a:pt x="142" y="144"/>
                </a:cubicBezTo>
                <a:cubicBezTo>
                  <a:pt x="143" y="145"/>
                  <a:pt x="144" y="146"/>
                  <a:pt x="146" y="148"/>
                </a:cubicBezTo>
                <a:close/>
                <a:moveTo>
                  <a:pt x="28" y="512"/>
                </a:moveTo>
                <a:cubicBezTo>
                  <a:pt x="29" y="510"/>
                  <a:pt x="30" y="508"/>
                  <a:pt x="30" y="506"/>
                </a:cubicBezTo>
                <a:cubicBezTo>
                  <a:pt x="33" y="506"/>
                  <a:pt x="33" y="506"/>
                  <a:pt x="33" y="506"/>
                </a:cubicBezTo>
                <a:cubicBezTo>
                  <a:pt x="30" y="512"/>
                  <a:pt x="33" y="508"/>
                  <a:pt x="28" y="512"/>
                </a:cubicBezTo>
                <a:close/>
                <a:moveTo>
                  <a:pt x="49" y="331"/>
                </a:moveTo>
                <a:cubicBezTo>
                  <a:pt x="48" y="329"/>
                  <a:pt x="48" y="328"/>
                  <a:pt x="47" y="327"/>
                </a:cubicBezTo>
                <a:cubicBezTo>
                  <a:pt x="51" y="329"/>
                  <a:pt x="48" y="329"/>
                  <a:pt x="49" y="331"/>
                </a:cubicBezTo>
                <a:close/>
                <a:moveTo>
                  <a:pt x="57" y="491"/>
                </a:moveTo>
                <a:cubicBezTo>
                  <a:pt x="57" y="487"/>
                  <a:pt x="57" y="487"/>
                  <a:pt x="57" y="487"/>
                </a:cubicBezTo>
                <a:cubicBezTo>
                  <a:pt x="59" y="491"/>
                  <a:pt x="59" y="488"/>
                  <a:pt x="57" y="491"/>
                </a:cubicBezTo>
                <a:close/>
                <a:moveTo>
                  <a:pt x="187" y="715"/>
                </a:moveTo>
                <a:cubicBezTo>
                  <a:pt x="187" y="713"/>
                  <a:pt x="188" y="711"/>
                  <a:pt x="189" y="709"/>
                </a:cubicBezTo>
                <a:cubicBezTo>
                  <a:pt x="191" y="714"/>
                  <a:pt x="190" y="711"/>
                  <a:pt x="187" y="715"/>
                </a:cubicBezTo>
                <a:close/>
                <a:moveTo>
                  <a:pt x="211" y="705"/>
                </a:moveTo>
                <a:cubicBezTo>
                  <a:pt x="214" y="706"/>
                  <a:pt x="217" y="707"/>
                  <a:pt x="220" y="707"/>
                </a:cubicBezTo>
                <a:cubicBezTo>
                  <a:pt x="214" y="709"/>
                  <a:pt x="216" y="709"/>
                  <a:pt x="211" y="705"/>
                </a:cubicBezTo>
                <a:close/>
                <a:moveTo>
                  <a:pt x="320" y="761"/>
                </a:moveTo>
                <a:cubicBezTo>
                  <a:pt x="320" y="755"/>
                  <a:pt x="320" y="755"/>
                  <a:pt x="320" y="755"/>
                </a:cubicBezTo>
                <a:cubicBezTo>
                  <a:pt x="323" y="756"/>
                  <a:pt x="325" y="757"/>
                  <a:pt x="327" y="759"/>
                </a:cubicBezTo>
                <a:cubicBezTo>
                  <a:pt x="322" y="763"/>
                  <a:pt x="326" y="760"/>
                  <a:pt x="320" y="761"/>
                </a:cubicBezTo>
                <a:close/>
                <a:moveTo>
                  <a:pt x="701" y="621"/>
                </a:moveTo>
                <a:cubicBezTo>
                  <a:pt x="701" y="615"/>
                  <a:pt x="701" y="615"/>
                  <a:pt x="701" y="615"/>
                </a:cubicBezTo>
                <a:cubicBezTo>
                  <a:pt x="703" y="615"/>
                  <a:pt x="703" y="615"/>
                  <a:pt x="703" y="615"/>
                </a:cubicBezTo>
                <a:cubicBezTo>
                  <a:pt x="702" y="617"/>
                  <a:pt x="702" y="619"/>
                  <a:pt x="701" y="621"/>
                </a:cubicBezTo>
                <a:close/>
                <a:moveTo>
                  <a:pt x="631" y="658"/>
                </a:moveTo>
                <a:cubicBezTo>
                  <a:pt x="614" y="677"/>
                  <a:pt x="587" y="684"/>
                  <a:pt x="565" y="699"/>
                </a:cubicBezTo>
                <a:cubicBezTo>
                  <a:pt x="558" y="704"/>
                  <a:pt x="562" y="710"/>
                  <a:pt x="557" y="718"/>
                </a:cubicBezTo>
                <a:cubicBezTo>
                  <a:pt x="507" y="728"/>
                  <a:pt x="457" y="739"/>
                  <a:pt x="407" y="750"/>
                </a:cubicBezTo>
                <a:cubicBezTo>
                  <a:pt x="381" y="739"/>
                  <a:pt x="342" y="737"/>
                  <a:pt x="310" y="730"/>
                </a:cubicBezTo>
                <a:cubicBezTo>
                  <a:pt x="303" y="731"/>
                  <a:pt x="296" y="731"/>
                  <a:pt x="290" y="732"/>
                </a:cubicBezTo>
                <a:cubicBezTo>
                  <a:pt x="263" y="719"/>
                  <a:pt x="225" y="705"/>
                  <a:pt x="199" y="685"/>
                </a:cubicBezTo>
                <a:cubicBezTo>
                  <a:pt x="77" y="586"/>
                  <a:pt x="14" y="444"/>
                  <a:pt x="82" y="259"/>
                </a:cubicBezTo>
                <a:cubicBezTo>
                  <a:pt x="91" y="237"/>
                  <a:pt x="100" y="215"/>
                  <a:pt x="109" y="193"/>
                </a:cubicBezTo>
                <a:cubicBezTo>
                  <a:pt x="118" y="186"/>
                  <a:pt x="126" y="179"/>
                  <a:pt x="135" y="172"/>
                </a:cubicBezTo>
                <a:cubicBezTo>
                  <a:pt x="139" y="167"/>
                  <a:pt x="140" y="156"/>
                  <a:pt x="142" y="154"/>
                </a:cubicBezTo>
                <a:cubicBezTo>
                  <a:pt x="184" y="115"/>
                  <a:pt x="241" y="78"/>
                  <a:pt x="300" y="57"/>
                </a:cubicBezTo>
                <a:cubicBezTo>
                  <a:pt x="320" y="50"/>
                  <a:pt x="357" y="61"/>
                  <a:pt x="378" y="49"/>
                </a:cubicBezTo>
                <a:cubicBezTo>
                  <a:pt x="412" y="52"/>
                  <a:pt x="447" y="55"/>
                  <a:pt x="481" y="58"/>
                </a:cubicBezTo>
                <a:cubicBezTo>
                  <a:pt x="481" y="58"/>
                  <a:pt x="480" y="58"/>
                  <a:pt x="479" y="57"/>
                </a:cubicBezTo>
                <a:cubicBezTo>
                  <a:pt x="483" y="58"/>
                  <a:pt x="487" y="59"/>
                  <a:pt x="491" y="59"/>
                </a:cubicBezTo>
                <a:cubicBezTo>
                  <a:pt x="488" y="59"/>
                  <a:pt x="485" y="59"/>
                  <a:pt x="481" y="58"/>
                </a:cubicBezTo>
                <a:cubicBezTo>
                  <a:pt x="518" y="75"/>
                  <a:pt x="554" y="92"/>
                  <a:pt x="590" y="109"/>
                </a:cubicBezTo>
                <a:cubicBezTo>
                  <a:pt x="649" y="163"/>
                  <a:pt x="706" y="221"/>
                  <a:pt x="732" y="314"/>
                </a:cubicBezTo>
                <a:cubicBezTo>
                  <a:pt x="770" y="453"/>
                  <a:pt x="701" y="579"/>
                  <a:pt x="631" y="658"/>
                </a:cubicBezTo>
                <a:close/>
                <a:moveTo>
                  <a:pt x="754" y="271"/>
                </a:moveTo>
                <a:cubicBezTo>
                  <a:pt x="760" y="275"/>
                  <a:pt x="757" y="272"/>
                  <a:pt x="761" y="277"/>
                </a:cubicBezTo>
                <a:cubicBezTo>
                  <a:pt x="757" y="274"/>
                  <a:pt x="757" y="275"/>
                  <a:pt x="754" y="271"/>
                </a:cubicBezTo>
                <a:close/>
                <a:moveTo>
                  <a:pt x="483" y="94"/>
                </a:moveTo>
                <a:cubicBezTo>
                  <a:pt x="447" y="84"/>
                  <a:pt x="402" y="89"/>
                  <a:pt x="370" y="84"/>
                </a:cubicBezTo>
                <a:cubicBezTo>
                  <a:pt x="337" y="98"/>
                  <a:pt x="299" y="94"/>
                  <a:pt x="269" y="107"/>
                </a:cubicBezTo>
                <a:cubicBezTo>
                  <a:pt x="179" y="146"/>
                  <a:pt x="120" y="240"/>
                  <a:pt x="90" y="327"/>
                </a:cubicBezTo>
                <a:cubicBezTo>
                  <a:pt x="80" y="357"/>
                  <a:pt x="86" y="399"/>
                  <a:pt x="90" y="427"/>
                </a:cubicBezTo>
                <a:cubicBezTo>
                  <a:pt x="115" y="587"/>
                  <a:pt x="250" y="745"/>
                  <a:pt x="452" y="703"/>
                </a:cubicBezTo>
                <a:cubicBezTo>
                  <a:pt x="648" y="663"/>
                  <a:pt x="789" y="436"/>
                  <a:pt x="662" y="232"/>
                </a:cubicBezTo>
                <a:cubicBezTo>
                  <a:pt x="627" y="176"/>
                  <a:pt x="554" y="114"/>
                  <a:pt x="483" y="94"/>
                </a:cubicBezTo>
                <a:close/>
                <a:moveTo>
                  <a:pt x="450" y="693"/>
                </a:moveTo>
                <a:cubicBezTo>
                  <a:pt x="210" y="731"/>
                  <a:pt x="24" y="495"/>
                  <a:pt x="123" y="267"/>
                </a:cubicBezTo>
                <a:cubicBezTo>
                  <a:pt x="154" y="197"/>
                  <a:pt x="215" y="144"/>
                  <a:pt x="288" y="115"/>
                </a:cubicBezTo>
                <a:cubicBezTo>
                  <a:pt x="317" y="108"/>
                  <a:pt x="347" y="101"/>
                  <a:pt x="376" y="94"/>
                </a:cubicBezTo>
                <a:cubicBezTo>
                  <a:pt x="768" y="91"/>
                  <a:pt x="796" y="638"/>
                  <a:pt x="450" y="693"/>
                </a:cubicBezTo>
                <a:close/>
                <a:moveTo>
                  <a:pt x="246" y="251"/>
                </a:moveTo>
                <a:cubicBezTo>
                  <a:pt x="254" y="244"/>
                  <a:pt x="260" y="241"/>
                  <a:pt x="265" y="232"/>
                </a:cubicBezTo>
                <a:cubicBezTo>
                  <a:pt x="265" y="213"/>
                  <a:pt x="260" y="209"/>
                  <a:pt x="246" y="203"/>
                </a:cubicBezTo>
                <a:cubicBezTo>
                  <a:pt x="246" y="204"/>
                  <a:pt x="245" y="205"/>
                  <a:pt x="244" y="205"/>
                </a:cubicBezTo>
                <a:cubicBezTo>
                  <a:pt x="248" y="210"/>
                  <a:pt x="253" y="215"/>
                  <a:pt x="257" y="220"/>
                </a:cubicBezTo>
                <a:cubicBezTo>
                  <a:pt x="255" y="225"/>
                  <a:pt x="254" y="231"/>
                  <a:pt x="253" y="236"/>
                </a:cubicBezTo>
                <a:cubicBezTo>
                  <a:pt x="245" y="238"/>
                  <a:pt x="238" y="239"/>
                  <a:pt x="230" y="240"/>
                </a:cubicBezTo>
                <a:cubicBezTo>
                  <a:pt x="218" y="233"/>
                  <a:pt x="212" y="224"/>
                  <a:pt x="209" y="207"/>
                </a:cubicBezTo>
                <a:cubicBezTo>
                  <a:pt x="218" y="192"/>
                  <a:pt x="226" y="183"/>
                  <a:pt x="244" y="177"/>
                </a:cubicBezTo>
                <a:cubicBezTo>
                  <a:pt x="262" y="178"/>
                  <a:pt x="268" y="186"/>
                  <a:pt x="273" y="199"/>
                </a:cubicBezTo>
                <a:cubicBezTo>
                  <a:pt x="276" y="201"/>
                  <a:pt x="279" y="203"/>
                  <a:pt x="281" y="205"/>
                </a:cubicBezTo>
                <a:cubicBezTo>
                  <a:pt x="282" y="204"/>
                  <a:pt x="283" y="203"/>
                  <a:pt x="283" y="201"/>
                </a:cubicBezTo>
                <a:cubicBezTo>
                  <a:pt x="277" y="192"/>
                  <a:pt x="271" y="183"/>
                  <a:pt x="265" y="175"/>
                </a:cubicBezTo>
                <a:cubicBezTo>
                  <a:pt x="268" y="128"/>
                  <a:pt x="333" y="146"/>
                  <a:pt x="337" y="183"/>
                </a:cubicBezTo>
                <a:cubicBezTo>
                  <a:pt x="339" y="184"/>
                  <a:pt x="341" y="185"/>
                  <a:pt x="343" y="187"/>
                </a:cubicBezTo>
                <a:cubicBezTo>
                  <a:pt x="345" y="187"/>
                  <a:pt x="345" y="187"/>
                  <a:pt x="345" y="187"/>
                </a:cubicBezTo>
                <a:cubicBezTo>
                  <a:pt x="340" y="174"/>
                  <a:pt x="336" y="161"/>
                  <a:pt x="331" y="148"/>
                </a:cubicBezTo>
                <a:cubicBezTo>
                  <a:pt x="331" y="145"/>
                  <a:pt x="332" y="142"/>
                  <a:pt x="333" y="140"/>
                </a:cubicBezTo>
                <a:cubicBezTo>
                  <a:pt x="351" y="127"/>
                  <a:pt x="405" y="109"/>
                  <a:pt x="419" y="140"/>
                </a:cubicBezTo>
                <a:cubicBezTo>
                  <a:pt x="424" y="150"/>
                  <a:pt x="419" y="165"/>
                  <a:pt x="415" y="175"/>
                </a:cubicBezTo>
                <a:cubicBezTo>
                  <a:pt x="416" y="177"/>
                  <a:pt x="416" y="179"/>
                  <a:pt x="417" y="181"/>
                </a:cubicBezTo>
                <a:cubicBezTo>
                  <a:pt x="422" y="165"/>
                  <a:pt x="427" y="149"/>
                  <a:pt x="432" y="133"/>
                </a:cubicBezTo>
                <a:cubicBezTo>
                  <a:pt x="458" y="128"/>
                  <a:pt x="473" y="137"/>
                  <a:pt x="489" y="146"/>
                </a:cubicBezTo>
                <a:cubicBezTo>
                  <a:pt x="490" y="148"/>
                  <a:pt x="491" y="151"/>
                  <a:pt x="491" y="154"/>
                </a:cubicBezTo>
                <a:cubicBezTo>
                  <a:pt x="470" y="178"/>
                  <a:pt x="468" y="190"/>
                  <a:pt x="469" y="228"/>
                </a:cubicBezTo>
                <a:cubicBezTo>
                  <a:pt x="462" y="232"/>
                  <a:pt x="462" y="232"/>
                  <a:pt x="462" y="232"/>
                </a:cubicBezTo>
                <a:cubicBezTo>
                  <a:pt x="457" y="235"/>
                  <a:pt x="459" y="236"/>
                  <a:pt x="452" y="234"/>
                </a:cubicBezTo>
                <a:cubicBezTo>
                  <a:pt x="427" y="222"/>
                  <a:pt x="403" y="209"/>
                  <a:pt x="378" y="197"/>
                </a:cubicBezTo>
                <a:cubicBezTo>
                  <a:pt x="362" y="192"/>
                  <a:pt x="347" y="202"/>
                  <a:pt x="337" y="201"/>
                </a:cubicBezTo>
                <a:cubicBezTo>
                  <a:pt x="328" y="197"/>
                  <a:pt x="319" y="193"/>
                  <a:pt x="310" y="189"/>
                </a:cubicBezTo>
                <a:cubicBezTo>
                  <a:pt x="321" y="204"/>
                  <a:pt x="332" y="217"/>
                  <a:pt x="343" y="234"/>
                </a:cubicBezTo>
                <a:cubicBezTo>
                  <a:pt x="342" y="236"/>
                  <a:pt x="342" y="237"/>
                  <a:pt x="341" y="238"/>
                </a:cubicBezTo>
                <a:cubicBezTo>
                  <a:pt x="330" y="242"/>
                  <a:pt x="319" y="246"/>
                  <a:pt x="309" y="249"/>
                </a:cubicBezTo>
                <a:cubicBezTo>
                  <a:pt x="324" y="250"/>
                  <a:pt x="340" y="251"/>
                  <a:pt x="355" y="253"/>
                </a:cubicBezTo>
                <a:cubicBezTo>
                  <a:pt x="364" y="250"/>
                  <a:pt x="369" y="240"/>
                  <a:pt x="382" y="242"/>
                </a:cubicBezTo>
                <a:cubicBezTo>
                  <a:pt x="419" y="249"/>
                  <a:pt x="502" y="295"/>
                  <a:pt x="510" y="333"/>
                </a:cubicBezTo>
                <a:cubicBezTo>
                  <a:pt x="516" y="333"/>
                  <a:pt x="516" y="333"/>
                  <a:pt x="516" y="333"/>
                </a:cubicBezTo>
                <a:cubicBezTo>
                  <a:pt x="510" y="319"/>
                  <a:pt x="505" y="305"/>
                  <a:pt x="499" y="292"/>
                </a:cubicBezTo>
                <a:cubicBezTo>
                  <a:pt x="489" y="288"/>
                  <a:pt x="479" y="285"/>
                  <a:pt x="469" y="281"/>
                </a:cubicBezTo>
                <a:cubicBezTo>
                  <a:pt x="473" y="270"/>
                  <a:pt x="483" y="271"/>
                  <a:pt x="487" y="261"/>
                </a:cubicBezTo>
                <a:cubicBezTo>
                  <a:pt x="497" y="238"/>
                  <a:pt x="482" y="212"/>
                  <a:pt x="481" y="187"/>
                </a:cubicBezTo>
                <a:cubicBezTo>
                  <a:pt x="484" y="184"/>
                  <a:pt x="488" y="181"/>
                  <a:pt x="491" y="179"/>
                </a:cubicBezTo>
                <a:cubicBezTo>
                  <a:pt x="504" y="173"/>
                  <a:pt x="511" y="194"/>
                  <a:pt x="524" y="201"/>
                </a:cubicBezTo>
                <a:cubicBezTo>
                  <a:pt x="520" y="193"/>
                  <a:pt x="519" y="192"/>
                  <a:pt x="520" y="183"/>
                </a:cubicBezTo>
                <a:cubicBezTo>
                  <a:pt x="521" y="181"/>
                  <a:pt x="521" y="180"/>
                  <a:pt x="522" y="179"/>
                </a:cubicBezTo>
                <a:cubicBezTo>
                  <a:pt x="538" y="180"/>
                  <a:pt x="541" y="188"/>
                  <a:pt x="545" y="201"/>
                </a:cubicBezTo>
                <a:cubicBezTo>
                  <a:pt x="546" y="202"/>
                  <a:pt x="547" y="203"/>
                  <a:pt x="549" y="203"/>
                </a:cubicBezTo>
                <a:cubicBezTo>
                  <a:pt x="563" y="148"/>
                  <a:pt x="443" y="111"/>
                  <a:pt x="380" y="113"/>
                </a:cubicBezTo>
                <a:cubicBezTo>
                  <a:pt x="312" y="140"/>
                  <a:pt x="201" y="134"/>
                  <a:pt x="199" y="224"/>
                </a:cubicBezTo>
                <a:cubicBezTo>
                  <a:pt x="212" y="238"/>
                  <a:pt x="219" y="251"/>
                  <a:pt x="246" y="251"/>
                </a:cubicBezTo>
                <a:close/>
                <a:moveTo>
                  <a:pt x="454" y="265"/>
                </a:moveTo>
                <a:cubicBezTo>
                  <a:pt x="455" y="264"/>
                  <a:pt x="456" y="262"/>
                  <a:pt x="456" y="261"/>
                </a:cubicBezTo>
                <a:cubicBezTo>
                  <a:pt x="460" y="261"/>
                  <a:pt x="460" y="261"/>
                  <a:pt x="460" y="261"/>
                </a:cubicBezTo>
                <a:cubicBezTo>
                  <a:pt x="464" y="267"/>
                  <a:pt x="460" y="264"/>
                  <a:pt x="454" y="265"/>
                </a:cubicBezTo>
                <a:close/>
                <a:moveTo>
                  <a:pt x="271" y="267"/>
                </a:moveTo>
                <a:cubicBezTo>
                  <a:pt x="281" y="262"/>
                  <a:pt x="292" y="256"/>
                  <a:pt x="302" y="251"/>
                </a:cubicBezTo>
                <a:cubicBezTo>
                  <a:pt x="293" y="253"/>
                  <a:pt x="284" y="256"/>
                  <a:pt x="275" y="259"/>
                </a:cubicBezTo>
                <a:cubicBezTo>
                  <a:pt x="274" y="262"/>
                  <a:pt x="272" y="264"/>
                  <a:pt x="271" y="267"/>
                </a:cubicBezTo>
                <a:close/>
                <a:moveTo>
                  <a:pt x="302" y="251"/>
                </a:moveTo>
                <a:cubicBezTo>
                  <a:pt x="304" y="250"/>
                  <a:pt x="306" y="249"/>
                  <a:pt x="309" y="249"/>
                </a:cubicBezTo>
                <a:cubicBezTo>
                  <a:pt x="308" y="249"/>
                  <a:pt x="307" y="249"/>
                  <a:pt x="306" y="249"/>
                </a:cubicBezTo>
                <a:cubicBezTo>
                  <a:pt x="305" y="249"/>
                  <a:pt x="303" y="250"/>
                  <a:pt x="302" y="251"/>
                </a:cubicBezTo>
                <a:close/>
                <a:moveTo>
                  <a:pt x="565" y="212"/>
                </a:moveTo>
                <a:cubicBezTo>
                  <a:pt x="553" y="216"/>
                  <a:pt x="551" y="222"/>
                  <a:pt x="545" y="232"/>
                </a:cubicBezTo>
                <a:cubicBezTo>
                  <a:pt x="549" y="247"/>
                  <a:pt x="548" y="257"/>
                  <a:pt x="561" y="263"/>
                </a:cubicBezTo>
                <a:cubicBezTo>
                  <a:pt x="569" y="264"/>
                  <a:pt x="578" y="264"/>
                  <a:pt x="586" y="265"/>
                </a:cubicBezTo>
                <a:cubicBezTo>
                  <a:pt x="588" y="261"/>
                  <a:pt x="590" y="257"/>
                  <a:pt x="592" y="253"/>
                </a:cubicBezTo>
                <a:cubicBezTo>
                  <a:pt x="573" y="255"/>
                  <a:pt x="566" y="254"/>
                  <a:pt x="553" y="242"/>
                </a:cubicBezTo>
                <a:cubicBezTo>
                  <a:pt x="554" y="241"/>
                  <a:pt x="554" y="240"/>
                  <a:pt x="555" y="238"/>
                </a:cubicBezTo>
                <a:cubicBezTo>
                  <a:pt x="554" y="230"/>
                  <a:pt x="555" y="231"/>
                  <a:pt x="559" y="224"/>
                </a:cubicBezTo>
                <a:cubicBezTo>
                  <a:pt x="570" y="221"/>
                  <a:pt x="582" y="218"/>
                  <a:pt x="594" y="222"/>
                </a:cubicBezTo>
                <a:cubicBezTo>
                  <a:pt x="606" y="226"/>
                  <a:pt x="620" y="242"/>
                  <a:pt x="615" y="257"/>
                </a:cubicBezTo>
                <a:cubicBezTo>
                  <a:pt x="610" y="264"/>
                  <a:pt x="604" y="267"/>
                  <a:pt x="594" y="269"/>
                </a:cubicBezTo>
                <a:cubicBezTo>
                  <a:pt x="594" y="275"/>
                  <a:pt x="594" y="275"/>
                  <a:pt x="594" y="275"/>
                </a:cubicBezTo>
                <a:cubicBezTo>
                  <a:pt x="604" y="272"/>
                  <a:pt x="613" y="268"/>
                  <a:pt x="623" y="265"/>
                </a:cubicBezTo>
                <a:cubicBezTo>
                  <a:pt x="626" y="266"/>
                  <a:pt x="628" y="266"/>
                  <a:pt x="631" y="267"/>
                </a:cubicBezTo>
                <a:cubicBezTo>
                  <a:pt x="637" y="275"/>
                  <a:pt x="640" y="282"/>
                  <a:pt x="643" y="294"/>
                </a:cubicBezTo>
                <a:cubicBezTo>
                  <a:pt x="642" y="300"/>
                  <a:pt x="641" y="306"/>
                  <a:pt x="639" y="312"/>
                </a:cubicBezTo>
                <a:cubicBezTo>
                  <a:pt x="630" y="316"/>
                  <a:pt x="620" y="321"/>
                  <a:pt x="610" y="325"/>
                </a:cubicBezTo>
                <a:cubicBezTo>
                  <a:pt x="610" y="327"/>
                  <a:pt x="610" y="327"/>
                  <a:pt x="610" y="327"/>
                </a:cubicBezTo>
                <a:cubicBezTo>
                  <a:pt x="623" y="323"/>
                  <a:pt x="636" y="320"/>
                  <a:pt x="650" y="323"/>
                </a:cubicBezTo>
                <a:cubicBezTo>
                  <a:pt x="660" y="338"/>
                  <a:pt x="673" y="368"/>
                  <a:pt x="658" y="384"/>
                </a:cubicBezTo>
                <a:cubicBezTo>
                  <a:pt x="649" y="399"/>
                  <a:pt x="631" y="395"/>
                  <a:pt x="615" y="393"/>
                </a:cubicBezTo>
                <a:cubicBezTo>
                  <a:pt x="621" y="400"/>
                  <a:pt x="645" y="402"/>
                  <a:pt x="656" y="405"/>
                </a:cubicBezTo>
                <a:cubicBezTo>
                  <a:pt x="670" y="425"/>
                  <a:pt x="669" y="441"/>
                  <a:pt x="662" y="465"/>
                </a:cubicBezTo>
                <a:cubicBezTo>
                  <a:pt x="659" y="467"/>
                  <a:pt x="656" y="469"/>
                  <a:pt x="654" y="471"/>
                </a:cubicBezTo>
                <a:cubicBezTo>
                  <a:pt x="652" y="470"/>
                  <a:pt x="583" y="441"/>
                  <a:pt x="582" y="440"/>
                </a:cubicBezTo>
                <a:cubicBezTo>
                  <a:pt x="564" y="414"/>
                  <a:pt x="597" y="387"/>
                  <a:pt x="598" y="358"/>
                </a:cubicBezTo>
                <a:cubicBezTo>
                  <a:pt x="600" y="328"/>
                  <a:pt x="583" y="318"/>
                  <a:pt x="588" y="290"/>
                </a:cubicBezTo>
                <a:cubicBezTo>
                  <a:pt x="581" y="294"/>
                  <a:pt x="582" y="296"/>
                  <a:pt x="582" y="308"/>
                </a:cubicBezTo>
                <a:cubicBezTo>
                  <a:pt x="549" y="309"/>
                  <a:pt x="546" y="297"/>
                  <a:pt x="543" y="275"/>
                </a:cubicBezTo>
                <a:cubicBezTo>
                  <a:pt x="530" y="268"/>
                  <a:pt x="517" y="260"/>
                  <a:pt x="504" y="253"/>
                </a:cubicBezTo>
                <a:cubicBezTo>
                  <a:pt x="501" y="262"/>
                  <a:pt x="527" y="275"/>
                  <a:pt x="538" y="277"/>
                </a:cubicBezTo>
                <a:cubicBezTo>
                  <a:pt x="538" y="291"/>
                  <a:pt x="537" y="305"/>
                  <a:pt x="536" y="318"/>
                </a:cubicBezTo>
                <a:cubicBezTo>
                  <a:pt x="543" y="328"/>
                  <a:pt x="549" y="332"/>
                  <a:pt x="559" y="337"/>
                </a:cubicBezTo>
                <a:cubicBezTo>
                  <a:pt x="553" y="379"/>
                  <a:pt x="515" y="448"/>
                  <a:pt x="491" y="477"/>
                </a:cubicBezTo>
                <a:cubicBezTo>
                  <a:pt x="477" y="483"/>
                  <a:pt x="464" y="489"/>
                  <a:pt x="450" y="495"/>
                </a:cubicBezTo>
                <a:cubicBezTo>
                  <a:pt x="450" y="497"/>
                  <a:pt x="450" y="497"/>
                  <a:pt x="450" y="497"/>
                </a:cubicBezTo>
                <a:cubicBezTo>
                  <a:pt x="463" y="494"/>
                  <a:pt x="476" y="491"/>
                  <a:pt x="489" y="487"/>
                </a:cubicBezTo>
                <a:cubicBezTo>
                  <a:pt x="498" y="468"/>
                  <a:pt x="509" y="446"/>
                  <a:pt x="530" y="440"/>
                </a:cubicBezTo>
                <a:cubicBezTo>
                  <a:pt x="544" y="483"/>
                  <a:pt x="609" y="451"/>
                  <a:pt x="635" y="483"/>
                </a:cubicBezTo>
                <a:cubicBezTo>
                  <a:pt x="625" y="497"/>
                  <a:pt x="615" y="510"/>
                  <a:pt x="604" y="524"/>
                </a:cubicBezTo>
                <a:cubicBezTo>
                  <a:pt x="603" y="525"/>
                  <a:pt x="602" y="526"/>
                  <a:pt x="600" y="526"/>
                </a:cubicBezTo>
                <a:cubicBezTo>
                  <a:pt x="609" y="528"/>
                  <a:pt x="615" y="522"/>
                  <a:pt x="627" y="520"/>
                </a:cubicBezTo>
                <a:cubicBezTo>
                  <a:pt x="627" y="526"/>
                  <a:pt x="627" y="526"/>
                  <a:pt x="627" y="526"/>
                </a:cubicBezTo>
                <a:cubicBezTo>
                  <a:pt x="620" y="532"/>
                  <a:pt x="613" y="537"/>
                  <a:pt x="606" y="543"/>
                </a:cubicBezTo>
                <a:cubicBezTo>
                  <a:pt x="606" y="545"/>
                  <a:pt x="605" y="547"/>
                  <a:pt x="604" y="549"/>
                </a:cubicBezTo>
                <a:cubicBezTo>
                  <a:pt x="672" y="546"/>
                  <a:pt x="689" y="411"/>
                  <a:pt x="672" y="335"/>
                </a:cubicBezTo>
                <a:cubicBezTo>
                  <a:pt x="666" y="308"/>
                  <a:pt x="649" y="279"/>
                  <a:pt x="641" y="261"/>
                </a:cubicBezTo>
                <a:cubicBezTo>
                  <a:pt x="631" y="238"/>
                  <a:pt x="607" y="194"/>
                  <a:pt x="565" y="212"/>
                </a:cubicBezTo>
                <a:close/>
                <a:moveTo>
                  <a:pt x="251" y="551"/>
                </a:moveTo>
                <a:cubicBezTo>
                  <a:pt x="244" y="537"/>
                  <a:pt x="239" y="524"/>
                  <a:pt x="226" y="516"/>
                </a:cubicBezTo>
                <a:cubicBezTo>
                  <a:pt x="221" y="517"/>
                  <a:pt x="216" y="517"/>
                  <a:pt x="211" y="518"/>
                </a:cubicBezTo>
                <a:cubicBezTo>
                  <a:pt x="205" y="521"/>
                  <a:pt x="205" y="522"/>
                  <a:pt x="201" y="528"/>
                </a:cubicBezTo>
                <a:cubicBezTo>
                  <a:pt x="202" y="530"/>
                  <a:pt x="203" y="532"/>
                  <a:pt x="203" y="534"/>
                </a:cubicBezTo>
                <a:cubicBezTo>
                  <a:pt x="212" y="529"/>
                  <a:pt x="214" y="520"/>
                  <a:pt x="226" y="528"/>
                </a:cubicBezTo>
                <a:cubicBezTo>
                  <a:pt x="233" y="532"/>
                  <a:pt x="235" y="536"/>
                  <a:pt x="238" y="543"/>
                </a:cubicBezTo>
                <a:cubicBezTo>
                  <a:pt x="238" y="549"/>
                  <a:pt x="237" y="555"/>
                  <a:pt x="236" y="561"/>
                </a:cubicBezTo>
                <a:cubicBezTo>
                  <a:pt x="233" y="564"/>
                  <a:pt x="229" y="567"/>
                  <a:pt x="226" y="569"/>
                </a:cubicBezTo>
                <a:cubicBezTo>
                  <a:pt x="201" y="575"/>
                  <a:pt x="180" y="567"/>
                  <a:pt x="172" y="549"/>
                </a:cubicBezTo>
                <a:cubicBezTo>
                  <a:pt x="172" y="524"/>
                  <a:pt x="172" y="524"/>
                  <a:pt x="172" y="524"/>
                </a:cubicBezTo>
                <a:cubicBezTo>
                  <a:pt x="179" y="518"/>
                  <a:pt x="186" y="512"/>
                  <a:pt x="193" y="506"/>
                </a:cubicBezTo>
                <a:cubicBezTo>
                  <a:pt x="181" y="509"/>
                  <a:pt x="175" y="517"/>
                  <a:pt x="162" y="514"/>
                </a:cubicBezTo>
                <a:cubicBezTo>
                  <a:pt x="138" y="503"/>
                  <a:pt x="135" y="478"/>
                  <a:pt x="142" y="448"/>
                </a:cubicBezTo>
                <a:cubicBezTo>
                  <a:pt x="154" y="445"/>
                  <a:pt x="166" y="441"/>
                  <a:pt x="179" y="438"/>
                </a:cubicBezTo>
                <a:cubicBezTo>
                  <a:pt x="180" y="437"/>
                  <a:pt x="181" y="436"/>
                  <a:pt x="183" y="436"/>
                </a:cubicBezTo>
                <a:cubicBezTo>
                  <a:pt x="168" y="436"/>
                  <a:pt x="154" y="437"/>
                  <a:pt x="139" y="438"/>
                </a:cubicBezTo>
                <a:cubicBezTo>
                  <a:pt x="114" y="425"/>
                  <a:pt x="119" y="386"/>
                  <a:pt x="133" y="368"/>
                </a:cubicBezTo>
                <a:cubicBezTo>
                  <a:pt x="147" y="365"/>
                  <a:pt x="167" y="365"/>
                  <a:pt x="179" y="370"/>
                </a:cubicBezTo>
                <a:cubicBezTo>
                  <a:pt x="180" y="369"/>
                  <a:pt x="181" y="369"/>
                  <a:pt x="183" y="368"/>
                </a:cubicBezTo>
                <a:cubicBezTo>
                  <a:pt x="183" y="366"/>
                  <a:pt x="183" y="366"/>
                  <a:pt x="183" y="366"/>
                </a:cubicBezTo>
                <a:cubicBezTo>
                  <a:pt x="171" y="357"/>
                  <a:pt x="144" y="351"/>
                  <a:pt x="133" y="345"/>
                </a:cubicBezTo>
                <a:cubicBezTo>
                  <a:pt x="132" y="324"/>
                  <a:pt x="133" y="304"/>
                  <a:pt x="148" y="294"/>
                </a:cubicBezTo>
                <a:cubicBezTo>
                  <a:pt x="151" y="299"/>
                  <a:pt x="155" y="305"/>
                  <a:pt x="158" y="310"/>
                </a:cubicBezTo>
                <a:cubicBezTo>
                  <a:pt x="177" y="314"/>
                  <a:pt x="208" y="301"/>
                  <a:pt x="224" y="314"/>
                </a:cubicBezTo>
                <a:cubicBezTo>
                  <a:pt x="230" y="318"/>
                  <a:pt x="231" y="320"/>
                  <a:pt x="234" y="327"/>
                </a:cubicBezTo>
                <a:cubicBezTo>
                  <a:pt x="232" y="355"/>
                  <a:pt x="217" y="363"/>
                  <a:pt x="211" y="384"/>
                </a:cubicBezTo>
                <a:cubicBezTo>
                  <a:pt x="203" y="415"/>
                  <a:pt x="208" y="448"/>
                  <a:pt x="201" y="475"/>
                </a:cubicBezTo>
                <a:cubicBezTo>
                  <a:pt x="211" y="472"/>
                  <a:pt x="212" y="470"/>
                  <a:pt x="214" y="458"/>
                </a:cubicBezTo>
                <a:cubicBezTo>
                  <a:pt x="222" y="460"/>
                  <a:pt x="231" y="462"/>
                  <a:pt x="240" y="465"/>
                </a:cubicBezTo>
                <a:cubicBezTo>
                  <a:pt x="245" y="460"/>
                  <a:pt x="250" y="456"/>
                  <a:pt x="255" y="452"/>
                </a:cubicBezTo>
                <a:cubicBezTo>
                  <a:pt x="261" y="461"/>
                  <a:pt x="281" y="512"/>
                  <a:pt x="283" y="522"/>
                </a:cubicBezTo>
                <a:cubicBezTo>
                  <a:pt x="290" y="526"/>
                  <a:pt x="290" y="526"/>
                  <a:pt x="290" y="526"/>
                </a:cubicBezTo>
                <a:cubicBezTo>
                  <a:pt x="292" y="526"/>
                  <a:pt x="292" y="526"/>
                  <a:pt x="292" y="526"/>
                </a:cubicBezTo>
                <a:cubicBezTo>
                  <a:pt x="282" y="492"/>
                  <a:pt x="258" y="454"/>
                  <a:pt x="248" y="423"/>
                </a:cubicBezTo>
                <a:cubicBezTo>
                  <a:pt x="232" y="368"/>
                  <a:pt x="285" y="327"/>
                  <a:pt x="298" y="296"/>
                </a:cubicBezTo>
                <a:cubicBezTo>
                  <a:pt x="310" y="289"/>
                  <a:pt x="329" y="287"/>
                  <a:pt x="345" y="290"/>
                </a:cubicBezTo>
                <a:cubicBezTo>
                  <a:pt x="345" y="286"/>
                  <a:pt x="345" y="286"/>
                  <a:pt x="345" y="286"/>
                </a:cubicBezTo>
                <a:cubicBezTo>
                  <a:pt x="329" y="284"/>
                  <a:pt x="316" y="283"/>
                  <a:pt x="300" y="288"/>
                </a:cubicBezTo>
                <a:cubicBezTo>
                  <a:pt x="290" y="292"/>
                  <a:pt x="283" y="310"/>
                  <a:pt x="277" y="318"/>
                </a:cubicBezTo>
                <a:cubicBezTo>
                  <a:pt x="269" y="318"/>
                  <a:pt x="269" y="318"/>
                  <a:pt x="269" y="318"/>
                </a:cubicBezTo>
                <a:cubicBezTo>
                  <a:pt x="231" y="289"/>
                  <a:pt x="225" y="294"/>
                  <a:pt x="170" y="296"/>
                </a:cubicBezTo>
                <a:cubicBezTo>
                  <a:pt x="170" y="294"/>
                  <a:pt x="169" y="293"/>
                  <a:pt x="168" y="292"/>
                </a:cubicBezTo>
                <a:cubicBezTo>
                  <a:pt x="176" y="283"/>
                  <a:pt x="188" y="274"/>
                  <a:pt x="201" y="271"/>
                </a:cubicBezTo>
                <a:cubicBezTo>
                  <a:pt x="202" y="270"/>
                  <a:pt x="203" y="268"/>
                  <a:pt x="203" y="267"/>
                </a:cubicBezTo>
                <a:cubicBezTo>
                  <a:pt x="196" y="266"/>
                  <a:pt x="190" y="266"/>
                  <a:pt x="183" y="265"/>
                </a:cubicBezTo>
                <a:cubicBezTo>
                  <a:pt x="181" y="264"/>
                  <a:pt x="179" y="262"/>
                  <a:pt x="176" y="261"/>
                </a:cubicBezTo>
                <a:cubicBezTo>
                  <a:pt x="183" y="253"/>
                  <a:pt x="189" y="251"/>
                  <a:pt x="201" y="249"/>
                </a:cubicBezTo>
                <a:cubicBezTo>
                  <a:pt x="201" y="244"/>
                  <a:pt x="201" y="244"/>
                  <a:pt x="201" y="244"/>
                </a:cubicBezTo>
                <a:cubicBezTo>
                  <a:pt x="193" y="244"/>
                  <a:pt x="185" y="243"/>
                  <a:pt x="176" y="242"/>
                </a:cubicBezTo>
                <a:cubicBezTo>
                  <a:pt x="143" y="280"/>
                  <a:pt x="124" y="311"/>
                  <a:pt x="113" y="374"/>
                </a:cubicBezTo>
                <a:cubicBezTo>
                  <a:pt x="97" y="462"/>
                  <a:pt x="163" y="610"/>
                  <a:pt x="242" y="571"/>
                </a:cubicBezTo>
                <a:cubicBezTo>
                  <a:pt x="245" y="565"/>
                  <a:pt x="248" y="558"/>
                  <a:pt x="251" y="551"/>
                </a:cubicBezTo>
                <a:close/>
                <a:moveTo>
                  <a:pt x="230" y="403"/>
                </a:moveTo>
                <a:cubicBezTo>
                  <a:pt x="227" y="404"/>
                  <a:pt x="223" y="406"/>
                  <a:pt x="220" y="407"/>
                </a:cubicBezTo>
                <a:cubicBezTo>
                  <a:pt x="221" y="405"/>
                  <a:pt x="222" y="403"/>
                  <a:pt x="224" y="401"/>
                </a:cubicBezTo>
                <a:cubicBezTo>
                  <a:pt x="230" y="401"/>
                  <a:pt x="230" y="401"/>
                  <a:pt x="230" y="401"/>
                </a:cubicBezTo>
                <a:lnTo>
                  <a:pt x="230" y="403"/>
                </a:lnTo>
                <a:close/>
                <a:moveTo>
                  <a:pt x="263" y="325"/>
                </a:moveTo>
                <a:cubicBezTo>
                  <a:pt x="262" y="326"/>
                  <a:pt x="262" y="327"/>
                  <a:pt x="261" y="329"/>
                </a:cubicBezTo>
                <a:cubicBezTo>
                  <a:pt x="260" y="327"/>
                  <a:pt x="259" y="326"/>
                  <a:pt x="259" y="325"/>
                </a:cubicBezTo>
                <a:lnTo>
                  <a:pt x="263" y="325"/>
                </a:lnTo>
                <a:close/>
                <a:moveTo>
                  <a:pt x="386" y="294"/>
                </a:moveTo>
                <a:cubicBezTo>
                  <a:pt x="350" y="307"/>
                  <a:pt x="315" y="310"/>
                  <a:pt x="300" y="343"/>
                </a:cubicBezTo>
                <a:cubicBezTo>
                  <a:pt x="267" y="414"/>
                  <a:pt x="314" y="516"/>
                  <a:pt x="401" y="502"/>
                </a:cubicBezTo>
                <a:cubicBezTo>
                  <a:pt x="539" y="479"/>
                  <a:pt x="523" y="289"/>
                  <a:pt x="386" y="294"/>
                </a:cubicBezTo>
                <a:close/>
                <a:moveTo>
                  <a:pt x="368" y="489"/>
                </a:moveTo>
                <a:cubicBezTo>
                  <a:pt x="306" y="470"/>
                  <a:pt x="275" y="379"/>
                  <a:pt x="327" y="329"/>
                </a:cubicBezTo>
                <a:cubicBezTo>
                  <a:pt x="345" y="311"/>
                  <a:pt x="374" y="316"/>
                  <a:pt x="401" y="306"/>
                </a:cubicBezTo>
                <a:cubicBezTo>
                  <a:pt x="537" y="335"/>
                  <a:pt x="484" y="525"/>
                  <a:pt x="368" y="489"/>
                </a:cubicBezTo>
                <a:close/>
                <a:moveTo>
                  <a:pt x="384" y="341"/>
                </a:moveTo>
                <a:cubicBezTo>
                  <a:pt x="373" y="346"/>
                  <a:pt x="362" y="351"/>
                  <a:pt x="351" y="356"/>
                </a:cubicBezTo>
                <a:cubicBezTo>
                  <a:pt x="335" y="395"/>
                  <a:pt x="338" y="429"/>
                  <a:pt x="372" y="450"/>
                </a:cubicBezTo>
                <a:cubicBezTo>
                  <a:pt x="468" y="472"/>
                  <a:pt x="474" y="337"/>
                  <a:pt x="384" y="341"/>
                </a:cubicBezTo>
                <a:close/>
                <a:moveTo>
                  <a:pt x="392" y="446"/>
                </a:moveTo>
                <a:cubicBezTo>
                  <a:pt x="372" y="435"/>
                  <a:pt x="351" y="429"/>
                  <a:pt x="347" y="401"/>
                </a:cubicBezTo>
                <a:cubicBezTo>
                  <a:pt x="337" y="372"/>
                  <a:pt x="368" y="358"/>
                  <a:pt x="386" y="349"/>
                </a:cubicBezTo>
                <a:cubicBezTo>
                  <a:pt x="458" y="351"/>
                  <a:pt x="452" y="430"/>
                  <a:pt x="392" y="446"/>
                </a:cubicBezTo>
                <a:close/>
                <a:moveTo>
                  <a:pt x="386" y="364"/>
                </a:moveTo>
                <a:cubicBezTo>
                  <a:pt x="380" y="367"/>
                  <a:pt x="374" y="371"/>
                  <a:pt x="368" y="374"/>
                </a:cubicBezTo>
                <a:cubicBezTo>
                  <a:pt x="358" y="392"/>
                  <a:pt x="363" y="400"/>
                  <a:pt x="368" y="417"/>
                </a:cubicBezTo>
                <a:cubicBezTo>
                  <a:pt x="380" y="426"/>
                  <a:pt x="387" y="427"/>
                  <a:pt x="405" y="427"/>
                </a:cubicBezTo>
                <a:cubicBezTo>
                  <a:pt x="412" y="420"/>
                  <a:pt x="419" y="415"/>
                  <a:pt x="425" y="407"/>
                </a:cubicBezTo>
                <a:cubicBezTo>
                  <a:pt x="423" y="397"/>
                  <a:pt x="421" y="386"/>
                  <a:pt x="419" y="376"/>
                </a:cubicBezTo>
                <a:cubicBezTo>
                  <a:pt x="410" y="369"/>
                  <a:pt x="403" y="364"/>
                  <a:pt x="386" y="364"/>
                </a:cubicBezTo>
                <a:close/>
                <a:moveTo>
                  <a:pt x="401" y="395"/>
                </a:moveTo>
                <a:cubicBezTo>
                  <a:pt x="401" y="390"/>
                  <a:pt x="401" y="390"/>
                  <a:pt x="401" y="390"/>
                </a:cubicBezTo>
                <a:cubicBezTo>
                  <a:pt x="403" y="394"/>
                  <a:pt x="403" y="391"/>
                  <a:pt x="401" y="395"/>
                </a:cubicBezTo>
                <a:close/>
                <a:moveTo>
                  <a:pt x="532" y="489"/>
                </a:moveTo>
                <a:cubicBezTo>
                  <a:pt x="530" y="489"/>
                  <a:pt x="528" y="488"/>
                  <a:pt x="526" y="487"/>
                </a:cubicBezTo>
                <a:cubicBezTo>
                  <a:pt x="508" y="476"/>
                  <a:pt x="503" y="500"/>
                  <a:pt x="493" y="510"/>
                </a:cubicBezTo>
                <a:cubicBezTo>
                  <a:pt x="505" y="502"/>
                  <a:pt x="517" y="495"/>
                  <a:pt x="524" y="495"/>
                </a:cubicBezTo>
                <a:cubicBezTo>
                  <a:pt x="527" y="493"/>
                  <a:pt x="530" y="491"/>
                  <a:pt x="532" y="489"/>
                </a:cubicBezTo>
                <a:close/>
                <a:moveTo>
                  <a:pt x="493" y="510"/>
                </a:moveTo>
                <a:cubicBezTo>
                  <a:pt x="491" y="511"/>
                  <a:pt x="490" y="513"/>
                  <a:pt x="488" y="514"/>
                </a:cubicBezTo>
                <a:cubicBezTo>
                  <a:pt x="489" y="513"/>
                  <a:pt x="490" y="513"/>
                  <a:pt x="491" y="512"/>
                </a:cubicBezTo>
                <a:cubicBezTo>
                  <a:pt x="492" y="511"/>
                  <a:pt x="493" y="511"/>
                  <a:pt x="493" y="510"/>
                </a:cubicBezTo>
                <a:close/>
                <a:moveTo>
                  <a:pt x="569" y="541"/>
                </a:moveTo>
                <a:cubicBezTo>
                  <a:pt x="552" y="532"/>
                  <a:pt x="536" y="558"/>
                  <a:pt x="534" y="561"/>
                </a:cubicBezTo>
                <a:cubicBezTo>
                  <a:pt x="531" y="571"/>
                  <a:pt x="535" y="578"/>
                  <a:pt x="538" y="586"/>
                </a:cubicBezTo>
                <a:cubicBezTo>
                  <a:pt x="545" y="590"/>
                  <a:pt x="546" y="591"/>
                  <a:pt x="557" y="592"/>
                </a:cubicBezTo>
                <a:cubicBezTo>
                  <a:pt x="558" y="589"/>
                  <a:pt x="560" y="585"/>
                  <a:pt x="561" y="582"/>
                </a:cubicBezTo>
                <a:cubicBezTo>
                  <a:pt x="550" y="580"/>
                  <a:pt x="551" y="578"/>
                  <a:pt x="545" y="574"/>
                </a:cubicBezTo>
                <a:cubicBezTo>
                  <a:pt x="545" y="555"/>
                  <a:pt x="551" y="549"/>
                  <a:pt x="569" y="549"/>
                </a:cubicBezTo>
                <a:cubicBezTo>
                  <a:pt x="578" y="558"/>
                  <a:pt x="584" y="566"/>
                  <a:pt x="590" y="578"/>
                </a:cubicBezTo>
                <a:cubicBezTo>
                  <a:pt x="582" y="599"/>
                  <a:pt x="568" y="615"/>
                  <a:pt x="538" y="615"/>
                </a:cubicBezTo>
                <a:cubicBezTo>
                  <a:pt x="532" y="609"/>
                  <a:pt x="525" y="602"/>
                  <a:pt x="518" y="596"/>
                </a:cubicBezTo>
                <a:cubicBezTo>
                  <a:pt x="528" y="616"/>
                  <a:pt x="529" y="626"/>
                  <a:pt x="516" y="643"/>
                </a:cubicBezTo>
                <a:cubicBezTo>
                  <a:pt x="509" y="646"/>
                  <a:pt x="502" y="648"/>
                  <a:pt x="495" y="650"/>
                </a:cubicBezTo>
                <a:cubicBezTo>
                  <a:pt x="456" y="649"/>
                  <a:pt x="466" y="627"/>
                  <a:pt x="450" y="604"/>
                </a:cubicBezTo>
                <a:cubicBezTo>
                  <a:pt x="450" y="600"/>
                  <a:pt x="450" y="600"/>
                  <a:pt x="450" y="600"/>
                </a:cubicBezTo>
                <a:cubicBezTo>
                  <a:pt x="448" y="605"/>
                  <a:pt x="450" y="641"/>
                  <a:pt x="450" y="650"/>
                </a:cubicBezTo>
                <a:cubicBezTo>
                  <a:pt x="429" y="675"/>
                  <a:pt x="401" y="667"/>
                  <a:pt x="374" y="656"/>
                </a:cubicBezTo>
                <a:cubicBezTo>
                  <a:pt x="367" y="643"/>
                  <a:pt x="368" y="634"/>
                  <a:pt x="370" y="615"/>
                </a:cubicBezTo>
                <a:cubicBezTo>
                  <a:pt x="364" y="622"/>
                  <a:pt x="363" y="638"/>
                  <a:pt x="362" y="650"/>
                </a:cubicBezTo>
                <a:cubicBezTo>
                  <a:pt x="337" y="665"/>
                  <a:pt x="311" y="655"/>
                  <a:pt x="290" y="643"/>
                </a:cubicBezTo>
                <a:cubicBezTo>
                  <a:pt x="293" y="628"/>
                  <a:pt x="321" y="583"/>
                  <a:pt x="331" y="567"/>
                </a:cubicBezTo>
                <a:cubicBezTo>
                  <a:pt x="391" y="556"/>
                  <a:pt x="416" y="608"/>
                  <a:pt x="477" y="563"/>
                </a:cubicBezTo>
                <a:cubicBezTo>
                  <a:pt x="487" y="567"/>
                  <a:pt x="497" y="570"/>
                  <a:pt x="508" y="574"/>
                </a:cubicBezTo>
                <a:cubicBezTo>
                  <a:pt x="509" y="573"/>
                  <a:pt x="510" y="572"/>
                  <a:pt x="512" y="571"/>
                </a:cubicBezTo>
                <a:cubicBezTo>
                  <a:pt x="513" y="567"/>
                  <a:pt x="515" y="563"/>
                  <a:pt x="516" y="559"/>
                </a:cubicBezTo>
                <a:cubicBezTo>
                  <a:pt x="498" y="559"/>
                  <a:pt x="493" y="558"/>
                  <a:pt x="483" y="559"/>
                </a:cubicBezTo>
                <a:cubicBezTo>
                  <a:pt x="478" y="552"/>
                  <a:pt x="473" y="544"/>
                  <a:pt x="469" y="537"/>
                </a:cubicBezTo>
                <a:cubicBezTo>
                  <a:pt x="469" y="528"/>
                  <a:pt x="469" y="528"/>
                  <a:pt x="469" y="528"/>
                </a:cubicBezTo>
                <a:cubicBezTo>
                  <a:pt x="474" y="525"/>
                  <a:pt x="481" y="519"/>
                  <a:pt x="488" y="514"/>
                </a:cubicBezTo>
                <a:cubicBezTo>
                  <a:pt x="468" y="524"/>
                  <a:pt x="447" y="501"/>
                  <a:pt x="434" y="547"/>
                </a:cubicBezTo>
                <a:cubicBezTo>
                  <a:pt x="385" y="553"/>
                  <a:pt x="343" y="515"/>
                  <a:pt x="304" y="502"/>
                </a:cubicBezTo>
                <a:cubicBezTo>
                  <a:pt x="302" y="490"/>
                  <a:pt x="300" y="476"/>
                  <a:pt x="294" y="469"/>
                </a:cubicBezTo>
                <a:cubicBezTo>
                  <a:pt x="295" y="480"/>
                  <a:pt x="296" y="491"/>
                  <a:pt x="298" y="502"/>
                </a:cubicBezTo>
                <a:cubicBezTo>
                  <a:pt x="312" y="510"/>
                  <a:pt x="325" y="519"/>
                  <a:pt x="339" y="528"/>
                </a:cubicBezTo>
                <a:cubicBezTo>
                  <a:pt x="343" y="532"/>
                  <a:pt x="341" y="528"/>
                  <a:pt x="343" y="534"/>
                </a:cubicBezTo>
                <a:cubicBezTo>
                  <a:pt x="317" y="564"/>
                  <a:pt x="309" y="564"/>
                  <a:pt x="300" y="615"/>
                </a:cubicBezTo>
                <a:cubicBezTo>
                  <a:pt x="299" y="615"/>
                  <a:pt x="297" y="616"/>
                  <a:pt x="296" y="617"/>
                </a:cubicBezTo>
                <a:cubicBezTo>
                  <a:pt x="273" y="612"/>
                  <a:pt x="264" y="596"/>
                  <a:pt x="246" y="588"/>
                </a:cubicBezTo>
                <a:cubicBezTo>
                  <a:pt x="252" y="597"/>
                  <a:pt x="258" y="599"/>
                  <a:pt x="261" y="611"/>
                </a:cubicBezTo>
                <a:cubicBezTo>
                  <a:pt x="245" y="613"/>
                  <a:pt x="238" y="603"/>
                  <a:pt x="228" y="594"/>
                </a:cubicBezTo>
                <a:cubicBezTo>
                  <a:pt x="239" y="716"/>
                  <a:pt x="552" y="681"/>
                  <a:pt x="598" y="588"/>
                </a:cubicBezTo>
                <a:cubicBezTo>
                  <a:pt x="599" y="562"/>
                  <a:pt x="590" y="544"/>
                  <a:pt x="569" y="541"/>
                </a:cubicBezTo>
                <a:close/>
                <a:moveTo>
                  <a:pt x="413" y="551"/>
                </a:moveTo>
                <a:cubicBezTo>
                  <a:pt x="409" y="548"/>
                  <a:pt x="412" y="551"/>
                  <a:pt x="409" y="547"/>
                </a:cubicBezTo>
                <a:cubicBezTo>
                  <a:pt x="410" y="548"/>
                  <a:pt x="412" y="550"/>
                  <a:pt x="413" y="551"/>
                </a:cubicBezTo>
                <a:close/>
                <a:moveTo>
                  <a:pt x="510" y="586"/>
                </a:moveTo>
                <a:cubicBezTo>
                  <a:pt x="511" y="587"/>
                  <a:pt x="512" y="589"/>
                  <a:pt x="514" y="590"/>
                </a:cubicBezTo>
                <a:cubicBezTo>
                  <a:pt x="516" y="590"/>
                  <a:pt x="516" y="590"/>
                  <a:pt x="516" y="590"/>
                </a:cubicBezTo>
                <a:cubicBezTo>
                  <a:pt x="515" y="587"/>
                  <a:pt x="513" y="585"/>
                  <a:pt x="512" y="582"/>
                </a:cubicBezTo>
                <a:cubicBezTo>
                  <a:pt x="511" y="583"/>
                  <a:pt x="510" y="585"/>
                  <a:pt x="510" y="586"/>
                </a:cubicBezTo>
                <a:close/>
              </a:path>
            </a:pathLst>
          </a:custGeom>
          <a:solidFill>
            <a:srgbClr val="304758"/>
          </a:solidFill>
          <a:ln>
            <a:noFill/>
          </a:ln>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80" name="矩形 79"/>
          <p:cNvSpPr/>
          <p:nvPr/>
        </p:nvSpPr>
        <p:spPr>
          <a:xfrm>
            <a:off x="1861324" y="3249767"/>
            <a:ext cx="1443175" cy="369332"/>
          </a:xfrm>
          <a:prstGeom prst="rect">
            <a:avLst/>
          </a:prstGeom>
        </p:spPr>
        <p:txBody>
          <a:bodyPr vert="horz" wrap="square">
            <a:spAutoFit/>
          </a:bodyPr>
          <a:lstStyle/>
          <a:p>
            <a:r>
              <a:rPr lang="zh-CN" altLang="en-US" sz="1800" spc="225" dirty="0">
                <a:solidFill>
                  <a:srgbClr val="304758"/>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81" name="Freeform 5"/>
          <p:cNvSpPr>
            <a:spLocks noEditPoints="1"/>
          </p:cNvSpPr>
          <p:nvPr/>
        </p:nvSpPr>
        <p:spPr bwMode="auto">
          <a:xfrm>
            <a:off x="1605198" y="3322254"/>
            <a:ext cx="213711" cy="228426"/>
          </a:xfrm>
          <a:custGeom>
            <a:avLst/>
            <a:gdLst>
              <a:gd name="T0" fmla="*/ 748 w 796"/>
              <a:gd name="T1" fmla="*/ 238 h 851"/>
              <a:gd name="T2" fmla="*/ 160 w 796"/>
              <a:gd name="T3" fmla="*/ 78 h 851"/>
              <a:gd name="T4" fmla="*/ 63 w 796"/>
              <a:gd name="T5" fmla="*/ 600 h 851"/>
              <a:gd name="T6" fmla="*/ 720 w 796"/>
              <a:gd name="T7" fmla="*/ 222 h 851"/>
              <a:gd name="T8" fmla="*/ 701 w 796"/>
              <a:gd name="T9" fmla="*/ 189 h 851"/>
              <a:gd name="T10" fmla="*/ 366 w 796"/>
              <a:gd name="T11" fmla="*/ 16 h 851"/>
              <a:gd name="T12" fmla="*/ 366 w 796"/>
              <a:gd name="T13" fmla="*/ 43 h 851"/>
              <a:gd name="T14" fmla="*/ 33 w 796"/>
              <a:gd name="T15" fmla="*/ 506 h 851"/>
              <a:gd name="T16" fmla="*/ 57 w 796"/>
              <a:gd name="T17" fmla="*/ 487 h 851"/>
              <a:gd name="T18" fmla="*/ 220 w 796"/>
              <a:gd name="T19" fmla="*/ 707 h 851"/>
              <a:gd name="T20" fmla="*/ 701 w 796"/>
              <a:gd name="T21" fmla="*/ 621 h 851"/>
              <a:gd name="T22" fmla="*/ 557 w 796"/>
              <a:gd name="T23" fmla="*/ 718 h 851"/>
              <a:gd name="T24" fmla="*/ 109 w 796"/>
              <a:gd name="T25" fmla="*/ 193 h 851"/>
              <a:gd name="T26" fmla="*/ 479 w 796"/>
              <a:gd name="T27" fmla="*/ 57 h 851"/>
              <a:gd name="T28" fmla="*/ 754 w 796"/>
              <a:gd name="T29" fmla="*/ 271 h 851"/>
              <a:gd name="T30" fmla="*/ 90 w 796"/>
              <a:gd name="T31" fmla="*/ 327 h 851"/>
              <a:gd name="T32" fmla="*/ 123 w 796"/>
              <a:gd name="T33" fmla="*/ 267 h 851"/>
              <a:gd name="T34" fmla="*/ 246 w 796"/>
              <a:gd name="T35" fmla="*/ 203 h 851"/>
              <a:gd name="T36" fmla="*/ 244 w 796"/>
              <a:gd name="T37" fmla="*/ 177 h 851"/>
              <a:gd name="T38" fmla="*/ 343 w 796"/>
              <a:gd name="T39" fmla="*/ 187 h 851"/>
              <a:gd name="T40" fmla="*/ 417 w 796"/>
              <a:gd name="T41" fmla="*/ 181 h 851"/>
              <a:gd name="T42" fmla="*/ 452 w 796"/>
              <a:gd name="T43" fmla="*/ 234 h 851"/>
              <a:gd name="T44" fmla="*/ 309 w 796"/>
              <a:gd name="T45" fmla="*/ 249 h 851"/>
              <a:gd name="T46" fmla="*/ 469 w 796"/>
              <a:gd name="T47" fmla="*/ 281 h 851"/>
              <a:gd name="T48" fmla="*/ 522 w 796"/>
              <a:gd name="T49" fmla="*/ 179 h 851"/>
              <a:gd name="T50" fmla="*/ 454 w 796"/>
              <a:gd name="T51" fmla="*/ 265 h 851"/>
              <a:gd name="T52" fmla="*/ 275 w 796"/>
              <a:gd name="T53" fmla="*/ 259 h 851"/>
              <a:gd name="T54" fmla="*/ 565 w 796"/>
              <a:gd name="T55" fmla="*/ 212 h 851"/>
              <a:gd name="T56" fmla="*/ 555 w 796"/>
              <a:gd name="T57" fmla="*/ 238 h 851"/>
              <a:gd name="T58" fmla="*/ 623 w 796"/>
              <a:gd name="T59" fmla="*/ 265 h 851"/>
              <a:gd name="T60" fmla="*/ 650 w 796"/>
              <a:gd name="T61" fmla="*/ 323 h 851"/>
              <a:gd name="T62" fmla="*/ 582 w 796"/>
              <a:gd name="T63" fmla="*/ 440 h 851"/>
              <a:gd name="T64" fmla="*/ 538 w 796"/>
              <a:gd name="T65" fmla="*/ 277 h 851"/>
              <a:gd name="T66" fmla="*/ 489 w 796"/>
              <a:gd name="T67" fmla="*/ 487 h 851"/>
              <a:gd name="T68" fmla="*/ 627 w 796"/>
              <a:gd name="T69" fmla="*/ 526 h 851"/>
              <a:gd name="T70" fmla="*/ 251 w 796"/>
              <a:gd name="T71" fmla="*/ 551 h 851"/>
              <a:gd name="T72" fmla="*/ 238 w 796"/>
              <a:gd name="T73" fmla="*/ 543 h 851"/>
              <a:gd name="T74" fmla="*/ 162 w 796"/>
              <a:gd name="T75" fmla="*/ 514 h 851"/>
              <a:gd name="T76" fmla="*/ 179 w 796"/>
              <a:gd name="T77" fmla="*/ 370 h 851"/>
              <a:gd name="T78" fmla="*/ 224 w 796"/>
              <a:gd name="T79" fmla="*/ 314 h 851"/>
              <a:gd name="T80" fmla="*/ 255 w 796"/>
              <a:gd name="T81" fmla="*/ 452 h 851"/>
              <a:gd name="T82" fmla="*/ 345 w 796"/>
              <a:gd name="T83" fmla="*/ 290 h 851"/>
              <a:gd name="T84" fmla="*/ 168 w 796"/>
              <a:gd name="T85" fmla="*/ 292 h 851"/>
              <a:gd name="T86" fmla="*/ 201 w 796"/>
              <a:gd name="T87" fmla="*/ 244 h 851"/>
              <a:gd name="T88" fmla="*/ 220 w 796"/>
              <a:gd name="T89" fmla="*/ 407 h 851"/>
              <a:gd name="T90" fmla="*/ 259 w 796"/>
              <a:gd name="T91" fmla="*/ 325 h 851"/>
              <a:gd name="T92" fmla="*/ 368 w 796"/>
              <a:gd name="T93" fmla="*/ 489 h 851"/>
              <a:gd name="T94" fmla="*/ 372 w 796"/>
              <a:gd name="T95" fmla="*/ 450 h 851"/>
              <a:gd name="T96" fmla="*/ 386 w 796"/>
              <a:gd name="T97" fmla="*/ 364 h 851"/>
              <a:gd name="T98" fmla="*/ 386 w 796"/>
              <a:gd name="T99" fmla="*/ 364 h 851"/>
              <a:gd name="T100" fmla="*/ 493 w 796"/>
              <a:gd name="T101" fmla="*/ 510 h 851"/>
              <a:gd name="T102" fmla="*/ 493 w 796"/>
              <a:gd name="T103" fmla="*/ 510 h 851"/>
              <a:gd name="T104" fmla="*/ 545 w 796"/>
              <a:gd name="T105" fmla="*/ 574 h 851"/>
              <a:gd name="T106" fmla="*/ 495 w 796"/>
              <a:gd name="T107" fmla="*/ 650 h 851"/>
              <a:gd name="T108" fmla="*/ 362 w 796"/>
              <a:gd name="T109" fmla="*/ 650 h 851"/>
              <a:gd name="T110" fmla="*/ 516 w 796"/>
              <a:gd name="T111" fmla="*/ 559 h 851"/>
              <a:gd name="T112" fmla="*/ 304 w 796"/>
              <a:gd name="T113" fmla="*/ 502 h 851"/>
              <a:gd name="T114" fmla="*/ 296 w 796"/>
              <a:gd name="T115" fmla="*/ 617 h 851"/>
              <a:gd name="T116" fmla="*/ 413 w 796"/>
              <a:gd name="T117" fmla="*/ 551 h 851"/>
              <a:gd name="T118" fmla="*/ 512 w 796"/>
              <a:gd name="T119" fmla="*/ 582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6" h="851">
                <a:moveTo>
                  <a:pt x="787" y="376"/>
                </a:moveTo>
                <a:cubicBezTo>
                  <a:pt x="787" y="372"/>
                  <a:pt x="787" y="372"/>
                  <a:pt x="787" y="372"/>
                </a:cubicBezTo>
                <a:cubicBezTo>
                  <a:pt x="777" y="375"/>
                  <a:pt x="777" y="378"/>
                  <a:pt x="771" y="384"/>
                </a:cubicBezTo>
                <a:cubicBezTo>
                  <a:pt x="770" y="383"/>
                  <a:pt x="768" y="382"/>
                  <a:pt x="767" y="380"/>
                </a:cubicBezTo>
                <a:cubicBezTo>
                  <a:pt x="770" y="356"/>
                  <a:pt x="786" y="321"/>
                  <a:pt x="779" y="290"/>
                </a:cubicBezTo>
                <a:cubicBezTo>
                  <a:pt x="775" y="268"/>
                  <a:pt x="756" y="252"/>
                  <a:pt x="748" y="238"/>
                </a:cubicBezTo>
                <a:cubicBezTo>
                  <a:pt x="744" y="230"/>
                  <a:pt x="748" y="218"/>
                  <a:pt x="742" y="207"/>
                </a:cubicBezTo>
                <a:cubicBezTo>
                  <a:pt x="725" y="176"/>
                  <a:pt x="705" y="166"/>
                  <a:pt x="680" y="144"/>
                </a:cubicBezTo>
                <a:cubicBezTo>
                  <a:pt x="667" y="132"/>
                  <a:pt x="663" y="104"/>
                  <a:pt x="645" y="90"/>
                </a:cubicBezTo>
                <a:cubicBezTo>
                  <a:pt x="579" y="38"/>
                  <a:pt x="499" y="4"/>
                  <a:pt x="395" y="2"/>
                </a:cubicBezTo>
                <a:cubicBezTo>
                  <a:pt x="385" y="11"/>
                  <a:pt x="335" y="0"/>
                  <a:pt x="320" y="4"/>
                </a:cubicBezTo>
                <a:cubicBezTo>
                  <a:pt x="267" y="17"/>
                  <a:pt x="200" y="46"/>
                  <a:pt x="160" y="78"/>
                </a:cubicBezTo>
                <a:cubicBezTo>
                  <a:pt x="148" y="87"/>
                  <a:pt x="93" y="132"/>
                  <a:pt x="104" y="154"/>
                </a:cubicBezTo>
                <a:cubicBezTo>
                  <a:pt x="96" y="162"/>
                  <a:pt x="78" y="160"/>
                  <a:pt x="67" y="172"/>
                </a:cubicBezTo>
                <a:cubicBezTo>
                  <a:pt x="31" y="218"/>
                  <a:pt x="15" y="284"/>
                  <a:pt x="4" y="343"/>
                </a:cubicBezTo>
                <a:cubicBezTo>
                  <a:pt x="0" y="364"/>
                  <a:pt x="17" y="398"/>
                  <a:pt x="14" y="413"/>
                </a:cubicBezTo>
                <a:cubicBezTo>
                  <a:pt x="4" y="459"/>
                  <a:pt x="21" y="555"/>
                  <a:pt x="65" y="594"/>
                </a:cubicBezTo>
                <a:cubicBezTo>
                  <a:pt x="65" y="596"/>
                  <a:pt x="64" y="598"/>
                  <a:pt x="63" y="600"/>
                </a:cubicBezTo>
                <a:cubicBezTo>
                  <a:pt x="67" y="610"/>
                  <a:pt x="72" y="619"/>
                  <a:pt x="76" y="629"/>
                </a:cubicBezTo>
                <a:cubicBezTo>
                  <a:pt x="87" y="650"/>
                  <a:pt x="113" y="676"/>
                  <a:pt x="131" y="691"/>
                </a:cubicBezTo>
                <a:cubicBezTo>
                  <a:pt x="333" y="851"/>
                  <a:pt x="615" y="816"/>
                  <a:pt x="734" y="592"/>
                </a:cubicBezTo>
                <a:cubicBezTo>
                  <a:pt x="762" y="539"/>
                  <a:pt x="785" y="477"/>
                  <a:pt x="781" y="393"/>
                </a:cubicBezTo>
                <a:cubicBezTo>
                  <a:pt x="781" y="382"/>
                  <a:pt x="790" y="386"/>
                  <a:pt x="787" y="376"/>
                </a:cubicBezTo>
                <a:close/>
                <a:moveTo>
                  <a:pt x="720" y="222"/>
                </a:moveTo>
                <a:cubicBezTo>
                  <a:pt x="719" y="223"/>
                  <a:pt x="718" y="225"/>
                  <a:pt x="717" y="226"/>
                </a:cubicBezTo>
                <a:cubicBezTo>
                  <a:pt x="717" y="225"/>
                  <a:pt x="716" y="223"/>
                  <a:pt x="715" y="222"/>
                </a:cubicBezTo>
                <a:lnTo>
                  <a:pt x="720" y="222"/>
                </a:lnTo>
                <a:close/>
                <a:moveTo>
                  <a:pt x="701" y="183"/>
                </a:moveTo>
                <a:cubicBezTo>
                  <a:pt x="702" y="185"/>
                  <a:pt x="704" y="187"/>
                  <a:pt x="705" y="189"/>
                </a:cubicBezTo>
                <a:cubicBezTo>
                  <a:pt x="701" y="189"/>
                  <a:pt x="701" y="189"/>
                  <a:pt x="701" y="189"/>
                </a:cubicBezTo>
                <a:lnTo>
                  <a:pt x="701" y="183"/>
                </a:lnTo>
                <a:close/>
                <a:moveTo>
                  <a:pt x="536" y="37"/>
                </a:moveTo>
                <a:cubicBezTo>
                  <a:pt x="530" y="34"/>
                  <a:pt x="534" y="37"/>
                  <a:pt x="530" y="33"/>
                </a:cubicBezTo>
                <a:cubicBezTo>
                  <a:pt x="536" y="35"/>
                  <a:pt x="533" y="32"/>
                  <a:pt x="536" y="37"/>
                </a:cubicBezTo>
                <a:close/>
                <a:moveTo>
                  <a:pt x="362" y="10"/>
                </a:moveTo>
                <a:cubicBezTo>
                  <a:pt x="366" y="14"/>
                  <a:pt x="363" y="10"/>
                  <a:pt x="366" y="16"/>
                </a:cubicBezTo>
                <a:cubicBezTo>
                  <a:pt x="362" y="16"/>
                  <a:pt x="362" y="16"/>
                  <a:pt x="362" y="16"/>
                </a:cubicBezTo>
                <a:lnTo>
                  <a:pt x="362" y="10"/>
                </a:lnTo>
                <a:close/>
                <a:moveTo>
                  <a:pt x="366" y="43"/>
                </a:moveTo>
                <a:cubicBezTo>
                  <a:pt x="366" y="45"/>
                  <a:pt x="366" y="45"/>
                  <a:pt x="366" y="45"/>
                </a:cubicBezTo>
                <a:cubicBezTo>
                  <a:pt x="358" y="42"/>
                  <a:pt x="361" y="45"/>
                  <a:pt x="357" y="39"/>
                </a:cubicBezTo>
                <a:cubicBezTo>
                  <a:pt x="360" y="40"/>
                  <a:pt x="363" y="41"/>
                  <a:pt x="366" y="43"/>
                </a:cubicBezTo>
                <a:close/>
                <a:moveTo>
                  <a:pt x="146" y="148"/>
                </a:moveTo>
                <a:cubicBezTo>
                  <a:pt x="142" y="145"/>
                  <a:pt x="144" y="148"/>
                  <a:pt x="142" y="144"/>
                </a:cubicBezTo>
                <a:cubicBezTo>
                  <a:pt x="143" y="145"/>
                  <a:pt x="144" y="146"/>
                  <a:pt x="146" y="148"/>
                </a:cubicBezTo>
                <a:close/>
                <a:moveTo>
                  <a:pt x="28" y="512"/>
                </a:moveTo>
                <a:cubicBezTo>
                  <a:pt x="29" y="510"/>
                  <a:pt x="30" y="508"/>
                  <a:pt x="30" y="506"/>
                </a:cubicBezTo>
                <a:cubicBezTo>
                  <a:pt x="33" y="506"/>
                  <a:pt x="33" y="506"/>
                  <a:pt x="33" y="506"/>
                </a:cubicBezTo>
                <a:cubicBezTo>
                  <a:pt x="30" y="512"/>
                  <a:pt x="33" y="508"/>
                  <a:pt x="28" y="512"/>
                </a:cubicBezTo>
                <a:close/>
                <a:moveTo>
                  <a:pt x="49" y="331"/>
                </a:moveTo>
                <a:cubicBezTo>
                  <a:pt x="48" y="329"/>
                  <a:pt x="48" y="328"/>
                  <a:pt x="47" y="327"/>
                </a:cubicBezTo>
                <a:cubicBezTo>
                  <a:pt x="51" y="329"/>
                  <a:pt x="48" y="329"/>
                  <a:pt x="49" y="331"/>
                </a:cubicBezTo>
                <a:close/>
                <a:moveTo>
                  <a:pt x="57" y="491"/>
                </a:moveTo>
                <a:cubicBezTo>
                  <a:pt x="57" y="487"/>
                  <a:pt x="57" y="487"/>
                  <a:pt x="57" y="487"/>
                </a:cubicBezTo>
                <a:cubicBezTo>
                  <a:pt x="59" y="491"/>
                  <a:pt x="59" y="488"/>
                  <a:pt x="57" y="491"/>
                </a:cubicBezTo>
                <a:close/>
                <a:moveTo>
                  <a:pt x="187" y="715"/>
                </a:moveTo>
                <a:cubicBezTo>
                  <a:pt x="187" y="713"/>
                  <a:pt x="188" y="711"/>
                  <a:pt x="189" y="709"/>
                </a:cubicBezTo>
                <a:cubicBezTo>
                  <a:pt x="191" y="714"/>
                  <a:pt x="190" y="711"/>
                  <a:pt x="187" y="715"/>
                </a:cubicBezTo>
                <a:close/>
                <a:moveTo>
                  <a:pt x="211" y="705"/>
                </a:moveTo>
                <a:cubicBezTo>
                  <a:pt x="214" y="706"/>
                  <a:pt x="217" y="707"/>
                  <a:pt x="220" y="707"/>
                </a:cubicBezTo>
                <a:cubicBezTo>
                  <a:pt x="214" y="709"/>
                  <a:pt x="216" y="709"/>
                  <a:pt x="211" y="705"/>
                </a:cubicBezTo>
                <a:close/>
                <a:moveTo>
                  <a:pt x="320" y="761"/>
                </a:moveTo>
                <a:cubicBezTo>
                  <a:pt x="320" y="755"/>
                  <a:pt x="320" y="755"/>
                  <a:pt x="320" y="755"/>
                </a:cubicBezTo>
                <a:cubicBezTo>
                  <a:pt x="323" y="756"/>
                  <a:pt x="325" y="757"/>
                  <a:pt x="327" y="759"/>
                </a:cubicBezTo>
                <a:cubicBezTo>
                  <a:pt x="322" y="763"/>
                  <a:pt x="326" y="760"/>
                  <a:pt x="320" y="761"/>
                </a:cubicBezTo>
                <a:close/>
                <a:moveTo>
                  <a:pt x="701" y="621"/>
                </a:moveTo>
                <a:cubicBezTo>
                  <a:pt x="701" y="615"/>
                  <a:pt x="701" y="615"/>
                  <a:pt x="701" y="615"/>
                </a:cubicBezTo>
                <a:cubicBezTo>
                  <a:pt x="703" y="615"/>
                  <a:pt x="703" y="615"/>
                  <a:pt x="703" y="615"/>
                </a:cubicBezTo>
                <a:cubicBezTo>
                  <a:pt x="702" y="617"/>
                  <a:pt x="702" y="619"/>
                  <a:pt x="701" y="621"/>
                </a:cubicBezTo>
                <a:close/>
                <a:moveTo>
                  <a:pt x="631" y="658"/>
                </a:moveTo>
                <a:cubicBezTo>
                  <a:pt x="614" y="677"/>
                  <a:pt x="587" y="684"/>
                  <a:pt x="565" y="699"/>
                </a:cubicBezTo>
                <a:cubicBezTo>
                  <a:pt x="558" y="704"/>
                  <a:pt x="562" y="710"/>
                  <a:pt x="557" y="718"/>
                </a:cubicBezTo>
                <a:cubicBezTo>
                  <a:pt x="507" y="728"/>
                  <a:pt x="457" y="739"/>
                  <a:pt x="407" y="750"/>
                </a:cubicBezTo>
                <a:cubicBezTo>
                  <a:pt x="381" y="739"/>
                  <a:pt x="342" y="737"/>
                  <a:pt x="310" y="730"/>
                </a:cubicBezTo>
                <a:cubicBezTo>
                  <a:pt x="303" y="731"/>
                  <a:pt x="296" y="731"/>
                  <a:pt x="290" y="732"/>
                </a:cubicBezTo>
                <a:cubicBezTo>
                  <a:pt x="263" y="719"/>
                  <a:pt x="225" y="705"/>
                  <a:pt x="199" y="685"/>
                </a:cubicBezTo>
                <a:cubicBezTo>
                  <a:pt x="77" y="586"/>
                  <a:pt x="14" y="444"/>
                  <a:pt x="82" y="259"/>
                </a:cubicBezTo>
                <a:cubicBezTo>
                  <a:pt x="91" y="237"/>
                  <a:pt x="100" y="215"/>
                  <a:pt x="109" y="193"/>
                </a:cubicBezTo>
                <a:cubicBezTo>
                  <a:pt x="118" y="186"/>
                  <a:pt x="126" y="179"/>
                  <a:pt x="135" y="172"/>
                </a:cubicBezTo>
                <a:cubicBezTo>
                  <a:pt x="139" y="167"/>
                  <a:pt x="140" y="156"/>
                  <a:pt x="142" y="154"/>
                </a:cubicBezTo>
                <a:cubicBezTo>
                  <a:pt x="184" y="115"/>
                  <a:pt x="241" y="78"/>
                  <a:pt x="300" y="57"/>
                </a:cubicBezTo>
                <a:cubicBezTo>
                  <a:pt x="320" y="50"/>
                  <a:pt x="357" y="61"/>
                  <a:pt x="378" y="49"/>
                </a:cubicBezTo>
                <a:cubicBezTo>
                  <a:pt x="412" y="52"/>
                  <a:pt x="447" y="55"/>
                  <a:pt x="481" y="58"/>
                </a:cubicBezTo>
                <a:cubicBezTo>
                  <a:pt x="481" y="58"/>
                  <a:pt x="480" y="58"/>
                  <a:pt x="479" y="57"/>
                </a:cubicBezTo>
                <a:cubicBezTo>
                  <a:pt x="483" y="58"/>
                  <a:pt x="487" y="59"/>
                  <a:pt x="491" y="59"/>
                </a:cubicBezTo>
                <a:cubicBezTo>
                  <a:pt x="488" y="59"/>
                  <a:pt x="485" y="59"/>
                  <a:pt x="481" y="58"/>
                </a:cubicBezTo>
                <a:cubicBezTo>
                  <a:pt x="518" y="75"/>
                  <a:pt x="554" y="92"/>
                  <a:pt x="590" y="109"/>
                </a:cubicBezTo>
                <a:cubicBezTo>
                  <a:pt x="649" y="163"/>
                  <a:pt x="706" y="221"/>
                  <a:pt x="732" y="314"/>
                </a:cubicBezTo>
                <a:cubicBezTo>
                  <a:pt x="770" y="453"/>
                  <a:pt x="701" y="579"/>
                  <a:pt x="631" y="658"/>
                </a:cubicBezTo>
                <a:close/>
                <a:moveTo>
                  <a:pt x="754" y="271"/>
                </a:moveTo>
                <a:cubicBezTo>
                  <a:pt x="760" y="275"/>
                  <a:pt x="757" y="272"/>
                  <a:pt x="761" y="277"/>
                </a:cubicBezTo>
                <a:cubicBezTo>
                  <a:pt x="757" y="274"/>
                  <a:pt x="757" y="275"/>
                  <a:pt x="754" y="271"/>
                </a:cubicBezTo>
                <a:close/>
                <a:moveTo>
                  <a:pt x="483" y="94"/>
                </a:moveTo>
                <a:cubicBezTo>
                  <a:pt x="447" y="84"/>
                  <a:pt x="402" y="89"/>
                  <a:pt x="370" y="84"/>
                </a:cubicBezTo>
                <a:cubicBezTo>
                  <a:pt x="337" y="98"/>
                  <a:pt x="299" y="94"/>
                  <a:pt x="269" y="107"/>
                </a:cubicBezTo>
                <a:cubicBezTo>
                  <a:pt x="179" y="146"/>
                  <a:pt x="120" y="240"/>
                  <a:pt x="90" y="327"/>
                </a:cubicBezTo>
                <a:cubicBezTo>
                  <a:pt x="80" y="357"/>
                  <a:pt x="86" y="399"/>
                  <a:pt x="90" y="427"/>
                </a:cubicBezTo>
                <a:cubicBezTo>
                  <a:pt x="115" y="587"/>
                  <a:pt x="250" y="745"/>
                  <a:pt x="452" y="703"/>
                </a:cubicBezTo>
                <a:cubicBezTo>
                  <a:pt x="648" y="663"/>
                  <a:pt x="789" y="436"/>
                  <a:pt x="662" y="232"/>
                </a:cubicBezTo>
                <a:cubicBezTo>
                  <a:pt x="627" y="176"/>
                  <a:pt x="554" y="114"/>
                  <a:pt x="483" y="94"/>
                </a:cubicBezTo>
                <a:close/>
                <a:moveTo>
                  <a:pt x="450" y="693"/>
                </a:moveTo>
                <a:cubicBezTo>
                  <a:pt x="210" y="731"/>
                  <a:pt x="24" y="495"/>
                  <a:pt x="123" y="267"/>
                </a:cubicBezTo>
                <a:cubicBezTo>
                  <a:pt x="154" y="197"/>
                  <a:pt x="215" y="144"/>
                  <a:pt x="288" y="115"/>
                </a:cubicBezTo>
                <a:cubicBezTo>
                  <a:pt x="317" y="108"/>
                  <a:pt x="347" y="101"/>
                  <a:pt x="376" y="94"/>
                </a:cubicBezTo>
                <a:cubicBezTo>
                  <a:pt x="768" y="91"/>
                  <a:pt x="796" y="638"/>
                  <a:pt x="450" y="693"/>
                </a:cubicBezTo>
                <a:close/>
                <a:moveTo>
                  <a:pt x="246" y="251"/>
                </a:moveTo>
                <a:cubicBezTo>
                  <a:pt x="254" y="244"/>
                  <a:pt x="260" y="241"/>
                  <a:pt x="265" y="232"/>
                </a:cubicBezTo>
                <a:cubicBezTo>
                  <a:pt x="265" y="213"/>
                  <a:pt x="260" y="209"/>
                  <a:pt x="246" y="203"/>
                </a:cubicBezTo>
                <a:cubicBezTo>
                  <a:pt x="246" y="204"/>
                  <a:pt x="245" y="205"/>
                  <a:pt x="244" y="205"/>
                </a:cubicBezTo>
                <a:cubicBezTo>
                  <a:pt x="248" y="210"/>
                  <a:pt x="253" y="215"/>
                  <a:pt x="257" y="220"/>
                </a:cubicBezTo>
                <a:cubicBezTo>
                  <a:pt x="255" y="225"/>
                  <a:pt x="254" y="231"/>
                  <a:pt x="253" y="236"/>
                </a:cubicBezTo>
                <a:cubicBezTo>
                  <a:pt x="245" y="238"/>
                  <a:pt x="238" y="239"/>
                  <a:pt x="230" y="240"/>
                </a:cubicBezTo>
                <a:cubicBezTo>
                  <a:pt x="218" y="233"/>
                  <a:pt x="212" y="224"/>
                  <a:pt x="209" y="207"/>
                </a:cubicBezTo>
                <a:cubicBezTo>
                  <a:pt x="218" y="192"/>
                  <a:pt x="226" y="183"/>
                  <a:pt x="244" y="177"/>
                </a:cubicBezTo>
                <a:cubicBezTo>
                  <a:pt x="262" y="178"/>
                  <a:pt x="268" y="186"/>
                  <a:pt x="273" y="199"/>
                </a:cubicBezTo>
                <a:cubicBezTo>
                  <a:pt x="276" y="201"/>
                  <a:pt x="279" y="203"/>
                  <a:pt x="281" y="205"/>
                </a:cubicBezTo>
                <a:cubicBezTo>
                  <a:pt x="282" y="204"/>
                  <a:pt x="283" y="203"/>
                  <a:pt x="283" y="201"/>
                </a:cubicBezTo>
                <a:cubicBezTo>
                  <a:pt x="277" y="192"/>
                  <a:pt x="271" y="183"/>
                  <a:pt x="265" y="175"/>
                </a:cubicBezTo>
                <a:cubicBezTo>
                  <a:pt x="268" y="128"/>
                  <a:pt x="333" y="146"/>
                  <a:pt x="337" y="183"/>
                </a:cubicBezTo>
                <a:cubicBezTo>
                  <a:pt x="339" y="184"/>
                  <a:pt x="341" y="185"/>
                  <a:pt x="343" y="187"/>
                </a:cubicBezTo>
                <a:cubicBezTo>
                  <a:pt x="345" y="187"/>
                  <a:pt x="345" y="187"/>
                  <a:pt x="345" y="187"/>
                </a:cubicBezTo>
                <a:cubicBezTo>
                  <a:pt x="340" y="174"/>
                  <a:pt x="336" y="161"/>
                  <a:pt x="331" y="148"/>
                </a:cubicBezTo>
                <a:cubicBezTo>
                  <a:pt x="331" y="145"/>
                  <a:pt x="332" y="142"/>
                  <a:pt x="333" y="140"/>
                </a:cubicBezTo>
                <a:cubicBezTo>
                  <a:pt x="351" y="127"/>
                  <a:pt x="405" y="109"/>
                  <a:pt x="419" y="140"/>
                </a:cubicBezTo>
                <a:cubicBezTo>
                  <a:pt x="424" y="150"/>
                  <a:pt x="419" y="165"/>
                  <a:pt x="415" y="175"/>
                </a:cubicBezTo>
                <a:cubicBezTo>
                  <a:pt x="416" y="177"/>
                  <a:pt x="416" y="179"/>
                  <a:pt x="417" y="181"/>
                </a:cubicBezTo>
                <a:cubicBezTo>
                  <a:pt x="422" y="165"/>
                  <a:pt x="427" y="149"/>
                  <a:pt x="432" y="133"/>
                </a:cubicBezTo>
                <a:cubicBezTo>
                  <a:pt x="458" y="128"/>
                  <a:pt x="473" y="137"/>
                  <a:pt x="489" y="146"/>
                </a:cubicBezTo>
                <a:cubicBezTo>
                  <a:pt x="490" y="148"/>
                  <a:pt x="491" y="151"/>
                  <a:pt x="491" y="154"/>
                </a:cubicBezTo>
                <a:cubicBezTo>
                  <a:pt x="470" y="178"/>
                  <a:pt x="468" y="190"/>
                  <a:pt x="469" y="228"/>
                </a:cubicBezTo>
                <a:cubicBezTo>
                  <a:pt x="462" y="232"/>
                  <a:pt x="462" y="232"/>
                  <a:pt x="462" y="232"/>
                </a:cubicBezTo>
                <a:cubicBezTo>
                  <a:pt x="457" y="235"/>
                  <a:pt x="459" y="236"/>
                  <a:pt x="452" y="234"/>
                </a:cubicBezTo>
                <a:cubicBezTo>
                  <a:pt x="427" y="222"/>
                  <a:pt x="403" y="209"/>
                  <a:pt x="378" y="197"/>
                </a:cubicBezTo>
                <a:cubicBezTo>
                  <a:pt x="362" y="192"/>
                  <a:pt x="347" y="202"/>
                  <a:pt x="337" y="201"/>
                </a:cubicBezTo>
                <a:cubicBezTo>
                  <a:pt x="328" y="197"/>
                  <a:pt x="319" y="193"/>
                  <a:pt x="310" y="189"/>
                </a:cubicBezTo>
                <a:cubicBezTo>
                  <a:pt x="321" y="204"/>
                  <a:pt x="332" y="217"/>
                  <a:pt x="343" y="234"/>
                </a:cubicBezTo>
                <a:cubicBezTo>
                  <a:pt x="342" y="236"/>
                  <a:pt x="342" y="237"/>
                  <a:pt x="341" y="238"/>
                </a:cubicBezTo>
                <a:cubicBezTo>
                  <a:pt x="330" y="242"/>
                  <a:pt x="319" y="246"/>
                  <a:pt x="309" y="249"/>
                </a:cubicBezTo>
                <a:cubicBezTo>
                  <a:pt x="324" y="250"/>
                  <a:pt x="340" y="251"/>
                  <a:pt x="355" y="253"/>
                </a:cubicBezTo>
                <a:cubicBezTo>
                  <a:pt x="364" y="250"/>
                  <a:pt x="369" y="240"/>
                  <a:pt x="382" y="242"/>
                </a:cubicBezTo>
                <a:cubicBezTo>
                  <a:pt x="419" y="249"/>
                  <a:pt x="502" y="295"/>
                  <a:pt x="510" y="333"/>
                </a:cubicBezTo>
                <a:cubicBezTo>
                  <a:pt x="516" y="333"/>
                  <a:pt x="516" y="333"/>
                  <a:pt x="516" y="333"/>
                </a:cubicBezTo>
                <a:cubicBezTo>
                  <a:pt x="510" y="319"/>
                  <a:pt x="505" y="305"/>
                  <a:pt x="499" y="292"/>
                </a:cubicBezTo>
                <a:cubicBezTo>
                  <a:pt x="489" y="288"/>
                  <a:pt x="479" y="285"/>
                  <a:pt x="469" y="281"/>
                </a:cubicBezTo>
                <a:cubicBezTo>
                  <a:pt x="473" y="270"/>
                  <a:pt x="483" y="271"/>
                  <a:pt x="487" y="261"/>
                </a:cubicBezTo>
                <a:cubicBezTo>
                  <a:pt x="497" y="238"/>
                  <a:pt x="482" y="212"/>
                  <a:pt x="481" y="187"/>
                </a:cubicBezTo>
                <a:cubicBezTo>
                  <a:pt x="484" y="184"/>
                  <a:pt x="488" y="181"/>
                  <a:pt x="491" y="179"/>
                </a:cubicBezTo>
                <a:cubicBezTo>
                  <a:pt x="504" y="173"/>
                  <a:pt x="511" y="194"/>
                  <a:pt x="524" y="201"/>
                </a:cubicBezTo>
                <a:cubicBezTo>
                  <a:pt x="520" y="193"/>
                  <a:pt x="519" y="192"/>
                  <a:pt x="520" y="183"/>
                </a:cubicBezTo>
                <a:cubicBezTo>
                  <a:pt x="521" y="181"/>
                  <a:pt x="521" y="180"/>
                  <a:pt x="522" y="179"/>
                </a:cubicBezTo>
                <a:cubicBezTo>
                  <a:pt x="538" y="180"/>
                  <a:pt x="541" y="188"/>
                  <a:pt x="545" y="201"/>
                </a:cubicBezTo>
                <a:cubicBezTo>
                  <a:pt x="546" y="202"/>
                  <a:pt x="547" y="203"/>
                  <a:pt x="549" y="203"/>
                </a:cubicBezTo>
                <a:cubicBezTo>
                  <a:pt x="563" y="148"/>
                  <a:pt x="443" y="111"/>
                  <a:pt x="380" y="113"/>
                </a:cubicBezTo>
                <a:cubicBezTo>
                  <a:pt x="312" y="140"/>
                  <a:pt x="201" y="134"/>
                  <a:pt x="199" y="224"/>
                </a:cubicBezTo>
                <a:cubicBezTo>
                  <a:pt x="212" y="238"/>
                  <a:pt x="219" y="251"/>
                  <a:pt x="246" y="251"/>
                </a:cubicBezTo>
                <a:close/>
                <a:moveTo>
                  <a:pt x="454" y="265"/>
                </a:moveTo>
                <a:cubicBezTo>
                  <a:pt x="455" y="264"/>
                  <a:pt x="456" y="262"/>
                  <a:pt x="456" y="261"/>
                </a:cubicBezTo>
                <a:cubicBezTo>
                  <a:pt x="460" y="261"/>
                  <a:pt x="460" y="261"/>
                  <a:pt x="460" y="261"/>
                </a:cubicBezTo>
                <a:cubicBezTo>
                  <a:pt x="464" y="267"/>
                  <a:pt x="460" y="264"/>
                  <a:pt x="454" y="265"/>
                </a:cubicBezTo>
                <a:close/>
                <a:moveTo>
                  <a:pt x="271" y="267"/>
                </a:moveTo>
                <a:cubicBezTo>
                  <a:pt x="281" y="262"/>
                  <a:pt x="292" y="256"/>
                  <a:pt x="302" y="251"/>
                </a:cubicBezTo>
                <a:cubicBezTo>
                  <a:pt x="293" y="253"/>
                  <a:pt x="284" y="256"/>
                  <a:pt x="275" y="259"/>
                </a:cubicBezTo>
                <a:cubicBezTo>
                  <a:pt x="274" y="262"/>
                  <a:pt x="272" y="264"/>
                  <a:pt x="271" y="267"/>
                </a:cubicBezTo>
                <a:close/>
                <a:moveTo>
                  <a:pt x="302" y="251"/>
                </a:moveTo>
                <a:cubicBezTo>
                  <a:pt x="304" y="250"/>
                  <a:pt x="306" y="249"/>
                  <a:pt x="309" y="249"/>
                </a:cubicBezTo>
                <a:cubicBezTo>
                  <a:pt x="308" y="249"/>
                  <a:pt x="307" y="249"/>
                  <a:pt x="306" y="249"/>
                </a:cubicBezTo>
                <a:cubicBezTo>
                  <a:pt x="305" y="249"/>
                  <a:pt x="303" y="250"/>
                  <a:pt x="302" y="251"/>
                </a:cubicBezTo>
                <a:close/>
                <a:moveTo>
                  <a:pt x="565" y="212"/>
                </a:moveTo>
                <a:cubicBezTo>
                  <a:pt x="553" y="216"/>
                  <a:pt x="551" y="222"/>
                  <a:pt x="545" y="232"/>
                </a:cubicBezTo>
                <a:cubicBezTo>
                  <a:pt x="549" y="247"/>
                  <a:pt x="548" y="257"/>
                  <a:pt x="561" y="263"/>
                </a:cubicBezTo>
                <a:cubicBezTo>
                  <a:pt x="569" y="264"/>
                  <a:pt x="578" y="264"/>
                  <a:pt x="586" y="265"/>
                </a:cubicBezTo>
                <a:cubicBezTo>
                  <a:pt x="588" y="261"/>
                  <a:pt x="590" y="257"/>
                  <a:pt x="592" y="253"/>
                </a:cubicBezTo>
                <a:cubicBezTo>
                  <a:pt x="573" y="255"/>
                  <a:pt x="566" y="254"/>
                  <a:pt x="553" y="242"/>
                </a:cubicBezTo>
                <a:cubicBezTo>
                  <a:pt x="554" y="241"/>
                  <a:pt x="554" y="240"/>
                  <a:pt x="555" y="238"/>
                </a:cubicBezTo>
                <a:cubicBezTo>
                  <a:pt x="554" y="230"/>
                  <a:pt x="555" y="231"/>
                  <a:pt x="559" y="224"/>
                </a:cubicBezTo>
                <a:cubicBezTo>
                  <a:pt x="570" y="221"/>
                  <a:pt x="582" y="218"/>
                  <a:pt x="594" y="222"/>
                </a:cubicBezTo>
                <a:cubicBezTo>
                  <a:pt x="606" y="226"/>
                  <a:pt x="620" y="242"/>
                  <a:pt x="615" y="257"/>
                </a:cubicBezTo>
                <a:cubicBezTo>
                  <a:pt x="610" y="264"/>
                  <a:pt x="604" y="267"/>
                  <a:pt x="594" y="269"/>
                </a:cubicBezTo>
                <a:cubicBezTo>
                  <a:pt x="594" y="275"/>
                  <a:pt x="594" y="275"/>
                  <a:pt x="594" y="275"/>
                </a:cubicBezTo>
                <a:cubicBezTo>
                  <a:pt x="604" y="272"/>
                  <a:pt x="613" y="268"/>
                  <a:pt x="623" y="265"/>
                </a:cubicBezTo>
                <a:cubicBezTo>
                  <a:pt x="626" y="266"/>
                  <a:pt x="628" y="266"/>
                  <a:pt x="631" y="267"/>
                </a:cubicBezTo>
                <a:cubicBezTo>
                  <a:pt x="637" y="275"/>
                  <a:pt x="640" y="282"/>
                  <a:pt x="643" y="294"/>
                </a:cubicBezTo>
                <a:cubicBezTo>
                  <a:pt x="642" y="300"/>
                  <a:pt x="641" y="306"/>
                  <a:pt x="639" y="312"/>
                </a:cubicBezTo>
                <a:cubicBezTo>
                  <a:pt x="630" y="316"/>
                  <a:pt x="620" y="321"/>
                  <a:pt x="610" y="325"/>
                </a:cubicBezTo>
                <a:cubicBezTo>
                  <a:pt x="610" y="327"/>
                  <a:pt x="610" y="327"/>
                  <a:pt x="610" y="327"/>
                </a:cubicBezTo>
                <a:cubicBezTo>
                  <a:pt x="623" y="323"/>
                  <a:pt x="636" y="320"/>
                  <a:pt x="650" y="323"/>
                </a:cubicBezTo>
                <a:cubicBezTo>
                  <a:pt x="660" y="338"/>
                  <a:pt x="673" y="368"/>
                  <a:pt x="658" y="384"/>
                </a:cubicBezTo>
                <a:cubicBezTo>
                  <a:pt x="649" y="399"/>
                  <a:pt x="631" y="395"/>
                  <a:pt x="615" y="393"/>
                </a:cubicBezTo>
                <a:cubicBezTo>
                  <a:pt x="621" y="400"/>
                  <a:pt x="645" y="402"/>
                  <a:pt x="656" y="405"/>
                </a:cubicBezTo>
                <a:cubicBezTo>
                  <a:pt x="670" y="425"/>
                  <a:pt x="669" y="441"/>
                  <a:pt x="662" y="465"/>
                </a:cubicBezTo>
                <a:cubicBezTo>
                  <a:pt x="659" y="467"/>
                  <a:pt x="656" y="469"/>
                  <a:pt x="654" y="471"/>
                </a:cubicBezTo>
                <a:cubicBezTo>
                  <a:pt x="652" y="470"/>
                  <a:pt x="583" y="441"/>
                  <a:pt x="582" y="440"/>
                </a:cubicBezTo>
                <a:cubicBezTo>
                  <a:pt x="564" y="414"/>
                  <a:pt x="597" y="387"/>
                  <a:pt x="598" y="358"/>
                </a:cubicBezTo>
                <a:cubicBezTo>
                  <a:pt x="600" y="328"/>
                  <a:pt x="583" y="318"/>
                  <a:pt x="588" y="290"/>
                </a:cubicBezTo>
                <a:cubicBezTo>
                  <a:pt x="581" y="294"/>
                  <a:pt x="582" y="296"/>
                  <a:pt x="582" y="308"/>
                </a:cubicBezTo>
                <a:cubicBezTo>
                  <a:pt x="549" y="309"/>
                  <a:pt x="546" y="297"/>
                  <a:pt x="543" y="275"/>
                </a:cubicBezTo>
                <a:cubicBezTo>
                  <a:pt x="530" y="268"/>
                  <a:pt x="517" y="260"/>
                  <a:pt x="504" y="253"/>
                </a:cubicBezTo>
                <a:cubicBezTo>
                  <a:pt x="501" y="262"/>
                  <a:pt x="527" y="275"/>
                  <a:pt x="538" y="277"/>
                </a:cubicBezTo>
                <a:cubicBezTo>
                  <a:pt x="538" y="291"/>
                  <a:pt x="537" y="305"/>
                  <a:pt x="536" y="318"/>
                </a:cubicBezTo>
                <a:cubicBezTo>
                  <a:pt x="543" y="328"/>
                  <a:pt x="549" y="332"/>
                  <a:pt x="559" y="337"/>
                </a:cubicBezTo>
                <a:cubicBezTo>
                  <a:pt x="553" y="379"/>
                  <a:pt x="515" y="448"/>
                  <a:pt x="491" y="477"/>
                </a:cubicBezTo>
                <a:cubicBezTo>
                  <a:pt x="477" y="483"/>
                  <a:pt x="464" y="489"/>
                  <a:pt x="450" y="495"/>
                </a:cubicBezTo>
                <a:cubicBezTo>
                  <a:pt x="450" y="497"/>
                  <a:pt x="450" y="497"/>
                  <a:pt x="450" y="497"/>
                </a:cubicBezTo>
                <a:cubicBezTo>
                  <a:pt x="463" y="494"/>
                  <a:pt x="476" y="491"/>
                  <a:pt x="489" y="487"/>
                </a:cubicBezTo>
                <a:cubicBezTo>
                  <a:pt x="498" y="468"/>
                  <a:pt x="509" y="446"/>
                  <a:pt x="530" y="440"/>
                </a:cubicBezTo>
                <a:cubicBezTo>
                  <a:pt x="544" y="483"/>
                  <a:pt x="609" y="451"/>
                  <a:pt x="635" y="483"/>
                </a:cubicBezTo>
                <a:cubicBezTo>
                  <a:pt x="625" y="497"/>
                  <a:pt x="615" y="510"/>
                  <a:pt x="604" y="524"/>
                </a:cubicBezTo>
                <a:cubicBezTo>
                  <a:pt x="603" y="525"/>
                  <a:pt x="602" y="526"/>
                  <a:pt x="600" y="526"/>
                </a:cubicBezTo>
                <a:cubicBezTo>
                  <a:pt x="609" y="528"/>
                  <a:pt x="615" y="522"/>
                  <a:pt x="627" y="520"/>
                </a:cubicBezTo>
                <a:cubicBezTo>
                  <a:pt x="627" y="526"/>
                  <a:pt x="627" y="526"/>
                  <a:pt x="627" y="526"/>
                </a:cubicBezTo>
                <a:cubicBezTo>
                  <a:pt x="620" y="532"/>
                  <a:pt x="613" y="537"/>
                  <a:pt x="606" y="543"/>
                </a:cubicBezTo>
                <a:cubicBezTo>
                  <a:pt x="606" y="545"/>
                  <a:pt x="605" y="547"/>
                  <a:pt x="604" y="549"/>
                </a:cubicBezTo>
                <a:cubicBezTo>
                  <a:pt x="672" y="546"/>
                  <a:pt x="689" y="411"/>
                  <a:pt x="672" y="335"/>
                </a:cubicBezTo>
                <a:cubicBezTo>
                  <a:pt x="666" y="308"/>
                  <a:pt x="649" y="279"/>
                  <a:pt x="641" y="261"/>
                </a:cubicBezTo>
                <a:cubicBezTo>
                  <a:pt x="631" y="238"/>
                  <a:pt x="607" y="194"/>
                  <a:pt x="565" y="212"/>
                </a:cubicBezTo>
                <a:close/>
                <a:moveTo>
                  <a:pt x="251" y="551"/>
                </a:moveTo>
                <a:cubicBezTo>
                  <a:pt x="244" y="537"/>
                  <a:pt x="239" y="524"/>
                  <a:pt x="226" y="516"/>
                </a:cubicBezTo>
                <a:cubicBezTo>
                  <a:pt x="221" y="517"/>
                  <a:pt x="216" y="517"/>
                  <a:pt x="211" y="518"/>
                </a:cubicBezTo>
                <a:cubicBezTo>
                  <a:pt x="205" y="521"/>
                  <a:pt x="205" y="522"/>
                  <a:pt x="201" y="528"/>
                </a:cubicBezTo>
                <a:cubicBezTo>
                  <a:pt x="202" y="530"/>
                  <a:pt x="203" y="532"/>
                  <a:pt x="203" y="534"/>
                </a:cubicBezTo>
                <a:cubicBezTo>
                  <a:pt x="212" y="529"/>
                  <a:pt x="214" y="520"/>
                  <a:pt x="226" y="528"/>
                </a:cubicBezTo>
                <a:cubicBezTo>
                  <a:pt x="233" y="532"/>
                  <a:pt x="235" y="536"/>
                  <a:pt x="238" y="543"/>
                </a:cubicBezTo>
                <a:cubicBezTo>
                  <a:pt x="238" y="549"/>
                  <a:pt x="237" y="555"/>
                  <a:pt x="236" y="561"/>
                </a:cubicBezTo>
                <a:cubicBezTo>
                  <a:pt x="233" y="564"/>
                  <a:pt x="229" y="567"/>
                  <a:pt x="226" y="569"/>
                </a:cubicBezTo>
                <a:cubicBezTo>
                  <a:pt x="201" y="575"/>
                  <a:pt x="180" y="567"/>
                  <a:pt x="172" y="549"/>
                </a:cubicBezTo>
                <a:cubicBezTo>
                  <a:pt x="172" y="524"/>
                  <a:pt x="172" y="524"/>
                  <a:pt x="172" y="524"/>
                </a:cubicBezTo>
                <a:cubicBezTo>
                  <a:pt x="179" y="518"/>
                  <a:pt x="186" y="512"/>
                  <a:pt x="193" y="506"/>
                </a:cubicBezTo>
                <a:cubicBezTo>
                  <a:pt x="181" y="509"/>
                  <a:pt x="175" y="517"/>
                  <a:pt x="162" y="514"/>
                </a:cubicBezTo>
                <a:cubicBezTo>
                  <a:pt x="138" y="503"/>
                  <a:pt x="135" y="478"/>
                  <a:pt x="142" y="448"/>
                </a:cubicBezTo>
                <a:cubicBezTo>
                  <a:pt x="154" y="445"/>
                  <a:pt x="166" y="441"/>
                  <a:pt x="179" y="438"/>
                </a:cubicBezTo>
                <a:cubicBezTo>
                  <a:pt x="180" y="437"/>
                  <a:pt x="181" y="436"/>
                  <a:pt x="183" y="436"/>
                </a:cubicBezTo>
                <a:cubicBezTo>
                  <a:pt x="168" y="436"/>
                  <a:pt x="154" y="437"/>
                  <a:pt x="139" y="438"/>
                </a:cubicBezTo>
                <a:cubicBezTo>
                  <a:pt x="114" y="425"/>
                  <a:pt x="119" y="386"/>
                  <a:pt x="133" y="368"/>
                </a:cubicBezTo>
                <a:cubicBezTo>
                  <a:pt x="147" y="365"/>
                  <a:pt x="167" y="365"/>
                  <a:pt x="179" y="370"/>
                </a:cubicBezTo>
                <a:cubicBezTo>
                  <a:pt x="180" y="369"/>
                  <a:pt x="181" y="369"/>
                  <a:pt x="183" y="368"/>
                </a:cubicBezTo>
                <a:cubicBezTo>
                  <a:pt x="183" y="366"/>
                  <a:pt x="183" y="366"/>
                  <a:pt x="183" y="366"/>
                </a:cubicBezTo>
                <a:cubicBezTo>
                  <a:pt x="171" y="357"/>
                  <a:pt x="144" y="351"/>
                  <a:pt x="133" y="345"/>
                </a:cubicBezTo>
                <a:cubicBezTo>
                  <a:pt x="132" y="324"/>
                  <a:pt x="133" y="304"/>
                  <a:pt x="148" y="294"/>
                </a:cubicBezTo>
                <a:cubicBezTo>
                  <a:pt x="151" y="299"/>
                  <a:pt x="155" y="305"/>
                  <a:pt x="158" y="310"/>
                </a:cubicBezTo>
                <a:cubicBezTo>
                  <a:pt x="177" y="314"/>
                  <a:pt x="208" y="301"/>
                  <a:pt x="224" y="314"/>
                </a:cubicBezTo>
                <a:cubicBezTo>
                  <a:pt x="230" y="318"/>
                  <a:pt x="231" y="320"/>
                  <a:pt x="234" y="327"/>
                </a:cubicBezTo>
                <a:cubicBezTo>
                  <a:pt x="232" y="355"/>
                  <a:pt x="217" y="363"/>
                  <a:pt x="211" y="384"/>
                </a:cubicBezTo>
                <a:cubicBezTo>
                  <a:pt x="203" y="415"/>
                  <a:pt x="208" y="448"/>
                  <a:pt x="201" y="475"/>
                </a:cubicBezTo>
                <a:cubicBezTo>
                  <a:pt x="211" y="472"/>
                  <a:pt x="212" y="470"/>
                  <a:pt x="214" y="458"/>
                </a:cubicBezTo>
                <a:cubicBezTo>
                  <a:pt x="222" y="460"/>
                  <a:pt x="231" y="462"/>
                  <a:pt x="240" y="465"/>
                </a:cubicBezTo>
                <a:cubicBezTo>
                  <a:pt x="245" y="460"/>
                  <a:pt x="250" y="456"/>
                  <a:pt x="255" y="452"/>
                </a:cubicBezTo>
                <a:cubicBezTo>
                  <a:pt x="261" y="461"/>
                  <a:pt x="281" y="512"/>
                  <a:pt x="283" y="522"/>
                </a:cubicBezTo>
                <a:cubicBezTo>
                  <a:pt x="290" y="526"/>
                  <a:pt x="290" y="526"/>
                  <a:pt x="290" y="526"/>
                </a:cubicBezTo>
                <a:cubicBezTo>
                  <a:pt x="292" y="526"/>
                  <a:pt x="292" y="526"/>
                  <a:pt x="292" y="526"/>
                </a:cubicBezTo>
                <a:cubicBezTo>
                  <a:pt x="282" y="492"/>
                  <a:pt x="258" y="454"/>
                  <a:pt x="248" y="423"/>
                </a:cubicBezTo>
                <a:cubicBezTo>
                  <a:pt x="232" y="368"/>
                  <a:pt x="285" y="327"/>
                  <a:pt x="298" y="296"/>
                </a:cubicBezTo>
                <a:cubicBezTo>
                  <a:pt x="310" y="289"/>
                  <a:pt x="329" y="287"/>
                  <a:pt x="345" y="290"/>
                </a:cubicBezTo>
                <a:cubicBezTo>
                  <a:pt x="345" y="286"/>
                  <a:pt x="345" y="286"/>
                  <a:pt x="345" y="286"/>
                </a:cubicBezTo>
                <a:cubicBezTo>
                  <a:pt x="329" y="284"/>
                  <a:pt x="316" y="283"/>
                  <a:pt x="300" y="288"/>
                </a:cubicBezTo>
                <a:cubicBezTo>
                  <a:pt x="290" y="292"/>
                  <a:pt x="283" y="310"/>
                  <a:pt x="277" y="318"/>
                </a:cubicBezTo>
                <a:cubicBezTo>
                  <a:pt x="269" y="318"/>
                  <a:pt x="269" y="318"/>
                  <a:pt x="269" y="318"/>
                </a:cubicBezTo>
                <a:cubicBezTo>
                  <a:pt x="231" y="289"/>
                  <a:pt x="225" y="294"/>
                  <a:pt x="170" y="296"/>
                </a:cubicBezTo>
                <a:cubicBezTo>
                  <a:pt x="170" y="294"/>
                  <a:pt x="169" y="293"/>
                  <a:pt x="168" y="292"/>
                </a:cubicBezTo>
                <a:cubicBezTo>
                  <a:pt x="176" y="283"/>
                  <a:pt x="188" y="274"/>
                  <a:pt x="201" y="271"/>
                </a:cubicBezTo>
                <a:cubicBezTo>
                  <a:pt x="202" y="270"/>
                  <a:pt x="203" y="268"/>
                  <a:pt x="203" y="267"/>
                </a:cubicBezTo>
                <a:cubicBezTo>
                  <a:pt x="196" y="266"/>
                  <a:pt x="190" y="266"/>
                  <a:pt x="183" y="265"/>
                </a:cubicBezTo>
                <a:cubicBezTo>
                  <a:pt x="181" y="264"/>
                  <a:pt x="179" y="262"/>
                  <a:pt x="176" y="261"/>
                </a:cubicBezTo>
                <a:cubicBezTo>
                  <a:pt x="183" y="253"/>
                  <a:pt x="189" y="251"/>
                  <a:pt x="201" y="249"/>
                </a:cubicBezTo>
                <a:cubicBezTo>
                  <a:pt x="201" y="244"/>
                  <a:pt x="201" y="244"/>
                  <a:pt x="201" y="244"/>
                </a:cubicBezTo>
                <a:cubicBezTo>
                  <a:pt x="193" y="244"/>
                  <a:pt x="185" y="243"/>
                  <a:pt x="176" y="242"/>
                </a:cubicBezTo>
                <a:cubicBezTo>
                  <a:pt x="143" y="280"/>
                  <a:pt x="124" y="311"/>
                  <a:pt x="113" y="374"/>
                </a:cubicBezTo>
                <a:cubicBezTo>
                  <a:pt x="97" y="462"/>
                  <a:pt x="163" y="610"/>
                  <a:pt x="242" y="571"/>
                </a:cubicBezTo>
                <a:cubicBezTo>
                  <a:pt x="245" y="565"/>
                  <a:pt x="248" y="558"/>
                  <a:pt x="251" y="551"/>
                </a:cubicBezTo>
                <a:close/>
                <a:moveTo>
                  <a:pt x="230" y="403"/>
                </a:moveTo>
                <a:cubicBezTo>
                  <a:pt x="227" y="404"/>
                  <a:pt x="223" y="406"/>
                  <a:pt x="220" y="407"/>
                </a:cubicBezTo>
                <a:cubicBezTo>
                  <a:pt x="221" y="405"/>
                  <a:pt x="222" y="403"/>
                  <a:pt x="224" y="401"/>
                </a:cubicBezTo>
                <a:cubicBezTo>
                  <a:pt x="230" y="401"/>
                  <a:pt x="230" y="401"/>
                  <a:pt x="230" y="401"/>
                </a:cubicBezTo>
                <a:lnTo>
                  <a:pt x="230" y="403"/>
                </a:lnTo>
                <a:close/>
                <a:moveTo>
                  <a:pt x="263" y="325"/>
                </a:moveTo>
                <a:cubicBezTo>
                  <a:pt x="262" y="326"/>
                  <a:pt x="262" y="327"/>
                  <a:pt x="261" y="329"/>
                </a:cubicBezTo>
                <a:cubicBezTo>
                  <a:pt x="260" y="327"/>
                  <a:pt x="259" y="326"/>
                  <a:pt x="259" y="325"/>
                </a:cubicBezTo>
                <a:lnTo>
                  <a:pt x="263" y="325"/>
                </a:lnTo>
                <a:close/>
                <a:moveTo>
                  <a:pt x="386" y="294"/>
                </a:moveTo>
                <a:cubicBezTo>
                  <a:pt x="350" y="307"/>
                  <a:pt x="315" y="310"/>
                  <a:pt x="300" y="343"/>
                </a:cubicBezTo>
                <a:cubicBezTo>
                  <a:pt x="267" y="414"/>
                  <a:pt x="314" y="516"/>
                  <a:pt x="401" y="502"/>
                </a:cubicBezTo>
                <a:cubicBezTo>
                  <a:pt x="539" y="479"/>
                  <a:pt x="523" y="289"/>
                  <a:pt x="386" y="294"/>
                </a:cubicBezTo>
                <a:close/>
                <a:moveTo>
                  <a:pt x="368" y="489"/>
                </a:moveTo>
                <a:cubicBezTo>
                  <a:pt x="306" y="470"/>
                  <a:pt x="275" y="379"/>
                  <a:pt x="327" y="329"/>
                </a:cubicBezTo>
                <a:cubicBezTo>
                  <a:pt x="345" y="311"/>
                  <a:pt x="374" y="316"/>
                  <a:pt x="401" y="306"/>
                </a:cubicBezTo>
                <a:cubicBezTo>
                  <a:pt x="537" y="335"/>
                  <a:pt x="484" y="525"/>
                  <a:pt x="368" y="489"/>
                </a:cubicBezTo>
                <a:close/>
                <a:moveTo>
                  <a:pt x="384" y="341"/>
                </a:moveTo>
                <a:cubicBezTo>
                  <a:pt x="373" y="346"/>
                  <a:pt x="362" y="351"/>
                  <a:pt x="351" y="356"/>
                </a:cubicBezTo>
                <a:cubicBezTo>
                  <a:pt x="335" y="395"/>
                  <a:pt x="338" y="429"/>
                  <a:pt x="372" y="450"/>
                </a:cubicBezTo>
                <a:cubicBezTo>
                  <a:pt x="468" y="472"/>
                  <a:pt x="474" y="337"/>
                  <a:pt x="384" y="341"/>
                </a:cubicBezTo>
                <a:close/>
                <a:moveTo>
                  <a:pt x="392" y="446"/>
                </a:moveTo>
                <a:cubicBezTo>
                  <a:pt x="372" y="435"/>
                  <a:pt x="351" y="429"/>
                  <a:pt x="347" y="401"/>
                </a:cubicBezTo>
                <a:cubicBezTo>
                  <a:pt x="337" y="372"/>
                  <a:pt x="368" y="358"/>
                  <a:pt x="386" y="349"/>
                </a:cubicBezTo>
                <a:cubicBezTo>
                  <a:pt x="458" y="351"/>
                  <a:pt x="452" y="430"/>
                  <a:pt x="392" y="446"/>
                </a:cubicBezTo>
                <a:close/>
                <a:moveTo>
                  <a:pt x="386" y="364"/>
                </a:moveTo>
                <a:cubicBezTo>
                  <a:pt x="380" y="367"/>
                  <a:pt x="374" y="371"/>
                  <a:pt x="368" y="374"/>
                </a:cubicBezTo>
                <a:cubicBezTo>
                  <a:pt x="358" y="392"/>
                  <a:pt x="363" y="400"/>
                  <a:pt x="368" y="417"/>
                </a:cubicBezTo>
                <a:cubicBezTo>
                  <a:pt x="380" y="426"/>
                  <a:pt x="387" y="427"/>
                  <a:pt x="405" y="427"/>
                </a:cubicBezTo>
                <a:cubicBezTo>
                  <a:pt x="412" y="420"/>
                  <a:pt x="419" y="415"/>
                  <a:pt x="425" y="407"/>
                </a:cubicBezTo>
                <a:cubicBezTo>
                  <a:pt x="423" y="397"/>
                  <a:pt x="421" y="386"/>
                  <a:pt x="419" y="376"/>
                </a:cubicBezTo>
                <a:cubicBezTo>
                  <a:pt x="410" y="369"/>
                  <a:pt x="403" y="364"/>
                  <a:pt x="386" y="364"/>
                </a:cubicBezTo>
                <a:close/>
                <a:moveTo>
                  <a:pt x="401" y="395"/>
                </a:moveTo>
                <a:cubicBezTo>
                  <a:pt x="401" y="390"/>
                  <a:pt x="401" y="390"/>
                  <a:pt x="401" y="390"/>
                </a:cubicBezTo>
                <a:cubicBezTo>
                  <a:pt x="403" y="394"/>
                  <a:pt x="403" y="391"/>
                  <a:pt x="401" y="395"/>
                </a:cubicBezTo>
                <a:close/>
                <a:moveTo>
                  <a:pt x="532" y="489"/>
                </a:moveTo>
                <a:cubicBezTo>
                  <a:pt x="530" y="489"/>
                  <a:pt x="528" y="488"/>
                  <a:pt x="526" y="487"/>
                </a:cubicBezTo>
                <a:cubicBezTo>
                  <a:pt x="508" y="476"/>
                  <a:pt x="503" y="500"/>
                  <a:pt x="493" y="510"/>
                </a:cubicBezTo>
                <a:cubicBezTo>
                  <a:pt x="505" y="502"/>
                  <a:pt x="517" y="495"/>
                  <a:pt x="524" y="495"/>
                </a:cubicBezTo>
                <a:cubicBezTo>
                  <a:pt x="527" y="493"/>
                  <a:pt x="530" y="491"/>
                  <a:pt x="532" y="489"/>
                </a:cubicBezTo>
                <a:close/>
                <a:moveTo>
                  <a:pt x="493" y="510"/>
                </a:moveTo>
                <a:cubicBezTo>
                  <a:pt x="491" y="511"/>
                  <a:pt x="490" y="513"/>
                  <a:pt x="488" y="514"/>
                </a:cubicBezTo>
                <a:cubicBezTo>
                  <a:pt x="489" y="513"/>
                  <a:pt x="490" y="513"/>
                  <a:pt x="491" y="512"/>
                </a:cubicBezTo>
                <a:cubicBezTo>
                  <a:pt x="492" y="511"/>
                  <a:pt x="493" y="511"/>
                  <a:pt x="493" y="510"/>
                </a:cubicBezTo>
                <a:close/>
                <a:moveTo>
                  <a:pt x="569" y="541"/>
                </a:moveTo>
                <a:cubicBezTo>
                  <a:pt x="552" y="532"/>
                  <a:pt x="536" y="558"/>
                  <a:pt x="534" y="561"/>
                </a:cubicBezTo>
                <a:cubicBezTo>
                  <a:pt x="531" y="571"/>
                  <a:pt x="535" y="578"/>
                  <a:pt x="538" y="586"/>
                </a:cubicBezTo>
                <a:cubicBezTo>
                  <a:pt x="545" y="590"/>
                  <a:pt x="546" y="591"/>
                  <a:pt x="557" y="592"/>
                </a:cubicBezTo>
                <a:cubicBezTo>
                  <a:pt x="558" y="589"/>
                  <a:pt x="560" y="585"/>
                  <a:pt x="561" y="582"/>
                </a:cubicBezTo>
                <a:cubicBezTo>
                  <a:pt x="550" y="580"/>
                  <a:pt x="551" y="578"/>
                  <a:pt x="545" y="574"/>
                </a:cubicBezTo>
                <a:cubicBezTo>
                  <a:pt x="545" y="555"/>
                  <a:pt x="551" y="549"/>
                  <a:pt x="569" y="549"/>
                </a:cubicBezTo>
                <a:cubicBezTo>
                  <a:pt x="578" y="558"/>
                  <a:pt x="584" y="566"/>
                  <a:pt x="590" y="578"/>
                </a:cubicBezTo>
                <a:cubicBezTo>
                  <a:pt x="582" y="599"/>
                  <a:pt x="568" y="615"/>
                  <a:pt x="538" y="615"/>
                </a:cubicBezTo>
                <a:cubicBezTo>
                  <a:pt x="532" y="609"/>
                  <a:pt x="525" y="602"/>
                  <a:pt x="518" y="596"/>
                </a:cubicBezTo>
                <a:cubicBezTo>
                  <a:pt x="528" y="616"/>
                  <a:pt x="529" y="626"/>
                  <a:pt x="516" y="643"/>
                </a:cubicBezTo>
                <a:cubicBezTo>
                  <a:pt x="509" y="646"/>
                  <a:pt x="502" y="648"/>
                  <a:pt x="495" y="650"/>
                </a:cubicBezTo>
                <a:cubicBezTo>
                  <a:pt x="456" y="649"/>
                  <a:pt x="466" y="627"/>
                  <a:pt x="450" y="604"/>
                </a:cubicBezTo>
                <a:cubicBezTo>
                  <a:pt x="450" y="600"/>
                  <a:pt x="450" y="600"/>
                  <a:pt x="450" y="600"/>
                </a:cubicBezTo>
                <a:cubicBezTo>
                  <a:pt x="448" y="605"/>
                  <a:pt x="450" y="641"/>
                  <a:pt x="450" y="650"/>
                </a:cubicBezTo>
                <a:cubicBezTo>
                  <a:pt x="429" y="675"/>
                  <a:pt x="401" y="667"/>
                  <a:pt x="374" y="656"/>
                </a:cubicBezTo>
                <a:cubicBezTo>
                  <a:pt x="367" y="643"/>
                  <a:pt x="368" y="634"/>
                  <a:pt x="370" y="615"/>
                </a:cubicBezTo>
                <a:cubicBezTo>
                  <a:pt x="364" y="622"/>
                  <a:pt x="363" y="638"/>
                  <a:pt x="362" y="650"/>
                </a:cubicBezTo>
                <a:cubicBezTo>
                  <a:pt x="337" y="665"/>
                  <a:pt x="311" y="655"/>
                  <a:pt x="290" y="643"/>
                </a:cubicBezTo>
                <a:cubicBezTo>
                  <a:pt x="293" y="628"/>
                  <a:pt x="321" y="583"/>
                  <a:pt x="331" y="567"/>
                </a:cubicBezTo>
                <a:cubicBezTo>
                  <a:pt x="391" y="556"/>
                  <a:pt x="416" y="608"/>
                  <a:pt x="477" y="563"/>
                </a:cubicBezTo>
                <a:cubicBezTo>
                  <a:pt x="487" y="567"/>
                  <a:pt x="497" y="570"/>
                  <a:pt x="508" y="574"/>
                </a:cubicBezTo>
                <a:cubicBezTo>
                  <a:pt x="509" y="573"/>
                  <a:pt x="510" y="572"/>
                  <a:pt x="512" y="571"/>
                </a:cubicBezTo>
                <a:cubicBezTo>
                  <a:pt x="513" y="567"/>
                  <a:pt x="515" y="563"/>
                  <a:pt x="516" y="559"/>
                </a:cubicBezTo>
                <a:cubicBezTo>
                  <a:pt x="498" y="559"/>
                  <a:pt x="493" y="558"/>
                  <a:pt x="483" y="559"/>
                </a:cubicBezTo>
                <a:cubicBezTo>
                  <a:pt x="478" y="552"/>
                  <a:pt x="473" y="544"/>
                  <a:pt x="469" y="537"/>
                </a:cubicBezTo>
                <a:cubicBezTo>
                  <a:pt x="469" y="528"/>
                  <a:pt x="469" y="528"/>
                  <a:pt x="469" y="528"/>
                </a:cubicBezTo>
                <a:cubicBezTo>
                  <a:pt x="474" y="525"/>
                  <a:pt x="481" y="519"/>
                  <a:pt x="488" y="514"/>
                </a:cubicBezTo>
                <a:cubicBezTo>
                  <a:pt x="468" y="524"/>
                  <a:pt x="447" y="501"/>
                  <a:pt x="434" y="547"/>
                </a:cubicBezTo>
                <a:cubicBezTo>
                  <a:pt x="385" y="553"/>
                  <a:pt x="343" y="515"/>
                  <a:pt x="304" y="502"/>
                </a:cubicBezTo>
                <a:cubicBezTo>
                  <a:pt x="302" y="490"/>
                  <a:pt x="300" y="476"/>
                  <a:pt x="294" y="469"/>
                </a:cubicBezTo>
                <a:cubicBezTo>
                  <a:pt x="295" y="480"/>
                  <a:pt x="296" y="491"/>
                  <a:pt x="298" y="502"/>
                </a:cubicBezTo>
                <a:cubicBezTo>
                  <a:pt x="312" y="510"/>
                  <a:pt x="325" y="519"/>
                  <a:pt x="339" y="528"/>
                </a:cubicBezTo>
                <a:cubicBezTo>
                  <a:pt x="343" y="532"/>
                  <a:pt x="341" y="528"/>
                  <a:pt x="343" y="534"/>
                </a:cubicBezTo>
                <a:cubicBezTo>
                  <a:pt x="317" y="564"/>
                  <a:pt x="309" y="564"/>
                  <a:pt x="300" y="615"/>
                </a:cubicBezTo>
                <a:cubicBezTo>
                  <a:pt x="299" y="615"/>
                  <a:pt x="297" y="616"/>
                  <a:pt x="296" y="617"/>
                </a:cubicBezTo>
                <a:cubicBezTo>
                  <a:pt x="273" y="612"/>
                  <a:pt x="264" y="596"/>
                  <a:pt x="246" y="588"/>
                </a:cubicBezTo>
                <a:cubicBezTo>
                  <a:pt x="252" y="597"/>
                  <a:pt x="258" y="599"/>
                  <a:pt x="261" y="611"/>
                </a:cubicBezTo>
                <a:cubicBezTo>
                  <a:pt x="245" y="613"/>
                  <a:pt x="238" y="603"/>
                  <a:pt x="228" y="594"/>
                </a:cubicBezTo>
                <a:cubicBezTo>
                  <a:pt x="239" y="716"/>
                  <a:pt x="552" y="681"/>
                  <a:pt x="598" y="588"/>
                </a:cubicBezTo>
                <a:cubicBezTo>
                  <a:pt x="599" y="562"/>
                  <a:pt x="590" y="544"/>
                  <a:pt x="569" y="541"/>
                </a:cubicBezTo>
                <a:close/>
                <a:moveTo>
                  <a:pt x="413" y="551"/>
                </a:moveTo>
                <a:cubicBezTo>
                  <a:pt x="409" y="548"/>
                  <a:pt x="412" y="551"/>
                  <a:pt x="409" y="547"/>
                </a:cubicBezTo>
                <a:cubicBezTo>
                  <a:pt x="410" y="548"/>
                  <a:pt x="412" y="550"/>
                  <a:pt x="413" y="551"/>
                </a:cubicBezTo>
                <a:close/>
                <a:moveTo>
                  <a:pt x="510" y="586"/>
                </a:moveTo>
                <a:cubicBezTo>
                  <a:pt x="511" y="587"/>
                  <a:pt x="512" y="589"/>
                  <a:pt x="514" y="590"/>
                </a:cubicBezTo>
                <a:cubicBezTo>
                  <a:pt x="516" y="590"/>
                  <a:pt x="516" y="590"/>
                  <a:pt x="516" y="590"/>
                </a:cubicBezTo>
                <a:cubicBezTo>
                  <a:pt x="515" y="587"/>
                  <a:pt x="513" y="585"/>
                  <a:pt x="512" y="582"/>
                </a:cubicBezTo>
                <a:cubicBezTo>
                  <a:pt x="511" y="583"/>
                  <a:pt x="510" y="585"/>
                  <a:pt x="510" y="586"/>
                </a:cubicBezTo>
                <a:close/>
              </a:path>
            </a:pathLst>
          </a:custGeom>
          <a:solidFill>
            <a:srgbClr val="304758"/>
          </a:solidFill>
          <a:ln>
            <a:noFill/>
          </a:ln>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a:off x="3878482" y="2103960"/>
            <a:ext cx="1353264" cy="1353264"/>
          </a:xfrm>
          <a:prstGeom prst="ellipse">
            <a:avLst/>
          </a:prstGeom>
          <a:blipFill>
            <a:blip r:embed="rId4"/>
            <a:stretch>
              <a:fillRect/>
            </a:stretch>
          </a:blipFill>
          <a:ln>
            <a:solidFill>
              <a:srgbClr val="5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2552793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anim calcmode="lin" valueType="num">
                                      <p:cBhvr>
                                        <p:cTn id="20" dur="1000" fill="hold"/>
                                        <p:tgtEl>
                                          <p:spTgt spid="67"/>
                                        </p:tgtEl>
                                        <p:attrNameLst>
                                          <p:attrName>ppt_x</p:attrName>
                                        </p:attrNameLst>
                                      </p:cBhvr>
                                      <p:tavLst>
                                        <p:tav tm="0">
                                          <p:val>
                                            <p:strVal val="#ppt_x"/>
                                          </p:val>
                                        </p:tav>
                                        <p:tav tm="100000">
                                          <p:val>
                                            <p:strVal val="#ppt_x"/>
                                          </p:val>
                                        </p:tav>
                                      </p:tavLst>
                                    </p:anim>
                                    <p:anim calcmode="lin" valueType="num">
                                      <p:cBhvr>
                                        <p:cTn id="21" dur="1000" fill="hold"/>
                                        <p:tgtEl>
                                          <p:spTgt spid="6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anim calcmode="lin" valueType="num">
                                      <p:cBhvr>
                                        <p:cTn id="38" dur="1000" fill="hold"/>
                                        <p:tgtEl>
                                          <p:spTgt spid="70"/>
                                        </p:tgtEl>
                                        <p:attrNameLst>
                                          <p:attrName>ppt_x</p:attrName>
                                        </p:attrNameLst>
                                      </p:cBhvr>
                                      <p:tavLst>
                                        <p:tav tm="0">
                                          <p:val>
                                            <p:strVal val="#ppt_x"/>
                                          </p:val>
                                        </p:tav>
                                        <p:tav tm="100000">
                                          <p:val>
                                            <p:strVal val="#ppt_x"/>
                                          </p:val>
                                        </p:tav>
                                      </p:tavLst>
                                    </p:anim>
                                    <p:anim calcmode="lin" valueType="num">
                                      <p:cBhvr>
                                        <p:cTn id="39" dur="1000" fill="hold"/>
                                        <p:tgtEl>
                                          <p:spTgt spid="7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22" presetClass="entr" presetSubtype="4"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down)">
                                      <p:cBhvr>
                                        <p:cTn id="43" dur="500"/>
                                        <p:tgtEl>
                                          <p:spTgt spid="59"/>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500"/>
                                        <p:tgtEl>
                                          <p:spTgt spid="81"/>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1000"/>
                                        <p:tgtEl>
                                          <p:spTgt spid="68"/>
                                        </p:tgtEl>
                                      </p:cBhvr>
                                    </p:animEffect>
                                    <p:anim calcmode="lin" valueType="num">
                                      <p:cBhvr>
                                        <p:cTn id="56" dur="1000" fill="hold"/>
                                        <p:tgtEl>
                                          <p:spTgt spid="68"/>
                                        </p:tgtEl>
                                        <p:attrNameLst>
                                          <p:attrName>ppt_x</p:attrName>
                                        </p:attrNameLst>
                                      </p:cBhvr>
                                      <p:tavLst>
                                        <p:tav tm="0">
                                          <p:val>
                                            <p:strVal val="#ppt_x"/>
                                          </p:val>
                                        </p:tav>
                                        <p:tav tm="100000">
                                          <p:val>
                                            <p:strVal val="#ppt_x"/>
                                          </p:val>
                                        </p:tav>
                                      </p:tavLst>
                                    </p:anim>
                                    <p:anim calcmode="lin" valueType="num">
                                      <p:cBhvr>
                                        <p:cTn id="57" dur="1000" fill="hold"/>
                                        <p:tgtEl>
                                          <p:spTgt spid="68"/>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4" fill="hold"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down)">
                                      <p:cBhvr>
                                        <p:cTn id="61" dur="500"/>
                                        <p:tgtEl>
                                          <p:spTgt spid="62"/>
                                        </p:tgtEl>
                                      </p:cBhvr>
                                    </p:animEffect>
                                  </p:childTnLst>
                                </p:cTn>
                              </p:par>
                            </p:childTnLst>
                          </p:cTn>
                        </p:par>
                        <p:par>
                          <p:cTn id="62" fill="hold">
                            <p:stCondLst>
                              <p:cond delay="8000"/>
                            </p:stCondLst>
                            <p:childTnLst>
                              <p:par>
                                <p:cTn id="63" presetID="10" presetClass="entr" presetSubtype="0"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childTnLst>
                          </p:cTn>
                        </p:par>
                        <p:par>
                          <p:cTn id="66" fill="hold">
                            <p:stCondLst>
                              <p:cond delay="8500"/>
                            </p:stCondLst>
                            <p:childTnLst>
                              <p:par>
                                <p:cTn id="67" presetID="10" presetClass="entr" presetSubtype="0" fill="hold" grpId="0" nodeType="after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500"/>
                                        <p:tgtEl>
                                          <p:spTgt spid="78"/>
                                        </p:tgtEl>
                                      </p:cBhvr>
                                    </p:animEffect>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1000"/>
                                        <p:tgtEl>
                                          <p:spTgt spid="69"/>
                                        </p:tgtEl>
                                      </p:cBhvr>
                                    </p:animEffect>
                                    <p:anim calcmode="lin" valueType="num">
                                      <p:cBhvr>
                                        <p:cTn id="74" dur="1000" fill="hold"/>
                                        <p:tgtEl>
                                          <p:spTgt spid="69"/>
                                        </p:tgtEl>
                                        <p:attrNameLst>
                                          <p:attrName>ppt_x</p:attrName>
                                        </p:attrNameLst>
                                      </p:cBhvr>
                                      <p:tavLst>
                                        <p:tav tm="0">
                                          <p:val>
                                            <p:strVal val="#ppt_x"/>
                                          </p:val>
                                        </p:tav>
                                        <p:tav tm="100000">
                                          <p:val>
                                            <p:strVal val="#ppt_x"/>
                                          </p:val>
                                        </p:tav>
                                      </p:tavLst>
                                    </p:anim>
                                    <p:anim calcmode="lin" valueType="num">
                                      <p:cBhvr>
                                        <p:cTn id="7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11" grpId="0" animBg="1"/>
      <p:bldP spid="76" grpId="0"/>
      <p:bldP spid="77" grpId="0" animBg="1"/>
      <p:bldP spid="78" grpId="0"/>
      <p:bldP spid="79" grpId="0" animBg="1"/>
      <p:bldP spid="80" grpId="0"/>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 y="0"/>
            <a:ext cx="9141291" cy="5143500"/>
          </a:xfrm>
          <a:prstGeom prst="rect">
            <a:avLst/>
          </a:prstGeom>
          <a:ln>
            <a:noFill/>
          </a:ln>
        </p:spPr>
      </p:pic>
      <p:sp>
        <p:nvSpPr>
          <p:cNvPr id="14" name="文本框 13"/>
          <p:cNvSpPr txBox="1"/>
          <p:nvPr/>
        </p:nvSpPr>
        <p:spPr>
          <a:xfrm>
            <a:off x="4540122" y="1625558"/>
            <a:ext cx="461665" cy="1938992"/>
          </a:xfrm>
          <a:prstGeom prst="rect">
            <a:avLst/>
          </a:prstGeom>
        </p:spPr>
        <p:txBody>
          <a:bodyPr vert="eaVert" wrap="none">
            <a:spAutoFit/>
          </a:bodyPr>
          <a:lstStyle>
            <a:defPPr>
              <a:defRPr lang="zh-CN"/>
            </a:defPPr>
            <a:lvl1pPr>
              <a:defRPr sz="4800">
                <a:latin typeface="书体坊米芾体" panose="02010601030101010101" pitchFamily="2" charset="-122"/>
                <a:ea typeface="书体坊米芾体" panose="02010601030101010101" pitchFamily="2" charset="-122"/>
              </a:defRPr>
            </a:lvl1pPr>
          </a:lstStyle>
          <a:p>
            <a:r>
              <a:rPr lang="zh-CN" altLang="en-US" sz="1800" dirty="0">
                <a:latin typeface="Arial" panose="020B0604020202020204" pitchFamily="34" charset="0"/>
                <a:ea typeface="微软雅黑" panose="020B0503020204020204" pitchFamily="34" charset="-122"/>
                <a:sym typeface="Arial" panose="020B0604020202020204" pitchFamily="34" charset="0"/>
              </a:rPr>
              <a:t>单击添加文本标题</a:t>
            </a:r>
          </a:p>
        </p:txBody>
      </p:sp>
      <p:sp>
        <p:nvSpPr>
          <p:cNvPr id="15" name="文本框 14"/>
          <p:cNvSpPr txBox="1"/>
          <p:nvPr/>
        </p:nvSpPr>
        <p:spPr>
          <a:xfrm>
            <a:off x="3321326" y="1995986"/>
            <a:ext cx="1264962" cy="1868220"/>
          </a:xfrm>
          <a:prstGeom prst="rect">
            <a:avLst/>
          </a:prstGeom>
        </p:spPr>
        <p:txBody>
          <a:bodyPr vert="eaVert" wrap="square">
            <a:spAutoFit/>
          </a:bodyPr>
          <a:lstStyle>
            <a:defPPr>
              <a:defRPr lang="zh-CN"/>
            </a:defPPr>
            <a:lvl1pPr>
              <a:defRPr sz="4800">
                <a:latin typeface="书体坊米芾体" panose="02010601030101010101" pitchFamily="2" charset="-122"/>
                <a:ea typeface="书体坊米芾体" panose="02010601030101010101" pitchFamily="2" charset="-122"/>
              </a:defRPr>
            </a:lvl1pPr>
          </a:lstStyle>
          <a:p>
            <a:pPr>
              <a:lnSpc>
                <a:spcPct val="130000"/>
              </a:lnSpc>
            </a:pPr>
            <a:r>
              <a:rPr lang="zh-CN" altLang="en-US" sz="1350" dirty="0">
                <a:latin typeface="Arial" panose="020B0604020202020204" pitchFamily="34" charset="0"/>
                <a:ea typeface="微软雅黑" panose="020B0503020204020204" pitchFamily="34" charset="-122"/>
                <a:sym typeface="Arial" panose="020B0604020202020204" pitchFamily="34" charset="0"/>
              </a:rPr>
              <a:t>单击添加内容单击添加内容单击添加内容单击添加内容</a:t>
            </a:r>
          </a:p>
          <a:p>
            <a:pPr>
              <a:lnSpc>
                <a:spcPct val="130000"/>
              </a:lnSpc>
            </a:pP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3477766" y="1231968"/>
            <a:ext cx="1896666" cy="1896666"/>
            <a:chOff x="5695930" y="1585476"/>
            <a:chExt cx="2528888" cy="2528888"/>
          </a:xfrm>
        </p:grpSpPr>
        <p:cxnSp>
          <p:nvCxnSpPr>
            <p:cNvPr id="17" name="直接连接符 16"/>
            <p:cNvCxnSpPr/>
            <p:nvPr/>
          </p:nvCxnSpPr>
          <p:spPr>
            <a:xfrm rot="16200000">
              <a:off x="6828487" y="2849920"/>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695930" y="1693749"/>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3225389" y="2240362"/>
            <a:ext cx="1896666" cy="1896666"/>
            <a:chOff x="4177815" y="3074347"/>
            <a:chExt cx="2528888" cy="2528888"/>
          </a:xfrm>
        </p:grpSpPr>
        <p:cxnSp>
          <p:nvCxnSpPr>
            <p:cNvPr id="20" name="直接连接符 19"/>
            <p:cNvCxnSpPr/>
            <p:nvPr/>
          </p:nvCxnSpPr>
          <p:spPr>
            <a:xfrm flipH="1">
              <a:off x="4177815" y="5425440"/>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flipV="1">
              <a:off x="3155884" y="4338791"/>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直接连接符 21"/>
          <p:cNvCxnSpPr/>
          <p:nvPr/>
        </p:nvCxnSpPr>
        <p:spPr>
          <a:xfrm>
            <a:off x="4586288" y="2035254"/>
            <a:ext cx="0" cy="1725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4968592" y="981085"/>
            <a:ext cx="654678" cy="6444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4867749" y="1001706"/>
            <a:ext cx="932563" cy="566120"/>
          </a:xfrm>
          <a:prstGeom prst="rect">
            <a:avLst/>
          </a:prstGeom>
          <a:noFill/>
        </p:spPr>
        <p:txBody>
          <a:bodyPr vert="eaVert" wrap="square" rtlCol="0">
            <a:spAutoFit/>
          </a:bodyPr>
          <a:lstStyle>
            <a:defPPr>
              <a:defRPr lang="zh-CN"/>
            </a:defPPr>
            <a:lvl1pPr>
              <a:lnSpc>
                <a:spcPct val="120000"/>
              </a:lnSpc>
              <a:defRPr sz="2400" kern="500" spc="300">
                <a:solidFill>
                  <a:srgbClr val="756364"/>
                </a:solidFill>
                <a:latin typeface="LiHei Pro" panose="020B0500000000000000" pitchFamily="34" charset="-122"/>
                <a:ea typeface="LiHei Pro" panose="020B0500000000000000" pitchFamily="34" charset="-122"/>
              </a:defRPr>
            </a:lvl1pPr>
          </a:lstStyle>
          <a:p>
            <a:r>
              <a:rPr lang="zh-CN" altLang="en-US" sz="4050" dirty="0">
                <a:solidFill>
                  <a:schemeClr val="bg1"/>
                </a:solidFill>
                <a:latin typeface="Arial" panose="020B0604020202020204" pitchFamily="34" charset="0"/>
                <a:ea typeface="微软雅黑" panose="020B0503020204020204" pitchFamily="34" charset="-122"/>
                <a:sym typeface="Arial" panose="020B0604020202020204" pitchFamily="34" charset="0"/>
              </a:rPr>
              <a:t>肆</a:t>
            </a:r>
          </a:p>
        </p:txBody>
      </p:sp>
    </p:spTree>
    <p:extLst>
      <p:ext uri="{BB962C8B-B14F-4D97-AF65-F5344CB8AC3E}">
        <p14:creationId xmlns:p14="http://schemas.microsoft.com/office/powerpoint/2010/main" val="12248375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Horizontal)">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弧形 3"/>
          <p:cNvSpPr/>
          <p:nvPr/>
        </p:nvSpPr>
        <p:spPr>
          <a:xfrm>
            <a:off x="6238280" y="1075942"/>
            <a:ext cx="1135856" cy="1135856"/>
          </a:xfrm>
          <a:prstGeom prst="arc">
            <a:avLst>
              <a:gd name="adj1" fmla="val 16200000"/>
              <a:gd name="adj2" fmla="val 5501085"/>
            </a:avLst>
          </a:prstGeom>
          <a:ln>
            <a:solidFill>
              <a:srgbClr val="3047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cxnSp>
        <p:nvCxnSpPr>
          <p:cNvPr id="27" name="直接连接符 26"/>
          <p:cNvCxnSpPr/>
          <p:nvPr/>
        </p:nvCxnSpPr>
        <p:spPr>
          <a:xfrm>
            <a:off x="2411017" y="2211798"/>
            <a:ext cx="4395191" cy="0"/>
          </a:xfrm>
          <a:prstGeom prst="line">
            <a:avLst/>
          </a:prstGeom>
          <a:ln>
            <a:solidFill>
              <a:srgbClr val="304758"/>
            </a:solidFill>
          </a:ln>
        </p:spPr>
        <p:style>
          <a:lnRef idx="1">
            <a:schemeClr val="accent1"/>
          </a:lnRef>
          <a:fillRef idx="0">
            <a:schemeClr val="accent1"/>
          </a:fillRef>
          <a:effectRef idx="0">
            <a:schemeClr val="accent1"/>
          </a:effectRef>
          <a:fontRef idx="minor">
            <a:schemeClr val="tx1"/>
          </a:fontRef>
        </p:style>
      </p:cxnSp>
      <p:sp>
        <p:nvSpPr>
          <p:cNvPr id="30" name="弧形 29"/>
          <p:cNvSpPr/>
          <p:nvPr/>
        </p:nvSpPr>
        <p:spPr>
          <a:xfrm flipH="1">
            <a:off x="1846956" y="2211798"/>
            <a:ext cx="1135856" cy="1135856"/>
          </a:xfrm>
          <a:prstGeom prst="arc">
            <a:avLst>
              <a:gd name="adj1" fmla="val 16200000"/>
              <a:gd name="adj2" fmla="val 5501085"/>
            </a:avLst>
          </a:prstGeom>
          <a:ln>
            <a:solidFill>
              <a:srgbClr val="3047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cxnSp>
        <p:nvCxnSpPr>
          <p:cNvPr id="32" name="直接连接符 31"/>
          <p:cNvCxnSpPr/>
          <p:nvPr/>
        </p:nvCxnSpPr>
        <p:spPr>
          <a:xfrm>
            <a:off x="2399525" y="3347653"/>
            <a:ext cx="5325665" cy="0"/>
          </a:xfrm>
          <a:prstGeom prst="line">
            <a:avLst/>
          </a:prstGeom>
          <a:ln>
            <a:solidFill>
              <a:srgbClr val="304758"/>
            </a:solidFill>
          </a:ln>
        </p:spPr>
        <p:style>
          <a:lnRef idx="1">
            <a:schemeClr val="accent1"/>
          </a:lnRef>
          <a:fillRef idx="0">
            <a:schemeClr val="accent1"/>
          </a:fillRef>
          <a:effectRef idx="0">
            <a:schemeClr val="accent1"/>
          </a:effectRef>
          <a:fontRef idx="minor">
            <a:schemeClr val="tx1"/>
          </a:fontRef>
        </p:style>
      </p:cxnSp>
      <p:sp>
        <p:nvSpPr>
          <p:cNvPr id="42" name="弧形 41"/>
          <p:cNvSpPr/>
          <p:nvPr/>
        </p:nvSpPr>
        <p:spPr>
          <a:xfrm>
            <a:off x="7141903" y="3347653"/>
            <a:ext cx="1135856" cy="1135856"/>
          </a:xfrm>
          <a:prstGeom prst="arc">
            <a:avLst>
              <a:gd name="adj1" fmla="val 16200000"/>
              <a:gd name="adj2" fmla="val 5501085"/>
            </a:avLst>
          </a:prstGeom>
          <a:ln>
            <a:solidFill>
              <a:srgbClr val="3047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cxnSp>
        <p:nvCxnSpPr>
          <p:cNvPr id="43" name="直接连接符 42"/>
          <p:cNvCxnSpPr/>
          <p:nvPr/>
        </p:nvCxnSpPr>
        <p:spPr>
          <a:xfrm>
            <a:off x="1622764" y="4483509"/>
            <a:ext cx="6113918" cy="0"/>
          </a:xfrm>
          <a:prstGeom prst="line">
            <a:avLst/>
          </a:prstGeom>
          <a:ln>
            <a:solidFill>
              <a:srgbClr val="304758"/>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416306" y="1302977"/>
            <a:ext cx="4754999" cy="497572"/>
          </a:xfrm>
          <a:prstGeom prst="rect">
            <a:avLst/>
          </a:prstGeom>
        </p:spPr>
        <p:txBody>
          <a:bodyPr vert="horz"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013"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单击添加文本内容单击添加文本内容单击添加文本内容单击添加文本内容单击添加文本内容单击添加文本内容单</a:t>
            </a:r>
          </a:p>
        </p:txBody>
      </p:sp>
      <p:sp>
        <p:nvSpPr>
          <p:cNvPr id="54" name="文本框 53"/>
          <p:cNvSpPr txBox="1"/>
          <p:nvPr/>
        </p:nvSpPr>
        <p:spPr>
          <a:xfrm>
            <a:off x="3079312" y="2495498"/>
            <a:ext cx="4754999" cy="497572"/>
          </a:xfrm>
          <a:prstGeom prst="rect">
            <a:avLst/>
          </a:prstGeom>
        </p:spPr>
        <p:txBody>
          <a:bodyPr vert="horz"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013"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单击添加文本内容单击添加文本内容单击添加文本内容单击添加文本内容单击添加文本内容单击添加文本内容单</a:t>
            </a:r>
          </a:p>
        </p:txBody>
      </p:sp>
      <p:sp>
        <p:nvSpPr>
          <p:cNvPr id="55" name="文本框 54"/>
          <p:cNvSpPr txBox="1"/>
          <p:nvPr/>
        </p:nvSpPr>
        <p:spPr>
          <a:xfrm>
            <a:off x="2337553" y="3643209"/>
            <a:ext cx="4754999" cy="497572"/>
          </a:xfrm>
          <a:prstGeom prst="rect">
            <a:avLst/>
          </a:prstGeom>
        </p:spPr>
        <p:txBody>
          <a:bodyPr vert="horz"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013"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单击添加文本内容单击添加文本内容单击添加文本内容单击添加文本内容单击添加文本内容单击添加文本内容单</a:t>
            </a:r>
          </a:p>
        </p:txBody>
      </p:sp>
      <p:grpSp>
        <p:nvGrpSpPr>
          <p:cNvPr id="11" name="组合 10"/>
          <p:cNvGrpSpPr/>
          <p:nvPr/>
        </p:nvGrpSpPr>
        <p:grpSpPr>
          <a:xfrm>
            <a:off x="6717618" y="1415267"/>
            <a:ext cx="413034" cy="461665"/>
            <a:chOff x="8758388" y="2204501"/>
            <a:chExt cx="550712" cy="615553"/>
          </a:xfrm>
        </p:grpSpPr>
        <p:sp>
          <p:nvSpPr>
            <p:cNvPr id="6" name="椭圆 5"/>
            <p:cNvSpPr/>
            <p:nvPr/>
          </p:nvSpPr>
          <p:spPr>
            <a:xfrm>
              <a:off x="8758388" y="2218209"/>
              <a:ext cx="550712" cy="550712"/>
            </a:xfrm>
            <a:prstGeom prst="ellipse">
              <a:avLst/>
            </a:prstGeom>
            <a:solidFill>
              <a:srgbClr val="304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8843159" y="2204501"/>
              <a:ext cx="357991" cy="615553"/>
            </a:xfrm>
            <a:prstGeom prst="rect">
              <a:avLst/>
            </a:prstGeom>
            <a:noFill/>
          </p:spPr>
          <p:txBody>
            <a:bodyPr wrap="square" rtlCol="0">
              <a:spAutoFit/>
            </a:bodyPr>
            <a:lstStyle/>
            <a:p>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矩形 62"/>
          <p:cNvSpPr/>
          <p:nvPr/>
        </p:nvSpPr>
        <p:spPr>
          <a:xfrm>
            <a:off x="6289868" y="1161813"/>
            <a:ext cx="415498" cy="1292178"/>
          </a:xfrm>
          <a:prstGeom prst="rect">
            <a:avLst/>
          </a:prstGeom>
        </p:spPr>
        <p:txBody>
          <a:bodyPr vert="eaVert" wrap="square">
            <a:spAutoFit/>
          </a:bodyPr>
          <a:lstStyle/>
          <a:p>
            <a:r>
              <a:rPr lang="zh-CN" altLang="en-US" sz="1500" spc="225" dirty="0">
                <a:latin typeface="Arial" panose="020B0604020202020204" pitchFamily="34" charset="0"/>
                <a:ea typeface="微软雅黑" panose="020B0503020204020204" pitchFamily="34" charset="-122"/>
                <a:sym typeface="Arial" panose="020B0604020202020204" pitchFamily="34" charset="0"/>
              </a:rPr>
              <a:t>添加标题</a:t>
            </a:r>
          </a:p>
        </p:txBody>
      </p:sp>
      <p:cxnSp>
        <p:nvCxnSpPr>
          <p:cNvPr id="10" name="直接连接符 9"/>
          <p:cNvCxnSpPr/>
          <p:nvPr/>
        </p:nvCxnSpPr>
        <p:spPr>
          <a:xfrm>
            <a:off x="6295860" y="1194521"/>
            <a:ext cx="0" cy="900995"/>
          </a:xfrm>
          <a:prstGeom prst="line">
            <a:avLst/>
          </a:prstGeom>
          <a:ln>
            <a:solidFill>
              <a:srgbClr val="756364"/>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123292" y="2583592"/>
            <a:ext cx="413034" cy="461665"/>
            <a:chOff x="2729456" y="3766520"/>
            <a:chExt cx="550712" cy="615553"/>
          </a:xfrm>
        </p:grpSpPr>
        <p:sp>
          <p:nvSpPr>
            <p:cNvPr id="65" name="椭圆 64"/>
            <p:cNvSpPr/>
            <p:nvPr/>
          </p:nvSpPr>
          <p:spPr>
            <a:xfrm>
              <a:off x="2729456" y="3767528"/>
              <a:ext cx="550712" cy="550712"/>
            </a:xfrm>
            <a:prstGeom prst="ellipse">
              <a:avLst/>
            </a:prstGeom>
            <a:solidFill>
              <a:srgbClr val="304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p:cNvSpPr txBox="1"/>
            <p:nvPr/>
          </p:nvSpPr>
          <p:spPr>
            <a:xfrm>
              <a:off x="2788827" y="3766520"/>
              <a:ext cx="357991" cy="615553"/>
            </a:xfrm>
            <a:prstGeom prst="rect">
              <a:avLst/>
            </a:prstGeom>
            <a:noFill/>
          </p:spPr>
          <p:txBody>
            <a:bodyPr wrap="square" rtlCol="0">
              <a:spAutoFit/>
            </a:bodyPr>
            <a:lstStyle/>
            <a:p>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矩形 66"/>
          <p:cNvSpPr/>
          <p:nvPr/>
        </p:nvSpPr>
        <p:spPr>
          <a:xfrm>
            <a:off x="2529295" y="2286378"/>
            <a:ext cx="415498" cy="1292178"/>
          </a:xfrm>
          <a:prstGeom prst="rect">
            <a:avLst/>
          </a:prstGeom>
        </p:spPr>
        <p:txBody>
          <a:bodyPr vert="eaVert" wrap="square">
            <a:spAutoFit/>
          </a:bodyPr>
          <a:lstStyle/>
          <a:p>
            <a:r>
              <a:rPr lang="zh-CN" altLang="en-US" sz="1500" spc="225" dirty="0">
                <a:latin typeface="Arial" panose="020B0604020202020204" pitchFamily="34" charset="0"/>
                <a:ea typeface="微软雅黑" panose="020B0503020204020204" pitchFamily="34" charset="-122"/>
                <a:sym typeface="Arial" panose="020B0604020202020204" pitchFamily="34" charset="0"/>
              </a:rPr>
              <a:t>添加标题</a:t>
            </a:r>
          </a:p>
        </p:txBody>
      </p:sp>
      <p:cxnSp>
        <p:nvCxnSpPr>
          <p:cNvPr id="68" name="直接连接符 67"/>
          <p:cNvCxnSpPr/>
          <p:nvPr/>
        </p:nvCxnSpPr>
        <p:spPr>
          <a:xfrm>
            <a:off x="3012525" y="2364695"/>
            <a:ext cx="0" cy="900995"/>
          </a:xfrm>
          <a:prstGeom prst="line">
            <a:avLst/>
          </a:prstGeom>
          <a:ln>
            <a:solidFill>
              <a:srgbClr val="756364"/>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7575226" y="3683072"/>
            <a:ext cx="413034" cy="461665"/>
            <a:chOff x="8758388" y="2204501"/>
            <a:chExt cx="550712" cy="615553"/>
          </a:xfrm>
        </p:grpSpPr>
        <p:sp>
          <p:nvSpPr>
            <p:cNvPr id="70" name="椭圆 69"/>
            <p:cNvSpPr/>
            <p:nvPr/>
          </p:nvSpPr>
          <p:spPr>
            <a:xfrm>
              <a:off x="8758388" y="2218209"/>
              <a:ext cx="550712" cy="550712"/>
            </a:xfrm>
            <a:prstGeom prst="ellipse">
              <a:avLst/>
            </a:prstGeom>
            <a:solidFill>
              <a:srgbClr val="304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71" name="文本框 70"/>
            <p:cNvSpPr txBox="1"/>
            <p:nvPr/>
          </p:nvSpPr>
          <p:spPr>
            <a:xfrm>
              <a:off x="8843159" y="2204501"/>
              <a:ext cx="357991" cy="615553"/>
            </a:xfrm>
            <a:prstGeom prst="rect">
              <a:avLst/>
            </a:prstGeom>
            <a:noFill/>
          </p:spPr>
          <p:txBody>
            <a:bodyPr wrap="square" rtlCol="0">
              <a:spAutoFit/>
            </a:bodyPr>
            <a:lstStyle/>
            <a:p>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矩形 71"/>
          <p:cNvSpPr/>
          <p:nvPr/>
        </p:nvSpPr>
        <p:spPr>
          <a:xfrm>
            <a:off x="7147476" y="3429618"/>
            <a:ext cx="415498" cy="1292178"/>
          </a:xfrm>
          <a:prstGeom prst="rect">
            <a:avLst/>
          </a:prstGeom>
        </p:spPr>
        <p:txBody>
          <a:bodyPr vert="eaVert" wrap="square">
            <a:spAutoFit/>
          </a:bodyPr>
          <a:lstStyle/>
          <a:p>
            <a:r>
              <a:rPr lang="zh-CN" altLang="en-US" sz="1500" spc="225" dirty="0">
                <a:solidFill>
                  <a:srgbClr val="304758"/>
                </a:solidFill>
                <a:latin typeface="Arial" panose="020B0604020202020204" pitchFamily="34" charset="0"/>
                <a:ea typeface="微软雅黑" panose="020B0503020204020204" pitchFamily="34" charset="-122"/>
                <a:sym typeface="Arial" panose="020B0604020202020204" pitchFamily="34" charset="0"/>
              </a:rPr>
              <a:t>添加标题</a:t>
            </a:r>
          </a:p>
        </p:txBody>
      </p:sp>
      <p:cxnSp>
        <p:nvCxnSpPr>
          <p:cNvPr id="73" name="直接连接符 72"/>
          <p:cNvCxnSpPr/>
          <p:nvPr/>
        </p:nvCxnSpPr>
        <p:spPr>
          <a:xfrm>
            <a:off x="7162993" y="3462326"/>
            <a:ext cx="0" cy="900995"/>
          </a:xfrm>
          <a:prstGeom prst="line">
            <a:avLst/>
          </a:prstGeom>
          <a:ln>
            <a:solidFill>
              <a:srgbClr val="756364"/>
            </a:solidFill>
          </a:ln>
        </p:spPr>
        <p:style>
          <a:lnRef idx="1">
            <a:schemeClr val="accent1"/>
          </a:lnRef>
          <a:fillRef idx="0">
            <a:schemeClr val="accent1"/>
          </a:fillRef>
          <a:effectRef idx="0">
            <a:schemeClr val="accent1"/>
          </a:effectRef>
          <a:fontRef idx="minor">
            <a:schemeClr val="tx1"/>
          </a:fontRef>
        </p:style>
      </p:cxnSp>
      <p:sp>
        <p:nvSpPr>
          <p:cNvPr id="20" name="Freeform 5"/>
          <p:cNvSpPr>
            <a:spLocks noEditPoints="1"/>
          </p:cNvSpPr>
          <p:nvPr/>
        </p:nvSpPr>
        <p:spPr bwMode="auto">
          <a:xfrm>
            <a:off x="813140" y="3658393"/>
            <a:ext cx="809624" cy="834628"/>
          </a:xfrm>
          <a:custGeom>
            <a:avLst/>
            <a:gdLst>
              <a:gd name="T0" fmla="*/ 243 w 285"/>
              <a:gd name="T1" fmla="*/ 206 h 294"/>
              <a:gd name="T2" fmla="*/ 197 w 285"/>
              <a:gd name="T3" fmla="*/ 154 h 294"/>
              <a:gd name="T4" fmla="*/ 210 w 285"/>
              <a:gd name="T5" fmla="*/ 133 h 294"/>
              <a:gd name="T6" fmla="*/ 172 w 285"/>
              <a:gd name="T7" fmla="*/ 55 h 294"/>
              <a:gd name="T8" fmla="*/ 109 w 285"/>
              <a:gd name="T9" fmla="*/ 2 h 294"/>
              <a:gd name="T10" fmla="*/ 44 w 285"/>
              <a:gd name="T11" fmla="*/ 11 h 294"/>
              <a:gd name="T12" fmla="*/ 17 w 285"/>
              <a:gd name="T13" fmla="*/ 81 h 294"/>
              <a:gd name="T14" fmla="*/ 38 w 285"/>
              <a:gd name="T15" fmla="*/ 86 h 294"/>
              <a:gd name="T16" fmla="*/ 64 w 285"/>
              <a:gd name="T17" fmla="*/ 137 h 294"/>
              <a:gd name="T18" fmla="*/ 90 w 285"/>
              <a:gd name="T19" fmla="*/ 189 h 294"/>
              <a:gd name="T20" fmla="*/ 162 w 285"/>
              <a:gd name="T21" fmla="*/ 198 h 294"/>
              <a:gd name="T22" fmla="*/ 206 w 285"/>
              <a:gd name="T23" fmla="*/ 237 h 294"/>
              <a:gd name="T24" fmla="*/ 273 w 285"/>
              <a:gd name="T25" fmla="*/ 286 h 294"/>
              <a:gd name="T26" fmla="*/ 44 w 285"/>
              <a:gd name="T27" fmla="*/ 76 h 294"/>
              <a:gd name="T28" fmla="*/ 42 w 285"/>
              <a:gd name="T29" fmla="*/ 30 h 294"/>
              <a:gd name="T30" fmla="*/ 95 w 285"/>
              <a:gd name="T31" fmla="*/ 11 h 294"/>
              <a:gd name="T32" fmla="*/ 132 w 285"/>
              <a:gd name="T33" fmla="*/ 27 h 294"/>
              <a:gd name="T34" fmla="*/ 163 w 285"/>
              <a:gd name="T35" fmla="*/ 34 h 294"/>
              <a:gd name="T36" fmla="*/ 129 w 285"/>
              <a:gd name="T37" fmla="*/ 73 h 294"/>
              <a:gd name="T38" fmla="*/ 99 w 285"/>
              <a:gd name="T39" fmla="*/ 54 h 294"/>
              <a:gd name="T40" fmla="*/ 117 w 285"/>
              <a:gd name="T41" fmla="*/ 57 h 294"/>
              <a:gd name="T42" fmla="*/ 126 w 285"/>
              <a:gd name="T43" fmla="*/ 44 h 294"/>
              <a:gd name="T44" fmla="*/ 71 w 285"/>
              <a:gd name="T45" fmla="*/ 34 h 294"/>
              <a:gd name="T46" fmla="*/ 68 w 285"/>
              <a:gd name="T47" fmla="*/ 58 h 294"/>
              <a:gd name="T48" fmla="*/ 75 w 285"/>
              <a:gd name="T49" fmla="*/ 38 h 294"/>
              <a:gd name="T50" fmla="*/ 49 w 285"/>
              <a:gd name="T51" fmla="*/ 74 h 294"/>
              <a:gd name="T52" fmla="*/ 96 w 285"/>
              <a:gd name="T53" fmla="*/ 89 h 294"/>
              <a:gd name="T54" fmla="*/ 102 w 285"/>
              <a:gd name="T55" fmla="*/ 194 h 294"/>
              <a:gd name="T56" fmla="*/ 69 w 285"/>
              <a:gd name="T57" fmla="*/ 150 h 294"/>
              <a:gd name="T58" fmla="*/ 61 w 285"/>
              <a:gd name="T59" fmla="*/ 133 h 294"/>
              <a:gd name="T60" fmla="*/ 45 w 285"/>
              <a:gd name="T61" fmla="*/ 92 h 294"/>
              <a:gd name="T62" fmla="*/ 86 w 285"/>
              <a:gd name="T63" fmla="*/ 84 h 294"/>
              <a:gd name="T64" fmla="*/ 60 w 285"/>
              <a:gd name="T65" fmla="*/ 98 h 294"/>
              <a:gd name="T66" fmla="*/ 79 w 285"/>
              <a:gd name="T67" fmla="*/ 123 h 294"/>
              <a:gd name="T68" fmla="*/ 105 w 285"/>
              <a:gd name="T69" fmla="*/ 135 h 294"/>
              <a:gd name="T70" fmla="*/ 119 w 285"/>
              <a:gd name="T71" fmla="*/ 162 h 294"/>
              <a:gd name="T72" fmla="*/ 143 w 285"/>
              <a:gd name="T73" fmla="*/ 165 h 294"/>
              <a:gd name="T74" fmla="*/ 102 w 285"/>
              <a:gd name="T75" fmla="*/ 194 h 294"/>
              <a:gd name="T76" fmla="*/ 222 w 285"/>
              <a:gd name="T77" fmla="*/ 234 h 294"/>
              <a:gd name="T78" fmla="*/ 143 w 285"/>
              <a:gd name="T79" fmla="*/ 200 h 294"/>
              <a:gd name="T80" fmla="*/ 136 w 285"/>
              <a:gd name="T81" fmla="*/ 179 h 294"/>
              <a:gd name="T82" fmla="*/ 165 w 285"/>
              <a:gd name="T83" fmla="*/ 111 h 294"/>
              <a:gd name="T84" fmla="*/ 137 w 285"/>
              <a:gd name="T85" fmla="*/ 117 h 294"/>
              <a:gd name="T86" fmla="*/ 166 w 285"/>
              <a:gd name="T87" fmla="*/ 126 h 294"/>
              <a:gd name="T88" fmla="*/ 118 w 285"/>
              <a:gd name="T89" fmla="*/ 127 h 294"/>
              <a:gd name="T90" fmla="*/ 100 w 285"/>
              <a:gd name="T91" fmla="*/ 99 h 294"/>
              <a:gd name="T92" fmla="*/ 132 w 285"/>
              <a:gd name="T93" fmla="*/ 77 h 294"/>
              <a:gd name="T94" fmla="*/ 190 w 285"/>
              <a:gd name="T95" fmla="*/ 88 h 294"/>
              <a:gd name="T96" fmla="*/ 164 w 285"/>
              <a:gd name="T97" fmla="*/ 143 h 294"/>
              <a:gd name="T98" fmla="*/ 215 w 285"/>
              <a:gd name="T99" fmla="*/ 154 h 294"/>
              <a:gd name="T100" fmla="*/ 263 w 285"/>
              <a:gd name="T101" fmla="*/ 22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5" h="294">
                <a:moveTo>
                  <a:pt x="269" y="272"/>
                </a:moveTo>
                <a:cubicBezTo>
                  <a:pt x="252" y="260"/>
                  <a:pt x="259" y="244"/>
                  <a:pt x="259" y="244"/>
                </a:cubicBezTo>
                <a:cubicBezTo>
                  <a:pt x="267" y="231"/>
                  <a:pt x="267" y="231"/>
                  <a:pt x="267" y="231"/>
                </a:cubicBezTo>
                <a:cubicBezTo>
                  <a:pt x="271" y="221"/>
                  <a:pt x="266" y="215"/>
                  <a:pt x="263" y="212"/>
                </a:cubicBezTo>
                <a:cubicBezTo>
                  <a:pt x="260" y="208"/>
                  <a:pt x="243" y="206"/>
                  <a:pt x="243" y="206"/>
                </a:cubicBezTo>
                <a:cubicBezTo>
                  <a:pt x="229" y="202"/>
                  <a:pt x="233" y="190"/>
                  <a:pt x="233" y="190"/>
                </a:cubicBezTo>
                <a:cubicBezTo>
                  <a:pt x="237" y="179"/>
                  <a:pt x="237" y="167"/>
                  <a:pt x="237" y="167"/>
                </a:cubicBezTo>
                <a:cubicBezTo>
                  <a:pt x="237" y="158"/>
                  <a:pt x="222" y="151"/>
                  <a:pt x="222" y="151"/>
                </a:cubicBezTo>
                <a:cubicBezTo>
                  <a:pt x="221" y="151"/>
                  <a:pt x="221" y="151"/>
                  <a:pt x="220" y="151"/>
                </a:cubicBezTo>
                <a:cubicBezTo>
                  <a:pt x="212" y="148"/>
                  <a:pt x="197" y="154"/>
                  <a:pt x="197" y="154"/>
                </a:cubicBezTo>
                <a:cubicBezTo>
                  <a:pt x="177" y="161"/>
                  <a:pt x="177" y="161"/>
                  <a:pt x="177" y="161"/>
                </a:cubicBezTo>
                <a:cubicBezTo>
                  <a:pt x="164" y="161"/>
                  <a:pt x="165" y="152"/>
                  <a:pt x="165" y="152"/>
                </a:cubicBezTo>
                <a:cubicBezTo>
                  <a:pt x="165" y="140"/>
                  <a:pt x="187" y="134"/>
                  <a:pt x="187" y="134"/>
                </a:cubicBezTo>
                <a:cubicBezTo>
                  <a:pt x="206" y="132"/>
                  <a:pt x="206" y="132"/>
                  <a:pt x="206" y="132"/>
                </a:cubicBezTo>
                <a:cubicBezTo>
                  <a:pt x="210" y="133"/>
                  <a:pt x="210" y="133"/>
                  <a:pt x="210" y="133"/>
                </a:cubicBezTo>
                <a:cubicBezTo>
                  <a:pt x="213" y="131"/>
                  <a:pt x="213" y="131"/>
                  <a:pt x="213" y="131"/>
                </a:cubicBezTo>
                <a:cubicBezTo>
                  <a:pt x="226" y="108"/>
                  <a:pt x="210" y="97"/>
                  <a:pt x="210" y="97"/>
                </a:cubicBezTo>
                <a:cubicBezTo>
                  <a:pt x="203" y="83"/>
                  <a:pt x="180" y="82"/>
                  <a:pt x="180" y="82"/>
                </a:cubicBezTo>
                <a:cubicBezTo>
                  <a:pt x="180" y="74"/>
                  <a:pt x="164" y="69"/>
                  <a:pt x="164" y="69"/>
                </a:cubicBezTo>
                <a:cubicBezTo>
                  <a:pt x="168" y="63"/>
                  <a:pt x="171" y="59"/>
                  <a:pt x="172" y="55"/>
                </a:cubicBezTo>
                <a:cubicBezTo>
                  <a:pt x="174" y="47"/>
                  <a:pt x="172" y="41"/>
                  <a:pt x="169" y="36"/>
                </a:cubicBezTo>
                <a:cubicBezTo>
                  <a:pt x="164" y="29"/>
                  <a:pt x="157" y="25"/>
                  <a:pt x="149" y="23"/>
                </a:cubicBezTo>
                <a:cubicBezTo>
                  <a:pt x="143" y="21"/>
                  <a:pt x="138" y="23"/>
                  <a:pt x="138" y="23"/>
                </a:cubicBezTo>
                <a:cubicBezTo>
                  <a:pt x="136" y="19"/>
                  <a:pt x="136" y="16"/>
                  <a:pt x="134" y="13"/>
                </a:cubicBezTo>
                <a:cubicBezTo>
                  <a:pt x="127" y="3"/>
                  <a:pt x="117" y="1"/>
                  <a:pt x="109" y="2"/>
                </a:cubicBezTo>
                <a:cubicBezTo>
                  <a:pt x="101" y="3"/>
                  <a:pt x="94" y="6"/>
                  <a:pt x="94" y="6"/>
                </a:cubicBezTo>
                <a:cubicBezTo>
                  <a:pt x="93" y="7"/>
                  <a:pt x="93" y="7"/>
                  <a:pt x="93" y="7"/>
                </a:cubicBezTo>
                <a:cubicBezTo>
                  <a:pt x="87" y="3"/>
                  <a:pt x="87" y="3"/>
                  <a:pt x="87" y="3"/>
                </a:cubicBezTo>
                <a:cubicBezTo>
                  <a:pt x="81" y="0"/>
                  <a:pt x="67" y="0"/>
                  <a:pt x="67" y="0"/>
                </a:cubicBezTo>
                <a:cubicBezTo>
                  <a:pt x="55" y="0"/>
                  <a:pt x="44" y="11"/>
                  <a:pt x="44" y="11"/>
                </a:cubicBezTo>
                <a:cubicBezTo>
                  <a:pt x="37" y="16"/>
                  <a:pt x="36" y="27"/>
                  <a:pt x="36" y="27"/>
                </a:cubicBezTo>
                <a:cubicBezTo>
                  <a:pt x="29" y="27"/>
                  <a:pt x="29" y="27"/>
                  <a:pt x="29" y="27"/>
                </a:cubicBezTo>
                <a:cubicBezTo>
                  <a:pt x="13" y="29"/>
                  <a:pt x="7" y="41"/>
                  <a:pt x="7" y="41"/>
                </a:cubicBezTo>
                <a:cubicBezTo>
                  <a:pt x="1" y="49"/>
                  <a:pt x="2" y="61"/>
                  <a:pt x="6" y="68"/>
                </a:cubicBezTo>
                <a:cubicBezTo>
                  <a:pt x="10" y="76"/>
                  <a:pt x="17" y="81"/>
                  <a:pt x="17" y="81"/>
                </a:cubicBezTo>
                <a:cubicBezTo>
                  <a:pt x="30" y="87"/>
                  <a:pt x="37" y="83"/>
                  <a:pt x="37" y="83"/>
                </a:cubicBezTo>
                <a:cubicBezTo>
                  <a:pt x="47" y="79"/>
                  <a:pt x="47" y="79"/>
                  <a:pt x="47" y="79"/>
                </a:cubicBezTo>
                <a:cubicBezTo>
                  <a:pt x="47" y="80"/>
                  <a:pt x="47" y="80"/>
                  <a:pt x="47" y="80"/>
                </a:cubicBezTo>
                <a:cubicBezTo>
                  <a:pt x="44" y="86"/>
                  <a:pt x="44" y="86"/>
                  <a:pt x="44" y="86"/>
                </a:cubicBezTo>
                <a:cubicBezTo>
                  <a:pt x="42" y="85"/>
                  <a:pt x="40" y="86"/>
                  <a:pt x="38" y="86"/>
                </a:cubicBezTo>
                <a:cubicBezTo>
                  <a:pt x="30" y="86"/>
                  <a:pt x="24" y="88"/>
                  <a:pt x="24" y="88"/>
                </a:cubicBezTo>
                <a:cubicBezTo>
                  <a:pt x="5" y="94"/>
                  <a:pt x="4" y="111"/>
                  <a:pt x="4" y="111"/>
                </a:cubicBezTo>
                <a:cubicBezTo>
                  <a:pt x="5" y="131"/>
                  <a:pt x="22" y="137"/>
                  <a:pt x="22" y="137"/>
                </a:cubicBezTo>
                <a:cubicBezTo>
                  <a:pt x="34" y="142"/>
                  <a:pt x="46" y="140"/>
                  <a:pt x="46" y="140"/>
                </a:cubicBezTo>
                <a:cubicBezTo>
                  <a:pt x="54" y="138"/>
                  <a:pt x="64" y="137"/>
                  <a:pt x="64" y="137"/>
                </a:cubicBezTo>
                <a:cubicBezTo>
                  <a:pt x="68" y="143"/>
                  <a:pt x="64" y="148"/>
                  <a:pt x="64" y="148"/>
                </a:cubicBezTo>
                <a:cubicBezTo>
                  <a:pt x="58" y="164"/>
                  <a:pt x="61" y="169"/>
                  <a:pt x="61" y="169"/>
                </a:cubicBezTo>
                <a:cubicBezTo>
                  <a:pt x="62" y="173"/>
                  <a:pt x="64" y="176"/>
                  <a:pt x="65" y="178"/>
                </a:cubicBezTo>
                <a:cubicBezTo>
                  <a:pt x="70" y="185"/>
                  <a:pt x="74" y="187"/>
                  <a:pt x="74" y="187"/>
                </a:cubicBezTo>
                <a:cubicBezTo>
                  <a:pt x="82" y="192"/>
                  <a:pt x="90" y="189"/>
                  <a:pt x="90" y="189"/>
                </a:cubicBezTo>
                <a:cubicBezTo>
                  <a:pt x="90" y="191"/>
                  <a:pt x="103" y="199"/>
                  <a:pt x="103" y="199"/>
                </a:cubicBezTo>
                <a:cubicBezTo>
                  <a:pt x="105" y="201"/>
                  <a:pt x="113" y="201"/>
                  <a:pt x="113" y="201"/>
                </a:cubicBezTo>
                <a:cubicBezTo>
                  <a:pt x="114" y="203"/>
                  <a:pt x="114" y="203"/>
                  <a:pt x="114" y="203"/>
                </a:cubicBezTo>
                <a:cubicBezTo>
                  <a:pt x="120" y="212"/>
                  <a:pt x="136" y="209"/>
                  <a:pt x="137" y="209"/>
                </a:cubicBezTo>
                <a:cubicBezTo>
                  <a:pt x="145" y="207"/>
                  <a:pt x="162" y="198"/>
                  <a:pt x="162" y="198"/>
                </a:cubicBezTo>
                <a:cubicBezTo>
                  <a:pt x="180" y="191"/>
                  <a:pt x="187" y="195"/>
                  <a:pt x="187" y="195"/>
                </a:cubicBezTo>
                <a:cubicBezTo>
                  <a:pt x="196" y="198"/>
                  <a:pt x="196" y="203"/>
                  <a:pt x="196" y="203"/>
                </a:cubicBezTo>
                <a:cubicBezTo>
                  <a:pt x="195" y="205"/>
                  <a:pt x="196" y="208"/>
                  <a:pt x="195" y="210"/>
                </a:cubicBezTo>
                <a:cubicBezTo>
                  <a:pt x="193" y="224"/>
                  <a:pt x="197" y="228"/>
                  <a:pt x="197" y="228"/>
                </a:cubicBezTo>
                <a:cubicBezTo>
                  <a:pt x="199" y="232"/>
                  <a:pt x="202" y="235"/>
                  <a:pt x="206" y="237"/>
                </a:cubicBezTo>
                <a:cubicBezTo>
                  <a:pt x="212" y="239"/>
                  <a:pt x="218" y="239"/>
                  <a:pt x="218" y="239"/>
                </a:cubicBezTo>
                <a:cubicBezTo>
                  <a:pt x="226" y="239"/>
                  <a:pt x="229" y="244"/>
                  <a:pt x="229" y="244"/>
                </a:cubicBezTo>
                <a:cubicBezTo>
                  <a:pt x="231" y="247"/>
                  <a:pt x="234" y="259"/>
                  <a:pt x="234" y="259"/>
                </a:cubicBezTo>
                <a:cubicBezTo>
                  <a:pt x="234" y="269"/>
                  <a:pt x="246" y="280"/>
                  <a:pt x="251" y="281"/>
                </a:cubicBezTo>
                <a:cubicBezTo>
                  <a:pt x="257" y="282"/>
                  <a:pt x="273" y="286"/>
                  <a:pt x="273" y="286"/>
                </a:cubicBezTo>
                <a:cubicBezTo>
                  <a:pt x="285" y="294"/>
                  <a:pt x="285" y="294"/>
                  <a:pt x="285" y="294"/>
                </a:cubicBezTo>
                <a:cubicBezTo>
                  <a:pt x="285" y="286"/>
                  <a:pt x="285" y="286"/>
                  <a:pt x="285" y="286"/>
                </a:cubicBezTo>
                <a:lnTo>
                  <a:pt x="269" y="272"/>
                </a:lnTo>
                <a:close/>
                <a:moveTo>
                  <a:pt x="46" y="74"/>
                </a:moveTo>
                <a:cubicBezTo>
                  <a:pt x="44" y="76"/>
                  <a:pt x="44" y="76"/>
                  <a:pt x="44" y="76"/>
                </a:cubicBezTo>
                <a:cubicBezTo>
                  <a:pt x="28" y="87"/>
                  <a:pt x="18" y="76"/>
                  <a:pt x="18" y="76"/>
                </a:cubicBezTo>
                <a:cubicBezTo>
                  <a:pt x="6" y="70"/>
                  <a:pt x="6" y="58"/>
                  <a:pt x="6" y="58"/>
                </a:cubicBezTo>
                <a:cubicBezTo>
                  <a:pt x="4" y="53"/>
                  <a:pt x="13" y="39"/>
                  <a:pt x="13" y="39"/>
                </a:cubicBezTo>
                <a:cubicBezTo>
                  <a:pt x="16" y="34"/>
                  <a:pt x="27" y="31"/>
                  <a:pt x="27" y="31"/>
                </a:cubicBezTo>
                <a:cubicBezTo>
                  <a:pt x="42" y="30"/>
                  <a:pt x="42" y="30"/>
                  <a:pt x="42" y="30"/>
                </a:cubicBezTo>
                <a:cubicBezTo>
                  <a:pt x="41" y="25"/>
                  <a:pt x="41" y="25"/>
                  <a:pt x="41" y="25"/>
                </a:cubicBezTo>
                <a:cubicBezTo>
                  <a:pt x="41" y="18"/>
                  <a:pt x="52" y="10"/>
                  <a:pt x="52" y="10"/>
                </a:cubicBezTo>
                <a:cubicBezTo>
                  <a:pt x="56" y="5"/>
                  <a:pt x="70" y="5"/>
                  <a:pt x="70" y="5"/>
                </a:cubicBezTo>
                <a:cubicBezTo>
                  <a:pt x="79" y="4"/>
                  <a:pt x="83" y="6"/>
                  <a:pt x="83" y="6"/>
                </a:cubicBezTo>
                <a:cubicBezTo>
                  <a:pt x="95" y="11"/>
                  <a:pt x="95" y="11"/>
                  <a:pt x="95" y="11"/>
                </a:cubicBezTo>
                <a:cubicBezTo>
                  <a:pt x="95" y="10"/>
                  <a:pt x="95" y="10"/>
                  <a:pt x="95" y="10"/>
                </a:cubicBezTo>
                <a:cubicBezTo>
                  <a:pt x="103" y="4"/>
                  <a:pt x="111" y="5"/>
                  <a:pt x="111" y="5"/>
                </a:cubicBezTo>
                <a:cubicBezTo>
                  <a:pt x="119" y="6"/>
                  <a:pt x="127" y="12"/>
                  <a:pt x="127" y="12"/>
                </a:cubicBezTo>
                <a:cubicBezTo>
                  <a:pt x="132" y="14"/>
                  <a:pt x="133" y="25"/>
                  <a:pt x="133" y="25"/>
                </a:cubicBezTo>
                <a:cubicBezTo>
                  <a:pt x="132" y="27"/>
                  <a:pt x="132" y="27"/>
                  <a:pt x="132" y="27"/>
                </a:cubicBezTo>
                <a:cubicBezTo>
                  <a:pt x="134" y="27"/>
                  <a:pt x="134" y="27"/>
                  <a:pt x="134" y="27"/>
                </a:cubicBezTo>
                <a:cubicBezTo>
                  <a:pt x="137" y="25"/>
                  <a:pt x="137" y="25"/>
                  <a:pt x="137" y="25"/>
                </a:cubicBezTo>
                <a:cubicBezTo>
                  <a:pt x="149" y="26"/>
                  <a:pt x="149" y="26"/>
                  <a:pt x="149" y="26"/>
                </a:cubicBezTo>
                <a:cubicBezTo>
                  <a:pt x="158" y="28"/>
                  <a:pt x="165" y="38"/>
                  <a:pt x="165" y="38"/>
                </a:cubicBezTo>
                <a:cubicBezTo>
                  <a:pt x="163" y="34"/>
                  <a:pt x="163" y="34"/>
                  <a:pt x="163" y="34"/>
                </a:cubicBezTo>
                <a:cubicBezTo>
                  <a:pt x="165" y="37"/>
                  <a:pt x="167" y="39"/>
                  <a:pt x="167" y="42"/>
                </a:cubicBezTo>
                <a:cubicBezTo>
                  <a:pt x="170" y="48"/>
                  <a:pt x="168" y="53"/>
                  <a:pt x="168" y="53"/>
                </a:cubicBezTo>
                <a:cubicBezTo>
                  <a:pt x="165" y="63"/>
                  <a:pt x="158" y="67"/>
                  <a:pt x="158" y="67"/>
                </a:cubicBezTo>
                <a:cubicBezTo>
                  <a:pt x="156" y="74"/>
                  <a:pt x="138" y="75"/>
                  <a:pt x="138" y="75"/>
                </a:cubicBezTo>
                <a:cubicBezTo>
                  <a:pt x="129" y="73"/>
                  <a:pt x="129" y="73"/>
                  <a:pt x="129" y="73"/>
                </a:cubicBezTo>
                <a:cubicBezTo>
                  <a:pt x="128" y="75"/>
                  <a:pt x="120" y="79"/>
                  <a:pt x="120" y="79"/>
                </a:cubicBezTo>
                <a:cubicBezTo>
                  <a:pt x="114" y="79"/>
                  <a:pt x="114" y="79"/>
                  <a:pt x="114" y="79"/>
                </a:cubicBezTo>
                <a:cubicBezTo>
                  <a:pt x="104" y="80"/>
                  <a:pt x="100" y="76"/>
                  <a:pt x="98" y="75"/>
                </a:cubicBezTo>
                <a:cubicBezTo>
                  <a:pt x="91" y="70"/>
                  <a:pt x="94" y="68"/>
                  <a:pt x="94" y="68"/>
                </a:cubicBezTo>
                <a:cubicBezTo>
                  <a:pt x="97" y="66"/>
                  <a:pt x="99" y="54"/>
                  <a:pt x="99" y="54"/>
                </a:cubicBezTo>
                <a:cubicBezTo>
                  <a:pt x="96" y="46"/>
                  <a:pt x="98" y="48"/>
                  <a:pt x="98" y="48"/>
                </a:cubicBezTo>
                <a:cubicBezTo>
                  <a:pt x="102" y="41"/>
                  <a:pt x="113" y="42"/>
                  <a:pt x="113" y="42"/>
                </a:cubicBezTo>
                <a:cubicBezTo>
                  <a:pt x="125" y="44"/>
                  <a:pt x="124" y="50"/>
                  <a:pt x="124" y="50"/>
                </a:cubicBezTo>
                <a:cubicBezTo>
                  <a:pt x="125" y="54"/>
                  <a:pt x="120" y="57"/>
                  <a:pt x="120" y="57"/>
                </a:cubicBezTo>
                <a:cubicBezTo>
                  <a:pt x="117" y="57"/>
                  <a:pt x="117" y="57"/>
                  <a:pt x="117" y="57"/>
                </a:cubicBezTo>
                <a:cubicBezTo>
                  <a:pt x="118" y="59"/>
                  <a:pt x="118" y="59"/>
                  <a:pt x="118" y="59"/>
                </a:cubicBezTo>
                <a:cubicBezTo>
                  <a:pt x="121" y="61"/>
                  <a:pt x="121" y="61"/>
                  <a:pt x="121" y="61"/>
                </a:cubicBezTo>
                <a:cubicBezTo>
                  <a:pt x="125" y="61"/>
                  <a:pt x="125" y="61"/>
                  <a:pt x="125" y="61"/>
                </a:cubicBezTo>
                <a:cubicBezTo>
                  <a:pt x="125" y="61"/>
                  <a:pt x="125" y="60"/>
                  <a:pt x="129" y="57"/>
                </a:cubicBezTo>
                <a:cubicBezTo>
                  <a:pt x="133" y="53"/>
                  <a:pt x="127" y="46"/>
                  <a:pt x="126" y="44"/>
                </a:cubicBezTo>
                <a:cubicBezTo>
                  <a:pt x="125" y="43"/>
                  <a:pt x="114" y="39"/>
                  <a:pt x="114" y="39"/>
                </a:cubicBezTo>
                <a:cubicBezTo>
                  <a:pt x="108" y="37"/>
                  <a:pt x="100" y="42"/>
                  <a:pt x="100" y="42"/>
                </a:cubicBezTo>
                <a:cubicBezTo>
                  <a:pt x="96" y="45"/>
                  <a:pt x="96" y="45"/>
                  <a:pt x="96" y="45"/>
                </a:cubicBezTo>
                <a:cubicBezTo>
                  <a:pt x="93" y="43"/>
                  <a:pt x="93" y="43"/>
                  <a:pt x="93" y="43"/>
                </a:cubicBezTo>
                <a:cubicBezTo>
                  <a:pt x="89" y="37"/>
                  <a:pt x="71" y="34"/>
                  <a:pt x="71" y="34"/>
                </a:cubicBezTo>
                <a:cubicBezTo>
                  <a:pt x="59" y="33"/>
                  <a:pt x="52" y="40"/>
                  <a:pt x="52" y="40"/>
                </a:cubicBezTo>
                <a:cubicBezTo>
                  <a:pt x="41" y="49"/>
                  <a:pt x="52" y="61"/>
                  <a:pt x="52" y="61"/>
                </a:cubicBezTo>
                <a:cubicBezTo>
                  <a:pt x="68" y="70"/>
                  <a:pt x="69" y="61"/>
                  <a:pt x="69" y="61"/>
                </a:cubicBezTo>
                <a:cubicBezTo>
                  <a:pt x="69" y="60"/>
                  <a:pt x="69" y="60"/>
                  <a:pt x="69" y="60"/>
                </a:cubicBezTo>
                <a:cubicBezTo>
                  <a:pt x="68" y="58"/>
                  <a:pt x="68" y="58"/>
                  <a:pt x="68" y="58"/>
                </a:cubicBezTo>
                <a:cubicBezTo>
                  <a:pt x="65" y="60"/>
                  <a:pt x="65" y="60"/>
                  <a:pt x="65" y="60"/>
                </a:cubicBezTo>
                <a:cubicBezTo>
                  <a:pt x="61" y="60"/>
                  <a:pt x="61" y="60"/>
                  <a:pt x="61" y="60"/>
                </a:cubicBezTo>
                <a:cubicBezTo>
                  <a:pt x="52" y="58"/>
                  <a:pt x="52" y="52"/>
                  <a:pt x="52" y="52"/>
                </a:cubicBezTo>
                <a:cubicBezTo>
                  <a:pt x="49" y="41"/>
                  <a:pt x="64" y="38"/>
                  <a:pt x="64" y="38"/>
                </a:cubicBezTo>
                <a:cubicBezTo>
                  <a:pt x="75" y="38"/>
                  <a:pt x="75" y="38"/>
                  <a:pt x="75" y="38"/>
                </a:cubicBezTo>
                <a:cubicBezTo>
                  <a:pt x="92" y="40"/>
                  <a:pt x="94" y="51"/>
                  <a:pt x="94" y="51"/>
                </a:cubicBezTo>
                <a:cubicBezTo>
                  <a:pt x="93" y="67"/>
                  <a:pt x="86" y="71"/>
                  <a:pt x="86" y="71"/>
                </a:cubicBezTo>
                <a:cubicBezTo>
                  <a:pt x="73" y="87"/>
                  <a:pt x="57" y="82"/>
                  <a:pt x="57" y="82"/>
                </a:cubicBezTo>
                <a:cubicBezTo>
                  <a:pt x="50" y="81"/>
                  <a:pt x="50" y="76"/>
                  <a:pt x="50" y="76"/>
                </a:cubicBezTo>
                <a:cubicBezTo>
                  <a:pt x="50" y="76"/>
                  <a:pt x="50" y="75"/>
                  <a:pt x="49" y="74"/>
                </a:cubicBezTo>
                <a:cubicBezTo>
                  <a:pt x="47" y="74"/>
                  <a:pt x="47" y="73"/>
                  <a:pt x="47" y="73"/>
                </a:cubicBezTo>
                <a:lnTo>
                  <a:pt x="46" y="74"/>
                </a:lnTo>
                <a:close/>
                <a:moveTo>
                  <a:pt x="102" y="82"/>
                </a:moveTo>
                <a:cubicBezTo>
                  <a:pt x="97" y="89"/>
                  <a:pt x="97" y="89"/>
                  <a:pt x="97" y="89"/>
                </a:cubicBezTo>
                <a:cubicBezTo>
                  <a:pt x="97" y="89"/>
                  <a:pt x="97" y="90"/>
                  <a:pt x="96" y="89"/>
                </a:cubicBezTo>
                <a:cubicBezTo>
                  <a:pt x="94" y="87"/>
                  <a:pt x="86" y="79"/>
                  <a:pt x="84" y="79"/>
                </a:cubicBezTo>
                <a:cubicBezTo>
                  <a:pt x="90" y="73"/>
                  <a:pt x="90" y="73"/>
                  <a:pt x="90" y="73"/>
                </a:cubicBezTo>
                <a:cubicBezTo>
                  <a:pt x="100" y="81"/>
                  <a:pt x="100" y="81"/>
                  <a:pt x="100" y="81"/>
                </a:cubicBezTo>
                <a:lnTo>
                  <a:pt x="102" y="82"/>
                </a:lnTo>
                <a:close/>
                <a:moveTo>
                  <a:pt x="102" y="194"/>
                </a:moveTo>
                <a:cubicBezTo>
                  <a:pt x="100" y="193"/>
                  <a:pt x="97" y="191"/>
                  <a:pt x="94" y="190"/>
                </a:cubicBezTo>
                <a:cubicBezTo>
                  <a:pt x="91" y="184"/>
                  <a:pt x="91" y="184"/>
                  <a:pt x="91" y="184"/>
                </a:cubicBezTo>
                <a:cubicBezTo>
                  <a:pt x="91" y="184"/>
                  <a:pt x="78" y="187"/>
                  <a:pt x="73" y="181"/>
                </a:cubicBezTo>
                <a:cubicBezTo>
                  <a:pt x="73" y="181"/>
                  <a:pt x="68" y="178"/>
                  <a:pt x="64" y="163"/>
                </a:cubicBezTo>
                <a:cubicBezTo>
                  <a:pt x="64" y="163"/>
                  <a:pt x="66" y="154"/>
                  <a:pt x="69" y="150"/>
                </a:cubicBezTo>
                <a:cubicBezTo>
                  <a:pt x="72" y="144"/>
                  <a:pt x="72" y="144"/>
                  <a:pt x="72" y="144"/>
                </a:cubicBezTo>
                <a:cubicBezTo>
                  <a:pt x="71" y="138"/>
                  <a:pt x="71" y="138"/>
                  <a:pt x="71" y="138"/>
                </a:cubicBezTo>
                <a:cubicBezTo>
                  <a:pt x="68" y="135"/>
                  <a:pt x="68" y="135"/>
                  <a:pt x="68" y="135"/>
                </a:cubicBezTo>
                <a:cubicBezTo>
                  <a:pt x="66" y="134"/>
                  <a:pt x="66" y="134"/>
                  <a:pt x="66" y="134"/>
                </a:cubicBezTo>
                <a:cubicBezTo>
                  <a:pt x="61" y="133"/>
                  <a:pt x="61" y="133"/>
                  <a:pt x="61" y="133"/>
                </a:cubicBezTo>
                <a:cubicBezTo>
                  <a:pt x="44" y="136"/>
                  <a:pt x="44" y="136"/>
                  <a:pt x="44" y="136"/>
                </a:cubicBezTo>
                <a:cubicBezTo>
                  <a:pt x="44" y="136"/>
                  <a:pt x="33" y="138"/>
                  <a:pt x="31" y="136"/>
                </a:cubicBezTo>
                <a:cubicBezTo>
                  <a:pt x="31" y="136"/>
                  <a:pt x="0" y="132"/>
                  <a:pt x="10" y="104"/>
                </a:cubicBezTo>
                <a:cubicBezTo>
                  <a:pt x="10" y="104"/>
                  <a:pt x="11" y="89"/>
                  <a:pt x="39" y="90"/>
                </a:cubicBezTo>
                <a:cubicBezTo>
                  <a:pt x="45" y="92"/>
                  <a:pt x="45" y="92"/>
                  <a:pt x="45" y="92"/>
                </a:cubicBezTo>
                <a:cubicBezTo>
                  <a:pt x="46" y="92"/>
                  <a:pt x="46" y="92"/>
                  <a:pt x="46" y="92"/>
                </a:cubicBezTo>
                <a:cubicBezTo>
                  <a:pt x="46" y="90"/>
                  <a:pt x="46" y="90"/>
                  <a:pt x="46" y="90"/>
                </a:cubicBezTo>
                <a:cubicBezTo>
                  <a:pt x="51" y="83"/>
                  <a:pt x="51" y="83"/>
                  <a:pt x="51" y="83"/>
                </a:cubicBezTo>
                <a:cubicBezTo>
                  <a:pt x="51" y="83"/>
                  <a:pt x="61" y="92"/>
                  <a:pt x="79" y="82"/>
                </a:cubicBezTo>
                <a:cubicBezTo>
                  <a:pt x="79" y="82"/>
                  <a:pt x="85" y="81"/>
                  <a:pt x="86" y="84"/>
                </a:cubicBezTo>
                <a:cubicBezTo>
                  <a:pt x="86" y="84"/>
                  <a:pt x="92" y="89"/>
                  <a:pt x="93" y="95"/>
                </a:cubicBezTo>
                <a:cubicBezTo>
                  <a:pt x="95" y="101"/>
                  <a:pt x="95" y="101"/>
                  <a:pt x="95" y="101"/>
                </a:cubicBezTo>
                <a:cubicBezTo>
                  <a:pt x="95" y="101"/>
                  <a:pt x="94" y="116"/>
                  <a:pt x="84" y="116"/>
                </a:cubicBezTo>
                <a:cubicBezTo>
                  <a:pt x="84" y="116"/>
                  <a:pt x="78" y="124"/>
                  <a:pt x="63" y="116"/>
                </a:cubicBezTo>
                <a:cubicBezTo>
                  <a:pt x="63" y="116"/>
                  <a:pt x="51" y="109"/>
                  <a:pt x="60" y="98"/>
                </a:cubicBezTo>
                <a:cubicBezTo>
                  <a:pt x="65" y="93"/>
                  <a:pt x="65" y="93"/>
                  <a:pt x="65" y="93"/>
                </a:cubicBezTo>
                <a:cubicBezTo>
                  <a:pt x="60" y="94"/>
                  <a:pt x="60" y="94"/>
                  <a:pt x="60" y="94"/>
                </a:cubicBezTo>
                <a:cubicBezTo>
                  <a:pt x="60" y="94"/>
                  <a:pt x="53" y="100"/>
                  <a:pt x="53" y="105"/>
                </a:cubicBezTo>
                <a:cubicBezTo>
                  <a:pt x="53" y="105"/>
                  <a:pt x="52" y="113"/>
                  <a:pt x="60" y="119"/>
                </a:cubicBezTo>
                <a:cubicBezTo>
                  <a:pt x="60" y="119"/>
                  <a:pt x="72" y="124"/>
                  <a:pt x="79" y="123"/>
                </a:cubicBezTo>
                <a:cubicBezTo>
                  <a:pt x="79" y="123"/>
                  <a:pt x="83" y="125"/>
                  <a:pt x="93" y="117"/>
                </a:cubicBezTo>
                <a:cubicBezTo>
                  <a:pt x="94" y="116"/>
                  <a:pt x="94" y="116"/>
                  <a:pt x="94" y="116"/>
                </a:cubicBezTo>
                <a:cubicBezTo>
                  <a:pt x="94" y="116"/>
                  <a:pt x="104" y="129"/>
                  <a:pt x="114" y="130"/>
                </a:cubicBezTo>
                <a:cubicBezTo>
                  <a:pt x="119" y="135"/>
                  <a:pt x="119" y="135"/>
                  <a:pt x="119" y="135"/>
                </a:cubicBezTo>
                <a:cubicBezTo>
                  <a:pt x="119" y="135"/>
                  <a:pt x="109" y="134"/>
                  <a:pt x="105" y="135"/>
                </a:cubicBezTo>
                <a:cubicBezTo>
                  <a:pt x="105" y="135"/>
                  <a:pt x="94" y="139"/>
                  <a:pt x="92" y="145"/>
                </a:cubicBezTo>
                <a:cubicBezTo>
                  <a:pt x="92" y="145"/>
                  <a:pt x="89" y="154"/>
                  <a:pt x="95" y="162"/>
                </a:cubicBezTo>
                <a:cubicBezTo>
                  <a:pt x="95" y="162"/>
                  <a:pt x="107" y="169"/>
                  <a:pt x="113" y="168"/>
                </a:cubicBezTo>
                <a:cubicBezTo>
                  <a:pt x="115" y="167"/>
                  <a:pt x="115" y="167"/>
                  <a:pt x="115" y="167"/>
                </a:cubicBezTo>
                <a:cubicBezTo>
                  <a:pt x="119" y="162"/>
                  <a:pt x="119" y="162"/>
                  <a:pt x="119" y="162"/>
                </a:cubicBezTo>
                <a:cubicBezTo>
                  <a:pt x="119" y="162"/>
                  <a:pt x="116" y="163"/>
                  <a:pt x="112" y="163"/>
                </a:cubicBezTo>
                <a:cubicBezTo>
                  <a:pt x="111" y="163"/>
                  <a:pt x="94" y="167"/>
                  <a:pt x="95" y="147"/>
                </a:cubicBezTo>
                <a:cubicBezTo>
                  <a:pt x="96" y="147"/>
                  <a:pt x="101" y="136"/>
                  <a:pt x="118" y="138"/>
                </a:cubicBezTo>
                <a:cubicBezTo>
                  <a:pt x="118" y="138"/>
                  <a:pt x="138" y="142"/>
                  <a:pt x="142" y="155"/>
                </a:cubicBezTo>
                <a:cubicBezTo>
                  <a:pt x="142" y="155"/>
                  <a:pt x="144" y="160"/>
                  <a:pt x="143" y="165"/>
                </a:cubicBezTo>
                <a:cubicBezTo>
                  <a:pt x="143" y="170"/>
                  <a:pt x="141" y="174"/>
                  <a:pt x="132" y="176"/>
                </a:cubicBezTo>
                <a:cubicBezTo>
                  <a:pt x="131" y="178"/>
                  <a:pt x="131" y="178"/>
                  <a:pt x="131" y="178"/>
                </a:cubicBezTo>
                <a:cubicBezTo>
                  <a:pt x="133" y="181"/>
                  <a:pt x="133" y="181"/>
                  <a:pt x="133" y="181"/>
                </a:cubicBezTo>
                <a:cubicBezTo>
                  <a:pt x="133" y="181"/>
                  <a:pt x="134" y="187"/>
                  <a:pt x="130" y="189"/>
                </a:cubicBezTo>
                <a:cubicBezTo>
                  <a:pt x="130" y="189"/>
                  <a:pt x="121" y="202"/>
                  <a:pt x="102" y="194"/>
                </a:cubicBezTo>
                <a:close/>
                <a:moveTo>
                  <a:pt x="250" y="275"/>
                </a:moveTo>
                <a:cubicBezTo>
                  <a:pt x="244" y="272"/>
                  <a:pt x="240" y="261"/>
                  <a:pt x="240" y="261"/>
                </a:cubicBezTo>
                <a:cubicBezTo>
                  <a:pt x="238" y="257"/>
                  <a:pt x="237" y="246"/>
                  <a:pt x="237" y="246"/>
                </a:cubicBezTo>
                <a:cubicBezTo>
                  <a:pt x="236" y="243"/>
                  <a:pt x="234" y="240"/>
                  <a:pt x="234" y="240"/>
                </a:cubicBezTo>
                <a:cubicBezTo>
                  <a:pt x="232" y="237"/>
                  <a:pt x="222" y="234"/>
                  <a:pt x="222" y="234"/>
                </a:cubicBezTo>
                <a:cubicBezTo>
                  <a:pt x="218" y="235"/>
                  <a:pt x="208" y="230"/>
                  <a:pt x="208" y="230"/>
                </a:cubicBezTo>
                <a:cubicBezTo>
                  <a:pt x="193" y="225"/>
                  <a:pt x="200" y="207"/>
                  <a:pt x="200" y="207"/>
                </a:cubicBezTo>
                <a:cubicBezTo>
                  <a:pt x="202" y="201"/>
                  <a:pt x="198" y="196"/>
                  <a:pt x="198" y="196"/>
                </a:cubicBezTo>
                <a:cubicBezTo>
                  <a:pt x="192" y="187"/>
                  <a:pt x="173" y="190"/>
                  <a:pt x="173" y="190"/>
                </a:cubicBezTo>
                <a:cubicBezTo>
                  <a:pt x="169" y="190"/>
                  <a:pt x="143" y="200"/>
                  <a:pt x="143" y="200"/>
                </a:cubicBezTo>
                <a:cubicBezTo>
                  <a:pt x="136" y="204"/>
                  <a:pt x="128" y="204"/>
                  <a:pt x="128" y="204"/>
                </a:cubicBezTo>
                <a:cubicBezTo>
                  <a:pt x="118" y="203"/>
                  <a:pt x="119" y="200"/>
                  <a:pt x="119" y="200"/>
                </a:cubicBezTo>
                <a:cubicBezTo>
                  <a:pt x="126" y="200"/>
                  <a:pt x="133" y="192"/>
                  <a:pt x="133" y="192"/>
                </a:cubicBezTo>
                <a:cubicBezTo>
                  <a:pt x="134" y="190"/>
                  <a:pt x="136" y="188"/>
                  <a:pt x="136" y="187"/>
                </a:cubicBezTo>
                <a:cubicBezTo>
                  <a:pt x="137" y="182"/>
                  <a:pt x="136" y="179"/>
                  <a:pt x="136" y="179"/>
                </a:cubicBezTo>
                <a:cubicBezTo>
                  <a:pt x="138" y="179"/>
                  <a:pt x="146" y="172"/>
                  <a:pt x="146" y="172"/>
                </a:cubicBezTo>
                <a:cubicBezTo>
                  <a:pt x="150" y="169"/>
                  <a:pt x="147" y="157"/>
                  <a:pt x="147" y="157"/>
                </a:cubicBezTo>
                <a:cubicBezTo>
                  <a:pt x="146" y="151"/>
                  <a:pt x="140" y="147"/>
                  <a:pt x="140" y="147"/>
                </a:cubicBezTo>
                <a:cubicBezTo>
                  <a:pt x="167" y="146"/>
                  <a:pt x="170" y="127"/>
                  <a:pt x="170" y="127"/>
                </a:cubicBezTo>
                <a:cubicBezTo>
                  <a:pt x="172" y="123"/>
                  <a:pt x="165" y="111"/>
                  <a:pt x="165" y="111"/>
                </a:cubicBezTo>
                <a:cubicBezTo>
                  <a:pt x="163" y="109"/>
                  <a:pt x="155" y="103"/>
                  <a:pt x="155" y="103"/>
                </a:cubicBezTo>
                <a:cubicBezTo>
                  <a:pt x="146" y="97"/>
                  <a:pt x="136" y="104"/>
                  <a:pt x="136" y="104"/>
                </a:cubicBezTo>
                <a:cubicBezTo>
                  <a:pt x="129" y="109"/>
                  <a:pt x="132" y="116"/>
                  <a:pt x="132" y="116"/>
                </a:cubicBezTo>
                <a:cubicBezTo>
                  <a:pt x="136" y="120"/>
                  <a:pt x="136" y="120"/>
                  <a:pt x="136" y="120"/>
                </a:cubicBezTo>
                <a:cubicBezTo>
                  <a:pt x="137" y="117"/>
                  <a:pt x="137" y="117"/>
                  <a:pt x="137" y="117"/>
                </a:cubicBezTo>
                <a:cubicBezTo>
                  <a:pt x="135" y="116"/>
                  <a:pt x="135" y="116"/>
                  <a:pt x="135" y="116"/>
                </a:cubicBezTo>
                <a:cubicBezTo>
                  <a:pt x="135" y="112"/>
                  <a:pt x="135" y="112"/>
                  <a:pt x="135" y="112"/>
                </a:cubicBezTo>
                <a:cubicBezTo>
                  <a:pt x="143" y="101"/>
                  <a:pt x="149" y="104"/>
                  <a:pt x="149" y="104"/>
                </a:cubicBezTo>
                <a:cubicBezTo>
                  <a:pt x="150" y="105"/>
                  <a:pt x="158" y="109"/>
                  <a:pt x="158" y="109"/>
                </a:cubicBezTo>
                <a:cubicBezTo>
                  <a:pt x="165" y="111"/>
                  <a:pt x="166" y="126"/>
                  <a:pt x="166" y="126"/>
                </a:cubicBezTo>
                <a:cubicBezTo>
                  <a:pt x="166" y="126"/>
                  <a:pt x="166" y="130"/>
                  <a:pt x="165" y="132"/>
                </a:cubicBezTo>
                <a:cubicBezTo>
                  <a:pt x="164" y="134"/>
                  <a:pt x="162" y="134"/>
                  <a:pt x="162" y="134"/>
                </a:cubicBezTo>
                <a:cubicBezTo>
                  <a:pt x="152" y="146"/>
                  <a:pt x="138" y="143"/>
                  <a:pt x="138" y="143"/>
                </a:cubicBezTo>
                <a:cubicBezTo>
                  <a:pt x="130" y="139"/>
                  <a:pt x="130" y="139"/>
                  <a:pt x="130" y="139"/>
                </a:cubicBezTo>
                <a:cubicBezTo>
                  <a:pt x="121" y="136"/>
                  <a:pt x="119" y="127"/>
                  <a:pt x="118" y="127"/>
                </a:cubicBezTo>
                <a:cubicBezTo>
                  <a:pt x="113" y="125"/>
                  <a:pt x="110" y="125"/>
                  <a:pt x="107" y="123"/>
                </a:cubicBezTo>
                <a:cubicBezTo>
                  <a:pt x="98" y="118"/>
                  <a:pt x="98" y="112"/>
                  <a:pt x="98" y="112"/>
                </a:cubicBezTo>
                <a:cubicBezTo>
                  <a:pt x="98" y="110"/>
                  <a:pt x="100" y="106"/>
                  <a:pt x="100" y="106"/>
                </a:cubicBezTo>
                <a:cubicBezTo>
                  <a:pt x="100" y="103"/>
                  <a:pt x="100" y="103"/>
                  <a:pt x="100" y="103"/>
                </a:cubicBezTo>
                <a:cubicBezTo>
                  <a:pt x="100" y="99"/>
                  <a:pt x="100" y="99"/>
                  <a:pt x="100" y="99"/>
                </a:cubicBezTo>
                <a:cubicBezTo>
                  <a:pt x="99" y="98"/>
                  <a:pt x="99" y="98"/>
                  <a:pt x="99" y="98"/>
                </a:cubicBezTo>
                <a:cubicBezTo>
                  <a:pt x="98" y="93"/>
                  <a:pt x="98" y="93"/>
                  <a:pt x="98" y="93"/>
                </a:cubicBezTo>
                <a:cubicBezTo>
                  <a:pt x="101" y="86"/>
                  <a:pt x="107" y="83"/>
                  <a:pt x="107" y="83"/>
                </a:cubicBezTo>
                <a:cubicBezTo>
                  <a:pt x="120" y="86"/>
                  <a:pt x="131" y="78"/>
                  <a:pt x="131" y="78"/>
                </a:cubicBezTo>
                <a:cubicBezTo>
                  <a:pt x="132" y="77"/>
                  <a:pt x="132" y="77"/>
                  <a:pt x="132" y="77"/>
                </a:cubicBezTo>
                <a:cubicBezTo>
                  <a:pt x="145" y="83"/>
                  <a:pt x="159" y="72"/>
                  <a:pt x="159" y="72"/>
                </a:cubicBezTo>
                <a:cubicBezTo>
                  <a:pt x="166" y="72"/>
                  <a:pt x="171" y="75"/>
                  <a:pt x="174" y="78"/>
                </a:cubicBezTo>
                <a:cubicBezTo>
                  <a:pt x="176" y="81"/>
                  <a:pt x="177" y="85"/>
                  <a:pt x="177" y="85"/>
                </a:cubicBezTo>
                <a:cubicBezTo>
                  <a:pt x="180" y="88"/>
                  <a:pt x="180" y="88"/>
                  <a:pt x="180" y="88"/>
                </a:cubicBezTo>
                <a:cubicBezTo>
                  <a:pt x="190" y="88"/>
                  <a:pt x="190" y="88"/>
                  <a:pt x="190" y="88"/>
                </a:cubicBezTo>
                <a:cubicBezTo>
                  <a:pt x="205" y="91"/>
                  <a:pt x="212" y="104"/>
                  <a:pt x="212" y="104"/>
                </a:cubicBezTo>
                <a:cubicBezTo>
                  <a:pt x="212" y="106"/>
                  <a:pt x="213" y="108"/>
                  <a:pt x="214" y="110"/>
                </a:cubicBezTo>
                <a:cubicBezTo>
                  <a:pt x="216" y="124"/>
                  <a:pt x="210" y="126"/>
                  <a:pt x="210" y="126"/>
                </a:cubicBezTo>
                <a:cubicBezTo>
                  <a:pt x="209" y="128"/>
                  <a:pt x="190" y="131"/>
                  <a:pt x="189" y="130"/>
                </a:cubicBezTo>
                <a:cubicBezTo>
                  <a:pt x="165" y="137"/>
                  <a:pt x="164" y="143"/>
                  <a:pt x="164" y="143"/>
                </a:cubicBezTo>
                <a:cubicBezTo>
                  <a:pt x="155" y="158"/>
                  <a:pt x="164" y="162"/>
                  <a:pt x="164" y="162"/>
                </a:cubicBezTo>
                <a:cubicBezTo>
                  <a:pt x="165" y="166"/>
                  <a:pt x="179" y="165"/>
                  <a:pt x="179" y="165"/>
                </a:cubicBezTo>
                <a:cubicBezTo>
                  <a:pt x="179" y="165"/>
                  <a:pt x="178" y="167"/>
                  <a:pt x="190" y="161"/>
                </a:cubicBezTo>
                <a:cubicBezTo>
                  <a:pt x="195" y="158"/>
                  <a:pt x="200" y="156"/>
                  <a:pt x="205" y="155"/>
                </a:cubicBezTo>
                <a:cubicBezTo>
                  <a:pt x="210" y="154"/>
                  <a:pt x="215" y="154"/>
                  <a:pt x="215" y="154"/>
                </a:cubicBezTo>
                <a:cubicBezTo>
                  <a:pt x="223" y="154"/>
                  <a:pt x="227" y="160"/>
                  <a:pt x="227" y="160"/>
                </a:cubicBezTo>
                <a:cubicBezTo>
                  <a:pt x="238" y="169"/>
                  <a:pt x="228" y="184"/>
                  <a:pt x="228" y="185"/>
                </a:cubicBezTo>
                <a:cubicBezTo>
                  <a:pt x="223" y="205"/>
                  <a:pt x="238" y="209"/>
                  <a:pt x="238" y="209"/>
                </a:cubicBezTo>
                <a:cubicBezTo>
                  <a:pt x="240" y="210"/>
                  <a:pt x="254" y="210"/>
                  <a:pt x="254" y="210"/>
                </a:cubicBezTo>
                <a:cubicBezTo>
                  <a:pt x="263" y="213"/>
                  <a:pt x="263" y="223"/>
                  <a:pt x="263" y="223"/>
                </a:cubicBezTo>
                <a:cubicBezTo>
                  <a:pt x="264" y="228"/>
                  <a:pt x="256" y="239"/>
                  <a:pt x="256" y="239"/>
                </a:cubicBezTo>
                <a:cubicBezTo>
                  <a:pt x="250" y="258"/>
                  <a:pt x="255" y="265"/>
                  <a:pt x="255" y="265"/>
                </a:cubicBezTo>
                <a:cubicBezTo>
                  <a:pt x="258" y="275"/>
                  <a:pt x="271" y="279"/>
                  <a:pt x="271" y="280"/>
                </a:cubicBezTo>
                <a:cubicBezTo>
                  <a:pt x="249" y="280"/>
                  <a:pt x="250" y="275"/>
                  <a:pt x="250" y="275"/>
                </a:cubicBezTo>
                <a:close/>
              </a:path>
            </a:pathLst>
          </a:custGeom>
          <a:solidFill>
            <a:srgbClr val="C7BA99"/>
          </a:solidFill>
          <a:ln>
            <a:solidFill>
              <a:srgbClr val="304758"/>
            </a:solidFill>
          </a:ln>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1289438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1000"/>
                                        <p:tgtEl>
                                          <p:spTgt spid="63"/>
                                        </p:tgtEl>
                                      </p:cBhvr>
                                    </p:animEffect>
                                    <p:anim calcmode="lin" valueType="num">
                                      <p:cBhvr>
                                        <p:cTn id="20" dur="1000" fill="hold"/>
                                        <p:tgtEl>
                                          <p:spTgt spid="63"/>
                                        </p:tgtEl>
                                        <p:attrNameLst>
                                          <p:attrName>ppt_x</p:attrName>
                                        </p:attrNameLst>
                                      </p:cBhvr>
                                      <p:tavLst>
                                        <p:tav tm="0">
                                          <p:val>
                                            <p:strVal val="#ppt_x"/>
                                          </p:val>
                                        </p:tav>
                                        <p:tav tm="100000">
                                          <p:val>
                                            <p:strVal val="#ppt_x"/>
                                          </p:val>
                                        </p:tav>
                                      </p:tavLst>
                                    </p:anim>
                                    <p:anim calcmode="lin" valueType="num">
                                      <p:cBhvr>
                                        <p:cTn id="21" dur="1000" fill="hold"/>
                                        <p:tgtEl>
                                          <p:spTgt spid="6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wipe(up)">
                                      <p:cBhvr>
                                        <p:cTn id="53" dur="500"/>
                                        <p:tgtEl>
                                          <p:spTgt spid="68"/>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1"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up)">
                                      <p:cBhvr>
                                        <p:cTn id="63" dur="500"/>
                                        <p:tgtEl>
                                          <p:spTgt spid="42"/>
                                        </p:tgtEl>
                                      </p:cBhvr>
                                    </p:animEffect>
                                  </p:childTnLst>
                                </p:cTn>
                              </p:par>
                            </p:childTnLst>
                          </p:cTn>
                        </p:par>
                        <p:par>
                          <p:cTn id="64" fill="hold">
                            <p:stCondLst>
                              <p:cond delay="8500"/>
                            </p:stCondLst>
                            <p:childTnLst>
                              <p:par>
                                <p:cTn id="65" presetID="22" presetClass="entr" presetSubtype="2"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right)">
                                      <p:cBhvr>
                                        <p:cTn id="67" dur="500"/>
                                        <p:tgtEl>
                                          <p:spTgt spid="43"/>
                                        </p:tgtEl>
                                      </p:cBhvr>
                                    </p:animEffect>
                                  </p:childTnLst>
                                </p:cTn>
                              </p:par>
                            </p:childTnLst>
                          </p:cTn>
                        </p:par>
                        <p:par>
                          <p:cTn id="68" fill="hold">
                            <p:stCondLst>
                              <p:cond delay="9000"/>
                            </p:stCondLst>
                            <p:childTnLst>
                              <p:par>
                                <p:cTn id="69" presetID="22" presetClass="entr" presetSubtype="4"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down)">
                                      <p:cBhvr>
                                        <p:cTn id="71" dur="500"/>
                                        <p:tgtEl>
                                          <p:spTgt spid="20"/>
                                        </p:tgtEl>
                                      </p:cBhvr>
                                    </p:animEffect>
                                  </p:childTnLst>
                                </p:cTn>
                              </p:par>
                            </p:childTnLst>
                          </p:cTn>
                        </p:par>
                        <p:par>
                          <p:cTn id="72" fill="hold">
                            <p:stCondLst>
                              <p:cond delay="9500"/>
                            </p:stCondLst>
                            <p:childTnLst>
                              <p:par>
                                <p:cTn id="73" presetID="10"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500"/>
                                        <p:tgtEl>
                                          <p:spTgt spid="69"/>
                                        </p:tgtEl>
                                      </p:cBhvr>
                                    </p:animEffect>
                                  </p:childTnLst>
                                </p:cTn>
                              </p:par>
                            </p:childTnLst>
                          </p:cTn>
                        </p:par>
                        <p:par>
                          <p:cTn id="76" fill="hold">
                            <p:stCondLst>
                              <p:cond delay="10000"/>
                            </p:stCondLst>
                            <p:childTnLst>
                              <p:par>
                                <p:cTn id="77" presetID="42" presetClass="entr" presetSubtype="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22" presetClass="entr" presetSubtype="1" fill="hold" nodeType="after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wipe(up)">
                                      <p:cBhvr>
                                        <p:cTn id="85" dur="500"/>
                                        <p:tgtEl>
                                          <p:spTgt spid="73"/>
                                        </p:tgtEl>
                                      </p:cBhvr>
                                    </p:animEffect>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1000"/>
                                        <p:tgtEl>
                                          <p:spTgt spid="55"/>
                                        </p:tgtEl>
                                      </p:cBhvr>
                                    </p:animEffect>
                                    <p:anim calcmode="lin" valueType="num">
                                      <p:cBhvr>
                                        <p:cTn id="90" dur="1000" fill="hold"/>
                                        <p:tgtEl>
                                          <p:spTgt spid="55"/>
                                        </p:tgtEl>
                                        <p:attrNameLst>
                                          <p:attrName>ppt_x</p:attrName>
                                        </p:attrNameLst>
                                      </p:cBhvr>
                                      <p:tavLst>
                                        <p:tav tm="0">
                                          <p:val>
                                            <p:strVal val="#ppt_x"/>
                                          </p:val>
                                        </p:tav>
                                        <p:tav tm="100000">
                                          <p:val>
                                            <p:strVal val="#ppt_x"/>
                                          </p:val>
                                        </p:tav>
                                      </p:tavLst>
                                    </p:anim>
                                    <p:anim calcmode="lin" valueType="num">
                                      <p:cBhvr>
                                        <p:cTn id="9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P spid="42" grpId="0" animBg="1"/>
      <p:bldP spid="53" grpId="0"/>
      <p:bldP spid="54" grpId="0"/>
      <p:bldP spid="55" grpId="0"/>
      <p:bldP spid="63" grpId="0"/>
      <p:bldP spid="67" grpId="0"/>
      <p:bldP spid="72"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1494" y="922416"/>
            <a:ext cx="8101013" cy="535531"/>
          </a:xfrm>
          <a:prstGeom prst="rect">
            <a:avLst/>
          </a:prstGeom>
          <a:noFill/>
        </p:spPr>
        <p:txBody>
          <a:bodyPr wrap="square" rtlCol="0">
            <a:spAutoFit/>
          </a:bodyPr>
          <a:lstStyle/>
          <a:p>
            <a:pPr algn="just">
              <a:lnSpc>
                <a:spcPct val="12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单击此处添加文字内容单击此处添加文字内容单击此处添加文字内容。单击此处添加文字内容单击此处添加文字内容单击此处添加文字内容单击添加文字。</a:t>
            </a:r>
          </a:p>
        </p:txBody>
      </p:sp>
      <p:grpSp>
        <p:nvGrpSpPr>
          <p:cNvPr id="2" name="组合 1"/>
          <p:cNvGrpSpPr/>
          <p:nvPr/>
        </p:nvGrpSpPr>
        <p:grpSpPr>
          <a:xfrm>
            <a:off x="575922" y="2025454"/>
            <a:ext cx="2352336" cy="2349000"/>
            <a:chOff x="575922" y="2025454"/>
            <a:chExt cx="2352336" cy="2349000"/>
          </a:xfrm>
        </p:grpSpPr>
        <p:sp>
          <p:nvSpPr>
            <p:cNvPr id="41" name="椭圆 40"/>
            <p:cNvSpPr/>
            <p:nvPr/>
          </p:nvSpPr>
          <p:spPr>
            <a:xfrm rot="16200000">
              <a:off x="575922" y="2025454"/>
              <a:ext cx="2349000" cy="2349000"/>
            </a:xfrm>
            <a:prstGeom prst="ellipse">
              <a:avLst/>
            </a:prstGeom>
            <a:solidFill>
              <a:srgbClr val="507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useBgFill="1">
          <p:nvSpPr>
            <p:cNvPr id="42" name="椭圆 41"/>
            <p:cNvSpPr/>
            <p:nvPr/>
          </p:nvSpPr>
          <p:spPr>
            <a:xfrm rot="16200000">
              <a:off x="625306" y="2048478"/>
              <a:ext cx="2302952" cy="23029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nvSpPr>
          <p:spPr>
            <a:xfrm>
              <a:off x="728181" y="2571750"/>
              <a:ext cx="1993389" cy="415498"/>
            </a:xfrm>
            <a:prstGeom prst="rect">
              <a:avLst/>
            </a:prstGeom>
            <a:noFill/>
          </p:spPr>
          <p:txBody>
            <a:bodyPr wrap="square" rtlCol="0">
              <a:spAutoFit/>
            </a:bodyPr>
            <a:lstStyle/>
            <a:p>
              <a:pPr algn="ctr"/>
              <a:r>
                <a:rPr lang="zh-CN" altLang="en-US" sz="2100" dirty="0">
                  <a:solidFill>
                    <a:srgbClr val="507879"/>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20" name="文本框 19"/>
            <p:cNvSpPr txBox="1"/>
            <p:nvPr/>
          </p:nvSpPr>
          <p:spPr>
            <a:xfrm>
              <a:off x="785655" y="2926458"/>
              <a:ext cx="1878441" cy="923330"/>
            </a:xfrm>
            <a:prstGeom prst="rect">
              <a:avLst/>
            </a:prstGeom>
            <a:noFill/>
          </p:spPr>
          <p:txBody>
            <a:bodyPr wrap="square" rtlCol="0">
              <a:spAutoFit/>
            </a:bodyPr>
            <a:lstStyle>
              <a:defPPr>
                <a:defRPr lang="zh-CN"/>
              </a:defPPr>
              <a:lvl1pPr algn="just">
                <a:lnSpc>
                  <a:spcPct val="120000"/>
                </a:lnSpc>
                <a:defRPr sz="1200">
                  <a:solidFill>
                    <a:prstClr val="black">
                      <a:lumMod val="50000"/>
                      <a:lumOff val="50000"/>
                    </a:prstClr>
                  </a:solidFill>
                  <a:latin typeface="华文细黑" panose="02010600040101010101" pitchFamily="2" charset="-122"/>
                  <a:ea typeface="华文细黑" panose="02010600040101010101" pitchFamily="2" charset="-122"/>
                </a:defRPr>
              </a:lvl1pPr>
            </a:lstStyle>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单击此处添加文字内容单击此处添加文字内容单击此处添加文字内容。单击此处添加文字内容单击此处添加文字内容单击此处添加文字内容单击添加文字。</a:t>
              </a:r>
            </a:p>
          </p:txBody>
        </p:sp>
      </p:grpSp>
      <p:grpSp>
        <p:nvGrpSpPr>
          <p:cNvPr id="3" name="组合 2"/>
          <p:cNvGrpSpPr/>
          <p:nvPr/>
        </p:nvGrpSpPr>
        <p:grpSpPr>
          <a:xfrm>
            <a:off x="3423046" y="2025455"/>
            <a:ext cx="2352336" cy="2349000"/>
            <a:chOff x="3423046" y="2025455"/>
            <a:chExt cx="2352336" cy="2349000"/>
          </a:xfrm>
        </p:grpSpPr>
        <p:sp>
          <p:nvSpPr>
            <p:cNvPr id="47" name="椭圆 46"/>
            <p:cNvSpPr/>
            <p:nvPr/>
          </p:nvSpPr>
          <p:spPr>
            <a:xfrm rot="16200000">
              <a:off x="3423046" y="2025455"/>
              <a:ext cx="2349000" cy="2349000"/>
            </a:xfrm>
            <a:prstGeom prst="ellipse">
              <a:avLst/>
            </a:prstGeom>
            <a:solidFill>
              <a:srgbClr val="507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useBgFill="1">
          <p:nvSpPr>
            <p:cNvPr id="48" name="椭圆 47"/>
            <p:cNvSpPr/>
            <p:nvPr/>
          </p:nvSpPr>
          <p:spPr>
            <a:xfrm rot="16200000">
              <a:off x="3472430" y="2048479"/>
              <a:ext cx="2302952" cy="23029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文本框 48"/>
            <p:cNvSpPr txBox="1"/>
            <p:nvPr/>
          </p:nvSpPr>
          <p:spPr>
            <a:xfrm>
              <a:off x="3575305" y="2571750"/>
              <a:ext cx="1993389" cy="415498"/>
            </a:xfrm>
            <a:prstGeom prst="rect">
              <a:avLst/>
            </a:prstGeom>
            <a:noFill/>
          </p:spPr>
          <p:txBody>
            <a:bodyPr wrap="square" rtlCol="0">
              <a:spAutoFit/>
            </a:bodyPr>
            <a:lstStyle/>
            <a:p>
              <a:pPr algn="ctr"/>
              <a:r>
                <a:rPr lang="zh-CN" altLang="en-US" sz="2100" dirty="0">
                  <a:solidFill>
                    <a:srgbClr val="507879"/>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50" name="文本框 49"/>
            <p:cNvSpPr txBox="1"/>
            <p:nvPr/>
          </p:nvSpPr>
          <p:spPr>
            <a:xfrm>
              <a:off x="3632779" y="2926458"/>
              <a:ext cx="1878441" cy="923330"/>
            </a:xfrm>
            <a:prstGeom prst="rect">
              <a:avLst/>
            </a:prstGeom>
            <a:noFill/>
          </p:spPr>
          <p:txBody>
            <a:bodyPr wrap="square" rtlCol="0">
              <a:spAutoFit/>
            </a:bodyPr>
            <a:lstStyle>
              <a:defPPr>
                <a:defRPr lang="zh-CN"/>
              </a:defPPr>
              <a:lvl1pPr algn="just">
                <a:lnSpc>
                  <a:spcPct val="120000"/>
                </a:lnSpc>
                <a:defRPr sz="1200">
                  <a:solidFill>
                    <a:prstClr val="black">
                      <a:lumMod val="50000"/>
                      <a:lumOff val="50000"/>
                    </a:prstClr>
                  </a:solidFill>
                  <a:latin typeface="华文细黑" panose="02010600040101010101" pitchFamily="2" charset="-122"/>
                  <a:ea typeface="华文细黑" panose="02010600040101010101" pitchFamily="2" charset="-122"/>
                </a:defRPr>
              </a:lvl1pPr>
            </a:lstStyle>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单击此处添加文字内容单击此处添加文字内容单击此处添加文字内容。单击此处添加文字内容单击此处添加文字内容单击此处添加文字内容单击添加文字。</a:t>
              </a:r>
            </a:p>
          </p:txBody>
        </p:sp>
      </p:grpSp>
      <p:grpSp>
        <p:nvGrpSpPr>
          <p:cNvPr id="5" name="组合 4"/>
          <p:cNvGrpSpPr/>
          <p:nvPr/>
        </p:nvGrpSpPr>
        <p:grpSpPr>
          <a:xfrm>
            <a:off x="6270170" y="2025455"/>
            <a:ext cx="2352336" cy="2349000"/>
            <a:chOff x="6270170" y="2025455"/>
            <a:chExt cx="2352336" cy="2349000"/>
          </a:xfrm>
        </p:grpSpPr>
        <p:sp>
          <p:nvSpPr>
            <p:cNvPr id="52" name="椭圆 51"/>
            <p:cNvSpPr/>
            <p:nvPr/>
          </p:nvSpPr>
          <p:spPr>
            <a:xfrm rot="16200000">
              <a:off x="6270170" y="2025455"/>
              <a:ext cx="2349000" cy="2349000"/>
            </a:xfrm>
            <a:prstGeom prst="ellipse">
              <a:avLst/>
            </a:prstGeom>
            <a:solidFill>
              <a:srgbClr val="507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useBgFill="1">
          <p:nvSpPr>
            <p:cNvPr id="53" name="椭圆 52"/>
            <p:cNvSpPr/>
            <p:nvPr/>
          </p:nvSpPr>
          <p:spPr>
            <a:xfrm rot="16200000">
              <a:off x="6319554" y="2048479"/>
              <a:ext cx="2302952" cy="23029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54" name="文本框 53"/>
            <p:cNvSpPr txBox="1"/>
            <p:nvPr/>
          </p:nvSpPr>
          <p:spPr>
            <a:xfrm>
              <a:off x="6422429" y="2571750"/>
              <a:ext cx="1993389" cy="415498"/>
            </a:xfrm>
            <a:prstGeom prst="rect">
              <a:avLst/>
            </a:prstGeom>
            <a:noFill/>
          </p:spPr>
          <p:txBody>
            <a:bodyPr wrap="square" rtlCol="0">
              <a:spAutoFit/>
            </a:bodyPr>
            <a:lstStyle/>
            <a:p>
              <a:pPr algn="ctr"/>
              <a:r>
                <a:rPr lang="zh-CN" altLang="en-US" sz="2100" dirty="0">
                  <a:solidFill>
                    <a:srgbClr val="507879"/>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55" name="文本框 54"/>
            <p:cNvSpPr txBox="1"/>
            <p:nvPr/>
          </p:nvSpPr>
          <p:spPr>
            <a:xfrm>
              <a:off x="6479903" y="2926458"/>
              <a:ext cx="1878441" cy="923330"/>
            </a:xfrm>
            <a:prstGeom prst="rect">
              <a:avLst/>
            </a:prstGeom>
            <a:noFill/>
          </p:spPr>
          <p:txBody>
            <a:bodyPr wrap="square" rtlCol="0">
              <a:spAutoFit/>
            </a:bodyPr>
            <a:lstStyle>
              <a:defPPr>
                <a:defRPr lang="zh-CN"/>
              </a:defPPr>
              <a:lvl1pPr algn="just">
                <a:lnSpc>
                  <a:spcPct val="120000"/>
                </a:lnSpc>
                <a:defRPr sz="1200">
                  <a:solidFill>
                    <a:prstClr val="black">
                      <a:lumMod val="50000"/>
                      <a:lumOff val="50000"/>
                    </a:prstClr>
                  </a:solidFill>
                  <a:latin typeface="华文细黑" panose="02010600040101010101" pitchFamily="2" charset="-122"/>
                  <a:ea typeface="华文细黑" panose="02010600040101010101" pitchFamily="2" charset="-122"/>
                </a:defRPr>
              </a:lvl1pPr>
            </a:lstStyle>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单击此处添加文字内容单击此处添加文字内容单击此处添加文字内容。单击此处添加文字内容单击此处添加文字内容单击此处添加文字内容单击添加文字。</a:t>
              </a:r>
            </a:p>
          </p:txBody>
        </p:sp>
      </p:grpSp>
      <p:sp>
        <p:nvSpPr>
          <p:cNvPr id="16" name="文本框 15"/>
          <p:cNvSpPr txBox="1"/>
          <p:nvPr/>
        </p:nvSpPr>
        <p:spPr>
          <a:xfrm>
            <a:off x="521494" y="152592"/>
            <a:ext cx="2608406" cy="632481"/>
          </a:xfrm>
          <a:prstGeom prst="rect">
            <a:avLst/>
          </a:prstGeom>
          <a:noFill/>
        </p:spPr>
        <p:txBody>
          <a:bodyPr wrap="none" rtlCol="0">
            <a:spAutoFit/>
          </a:bodyPr>
          <a:lstStyle/>
          <a:p>
            <a:pPr>
              <a:lnSpc>
                <a:spcPct val="130000"/>
              </a:lnSpc>
            </a:pPr>
            <a:r>
              <a:rPr lang="zh-CN" altLang="en-US" sz="2700" dirty="0">
                <a:solidFill>
                  <a:srgbClr val="507879"/>
                </a:solidFill>
                <a:latin typeface="Arial" panose="020B0604020202020204" pitchFamily="34" charset="0"/>
                <a:ea typeface="微软雅黑" panose="020B0503020204020204" pitchFamily="34" charset="-122"/>
                <a:sym typeface="Arial" panose="020B0604020202020204" pitchFamily="34" charset="0"/>
              </a:rPr>
              <a:t>在这里输入标题</a:t>
            </a:r>
            <a:endParaRPr lang="en-US" altLang="zh-CN" sz="2700" dirty="0">
              <a:solidFill>
                <a:srgbClr val="507879"/>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5423893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900" decel="100000" fill="hold"/>
                                        <p:tgtEl>
                                          <p:spTgt spid="3"/>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37"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组合 151"/>
          <p:cNvGrpSpPr/>
          <p:nvPr/>
        </p:nvGrpSpPr>
        <p:grpSpPr>
          <a:xfrm>
            <a:off x="2247230" y="2329101"/>
            <a:ext cx="4653134" cy="4654373"/>
            <a:chOff x="3034461" y="2901817"/>
            <a:chExt cx="6204179" cy="6205830"/>
          </a:xfrm>
        </p:grpSpPr>
        <p:grpSp>
          <p:nvGrpSpPr>
            <p:cNvPr id="87" name="组合 86"/>
            <p:cNvGrpSpPr/>
            <p:nvPr/>
          </p:nvGrpSpPr>
          <p:grpSpPr>
            <a:xfrm>
              <a:off x="3034461" y="2901817"/>
              <a:ext cx="6204179" cy="6205830"/>
              <a:chOff x="3034461" y="2901817"/>
              <a:chExt cx="6204179" cy="6205830"/>
            </a:xfrm>
          </p:grpSpPr>
          <p:sp>
            <p:nvSpPr>
              <p:cNvPr id="2" name="空心弧 1"/>
              <p:cNvSpPr/>
              <p:nvPr/>
            </p:nvSpPr>
            <p:spPr>
              <a:xfrm rot="21446293">
                <a:off x="4269010" y="4144294"/>
                <a:ext cx="3774761" cy="3775166"/>
              </a:xfrm>
              <a:prstGeom prst="blockArc">
                <a:avLst>
                  <a:gd name="adj1" fmla="val 11057126"/>
                  <a:gd name="adj2" fmla="val 73158"/>
                  <a:gd name="adj3" fmla="val 46246"/>
                </a:avLst>
              </a:prstGeom>
              <a:solidFill>
                <a:srgbClr val="C7BA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3" name="组合 22"/>
              <p:cNvGrpSpPr/>
              <p:nvPr/>
            </p:nvGrpSpPr>
            <p:grpSpPr>
              <a:xfrm>
                <a:off x="4319697" y="4144222"/>
                <a:ext cx="3633651" cy="1830856"/>
                <a:chOff x="13384095" y="-860204"/>
                <a:chExt cx="3707825" cy="1868228"/>
              </a:xfrm>
            </p:grpSpPr>
            <p:cxnSp>
              <p:nvCxnSpPr>
                <p:cNvPr id="5" name="直接连接符 4"/>
                <p:cNvCxnSpPr/>
                <p:nvPr/>
              </p:nvCxnSpPr>
              <p:spPr>
                <a:xfrm>
                  <a:off x="13384095" y="510508"/>
                  <a:ext cx="1852359" cy="4967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3639441" y="55379"/>
                  <a:ext cx="1605947" cy="9526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3869950" y="-332934"/>
                  <a:ext cx="1380497" cy="13409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4289734" y="-621632"/>
                  <a:ext cx="941724" cy="16165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731092" y="-809956"/>
                  <a:ext cx="504926" cy="18040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5209252" y="-860204"/>
                  <a:ext cx="31766" cy="18633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5241515" y="-826968"/>
                  <a:ext cx="402491" cy="18283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5238066" y="-669919"/>
                  <a:ext cx="923624" cy="16640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5235830" y="54318"/>
                  <a:ext cx="1685299" cy="9470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15231460" y="505589"/>
                  <a:ext cx="1860460" cy="5024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5246371" y="-333995"/>
                  <a:ext cx="1331173" cy="13147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3034461" y="2902857"/>
                <a:ext cx="6204124" cy="6204790"/>
                <a:chOff x="3644942" y="1630142"/>
                <a:chExt cx="6658542" cy="6659256"/>
              </a:xfrm>
            </p:grpSpPr>
            <p:sp>
              <p:nvSpPr>
                <p:cNvPr id="75" name="空心弧 74"/>
                <p:cNvSpPr/>
                <p:nvPr/>
              </p:nvSpPr>
              <p:spPr>
                <a:xfrm flipH="1">
                  <a:off x="3644942" y="1630142"/>
                  <a:ext cx="6658542" cy="6659256"/>
                </a:xfrm>
                <a:prstGeom prst="blockArc">
                  <a:avLst>
                    <a:gd name="adj1" fmla="val 10804998"/>
                    <a:gd name="adj2" fmla="val 11731557"/>
                    <a:gd name="adj3" fmla="val 17931"/>
                  </a:avLst>
                </a:prstGeom>
                <a:solidFill>
                  <a:srgbClr val="304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空心弧 75"/>
                <p:cNvSpPr/>
                <p:nvPr/>
              </p:nvSpPr>
              <p:spPr>
                <a:xfrm flipH="1">
                  <a:off x="3644942" y="1630142"/>
                  <a:ext cx="6658542" cy="6659256"/>
                </a:xfrm>
                <a:prstGeom prst="blockArc">
                  <a:avLst>
                    <a:gd name="adj1" fmla="val 11821106"/>
                    <a:gd name="adj2" fmla="val 13550900"/>
                    <a:gd name="adj3" fmla="val 17874"/>
                  </a:avLst>
                </a:prstGeom>
                <a:solidFill>
                  <a:srgbClr val="304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空心弧 78"/>
                <p:cNvSpPr/>
                <p:nvPr/>
              </p:nvSpPr>
              <p:spPr>
                <a:xfrm flipH="1">
                  <a:off x="3644942" y="1630142"/>
                  <a:ext cx="6658542" cy="6659256"/>
                </a:xfrm>
                <a:prstGeom prst="blockArc">
                  <a:avLst>
                    <a:gd name="adj1" fmla="val 13633710"/>
                    <a:gd name="adj2" fmla="val 15294408"/>
                    <a:gd name="adj3" fmla="val 17916"/>
                  </a:avLst>
                </a:prstGeom>
                <a:solidFill>
                  <a:srgbClr val="304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空心弧 80"/>
                <p:cNvSpPr/>
                <p:nvPr/>
              </p:nvSpPr>
              <p:spPr>
                <a:xfrm flipH="1">
                  <a:off x="3644942" y="1630142"/>
                  <a:ext cx="6658542" cy="6659256"/>
                </a:xfrm>
                <a:prstGeom prst="blockArc">
                  <a:avLst>
                    <a:gd name="adj1" fmla="val 15394572"/>
                    <a:gd name="adj2" fmla="val 17007894"/>
                    <a:gd name="adj3" fmla="val 17952"/>
                  </a:avLst>
                </a:prstGeom>
                <a:solidFill>
                  <a:srgbClr val="304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椭圆 71"/>
              <p:cNvSpPr/>
              <p:nvPr/>
            </p:nvSpPr>
            <p:spPr>
              <a:xfrm>
                <a:off x="5896726" y="5765617"/>
                <a:ext cx="479248" cy="479248"/>
              </a:xfrm>
              <a:prstGeom prst="ellipse">
                <a:avLst/>
              </a:prstGeom>
              <a:solidFill>
                <a:srgbClr val="C7B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84" name="空心弧 83"/>
              <p:cNvSpPr/>
              <p:nvPr/>
            </p:nvSpPr>
            <p:spPr>
              <a:xfrm>
                <a:off x="3034516" y="2901817"/>
                <a:ext cx="6204124" cy="6204790"/>
              </a:xfrm>
              <a:prstGeom prst="blockArc">
                <a:avLst>
                  <a:gd name="adj1" fmla="val 10804998"/>
                  <a:gd name="adj2" fmla="val 11731557"/>
                  <a:gd name="adj3" fmla="val 17931"/>
                </a:avLst>
              </a:prstGeom>
              <a:solidFill>
                <a:srgbClr val="304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空心弧 84"/>
              <p:cNvSpPr/>
              <p:nvPr/>
            </p:nvSpPr>
            <p:spPr>
              <a:xfrm>
                <a:off x="3034516" y="2901817"/>
                <a:ext cx="6204124" cy="6204790"/>
              </a:xfrm>
              <a:prstGeom prst="blockArc">
                <a:avLst>
                  <a:gd name="adj1" fmla="val 11821106"/>
                  <a:gd name="adj2" fmla="val 13550900"/>
                  <a:gd name="adj3" fmla="val 17874"/>
                </a:avLst>
              </a:prstGeom>
              <a:solidFill>
                <a:srgbClr val="304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空心弧 85"/>
              <p:cNvSpPr/>
              <p:nvPr/>
            </p:nvSpPr>
            <p:spPr>
              <a:xfrm>
                <a:off x="3034516" y="2901817"/>
                <a:ext cx="6204124" cy="6204790"/>
              </a:xfrm>
              <a:prstGeom prst="blockArc">
                <a:avLst>
                  <a:gd name="adj1" fmla="val 13633710"/>
                  <a:gd name="adj2" fmla="val 15294408"/>
                  <a:gd name="adj3" fmla="val 17916"/>
                </a:avLst>
              </a:prstGeom>
              <a:solidFill>
                <a:srgbClr val="304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5" name="Freeform 5"/>
            <p:cNvSpPr>
              <a:spLocks noEditPoints="1"/>
            </p:cNvSpPr>
            <p:nvPr/>
          </p:nvSpPr>
          <p:spPr bwMode="auto">
            <a:xfrm>
              <a:off x="3553039" y="4234045"/>
              <a:ext cx="835134" cy="851720"/>
            </a:xfrm>
            <a:custGeom>
              <a:avLst/>
              <a:gdLst>
                <a:gd name="T0" fmla="*/ 363 w 786"/>
                <a:gd name="T1" fmla="*/ 284 h 801"/>
                <a:gd name="T2" fmla="*/ 626 w 786"/>
                <a:gd name="T3" fmla="*/ 134 h 801"/>
                <a:gd name="T4" fmla="*/ 682 w 786"/>
                <a:gd name="T5" fmla="*/ 349 h 801"/>
                <a:gd name="T6" fmla="*/ 783 w 786"/>
                <a:gd name="T7" fmla="*/ 364 h 801"/>
                <a:gd name="T8" fmla="*/ 755 w 786"/>
                <a:gd name="T9" fmla="*/ 486 h 801"/>
                <a:gd name="T10" fmla="*/ 672 w 786"/>
                <a:gd name="T11" fmla="*/ 431 h 801"/>
                <a:gd name="T12" fmla="*/ 701 w 786"/>
                <a:gd name="T13" fmla="*/ 535 h 801"/>
                <a:gd name="T14" fmla="*/ 403 w 786"/>
                <a:gd name="T15" fmla="*/ 326 h 801"/>
                <a:gd name="T16" fmla="*/ 578 w 786"/>
                <a:gd name="T17" fmla="*/ 516 h 801"/>
                <a:gd name="T18" fmla="*/ 671 w 786"/>
                <a:gd name="T19" fmla="*/ 565 h 801"/>
                <a:gd name="T20" fmla="*/ 608 w 786"/>
                <a:gd name="T21" fmla="*/ 488 h 801"/>
                <a:gd name="T22" fmla="*/ 662 w 786"/>
                <a:gd name="T23" fmla="*/ 523 h 801"/>
                <a:gd name="T24" fmla="*/ 431 w 786"/>
                <a:gd name="T25" fmla="*/ 280 h 801"/>
                <a:gd name="T26" fmla="*/ 578 w 786"/>
                <a:gd name="T27" fmla="*/ 486 h 801"/>
                <a:gd name="T28" fmla="*/ 620 w 786"/>
                <a:gd name="T29" fmla="*/ 536 h 801"/>
                <a:gd name="T30" fmla="*/ 666 w 786"/>
                <a:gd name="T31" fmla="*/ 549 h 801"/>
                <a:gd name="T32" fmla="*/ 225 w 786"/>
                <a:gd name="T33" fmla="*/ 648 h 801"/>
                <a:gd name="T34" fmla="*/ 179 w 786"/>
                <a:gd name="T35" fmla="*/ 491 h 801"/>
                <a:gd name="T36" fmla="*/ 301 w 786"/>
                <a:gd name="T37" fmla="*/ 440 h 801"/>
                <a:gd name="T38" fmla="*/ 242 w 786"/>
                <a:gd name="T39" fmla="*/ 369 h 801"/>
                <a:gd name="T40" fmla="*/ 167 w 786"/>
                <a:gd name="T41" fmla="*/ 436 h 801"/>
                <a:gd name="T42" fmla="*/ 148 w 786"/>
                <a:gd name="T43" fmla="*/ 665 h 801"/>
                <a:gd name="T44" fmla="*/ 145 w 786"/>
                <a:gd name="T45" fmla="*/ 433 h 801"/>
                <a:gd name="T46" fmla="*/ 405 w 786"/>
                <a:gd name="T47" fmla="*/ 261 h 801"/>
                <a:gd name="T48" fmla="*/ 323 w 786"/>
                <a:gd name="T49" fmla="*/ 106 h 801"/>
                <a:gd name="T50" fmla="*/ 235 w 786"/>
                <a:gd name="T51" fmla="*/ 281 h 801"/>
                <a:gd name="T52" fmla="*/ 121 w 786"/>
                <a:gd name="T53" fmla="*/ 394 h 801"/>
                <a:gd name="T54" fmla="*/ 91 w 786"/>
                <a:gd name="T55" fmla="*/ 557 h 801"/>
                <a:gd name="T56" fmla="*/ 212 w 786"/>
                <a:gd name="T57" fmla="*/ 743 h 801"/>
                <a:gd name="T58" fmla="*/ 293 w 786"/>
                <a:gd name="T59" fmla="*/ 785 h 801"/>
                <a:gd name="T60" fmla="*/ 251 w 786"/>
                <a:gd name="T61" fmla="*/ 366 h 801"/>
                <a:gd name="T62" fmla="*/ 173 w 786"/>
                <a:gd name="T63" fmla="*/ 436 h 801"/>
                <a:gd name="T64" fmla="*/ 289 w 786"/>
                <a:gd name="T65" fmla="*/ 291 h 801"/>
                <a:gd name="T66" fmla="*/ 142 w 786"/>
                <a:gd name="T67" fmla="*/ 394 h 801"/>
                <a:gd name="T68" fmla="*/ 158 w 786"/>
                <a:gd name="T69" fmla="*/ 370 h 801"/>
                <a:gd name="T70" fmla="*/ 127 w 786"/>
                <a:gd name="T71" fmla="*/ 418 h 801"/>
                <a:gd name="T72" fmla="*/ 146 w 786"/>
                <a:gd name="T73" fmla="*/ 545 h 801"/>
                <a:gd name="T74" fmla="*/ 151 w 786"/>
                <a:gd name="T75" fmla="*/ 534 h 801"/>
                <a:gd name="T76" fmla="*/ 234 w 786"/>
                <a:gd name="T77" fmla="*/ 738 h 801"/>
                <a:gd name="T78" fmla="*/ 92 w 786"/>
                <a:gd name="T79" fmla="*/ 213 h 801"/>
                <a:gd name="T80" fmla="*/ 76 w 786"/>
                <a:gd name="T81" fmla="*/ 291 h 801"/>
                <a:gd name="T82" fmla="*/ 75 w 786"/>
                <a:gd name="T83" fmla="*/ 237 h 801"/>
                <a:gd name="T84" fmla="*/ 644 w 786"/>
                <a:gd name="T85" fmla="*/ 118 h 801"/>
                <a:gd name="T86" fmla="*/ 664 w 786"/>
                <a:gd name="T87" fmla="*/ 139 h 801"/>
                <a:gd name="T88" fmla="*/ 578 w 786"/>
                <a:gd name="T89" fmla="*/ 526 h 801"/>
                <a:gd name="T90" fmla="*/ 562 w 786"/>
                <a:gd name="T91" fmla="*/ 256 h 801"/>
                <a:gd name="T92" fmla="*/ 556 w 786"/>
                <a:gd name="T93" fmla="*/ 67 h 801"/>
                <a:gd name="T94" fmla="*/ 178 w 786"/>
                <a:gd name="T95" fmla="*/ 415 h 801"/>
                <a:gd name="T96" fmla="*/ 704 w 786"/>
                <a:gd name="T97" fmla="*/ 598 h 801"/>
                <a:gd name="T98" fmla="*/ 579 w 786"/>
                <a:gd name="T99" fmla="*/ 663 h 801"/>
                <a:gd name="T100" fmla="*/ 633 w 786"/>
                <a:gd name="T101" fmla="*/ 669 h 801"/>
                <a:gd name="T102" fmla="*/ 471 w 786"/>
                <a:gd name="T103" fmla="*/ 490 h 801"/>
                <a:gd name="T104" fmla="*/ 561 w 786"/>
                <a:gd name="T105" fmla="*/ 665 h 801"/>
                <a:gd name="T106" fmla="*/ 382 w 786"/>
                <a:gd name="T107" fmla="*/ 646 h 801"/>
                <a:gd name="T108" fmla="*/ 593 w 786"/>
                <a:gd name="T109" fmla="*/ 669 h 801"/>
                <a:gd name="T110" fmla="*/ 668 w 786"/>
                <a:gd name="T111" fmla="*/ 624 h 801"/>
                <a:gd name="T112" fmla="*/ 694 w 786"/>
                <a:gd name="T113" fmla="*/ 614 h 801"/>
                <a:gd name="T114" fmla="*/ 97 w 786"/>
                <a:gd name="T115" fmla="*/ 631 h 801"/>
                <a:gd name="T116" fmla="*/ 112 w 786"/>
                <a:gd name="T117" fmla="*/ 657 h 801"/>
                <a:gd name="T118" fmla="*/ 126 w 786"/>
                <a:gd name="T119" fmla="*/ 145 h 801"/>
                <a:gd name="T120" fmla="*/ 194 w 786"/>
                <a:gd name="T121" fmla="*/ 79 h 801"/>
                <a:gd name="T122" fmla="*/ 160 w 786"/>
                <a:gd name="T123" fmla="*/ 97 h 801"/>
                <a:gd name="T124" fmla="*/ 243 w 786"/>
                <a:gd name="T125" fmla="*/ 38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6" h="801">
                  <a:moveTo>
                    <a:pt x="214" y="292"/>
                  </a:moveTo>
                  <a:cubicBezTo>
                    <a:pt x="214" y="291"/>
                    <a:pt x="216" y="292"/>
                    <a:pt x="216" y="290"/>
                  </a:cubicBezTo>
                  <a:cubicBezTo>
                    <a:pt x="214" y="289"/>
                    <a:pt x="213" y="291"/>
                    <a:pt x="214" y="292"/>
                  </a:cubicBezTo>
                  <a:close/>
                  <a:moveTo>
                    <a:pt x="209" y="293"/>
                  </a:moveTo>
                  <a:cubicBezTo>
                    <a:pt x="210" y="293"/>
                    <a:pt x="211" y="293"/>
                    <a:pt x="211" y="292"/>
                  </a:cubicBezTo>
                  <a:cubicBezTo>
                    <a:pt x="210" y="292"/>
                    <a:pt x="208" y="292"/>
                    <a:pt x="209" y="293"/>
                  </a:cubicBezTo>
                  <a:close/>
                  <a:moveTo>
                    <a:pt x="196" y="302"/>
                  </a:moveTo>
                  <a:cubicBezTo>
                    <a:pt x="197" y="302"/>
                    <a:pt x="198" y="302"/>
                    <a:pt x="198" y="301"/>
                  </a:cubicBezTo>
                  <a:cubicBezTo>
                    <a:pt x="197" y="300"/>
                    <a:pt x="197" y="301"/>
                    <a:pt x="196" y="302"/>
                  </a:cubicBezTo>
                  <a:close/>
                  <a:moveTo>
                    <a:pt x="221" y="285"/>
                  </a:moveTo>
                  <a:cubicBezTo>
                    <a:pt x="222" y="285"/>
                    <a:pt x="222" y="285"/>
                    <a:pt x="222" y="285"/>
                  </a:cubicBezTo>
                  <a:cubicBezTo>
                    <a:pt x="223" y="285"/>
                    <a:pt x="223" y="284"/>
                    <a:pt x="222" y="283"/>
                  </a:cubicBezTo>
                  <a:cubicBezTo>
                    <a:pt x="222" y="284"/>
                    <a:pt x="221" y="284"/>
                    <a:pt x="221" y="285"/>
                  </a:cubicBezTo>
                  <a:close/>
                  <a:moveTo>
                    <a:pt x="206" y="295"/>
                  </a:moveTo>
                  <a:cubicBezTo>
                    <a:pt x="205" y="294"/>
                    <a:pt x="205" y="295"/>
                    <a:pt x="204" y="295"/>
                  </a:cubicBezTo>
                  <a:cubicBezTo>
                    <a:pt x="205" y="297"/>
                    <a:pt x="207" y="295"/>
                    <a:pt x="207" y="295"/>
                  </a:cubicBezTo>
                  <a:cubicBezTo>
                    <a:pt x="208" y="295"/>
                    <a:pt x="208" y="295"/>
                    <a:pt x="209" y="294"/>
                  </a:cubicBezTo>
                  <a:cubicBezTo>
                    <a:pt x="209" y="294"/>
                    <a:pt x="208" y="293"/>
                    <a:pt x="208" y="293"/>
                  </a:cubicBezTo>
                  <a:cubicBezTo>
                    <a:pt x="207" y="294"/>
                    <a:pt x="207" y="294"/>
                    <a:pt x="206" y="295"/>
                  </a:cubicBezTo>
                  <a:close/>
                  <a:moveTo>
                    <a:pt x="195" y="303"/>
                  </a:moveTo>
                  <a:cubicBezTo>
                    <a:pt x="196" y="303"/>
                    <a:pt x="196" y="303"/>
                    <a:pt x="196" y="302"/>
                  </a:cubicBezTo>
                  <a:cubicBezTo>
                    <a:pt x="196" y="302"/>
                    <a:pt x="196" y="302"/>
                    <a:pt x="196" y="302"/>
                  </a:cubicBezTo>
                  <a:cubicBezTo>
                    <a:pt x="195" y="302"/>
                    <a:pt x="196" y="303"/>
                    <a:pt x="195" y="303"/>
                  </a:cubicBezTo>
                  <a:close/>
                  <a:moveTo>
                    <a:pt x="200" y="297"/>
                  </a:moveTo>
                  <a:cubicBezTo>
                    <a:pt x="200" y="298"/>
                    <a:pt x="200" y="299"/>
                    <a:pt x="200" y="299"/>
                  </a:cubicBezTo>
                  <a:cubicBezTo>
                    <a:pt x="200" y="299"/>
                    <a:pt x="198" y="299"/>
                    <a:pt x="199" y="300"/>
                  </a:cubicBezTo>
                  <a:cubicBezTo>
                    <a:pt x="199" y="301"/>
                    <a:pt x="200" y="299"/>
                    <a:pt x="201" y="299"/>
                  </a:cubicBezTo>
                  <a:cubicBezTo>
                    <a:pt x="201" y="299"/>
                    <a:pt x="202" y="299"/>
                    <a:pt x="202" y="299"/>
                  </a:cubicBezTo>
                  <a:cubicBezTo>
                    <a:pt x="202" y="299"/>
                    <a:pt x="202" y="298"/>
                    <a:pt x="203" y="298"/>
                  </a:cubicBezTo>
                  <a:cubicBezTo>
                    <a:pt x="203" y="298"/>
                    <a:pt x="204" y="298"/>
                    <a:pt x="204" y="297"/>
                  </a:cubicBezTo>
                  <a:cubicBezTo>
                    <a:pt x="202" y="296"/>
                    <a:pt x="202" y="297"/>
                    <a:pt x="202" y="297"/>
                  </a:cubicBezTo>
                  <a:cubicBezTo>
                    <a:pt x="201" y="297"/>
                    <a:pt x="201" y="297"/>
                    <a:pt x="200" y="297"/>
                  </a:cubicBezTo>
                  <a:close/>
                  <a:moveTo>
                    <a:pt x="217" y="288"/>
                  </a:moveTo>
                  <a:cubicBezTo>
                    <a:pt x="219" y="290"/>
                    <a:pt x="220" y="287"/>
                    <a:pt x="221" y="286"/>
                  </a:cubicBezTo>
                  <a:cubicBezTo>
                    <a:pt x="220" y="285"/>
                    <a:pt x="220" y="284"/>
                    <a:pt x="218" y="284"/>
                  </a:cubicBezTo>
                  <a:cubicBezTo>
                    <a:pt x="218" y="285"/>
                    <a:pt x="219" y="286"/>
                    <a:pt x="219" y="287"/>
                  </a:cubicBezTo>
                  <a:cubicBezTo>
                    <a:pt x="218" y="287"/>
                    <a:pt x="217" y="287"/>
                    <a:pt x="217" y="288"/>
                  </a:cubicBezTo>
                  <a:close/>
                  <a:moveTo>
                    <a:pt x="245" y="272"/>
                  </a:moveTo>
                  <a:cubicBezTo>
                    <a:pt x="245" y="273"/>
                    <a:pt x="246" y="272"/>
                    <a:pt x="246" y="272"/>
                  </a:cubicBezTo>
                  <a:cubicBezTo>
                    <a:pt x="247" y="272"/>
                    <a:pt x="246" y="271"/>
                    <a:pt x="245" y="271"/>
                  </a:cubicBezTo>
                  <a:cubicBezTo>
                    <a:pt x="245" y="272"/>
                    <a:pt x="245" y="272"/>
                    <a:pt x="245" y="272"/>
                  </a:cubicBezTo>
                  <a:close/>
                  <a:moveTo>
                    <a:pt x="247" y="271"/>
                  </a:moveTo>
                  <a:cubicBezTo>
                    <a:pt x="248" y="271"/>
                    <a:pt x="249" y="270"/>
                    <a:pt x="250" y="270"/>
                  </a:cubicBezTo>
                  <a:cubicBezTo>
                    <a:pt x="250" y="270"/>
                    <a:pt x="250" y="271"/>
                    <a:pt x="250" y="271"/>
                  </a:cubicBezTo>
                  <a:cubicBezTo>
                    <a:pt x="251" y="270"/>
                    <a:pt x="251" y="269"/>
                    <a:pt x="253" y="268"/>
                  </a:cubicBezTo>
                  <a:cubicBezTo>
                    <a:pt x="251" y="267"/>
                    <a:pt x="250" y="269"/>
                    <a:pt x="249" y="268"/>
                  </a:cubicBezTo>
                  <a:cubicBezTo>
                    <a:pt x="249" y="271"/>
                    <a:pt x="247" y="269"/>
                    <a:pt x="247" y="271"/>
                  </a:cubicBezTo>
                  <a:close/>
                  <a:moveTo>
                    <a:pt x="243" y="272"/>
                  </a:moveTo>
                  <a:cubicBezTo>
                    <a:pt x="243" y="273"/>
                    <a:pt x="243" y="273"/>
                    <a:pt x="243" y="273"/>
                  </a:cubicBezTo>
                  <a:cubicBezTo>
                    <a:pt x="244" y="273"/>
                    <a:pt x="244" y="273"/>
                    <a:pt x="244" y="273"/>
                  </a:cubicBezTo>
                  <a:cubicBezTo>
                    <a:pt x="244" y="273"/>
                    <a:pt x="244" y="273"/>
                    <a:pt x="245" y="273"/>
                  </a:cubicBezTo>
                  <a:cubicBezTo>
                    <a:pt x="244" y="273"/>
                    <a:pt x="244" y="272"/>
                    <a:pt x="243" y="272"/>
                  </a:cubicBezTo>
                  <a:close/>
                  <a:moveTo>
                    <a:pt x="237" y="277"/>
                  </a:moveTo>
                  <a:cubicBezTo>
                    <a:pt x="238" y="277"/>
                    <a:pt x="238" y="277"/>
                    <a:pt x="238" y="277"/>
                  </a:cubicBezTo>
                  <a:cubicBezTo>
                    <a:pt x="238" y="277"/>
                    <a:pt x="238" y="277"/>
                    <a:pt x="238" y="276"/>
                  </a:cubicBezTo>
                  <a:cubicBezTo>
                    <a:pt x="238" y="276"/>
                    <a:pt x="238" y="276"/>
                    <a:pt x="238" y="276"/>
                  </a:cubicBezTo>
                  <a:cubicBezTo>
                    <a:pt x="238" y="276"/>
                    <a:pt x="237" y="276"/>
                    <a:pt x="237" y="277"/>
                  </a:cubicBezTo>
                  <a:close/>
                  <a:moveTo>
                    <a:pt x="232" y="280"/>
                  </a:moveTo>
                  <a:cubicBezTo>
                    <a:pt x="233" y="279"/>
                    <a:pt x="235" y="280"/>
                    <a:pt x="235" y="278"/>
                  </a:cubicBezTo>
                  <a:cubicBezTo>
                    <a:pt x="234" y="278"/>
                    <a:pt x="234" y="278"/>
                    <a:pt x="234" y="278"/>
                  </a:cubicBezTo>
                  <a:cubicBezTo>
                    <a:pt x="233" y="279"/>
                    <a:pt x="231" y="280"/>
                    <a:pt x="232" y="280"/>
                  </a:cubicBezTo>
                  <a:close/>
                  <a:moveTo>
                    <a:pt x="239" y="276"/>
                  </a:moveTo>
                  <a:cubicBezTo>
                    <a:pt x="239" y="275"/>
                    <a:pt x="240" y="276"/>
                    <a:pt x="240" y="275"/>
                  </a:cubicBezTo>
                  <a:cubicBezTo>
                    <a:pt x="239" y="275"/>
                    <a:pt x="239" y="275"/>
                    <a:pt x="239" y="275"/>
                  </a:cubicBezTo>
                  <a:cubicBezTo>
                    <a:pt x="239" y="276"/>
                    <a:pt x="239" y="276"/>
                    <a:pt x="239" y="276"/>
                  </a:cubicBezTo>
                  <a:close/>
                  <a:moveTo>
                    <a:pt x="231" y="278"/>
                  </a:moveTo>
                  <a:cubicBezTo>
                    <a:pt x="231" y="278"/>
                    <a:pt x="228" y="279"/>
                    <a:pt x="227" y="280"/>
                  </a:cubicBezTo>
                  <a:cubicBezTo>
                    <a:pt x="226" y="280"/>
                    <a:pt x="225" y="280"/>
                    <a:pt x="225" y="281"/>
                  </a:cubicBezTo>
                  <a:cubicBezTo>
                    <a:pt x="225" y="281"/>
                    <a:pt x="225" y="282"/>
                    <a:pt x="225" y="282"/>
                  </a:cubicBezTo>
                  <a:cubicBezTo>
                    <a:pt x="225" y="282"/>
                    <a:pt x="226" y="282"/>
                    <a:pt x="226" y="282"/>
                  </a:cubicBezTo>
                  <a:cubicBezTo>
                    <a:pt x="226" y="282"/>
                    <a:pt x="226" y="283"/>
                    <a:pt x="227" y="283"/>
                  </a:cubicBezTo>
                  <a:cubicBezTo>
                    <a:pt x="228" y="282"/>
                    <a:pt x="229" y="281"/>
                    <a:pt x="229" y="280"/>
                  </a:cubicBezTo>
                  <a:cubicBezTo>
                    <a:pt x="229" y="279"/>
                    <a:pt x="230" y="280"/>
                    <a:pt x="231" y="279"/>
                  </a:cubicBezTo>
                  <a:cubicBezTo>
                    <a:pt x="230" y="279"/>
                    <a:pt x="231" y="278"/>
                    <a:pt x="231" y="278"/>
                  </a:cubicBezTo>
                  <a:close/>
                  <a:moveTo>
                    <a:pt x="442" y="246"/>
                  </a:moveTo>
                  <a:cubicBezTo>
                    <a:pt x="441" y="246"/>
                    <a:pt x="442" y="248"/>
                    <a:pt x="442" y="248"/>
                  </a:cubicBezTo>
                  <a:cubicBezTo>
                    <a:pt x="443" y="249"/>
                    <a:pt x="443" y="247"/>
                    <a:pt x="444" y="247"/>
                  </a:cubicBezTo>
                  <a:cubicBezTo>
                    <a:pt x="445" y="247"/>
                    <a:pt x="445" y="248"/>
                    <a:pt x="446" y="248"/>
                  </a:cubicBezTo>
                  <a:cubicBezTo>
                    <a:pt x="446" y="246"/>
                    <a:pt x="444" y="246"/>
                    <a:pt x="444" y="245"/>
                  </a:cubicBezTo>
                  <a:cubicBezTo>
                    <a:pt x="443" y="245"/>
                    <a:pt x="443" y="245"/>
                    <a:pt x="443" y="244"/>
                  </a:cubicBezTo>
                  <a:cubicBezTo>
                    <a:pt x="442" y="244"/>
                    <a:pt x="442" y="244"/>
                    <a:pt x="442" y="244"/>
                  </a:cubicBezTo>
                  <a:cubicBezTo>
                    <a:pt x="442" y="246"/>
                    <a:pt x="443" y="246"/>
                    <a:pt x="442" y="246"/>
                  </a:cubicBezTo>
                  <a:close/>
                  <a:moveTo>
                    <a:pt x="192" y="305"/>
                  </a:moveTo>
                  <a:cubicBezTo>
                    <a:pt x="191" y="305"/>
                    <a:pt x="191" y="305"/>
                    <a:pt x="191" y="306"/>
                  </a:cubicBezTo>
                  <a:cubicBezTo>
                    <a:pt x="192" y="307"/>
                    <a:pt x="193" y="305"/>
                    <a:pt x="192" y="305"/>
                  </a:cubicBezTo>
                  <a:close/>
                  <a:moveTo>
                    <a:pt x="429" y="259"/>
                  </a:moveTo>
                  <a:cubicBezTo>
                    <a:pt x="429" y="258"/>
                    <a:pt x="431" y="257"/>
                    <a:pt x="430" y="255"/>
                  </a:cubicBezTo>
                  <a:cubicBezTo>
                    <a:pt x="429" y="255"/>
                    <a:pt x="429" y="255"/>
                    <a:pt x="429" y="255"/>
                  </a:cubicBezTo>
                  <a:cubicBezTo>
                    <a:pt x="428" y="255"/>
                    <a:pt x="427" y="257"/>
                    <a:pt x="425" y="257"/>
                  </a:cubicBezTo>
                  <a:cubicBezTo>
                    <a:pt x="424" y="259"/>
                    <a:pt x="424" y="259"/>
                    <a:pt x="424" y="259"/>
                  </a:cubicBezTo>
                  <a:cubicBezTo>
                    <a:pt x="423" y="259"/>
                    <a:pt x="422" y="259"/>
                    <a:pt x="421" y="260"/>
                  </a:cubicBezTo>
                  <a:cubicBezTo>
                    <a:pt x="421" y="259"/>
                    <a:pt x="419" y="259"/>
                    <a:pt x="418" y="258"/>
                  </a:cubicBezTo>
                  <a:cubicBezTo>
                    <a:pt x="418" y="260"/>
                    <a:pt x="419" y="260"/>
                    <a:pt x="418" y="262"/>
                  </a:cubicBezTo>
                  <a:cubicBezTo>
                    <a:pt x="418" y="262"/>
                    <a:pt x="417" y="262"/>
                    <a:pt x="417" y="262"/>
                  </a:cubicBezTo>
                  <a:cubicBezTo>
                    <a:pt x="416" y="262"/>
                    <a:pt x="416" y="262"/>
                    <a:pt x="416" y="262"/>
                  </a:cubicBezTo>
                  <a:cubicBezTo>
                    <a:pt x="416" y="262"/>
                    <a:pt x="415" y="262"/>
                    <a:pt x="415" y="262"/>
                  </a:cubicBezTo>
                  <a:cubicBezTo>
                    <a:pt x="414" y="263"/>
                    <a:pt x="413" y="263"/>
                    <a:pt x="412" y="263"/>
                  </a:cubicBezTo>
                  <a:cubicBezTo>
                    <a:pt x="412" y="263"/>
                    <a:pt x="412" y="263"/>
                    <a:pt x="411" y="263"/>
                  </a:cubicBezTo>
                  <a:cubicBezTo>
                    <a:pt x="411" y="263"/>
                    <a:pt x="410" y="263"/>
                    <a:pt x="410" y="263"/>
                  </a:cubicBezTo>
                  <a:cubicBezTo>
                    <a:pt x="409" y="264"/>
                    <a:pt x="409" y="264"/>
                    <a:pt x="408" y="264"/>
                  </a:cubicBezTo>
                  <a:cubicBezTo>
                    <a:pt x="408" y="264"/>
                    <a:pt x="407" y="264"/>
                    <a:pt x="407" y="264"/>
                  </a:cubicBezTo>
                  <a:cubicBezTo>
                    <a:pt x="407" y="265"/>
                    <a:pt x="406" y="265"/>
                    <a:pt x="406" y="265"/>
                  </a:cubicBezTo>
                  <a:cubicBezTo>
                    <a:pt x="405" y="265"/>
                    <a:pt x="404" y="266"/>
                    <a:pt x="403" y="267"/>
                  </a:cubicBezTo>
                  <a:cubicBezTo>
                    <a:pt x="401" y="267"/>
                    <a:pt x="399" y="268"/>
                    <a:pt x="399" y="268"/>
                  </a:cubicBezTo>
                  <a:cubicBezTo>
                    <a:pt x="399" y="268"/>
                    <a:pt x="400" y="269"/>
                    <a:pt x="400" y="269"/>
                  </a:cubicBezTo>
                  <a:cubicBezTo>
                    <a:pt x="400" y="270"/>
                    <a:pt x="401" y="270"/>
                    <a:pt x="400" y="271"/>
                  </a:cubicBezTo>
                  <a:cubicBezTo>
                    <a:pt x="399" y="270"/>
                    <a:pt x="398" y="272"/>
                    <a:pt x="397" y="271"/>
                  </a:cubicBezTo>
                  <a:cubicBezTo>
                    <a:pt x="396" y="272"/>
                    <a:pt x="396" y="274"/>
                    <a:pt x="394" y="273"/>
                  </a:cubicBezTo>
                  <a:cubicBezTo>
                    <a:pt x="393" y="273"/>
                    <a:pt x="396" y="271"/>
                    <a:pt x="394" y="271"/>
                  </a:cubicBezTo>
                  <a:cubicBezTo>
                    <a:pt x="394" y="270"/>
                    <a:pt x="393" y="271"/>
                    <a:pt x="393" y="271"/>
                  </a:cubicBezTo>
                  <a:cubicBezTo>
                    <a:pt x="392" y="272"/>
                    <a:pt x="391" y="271"/>
                    <a:pt x="391" y="272"/>
                  </a:cubicBezTo>
                  <a:cubicBezTo>
                    <a:pt x="390" y="273"/>
                    <a:pt x="391" y="273"/>
                    <a:pt x="391" y="274"/>
                  </a:cubicBezTo>
                  <a:cubicBezTo>
                    <a:pt x="390" y="274"/>
                    <a:pt x="390" y="275"/>
                    <a:pt x="390" y="275"/>
                  </a:cubicBezTo>
                  <a:cubicBezTo>
                    <a:pt x="390" y="275"/>
                    <a:pt x="389" y="275"/>
                    <a:pt x="389" y="275"/>
                  </a:cubicBezTo>
                  <a:cubicBezTo>
                    <a:pt x="388" y="276"/>
                    <a:pt x="388" y="276"/>
                    <a:pt x="387" y="277"/>
                  </a:cubicBezTo>
                  <a:cubicBezTo>
                    <a:pt x="386" y="276"/>
                    <a:pt x="386" y="276"/>
                    <a:pt x="385" y="276"/>
                  </a:cubicBezTo>
                  <a:cubicBezTo>
                    <a:pt x="385" y="277"/>
                    <a:pt x="384" y="277"/>
                    <a:pt x="384" y="278"/>
                  </a:cubicBezTo>
                  <a:cubicBezTo>
                    <a:pt x="383" y="277"/>
                    <a:pt x="382" y="278"/>
                    <a:pt x="381" y="278"/>
                  </a:cubicBezTo>
                  <a:cubicBezTo>
                    <a:pt x="380" y="278"/>
                    <a:pt x="380" y="278"/>
                    <a:pt x="379" y="279"/>
                  </a:cubicBezTo>
                  <a:cubicBezTo>
                    <a:pt x="377" y="279"/>
                    <a:pt x="376" y="280"/>
                    <a:pt x="374" y="280"/>
                  </a:cubicBezTo>
                  <a:cubicBezTo>
                    <a:pt x="373" y="281"/>
                    <a:pt x="372" y="281"/>
                    <a:pt x="371" y="282"/>
                  </a:cubicBezTo>
                  <a:cubicBezTo>
                    <a:pt x="370" y="281"/>
                    <a:pt x="370" y="282"/>
                    <a:pt x="369" y="282"/>
                  </a:cubicBezTo>
                  <a:cubicBezTo>
                    <a:pt x="368" y="282"/>
                    <a:pt x="367" y="282"/>
                    <a:pt x="367" y="282"/>
                  </a:cubicBezTo>
                  <a:cubicBezTo>
                    <a:pt x="366" y="283"/>
                    <a:pt x="365" y="283"/>
                    <a:pt x="364" y="284"/>
                  </a:cubicBezTo>
                  <a:cubicBezTo>
                    <a:pt x="364" y="284"/>
                    <a:pt x="364" y="284"/>
                    <a:pt x="363" y="284"/>
                  </a:cubicBezTo>
                  <a:cubicBezTo>
                    <a:pt x="363" y="284"/>
                    <a:pt x="363" y="285"/>
                    <a:pt x="363" y="285"/>
                  </a:cubicBezTo>
                  <a:cubicBezTo>
                    <a:pt x="363" y="285"/>
                    <a:pt x="362" y="285"/>
                    <a:pt x="362" y="286"/>
                  </a:cubicBezTo>
                  <a:cubicBezTo>
                    <a:pt x="363" y="287"/>
                    <a:pt x="364" y="286"/>
                    <a:pt x="365" y="287"/>
                  </a:cubicBezTo>
                  <a:cubicBezTo>
                    <a:pt x="365" y="285"/>
                    <a:pt x="365" y="286"/>
                    <a:pt x="366" y="285"/>
                  </a:cubicBezTo>
                  <a:cubicBezTo>
                    <a:pt x="367" y="285"/>
                    <a:pt x="368" y="284"/>
                    <a:pt x="369" y="284"/>
                  </a:cubicBezTo>
                  <a:cubicBezTo>
                    <a:pt x="370" y="284"/>
                    <a:pt x="371" y="283"/>
                    <a:pt x="372" y="283"/>
                  </a:cubicBezTo>
                  <a:cubicBezTo>
                    <a:pt x="374" y="282"/>
                    <a:pt x="375" y="282"/>
                    <a:pt x="377" y="282"/>
                  </a:cubicBezTo>
                  <a:cubicBezTo>
                    <a:pt x="378" y="281"/>
                    <a:pt x="380" y="280"/>
                    <a:pt x="381" y="280"/>
                  </a:cubicBezTo>
                  <a:cubicBezTo>
                    <a:pt x="381" y="280"/>
                    <a:pt x="381" y="280"/>
                    <a:pt x="381" y="280"/>
                  </a:cubicBezTo>
                  <a:cubicBezTo>
                    <a:pt x="382" y="280"/>
                    <a:pt x="382" y="280"/>
                    <a:pt x="383" y="280"/>
                  </a:cubicBezTo>
                  <a:cubicBezTo>
                    <a:pt x="384" y="280"/>
                    <a:pt x="385" y="278"/>
                    <a:pt x="386" y="279"/>
                  </a:cubicBezTo>
                  <a:cubicBezTo>
                    <a:pt x="388" y="278"/>
                    <a:pt x="389" y="277"/>
                    <a:pt x="391" y="277"/>
                  </a:cubicBezTo>
                  <a:cubicBezTo>
                    <a:pt x="391" y="276"/>
                    <a:pt x="392" y="275"/>
                    <a:pt x="393" y="275"/>
                  </a:cubicBezTo>
                  <a:cubicBezTo>
                    <a:pt x="394" y="276"/>
                    <a:pt x="394" y="275"/>
                    <a:pt x="395" y="275"/>
                  </a:cubicBezTo>
                  <a:cubicBezTo>
                    <a:pt x="396" y="275"/>
                    <a:pt x="397" y="274"/>
                    <a:pt x="398" y="274"/>
                  </a:cubicBezTo>
                  <a:cubicBezTo>
                    <a:pt x="399" y="274"/>
                    <a:pt x="400" y="274"/>
                    <a:pt x="402" y="274"/>
                  </a:cubicBezTo>
                  <a:cubicBezTo>
                    <a:pt x="403" y="274"/>
                    <a:pt x="404" y="273"/>
                    <a:pt x="405" y="272"/>
                  </a:cubicBezTo>
                  <a:cubicBezTo>
                    <a:pt x="406" y="273"/>
                    <a:pt x="406" y="272"/>
                    <a:pt x="407" y="272"/>
                  </a:cubicBezTo>
                  <a:cubicBezTo>
                    <a:pt x="408" y="271"/>
                    <a:pt x="409" y="271"/>
                    <a:pt x="410" y="270"/>
                  </a:cubicBezTo>
                  <a:cubicBezTo>
                    <a:pt x="411" y="270"/>
                    <a:pt x="411" y="269"/>
                    <a:pt x="412" y="269"/>
                  </a:cubicBezTo>
                  <a:cubicBezTo>
                    <a:pt x="413" y="268"/>
                    <a:pt x="413" y="267"/>
                    <a:pt x="414" y="266"/>
                  </a:cubicBezTo>
                  <a:cubicBezTo>
                    <a:pt x="414" y="267"/>
                    <a:pt x="415" y="267"/>
                    <a:pt x="416" y="268"/>
                  </a:cubicBezTo>
                  <a:cubicBezTo>
                    <a:pt x="416" y="267"/>
                    <a:pt x="417" y="266"/>
                    <a:pt x="417" y="265"/>
                  </a:cubicBezTo>
                  <a:cubicBezTo>
                    <a:pt x="419" y="265"/>
                    <a:pt x="421" y="264"/>
                    <a:pt x="422" y="264"/>
                  </a:cubicBezTo>
                  <a:cubicBezTo>
                    <a:pt x="422" y="264"/>
                    <a:pt x="422" y="264"/>
                    <a:pt x="422" y="264"/>
                  </a:cubicBezTo>
                  <a:cubicBezTo>
                    <a:pt x="422" y="264"/>
                    <a:pt x="422" y="264"/>
                    <a:pt x="422" y="264"/>
                  </a:cubicBezTo>
                  <a:cubicBezTo>
                    <a:pt x="423" y="263"/>
                    <a:pt x="424" y="262"/>
                    <a:pt x="423" y="261"/>
                  </a:cubicBezTo>
                  <a:cubicBezTo>
                    <a:pt x="423" y="261"/>
                    <a:pt x="423" y="261"/>
                    <a:pt x="423" y="261"/>
                  </a:cubicBezTo>
                  <a:cubicBezTo>
                    <a:pt x="426" y="261"/>
                    <a:pt x="427" y="259"/>
                    <a:pt x="429" y="259"/>
                  </a:cubicBezTo>
                  <a:close/>
                  <a:moveTo>
                    <a:pt x="276" y="253"/>
                  </a:moveTo>
                  <a:cubicBezTo>
                    <a:pt x="276" y="255"/>
                    <a:pt x="274" y="254"/>
                    <a:pt x="275" y="256"/>
                  </a:cubicBezTo>
                  <a:cubicBezTo>
                    <a:pt x="276" y="255"/>
                    <a:pt x="276" y="255"/>
                    <a:pt x="277" y="256"/>
                  </a:cubicBezTo>
                  <a:cubicBezTo>
                    <a:pt x="277" y="256"/>
                    <a:pt x="277" y="256"/>
                    <a:pt x="277" y="256"/>
                  </a:cubicBezTo>
                  <a:cubicBezTo>
                    <a:pt x="277" y="255"/>
                    <a:pt x="277" y="253"/>
                    <a:pt x="276" y="253"/>
                  </a:cubicBezTo>
                  <a:close/>
                  <a:moveTo>
                    <a:pt x="149" y="348"/>
                  </a:moveTo>
                  <a:cubicBezTo>
                    <a:pt x="149" y="347"/>
                    <a:pt x="148" y="346"/>
                    <a:pt x="147" y="346"/>
                  </a:cubicBezTo>
                  <a:cubicBezTo>
                    <a:pt x="147" y="348"/>
                    <a:pt x="149" y="348"/>
                    <a:pt x="148" y="350"/>
                  </a:cubicBezTo>
                  <a:cubicBezTo>
                    <a:pt x="149" y="351"/>
                    <a:pt x="147" y="347"/>
                    <a:pt x="149" y="348"/>
                  </a:cubicBezTo>
                  <a:close/>
                  <a:moveTo>
                    <a:pt x="356" y="285"/>
                  </a:moveTo>
                  <a:cubicBezTo>
                    <a:pt x="356" y="286"/>
                    <a:pt x="355" y="286"/>
                    <a:pt x="353" y="287"/>
                  </a:cubicBezTo>
                  <a:cubicBezTo>
                    <a:pt x="353" y="288"/>
                    <a:pt x="352" y="288"/>
                    <a:pt x="352" y="289"/>
                  </a:cubicBezTo>
                  <a:cubicBezTo>
                    <a:pt x="351" y="290"/>
                    <a:pt x="348" y="290"/>
                    <a:pt x="348" y="292"/>
                  </a:cubicBezTo>
                  <a:cubicBezTo>
                    <a:pt x="350" y="293"/>
                    <a:pt x="350" y="291"/>
                    <a:pt x="352" y="291"/>
                  </a:cubicBezTo>
                  <a:cubicBezTo>
                    <a:pt x="353" y="291"/>
                    <a:pt x="353" y="291"/>
                    <a:pt x="354" y="291"/>
                  </a:cubicBezTo>
                  <a:cubicBezTo>
                    <a:pt x="355" y="290"/>
                    <a:pt x="355" y="289"/>
                    <a:pt x="356" y="287"/>
                  </a:cubicBezTo>
                  <a:cubicBezTo>
                    <a:pt x="357" y="287"/>
                    <a:pt x="359" y="287"/>
                    <a:pt x="359" y="285"/>
                  </a:cubicBezTo>
                  <a:cubicBezTo>
                    <a:pt x="359" y="284"/>
                    <a:pt x="358" y="285"/>
                    <a:pt x="356" y="285"/>
                  </a:cubicBezTo>
                  <a:close/>
                  <a:moveTo>
                    <a:pt x="163" y="330"/>
                  </a:moveTo>
                  <a:cubicBezTo>
                    <a:pt x="163" y="330"/>
                    <a:pt x="163" y="330"/>
                    <a:pt x="163" y="330"/>
                  </a:cubicBezTo>
                  <a:cubicBezTo>
                    <a:pt x="163" y="330"/>
                    <a:pt x="163" y="330"/>
                    <a:pt x="163" y="330"/>
                  </a:cubicBezTo>
                  <a:cubicBezTo>
                    <a:pt x="162" y="330"/>
                    <a:pt x="162" y="330"/>
                    <a:pt x="162" y="330"/>
                  </a:cubicBezTo>
                  <a:cubicBezTo>
                    <a:pt x="162" y="330"/>
                    <a:pt x="162" y="330"/>
                    <a:pt x="162" y="330"/>
                  </a:cubicBezTo>
                  <a:cubicBezTo>
                    <a:pt x="161" y="331"/>
                    <a:pt x="160" y="331"/>
                    <a:pt x="161" y="332"/>
                  </a:cubicBezTo>
                  <a:cubicBezTo>
                    <a:pt x="161" y="332"/>
                    <a:pt x="162" y="331"/>
                    <a:pt x="162" y="331"/>
                  </a:cubicBezTo>
                  <a:cubicBezTo>
                    <a:pt x="162" y="331"/>
                    <a:pt x="163" y="331"/>
                    <a:pt x="163" y="330"/>
                  </a:cubicBezTo>
                  <a:cubicBezTo>
                    <a:pt x="163" y="330"/>
                    <a:pt x="163" y="330"/>
                    <a:pt x="163" y="330"/>
                  </a:cubicBezTo>
                  <a:cubicBezTo>
                    <a:pt x="163" y="330"/>
                    <a:pt x="163" y="330"/>
                    <a:pt x="163" y="330"/>
                  </a:cubicBezTo>
                  <a:close/>
                  <a:moveTo>
                    <a:pt x="324" y="300"/>
                  </a:moveTo>
                  <a:cubicBezTo>
                    <a:pt x="324" y="300"/>
                    <a:pt x="323" y="299"/>
                    <a:pt x="322" y="300"/>
                  </a:cubicBezTo>
                  <a:cubicBezTo>
                    <a:pt x="322" y="300"/>
                    <a:pt x="321" y="300"/>
                    <a:pt x="322" y="301"/>
                  </a:cubicBezTo>
                  <a:cubicBezTo>
                    <a:pt x="323" y="302"/>
                    <a:pt x="323" y="301"/>
                    <a:pt x="324" y="301"/>
                  </a:cubicBezTo>
                  <a:cubicBezTo>
                    <a:pt x="326" y="301"/>
                    <a:pt x="327" y="300"/>
                    <a:pt x="328" y="300"/>
                  </a:cubicBezTo>
                  <a:cubicBezTo>
                    <a:pt x="328" y="300"/>
                    <a:pt x="329" y="300"/>
                    <a:pt x="329" y="299"/>
                  </a:cubicBezTo>
                  <a:cubicBezTo>
                    <a:pt x="329" y="299"/>
                    <a:pt x="328" y="298"/>
                    <a:pt x="328" y="298"/>
                  </a:cubicBezTo>
                  <a:cubicBezTo>
                    <a:pt x="327" y="299"/>
                    <a:pt x="326" y="299"/>
                    <a:pt x="324" y="300"/>
                  </a:cubicBezTo>
                  <a:close/>
                  <a:moveTo>
                    <a:pt x="338" y="296"/>
                  </a:moveTo>
                  <a:cubicBezTo>
                    <a:pt x="340" y="296"/>
                    <a:pt x="340" y="295"/>
                    <a:pt x="342" y="295"/>
                  </a:cubicBezTo>
                  <a:cubicBezTo>
                    <a:pt x="342" y="294"/>
                    <a:pt x="343" y="295"/>
                    <a:pt x="344" y="294"/>
                  </a:cubicBezTo>
                  <a:cubicBezTo>
                    <a:pt x="343" y="293"/>
                    <a:pt x="343" y="293"/>
                    <a:pt x="342" y="293"/>
                  </a:cubicBezTo>
                  <a:cubicBezTo>
                    <a:pt x="341" y="294"/>
                    <a:pt x="338" y="294"/>
                    <a:pt x="338" y="296"/>
                  </a:cubicBezTo>
                  <a:close/>
                  <a:moveTo>
                    <a:pt x="146" y="387"/>
                  </a:moveTo>
                  <a:cubicBezTo>
                    <a:pt x="146" y="387"/>
                    <a:pt x="146" y="386"/>
                    <a:pt x="146" y="386"/>
                  </a:cubicBezTo>
                  <a:cubicBezTo>
                    <a:pt x="146" y="386"/>
                    <a:pt x="147" y="386"/>
                    <a:pt x="147" y="386"/>
                  </a:cubicBezTo>
                  <a:cubicBezTo>
                    <a:pt x="147" y="386"/>
                    <a:pt x="147" y="385"/>
                    <a:pt x="148" y="385"/>
                  </a:cubicBezTo>
                  <a:cubicBezTo>
                    <a:pt x="146" y="384"/>
                    <a:pt x="146" y="385"/>
                    <a:pt x="146" y="386"/>
                  </a:cubicBezTo>
                  <a:cubicBezTo>
                    <a:pt x="146" y="386"/>
                    <a:pt x="146" y="386"/>
                    <a:pt x="145" y="386"/>
                  </a:cubicBezTo>
                  <a:cubicBezTo>
                    <a:pt x="146" y="386"/>
                    <a:pt x="145" y="386"/>
                    <a:pt x="145" y="386"/>
                  </a:cubicBezTo>
                  <a:cubicBezTo>
                    <a:pt x="145" y="387"/>
                    <a:pt x="145" y="387"/>
                    <a:pt x="144" y="388"/>
                  </a:cubicBezTo>
                  <a:cubicBezTo>
                    <a:pt x="144" y="388"/>
                    <a:pt x="144" y="388"/>
                    <a:pt x="144" y="388"/>
                  </a:cubicBezTo>
                  <a:cubicBezTo>
                    <a:pt x="144" y="388"/>
                    <a:pt x="144" y="388"/>
                    <a:pt x="144" y="388"/>
                  </a:cubicBezTo>
                  <a:cubicBezTo>
                    <a:pt x="144" y="389"/>
                    <a:pt x="143" y="388"/>
                    <a:pt x="143" y="389"/>
                  </a:cubicBezTo>
                  <a:cubicBezTo>
                    <a:pt x="143" y="389"/>
                    <a:pt x="143" y="389"/>
                    <a:pt x="143" y="389"/>
                  </a:cubicBezTo>
                  <a:cubicBezTo>
                    <a:pt x="144" y="389"/>
                    <a:pt x="144" y="389"/>
                    <a:pt x="145" y="388"/>
                  </a:cubicBezTo>
                  <a:cubicBezTo>
                    <a:pt x="145" y="387"/>
                    <a:pt x="146" y="387"/>
                    <a:pt x="146" y="387"/>
                  </a:cubicBezTo>
                  <a:close/>
                  <a:moveTo>
                    <a:pt x="187" y="312"/>
                  </a:moveTo>
                  <a:cubicBezTo>
                    <a:pt x="188" y="311"/>
                    <a:pt x="189" y="309"/>
                    <a:pt x="187" y="309"/>
                  </a:cubicBezTo>
                  <a:cubicBezTo>
                    <a:pt x="186" y="310"/>
                    <a:pt x="186" y="311"/>
                    <a:pt x="187" y="312"/>
                  </a:cubicBezTo>
                  <a:close/>
                  <a:moveTo>
                    <a:pt x="190" y="308"/>
                  </a:moveTo>
                  <a:cubicBezTo>
                    <a:pt x="190" y="308"/>
                    <a:pt x="191" y="307"/>
                    <a:pt x="191" y="307"/>
                  </a:cubicBezTo>
                  <a:cubicBezTo>
                    <a:pt x="189" y="306"/>
                    <a:pt x="189" y="308"/>
                    <a:pt x="190" y="308"/>
                  </a:cubicBezTo>
                  <a:close/>
                  <a:moveTo>
                    <a:pt x="186" y="311"/>
                  </a:moveTo>
                  <a:cubicBezTo>
                    <a:pt x="185" y="310"/>
                    <a:pt x="186" y="309"/>
                    <a:pt x="185" y="309"/>
                  </a:cubicBezTo>
                  <a:cubicBezTo>
                    <a:pt x="184" y="310"/>
                    <a:pt x="183" y="310"/>
                    <a:pt x="183" y="312"/>
                  </a:cubicBezTo>
                  <a:cubicBezTo>
                    <a:pt x="182" y="313"/>
                    <a:pt x="181" y="312"/>
                    <a:pt x="181" y="314"/>
                  </a:cubicBezTo>
                  <a:cubicBezTo>
                    <a:pt x="181" y="314"/>
                    <a:pt x="182" y="315"/>
                    <a:pt x="183" y="315"/>
                  </a:cubicBezTo>
                  <a:cubicBezTo>
                    <a:pt x="183" y="314"/>
                    <a:pt x="184" y="314"/>
                    <a:pt x="184" y="314"/>
                  </a:cubicBezTo>
                  <a:cubicBezTo>
                    <a:pt x="185" y="313"/>
                    <a:pt x="184" y="313"/>
                    <a:pt x="184" y="312"/>
                  </a:cubicBezTo>
                  <a:cubicBezTo>
                    <a:pt x="185" y="311"/>
                    <a:pt x="186" y="312"/>
                    <a:pt x="186" y="311"/>
                  </a:cubicBezTo>
                  <a:close/>
                  <a:moveTo>
                    <a:pt x="165" y="328"/>
                  </a:moveTo>
                  <a:cubicBezTo>
                    <a:pt x="164" y="328"/>
                    <a:pt x="163" y="329"/>
                    <a:pt x="163" y="330"/>
                  </a:cubicBezTo>
                  <a:cubicBezTo>
                    <a:pt x="164" y="330"/>
                    <a:pt x="164" y="329"/>
                    <a:pt x="165" y="328"/>
                  </a:cubicBezTo>
                  <a:close/>
                  <a:moveTo>
                    <a:pt x="177" y="318"/>
                  </a:moveTo>
                  <a:cubicBezTo>
                    <a:pt x="179" y="319"/>
                    <a:pt x="180" y="317"/>
                    <a:pt x="178" y="317"/>
                  </a:cubicBezTo>
                  <a:lnTo>
                    <a:pt x="177" y="318"/>
                  </a:lnTo>
                  <a:close/>
                  <a:moveTo>
                    <a:pt x="170" y="323"/>
                  </a:moveTo>
                  <a:cubicBezTo>
                    <a:pt x="170" y="322"/>
                    <a:pt x="169" y="322"/>
                    <a:pt x="168" y="323"/>
                  </a:cubicBezTo>
                  <a:cubicBezTo>
                    <a:pt x="169" y="324"/>
                    <a:pt x="170" y="324"/>
                    <a:pt x="170" y="323"/>
                  </a:cubicBezTo>
                  <a:close/>
                  <a:moveTo>
                    <a:pt x="166" y="325"/>
                  </a:moveTo>
                  <a:cubicBezTo>
                    <a:pt x="166" y="326"/>
                    <a:pt x="166" y="326"/>
                    <a:pt x="166" y="327"/>
                  </a:cubicBezTo>
                  <a:cubicBezTo>
                    <a:pt x="167" y="326"/>
                    <a:pt x="168" y="326"/>
                    <a:pt x="168" y="325"/>
                  </a:cubicBezTo>
                  <a:cubicBezTo>
                    <a:pt x="167" y="325"/>
                    <a:pt x="167" y="325"/>
                    <a:pt x="166" y="325"/>
                  </a:cubicBezTo>
                  <a:close/>
                  <a:moveTo>
                    <a:pt x="168" y="327"/>
                  </a:moveTo>
                  <a:cubicBezTo>
                    <a:pt x="170" y="328"/>
                    <a:pt x="170" y="327"/>
                    <a:pt x="171" y="326"/>
                  </a:cubicBezTo>
                  <a:cubicBezTo>
                    <a:pt x="172" y="326"/>
                    <a:pt x="173" y="325"/>
                    <a:pt x="173" y="324"/>
                  </a:cubicBezTo>
                  <a:cubicBezTo>
                    <a:pt x="173" y="324"/>
                    <a:pt x="173" y="324"/>
                    <a:pt x="172" y="323"/>
                  </a:cubicBezTo>
                  <a:cubicBezTo>
                    <a:pt x="172" y="324"/>
                    <a:pt x="172" y="324"/>
                    <a:pt x="171" y="323"/>
                  </a:cubicBezTo>
                  <a:cubicBezTo>
                    <a:pt x="170" y="325"/>
                    <a:pt x="168" y="326"/>
                    <a:pt x="168" y="327"/>
                  </a:cubicBezTo>
                  <a:close/>
                  <a:moveTo>
                    <a:pt x="174" y="322"/>
                  </a:moveTo>
                  <a:cubicBezTo>
                    <a:pt x="175" y="323"/>
                    <a:pt x="175" y="322"/>
                    <a:pt x="176" y="321"/>
                  </a:cubicBezTo>
                  <a:cubicBezTo>
                    <a:pt x="176" y="321"/>
                    <a:pt x="177" y="320"/>
                    <a:pt x="177" y="319"/>
                  </a:cubicBezTo>
                  <a:cubicBezTo>
                    <a:pt x="176" y="319"/>
                    <a:pt x="176" y="318"/>
                    <a:pt x="175" y="317"/>
                  </a:cubicBezTo>
                  <a:cubicBezTo>
                    <a:pt x="174" y="319"/>
                    <a:pt x="175" y="319"/>
                    <a:pt x="175" y="320"/>
                  </a:cubicBezTo>
                  <a:cubicBezTo>
                    <a:pt x="175" y="321"/>
                    <a:pt x="173" y="321"/>
                    <a:pt x="174" y="322"/>
                  </a:cubicBezTo>
                  <a:close/>
                  <a:moveTo>
                    <a:pt x="612" y="103"/>
                  </a:moveTo>
                  <a:cubicBezTo>
                    <a:pt x="618" y="113"/>
                    <a:pt x="623" y="123"/>
                    <a:pt x="626" y="134"/>
                  </a:cubicBezTo>
                  <a:cubicBezTo>
                    <a:pt x="627" y="136"/>
                    <a:pt x="627" y="139"/>
                    <a:pt x="628" y="141"/>
                  </a:cubicBezTo>
                  <a:cubicBezTo>
                    <a:pt x="628" y="141"/>
                    <a:pt x="628" y="141"/>
                    <a:pt x="628" y="141"/>
                  </a:cubicBezTo>
                  <a:cubicBezTo>
                    <a:pt x="627" y="141"/>
                    <a:pt x="628" y="142"/>
                    <a:pt x="628" y="143"/>
                  </a:cubicBezTo>
                  <a:cubicBezTo>
                    <a:pt x="628" y="144"/>
                    <a:pt x="628" y="144"/>
                    <a:pt x="628" y="145"/>
                  </a:cubicBezTo>
                  <a:cubicBezTo>
                    <a:pt x="628" y="146"/>
                    <a:pt x="630" y="147"/>
                    <a:pt x="630" y="149"/>
                  </a:cubicBezTo>
                  <a:cubicBezTo>
                    <a:pt x="630" y="149"/>
                    <a:pt x="630" y="149"/>
                    <a:pt x="630" y="149"/>
                  </a:cubicBezTo>
                  <a:cubicBezTo>
                    <a:pt x="630" y="150"/>
                    <a:pt x="630" y="150"/>
                    <a:pt x="630" y="150"/>
                  </a:cubicBezTo>
                  <a:cubicBezTo>
                    <a:pt x="630" y="151"/>
                    <a:pt x="630" y="151"/>
                    <a:pt x="630" y="152"/>
                  </a:cubicBezTo>
                  <a:cubicBezTo>
                    <a:pt x="631" y="152"/>
                    <a:pt x="630" y="152"/>
                    <a:pt x="630" y="152"/>
                  </a:cubicBezTo>
                  <a:cubicBezTo>
                    <a:pt x="631" y="154"/>
                    <a:pt x="631" y="155"/>
                    <a:pt x="631" y="156"/>
                  </a:cubicBezTo>
                  <a:cubicBezTo>
                    <a:pt x="630" y="156"/>
                    <a:pt x="631" y="157"/>
                    <a:pt x="630" y="158"/>
                  </a:cubicBezTo>
                  <a:cubicBezTo>
                    <a:pt x="630" y="159"/>
                    <a:pt x="631" y="160"/>
                    <a:pt x="630" y="161"/>
                  </a:cubicBezTo>
                  <a:cubicBezTo>
                    <a:pt x="632" y="164"/>
                    <a:pt x="632" y="167"/>
                    <a:pt x="633" y="171"/>
                  </a:cubicBezTo>
                  <a:cubicBezTo>
                    <a:pt x="632" y="173"/>
                    <a:pt x="634" y="175"/>
                    <a:pt x="634" y="177"/>
                  </a:cubicBezTo>
                  <a:cubicBezTo>
                    <a:pt x="634" y="178"/>
                    <a:pt x="633" y="179"/>
                    <a:pt x="633" y="179"/>
                  </a:cubicBezTo>
                  <a:cubicBezTo>
                    <a:pt x="633" y="180"/>
                    <a:pt x="634" y="180"/>
                    <a:pt x="633" y="180"/>
                  </a:cubicBezTo>
                  <a:cubicBezTo>
                    <a:pt x="633" y="180"/>
                    <a:pt x="633" y="181"/>
                    <a:pt x="633" y="181"/>
                  </a:cubicBezTo>
                  <a:cubicBezTo>
                    <a:pt x="633" y="182"/>
                    <a:pt x="633" y="182"/>
                    <a:pt x="633" y="183"/>
                  </a:cubicBezTo>
                  <a:cubicBezTo>
                    <a:pt x="633" y="184"/>
                    <a:pt x="634" y="184"/>
                    <a:pt x="634" y="185"/>
                  </a:cubicBezTo>
                  <a:cubicBezTo>
                    <a:pt x="635" y="186"/>
                    <a:pt x="633" y="188"/>
                    <a:pt x="633" y="189"/>
                  </a:cubicBezTo>
                  <a:cubicBezTo>
                    <a:pt x="633" y="189"/>
                    <a:pt x="633" y="190"/>
                    <a:pt x="633" y="190"/>
                  </a:cubicBezTo>
                  <a:cubicBezTo>
                    <a:pt x="633" y="192"/>
                    <a:pt x="632" y="194"/>
                    <a:pt x="632" y="195"/>
                  </a:cubicBezTo>
                  <a:cubicBezTo>
                    <a:pt x="633" y="197"/>
                    <a:pt x="632" y="200"/>
                    <a:pt x="632" y="203"/>
                  </a:cubicBezTo>
                  <a:cubicBezTo>
                    <a:pt x="632" y="204"/>
                    <a:pt x="632" y="205"/>
                    <a:pt x="631" y="205"/>
                  </a:cubicBezTo>
                  <a:cubicBezTo>
                    <a:pt x="632" y="205"/>
                    <a:pt x="632" y="205"/>
                    <a:pt x="632" y="205"/>
                  </a:cubicBezTo>
                  <a:cubicBezTo>
                    <a:pt x="631" y="207"/>
                    <a:pt x="632" y="209"/>
                    <a:pt x="631" y="211"/>
                  </a:cubicBezTo>
                  <a:cubicBezTo>
                    <a:pt x="631" y="212"/>
                    <a:pt x="631" y="213"/>
                    <a:pt x="631" y="214"/>
                  </a:cubicBezTo>
                  <a:cubicBezTo>
                    <a:pt x="631" y="214"/>
                    <a:pt x="631" y="214"/>
                    <a:pt x="630" y="215"/>
                  </a:cubicBezTo>
                  <a:cubicBezTo>
                    <a:pt x="630" y="215"/>
                    <a:pt x="630" y="215"/>
                    <a:pt x="630" y="215"/>
                  </a:cubicBezTo>
                  <a:cubicBezTo>
                    <a:pt x="630" y="216"/>
                    <a:pt x="630" y="217"/>
                    <a:pt x="630" y="218"/>
                  </a:cubicBezTo>
                  <a:cubicBezTo>
                    <a:pt x="630" y="218"/>
                    <a:pt x="630" y="219"/>
                    <a:pt x="630" y="219"/>
                  </a:cubicBezTo>
                  <a:cubicBezTo>
                    <a:pt x="631" y="221"/>
                    <a:pt x="628" y="222"/>
                    <a:pt x="629" y="223"/>
                  </a:cubicBezTo>
                  <a:cubicBezTo>
                    <a:pt x="629" y="223"/>
                    <a:pt x="628" y="224"/>
                    <a:pt x="628" y="224"/>
                  </a:cubicBezTo>
                  <a:cubicBezTo>
                    <a:pt x="628" y="226"/>
                    <a:pt x="627" y="227"/>
                    <a:pt x="626" y="229"/>
                  </a:cubicBezTo>
                  <a:cubicBezTo>
                    <a:pt x="627" y="231"/>
                    <a:pt x="626" y="234"/>
                    <a:pt x="625" y="236"/>
                  </a:cubicBezTo>
                  <a:cubicBezTo>
                    <a:pt x="625" y="237"/>
                    <a:pt x="625" y="238"/>
                    <a:pt x="624" y="238"/>
                  </a:cubicBezTo>
                  <a:cubicBezTo>
                    <a:pt x="625" y="239"/>
                    <a:pt x="625" y="239"/>
                    <a:pt x="625" y="240"/>
                  </a:cubicBezTo>
                  <a:cubicBezTo>
                    <a:pt x="625" y="240"/>
                    <a:pt x="625" y="239"/>
                    <a:pt x="625" y="239"/>
                  </a:cubicBezTo>
                  <a:cubicBezTo>
                    <a:pt x="625" y="240"/>
                    <a:pt x="625" y="240"/>
                    <a:pt x="625" y="241"/>
                  </a:cubicBezTo>
                  <a:cubicBezTo>
                    <a:pt x="625" y="241"/>
                    <a:pt x="625" y="242"/>
                    <a:pt x="625" y="242"/>
                  </a:cubicBezTo>
                  <a:cubicBezTo>
                    <a:pt x="625" y="242"/>
                    <a:pt x="624" y="243"/>
                    <a:pt x="624" y="243"/>
                  </a:cubicBezTo>
                  <a:cubicBezTo>
                    <a:pt x="624" y="244"/>
                    <a:pt x="624" y="245"/>
                    <a:pt x="624" y="245"/>
                  </a:cubicBezTo>
                  <a:cubicBezTo>
                    <a:pt x="624" y="246"/>
                    <a:pt x="624" y="246"/>
                    <a:pt x="624" y="247"/>
                  </a:cubicBezTo>
                  <a:cubicBezTo>
                    <a:pt x="624" y="247"/>
                    <a:pt x="624" y="247"/>
                    <a:pt x="624" y="247"/>
                  </a:cubicBezTo>
                  <a:cubicBezTo>
                    <a:pt x="623" y="247"/>
                    <a:pt x="624" y="248"/>
                    <a:pt x="624" y="248"/>
                  </a:cubicBezTo>
                  <a:cubicBezTo>
                    <a:pt x="624" y="248"/>
                    <a:pt x="623" y="248"/>
                    <a:pt x="623" y="248"/>
                  </a:cubicBezTo>
                  <a:cubicBezTo>
                    <a:pt x="623" y="249"/>
                    <a:pt x="624" y="251"/>
                    <a:pt x="624" y="251"/>
                  </a:cubicBezTo>
                  <a:cubicBezTo>
                    <a:pt x="624" y="250"/>
                    <a:pt x="624" y="251"/>
                    <a:pt x="625" y="251"/>
                  </a:cubicBezTo>
                  <a:cubicBezTo>
                    <a:pt x="624" y="253"/>
                    <a:pt x="624" y="254"/>
                    <a:pt x="624" y="256"/>
                  </a:cubicBezTo>
                  <a:cubicBezTo>
                    <a:pt x="624" y="256"/>
                    <a:pt x="624" y="257"/>
                    <a:pt x="624" y="257"/>
                  </a:cubicBezTo>
                  <a:cubicBezTo>
                    <a:pt x="623" y="258"/>
                    <a:pt x="623" y="256"/>
                    <a:pt x="623" y="255"/>
                  </a:cubicBezTo>
                  <a:cubicBezTo>
                    <a:pt x="623" y="255"/>
                    <a:pt x="624" y="251"/>
                    <a:pt x="622" y="252"/>
                  </a:cubicBezTo>
                  <a:cubicBezTo>
                    <a:pt x="623" y="254"/>
                    <a:pt x="622" y="255"/>
                    <a:pt x="622" y="255"/>
                  </a:cubicBezTo>
                  <a:cubicBezTo>
                    <a:pt x="622" y="256"/>
                    <a:pt x="622" y="257"/>
                    <a:pt x="621" y="257"/>
                  </a:cubicBezTo>
                  <a:cubicBezTo>
                    <a:pt x="621" y="258"/>
                    <a:pt x="621" y="260"/>
                    <a:pt x="621" y="261"/>
                  </a:cubicBezTo>
                  <a:cubicBezTo>
                    <a:pt x="620" y="262"/>
                    <a:pt x="621" y="262"/>
                    <a:pt x="621" y="264"/>
                  </a:cubicBezTo>
                  <a:cubicBezTo>
                    <a:pt x="621" y="265"/>
                    <a:pt x="620" y="264"/>
                    <a:pt x="621" y="266"/>
                  </a:cubicBezTo>
                  <a:cubicBezTo>
                    <a:pt x="621" y="266"/>
                    <a:pt x="621" y="267"/>
                    <a:pt x="621" y="267"/>
                  </a:cubicBezTo>
                  <a:cubicBezTo>
                    <a:pt x="621" y="266"/>
                    <a:pt x="623" y="263"/>
                    <a:pt x="623" y="262"/>
                  </a:cubicBezTo>
                  <a:cubicBezTo>
                    <a:pt x="623" y="262"/>
                    <a:pt x="623" y="261"/>
                    <a:pt x="624" y="260"/>
                  </a:cubicBezTo>
                  <a:cubicBezTo>
                    <a:pt x="624" y="260"/>
                    <a:pt x="624" y="260"/>
                    <a:pt x="624" y="260"/>
                  </a:cubicBezTo>
                  <a:cubicBezTo>
                    <a:pt x="623" y="265"/>
                    <a:pt x="624" y="272"/>
                    <a:pt x="622" y="276"/>
                  </a:cubicBezTo>
                  <a:cubicBezTo>
                    <a:pt x="622" y="276"/>
                    <a:pt x="622" y="276"/>
                    <a:pt x="622" y="276"/>
                  </a:cubicBezTo>
                  <a:cubicBezTo>
                    <a:pt x="621" y="277"/>
                    <a:pt x="622" y="273"/>
                    <a:pt x="621" y="273"/>
                  </a:cubicBezTo>
                  <a:cubicBezTo>
                    <a:pt x="620" y="273"/>
                    <a:pt x="621" y="274"/>
                    <a:pt x="621" y="275"/>
                  </a:cubicBezTo>
                  <a:cubicBezTo>
                    <a:pt x="621" y="277"/>
                    <a:pt x="621" y="280"/>
                    <a:pt x="621" y="282"/>
                  </a:cubicBezTo>
                  <a:cubicBezTo>
                    <a:pt x="621" y="283"/>
                    <a:pt x="620" y="284"/>
                    <a:pt x="621" y="284"/>
                  </a:cubicBezTo>
                  <a:cubicBezTo>
                    <a:pt x="621" y="284"/>
                    <a:pt x="621" y="289"/>
                    <a:pt x="621" y="289"/>
                  </a:cubicBezTo>
                  <a:cubicBezTo>
                    <a:pt x="621" y="289"/>
                    <a:pt x="621" y="290"/>
                    <a:pt x="621" y="290"/>
                  </a:cubicBezTo>
                  <a:cubicBezTo>
                    <a:pt x="621" y="291"/>
                    <a:pt x="622" y="291"/>
                    <a:pt x="622" y="292"/>
                  </a:cubicBezTo>
                  <a:cubicBezTo>
                    <a:pt x="621" y="293"/>
                    <a:pt x="622" y="295"/>
                    <a:pt x="622" y="297"/>
                  </a:cubicBezTo>
                  <a:cubicBezTo>
                    <a:pt x="622" y="298"/>
                    <a:pt x="622" y="299"/>
                    <a:pt x="622" y="300"/>
                  </a:cubicBezTo>
                  <a:cubicBezTo>
                    <a:pt x="622" y="301"/>
                    <a:pt x="623" y="301"/>
                    <a:pt x="623" y="302"/>
                  </a:cubicBezTo>
                  <a:cubicBezTo>
                    <a:pt x="624" y="305"/>
                    <a:pt x="624" y="308"/>
                    <a:pt x="626" y="309"/>
                  </a:cubicBezTo>
                  <a:cubicBezTo>
                    <a:pt x="625" y="309"/>
                    <a:pt x="625" y="309"/>
                    <a:pt x="624" y="309"/>
                  </a:cubicBezTo>
                  <a:cubicBezTo>
                    <a:pt x="625" y="311"/>
                    <a:pt x="625" y="312"/>
                    <a:pt x="626" y="313"/>
                  </a:cubicBezTo>
                  <a:cubicBezTo>
                    <a:pt x="625" y="315"/>
                    <a:pt x="628" y="317"/>
                    <a:pt x="627" y="319"/>
                  </a:cubicBezTo>
                  <a:cubicBezTo>
                    <a:pt x="628" y="319"/>
                    <a:pt x="628" y="319"/>
                    <a:pt x="629" y="320"/>
                  </a:cubicBezTo>
                  <a:cubicBezTo>
                    <a:pt x="629" y="321"/>
                    <a:pt x="628" y="321"/>
                    <a:pt x="628" y="321"/>
                  </a:cubicBezTo>
                  <a:cubicBezTo>
                    <a:pt x="628" y="322"/>
                    <a:pt x="629" y="322"/>
                    <a:pt x="630" y="322"/>
                  </a:cubicBezTo>
                  <a:cubicBezTo>
                    <a:pt x="630" y="323"/>
                    <a:pt x="631" y="324"/>
                    <a:pt x="631" y="325"/>
                  </a:cubicBezTo>
                  <a:cubicBezTo>
                    <a:pt x="632" y="327"/>
                    <a:pt x="634" y="329"/>
                    <a:pt x="635" y="331"/>
                  </a:cubicBezTo>
                  <a:cubicBezTo>
                    <a:pt x="635" y="331"/>
                    <a:pt x="635" y="332"/>
                    <a:pt x="635" y="332"/>
                  </a:cubicBezTo>
                  <a:cubicBezTo>
                    <a:pt x="636" y="334"/>
                    <a:pt x="638" y="335"/>
                    <a:pt x="637" y="337"/>
                  </a:cubicBezTo>
                  <a:cubicBezTo>
                    <a:pt x="639" y="337"/>
                    <a:pt x="639" y="339"/>
                    <a:pt x="641" y="340"/>
                  </a:cubicBezTo>
                  <a:cubicBezTo>
                    <a:pt x="641" y="337"/>
                    <a:pt x="638" y="336"/>
                    <a:pt x="637" y="334"/>
                  </a:cubicBezTo>
                  <a:cubicBezTo>
                    <a:pt x="637" y="334"/>
                    <a:pt x="637" y="332"/>
                    <a:pt x="636" y="332"/>
                  </a:cubicBezTo>
                  <a:cubicBezTo>
                    <a:pt x="636" y="331"/>
                    <a:pt x="636" y="331"/>
                    <a:pt x="636" y="331"/>
                  </a:cubicBezTo>
                  <a:cubicBezTo>
                    <a:pt x="636" y="331"/>
                    <a:pt x="636" y="331"/>
                    <a:pt x="636" y="331"/>
                  </a:cubicBezTo>
                  <a:cubicBezTo>
                    <a:pt x="638" y="333"/>
                    <a:pt x="639" y="335"/>
                    <a:pt x="640" y="336"/>
                  </a:cubicBezTo>
                  <a:cubicBezTo>
                    <a:pt x="641" y="337"/>
                    <a:pt x="642" y="338"/>
                    <a:pt x="643" y="339"/>
                  </a:cubicBezTo>
                  <a:cubicBezTo>
                    <a:pt x="642" y="339"/>
                    <a:pt x="642" y="339"/>
                    <a:pt x="642" y="340"/>
                  </a:cubicBezTo>
                  <a:cubicBezTo>
                    <a:pt x="642" y="340"/>
                    <a:pt x="643" y="340"/>
                    <a:pt x="643" y="341"/>
                  </a:cubicBezTo>
                  <a:cubicBezTo>
                    <a:pt x="643" y="341"/>
                    <a:pt x="643" y="342"/>
                    <a:pt x="643" y="342"/>
                  </a:cubicBezTo>
                  <a:cubicBezTo>
                    <a:pt x="643" y="342"/>
                    <a:pt x="644" y="342"/>
                    <a:pt x="644" y="343"/>
                  </a:cubicBezTo>
                  <a:cubicBezTo>
                    <a:pt x="644" y="343"/>
                    <a:pt x="644" y="343"/>
                    <a:pt x="644" y="343"/>
                  </a:cubicBezTo>
                  <a:cubicBezTo>
                    <a:pt x="644" y="343"/>
                    <a:pt x="645" y="343"/>
                    <a:pt x="645" y="343"/>
                  </a:cubicBezTo>
                  <a:cubicBezTo>
                    <a:pt x="645" y="344"/>
                    <a:pt x="645" y="344"/>
                    <a:pt x="646" y="344"/>
                  </a:cubicBezTo>
                  <a:cubicBezTo>
                    <a:pt x="646" y="344"/>
                    <a:pt x="646" y="345"/>
                    <a:pt x="646" y="345"/>
                  </a:cubicBezTo>
                  <a:cubicBezTo>
                    <a:pt x="648" y="346"/>
                    <a:pt x="649" y="347"/>
                    <a:pt x="650" y="348"/>
                  </a:cubicBezTo>
                  <a:cubicBezTo>
                    <a:pt x="651" y="348"/>
                    <a:pt x="651" y="348"/>
                    <a:pt x="651" y="348"/>
                  </a:cubicBezTo>
                  <a:cubicBezTo>
                    <a:pt x="651" y="348"/>
                    <a:pt x="652" y="349"/>
                    <a:pt x="652" y="349"/>
                  </a:cubicBezTo>
                  <a:cubicBezTo>
                    <a:pt x="653" y="349"/>
                    <a:pt x="654" y="350"/>
                    <a:pt x="654" y="350"/>
                  </a:cubicBezTo>
                  <a:cubicBezTo>
                    <a:pt x="656" y="351"/>
                    <a:pt x="657" y="352"/>
                    <a:pt x="659" y="352"/>
                  </a:cubicBezTo>
                  <a:cubicBezTo>
                    <a:pt x="659" y="352"/>
                    <a:pt x="659" y="353"/>
                    <a:pt x="660" y="353"/>
                  </a:cubicBezTo>
                  <a:cubicBezTo>
                    <a:pt x="660" y="353"/>
                    <a:pt x="660" y="352"/>
                    <a:pt x="660" y="353"/>
                  </a:cubicBezTo>
                  <a:cubicBezTo>
                    <a:pt x="661" y="353"/>
                    <a:pt x="661" y="353"/>
                    <a:pt x="661" y="353"/>
                  </a:cubicBezTo>
                  <a:cubicBezTo>
                    <a:pt x="662" y="353"/>
                    <a:pt x="662" y="353"/>
                    <a:pt x="663" y="353"/>
                  </a:cubicBezTo>
                  <a:cubicBezTo>
                    <a:pt x="663" y="353"/>
                    <a:pt x="663" y="353"/>
                    <a:pt x="663" y="354"/>
                  </a:cubicBezTo>
                  <a:cubicBezTo>
                    <a:pt x="664" y="354"/>
                    <a:pt x="665" y="353"/>
                    <a:pt x="666" y="353"/>
                  </a:cubicBezTo>
                  <a:cubicBezTo>
                    <a:pt x="666" y="353"/>
                    <a:pt x="666" y="354"/>
                    <a:pt x="666" y="354"/>
                  </a:cubicBezTo>
                  <a:cubicBezTo>
                    <a:pt x="667" y="354"/>
                    <a:pt x="667" y="353"/>
                    <a:pt x="667" y="354"/>
                  </a:cubicBezTo>
                  <a:cubicBezTo>
                    <a:pt x="668" y="354"/>
                    <a:pt x="669" y="354"/>
                    <a:pt x="669" y="354"/>
                  </a:cubicBezTo>
                  <a:cubicBezTo>
                    <a:pt x="670" y="354"/>
                    <a:pt x="670" y="354"/>
                    <a:pt x="670" y="353"/>
                  </a:cubicBezTo>
                  <a:cubicBezTo>
                    <a:pt x="671" y="353"/>
                    <a:pt x="671" y="354"/>
                    <a:pt x="672" y="353"/>
                  </a:cubicBezTo>
                  <a:cubicBezTo>
                    <a:pt x="672" y="353"/>
                    <a:pt x="672" y="353"/>
                    <a:pt x="672" y="353"/>
                  </a:cubicBezTo>
                  <a:cubicBezTo>
                    <a:pt x="673" y="353"/>
                    <a:pt x="673" y="353"/>
                    <a:pt x="673" y="353"/>
                  </a:cubicBezTo>
                  <a:cubicBezTo>
                    <a:pt x="674" y="353"/>
                    <a:pt x="674" y="352"/>
                    <a:pt x="676" y="353"/>
                  </a:cubicBezTo>
                  <a:cubicBezTo>
                    <a:pt x="676" y="352"/>
                    <a:pt x="676" y="352"/>
                    <a:pt x="677" y="352"/>
                  </a:cubicBezTo>
                  <a:cubicBezTo>
                    <a:pt x="677" y="352"/>
                    <a:pt x="677" y="352"/>
                    <a:pt x="677" y="352"/>
                  </a:cubicBezTo>
                  <a:cubicBezTo>
                    <a:pt x="678" y="351"/>
                    <a:pt x="679" y="351"/>
                    <a:pt x="680" y="351"/>
                  </a:cubicBezTo>
                  <a:cubicBezTo>
                    <a:pt x="680" y="351"/>
                    <a:pt x="680" y="350"/>
                    <a:pt x="680" y="350"/>
                  </a:cubicBezTo>
                  <a:cubicBezTo>
                    <a:pt x="680" y="350"/>
                    <a:pt x="681" y="350"/>
                    <a:pt x="681" y="350"/>
                  </a:cubicBezTo>
                  <a:cubicBezTo>
                    <a:pt x="681" y="350"/>
                    <a:pt x="681" y="350"/>
                    <a:pt x="681" y="350"/>
                  </a:cubicBezTo>
                  <a:cubicBezTo>
                    <a:pt x="682" y="350"/>
                    <a:pt x="682" y="350"/>
                    <a:pt x="682" y="349"/>
                  </a:cubicBezTo>
                  <a:cubicBezTo>
                    <a:pt x="683" y="349"/>
                    <a:pt x="683" y="349"/>
                    <a:pt x="684" y="349"/>
                  </a:cubicBezTo>
                  <a:cubicBezTo>
                    <a:pt x="684" y="349"/>
                    <a:pt x="685" y="348"/>
                    <a:pt x="685" y="348"/>
                  </a:cubicBezTo>
                  <a:cubicBezTo>
                    <a:pt x="685" y="348"/>
                    <a:pt x="687" y="347"/>
                    <a:pt x="688" y="345"/>
                  </a:cubicBezTo>
                  <a:cubicBezTo>
                    <a:pt x="688" y="346"/>
                    <a:pt x="688" y="346"/>
                    <a:pt x="688" y="346"/>
                  </a:cubicBezTo>
                  <a:cubicBezTo>
                    <a:pt x="688" y="345"/>
                    <a:pt x="689" y="345"/>
                    <a:pt x="690" y="344"/>
                  </a:cubicBezTo>
                  <a:cubicBezTo>
                    <a:pt x="690" y="344"/>
                    <a:pt x="690" y="344"/>
                    <a:pt x="690" y="344"/>
                  </a:cubicBezTo>
                  <a:cubicBezTo>
                    <a:pt x="690" y="344"/>
                    <a:pt x="690" y="344"/>
                    <a:pt x="691" y="343"/>
                  </a:cubicBezTo>
                  <a:cubicBezTo>
                    <a:pt x="691" y="343"/>
                    <a:pt x="692" y="342"/>
                    <a:pt x="692" y="341"/>
                  </a:cubicBezTo>
                  <a:cubicBezTo>
                    <a:pt x="693" y="340"/>
                    <a:pt x="695" y="337"/>
                    <a:pt x="694" y="338"/>
                  </a:cubicBezTo>
                  <a:cubicBezTo>
                    <a:pt x="693" y="339"/>
                    <a:pt x="693" y="339"/>
                    <a:pt x="693" y="339"/>
                  </a:cubicBezTo>
                  <a:cubicBezTo>
                    <a:pt x="692" y="340"/>
                    <a:pt x="690" y="342"/>
                    <a:pt x="690" y="343"/>
                  </a:cubicBezTo>
                  <a:cubicBezTo>
                    <a:pt x="689" y="343"/>
                    <a:pt x="689" y="343"/>
                    <a:pt x="689" y="344"/>
                  </a:cubicBezTo>
                  <a:cubicBezTo>
                    <a:pt x="689" y="344"/>
                    <a:pt x="689" y="344"/>
                    <a:pt x="689" y="344"/>
                  </a:cubicBezTo>
                  <a:cubicBezTo>
                    <a:pt x="689" y="343"/>
                    <a:pt x="689" y="343"/>
                    <a:pt x="689" y="343"/>
                  </a:cubicBezTo>
                  <a:cubicBezTo>
                    <a:pt x="688" y="344"/>
                    <a:pt x="687" y="346"/>
                    <a:pt x="687" y="346"/>
                  </a:cubicBezTo>
                  <a:cubicBezTo>
                    <a:pt x="685" y="347"/>
                    <a:pt x="684" y="348"/>
                    <a:pt x="683" y="349"/>
                  </a:cubicBezTo>
                  <a:cubicBezTo>
                    <a:pt x="681" y="348"/>
                    <a:pt x="681" y="350"/>
                    <a:pt x="680" y="349"/>
                  </a:cubicBezTo>
                  <a:cubicBezTo>
                    <a:pt x="686" y="346"/>
                    <a:pt x="692" y="340"/>
                    <a:pt x="695" y="335"/>
                  </a:cubicBezTo>
                  <a:cubicBezTo>
                    <a:pt x="697" y="339"/>
                    <a:pt x="700" y="339"/>
                    <a:pt x="703" y="343"/>
                  </a:cubicBezTo>
                  <a:cubicBezTo>
                    <a:pt x="708" y="349"/>
                    <a:pt x="715" y="351"/>
                    <a:pt x="723" y="352"/>
                  </a:cubicBezTo>
                  <a:cubicBezTo>
                    <a:pt x="732" y="353"/>
                    <a:pt x="742" y="348"/>
                    <a:pt x="749" y="340"/>
                  </a:cubicBezTo>
                  <a:cubicBezTo>
                    <a:pt x="754" y="332"/>
                    <a:pt x="757" y="323"/>
                    <a:pt x="758" y="312"/>
                  </a:cubicBezTo>
                  <a:cubicBezTo>
                    <a:pt x="758" y="281"/>
                    <a:pt x="735" y="282"/>
                    <a:pt x="735" y="282"/>
                  </a:cubicBezTo>
                  <a:cubicBezTo>
                    <a:pt x="736" y="282"/>
                    <a:pt x="750" y="252"/>
                    <a:pt x="731" y="233"/>
                  </a:cubicBezTo>
                  <a:cubicBezTo>
                    <a:pt x="727" y="229"/>
                    <a:pt x="720" y="226"/>
                    <a:pt x="714" y="225"/>
                  </a:cubicBezTo>
                  <a:cubicBezTo>
                    <a:pt x="685" y="218"/>
                    <a:pt x="672" y="245"/>
                    <a:pt x="670" y="252"/>
                  </a:cubicBezTo>
                  <a:cubicBezTo>
                    <a:pt x="663" y="289"/>
                    <a:pt x="703" y="294"/>
                    <a:pt x="712" y="277"/>
                  </a:cubicBezTo>
                  <a:cubicBezTo>
                    <a:pt x="705" y="306"/>
                    <a:pt x="676" y="293"/>
                    <a:pt x="668" y="281"/>
                  </a:cubicBezTo>
                  <a:cubicBezTo>
                    <a:pt x="662" y="271"/>
                    <a:pt x="661" y="257"/>
                    <a:pt x="658" y="244"/>
                  </a:cubicBezTo>
                  <a:cubicBezTo>
                    <a:pt x="654" y="223"/>
                    <a:pt x="656" y="200"/>
                    <a:pt x="652" y="179"/>
                  </a:cubicBezTo>
                  <a:cubicBezTo>
                    <a:pt x="647" y="150"/>
                    <a:pt x="637" y="122"/>
                    <a:pt x="620" y="98"/>
                  </a:cubicBezTo>
                  <a:cubicBezTo>
                    <a:pt x="609" y="82"/>
                    <a:pt x="594" y="70"/>
                    <a:pt x="580" y="57"/>
                  </a:cubicBezTo>
                  <a:cubicBezTo>
                    <a:pt x="588" y="64"/>
                    <a:pt x="612" y="103"/>
                    <a:pt x="612" y="103"/>
                  </a:cubicBezTo>
                  <a:close/>
                  <a:moveTo>
                    <a:pt x="626" y="238"/>
                  </a:moveTo>
                  <a:cubicBezTo>
                    <a:pt x="627" y="237"/>
                    <a:pt x="627" y="236"/>
                    <a:pt x="626" y="235"/>
                  </a:cubicBezTo>
                  <a:cubicBezTo>
                    <a:pt x="626" y="234"/>
                    <a:pt x="628" y="234"/>
                    <a:pt x="628" y="234"/>
                  </a:cubicBezTo>
                  <a:cubicBezTo>
                    <a:pt x="628" y="233"/>
                    <a:pt x="627" y="237"/>
                    <a:pt x="627" y="239"/>
                  </a:cubicBezTo>
                  <a:cubicBezTo>
                    <a:pt x="627" y="239"/>
                    <a:pt x="626" y="239"/>
                    <a:pt x="626" y="238"/>
                  </a:cubicBezTo>
                  <a:close/>
                  <a:moveTo>
                    <a:pt x="629" y="316"/>
                  </a:moveTo>
                  <a:cubicBezTo>
                    <a:pt x="628" y="314"/>
                    <a:pt x="627" y="313"/>
                    <a:pt x="627" y="311"/>
                  </a:cubicBezTo>
                  <a:cubicBezTo>
                    <a:pt x="626" y="310"/>
                    <a:pt x="625" y="310"/>
                    <a:pt x="626" y="309"/>
                  </a:cubicBezTo>
                  <a:cubicBezTo>
                    <a:pt x="626" y="309"/>
                    <a:pt x="626" y="309"/>
                    <a:pt x="626" y="309"/>
                  </a:cubicBezTo>
                  <a:cubicBezTo>
                    <a:pt x="626" y="308"/>
                    <a:pt x="625" y="306"/>
                    <a:pt x="625" y="305"/>
                  </a:cubicBezTo>
                  <a:cubicBezTo>
                    <a:pt x="625" y="304"/>
                    <a:pt x="625" y="304"/>
                    <a:pt x="625" y="304"/>
                  </a:cubicBezTo>
                  <a:cubicBezTo>
                    <a:pt x="628" y="308"/>
                    <a:pt x="629" y="316"/>
                    <a:pt x="629" y="316"/>
                  </a:cubicBezTo>
                  <a:close/>
                  <a:moveTo>
                    <a:pt x="676" y="351"/>
                  </a:moveTo>
                  <a:cubicBezTo>
                    <a:pt x="676" y="351"/>
                    <a:pt x="676" y="352"/>
                    <a:pt x="675" y="352"/>
                  </a:cubicBezTo>
                  <a:cubicBezTo>
                    <a:pt x="675" y="352"/>
                    <a:pt x="674" y="352"/>
                    <a:pt x="673" y="352"/>
                  </a:cubicBezTo>
                  <a:cubicBezTo>
                    <a:pt x="673" y="352"/>
                    <a:pt x="672" y="352"/>
                    <a:pt x="671" y="352"/>
                  </a:cubicBezTo>
                  <a:cubicBezTo>
                    <a:pt x="671" y="352"/>
                    <a:pt x="671" y="352"/>
                    <a:pt x="671" y="352"/>
                  </a:cubicBezTo>
                  <a:cubicBezTo>
                    <a:pt x="671" y="351"/>
                    <a:pt x="677" y="351"/>
                    <a:pt x="676" y="351"/>
                  </a:cubicBezTo>
                  <a:close/>
                  <a:moveTo>
                    <a:pt x="667" y="353"/>
                  </a:moveTo>
                  <a:cubicBezTo>
                    <a:pt x="667" y="353"/>
                    <a:pt x="667" y="353"/>
                    <a:pt x="667" y="353"/>
                  </a:cubicBezTo>
                  <a:cubicBezTo>
                    <a:pt x="667" y="353"/>
                    <a:pt x="663" y="353"/>
                    <a:pt x="662" y="352"/>
                  </a:cubicBezTo>
                  <a:cubicBezTo>
                    <a:pt x="661" y="352"/>
                    <a:pt x="661" y="352"/>
                    <a:pt x="660" y="352"/>
                  </a:cubicBezTo>
                  <a:cubicBezTo>
                    <a:pt x="660" y="352"/>
                    <a:pt x="660" y="351"/>
                    <a:pt x="660" y="351"/>
                  </a:cubicBezTo>
                  <a:cubicBezTo>
                    <a:pt x="659" y="351"/>
                    <a:pt x="658" y="351"/>
                    <a:pt x="657" y="351"/>
                  </a:cubicBezTo>
                  <a:cubicBezTo>
                    <a:pt x="656" y="350"/>
                    <a:pt x="655" y="350"/>
                    <a:pt x="655" y="349"/>
                  </a:cubicBezTo>
                  <a:cubicBezTo>
                    <a:pt x="654" y="349"/>
                    <a:pt x="654" y="349"/>
                    <a:pt x="654" y="348"/>
                  </a:cubicBezTo>
                  <a:cubicBezTo>
                    <a:pt x="656" y="347"/>
                    <a:pt x="662" y="352"/>
                    <a:pt x="667" y="353"/>
                  </a:cubicBezTo>
                  <a:close/>
                  <a:moveTo>
                    <a:pt x="653" y="348"/>
                  </a:moveTo>
                  <a:cubicBezTo>
                    <a:pt x="653" y="348"/>
                    <a:pt x="653" y="347"/>
                    <a:pt x="652" y="348"/>
                  </a:cubicBezTo>
                  <a:cubicBezTo>
                    <a:pt x="651" y="347"/>
                    <a:pt x="650" y="346"/>
                    <a:pt x="649" y="346"/>
                  </a:cubicBezTo>
                  <a:cubicBezTo>
                    <a:pt x="649" y="345"/>
                    <a:pt x="648" y="345"/>
                    <a:pt x="648" y="344"/>
                  </a:cubicBezTo>
                  <a:cubicBezTo>
                    <a:pt x="649" y="343"/>
                    <a:pt x="651" y="347"/>
                    <a:pt x="653" y="348"/>
                  </a:cubicBezTo>
                  <a:close/>
                  <a:moveTo>
                    <a:pt x="635" y="330"/>
                  </a:moveTo>
                  <a:cubicBezTo>
                    <a:pt x="635" y="330"/>
                    <a:pt x="635" y="329"/>
                    <a:pt x="635" y="328"/>
                  </a:cubicBezTo>
                  <a:cubicBezTo>
                    <a:pt x="634" y="328"/>
                    <a:pt x="634" y="328"/>
                    <a:pt x="633" y="327"/>
                  </a:cubicBezTo>
                  <a:cubicBezTo>
                    <a:pt x="632" y="327"/>
                    <a:pt x="632" y="324"/>
                    <a:pt x="632" y="324"/>
                  </a:cubicBezTo>
                  <a:cubicBezTo>
                    <a:pt x="635" y="325"/>
                    <a:pt x="635" y="329"/>
                    <a:pt x="636" y="331"/>
                  </a:cubicBezTo>
                  <a:cubicBezTo>
                    <a:pt x="636" y="330"/>
                    <a:pt x="635" y="330"/>
                    <a:pt x="635" y="330"/>
                  </a:cubicBezTo>
                  <a:close/>
                  <a:moveTo>
                    <a:pt x="621" y="268"/>
                  </a:moveTo>
                  <a:cubicBezTo>
                    <a:pt x="621" y="270"/>
                    <a:pt x="621" y="270"/>
                    <a:pt x="622" y="270"/>
                  </a:cubicBezTo>
                  <a:cubicBezTo>
                    <a:pt x="622" y="269"/>
                    <a:pt x="622" y="267"/>
                    <a:pt x="621" y="268"/>
                  </a:cubicBezTo>
                  <a:close/>
                  <a:moveTo>
                    <a:pt x="622" y="273"/>
                  </a:moveTo>
                  <a:cubicBezTo>
                    <a:pt x="623" y="270"/>
                    <a:pt x="620" y="271"/>
                    <a:pt x="622" y="273"/>
                  </a:cubicBezTo>
                  <a:close/>
                  <a:moveTo>
                    <a:pt x="597" y="456"/>
                  </a:moveTo>
                  <a:cubicBezTo>
                    <a:pt x="597" y="456"/>
                    <a:pt x="597" y="455"/>
                    <a:pt x="597" y="455"/>
                  </a:cubicBezTo>
                  <a:cubicBezTo>
                    <a:pt x="596" y="456"/>
                    <a:pt x="596" y="456"/>
                    <a:pt x="596" y="456"/>
                  </a:cubicBezTo>
                  <a:cubicBezTo>
                    <a:pt x="596" y="457"/>
                    <a:pt x="596" y="457"/>
                    <a:pt x="596" y="458"/>
                  </a:cubicBezTo>
                  <a:cubicBezTo>
                    <a:pt x="596" y="458"/>
                    <a:pt x="596" y="459"/>
                    <a:pt x="596" y="459"/>
                  </a:cubicBezTo>
                  <a:cubicBezTo>
                    <a:pt x="596" y="460"/>
                    <a:pt x="596" y="460"/>
                    <a:pt x="596" y="460"/>
                  </a:cubicBezTo>
                  <a:cubicBezTo>
                    <a:pt x="596" y="461"/>
                    <a:pt x="596" y="462"/>
                    <a:pt x="596" y="463"/>
                  </a:cubicBezTo>
                  <a:cubicBezTo>
                    <a:pt x="596" y="464"/>
                    <a:pt x="597" y="466"/>
                    <a:pt x="596" y="467"/>
                  </a:cubicBezTo>
                  <a:cubicBezTo>
                    <a:pt x="597" y="468"/>
                    <a:pt x="597" y="469"/>
                    <a:pt x="598" y="470"/>
                  </a:cubicBezTo>
                  <a:cubicBezTo>
                    <a:pt x="598" y="471"/>
                    <a:pt x="598" y="472"/>
                    <a:pt x="599" y="473"/>
                  </a:cubicBezTo>
                  <a:cubicBezTo>
                    <a:pt x="600" y="472"/>
                    <a:pt x="598" y="471"/>
                    <a:pt x="599" y="470"/>
                  </a:cubicBezTo>
                  <a:cubicBezTo>
                    <a:pt x="599" y="469"/>
                    <a:pt x="598" y="468"/>
                    <a:pt x="599" y="468"/>
                  </a:cubicBezTo>
                  <a:cubicBezTo>
                    <a:pt x="599" y="467"/>
                    <a:pt x="599" y="466"/>
                    <a:pt x="599" y="465"/>
                  </a:cubicBezTo>
                  <a:cubicBezTo>
                    <a:pt x="598" y="465"/>
                    <a:pt x="597" y="464"/>
                    <a:pt x="597" y="463"/>
                  </a:cubicBezTo>
                  <a:cubicBezTo>
                    <a:pt x="598" y="462"/>
                    <a:pt x="598" y="462"/>
                    <a:pt x="599" y="460"/>
                  </a:cubicBezTo>
                  <a:cubicBezTo>
                    <a:pt x="598" y="459"/>
                    <a:pt x="598" y="460"/>
                    <a:pt x="597" y="460"/>
                  </a:cubicBezTo>
                  <a:cubicBezTo>
                    <a:pt x="597" y="459"/>
                    <a:pt x="597" y="458"/>
                    <a:pt x="597" y="458"/>
                  </a:cubicBezTo>
                  <a:cubicBezTo>
                    <a:pt x="597" y="457"/>
                    <a:pt x="596" y="457"/>
                    <a:pt x="596" y="456"/>
                  </a:cubicBezTo>
                  <a:cubicBezTo>
                    <a:pt x="596" y="456"/>
                    <a:pt x="597" y="456"/>
                    <a:pt x="597" y="456"/>
                  </a:cubicBezTo>
                  <a:close/>
                  <a:moveTo>
                    <a:pt x="785" y="422"/>
                  </a:moveTo>
                  <a:cubicBezTo>
                    <a:pt x="785" y="421"/>
                    <a:pt x="785" y="420"/>
                    <a:pt x="786" y="419"/>
                  </a:cubicBezTo>
                  <a:cubicBezTo>
                    <a:pt x="784" y="418"/>
                    <a:pt x="785" y="416"/>
                    <a:pt x="785" y="415"/>
                  </a:cubicBezTo>
                  <a:cubicBezTo>
                    <a:pt x="785" y="413"/>
                    <a:pt x="785" y="412"/>
                    <a:pt x="785" y="410"/>
                  </a:cubicBezTo>
                  <a:cubicBezTo>
                    <a:pt x="785" y="410"/>
                    <a:pt x="785" y="410"/>
                    <a:pt x="785" y="410"/>
                  </a:cubicBezTo>
                  <a:cubicBezTo>
                    <a:pt x="785" y="409"/>
                    <a:pt x="785" y="409"/>
                    <a:pt x="785" y="409"/>
                  </a:cubicBezTo>
                  <a:cubicBezTo>
                    <a:pt x="785" y="408"/>
                    <a:pt x="785" y="408"/>
                    <a:pt x="785" y="408"/>
                  </a:cubicBezTo>
                  <a:cubicBezTo>
                    <a:pt x="785" y="408"/>
                    <a:pt x="785" y="407"/>
                    <a:pt x="785" y="407"/>
                  </a:cubicBezTo>
                  <a:cubicBezTo>
                    <a:pt x="785" y="407"/>
                    <a:pt x="785" y="406"/>
                    <a:pt x="785" y="406"/>
                  </a:cubicBezTo>
                  <a:cubicBezTo>
                    <a:pt x="785" y="406"/>
                    <a:pt x="785" y="406"/>
                    <a:pt x="785" y="406"/>
                  </a:cubicBezTo>
                  <a:cubicBezTo>
                    <a:pt x="785" y="405"/>
                    <a:pt x="785" y="404"/>
                    <a:pt x="785" y="403"/>
                  </a:cubicBezTo>
                  <a:cubicBezTo>
                    <a:pt x="785" y="403"/>
                    <a:pt x="785" y="402"/>
                    <a:pt x="785" y="401"/>
                  </a:cubicBezTo>
                  <a:cubicBezTo>
                    <a:pt x="785" y="400"/>
                    <a:pt x="785" y="399"/>
                    <a:pt x="785" y="399"/>
                  </a:cubicBezTo>
                  <a:cubicBezTo>
                    <a:pt x="785" y="398"/>
                    <a:pt x="785" y="397"/>
                    <a:pt x="785" y="396"/>
                  </a:cubicBezTo>
                  <a:cubicBezTo>
                    <a:pt x="785" y="396"/>
                    <a:pt x="785" y="396"/>
                    <a:pt x="785" y="396"/>
                  </a:cubicBezTo>
                  <a:cubicBezTo>
                    <a:pt x="785" y="395"/>
                    <a:pt x="785" y="395"/>
                    <a:pt x="785" y="395"/>
                  </a:cubicBezTo>
                  <a:cubicBezTo>
                    <a:pt x="785" y="395"/>
                    <a:pt x="785" y="394"/>
                    <a:pt x="785" y="394"/>
                  </a:cubicBezTo>
                  <a:cubicBezTo>
                    <a:pt x="785" y="394"/>
                    <a:pt x="785" y="393"/>
                    <a:pt x="785" y="393"/>
                  </a:cubicBezTo>
                  <a:cubicBezTo>
                    <a:pt x="784" y="392"/>
                    <a:pt x="785" y="390"/>
                    <a:pt x="785" y="389"/>
                  </a:cubicBezTo>
                  <a:cubicBezTo>
                    <a:pt x="784" y="389"/>
                    <a:pt x="785" y="388"/>
                    <a:pt x="785" y="388"/>
                  </a:cubicBezTo>
                  <a:cubicBezTo>
                    <a:pt x="784" y="387"/>
                    <a:pt x="784" y="386"/>
                    <a:pt x="785" y="385"/>
                  </a:cubicBezTo>
                  <a:cubicBezTo>
                    <a:pt x="784" y="383"/>
                    <a:pt x="786" y="379"/>
                    <a:pt x="783" y="376"/>
                  </a:cubicBezTo>
                  <a:cubicBezTo>
                    <a:pt x="783" y="377"/>
                    <a:pt x="784" y="378"/>
                    <a:pt x="783" y="378"/>
                  </a:cubicBezTo>
                  <a:cubicBezTo>
                    <a:pt x="782" y="376"/>
                    <a:pt x="784" y="377"/>
                    <a:pt x="784" y="375"/>
                  </a:cubicBezTo>
                  <a:cubicBezTo>
                    <a:pt x="784" y="374"/>
                    <a:pt x="784" y="373"/>
                    <a:pt x="783" y="372"/>
                  </a:cubicBezTo>
                  <a:cubicBezTo>
                    <a:pt x="784" y="371"/>
                    <a:pt x="783" y="370"/>
                    <a:pt x="783" y="369"/>
                  </a:cubicBezTo>
                  <a:cubicBezTo>
                    <a:pt x="783" y="368"/>
                    <a:pt x="783" y="368"/>
                    <a:pt x="783" y="367"/>
                  </a:cubicBezTo>
                  <a:cubicBezTo>
                    <a:pt x="783" y="367"/>
                    <a:pt x="783" y="367"/>
                    <a:pt x="783" y="366"/>
                  </a:cubicBezTo>
                  <a:cubicBezTo>
                    <a:pt x="783" y="366"/>
                    <a:pt x="783" y="366"/>
                    <a:pt x="783" y="365"/>
                  </a:cubicBezTo>
                  <a:cubicBezTo>
                    <a:pt x="783" y="365"/>
                    <a:pt x="783" y="364"/>
                    <a:pt x="783" y="364"/>
                  </a:cubicBezTo>
                  <a:cubicBezTo>
                    <a:pt x="783" y="363"/>
                    <a:pt x="783" y="363"/>
                    <a:pt x="783" y="362"/>
                  </a:cubicBezTo>
                  <a:cubicBezTo>
                    <a:pt x="783" y="362"/>
                    <a:pt x="783" y="362"/>
                    <a:pt x="782" y="362"/>
                  </a:cubicBezTo>
                  <a:cubicBezTo>
                    <a:pt x="782" y="361"/>
                    <a:pt x="783" y="359"/>
                    <a:pt x="783" y="358"/>
                  </a:cubicBezTo>
                  <a:cubicBezTo>
                    <a:pt x="782" y="356"/>
                    <a:pt x="782" y="356"/>
                    <a:pt x="782" y="357"/>
                  </a:cubicBezTo>
                  <a:cubicBezTo>
                    <a:pt x="781" y="358"/>
                    <a:pt x="782" y="359"/>
                    <a:pt x="781" y="360"/>
                  </a:cubicBezTo>
                  <a:cubicBezTo>
                    <a:pt x="781" y="359"/>
                    <a:pt x="780" y="359"/>
                    <a:pt x="781" y="359"/>
                  </a:cubicBezTo>
                  <a:cubicBezTo>
                    <a:pt x="781" y="359"/>
                    <a:pt x="780" y="356"/>
                    <a:pt x="780" y="355"/>
                  </a:cubicBezTo>
                  <a:cubicBezTo>
                    <a:pt x="780" y="355"/>
                    <a:pt x="780" y="354"/>
                    <a:pt x="780" y="354"/>
                  </a:cubicBezTo>
                  <a:cubicBezTo>
                    <a:pt x="781" y="354"/>
                    <a:pt x="780" y="352"/>
                    <a:pt x="779" y="352"/>
                  </a:cubicBezTo>
                  <a:cubicBezTo>
                    <a:pt x="779" y="353"/>
                    <a:pt x="780" y="354"/>
                    <a:pt x="778" y="354"/>
                  </a:cubicBezTo>
                  <a:cubicBezTo>
                    <a:pt x="779" y="354"/>
                    <a:pt x="779" y="353"/>
                    <a:pt x="779" y="353"/>
                  </a:cubicBezTo>
                  <a:cubicBezTo>
                    <a:pt x="778" y="352"/>
                    <a:pt x="779" y="352"/>
                    <a:pt x="779" y="351"/>
                  </a:cubicBezTo>
                  <a:cubicBezTo>
                    <a:pt x="779" y="351"/>
                    <a:pt x="778" y="350"/>
                    <a:pt x="779" y="350"/>
                  </a:cubicBezTo>
                  <a:cubicBezTo>
                    <a:pt x="779" y="349"/>
                    <a:pt x="779" y="348"/>
                    <a:pt x="779" y="347"/>
                  </a:cubicBezTo>
                  <a:cubicBezTo>
                    <a:pt x="778" y="346"/>
                    <a:pt x="778" y="346"/>
                    <a:pt x="778" y="345"/>
                  </a:cubicBezTo>
                  <a:cubicBezTo>
                    <a:pt x="778" y="345"/>
                    <a:pt x="778" y="345"/>
                    <a:pt x="778" y="345"/>
                  </a:cubicBezTo>
                  <a:cubicBezTo>
                    <a:pt x="778" y="345"/>
                    <a:pt x="778" y="344"/>
                    <a:pt x="778" y="343"/>
                  </a:cubicBezTo>
                  <a:cubicBezTo>
                    <a:pt x="778" y="343"/>
                    <a:pt x="777" y="342"/>
                    <a:pt x="777" y="342"/>
                  </a:cubicBezTo>
                  <a:cubicBezTo>
                    <a:pt x="777" y="342"/>
                    <a:pt x="777" y="341"/>
                    <a:pt x="777" y="341"/>
                  </a:cubicBezTo>
                  <a:cubicBezTo>
                    <a:pt x="777" y="341"/>
                    <a:pt x="777" y="340"/>
                    <a:pt x="777" y="340"/>
                  </a:cubicBezTo>
                  <a:cubicBezTo>
                    <a:pt x="777" y="340"/>
                    <a:pt x="777" y="339"/>
                    <a:pt x="776" y="339"/>
                  </a:cubicBezTo>
                  <a:cubicBezTo>
                    <a:pt x="775" y="338"/>
                    <a:pt x="776" y="337"/>
                    <a:pt x="774" y="337"/>
                  </a:cubicBezTo>
                  <a:cubicBezTo>
                    <a:pt x="774" y="336"/>
                    <a:pt x="773" y="335"/>
                    <a:pt x="773" y="333"/>
                  </a:cubicBezTo>
                  <a:cubicBezTo>
                    <a:pt x="773" y="333"/>
                    <a:pt x="774" y="332"/>
                    <a:pt x="774" y="332"/>
                  </a:cubicBezTo>
                  <a:cubicBezTo>
                    <a:pt x="774" y="331"/>
                    <a:pt x="773" y="331"/>
                    <a:pt x="774" y="330"/>
                  </a:cubicBezTo>
                  <a:cubicBezTo>
                    <a:pt x="774" y="331"/>
                    <a:pt x="774" y="332"/>
                    <a:pt x="775" y="332"/>
                  </a:cubicBezTo>
                  <a:cubicBezTo>
                    <a:pt x="775" y="331"/>
                    <a:pt x="774" y="331"/>
                    <a:pt x="774" y="330"/>
                  </a:cubicBezTo>
                  <a:cubicBezTo>
                    <a:pt x="774" y="330"/>
                    <a:pt x="774" y="329"/>
                    <a:pt x="774" y="328"/>
                  </a:cubicBezTo>
                  <a:cubicBezTo>
                    <a:pt x="774" y="328"/>
                    <a:pt x="774" y="328"/>
                    <a:pt x="774" y="328"/>
                  </a:cubicBezTo>
                  <a:cubicBezTo>
                    <a:pt x="774" y="327"/>
                    <a:pt x="774" y="327"/>
                    <a:pt x="774" y="327"/>
                  </a:cubicBezTo>
                  <a:cubicBezTo>
                    <a:pt x="774" y="326"/>
                    <a:pt x="774" y="326"/>
                    <a:pt x="773" y="326"/>
                  </a:cubicBezTo>
                  <a:cubicBezTo>
                    <a:pt x="773" y="326"/>
                    <a:pt x="774" y="325"/>
                    <a:pt x="773" y="325"/>
                  </a:cubicBezTo>
                  <a:cubicBezTo>
                    <a:pt x="773" y="326"/>
                    <a:pt x="774" y="327"/>
                    <a:pt x="772" y="327"/>
                  </a:cubicBezTo>
                  <a:cubicBezTo>
                    <a:pt x="771" y="327"/>
                    <a:pt x="771" y="327"/>
                    <a:pt x="771" y="326"/>
                  </a:cubicBezTo>
                  <a:cubicBezTo>
                    <a:pt x="772" y="326"/>
                    <a:pt x="771" y="327"/>
                    <a:pt x="772" y="327"/>
                  </a:cubicBezTo>
                  <a:cubicBezTo>
                    <a:pt x="772" y="327"/>
                    <a:pt x="771" y="327"/>
                    <a:pt x="772" y="326"/>
                  </a:cubicBezTo>
                  <a:cubicBezTo>
                    <a:pt x="772" y="325"/>
                    <a:pt x="772" y="324"/>
                    <a:pt x="771" y="323"/>
                  </a:cubicBezTo>
                  <a:cubicBezTo>
                    <a:pt x="771" y="324"/>
                    <a:pt x="771" y="323"/>
                    <a:pt x="771" y="323"/>
                  </a:cubicBezTo>
                  <a:cubicBezTo>
                    <a:pt x="771" y="322"/>
                    <a:pt x="770" y="321"/>
                    <a:pt x="771" y="321"/>
                  </a:cubicBezTo>
                  <a:cubicBezTo>
                    <a:pt x="770" y="320"/>
                    <a:pt x="770" y="319"/>
                    <a:pt x="770" y="319"/>
                  </a:cubicBezTo>
                  <a:cubicBezTo>
                    <a:pt x="769" y="320"/>
                    <a:pt x="769" y="318"/>
                    <a:pt x="768" y="317"/>
                  </a:cubicBezTo>
                  <a:cubicBezTo>
                    <a:pt x="769" y="317"/>
                    <a:pt x="769" y="316"/>
                    <a:pt x="769" y="316"/>
                  </a:cubicBezTo>
                  <a:cubicBezTo>
                    <a:pt x="764" y="312"/>
                    <a:pt x="767" y="318"/>
                    <a:pt x="767" y="318"/>
                  </a:cubicBezTo>
                  <a:cubicBezTo>
                    <a:pt x="767" y="319"/>
                    <a:pt x="768" y="320"/>
                    <a:pt x="767" y="321"/>
                  </a:cubicBezTo>
                  <a:cubicBezTo>
                    <a:pt x="768" y="323"/>
                    <a:pt x="769" y="326"/>
                    <a:pt x="769" y="329"/>
                  </a:cubicBezTo>
                  <a:cubicBezTo>
                    <a:pt x="770" y="330"/>
                    <a:pt x="770" y="331"/>
                    <a:pt x="770" y="332"/>
                  </a:cubicBezTo>
                  <a:cubicBezTo>
                    <a:pt x="771" y="334"/>
                    <a:pt x="772" y="336"/>
                    <a:pt x="771" y="337"/>
                  </a:cubicBezTo>
                  <a:cubicBezTo>
                    <a:pt x="772" y="338"/>
                    <a:pt x="772" y="339"/>
                    <a:pt x="772" y="340"/>
                  </a:cubicBezTo>
                  <a:cubicBezTo>
                    <a:pt x="772" y="340"/>
                    <a:pt x="773" y="341"/>
                    <a:pt x="773" y="342"/>
                  </a:cubicBezTo>
                  <a:cubicBezTo>
                    <a:pt x="773" y="342"/>
                    <a:pt x="773" y="342"/>
                    <a:pt x="773" y="342"/>
                  </a:cubicBezTo>
                  <a:cubicBezTo>
                    <a:pt x="773" y="343"/>
                    <a:pt x="773" y="343"/>
                    <a:pt x="773" y="343"/>
                  </a:cubicBezTo>
                  <a:cubicBezTo>
                    <a:pt x="773" y="343"/>
                    <a:pt x="773" y="344"/>
                    <a:pt x="773" y="344"/>
                  </a:cubicBezTo>
                  <a:cubicBezTo>
                    <a:pt x="774" y="344"/>
                    <a:pt x="773" y="344"/>
                    <a:pt x="773" y="344"/>
                  </a:cubicBezTo>
                  <a:cubicBezTo>
                    <a:pt x="774" y="345"/>
                    <a:pt x="774" y="346"/>
                    <a:pt x="774" y="346"/>
                  </a:cubicBezTo>
                  <a:cubicBezTo>
                    <a:pt x="773" y="347"/>
                    <a:pt x="774" y="347"/>
                    <a:pt x="774" y="348"/>
                  </a:cubicBezTo>
                  <a:cubicBezTo>
                    <a:pt x="774" y="348"/>
                    <a:pt x="774" y="349"/>
                    <a:pt x="774" y="349"/>
                  </a:cubicBezTo>
                  <a:cubicBezTo>
                    <a:pt x="774" y="350"/>
                    <a:pt x="774" y="349"/>
                    <a:pt x="774" y="350"/>
                  </a:cubicBezTo>
                  <a:cubicBezTo>
                    <a:pt x="775" y="351"/>
                    <a:pt x="774" y="351"/>
                    <a:pt x="774" y="352"/>
                  </a:cubicBezTo>
                  <a:cubicBezTo>
                    <a:pt x="775" y="353"/>
                    <a:pt x="775" y="353"/>
                    <a:pt x="775" y="354"/>
                  </a:cubicBezTo>
                  <a:cubicBezTo>
                    <a:pt x="775" y="354"/>
                    <a:pt x="775" y="355"/>
                    <a:pt x="775" y="355"/>
                  </a:cubicBezTo>
                  <a:cubicBezTo>
                    <a:pt x="775" y="356"/>
                    <a:pt x="775" y="356"/>
                    <a:pt x="775" y="357"/>
                  </a:cubicBezTo>
                  <a:cubicBezTo>
                    <a:pt x="776" y="357"/>
                    <a:pt x="776" y="358"/>
                    <a:pt x="776" y="358"/>
                  </a:cubicBezTo>
                  <a:cubicBezTo>
                    <a:pt x="776" y="359"/>
                    <a:pt x="776" y="360"/>
                    <a:pt x="776" y="360"/>
                  </a:cubicBezTo>
                  <a:cubicBezTo>
                    <a:pt x="775" y="361"/>
                    <a:pt x="776" y="362"/>
                    <a:pt x="775" y="363"/>
                  </a:cubicBezTo>
                  <a:cubicBezTo>
                    <a:pt x="776" y="363"/>
                    <a:pt x="776" y="364"/>
                    <a:pt x="776" y="365"/>
                  </a:cubicBezTo>
                  <a:cubicBezTo>
                    <a:pt x="776" y="365"/>
                    <a:pt x="776" y="365"/>
                    <a:pt x="776" y="366"/>
                  </a:cubicBezTo>
                  <a:cubicBezTo>
                    <a:pt x="776" y="367"/>
                    <a:pt x="776" y="368"/>
                    <a:pt x="776" y="369"/>
                  </a:cubicBezTo>
                  <a:cubicBezTo>
                    <a:pt x="776" y="369"/>
                    <a:pt x="777" y="369"/>
                    <a:pt x="777" y="369"/>
                  </a:cubicBezTo>
                  <a:cubicBezTo>
                    <a:pt x="777" y="369"/>
                    <a:pt x="776" y="370"/>
                    <a:pt x="776" y="370"/>
                  </a:cubicBezTo>
                  <a:cubicBezTo>
                    <a:pt x="776" y="370"/>
                    <a:pt x="777" y="370"/>
                    <a:pt x="777" y="371"/>
                  </a:cubicBezTo>
                  <a:cubicBezTo>
                    <a:pt x="777" y="371"/>
                    <a:pt x="777" y="371"/>
                    <a:pt x="777" y="371"/>
                  </a:cubicBezTo>
                  <a:cubicBezTo>
                    <a:pt x="777" y="372"/>
                    <a:pt x="777" y="372"/>
                    <a:pt x="777" y="372"/>
                  </a:cubicBezTo>
                  <a:cubicBezTo>
                    <a:pt x="778" y="374"/>
                    <a:pt x="777" y="375"/>
                    <a:pt x="776" y="377"/>
                  </a:cubicBezTo>
                  <a:cubicBezTo>
                    <a:pt x="777" y="379"/>
                    <a:pt x="778" y="379"/>
                    <a:pt x="777" y="382"/>
                  </a:cubicBezTo>
                  <a:cubicBezTo>
                    <a:pt x="777" y="381"/>
                    <a:pt x="777" y="380"/>
                    <a:pt x="776" y="381"/>
                  </a:cubicBezTo>
                  <a:cubicBezTo>
                    <a:pt x="775" y="382"/>
                    <a:pt x="776" y="384"/>
                    <a:pt x="776" y="385"/>
                  </a:cubicBezTo>
                  <a:cubicBezTo>
                    <a:pt x="775" y="387"/>
                    <a:pt x="774" y="389"/>
                    <a:pt x="776" y="389"/>
                  </a:cubicBezTo>
                  <a:cubicBezTo>
                    <a:pt x="778" y="389"/>
                    <a:pt x="777" y="386"/>
                    <a:pt x="777" y="385"/>
                  </a:cubicBezTo>
                  <a:cubicBezTo>
                    <a:pt x="778" y="386"/>
                    <a:pt x="777" y="387"/>
                    <a:pt x="777" y="388"/>
                  </a:cubicBezTo>
                  <a:cubicBezTo>
                    <a:pt x="777" y="388"/>
                    <a:pt x="777" y="389"/>
                    <a:pt x="778" y="389"/>
                  </a:cubicBezTo>
                  <a:cubicBezTo>
                    <a:pt x="778" y="390"/>
                    <a:pt x="777" y="390"/>
                    <a:pt x="777" y="391"/>
                  </a:cubicBezTo>
                  <a:cubicBezTo>
                    <a:pt x="777" y="392"/>
                    <a:pt x="778" y="392"/>
                    <a:pt x="777" y="393"/>
                  </a:cubicBezTo>
                  <a:cubicBezTo>
                    <a:pt x="776" y="392"/>
                    <a:pt x="777" y="392"/>
                    <a:pt x="776" y="392"/>
                  </a:cubicBezTo>
                  <a:cubicBezTo>
                    <a:pt x="775" y="393"/>
                    <a:pt x="775" y="395"/>
                    <a:pt x="775" y="396"/>
                  </a:cubicBezTo>
                  <a:cubicBezTo>
                    <a:pt x="776" y="395"/>
                    <a:pt x="776" y="397"/>
                    <a:pt x="776" y="397"/>
                  </a:cubicBezTo>
                  <a:cubicBezTo>
                    <a:pt x="775" y="399"/>
                    <a:pt x="777" y="398"/>
                    <a:pt x="776" y="401"/>
                  </a:cubicBezTo>
                  <a:cubicBezTo>
                    <a:pt x="777" y="403"/>
                    <a:pt x="776" y="405"/>
                    <a:pt x="776" y="406"/>
                  </a:cubicBezTo>
                  <a:cubicBezTo>
                    <a:pt x="776" y="407"/>
                    <a:pt x="776" y="408"/>
                    <a:pt x="776" y="409"/>
                  </a:cubicBezTo>
                  <a:cubicBezTo>
                    <a:pt x="776" y="409"/>
                    <a:pt x="776" y="409"/>
                    <a:pt x="776" y="410"/>
                  </a:cubicBezTo>
                  <a:cubicBezTo>
                    <a:pt x="776" y="411"/>
                    <a:pt x="776" y="412"/>
                    <a:pt x="775" y="413"/>
                  </a:cubicBezTo>
                  <a:cubicBezTo>
                    <a:pt x="775" y="414"/>
                    <a:pt x="775" y="415"/>
                    <a:pt x="775" y="416"/>
                  </a:cubicBezTo>
                  <a:cubicBezTo>
                    <a:pt x="775" y="416"/>
                    <a:pt x="775" y="416"/>
                    <a:pt x="775" y="417"/>
                  </a:cubicBezTo>
                  <a:cubicBezTo>
                    <a:pt x="775" y="417"/>
                    <a:pt x="775" y="418"/>
                    <a:pt x="775" y="418"/>
                  </a:cubicBezTo>
                  <a:cubicBezTo>
                    <a:pt x="775" y="419"/>
                    <a:pt x="775" y="419"/>
                    <a:pt x="774" y="420"/>
                  </a:cubicBezTo>
                  <a:cubicBezTo>
                    <a:pt x="774" y="421"/>
                    <a:pt x="775" y="421"/>
                    <a:pt x="775" y="421"/>
                  </a:cubicBezTo>
                  <a:cubicBezTo>
                    <a:pt x="775" y="422"/>
                    <a:pt x="774" y="422"/>
                    <a:pt x="774" y="422"/>
                  </a:cubicBezTo>
                  <a:cubicBezTo>
                    <a:pt x="774" y="423"/>
                    <a:pt x="775" y="423"/>
                    <a:pt x="775" y="423"/>
                  </a:cubicBezTo>
                  <a:cubicBezTo>
                    <a:pt x="775" y="425"/>
                    <a:pt x="774" y="426"/>
                    <a:pt x="773" y="428"/>
                  </a:cubicBezTo>
                  <a:cubicBezTo>
                    <a:pt x="773" y="429"/>
                    <a:pt x="773" y="430"/>
                    <a:pt x="773" y="431"/>
                  </a:cubicBezTo>
                  <a:cubicBezTo>
                    <a:pt x="771" y="433"/>
                    <a:pt x="772" y="436"/>
                    <a:pt x="772" y="439"/>
                  </a:cubicBezTo>
                  <a:cubicBezTo>
                    <a:pt x="771" y="440"/>
                    <a:pt x="771" y="441"/>
                    <a:pt x="770" y="442"/>
                  </a:cubicBezTo>
                  <a:cubicBezTo>
                    <a:pt x="770" y="442"/>
                    <a:pt x="771" y="443"/>
                    <a:pt x="770" y="443"/>
                  </a:cubicBezTo>
                  <a:cubicBezTo>
                    <a:pt x="770" y="446"/>
                    <a:pt x="769" y="448"/>
                    <a:pt x="768" y="450"/>
                  </a:cubicBezTo>
                  <a:cubicBezTo>
                    <a:pt x="768" y="451"/>
                    <a:pt x="768" y="451"/>
                    <a:pt x="768" y="451"/>
                  </a:cubicBezTo>
                  <a:cubicBezTo>
                    <a:pt x="767" y="454"/>
                    <a:pt x="766" y="457"/>
                    <a:pt x="765" y="459"/>
                  </a:cubicBezTo>
                  <a:cubicBezTo>
                    <a:pt x="765" y="460"/>
                    <a:pt x="765" y="460"/>
                    <a:pt x="765" y="460"/>
                  </a:cubicBezTo>
                  <a:cubicBezTo>
                    <a:pt x="764" y="460"/>
                    <a:pt x="764" y="462"/>
                    <a:pt x="764" y="462"/>
                  </a:cubicBezTo>
                  <a:cubicBezTo>
                    <a:pt x="763" y="463"/>
                    <a:pt x="763" y="463"/>
                    <a:pt x="762" y="464"/>
                  </a:cubicBezTo>
                  <a:cubicBezTo>
                    <a:pt x="762" y="464"/>
                    <a:pt x="762" y="464"/>
                    <a:pt x="762" y="465"/>
                  </a:cubicBezTo>
                  <a:cubicBezTo>
                    <a:pt x="762" y="465"/>
                    <a:pt x="762" y="465"/>
                    <a:pt x="762" y="466"/>
                  </a:cubicBezTo>
                  <a:cubicBezTo>
                    <a:pt x="761" y="467"/>
                    <a:pt x="761" y="469"/>
                    <a:pt x="760" y="470"/>
                  </a:cubicBezTo>
                  <a:cubicBezTo>
                    <a:pt x="762" y="470"/>
                    <a:pt x="762" y="468"/>
                    <a:pt x="763" y="469"/>
                  </a:cubicBezTo>
                  <a:cubicBezTo>
                    <a:pt x="764" y="468"/>
                    <a:pt x="764" y="467"/>
                    <a:pt x="765" y="467"/>
                  </a:cubicBezTo>
                  <a:cubicBezTo>
                    <a:pt x="765" y="467"/>
                    <a:pt x="765" y="469"/>
                    <a:pt x="765" y="470"/>
                  </a:cubicBezTo>
                  <a:cubicBezTo>
                    <a:pt x="765" y="470"/>
                    <a:pt x="764" y="470"/>
                    <a:pt x="764" y="470"/>
                  </a:cubicBezTo>
                  <a:cubicBezTo>
                    <a:pt x="763" y="472"/>
                    <a:pt x="763" y="472"/>
                    <a:pt x="762" y="472"/>
                  </a:cubicBezTo>
                  <a:cubicBezTo>
                    <a:pt x="761" y="472"/>
                    <a:pt x="763" y="470"/>
                    <a:pt x="762" y="470"/>
                  </a:cubicBezTo>
                  <a:cubicBezTo>
                    <a:pt x="761" y="471"/>
                    <a:pt x="760" y="472"/>
                    <a:pt x="760" y="473"/>
                  </a:cubicBezTo>
                  <a:cubicBezTo>
                    <a:pt x="760" y="473"/>
                    <a:pt x="760" y="474"/>
                    <a:pt x="760" y="474"/>
                  </a:cubicBezTo>
                  <a:cubicBezTo>
                    <a:pt x="760" y="475"/>
                    <a:pt x="762" y="475"/>
                    <a:pt x="761" y="476"/>
                  </a:cubicBezTo>
                  <a:cubicBezTo>
                    <a:pt x="761" y="477"/>
                    <a:pt x="760" y="478"/>
                    <a:pt x="759" y="480"/>
                  </a:cubicBezTo>
                  <a:cubicBezTo>
                    <a:pt x="759" y="480"/>
                    <a:pt x="759" y="481"/>
                    <a:pt x="758" y="482"/>
                  </a:cubicBezTo>
                  <a:cubicBezTo>
                    <a:pt x="758" y="482"/>
                    <a:pt x="757" y="483"/>
                    <a:pt x="757" y="484"/>
                  </a:cubicBezTo>
                  <a:cubicBezTo>
                    <a:pt x="756" y="484"/>
                    <a:pt x="756" y="484"/>
                    <a:pt x="756" y="484"/>
                  </a:cubicBezTo>
                  <a:cubicBezTo>
                    <a:pt x="755" y="485"/>
                    <a:pt x="756" y="485"/>
                    <a:pt x="755" y="486"/>
                  </a:cubicBezTo>
                  <a:cubicBezTo>
                    <a:pt x="755" y="486"/>
                    <a:pt x="755" y="487"/>
                    <a:pt x="755" y="487"/>
                  </a:cubicBezTo>
                  <a:cubicBezTo>
                    <a:pt x="754" y="486"/>
                    <a:pt x="755" y="485"/>
                    <a:pt x="754" y="485"/>
                  </a:cubicBezTo>
                  <a:cubicBezTo>
                    <a:pt x="756" y="485"/>
                    <a:pt x="755" y="483"/>
                    <a:pt x="756" y="482"/>
                  </a:cubicBezTo>
                  <a:cubicBezTo>
                    <a:pt x="756" y="482"/>
                    <a:pt x="757" y="482"/>
                    <a:pt x="757" y="481"/>
                  </a:cubicBezTo>
                  <a:cubicBezTo>
                    <a:pt x="758" y="481"/>
                    <a:pt x="757" y="480"/>
                    <a:pt x="758" y="479"/>
                  </a:cubicBezTo>
                  <a:cubicBezTo>
                    <a:pt x="758" y="479"/>
                    <a:pt x="758" y="479"/>
                    <a:pt x="758" y="479"/>
                  </a:cubicBezTo>
                  <a:cubicBezTo>
                    <a:pt x="758" y="479"/>
                    <a:pt x="758" y="478"/>
                    <a:pt x="759" y="478"/>
                  </a:cubicBezTo>
                  <a:cubicBezTo>
                    <a:pt x="760" y="476"/>
                    <a:pt x="761" y="475"/>
                    <a:pt x="759" y="474"/>
                  </a:cubicBezTo>
                  <a:cubicBezTo>
                    <a:pt x="757" y="475"/>
                    <a:pt x="758" y="477"/>
                    <a:pt x="757" y="479"/>
                  </a:cubicBezTo>
                  <a:cubicBezTo>
                    <a:pt x="756" y="479"/>
                    <a:pt x="756" y="481"/>
                    <a:pt x="755" y="480"/>
                  </a:cubicBezTo>
                  <a:cubicBezTo>
                    <a:pt x="755" y="482"/>
                    <a:pt x="754" y="482"/>
                    <a:pt x="753" y="484"/>
                  </a:cubicBezTo>
                  <a:cubicBezTo>
                    <a:pt x="752" y="484"/>
                    <a:pt x="752" y="486"/>
                    <a:pt x="751" y="485"/>
                  </a:cubicBezTo>
                  <a:cubicBezTo>
                    <a:pt x="750" y="488"/>
                    <a:pt x="748" y="488"/>
                    <a:pt x="747" y="491"/>
                  </a:cubicBezTo>
                  <a:cubicBezTo>
                    <a:pt x="747" y="491"/>
                    <a:pt x="747" y="491"/>
                    <a:pt x="746" y="491"/>
                  </a:cubicBezTo>
                  <a:cubicBezTo>
                    <a:pt x="746" y="493"/>
                    <a:pt x="744" y="493"/>
                    <a:pt x="744" y="494"/>
                  </a:cubicBezTo>
                  <a:cubicBezTo>
                    <a:pt x="743" y="494"/>
                    <a:pt x="743" y="494"/>
                    <a:pt x="743" y="494"/>
                  </a:cubicBezTo>
                  <a:cubicBezTo>
                    <a:pt x="742" y="495"/>
                    <a:pt x="741" y="495"/>
                    <a:pt x="741" y="496"/>
                  </a:cubicBezTo>
                  <a:cubicBezTo>
                    <a:pt x="741" y="496"/>
                    <a:pt x="740" y="496"/>
                    <a:pt x="740" y="497"/>
                  </a:cubicBezTo>
                  <a:cubicBezTo>
                    <a:pt x="739" y="497"/>
                    <a:pt x="739" y="497"/>
                    <a:pt x="739" y="497"/>
                  </a:cubicBezTo>
                  <a:cubicBezTo>
                    <a:pt x="739" y="497"/>
                    <a:pt x="739" y="497"/>
                    <a:pt x="738" y="498"/>
                  </a:cubicBezTo>
                  <a:cubicBezTo>
                    <a:pt x="738" y="498"/>
                    <a:pt x="738" y="498"/>
                    <a:pt x="738" y="498"/>
                  </a:cubicBezTo>
                  <a:cubicBezTo>
                    <a:pt x="737" y="498"/>
                    <a:pt x="737" y="499"/>
                    <a:pt x="737" y="499"/>
                  </a:cubicBezTo>
                  <a:cubicBezTo>
                    <a:pt x="736" y="499"/>
                    <a:pt x="736" y="499"/>
                    <a:pt x="736" y="499"/>
                  </a:cubicBezTo>
                  <a:cubicBezTo>
                    <a:pt x="736" y="499"/>
                    <a:pt x="736" y="500"/>
                    <a:pt x="735" y="500"/>
                  </a:cubicBezTo>
                  <a:cubicBezTo>
                    <a:pt x="735" y="500"/>
                    <a:pt x="735" y="500"/>
                    <a:pt x="734" y="500"/>
                  </a:cubicBezTo>
                  <a:cubicBezTo>
                    <a:pt x="734" y="500"/>
                    <a:pt x="734" y="501"/>
                    <a:pt x="734" y="501"/>
                  </a:cubicBezTo>
                  <a:cubicBezTo>
                    <a:pt x="734" y="501"/>
                    <a:pt x="733" y="501"/>
                    <a:pt x="733" y="501"/>
                  </a:cubicBezTo>
                  <a:cubicBezTo>
                    <a:pt x="733" y="501"/>
                    <a:pt x="732" y="502"/>
                    <a:pt x="732" y="502"/>
                  </a:cubicBezTo>
                  <a:cubicBezTo>
                    <a:pt x="732" y="502"/>
                    <a:pt x="732" y="502"/>
                    <a:pt x="732" y="502"/>
                  </a:cubicBezTo>
                  <a:cubicBezTo>
                    <a:pt x="732" y="502"/>
                    <a:pt x="732" y="503"/>
                    <a:pt x="732" y="503"/>
                  </a:cubicBezTo>
                  <a:cubicBezTo>
                    <a:pt x="731" y="503"/>
                    <a:pt x="730" y="503"/>
                    <a:pt x="730" y="503"/>
                  </a:cubicBezTo>
                  <a:cubicBezTo>
                    <a:pt x="729" y="503"/>
                    <a:pt x="729" y="504"/>
                    <a:pt x="729" y="504"/>
                  </a:cubicBezTo>
                  <a:cubicBezTo>
                    <a:pt x="729" y="504"/>
                    <a:pt x="728" y="504"/>
                    <a:pt x="728" y="504"/>
                  </a:cubicBezTo>
                  <a:cubicBezTo>
                    <a:pt x="728" y="504"/>
                    <a:pt x="728" y="505"/>
                    <a:pt x="727" y="505"/>
                  </a:cubicBezTo>
                  <a:cubicBezTo>
                    <a:pt x="727" y="506"/>
                    <a:pt x="725" y="506"/>
                    <a:pt x="725" y="506"/>
                  </a:cubicBezTo>
                  <a:cubicBezTo>
                    <a:pt x="725" y="507"/>
                    <a:pt x="724" y="506"/>
                    <a:pt x="724" y="507"/>
                  </a:cubicBezTo>
                  <a:cubicBezTo>
                    <a:pt x="721" y="508"/>
                    <a:pt x="717" y="510"/>
                    <a:pt x="714" y="511"/>
                  </a:cubicBezTo>
                  <a:cubicBezTo>
                    <a:pt x="713" y="511"/>
                    <a:pt x="711" y="512"/>
                    <a:pt x="710" y="512"/>
                  </a:cubicBezTo>
                  <a:cubicBezTo>
                    <a:pt x="710" y="512"/>
                    <a:pt x="710" y="512"/>
                    <a:pt x="710" y="512"/>
                  </a:cubicBezTo>
                  <a:cubicBezTo>
                    <a:pt x="709" y="512"/>
                    <a:pt x="709" y="512"/>
                    <a:pt x="709" y="512"/>
                  </a:cubicBezTo>
                  <a:cubicBezTo>
                    <a:pt x="708" y="512"/>
                    <a:pt x="708" y="512"/>
                    <a:pt x="708" y="512"/>
                  </a:cubicBezTo>
                  <a:cubicBezTo>
                    <a:pt x="707" y="513"/>
                    <a:pt x="707" y="513"/>
                    <a:pt x="707" y="513"/>
                  </a:cubicBezTo>
                  <a:cubicBezTo>
                    <a:pt x="706" y="513"/>
                    <a:pt x="704" y="513"/>
                    <a:pt x="703" y="513"/>
                  </a:cubicBezTo>
                  <a:cubicBezTo>
                    <a:pt x="703" y="514"/>
                    <a:pt x="703" y="514"/>
                    <a:pt x="703" y="514"/>
                  </a:cubicBezTo>
                  <a:cubicBezTo>
                    <a:pt x="703" y="514"/>
                    <a:pt x="702" y="514"/>
                    <a:pt x="702" y="514"/>
                  </a:cubicBezTo>
                  <a:cubicBezTo>
                    <a:pt x="702" y="514"/>
                    <a:pt x="701" y="514"/>
                    <a:pt x="701" y="514"/>
                  </a:cubicBezTo>
                  <a:cubicBezTo>
                    <a:pt x="701" y="514"/>
                    <a:pt x="700" y="514"/>
                    <a:pt x="699" y="514"/>
                  </a:cubicBezTo>
                  <a:cubicBezTo>
                    <a:pt x="697" y="514"/>
                    <a:pt x="694" y="514"/>
                    <a:pt x="692" y="514"/>
                  </a:cubicBezTo>
                  <a:cubicBezTo>
                    <a:pt x="692" y="514"/>
                    <a:pt x="692" y="514"/>
                    <a:pt x="691" y="514"/>
                  </a:cubicBezTo>
                  <a:cubicBezTo>
                    <a:pt x="691" y="514"/>
                    <a:pt x="690" y="515"/>
                    <a:pt x="690" y="515"/>
                  </a:cubicBezTo>
                  <a:cubicBezTo>
                    <a:pt x="690" y="515"/>
                    <a:pt x="689" y="515"/>
                    <a:pt x="689" y="515"/>
                  </a:cubicBezTo>
                  <a:cubicBezTo>
                    <a:pt x="689" y="515"/>
                    <a:pt x="689" y="515"/>
                    <a:pt x="689" y="515"/>
                  </a:cubicBezTo>
                  <a:cubicBezTo>
                    <a:pt x="688" y="515"/>
                    <a:pt x="687" y="515"/>
                    <a:pt x="686" y="515"/>
                  </a:cubicBezTo>
                  <a:cubicBezTo>
                    <a:pt x="685" y="515"/>
                    <a:pt x="685" y="515"/>
                    <a:pt x="685" y="515"/>
                  </a:cubicBezTo>
                  <a:cubicBezTo>
                    <a:pt x="684" y="515"/>
                    <a:pt x="684" y="515"/>
                    <a:pt x="684" y="515"/>
                  </a:cubicBezTo>
                  <a:cubicBezTo>
                    <a:pt x="684" y="515"/>
                    <a:pt x="683" y="515"/>
                    <a:pt x="682" y="515"/>
                  </a:cubicBezTo>
                  <a:cubicBezTo>
                    <a:pt x="682" y="515"/>
                    <a:pt x="682" y="515"/>
                    <a:pt x="682" y="515"/>
                  </a:cubicBezTo>
                  <a:cubicBezTo>
                    <a:pt x="681" y="515"/>
                    <a:pt x="681" y="515"/>
                    <a:pt x="680" y="515"/>
                  </a:cubicBezTo>
                  <a:cubicBezTo>
                    <a:pt x="680" y="515"/>
                    <a:pt x="678" y="515"/>
                    <a:pt x="678" y="515"/>
                  </a:cubicBezTo>
                  <a:cubicBezTo>
                    <a:pt x="677" y="516"/>
                    <a:pt x="677" y="516"/>
                    <a:pt x="676" y="516"/>
                  </a:cubicBezTo>
                  <a:cubicBezTo>
                    <a:pt x="675" y="516"/>
                    <a:pt x="673" y="515"/>
                    <a:pt x="672" y="515"/>
                  </a:cubicBezTo>
                  <a:cubicBezTo>
                    <a:pt x="670" y="515"/>
                    <a:pt x="669" y="515"/>
                    <a:pt x="668" y="514"/>
                  </a:cubicBezTo>
                  <a:cubicBezTo>
                    <a:pt x="668" y="514"/>
                    <a:pt x="667" y="514"/>
                    <a:pt x="667" y="513"/>
                  </a:cubicBezTo>
                  <a:cubicBezTo>
                    <a:pt x="666" y="513"/>
                    <a:pt x="665" y="513"/>
                    <a:pt x="664" y="512"/>
                  </a:cubicBezTo>
                  <a:cubicBezTo>
                    <a:pt x="664" y="512"/>
                    <a:pt x="663" y="512"/>
                    <a:pt x="663" y="512"/>
                  </a:cubicBezTo>
                  <a:cubicBezTo>
                    <a:pt x="662" y="512"/>
                    <a:pt x="662" y="511"/>
                    <a:pt x="661" y="511"/>
                  </a:cubicBezTo>
                  <a:cubicBezTo>
                    <a:pt x="660" y="510"/>
                    <a:pt x="658" y="510"/>
                    <a:pt x="659" y="508"/>
                  </a:cubicBezTo>
                  <a:cubicBezTo>
                    <a:pt x="660" y="508"/>
                    <a:pt x="661" y="509"/>
                    <a:pt x="662" y="509"/>
                  </a:cubicBezTo>
                  <a:cubicBezTo>
                    <a:pt x="662" y="509"/>
                    <a:pt x="663" y="509"/>
                    <a:pt x="663" y="510"/>
                  </a:cubicBezTo>
                  <a:cubicBezTo>
                    <a:pt x="663" y="510"/>
                    <a:pt x="662" y="511"/>
                    <a:pt x="664" y="511"/>
                  </a:cubicBezTo>
                  <a:cubicBezTo>
                    <a:pt x="665" y="512"/>
                    <a:pt x="665" y="511"/>
                    <a:pt x="666" y="511"/>
                  </a:cubicBezTo>
                  <a:cubicBezTo>
                    <a:pt x="666" y="512"/>
                    <a:pt x="667" y="511"/>
                    <a:pt x="667" y="512"/>
                  </a:cubicBezTo>
                  <a:cubicBezTo>
                    <a:pt x="669" y="512"/>
                    <a:pt x="668" y="513"/>
                    <a:pt x="669" y="513"/>
                  </a:cubicBezTo>
                  <a:cubicBezTo>
                    <a:pt x="670" y="513"/>
                    <a:pt x="671" y="513"/>
                    <a:pt x="672" y="514"/>
                  </a:cubicBezTo>
                  <a:cubicBezTo>
                    <a:pt x="672" y="514"/>
                    <a:pt x="672" y="513"/>
                    <a:pt x="673" y="514"/>
                  </a:cubicBezTo>
                  <a:cubicBezTo>
                    <a:pt x="674" y="514"/>
                    <a:pt x="674" y="514"/>
                    <a:pt x="675" y="514"/>
                  </a:cubicBezTo>
                  <a:cubicBezTo>
                    <a:pt x="675" y="514"/>
                    <a:pt x="675" y="514"/>
                    <a:pt x="676" y="514"/>
                  </a:cubicBezTo>
                  <a:cubicBezTo>
                    <a:pt x="676" y="514"/>
                    <a:pt x="677" y="513"/>
                    <a:pt x="677" y="513"/>
                  </a:cubicBezTo>
                  <a:cubicBezTo>
                    <a:pt x="679" y="514"/>
                    <a:pt x="679" y="513"/>
                    <a:pt x="681" y="514"/>
                  </a:cubicBezTo>
                  <a:cubicBezTo>
                    <a:pt x="682" y="513"/>
                    <a:pt x="685" y="514"/>
                    <a:pt x="687" y="514"/>
                  </a:cubicBezTo>
                  <a:cubicBezTo>
                    <a:pt x="687" y="514"/>
                    <a:pt x="689" y="514"/>
                    <a:pt x="689" y="514"/>
                  </a:cubicBezTo>
                  <a:cubicBezTo>
                    <a:pt x="687" y="513"/>
                    <a:pt x="685" y="513"/>
                    <a:pt x="683" y="512"/>
                  </a:cubicBezTo>
                  <a:cubicBezTo>
                    <a:pt x="683" y="512"/>
                    <a:pt x="682" y="512"/>
                    <a:pt x="682" y="512"/>
                  </a:cubicBezTo>
                  <a:cubicBezTo>
                    <a:pt x="680" y="511"/>
                    <a:pt x="679" y="512"/>
                    <a:pt x="677" y="511"/>
                  </a:cubicBezTo>
                  <a:cubicBezTo>
                    <a:pt x="677" y="511"/>
                    <a:pt x="676" y="510"/>
                    <a:pt x="675" y="510"/>
                  </a:cubicBezTo>
                  <a:cubicBezTo>
                    <a:pt x="674" y="509"/>
                    <a:pt x="674" y="509"/>
                    <a:pt x="674" y="509"/>
                  </a:cubicBezTo>
                  <a:cubicBezTo>
                    <a:pt x="673" y="509"/>
                    <a:pt x="673" y="509"/>
                    <a:pt x="672" y="509"/>
                  </a:cubicBezTo>
                  <a:cubicBezTo>
                    <a:pt x="672" y="509"/>
                    <a:pt x="672" y="509"/>
                    <a:pt x="672" y="509"/>
                  </a:cubicBezTo>
                  <a:cubicBezTo>
                    <a:pt x="671" y="508"/>
                    <a:pt x="669" y="507"/>
                    <a:pt x="669" y="507"/>
                  </a:cubicBezTo>
                  <a:cubicBezTo>
                    <a:pt x="668" y="506"/>
                    <a:pt x="667" y="506"/>
                    <a:pt x="667" y="506"/>
                  </a:cubicBezTo>
                  <a:cubicBezTo>
                    <a:pt x="664" y="506"/>
                    <a:pt x="666" y="504"/>
                    <a:pt x="664" y="504"/>
                  </a:cubicBezTo>
                  <a:cubicBezTo>
                    <a:pt x="663" y="504"/>
                    <a:pt x="663" y="503"/>
                    <a:pt x="662" y="502"/>
                  </a:cubicBezTo>
                  <a:cubicBezTo>
                    <a:pt x="662" y="503"/>
                    <a:pt x="661" y="502"/>
                    <a:pt x="660" y="502"/>
                  </a:cubicBezTo>
                  <a:cubicBezTo>
                    <a:pt x="659" y="501"/>
                    <a:pt x="658" y="500"/>
                    <a:pt x="657" y="499"/>
                  </a:cubicBezTo>
                  <a:cubicBezTo>
                    <a:pt x="656" y="498"/>
                    <a:pt x="656" y="498"/>
                    <a:pt x="656" y="498"/>
                  </a:cubicBezTo>
                  <a:cubicBezTo>
                    <a:pt x="655" y="498"/>
                    <a:pt x="655" y="498"/>
                    <a:pt x="654" y="498"/>
                  </a:cubicBezTo>
                  <a:cubicBezTo>
                    <a:pt x="654" y="497"/>
                    <a:pt x="653" y="497"/>
                    <a:pt x="653" y="497"/>
                  </a:cubicBezTo>
                  <a:cubicBezTo>
                    <a:pt x="653" y="495"/>
                    <a:pt x="652" y="495"/>
                    <a:pt x="652" y="494"/>
                  </a:cubicBezTo>
                  <a:cubicBezTo>
                    <a:pt x="652" y="494"/>
                    <a:pt x="650" y="494"/>
                    <a:pt x="650" y="493"/>
                  </a:cubicBezTo>
                  <a:cubicBezTo>
                    <a:pt x="649" y="493"/>
                    <a:pt x="649" y="494"/>
                    <a:pt x="648" y="494"/>
                  </a:cubicBezTo>
                  <a:cubicBezTo>
                    <a:pt x="648" y="493"/>
                    <a:pt x="647" y="493"/>
                    <a:pt x="647" y="492"/>
                  </a:cubicBezTo>
                  <a:cubicBezTo>
                    <a:pt x="647" y="492"/>
                    <a:pt x="646" y="491"/>
                    <a:pt x="646" y="491"/>
                  </a:cubicBezTo>
                  <a:cubicBezTo>
                    <a:pt x="646" y="491"/>
                    <a:pt x="646" y="491"/>
                    <a:pt x="646" y="491"/>
                  </a:cubicBezTo>
                  <a:cubicBezTo>
                    <a:pt x="646" y="491"/>
                    <a:pt x="646" y="491"/>
                    <a:pt x="646" y="490"/>
                  </a:cubicBezTo>
                  <a:cubicBezTo>
                    <a:pt x="645" y="490"/>
                    <a:pt x="644" y="489"/>
                    <a:pt x="645" y="488"/>
                  </a:cubicBezTo>
                  <a:cubicBezTo>
                    <a:pt x="645" y="489"/>
                    <a:pt x="646" y="489"/>
                    <a:pt x="646" y="489"/>
                  </a:cubicBezTo>
                  <a:cubicBezTo>
                    <a:pt x="647" y="490"/>
                    <a:pt x="646" y="490"/>
                    <a:pt x="647" y="490"/>
                  </a:cubicBezTo>
                  <a:cubicBezTo>
                    <a:pt x="647" y="491"/>
                    <a:pt x="648" y="491"/>
                    <a:pt x="649" y="491"/>
                  </a:cubicBezTo>
                  <a:cubicBezTo>
                    <a:pt x="649" y="492"/>
                    <a:pt x="650" y="492"/>
                    <a:pt x="650" y="492"/>
                  </a:cubicBezTo>
                  <a:cubicBezTo>
                    <a:pt x="650" y="490"/>
                    <a:pt x="648" y="489"/>
                    <a:pt x="648" y="488"/>
                  </a:cubicBezTo>
                  <a:cubicBezTo>
                    <a:pt x="646" y="487"/>
                    <a:pt x="646" y="486"/>
                    <a:pt x="645" y="486"/>
                  </a:cubicBezTo>
                  <a:cubicBezTo>
                    <a:pt x="645" y="485"/>
                    <a:pt x="644" y="484"/>
                    <a:pt x="644" y="483"/>
                  </a:cubicBezTo>
                  <a:cubicBezTo>
                    <a:pt x="644" y="482"/>
                    <a:pt x="642" y="481"/>
                    <a:pt x="642" y="480"/>
                  </a:cubicBezTo>
                  <a:cubicBezTo>
                    <a:pt x="642" y="480"/>
                    <a:pt x="642" y="480"/>
                    <a:pt x="642" y="479"/>
                  </a:cubicBezTo>
                  <a:cubicBezTo>
                    <a:pt x="642" y="479"/>
                    <a:pt x="642" y="479"/>
                    <a:pt x="642" y="478"/>
                  </a:cubicBezTo>
                  <a:cubicBezTo>
                    <a:pt x="641" y="478"/>
                    <a:pt x="642" y="477"/>
                    <a:pt x="641" y="477"/>
                  </a:cubicBezTo>
                  <a:cubicBezTo>
                    <a:pt x="641" y="477"/>
                    <a:pt x="640" y="477"/>
                    <a:pt x="640" y="476"/>
                  </a:cubicBezTo>
                  <a:cubicBezTo>
                    <a:pt x="640" y="475"/>
                    <a:pt x="640" y="474"/>
                    <a:pt x="640" y="474"/>
                  </a:cubicBezTo>
                  <a:cubicBezTo>
                    <a:pt x="640" y="473"/>
                    <a:pt x="640" y="473"/>
                    <a:pt x="639" y="473"/>
                  </a:cubicBezTo>
                  <a:cubicBezTo>
                    <a:pt x="639" y="473"/>
                    <a:pt x="639" y="472"/>
                    <a:pt x="639" y="472"/>
                  </a:cubicBezTo>
                  <a:cubicBezTo>
                    <a:pt x="640" y="472"/>
                    <a:pt x="639" y="472"/>
                    <a:pt x="639" y="471"/>
                  </a:cubicBezTo>
                  <a:cubicBezTo>
                    <a:pt x="639" y="471"/>
                    <a:pt x="639" y="470"/>
                    <a:pt x="639" y="469"/>
                  </a:cubicBezTo>
                  <a:cubicBezTo>
                    <a:pt x="638" y="467"/>
                    <a:pt x="638" y="464"/>
                    <a:pt x="639" y="462"/>
                  </a:cubicBezTo>
                  <a:cubicBezTo>
                    <a:pt x="640" y="453"/>
                    <a:pt x="645" y="445"/>
                    <a:pt x="652" y="439"/>
                  </a:cubicBezTo>
                  <a:cubicBezTo>
                    <a:pt x="657" y="434"/>
                    <a:pt x="665" y="431"/>
                    <a:pt x="672" y="431"/>
                  </a:cubicBezTo>
                  <a:cubicBezTo>
                    <a:pt x="676" y="431"/>
                    <a:pt x="679" y="431"/>
                    <a:pt x="683" y="432"/>
                  </a:cubicBezTo>
                  <a:cubicBezTo>
                    <a:pt x="686" y="434"/>
                    <a:pt x="691" y="436"/>
                    <a:pt x="693" y="439"/>
                  </a:cubicBezTo>
                  <a:cubicBezTo>
                    <a:pt x="695" y="441"/>
                    <a:pt x="696" y="442"/>
                    <a:pt x="697" y="445"/>
                  </a:cubicBezTo>
                  <a:cubicBezTo>
                    <a:pt x="697" y="445"/>
                    <a:pt x="697" y="446"/>
                    <a:pt x="695" y="445"/>
                  </a:cubicBezTo>
                  <a:cubicBezTo>
                    <a:pt x="693" y="442"/>
                    <a:pt x="681" y="435"/>
                    <a:pt x="671" y="445"/>
                  </a:cubicBezTo>
                  <a:cubicBezTo>
                    <a:pt x="661" y="456"/>
                    <a:pt x="664" y="492"/>
                    <a:pt x="700" y="496"/>
                  </a:cubicBezTo>
                  <a:cubicBezTo>
                    <a:pt x="735" y="500"/>
                    <a:pt x="748" y="461"/>
                    <a:pt x="749" y="449"/>
                  </a:cubicBezTo>
                  <a:cubicBezTo>
                    <a:pt x="750" y="437"/>
                    <a:pt x="748" y="400"/>
                    <a:pt x="718" y="399"/>
                  </a:cubicBezTo>
                  <a:cubicBezTo>
                    <a:pt x="718" y="399"/>
                    <a:pt x="719" y="378"/>
                    <a:pt x="695" y="366"/>
                  </a:cubicBezTo>
                  <a:cubicBezTo>
                    <a:pt x="695" y="366"/>
                    <a:pt x="679" y="359"/>
                    <a:pt x="658" y="363"/>
                  </a:cubicBezTo>
                  <a:cubicBezTo>
                    <a:pt x="639" y="367"/>
                    <a:pt x="629" y="382"/>
                    <a:pt x="637" y="393"/>
                  </a:cubicBezTo>
                  <a:cubicBezTo>
                    <a:pt x="633" y="389"/>
                    <a:pt x="623" y="392"/>
                    <a:pt x="620" y="394"/>
                  </a:cubicBezTo>
                  <a:cubicBezTo>
                    <a:pt x="601" y="403"/>
                    <a:pt x="596" y="430"/>
                    <a:pt x="597" y="449"/>
                  </a:cubicBezTo>
                  <a:cubicBezTo>
                    <a:pt x="597" y="449"/>
                    <a:pt x="597" y="453"/>
                    <a:pt x="597" y="453"/>
                  </a:cubicBezTo>
                  <a:cubicBezTo>
                    <a:pt x="597" y="455"/>
                    <a:pt x="596" y="458"/>
                    <a:pt x="599" y="459"/>
                  </a:cubicBezTo>
                  <a:cubicBezTo>
                    <a:pt x="600" y="460"/>
                    <a:pt x="600" y="457"/>
                    <a:pt x="601" y="458"/>
                  </a:cubicBezTo>
                  <a:cubicBezTo>
                    <a:pt x="600" y="460"/>
                    <a:pt x="600" y="460"/>
                    <a:pt x="599" y="461"/>
                  </a:cubicBezTo>
                  <a:cubicBezTo>
                    <a:pt x="599" y="462"/>
                    <a:pt x="599" y="462"/>
                    <a:pt x="599" y="463"/>
                  </a:cubicBezTo>
                  <a:cubicBezTo>
                    <a:pt x="599" y="464"/>
                    <a:pt x="600" y="465"/>
                    <a:pt x="599" y="466"/>
                  </a:cubicBezTo>
                  <a:cubicBezTo>
                    <a:pt x="600" y="467"/>
                    <a:pt x="601" y="467"/>
                    <a:pt x="601" y="467"/>
                  </a:cubicBezTo>
                  <a:cubicBezTo>
                    <a:pt x="600" y="468"/>
                    <a:pt x="600" y="469"/>
                    <a:pt x="600" y="470"/>
                  </a:cubicBezTo>
                  <a:cubicBezTo>
                    <a:pt x="601" y="470"/>
                    <a:pt x="600" y="471"/>
                    <a:pt x="600" y="472"/>
                  </a:cubicBezTo>
                  <a:cubicBezTo>
                    <a:pt x="600" y="473"/>
                    <a:pt x="601" y="473"/>
                    <a:pt x="601" y="474"/>
                  </a:cubicBezTo>
                  <a:cubicBezTo>
                    <a:pt x="602" y="476"/>
                    <a:pt x="603" y="477"/>
                    <a:pt x="602" y="478"/>
                  </a:cubicBezTo>
                  <a:cubicBezTo>
                    <a:pt x="602" y="479"/>
                    <a:pt x="602" y="480"/>
                    <a:pt x="603" y="480"/>
                  </a:cubicBezTo>
                  <a:cubicBezTo>
                    <a:pt x="603" y="482"/>
                    <a:pt x="604" y="483"/>
                    <a:pt x="605" y="484"/>
                  </a:cubicBezTo>
                  <a:cubicBezTo>
                    <a:pt x="605" y="483"/>
                    <a:pt x="606" y="483"/>
                    <a:pt x="605" y="484"/>
                  </a:cubicBezTo>
                  <a:cubicBezTo>
                    <a:pt x="605" y="485"/>
                    <a:pt x="607" y="487"/>
                    <a:pt x="606" y="487"/>
                  </a:cubicBezTo>
                  <a:cubicBezTo>
                    <a:pt x="606" y="488"/>
                    <a:pt x="606" y="488"/>
                    <a:pt x="606" y="488"/>
                  </a:cubicBezTo>
                  <a:cubicBezTo>
                    <a:pt x="605" y="488"/>
                    <a:pt x="606" y="486"/>
                    <a:pt x="605" y="486"/>
                  </a:cubicBezTo>
                  <a:cubicBezTo>
                    <a:pt x="604" y="485"/>
                    <a:pt x="604" y="484"/>
                    <a:pt x="602" y="483"/>
                  </a:cubicBezTo>
                  <a:cubicBezTo>
                    <a:pt x="601" y="481"/>
                    <a:pt x="601" y="479"/>
                    <a:pt x="601" y="477"/>
                  </a:cubicBezTo>
                  <a:cubicBezTo>
                    <a:pt x="600" y="476"/>
                    <a:pt x="600" y="475"/>
                    <a:pt x="599" y="474"/>
                  </a:cubicBezTo>
                  <a:cubicBezTo>
                    <a:pt x="598" y="476"/>
                    <a:pt x="599" y="476"/>
                    <a:pt x="599" y="477"/>
                  </a:cubicBezTo>
                  <a:cubicBezTo>
                    <a:pt x="599" y="477"/>
                    <a:pt x="599" y="477"/>
                    <a:pt x="599" y="478"/>
                  </a:cubicBezTo>
                  <a:cubicBezTo>
                    <a:pt x="599" y="478"/>
                    <a:pt x="599" y="479"/>
                    <a:pt x="599" y="480"/>
                  </a:cubicBezTo>
                  <a:cubicBezTo>
                    <a:pt x="600" y="481"/>
                    <a:pt x="601" y="483"/>
                    <a:pt x="602" y="484"/>
                  </a:cubicBezTo>
                  <a:cubicBezTo>
                    <a:pt x="602" y="485"/>
                    <a:pt x="602" y="485"/>
                    <a:pt x="603" y="485"/>
                  </a:cubicBezTo>
                  <a:cubicBezTo>
                    <a:pt x="603" y="485"/>
                    <a:pt x="602" y="485"/>
                    <a:pt x="602" y="486"/>
                  </a:cubicBezTo>
                  <a:cubicBezTo>
                    <a:pt x="602" y="486"/>
                    <a:pt x="603" y="486"/>
                    <a:pt x="603" y="486"/>
                  </a:cubicBezTo>
                  <a:cubicBezTo>
                    <a:pt x="603" y="486"/>
                    <a:pt x="603" y="487"/>
                    <a:pt x="604" y="487"/>
                  </a:cubicBezTo>
                  <a:cubicBezTo>
                    <a:pt x="604" y="488"/>
                    <a:pt x="604" y="488"/>
                    <a:pt x="604" y="489"/>
                  </a:cubicBezTo>
                  <a:cubicBezTo>
                    <a:pt x="605" y="489"/>
                    <a:pt x="604" y="490"/>
                    <a:pt x="606" y="490"/>
                  </a:cubicBezTo>
                  <a:cubicBezTo>
                    <a:pt x="605" y="491"/>
                    <a:pt x="606" y="492"/>
                    <a:pt x="606" y="492"/>
                  </a:cubicBezTo>
                  <a:cubicBezTo>
                    <a:pt x="606" y="493"/>
                    <a:pt x="607" y="494"/>
                    <a:pt x="607" y="494"/>
                  </a:cubicBezTo>
                  <a:cubicBezTo>
                    <a:pt x="607" y="495"/>
                    <a:pt x="607" y="494"/>
                    <a:pt x="607" y="495"/>
                  </a:cubicBezTo>
                  <a:cubicBezTo>
                    <a:pt x="608" y="496"/>
                    <a:pt x="609" y="497"/>
                    <a:pt x="609" y="498"/>
                  </a:cubicBezTo>
                  <a:cubicBezTo>
                    <a:pt x="610" y="499"/>
                    <a:pt x="610" y="499"/>
                    <a:pt x="610" y="499"/>
                  </a:cubicBezTo>
                  <a:cubicBezTo>
                    <a:pt x="610" y="500"/>
                    <a:pt x="610" y="500"/>
                    <a:pt x="611" y="500"/>
                  </a:cubicBezTo>
                  <a:cubicBezTo>
                    <a:pt x="611" y="501"/>
                    <a:pt x="611" y="501"/>
                    <a:pt x="612" y="501"/>
                  </a:cubicBezTo>
                  <a:cubicBezTo>
                    <a:pt x="612" y="499"/>
                    <a:pt x="611" y="498"/>
                    <a:pt x="609" y="497"/>
                  </a:cubicBezTo>
                  <a:cubicBezTo>
                    <a:pt x="609" y="496"/>
                    <a:pt x="609" y="496"/>
                    <a:pt x="609" y="495"/>
                  </a:cubicBezTo>
                  <a:cubicBezTo>
                    <a:pt x="608" y="495"/>
                    <a:pt x="607" y="494"/>
                    <a:pt x="608" y="493"/>
                  </a:cubicBezTo>
                  <a:cubicBezTo>
                    <a:pt x="609" y="493"/>
                    <a:pt x="609" y="494"/>
                    <a:pt x="609" y="495"/>
                  </a:cubicBezTo>
                  <a:cubicBezTo>
                    <a:pt x="609" y="495"/>
                    <a:pt x="610" y="495"/>
                    <a:pt x="610" y="495"/>
                  </a:cubicBezTo>
                  <a:cubicBezTo>
                    <a:pt x="610" y="495"/>
                    <a:pt x="610" y="495"/>
                    <a:pt x="610" y="495"/>
                  </a:cubicBezTo>
                  <a:cubicBezTo>
                    <a:pt x="610" y="495"/>
                    <a:pt x="611" y="495"/>
                    <a:pt x="611" y="495"/>
                  </a:cubicBezTo>
                  <a:cubicBezTo>
                    <a:pt x="611" y="496"/>
                    <a:pt x="611" y="496"/>
                    <a:pt x="611" y="496"/>
                  </a:cubicBezTo>
                  <a:cubicBezTo>
                    <a:pt x="611" y="497"/>
                    <a:pt x="611" y="497"/>
                    <a:pt x="611" y="498"/>
                  </a:cubicBezTo>
                  <a:cubicBezTo>
                    <a:pt x="611" y="498"/>
                    <a:pt x="612" y="498"/>
                    <a:pt x="612" y="498"/>
                  </a:cubicBezTo>
                  <a:cubicBezTo>
                    <a:pt x="612" y="499"/>
                    <a:pt x="613" y="500"/>
                    <a:pt x="613" y="501"/>
                  </a:cubicBezTo>
                  <a:cubicBezTo>
                    <a:pt x="614" y="502"/>
                    <a:pt x="615" y="504"/>
                    <a:pt x="616" y="504"/>
                  </a:cubicBezTo>
                  <a:cubicBezTo>
                    <a:pt x="616" y="507"/>
                    <a:pt x="619" y="508"/>
                    <a:pt x="620" y="510"/>
                  </a:cubicBezTo>
                  <a:cubicBezTo>
                    <a:pt x="621" y="511"/>
                    <a:pt x="622" y="511"/>
                    <a:pt x="622" y="511"/>
                  </a:cubicBezTo>
                  <a:cubicBezTo>
                    <a:pt x="622" y="512"/>
                    <a:pt x="622" y="512"/>
                    <a:pt x="623" y="512"/>
                  </a:cubicBezTo>
                  <a:cubicBezTo>
                    <a:pt x="623" y="512"/>
                    <a:pt x="623" y="512"/>
                    <a:pt x="623" y="513"/>
                  </a:cubicBezTo>
                  <a:cubicBezTo>
                    <a:pt x="624" y="514"/>
                    <a:pt x="624" y="514"/>
                    <a:pt x="625" y="515"/>
                  </a:cubicBezTo>
                  <a:cubicBezTo>
                    <a:pt x="626" y="516"/>
                    <a:pt x="626" y="516"/>
                    <a:pt x="626" y="516"/>
                  </a:cubicBezTo>
                  <a:cubicBezTo>
                    <a:pt x="627" y="516"/>
                    <a:pt x="626" y="516"/>
                    <a:pt x="627" y="516"/>
                  </a:cubicBezTo>
                  <a:cubicBezTo>
                    <a:pt x="627" y="517"/>
                    <a:pt x="629" y="517"/>
                    <a:pt x="630" y="518"/>
                  </a:cubicBezTo>
                  <a:cubicBezTo>
                    <a:pt x="631" y="519"/>
                    <a:pt x="631" y="519"/>
                    <a:pt x="631" y="519"/>
                  </a:cubicBezTo>
                  <a:cubicBezTo>
                    <a:pt x="632" y="520"/>
                    <a:pt x="633" y="520"/>
                    <a:pt x="633" y="520"/>
                  </a:cubicBezTo>
                  <a:cubicBezTo>
                    <a:pt x="633" y="520"/>
                    <a:pt x="634" y="521"/>
                    <a:pt x="634" y="521"/>
                  </a:cubicBezTo>
                  <a:cubicBezTo>
                    <a:pt x="636" y="523"/>
                    <a:pt x="639" y="525"/>
                    <a:pt x="641" y="526"/>
                  </a:cubicBezTo>
                  <a:cubicBezTo>
                    <a:pt x="643" y="528"/>
                    <a:pt x="646" y="528"/>
                    <a:pt x="648" y="529"/>
                  </a:cubicBezTo>
                  <a:cubicBezTo>
                    <a:pt x="649" y="530"/>
                    <a:pt x="649" y="530"/>
                    <a:pt x="649" y="531"/>
                  </a:cubicBezTo>
                  <a:cubicBezTo>
                    <a:pt x="650" y="530"/>
                    <a:pt x="651" y="532"/>
                    <a:pt x="652" y="532"/>
                  </a:cubicBezTo>
                  <a:cubicBezTo>
                    <a:pt x="653" y="532"/>
                    <a:pt x="654" y="532"/>
                    <a:pt x="655" y="533"/>
                  </a:cubicBezTo>
                  <a:cubicBezTo>
                    <a:pt x="656" y="533"/>
                    <a:pt x="657" y="534"/>
                    <a:pt x="657" y="534"/>
                  </a:cubicBezTo>
                  <a:cubicBezTo>
                    <a:pt x="658" y="534"/>
                    <a:pt x="660" y="534"/>
                    <a:pt x="661" y="534"/>
                  </a:cubicBezTo>
                  <a:cubicBezTo>
                    <a:pt x="662" y="535"/>
                    <a:pt x="663" y="535"/>
                    <a:pt x="663" y="535"/>
                  </a:cubicBezTo>
                  <a:cubicBezTo>
                    <a:pt x="664" y="535"/>
                    <a:pt x="665" y="535"/>
                    <a:pt x="665" y="536"/>
                  </a:cubicBezTo>
                  <a:cubicBezTo>
                    <a:pt x="665" y="536"/>
                    <a:pt x="666" y="536"/>
                    <a:pt x="666" y="536"/>
                  </a:cubicBezTo>
                  <a:cubicBezTo>
                    <a:pt x="666" y="536"/>
                    <a:pt x="667" y="535"/>
                    <a:pt x="667" y="535"/>
                  </a:cubicBezTo>
                  <a:cubicBezTo>
                    <a:pt x="667" y="535"/>
                    <a:pt x="668" y="535"/>
                    <a:pt x="668" y="535"/>
                  </a:cubicBezTo>
                  <a:cubicBezTo>
                    <a:pt x="671" y="536"/>
                    <a:pt x="673" y="537"/>
                    <a:pt x="676" y="538"/>
                  </a:cubicBezTo>
                  <a:cubicBezTo>
                    <a:pt x="678" y="538"/>
                    <a:pt x="679" y="537"/>
                    <a:pt x="682" y="538"/>
                  </a:cubicBezTo>
                  <a:cubicBezTo>
                    <a:pt x="683" y="538"/>
                    <a:pt x="684" y="539"/>
                    <a:pt x="686" y="539"/>
                  </a:cubicBezTo>
                  <a:cubicBezTo>
                    <a:pt x="686" y="539"/>
                    <a:pt x="686" y="538"/>
                    <a:pt x="687" y="538"/>
                  </a:cubicBezTo>
                  <a:cubicBezTo>
                    <a:pt x="687" y="538"/>
                    <a:pt x="688" y="539"/>
                    <a:pt x="688" y="539"/>
                  </a:cubicBezTo>
                  <a:cubicBezTo>
                    <a:pt x="689" y="539"/>
                    <a:pt x="690" y="539"/>
                    <a:pt x="691" y="538"/>
                  </a:cubicBezTo>
                  <a:cubicBezTo>
                    <a:pt x="690" y="538"/>
                    <a:pt x="689" y="537"/>
                    <a:pt x="688" y="537"/>
                  </a:cubicBezTo>
                  <a:cubicBezTo>
                    <a:pt x="688" y="537"/>
                    <a:pt x="688" y="537"/>
                    <a:pt x="687" y="537"/>
                  </a:cubicBezTo>
                  <a:cubicBezTo>
                    <a:pt x="687" y="537"/>
                    <a:pt x="687" y="537"/>
                    <a:pt x="686" y="537"/>
                  </a:cubicBezTo>
                  <a:cubicBezTo>
                    <a:pt x="685" y="537"/>
                    <a:pt x="685" y="537"/>
                    <a:pt x="684" y="537"/>
                  </a:cubicBezTo>
                  <a:cubicBezTo>
                    <a:pt x="684" y="537"/>
                    <a:pt x="683" y="537"/>
                    <a:pt x="683" y="537"/>
                  </a:cubicBezTo>
                  <a:cubicBezTo>
                    <a:pt x="683" y="537"/>
                    <a:pt x="682" y="537"/>
                    <a:pt x="682" y="536"/>
                  </a:cubicBezTo>
                  <a:cubicBezTo>
                    <a:pt x="681" y="536"/>
                    <a:pt x="680" y="537"/>
                    <a:pt x="680" y="536"/>
                  </a:cubicBezTo>
                  <a:cubicBezTo>
                    <a:pt x="681" y="536"/>
                    <a:pt x="682" y="535"/>
                    <a:pt x="683" y="536"/>
                  </a:cubicBezTo>
                  <a:cubicBezTo>
                    <a:pt x="684" y="536"/>
                    <a:pt x="684" y="536"/>
                    <a:pt x="685" y="536"/>
                  </a:cubicBezTo>
                  <a:cubicBezTo>
                    <a:pt x="685" y="536"/>
                    <a:pt x="686" y="537"/>
                    <a:pt x="686" y="537"/>
                  </a:cubicBezTo>
                  <a:cubicBezTo>
                    <a:pt x="686" y="537"/>
                    <a:pt x="687" y="536"/>
                    <a:pt x="687" y="536"/>
                  </a:cubicBezTo>
                  <a:cubicBezTo>
                    <a:pt x="688" y="536"/>
                    <a:pt x="690" y="537"/>
                    <a:pt x="691" y="537"/>
                  </a:cubicBezTo>
                  <a:cubicBezTo>
                    <a:pt x="692" y="537"/>
                    <a:pt x="692" y="538"/>
                    <a:pt x="693" y="539"/>
                  </a:cubicBezTo>
                  <a:cubicBezTo>
                    <a:pt x="693" y="538"/>
                    <a:pt x="694" y="538"/>
                    <a:pt x="694" y="538"/>
                  </a:cubicBezTo>
                  <a:cubicBezTo>
                    <a:pt x="694" y="538"/>
                    <a:pt x="695" y="538"/>
                    <a:pt x="695" y="538"/>
                  </a:cubicBezTo>
                  <a:cubicBezTo>
                    <a:pt x="695" y="538"/>
                    <a:pt x="695" y="537"/>
                    <a:pt x="696" y="537"/>
                  </a:cubicBezTo>
                  <a:cubicBezTo>
                    <a:pt x="697" y="537"/>
                    <a:pt x="697" y="538"/>
                    <a:pt x="698" y="538"/>
                  </a:cubicBezTo>
                  <a:cubicBezTo>
                    <a:pt x="699" y="538"/>
                    <a:pt x="699" y="538"/>
                    <a:pt x="700" y="538"/>
                  </a:cubicBezTo>
                  <a:cubicBezTo>
                    <a:pt x="700" y="538"/>
                    <a:pt x="701" y="538"/>
                    <a:pt x="701" y="538"/>
                  </a:cubicBezTo>
                  <a:cubicBezTo>
                    <a:pt x="701" y="538"/>
                    <a:pt x="701" y="538"/>
                    <a:pt x="701" y="538"/>
                  </a:cubicBezTo>
                  <a:cubicBezTo>
                    <a:pt x="701" y="537"/>
                    <a:pt x="701" y="538"/>
                    <a:pt x="702" y="538"/>
                  </a:cubicBezTo>
                  <a:cubicBezTo>
                    <a:pt x="702" y="538"/>
                    <a:pt x="702" y="537"/>
                    <a:pt x="702" y="537"/>
                  </a:cubicBezTo>
                  <a:cubicBezTo>
                    <a:pt x="702" y="537"/>
                    <a:pt x="702" y="538"/>
                    <a:pt x="702" y="538"/>
                  </a:cubicBezTo>
                  <a:cubicBezTo>
                    <a:pt x="703" y="538"/>
                    <a:pt x="703" y="537"/>
                    <a:pt x="704" y="537"/>
                  </a:cubicBezTo>
                  <a:cubicBezTo>
                    <a:pt x="704" y="537"/>
                    <a:pt x="704" y="537"/>
                    <a:pt x="705" y="537"/>
                  </a:cubicBezTo>
                  <a:cubicBezTo>
                    <a:pt x="705" y="537"/>
                    <a:pt x="706" y="537"/>
                    <a:pt x="706" y="537"/>
                  </a:cubicBezTo>
                  <a:cubicBezTo>
                    <a:pt x="706" y="537"/>
                    <a:pt x="707" y="537"/>
                    <a:pt x="708" y="537"/>
                  </a:cubicBezTo>
                  <a:cubicBezTo>
                    <a:pt x="709" y="537"/>
                    <a:pt x="709" y="536"/>
                    <a:pt x="711" y="536"/>
                  </a:cubicBezTo>
                  <a:cubicBezTo>
                    <a:pt x="712" y="536"/>
                    <a:pt x="714" y="535"/>
                    <a:pt x="715" y="535"/>
                  </a:cubicBezTo>
                  <a:cubicBezTo>
                    <a:pt x="713" y="534"/>
                    <a:pt x="712" y="536"/>
                    <a:pt x="709" y="535"/>
                  </a:cubicBezTo>
                  <a:cubicBezTo>
                    <a:pt x="709" y="535"/>
                    <a:pt x="708" y="536"/>
                    <a:pt x="708" y="536"/>
                  </a:cubicBezTo>
                  <a:cubicBezTo>
                    <a:pt x="706" y="535"/>
                    <a:pt x="704" y="536"/>
                    <a:pt x="703" y="536"/>
                  </a:cubicBezTo>
                  <a:cubicBezTo>
                    <a:pt x="703" y="536"/>
                    <a:pt x="703" y="536"/>
                    <a:pt x="703" y="536"/>
                  </a:cubicBezTo>
                  <a:cubicBezTo>
                    <a:pt x="703" y="536"/>
                    <a:pt x="700" y="536"/>
                    <a:pt x="701" y="535"/>
                  </a:cubicBezTo>
                  <a:cubicBezTo>
                    <a:pt x="701" y="535"/>
                    <a:pt x="701" y="535"/>
                    <a:pt x="702" y="535"/>
                  </a:cubicBezTo>
                  <a:cubicBezTo>
                    <a:pt x="702" y="535"/>
                    <a:pt x="702" y="535"/>
                    <a:pt x="703" y="535"/>
                  </a:cubicBezTo>
                  <a:cubicBezTo>
                    <a:pt x="703" y="534"/>
                    <a:pt x="703" y="534"/>
                    <a:pt x="704" y="534"/>
                  </a:cubicBezTo>
                  <a:cubicBezTo>
                    <a:pt x="705" y="535"/>
                    <a:pt x="707" y="534"/>
                    <a:pt x="708" y="534"/>
                  </a:cubicBezTo>
                  <a:cubicBezTo>
                    <a:pt x="708" y="534"/>
                    <a:pt x="708" y="534"/>
                    <a:pt x="708" y="534"/>
                  </a:cubicBezTo>
                  <a:cubicBezTo>
                    <a:pt x="709" y="534"/>
                    <a:pt x="709" y="534"/>
                    <a:pt x="710" y="534"/>
                  </a:cubicBezTo>
                  <a:cubicBezTo>
                    <a:pt x="710" y="534"/>
                    <a:pt x="710" y="533"/>
                    <a:pt x="710" y="533"/>
                  </a:cubicBezTo>
                  <a:cubicBezTo>
                    <a:pt x="710" y="533"/>
                    <a:pt x="711" y="534"/>
                    <a:pt x="711" y="534"/>
                  </a:cubicBezTo>
                  <a:cubicBezTo>
                    <a:pt x="711" y="534"/>
                    <a:pt x="712" y="533"/>
                    <a:pt x="712" y="533"/>
                  </a:cubicBezTo>
                  <a:cubicBezTo>
                    <a:pt x="712" y="533"/>
                    <a:pt x="712" y="532"/>
                    <a:pt x="713" y="532"/>
                  </a:cubicBezTo>
                  <a:cubicBezTo>
                    <a:pt x="713" y="533"/>
                    <a:pt x="713" y="532"/>
                    <a:pt x="714" y="532"/>
                  </a:cubicBezTo>
                  <a:cubicBezTo>
                    <a:pt x="715" y="532"/>
                    <a:pt x="714" y="533"/>
                    <a:pt x="715" y="534"/>
                  </a:cubicBezTo>
                  <a:cubicBezTo>
                    <a:pt x="715" y="533"/>
                    <a:pt x="716" y="533"/>
                    <a:pt x="717" y="532"/>
                  </a:cubicBezTo>
                  <a:cubicBezTo>
                    <a:pt x="717" y="532"/>
                    <a:pt x="717" y="532"/>
                    <a:pt x="717" y="532"/>
                  </a:cubicBezTo>
                  <a:cubicBezTo>
                    <a:pt x="718" y="532"/>
                    <a:pt x="718" y="531"/>
                    <a:pt x="719" y="531"/>
                  </a:cubicBezTo>
                  <a:cubicBezTo>
                    <a:pt x="719" y="531"/>
                    <a:pt x="720" y="530"/>
                    <a:pt x="721" y="531"/>
                  </a:cubicBezTo>
                  <a:cubicBezTo>
                    <a:pt x="721" y="531"/>
                    <a:pt x="720" y="533"/>
                    <a:pt x="719" y="533"/>
                  </a:cubicBezTo>
                  <a:cubicBezTo>
                    <a:pt x="719" y="533"/>
                    <a:pt x="717" y="533"/>
                    <a:pt x="718" y="534"/>
                  </a:cubicBezTo>
                  <a:cubicBezTo>
                    <a:pt x="719" y="533"/>
                    <a:pt x="720" y="533"/>
                    <a:pt x="721" y="533"/>
                  </a:cubicBezTo>
                  <a:cubicBezTo>
                    <a:pt x="721" y="533"/>
                    <a:pt x="722" y="532"/>
                    <a:pt x="723" y="532"/>
                  </a:cubicBezTo>
                  <a:cubicBezTo>
                    <a:pt x="724" y="531"/>
                    <a:pt x="724" y="531"/>
                    <a:pt x="725" y="531"/>
                  </a:cubicBezTo>
                  <a:cubicBezTo>
                    <a:pt x="725" y="531"/>
                    <a:pt x="725" y="531"/>
                    <a:pt x="725" y="531"/>
                  </a:cubicBezTo>
                  <a:cubicBezTo>
                    <a:pt x="724" y="531"/>
                    <a:pt x="725" y="531"/>
                    <a:pt x="724" y="532"/>
                  </a:cubicBezTo>
                  <a:cubicBezTo>
                    <a:pt x="724" y="532"/>
                    <a:pt x="722" y="534"/>
                    <a:pt x="721" y="534"/>
                  </a:cubicBezTo>
                  <a:cubicBezTo>
                    <a:pt x="720" y="534"/>
                    <a:pt x="712" y="538"/>
                    <a:pt x="712" y="538"/>
                  </a:cubicBezTo>
                  <a:cubicBezTo>
                    <a:pt x="711" y="539"/>
                    <a:pt x="711" y="538"/>
                    <a:pt x="710" y="539"/>
                  </a:cubicBezTo>
                  <a:cubicBezTo>
                    <a:pt x="710" y="539"/>
                    <a:pt x="710" y="539"/>
                    <a:pt x="709" y="539"/>
                  </a:cubicBezTo>
                  <a:cubicBezTo>
                    <a:pt x="709" y="539"/>
                    <a:pt x="708" y="539"/>
                    <a:pt x="708" y="539"/>
                  </a:cubicBezTo>
                  <a:cubicBezTo>
                    <a:pt x="708" y="539"/>
                    <a:pt x="708" y="540"/>
                    <a:pt x="708" y="540"/>
                  </a:cubicBezTo>
                  <a:cubicBezTo>
                    <a:pt x="707" y="540"/>
                    <a:pt x="706" y="540"/>
                    <a:pt x="705" y="540"/>
                  </a:cubicBezTo>
                  <a:cubicBezTo>
                    <a:pt x="704" y="540"/>
                    <a:pt x="703" y="540"/>
                    <a:pt x="703" y="540"/>
                  </a:cubicBezTo>
                  <a:cubicBezTo>
                    <a:pt x="703" y="540"/>
                    <a:pt x="702" y="540"/>
                    <a:pt x="702" y="540"/>
                  </a:cubicBezTo>
                  <a:cubicBezTo>
                    <a:pt x="702" y="540"/>
                    <a:pt x="701" y="541"/>
                    <a:pt x="700" y="541"/>
                  </a:cubicBezTo>
                  <a:cubicBezTo>
                    <a:pt x="700" y="542"/>
                    <a:pt x="699" y="541"/>
                    <a:pt x="698" y="542"/>
                  </a:cubicBezTo>
                  <a:cubicBezTo>
                    <a:pt x="698" y="542"/>
                    <a:pt x="698" y="542"/>
                    <a:pt x="697" y="542"/>
                  </a:cubicBezTo>
                  <a:cubicBezTo>
                    <a:pt x="696" y="542"/>
                    <a:pt x="695" y="543"/>
                    <a:pt x="694" y="542"/>
                  </a:cubicBezTo>
                  <a:cubicBezTo>
                    <a:pt x="693" y="542"/>
                    <a:pt x="693" y="542"/>
                    <a:pt x="693" y="543"/>
                  </a:cubicBezTo>
                  <a:cubicBezTo>
                    <a:pt x="692" y="543"/>
                    <a:pt x="690" y="543"/>
                    <a:pt x="689" y="543"/>
                  </a:cubicBezTo>
                  <a:cubicBezTo>
                    <a:pt x="689" y="543"/>
                    <a:pt x="689" y="542"/>
                    <a:pt x="689" y="542"/>
                  </a:cubicBezTo>
                  <a:cubicBezTo>
                    <a:pt x="688" y="543"/>
                    <a:pt x="685" y="542"/>
                    <a:pt x="685" y="542"/>
                  </a:cubicBezTo>
                  <a:cubicBezTo>
                    <a:pt x="684" y="542"/>
                    <a:pt x="684" y="542"/>
                    <a:pt x="684" y="542"/>
                  </a:cubicBezTo>
                  <a:cubicBezTo>
                    <a:pt x="684" y="542"/>
                    <a:pt x="683" y="542"/>
                    <a:pt x="683" y="542"/>
                  </a:cubicBezTo>
                  <a:cubicBezTo>
                    <a:pt x="682" y="542"/>
                    <a:pt x="682" y="543"/>
                    <a:pt x="682" y="543"/>
                  </a:cubicBezTo>
                  <a:cubicBezTo>
                    <a:pt x="682" y="543"/>
                    <a:pt x="682" y="542"/>
                    <a:pt x="681" y="542"/>
                  </a:cubicBezTo>
                  <a:cubicBezTo>
                    <a:pt x="682" y="542"/>
                    <a:pt x="681" y="542"/>
                    <a:pt x="681" y="542"/>
                  </a:cubicBezTo>
                  <a:cubicBezTo>
                    <a:pt x="680" y="543"/>
                    <a:pt x="675" y="542"/>
                    <a:pt x="675" y="542"/>
                  </a:cubicBezTo>
                  <a:cubicBezTo>
                    <a:pt x="674" y="542"/>
                    <a:pt x="668" y="541"/>
                    <a:pt x="667" y="541"/>
                  </a:cubicBezTo>
                  <a:cubicBezTo>
                    <a:pt x="667" y="541"/>
                    <a:pt x="667" y="541"/>
                    <a:pt x="667" y="541"/>
                  </a:cubicBezTo>
                  <a:cubicBezTo>
                    <a:pt x="666" y="542"/>
                    <a:pt x="666" y="541"/>
                    <a:pt x="665" y="541"/>
                  </a:cubicBezTo>
                  <a:cubicBezTo>
                    <a:pt x="665" y="541"/>
                    <a:pt x="664" y="541"/>
                    <a:pt x="664" y="541"/>
                  </a:cubicBezTo>
                  <a:cubicBezTo>
                    <a:pt x="663" y="540"/>
                    <a:pt x="662" y="540"/>
                    <a:pt x="661" y="540"/>
                  </a:cubicBezTo>
                  <a:cubicBezTo>
                    <a:pt x="658" y="541"/>
                    <a:pt x="657" y="538"/>
                    <a:pt x="653" y="539"/>
                  </a:cubicBezTo>
                  <a:cubicBezTo>
                    <a:pt x="652" y="538"/>
                    <a:pt x="652" y="538"/>
                    <a:pt x="651" y="538"/>
                  </a:cubicBezTo>
                  <a:cubicBezTo>
                    <a:pt x="651" y="538"/>
                    <a:pt x="651" y="537"/>
                    <a:pt x="651" y="537"/>
                  </a:cubicBezTo>
                  <a:cubicBezTo>
                    <a:pt x="651" y="537"/>
                    <a:pt x="651" y="537"/>
                    <a:pt x="651" y="537"/>
                  </a:cubicBezTo>
                  <a:cubicBezTo>
                    <a:pt x="650" y="537"/>
                    <a:pt x="650" y="537"/>
                    <a:pt x="650" y="537"/>
                  </a:cubicBezTo>
                  <a:cubicBezTo>
                    <a:pt x="650" y="537"/>
                    <a:pt x="648" y="536"/>
                    <a:pt x="647" y="536"/>
                  </a:cubicBezTo>
                  <a:cubicBezTo>
                    <a:pt x="647" y="536"/>
                    <a:pt x="647" y="536"/>
                    <a:pt x="647" y="536"/>
                  </a:cubicBezTo>
                  <a:cubicBezTo>
                    <a:pt x="646" y="536"/>
                    <a:pt x="645" y="536"/>
                    <a:pt x="645" y="536"/>
                  </a:cubicBezTo>
                  <a:cubicBezTo>
                    <a:pt x="644" y="536"/>
                    <a:pt x="644" y="535"/>
                    <a:pt x="644" y="535"/>
                  </a:cubicBezTo>
                  <a:cubicBezTo>
                    <a:pt x="644" y="535"/>
                    <a:pt x="643" y="535"/>
                    <a:pt x="643" y="535"/>
                  </a:cubicBezTo>
                  <a:cubicBezTo>
                    <a:pt x="642" y="535"/>
                    <a:pt x="642" y="534"/>
                    <a:pt x="641" y="534"/>
                  </a:cubicBezTo>
                  <a:cubicBezTo>
                    <a:pt x="640" y="533"/>
                    <a:pt x="638" y="532"/>
                    <a:pt x="638" y="531"/>
                  </a:cubicBezTo>
                  <a:cubicBezTo>
                    <a:pt x="635" y="531"/>
                    <a:pt x="635" y="531"/>
                    <a:pt x="635" y="531"/>
                  </a:cubicBezTo>
                  <a:cubicBezTo>
                    <a:pt x="635" y="530"/>
                    <a:pt x="634" y="530"/>
                    <a:pt x="634" y="529"/>
                  </a:cubicBezTo>
                  <a:cubicBezTo>
                    <a:pt x="634" y="529"/>
                    <a:pt x="633" y="529"/>
                    <a:pt x="633" y="530"/>
                  </a:cubicBezTo>
                  <a:cubicBezTo>
                    <a:pt x="632" y="529"/>
                    <a:pt x="631" y="529"/>
                    <a:pt x="631" y="528"/>
                  </a:cubicBezTo>
                  <a:cubicBezTo>
                    <a:pt x="630" y="528"/>
                    <a:pt x="630" y="527"/>
                    <a:pt x="629" y="527"/>
                  </a:cubicBezTo>
                  <a:cubicBezTo>
                    <a:pt x="629" y="527"/>
                    <a:pt x="629" y="526"/>
                    <a:pt x="629" y="526"/>
                  </a:cubicBezTo>
                  <a:cubicBezTo>
                    <a:pt x="627" y="526"/>
                    <a:pt x="627" y="526"/>
                    <a:pt x="627" y="526"/>
                  </a:cubicBezTo>
                  <a:cubicBezTo>
                    <a:pt x="626" y="525"/>
                    <a:pt x="626" y="524"/>
                    <a:pt x="625" y="524"/>
                  </a:cubicBezTo>
                  <a:cubicBezTo>
                    <a:pt x="625" y="523"/>
                    <a:pt x="625" y="524"/>
                    <a:pt x="624" y="524"/>
                  </a:cubicBezTo>
                  <a:cubicBezTo>
                    <a:pt x="624" y="523"/>
                    <a:pt x="623" y="523"/>
                    <a:pt x="623" y="522"/>
                  </a:cubicBezTo>
                  <a:cubicBezTo>
                    <a:pt x="622" y="522"/>
                    <a:pt x="621" y="521"/>
                    <a:pt x="620" y="521"/>
                  </a:cubicBezTo>
                  <a:cubicBezTo>
                    <a:pt x="619" y="519"/>
                    <a:pt x="618" y="517"/>
                    <a:pt x="616" y="515"/>
                  </a:cubicBezTo>
                  <a:cubicBezTo>
                    <a:pt x="615" y="515"/>
                    <a:pt x="615" y="515"/>
                    <a:pt x="614" y="515"/>
                  </a:cubicBezTo>
                  <a:cubicBezTo>
                    <a:pt x="614" y="514"/>
                    <a:pt x="613" y="513"/>
                    <a:pt x="612" y="512"/>
                  </a:cubicBezTo>
                  <a:cubicBezTo>
                    <a:pt x="611" y="512"/>
                    <a:pt x="610" y="511"/>
                    <a:pt x="610" y="511"/>
                  </a:cubicBezTo>
                  <a:cubicBezTo>
                    <a:pt x="610" y="510"/>
                    <a:pt x="609" y="510"/>
                    <a:pt x="610" y="509"/>
                  </a:cubicBezTo>
                  <a:cubicBezTo>
                    <a:pt x="609" y="508"/>
                    <a:pt x="609" y="508"/>
                    <a:pt x="608" y="508"/>
                  </a:cubicBezTo>
                  <a:cubicBezTo>
                    <a:pt x="608" y="506"/>
                    <a:pt x="606" y="505"/>
                    <a:pt x="605" y="503"/>
                  </a:cubicBezTo>
                  <a:cubicBezTo>
                    <a:pt x="605" y="503"/>
                    <a:pt x="605" y="503"/>
                    <a:pt x="604" y="503"/>
                  </a:cubicBezTo>
                  <a:cubicBezTo>
                    <a:pt x="603" y="501"/>
                    <a:pt x="602" y="500"/>
                    <a:pt x="601" y="499"/>
                  </a:cubicBezTo>
                  <a:cubicBezTo>
                    <a:pt x="601" y="499"/>
                    <a:pt x="601" y="498"/>
                    <a:pt x="601" y="498"/>
                  </a:cubicBezTo>
                  <a:cubicBezTo>
                    <a:pt x="601" y="498"/>
                    <a:pt x="600" y="498"/>
                    <a:pt x="600" y="498"/>
                  </a:cubicBezTo>
                  <a:cubicBezTo>
                    <a:pt x="600" y="498"/>
                    <a:pt x="600" y="497"/>
                    <a:pt x="600" y="497"/>
                  </a:cubicBezTo>
                  <a:cubicBezTo>
                    <a:pt x="599" y="496"/>
                    <a:pt x="599" y="496"/>
                    <a:pt x="599" y="496"/>
                  </a:cubicBezTo>
                  <a:cubicBezTo>
                    <a:pt x="599" y="495"/>
                    <a:pt x="597" y="495"/>
                    <a:pt x="598" y="495"/>
                  </a:cubicBezTo>
                  <a:cubicBezTo>
                    <a:pt x="598" y="494"/>
                    <a:pt x="598" y="494"/>
                    <a:pt x="598" y="494"/>
                  </a:cubicBezTo>
                  <a:cubicBezTo>
                    <a:pt x="598" y="493"/>
                    <a:pt x="597" y="492"/>
                    <a:pt x="597" y="491"/>
                  </a:cubicBezTo>
                  <a:cubicBezTo>
                    <a:pt x="597" y="491"/>
                    <a:pt x="597" y="491"/>
                    <a:pt x="597" y="491"/>
                  </a:cubicBezTo>
                  <a:cubicBezTo>
                    <a:pt x="597" y="491"/>
                    <a:pt x="596" y="491"/>
                    <a:pt x="596" y="490"/>
                  </a:cubicBezTo>
                  <a:cubicBezTo>
                    <a:pt x="596" y="490"/>
                    <a:pt x="596" y="489"/>
                    <a:pt x="596" y="489"/>
                  </a:cubicBezTo>
                  <a:cubicBezTo>
                    <a:pt x="596" y="488"/>
                    <a:pt x="595" y="488"/>
                    <a:pt x="595" y="488"/>
                  </a:cubicBezTo>
                  <a:cubicBezTo>
                    <a:pt x="595" y="487"/>
                    <a:pt x="595" y="487"/>
                    <a:pt x="595" y="486"/>
                  </a:cubicBezTo>
                  <a:cubicBezTo>
                    <a:pt x="595" y="486"/>
                    <a:pt x="594" y="486"/>
                    <a:pt x="594" y="485"/>
                  </a:cubicBezTo>
                  <a:cubicBezTo>
                    <a:pt x="594" y="485"/>
                    <a:pt x="594" y="485"/>
                    <a:pt x="594" y="485"/>
                  </a:cubicBezTo>
                  <a:cubicBezTo>
                    <a:pt x="594" y="485"/>
                    <a:pt x="594" y="485"/>
                    <a:pt x="594" y="485"/>
                  </a:cubicBezTo>
                  <a:cubicBezTo>
                    <a:pt x="594" y="485"/>
                    <a:pt x="594" y="484"/>
                    <a:pt x="594" y="484"/>
                  </a:cubicBezTo>
                  <a:cubicBezTo>
                    <a:pt x="593" y="483"/>
                    <a:pt x="594" y="483"/>
                    <a:pt x="594" y="482"/>
                  </a:cubicBezTo>
                  <a:cubicBezTo>
                    <a:pt x="593" y="481"/>
                    <a:pt x="592" y="480"/>
                    <a:pt x="592" y="479"/>
                  </a:cubicBezTo>
                  <a:cubicBezTo>
                    <a:pt x="592" y="479"/>
                    <a:pt x="592" y="478"/>
                    <a:pt x="592" y="477"/>
                  </a:cubicBezTo>
                  <a:cubicBezTo>
                    <a:pt x="592" y="476"/>
                    <a:pt x="591" y="476"/>
                    <a:pt x="591" y="476"/>
                  </a:cubicBezTo>
                  <a:cubicBezTo>
                    <a:pt x="591" y="476"/>
                    <a:pt x="591" y="476"/>
                    <a:pt x="591" y="475"/>
                  </a:cubicBezTo>
                  <a:cubicBezTo>
                    <a:pt x="591" y="475"/>
                    <a:pt x="590" y="474"/>
                    <a:pt x="590" y="473"/>
                  </a:cubicBezTo>
                  <a:cubicBezTo>
                    <a:pt x="589" y="473"/>
                    <a:pt x="589" y="471"/>
                    <a:pt x="588" y="471"/>
                  </a:cubicBezTo>
                  <a:cubicBezTo>
                    <a:pt x="588" y="470"/>
                    <a:pt x="588" y="470"/>
                    <a:pt x="588" y="469"/>
                  </a:cubicBezTo>
                  <a:cubicBezTo>
                    <a:pt x="588" y="469"/>
                    <a:pt x="588" y="468"/>
                    <a:pt x="588" y="468"/>
                  </a:cubicBezTo>
                  <a:cubicBezTo>
                    <a:pt x="587" y="466"/>
                    <a:pt x="587" y="466"/>
                    <a:pt x="587" y="465"/>
                  </a:cubicBezTo>
                  <a:cubicBezTo>
                    <a:pt x="587" y="465"/>
                    <a:pt x="587" y="465"/>
                    <a:pt x="587" y="465"/>
                  </a:cubicBezTo>
                  <a:cubicBezTo>
                    <a:pt x="587" y="465"/>
                    <a:pt x="587" y="465"/>
                    <a:pt x="587" y="465"/>
                  </a:cubicBezTo>
                  <a:cubicBezTo>
                    <a:pt x="587" y="465"/>
                    <a:pt x="587" y="464"/>
                    <a:pt x="587" y="464"/>
                  </a:cubicBezTo>
                  <a:cubicBezTo>
                    <a:pt x="586" y="462"/>
                    <a:pt x="586" y="460"/>
                    <a:pt x="586" y="459"/>
                  </a:cubicBezTo>
                  <a:cubicBezTo>
                    <a:pt x="585" y="458"/>
                    <a:pt x="586" y="457"/>
                    <a:pt x="586" y="457"/>
                  </a:cubicBezTo>
                  <a:cubicBezTo>
                    <a:pt x="586" y="456"/>
                    <a:pt x="585" y="456"/>
                    <a:pt x="585" y="456"/>
                  </a:cubicBezTo>
                  <a:cubicBezTo>
                    <a:pt x="585" y="455"/>
                    <a:pt x="585" y="454"/>
                    <a:pt x="585" y="454"/>
                  </a:cubicBezTo>
                  <a:cubicBezTo>
                    <a:pt x="585" y="453"/>
                    <a:pt x="585" y="452"/>
                    <a:pt x="585" y="452"/>
                  </a:cubicBezTo>
                  <a:cubicBezTo>
                    <a:pt x="584" y="442"/>
                    <a:pt x="584" y="442"/>
                    <a:pt x="584" y="442"/>
                  </a:cubicBezTo>
                  <a:cubicBezTo>
                    <a:pt x="583" y="421"/>
                    <a:pt x="582" y="418"/>
                    <a:pt x="583" y="396"/>
                  </a:cubicBezTo>
                  <a:cubicBezTo>
                    <a:pt x="585" y="367"/>
                    <a:pt x="588" y="334"/>
                    <a:pt x="571" y="308"/>
                  </a:cubicBezTo>
                  <a:cubicBezTo>
                    <a:pt x="547" y="273"/>
                    <a:pt x="513" y="290"/>
                    <a:pt x="513" y="290"/>
                  </a:cubicBezTo>
                  <a:cubicBezTo>
                    <a:pt x="513" y="290"/>
                    <a:pt x="509" y="285"/>
                    <a:pt x="508" y="284"/>
                  </a:cubicBezTo>
                  <a:cubicBezTo>
                    <a:pt x="505" y="280"/>
                    <a:pt x="502" y="277"/>
                    <a:pt x="496" y="274"/>
                  </a:cubicBezTo>
                  <a:cubicBezTo>
                    <a:pt x="491" y="271"/>
                    <a:pt x="488" y="270"/>
                    <a:pt x="483" y="269"/>
                  </a:cubicBezTo>
                  <a:cubicBezTo>
                    <a:pt x="452" y="261"/>
                    <a:pt x="407" y="281"/>
                    <a:pt x="403" y="326"/>
                  </a:cubicBezTo>
                  <a:cubicBezTo>
                    <a:pt x="402" y="335"/>
                    <a:pt x="404" y="348"/>
                    <a:pt x="413" y="352"/>
                  </a:cubicBezTo>
                  <a:cubicBezTo>
                    <a:pt x="398" y="362"/>
                    <a:pt x="393" y="387"/>
                    <a:pt x="395" y="402"/>
                  </a:cubicBezTo>
                  <a:cubicBezTo>
                    <a:pt x="399" y="435"/>
                    <a:pt x="456" y="481"/>
                    <a:pt x="506" y="441"/>
                  </a:cubicBezTo>
                  <a:cubicBezTo>
                    <a:pt x="539" y="415"/>
                    <a:pt x="524" y="355"/>
                    <a:pt x="479" y="369"/>
                  </a:cubicBezTo>
                  <a:cubicBezTo>
                    <a:pt x="468" y="374"/>
                    <a:pt x="463" y="383"/>
                    <a:pt x="465" y="389"/>
                  </a:cubicBezTo>
                  <a:cubicBezTo>
                    <a:pt x="467" y="397"/>
                    <a:pt x="476" y="399"/>
                    <a:pt x="479" y="399"/>
                  </a:cubicBezTo>
                  <a:cubicBezTo>
                    <a:pt x="478" y="401"/>
                    <a:pt x="452" y="406"/>
                    <a:pt x="454" y="379"/>
                  </a:cubicBezTo>
                  <a:cubicBezTo>
                    <a:pt x="455" y="367"/>
                    <a:pt x="468" y="357"/>
                    <a:pt x="478" y="355"/>
                  </a:cubicBezTo>
                  <a:cubicBezTo>
                    <a:pt x="490" y="352"/>
                    <a:pt x="502" y="353"/>
                    <a:pt x="511" y="359"/>
                  </a:cubicBezTo>
                  <a:cubicBezTo>
                    <a:pt x="539" y="376"/>
                    <a:pt x="538" y="412"/>
                    <a:pt x="543" y="434"/>
                  </a:cubicBezTo>
                  <a:cubicBezTo>
                    <a:pt x="543" y="434"/>
                    <a:pt x="542" y="433"/>
                    <a:pt x="543" y="434"/>
                  </a:cubicBezTo>
                  <a:cubicBezTo>
                    <a:pt x="543" y="434"/>
                    <a:pt x="543" y="434"/>
                    <a:pt x="544" y="435"/>
                  </a:cubicBezTo>
                  <a:cubicBezTo>
                    <a:pt x="544" y="435"/>
                    <a:pt x="544" y="435"/>
                    <a:pt x="544" y="436"/>
                  </a:cubicBezTo>
                  <a:cubicBezTo>
                    <a:pt x="544" y="436"/>
                    <a:pt x="544" y="436"/>
                    <a:pt x="544" y="436"/>
                  </a:cubicBezTo>
                  <a:cubicBezTo>
                    <a:pt x="544" y="437"/>
                    <a:pt x="543" y="436"/>
                    <a:pt x="544" y="437"/>
                  </a:cubicBezTo>
                  <a:cubicBezTo>
                    <a:pt x="544" y="437"/>
                    <a:pt x="544" y="437"/>
                    <a:pt x="544" y="438"/>
                  </a:cubicBezTo>
                  <a:cubicBezTo>
                    <a:pt x="544" y="438"/>
                    <a:pt x="544" y="439"/>
                    <a:pt x="544" y="439"/>
                  </a:cubicBezTo>
                  <a:cubicBezTo>
                    <a:pt x="544" y="439"/>
                    <a:pt x="544" y="440"/>
                    <a:pt x="544" y="440"/>
                  </a:cubicBezTo>
                  <a:cubicBezTo>
                    <a:pt x="544" y="440"/>
                    <a:pt x="544" y="441"/>
                    <a:pt x="544" y="441"/>
                  </a:cubicBezTo>
                  <a:cubicBezTo>
                    <a:pt x="545" y="441"/>
                    <a:pt x="545" y="442"/>
                    <a:pt x="545" y="443"/>
                  </a:cubicBezTo>
                  <a:cubicBezTo>
                    <a:pt x="545" y="443"/>
                    <a:pt x="545" y="444"/>
                    <a:pt x="545" y="445"/>
                  </a:cubicBezTo>
                  <a:cubicBezTo>
                    <a:pt x="545" y="445"/>
                    <a:pt x="545" y="445"/>
                    <a:pt x="545" y="445"/>
                  </a:cubicBezTo>
                  <a:cubicBezTo>
                    <a:pt x="545" y="446"/>
                    <a:pt x="545" y="446"/>
                    <a:pt x="546" y="446"/>
                  </a:cubicBezTo>
                  <a:cubicBezTo>
                    <a:pt x="546" y="446"/>
                    <a:pt x="546" y="447"/>
                    <a:pt x="546" y="447"/>
                  </a:cubicBezTo>
                  <a:cubicBezTo>
                    <a:pt x="546" y="447"/>
                    <a:pt x="546" y="453"/>
                    <a:pt x="546" y="453"/>
                  </a:cubicBezTo>
                  <a:cubicBezTo>
                    <a:pt x="546" y="454"/>
                    <a:pt x="546" y="454"/>
                    <a:pt x="546" y="454"/>
                  </a:cubicBezTo>
                  <a:cubicBezTo>
                    <a:pt x="547" y="455"/>
                    <a:pt x="546" y="455"/>
                    <a:pt x="547" y="456"/>
                  </a:cubicBezTo>
                  <a:cubicBezTo>
                    <a:pt x="547" y="456"/>
                    <a:pt x="546" y="457"/>
                    <a:pt x="546" y="457"/>
                  </a:cubicBezTo>
                  <a:cubicBezTo>
                    <a:pt x="546" y="458"/>
                    <a:pt x="547" y="459"/>
                    <a:pt x="547" y="460"/>
                  </a:cubicBezTo>
                  <a:cubicBezTo>
                    <a:pt x="548" y="460"/>
                    <a:pt x="546" y="460"/>
                    <a:pt x="546" y="460"/>
                  </a:cubicBezTo>
                  <a:cubicBezTo>
                    <a:pt x="547" y="461"/>
                    <a:pt x="547" y="461"/>
                    <a:pt x="547" y="462"/>
                  </a:cubicBezTo>
                  <a:cubicBezTo>
                    <a:pt x="547" y="462"/>
                    <a:pt x="547" y="462"/>
                    <a:pt x="547" y="462"/>
                  </a:cubicBezTo>
                  <a:cubicBezTo>
                    <a:pt x="548" y="463"/>
                    <a:pt x="548" y="464"/>
                    <a:pt x="549" y="464"/>
                  </a:cubicBezTo>
                  <a:cubicBezTo>
                    <a:pt x="549" y="464"/>
                    <a:pt x="548" y="464"/>
                    <a:pt x="548" y="464"/>
                  </a:cubicBezTo>
                  <a:cubicBezTo>
                    <a:pt x="548" y="464"/>
                    <a:pt x="547" y="466"/>
                    <a:pt x="548" y="466"/>
                  </a:cubicBezTo>
                  <a:cubicBezTo>
                    <a:pt x="548" y="466"/>
                    <a:pt x="548" y="466"/>
                    <a:pt x="548" y="467"/>
                  </a:cubicBezTo>
                  <a:cubicBezTo>
                    <a:pt x="548" y="467"/>
                    <a:pt x="548" y="468"/>
                    <a:pt x="549" y="469"/>
                  </a:cubicBezTo>
                  <a:cubicBezTo>
                    <a:pt x="549" y="469"/>
                    <a:pt x="549" y="469"/>
                    <a:pt x="549" y="469"/>
                  </a:cubicBezTo>
                  <a:cubicBezTo>
                    <a:pt x="549" y="469"/>
                    <a:pt x="549" y="469"/>
                    <a:pt x="549" y="470"/>
                  </a:cubicBezTo>
                  <a:cubicBezTo>
                    <a:pt x="549" y="470"/>
                    <a:pt x="549" y="470"/>
                    <a:pt x="549" y="470"/>
                  </a:cubicBezTo>
                  <a:cubicBezTo>
                    <a:pt x="550" y="471"/>
                    <a:pt x="550" y="472"/>
                    <a:pt x="550" y="472"/>
                  </a:cubicBezTo>
                  <a:cubicBezTo>
                    <a:pt x="550" y="473"/>
                    <a:pt x="551" y="474"/>
                    <a:pt x="551" y="476"/>
                  </a:cubicBezTo>
                  <a:cubicBezTo>
                    <a:pt x="551" y="476"/>
                    <a:pt x="551" y="477"/>
                    <a:pt x="552" y="478"/>
                  </a:cubicBezTo>
                  <a:cubicBezTo>
                    <a:pt x="552" y="478"/>
                    <a:pt x="552" y="478"/>
                    <a:pt x="552" y="478"/>
                  </a:cubicBezTo>
                  <a:cubicBezTo>
                    <a:pt x="552" y="478"/>
                    <a:pt x="552" y="478"/>
                    <a:pt x="552" y="478"/>
                  </a:cubicBezTo>
                  <a:cubicBezTo>
                    <a:pt x="552" y="479"/>
                    <a:pt x="552" y="479"/>
                    <a:pt x="552" y="479"/>
                  </a:cubicBezTo>
                  <a:cubicBezTo>
                    <a:pt x="552" y="479"/>
                    <a:pt x="552" y="480"/>
                    <a:pt x="552" y="480"/>
                  </a:cubicBezTo>
                  <a:cubicBezTo>
                    <a:pt x="552" y="480"/>
                    <a:pt x="553" y="481"/>
                    <a:pt x="553" y="481"/>
                  </a:cubicBezTo>
                  <a:cubicBezTo>
                    <a:pt x="553" y="482"/>
                    <a:pt x="553" y="482"/>
                    <a:pt x="553" y="483"/>
                  </a:cubicBezTo>
                  <a:cubicBezTo>
                    <a:pt x="553" y="483"/>
                    <a:pt x="554" y="485"/>
                    <a:pt x="554" y="485"/>
                  </a:cubicBezTo>
                  <a:cubicBezTo>
                    <a:pt x="554" y="485"/>
                    <a:pt x="554" y="485"/>
                    <a:pt x="555" y="486"/>
                  </a:cubicBezTo>
                  <a:cubicBezTo>
                    <a:pt x="555" y="486"/>
                    <a:pt x="555" y="486"/>
                    <a:pt x="555" y="486"/>
                  </a:cubicBezTo>
                  <a:cubicBezTo>
                    <a:pt x="556" y="486"/>
                    <a:pt x="555" y="486"/>
                    <a:pt x="556" y="486"/>
                  </a:cubicBezTo>
                  <a:cubicBezTo>
                    <a:pt x="556" y="487"/>
                    <a:pt x="557" y="489"/>
                    <a:pt x="556" y="489"/>
                  </a:cubicBezTo>
                  <a:cubicBezTo>
                    <a:pt x="557" y="490"/>
                    <a:pt x="558" y="489"/>
                    <a:pt x="558" y="489"/>
                  </a:cubicBezTo>
                  <a:cubicBezTo>
                    <a:pt x="558" y="491"/>
                    <a:pt x="559" y="490"/>
                    <a:pt x="559" y="491"/>
                  </a:cubicBezTo>
                  <a:cubicBezTo>
                    <a:pt x="558" y="491"/>
                    <a:pt x="559" y="491"/>
                    <a:pt x="559" y="492"/>
                  </a:cubicBezTo>
                  <a:cubicBezTo>
                    <a:pt x="560" y="492"/>
                    <a:pt x="560" y="492"/>
                    <a:pt x="560" y="493"/>
                  </a:cubicBezTo>
                  <a:cubicBezTo>
                    <a:pt x="560" y="495"/>
                    <a:pt x="561" y="495"/>
                    <a:pt x="561" y="496"/>
                  </a:cubicBezTo>
                  <a:cubicBezTo>
                    <a:pt x="561" y="496"/>
                    <a:pt x="561" y="497"/>
                    <a:pt x="562" y="497"/>
                  </a:cubicBezTo>
                  <a:cubicBezTo>
                    <a:pt x="562" y="499"/>
                    <a:pt x="563" y="500"/>
                    <a:pt x="564" y="501"/>
                  </a:cubicBezTo>
                  <a:cubicBezTo>
                    <a:pt x="564" y="501"/>
                    <a:pt x="563" y="502"/>
                    <a:pt x="564" y="503"/>
                  </a:cubicBezTo>
                  <a:cubicBezTo>
                    <a:pt x="565" y="503"/>
                    <a:pt x="565" y="502"/>
                    <a:pt x="565" y="503"/>
                  </a:cubicBezTo>
                  <a:cubicBezTo>
                    <a:pt x="566" y="504"/>
                    <a:pt x="564" y="505"/>
                    <a:pt x="565" y="505"/>
                  </a:cubicBezTo>
                  <a:cubicBezTo>
                    <a:pt x="565" y="505"/>
                    <a:pt x="566" y="505"/>
                    <a:pt x="566" y="505"/>
                  </a:cubicBezTo>
                  <a:cubicBezTo>
                    <a:pt x="566" y="506"/>
                    <a:pt x="567" y="506"/>
                    <a:pt x="567" y="507"/>
                  </a:cubicBezTo>
                  <a:cubicBezTo>
                    <a:pt x="566" y="506"/>
                    <a:pt x="566" y="507"/>
                    <a:pt x="566" y="507"/>
                  </a:cubicBezTo>
                  <a:cubicBezTo>
                    <a:pt x="566" y="508"/>
                    <a:pt x="567" y="507"/>
                    <a:pt x="567" y="507"/>
                  </a:cubicBezTo>
                  <a:cubicBezTo>
                    <a:pt x="567" y="508"/>
                    <a:pt x="568" y="508"/>
                    <a:pt x="568" y="509"/>
                  </a:cubicBezTo>
                  <a:cubicBezTo>
                    <a:pt x="568" y="510"/>
                    <a:pt x="568" y="510"/>
                    <a:pt x="568" y="511"/>
                  </a:cubicBezTo>
                  <a:cubicBezTo>
                    <a:pt x="568" y="511"/>
                    <a:pt x="569" y="511"/>
                    <a:pt x="569" y="512"/>
                  </a:cubicBezTo>
                  <a:cubicBezTo>
                    <a:pt x="569" y="512"/>
                    <a:pt x="570" y="513"/>
                    <a:pt x="571" y="513"/>
                  </a:cubicBezTo>
                  <a:cubicBezTo>
                    <a:pt x="571" y="514"/>
                    <a:pt x="571" y="515"/>
                    <a:pt x="572" y="515"/>
                  </a:cubicBezTo>
                  <a:cubicBezTo>
                    <a:pt x="572" y="514"/>
                    <a:pt x="571" y="513"/>
                    <a:pt x="571" y="513"/>
                  </a:cubicBezTo>
                  <a:cubicBezTo>
                    <a:pt x="570" y="512"/>
                    <a:pt x="571" y="512"/>
                    <a:pt x="571" y="512"/>
                  </a:cubicBezTo>
                  <a:cubicBezTo>
                    <a:pt x="570" y="512"/>
                    <a:pt x="570" y="512"/>
                    <a:pt x="570" y="511"/>
                  </a:cubicBezTo>
                  <a:cubicBezTo>
                    <a:pt x="570" y="511"/>
                    <a:pt x="570" y="511"/>
                    <a:pt x="569" y="510"/>
                  </a:cubicBezTo>
                  <a:cubicBezTo>
                    <a:pt x="569" y="510"/>
                    <a:pt x="569" y="510"/>
                    <a:pt x="569" y="510"/>
                  </a:cubicBezTo>
                  <a:cubicBezTo>
                    <a:pt x="569" y="509"/>
                    <a:pt x="568" y="508"/>
                    <a:pt x="568" y="507"/>
                  </a:cubicBezTo>
                  <a:cubicBezTo>
                    <a:pt x="568" y="506"/>
                    <a:pt x="568" y="506"/>
                    <a:pt x="568" y="505"/>
                  </a:cubicBezTo>
                  <a:cubicBezTo>
                    <a:pt x="567" y="505"/>
                    <a:pt x="567" y="504"/>
                    <a:pt x="567" y="503"/>
                  </a:cubicBezTo>
                  <a:cubicBezTo>
                    <a:pt x="566" y="502"/>
                    <a:pt x="565" y="502"/>
                    <a:pt x="565" y="501"/>
                  </a:cubicBezTo>
                  <a:cubicBezTo>
                    <a:pt x="565" y="501"/>
                    <a:pt x="564" y="500"/>
                    <a:pt x="565" y="499"/>
                  </a:cubicBezTo>
                  <a:cubicBezTo>
                    <a:pt x="564" y="499"/>
                    <a:pt x="563" y="498"/>
                    <a:pt x="564" y="497"/>
                  </a:cubicBezTo>
                  <a:cubicBezTo>
                    <a:pt x="563" y="497"/>
                    <a:pt x="563" y="496"/>
                    <a:pt x="562" y="496"/>
                  </a:cubicBezTo>
                  <a:cubicBezTo>
                    <a:pt x="562" y="496"/>
                    <a:pt x="563" y="495"/>
                    <a:pt x="562" y="495"/>
                  </a:cubicBezTo>
                  <a:cubicBezTo>
                    <a:pt x="562" y="495"/>
                    <a:pt x="562" y="495"/>
                    <a:pt x="562" y="495"/>
                  </a:cubicBezTo>
                  <a:cubicBezTo>
                    <a:pt x="561" y="494"/>
                    <a:pt x="561" y="494"/>
                    <a:pt x="561" y="493"/>
                  </a:cubicBezTo>
                  <a:cubicBezTo>
                    <a:pt x="561" y="493"/>
                    <a:pt x="561" y="493"/>
                    <a:pt x="561" y="493"/>
                  </a:cubicBezTo>
                  <a:cubicBezTo>
                    <a:pt x="561" y="492"/>
                    <a:pt x="561" y="492"/>
                    <a:pt x="560" y="491"/>
                  </a:cubicBezTo>
                  <a:cubicBezTo>
                    <a:pt x="560" y="491"/>
                    <a:pt x="560" y="491"/>
                    <a:pt x="560" y="490"/>
                  </a:cubicBezTo>
                  <a:cubicBezTo>
                    <a:pt x="560" y="490"/>
                    <a:pt x="559" y="489"/>
                    <a:pt x="559" y="489"/>
                  </a:cubicBezTo>
                  <a:cubicBezTo>
                    <a:pt x="559" y="488"/>
                    <a:pt x="558" y="487"/>
                    <a:pt x="559" y="486"/>
                  </a:cubicBezTo>
                  <a:cubicBezTo>
                    <a:pt x="558" y="486"/>
                    <a:pt x="558" y="485"/>
                    <a:pt x="557" y="485"/>
                  </a:cubicBezTo>
                  <a:cubicBezTo>
                    <a:pt x="558" y="485"/>
                    <a:pt x="557" y="483"/>
                    <a:pt x="558" y="483"/>
                  </a:cubicBezTo>
                  <a:cubicBezTo>
                    <a:pt x="558" y="485"/>
                    <a:pt x="559" y="484"/>
                    <a:pt x="559" y="485"/>
                  </a:cubicBezTo>
                  <a:cubicBezTo>
                    <a:pt x="560" y="485"/>
                    <a:pt x="560" y="486"/>
                    <a:pt x="560" y="486"/>
                  </a:cubicBezTo>
                  <a:cubicBezTo>
                    <a:pt x="561" y="487"/>
                    <a:pt x="561" y="487"/>
                    <a:pt x="561" y="488"/>
                  </a:cubicBezTo>
                  <a:cubicBezTo>
                    <a:pt x="561" y="488"/>
                    <a:pt x="561" y="489"/>
                    <a:pt x="561" y="489"/>
                  </a:cubicBezTo>
                  <a:cubicBezTo>
                    <a:pt x="562" y="489"/>
                    <a:pt x="562" y="490"/>
                    <a:pt x="562" y="490"/>
                  </a:cubicBezTo>
                  <a:cubicBezTo>
                    <a:pt x="562" y="491"/>
                    <a:pt x="564" y="491"/>
                    <a:pt x="563" y="491"/>
                  </a:cubicBezTo>
                  <a:cubicBezTo>
                    <a:pt x="563" y="492"/>
                    <a:pt x="564" y="492"/>
                    <a:pt x="564" y="492"/>
                  </a:cubicBezTo>
                  <a:cubicBezTo>
                    <a:pt x="563" y="493"/>
                    <a:pt x="564" y="493"/>
                    <a:pt x="564" y="494"/>
                  </a:cubicBezTo>
                  <a:cubicBezTo>
                    <a:pt x="564" y="494"/>
                    <a:pt x="564" y="495"/>
                    <a:pt x="564" y="495"/>
                  </a:cubicBezTo>
                  <a:cubicBezTo>
                    <a:pt x="564" y="495"/>
                    <a:pt x="565" y="496"/>
                    <a:pt x="565" y="496"/>
                  </a:cubicBezTo>
                  <a:cubicBezTo>
                    <a:pt x="565" y="496"/>
                    <a:pt x="565" y="496"/>
                    <a:pt x="565" y="496"/>
                  </a:cubicBezTo>
                  <a:cubicBezTo>
                    <a:pt x="565" y="497"/>
                    <a:pt x="566" y="497"/>
                    <a:pt x="566" y="497"/>
                  </a:cubicBezTo>
                  <a:cubicBezTo>
                    <a:pt x="566" y="498"/>
                    <a:pt x="567" y="499"/>
                    <a:pt x="567" y="499"/>
                  </a:cubicBezTo>
                  <a:cubicBezTo>
                    <a:pt x="567" y="500"/>
                    <a:pt x="567" y="501"/>
                    <a:pt x="567" y="501"/>
                  </a:cubicBezTo>
                  <a:cubicBezTo>
                    <a:pt x="567" y="502"/>
                    <a:pt x="568" y="502"/>
                    <a:pt x="568" y="503"/>
                  </a:cubicBezTo>
                  <a:cubicBezTo>
                    <a:pt x="569" y="504"/>
                    <a:pt x="570" y="505"/>
                    <a:pt x="570" y="507"/>
                  </a:cubicBezTo>
                  <a:cubicBezTo>
                    <a:pt x="570" y="507"/>
                    <a:pt x="571" y="507"/>
                    <a:pt x="571" y="508"/>
                  </a:cubicBezTo>
                  <a:cubicBezTo>
                    <a:pt x="571" y="508"/>
                    <a:pt x="571" y="509"/>
                    <a:pt x="571" y="509"/>
                  </a:cubicBezTo>
                  <a:cubicBezTo>
                    <a:pt x="571" y="509"/>
                    <a:pt x="571" y="509"/>
                    <a:pt x="571" y="509"/>
                  </a:cubicBezTo>
                  <a:cubicBezTo>
                    <a:pt x="572" y="509"/>
                    <a:pt x="572" y="510"/>
                    <a:pt x="572" y="510"/>
                  </a:cubicBezTo>
                  <a:cubicBezTo>
                    <a:pt x="572" y="510"/>
                    <a:pt x="572" y="510"/>
                    <a:pt x="572" y="511"/>
                  </a:cubicBezTo>
                  <a:cubicBezTo>
                    <a:pt x="572" y="511"/>
                    <a:pt x="572" y="511"/>
                    <a:pt x="573" y="512"/>
                  </a:cubicBezTo>
                  <a:cubicBezTo>
                    <a:pt x="573" y="512"/>
                    <a:pt x="573" y="512"/>
                    <a:pt x="573" y="512"/>
                  </a:cubicBezTo>
                  <a:cubicBezTo>
                    <a:pt x="573" y="512"/>
                    <a:pt x="573" y="513"/>
                    <a:pt x="573" y="513"/>
                  </a:cubicBezTo>
                  <a:cubicBezTo>
                    <a:pt x="574" y="513"/>
                    <a:pt x="573" y="513"/>
                    <a:pt x="574" y="513"/>
                  </a:cubicBezTo>
                  <a:cubicBezTo>
                    <a:pt x="574" y="514"/>
                    <a:pt x="575" y="514"/>
                    <a:pt x="575" y="514"/>
                  </a:cubicBezTo>
                  <a:cubicBezTo>
                    <a:pt x="575" y="515"/>
                    <a:pt x="575" y="515"/>
                    <a:pt x="576" y="515"/>
                  </a:cubicBezTo>
                  <a:cubicBezTo>
                    <a:pt x="576" y="515"/>
                    <a:pt x="576" y="514"/>
                    <a:pt x="576" y="514"/>
                  </a:cubicBezTo>
                  <a:cubicBezTo>
                    <a:pt x="576" y="515"/>
                    <a:pt x="577" y="515"/>
                    <a:pt x="577" y="516"/>
                  </a:cubicBezTo>
                  <a:cubicBezTo>
                    <a:pt x="577" y="516"/>
                    <a:pt x="578" y="516"/>
                    <a:pt x="578" y="516"/>
                  </a:cubicBezTo>
                  <a:cubicBezTo>
                    <a:pt x="578" y="517"/>
                    <a:pt x="577" y="517"/>
                    <a:pt x="577" y="518"/>
                  </a:cubicBezTo>
                  <a:cubicBezTo>
                    <a:pt x="577" y="517"/>
                    <a:pt x="578" y="517"/>
                    <a:pt x="578" y="517"/>
                  </a:cubicBezTo>
                  <a:cubicBezTo>
                    <a:pt x="578" y="518"/>
                    <a:pt x="579" y="518"/>
                    <a:pt x="579" y="519"/>
                  </a:cubicBezTo>
                  <a:cubicBezTo>
                    <a:pt x="579" y="519"/>
                    <a:pt x="578" y="519"/>
                    <a:pt x="578" y="519"/>
                  </a:cubicBezTo>
                  <a:cubicBezTo>
                    <a:pt x="578" y="519"/>
                    <a:pt x="578" y="519"/>
                    <a:pt x="578" y="520"/>
                  </a:cubicBezTo>
                  <a:cubicBezTo>
                    <a:pt x="579" y="520"/>
                    <a:pt x="579" y="521"/>
                    <a:pt x="580" y="522"/>
                  </a:cubicBezTo>
                  <a:cubicBezTo>
                    <a:pt x="580" y="522"/>
                    <a:pt x="580" y="522"/>
                    <a:pt x="580" y="522"/>
                  </a:cubicBezTo>
                  <a:cubicBezTo>
                    <a:pt x="581" y="522"/>
                    <a:pt x="581" y="521"/>
                    <a:pt x="582" y="522"/>
                  </a:cubicBezTo>
                  <a:cubicBezTo>
                    <a:pt x="582" y="523"/>
                    <a:pt x="580" y="522"/>
                    <a:pt x="580" y="523"/>
                  </a:cubicBezTo>
                  <a:cubicBezTo>
                    <a:pt x="581" y="524"/>
                    <a:pt x="581" y="524"/>
                    <a:pt x="582" y="524"/>
                  </a:cubicBezTo>
                  <a:cubicBezTo>
                    <a:pt x="582" y="525"/>
                    <a:pt x="582" y="525"/>
                    <a:pt x="582" y="526"/>
                  </a:cubicBezTo>
                  <a:cubicBezTo>
                    <a:pt x="583" y="526"/>
                    <a:pt x="583" y="526"/>
                    <a:pt x="583" y="526"/>
                  </a:cubicBezTo>
                  <a:cubicBezTo>
                    <a:pt x="583" y="527"/>
                    <a:pt x="584" y="527"/>
                    <a:pt x="584" y="527"/>
                  </a:cubicBezTo>
                  <a:cubicBezTo>
                    <a:pt x="584" y="527"/>
                    <a:pt x="584" y="528"/>
                    <a:pt x="584" y="529"/>
                  </a:cubicBezTo>
                  <a:cubicBezTo>
                    <a:pt x="585" y="529"/>
                    <a:pt x="585" y="529"/>
                    <a:pt x="586" y="530"/>
                  </a:cubicBezTo>
                  <a:cubicBezTo>
                    <a:pt x="586" y="531"/>
                    <a:pt x="587" y="531"/>
                    <a:pt x="587" y="531"/>
                  </a:cubicBezTo>
                  <a:cubicBezTo>
                    <a:pt x="587" y="531"/>
                    <a:pt x="587" y="532"/>
                    <a:pt x="587" y="532"/>
                  </a:cubicBezTo>
                  <a:cubicBezTo>
                    <a:pt x="587" y="532"/>
                    <a:pt x="588" y="532"/>
                    <a:pt x="588" y="533"/>
                  </a:cubicBezTo>
                  <a:cubicBezTo>
                    <a:pt x="588" y="533"/>
                    <a:pt x="588" y="533"/>
                    <a:pt x="589" y="533"/>
                  </a:cubicBezTo>
                  <a:cubicBezTo>
                    <a:pt x="588" y="535"/>
                    <a:pt x="587" y="533"/>
                    <a:pt x="586" y="534"/>
                  </a:cubicBezTo>
                  <a:cubicBezTo>
                    <a:pt x="586" y="535"/>
                    <a:pt x="586" y="535"/>
                    <a:pt x="587" y="536"/>
                  </a:cubicBezTo>
                  <a:cubicBezTo>
                    <a:pt x="587" y="537"/>
                    <a:pt x="588" y="537"/>
                    <a:pt x="588" y="537"/>
                  </a:cubicBezTo>
                  <a:cubicBezTo>
                    <a:pt x="589" y="538"/>
                    <a:pt x="590" y="537"/>
                    <a:pt x="590" y="537"/>
                  </a:cubicBezTo>
                  <a:cubicBezTo>
                    <a:pt x="591" y="538"/>
                    <a:pt x="591" y="538"/>
                    <a:pt x="591" y="540"/>
                  </a:cubicBezTo>
                  <a:cubicBezTo>
                    <a:pt x="592" y="540"/>
                    <a:pt x="591" y="539"/>
                    <a:pt x="592" y="539"/>
                  </a:cubicBezTo>
                  <a:cubicBezTo>
                    <a:pt x="592" y="539"/>
                    <a:pt x="593" y="539"/>
                    <a:pt x="593" y="540"/>
                  </a:cubicBezTo>
                  <a:cubicBezTo>
                    <a:pt x="593" y="540"/>
                    <a:pt x="594" y="540"/>
                    <a:pt x="594" y="540"/>
                  </a:cubicBezTo>
                  <a:cubicBezTo>
                    <a:pt x="594" y="541"/>
                    <a:pt x="593" y="541"/>
                    <a:pt x="593" y="542"/>
                  </a:cubicBezTo>
                  <a:cubicBezTo>
                    <a:pt x="594" y="542"/>
                    <a:pt x="594" y="541"/>
                    <a:pt x="595" y="540"/>
                  </a:cubicBezTo>
                  <a:cubicBezTo>
                    <a:pt x="595" y="540"/>
                    <a:pt x="595" y="541"/>
                    <a:pt x="596" y="541"/>
                  </a:cubicBezTo>
                  <a:cubicBezTo>
                    <a:pt x="596" y="541"/>
                    <a:pt x="596" y="541"/>
                    <a:pt x="596" y="542"/>
                  </a:cubicBezTo>
                  <a:cubicBezTo>
                    <a:pt x="596" y="542"/>
                    <a:pt x="596" y="542"/>
                    <a:pt x="596" y="542"/>
                  </a:cubicBezTo>
                  <a:cubicBezTo>
                    <a:pt x="597" y="543"/>
                    <a:pt x="597" y="542"/>
                    <a:pt x="597" y="542"/>
                  </a:cubicBezTo>
                  <a:cubicBezTo>
                    <a:pt x="598" y="543"/>
                    <a:pt x="599" y="543"/>
                    <a:pt x="600" y="543"/>
                  </a:cubicBezTo>
                  <a:cubicBezTo>
                    <a:pt x="600" y="544"/>
                    <a:pt x="601" y="544"/>
                    <a:pt x="600" y="545"/>
                  </a:cubicBezTo>
                  <a:cubicBezTo>
                    <a:pt x="601" y="545"/>
                    <a:pt x="601" y="544"/>
                    <a:pt x="602" y="544"/>
                  </a:cubicBezTo>
                  <a:cubicBezTo>
                    <a:pt x="602" y="545"/>
                    <a:pt x="604" y="546"/>
                    <a:pt x="605" y="547"/>
                  </a:cubicBezTo>
                  <a:cubicBezTo>
                    <a:pt x="605" y="546"/>
                    <a:pt x="605" y="546"/>
                    <a:pt x="605" y="546"/>
                  </a:cubicBezTo>
                  <a:cubicBezTo>
                    <a:pt x="605" y="546"/>
                    <a:pt x="606" y="546"/>
                    <a:pt x="606" y="546"/>
                  </a:cubicBezTo>
                  <a:cubicBezTo>
                    <a:pt x="606" y="547"/>
                    <a:pt x="607" y="547"/>
                    <a:pt x="607" y="547"/>
                  </a:cubicBezTo>
                  <a:cubicBezTo>
                    <a:pt x="607" y="547"/>
                    <a:pt x="608" y="548"/>
                    <a:pt x="608" y="548"/>
                  </a:cubicBezTo>
                  <a:cubicBezTo>
                    <a:pt x="609" y="548"/>
                    <a:pt x="609" y="548"/>
                    <a:pt x="610" y="548"/>
                  </a:cubicBezTo>
                  <a:cubicBezTo>
                    <a:pt x="611" y="549"/>
                    <a:pt x="612" y="550"/>
                    <a:pt x="614" y="551"/>
                  </a:cubicBezTo>
                  <a:cubicBezTo>
                    <a:pt x="614" y="551"/>
                    <a:pt x="615" y="552"/>
                    <a:pt x="616" y="552"/>
                  </a:cubicBezTo>
                  <a:cubicBezTo>
                    <a:pt x="616" y="552"/>
                    <a:pt x="617" y="552"/>
                    <a:pt x="617" y="551"/>
                  </a:cubicBezTo>
                  <a:cubicBezTo>
                    <a:pt x="618" y="552"/>
                    <a:pt x="617" y="550"/>
                    <a:pt x="618" y="550"/>
                  </a:cubicBezTo>
                  <a:cubicBezTo>
                    <a:pt x="618" y="550"/>
                    <a:pt x="618" y="551"/>
                    <a:pt x="618" y="552"/>
                  </a:cubicBezTo>
                  <a:cubicBezTo>
                    <a:pt x="618" y="552"/>
                    <a:pt x="619" y="552"/>
                    <a:pt x="619" y="552"/>
                  </a:cubicBezTo>
                  <a:cubicBezTo>
                    <a:pt x="619" y="553"/>
                    <a:pt x="619" y="553"/>
                    <a:pt x="620" y="553"/>
                  </a:cubicBezTo>
                  <a:cubicBezTo>
                    <a:pt x="620" y="554"/>
                    <a:pt x="620" y="553"/>
                    <a:pt x="621" y="553"/>
                  </a:cubicBezTo>
                  <a:cubicBezTo>
                    <a:pt x="621" y="553"/>
                    <a:pt x="621" y="553"/>
                    <a:pt x="622" y="553"/>
                  </a:cubicBezTo>
                  <a:cubicBezTo>
                    <a:pt x="622" y="553"/>
                    <a:pt x="622" y="553"/>
                    <a:pt x="622" y="553"/>
                  </a:cubicBezTo>
                  <a:cubicBezTo>
                    <a:pt x="623" y="553"/>
                    <a:pt x="623" y="552"/>
                    <a:pt x="623" y="552"/>
                  </a:cubicBezTo>
                  <a:cubicBezTo>
                    <a:pt x="623" y="554"/>
                    <a:pt x="624" y="554"/>
                    <a:pt x="624" y="555"/>
                  </a:cubicBezTo>
                  <a:cubicBezTo>
                    <a:pt x="626" y="555"/>
                    <a:pt x="628" y="556"/>
                    <a:pt x="630" y="556"/>
                  </a:cubicBezTo>
                  <a:cubicBezTo>
                    <a:pt x="630" y="556"/>
                    <a:pt x="631" y="557"/>
                    <a:pt x="631" y="557"/>
                  </a:cubicBezTo>
                  <a:cubicBezTo>
                    <a:pt x="633" y="557"/>
                    <a:pt x="635" y="558"/>
                    <a:pt x="635" y="558"/>
                  </a:cubicBezTo>
                  <a:cubicBezTo>
                    <a:pt x="635" y="558"/>
                    <a:pt x="636" y="558"/>
                    <a:pt x="636" y="559"/>
                  </a:cubicBezTo>
                  <a:cubicBezTo>
                    <a:pt x="635" y="559"/>
                    <a:pt x="635" y="560"/>
                    <a:pt x="634" y="560"/>
                  </a:cubicBezTo>
                  <a:cubicBezTo>
                    <a:pt x="634" y="559"/>
                    <a:pt x="634" y="558"/>
                    <a:pt x="634" y="559"/>
                  </a:cubicBezTo>
                  <a:cubicBezTo>
                    <a:pt x="633" y="560"/>
                    <a:pt x="632" y="559"/>
                    <a:pt x="632" y="559"/>
                  </a:cubicBezTo>
                  <a:cubicBezTo>
                    <a:pt x="631" y="559"/>
                    <a:pt x="631" y="559"/>
                    <a:pt x="631" y="559"/>
                  </a:cubicBezTo>
                  <a:cubicBezTo>
                    <a:pt x="631" y="559"/>
                    <a:pt x="630" y="559"/>
                    <a:pt x="630" y="559"/>
                  </a:cubicBezTo>
                  <a:cubicBezTo>
                    <a:pt x="630" y="558"/>
                    <a:pt x="630" y="559"/>
                    <a:pt x="629" y="558"/>
                  </a:cubicBezTo>
                  <a:cubicBezTo>
                    <a:pt x="629" y="558"/>
                    <a:pt x="629" y="558"/>
                    <a:pt x="629" y="558"/>
                  </a:cubicBezTo>
                  <a:cubicBezTo>
                    <a:pt x="629" y="558"/>
                    <a:pt x="628" y="559"/>
                    <a:pt x="628" y="558"/>
                  </a:cubicBezTo>
                  <a:cubicBezTo>
                    <a:pt x="628" y="558"/>
                    <a:pt x="627" y="557"/>
                    <a:pt x="627" y="557"/>
                  </a:cubicBezTo>
                  <a:cubicBezTo>
                    <a:pt x="625" y="556"/>
                    <a:pt x="624" y="555"/>
                    <a:pt x="623" y="554"/>
                  </a:cubicBezTo>
                  <a:cubicBezTo>
                    <a:pt x="622" y="555"/>
                    <a:pt x="622" y="556"/>
                    <a:pt x="622" y="556"/>
                  </a:cubicBezTo>
                  <a:cubicBezTo>
                    <a:pt x="622" y="555"/>
                    <a:pt x="621" y="555"/>
                    <a:pt x="620" y="554"/>
                  </a:cubicBezTo>
                  <a:cubicBezTo>
                    <a:pt x="617" y="554"/>
                    <a:pt x="615" y="553"/>
                    <a:pt x="613" y="552"/>
                  </a:cubicBezTo>
                  <a:cubicBezTo>
                    <a:pt x="612" y="551"/>
                    <a:pt x="612" y="550"/>
                    <a:pt x="611" y="550"/>
                  </a:cubicBezTo>
                  <a:cubicBezTo>
                    <a:pt x="610" y="550"/>
                    <a:pt x="611" y="551"/>
                    <a:pt x="610" y="551"/>
                  </a:cubicBezTo>
                  <a:cubicBezTo>
                    <a:pt x="610" y="550"/>
                    <a:pt x="608" y="550"/>
                    <a:pt x="608" y="549"/>
                  </a:cubicBezTo>
                  <a:cubicBezTo>
                    <a:pt x="607" y="549"/>
                    <a:pt x="606" y="547"/>
                    <a:pt x="605" y="547"/>
                  </a:cubicBezTo>
                  <a:cubicBezTo>
                    <a:pt x="604" y="547"/>
                    <a:pt x="604" y="548"/>
                    <a:pt x="603" y="547"/>
                  </a:cubicBezTo>
                  <a:cubicBezTo>
                    <a:pt x="603" y="547"/>
                    <a:pt x="602" y="547"/>
                    <a:pt x="602" y="546"/>
                  </a:cubicBezTo>
                  <a:cubicBezTo>
                    <a:pt x="602" y="546"/>
                    <a:pt x="601" y="546"/>
                    <a:pt x="601" y="546"/>
                  </a:cubicBezTo>
                  <a:cubicBezTo>
                    <a:pt x="601" y="546"/>
                    <a:pt x="601" y="546"/>
                    <a:pt x="601" y="546"/>
                  </a:cubicBezTo>
                  <a:cubicBezTo>
                    <a:pt x="600" y="545"/>
                    <a:pt x="600" y="545"/>
                    <a:pt x="599" y="545"/>
                  </a:cubicBezTo>
                  <a:cubicBezTo>
                    <a:pt x="599" y="545"/>
                    <a:pt x="599" y="544"/>
                    <a:pt x="599" y="544"/>
                  </a:cubicBezTo>
                  <a:cubicBezTo>
                    <a:pt x="598" y="544"/>
                    <a:pt x="598" y="544"/>
                    <a:pt x="598" y="544"/>
                  </a:cubicBezTo>
                  <a:cubicBezTo>
                    <a:pt x="598" y="545"/>
                    <a:pt x="598" y="546"/>
                    <a:pt x="600" y="546"/>
                  </a:cubicBezTo>
                  <a:cubicBezTo>
                    <a:pt x="600" y="547"/>
                    <a:pt x="601" y="547"/>
                    <a:pt x="600" y="547"/>
                  </a:cubicBezTo>
                  <a:cubicBezTo>
                    <a:pt x="602" y="547"/>
                    <a:pt x="602" y="547"/>
                    <a:pt x="602" y="547"/>
                  </a:cubicBezTo>
                  <a:cubicBezTo>
                    <a:pt x="602" y="548"/>
                    <a:pt x="603" y="549"/>
                    <a:pt x="604" y="549"/>
                  </a:cubicBezTo>
                  <a:cubicBezTo>
                    <a:pt x="604" y="549"/>
                    <a:pt x="604" y="549"/>
                    <a:pt x="604" y="549"/>
                  </a:cubicBezTo>
                  <a:cubicBezTo>
                    <a:pt x="604" y="549"/>
                    <a:pt x="605" y="550"/>
                    <a:pt x="605" y="550"/>
                  </a:cubicBezTo>
                  <a:cubicBezTo>
                    <a:pt x="606" y="550"/>
                    <a:pt x="606" y="551"/>
                    <a:pt x="607" y="551"/>
                  </a:cubicBezTo>
                  <a:cubicBezTo>
                    <a:pt x="607" y="551"/>
                    <a:pt x="607" y="551"/>
                    <a:pt x="607" y="551"/>
                  </a:cubicBezTo>
                  <a:cubicBezTo>
                    <a:pt x="608" y="551"/>
                    <a:pt x="607" y="551"/>
                    <a:pt x="608" y="551"/>
                  </a:cubicBezTo>
                  <a:cubicBezTo>
                    <a:pt x="609" y="552"/>
                    <a:pt x="610" y="552"/>
                    <a:pt x="612" y="552"/>
                  </a:cubicBezTo>
                  <a:cubicBezTo>
                    <a:pt x="612" y="553"/>
                    <a:pt x="614" y="553"/>
                    <a:pt x="616" y="554"/>
                  </a:cubicBezTo>
                  <a:cubicBezTo>
                    <a:pt x="616" y="554"/>
                    <a:pt x="616" y="554"/>
                    <a:pt x="616" y="554"/>
                  </a:cubicBezTo>
                  <a:cubicBezTo>
                    <a:pt x="617" y="554"/>
                    <a:pt x="616" y="554"/>
                    <a:pt x="617" y="554"/>
                  </a:cubicBezTo>
                  <a:cubicBezTo>
                    <a:pt x="617" y="555"/>
                    <a:pt x="619" y="555"/>
                    <a:pt x="620" y="555"/>
                  </a:cubicBezTo>
                  <a:cubicBezTo>
                    <a:pt x="620" y="555"/>
                    <a:pt x="620" y="555"/>
                    <a:pt x="620" y="555"/>
                  </a:cubicBezTo>
                  <a:cubicBezTo>
                    <a:pt x="620" y="555"/>
                    <a:pt x="621" y="556"/>
                    <a:pt x="621" y="556"/>
                  </a:cubicBezTo>
                  <a:cubicBezTo>
                    <a:pt x="621" y="556"/>
                    <a:pt x="621" y="556"/>
                    <a:pt x="622" y="556"/>
                  </a:cubicBezTo>
                  <a:cubicBezTo>
                    <a:pt x="622" y="557"/>
                    <a:pt x="623" y="557"/>
                    <a:pt x="624" y="558"/>
                  </a:cubicBezTo>
                  <a:cubicBezTo>
                    <a:pt x="624" y="557"/>
                    <a:pt x="624" y="557"/>
                    <a:pt x="624" y="556"/>
                  </a:cubicBezTo>
                  <a:cubicBezTo>
                    <a:pt x="625" y="557"/>
                    <a:pt x="625" y="558"/>
                    <a:pt x="625" y="558"/>
                  </a:cubicBezTo>
                  <a:cubicBezTo>
                    <a:pt x="626" y="559"/>
                    <a:pt x="627" y="560"/>
                    <a:pt x="628" y="560"/>
                  </a:cubicBezTo>
                  <a:cubicBezTo>
                    <a:pt x="628" y="560"/>
                    <a:pt x="628" y="559"/>
                    <a:pt x="629" y="559"/>
                  </a:cubicBezTo>
                  <a:cubicBezTo>
                    <a:pt x="630" y="560"/>
                    <a:pt x="631" y="560"/>
                    <a:pt x="632" y="560"/>
                  </a:cubicBezTo>
                  <a:cubicBezTo>
                    <a:pt x="633" y="561"/>
                    <a:pt x="635" y="561"/>
                    <a:pt x="636" y="561"/>
                  </a:cubicBezTo>
                  <a:cubicBezTo>
                    <a:pt x="638" y="562"/>
                    <a:pt x="640" y="562"/>
                    <a:pt x="643" y="562"/>
                  </a:cubicBezTo>
                  <a:cubicBezTo>
                    <a:pt x="644" y="563"/>
                    <a:pt x="644" y="563"/>
                    <a:pt x="644" y="563"/>
                  </a:cubicBezTo>
                  <a:cubicBezTo>
                    <a:pt x="646" y="562"/>
                    <a:pt x="646" y="563"/>
                    <a:pt x="647" y="563"/>
                  </a:cubicBezTo>
                  <a:cubicBezTo>
                    <a:pt x="648" y="563"/>
                    <a:pt x="650" y="564"/>
                    <a:pt x="651" y="564"/>
                  </a:cubicBezTo>
                  <a:cubicBezTo>
                    <a:pt x="651" y="564"/>
                    <a:pt x="651" y="563"/>
                    <a:pt x="652" y="563"/>
                  </a:cubicBezTo>
                  <a:cubicBezTo>
                    <a:pt x="652" y="563"/>
                    <a:pt x="654" y="564"/>
                    <a:pt x="654" y="564"/>
                  </a:cubicBezTo>
                  <a:cubicBezTo>
                    <a:pt x="655" y="564"/>
                    <a:pt x="655" y="564"/>
                    <a:pt x="655" y="564"/>
                  </a:cubicBezTo>
                  <a:cubicBezTo>
                    <a:pt x="656" y="564"/>
                    <a:pt x="656" y="564"/>
                    <a:pt x="656" y="564"/>
                  </a:cubicBezTo>
                  <a:cubicBezTo>
                    <a:pt x="657" y="564"/>
                    <a:pt x="658" y="565"/>
                    <a:pt x="658" y="565"/>
                  </a:cubicBezTo>
                  <a:cubicBezTo>
                    <a:pt x="659" y="565"/>
                    <a:pt x="659" y="565"/>
                    <a:pt x="659" y="565"/>
                  </a:cubicBezTo>
                  <a:cubicBezTo>
                    <a:pt x="659" y="565"/>
                    <a:pt x="659" y="565"/>
                    <a:pt x="660" y="565"/>
                  </a:cubicBezTo>
                  <a:cubicBezTo>
                    <a:pt x="660" y="565"/>
                    <a:pt x="660" y="564"/>
                    <a:pt x="660" y="563"/>
                  </a:cubicBezTo>
                  <a:cubicBezTo>
                    <a:pt x="660" y="563"/>
                    <a:pt x="661" y="565"/>
                    <a:pt x="661" y="565"/>
                  </a:cubicBezTo>
                  <a:cubicBezTo>
                    <a:pt x="661" y="565"/>
                    <a:pt x="662" y="565"/>
                    <a:pt x="662" y="565"/>
                  </a:cubicBezTo>
                  <a:cubicBezTo>
                    <a:pt x="662" y="565"/>
                    <a:pt x="663" y="565"/>
                    <a:pt x="663" y="565"/>
                  </a:cubicBezTo>
                  <a:cubicBezTo>
                    <a:pt x="664" y="565"/>
                    <a:pt x="665" y="566"/>
                    <a:pt x="665" y="566"/>
                  </a:cubicBezTo>
                  <a:cubicBezTo>
                    <a:pt x="666" y="566"/>
                    <a:pt x="666" y="565"/>
                    <a:pt x="667" y="565"/>
                  </a:cubicBezTo>
                  <a:cubicBezTo>
                    <a:pt x="668" y="565"/>
                    <a:pt x="670" y="566"/>
                    <a:pt x="671" y="566"/>
                  </a:cubicBezTo>
                  <a:cubicBezTo>
                    <a:pt x="671" y="566"/>
                    <a:pt x="671" y="565"/>
                    <a:pt x="671" y="565"/>
                  </a:cubicBezTo>
                  <a:cubicBezTo>
                    <a:pt x="672" y="565"/>
                    <a:pt x="673" y="566"/>
                    <a:pt x="673" y="566"/>
                  </a:cubicBezTo>
                  <a:cubicBezTo>
                    <a:pt x="673" y="566"/>
                    <a:pt x="673" y="565"/>
                    <a:pt x="673" y="565"/>
                  </a:cubicBezTo>
                  <a:cubicBezTo>
                    <a:pt x="673" y="565"/>
                    <a:pt x="674" y="566"/>
                    <a:pt x="675" y="566"/>
                  </a:cubicBezTo>
                  <a:cubicBezTo>
                    <a:pt x="675" y="566"/>
                    <a:pt x="675" y="566"/>
                    <a:pt x="676" y="566"/>
                  </a:cubicBezTo>
                  <a:cubicBezTo>
                    <a:pt x="676" y="566"/>
                    <a:pt x="676" y="565"/>
                    <a:pt x="677" y="565"/>
                  </a:cubicBezTo>
                  <a:cubicBezTo>
                    <a:pt x="677" y="565"/>
                    <a:pt x="677" y="565"/>
                    <a:pt x="677" y="564"/>
                  </a:cubicBezTo>
                  <a:cubicBezTo>
                    <a:pt x="677" y="564"/>
                    <a:pt x="677" y="565"/>
                    <a:pt x="677" y="565"/>
                  </a:cubicBezTo>
                  <a:cubicBezTo>
                    <a:pt x="678" y="564"/>
                    <a:pt x="678" y="565"/>
                    <a:pt x="679" y="565"/>
                  </a:cubicBezTo>
                  <a:cubicBezTo>
                    <a:pt x="680" y="565"/>
                    <a:pt x="682" y="565"/>
                    <a:pt x="683" y="565"/>
                  </a:cubicBezTo>
                  <a:cubicBezTo>
                    <a:pt x="683" y="565"/>
                    <a:pt x="683" y="565"/>
                    <a:pt x="684" y="565"/>
                  </a:cubicBezTo>
                  <a:cubicBezTo>
                    <a:pt x="684" y="565"/>
                    <a:pt x="684" y="565"/>
                    <a:pt x="685" y="564"/>
                  </a:cubicBezTo>
                  <a:cubicBezTo>
                    <a:pt x="685" y="564"/>
                    <a:pt x="687" y="564"/>
                    <a:pt x="687" y="564"/>
                  </a:cubicBezTo>
                  <a:cubicBezTo>
                    <a:pt x="688" y="564"/>
                    <a:pt x="689" y="564"/>
                    <a:pt x="689" y="564"/>
                  </a:cubicBezTo>
                  <a:cubicBezTo>
                    <a:pt x="689" y="564"/>
                    <a:pt x="690" y="564"/>
                    <a:pt x="690" y="564"/>
                  </a:cubicBezTo>
                  <a:cubicBezTo>
                    <a:pt x="690" y="564"/>
                    <a:pt x="690" y="564"/>
                    <a:pt x="691" y="564"/>
                  </a:cubicBezTo>
                  <a:cubicBezTo>
                    <a:pt x="692" y="563"/>
                    <a:pt x="693" y="563"/>
                    <a:pt x="693" y="563"/>
                  </a:cubicBezTo>
                  <a:cubicBezTo>
                    <a:pt x="694" y="563"/>
                    <a:pt x="694" y="563"/>
                    <a:pt x="694" y="562"/>
                  </a:cubicBezTo>
                  <a:cubicBezTo>
                    <a:pt x="695" y="562"/>
                    <a:pt x="696" y="563"/>
                    <a:pt x="696" y="563"/>
                  </a:cubicBezTo>
                  <a:cubicBezTo>
                    <a:pt x="697" y="563"/>
                    <a:pt x="697" y="563"/>
                    <a:pt x="697" y="562"/>
                  </a:cubicBezTo>
                  <a:cubicBezTo>
                    <a:pt x="697" y="562"/>
                    <a:pt x="698" y="562"/>
                    <a:pt x="698" y="562"/>
                  </a:cubicBezTo>
                  <a:cubicBezTo>
                    <a:pt x="698" y="562"/>
                    <a:pt x="699" y="562"/>
                    <a:pt x="699" y="562"/>
                  </a:cubicBezTo>
                  <a:cubicBezTo>
                    <a:pt x="699" y="561"/>
                    <a:pt x="700" y="561"/>
                    <a:pt x="700" y="561"/>
                  </a:cubicBezTo>
                  <a:cubicBezTo>
                    <a:pt x="701" y="561"/>
                    <a:pt x="702" y="562"/>
                    <a:pt x="702" y="561"/>
                  </a:cubicBezTo>
                  <a:cubicBezTo>
                    <a:pt x="702" y="561"/>
                    <a:pt x="703" y="560"/>
                    <a:pt x="703" y="559"/>
                  </a:cubicBezTo>
                  <a:cubicBezTo>
                    <a:pt x="703" y="559"/>
                    <a:pt x="704" y="560"/>
                    <a:pt x="704" y="560"/>
                  </a:cubicBezTo>
                  <a:cubicBezTo>
                    <a:pt x="704" y="560"/>
                    <a:pt x="705" y="560"/>
                    <a:pt x="705" y="560"/>
                  </a:cubicBezTo>
                  <a:cubicBezTo>
                    <a:pt x="705" y="560"/>
                    <a:pt x="706" y="560"/>
                    <a:pt x="706" y="559"/>
                  </a:cubicBezTo>
                  <a:cubicBezTo>
                    <a:pt x="707" y="559"/>
                    <a:pt x="707" y="559"/>
                    <a:pt x="708" y="559"/>
                  </a:cubicBezTo>
                  <a:cubicBezTo>
                    <a:pt x="708" y="559"/>
                    <a:pt x="732" y="550"/>
                    <a:pt x="735" y="544"/>
                  </a:cubicBezTo>
                  <a:cubicBezTo>
                    <a:pt x="735" y="543"/>
                    <a:pt x="736" y="543"/>
                    <a:pt x="736" y="543"/>
                  </a:cubicBezTo>
                  <a:cubicBezTo>
                    <a:pt x="742" y="541"/>
                    <a:pt x="750" y="531"/>
                    <a:pt x="750" y="531"/>
                  </a:cubicBezTo>
                  <a:cubicBezTo>
                    <a:pt x="750" y="530"/>
                    <a:pt x="751" y="530"/>
                    <a:pt x="751" y="530"/>
                  </a:cubicBezTo>
                  <a:cubicBezTo>
                    <a:pt x="751" y="529"/>
                    <a:pt x="751" y="529"/>
                    <a:pt x="751" y="529"/>
                  </a:cubicBezTo>
                  <a:cubicBezTo>
                    <a:pt x="751" y="529"/>
                    <a:pt x="751" y="529"/>
                    <a:pt x="752" y="528"/>
                  </a:cubicBezTo>
                  <a:cubicBezTo>
                    <a:pt x="752" y="528"/>
                    <a:pt x="752" y="528"/>
                    <a:pt x="752" y="528"/>
                  </a:cubicBezTo>
                  <a:cubicBezTo>
                    <a:pt x="752" y="528"/>
                    <a:pt x="752" y="528"/>
                    <a:pt x="752" y="528"/>
                  </a:cubicBezTo>
                  <a:cubicBezTo>
                    <a:pt x="752" y="529"/>
                    <a:pt x="751" y="529"/>
                    <a:pt x="752" y="530"/>
                  </a:cubicBezTo>
                  <a:cubicBezTo>
                    <a:pt x="752" y="530"/>
                    <a:pt x="752" y="530"/>
                    <a:pt x="752" y="530"/>
                  </a:cubicBezTo>
                  <a:cubicBezTo>
                    <a:pt x="753" y="529"/>
                    <a:pt x="753" y="529"/>
                    <a:pt x="754" y="528"/>
                  </a:cubicBezTo>
                  <a:cubicBezTo>
                    <a:pt x="754" y="527"/>
                    <a:pt x="754" y="527"/>
                    <a:pt x="755" y="527"/>
                  </a:cubicBezTo>
                  <a:cubicBezTo>
                    <a:pt x="755" y="526"/>
                    <a:pt x="755" y="526"/>
                    <a:pt x="755" y="526"/>
                  </a:cubicBezTo>
                  <a:cubicBezTo>
                    <a:pt x="755" y="526"/>
                    <a:pt x="755" y="526"/>
                    <a:pt x="755" y="526"/>
                  </a:cubicBezTo>
                  <a:cubicBezTo>
                    <a:pt x="755" y="526"/>
                    <a:pt x="755" y="526"/>
                    <a:pt x="755" y="526"/>
                  </a:cubicBezTo>
                  <a:cubicBezTo>
                    <a:pt x="754" y="526"/>
                    <a:pt x="753" y="526"/>
                    <a:pt x="753" y="526"/>
                  </a:cubicBezTo>
                  <a:cubicBezTo>
                    <a:pt x="754" y="525"/>
                    <a:pt x="755" y="524"/>
                    <a:pt x="755" y="523"/>
                  </a:cubicBezTo>
                  <a:cubicBezTo>
                    <a:pt x="756" y="522"/>
                    <a:pt x="757" y="522"/>
                    <a:pt x="758" y="521"/>
                  </a:cubicBezTo>
                  <a:cubicBezTo>
                    <a:pt x="757" y="521"/>
                    <a:pt x="757" y="521"/>
                    <a:pt x="757" y="520"/>
                  </a:cubicBezTo>
                  <a:cubicBezTo>
                    <a:pt x="757" y="520"/>
                    <a:pt x="757" y="518"/>
                    <a:pt x="758" y="518"/>
                  </a:cubicBezTo>
                  <a:cubicBezTo>
                    <a:pt x="758" y="518"/>
                    <a:pt x="758" y="518"/>
                    <a:pt x="758" y="517"/>
                  </a:cubicBezTo>
                  <a:cubicBezTo>
                    <a:pt x="758" y="517"/>
                    <a:pt x="758" y="517"/>
                    <a:pt x="758" y="517"/>
                  </a:cubicBezTo>
                  <a:cubicBezTo>
                    <a:pt x="758" y="517"/>
                    <a:pt x="759" y="516"/>
                    <a:pt x="759" y="516"/>
                  </a:cubicBezTo>
                  <a:cubicBezTo>
                    <a:pt x="759" y="516"/>
                    <a:pt x="759" y="516"/>
                    <a:pt x="759" y="516"/>
                  </a:cubicBezTo>
                  <a:cubicBezTo>
                    <a:pt x="759" y="516"/>
                    <a:pt x="760" y="515"/>
                    <a:pt x="760" y="515"/>
                  </a:cubicBezTo>
                  <a:cubicBezTo>
                    <a:pt x="760" y="515"/>
                    <a:pt x="760" y="515"/>
                    <a:pt x="760" y="515"/>
                  </a:cubicBezTo>
                  <a:cubicBezTo>
                    <a:pt x="760" y="515"/>
                    <a:pt x="760" y="515"/>
                    <a:pt x="760" y="515"/>
                  </a:cubicBezTo>
                  <a:cubicBezTo>
                    <a:pt x="760" y="515"/>
                    <a:pt x="760" y="515"/>
                    <a:pt x="760" y="515"/>
                  </a:cubicBezTo>
                  <a:cubicBezTo>
                    <a:pt x="760" y="514"/>
                    <a:pt x="760" y="514"/>
                    <a:pt x="760" y="514"/>
                  </a:cubicBezTo>
                  <a:cubicBezTo>
                    <a:pt x="760" y="514"/>
                    <a:pt x="759" y="513"/>
                    <a:pt x="760" y="512"/>
                  </a:cubicBezTo>
                  <a:cubicBezTo>
                    <a:pt x="760" y="512"/>
                    <a:pt x="760" y="512"/>
                    <a:pt x="760" y="511"/>
                  </a:cubicBezTo>
                  <a:cubicBezTo>
                    <a:pt x="760" y="511"/>
                    <a:pt x="761" y="511"/>
                    <a:pt x="761" y="510"/>
                  </a:cubicBezTo>
                  <a:cubicBezTo>
                    <a:pt x="761" y="510"/>
                    <a:pt x="761" y="509"/>
                    <a:pt x="761" y="509"/>
                  </a:cubicBezTo>
                  <a:cubicBezTo>
                    <a:pt x="762" y="508"/>
                    <a:pt x="761" y="507"/>
                    <a:pt x="762" y="506"/>
                  </a:cubicBezTo>
                  <a:cubicBezTo>
                    <a:pt x="762" y="505"/>
                    <a:pt x="762" y="505"/>
                    <a:pt x="762" y="505"/>
                  </a:cubicBezTo>
                  <a:cubicBezTo>
                    <a:pt x="762" y="505"/>
                    <a:pt x="762" y="504"/>
                    <a:pt x="762" y="504"/>
                  </a:cubicBezTo>
                  <a:cubicBezTo>
                    <a:pt x="763" y="503"/>
                    <a:pt x="761" y="503"/>
                    <a:pt x="762" y="502"/>
                  </a:cubicBezTo>
                  <a:cubicBezTo>
                    <a:pt x="762" y="501"/>
                    <a:pt x="762" y="501"/>
                    <a:pt x="761" y="500"/>
                  </a:cubicBezTo>
                  <a:cubicBezTo>
                    <a:pt x="763" y="500"/>
                    <a:pt x="763" y="498"/>
                    <a:pt x="763" y="496"/>
                  </a:cubicBezTo>
                  <a:cubicBezTo>
                    <a:pt x="763" y="496"/>
                    <a:pt x="764" y="496"/>
                    <a:pt x="764" y="495"/>
                  </a:cubicBezTo>
                  <a:cubicBezTo>
                    <a:pt x="764" y="495"/>
                    <a:pt x="765" y="495"/>
                    <a:pt x="765" y="495"/>
                  </a:cubicBezTo>
                  <a:cubicBezTo>
                    <a:pt x="764" y="496"/>
                    <a:pt x="764" y="496"/>
                    <a:pt x="764" y="497"/>
                  </a:cubicBezTo>
                  <a:cubicBezTo>
                    <a:pt x="764" y="498"/>
                    <a:pt x="763" y="499"/>
                    <a:pt x="764" y="500"/>
                  </a:cubicBezTo>
                  <a:cubicBezTo>
                    <a:pt x="763" y="498"/>
                    <a:pt x="765" y="498"/>
                    <a:pt x="764" y="497"/>
                  </a:cubicBezTo>
                  <a:cubicBezTo>
                    <a:pt x="765" y="496"/>
                    <a:pt x="764" y="495"/>
                    <a:pt x="765" y="494"/>
                  </a:cubicBezTo>
                  <a:cubicBezTo>
                    <a:pt x="765" y="494"/>
                    <a:pt x="765" y="494"/>
                    <a:pt x="765" y="493"/>
                  </a:cubicBezTo>
                  <a:cubicBezTo>
                    <a:pt x="765" y="493"/>
                    <a:pt x="764" y="493"/>
                    <a:pt x="764" y="493"/>
                  </a:cubicBezTo>
                  <a:cubicBezTo>
                    <a:pt x="764" y="492"/>
                    <a:pt x="764" y="492"/>
                    <a:pt x="764" y="492"/>
                  </a:cubicBezTo>
                  <a:cubicBezTo>
                    <a:pt x="764" y="491"/>
                    <a:pt x="764" y="491"/>
                    <a:pt x="764" y="491"/>
                  </a:cubicBezTo>
                  <a:cubicBezTo>
                    <a:pt x="765" y="489"/>
                    <a:pt x="765" y="488"/>
                    <a:pt x="766" y="487"/>
                  </a:cubicBezTo>
                  <a:cubicBezTo>
                    <a:pt x="766" y="486"/>
                    <a:pt x="767" y="486"/>
                    <a:pt x="768" y="485"/>
                  </a:cubicBezTo>
                  <a:cubicBezTo>
                    <a:pt x="768" y="485"/>
                    <a:pt x="767" y="484"/>
                    <a:pt x="767" y="484"/>
                  </a:cubicBezTo>
                  <a:cubicBezTo>
                    <a:pt x="768" y="483"/>
                    <a:pt x="768" y="483"/>
                    <a:pt x="769" y="482"/>
                  </a:cubicBezTo>
                  <a:cubicBezTo>
                    <a:pt x="769" y="481"/>
                    <a:pt x="770" y="479"/>
                    <a:pt x="771" y="477"/>
                  </a:cubicBezTo>
                  <a:cubicBezTo>
                    <a:pt x="771" y="477"/>
                    <a:pt x="771" y="477"/>
                    <a:pt x="771" y="476"/>
                  </a:cubicBezTo>
                  <a:cubicBezTo>
                    <a:pt x="772" y="475"/>
                    <a:pt x="772" y="473"/>
                    <a:pt x="773" y="472"/>
                  </a:cubicBezTo>
                  <a:cubicBezTo>
                    <a:pt x="773" y="472"/>
                    <a:pt x="774" y="472"/>
                    <a:pt x="774" y="471"/>
                  </a:cubicBezTo>
                  <a:cubicBezTo>
                    <a:pt x="774" y="470"/>
                    <a:pt x="774" y="470"/>
                    <a:pt x="774" y="469"/>
                  </a:cubicBezTo>
                  <a:cubicBezTo>
                    <a:pt x="775" y="466"/>
                    <a:pt x="777" y="462"/>
                    <a:pt x="778" y="459"/>
                  </a:cubicBezTo>
                  <a:cubicBezTo>
                    <a:pt x="778" y="459"/>
                    <a:pt x="778" y="459"/>
                    <a:pt x="778" y="458"/>
                  </a:cubicBezTo>
                  <a:cubicBezTo>
                    <a:pt x="779" y="456"/>
                    <a:pt x="780" y="455"/>
                    <a:pt x="780" y="454"/>
                  </a:cubicBezTo>
                  <a:cubicBezTo>
                    <a:pt x="781" y="453"/>
                    <a:pt x="781" y="452"/>
                    <a:pt x="781" y="451"/>
                  </a:cubicBezTo>
                  <a:cubicBezTo>
                    <a:pt x="781" y="450"/>
                    <a:pt x="781" y="450"/>
                    <a:pt x="781" y="449"/>
                  </a:cubicBezTo>
                  <a:cubicBezTo>
                    <a:pt x="781" y="449"/>
                    <a:pt x="781" y="449"/>
                    <a:pt x="781" y="449"/>
                  </a:cubicBezTo>
                  <a:cubicBezTo>
                    <a:pt x="781" y="448"/>
                    <a:pt x="781" y="447"/>
                    <a:pt x="781" y="446"/>
                  </a:cubicBezTo>
                  <a:cubicBezTo>
                    <a:pt x="782" y="445"/>
                    <a:pt x="782" y="445"/>
                    <a:pt x="782" y="445"/>
                  </a:cubicBezTo>
                  <a:cubicBezTo>
                    <a:pt x="782" y="444"/>
                    <a:pt x="783" y="443"/>
                    <a:pt x="782" y="443"/>
                  </a:cubicBezTo>
                  <a:cubicBezTo>
                    <a:pt x="781" y="445"/>
                    <a:pt x="781" y="445"/>
                    <a:pt x="781" y="445"/>
                  </a:cubicBezTo>
                  <a:cubicBezTo>
                    <a:pt x="781" y="446"/>
                    <a:pt x="781" y="447"/>
                    <a:pt x="780" y="448"/>
                  </a:cubicBezTo>
                  <a:cubicBezTo>
                    <a:pt x="780" y="449"/>
                    <a:pt x="780" y="449"/>
                    <a:pt x="780" y="449"/>
                  </a:cubicBezTo>
                  <a:cubicBezTo>
                    <a:pt x="780" y="450"/>
                    <a:pt x="780" y="452"/>
                    <a:pt x="779" y="452"/>
                  </a:cubicBezTo>
                  <a:cubicBezTo>
                    <a:pt x="779" y="452"/>
                    <a:pt x="779" y="452"/>
                    <a:pt x="779" y="451"/>
                  </a:cubicBezTo>
                  <a:cubicBezTo>
                    <a:pt x="779" y="451"/>
                    <a:pt x="779" y="451"/>
                    <a:pt x="779" y="451"/>
                  </a:cubicBezTo>
                  <a:cubicBezTo>
                    <a:pt x="779" y="449"/>
                    <a:pt x="780" y="449"/>
                    <a:pt x="780" y="447"/>
                  </a:cubicBezTo>
                  <a:cubicBezTo>
                    <a:pt x="780" y="447"/>
                    <a:pt x="780" y="447"/>
                    <a:pt x="780" y="446"/>
                  </a:cubicBezTo>
                  <a:cubicBezTo>
                    <a:pt x="780" y="445"/>
                    <a:pt x="781" y="444"/>
                    <a:pt x="782" y="442"/>
                  </a:cubicBezTo>
                  <a:cubicBezTo>
                    <a:pt x="782" y="443"/>
                    <a:pt x="783" y="443"/>
                    <a:pt x="783" y="442"/>
                  </a:cubicBezTo>
                  <a:cubicBezTo>
                    <a:pt x="783" y="440"/>
                    <a:pt x="784" y="437"/>
                    <a:pt x="784" y="435"/>
                  </a:cubicBezTo>
                  <a:cubicBezTo>
                    <a:pt x="784" y="434"/>
                    <a:pt x="784" y="433"/>
                    <a:pt x="784" y="432"/>
                  </a:cubicBezTo>
                  <a:cubicBezTo>
                    <a:pt x="785" y="432"/>
                    <a:pt x="784" y="431"/>
                    <a:pt x="784" y="430"/>
                  </a:cubicBezTo>
                  <a:cubicBezTo>
                    <a:pt x="785" y="430"/>
                    <a:pt x="784" y="430"/>
                    <a:pt x="784" y="430"/>
                  </a:cubicBezTo>
                  <a:cubicBezTo>
                    <a:pt x="784" y="429"/>
                    <a:pt x="785" y="429"/>
                    <a:pt x="785" y="428"/>
                  </a:cubicBezTo>
                  <a:cubicBezTo>
                    <a:pt x="785" y="427"/>
                    <a:pt x="785" y="426"/>
                    <a:pt x="785" y="426"/>
                  </a:cubicBezTo>
                  <a:cubicBezTo>
                    <a:pt x="785" y="426"/>
                    <a:pt x="784" y="426"/>
                    <a:pt x="784" y="426"/>
                  </a:cubicBezTo>
                  <a:cubicBezTo>
                    <a:pt x="785" y="424"/>
                    <a:pt x="785" y="424"/>
                    <a:pt x="785" y="424"/>
                  </a:cubicBezTo>
                  <a:cubicBezTo>
                    <a:pt x="785" y="423"/>
                    <a:pt x="784" y="423"/>
                    <a:pt x="785" y="422"/>
                  </a:cubicBezTo>
                  <a:close/>
                  <a:moveTo>
                    <a:pt x="772" y="331"/>
                  </a:moveTo>
                  <a:cubicBezTo>
                    <a:pt x="771" y="331"/>
                    <a:pt x="772" y="330"/>
                    <a:pt x="771" y="329"/>
                  </a:cubicBezTo>
                  <a:cubicBezTo>
                    <a:pt x="772" y="328"/>
                    <a:pt x="773" y="330"/>
                    <a:pt x="772" y="331"/>
                  </a:cubicBezTo>
                  <a:close/>
                  <a:moveTo>
                    <a:pt x="601" y="472"/>
                  </a:moveTo>
                  <a:cubicBezTo>
                    <a:pt x="601" y="471"/>
                    <a:pt x="602" y="472"/>
                    <a:pt x="602" y="471"/>
                  </a:cubicBezTo>
                  <a:cubicBezTo>
                    <a:pt x="602" y="471"/>
                    <a:pt x="603" y="472"/>
                    <a:pt x="603" y="472"/>
                  </a:cubicBezTo>
                  <a:cubicBezTo>
                    <a:pt x="604" y="476"/>
                    <a:pt x="602" y="472"/>
                    <a:pt x="601" y="472"/>
                  </a:cubicBezTo>
                  <a:close/>
                  <a:moveTo>
                    <a:pt x="607" y="491"/>
                  </a:moveTo>
                  <a:cubicBezTo>
                    <a:pt x="607" y="492"/>
                    <a:pt x="608" y="492"/>
                    <a:pt x="607" y="493"/>
                  </a:cubicBezTo>
                  <a:cubicBezTo>
                    <a:pt x="607" y="492"/>
                    <a:pt x="606" y="490"/>
                    <a:pt x="606" y="489"/>
                  </a:cubicBezTo>
                  <a:cubicBezTo>
                    <a:pt x="607" y="489"/>
                    <a:pt x="607" y="489"/>
                    <a:pt x="608" y="488"/>
                  </a:cubicBezTo>
                  <a:cubicBezTo>
                    <a:pt x="608" y="489"/>
                    <a:pt x="608" y="490"/>
                    <a:pt x="607" y="491"/>
                  </a:cubicBezTo>
                  <a:close/>
                  <a:moveTo>
                    <a:pt x="635" y="505"/>
                  </a:moveTo>
                  <a:cubicBezTo>
                    <a:pt x="635" y="505"/>
                    <a:pt x="635" y="505"/>
                    <a:pt x="635" y="505"/>
                  </a:cubicBezTo>
                  <a:cubicBezTo>
                    <a:pt x="634" y="505"/>
                    <a:pt x="634" y="504"/>
                    <a:pt x="633" y="504"/>
                  </a:cubicBezTo>
                  <a:cubicBezTo>
                    <a:pt x="633" y="504"/>
                    <a:pt x="633" y="504"/>
                    <a:pt x="633" y="504"/>
                  </a:cubicBezTo>
                  <a:cubicBezTo>
                    <a:pt x="633" y="503"/>
                    <a:pt x="631" y="502"/>
                    <a:pt x="631" y="501"/>
                  </a:cubicBezTo>
                  <a:cubicBezTo>
                    <a:pt x="631" y="501"/>
                    <a:pt x="631" y="501"/>
                    <a:pt x="631" y="501"/>
                  </a:cubicBezTo>
                  <a:cubicBezTo>
                    <a:pt x="630" y="501"/>
                    <a:pt x="631" y="500"/>
                    <a:pt x="631" y="500"/>
                  </a:cubicBezTo>
                  <a:cubicBezTo>
                    <a:pt x="630" y="500"/>
                    <a:pt x="630" y="500"/>
                    <a:pt x="630" y="500"/>
                  </a:cubicBezTo>
                  <a:cubicBezTo>
                    <a:pt x="629" y="498"/>
                    <a:pt x="629" y="496"/>
                    <a:pt x="628" y="494"/>
                  </a:cubicBezTo>
                  <a:cubicBezTo>
                    <a:pt x="628" y="494"/>
                    <a:pt x="628" y="494"/>
                    <a:pt x="629" y="493"/>
                  </a:cubicBezTo>
                  <a:cubicBezTo>
                    <a:pt x="629" y="493"/>
                    <a:pt x="629" y="494"/>
                    <a:pt x="629" y="494"/>
                  </a:cubicBezTo>
                  <a:cubicBezTo>
                    <a:pt x="629" y="495"/>
                    <a:pt x="630" y="494"/>
                    <a:pt x="631" y="495"/>
                  </a:cubicBezTo>
                  <a:cubicBezTo>
                    <a:pt x="631" y="495"/>
                    <a:pt x="630" y="496"/>
                    <a:pt x="630" y="496"/>
                  </a:cubicBezTo>
                  <a:cubicBezTo>
                    <a:pt x="631" y="496"/>
                    <a:pt x="631" y="497"/>
                    <a:pt x="631" y="498"/>
                  </a:cubicBezTo>
                  <a:cubicBezTo>
                    <a:pt x="632" y="499"/>
                    <a:pt x="632" y="499"/>
                    <a:pt x="633" y="500"/>
                  </a:cubicBezTo>
                  <a:cubicBezTo>
                    <a:pt x="633" y="500"/>
                    <a:pt x="633" y="500"/>
                    <a:pt x="633" y="501"/>
                  </a:cubicBezTo>
                  <a:cubicBezTo>
                    <a:pt x="634" y="501"/>
                    <a:pt x="633" y="502"/>
                    <a:pt x="634" y="502"/>
                  </a:cubicBezTo>
                  <a:cubicBezTo>
                    <a:pt x="634" y="502"/>
                    <a:pt x="635" y="503"/>
                    <a:pt x="635" y="503"/>
                  </a:cubicBezTo>
                  <a:cubicBezTo>
                    <a:pt x="635" y="503"/>
                    <a:pt x="636" y="504"/>
                    <a:pt x="635" y="505"/>
                  </a:cubicBezTo>
                  <a:close/>
                  <a:moveTo>
                    <a:pt x="649" y="496"/>
                  </a:moveTo>
                  <a:cubicBezTo>
                    <a:pt x="650" y="496"/>
                    <a:pt x="650" y="496"/>
                    <a:pt x="651" y="496"/>
                  </a:cubicBezTo>
                  <a:cubicBezTo>
                    <a:pt x="654" y="500"/>
                    <a:pt x="654" y="500"/>
                    <a:pt x="654" y="500"/>
                  </a:cubicBezTo>
                  <a:cubicBezTo>
                    <a:pt x="651" y="501"/>
                    <a:pt x="649" y="497"/>
                    <a:pt x="649" y="496"/>
                  </a:cubicBezTo>
                  <a:close/>
                  <a:moveTo>
                    <a:pt x="644" y="491"/>
                  </a:moveTo>
                  <a:cubicBezTo>
                    <a:pt x="643" y="490"/>
                    <a:pt x="642" y="489"/>
                    <a:pt x="642" y="487"/>
                  </a:cubicBezTo>
                  <a:cubicBezTo>
                    <a:pt x="643" y="488"/>
                    <a:pt x="645" y="489"/>
                    <a:pt x="644" y="491"/>
                  </a:cubicBezTo>
                  <a:close/>
                  <a:moveTo>
                    <a:pt x="643" y="485"/>
                  </a:moveTo>
                  <a:cubicBezTo>
                    <a:pt x="641" y="485"/>
                    <a:pt x="642" y="483"/>
                    <a:pt x="641" y="482"/>
                  </a:cubicBezTo>
                  <a:cubicBezTo>
                    <a:pt x="641" y="482"/>
                    <a:pt x="642" y="484"/>
                    <a:pt x="643" y="485"/>
                  </a:cubicBezTo>
                  <a:close/>
                  <a:moveTo>
                    <a:pt x="645" y="519"/>
                  </a:moveTo>
                  <a:cubicBezTo>
                    <a:pt x="644" y="519"/>
                    <a:pt x="646" y="518"/>
                    <a:pt x="644" y="518"/>
                  </a:cubicBezTo>
                  <a:cubicBezTo>
                    <a:pt x="644" y="518"/>
                    <a:pt x="644" y="518"/>
                    <a:pt x="643" y="518"/>
                  </a:cubicBezTo>
                  <a:cubicBezTo>
                    <a:pt x="643" y="517"/>
                    <a:pt x="643" y="517"/>
                    <a:pt x="643" y="517"/>
                  </a:cubicBezTo>
                  <a:cubicBezTo>
                    <a:pt x="643" y="517"/>
                    <a:pt x="642" y="516"/>
                    <a:pt x="642" y="516"/>
                  </a:cubicBezTo>
                  <a:cubicBezTo>
                    <a:pt x="642" y="515"/>
                    <a:pt x="642" y="516"/>
                    <a:pt x="642" y="516"/>
                  </a:cubicBezTo>
                  <a:cubicBezTo>
                    <a:pt x="643" y="516"/>
                    <a:pt x="643" y="517"/>
                    <a:pt x="644" y="517"/>
                  </a:cubicBezTo>
                  <a:cubicBezTo>
                    <a:pt x="645" y="518"/>
                    <a:pt x="647" y="518"/>
                    <a:pt x="647" y="519"/>
                  </a:cubicBezTo>
                  <a:cubicBezTo>
                    <a:pt x="647" y="520"/>
                    <a:pt x="646" y="519"/>
                    <a:pt x="645" y="519"/>
                  </a:cubicBezTo>
                  <a:close/>
                  <a:moveTo>
                    <a:pt x="649" y="519"/>
                  </a:moveTo>
                  <a:cubicBezTo>
                    <a:pt x="648" y="518"/>
                    <a:pt x="648" y="518"/>
                    <a:pt x="647" y="517"/>
                  </a:cubicBezTo>
                  <a:cubicBezTo>
                    <a:pt x="647" y="517"/>
                    <a:pt x="647" y="516"/>
                    <a:pt x="646" y="516"/>
                  </a:cubicBezTo>
                  <a:cubicBezTo>
                    <a:pt x="645" y="515"/>
                    <a:pt x="644" y="515"/>
                    <a:pt x="643" y="514"/>
                  </a:cubicBezTo>
                  <a:cubicBezTo>
                    <a:pt x="643" y="514"/>
                    <a:pt x="645" y="514"/>
                    <a:pt x="646" y="514"/>
                  </a:cubicBezTo>
                  <a:cubicBezTo>
                    <a:pt x="646" y="515"/>
                    <a:pt x="646" y="515"/>
                    <a:pt x="647" y="515"/>
                  </a:cubicBezTo>
                  <a:cubicBezTo>
                    <a:pt x="647" y="515"/>
                    <a:pt x="648" y="515"/>
                    <a:pt x="648" y="516"/>
                  </a:cubicBezTo>
                  <a:cubicBezTo>
                    <a:pt x="649" y="516"/>
                    <a:pt x="649" y="516"/>
                    <a:pt x="649" y="517"/>
                  </a:cubicBezTo>
                  <a:cubicBezTo>
                    <a:pt x="649" y="517"/>
                    <a:pt x="651" y="517"/>
                    <a:pt x="651" y="518"/>
                  </a:cubicBezTo>
                  <a:cubicBezTo>
                    <a:pt x="651" y="518"/>
                    <a:pt x="651" y="518"/>
                    <a:pt x="651" y="518"/>
                  </a:cubicBezTo>
                  <a:cubicBezTo>
                    <a:pt x="651" y="519"/>
                    <a:pt x="653" y="519"/>
                    <a:pt x="653" y="520"/>
                  </a:cubicBezTo>
                  <a:cubicBezTo>
                    <a:pt x="653" y="521"/>
                    <a:pt x="651" y="520"/>
                    <a:pt x="651" y="520"/>
                  </a:cubicBezTo>
                  <a:cubicBezTo>
                    <a:pt x="650" y="520"/>
                    <a:pt x="650" y="519"/>
                    <a:pt x="649" y="519"/>
                  </a:cubicBezTo>
                  <a:close/>
                  <a:moveTo>
                    <a:pt x="652" y="524"/>
                  </a:moveTo>
                  <a:cubicBezTo>
                    <a:pt x="651" y="523"/>
                    <a:pt x="651" y="522"/>
                    <a:pt x="650" y="522"/>
                  </a:cubicBezTo>
                  <a:cubicBezTo>
                    <a:pt x="650" y="521"/>
                    <a:pt x="650" y="522"/>
                    <a:pt x="650" y="522"/>
                  </a:cubicBezTo>
                  <a:cubicBezTo>
                    <a:pt x="651" y="522"/>
                    <a:pt x="651" y="522"/>
                    <a:pt x="652" y="522"/>
                  </a:cubicBezTo>
                  <a:cubicBezTo>
                    <a:pt x="653" y="522"/>
                    <a:pt x="653" y="523"/>
                    <a:pt x="655" y="524"/>
                  </a:cubicBezTo>
                  <a:cubicBezTo>
                    <a:pt x="654" y="525"/>
                    <a:pt x="653" y="524"/>
                    <a:pt x="652" y="524"/>
                  </a:cubicBezTo>
                  <a:close/>
                  <a:moveTo>
                    <a:pt x="654" y="516"/>
                  </a:moveTo>
                  <a:cubicBezTo>
                    <a:pt x="651" y="514"/>
                    <a:pt x="649" y="512"/>
                    <a:pt x="647" y="510"/>
                  </a:cubicBezTo>
                  <a:cubicBezTo>
                    <a:pt x="647" y="509"/>
                    <a:pt x="646" y="509"/>
                    <a:pt x="647" y="508"/>
                  </a:cubicBezTo>
                  <a:cubicBezTo>
                    <a:pt x="646" y="508"/>
                    <a:pt x="646" y="508"/>
                    <a:pt x="646" y="508"/>
                  </a:cubicBezTo>
                  <a:cubicBezTo>
                    <a:pt x="645" y="507"/>
                    <a:pt x="645" y="507"/>
                    <a:pt x="644" y="507"/>
                  </a:cubicBezTo>
                  <a:cubicBezTo>
                    <a:pt x="644" y="507"/>
                    <a:pt x="644" y="506"/>
                    <a:pt x="644" y="506"/>
                  </a:cubicBezTo>
                  <a:cubicBezTo>
                    <a:pt x="644" y="506"/>
                    <a:pt x="643" y="506"/>
                    <a:pt x="643" y="505"/>
                  </a:cubicBezTo>
                  <a:cubicBezTo>
                    <a:pt x="643" y="505"/>
                    <a:pt x="643" y="505"/>
                    <a:pt x="643" y="505"/>
                  </a:cubicBezTo>
                  <a:cubicBezTo>
                    <a:pt x="642" y="505"/>
                    <a:pt x="642" y="504"/>
                    <a:pt x="642" y="504"/>
                  </a:cubicBezTo>
                  <a:cubicBezTo>
                    <a:pt x="641" y="503"/>
                    <a:pt x="641" y="503"/>
                    <a:pt x="640" y="502"/>
                  </a:cubicBezTo>
                  <a:cubicBezTo>
                    <a:pt x="640" y="502"/>
                    <a:pt x="640" y="502"/>
                    <a:pt x="640" y="502"/>
                  </a:cubicBezTo>
                  <a:cubicBezTo>
                    <a:pt x="639" y="501"/>
                    <a:pt x="639" y="501"/>
                    <a:pt x="638" y="500"/>
                  </a:cubicBezTo>
                  <a:cubicBezTo>
                    <a:pt x="639" y="499"/>
                    <a:pt x="639" y="500"/>
                    <a:pt x="639" y="499"/>
                  </a:cubicBezTo>
                  <a:cubicBezTo>
                    <a:pt x="640" y="499"/>
                    <a:pt x="640" y="499"/>
                    <a:pt x="641" y="500"/>
                  </a:cubicBezTo>
                  <a:cubicBezTo>
                    <a:pt x="641" y="500"/>
                    <a:pt x="641" y="501"/>
                    <a:pt x="641" y="502"/>
                  </a:cubicBezTo>
                  <a:cubicBezTo>
                    <a:pt x="642" y="503"/>
                    <a:pt x="642" y="504"/>
                    <a:pt x="644" y="505"/>
                  </a:cubicBezTo>
                  <a:cubicBezTo>
                    <a:pt x="645" y="505"/>
                    <a:pt x="643" y="504"/>
                    <a:pt x="644" y="503"/>
                  </a:cubicBezTo>
                  <a:cubicBezTo>
                    <a:pt x="645" y="504"/>
                    <a:pt x="645" y="505"/>
                    <a:pt x="646" y="506"/>
                  </a:cubicBezTo>
                  <a:cubicBezTo>
                    <a:pt x="647" y="505"/>
                    <a:pt x="647" y="506"/>
                    <a:pt x="648" y="507"/>
                  </a:cubicBezTo>
                  <a:cubicBezTo>
                    <a:pt x="648" y="508"/>
                    <a:pt x="649" y="508"/>
                    <a:pt x="650" y="509"/>
                  </a:cubicBezTo>
                  <a:cubicBezTo>
                    <a:pt x="650" y="509"/>
                    <a:pt x="650" y="509"/>
                    <a:pt x="651" y="509"/>
                  </a:cubicBezTo>
                  <a:cubicBezTo>
                    <a:pt x="651" y="509"/>
                    <a:pt x="652" y="509"/>
                    <a:pt x="652" y="510"/>
                  </a:cubicBezTo>
                  <a:cubicBezTo>
                    <a:pt x="652" y="510"/>
                    <a:pt x="652" y="510"/>
                    <a:pt x="652" y="510"/>
                  </a:cubicBezTo>
                  <a:cubicBezTo>
                    <a:pt x="653" y="510"/>
                    <a:pt x="653" y="510"/>
                    <a:pt x="653" y="511"/>
                  </a:cubicBezTo>
                  <a:cubicBezTo>
                    <a:pt x="654" y="512"/>
                    <a:pt x="653" y="510"/>
                    <a:pt x="654" y="511"/>
                  </a:cubicBezTo>
                  <a:cubicBezTo>
                    <a:pt x="654" y="511"/>
                    <a:pt x="656" y="511"/>
                    <a:pt x="655" y="512"/>
                  </a:cubicBezTo>
                  <a:cubicBezTo>
                    <a:pt x="657" y="512"/>
                    <a:pt x="657" y="513"/>
                    <a:pt x="659" y="514"/>
                  </a:cubicBezTo>
                  <a:cubicBezTo>
                    <a:pt x="659" y="515"/>
                    <a:pt x="660" y="515"/>
                    <a:pt x="660" y="516"/>
                  </a:cubicBezTo>
                  <a:cubicBezTo>
                    <a:pt x="662" y="516"/>
                    <a:pt x="664" y="515"/>
                    <a:pt x="667" y="517"/>
                  </a:cubicBezTo>
                  <a:cubicBezTo>
                    <a:pt x="667" y="517"/>
                    <a:pt x="668" y="518"/>
                    <a:pt x="669" y="518"/>
                  </a:cubicBezTo>
                  <a:cubicBezTo>
                    <a:pt x="670" y="519"/>
                    <a:pt x="670" y="519"/>
                    <a:pt x="671" y="519"/>
                  </a:cubicBezTo>
                  <a:cubicBezTo>
                    <a:pt x="671" y="519"/>
                    <a:pt x="671" y="519"/>
                    <a:pt x="671" y="519"/>
                  </a:cubicBezTo>
                  <a:cubicBezTo>
                    <a:pt x="672" y="519"/>
                    <a:pt x="674" y="519"/>
                    <a:pt x="675" y="519"/>
                  </a:cubicBezTo>
                  <a:cubicBezTo>
                    <a:pt x="675" y="519"/>
                    <a:pt x="676" y="519"/>
                    <a:pt x="676" y="519"/>
                  </a:cubicBezTo>
                  <a:cubicBezTo>
                    <a:pt x="677" y="519"/>
                    <a:pt x="676" y="519"/>
                    <a:pt x="676" y="519"/>
                  </a:cubicBezTo>
                  <a:cubicBezTo>
                    <a:pt x="677" y="520"/>
                    <a:pt x="677" y="519"/>
                    <a:pt x="677" y="519"/>
                  </a:cubicBezTo>
                  <a:cubicBezTo>
                    <a:pt x="678" y="520"/>
                    <a:pt x="677" y="520"/>
                    <a:pt x="678" y="520"/>
                  </a:cubicBezTo>
                  <a:cubicBezTo>
                    <a:pt x="679" y="521"/>
                    <a:pt x="679" y="519"/>
                    <a:pt x="680" y="520"/>
                  </a:cubicBezTo>
                  <a:cubicBezTo>
                    <a:pt x="680" y="522"/>
                    <a:pt x="679" y="522"/>
                    <a:pt x="677" y="522"/>
                  </a:cubicBezTo>
                  <a:cubicBezTo>
                    <a:pt x="676" y="522"/>
                    <a:pt x="676" y="522"/>
                    <a:pt x="675" y="522"/>
                  </a:cubicBezTo>
                  <a:cubicBezTo>
                    <a:pt x="675" y="522"/>
                    <a:pt x="674" y="522"/>
                    <a:pt x="674" y="522"/>
                  </a:cubicBezTo>
                  <a:cubicBezTo>
                    <a:pt x="671" y="521"/>
                    <a:pt x="669" y="521"/>
                    <a:pt x="666" y="520"/>
                  </a:cubicBezTo>
                  <a:cubicBezTo>
                    <a:pt x="665" y="519"/>
                    <a:pt x="665" y="521"/>
                    <a:pt x="664" y="520"/>
                  </a:cubicBezTo>
                  <a:cubicBezTo>
                    <a:pt x="663" y="519"/>
                    <a:pt x="661" y="519"/>
                    <a:pt x="660" y="519"/>
                  </a:cubicBezTo>
                  <a:cubicBezTo>
                    <a:pt x="659" y="518"/>
                    <a:pt x="659" y="518"/>
                    <a:pt x="658" y="517"/>
                  </a:cubicBezTo>
                  <a:cubicBezTo>
                    <a:pt x="658" y="517"/>
                    <a:pt x="657" y="517"/>
                    <a:pt x="657" y="516"/>
                  </a:cubicBezTo>
                  <a:cubicBezTo>
                    <a:pt x="656" y="515"/>
                    <a:pt x="655" y="516"/>
                    <a:pt x="654" y="516"/>
                  </a:cubicBezTo>
                  <a:close/>
                  <a:moveTo>
                    <a:pt x="678" y="525"/>
                  </a:moveTo>
                  <a:cubicBezTo>
                    <a:pt x="677" y="525"/>
                    <a:pt x="675" y="525"/>
                    <a:pt x="674" y="525"/>
                  </a:cubicBezTo>
                  <a:cubicBezTo>
                    <a:pt x="674" y="525"/>
                    <a:pt x="674" y="525"/>
                    <a:pt x="673" y="525"/>
                  </a:cubicBezTo>
                  <a:cubicBezTo>
                    <a:pt x="672" y="526"/>
                    <a:pt x="673" y="524"/>
                    <a:pt x="672" y="524"/>
                  </a:cubicBezTo>
                  <a:cubicBezTo>
                    <a:pt x="671" y="525"/>
                    <a:pt x="671" y="525"/>
                    <a:pt x="671" y="525"/>
                  </a:cubicBezTo>
                  <a:cubicBezTo>
                    <a:pt x="670" y="525"/>
                    <a:pt x="669" y="524"/>
                    <a:pt x="668" y="524"/>
                  </a:cubicBezTo>
                  <a:cubicBezTo>
                    <a:pt x="669" y="524"/>
                    <a:pt x="669" y="523"/>
                    <a:pt x="669" y="523"/>
                  </a:cubicBezTo>
                  <a:cubicBezTo>
                    <a:pt x="670" y="523"/>
                    <a:pt x="670" y="524"/>
                    <a:pt x="671" y="524"/>
                  </a:cubicBezTo>
                  <a:cubicBezTo>
                    <a:pt x="671" y="524"/>
                    <a:pt x="671" y="524"/>
                    <a:pt x="672" y="524"/>
                  </a:cubicBezTo>
                  <a:cubicBezTo>
                    <a:pt x="672" y="524"/>
                    <a:pt x="672" y="524"/>
                    <a:pt x="672" y="524"/>
                  </a:cubicBezTo>
                  <a:cubicBezTo>
                    <a:pt x="673" y="523"/>
                    <a:pt x="674" y="524"/>
                    <a:pt x="675" y="524"/>
                  </a:cubicBezTo>
                  <a:cubicBezTo>
                    <a:pt x="675" y="524"/>
                    <a:pt x="676" y="524"/>
                    <a:pt x="676" y="524"/>
                  </a:cubicBezTo>
                  <a:cubicBezTo>
                    <a:pt x="677" y="524"/>
                    <a:pt x="678" y="524"/>
                    <a:pt x="678" y="524"/>
                  </a:cubicBezTo>
                  <a:cubicBezTo>
                    <a:pt x="678" y="524"/>
                    <a:pt x="678" y="524"/>
                    <a:pt x="678" y="525"/>
                  </a:cubicBezTo>
                  <a:close/>
                  <a:moveTo>
                    <a:pt x="657" y="520"/>
                  </a:moveTo>
                  <a:cubicBezTo>
                    <a:pt x="660" y="521"/>
                    <a:pt x="664" y="521"/>
                    <a:pt x="665" y="523"/>
                  </a:cubicBezTo>
                  <a:cubicBezTo>
                    <a:pt x="665" y="524"/>
                    <a:pt x="664" y="523"/>
                    <a:pt x="664" y="523"/>
                  </a:cubicBezTo>
                  <a:cubicBezTo>
                    <a:pt x="663" y="524"/>
                    <a:pt x="664" y="524"/>
                    <a:pt x="664" y="525"/>
                  </a:cubicBezTo>
                  <a:cubicBezTo>
                    <a:pt x="662" y="525"/>
                    <a:pt x="660" y="525"/>
                    <a:pt x="658" y="524"/>
                  </a:cubicBezTo>
                  <a:cubicBezTo>
                    <a:pt x="659" y="523"/>
                    <a:pt x="662" y="525"/>
                    <a:pt x="662" y="523"/>
                  </a:cubicBezTo>
                  <a:cubicBezTo>
                    <a:pt x="661" y="521"/>
                    <a:pt x="656" y="522"/>
                    <a:pt x="657" y="520"/>
                  </a:cubicBezTo>
                  <a:close/>
                  <a:moveTo>
                    <a:pt x="676" y="535"/>
                  </a:moveTo>
                  <a:cubicBezTo>
                    <a:pt x="675" y="535"/>
                    <a:pt x="674" y="535"/>
                    <a:pt x="673" y="535"/>
                  </a:cubicBezTo>
                  <a:cubicBezTo>
                    <a:pt x="672" y="535"/>
                    <a:pt x="672" y="535"/>
                    <a:pt x="671" y="535"/>
                  </a:cubicBezTo>
                  <a:cubicBezTo>
                    <a:pt x="671" y="535"/>
                    <a:pt x="671" y="535"/>
                    <a:pt x="670" y="535"/>
                  </a:cubicBezTo>
                  <a:cubicBezTo>
                    <a:pt x="670" y="535"/>
                    <a:pt x="670" y="534"/>
                    <a:pt x="670" y="534"/>
                  </a:cubicBezTo>
                  <a:cubicBezTo>
                    <a:pt x="669" y="534"/>
                    <a:pt x="669" y="534"/>
                    <a:pt x="668" y="534"/>
                  </a:cubicBezTo>
                  <a:cubicBezTo>
                    <a:pt x="667" y="533"/>
                    <a:pt x="667" y="533"/>
                    <a:pt x="665" y="533"/>
                  </a:cubicBezTo>
                  <a:cubicBezTo>
                    <a:pt x="665" y="533"/>
                    <a:pt x="665" y="533"/>
                    <a:pt x="665" y="533"/>
                  </a:cubicBezTo>
                  <a:cubicBezTo>
                    <a:pt x="664" y="533"/>
                    <a:pt x="664" y="533"/>
                    <a:pt x="664" y="533"/>
                  </a:cubicBezTo>
                  <a:cubicBezTo>
                    <a:pt x="663" y="533"/>
                    <a:pt x="663" y="533"/>
                    <a:pt x="662" y="533"/>
                  </a:cubicBezTo>
                  <a:cubicBezTo>
                    <a:pt x="662" y="533"/>
                    <a:pt x="661" y="532"/>
                    <a:pt x="661" y="532"/>
                  </a:cubicBezTo>
                  <a:cubicBezTo>
                    <a:pt x="661" y="532"/>
                    <a:pt x="661" y="532"/>
                    <a:pt x="660" y="532"/>
                  </a:cubicBezTo>
                  <a:cubicBezTo>
                    <a:pt x="660" y="532"/>
                    <a:pt x="659" y="532"/>
                    <a:pt x="659" y="531"/>
                  </a:cubicBezTo>
                  <a:cubicBezTo>
                    <a:pt x="658" y="531"/>
                    <a:pt x="656" y="531"/>
                    <a:pt x="657" y="530"/>
                  </a:cubicBezTo>
                  <a:cubicBezTo>
                    <a:pt x="659" y="531"/>
                    <a:pt x="660" y="532"/>
                    <a:pt x="662" y="531"/>
                  </a:cubicBezTo>
                  <a:cubicBezTo>
                    <a:pt x="663" y="532"/>
                    <a:pt x="666" y="533"/>
                    <a:pt x="667" y="532"/>
                  </a:cubicBezTo>
                  <a:cubicBezTo>
                    <a:pt x="667" y="532"/>
                    <a:pt x="668" y="532"/>
                    <a:pt x="669" y="533"/>
                  </a:cubicBezTo>
                  <a:cubicBezTo>
                    <a:pt x="669" y="533"/>
                    <a:pt x="669" y="533"/>
                    <a:pt x="669" y="533"/>
                  </a:cubicBezTo>
                  <a:cubicBezTo>
                    <a:pt x="670" y="534"/>
                    <a:pt x="670" y="533"/>
                    <a:pt x="671" y="533"/>
                  </a:cubicBezTo>
                  <a:cubicBezTo>
                    <a:pt x="672" y="533"/>
                    <a:pt x="672" y="534"/>
                    <a:pt x="672" y="534"/>
                  </a:cubicBezTo>
                  <a:cubicBezTo>
                    <a:pt x="672" y="534"/>
                    <a:pt x="673" y="534"/>
                    <a:pt x="673" y="535"/>
                  </a:cubicBezTo>
                  <a:cubicBezTo>
                    <a:pt x="674" y="534"/>
                    <a:pt x="676" y="535"/>
                    <a:pt x="678" y="535"/>
                  </a:cubicBezTo>
                  <a:cubicBezTo>
                    <a:pt x="679" y="535"/>
                    <a:pt x="679" y="536"/>
                    <a:pt x="679" y="536"/>
                  </a:cubicBezTo>
                  <a:cubicBezTo>
                    <a:pt x="679" y="537"/>
                    <a:pt x="677" y="536"/>
                    <a:pt x="676" y="535"/>
                  </a:cubicBezTo>
                  <a:close/>
                  <a:moveTo>
                    <a:pt x="681" y="534"/>
                  </a:moveTo>
                  <a:cubicBezTo>
                    <a:pt x="681" y="534"/>
                    <a:pt x="680" y="534"/>
                    <a:pt x="680" y="534"/>
                  </a:cubicBezTo>
                  <a:cubicBezTo>
                    <a:pt x="678" y="534"/>
                    <a:pt x="678" y="534"/>
                    <a:pt x="678" y="534"/>
                  </a:cubicBezTo>
                  <a:cubicBezTo>
                    <a:pt x="678" y="533"/>
                    <a:pt x="679" y="534"/>
                    <a:pt x="679" y="534"/>
                  </a:cubicBezTo>
                  <a:cubicBezTo>
                    <a:pt x="681" y="534"/>
                    <a:pt x="682" y="533"/>
                    <a:pt x="683" y="534"/>
                  </a:cubicBezTo>
                  <a:cubicBezTo>
                    <a:pt x="682" y="535"/>
                    <a:pt x="682" y="534"/>
                    <a:pt x="681" y="534"/>
                  </a:cubicBezTo>
                  <a:close/>
                  <a:moveTo>
                    <a:pt x="683" y="522"/>
                  </a:moveTo>
                  <a:cubicBezTo>
                    <a:pt x="684" y="521"/>
                    <a:pt x="684" y="521"/>
                    <a:pt x="685" y="522"/>
                  </a:cubicBezTo>
                  <a:cubicBezTo>
                    <a:pt x="685" y="522"/>
                    <a:pt x="684" y="522"/>
                    <a:pt x="683" y="522"/>
                  </a:cubicBezTo>
                  <a:close/>
                  <a:moveTo>
                    <a:pt x="688" y="535"/>
                  </a:moveTo>
                  <a:cubicBezTo>
                    <a:pt x="688" y="535"/>
                    <a:pt x="686" y="536"/>
                    <a:pt x="686" y="535"/>
                  </a:cubicBezTo>
                  <a:cubicBezTo>
                    <a:pt x="686" y="534"/>
                    <a:pt x="686" y="535"/>
                    <a:pt x="687" y="535"/>
                  </a:cubicBezTo>
                  <a:cubicBezTo>
                    <a:pt x="687" y="535"/>
                    <a:pt x="688" y="535"/>
                    <a:pt x="688" y="535"/>
                  </a:cubicBezTo>
                  <a:cubicBezTo>
                    <a:pt x="688" y="535"/>
                    <a:pt x="689" y="535"/>
                    <a:pt x="689" y="535"/>
                  </a:cubicBezTo>
                  <a:cubicBezTo>
                    <a:pt x="690" y="536"/>
                    <a:pt x="689" y="535"/>
                    <a:pt x="688" y="535"/>
                  </a:cubicBezTo>
                  <a:close/>
                  <a:moveTo>
                    <a:pt x="692" y="536"/>
                  </a:moveTo>
                  <a:cubicBezTo>
                    <a:pt x="692" y="535"/>
                    <a:pt x="692" y="536"/>
                    <a:pt x="693" y="536"/>
                  </a:cubicBezTo>
                  <a:cubicBezTo>
                    <a:pt x="694" y="536"/>
                    <a:pt x="694" y="535"/>
                    <a:pt x="695" y="536"/>
                  </a:cubicBezTo>
                  <a:cubicBezTo>
                    <a:pt x="694" y="537"/>
                    <a:pt x="693" y="536"/>
                    <a:pt x="692" y="536"/>
                  </a:cubicBezTo>
                  <a:close/>
                  <a:moveTo>
                    <a:pt x="694" y="523"/>
                  </a:moveTo>
                  <a:cubicBezTo>
                    <a:pt x="691" y="522"/>
                    <a:pt x="688" y="523"/>
                    <a:pt x="686" y="522"/>
                  </a:cubicBezTo>
                  <a:cubicBezTo>
                    <a:pt x="686" y="521"/>
                    <a:pt x="687" y="521"/>
                    <a:pt x="688" y="521"/>
                  </a:cubicBezTo>
                  <a:cubicBezTo>
                    <a:pt x="688" y="521"/>
                    <a:pt x="688" y="522"/>
                    <a:pt x="689" y="522"/>
                  </a:cubicBezTo>
                  <a:cubicBezTo>
                    <a:pt x="689" y="522"/>
                    <a:pt x="689" y="521"/>
                    <a:pt x="689" y="521"/>
                  </a:cubicBezTo>
                  <a:cubicBezTo>
                    <a:pt x="690" y="521"/>
                    <a:pt x="691" y="522"/>
                    <a:pt x="691" y="522"/>
                  </a:cubicBezTo>
                  <a:cubicBezTo>
                    <a:pt x="692" y="521"/>
                    <a:pt x="692" y="521"/>
                    <a:pt x="692" y="521"/>
                  </a:cubicBezTo>
                  <a:cubicBezTo>
                    <a:pt x="693" y="521"/>
                    <a:pt x="694" y="521"/>
                    <a:pt x="695" y="521"/>
                  </a:cubicBezTo>
                  <a:cubicBezTo>
                    <a:pt x="695" y="521"/>
                    <a:pt x="696" y="522"/>
                    <a:pt x="697" y="520"/>
                  </a:cubicBezTo>
                  <a:cubicBezTo>
                    <a:pt x="697" y="521"/>
                    <a:pt x="698" y="521"/>
                    <a:pt x="699" y="521"/>
                  </a:cubicBezTo>
                  <a:cubicBezTo>
                    <a:pt x="699" y="521"/>
                    <a:pt x="699" y="520"/>
                    <a:pt x="700" y="520"/>
                  </a:cubicBezTo>
                  <a:cubicBezTo>
                    <a:pt x="701" y="520"/>
                    <a:pt x="702" y="520"/>
                    <a:pt x="703" y="519"/>
                  </a:cubicBezTo>
                  <a:cubicBezTo>
                    <a:pt x="703" y="520"/>
                    <a:pt x="703" y="520"/>
                    <a:pt x="703" y="521"/>
                  </a:cubicBezTo>
                  <a:cubicBezTo>
                    <a:pt x="703" y="520"/>
                    <a:pt x="704" y="521"/>
                    <a:pt x="705" y="521"/>
                  </a:cubicBezTo>
                  <a:cubicBezTo>
                    <a:pt x="706" y="521"/>
                    <a:pt x="706" y="520"/>
                    <a:pt x="707" y="520"/>
                  </a:cubicBezTo>
                  <a:cubicBezTo>
                    <a:pt x="708" y="520"/>
                    <a:pt x="708" y="520"/>
                    <a:pt x="709" y="520"/>
                  </a:cubicBezTo>
                  <a:cubicBezTo>
                    <a:pt x="709" y="520"/>
                    <a:pt x="710" y="519"/>
                    <a:pt x="710" y="519"/>
                  </a:cubicBezTo>
                  <a:cubicBezTo>
                    <a:pt x="711" y="519"/>
                    <a:pt x="711" y="520"/>
                    <a:pt x="711" y="519"/>
                  </a:cubicBezTo>
                  <a:cubicBezTo>
                    <a:pt x="712" y="519"/>
                    <a:pt x="712" y="519"/>
                    <a:pt x="712" y="519"/>
                  </a:cubicBezTo>
                  <a:cubicBezTo>
                    <a:pt x="713" y="519"/>
                    <a:pt x="713" y="518"/>
                    <a:pt x="715" y="519"/>
                  </a:cubicBezTo>
                  <a:cubicBezTo>
                    <a:pt x="715" y="519"/>
                    <a:pt x="715" y="519"/>
                    <a:pt x="716" y="518"/>
                  </a:cubicBezTo>
                  <a:cubicBezTo>
                    <a:pt x="716" y="520"/>
                    <a:pt x="715" y="519"/>
                    <a:pt x="714" y="519"/>
                  </a:cubicBezTo>
                  <a:cubicBezTo>
                    <a:pt x="714" y="519"/>
                    <a:pt x="713" y="520"/>
                    <a:pt x="713" y="520"/>
                  </a:cubicBezTo>
                  <a:cubicBezTo>
                    <a:pt x="713" y="520"/>
                    <a:pt x="712" y="520"/>
                    <a:pt x="712" y="520"/>
                  </a:cubicBezTo>
                  <a:cubicBezTo>
                    <a:pt x="712" y="520"/>
                    <a:pt x="711" y="521"/>
                    <a:pt x="711" y="521"/>
                  </a:cubicBezTo>
                  <a:cubicBezTo>
                    <a:pt x="711" y="521"/>
                    <a:pt x="710" y="521"/>
                    <a:pt x="710" y="521"/>
                  </a:cubicBezTo>
                  <a:cubicBezTo>
                    <a:pt x="709" y="521"/>
                    <a:pt x="709" y="521"/>
                    <a:pt x="709" y="521"/>
                  </a:cubicBezTo>
                  <a:cubicBezTo>
                    <a:pt x="708" y="521"/>
                    <a:pt x="708" y="522"/>
                    <a:pt x="708" y="522"/>
                  </a:cubicBezTo>
                  <a:cubicBezTo>
                    <a:pt x="707" y="522"/>
                    <a:pt x="706" y="521"/>
                    <a:pt x="705" y="522"/>
                  </a:cubicBezTo>
                  <a:cubicBezTo>
                    <a:pt x="705" y="522"/>
                    <a:pt x="705" y="522"/>
                    <a:pt x="704" y="522"/>
                  </a:cubicBezTo>
                  <a:cubicBezTo>
                    <a:pt x="703" y="522"/>
                    <a:pt x="701" y="522"/>
                    <a:pt x="700" y="523"/>
                  </a:cubicBezTo>
                  <a:cubicBezTo>
                    <a:pt x="697" y="522"/>
                    <a:pt x="695" y="522"/>
                    <a:pt x="694" y="523"/>
                  </a:cubicBezTo>
                  <a:close/>
                  <a:moveTo>
                    <a:pt x="698" y="535"/>
                  </a:moveTo>
                  <a:cubicBezTo>
                    <a:pt x="698" y="534"/>
                    <a:pt x="700" y="536"/>
                    <a:pt x="700" y="536"/>
                  </a:cubicBezTo>
                  <a:cubicBezTo>
                    <a:pt x="700" y="537"/>
                    <a:pt x="698" y="536"/>
                    <a:pt x="698" y="535"/>
                  </a:cubicBezTo>
                  <a:close/>
                  <a:moveTo>
                    <a:pt x="716" y="527"/>
                  </a:moveTo>
                  <a:cubicBezTo>
                    <a:pt x="715" y="527"/>
                    <a:pt x="715" y="527"/>
                    <a:pt x="715" y="527"/>
                  </a:cubicBezTo>
                  <a:cubicBezTo>
                    <a:pt x="714" y="527"/>
                    <a:pt x="714" y="526"/>
                    <a:pt x="714" y="527"/>
                  </a:cubicBezTo>
                  <a:cubicBezTo>
                    <a:pt x="713" y="527"/>
                    <a:pt x="712" y="527"/>
                    <a:pt x="712" y="527"/>
                  </a:cubicBezTo>
                  <a:cubicBezTo>
                    <a:pt x="712" y="528"/>
                    <a:pt x="711" y="527"/>
                    <a:pt x="711" y="528"/>
                  </a:cubicBezTo>
                  <a:cubicBezTo>
                    <a:pt x="709" y="527"/>
                    <a:pt x="708" y="529"/>
                    <a:pt x="706" y="528"/>
                  </a:cubicBezTo>
                  <a:cubicBezTo>
                    <a:pt x="705" y="528"/>
                    <a:pt x="705" y="529"/>
                    <a:pt x="705" y="529"/>
                  </a:cubicBezTo>
                  <a:cubicBezTo>
                    <a:pt x="704" y="529"/>
                    <a:pt x="703" y="530"/>
                    <a:pt x="703" y="530"/>
                  </a:cubicBezTo>
                  <a:cubicBezTo>
                    <a:pt x="702" y="530"/>
                    <a:pt x="702" y="529"/>
                    <a:pt x="702" y="529"/>
                  </a:cubicBezTo>
                  <a:cubicBezTo>
                    <a:pt x="702" y="529"/>
                    <a:pt x="701" y="530"/>
                    <a:pt x="701" y="530"/>
                  </a:cubicBezTo>
                  <a:cubicBezTo>
                    <a:pt x="701" y="530"/>
                    <a:pt x="700" y="530"/>
                    <a:pt x="699" y="530"/>
                  </a:cubicBezTo>
                  <a:cubicBezTo>
                    <a:pt x="698" y="530"/>
                    <a:pt x="698" y="530"/>
                    <a:pt x="698" y="530"/>
                  </a:cubicBezTo>
                  <a:cubicBezTo>
                    <a:pt x="698" y="529"/>
                    <a:pt x="698" y="529"/>
                    <a:pt x="699" y="530"/>
                  </a:cubicBezTo>
                  <a:cubicBezTo>
                    <a:pt x="700" y="530"/>
                    <a:pt x="700" y="529"/>
                    <a:pt x="700" y="529"/>
                  </a:cubicBezTo>
                  <a:cubicBezTo>
                    <a:pt x="701" y="528"/>
                    <a:pt x="701" y="529"/>
                    <a:pt x="701" y="529"/>
                  </a:cubicBezTo>
                  <a:cubicBezTo>
                    <a:pt x="701" y="529"/>
                    <a:pt x="702" y="528"/>
                    <a:pt x="702" y="528"/>
                  </a:cubicBezTo>
                  <a:cubicBezTo>
                    <a:pt x="702" y="528"/>
                    <a:pt x="702" y="529"/>
                    <a:pt x="702" y="529"/>
                  </a:cubicBezTo>
                  <a:cubicBezTo>
                    <a:pt x="703" y="528"/>
                    <a:pt x="703" y="528"/>
                    <a:pt x="703" y="528"/>
                  </a:cubicBezTo>
                  <a:cubicBezTo>
                    <a:pt x="704" y="528"/>
                    <a:pt x="705" y="528"/>
                    <a:pt x="706" y="527"/>
                  </a:cubicBezTo>
                  <a:cubicBezTo>
                    <a:pt x="707" y="527"/>
                    <a:pt x="709" y="527"/>
                    <a:pt x="710" y="527"/>
                  </a:cubicBezTo>
                  <a:cubicBezTo>
                    <a:pt x="711" y="526"/>
                    <a:pt x="713" y="526"/>
                    <a:pt x="714" y="526"/>
                  </a:cubicBezTo>
                  <a:cubicBezTo>
                    <a:pt x="715" y="526"/>
                    <a:pt x="714" y="526"/>
                    <a:pt x="714" y="527"/>
                  </a:cubicBezTo>
                  <a:cubicBezTo>
                    <a:pt x="715" y="527"/>
                    <a:pt x="715" y="526"/>
                    <a:pt x="716" y="526"/>
                  </a:cubicBezTo>
                  <a:cubicBezTo>
                    <a:pt x="716" y="526"/>
                    <a:pt x="716" y="526"/>
                    <a:pt x="717" y="526"/>
                  </a:cubicBezTo>
                  <a:cubicBezTo>
                    <a:pt x="718" y="527"/>
                    <a:pt x="716" y="527"/>
                    <a:pt x="716" y="527"/>
                  </a:cubicBezTo>
                  <a:close/>
                  <a:moveTo>
                    <a:pt x="484" y="270"/>
                  </a:moveTo>
                  <a:cubicBezTo>
                    <a:pt x="484" y="270"/>
                    <a:pt x="484" y="271"/>
                    <a:pt x="484" y="271"/>
                  </a:cubicBezTo>
                  <a:cubicBezTo>
                    <a:pt x="485" y="271"/>
                    <a:pt x="485" y="270"/>
                    <a:pt x="485" y="270"/>
                  </a:cubicBezTo>
                  <a:cubicBezTo>
                    <a:pt x="486" y="270"/>
                    <a:pt x="487" y="271"/>
                    <a:pt x="487" y="270"/>
                  </a:cubicBezTo>
                  <a:cubicBezTo>
                    <a:pt x="488" y="271"/>
                    <a:pt x="488" y="271"/>
                    <a:pt x="488" y="272"/>
                  </a:cubicBezTo>
                  <a:cubicBezTo>
                    <a:pt x="488" y="272"/>
                    <a:pt x="487" y="272"/>
                    <a:pt x="486" y="272"/>
                  </a:cubicBezTo>
                  <a:cubicBezTo>
                    <a:pt x="485" y="271"/>
                    <a:pt x="484" y="272"/>
                    <a:pt x="483" y="271"/>
                  </a:cubicBezTo>
                  <a:cubicBezTo>
                    <a:pt x="483" y="270"/>
                    <a:pt x="484" y="271"/>
                    <a:pt x="484" y="270"/>
                  </a:cubicBezTo>
                  <a:close/>
                  <a:moveTo>
                    <a:pt x="438" y="278"/>
                  </a:moveTo>
                  <a:cubicBezTo>
                    <a:pt x="438" y="278"/>
                    <a:pt x="437" y="278"/>
                    <a:pt x="437" y="278"/>
                  </a:cubicBezTo>
                  <a:cubicBezTo>
                    <a:pt x="436" y="278"/>
                    <a:pt x="436" y="278"/>
                    <a:pt x="436" y="278"/>
                  </a:cubicBezTo>
                  <a:cubicBezTo>
                    <a:pt x="435" y="278"/>
                    <a:pt x="435" y="278"/>
                    <a:pt x="434" y="279"/>
                  </a:cubicBezTo>
                  <a:cubicBezTo>
                    <a:pt x="434" y="279"/>
                    <a:pt x="434" y="279"/>
                    <a:pt x="434" y="279"/>
                  </a:cubicBezTo>
                  <a:cubicBezTo>
                    <a:pt x="434" y="279"/>
                    <a:pt x="433" y="279"/>
                    <a:pt x="433" y="279"/>
                  </a:cubicBezTo>
                  <a:cubicBezTo>
                    <a:pt x="433" y="279"/>
                    <a:pt x="433" y="279"/>
                    <a:pt x="433" y="279"/>
                  </a:cubicBezTo>
                  <a:cubicBezTo>
                    <a:pt x="432" y="280"/>
                    <a:pt x="432" y="281"/>
                    <a:pt x="431" y="281"/>
                  </a:cubicBezTo>
                  <a:cubicBezTo>
                    <a:pt x="431" y="281"/>
                    <a:pt x="430" y="281"/>
                    <a:pt x="430" y="281"/>
                  </a:cubicBezTo>
                  <a:cubicBezTo>
                    <a:pt x="430" y="281"/>
                    <a:pt x="429" y="282"/>
                    <a:pt x="429" y="282"/>
                  </a:cubicBezTo>
                  <a:cubicBezTo>
                    <a:pt x="429" y="281"/>
                    <a:pt x="430" y="281"/>
                    <a:pt x="430" y="280"/>
                  </a:cubicBezTo>
                  <a:cubicBezTo>
                    <a:pt x="431" y="280"/>
                    <a:pt x="431" y="280"/>
                    <a:pt x="431" y="280"/>
                  </a:cubicBezTo>
                  <a:cubicBezTo>
                    <a:pt x="431" y="280"/>
                    <a:pt x="431" y="280"/>
                    <a:pt x="431" y="280"/>
                  </a:cubicBezTo>
                  <a:cubicBezTo>
                    <a:pt x="431" y="280"/>
                    <a:pt x="431" y="280"/>
                    <a:pt x="431" y="280"/>
                  </a:cubicBezTo>
                  <a:cubicBezTo>
                    <a:pt x="431" y="280"/>
                    <a:pt x="431" y="280"/>
                    <a:pt x="431" y="280"/>
                  </a:cubicBezTo>
                  <a:cubicBezTo>
                    <a:pt x="432" y="280"/>
                    <a:pt x="432" y="279"/>
                    <a:pt x="432" y="279"/>
                  </a:cubicBezTo>
                  <a:cubicBezTo>
                    <a:pt x="432" y="279"/>
                    <a:pt x="432" y="279"/>
                    <a:pt x="432" y="279"/>
                  </a:cubicBezTo>
                  <a:cubicBezTo>
                    <a:pt x="432" y="279"/>
                    <a:pt x="432" y="279"/>
                    <a:pt x="432" y="279"/>
                  </a:cubicBezTo>
                  <a:cubicBezTo>
                    <a:pt x="432" y="279"/>
                    <a:pt x="433" y="279"/>
                    <a:pt x="433" y="279"/>
                  </a:cubicBezTo>
                  <a:cubicBezTo>
                    <a:pt x="433" y="279"/>
                    <a:pt x="433" y="279"/>
                    <a:pt x="433" y="278"/>
                  </a:cubicBezTo>
                  <a:cubicBezTo>
                    <a:pt x="433" y="278"/>
                    <a:pt x="434" y="279"/>
                    <a:pt x="434" y="278"/>
                  </a:cubicBezTo>
                  <a:cubicBezTo>
                    <a:pt x="434" y="278"/>
                    <a:pt x="434" y="278"/>
                    <a:pt x="435" y="278"/>
                  </a:cubicBezTo>
                  <a:cubicBezTo>
                    <a:pt x="435" y="278"/>
                    <a:pt x="436" y="278"/>
                    <a:pt x="436" y="277"/>
                  </a:cubicBezTo>
                  <a:cubicBezTo>
                    <a:pt x="437" y="277"/>
                    <a:pt x="438" y="276"/>
                    <a:pt x="438" y="276"/>
                  </a:cubicBezTo>
                  <a:cubicBezTo>
                    <a:pt x="439" y="275"/>
                    <a:pt x="441" y="275"/>
                    <a:pt x="442" y="275"/>
                  </a:cubicBezTo>
                  <a:cubicBezTo>
                    <a:pt x="442" y="275"/>
                    <a:pt x="442" y="275"/>
                    <a:pt x="443" y="275"/>
                  </a:cubicBezTo>
                  <a:cubicBezTo>
                    <a:pt x="441" y="276"/>
                    <a:pt x="440" y="276"/>
                    <a:pt x="438" y="278"/>
                  </a:cubicBezTo>
                  <a:close/>
                  <a:moveTo>
                    <a:pt x="456" y="271"/>
                  </a:moveTo>
                  <a:cubicBezTo>
                    <a:pt x="456" y="271"/>
                    <a:pt x="455" y="272"/>
                    <a:pt x="455" y="272"/>
                  </a:cubicBezTo>
                  <a:cubicBezTo>
                    <a:pt x="455" y="272"/>
                    <a:pt x="454" y="272"/>
                    <a:pt x="454" y="272"/>
                  </a:cubicBezTo>
                  <a:cubicBezTo>
                    <a:pt x="454" y="272"/>
                    <a:pt x="453" y="272"/>
                    <a:pt x="453" y="272"/>
                  </a:cubicBezTo>
                  <a:cubicBezTo>
                    <a:pt x="453" y="273"/>
                    <a:pt x="452" y="272"/>
                    <a:pt x="452" y="272"/>
                  </a:cubicBezTo>
                  <a:cubicBezTo>
                    <a:pt x="451" y="273"/>
                    <a:pt x="451" y="273"/>
                    <a:pt x="451" y="273"/>
                  </a:cubicBezTo>
                  <a:cubicBezTo>
                    <a:pt x="450" y="273"/>
                    <a:pt x="450" y="273"/>
                    <a:pt x="450" y="274"/>
                  </a:cubicBezTo>
                  <a:cubicBezTo>
                    <a:pt x="450" y="274"/>
                    <a:pt x="449" y="273"/>
                    <a:pt x="449" y="273"/>
                  </a:cubicBezTo>
                  <a:cubicBezTo>
                    <a:pt x="449" y="273"/>
                    <a:pt x="449" y="274"/>
                    <a:pt x="448" y="274"/>
                  </a:cubicBezTo>
                  <a:cubicBezTo>
                    <a:pt x="447" y="274"/>
                    <a:pt x="447" y="274"/>
                    <a:pt x="447" y="274"/>
                  </a:cubicBezTo>
                  <a:cubicBezTo>
                    <a:pt x="447" y="273"/>
                    <a:pt x="447" y="274"/>
                    <a:pt x="447" y="274"/>
                  </a:cubicBezTo>
                  <a:cubicBezTo>
                    <a:pt x="447" y="274"/>
                    <a:pt x="447" y="273"/>
                    <a:pt x="448" y="273"/>
                  </a:cubicBezTo>
                  <a:cubicBezTo>
                    <a:pt x="448" y="273"/>
                    <a:pt x="448" y="273"/>
                    <a:pt x="448" y="273"/>
                  </a:cubicBezTo>
                  <a:cubicBezTo>
                    <a:pt x="449" y="273"/>
                    <a:pt x="449" y="273"/>
                    <a:pt x="450" y="273"/>
                  </a:cubicBezTo>
                  <a:cubicBezTo>
                    <a:pt x="450" y="272"/>
                    <a:pt x="450" y="272"/>
                    <a:pt x="450" y="272"/>
                  </a:cubicBezTo>
                  <a:cubicBezTo>
                    <a:pt x="451" y="273"/>
                    <a:pt x="451" y="271"/>
                    <a:pt x="452" y="271"/>
                  </a:cubicBezTo>
                  <a:cubicBezTo>
                    <a:pt x="452" y="271"/>
                    <a:pt x="452" y="271"/>
                    <a:pt x="453" y="271"/>
                  </a:cubicBezTo>
                  <a:cubicBezTo>
                    <a:pt x="453" y="271"/>
                    <a:pt x="454" y="271"/>
                    <a:pt x="454" y="271"/>
                  </a:cubicBezTo>
                  <a:cubicBezTo>
                    <a:pt x="455" y="271"/>
                    <a:pt x="454" y="271"/>
                    <a:pt x="455" y="271"/>
                  </a:cubicBezTo>
                  <a:cubicBezTo>
                    <a:pt x="455" y="270"/>
                    <a:pt x="456" y="271"/>
                    <a:pt x="456" y="270"/>
                  </a:cubicBezTo>
                  <a:cubicBezTo>
                    <a:pt x="457" y="271"/>
                    <a:pt x="457" y="270"/>
                    <a:pt x="457" y="271"/>
                  </a:cubicBezTo>
                  <a:cubicBezTo>
                    <a:pt x="457" y="271"/>
                    <a:pt x="456" y="271"/>
                    <a:pt x="456" y="271"/>
                  </a:cubicBezTo>
                  <a:close/>
                  <a:moveTo>
                    <a:pt x="469" y="271"/>
                  </a:moveTo>
                  <a:cubicBezTo>
                    <a:pt x="468" y="271"/>
                    <a:pt x="467" y="271"/>
                    <a:pt x="467" y="271"/>
                  </a:cubicBezTo>
                  <a:cubicBezTo>
                    <a:pt x="466" y="271"/>
                    <a:pt x="466" y="271"/>
                    <a:pt x="466" y="271"/>
                  </a:cubicBezTo>
                  <a:cubicBezTo>
                    <a:pt x="465" y="271"/>
                    <a:pt x="465" y="271"/>
                    <a:pt x="464" y="271"/>
                  </a:cubicBezTo>
                  <a:cubicBezTo>
                    <a:pt x="464" y="271"/>
                    <a:pt x="464" y="271"/>
                    <a:pt x="464" y="271"/>
                  </a:cubicBezTo>
                  <a:cubicBezTo>
                    <a:pt x="464" y="271"/>
                    <a:pt x="463" y="271"/>
                    <a:pt x="463" y="271"/>
                  </a:cubicBezTo>
                  <a:cubicBezTo>
                    <a:pt x="463" y="271"/>
                    <a:pt x="462" y="271"/>
                    <a:pt x="462" y="271"/>
                  </a:cubicBezTo>
                  <a:cubicBezTo>
                    <a:pt x="462" y="271"/>
                    <a:pt x="462" y="271"/>
                    <a:pt x="462" y="271"/>
                  </a:cubicBezTo>
                  <a:cubicBezTo>
                    <a:pt x="462" y="271"/>
                    <a:pt x="462" y="271"/>
                    <a:pt x="462" y="271"/>
                  </a:cubicBezTo>
                  <a:cubicBezTo>
                    <a:pt x="461" y="271"/>
                    <a:pt x="461" y="271"/>
                    <a:pt x="461" y="271"/>
                  </a:cubicBezTo>
                  <a:cubicBezTo>
                    <a:pt x="460" y="271"/>
                    <a:pt x="460" y="271"/>
                    <a:pt x="460" y="271"/>
                  </a:cubicBezTo>
                  <a:cubicBezTo>
                    <a:pt x="460" y="271"/>
                    <a:pt x="459" y="272"/>
                    <a:pt x="458" y="271"/>
                  </a:cubicBezTo>
                  <a:cubicBezTo>
                    <a:pt x="459" y="271"/>
                    <a:pt x="460" y="271"/>
                    <a:pt x="460" y="271"/>
                  </a:cubicBezTo>
                  <a:cubicBezTo>
                    <a:pt x="461" y="271"/>
                    <a:pt x="462" y="271"/>
                    <a:pt x="463" y="270"/>
                  </a:cubicBezTo>
                  <a:cubicBezTo>
                    <a:pt x="463" y="270"/>
                    <a:pt x="463" y="270"/>
                    <a:pt x="463" y="270"/>
                  </a:cubicBezTo>
                  <a:cubicBezTo>
                    <a:pt x="463" y="270"/>
                    <a:pt x="464" y="270"/>
                    <a:pt x="464" y="270"/>
                  </a:cubicBezTo>
                  <a:cubicBezTo>
                    <a:pt x="464" y="270"/>
                    <a:pt x="464" y="270"/>
                    <a:pt x="465" y="270"/>
                  </a:cubicBezTo>
                  <a:cubicBezTo>
                    <a:pt x="465" y="270"/>
                    <a:pt x="465" y="270"/>
                    <a:pt x="466" y="269"/>
                  </a:cubicBezTo>
                  <a:cubicBezTo>
                    <a:pt x="467" y="270"/>
                    <a:pt x="468" y="270"/>
                    <a:pt x="470" y="271"/>
                  </a:cubicBezTo>
                  <a:cubicBezTo>
                    <a:pt x="469" y="271"/>
                    <a:pt x="469" y="271"/>
                    <a:pt x="469" y="271"/>
                  </a:cubicBezTo>
                  <a:close/>
                  <a:moveTo>
                    <a:pt x="481" y="272"/>
                  </a:moveTo>
                  <a:cubicBezTo>
                    <a:pt x="481" y="271"/>
                    <a:pt x="480" y="271"/>
                    <a:pt x="480" y="271"/>
                  </a:cubicBezTo>
                  <a:cubicBezTo>
                    <a:pt x="478" y="271"/>
                    <a:pt x="477" y="271"/>
                    <a:pt x="476" y="270"/>
                  </a:cubicBezTo>
                  <a:cubicBezTo>
                    <a:pt x="475" y="270"/>
                    <a:pt x="475" y="271"/>
                    <a:pt x="475" y="270"/>
                  </a:cubicBezTo>
                  <a:cubicBezTo>
                    <a:pt x="475" y="270"/>
                    <a:pt x="474" y="270"/>
                    <a:pt x="473" y="270"/>
                  </a:cubicBezTo>
                  <a:cubicBezTo>
                    <a:pt x="473" y="270"/>
                    <a:pt x="472" y="270"/>
                    <a:pt x="472" y="270"/>
                  </a:cubicBezTo>
                  <a:cubicBezTo>
                    <a:pt x="471" y="270"/>
                    <a:pt x="471" y="270"/>
                    <a:pt x="471" y="270"/>
                  </a:cubicBezTo>
                  <a:cubicBezTo>
                    <a:pt x="471" y="269"/>
                    <a:pt x="472" y="269"/>
                    <a:pt x="472" y="269"/>
                  </a:cubicBezTo>
                  <a:cubicBezTo>
                    <a:pt x="472" y="269"/>
                    <a:pt x="472" y="269"/>
                    <a:pt x="473" y="269"/>
                  </a:cubicBezTo>
                  <a:cubicBezTo>
                    <a:pt x="473" y="269"/>
                    <a:pt x="473" y="270"/>
                    <a:pt x="474" y="269"/>
                  </a:cubicBezTo>
                  <a:cubicBezTo>
                    <a:pt x="474" y="269"/>
                    <a:pt x="474" y="269"/>
                    <a:pt x="474" y="269"/>
                  </a:cubicBezTo>
                  <a:cubicBezTo>
                    <a:pt x="475" y="269"/>
                    <a:pt x="475" y="270"/>
                    <a:pt x="476" y="270"/>
                  </a:cubicBezTo>
                  <a:cubicBezTo>
                    <a:pt x="476" y="270"/>
                    <a:pt x="476" y="269"/>
                    <a:pt x="476" y="269"/>
                  </a:cubicBezTo>
                  <a:cubicBezTo>
                    <a:pt x="477" y="269"/>
                    <a:pt x="477" y="270"/>
                    <a:pt x="477" y="270"/>
                  </a:cubicBezTo>
                  <a:cubicBezTo>
                    <a:pt x="478" y="270"/>
                    <a:pt x="478" y="270"/>
                    <a:pt x="479" y="270"/>
                  </a:cubicBezTo>
                  <a:cubicBezTo>
                    <a:pt x="479" y="270"/>
                    <a:pt x="480" y="270"/>
                    <a:pt x="480" y="271"/>
                  </a:cubicBezTo>
                  <a:cubicBezTo>
                    <a:pt x="481" y="271"/>
                    <a:pt x="480" y="270"/>
                    <a:pt x="480" y="270"/>
                  </a:cubicBezTo>
                  <a:cubicBezTo>
                    <a:pt x="480" y="270"/>
                    <a:pt x="481" y="270"/>
                    <a:pt x="481" y="270"/>
                  </a:cubicBezTo>
                  <a:cubicBezTo>
                    <a:pt x="481" y="270"/>
                    <a:pt x="481" y="271"/>
                    <a:pt x="481" y="271"/>
                  </a:cubicBezTo>
                  <a:cubicBezTo>
                    <a:pt x="481" y="271"/>
                    <a:pt x="482" y="271"/>
                    <a:pt x="483" y="271"/>
                  </a:cubicBezTo>
                  <a:cubicBezTo>
                    <a:pt x="482" y="272"/>
                    <a:pt x="482" y="271"/>
                    <a:pt x="481" y="272"/>
                  </a:cubicBezTo>
                  <a:close/>
                  <a:moveTo>
                    <a:pt x="495" y="278"/>
                  </a:moveTo>
                  <a:cubicBezTo>
                    <a:pt x="494" y="276"/>
                    <a:pt x="492" y="276"/>
                    <a:pt x="491" y="275"/>
                  </a:cubicBezTo>
                  <a:cubicBezTo>
                    <a:pt x="490" y="275"/>
                    <a:pt x="490" y="275"/>
                    <a:pt x="490" y="275"/>
                  </a:cubicBezTo>
                  <a:cubicBezTo>
                    <a:pt x="488" y="275"/>
                    <a:pt x="488" y="275"/>
                    <a:pt x="488" y="275"/>
                  </a:cubicBezTo>
                  <a:cubicBezTo>
                    <a:pt x="487" y="275"/>
                    <a:pt x="486" y="275"/>
                    <a:pt x="486" y="274"/>
                  </a:cubicBezTo>
                  <a:cubicBezTo>
                    <a:pt x="484" y="274"/>
                    <a:pt x="483" y="274"/>
                    <a:pt x="482" y="273"/>
                  </a:cubicBezTo>
                  <a:cubicBezTo>
                    <a:pt x="482" y="273"/>
                    <a:pt x="482" y="273"/>
                    <a:pt x="483" y="273"/>
                  </a:cubicBezTo>
                  <a:cubicBezTo>
                    <a:pt x="484" y="272"/>
                    <a:pt x="485" y="273"/>
                    <a:pt x="486" y="273"/>
                  </a:cubicBezTo>
                  <a:cubicBezTo>
                    <a:pt x="486" y="273"/>
                    <a:pt x="486" y="273"/>
                    <a:pt x="486" y="273"/>
                  </a:cubicBezTo>
                  <a:cubicBezTo>
                    <a:pt x="487" y="273"/>
                    <a:pt x="487" y="274"/>
                    <a:pt x="488" y="274"/>
                  </a:cubicBezTo>
                  <a:cubicBezTo>
                    <a:pt x="491" y="274"/>
                    <a:pt x="492" y="274"/>
                    <a:pt x="494" y="275"/>
                  </a:cubicBezTo>
                  <a:cubicBezTo>
                    <a:pt x="495" y="276"/>
                    <a:pt x="496" y="276"/>
                    <a:pt x="497" y="277"/>
                  </a:cubicBezTo>
                  <a:cubicBezTo>
                    <a:pt x="499" y="277"/>
                    <a:pt x="499" y="277"/>
                    <a:pt x="499" y="277"/>
                  </a:cubicBezTo>
                  <a:cubicBezTo>
                    <a:pt x="500" y="278"/>
                    <a:pt x="501" y="278"/>
                    <a:pt x="502" y="279"/>
                  </a:cubicBezTo>
                  <a:cubicBezTo>
                    <a:pt x="503" y="280"/>
                    <a:pt x="503" y="280"/>
                    <a:pt x="503" y="280"/>
                  </a:cubicBezTo>
                  <a:cubicBezTo>
                    <a:pt x="504" y="281"/>
                    <a:pt x="504" y="282"/>
                    <a:pt x="504" y="283"/>
                  </a:cubicBezTo>
                  <a:cubicBezTo>
                    <a:pt x="503" y="283"/>
                    <a:pt x="502" y="282"/>
                    <a:pt x="502" y="281"/>
                  </a:cubicBezTo>
                  <a:cubicBezTo>
                    <a:pt x="501" y="280"/>
                    <a:pt x="500" y="281"/>
                    <a:pt x="500" y="280"/>
                  </a:cubicBezTo>
                  <a:cubicBezTo>
                    <a:pt x="500" y="279"/>
                    <a:pt x="499" y="279"/>
                    <a:pt x="499" y="278"/>
                  </a:cubicBezTo>
                  <a:cubicBezTo>
                    <a:pt x="497" y="279"/>
                    <a:pt x="497" y="276"/>
                    <a:pt x="495" y="278"/>
                  </a:cubicBezTo>
                  <a:close/>
                  <a:moveTo>
                    <a:pt x="557" y="414"/>
                  </a:moveTo>
                  <a:cubicBezTo>
                    <a:pt x="553" y="387"/>
                    <a:pt x="555" y="351"/>
                    <a:pt x="531" y="332"/>
                  </a:cubicBezTo>
                  <a:cubicBezTo>
                    <a:pt x="524" y="327"/>
                    <a:pt x="518" y="323"/>
                    <a:pt x="510" y="323"/>
                  </a:cubicBezTo>
                  <a:cubicBezTo>
                    <a:pt x="503" y="323"/>
                    <a:pt x="502" y="323"/>
                    <a:pt x="496" y="324"/>
                  </a:cubicBezTo>
                  <a:cubicBezTo>
                    <a:pt x="496" y="324"/>
                    <a:pt x="504" y="322"/>
                    <a:pt x="510" y="322"/>
                  </a:cubicBezTo>
                  <a:cubicBezTo>
                    <a:pt x="529" y="321"/>
                    <a:pt x="549" y="333"/>
                    <a:pt x="555" y="366"/>
                  </a:cubicBezTo>
                  <a:cubicBezTo>
                    <a:pt x="558" y="383"/>
                    <a:pt x="559" y="400"/>
                    <a:pt x="561" y="414"/>
                  </a:cubicBezTo>
                  <a:cubicBezTo>
                    <a:pt x="562" y="422"/>
                    <a:pt x="563" y="433"/>
                    <a:pt x="566" y="441"/>
                  </a:cubicBezTo>
                  <a:cubicBezTo>
                    <a:pt x="569" y="452"/>
                    <a:pt x="571" y="460"/>
                    <a:pt x="575" y="471"/>
                  </a:cubicBezTo>
                  <a:cubicBezTo>
                    <a:pt x="566" y="454"/>
                    <a:pt x="561" y="437"/>
                    <a:pt x="557" y="414"/>
                  </a:cubicBezTo>
                  <a:close/>
                  <a:moveTo>
                    <a:pt x="575" y="513"/>
                  </a:moveTo>
                  <a:cubicBezTo>
                    <a:pt x="574" y="512"/>
                    <a:pt x="574" y="512"/>
                    <a:pt x="574" y="511"/>
                  </a:cubicBezTo>
                  <a:cubicBezTo>
                    <a:pt x="575" y="511"/>
                    <a:pt x="576" y="512"/>
                    <a:pt x="575" y="513"/>
                  </a:cubicBezTo>
                  <a:close/>
                  <a:moveTo>
                    <a:pt x="577" y="491"/>
                  </a:moveTo>
                  <a:cubicBezTo>
                    <a:pt x="579" y="491"/>
                    <a:pt x="579" y="491"/>
                    <a:pt x="579" y="491"/>
                  </a:cubicBezTo>
                  <a:cubicBezTo>
                    <a:pt x="578" y="492"/>
                    <a:pt x="579" y="493"/>
                    <a:pt x="579" y="494"/>
                  </a:cubicBezTo>
                  <a:cubicBezTo>
                    <a:pt x="579" y="495"/>
                    <a:pt x="579" y="494"/>
                    <a:pt x="579" y="494"/>
                  </a:cubicBezTo>
                  <a:cubicBezTo>
                    <a:pt x="578" y="493"/>
                    <a:pt x="577" y="492"/>
                    <a:pt x="577" y="491"/>
                  </a:cubicBezTo>
                  <a:close/>
                  <a:moveTo>
                    <a:pt x="579" y="495"/>
                  </a:moveTo>
                  <a:cubicBezTo>
                    <a:pt x="579" y="494"/>
                    <a:pt x="581" y="495"/>
                    <a:pt x="580" y="496"/>
                  </a:cubicBezTo>
                  <a:cubicBezTo>
                    <a:pt x="579" y="496"/>
                    <a:pt x="579" y="495"/>
                    <a:pt x="579" y="495"/>
                  </a:cubicBezTo>
                  <a:close/>
                  <a:moveTo>
                    <a:pt x="581" y="493"/>
                  </a:moveTo>
                  <a:cubicBezTo>
                    <a:pt x="581" y="493"/>
                    <a:pt x="581" y="493"/>
                    <a:pt x="580" y="493"/>
                  </a:cubicBezTo>
                  <a:cubicBezTo>
                    <a:pt x="580" y="492"/>
                    <a:pt x="580" y="492"/>
                    <a:pt x="580" y="491"/>
                  </a:cubicBezTo>
                  <a:cubicBezTo>
                    <a:pt x="580" y="491"/>
                    <a:pt x="580" y="490"/>
                    <a:pt x="579" y="490"/>
                  </a:cubicBezTo>
                  <a:cubicBezTo>
                    <a:pt x="579" y="490"/>
                    <a:pt x="579" y="489"/>
                    <a:pt x="579" y="489"/>
                  </a:cubicBezTo>
                  <a:cubicBezTo>
                    <a:pt x="578" y="488"/>
                    <a:pt x="579" y="488"/>
                    <a:pt x="578" y="487"/>
                  </a:cubicBezTo>
                  <a:cubicBezTo>
                    <a:pt x="578" y="487"/>
                    <a:pt x="578" y="486"/>
                    <a:pt x="578" y="486"/>
                  </a:cubicBezTo>
                  <a:cubicBezTo>
                    <a:pt x="578" y="486"/>
                    <a:pt x="578" y="486"/>
                    <a:pt x="578" y="485"/>
                  </a:cubicBezTo>
                  <a:cubicBezTo>
                    <a:pt x="578" y="484"/>
                    <a:pt x="576" y="483"/>
                    <a:pt x="576" y="482"/>
                  </a:cubicBezTo>
                  <a:cubicBezTo>
                    <a:pt x="576" y="481"/>
                    <a:pt x="576" y="481"/>
                    <a:pt x="575" y="481"/>
                  </a:cubicBezTo>
                  <a:cubicBezTo>
                    <a:pt x="576" y="480"/>
                    <a:pt x="575" y="480"/>
                    <a:pt x="575" y="479"/>
                  </a:cubicBezTo>
                  <a:cubicBezTo>
                    <a:pt x="576" y="479"/>
                    <a:pt x="576" y="479"/>
                    <a:pt x="576" y="479"/>
                  </a:cubicBezTo>
                  <a:cubicBezTo>
                    <a:pt x="576" y="480"/>
                    <a:pt x="577" y="481"/>
                    <a:pt x="577" y="482"/>
                  </a:cubicBezTo>
                  <a:cubicBezTo>
                    <a:pt x="577" y="483"/>
                    <a:pt x="578" y="483"/>
                    <a:pt x="578" y="483"/>
                  </a:cubicBezTo>
                  <a:cubicBezTo>
                    <a:pt x="578" y="485"/>
                    <a:pt x="578" y="487"/>
                    <a:pt x="580" y="487"/>
                  </a:cubicBezTo>
                  <a:cubicBezTo>
                    <a:pt x="580" y="489"/>
                    <a:pt x="580" y="490"/>
                    <a:pt x="582" y="490"/>
                  </a:cubicBezTo>
                  <a:cubicBezTo>
                    <a:pt x="582" y="491"/>
                    <a:pt x="581" y="491"/>
                    <a:pt x="581" y="492"/>
                  </a:cubicBezTo>
                  <a:cubicBezTo>
                    <a:pt x="581" y="493"/>
                    <a:pt x="583" y="494"/>
                    <a:pt x="582" y="495"/>
                  </a:cubicBezTo>
                  <a:cubicBezTo>
                    <a:pt x="582" y="495"/>
                    <a:pt x="582" y="494"/>
                    <a:pt x="582" y="494"/>
                  </a:cubicBezTo>
                  <a:cubicBezTo>
                    <a:pt x="581" y="494"/>
                    <a:pt x="581" y="494"/>
                    <a:pt x="581" y="493"/>
                  </a:cubicBezTo>
                  <a:close/>
                  <a:moveTo>
                    <a:pt x="582" y="501"/>
                  </a:moveTo>
                  <a:cubicBezTo>
                    <a:pt x="582" y="501"/>
                    <a:pt x="582" y="500"/>
                    <a:pt x="582" y="500"/>
                  </a:cubicBezTo>
                  <a:cubicBezTo>
                    <a:pt x="582" y="500"/>
                    <a:pt x="581" y="499"/>
                    <a:pt x="581" y="499"/>
                  </a:cubicBezTo>
                  <a:cubicBezTo>
                    <a:pt x="581" y="499"/>
                    <a:pt x="582" y="499"/>
                    <a:pt x="582" y="499"/>
                  </a:cubicBezTo>
                  <a:cubicBezTo>
                    <a:pt x="582" y="500"/>
                    <a:pt x="582" y="500"/>
                    <a:pt x="583" y="500"/>
                  </a:cubicBezTo>
                  <a:cubicBezTo>
                    <a:pt x="583" y="501"/>
                    <a:pt x="583" y="501"/>
                    <a:pt x="583" y="502"/>
                  </a:cubicBezTo>
                  <a:cubicBezTo>
                    <a:pt x="583" y="502"/>
                    <a:pt x="584" y="502"/>
                    <a:pt x="584" y="502"/>
                  </a:cubicBezTo>
                  <a:cubicBezTo>
                    <a:pt x="584" y="502"/>
                    <a:pt x="584" y="502"/>
                    <a:pt x="584" y="502"/>
                  </a:cubicBezTo>
                  <a:cubicBezTo>
                    <a:pt x="583" y="503"/>
                    <a:pt x="582" y="502"/>
                    <a:pt x="582" y="501"/>
                  </a:cubicBezTo>
                  <a:close/>
                  <a:moveTo>
                    <a:pt x="588" y="505"/>
                  </a:moveTo>
                  <a:cubicBezTo>
                    <a:pt x="587" y="505"/>
                    <a:pt x="586" y="503"/>
                    <a:pt x="586" y="502"/>
                  </a:cubicBezTo>
                  <a:cubicBezTo>
                    <a:pt x="585" y="501"/>
                    <a:pt x="583" y="498"/>
                    <a:pt x="583" y="497"/>
                  </a:cubicBezTo>
                  <a:cubicBezTo>
                    <a:pt x="586" y="498"/>
                    <a:pt x="586" y="498"/>
                    <a:pt x="586" y="498"/>
                  </a:cubicBezTo>
                  <a:cubicBezTo>
                    <a:pt x="586" y="499"/>
                    <a:pt x="586" y="501"/>
                    <a:pt x="586" y="502"/>
                  </a:cubicBezTo>
                  <a:cubicBezTo>
                    <a:pt x="587" y="501"/>
                    <a:pt x="588" y="504"/>
                    <a:pt x="588" y="505"/>
                  </a:cubicBezTo>
                  <a:close/>
                  <a:moveTo>
                    <a:pt x="589" y="536"/>
                  </a:moveTo>
                  <a:cubicBezTo>
                    <a:pt x="589" y="535"/>
                    <a:pt x="591" y="535"/>
                    <a:pt x="591" y="535"/>
                  </a:cubicBezTo>
                  <a:cubicBezTo>
                    <a:pt x="591" y="536"/>
                    <a:pt x="590" y="536"/>
                    <a:pt x="589" y="536"/>
                  </a:cubicBezTo>
                  <a:close/>
                  <a:moveTo>
                    <a:pt x="595" y="538"/>
                  </a:moveTo>
                  <a:cubicBezTo>
                    <a:pt x="594" y="538"/>
                    <a:pt x="594" y="539"/>
                    <a:pt x="594" y="539"/>
                  </a:cubicBezTo>
                  <a:cubicBezTo>
                    <a:pt x="593" y="539"/>
                    <a:pt x="593" y="538"/>
                    <a:pt x="592" y="538"/>
                  </a:cubicBezTo>
                  <a:cubicBezTo>
                    <a:pt x="592" y="537"/>
                    <a:pt x="591" y="537"/>
                    <a:pt x="591" y="536"/>
                  </a:cubicBezTo>
                  <a:cubicBezTo>
                    <a:pt x="593" y="536"/>
                    <a:pt x="593" y="536"/>
                    <a:pt x="593" y="536"/>
                  </a:cubicBezTo>
                  <a:cubicBezTo>
                    <a:pt x="592" y="538"/>
                    <a:pt x="594" y="537"/>
                    <a:pt x="594" y="538"/>
                  </a:cubicBezTo>
                  <a:cubicBezTo>
                    <a:pt x="594" y="538"/>
                    <a:pt x="595" y="538"/>
                    <a:pt x="595" y="537"/>
                  </a:cubicBezTo>
                  <a:cubicBezTo>
                    <a:pt x="595" y="538"/>
                    <a:pt x="596" y="538"/>
                    <a:pt x="596" y="538"/>
                  </a:cubicBezTo>
                  <a:cubicBezTo>
                    <a:pt x="596" y="540"/>
                    <a:pt x="595" y="539"/>
                    <a:pt x="595" y="538"/>
                  </a:cubicBezTo>
                  <a:close/>
                  <a:moveTo>
                    <a:pt x="601" y="542"/>
                  </a:moveTo>
                  <a:cubicBezTo>
                    <a:pt x="600" y="541"/>
                    <a:pt x="599" y="541"/>
                    <a:pt x="597" y="540"/>
                  </a:cubicBezTo>
                  <a:cubicBezTo>
                    <a:pt x="597" y="540"/>
                    <a:pt x="597" y="539"/>
                    <a:pt x="597" y="539"/>
                  </a:cubicBezTo>
                  <a:cubicBezTo>
                    <a:pt x="598" y="539"/>
                    <a:pt x="598" y="540"/>
                    <a:pt x="600" y="540"/>
                  </a:cubicBezTo>
                  <a:cubicBezTo>
                    <a:pt x="600" y="541"/>
                    <a:pt x="601" y="542"/>
                    <a:pt x="603" y="541"/>
                  </a:cubicBezTo>
                  <a:cubicBezTo>
                    <a:pt x="603" y="542"/>
                    <a:pt x="604" y="542"/>
                    <a:pt x="604" y="543"/>
                  </a:cubicBezTo>
                  <a:cubicBezTo>
                    <a:pt x="604" y="544"/>
                    <a:pt x="602" y="542"/>
                    <a:pt x="601" y="542"/>
                  </a:cubicBezTo>
                  <a:close/>
                  <a:moveTo>
                    <a:pt x="601" y="525"/>
                  </a:moveTo>
                  <a:cubicBezTo>
                    <a:pt x="601" y="526"/>
                    <a:pt x="601" y="526"/>
                    <a:pt x="601" y="526"/>
                  </a:cubicBezTo>
                  <a:cubicBezTo>
                    <a:pt x="600" y="526"/>
                    <a:pt x="600" y="525"/>
                    <a:pt x="599" y="525"/>
                  </a:cubicBezTo>
                  <a:cubicBezTo>
                    <a:pt x="600" y="524"/>
                    <a:pt x="599" y="524"/>
                    <a:pt x="599" y="523"/>
                  </a:cubicBezTo>
                  <a:cubicBezTo>
                    <a:pt x="600" y="523"/>
                    <a:pt x="600" y="524"/>
                    <a:pt x="600" y="524"/>
                  </a:cubicBezTo>
                  <a:cubicBezTo>
                    <a:pt x="600" y="525"/>
                    <a:pt x="601" y="525"/>
                    <a:pt x="601" y="525"/>
                  </a:cubicBezTo>
                  <a:close/>
                  <a:moveTo>
                    <a:pt x="610" y="547"/>
                  </a:moveTo>
                  <a:cubicBezTo>
                    <a:pt x="609" y="547"/>
                    <a:pt x="609" y="546"/>
                    <a:pt x="608" y="546"/>
                  </a:cubicBezTo>
                  <a:cubicBezTo>
                    <a:pt x="608" y="544"/>
                    <a:pt x="604" y="545"/>
                    <a:pt x="604" y="543"/>
                  </a:cubicBezTo>
                  <a:cubicBezTo>
                    <a:pt x="605" y="543"/>
                    <a:pt x="605" y="543"/>
                    <a:pt x="606" y="544"/>
                  </a:cubicBezTo>
                  <a:cubicBezTo>
                    <a:pt x="606" y="544"/>
                    <a:pt x="607" y="544"/>
                    <a:pt x="607" y="545"/>
                  </a:cubicBezTo>
                  <a:cubicBezTo>
                    <a:pt x="608" y="545"/>
                    <a:pt x="608" y="545"/>
                    <a:pt x="608" y="545"/>
                  </a:cubicBezTo>
                  <a:cubicBezTo>
                    <a:pt x="609" y="545"/>
                    <a:pt x="609" y="545"/>
                    <a:pt x="609" y="545"/>
                  </a:cubicBezTo>
                  <a:cubicBezTo>
                    <a:pt x="609" y="546"/>
                    <a:pt x="611" y="545"/>
                    <a:pt x="610" y="547"/>
                  </a:cubicBezTo>
                  <a:close/>
                  <a:moveTo>
                    <a:pt x="616" y="534"/>
                  </a:moveTo>
                  <a:cubicBezTo>
                    <a:pt x="615" y="534"/>
                    <a:pt x="614" y="533"/>
                    <a:pt x="613" y="533"/>
                  </a:cubicBezTo>
                  <a:cubicBezTo>
                    <a:pt x="612" y="532"/>
                    <a:pt x="611" y="531"/>
                    <a:pt x="609" y="530"/>
                  </a:cubicBezTo>
                  <a:cubicBezTo>
                    <a:pt x="609" y="529"/>
                    <a:pt x="608" y="530"/>
                    <a:pt x="608" y="529"/>
                  </a:cubicBezTo>
                  <a:cubicBezTo>
                    <a:pt x="607" y="529"/>
                    <a:pt x="607" y="528"/>
                    <a:pt x="606" y="527"/>
                  </a:cubicBezTo>
                  <a:cubicBezTo>
                    <a:pt x="606" y="527"/>
                    <a:pt x="606" y="527"/>
                    <a:pt x="605" y="527"/>
                  </a:cubicBezTo>
                  <a:cubicBezTo>
                    <a:pt x="605" y="527"/>
                    <a:pt x="605" y="526"/>
                    <a:pt x="605" y="526"/>
                  </a:cubicBezTo>
                  <a:cubicBezTo>
                    <a:pt x="605" y="526"/>
                    <a:pt x="604" y="526"/>
                    <a:pt x="604" y="526"/>
                  </a:cubicBezTo>
                  <a:cubicBezTo>
                    <a:pt x="604" y="525"/>
                    <a:pt x="604" y="524"/>
                    <a:pt x="603" y="524"/>
                  </a:cubicBezTo>
                  <a:cubicBezTo>
                    <a:pt x="602" y="523"/>
                    <a:pt x="602" y="523"/>
                    <a:pt x="601" y="522"/>
                  </a:cubicBezTo>
                  <a:cubicBezTo>
                    <a:pt x="601" y="522"/>
                    <a:pt x="600" y="521"/>
                    <a:pt x="600" y="521"/>
                  </a:cubicBezTo>
                  <a:cubicBezTo>
                    <a:pt x="600" y="521"/>
                    <a:pt x="599" y="520"/>
                    <a:pt x="599" y="520"/>
                  </a:cubicBezTo>
                  <a:cubicBezTo>
                    <a:pt x="598" y="520"/>
                    <a:pt x="599" y="519"/>
                    <a:pt x="598" y="519"/>
                  </a:cubicBezTo>
                  <a:cubicBezTo>
                    <a:pt x="598" y="518"/>
                    <a:pt x="597" y="517"/>
                    <a:pt x="596" y="517"/>
                  </a:cubicBezTo>
                  <a:cubicBezTo>
                    <a:pt x="596" y="516"/>
                    <a:pt x="594" y="516"/>
                    <a:pt x="595" y="514"/>
                  </a:cubicBezTo>
                  <a:cubicBezTo>
                    <a:pt x="595" y="514"/>
                    <a:pt x="594" y="514"/>
                    <a:pt x="594" y="514"/>
                  </a:cubicBezTo>
                  <a:cubicBezTo>
                    <a:pt x="594" y="512"/>
                    <a:pt x="592" y="511"/>
                    <a:pt x="591" y="510"/>
                  </a:cubicBezTo>
                  <a:cubicBezTo>
                    <a:pt x="590" y="509"/>
                    <a:pt x="590" y="509"/>
                    <a:pt x="589" y="508"/>
                  </a:cubicBezTo>
                  <a:cubicBezTo>
                    <a:pt x="589" y="507"/>
                    <a:pt x="589" y="507"/>
                    <a:pt x="589" y="507"/>
                  </a:cubicBezTo>
                  <a:cubicBezTo>
                    <a:pt x="590" y="507"/>
                    <a:pt x="590" y="507"/>
                    <a:pt x="590" y="507"/>
                  </a:cubicBezTo>
                  <a:cubicBezTo>
                    <a:pt x="591" y="508"/>
                    <a:pt x="591" y="509"/>
                    <a:pt x="592" y="510"/>
                  </a:cubicBezTo>
                  <a:cubicBezTo>
                    <a:pt x="593" y="511"/>
                    <a:pt x="593" y="512"/>
                    <a:pt x="594" y="512"/>
                  </a:cubicBezTo>
                  <a:cubicBezTo>
                    <a:pt x="594" y="513"/>
                    <a:pt x="595" y="514"/>
                    <a:pt x="595" y="515"/>
                  </a:cubicBezTo>
                  <a:cubicBezTo>
                    <a:pt x="596" y="515"/>
                    <a:pt x="596" y="514"/>
                    <a:pt x="596" y="514"/>
                  </a:cubicBezTo>
                  <a:cubicBezTo>
                    <a:pt x="597" y="514"/>
                    <a:pt x="597" y="514"/>
                    <a:pt x="597" y="515"/>
                  </a:cubicBezTo>
                  <a:cubicBezTo>
                    <a:pt x="597" y="515"/>
                    <a:pt x="597" y="515"/>
                    <a:pt x="597" y="515"/>
                  </a:cubicBezTo>
                  <a:cubicBezTo>
                    <a:pt x="597" y="516"/>
                    <a:pt x="597" y="516"/>
                    <a:pt x="597" y="517"/>
                  </a:cubicBezTo>
                  <a:cubicBezTo>
                    <a:pt x="597" y="517"/>
                    <a:pt x="597" y="517"/>
                    <a:pt x="597" y="517"/>
                  </a:cubicBezTo>
                  <a:cubicBezTo>
                    <a:pt x="597" y="518"/>
                    <a:pt x="599" y="518"/>
                    <a:pt x="599" y="519"/>
                  </a:cubicBezTo>
                  <a:cubicBezTo>
                    <a:pt x="600" y="519"/>
                    <a:pt x="600" y="520"/>
                    <a:pt x="600" y="519"/>
                  </a:cubicBezTo>
                  <a:cubicBezTo>
                    <a:pt x="601" y="520"/>
                    <a:pt x="600" y="521"/>
                    <a:pt x="602" y="521"/>
                  </a:cubicBezTo>
                  <a:cubicBezTo>
                    <a:pt x="601" y="521"/>
                    <a:pt x="602" y="521"/>
                    <a:pt x="602" y="522"/>
                  </a:cubicBezTo>
                  <a:cubicBezTo>
                    <a:pt x="603" y="522"/>
                    <a:pt x="603" y="523"/>
                    <a:pt x="604" y="523"/>
                  </a:cubicBezTo>
                  <a:cubicBezTo>
                    <a:pt x="603" y="524"/>
                    <a:pt x="604" y="524"/>
                    <a:pt x="605" y="525"/>
                  </a:cubicBezTo>
                  <a:cubicBezTo>
                    <a:pt x="606" y="525"/>
                    <a:pt x="606" y="526"/>
                    <a:pt x="608" y="526"/>
                  </a:cubicBezTo>
                  <a:cubicBezTo>
                    <a:pt x="608" y="528"/>
                    <a:pt x="610" y="528"/>
                    <a:pt x="610" y="529"/>
                  </a:cubicBezTo>
                  <a:cubicBezTo>
                    <a:pt x="611" y="529"/>
                    <a:pt x="611" y="529"/>
                    <a:pt x="611" y="529"/>
                  </a:cubicBezTo>
                  <a:cubicBezTo>
                    <a:pt x="611" y="530"/>
                    <a:pt x="612" y="530"/>
                    <a:pt x="612" y="530"/>
                  </a:cubicBezTo>
                  <a:cubicBezTo>
                    <a:pt x="612" y="531"/>
                    <a:pt x="613" y="531"/>
                    <a:pt x="613" y="531"/>
                  </a:cubicBezTo>
                  <a:cubicBezTo>
                    <a:pt x="614" y="531"/>
                    <a:pt x="614" y="532"/>
                    <a:pt x="614" y="532"/>
                  </a:cubicBezTo>
                  <a:cubicBezTo>
                    <a:pt x="615" y="532"/>
                    <a:pt x="615" y="532"/>
                    <a:pt x="615" y="532"/>
                  </a:cubicBezTo>
                  <a:cubicBezTo>
                    <a:pt x="615" y="532"/>
                    <a:pt x="615" y="533"/>
                    <a:pt x="615" y="533"/>
                  </a:cubicBezTo>
                  <a:cubicBezTo>
                    <a:pt x="616" y="533"/>
                    <a:pt x="617" y="533"/>
                    <a:pt x="617" y="534"/>
                  </a:cubicBezTo>
                  <a:cubicBezTo>
                    <a:pt x="616" y="534"/>
                    <a:pt x="616" y="535"/>
                    <a:pt x="616" y="534"/>
                  </a:cubicBezTo>
                  <a:close/>
                  <a:moveTo>
                    <a:pt x="628" y="555"/>
                  </a:moveTo>
                  <a:cubicBezTo>
                    <a:pt x="627" y="555"/>
                    <a:pt x="627" y="555"/>
                    <a:pt x="627" y="555"/>
                  </a:cubicBezTo>
                  <a:cubicBezTo>
                    <a:pt x="627" y="554"/>
                    <a:pt x="627" y="554"/>
                    <a:pt x="627" y="554"/>
                  </a:cubicBezTo>
                  <a:cubicBezTo>
                    <a:pt x="628" y="554"/>
                    <a:pt x="628" y="554"/>
                    <a:pt x="628" y="554"/>
                  </a:cubicBezTo>
                  <a:cubicBezTo>
                    <a:pt x="628" y="554"/>
                    <a:pt x="628" y="554"/>
                    <a:pt x="628" y="555"/>
                  </a:cubicBezTo>
                  <a:close/>
                  <a:moveTo>
                    <a:pt x="630" y="542"/>
                  </a:moveTo>
                  <a:cubicBezTo>
                    <a:pt x="628" y="542"/>
                    <a:pt x="628" y="542"/>
                    <a:pt x="628" y="542"/>
                  </a:cubicBezTo>
                  <a:cubicBezTo>
                    <a:pt x="628" y="542"/>
                    <a:pt x="628" y="541"/>
                    <a:pt x="628" y="541"/>
                  </a:cubicBezTo>
                  <a:cubicBezTo>
                    <a:pt x="626" y="541"/>
                    <a:pt x="624" y="540"/>
                    <a:pt x="623" y="539"/>
                  </a:cubicBezTo>
                  <a:cubicBezTo>
                    <a:pt x="622" y="539"/>
                    <a:pt x="622" y="538"/>
                    <a:pt x="621" y="538"/>
                  </a:cubicBezTo>
                  <a:cubicBezTo>
                    <a:pt x="621" y="538"/>
                    <a:pt x="620" y="538"/>
                    <a:pt x="620" y="537"/>
                  </a:cubicBezTo>
                  <a:cubicBezTo>
                    <a:pt x="620" y="537"/>
                    <a:pt x="620" y="537"/>
                    <a:pt x="619" y="537"/>
                  </a:cubicBezTo>
                  <a:cubicBezTo>
                    <a:pt x="619" y="536"/>
                    <a:pt x="618" y="537"/>
                    <a:pt x="618" y="536"/>
                  </a:cubicBezTo>
                  <a:cubicBezTo>
                    <a:pt x="618" y="536"/>
                    <a:pt x="618" y="536"/>
                    <a:pt x="618" y="536"/>
                  </a:cubicBezTo>
                  <a:cubicBezTo>
                    <a:pt x="618" y="535"/>
                    <a:pt x="617" y="535"/>
                    <a:pt x="617" y="535"/>
                  </a:cubicBezTo>
                  <a:cubicBezTo>
                    <a:pt x="617" y="535"/>
                    <a:pt x="617" y="535"/>
                    <a:pt x="616" y="535"/>
                  </a:cubicBezTo>
                  <a:cubicBezTo>
                    <a:pt x="616" y="534"/>
                    <a:pt x="617" y="534"/>
                    <a:pt x="617" y="534"/>
                  </a:cubicBezTo>
                  <a:cubicBezTo>
                    <a:pt x="618" y="534"/>
                    <a:pt x="617" y="535"/>
                    <a:pt x="618" y="535"/>
                  </a:cubicBezTo>
                  <a:cubicBezTo>
                    <a:pt x="618" y="535"/>
                    <a:pt x="619" y="535"/>
                    <a:pt x="619" y="535"/>
                  </a:cubicBezTo>
                  <a:cubicBezTo>
                    <a:pt x="619" y="536"/>
                    <a:pt x="619" y="536"/>
                    <a:pt x="620" y="536"/>
                  </a:cubicBezTo>
                  <a:cubicBezTo>
                    <a:pt x="620" y="536"/>
                    <a:pt x="620" y="535"/>
                    <a:pt x="620" y="535"/>
                  </a:cubicBezTo>
                  <a:cubicBezTo>
                    <a:pt x="621" y="535"/>
                    <a:pt x="621" y="536"/>
                    <a:pt x="621" y="537"/>
                  </a:cubicBezTo>
                  <a:cubicBezTo>
                    <a:pt x="622" y="537"/>
                    <a:pt x="622" y="537"/>
                    <a:pt x="622" y="537"/>
                  </a:cubicBezTo>
                  <a:cubicBezTo>
                    <a:pt x="623" y="538"/>
                    <a:pt x="623" y="538"/>
                    <a:pt x="624" y="539"/>
                  </a:cubicBezTo>
                  <a:cubicBezTo>
                    <a:pt x="625" y="539"/>
                    <a:pt x="625" y="538"/>
                    <a:pt x="625" y="538"/>
                  </a:cubicBezTo>
                  <a:cubicBezTo>
                    <a:pt x="625" y="539"/>
                    <a:pt x="626" y="539"/>
                    <a:pt x="626" y="539"/>
                  </a:cubicBezTo>
                  <a:cubicBezTo>
                    <a:pt x="626" y="540"/>
                    <a:pt x="627" y="539"/>
                    <a:pt x="627" y="540"/>
                  </a:cubicBezTo>
                  <a:cubicBezTo>
                    <a:pt x="627" y="540"/>
                    <a:pt x="627" y="540"/>
                    <a:pt x="628" y="540"/>
                  </a:cubicBezTo>
                  <a:cubicBezTo>
                    <a:pt x="628" y="540"/>
                    <a:pt x="628" y="540"/>
                    <a:pt x="628" y="540"/>
                  </a:cubicBezTo>
                  <a:cubicBezTo>
                    <a:pt x="628" y="540"/>
                    <a:pt x="628" y="540"/>
                    <a:pt x="628" y="540"/>
                  </a:cubicBezTo>
                  <a:cubicBezTo>
                    <a:pt x="629" y="540"/>
                    <a:pt x="630" y="540"/>
                    <a:pt x="630" y="541"/>
                  </a:cubicBezTo>
                  <a:cubicBezTo>
                    <a:pt x="630" y="541"/>
                    <a:pt x="631" y="541"/>
                    <a:pt x="631" y="541"/>
                  </a:cubicBezTo>
                  <a:cubicBezTo>
                    <a:pt x="632" y="541"/>
                    <a:pt x="631" y="543"/>
                    <a:pt x="633" y="543"/>
                  </a:cubicBezTo>
                  <a:cubicBezTo>
                    <a:pt x="633" y="544"/>
                    <a:pt x="632" y="543"/>
                    <a:pt x="631" y="543"/>
                  </a:cubicBezTo>
                  <a:cubicBezTo>
                    <a:pt x="631" y="543"/>
                    <a:pt x="630" y="542"/>
                    <a:pt x="630" y="542"/>
                  </a:cubicBezTo>
                  <a:close/>
                  <a:moveTo>
                    <a:pt x="634" y="555"/>
                  </a:moveTo>
                  <a:cubicBezTo>
                    <a:pt x="633" y="555"/>
                    <a:pt x="631" y="556"/>
                    <a:pt x="632" y="555"/>
                  </a:cubicBezTo>
                  <a:cubicBezTo>
                    <a:pt x="633" y="555"/>
                    <a:pt x="635" y="555"/>
                    <a:pt x="635" y="556"/>
                  </a:cubicBezTo>
                  <a:cubicBezTo>
                    <a:pt x="635" y="557"/>
                    <a:pt x="634" y="556"/>
                    <a:pt x="634" y="555"/>
                  </a:cubicBezTo>
                  <a:close/>
                  <a:moveTo>
                    <a:pt x="640" y="561"/>
                  </a:moveTo>
                  <a:cubicBezTo>
                    <a:pt x="640" y="561"/>
                    <a:pt x="640" y="560"/>
                    <a:pt x="640" y="560"/>
                  </a:cubicBezTo>
                  <a:cubicBezTo>
                    <a:pt x="639" y="560"/>
                    <a:pt x="638" y="560"/>
                    <a:pt x="638" y="560"/>
                  </a:cubicBezTo>
                  <a:cubicBezTo>
                    <a:pt x="638" y="559"/>
                    <a:pt x="640" y="560"/>
                    <a:pt x="641" y="560"/>
                  </a:cubicBezTo>
                  <a:cubicBezTo>
                    <a:pt x="641" y="560"/>
                    <a:pt x="641" y="561"/>
                    <a:pt x="640" y="561"/>
                  </a:cubicBezTo>
                  <a:close/>
                  <a:moveTo>
                    <a:pt x="654" y="561"/>
                  </a:moveTo>
                  <a:cubicBezTo>
                    <a:pt x="653" y="561"/>
                    <a:pt x="652" y="561"/>
                    <a:pt x="651" y="561"/>
                  </a:cubicBezTo>
                  <a:cubicBezTo>
                    <a:pt x="650" y="561"/>
                    <a:pt x="650" y="561"/>
                    <a:pt x="649" y="561"/>
                  </a:cubicBezTo>
                  <a:cubicBezTo>
                    <a:pt x="649" y="561"/>
                    <a:pt x="649" y="561"/>
                    <a:pt x="649" y="560"/>
                  </a:cubicBezTo>
                  <a:cubicBezTo>
                    <a:pt x="647" y="560"/>
                    <a:pt x="647" y="560"/>
                    <a:pt x="646" y="560"/>
                  </a:cubicBezTo>
                  <a:cubicBezTo>
                    <a:pt x="646" y="560"/>
                    <a:pt x="645" y="559"/>
                    <a:pt x="645" y="559"/>
                  </a:cubicBezTo>
                  <a:cubicBezTo>
                    <a:pt x="645" y="559"/>
                    <a:pt x="644" y="560"/>
                    <a:pt x="644" y="559"/>
                  </a:cubicBezTo>
                  <a:cubicBezTo>
                    <a:pt x="644" y="558"/>
                    <a:pt x="645" y="558"/>
                    <a:pt x="647" y="558"/>
                  </a:cubicBezTo>
                  <a:cubicBezTo>
                    <a:pt x="647" y="558"/>
                    <a:pt x="646" y="559"/>
                    <a:pt x="646" y="559"/>
                  </a:cubicBezTo>
                  <a:cubicBezTo>
                    <a:pt x="646" y="560"/>
                    <a:pt x="647" y="559"/>
                    <a:pt x="647" y="558"/>
                  </a:cubicBezTo>
                  <a:cubicBezTo>
                    <a:pt x="648" y="559"/>
                    <a:pt x="648" y="559"/>
                    <a:pt x="648" y="559"/>
                  </a:cubicBezTo>
                  <a:cubicBezTo>
                    <a:pt x="649" y="560"/>
                    <a:pt x="649" y="559"/>
                    <a:pt x="649" y="560"/>
                  </a:cubicBezTo>
                  <a:cubicBezTo>
                    <a:pt x="649" y="560"/>
                    <a:pt x="651" y="560"/>
                    <a:pt x="651" y="559"/>
                  </a:cubicBezTo>
                  <a:cubicBezTo>
                    <a:pt x="651" y="559"/>
                    <a:pt x="651" y="559"/>
                    <a:pt x="651" y="559"/>
                  </a:cubicBezTo>
                  <a:cubicBezTo>
                    <a:pt x="652" y="559"/>
                    <a:pt x="653" y="560"/>
                    <a:pt x="654" y="560"/>
                  </a:cubicBezTo>
                  <a:cubicBezTo>
                    <a:pt x="653" y="560"/>
                    <a:pt x="654" y="561"/>
                    <a:pt x="654" y="561"/>
                  </a:cubicBezTo>
                  <a:close/>
                  <a:moveTo>
                    <a:pt x="655" y="548"/>
                  </a:moveTo>
                  <a:cubicBezTo>
                    <a:pt x="655" y="548"/>
                    <a:pt x="654" y="549"/>
                    <a:pt x="654" y="549"/>
                  </a:cubicBezTo>
                  <a:cubicBezTo>
                    <a:pt x="654" y="549"/>
                    <a:pt x="654" y="548"/>
                    <a:pt x="654" y="548"/>
                  </a:cubicBezTo>
                  <a:cubicBezTo>
                    <a:pt x="653" y="548"/>
                    <a:pt x="652" y="548"/>
                    <a:pt x="651" y="548"/>
                  </a:cubicBezTo>
                  <a:cubicBezTo>
                    <a:pt x="650" y="548"/>
                    <a:pt x="648" y="547"/>
                    <a:pt x="647" y="547"/>
                  </a:cubicBezTo>
                  <a:cubicBezTo>
                    <a:pt x="646" y="547"/>
                    <a:pt x="645" y="547"/>
                    <a:pt x="643" y="546"/>
                  </a:cubicBezTo>
                  <a:cubicBezTo>
                    <a:pt x="643" y="546"/>
                    <a:pt x="643" y="546"/>
                    <a:pt x="642" y="546"/>
                  </a:cubicBezTo>
                  <a:cubicBezTo>
                    <a:pt x="642" y="546"/>
                    <a:pt x="640" y="546"/>
                    <a:pt x="640" y="546"/>
                  </a:cubicBezTo>
                  <a:cubicBezTo>
                    <a:pt x="640" y="546"/>
                    <a:pt x="640" y="545"/>
                    <a:pt x="640" y="545"/>
                  </a:cubicBezTo>
                  <a:cubicBezTo>
                    <a:pt x="640" y="545"/>
                    <a:pt x="640" y="545"/>
                    <a:pt x="639" y="545"/>
                  </a:cubicBezTo>
                  <a:cubicBezTo>
                    <a:pt x="639" y="545"/>
                    <a:pt x="639" y="545"/>
                    <a:pt x="639" y="545"/>
                  </a:cubicBezTo>
                  <a:cubicBezTo>
                    <a:pt x="639" y="545"/>
                    <a:pt x="639" y="545"/>
                    <a:pt x="639" y="545"/>
                  </a:cubicBezTo>
                  <a:cubicBezTo>
                    <a:pt x="639" y="545"/>
                    <a:pt x="639" y="545"/>
                    <a:pt x="639" y="545"/>
                  </a:cubicBezTo>
                  <a:cubicBezTo>
                    <a:pt x="638" y="545"/>
                    <a:pt x="638" y="545"/>
                    <a:pt x="638" y="545"/>
                  </a:cubicBezTo>
                  <a:cubicBezTo>
                    <a:pt x="637" y="545"/>
                    <a:pt x="636" y="545"/>
                    <a:pt x="636" y="545"/>
                  </a:cubicBezTo>
                  <a:cubicBezTo>
                    <a:pt x="635" y="545"/>
                    <a:pt x="635" y="544"/>
                    <a:pt x="635" y="544"/>
                  </a:cubicBezTo>
                  <a:cubicBezTo>
                    <a:pt x="635" y="544"/>
                    <a:pt x="635" y="544"/>
                    <a:pt x="635" y="544"/>
                  </a:cubicBezTo>
                  <a:cubicBezTo>
                    <a:pt x="635" y="544"/>
                    <a:pt x="634" y="544"/>
                    <a:pt x="634" y="544"/>
                  </a:cubicBezTo>
                  <a:cubicBezTo>
                    <a:pt x="634" y="544"/>
                    <a:pt x="633" y="543"/>
                    <a:pt x="633" y="543"/>
                  </a:cubicBezTo>
                  <a:cubicBezTo>
                    <a:pt x="633" y="543"/>
                    <a:pt x="634" y="543"/>
                    <a:pt x="634" y="543"/>
                  </a:cubicBezTo>
                  <a:cubicBezTo>
                    <a:pt x="634" y="543"/>
                    <a:pt x="635" y="543"/>
                    <a:pt x="635" y="543"/>
                  </a:cubicBezTo>
                  <a:cubicBezTo>
                    <a:pt x="635" y="543"/>
                    <a:pt x="635" y="543"/>
                    <a:pt x="635" y="543"/>
                  </a:cubicBezTo>
                  <a:cubicBezTo>
                    <a:pt x="636" y="543"/>
                    <a:pt x="636" y="543"/>
                    <a:pt x="636" y="543"/>
                  </a:cubicBezTo>
                  <a:cubicBezTo>
                    <a:pt x="636" y="543"/>
                    <a:pt x="637" y="543"/>
                    <a:pt x="637" y="543"/>
                  </a:cubicBezTo>
                  <a:cubicBezTo>
                    <a:pt x="637" y="543"/>
                    <a:pt x="637" y="544"/>
                    <a:pt x="637" y="544"/>
                  </a:cubicBezTo>
                  <a:cubicBezTo>
                    <a:pt x="637" y="544"/>
                    <a:pt x="638" y="543"/>
                    <a:pt x="638" y="543"/>
                  </a:cubicBezTo>
                  <a:cubicBezTo>
                    <a:pt x="638" y="543"/>
                    <a:pt x="638" y="543"/>
                    <a:pt x="638" y="543"/>
                  </a:cubicBezTo>
                  <a:cubicBezTo>
                    <a:pt x="638" y="543"/>
                    <a:pt x="638" y="543"/>
                    <a:pt x="638" y="543"/>
                  </a:cubicBezTo>
                  <a:cubicBezTo>
                    <a:pt x="638" y="543"/>
                    <a:pt x="638" y="543"/>
                    <a:pt x="638" y="543"/>
                  </a:cubicBezTo>
                  <a:cubicBezTo>
                    <a:pt x="639" y="543"/>
                    <a:pt x="639" y="544"/>
                    <a:pt x="639" y="544"/>
                  </a:cubicBezTo>
                  <a:cubicBezTo>
                    <a:pt x="639" y="544"/>
                    <a:pt x="639" y="544"/>
                    <a:pt x="639" y="544"/>
                  </a:cubicBezTo>
                  <a:cubicBezTo>
                    <a:pt x="639" y="544"/>
                    <a:pt x="640" y="543"/>
                    <a:pt x="640" y="543"/>
                  </a:cubicBezTo>
                  <a:cubicBezTo>
                    <a:pt x="640" y="543"/>
                    <a:pt x="640" y="544"/>
                    <a:pt x="640" y="544"/>
                  </a:cubicBezTo>
                  <a:cubicBezTo>
                    <a:pt x="640" y="544"/>
                    <a:pt x="640" y="544"/>
                    <a:pt x="640" y="544"/>
                  </a:cubicBezTo>
                  <a:cubicBezTo>
                    <a:pt x="640" y="544"/>
                    <a:pt x="641" y="544"/>
                    <a:pt x="641" y="545"/>
                  </a:cubicBezTo>
                  <a:cubicBezTo>
                    <a:pt x="641" y="545"/>
                    <a:pt x="642" y="545"/>
                    <a:pt x="642" y="545"/>
                  </a:cubicBezTo>
                  <a:cubicBezTo>
                    <a:pt x="642" y="545"/>
                    <a:pt x="642" y="545"/>
                    <a:pt x="642" y="545"/>
                  </a:cubicBezTo>
                  <a:cubicBezTo>
                    <a:pt x="642" y="545"/>
                    <a:pt x="642" y="545"/>
                    <a:pt x="642" y="545"/>
                  </a:cubicBezTo>
                  <a:cubicBezTo>
                    <a:pt x="642" y="545"/>
                    <a:pt x="642" y="545"/>
                    <a:pt x="643" y="545"/>
                  </a:cubicBezTo>
                  <a:cubicBezTo>
                    <a:pt x="643" y="545"/>
                    <a:pt x="643" y="545"/>
                    <a:pt x="643" y="545"/>
                  </a:cubicBezTo>
                  <a:cubicBezTo>
                    <a:pt x="643" y="545"/>
                    <a:pt x="643" y="544"/>
                    <a:pt x="643" y="544"/>
                  </a:cubicBezTo>
                  <a:cubicBezTo>
                    <a:pt x="643" y="544"/>
                    <a:pt x="643" y="544"/>
                    <a:pt x="643" y="544"/>
                  </a:cubicBezTo>
                  <a:cubicBezTo>
                    <a:pt x="643" y="544"/>
                    <a:pt x="644" y="544"/>
                    <a:pt x="644" y="545"/>
                  </a:cubicBezTo>
                  <a:cubicBezTo>
                    <a:pt x="644" y="545"/>
                    <a:pt x="644" y="545"/>
                    <a:pt x="644" y="545"/>
                  </a:cubicBezTo>
                  <a:cubicBezTo>
                    <a:pt x="645" y="546"/>
                    <a:pt x="645" y="546"/>
                    <a:pt x="645" y="546"/>
                  </a:cubicBezTo>
                  <a:cubicBezTo>
                    <a:pt x="645" y="546"/>
                    <a:pt x="646" y="546"/>
                    <a:pt x="646" y="546"/>
                  </a:cubicBezTo>
                  <a:cubicBezTo>
                    <a:pt x="646" y="546"/>
                    <a:pt x="647" y="546"/>
                    <a:pt x="647" y="546"/>
                  </a:cubicBezTo>
                  <a:cubicBezTo>
                    <a:pt x="647" y="546"/>
                    <a:pt x="648" y="546"/>
                    <a:pt x="648" y="546"/>
                  </a:cubicBezTo>
                  <a:cubicBezTo>
                    <a:pt x="648" y="547"/>
                    <a:pt x="648" y="547"/>
                    <a:pt x="648" y="547"/>
                  </a:cubicBezTo>
                  <a:cubicBezTo>
                    <a:pt x="648" y="547"/>
                    <a:pt x="648" y="547"/>
                    <a:pt x="648" y="546"/>
                  </a:cubicBezTo>
                  <a:cubicBezTo>
                    <a:pt x="648" y="546"/>
                    <a:pt x="648" y="546"/>
                    <a:pt x="648" y="546"/>
                  </a:cubicBezTo>
                  <a:cubicBezTo>
                    <a:pt x="649" y="546"/>
                    <a:pt x="650" y="546"/>
                    <a:pt x="651" y="547"/>
                  </a:cubicBezTo>
                  <a:cubicBezTo>
                    <a:pt x="651" y="547"/>
                    <a:pt x="651" y="547"/>
                    <a:pt x="651" y="547"/>
                  </a:cubicBezTo>
                  <a:cubicBezTo>
                    <a:pt x="652" y="547"/>
                    <a:pt x="652" y="546"/>
                    <a:pt x="653" y="546"/>
                  </a:cubicBezTo>
                  <a:cubicBezTo>
                    <a:pt x="653" y="548"/>
                    <a:pt x="655" y="547"/>
                    <a:pt x="656" y="548"/>
                  </a:cubicBezTo>
                  <a:cubicBezTo>
                    <a:pt x="656" y="548"/>
                    <a:pt x="657" y="547"/>
                    <a:pt x="657" y="547"/>
                  </a:cubicBezTo>
                  <a:cubicBezTo>
                    <a:pt x="658" y="548"/>
                    <a:pt x="658" y="547"/>
                    <a:pt x="659" y="547"/>
                  </a:cubicBezTo>
                  <a:cubicBezTo>
                    <a:pt x="660" y="547"/>
                    <a:pt x="660" y="548"/>
                    <a:pt x="660" y="548"/>
                  </a:cubicBezTo>
                  <a:cubicBezTo>
                    <a:pt x="660" y="548"/>
                    <a:pt x="662" y="547"/>
                    <a:pt x="663" y="548"/>
                  </a:cubicBezTo>
                  <a:cubicBezTo>
                    <a:pt x="662" y="549"/>
                    <a:pt x="661" y="548"/>
                    <a:pt x="660" y="548"/>
                  </a:cubicBezTo>
                  <a:cubicBezTo>
                    <a:pt x="659" y="548"/>
                    <a:pt x="658" y="548"/>
                    <a:pt x="657" y="548"/>
                  </a:cubicBezTo>
                  <a:cubicBezTo>
                    <a:pt x="657" y="549"/>
                    <a:pt x="656" y="548"/>
                    <a:pt x="655" y="548"/>
                  </a:cubicBezTo>
                  <a:close/>
                  <a:moveTo>
                    <a:pt x="664" y="561"/>
                  </a:moveTo>
                  <a:cubicBezTo>
                    <a:pt x="663" y="561"/>
                    <a:pt x="663" y="561"/>
                    <a:pt x="662" y="561"/>
                  </a:cubicBezTo>
                  <a:cubicBezTo>
                    <a:pt x="661" y="561"/>
                    <a:pt x="660" y="560"/>
                    <a:pt x="659" y="560"/>
                  </a:cubicBezTo>
                  <a:cubicBezTo>
                    <a:pt x="659" y="560"/>
                    <a:pt x="659" y="560"/>
                    <a:pt x="658" y="560"/>
                  </a:cubicBezTo>
                  <a:cubicBezTo>
                    <a:pt x="658" y="560"/>
                    <a:pt x="658" y="560"/>
                    <a:pt x="658" y="560"/>
                  </a:cubicBezTo>
                  <a:cubicBezTo>
                    <a:pt x="658" y="560"/>
                    <a:pt x="657" y="560"/>
                    <a:pt x="657" y="560"/>
                  </a:cubicBezTo>
                  <a:cubicBezTo>
                    <a:pt x="656" y="561"/>
                    <a:pt x="657" y="561"/>
                    <a:pt x="657" y="561"/>
                  </a:cubicBezTo>
                  <a:cubicBezTo>
                    <a:pt x="658" y="561"/>
                    <a:pt x="658" y="561"/>
                    <a:pt x="659" y="561"/>
                  </a:cubicBezTo>
                  <a:cubicBezTo>
                    <a:pt x="660" y="562"/>
                    <a:pt x="661" y="561"/>
                    <a:pt x="662" y="562"/>
                  </a:cubicBezTo>
                  <a:cubicBezTo>
                    <a:pt x="661" y="563"/>
                    <a:pt x="660" y="562"/>
                    <a:pt x="660" y="562"/>
                  </a:cubicBezTo>
                  <a:cubicBezTo>
                    <a:pt x="658" y="562"/>
                    <a:pt x="658" y="562"/>
                    <a:pt x="658" y="562"/>
                  </a:cubicBezTo>
                  <a:cubicBezTo>
                    <a:pt x="657" y="561"/>
                    <a:pt x="657" y="562"/>
                    <a:pt x="656" y="561"/>
                  </a:cubicBezTo>
                  <a:cubicBezTo>
                    <a:pt x="656" y="561"/>
                    <a:pt x="656" y="560"/>
                    <a:pt x="656" y="560"/>
                  </a:cubicBezTo>
                  <a:cubicBezTo>
                    <a:pt x="656" y="559"/>
                    <a:pt x="656" y="560"/>
                    <a:pt x="657" y="560"/>
                  </a:cubicBezTo>
                  <a:cubicBezTo>
                    <a:pt x="657" y="560"/>
                    <a:pt x="658" y="560"/>
                    <a:pt x="658" y="560"/>
                  </a:cubicBezTo>
                  <a:cubicBezTo>
                    <a:pt x="658" y="560"/>
                    <a:pt x="659" y="560"/>
                    <a:pt x="660" y="560"/>
                  </a:cubicBezTo>
                  <a:cubicBezTo>
                    <a:pt x="660" y="560"/>
                    <a:pt x="661" y="560"/>
                    <a:pt x="661" y="560"/>
                  </a:cubicBezTo>
                  <a:cubicBezTo>
                    <a:pt x="662" y="560"/>
                    <a:pt x="662" y="561"/>
                    <a:pt x="662" y="561"/>
                  </a:cubicBezTo>
                  <a:cubicBezTo>
                    <a:pt x="664" y="561"/>
                    <a:pt x="665" y="560"/>
                    <a:pt x="666" y="561"/>
                  </a:cubicBezTo>
                  <a:cubicBezTo>
                    <a:pt x="666" y="562"/>
                    <a:pt x="665" y="561"/>
                    <a:pt x="664" y="561"/>
                  </a:cubicBezTo>
                  <a:close/>
                  <a:moveTo>
                    <a:pt x="666" y="550"/>
                  </a:moveTo>
                  <a:cubicBezTo>
                    <a:pt x="665" y="550"/>
                    <a:pt x="665" y="549"/>
                    <a:pt x="663" y="549"/>
                  </a:cubicBezTo>
                  <a:cubicBezTo>
                    <a:pt x="664" y="549"/>
                    <a:pt x="665" y="549"/>
                    <a:pt x="666" y="549"/>
                  </a:cubicBezTo>
                  <a:cubicBezTo>
                    <a:pt x="667" y="549"/>
                    <a:pt x="667" y="549"/>
                    <a:pt x="667" y="549"/>
                  </a:cubicBezTo>
                  <a:cubicBezTo>
                    <a:pt x="668" y="549"/>
                    <a:pt x="668" y="549"/>
                    <a:pt x="669" y="549"/>
                  </a:cubicBezTo>
                  <a:cubicBezTo>
                    <a:pt x="670" y="549"/>
                    <a:pt x="670" y="548"/>
                    <a:pt x="671" y="549"/>
                  </a:cubicBezTo>
                  <a:cubicBezTo>
                    <a:pt x="670" y="550"/>
                    <a:pt x="668" y="550"/>
                    <a:pt x="666" y="550"/>
                  </a:cubicBezTo>
                  <a:close/>
                  <a:moveTo>
                    <a:pt x="670" y="562"/>
                  </a:moveTo>
                  <a:cubicBezTo>
                    <a:pt x="669" y="562"/>
                    <a:pt x="668" y="562"/>
                    <a:pt x="667" y="561"/>
                  </a:cubicBezTo>
                  <a:cubicBezTo>
                    <a:pt x="667" y="560"/>
                    <a:pt x="668" y="561"/>
                    <a:pt x="669" y="561"/>
                  </a:cubicBezTo>
                  <a:cubicBezTo>
                    <a:pt x="670" y="561"/>
                    <a:pt x="671" y="561"/>
                    <a:pt x="672" y="562"/>
                  </a:cubicBezTo>
                  <a:cubicBezTo>
                    <a:pt x="672" y="563"/>
                    <a:pt x="671" y="562"/>
                    <a:pt x="670" y="562"/>
                  </a:cubicBezTo>
                  <a:close/>
                  <a:moveTo>
                    <a:pt x="727" y="527"/>
                  </a:moveTo>
                  <a:cubicBezTo>
                    <a:pt x="727" y="528"/>
                    <a:pt x="727" y="528"/>
                    <a:pt x="726" y="528"/>
                  </a:cubicBezTo>
                  <a:cubicBezTo>
                    <a:pt x="726" y="528"/>
                    <a:pt x="726" y="528"/>
                    <a:pt x="726" y="528"/>
                  </a:cubicBezTo>
                  <a:cubicBezTo>
                    <a:pt x="726" y="528"/>
                    <a:pt x="725" y="529"/>
                    <a:pt x="725" y="529"/>
                  </a:cubicBezTo>
                  <a:cubicBezTo>
                    <a:pt x="725" y="529"/>
                    <a:pt x="725" y="529"/>
                    <a:pt x="724" y="529"/>
                  </a:cubicBezTo>
                  <a:cubicBezTo>
                    <a:pt x="724" y="529"/>
                    <a:pt x="724" y="529"/>
                    <a:pt x="723" y="530"/>
                  </a:cubicBezTo>
                  <a:cubicBezTo>
                    <a:pt x="722" y="529"/>
                    <a:pt x="724" y="529"/>
                    <a:pt x="725" y="528"/>
                  </a:cubicBezTo>
                  <a:cubicBezTo>
                    <a:pt x="726" y="528"/>
                    <a:pt x="727" y="528"/>
                    <a:pt x="727" y="527"/>
                  </a:cubicBezTo>
                  <a:cubicBezTo>
                    <a:pt x="728" y="527"/>
                    <a:pt x="727" y="528"/>
                    <a:pt x="727" y="527"/>
                  </a:cubicBezTo>
                  <a:close/>
                  <a:moveTo>
                    <a:pt x="753" y="501"/>
                  </a:moveTo>
                  <a:cubicBezTo>
                    <a:pt x="753" y="501"/>
                    <a:pt x="752" y="501"/>
                    <a:pt x="752" y="501"/>
                  </a:cubicBezTo>
                  <a:cubicBezTo>
                    <a:pt x="751" y="503"/>
                    <a:pt x="752" y="503"/>
                    <a:pt x="751" y="504"/>
                  </a:cubicBezTo>
                  <a:cubicBezTo>
                    <a:pt x="750" y="506"/>
                    <a:pt x="748" y="507"/>
                    <a:pt x="748" y="507"/>
                  </a:cubicBezTo>
                  <a:cubicBezTo>
                    <a:pt x="746" y="507"/>
                    <a:pt x="749" y="505"/>
                    <a:pt x="750" y="502"/>
                  </a:cubicBezTo>
                  <a:cubicBezTo>
                    <a:pt x="750" y="503"/>
                    <a:pt x="751" y="500"/>
                    <a:pt x="752" y="501"/>
                  </a:cubicBezTo>
                  <a:cubicBezTo>
                    <a:pt x="752" y="500"/>
                    <a:pt x="754" y="500"/>
                    <a:pt x="753" y="500"/>
                  </a:cubicBezTo>
                  <a:cubicBezTo>
                    <a:pt x="754" y="499"/>
                    <a:pt x="754" y="500"/>
                    <a:pt x="753" y="501"/>
                  </a:cubicBezTo>
                  <a:close/>
                  <a:moveTo>
                    <a:pt x="756" y="520"/>
                  </a:moveTo>
                  <a:cubicBezTo>
                    <a:pt x="756" y="521"/>
                    <a:pt x="756" y="521"/>
                    <a:pt x="756" y="521"/>
                  </a:cubicBezTo>
                  <a:cubicBezTo>
                    <a:pt x="756" y="521"/>
                    <a:pt x="756" y="521"/>
                    <a:pt x="756" y="521"/>
                  </a:cubicBezTo>
                  <a:cubicBezTo>
                    <a:pt x="756" y="521"/>
                    <a:pt x="756" y="521"/>
                    <a:pt x="756" y="521"/>
                  </a:cubicBezTo>
                  <a:cubicBezTo>
                    <a:pt x="756" y="522"/>
                    <a:pt x="756" y="522"/>
                    <a:pt x="756" y="522"/>
                  </a:cubicBezTo>
                  <a:cubicBezTo>
                    <a:pt x="755" y="522"/>
                    <a:pt x="755" y="522"/>
                    <a:pt x="755" y="521"/>
                  </a:cubicBezTo>
                  <a:cubicBezTo>
                    <a:pt x="755" y="521"/>
                    <a:pt x="755" y="521"/>
                    <a:pt x="755" y="521"/>
                  </a:cubicBezTo>
                  <a:cubicBezTo>
                    <a:pt x="755" y="521"/>
                    <a:pt x="756" y="520"/>
                    <a:pt x="756" y="520"/>
                  </a:cubicBezTo>
                  <a:cubicBezTo>
                    <a:pt x="756" y="520"/>
                    <a:pt x="756" y="520"/>
                    <a:pt x="756" y="520"/>
                  </a:cubicBezTo>
                  <a:cubicBezTo>
                    <a:pt x="756" y="520"/>
                    <a:pt x="756" y="520"/>
                    <a:pt x="756" y="520"/>
                  </a:cubicBezTo>
                  <a:close/>
                  <a:moveTo>
                    <a:pt x="757" y="517"/>
                  </a:moveTo>
                  <a:cubicBezTo>
                    <a:pt x="756" y="517"/>
                    <a:pt x="759" y="516"/>
                    <a:pt x="759" y="515"/>
                  </a:cubicBezTo>
                  <a:cubicBezTo>
                    <a:pt x="760" y="515"/>
                    <a:pt x="757" y="517"/>
                    <a:pt x="757" y="517"/>
                  </a:cubicBezTo>
                  <a:close/>
                  <a:moveTo>
                    <a:pt x="759" y="512"/>
                  </a:moveTo>
                  <a:cubicBezTo>
                    <a:pt x="758" y="512"/>
                    <a:pt x="759" y="511"/>
                    <a:pt x="759" y="510"/>
                  </a:cubicBezTo>
                  <a:cubicBezTo>
                    <a:pt x="760" y="511"/>
                    <a:pt x="759" y="511"/>
                    <a:pt x="759" y="512"/>
                  </a:cubicBezTo>
                  <a:close/>
                  <a:moveTo>
                    <a:pt x="760" y="510"/>
                  </a:moveTo>
                  <a:cubicBezTo>
                    <a:pt x="759" y="510"/>
                    <a:pt x="759" y="508"/>
                    <a:pt x="759" y="507"/>
                  </a:cubicBezTo>
                  <a:cubicBezTo>
                    <a:pt x="760" y="508"/>
                    <a:pt x="760" y="509"/>
                    <a:pt x="760" y="510"/>
                  </a:cubicBezTo>
                  <a:close/>
                  <a:moveTo>
                    <a:pt x="760" y="507"/>
                  </a:moveTo>
                  <a:cubicBezTo>
                    <a:pt x="759" y="507"/>
                    <a:pt x="760" y="506"/>
                    <a:pt x="761" y="505"/>
                  </a:cubicBezTo>
                  <a:cubicBezTo>
                    <a:pt x="761" y="506"/>
                    <a:pt x="760" y="507"/>
                    <a:pt x="760" y="507"/>
                  </a:cubicBezTo>
                  <a:close/>
                  <a:moveTo>
                    <a:pt x="321" y="795"/>
                  </a:moveTo>
                  <a:cubicBezTo>
                    <a:pt x="320" y="795"/>
                    <a:pt x="320" y="793"/>
                    <a:pt x="319" y="793"/>
                  </a:cubicBezTo>
                  <a:cubicBezTo>
                    <a:pt x="318" y="793"/>
                    <a:pt x="318" y="793"/>
                    <a:pt x="317" y="792"/>
                  </a:cubicBezTo>
                  <a:cubicBezTo>
                    <a:pt x="316" y="792"/>
                    <a:pt x="314" y="790"/>
                    <a:pt x="313" y="790"/>
                  </a:cubicBezTo>
                  <a:cubicBezTo>
                    <a:pt x="312" y="790"/>
                    <a:pt x="311" y="788"/>
                    <a:pt x="311" y="788"/>
                  </a:cubicBezTo>
                  <a:cubicBezTo>
                    <a:pt x="311" y="788"/>
                    <a:pt x="310" y="788"/>
                    <a:pt x="310" y="788"/>
                  </a:cubicBezTo>
                  <a:cubicBezTo>
                    <a:pt x="309" y="787"/>
                    <a:pt x="308" y="787"/>
                    <a:pt x="308" y="786"/>
                  </a:cubicBezTo>
                  <a:cubicBezTo>
                    <a:pt x="308" y="786"/>
                    <a:pt x="308" y="786"/>
                    <a:pt x="308" y="786"/>
                  </a:cubicBezTo>
                  <a:cubicBezTo>
                    <a:pt x="308" y="785"/>
                    <a:pt x="306" y="785"/>
                    <a:pt x="304" y="784"/>
                  </a:cubicBezTo>
                  <a:cubicBezTo>
                    <a:pt x="303" y="783"/>
                    <a:pt x="301" y="781"/>
                    <a:pt x="300" y="781"/>
                  </a:cubicBezTo>
                  <a:cubicBezTo>
                    <a:pt x="299" y="781"/>
                    <a:pt x="296" y="778"/>
                    <a:pt x="296" y="778"/>
                  </a:cubicBezTo>
                  <a:cubicBezTo>
                    <a:pt x="296" y="778"/>
                    <a:pt x="295" y="778"/>
                    <a:pt x="295" y="778"/>
                  </a:cubicBezTo>
                  <a:cubicBezTo>
                    <a:pt x="295" y="778"/>
                    <a:pt x="294" y="777"/>
                    <a:pt x="294" y="777"/>
                  </a:cubicBezTo>
                  <a:cubicBezTo>
                    <a:pt x="294" y="777"/>
                    <a:pt x="294" y="777"/>
                    <a:pt x="293" y="776"/>
                  </a:cubicBezTo>
                  <a:cubicBezTo>
                    <a:pt x="292" y="776"/>
                    <a:pt x="291" y="775"/>
                    <a:pt x="289" y="774"/>
                  </a:cubicBezTo>
                  <a:cubicBezTo>
                    <a:pt x="289" y="773"/>
                    <a:pt x="289" y="773"/>
                    <a:pt x="288" y="772"/>
                  </a:cubicBezTo>
                  <a:cubicBezTo>
                    <a:pt x="288" y="772"/>
                    <a:pt x="287" y="771"/>
                    <a:pt x="287" y="771"/>
                  </a:cubicBezTo>
                  <a:cubicBezTo>
                    <a:pt x="286" y="771"/>
                    <a:pt x="285" y="770"/>
                    <a:pt x="285" y="770"/>
                  </a:cubicBezTo>
                  <a:cubicBezTo>
                    <a:pt x="284" y="769"/>
                    <a:pt x="284" y="769"/>
                    <a:pt x="283" y="768"/>
                  </a:cubicBezTo>
                  <a:cubicBezTo>
                    <a:pt x="283" y="768"/>
                    <a:pt x="282" y="768"/>
                    <a:pt x="281" y="767"/>
                  </a:cubicBezTo>
                  <a:cubicBezTo>
                    <a:pt x="280" y="767"/>
                    <a:pt x="280" y="766"/>
                    <a:pt x="279" y="766"/>
                  </a:cubicBezTo>
                  <a:cubicBezTo>
                    <a:pt x="279" y="765"/>
                    <a:pt x="278" y="765"/>
                    <a:pt x="278" y="764"/>
                  </a:cubicBezTo>
                  <a:cubicBezTo>
                    <a:pt x="277" y="764"/>
                    <a:pt x="277" y="764"/>
                    <a:pt x="277" y="763"/>
                  </a:cubicBezTo>
                  <a:cubicBezTo>
                    <a:pt x="276" y="762"/>
                    <a:pt x="274" y="761"/>
                    <a:pt x="274" y="761"/>
                  </a:cubicBezTo>
                  <a:cubicBezTo>
                    <a:pt x="273" y="760"/>
                    <a:pt x="272" y="759"/>
                    <a:pt x="272" y="759"/>
                  </a:cubicBezTo>
                  <a:cubicBezTo>
                    <a:pt x="271" y="759"/>
                    <a:pt x="272" y="758"/>
                    <a:pt x="271" y="758"/>
                  </a:cubicBezTo>
                  <a:cubicBezTo>
                    <a:pt x="271" y="758"/>
                    <a:pt x="271" y="758"/>
                    <a:pt x="270" y="758"/>
                  </a:cubicBezTo>
                  <a:cubicBezTo>
                    <a:pt x="270" y="757"/>
                    <a:pt x="270" y="757"/>
                    <a:pt x="270" y="756"/>
                  </a:cubicBezTo>
                  <a:cubicBezTo>
                    <a:pt x="269" y="756"/>
                    <a:pt x="269" y="755"/>
                    <a:pt x="268" y="755"/>
                  </a:cubicBezTo>
                  <a:cubicBezTo>
                    <a:pt x="268" y="755"/>
                    <a:pt x="267" y="754"/>
                    <a:pt x="266" y="753"/>
                  </a:cubicBezTo>
                  <a:cubicBezTo>
                    <a:pt x="265" y="752"/>
                    <a:pt x="264" y="751"/>
                    <a:pt x="264" y="750"/>
                  </a:cubicBezTo>
                  <a:cubicBezTo>
                    <a:pt x="262" y="750"/>
                    <a:pt x="262" y="749"/>
                    <a:pt x="261" y="749"/>
                  </a:cubicBezTo>
                  <a:cubicBezTo>
                    <a:pt x="261" y="748"/>
                    <a:pt x="260" y="748"/>
                    <a:pt x="259" y="747"/>
                  </a:cubicBezTo>
                  <a:cubicBezTo>
                    <a:pt x="260" y="746"/>
                    <a:pt x="258" y="746"/>
                    <a:pt x="258" y="746"/>
                  </a:cubicBezTo>
                  <a:cubicBezTo>
                    <a:pt x="258" y="745"/>
                    <a:pt x="258" y="745"/>
                    <a:pt x="258" y="744"/>
                  </a:cubicBezTo>
                  <a:cubicBezTo>
                    <a:pt x="258" y="744"/>
                    <a:pt x="257" y="744"/>
                    <a:pt x="257" y="744"/>
                  </a:cubicBezTo>
                  <a:cubicBezTo>
                    <a:pt x="257" y="743"/>
                    <a:pt x="256" y="743"/>
                    <a:pt x="256" y="743"/>
                  </a:cubicBezTo>
                  <a:cubicBezTo>
                    <a:pt x="256" y="743"/>
                    <a:pt x="256" y="742"/>
                    <a:pt x="256" y="742"/>
                  </a:cubicBezTo>
                  <a:cubicBezTo>
                    <a:pt x="255" y="742"/>
                    <a:pt x="255" y="742"/>
                    <a:pt x="255" y="742"/>
                  </a:cubicBezTo>
                  <a:cubicBezTo>
                    <a:pt x="255" y="742"/>
                    <a:pt x="255" y="742"/>
                    <a:pt x="255" y="742"/>
                  </a:cubicBezTo>
                  <a:cubicBezTo>
                    <a:pt x="255" y="741"/>
                    <a:pt x="254" y="741"/>
                    <a:pt x="254" y="740"/>
                  </a:cubicBezTo>
                  <a:cubicBezTo>
                    <a:pt x="253" y="740"/>
                    <a:pt x="251" y="738"/>
                    <a:pt x="251" y="738"/>
                  </a:cubicBezTo>
                  <a:cubicBezTo>
                    <a:pt x="250" y="737"/>
                    <a:pt x="250" y="737"/>
                    <a:pt x="250" y="737"/>
                  </a:cubicBezTo>
                  <a:cubicBezTo>
                    <a:pt x="250" y="737"/>
                    <a:pt x="250" y="736"/>
                    <a:pt x="250" y="736"/>
                  </a:cubicBezTo>
                  <a:cubicBezTo>
                    <a:pt x="249" y="735"/>
                    <a:pt x="248" y="734"/>
                    <a:pt x="247" y="733"/>
                  </a:cubicBezTo>
                  <a:cubicBezTo>
                    <a:pt x="247" y="732"/>
                    <a:pt x="246" y="731"/>
                    <a:pt x="246" y="730"/>
                  </a:cubicBezTo>
                  <a:cubicBezTo>
                    <a:pt x="246" y="730"/>
                    <a:pt x="245" y="729"/>
                    <a:pt x="245" y="729"/>
                  </a:cubicBezTo>
                  <a:cubicBezTo>
                    <a:pt x="244" y="729"/>
                    <a:pt x="244" y="728"/>
                    <a:pt x="244" y="728"/>
                  </a:cubicBezTo>
                  <a:cubicBezTo>
                    <a:pt x="243" y="727"/>
                    <a:pt x="242" y="725"/>
                    <a:pt x="241" y="724"/>
                  </a:cubicBezTo>
                  <a:cubicBezTo>
                    <a:pt x="241" y="724"/>
                    <a:pt x="241" y="723"/>
                    <a:pt x="241" y="723"/>
                  </a:cubicBezTo>
                  <a:cubicBezTo>
                    <a:pt x="241" y="723"/>
                    <a:pt x="240" y="723"/>
                    <a:pt x="240" y="723"/>
                  </a:cubicBezTo>
                  <a:cubicBezTo>
                    <a:pt x="240" y="722"/>
                    <a:pt x="239" y="720"/>
                    <a:pt x="239" y="720"/>
                  </a:cubicBezTo>
                  <a:cubicBezTo>
                    <a:pt x="239" y="720"/>
                    <a:pt x="239" y="719"/>
                    <a:pt x="238" y="719"/>
                  </a:cubicBezTo>
                  <a:cubicBezTo>
                    <a:pt x="238" y="718"/>
                    <a:pt x="237" y="717"/>
                    <a:pt x="237" y="717"/>
                  </a:cubicBezTo>
                  <a:cubicBezTo>
                    <a:pt x="237" y="716"/>
                    <a:pt x="236" y="715"/>
                    <a:pt x="236" y="714"/>
                  </a:cubicBezTo>
                  <a:cubicBezTo>
                    <a:pt x="235" y="713"/>
                    <a:pt x="235" y="712"/>
                    <a:pt x="235" y="712"/>
                  </a:cubicBezTo>
                  <a:cubicBezTo>
                    <a:pt x="235" y="712"/>
                    <a:pt x="235" y="712"/>
                    <a:pt x="235" y="712"/>
                  </a:cubicBezTo>
                  <a:cubicBezTo>
                    <a:pt x="235" y="711"/>
                    <a:pt x="234" y="711"/>
                    <a:pt x="234" y="711"/>
                  </a:cubicBezTo>
                  <a:cubicBezTo>
                    <a:pt x="234" y="710"/>
                    <a:pt x="233" y="708"/>
                    <a:pt x="233" y="707"/>
                  </a:cubicBezTo>
                  <a:cubicBezTo>
                    <a:pt x="233" y="707"/>
                    <a:pt x="232" y="707"/>
                    <a:pt x="232" y="707"/>
                  </a:cubicBezTo>
                  <a:cubicBezTo>
                    <a:pt x="232" y="706"/>
                    <a:pt x="232" y="705"/>
                    <a:pt x="232" y="705"/>
                  </a:cubicBezTo>
                  <a:cubicBezTo>
                    <a:pt x="232" y="705"/>
                    <a:pt x="232" y="705"/>
                    <a:pt x="232" y="704"/>
                  </a:cubicBezTo>
                  <a:cubicBezTo>
                    <a:pt x="232" y="704"/>
                    <a:pt x="231" y="704"/>
                    <a:pt x="231" y="704"/>
                  </a:cubicBezTo>
                  <a:cubicBezTo>
                    <a:pt x="230" y="703"/>
                    <a:pt x="230" y="702"/>
                    <a:pt x="230" y="701"/>
                  </a:cubicBezTo>
                  <a:cubicBezTo>
                    <a:pt x="230" y="701"/>
                    <a:pt x="230" y="701"/>
                    <a:pt x="230" y="701"/>
                  </a:cubicBezTo>
                  <a:cubicBezTo>
                    <a:pt x="229" y="699"/>
                    <a:pt x="229" y="698"/>
                    <a:pt x="229" y="696"/>
                  </a:cubicBezTo>
                  <a:cubicBezTo>
                    <a:pt x="229" y="696"/>
                    <a:pt x="228" y="697"/>
                    <a:pt x="228" y="696"/>
                  </a:cubicBezTo>
                  <a:cubicBezTo>
                    <a:pt x="228" y="696"/>
                    <a:pt x="228" y="695"/>
                    <a:pt x="228" y="695"/>
                  </a:cubicBezTo>
                  <a:cubicBezTo>
                    <a:pt x="227" y="695"/>
                    <a:pt x="228" y="693"/>
                    <a:pt x="228" y="692"/>
                  </a:cubicBezTo>
                  <a:cubicBezTo>
                    <a:pt x="227" y="691"/>
                    <a:pt x="226" y="695"/>
                    <a:pt x="226" y="694"/>
                  </a:cubicBezTo>
                  <a:cubicBezTo>
                    <a:pt x="224" y="685"/>
                    <a:pt x="222" y="673"/>
                    <a:pt x="223" y="665"/>
                  </a:cubicBezTo>
                  <a:cubicBezTo>
                    <a:pt x="223" y="664"/>
                    <a:pt x="223" y="663"/>
                    <a:pt x="223" y="663"/>
                  </a:cubicBezTo>
                  <a:cubicBezTo>
                    <a:pt x="223" y="662"/>
                    <a:pt x="223" y="662"/>
                    <a:pt x="223" y="662"/>
                  </a:cubicBezTo>
                  <a:cubicBezTo>
                    <a:pt x="223" y="662"/>
                    <a:pt x="223" y="661"/>
                    <a:pt x="223" y="660"/>
                  </a:cubicBezTo>
                  <a:cubicBezTo>
                    <a:pt x="223" y="660"/>
                    <a:pt x="224" y="660"/>
                    <a:pt x="224" y="660"/>
                  </a:cubicBezTo>
                  <a:cubicBezTo>
                    <a:pt x="224" y="658"/>
                    <a:pt x="224" y="650"/>
                    <a:pt x="225" y="649"/>
                  </a:cubicBezTo>
                  <a:cubicBezTo>
                    <a:pt x="225" y="649"/>
                    <a:pt x="225" y="649"/>
                    <a:pt x="225" y="648"/>
                  </a:cubicBezTo>
                  <a:cubicBezTo>
                    <a:pt x="225" y="648"/>
                    <a:pt x="226" y="648"/>
                    <a:pt x="226" y="648"/>
                  </a:cubicBezTo>
                  <a:cubicBezTo>
                    <a:pt x="226" y="648"/>
                    <a:pt x="225" y="648"/>
                    <a:pt x="226" y="647"/>
                  </a:cubicBezTo>
                  <a:cubicBezTo>
                    <a:pt x="226" y="646"/>
                    <a:pt x="227" y="645"/>
                    <a:pt x="227" y="644"/>
                  </a:cubicBezTo>
                  <a:cubicBezTo>
                    <a:pt x="227" y="643"/>
                    <a:pt x="228" y="643"/>
                    <a:pt x="228" y="642"/>
                  </a:cubicBezTo>
                  <a:cubicBezTo>
                    <a:pt x="228" y="642"/>
                    <a:pt x="228" y="642"/>
                    <a:pt x="228" y="642"/>
                  </a:cubicBezTo>
                  <a:cubicBezTo>
                    <a:pt x="229" y="640"/>
                    <a:pt x="229" y="639"/>
                    <a:pt x="230" y="639"/>
                  </a:cubicBezTo>
                  <a:cubicBezTo>
                    <a:pt x="230" y="639"/>
                    <a:pt x="230" y="638"/>
                    <a:pt x="230" y="638"/>
                  </a:cubicBezTo>
                  <a:cubicBezTo>
                    <a:pt x="230" y="637"/>
                    <a:pt x="231" y="637"/>
                    <a:pt x="231" y="636"/>
                  </a:cubicBezTo>
                  <a:cubicBezTo>
                    <a:pt x="233" y="635"/>
                    <a:pt x="234" y="633"/>
                    <a:pt x="236" y="632"/>
                  </a:cubicBezTo>
                  <a:cubicBezTo>
                    <a:pt x="243" y="626"/>
                    <a:pt x="251" y="621"/>
                    <a:pt x="260" y="623"/>
                  </a:cubicBezTo>
                  <a:cubicBezTo>
                    <a:pt x="266" y="623"/>
                    <a:pt x="273" y="626"/>
                    <a:pt x="277" y="630"/>
                  </a:cubicBezTo>
                  <a:cubicBezTo>
                    <a:pt x="281" y="635"/>
                    <a:pt x="280" y="641"/>
                    <a:pt x="278" y="646"/>
                  </a:cubicBezTo>
                  <a:cubicBezTo>
                    <a:pt x="278" y="647"/>
                    <a:pt x="276" y="648"/>
                    <a:pt x="276" y="647"/>
                  </a:cubicBezTo>
                  <a:cubicBezTo>
                    <a:pt x="276" y="646"/>
                    <a:pt x="276" y="645"/>
                    <a:pt x="276" y="644"/>
                  </a:cubicBezTo>
                  <a:cubicBezTo>
                    <a:pt x="276" y="642"/>
                    <a:pt x="274" y="639"/>
                    <a:pt x="272" y="638"/>
                  </a:cubicBezTo>
                  <a:cubicBezTo>
                    <a:pt x="268" y="634"/>
                    <a:pt x="262" y="634"/>
                    <a:pt x="258" y="637"/>
                  </a:cubicBezTo>
                  <a:cubicBezTo>
                    <a:pt x="254" y="639"/>
                    <a:pt x="250" y="644"/>
                    <a:pt x="251" y="653"/>
                  </a:cubicBezTo>
                  <a:cubicBezTo>
                    <a:pt x="251" y="660"/>
                    <a:pt x="256" y="667"/>
                    <a:pt x="261" y="671"/>
                  </a:cubicBezTo>
                  <a:cubicBezTo>
                    <a:pt x="268" y="675"/>
                    <a:pt x="277" y="676"/>
                    <a:pt x="284" y="674"/>
                  </a:cubicBezTo>
                  <a:cubicBezTo>
                    <a:pt x="293" y="672"/>
                    <a:pt x="303" y="667"/>
                    <a:pt x="309" y="656"/>
                  </a:cubicBezTo>
                  <a:cubicBezTo>
                    <a:pt x="314" y="646"/>
                    <a:pt x="318" y="633"/>
                    <a:pt x="315" y="622"/>
                  </a:cubicBezTo>
                  <a:cubicBezTo>
                    <a:pt x="312" y="614"/>
                    <a:pt x="305" y="605"/>
                    <a:pt x="295" y="609"/>
                  </a:cubicBezTo>
                  <a:cubicBezTo>
                    <a:pt x="298" y="600"/>
                    <a:pt x="296" y="591"/>
                    <a:pt x="288" y="585"/>
                  </a:cubicBezTo>
                  <a:cubicBezTo>
                    <a:pt x="282" y="579"/>
                    <a:pt x="275" y="578"/>
                    <a:pt x="267" y="577"/>
                  </a:cubicBezTo>
                  <a:cubicBezTo>
                    <a:pt x="243" y="577"/>
                    <a:pt x="240" y="595"/>
                    <a:pt x="239" y="596"/>
                  </a:cubicBezTo>
                  <a:cubicBezTo>
                    <a:pt x="233" y="589"/>
                    <a:pt x="227" y="589"/>
                    <a:pt x="220" y="590"/>
                  </a:cubicBezTo>
                  <a:cubicBezTo>
                    <a:pt x="213" y="591"/>
                    <a:pt x="208" y="596"/>
                    <a:pt x="203" y="601"/>
                  </a:cubicBezTo>
                  <a:cubicBezTo>
                    <a:pt x="184" y="619"/>
                    <a:pt x="183" y="654"/>
                    <a:pt x="190" y="678"/>
                  </a:cubicBezTo>
                  <a:cubicBezTo>
                    <a:pt x="192" y="686"/>
                    <a:pt x="196" y="693"/>
                    <a:pt x="199" y="701"/>
                  </a:cubicBezTo>
                  <a:cubicBezTo>
                    <a:pt x="199" y="702"/>
                    <a:pt x="199" y="702"/>
                    <a:pt x="200" y="702"/>
                  </a:cubicBezTo>
                  <a:cubicBezTo>
                    <a:pt x="200" y="702"/>
                    <a:pt x="200" y="702"/>
                    <a:pt x="200" y="703"/>
                  </a:cubicBezTo>
                  <a:cubicBezTo>
                    <a:pt x="200" y="703"/>
                    <a:pt x="199" y="703"/>
                    <a:pt x="199" y="702"/>
                  </a:cubicBezTo>
                  <a:cubicBezTo>
                    <a:pt x="198" y="701"/>
                    <a:pt x="197" y="699"/>
                    <a:pt x="196" y="698"/>
                  </a:cubicBezTo>
                  <a:cubicBezTo>
                    <a:pt x="195" y="697"/>
                    <a:pt x="194" y="696"/>
                    <a:pt x="194" y="695"/>
                  </a:cubicBezTo>
                  <a:cubicBezTo>
                    <a:pt x="194" y="695"/>
                    <a:pt x="193" y="695"/>
                    <a:pt x="193" y="695"/>
                  </a:cubicBezTo>
                  <a:cubicBezTo>
                    <a:pt x="193" y="694"/>
                    <a:pt x="193" y="694"/>
                    <a:pt x="193" y="694"/>
                  </a:cubicBezTo>
                  <a:cubicBezTo>
                    <a:pt x="192" y="693"/>
                    <a:pt x="192" y="693"/>
                    <a:pt x="192" y="692"/>
                  </a:cubicBezTo>
                  <a:cubicBezTo>
                    <a:pt x="192" y="692"/>
                    <a:pt x="192" y="692"/>
                    <a:pt x="192" y="692"/>
                  </a:cubicBezTo>
                  <a:cubicBezTo>
                    <a:pt x="191" y="692"/>
                    <a:pt x="192" y="692"/>
                    <a:pt x="192" y="691"/>
                  </a:cubicBezTo>
                  <a:cubicBezTo>
                    <a:pt x="192" y="691"/>
                    <a:pt x="191" y="691"/>
                    <a:pt x="191" y="690"/>
                  </a:cubicBezTo>
                  <a:cubicBezTo>
                    <a:pt x="190" y="690"/>
                    <a:pt x="190" y="689"/>
                    <a:pt x="189" y="688"/>
                  </a:cubicBezTo>
                  <a:cubicBezTo>
                    <a:pt x="188" y="687"/>
                    <a:pt x="188" y="685"/>
                    <a:pt x="187" y="685"/>
                  </a:cubicBezTo>
                  <a:cubicBezTo>
                    <a:pt x="187" y="684"/>
                    <a:pt x="187" y="684"/>
                    <a:pt x="187" y="684"/>
                  </a:cubicBezTo>
                  <a:cubicBezTo>
                    <a:pt x="186" y="683"/>
                    <a:pt x="186" y="683"/>
                    <a:pt x="186" y="683"/>
                  </a:cubicBezTo>
                  <a:cubicBezTo>
                    <a:pt x="186" y="682"/>
                    <a:pt x="185" y="681"/>
                    <a:pt x="185" y="681"/>
                  </a:cubicBezTo>
                  <a:cubicBezTo>
                    <a:pt x="185" y="681"/>
                    <a:pt x="185" y="681"/>
                    <a:pt x="185" y="681"/>
                  </a:cubicBezTo>
                  <a:cubicBezTo>
                    <a:pt x="185" y="680"/>
                    <a:pt x="185" y="680"/>
                    <a:pt x="184" y="679"/>
                  </a:cubicBezTo>
                  <a:cubicBezTo>
                    <a:pt x="184" y="678"/>
                    <a:pt x="183" y="678"/>
                    <a:pt x="183" y="677"/>
                  </a:cubicBezTo>
                  <a:cubicBezTo>
                    <a:pt x="182" y="676"/>
                    <a:pt x="182" y="676"/>
                    <a:pt x="182" y="675"/>
                  </a:cubicBezTo>
                  <a:cubicBezTo>
                    <a:pt x="182" y="674"/>
                    <a:pt x="182" y="674"/>
                    <a:pt x="181" y="674"/>
                  </a:cubicBezTo>
                  <a:cubicBezTo>
                    <a:pt x="181" y="674"/>
                    <a:pt x="181" y="673"/>
                    <a:pt x="181" y="673"/>
                  </a:cubicBezTo>
                  <a:cubicBezTo>
                    <a:pt x="181" y="673"/>
                    <a:pt x="181" y="673"/>
                    <a:pt x="181" y="673"/>
                  </a:cubicBezTo>
                  <a:cubicBezTo>
                    <a:pt x="181" y="673"/>
                    <a:pt x="181" y="673"/>
                    <a:pt x="181" y="673"/>
                  </a:cubicBezTo>
                  <a:cubicBezTo>
                    <a:pt x="181" y="672"/>
                    <a:pt x="181" y="673"/>
                    <a:pt x="180" y="673"/>
                  </a:cubicBezTo>
                  <a:cubicBezTo>
                    <a:pt x="180" y="672"/>
                    <a:pt x="181" y="672"/>
                    <a:pt x="181" y="672"/>
                  </a:cubicBezTo>
                  <a:cubicBezTo>
                    <a:pt x="180" y="672"/>
                    <a:pt x="180" y="672"/>
                    <a:pt x="180" y="671"/>
                  </a:cubicBezTo>
                  <a:cubicBezTo>
                    <a:pt x="180" y="671"/>
                    <a:pt x="180" y="670"/>
                    <a:pt x="179" y="670"/>
                  </a:cubicBezTo>
                  <a:cubicBezTo>
                    <a:pt x="179" y="669"/>
                    <a:pt x="178" y="667"/>
                    <a:pt x="178" y="667"/>
                  </a:cubicBezTo>
                  <a:cubicBezTo>
                    <a:pt x="178" y="666"/>
                    <a:pt x="178" y="666"/>
                    <a:pt x="178" y="666"/>
                  </a:cubicBezTo>
                  <a:cubicBezTo>
                    <a:pt x="178" y="666"/>
                    <a:pt x="177" y="666"/>
                    <a:pt x="177" y="666"/>
                  </a:cubicBezTo>
                  <a:cubicBezTo>
                    <a:pt x="177" y="666"/>
                    <a:pt x="178" y="665"/>
                    <a:pt x="177" y="665"/>
                  </a:cubicBezTo>
                  <a:cubicBezTo>
                    <a:pt x="177" y="665"/>
                    <a:pt x="177" y="665"/>
                    <a:pt x="177" y="665"/>
                  </a:cubicBezTo>
                  <a:cubicBezTo>
                    <a:pt x="177" y="665"/>
                    <a:pt x="177" y="664"/>
                    <a:pt x="177" y="664"/>
                  </a:cubicBezTo>
                  <a:cubicBezTo>
                    <a:pt x="177" y="664"/>
                    <a:pt x="177" y="664"/>
                    <a:pt x="176" y="663"/>
                  </a:cubicBezTo>
                  <a:cubicBezTo>
                    <a:pt x="176" y="663"/>
                    <a:pt x="176" y="662"/>
                    <a:pt x="176" y="661"/>
                  </a:cubicBezTo>
                  <a:cubicBezTo>
                    <a:pt x="175" y="660"/>
                    <a:pt x="175" y="660"/>
                    <a:pt x="175" y="659"/>
                  </a:cubicBezTo>
                  <a:cubicBezTo>
                    <a:pt x="175" y="659"/>
                    <a:pt x="175" y="659"/>
                    <a:pt x="175" y="659"/>
                  </a:cubicBezTo>
                  <a:cubicBezTo>
                    <a:pt x="175" y="658"/>
                    <a:pt x="174" y="658"/>
                    <a:pt x="174" y="658"/>
                  </a:cubicBezTo>
                  <a:cubicBezTo>
                    <a:pt x="174" y="656"/>
                    <a:pt x="173" y="654"/>
                    <a:pt x="173" y="653"/>
                  </a:cubicBezTo>
                  <a:cubicBezTo>
                    <a:pt x="173" y="652"/>
                    <a:pt x="173" y="652"/>
                    <a:pt x="172" y="652"/>
                  </a:cubicBezTo>
                  <a:cubicBezTo>
                    <a:pt x="172" y="651"/>
                    <a:pt x="172" y="650"/>
                    <a:pt x="172" y="650"/>
                  </a:cubicBezTo>
                  <a:cubicBezTo>
                    <a:pt x="172" y="650"/>
                    <a:pt x="172" y="650"/>
                    <a:pt x="172" y="650"/>
                  </a:cubicBezTo>
                  <a:cubicBezTo>
                    <a:pt x="172" y="650"/>
                    <a:pt x="172" y="649"/>
                    <a:pt x="172" y="649"/>
                  </a:cubicBezTo>
                  <a:cubicBezTo>
                    <a:pt x="172" y="649"/>
                    <a:pt x="171" y="648"/>
                    <a:pt x="171" y="648"/>
                  </a:cubicBezTo>
                  <a:cubicBezTo>
                    <a:pt x="171" y="647"/>
                    <a:pt x="170" y="645"/>
                    <a:pt x="170" y="644"/>
                  </a:cubicBezTo>
                  <a:cubicBezTo>
                    <a:pt x="170" y="643"/>
                    <a:pt x="169" y="643"/>
                    <a:pt x="169" y="642"/>
                  </a:cubicBezTo>
                  <a:cubicBezTo>
                    <a:pt x="169" y="641"/>
                    <a:pt x="169" y="641"/>
                    <a:pt x="169" y="641"/>
                  </a:cubicBezTo>
                  <a:cubicBezTo>
                    <a:pt x="168" y="639"/>
                    <a:pt x="168" y="637"/>
                    <a:pt x="168" y="636"/>
                  </a:cubicBezTo>
                  <a:cubicBezTo>
                    <a:pt x="168" y="636"/>
                    <a:pt x="167" y="635"/>
                    <a:pt x="167" y="635"/>
                  </a:cubicBezTo>
                  <a:cubicBezTo>
                    <a:pt x="167" y="634"/>
                    <a:pt x="167" y="635"/>
                    <a:pt x="167" y="635"/>
                  </a:cubicBezTo>
                  <a:cubicBezTo>
                    <a:pt x="167" y="634"/>
                    <a:pt x="167" y="634"/>
                    <a:pt x="167" y="633"/>
                  </a:cubicBezTo>
                  <a:cubicBezTo>
                    <a:pt x="167" y="633"/>
                    <a:pt x="166" y="633"/>
                    <a:pt x="166" y="633"/>
                  </a:cubicBezTo>
                  <a:cubicBezTo>
                    <a:pt x="166" y="631"/>
                    <a:pt x="166" y="631"/>
                    <a:pt x="166" y="630"/>
                  </a:cubicBezTo>
                  <a:cubicBezTo>
                    <a:pt x="166" y="630"/>
                    <a:pt x="166" y="630"/>
                    <a:pt x="166" y="630"/>
                  </a:cubicBezTo>
                  <a:cubicBezTo>
                    <a:pt x="165" y="628"/>
                    <a:pt x="165" y="626"/>
                    <a:pt x="165" y="625"/>
                  </a:cubicBezTo>
                  <a:cubicBezTo>
                    <a:pt x="165" y="623"/>
                    <a:pt x="165" y="621"/>
                    <a:pt x="165" y="621"/>
                  </a:cubicBezTo>
                  <a:cubicBezTo>
                    <a:pt x="164" y="620"/>
                    <a:pt x="165" y="619"/>
                    <a:pt x="164" y="619"/>
                  </a:cubicBezTo>
                  <a:cubicBezTo>
                    <a:pt x="164" y="618"/>
                    <a:pt x="164" y="616"/>
                    <a:pt x="164" y="615"/>
                  </a:cubicBezTo>
                  <a:cubicBezTo>
                    <a:pt x="163" y="613"/>
                    <a:pt x="163" y="612"/>
                    <a:pt x="163" y="611"/>
                  </a:cubicBezTo>
                  <a:cubicBezTo>
                    <a:pt x="163" y="608"/>
                    <a:pt x="162" y="604"/>
                    <a:pt x="162" y="602"/>
                  </a:cubicBezTo>
                  <a:cubicBezTo>
                    <a:pt x="162" y="601"/>
                    <a:pt x="162" y="600"/>
                    <a:pt x="162" y="599"/>
                  </a:cubicBezTo>
                  <a:cubicBezTo>
                    <a:pt x="162" y="597"/>
                    <a:pt x="162" y="596"/>
                    <a:pt x="162" y="595"/>
                  </a:cubicBezTo>
                  <a:cubicBezTo>
                    <a:pt x="162" y="594"/>
                    <a:pt x="162" y="594"/>
                    <a:pt x="162" y="594"/>
                  </a:cubicBezTo>
                  <a:cubicBezTo>
                    <a:pt x="162" y="592"/>
                    <a:pt x="162" y="590"/>
                    <a:pt x="162" y="588"/>
                  </a:cubicBezTo>
                  <a:cubicBezTo>
                    <a:pt x="162" y="588"/>
                    <a:pt x="162" y="587"/>
                    <a:pt x="162" y="587"/>
                  </a:cubicBezTo>
                  <a:cubicBezTo>
                    <a:pt x="161" y="584"/>
                    <a:pt x="162" y="581"/>
                    <a:pt x="162" y="578"/>
                  </a:cubicBezTo>
                  <a:cubicBezTo>
                    <a:pt x="162" y="575"/>
                    <a:pt x="162" y="572"/>
                    <a:pt x="162" y="569"/>
                  </a:cubicBezTo>
                  <a:cubicBezTo>
                    <a:pt x="162" y="569"/>
                    <a:pt x="162" y="569"/>
                    <a:pt x="162" y="568"/>
                  </a:cubicBezTo>
                  <a:cubicBezTo>
                    <a:pt x="163" y="566"/>
                    <a:pt x="162" y="565"/>
                    <a:pt x="163" y="563"/>
                  </a:cubicBezTo>
                  <a:cubicBezTo>
                    <a:pt x="163" y="562"/>
                    <a:pt x="163" y="562"/>
                    <a:pt x="163" y="561"/>
                  </a:cubicBezTo>
                  <a:cubicBezTo>
                    <a:pt x="163" y="560"/>
                    <a:pt x="163" y="558"/>
                    <a:pt x="164" y="558"/>
                  </a:cubicBezTo>
                  <a:cubicBezTo>
                    <a:pt x="164" y="556"/>
                    <a:pt x="164" y="554"/>
                    <a:pt x="164" y="553"/>
                  </a:cubicBezTo>
                  <a:cubicBezTo>
                    <a:pt x="164" y="552"/>
                    <a:pt x="164" y="550"/>
                    <a:pt x="165" y="550"/>
                  </a:cubicBezTo>
                  <a:cubicBezTo>
                    <a:pt x="165" y="548"/>
                    <a:pt x="165" y="547"/>
                    <a:pt x="165" y="546"/>
                  </a:cubicBezTo>
                  <a:cubicBezTo>
                    <a:pt x="165" y="545"/>
                    <a:pt x="165" y="545"/>
                    <a:pt x="165" y="544"/>
                  </a:cubicBezTo>
                  <a:cubicBezTo>
                    <a:pt x="166" y="544"/>
                    <a:pt x="165" y="543"/>
                    <a:pt x="165" y="543"/>
                  </a:cubicBezTo>
                  <a:cubicBezTo>
                    <a:pt x="166" y="542"/>
                    <a:pt x="166" y="542"/>
                    <a:pt x="166" y="542"/>
                  </a:cubicBezTo>
                  <a:cubicBezTo>
                    <a:pt x="166" y="541"/>
                    <a:pt x="166" y="541"/>
                    <a:pt x="166" y="540"/>
                  </a:cubicBezTo>
                  <a:cubicBezTo>
                    <a:pt x="166" y="538"/>
                    <a:pt x="167" y="537"/>
                    <a:pt x="167" y="535"/>
                  </a:cubicBezTo>
                  <a:cubicBezTo>
                    <a:pt x="168" y="532"/>
                    <a:pt x="168" y="530"/>
                    <a:pt x="169" y="527"/>
                  </a:cubicBezTo>
                  <a:cubicBezTo>
                    <a:pt x="169" y="525"/>
                    <a:pt x="170" y="524"/>
                    <a:pt x="170" y="522"/>
                  </a:cubicBezTo>
                  <a:cubicBezTo>
                    <a:pt x="170" y="521"/>
                    <a:pt x="171" y="521"/>
                    <a:pt x="171" y="520"/>
                  </a:cubicBezTo>
                  <a:cubicBezTo>
                    <a:pt x="171" y="519"/>
                    <a:pt x="171" y="518"/>
                    <a:pt x="171" y="518"/>
                  </a:cubicBezTo>
                  <a:cubicBezTo>
                    <a:pt x="172" y="517"/>
                    <a:pt x="172" y="515"/>
                    <a:pt x="173" y="514"/>
                  </a:cubicBezTo>
                  <a:cubicBezTo>
                    <a:pt x="173" y="514"/>
                    <a:pt x="173" y="513"/>
                    <a:pt x="173" y="513"/>
                  </a:cubicBezTo>
                  <a:cubicBezTo>
                    <a:pt x="173" y="512"/>
                    <a:pt x="173" y="512"/>
                    <a:pt x="173" y="512"/>
                  </a:cubicBezTo>
                  <a:cubicBezTo>
                    <a:pt x="174" y="511"/>
                    <a:pt x="173" y="511"/>
                    <a:pt x="174" y="510"/>
                  </a:cubicBezTo>
                  <a:cubicBezTo>
                    <a:pt x="175" y="507"/>
                    <a:pt x="175" y="505"/>
                    <a:pt x="176" y="503"/>
                  </a:cubicBezTo>
                  <a:cubicBezTo>
                    <a:pt x="176" y="502"/>
                    <a:pt x="177" y="502"/>
                    <a:pt x="177" y="501"/>
                  </a:cubicBezTo>
                  <a:cubicBezTo>
                    <a:pt x="177" y="501"/>
                    <a:pt x="177" y="500"/>
                    <a:pt x="177" y="500"/>
                  </a:cubicBezTo>
                  <a:cubicBezTo>
                    <a:pt x="177" y="500"/>
                    <a:pt x="177" y="499"/>
                    <a:pt x="177" y="499"/>
                  </a:cubicBezTo>
                  <a:cubicBezTo>
                    <a:pt x="177" y="499"/>
                    <a:pt x="178" y="499"/>
                    <a:pt x="178" y="498"/>
                  </a:cubicBezTo>
                  <a:cubicBezTo>
                    <a:pt x="178" y="498"/>
                    <a:pt x="178" y="497"/>
                    <a:pt x="179" y="496"/>
                  </a:cubicBezTo>
                  <a:cubicBezTo>
                    <a:pt x="179" y="495"/>
                    <a:pt x="178" y="495"/>
                    <a:pt x="178" y="493"/>
                  </a:cubicBezTo>
                  <a:cubicBezTo>
                    <a:pt x="178" y="492"/>
                    <a:pt x="179" y="492"/>
                    <a:pt x="179" y="491"/>
                  </a:cubicBezTo>
                  <a:cubicBezTo>
                    <a:pt x="179" y="491"/>
                    <a:pt x="180" y="491"/>
                    <a:pt x="180" y="491"/>
                  </a:cubicBezTo>
                  <a:cubicBezTo>
                    <a:pt x="180" y="491"/>
                    <a:pt x="181" y="491"/>
                    <a:pt x="181" y="490"/>
                  </a:cubicBezTo>
                  <a:cubicBezTo>
                    <a:pt x="181" y="490"/>
                    <a:pt x="181" y="489"/>
                    <a:pt x="181" y="489"/>
                  </a:cubicBezTo>
                  <a:cubicBezTo>
                    <a:pt x="181" y="488"/>
                    <a:pt x="181" y="487"/>
                    <a:pt x="182" y="487"/>
                  </a:cubicBezTo>
                  <a:cubicBezTo>
                    <a:pt x="182" y="487"/>
                    <a:pt x="183" y="487"/>
                    <a:pt x="183" y="486"/>
                  </a:cubicBezTo>
                  <a:cubicBezTo>
                    <a:pt x="183" y="485"/>
                    <a:pt x="183" y="485"/>
                    <a:pt x="184" y="484"/>
                  </a:cubicBezTo>
                  <a:cubicBezTo>
                    <a:pt x="184" y="484"/>
                    <a:pt x="184" y="483"/>
                    <a:pt x="184" y="483"/>
                  </a:cubicBezTo>
                  <a:cubicBezTo>
                    <a:pt x="185" y="483"/>
                    <a:pt x="185" y="483"/>
                    <a:pt x="185" y="482"/>
                  </a:cubicBezTo>
                  <a:cubicBezTo>
                    <a:pt x="185" y="482"/>
                    <a:pt x="186" y="482"/>
                    <a:pt x="186" y="482"/>
                  </a:cubicBezTo>
                  <a:cubicBezTo>
                    <a:pt x="186" y="480"/>
                    <a:pt x="188" y="478"/>
                    <a:pt x="189" y="477"/>
                  </a:cubicBezTo>
                  <a:cubicBezTo>
                    <a:pt x="189" y="476"/>
                    <a:pt x="189" y="476"/>
                    <a:pt x="189" y="476"/>
                  </a:cubicBezTo>
                  <a:cubicBezTo>
                    <a:pt x="190" y="476"/>
                    <a:pt x="190" y="476"/>
                    <a:pt x="190" y="476"/>
                  </a:cubicBezTo>
                  <a:cubicBezTo>
                    <a:pt x="191" y="475"/>
                    <a:pt x="191" y="475"/>
                    <a:pt x="191" y="475"/>
                  </a:cubicBezTo>
                  <a:cubicBezTo>
                    <a:pt x="191" y="475"/>
                    <a:pt x="191" y="474"/>
                    <a:pt x="192" y="474"/>
                  </a:cubicBezTo>
                  <a:cubicBezTo>
                    <a:pt x="192" y="473"/>
                    <a:pt x="192" y="472"/>
                    <a:pt x="192" y="472"/>
                  </a:cubicBezTo>
                  <a:cubicBezTo>
                    <a:pt x="192" y="472"/>
                    <a:pt x="193" y="471"/>
                    <a:pt x="193" y="471"/>
                  </a:cubicBezTo>
                  <a:cubicBezTo>
                    <a:pt x="193" y="470"/>
                    <a:pt x="192" y="470"/>
                    <a:pt x="192" y="470"/>
                  </a:cubicBezTo>
                  <a:cubicBezTo>
                    <a:pt x="193" y="469"/>
                    <a:pt x="193" y="470"/>
                    <a:pt x="194" y="470"/>
                  </a:cubicBezTo>
                  <a:cubicBezTo>
                    <a:pt x="194" y="469"/>
                    <a:pt x="194" y="469"/>
                    <a:pt x="194" y="469"/>
                  </a:cubicBezTo>
                  <a:cubicBezTo>
                    <a:pt x="194" y="469"/>
                    <a:pt x="194" y="468"/>
                    <a:pt x="194" y="468"/>
                  </a:cubicBezTo>
                  <a:cubicBezTo>
                    <a:pt x="194" y="468"/>
                    <a:pt x="195" y="467"/>
                    <a:pt x="195" y="467"/>
                  </a:cubicBezTo>
                  <a:cubicBezTo>
                    <a:pt x="195" y="467"/>
                    <a:pt x="196" y="462"/>
                    <a:pt x="196" y="462"/>
                  </a:cubicBezTo>
                  <a:cubicBezTo>
                    <a:pt x="197" y="462"/>
                    <a:pt x="197" y="461"/>
                    <a:pt x="197" y="461"/>
                  </a:cubicBezTo>
                  <a:cubicBezTo>
                    <a:pt x="197" y="460"/>
                    <a:pt x="197" y="459"/>
                    <a:pt x="197" y="459"/>
                  </a:cubicBezTo>
                  <a:cubicBezTo>
                    <a:pt x="198" y="458"/>
                    <a:pt x="199" y="459"/>
                    <a:pt x="199" y="458"/>
                  </a:cubicBezTo>
                  <a:cubicBezTo>
                    <a:pt x="199" y="458"/>
                    <a:pt x="199" y="458"/>
                    <a:pt x="199" y="458"/>
                  </a:cubicBezTo>
                  <a:cubicBezTo>
                    <a:pt x="199" y="457"/>
                    <a:pt x="200" y="457"/>
                    <a:pt x="201" y="457"/>
                  </a:cubicBezTo>
                  <a:cubicBezTo>
                    <a:pt x="201" y="455"/>
                    <a:pt x="203" y="454"/>
                    <a:pt x="203" y="452"/>
                  </a:cubicBezTo>
                  <a:cubicBezTo>
                    <a:pt x="205" y="452"/>
                    <a:pt x="206" y="449"/>
                    <a:pt x="207" y="448"/>
                  </a:cubicBezTo>
                  <a:cubicBezTo>
                    <a:pt x="208" y="448"/>
                    <a:pt x="209" y="448"/>
                    <a:pt x="209" y="447"/>
                  </a:cubicBezTo>
                  <a:cubicBezTo>
                    <a:pt x="210" y="446"/>
                    <a:pt x="211" y="445"/>
                    <a:pt x="212" y="444"/>
                  </a:cubicBezTo>
                  <a:cubicBezTo>
                    <a:pt x="212" y="444"/>
                    <a:pt x="213" y="444"/>
                    <a:pt x="213" y="443"/>
                  </a:cubicBezTo>
                  <a:cubicBezTo>
                    <a:pt x="214" y="443"/>
                    <a:pt x="215" y="442"/>
                    <a:pt x="215" y="442"/>
                  </a:cubicBezTo>
                  <a:cubicBezTo>
                    <a:pt x="216" y="442"/>
                    <a:pt x="215" y="439"/>
                    <a:pt x="216" y="439"/>
                  </a:cubicBezTo>
                  <a:cubicBezTo>
                    <a:pt x="216" y="439"/>
                    <a:pt x="217" y="438"/>
                    <a:pt x="218" y="438"/>
                  </a:cubicBezTo>
                  <a:cubicBezTo>
                    <a:pt x="219" y="438"/>
                    <a:pt x="218" y="438"/>
                    <a:pt x="218" y="438"/>
                  </a:cubicBezTo>
                  <a:cubicBezTo>
                    <a:pt x="219" y="437"/>
                    <a:pt x="219" y="435"/>
                    <a:pt x="219" y="434"/>
                  </a:cubicBezTo>
                  <a:cubicBezTo>
                    <a:pt x="219" y="434"/>
                    <a:pt x="219" y="434"/>
                    <a:pt x="220" y="434"/>
                  </a:cubicBezTo>
                  <a:cubicBezTo>
                    <a:pt x="220" y="433"/>
                    <a:pt x="220" y="435"/>
                    <a:pt x="221" y="434"/>
                  </a:cubicBezTo>
                  <a:cubicBezTo>
                    <a:pt x="221" y="434"/>
                    <a:pt x="221" y="434"/>
                    <a:pt x="221" y="434"/>
                  </a:cubicBezTo>
                  <a:cubicBezTo>
                    <a:pt x="222" y="433"/>
                    <a:pt x="222" y="433"/>
                    <a:pt x="222" y="433"/>
                  </a:cubicBezTo>
                  <a:cubicBezTo>
                    <a:pt x="222" y="433"/>
                    <a:pt x="223" y="433"/>
                    <a:pt x="223" y="433"/>
                  </a:cubicBezTo>
                  <a:cubicBezTo>
                    <a:pt x="224" y="432"/>
                    <a:pt x="223" y="432"/>
                    <a:pt x="224" y="432"/>
                  </a:cubicBezTo>
                  <a:cubicBezTo>
                    <a:pt x="225" y="432"/>
                    <a:pt x="225" y="433"/>
                    <a:pt x="226" y="432"/>
                  </a:cubicBezTo>
                  <a:cubicBezTo>
                    <a:pt x="226" y="432"/>
                    <a:pt x="226" y="431"/>
                    <a:pt x="226" y="430"/>
                  </a:cubicBezTo>
                  <a:cubicBezTo>
                    <a:pt x="226" y="430"/>
                    <a:pt x="226" y="431"/>
                    <a:pt x="226" y="430"/>
                  </a:cubicBezTo>
                  <a:cubicBezTo>
                    <a:pt x="226" y="430"/>
                    <a:pt x="227" y="430"/>
                    <a:pt x="227" y="430"/>
                  </a:cubicBezTo>
                  <a:cubicBezTo>
                    <a:pt x="228" y="429"/>
                    <a:pt x="228" y="428"/>
                    <a:pt x="229" y="427"/>
                  </a:cubicBezTo>
                  <a:cubicBezTo>
                    <a:pt x="229" y="427"/>
                    <a:pt x="230" y="426"/>
                    <a:pt x="230" y="425"/>
                  </a:cubicBezTo>
                  <a:cubicBezTo>
                    <a:pt x="230" y="425"/>
                    <a:pt x="231" y="425"/>
                    <a:pt x="231" y="425"/>
                  </a:cubicBezTo>
                  <a:cubicBezTo>
                    <a:pt x="232" y="424"/>
                    <a:pt x="232" y="424"/>
                    <a:pt x="232" y="424"/>
                  </a:cubicBezTo>
                  <a:cubicBezTo>
                    <a:pt x="233" y="423"/>
                    <a:pt x="234" y="422"/>
                    <a:pt x="235" y="422"/>
                  </a:cubicBezTo>
                  <a:cubicBezTo>
                    <a:pt x="236" y="421"/>
                    <a:pt x="237" y="422"/>
                    <a:pt x="238" y="421"/>
                  </a:cubicBezTo>
                  <a:cubicBezTo>
                    <a:pt x="239" y="421"/>
                    <a:pt x="239" y="420"/>
                    <a:pt x="239" y="421"/>
                  </a:cubicBezTo>
                  <a:cubicBezTo>
                    <a:pt x="240" y="421"/>
                    <a:pt x="240" y="423"/>
                    <a:pt x="240" y="423"/>
                  </a:cubicBezTo>
                  <a:cubicBezTo>
                    <a:pt x="240" y="423"/>
                    <a:pt x="241" y="423"/>
                    <a:pt x="241" y="423"/>
                  </a:cubicBezTo>
                  <a:cubicBezTo>
                    <a:pt x="241" y="423"/>
                    <a:pt x="242" y="424"/>
                    <a:pt x="242" y="423"/>
                  </a:cubicBezTo>
                  <a:cubicBezTo>
                    <a:pt x="243" y="423"/>
                    <a:pt x="243" y="423"/>
                    <a:pt x="243" y="422"/>
                  </a:cubicBezTo>
                  <a:cubicBezTo>
                    <a:pt x="243" y="422"/>
                    <a:pt x="244" y="422"/>
                    <a:pt x="244" y="422"/>
                  </a:cubicBezTo>
                  <a:cubicBezTo>
                    <a:pt x="245" y="422"/>
                    <a:pt x="245" y="422"/>
                    <a:pt x="246" y="421"/>
                  </a:cubicBezTo>
                  <a:cubicBezTo>
                    <a:pt x="246" y="421"/>
                    <a:pt x="247" y="421"/>
                    <a:pt x="247" y="421"/>
                  </a:cubicBezTo>
                  <a:cubicBezTo>
                    <a:pt x="247" y="421"/>
                    <a:pt x="247" y="421"/>
                    <a:pt x="247" y="420"/>
                  </a:cubicBezTo>
                  <a:cubicBezTo>
                    <a:pt x="248" y="420"/>
                    <a:pt x="248" y="420"/>
                    <a:pt x="249" y="420"/>
                  </a:cubicBezTo>
                  <a:cubicBezTo>
                    <a:pt x="249" y="420"/>
                    <a:pt x="250" y="420"/>
                    <a:pt x="250" y="419"/>
                  </a:cubicBezTo>
                  <a:cubicBezTo>
                    <a:pt x="250" y="419"/>
                    <a:pt x="251" y="419"/>
                    <a:pt x="251" y="419"/>
                  </a:cubicBezTo>
                  <a:cubicBezTo>
                    <a:pt x="251" y="419"/>
                    <a:pt x="251" y="419"/>
                    <a:pt x="252" y="419"/>
                  </a:cubicBezTo>
                  <a:cubicBezTo>
                    <a:pt x="252" y="419"/>
                    <a:pt x="252" y="419"/>
                    <a:pt x="252" y="419"/>
                  </a:cubicBezTo>
                  <a:cubicBezTo>
                    <a:pt x="252" y="419"/>
                    <a:pt x="253" y="418"/>
                    <a:pt x="253" y="418"/>
                  </a:cubicBezTo>
                  <a:cubicBezTo>
                    <a:pt x="254" y="418"/>
                    <a:pt x="254" y="418"/>
                    <a:pt x="254" y="418"/>
                  </a:cubicBezTo>
                  <a:cubicBezTo>
                    <a:pt x="255" y="417"/>
                    <a:pt x="255" y="418"/>
                    <a:pt x="256" y="418"/>
                  </a:cubicBezTo>
                  <a:cubicBezTo>
                    <a:pt x="256" y="418"/>
                    <a:pt x="256" y="418"/>
                    <a:pt x="257" y="418"/>
                  </a:cubicBezTo>
                  <a:cubicBezTo>
                    <a:pt x="258" y="417"/>
                    <a:pt x="258" y="417"/>
                    <a:pt x="258" y="417"/>
                  </a:cubicBezTo>
                  <a:cubicBezTo>
                    <a:pt x="259" y="417"/>
                    <a:pt x="259" y="418"/>
                    <a:pt x="260" y="417"/>
                  </a:cubicBezTo>
                  <a:cubicBezTo>
                    <a:pt x="260" y="417"/>
                    <a:pt x="261" y="417"/>
                    <a:pt x="261" y="417"/>
                  </a:cubicBezTo>
                  <a:cubicBezTo>
                    <a:pt x="261" y="417"/>
                    <a:pt x="262" y="418"/>
                    <a:pt x="263" y="418"/>
                  </a:cubicBezTo>
                  <a:cubicBezTo>
                    <a:pt x="264" y="417"/>
                    <a:pt x="265" y="418"/>
                    <a:pt x="267" y="418"/>
                  </a:cubicBezTo>
                  <a:cubicBezTo>
                    <a:pt x="267" y="418"/>
                    <a:pt x="268" y="418"/>
                    <a:pt x="268" y="417"/>
                  </a:cubicBezTo>
                  <a:cubicBezTo>
                    <a:pt x="269" y="417"/>
                    <a:pt x="270" y="417"/>
                    <a:pt x="270" y="417"/>
                  </a:cubicBezTo>
                  <a:cubicBezTo>
                    <a:pt x="270" y="417"/>
                    <a:pt x="271" y="417"/>
                    <a:pt x="271" y="417"/>
                  </a:cubicBezTo>
                  <a:cubicBezTo>
                    <a:pt x="271" y="416"/>
                    <a:pt x="271" y="416"/>
                    <a:pt x="271" y="416"/>
                  </a:cubicBezTo>
                  <a:cubicBezTo>
                    <a:pt x="272" y="416"/>
                    <a:pt x="271" y="416"/>
                    <a:pt x="271" y="416"/>
                  </a:cubicBezTo>
                  <a:cubicBezTo>
                    <a:pt x="271" y="416"/>
                    <a:pt x="271" y="415"/>
                    <a:pt x="271" y="415"/>
                  </a:cubicBezTo>
                  <a:cubicBezTo>
                    <a:pt x="271" y="415"/>
                    <a:pt x="271" y="415"/>
                    <a:pt x="271" y="415"/>
                  </a:cubicBezTo>
                  <a:cubicBezTo>
                    <a:pt x="274" y="415"/>
                    <a:pt x="274" y="415"/>
                    <a:pt x="274" y="415"/>
                  </a:cubicBezTo>
                  <a:cubicBezTo>
                    <a:pt x="275" y="415"/>
                    <a:pt x="275" y="416"/>
                    <a:pt x="276" y="416"/>
                  </a:cubicBezTo>
                  <a:cubicBezTo>
                    <a:pt x="277" y="416"/>
                    <a:pt x="278" y="416"/>
                    <a:pt x="278" y="417"/>
                  </a:cubicBezTo>
                  <a:cubicBezTo>
                    <a:pt x="278" y="417"/>
                    <a:pt x="278" y="416"/>
                    <a:pt x="279" y="416"/>
                  </a:cubicBezTo>
                  <a:cubicBezTo>
                    <a:pt x="279" y="417"/>
                    <a:pt x="281" y="416"/>
                    <a:pt x="282" y="416"/>
                  </a:cubicBezTo>
                  <a:cubicBezTo>
                    <a:pt x="282" y="417"/>
                    <a:pt x="283" y="417"/>
                    <a:pt x="283" y="417"/>
                  </a:cubicBezTo>
                  <a:cubicBezTo>
                    <a:pt x="283" y="418"/>
                    <a:pt x="284" y="418"/>
                    <a:pt x="284" y="419"/>
                  </a:cubicBezTo>
                  <a:cubicBezTo>
                    <a:pt x="284" y="420"/>
                    <a:pt x="285" y="419"/>
                    <a:pt x="285" y="420"/>
                  </a:cubicBezTo>
                  <a:cubicBezTo>
                    <a:pt x="283" y="420"/>
                    <a:pt x="282" y="419"/>
                    <a:pt x="282" y="418"/>
                  </a:cubicBezTo>
                  <a:cubicBezTo>
                    <a:pt x="281" y="418"/>
                    <a:pt x="281" y="419"/>
                    <a:pt x="280" y="419"/>
                  </a:cubicBezTo>
                  <a:cubicBezTo>
                    <a:pt x="280" y="418"/>
                    <a:pt x="280" y="418"/>
                    <a:pt x="280" y="418"/>
                  </a:cubicBezTo>
                  <a:cubicBezTo>
                    <a:pt x="278" y="417"/>
                    <a:pt x="276" y="418"/>
                    <a:pt x="275" y="417"/>
                  </a:cubicBezTo>
                  <a:cubicBezTo>
                    <a:pt x="274" y="417"/>
                    <a:pt x="274" y="417"/>
                    <a:pt x="273" y="417"/>
                  </a:cubicBezTo>
                  <a:cubicBezTo>
                    <a:pt x="273" y="417"/>
                    <a:pt x="272" y="418"/>
                    <a:pt x="272" y="418"/>
                  </a:cubicBezTo>
                  <a:cubicBezTo>
                    <a:pt x="272" y="418"/>
                    <a:pt x="272" y="418"/>
                    <a:pt x="272" y="418"/>
                  </a:cubicBezTo>
                  <a:cubicBezTo>
                    <a:pt x="272" y="418"/>
                    <a:pt x="273" y="419"/>
                    <a:pt x="273" y="419"/>
                  </a:cubicBezTo>
                  <a:cubicBezTo>
                    <a:pt x="273" y="419"/>
                    <a:pt x="274" y="420"/>
                    <a:pt x="274" y="420"/>
                  </a:cubicBezTo>
                  <a:cubicBezTo>
                    <a:pt x="275" y="420"/>
                    <a:pt x="275" y="420"/>
                    <a:pt x="276" y="420"/>
                  </a:cubicBezTo>
                  <a:cubicBezTo>
                    <a:pt x="276" y="420"/>
                    <a:pt x="277" y="420"/>
                    <a:pt x="277" y="420"/>
                  </a:cubicBezTo>
                  <a:cubicBezTo>
                    <a:pt x="278" y="420"/>
                    <a:pt x="278" y="420"/>
                    <a:pt x="278" y="420"/>
                  </a:cubicBezTo>
                  <a:cubicBezTo>
                    <a:pt x="278" y="421"/>
                    <a:pt x="279" y="421"/>
                    <a:pt x="279" y="421"/>
                  </a:cubicBezTo>
                  <a:cubicBezTo>
                    <a:pt x="280" y="422"/>
                    <a:pt x="280" y="421"/>
                    <a:pt x="281" y="421"/>
                  </a:cubicBezTo>
                  <a:cubicBezTo>
                    <a:pt x="282" y="421"/>
                    <a:pt x="283" y="422"/>
                    <a:pt x="283" y="422"/>
                  </a:cubicBezTo>
                  <a:cubicBezTo>
                    <a:pt x="284" y="422"/>
                    <a:pt x="284" y="422"/>
                    <a:pt x="284" y="422"/>
                  </a:cubicBezTo>
                  <a:cubicBezTo>
                    <a:pt x="284" y="422"/>
                    <a:pt x="285" y="422"/>
                    <a:pt x="285" y="422"/>
                  </a:cubicBezTo>
                  <a:cubicBezTo>
                    <a:pt x="285" y="423"/>
                    <a:pt x="285" y="423"/>
                    <a:pt x="286" y="423"/>
                  </a:cubicBezTo>
                  <a:cubicBezTo>
                    <a:pt x="286" y="423"/>
                    <a:pt x="283" y="424"/>
                    <a:pt x="283" y="424"/>
                  </a:cubicBezTo>
                  <a:cubicBezTo>
                    <a:pt x="284" y="424"/>
                    <a:pt x="284" y="424"/>
                    <a:pt x="285" y="424"/>
                  </a:cubicBezTo>
                  <a:cubicBezTo>
                    <a:pt x="285" y="424"/>
                    <a:pt x="285" y="424"/>
                    <a:pt x="286" y="425"/>
                  </a:cubicBezTo>
                  <a:cubicBezTo>
                    <a:pt x="286" y="425"/>
                    <a:pt x="286" y="425"/>
                    <a:pt x="286" y="425"/>
                  </a:cubicBezTo>
                  <a:cubicBezTo>
                    <a:pt x="286" y="425"/>
                    <a:pt x="286" y="425"/>
                    <a:pt x="286" y="425"/>
                  </a:cubicBezTo>
                  <a:cubicBezTo>
                    <a:pt x="286" y="425"/>
                    <a:pt x="287" y="425"/>
                    <a:pt x="287" y="425"/>
                  </a:cubicBezTo>
                  <a:cubicBezTo>
                    <a:pt x="287" y="425"/>
                    <a:pt x="288" y="426"/>
                    <a:pt x="288" y="426"/>
                  </a:cubicBezTo>
                  <a:cubicBezTo>
                    <a:pt x="289" y="426"/>
                    <a:pt x="289" y="427"/>
                    <a:pt x="290" y="428"/>
                  </a:cubicBezTo>
                  <a:cubicBezTo>
                    <a:pt x="290" y="428"/>
                    <a:pt x="290" y="428"/>
                    <a:pt x="290" y="428"/>
                  </a:cubicBezTo>
                  <a:cubicBezTo>
                    <a:pt x="291" y="428"/>
                    <a:pt x="291" y="428"/>
                    <a:pt x="291" y="428"/>
                  </a:cubicBezTo>
                  <a:cubicBezTo>
                    <a:pt x="294" y="430"/>
                    <a:pt x="297" y="435"/>
                    <a:pt x="297" y="435"/>
                  </a:cubicBezTo>
                  <a:cubicBezTo>
                    <a:pt x="297" y="436"/>
                    <a:pt x="298" y="436"/>
                    <a:pt x="298" y="436"/>
                  </a:cubicBezTo>
                  <a:cubicBezTo>
                    <a:pt x="298" y="436"/>
                    <a:pt x="299" y="436"/>
                    <a:pt x="299" y="437"/>
                  </a:cubicBezTo>
                  <a:cubicBezTo>
                    <a:pt x="300" y="437"/>
                    <a:pt x="299" y="439"/>
                    <a:pt x="300" y="439"/>
                  </a:cubicBezTo>
                  <a:cubicBezTo>
                    <a:pt x="300" y="439"/>
                    <a:pt x="299" y="439"/>
                    <a:pt x="300" y="440"/>
                  </a:cubicBezTo>
                  <a:cubicBezTo>
                    <a:pt x="301" y="440"/>
                    <a:pt x="301" y="440"/>
                    <a:pt x="301" y="440"/>
                  </a:cubicBezTo>
                  <a:cubicBezTo>
                    <a:pt x="301" y="441"/>
                    <a:pt x="302" y="440"/>
                    <a:pt x="302" y="440"/>
                  </a:cubicBezTo>
                  <a:cubicBezTo>
                    <a:pt x="302" y="441"/>
                    <a:pt x="302" y="444"/>
                    <a:pt x="303" y="444"/>
                  </a:cubicBezTo>
                  <a:cubicBezTo>
                    <a:pt x="304" y="444"/>
                    <a:pt x="305" y="450"/>
                    <a:pt x="305" y="451"/>
                  </a:cubicBezTo>
                  <a:cubicBezTo>
                    <a:pt x="307" y="456"/>
                    <a:pt x="308" y="461"/>
                    <a:pt x="308" y="467"/>
                  </a:cubicBezTo>
                  <a:cubicBezTo>
                    <a:pt x="308" y="476"/>
                    <a:pt x="305" y="485"/>
                    <a:pt x="299" y="493"/>
                  </a:cubicBezTo>
                  <a:cubicBezTo>
                    <a:pt x="293" y="499"/>
                    <a:pt x="286" y="501"/>
                    <a:pt x="278" y="501"/>
                  </a:cubicBezTo>
                  <a:cubicBezTo>
                    <a:pt x="277" y="501"/>
                    <a:pt x="267" y="498"/>
                    <a:pt x="270" y="498"/>
                  </a:cubicBezTo>
                  <a:cubicBezTo>
                    <a:pt x="282" y="495"/>
                    <a:pt x="286" y="491"/>
                    <a:pt x="287" y="483"/>
                  </a:cubicBezTo>
                  <a:cubicBezTo>
                    <a:pt x="288" y="480"/>
                    <a:pt x="287" y="467"/>
                    <a:pt x="277" y="458"/>
                  </a:cubicBezTo>
                  <a:cubicBezTo>
                    <a:pt x="258" y="439"/>
                    <a:pt x="222" y="449"/>
                    <a:pt x="211" y="479"/>
                  </a:cubicBezTo>
                  <a:cubicBezTo>
                    <a:pt x="202" y="505"/>
                    <a:pt x="210" y="544"/>
                    <a:pt x="253" y="556"/>
                  </a:cubicBezTo>
                  <a:cubicBezTo>
                    <a:pt x="315" y="573"/>
                    <a:pt x="339" y="545"/>
                    <a:pt x="340" y="525"/>
                  </a:cubicBezTo>
                  <a:cubicBezTo>
                    <a:pt x="341" y="525"/>
                    <a:pt x="350" y="529"/>
                    <a:pt x="363" y="523"/>
                  </a:cubicBezTo>
                  <a:cubicBezTo>
                    <a:pt x="377" y="517"/>
                    <a:pt x="387" y="505"/>
                    <a:pt x="393" y="492"/>
                  </a:cubicBezTo>
                  <a:cubicBezTo>
                    <a:pt x="396" y="485"/>
                    <a:pt x="397" y="477"/>
                    <a:pt x="398" y="470"/>
                  </a:cubicBezTo>
                  <a:cubicBezTo>
                    <a:pt x="399" y="454"/>
                    <a:pt x="395" y="431"/>
                    <a:pt x="379" y="424"/>
                  </a:cubicBezTo>
                  <a:cubicBezTo>
                    <a:pt x="378" y="423"/>
                    <a:pt x="368" y="419"/>
                    <a:pt x="367" y="421"/>
                  </a:cubicBezTo>
                  <a:cubicBezTo>
                    <a:pt x="367" y="421"/>
                    <a:pt x="390" y="387"/>
                    <a:pt x="336" y="359"/>
                  </a:cubicBezTo>
                  <a:cubicBezTo>
                    <a:pt x="336" y="359"/>
                    <a:pt x="334" y="358"/>
                    <a:pt x="331" y="356"/>
                  </a:cubicBezTo>
                  <a:cubicBezTo>
                    <a:pt x="330" y="356"/>
                    <a:pt x="329" y="356"/>
                    <a:pt x="328" y="356"/>
                  </a:cubicBezTo>
                  <a:cubicBezTo>
                    <a:pt x="327" y="355"/>
                    <a:pt x="328" y="355"/>
                    <a:pt x="327" y="355"/>
                  </a:cubicBezTo>
                  <a:cubicBezTo>
                    <a:pt x="326" y="355"/>
                    <a:pt x="326" y="355"/>
                    <a:pt x="326" y="354"/>
                  </a:cubicBezTo>
                  <a:cubicBezTo>
                    <a:pt x="326" y="354"/>
                    <a:pt x="325" y="354"/>
                    <a:pt x="325" y="354"/>
                  </a:cubicBezTo>
                  <a:cubicBezTo>
                    <a:pt x="325" y="354"/>
                    <a:pt x="324" y="354"/>
                    <a:pt x="324" y="354"/>
                  </a:cubicBezTo>
                  <a:cubicBezTo>
                    <a:pt x="322" y="354"/>
                    <a:pt x="322" y="354"/>
                    <a:pt x="321" y="354"/>
                  </a:cubicBezTo>
                  <a:cubicBezTo>
                    <a:pt x="321" y="353"/>
                    <a:pt x="321" y="354"/>
                    <a:pt x="321" y="354"/>
                  </a:cubicBezTo>
                  <a:cubicBezTo>
                    <a:pt x="321" y="354"/>
                    <a:pt x="320" y="353"/>
                    <a:pt x="320" y="353"/>
                  </a:cubicBezTo>
                  <a:cubicBezTo>
                    <a:pt x="319" y="353"/>
                    <a:pt x="319" y="353"/>
                    <a:pt x="318" y="353"/>
                  </a:cubicBezTo>
                  <a:cubicBezTo>
                    <a:pt x="318" y="353"/>
                    <a:pt x="317" y="352"/>
                    <a:pt x="317" y="352"/>
                  </a:cubicBezTo>
                  <a:cubicBezTo>
                    <a:pt x="317" y="352"/>
                    <a:pt x="316" y="352"/>
                    <a:pt x="316" y="353"/>
                  </a:cubicBezTo>
                  <a:cubicBezTo>
                    <a:pt x="316" y="353"/>
                    <a:pt x="316" y="352"/>
                    <a:pt x="316" y="352"/>
                  </a:cubicBezTo>
                  <a:cubicBezTo>
                    <a:pt x="314" y="352"/>
                    <a:pt x="313" y="351"/>
                    <a:pt x="313" y="351"/>
                  </a:cubicBezTo>
                  <a:cubicBezTo>
                    <a:pt x="310" y="352"/>
                    <a:pt x="307" y="351"/>
                    <a:pt x="305" y="351"/>
                  </a:cubicBezTo>
                  <a:cubicBezTo>
                    <a:pt x="305" y="351"/>
                    <a:pt x="305" y="351"/>
                    <a:pt x="304" y="351"/>
                  </a:cubicBezTo>
                  <a:cubicBezTo>
                    <a:pt x="304" y="352"/>
                    <a:pt x="304" y="351"/>
                    <a:pt x="303" y="352"/>
                  </a:cubicBezTo>
                  <a:cubicBezTo>
                    <a:pt x="302" y="352"/>
                    <a:pt x="300" y="351"/>
                    <a:pt x="300" y="351"/>
                  </a:cubicBezTo>
                  <a:cubicBezTo>
                    <a:pt x="300" y="351"/>
                    <a:pt x="300" y="352"/>
                    <a:pt x="299" y="352"/>
                  </a:cubicBezTo>
                  <a:cubicBezTo>
                    <a:pt x="299" y="351"/>
                    <a:pt x="297" y="352"/>
                    <a:pt x="296" y="351"/>
                  </a:cubicBezTo>
                  <a:cubicBezTo>
                    <a:pt x="296" y="352"/>
                    <a:pt x="294" y="352"/>
                    <a:pt x="293" y="352"/>
                  </a:cubicBezTo>
                  <a:cubicBezTo>
                    <a:pt x="293" y="352"/>
                    <a:pt x="293" y="352"/>
                    <a:pt x="293" y="353"/>
                  </a:cubicBezTo>
                  <a:cubicBezTo>
                    <a:pt x="293" y="353"/>
                    <a:pt x="293" y="352"/>
                    <a:pt x="292" y="352"/>
                  </a:cubicBezTo>
                  <a:cubicBezTo>
                    <a:pt x="292" y="353"/>
                    <a:pt x="293" y="353"/>
                    <a:pt x="293" y="353"/>
                  </a:cubicBezTo>
                  <a:cubicBezTo>
                    <a:pt x="294" y="353"/>
                    <a:pt x="294" y="353"/>
                    <a:pt x="296" y="353"/>
                  </a:cubicBezTo>
                  <a:cubicBezTo>
                    <a:pt x="296" y="353"/>
                    <a:pt x="297" y="353"/>
                    <a:pt x="297" y="353"/>
                  </a:cubicBezTo>
                  <a:cubicBezTo>
                    <a:pt x="298" y="353"/>
                    <a:pt x="299" y="353"/>
                    <a:pt x="300" y="352"/>
                  </a:cubicBezTo>
                  <a:cubicBezTo>
                    <a:pt x="301" y="353"/>
                    <a:pt x="302" y="353"/>
                    <a:pt x="303" y="353"/>
                  </a:cubicBezTo>
                  <a:cubicBezTo>
                    <a:pt x="303" y="353"/>
                    <a:pt x="303" y="353"/>
                    <a:pt x="303" y="353"/>
                  </a:cubicBezTo>
                  <a:cubicBezTo>
                    <a:pt x="304" y="353"/>
                    <a:pt x="304" y="354"/>
                    <a:pt x="304" y="354"/>
                  </a:cubicBezTo>
                  <a:cubicBezTo>
                    <a:pt x="304" y="354"/>
                    <a:pt x="304" y="354"/>
                    <a:pt x="305" y="354"/>
                  </a:cubicBezTo>
                  <a:cubicBezTo>
                    <a:pt x="306" y="353"/>
                    <a:pt x="307" y="354"/>
                    <a:pt x="307" y="354"/>
                  </a:cubicBezTo>
                  <a:cubicBezTo>
                    <a:pt x="309" y="354"/>
                    <a:pt x="310" y="354"/>
                    <a:pt x="310" y="354"/>
                  </a:cubicBezTo>
                  <a:cubicBezTo>
                    <a:pt x="310" y="355"/>
                    <a:pt x="311" y="354"/>
                    <a:pt x="312" y="354"/>
                  </a:cubicBezTo>
                  <a:cubicBezTo>
                    <a:pt x="313" y="355"/>
                    <a:pt x="313" y="355"/>
                    <a:pt x="314" y="355"/>
                  </a:cubicBezTo>
                  <a:cubicBezTo>
                    <a:pt x="315" y="356"/>
                    <a:pt x="315" y="355"/>
                    <a:pt x="316" y="356"/>
                  </a:cubicBezTo>
                  <a:cubicBezTo>
                    <a:pt x="318" y="356"/>
                    <a:pt x="317" y="357"/>
                    <a:pt x="319" y="356"/>
                  </a:cubicBezTo>
                  <a:cubicBezTo>
                    <a:pt x="323" y="357"/>
                    <a:pt x="323" y="355"/>
                    <a:pt x="325" y="357"/>
                  </a:cubicBezTo>
                  <a:cubicBezTo>
                    <a:pt x="326" y="357"/>
                    <a:pt x="330" y="359"/>
                    <a:pt x="330" y="359"/>
                  </a:cubicBezTo>
                  <a:cubicBezTo>
                    <a:pt x="330" y="360"/>
                    <a:pt x="330" y="360"/>
                    <a:pt x="330" y="360"/>
                  </a:cubicBezTo>
                  <a:cubicBezTo>
                    <a:pt x="329" y="359"/>
                    <a:pt x="327" y="359"/>
                    <a:pt x="325" y="359"/>
                  </a:cubicBezTo>
                  <a:cubicBezTo>
                    <a:pt x="325" y="359"/>
                    <a:pt x="323" y="358"/>
                    <a:pt x="323" y="358"/>
                  </a:cubicBezTo>
                  <a:cubicBezTo>
                    <a:pt x="322" y="358"/>
                    <a:pt x="322" y="357"/>
                    <a:pt x="321" y="357"/>
                  </a:cubicBezTo>
                  <a:cubicBezTo>
                    <a:pt x="320" y="357"/>
                    <a:pt x="318" y="358"/>
                    <a:pt x="316" y="357"/>
                  </a:cubicBezTo>
                  <a:cubicBezTo>
                    <a:pt x="316" y="357"/>
                    <a:pt x="315" y="358"/>
                    <a:pt x="314" y="357"/>
                  </a:cubicBezTo>
                  <a:cubicBezTo>
                    <a:pt x="313" y="357"/>
                    <a:pt x="312" y="357"/>
                    <a:pt x="310" y="357"/>
                  </a:cubicBezTo>
                  <a:cubicBezTo>
                    <a:pt x="309" y="357"/>
                    <a:pt x="309" y="356"/>
                    <a:pt x="308" y="356"/>
                  </a:cubicBezTo>
                  <a:cubicBezTo>
                    <a:pt x="306" y="357"/>
                    <a:pt x="304" y="357"/>
                    <a:pt x="302" y="357"/>
                  </a:cubicBezTo>
                  <a:cubicBezTo>
                    <a:pt x="302" y="357"/>
                    <a:pt x="301" y="357"/>
                    <a:pt x="301" y="357"/>
                  </a:cubicBezTo>
                  <a:cubicBezTo>
                    <a:pt x="301" y="357"/>
                    <a:pt x="301" y="358"/>
                    <a:pt x="300" y="358"/>
                  </a:cubicBezTo>
                  <a:cubicBezTo>
                    <a:pt x="298" y="358"/>
                    <a:pt x="298" y="358"/>
                    <a:pt x="298" y="358"/>
                  </a:cubicBezTo>
                  <a:cubicBezTo>
                    <a:pt x="297" y="359"/>
                    <a:pt x="299" y="358"/>
                    <a:pt x="299" y="359"/>
                  </a:cubicBezTo>
                  <a:cubicBezTo>
                    <a:pt x="299" y="359"/>
                    <a:pt x="301" y="360"/>
                    <a:pt x="300" y="360"/>
                  </a:cubicBezTo>
                  <a:cubicBezTo>
                    <a:pt x="299" y="360"/>
                    <a:pt x="299" y="361"/>
                    <a:pt x="298" y="361"/>
                  </a:cubicBezTo>
                  <a:cubicBezTo>
                    <a:pt x="298" y="360"/>
                    <a:pt x="298" y="360"/>
                    <a:pt x="297" y="360"/>
                  </a:cubicBezTo>
                  <a:cubicBezTo>
                    <a:pt x="297" y="360"/>
                    <a:pt x="297" y="361"/>
                    <a:pt x="297" y="361"/>
                  </a:cubicBezTo>
                  <a:cubicBezTo>
                    <a:pt x="295" y="360"/>
                    <a:pt x="295" y="359"/>
                    <a:pt x="294" y="359"/>
                  </a:cubicBezTo>
                  <a:cubicBezTo>
                    <a:pt x="294" y="360"/>
                    <a:pt x="295" y="359"/>
                    <a:pt x="295" y="361"/>
                  </a:cubicBezTo>
                  <a:cubicBezTo>
                    <a:pt x="294" y="361"/>
                    <a:pt x="293" y="361"/>
                    <a:pt x="292" y="361"/>
                  </a:cubicBezTo>
                  <a:cubicBezTo>
                    <a:pt x="292" y="360"/>
                    <a:pt x="292" y="359"/>
                    <a:pt x="291" y="358"/>
                  </a:cubicBezTo>
                  <a:cubicBezTo>
                    <a:pt x="288" y="358"/>
                    <a:pt x="288" y="358"/>
                    <a:pt x="288" y="358"/>
                  </a:cubicBezTo>
                  <a:cubicBezTo>
                    <a:pt x="287" y="359"/>
                    <a:pt x="287" y="359"/>
                    <a:pt x="287" y="360"/>
                  </a:cubicBezTo>
                  <a:cubicBezTo>
                    <a:pt x="287" y="360"/>
                    <a:pt x="287" y="361"/>
                    <a:pt x="287" y="362"/>
                  </a:cubicBezTo>
                  <a:cubicBezTo>
                    <a:pt x="287" y="362"/>
                    <a:pt x="286" y="362"/>
                    <a:pt x="286" y="362"/>
                  </a:cubicBezTo>
                  <a:cubicBezTo>
                    <a:pt x="285" y="360"/>
                    <a:pt x="287" y="360"/>
                    <a:pt x="286" y="359"/>
                  </a:cubicBezTo>
                  <a:cubicBezTo>
                    <a:pt x="284" y="359"/>
                    <a:pt x="285" y="360"/>
                    <a:pt x="283" y="360"/>
                  </a:cubicBezTo>
                  <a:cubicBezTo>
                    <a:pt x="283" y="360"/>
                    <a:pt x="282" y="360"/>
                    <a:pt x="281" y="360"/>
                  </a:cubicBezTo>
                  <a:cubicBezTo>
                    <a:pt x="281" y="360"/>
                    <a:pt x="281" y="361"/>
                    <a:pt x="280" y="361"/>
                  </a:cubicBezTo>
                  <a:cubicBezTo>
                    <a:pt x="280" y="361"/>
                    <a:pt x="279" y="360"/>
                    <a:pt x="279" y="361"/>
                  </a:cubicBezTo>
                  <a:cubicBezTo>
                    <a:pt x="279" y="360"/>
                    <a:pt x="279" y="361"/>
                    <a:pt x="279" y="361"/>
                  </a:cubicBezTo>
                  <a:cubicBezTo>
                    <a:pt x="277" y="361"/>
                    <a:pt x="276" y="360"/>
                    <a:pt x="275" y="360"/>
                  </a:cubicBezTo>
                  <a:cubicBezTo>
                    <a:pt x="274" y="361"/>
                    <a:pt x="274" y="362"/>
                    <a:pt x="272" y="363"/>
                  </a:cubicBezTo>
                  <a:cubicBezTo>
                    <a:pt x="270" y="363"/>
                    <a:pt x="269" y="364"/>
                    <a:pt x="267" y="363"/>
                  </a:cubicBezTo>
                  <a:cubicBezTo>
                    <a:pt x="267" y="364"/>
                    <a:pt x="267" y="365"/>
                    <a:pt x="266" y="365"/>
                  </a:cubicBezTo>
                  <a:cubicBezTo>
                    <a:pt x="266" y="364"/>
                    <a:pt x="264" y="364"/>
                    <a:pt x="264" y="364"/>
                  </a:cubicBezTo>
                  <a:cubicBezTo>
                    <a:pt x="263" y="363"/>
                    <a:pt x="264" y="365"/>
                    <a:pt x="263" y="364"/>
                  </a:cubicBezTo>
                  <a:cubicBezTo>
                    <a:pt x="263" y="364"/>
                    <a:pt x="262" y="364"/>
                    <a:pt x="262" y="363"/>
                  </a:cubicBezTo>
                  <a:cubicBezTo>
                    <a:pt x="262" y="363"/>
                    <a:pt x="263" y="363"/>
                    <a:pt x="263" y="363"/>
                  </a:cubicBezTo>
                  <a:cubicBezTo>
                    <a:pt x="263" y="363"/>
                    <a:pt x="263" y="362"/>
                    <a:pt x="263" y="362"/>
                  </a:cubicBezTo>
                  <a:cubicBezTo>
                    <a:pt x="264" y="361"/>
                    <a:pt x="265" y="360"/>
                    <a:pt x="266" y="360"/>
                  </a:cubicBezTo>
                  <a:cubicBezTo>
                    <a:pt x="266" y="359"/>
                    <a:pt x="267" y="359"/>
                    <a:pt x="267" y="358"/>
                  </a:cubicBezTo>
                  <a:cubicBezTo>
                    <a:pt x="265" y="357"/>
                    <a:pt x="264" y="360"/>
                    <a:pt x="262" y="359"/>
                  </a:cubicBezTo>
                  <a:cubicBezTo>
                    <a:pt x="262" y="359"/>
                    <a:pt x="262" y="359"/>
                    <a:pt x="262" y="359"/>
                  </a:cubicBezTo>
                  <a:cubicBezTo>
                    <a:pt x="262" y="359"/>
                    <a:pt x="261" y="359"/>
                    <a:pt x="261" y="360"/>
                  </a:cubicBezTo>
                  <a:cubicBezTo>
                    <a:pt x="261" y="360"/>
                    <a:pt x="261" y="361"/>
                    <a:pt x="260" y="361"/>
                  </a:cubicBezTo>
                  <a:cubicBezTo>
                    <a:pt x="259" y="361"/>
                    <a:pt x="259" y="361"/>
                    <a:pt x="259" y="361"/>
                  </a:cubicBezTo>
                  <a:cubicBezTo>
                    <a:pt x="258" y="363"/>
                    <a:pt x="260" y="362"/>
                    <a:pt x="261" y="363"/>
                  </a:cubicBezTo>
                  <a:cubicBezTo>
                    <a:pt x="261" y="363"/>
                    <a:pt x="261" y="365"/>
                    <a:pt x="261" y="365"/>
                  </a:cubicBezTo>
                  <a:cubicBezTo>
                    <a:pt x="261" y="365"/>
                    <a:pt x="261" y="366"/>
                    <a:pt x="261" y="366"/>
                  </a:cubicBezTo>
                  <a:cubicBezTo>
                    <a:pt x="260" y="366"/>
                    <a:pt x="260" y="366"/>
                    <a:pt x="260" y="366"/>
                  </a:cubicBezTo>
                  <a:cubicBezTo>
                    <a:pt x="259" y="367"/>
                    <a:pt x="260" y="367"/>
                    <a:pt x="259" y="367"/>
                  </a:cubicBezTo>
                  <a:cubicBezTo>
                    <a:pt x="258" y="367"/>
                    <a:pt x="258" y="367"/>
                    <a:pt x="258" y="367"/>
                  </a:cubicBezTo>
                  <a:cubicBezTo>
                    <a:pt x="257" y="366"/>
                    <a:pt x="256" y="365"/>
                    <a:pt x="256" y="364"/>
                  </a:cubicBezTo>
                  <a:cubicBezTo>
                    <a:pt x="257" y="364"/>
                    <a:pt x="257" y="363"/>
                    <a:pt x="258" y="363"/>
                  </a:cubicBezTo>
                  <a:cubicBezTo>
                    <a:pt x="258" y="363"/>
                    <a:pt x="258" y="363"/>
                    <a:pt x="259" y="362"/>
                  </a:cubicBezTo>
                  <a:cubicBezTo>
                    <a:pt x="259" y="361"/>
                    <a:pt x="258" y="361"/>
                    <a:pt x="258" y="360"/>
                  </a:cubicBezTo>
                  <a:cubicBezTo>
                    <a:pt x="257" y="360"/>
                    <a:pt x="257" y="361"/>
                    <a:pt x="256" y="361"/>
                  </a:cubicBezTo>
                  <a:cubicBezTo>
                    <a:pt x="254" y="361"/>
                    <a:pt x="253" y="362"/>
                    <a:pt x="251" y="361"/>
                  </a:cubicBezTo>
                  <a:cubicBezTo>
                    <a:pt x="250" y="362"/>
                    <a:pt x="250" y="363"/>
                    <a:pt x="250" y="364"/>
                  </a:cubicBezTo>
                  <a:cubicBezTo>
                    <a:pt x="250" y="364"/>
                    <a:pt x="249" y="365"/>
                    <a:pt x="248" y="365"/>
                  </a:cubicBezTo>
                  <a:cubicBezTo>
                    <a:pt x="247" y="364"/>
                    <a:pt x="247" y="362"/>
                    <a:pt x="245" y="362"/>
                  </a:cubicBezTo>
                  <a:cubicBezTo>
                    <a:pt x="245" y="364"/>
                    <a:pt x="246" y="364"/>
                    <a:pt x="246" y="365"/>
                  </a:cubicBezTo>
                  <a:cubicBezTo>
                    <a:pt x="246" y="366"/>
                    <a:pt x="246" y="366"/>
                    <a:pt x="246" y="366"/>
                  </a:cubicBezTo>
                  <a:cubicBezTo>
                    <a:pt x="245" y="366"/>
                    <a:pt x="245" y="366"/>
                    <a:pt x="245" y="366"/>
                  </a:cubicBezTo>
                  <a:cubicBezTo>
                    <a:pt x="245" y="366"/>
                    <a:pt x="244" y="366"/>
                    <a:pt x="243" y="366"/>
                  </a:cubicBezTo>
                  <a:cubicBezTo>
                    <a:pt x="243" y="367"/>
                    <a:pt x="243" y="367"/>
                    <a:pt x="243" y="367"/>
                  </a:cubicBezTo>
                  <a:cubicBezTo>
                    <a:pt x="242" y="367"/>
                    <a:pt x="242" y="369"/>
                    <a:pt x="242" y="369"/>
                  </a:cubicBezTo>
                  <a:cubicBezTo>
                    <a:pt x="242" y="368"/>
                    <a:pt x="241" y="368"/>
                    <a:pt x="241" y="367"/>
                  </a:cubicBezTo>
                  <a:cubicBezTo>
                    <a:pt x="242" y="365"/>
                    <a:pt x="241" y="364"/>
                    <a:pt x="240" y="364"/>
                  </a:cubicBezTo>
                  <a:cubicBezTo>
                    <a:pt x="240" y="365"/>
                    <a:pt x="240" y="367"/>
                    <a:pt x="240" y="369"/>
                  </a:cubicBezTo>
                  <a:cubicBezTo>
                    <a:pt x="241" y="369"/>
                    <a:pt x="242" y="370"/>
                    <a:pt x="241" y="371"/>
                  </a:cubicBezTo>
                  <a:cubicBezTo>
                    <a:pt x="240" y="371"/>
                    <a:pt x="240" y="370"/>
                    <a:pt x="239" y="370"/>
                  </a:cubicBezTo>
                  <a:cubicBezTo>
                    <a:pt x="238" y="370"/>
                    <a:pt x="238" y="372"/>
                    <a:pt x="237" y="372"/>
                  </a:cubicBezTo>
                  <a:cubicBezTo>
                    <a:pt x="237" y="371"/>
                    <a:pt x="237" y="370"/>
                    <a:pt x="236" y="370"/>
                  </a:cubicBezTo>
                  <a:cubicBezTo>
                    <a:pt x="235" y="371"/>
                    <a:pt x="236" y="371"/>
                    <a:pt x="236" y="372"/>
                  </a:cubicBezTo>
                  <a:cubicBezTo>
                    <a:pt x="235" y="372"/>
                    <a:pt x="234" y="373"/>
                    <a:pt x="233" y="373"/>
                  </a:cubicBezTo>
                  <a:cubicBezTo>
                    <a:pt x="233" y="374"/>
                    <a:pt x="233" y="375"/>
                    <a:pt x="233" y="375"/>
                  </a:cubicBezTo>
                  <a:cubicBezTo>
                    <a:pt x="233" y="375"/>
                    <a:pt x="232" y="374"/>
                    <a:pt x="232" y="374"/>
                  </a:cubicBezTo>
                  <a:cubicBezTo>
                    <a:pt x="231" y="375"/>
                    <a:pt x="232" y="376"/>
                    <a:pt x="231" y="376"/>
                  </a:cubicBezTo>
                  <a:cubicBezTo>
                    <a:pt x="230" y="375"/>
                    <a:pt x="230" y="374"/>
                    <a:pt x="228" y="375"/>
                  </a:cubicBezTo>
                  <a:cubicBezTo>
                    <a:pt x="228" y="376"/>
                    <a:pt x="229" y="378"/>
                    <a:pt x="228" y="379"/>
                  </a:cubicBezTo>
                  <a:cubicBezTo>
                    <a:pt x="227" y="378"/>
                    <a:pt x="227" y="378"/>
                    <a:pt x="225" y="378"/>
                  </a:cubicBezTo>
                  <a:cubicBezTo>
                    <a:pt x="225" y="378"/>
                    <a:pt x="225" y="379"/>
                    <a:pt x="224" y="379"/>
                  </a:cubicBezTo>
                  <a:cubicBezTo>
                    <a:pt x="224" y="379"/>
                    <a:pt x="224" y="380"/>
                    <a:pt x="224" y="380"/>
                  </a:cubicBezTo>
                  <a:cubicBezTo>
                    <a:pt x="223" y="380"/>
                    <a:pt x="222" y="380"/>
                    <a:pt x="221" y="381"/>
                  </a:cubicBezTo>
                  <a:cubicBezTo>
                    <a:pt x="221" y="382"/>
                    <a:pt x="222" y="382"/>
                    <a:pt x="222" y="384"/>
                  </a:cubicBezTo>
                  <a:cubicBezTo>
                    <a:pt x="221" y="384"/>
                    <a:pt x="221" y="383"/>
                    <a:pt x="220" y="383"/>
                  </a:cubicBezTo>
                  <a:cubicBezTo>
                    <a:pt x="219" y="384"/>
                    <a:pt x="218" y="384"/>
                    <a:pt x="218" y="385"/>
                  </a:cubicBezTo>
                  <a:cubicBezTo>
                    <a:pt x="217" y="384"/>
                    <a:pt x="217" y="384"/>
                    <a:pt x="217" y="384"/>
                  </a:cubicBezTo>
                  <a:cubicBezTo>
                    <a:pt x="217" y="384"/>
                    <a:pt x="217" y="384"/>
                    <a:pt x="217" y="384"/>
                  </a:cubicBezTo>
                  <a:cubicBezTo>
                    <a:pt x="218" y="383"/>
                    <a:pt x="219" y="382"/>
                    <a:pt x="220" y="383"/>
                  </a:cubicBezTo>
                  <a:cubicBezTo>
                    <a:pt x="220" y="381"/>
                    <a:pt x="222" y="381"/>
                    <a:pt x="222" y="380"/>
                  </a:cubicBezTo>
                  <a:cubicBezTo>
                    <a:pt x="223" y="379"/>
                    <a:pt x="221" y="379"/>
                    <a:pt x="221" y="377"/>
                  </a:cubicBezTo>
                  <a:cubicBezTo>
                    <a:pt x="224" y="378"/>
                    <a:pt x="224" y="378"/>
                    <a:pt x="224" y="378"/>
                  </a:cubicBezTo>
                  <a:cubicBezTo>
                    <a:pt x="224" y="377"/>
                    <a:pt x="224" y="376"/>
                    <a:pt x="225" y="376"/>
                  </a:cubicBezTo>
                  <a:cubicBezTo>
                    <a:pt x="226" y="376"/>
                    <a:pt x="226" y="376"/>
                    <a:pt x="226" y="376"/>
                  </a:cubicBezTo>
                  <a:cubicBezTo>
                    <a:pt x="227" y="374"/>
                    <a:pt x="229" y="374"/>
                    <a:pt x="229" y="373"/>
                  </a:cubicBezTo>
                  <a:cubicBezTo>
                    <a:pt x="231" y="373"/>
                    <a:pt x="231" y="372"/>
                    <a:pt x="231" y="372"/>
                  </a:cubicBezTo>
                  <a:cubicBezTo>
                    <a:pt x="231" y="372"/>
                    <a:pt x="233" y="372"/>
                    <a:pt x="233" y="372"/>
                  </a:cubicBezTo>
                  <a:cubicBezTo>
                    <a:pt x="233" y="372"/>
                    <a:pt x="233" y="371"/>
                    <a:pt x="234" y="370"/>
                  </a:cubicBezTo>
                  <a:cubicBezTo>
                    <a:pt x="231" y="369"/>
                    <a:pt x="229" y="370"/>
                    <a:pt x="228" y="372"/>
                  </a:cubicBezTo>
                  <a:cubicBezTo>
                    <a:pt x="227" y="372"/>
                    <a:pt x="227" y="373"/>
                    <a:pt x="226" y="372"/>
                  </a:cubicBezTo>
                  <a:cubicBezTo>
                    <a:pt x="226" y="372"/>
                    <a:pt x="226" y="372"/>
                    <a:pt x="225" y="372"/>
                  </a:cubicBezTo>
                  <a:cubicBezTo>
                    <a:pt x="224" y="373"/>
                    <a:pt x="225" y="375"/>
                    <a:pt x="224" y="375"/>
                  </a:cubicBezTo>
                  <a:cubicBezTo>
                    <a:pt x="222" y="375"/>
                    <a:pt x="222" y="376"/>
                    <a:pt x="220" y="375"/>
                  </a:cubicBezTo>
                  <a:cubicBezTo>
                    <a:pt x="220" y="376"/>
                    <a:pt x="221" y="377"/>
                    <a:pt x="220" y="377"/>
                  </a:cubicBezTo>
                  <a:cubicBezTo>
                    <a:pt x="217" y="377"/>
                    <a:pt x="217" y="379"/>
                    <a:pt x="214" y="379"/>
                  </a:cubicBezTo>
                  <a:cubicBezTo>
                    <a:pt x="214" y="380"/>
                    <a:pt x="214" y="381"/>
                    <a:pt x="213" y="381"/>
                  </a:cubicBezTo>
                  <a:cubicBezTo>
                    <a:pt x="212" y="381"/>
                    <a:pt x="212" y="382"/>
                    <a:pt x="211" y="382"/>
                  </a:cubicBezTo>
                  <a:cubicBezTo>
                    <a:pt x="211" y="383"/>
                    <a:pt x="210" y="383"/>
                    <a:pt x="210" y="384"/>
                  </a:cubicBezTo>
                  <a:cubicBezTo>
                    <a:pt x="209" y="385"/>
                    <a:pt x="208" y="387"/>
                    <a:pt x="207" y="388"/>
                  </a:cubicBezTo>
                  <a:cubicBezTo>
                    <a:pt x="205" y="388"/>
                    <a:pt x="205" y="390"/>
                    <a:pt x="203" y="390"/>
                  </a:cubicBezTo>
                  <a:cubicBezTo>
                    <a:pt x="203" y="391"/>
                    <a:pt x="203" y="392"/>
                    <a:pt x="202" y="392"/>
                  </a:cubicBezTo>
                  <a:cubicBezTo>
                    <a:pt x="201" y="393"/>
                    <a:pt x="201" y="394"/>
                    <a:pt x="200" y="395"/>
                  </a:cubicBezTo>
                  <a:cubicBezTo>
                    <a:pt x="199" y="395"/>
                    <a:pt x="199" y="395"/>
                    <a:pt x="198" y="395"/>
                  </a:cubicBezTo>
                  <a:cubicBezTo>
                    <a:pt x="198" y="397"/>
                    <a:pt x="197" y="397"/>
                    <a:pt x="196" y="398"/>
                  </a:cubicBezTo>
                  <a:cubicBezTo>
                    <a:pt x="196" y="398"/>
                    <a:pt x="195" y="399"/>
                    <a:pt x="195" y="399"/>
                  </a:cubicBezTo>
                  <a:cubicBezTo>
                    <a:pt x="195" y="399"/>
                    <a:pt x="194" y="400"/>
                    <a:pt x="194" y="401"/>
                  </a:cubicBezTo>
                  <a:cubicBezTo>
                    <a:pt x="193" y="400"/>
                    <a:pt x="193" y="402"/>
                    <a:pt x="192" y="402"/>
                  </a:cubicBezTo>
                  <a:cubicBezTo>
                    <a:pt x="192" y="402"/>
                    <a:pt x="192" y="402"/>
                    <a:pt x="192" y="402"/>
                  </a:cubicBezTo>
                  <a:cubicBezTo>
                    <a:pt x="191" y="401"/>
                    <a:pt x="190" y="403"/>
                    <a:pt x="191" y="404"/>
                  </a:cubicBezTo>
                  <a:cubicBezTo>
                    <a:pt x="191" y="403"/>
                    <a:pt x="191" y="404"/>
                    <a:pt x="191" y="404"/>
                  </a:cubicBezTo>
                  <a:cubicBezTo>
                    <a:pt x="191" y="404"/>
                    <a:pt x="192" y="404"/>
                    <a:pt x="192" y="404"/>
                  </a:cubicBezTo>
                  <a:cubicBezTo>
                    <a:pt x="193" y="403"/>
                    <a:pt x="193" y="403"/>
                    <a:pt x="193" y="402"/>
                  </a:cubicBezTo>
                  <a:cubicBezTo>
                    <a:pt x="194" y="402"/>
                    <a:pt x="194" y="402"/>
                    <a:pt x="195" y="402"/>
                  </a:cubicBezTo>
                  <a:cubicBezTo>
                    <a:pt x="195" y="402"/>
                    <a:pt x="195" y="402"/>
                    <a:pt x="195" y="401"/>
                  </a:cubicBezTo>
                  <a:cubicBezTo>
                    <a:pt x="195" y="401"/>
                    <a:pt x="195" y="401"/>
                    <a:pt x="196" y="401"/>
                  </a:cubicBezTo>
                  <a:cubicBezTo>
                    <a:pt x="196" y="400"/>
                    <a:pt x="197" y="399"/>
                    <a:pt x="197" y="399"/>
                  </a:cubicBezTo>
                  <a:cubicBezTo>
                    <a:pt x="197" y="399"/>
                    <a:pt x="198" y="399"/>
                    <a:pt x="198" y="398"/>
                  </a:cubicBezTo>
                  <a:cubicBezTo>
                    <a:pt x="199" y="398"/>
                    <a:pt x="199" y="397"/>
                    <a:pt x="199" y="397"/>
                  </a:cubicBezTo>
                  <a:cubicBezTo>
                    <a:pt x="201" y="396"/>
                    <a:pt x="201" y="395"/>
                    <a:pt x="202" y="394"/>
                  </a:cubicBezTo>
                  <a:cubicBezTo>
                    <a:pt x="204" y="394"/>
                    <a:pt x="203" y="392"/>
                    <a:pt x="204" y="392"/>
                  </a:cubicBezTo>
                  <a:cubicBezTo>
                    <a:pt x="205" y="392"/>
                    <a:pt x="205" y="391"/>
                    <a:pt x="205" y="391"/>
                  </a:cubicBezTo>
                  <a:cubicBezTo>
                    <a:pt x="206" y="391"/>
                    <a:pt x="207" y="389"/>
                    <a:pt x="208" y="389"/>
                  </a:cubicBezTo>
                  <a:cubicBezTo>
                    <a:pt x="209" y="389"/>
                    <a:pt x="209" y="391"/>
                    <a:pt x="210" y="390"/>
                  </a:cubicBezTo>
                  <a:cubicBezTo>
                    <a:pt x="210" y="389"/>
                    <a:pt x="212" y="389"/>
                    <a:pt x="211" y="388"/>
                  </a:cubicBezTo>
                  <a:cubicBezTo>
                    <a:pt x="211" y="387"/>
                    <a:pt x="210" y="389"/>
                    <a:pt x="210" y="387"/>
                  </a:cubicBezTo>
                  <a:cubicBezTo>
                    <a:pt x="210" y="386"/>
                    <a:pt x="210" y="386"/>
                    <a:pt x="212" y="386"/>
                  </a:cubicBezTo>
                  <a:cubicBezTo>
                    <a:pt x="212" y="385"/>
                    <a:pt x="213" y="385"/>
                    <a:pt x="213" y="385"/>
                  </a:cubicBezTo>
                  <a:cubicBezTo>
                    <a:pt x="213" y="385"/>
                    <a:pt x="213" y="384"/>
                    <a:pt x="213" y="384"/>
                  </a:cubicBezTo>
                  <a:cubicBezTo>
                    <a:pt x="214" y="385"/>
                    <a:pt x="214" y="386"/>
                    <a:pt x="215" y="386"/>
                  </a:cubicBezTo>
                  <a:cubicBezTo>
                    <a:pt x="215" y="385"/>
                    <a:pt x="215" y="385"/>
                    <a:pt x="215" y="385"/>
                  </a:cubicBezTo>
                  <a:cubicBezTo>
                    <a:pt x="215" y="386"/>
                    <a:pt x="215" y="388"/>
                    <a:pt x="214" y="389"/>
                  </a:cubicBezTo>
                  <a:cubicBezTo>
                    <a:pt x="212" y="389"/>
                    <a:pt x="212" y="389"/>
                    <a:pt x="212" y="389"/>
                  </a:cubicBezTo>
                  <a:cubicBezTo>
                    <a:pt x="210" y="391"/>
                    <a:pt x="207" y="392"/>
                    <a:pt x="205" y="394"/>
                  </a:cubicBezTo>
                  <a:cubicBezTo>
                    <a:pt x="204" y="395"/>
                    <a:pt x="202" y="394"/>
                    <a:pt x="202" y="395"/>
                  </a:cubicBezTo>
                  <a:cubicBezTo>
                    <a:pt x="202" y="395"/>
                    <a:pt x="202" y="396"/>
                    <a:pt x="201" y="396"/>
                  </a:cubicBezTo>
                  <a:cubicBezTo>
                    <a:pt x="201" y="397"/>
                    <a:pt x="202" y="399"/>
                    <a:pt x="202" y="399"/>
                  </a:cubicBezTo>
                  <a:cubicBezTo>
                    <a:pt x="203" y="400"/>
                    <a:pt x="203" y="400"/>
                    <a:pt x="203" y="401"/>
                  </a:cubicBezTo>
                  <a:cubicBezTo>
                    <a:pt x="202" y="402"/>
                    <a:pt x="202" y="401"/>
                    <a:pt x="200" y="401"/>
                  </a:cubicBezTo>
                  <a:cubicBezTo>
                    <a:pt x="200" y="401"/>
                    <a:pt x="199" y="402"/>
                    <a:pt x="199" y="402"/>
                  </a:cubicBezTo>
                  <a:cubicBezTo>
                    <a:pt x="198" y="402"/>
                    <a:pt x="197" y="401"/>
                    <a:pt x="196" y="401"/>
                  </a:cubicBezTo>
                  <a:cubicBezTo>
                    <a:pt x="195" y="402"/>
                    <a:pt x="196" y="403"/>
                    <a:pt x="196" y="405"/>
                  </a:cubicBezTo>
                  <a:cubicBezTo>
                    <a:pt x="195" y="405"/>
                    <a:pt x="195" y="404"/>
                    <a:pt x="194" y="405"/>
                  </a:cubicBezTo>
                  <a:cubicBezTo>
                    <a:pt x="194" y="405"/>
                    <a:pt x="195" y="406"/>
                    <a:pt x="194" y="407"/>
                  </a:cubicBezTo>
                  <a:cubicBezTo>
                    <a:pt x="194" y="408"/>
                    <a:pt x="193" y="408"/>
                    <a:pt x="193" y="408"/>
                  </a:cubicBezTo>
                  <a:cubicBezTo>
                    <a:pt x="192" y="409"/>
                    <a:pt x="193" y="410"/>
                    <a:pt x="192" y="410"/>
                  </a:cubicBezTo>
                  <a:cubicBezTo>
                    <a:pt x="191" y="409"/>
                    <a:pt x="190" y="409"/>
                    <a:pt x="188" y="409"/>
                  </a:cubicBezTo>
                  <a:cubicBezTo>
                    <a:pt x="188" y="411"/>
                    <a:pt x="187" y="411"/>
                    <a:pt x="187" y="412"/>
                  </a:cubicBezTo>
                  <a:cubicBezTo>
                    <a:pt x="186" y="413"/>
                    <a:pt x="185" y="413"/>
                    <a:pt x="184" y="414"/>
                  </a:cubicBezTo>
                  <a:cubicBezTo>
                    <a:pt x="184" y="414"/>
                    <a:pt x="184" y="415"/>
                    <a:pt x="183" y="415"/>
                  </a:cubicBezTo>
                  <a:cubicBezTo>
                    <a:pt x="183" y="417"/>
                    <a:pt x="183" y="416"/>
                    <a:pt x="183" y="417"/>
                  </a:cubicBezTo>
                  <a:cubicBezTo>
                    <a:pt x="181" y="418"/>
                    <a:pt x="181" y="420"/>
                    <a:pt x="179" y="420"/>
                  </a:cubicBezTo>
                  <a:cubicBezTo>
                    <a:pt x="179" y="422"/>
                    <a:pt x="178" y="423"/>
                    <a:pt x="177" y="424"/>
                  </a:cubicBezTo>
                  <a:cubicBezTo>
                    <a:pt x="177" y="424"/>
                    <a:pt x="177" y="424"/>
                    <a:pt x="177" y="425"/>
                  </a:cubicBezTo>
                  <a:cubicBezTo>
                    <a:pt x="177" y="425"/>
                    <a:pt x="177" y="425"/>
                    <a:pt x="177" y="425"/>
                  </a:cubicBezTo>
                  <a:cubicBezTo>
                    <a:pt x="177" y="426"/>
                    <a:pt x="177" y="427"/>
                    <a:pt x="176" y="427"/>
                  </a:cubicBezTo>
                  <a:cubicBezTo>
                    <a:pt x="175" y="427"/>
                    <a:pt x="175" y="425"/>
                    <a:pt x="175" y="425"/>
                  </a:cubicBezTo>
                  <a:cubicBezTo>
                    <a:pt x="175" y="425"/>
                    <a:pt x="175" y="425"/>
                    <a:pt x="174" y="425"/>
                  </a:cubicBezTo>
                  <a:cubicBezTo>
                    <a:pt x="174" y="427"/>
                    <a:pt x="176" y="428"/>
                    <a:pt x="175" y="430"/>
                  </a:cubicBezTo>
                  <a:cubicBezTo>
                    <a:pt x="174" y="429"/>
                    <a:pt x="174" y="430"/>
                    <a:pt x="173" y="430"/>
                  </a:cubicBezTo>
                  <a:cubicBezTo>
                    <a:pt x="173" y="431"/>
                    <a:pt x="174" y="432"/>
                    <a:pt x="173" y="432"/>
                  </a:cubicBezTo>
                  <a:cubicBezTo>
                    <a:pt x="172" y="432"/>
                    <a:pt x="173" y="430"/>
                    <a:pt x="171" y="430"/>
                  </a:cubicBezTo>
                  <a:cubicBezTo>
                    <a:pt x="171" y="430"/>
                    <a:pt x="171" y="430"/>
                    <a:pt x="171" y="430"/>
                  </a:cubicBezTo>
                  <a:cubicBezTo>
                    <a:pt x="171" y="432"/>
                    <a:pt x="172" y="432"/>
                    <a:pt x="172" y="433"/>
                  </a:cubicBezTo>
                  <a:cubicBezTo>
                    <a:pt x="171" y="434"/>
                    <a:pt x="170" y="435"/>
                    <a:pt x="170" y="437"/>
                  </a:cubicBezTo>
                  <a:cubicBezTo>
                    <a:pt x="170" y="437"/>
                    <a:pt x="170" y="437"/>
                    <a:pt x="169" y="437"/>
                  </a:cubicBezTo>
                  <a:cubicBezTo>
                    <a:pt x="169" y="438"/>
                    <a:pt x="170" y="439"/>
                    <a:pt x="169" y="439"/>
                  </a:cubicBezTo>
                  <a:cubicBezTo>
                    <a:pt x="168" y="439"/>
                    <a:pt x="167" y="438"/>
                    <a:pt x="166" y="439"/>
                  </a:cubicBezTo>
                  <a:cubicBezTo>
                    <a:pt x="166" y="441"/>
                    <a:pt x="167" y="442"/>
                    <a:pt x="167" y="443"/>
                  </a:cubicBezTo>
                  <a:cubicBezTo>
                    <a:pt x="166" y="443"/>
                    <a:pt x="166" y="444"/>
                    <a:pt x="164" y="444"/>
                  </a:cubicBezTo>
                  <a:cubicBezTo>
                    <a:pt x="164" y="446"/>
                    <a:pt x="163" y="446"/>
                    <a:pt x="163" y="446"/>
                  </a:cubicBezTo>
                  <a:cubicBezTo>
                    <a:pt x="162" y="447"/>
                    <a:pt x="163" y="448"/>
                    <a:pt x="162" y="448"/>
                  </a:cubicBezTo>
                  <a:cubicBezTo>
                    <a:pt x="162" y="449"/>
                    <a:pt x="160" y="449"/>
                    <a:pt x="160" y="449"/>
                  </a:cubicBezTo>
                  <a:cubicBezTo>
                    <a:pt x="161" y="448"/>
                    <a:pt x="161" y="447"/>
                    <a:pt x="161" y="446"/>
                  </a:cubicBezTo>
                  <a:cubicBezTo>
                    <a:pt x="161" y="445"/>
                    <a:pt x="160" y="445"/>
                    <a:pt x="160" y="443"/>
                  </a:cubicBezTo>
                  <a:cubicBezTo>
                    <a:pt x="161" y="444"/>
                    <a:pt x="161" y="444"/>
                    <a:pt x="162" y="443"/>
                  </a:cubicBezTo>
                  <a:cubicBezTo>
                    <a:pt x="162" y="442"/>
                    <a:pt x="163" y="442"/>
                    <a:pt x="163" y="441"/>
                  </a:cubicBezTo>
                  <a:cubicBezTo>
                    <a:pt x="163" y="441"/>
                    <a:pt x="164" y="441"/>
                    <a:pt x="164" y="440"/>
                  </a:cubicBezTo>
                  <a:cubicBezTo>
                    <a:pt x="164" y="438"/>
                    <a:pt x="165" y="438"/>
                    <a:pt x="165" y="437"/>
                  </a:cubicBezTo>
                  <a:cubicBezTo>
                    <a:pt x="166" y="437"/>
                    <a:pt x="166" y="436"/>
                    <a:pt x="166" y="436"/>
                  </a:cubicBezTo>
                  <a:cubicBezTo>
                    <a:pt x="166" y="436"/>
                    <a:pt x="167" y="436"/>
                    <a:pt x="167" y="436"/>
                  </a:cubicBezTo>
                  <a:cubicBezTo>
                    <a:pt x="167" y="436"/>
                    <a:pt x="167" y="435"/>
                    <a:pt x="167" y="435"/>
                  </a:cubicBezTo>
                  <a:cubicBezTo>
                    <a:pt x="168" y="434"/>
                    <a:pt x="169" y="434"/>
                    <a:pt x="169" y="433"/>
                  </a:cubicBezTo>
                  <a:cubicBezTo>
                    <a:pt x="169" y="432"/>
                    <a:pt x="169" y="432"/>
                    <a:pt x="168" y="431"/>
                  </a:cubicBezTo>
                  <a:cubicBezTo>
                    <a:pt x="166" y="432"/>
                    <a:pt x="165" y="433"/>
                    <a:pt x="165" y="436"/>
                  </a:cubicBezTo>
                  <a:cubicBezTo>
                    <a:pt x="164" y="436"/>
                    <a:pt x="163" y="437"/>
                    <a:pt x="162" y="437"/>
                  </a:cubicBezTo>
                  <a:cubicBezTo>
                    <a:pt x="162" y="437"/>
                    <a:pt x="162" y="438"/>
                    <a:pt x="162" y="438"/>
                  </a:cubicBezTo>
                  <a:cubicBezTo>
                    <a:pt x="162" y="439"/>
                    <a:pt x="163" y="439"/>
                    <a:pt x="162" y="440"/>
                  </a:cubicBezTo>
                  <a:cubicBezTo>
                    <a:pt x="161" y="440"/>
                    <a:pt x="160" y="441"/>
                    <a:pt x="159" y="442"/>
                  </a:cubicBezTo>
                  <a:cubicBezTo>
                    <a:pt x="159" y="442"/>
                    <a:pt x="159" y="443"/>
                    <a:pt x="159" y="443"/>
                  </a:cubicBezTo>
                  <a:cubicBezTo>
                    <a:pt x="158" y="442"/>
                    <a:pt x="159" y="444"/>
                    <a:pt x="158" y="444"/>
                  </a:cubicBezTo>
                  <a:cubicBezTo>
                    <a:pt x="158" y="446"/>
                    <a:pt x="158" y="446"/>
                    <a:pt x="158" y="446"/>
                  </a:cubicBezTo>
                  <a:cubicBezTo>
                    <a:pt x="158" y="446"/>
                    <a:pt x="157" y="446"/>
                    <a:pt x="157" y="447"/>
                  </a:cubicBezTo>
                  <a:cubicBezTo>
                    <a:pt x="157" y="447"/>
                    <a:pt x="156" y="447"/>
                    <a:pt x="156" y="447"/>
                  </a:cubicBezTo>
                  <a:cubicBezTo>
                    <a:pt x="156" y="448"/>
                    <a:pt x="155" y="448"/>
                    <a:pt x="155" y="449"/>
                  </a:cubicBezTo>
                  <a:cubicBezTo>
                    <a:pt x="155" y="449"/>
                    <a:pt x="155" y="450"/>
                    <a:pt x="155" y="450"/>
                  </a:cubicBezTo>
                  <a:cubicBezTo>
                    <a:pt x="155" y="450"/>
                    <a:pt x="155" y="450"/>
                    <a:pt x="155" y="450"/>
                  </a:cubicBezTo>
                  <a:cubicBezTo>
                    <a:pt x="155" y="450"/>
                    <a:pt x="155" y="450"/>
                    <a:pt x="155" y="450"/>
                  </a:cubicBezTo>
                  <a:cubicBezTo>
                    <a:pt x="154" y="450"/>
                    <a:pt x="154" y="450"/>
                    <a:pt x="154" y="451"/>
                  </a:cubicBezTo>
                  <a:cubicBezTo>
                    <a:pt x="154" y="451"/>
                    <a:pt x="154" y="451"/>
                    <a:pt x="154" y="451"/>
                  </a:cubicBezTo>
                  <a:cubicBezTo>
                    <a:pt x="154" y="451"/>
                    <a:pt x="154" y="451"/>
                    <a:pt x="154" y="451"/>
                  </a:cubicBezTo>
                  <a:cubicBezTo>
                    <a:pt x="154" y="452"/>
                    <a:pt x="154" y="452"/>
                    <a:pt x="154" y="452"/>
                  </a:cubicBezTo>
                  <a:cubicBezTo>
                    <a:pt x="154" y="452"/>
                    <a:pt x="154" y="452"/>
                    <a:pt x="154" y="452"/>
                  </a:cubicBezTo>
                  <a:cubicBezTo>
                    <a:pt x="154" y="453"/>
                    <a:pt x="153" y="453"/>
                    <a:pt x="153" y="453"/>
                  </a:cubicBezTo>
                  <a:cubicBezTo>
                    <a:pt x="153" y="454"/>
                    <a:pt x="153" y="454"/>
                    <a:pt x="153" y="454"/>
                  </a:cubicBezTo>
                  <a:cubicBezTo>
                    <a:pt x="153" y="454"/>
                    <a:pt x="153" y="454"/>
                    <a:pt x="153" y="454"/>
                  </a:cubicBezTo>
                  <a:cubicBezTo>
                    <a:pt x="153" y="455"/>
                    <a:pt x="154" y="455"/>
                    <a:pt x="154" y="455"/>
                  </a:cubicBezTo>
                  <a:cubicBezTo>
                    <a:pt x="153" y="456"/>
                    <a:pt x="152" y="457"/>
                    <a:pt x="152" y="459"/>
                  </a:cubicBezTo>
                  <a:cubicBezTo>
                    <a:pt x="151" y="460"/>
                    <a:pt x="151" y="459"/>
                    <a:pt x="150" y="460"/>
                  </a:cubicBezTo>
                  <a:cubicBezTo>
                    <a:pt x="150" y="461"/>
                    <a:pt x="149" y="460"/>
                    <a:pt x="149" y="462"/>
                  </a:cubicBezTo>
                  <a:cubicBezTo>
                    <a:pt x="150" y="462"/>
                    <a:pt x="148" y="462"/>
                    <a:pt x="148" y="463"/>
                  </a:cubicBezTo>
                  <a:cubicBezTo>
                    <a:pt x="147" y="464"/>
                    <a:pt x="150" y="463"/>
                    <a:pt x="150" y="464"/>
                  </a:cubicBezTo>
                  <a:cubicBezTo>
                    <a:pt x="150" y="464"/>
                    <a:pt x="150" y="464"/>
                    <a:pt x="150" y="464"/>
                  </a:cubicBezTo>
                  <a:cubicBezTo>
                    <a:pt x="150" y="464"/>
                    <a:pt x="151" y="464"/>
                    <a:pt x="151" y="464"/>
                  </a:cubicBezTo>
                  <a:cubicBezTo>
                    <a:pt x="151" y="466"/>
                    <a:pt x="150" y="466"/>
                    <a:pt x="148" y="466"/>
                  </a:cubicBezTo>
                  <a:cubicBezTo>
                    <a:pt x="148" y="467"/>
                    <a:pt x="148" y="467"/>
                    <a:pt x="147" y="468"/>
                  </a:cubicBezTo>
                  <a:cubicBezTo>
                    <a:pt x="147" y="468"/>
                    <a:pt x="147" y="468"/>
                    <a:pt x="147" y="468"/>
                  </a:cubicBezTo>
                  <a:cubicBezTo>
                    <a:pt x="146" y="469"/>
                    <a:pt x="146" y="471"/>
                    <a:pt x="146" y="473"/>
                  </a:cubicBezTo>
                  <a:cubicBezTo>
                    <a:pt x="145" y="473"/>
                    <a:pt x="145" y="474"/>
                    <a:pt x="144" y="475"/>
                  </a:cubicBezTo>
                  <a:cubicBezTo>
                    <a:pt x="144" y="475"/>
                    <a:pt x="142" y="482"/>
                    <a:pt x="142" y="487"/>
                  </a:cubicBezTo>
                  <a:cubicBezTo>
                    <a:pt x="141" y="489"/>
                    <a:pt x="139" y="490"/>
                    <a:pt x="139" y="492"/>
                  </a:cubicBezTo>
                  <a:cubicBezTo>
                    <a:pt x="138" y="493"/>
                    <a:pt x="138" y="495"/>
                    <a:pt x="138" y="497"/>
                  </a:cubicBezTo>
                  <a:cubicBezTo>
                    <a:pt x="138" y="498"/>
                    <a:pt x="137" y="498"/>
                    <a:pt x="137" y="499"/>
                  </a:cubicBezTo>
                  <a:cubicBezTo>
                    <a:pt x="137" y="500"/>
                    <a:pt x="137" y="500"/>
                    <a:pt x="136" y="501"/>
                  </a:cubicBezTo>
                  <a:cubicBezTo>
                    <a:pt x="136" y="503"/>
                    <a:pt x="137" y="503"/>
                    <a:pt x="136" y="503"/>
                  </a:cubicBezTo>
                  <a:cubicBezTo>
                    <a:pt x="136" y="503"/>
                    <a:pt x="136" y="505"/>
                    <a:pt x="136" y="505"/>
                  </a:cubicBezTo>
                  <a:cubicBezTo>
                    <a:pt x="136" y="505"/>
                    <a:pt x="136" y="505"/>
                    <a:pt x="136" y="506"/>
                  </a:cubicBezTo>
                  <a:cubicBezTo>
                    <a:pt x="135" y="506"/>
                    <a:pt x="136" y="507"/>
                    <a:pt x="135" y="507"/>
                  </a:cubicBezTo>
                  <a:cubicBezTo>
                    <a:pt x="135" y="510"/>
                    <a:pt x="133" y="513"/>
                    <a:pt x="135" y="516"/>
                  </a:cubicBezTo>
                  <a:cubicBezTo>
                    <a:pt x="133" y="517"/>
                    <a:pt x="135" y="519"/>
                    <a:pt x="134" y="520"/>
                  </a:cubicBezTo>
                  <a:cubicBezTo>
                    <a:pt x="134" y="521"/>
                    <a:pt x="134" y="522"/>
                    <a:pt x="134" y="522"/>
                  </a:cubicBezTo>
                  <a:cubicBezTo>
                    <a:pt x="133" y="523"/>
                    <a:pt x="134" y="524"/>
                    <a:pt x="134" y="524"/>
                  </a:cubicBezTo>
                  <a:cubicBezTo>
                    <a:pt x="133" y="525"/>
                    <a:pt x="133" y="525"/>
                    <a:pt x="133" y="525"/>
                  </a:cubicBezTo>
                  <a:cubicBezTo>
                    <a:pt x="133" y="526"/>
                    <a:pt x="133" y="527"/>
                    <a:pt x="133" y="528"/>
                  </a:cubicBezTo>
                  <a:cubicBezTo>
                    <a:pt x="133" y="529"/>
                    <a:pt x="133" y="529"/>
                    <a:pt x="133" y="530"/>
                  </a:cubicBezTo>
                  <a:cubicBezTo>
                    <a:pt x="133" y="531"/>
                    <a:pt x="133" y="531"/>
                    <a:pt x="133" y="531"/>
                  </a:cubicBezTo>
                  <a:cubicBezTo>
                    <a:pt x="132" y="533"/>
                    <a:pt x="132" y="534"/>
                    <a:pt x="132" y="536"/>
                  </a:cubicBezTo>
                  <a:cubicBezTo>
                    <a:pt x="133" y="538"/>
                    <a:pt x="132" y="542"/>
                    <a:pt x="132" y="543"/>
                  </a:cubicBezTo>
                  <a:cubicBezTo>
                    <a:pt x="132" y="543"/>
                    <a:pt x="132" y="543"/>
                    <a:pt x="131" y="544"/>
                  </a:cubicBezTo>
                  <a:cubicBezTo>
                    <a:pt x="131" y="545"/>
                    <a:pt x="132" y="545"/>
                    <a:pt x="132" y="546"/>
                  </a:cubicBezTo>
                  <a:cubicBezTo>
                    <a:pt x="132" y="546"/>
                    <a:pt x="131" y="546"/>
                    <a:pt x="131" y="546"/>
                  </a:cubicBezTo>
                  <a:cubicBezTo>
                    <a:pt x="131" y="546"/>
                    <a:pt x="131" y="547"/>
                    <a:pt x="131" y="547"/>
                  </a:cubicBezTo>
                  <a:cubicBezTo>
                    <a:pt x="131" y="548"/>
                    <a:pt x="132" y="549"/>
                    <a:pt x="132" y="550"/>
                  </a:cubicBezTo>
                  <a:cubicBezTo>
                    <a:pt x="132" y="551"/>
                    <a:pt x="131" y="552"/>
                    <a:pt x="131" y="553"/>
                  </a:cubicBezTo>
                  <a:cubicBezTo>
                    <a:pt x="131" y="555"/>
                    <a:pt x="131" y="557"/>
                    <a:pt x="131" y="559"/>
                  </a:cubicBezTo>
                  <a:cubicBezTo>
                    <a:pt x="131" y="561"/>
                    <a:pt x="131" y="561"/>
                    <a:pt x="131" y="561"/>
                  </a:cubicBezTo>
                  <a:cubicBezTo>
                    <a:pt x="130" y="564"/>
                    <a:pt x="131" y="567"/>
                    <a:pt x="131" y="569"/>
                  </a:cubicBezTo>
                  <a:cubicBezTo>
                    <a:pt x="131" y="571"/>
                    <a:pt x="130" y="570"/>
                    <a:pt x="131" y="571"/>
                  </a:cubicBezTo>
                  <a:cubicBezTo>
                    <a:pt x="131" y="571"/>
                    <a:pt x="131" y="572"/>
                    <a:pt x="131" y="572"/>
                  </a:cubicBezTo>
                  <a:cubicBezTo>
                    <a:pt x="131" y="573"/>
                    <a:pt x="131" y="574"/>
                    <a:pt x="131" y="576"/>
                  </a:cubicBezTo>
                  <a:cubicBezTo>
                    <a:pt x="131" y="577"/>
                    <a:pt x="131" y="577"/>
                    <a:pt x="131" y="578"/>
                  </a:cubicBezTo>
                  <a:cubicBezTo>
                    <a:pt x="131" y="578"/>
                    <a:pt x="131" y="579"/>
                    <a:pt x="131" y="579"/>
                  </a:cubicBezTo>
                  <a:cubicBezTo>
                    <a:pt x="131" y="580"/>
                    <a:pt x="131" y="581"/>
                    <a:pt x="131" y="582"/>
                  </a:cubicBezTo>
                  <a:cubicBezTo>
                    <a:pt x="131" y="583"/>
                    <a:pt x="131" y="584"/>
                    <a:pt x="131" y="584"/>
                  </a:cubicBezTo>
                  <a:cubicBezTo>
                    <a:pt x="131" y="585"/>
                    <a:pt x="132" y="586"/>
                    <a:pt x="132" y="586"/>
                  </a:cubicBezTo>
                  <a:cubicBezTo>
                    <a:pt x="132" y="587"/>
                    <a:pt x="132" y="587"/>
                    <a:pt x="132" y="587"/>
                  </a:cubicBezTo>
                  <a:cubicBezTo>
                    <a:pt x="132" y="588"/>
                    <a:pt x="133" y="588"/>
                    <a:pt x="133" y="589"/>
                  </a:cubicBezTo>
                  <a:cubicBezTo>
                    <a:pt x="133" y="590"/>
                    <a:pt x="132" y="590"/>
                    <a:pt x="132" y="591"/>
                  </a:cubicBezTo>
                  <a:cubicBezTo>
                    <a:pt x="132" y="591"/>
                    <a:pt x="132" y="592"/>
                    <a:pt x="132" y="592"/>
                  </a:cubicBezTo>
                  <a:cubicBezTo>
                    <a:pt x="132" y="593"/>
                    <a:pt x="133" y="594"/>
                    <a:pt x="133" y="595"/>
                  </a:cubicBezTo>
                  <a:cubicBezTo>
                    <a:pt x="134" y="598"/>
                    <a:pt x="133" y="602"/>
                    <a:pt x="134" y="604"/>
                  </a:cubicBezTo>
                  <a:cubicBezTo>
                    <a:pt x="134" y="605"/>
                    <a:pt x="134" y="607"/>
                    <a:pt x="134" y="607"/>
                  </a:cubicBezTo>
                  <a:cubicBezTo>
                    <a:pt x="134" y="608"/>
                    <a:pt x="134" y="608"/>
                    <a:pt x="135" y="609"/>
                  </a:cubicBezTo>
                  <a:cubicBezTo>
                    <a:pt x="135" y="609"/>
                    <a:pt x="135" y="609"/>
                    <a:pt x="135" y="609"/>
                  </a:cubicBezTo>
                  <a:cubicBezTo>
                    <a:pt x="135" y="610"/>
                    <a:pt x="135" y="609"/>
                    <a:pt x="135" y="609"/>
                  </a:cubicBezTo>
                  <a:cubicBezTo>
                    <a:pt x="136" y="610"/>
                    <a:pt x="135" y="613"/>
                    <a:pt x="135" y="614"/>
                  </a:cubicBezTo>
                  <a:cubicBezTo>
                    <a:pt x="136" y="615"/>
                    <a:pt x="137" y="616"/>
                    <a:pt x="137" y="617"/>
                  </a:cubicBezTo>
                  <a:cubicBezTo>
                    <a:pt x="137" y="619"/>
                    <a:pt x="137" y="620"/>
                    <a:pt x="137" y="621"/>
                  </a:cubicBezTo>
                  <a:cubicBezTo>
                    <a:pt x="137" y="621"/>
                    <a:pt x="137" y="621"/>
                    <a:pt x="137" y="622"/>
                  </a:cubicBezTo>
                  <a:cubicBezTo>
                    <a:pt x="137" y="622"/>
                    <a:pt x="138" y="622"/>
                    <a:pt x="138" y="622"/>
                  </a:cubicBezTo>
                  <a:cubicBezTo>
                    <a:pt x="138" y="623"/>
                    <a:pt x="138" y="623"/>
                    <a:pt x="138" y="624"/>
                  </a:cubicBezTo>
                  <a:cubicBezTo>
                    <a:pt x="138" y="624"/>
                    <a:pt x="138" y="624"/>
                    <a:pt x="139" y="625"/>
                  </a:cubicBezTo>
                  <a:cubicBezTo>
                    <a:pt x="139" y="626"/>
                    <a:pt x="139" y="626"/>
                    <a:pt x="139" y="627"/>
                  </a:cubicBezTo>
                  <a:cubicBezTo>
                    <a:pt x="139" y="627"/>
                    <a:pt x="139" y="628"/>
                    <a:pt x="140" y="628"/>
                  </a:cubicBezTo>
                  <a:cubicBezTo>
                    <a:pt x="140" y="628"/>
                    <a:pt x="140" y="629"/>
                    <a:pt x="140" y="630"/>
                  </a:cubicBezTo>
                  <a:cubicBezTo>
                    <a:pt x="141" y="631"/>
                    <a:pt x="140" y="632"/>
                    <a:pt x="140" y="633"/>
                  </a:cubicBezTo>
                  <a:cubicBezTo>
                    <a:pt x="141" y="635"/>
                    <a:pt x="142" y="636"/>
                    <a:pt x="142" y="638"/>
                  </a:cubicBezTo>
                  <a:cubicBezTo>
                    <a:pt x="144" y="640"/>
                    <a:pt x="143" y="642"/>
                    <a:pt x="143" y="643"/>
                  </a:cubicBezTo>
                  <a:cubicBezTo>
                    <a:pt x="143" y="644"/>
                    <a:pt x="144" y="643"/>
                    <a:pt x="144" y="644"/>
                  </a:cubicBezTo>
                  <a:cubicBezTo>
                    <a:pt x="144" y="645"/>
                    <a:pt x="144" y="645"/>
                    <a:pt x="144" y="645"/>
                  </a:cubicBezTo>
                  <a:cubicBezTo>
                    <a:pt x="145" y="646"/>
                    <a:pt x="145" y="646"/>
                    <a:pt x="145" y="647"/>
                  </a:cubicBezTo>
                  <a:cubicBezTo>
                    <a:pt x="145" y="647"/>
                    <a:pt x="145" y="647"/>
                    <a:pt x="145" y="647"/>
                  </a:cubicBezTo>
                  <a:cubicBezTo>
                    <a:pt x="146" y="648"/>
                    <a:pt x="146" y="648"/>
                    <a:pt x="146" y="649"/>
                  </a:cubicBezTo>
                  <a:cubicBezTo>
                    <a:pt x="146" y="649"/>
                    <a:pt x="146" y="650"/>
                    <a:pt x="147" y="650"/>
                  </a:cubicBezTo>
                  <a:cubicBezTo>
                    <a:pt x="147" y="650"/>
                    <a:pt x="146" y="650"/>
                    <a:pt x="146" y="651"/>
                  </a:cubicBezTo>
                  <a:cubicBezTo>
                    <a:pt x="147" y="651"/>
                    <a:pt x="147" y="653"/>
                    <a:pt x="147" y="653"/>
                  </a:cubicBezTo>
                  <a:cubicBezTo>
                    <a:pt x="147" y="653"/>
                    <a:pt x="147" y="654"/>
                    <a:pt x="147" y="654"/>
                  </a:cubicBezTo>
                  <a:cubicBezTo>
                    <a:pt x="147" y="654"/>
                    <a:pt x="147" y="654"/>
                    <a:pt x="147" y="655"/>
                  </a:cubicBezTo>
                  <a:cubicBezTo>
                    <a:pt x="147" y="655"/>
                    <a:pt x="148" y="655"/>
                    <a:pt x="148" y="656"/>
                  </a:cubicBezTo>
                  <a:cubicBezTo>
                    <a:pt x="148" y="656"/>
                    <a:pt x="148" y="657"/>
                    <a:pt x="148" y="657"/>
                  </a:cubicBezTo>
                  <a:cubicBezTo>
                    <a:pt x="149" y="658"/>
                    <a:pt x="149" y="659"/>
                    <a:pt x="149" y="660"/>
                  </a:cubicBezTo>
                  <a:cubicBezTo>
                    <a:pt x="149" y="660"/>
                    <a:pt x="150" y="661"/>
                    <a:pt x="150" y="661"/>
                  </a:cubicBezTo>
                  <a:cubicBezTo>
                    <a:pt x="150" y="661"/>
                    <a:pt x="150" y="662"/>
                    <a:pt x="150" y="662"/>
                  </a:cubicBezTo>
                  <a:cubicBezTo>
                    <a:pt x="150" y="662"/>
                    <a:pt x="150" y="663"/>
                    <a:pt x="150" y="663"/>
                  </a:cubicBezTo>
                  <a:cubicBezTo>
                    <a:pt x="151" y="664"/>
                    <a:pt x="151" y="665"/>
                    <a:pt x="152" y="665"/>
                  </a:cubicBezTo>
                  <a:cubicBezTo>
                    <a:pt x="152" y="665"/>
                    <a:pt x="151" y="666"/>
                    <a:pt x="151" y="666"/>
                  </a:cubicBezTo>
                  <a:cubicBezTo>
                    <a:pt x="152" y="666"/>
                    <a:pt x="152" y="666"/>
                    <a:pt x="152" y="667"/>
                  </a:cubicBezTo>
                  <a:cubicBezTo>
                    <a:pt x="153" y="667"/>
                    <a:pt x="153" y="668"/>
                    <a:pt x="153" y="669"/>
                  </a:cubicBezTo>
                  <a:cubicBezTo>
                    <a:pt x="153" y="669"/>
                    <a:pt x="153" y="670"/>
                    <a:pt x="154" y="670"/>
                  </a:cubicBezTo>
                  <a:cubicBezTo>
                    <a:pt x="154" y="670"/>
                    <a:pt x="153" y="670"/>
                    <a:pt x="154" y="671"/>
                  </a:cubicBezTo>
                  <a:cubicBezTo>
                    <a:pt x="154" y="671"/>
                    <a:pt x="154" y="671"/>
                    <a:pt x="154" y="671"/>
                  </a:cubicBezTo>
                  <a:cubicBezTo>
                    <a:pt x="154" y="671"/>
                    <a:pt x="154" y="672"/>
                    <a:pt x="154" y="672"/>
                  </a:cubicBezTo>
                  <a:cubicBezTo>
                    <a:pt x="154" y="671"/>
                    <a:pt x="153" y="671"/>
                    <a:pt x="153" y="670"/>
                  </a:cubicBezTo>
                  <a:cubicBezTo>
                    <a:pt x="153" y="670"/>
                    <a:pt x="153" y="670"/>
                    <a:pt x="153" y="670"/>
                  </a:cubicBezTo>
                  <a:cubicBezTo>
                    <a:pt x="152" y="669"/>
                    <a:pt x="150" y="667"/>
                    <a:pt x="150" y="666"/>
                  </a:cubicBezTo>
                  <a:cubicBezTo>
                    <a:pt x="149" y="666"/>
                    <a:pt x="149" y="665"/>
                    <a:pt x="148" y="665"/>
                  </a:cubicBezTo>
                  <a:cubicBezTo>
                    <a:pt x="148" y="663"/>
                    <a:pt x="146" y="662"/>
                    <a:pt x="146" y="661"/>
                  </a:cubicBezTo>
                  <a:cubicBezTo>
                    <a:pt x="146" y="661"/>
                    <a:pt x="146" y="660"/>
                    <a:pt x="146" y="660"/>
                  </a:cubicBezTo>
                  <a:cubicBezTo>
                    <a:pt x="146" y="660"/>
                    <a:pt x="145" y="660"/>
                    <a:pt x="145" y="660"/>
                  </a:cubicBezTo>
                  <a:cubicBezTo>
                    <a:pt x="145" y="659"/>
                    <a:pt x="144" y="658"/>
                    <a:pt x="144" y="658"/>
                  </a:cubicBezTo>
                  <a:cubicBezTo>
                    <a:pt x="145" y="658"/>
                    <a:pt x="145" y="658"/>
                    <a:pt x="146" y="658"/>
                  </a:cubicBezTo>
                  <a:cubicBezTo>
                    <a:pt x="146" y="658"/>
                    <a:pt x="146" y="659"/>
                    <a:pt x="146" y="660"/>
                  </a:cubicBezTo>
                  <a:cubicBezTo>
                    <a:pt x="146" y="660"/>
                    <a:pt x="146" y="662"/>
                    <a:pt x="147" y="662"/>
                  </a:cubicBezTo>
                  <a:cubicBezTo>
                    <a:pt x="148" y="662"/>
                    <a:pt x="147" y="663"/>
                    <a:pt x="148" y="663"/>
                  </a:cubicBezTo>
                  <a:cubicBezTo>
                    <a:pt x="148" y="660"/>
                    <a:pt x="146" y="658"/>
                    <a:pt x="146" y="655"/>
                  </a:cubicBezTo>
                  <a:cubicBezTo>
                    <a:pt x="145" y="653"/>
                    <a:pt x="145" y="650"/>
                    <a:pt x="142" y="650"/>
                  </a:cubicBezTo>
                  <a:cubicBezTo>
                    <a:pt x="142" y="653"/>
                    <a:pt x="145" y="654"/>
                    <a:pt x="144" y="656"/>
                  </a:cubicBezTo>
                  <a:cubicBezTo>
                    <a:pt x="142" y="656"/>
                    <a:pt x="142" y="655"/>
                    <a:pt x="142" y="654"/>
                  </a:cubicBezTo>
                  <a:cubicBezTo>
                    <a:pt x="141" y="653"/>
                    <a:pt x="140" y="653"/>
                    <a:pt x="140" y="652"/>
                  </a:cubicBezTo>
                  <a:cubicBezTo>
                    <a:pt x="141" y="649"/>
                    <a:pt x="141" y="649"/>
                    <a:pt x="141" y="649"/>
                  </a:cubicBezTo>
                  <a:cubicBezTo>
                    <a:pt x="140" y="649"/>
                    <a:pt x="139" y="649"/>
                    <a:pt x="139" y="648"/>
                  </a:cubicBezTo>
                  <a:cubicBezTo>
                    <a:pt x="140" y="648"/>
                    <a:pt x="139" y="646"/>
                    <a:pt x="140" y="647"/>
                  </a:cubicBezTo>
                  <a:cubicBezTo>
                    <a:pt x="140" y="647"/>
                    <a:pt x="141" y="648"/>
                    <a:pt x="141" y="648"/>
                  </a:cubicBezTo>
                  <a:cubicBezTo>
                    <a:pt x="142" y="646"/>
                    <a:pt x="142" y="646"/>
                    <a:pt x="142" y="646"/>
                  </a:cubicBezTo>
                  <a:cubicBezTo>
                    <a:pt x="142" y="645"/>
                    <a:pt x="141" y="645"/>
                    <a:pt x="141" y="644"/>
                  </a:cubicBezTo>
                  <a:cubicBezTo>
                    <a:pt x="141" y="644"/>
                    <a:pt x="140" y="643"/>
                    <a:pt x="139" y="643"/>
                  </a:cubicBezTo>
                  <a:cubicBezTo>
                    <a:pt x="138" y="642"/>
                    <a:pt x="138" y="643"/>
                    <a:pt x="138" y="643"/>
                  </a:cubicBezTo>
                  <a:cubicBezTo>
                    <a:pt x="138" y="643"/>
                    <a:pt x="138" y="643"/>
                    <a:pt x="138" y="643"/>
                  </a:cubicBezTo>
                  <a:cubicBezTo>
                    <a:pt x="137" y="642"/>
                    <a:pt x="137" y="642"/>
                    <a:pt x="137" y="642"/>
                  </a:cubicBezTo>
                  <a:cubicBezTo>
                    <a:pt x="136" y="640"/>
                    <a:pt x="135" y="639"/>
                    <a:pt x="135" y="637"/>
                  </a:cubicBezTo>
                  <a:cubicBezTo>
                    <a:pt x="135" y="636"/>
                    <a:pt x="133" y="636"/>
                    <a:pt x="134" y="634"/>
                  </a:cubicBezTo>
                  <a:cubicBezTo>
                    <a:pt x="133" y="634"/>
                    <a:pt x="133" y="633"/>
                    <a:pt x="133" y="632"/>
                  </a:cubicBezTo>
                  <a:cubicBezTo>
                    <a:pt x="133" y="632"/>
                    <a:pt x="133" y="631"/>
                    <a:pt x="133" y="630"/>
                  </a:cubicBezTo>
                  <a:cubicBezTo>
                    <a:pt x="132" y="630"/>
                    <a:pt x="132" y="628"/>
                    <a:pt x="132" y="627"/>
                  </a:cubicBezTo>
                  <a:cubicBezTo>
                    <a:pt x="132" y="627"/>
                    <a:pt x="131" y="627"/>
                    <a:pt x="131" y="627"/>
                  </a:cubicBezTo>
                  <a:cubicBezTo>
                    <a:pt x="133" y="630"/>
                    <a:pt x="127" y="625"/>
                    <a:pt x="131" y="624"/>
                  </a:cubicBezTo>
                  <a:cubicBezTo>
                    <a:pt x="132" y="625"/>
                    <a:pt x="132" y="628"/>
                    <a:pt x="133" y="629"/>
                  </a:cubicBezTo>
                  <a:cubicBezTo>
                    <a:pt x="133" y="631"/>
                    <a:pt x="134" y="631"/>
                    <a:pt x="134" y="632"/>
                  </a:cubicBezTo>
                  <a:cubicBezTo>
                    <a:pt x="134" y="633"/>
                    <a:pt x="134" y="633"/>
                    <a:pt x="134" y="634"/>
                  </a:cubicBezTo>
                  <a:cubicBezTo>
                    <a:pt x="135" y="634"/>
                    <a:pt x="135" y="634"/>
                    <a:pt x="135" y="635"/>
                  </a:cubicBezTo>
                  <a:cubicBezTo>
                    <a:pt x="135" y="635"/>
                    <a:pt x="136" y="635"/>
                    <a:pt x="136" y="636"/>
                  </a:cubicBezTo>
                  <a:cubicBezTo>
                    <a:pt x="136" y="636"/>
                    <a:pt x="136" y="636"/>
                    <a:pt x="136" y="636"/>
                  </a:cubicBezTo>
                  <a:cubicBezTo>
                    <a:pt x="136" y="637"/>
                    <a:pt x="136" y="637"/>
                    <a:pt x="136" y="637"/>
                  </a:cubicBezTo>
                  <a:cubicBezTo>
                    <a:pt x="137" y="638"/>
                    <a:pt x="137" y="639"/>
                    <a:pt x="137" y="640"/>
                  </a:cubicBezTo>
                  <a:cubicBezTo>
                    <a:pt x="137" y="640"/>
                    <a:pt x="138" y="641"/>
                    <a:pt x="138" y="641"/>
                  </a:cubicBezTo>
                  <a:cubicBezTo>
                    <a:pt x="139" y="641"/>
                    <a:pt x="140" y="643"/>
                    <a:pt x="140" y="641"/>
                  </a:cubicBezTo>
                  <a:cubicBezTo>
                    <a:pt x="139" y="639"/>
                    <a:pt x="138" y="636"/>
                    <a:pt x="137" y="635"/>
                  </a:cubicBezTo>
                  <a:cubicBezTo>
                    <a:pt x="136" y="635"/>
                    <a:pt x="137" y="634"/>
                    <a:pt x="137" y="634"/>
                  </a:cubicBezTo>
                  <a:cubicBezTo>
                    <a:pt x="137" y="634"/>
                    <a:pt x="136" y="634"/>
                    <a:pt x="136" y="634"/>
                  </a:cubicBezTo>
                  <a:cubicBezTo>
                    <a:pt x="136" y="634"/>
                    <a:pt x="136" y="633"/>
                    <a:pt x="136" y="633"/>
                  </a:cubicBezTo>
                  <a:cubicBezTo>
                    <a:pt x="136" y="633"/>
                    <a:pt x="136" y="633"/>
                    <a:pt x="136" y="633"/>
                  </a:cubicBezTo>
                  <a:cubicBezTo>
                    <a:pt x="136" y="633"/>
                    <a:pt x="136" y="632"/>
                    <a:pt x="136" y="632"/>
                  </a:cubicBezTo>
                  <a:cubicBezTo>
                    <a:pt x="136" y="632"/>
                    <a:pt x="136" y="632"/>
                    <a:pt x="136" y="632"/>
                  </a:cubicBezTo>
                  <a:cubicBezTo>
                    <a:pt x="136" y="632"/>
                    <a:pt x="136" y="631"/>
                    <a:pt x="136" y="631"/>
                  </a:cubicBezTo>
                  <a:cubicBezTo>
                    <a:pt x="136" y="631"/>
                    <a:pt x="135" y="631"/>
                    <a:pt x="135" y="631"/>
                  </a:cubicBezTo>
                  <a:cubicBezTo>
                    <a:pt x="135" y="631"/>
                    <a:pt x="136" y="631"/>
                    <a:pt x="135" y="630"/>
                  </a:cubicBezTo>
                  <a:cubicBezTo>
                    <a:pt x="135" y="630"/>
                    <a:pt x="135" y="630"/>
                    <a:pt x="135" y="630"/>
                  </a:cubicBezTo>
                  <a:cubicBezTo>
                    <a:pt x="134" y="629"/>
                    <a:pt x="134" y="628"/>
                    <a:pt x="134" y="627"/>
                  </a:cubicBezTo>
                  <a:cubicBezTo>
                    <a:pt x="133" y="625"/>
                    <a:pt x="132" y="624"/>
                    <a:pt x="133" y="621"/>
                  </a:cubicBezTo>
                  <a:cubicBezTo>
                    <a:pt x="132" y="621"/>
                    <a:pt x="131" y="621"/>
                    <a:pt x="131" y="620"/>
                  </a:cubicBezTo>
                  <a:cubicBezTo>
                    <a:pt x="132" y="618"/>
                    <a:pt x="130" y="618"/>
                    <a:pt x="131" y="617"/>
                  </a:cubicBezTo>
                  <a:cubicBezTo>
                    <a:pt x="129" y="615"/>
                    <a:pt x="129" y="611"/>
                    <a:pt x="128" y="608"/>
                  </a:cubicBezTo>
                  <a:cubicBezTo>
                    <a:pt x="128" y="607"/>
                    <a:pt x="127" y="605"/>
                    <a:pt x="127" y="605"/>
                  </a:cubicBezTo>
                  <a:cubicBezTo>
                    <a:pt x="127" y="605"/>
                    <a:pt x="127" y="604"/>
                    <a:pt x="127" y="604"/>
                  </a:cubicBezTo>
                  <a:cubicBezTo>
                    <a:pt x="127" y="603"/>
                    <a:pt x="127" y="604"/>
                    <a:pt x="127" y="603"/>
                  </a:cubicBezTo>
                  <a:cubicBezTo>
                    <a:pt x="126" y="602"/>
                    <a:pt x="127" y="601"/>
                    <a:pt x="126" y="601"/>
                  </a:cubicBezTo>
                  <a:cubicBezTo>
                    <a:pt x="126" y="601"/>
                    <a:pt x="126" y="600"/>
                    <a:pt x="126" y="600"/>
                  </a:cubicBezTo>
                  <a:cubicBezTo>
                    <a:pt x="126" y="600"/>
                    <a:pt x="126" y="599"/>
                    <a:pt x="126" y="599"/>
                  </a:cubicBezTo>
                  <a:cubicBezTo>
                    <a:pt x="125" y="598"/>
                    <a:pt x="125" y="597"/>
                    <a:pt x="125" y="596"/>
                  </a:cubicBezTo>
                  <a:cubicBezTo>
                    <a:pt x="125" y="596"/>
                    <a:pt x="125" y="596"/>
                    <a:pt x="125" y="596"/>
                  </a:cubicBezTo>
                  <a:cubicBezTo>
                    <a:pt x="125" y="596"/>
                    <a:pt x="125" y="595"/>
                    <a:pt x="125" y="595"/>
                  </a:cubicBezTo>
                  <a:cubicBezTo>
                    <a:pt x="125" y="595"/>
                    <a:pt x="125" y="595"/>
                    <a:pt x="125" y="595"/>
                  </a:cubicBezTo>
                  <a:cubicBezTo>
                    <a:pt x="125" y="594"/>
                    <a:pt x="125" y="594"/>
                    <a:pt x="125" y="593"/>
                  </a:cubicBezTo>
                  <a:cubicBezTo>
                    <a:pt x="125" y="593"/>
                    <a:pt x="124" y="592"/>
                    <a:pt x="124" y="592"/>
                  </a:cubicBezTo>
                  <a:cubicBezTo>
                    <a:pt x="124" y="592"/>
                    <a:pt x="124" y="590"/>
                    <a:pt x="124" y="590"/>
                  </a:cubicBezTo>
                  <a:cubicBezTo>
                    <a:pt x="123" y="588"/>
                    <a:pt x="122" y="586"/>
                    <a:pt x="123" y="584"/>
                  </a:cubicBezTo>
                  <a:cubicBezTo>
                    <a:pt x="122" y="584"/>
                    <a:pt x="122" y="583"/>
                    <a:pt x="122" y="582"/>
                  </a:cubicBezTo>
                  <a:cubicBezTo>
                    <a:pt x="122" y="581"/>
                    <a:pt x="122" y="580"/>
                    <a:pt x="122" y="580"/>
                  </a:cubicBezTo>
                  <a:cubicBezTo>
                    <a:pt x="122" y="579"/>
                    <a:pt x="122" y="579"/>
                    <a:pt x="122" y="579"/>
                  </a:cubicBezTo>
                  <a:cubicBezTo>
                    <a:pt x="121" y="578"/>
                    <a:pt x="122" y="576"/>
                    <a:pt x="121" y="575"/>
                  </a:cubicBezTo>
                  <a:cubicBezTo>
                    <a:pt x="121" y="575"/>
                    <a:pt x="121" y="575"/>
                    <a:pt x="121" y="575"/>
                  </a:cubicBezTo>
                  <a:cubicBezTo>
                    <a:pt x="121" y="573"/>
                    <a:pt x="120" y="573"/>
                    <a:pt x="120" y="571"/>
                  </a:cubicBezTo>
                  <a:cubicBezTo>
                    <a:pt x="120" y="571"/>
                    <a:pt x="120" y="571"/>
                    <a:pt x="120" y="570"/>
                  </a:cubicBezTo>
                  <a:cubicBezTo>
                    <a:pt x="121" y="569"/>
                    <a:pt x="120" y="569"/>
                    <a:pt x="120" y="568"/>
                  </a:cubicBezTo>
                  <a:cubicBezTo>
                    <a:pt x="120" y="568"/>
                    <a:pt x="120" y="567"/>
                    <a:pt x="120" y="567"/>
                  </a:cubicBezTo>
                  <a:cubicBezTo>
                    <a:pt x="120" y="566"/>
                    <a:pt x="120" y="566"/>
                    <a:pt x="120" y="566"/>
                  </a:cubicBezTo>
                  <a:cubicBezTo>
                    <a:pt x="120" y="565"/>
                    <a:pt x="120" y="565"/>
                    <a:pt x="120" y="564"/>
                  </a:cubicBezTo>
                  <a:cubicBezTo>
                    <a:pt x="120" y="564"/>
                    <a:pt x="120" y="563"/>
                    <a:pt x="120" y="563"/>
                  </a:cubicBezTo>
                  <a:cubicBezTo>
                    <a:pt x="120" y="563"/>
                    <a:pt x="119" y="563"/>
                    <a:pt x="119" y="563"/>
                  </a:cubicBezTo>
                  <a:cubicBezTo>
                    <a:pt x="119" y="563"/>
                    <a:pt x="120" y="563"/>
                    <a:pt x="120" y="562"/>
                  </a:cubicBezTo>
                  <a:cubicBezTo>
                    <a:pt x="119" y="562"/>
                    <a:pt x="120" y="561"/>
                    <a:pt x="119" y="561"/>
                  </a:cubicBezTo>
                  <a:cubicBezTo>
                    <a:pt x="119" y="559"/>
                    <a:pt x="119" y="557"/>
                    <a:pt x="119" y="555"/>
                  </a:cubicBezTo>
                  <a:cubicBezTo>
                    <a:pt x="119" y="554"/>
                    <a:pt x="119" y="553"/>
                    <a:pt x="119" y="553"/>
                  </a:cubicBezTo>
                  <a:cubicBezTo>
                    <a:pt x="119" y="552"/>
                    <a:pt x="119" y="551"/>
                    <a:pt x="119" y="550"/>
                  </a:cubicBezTo>
                  <a:cubicBezTo>
                    <a:pt x="119" y="550"/>
                    <a:pt x="119" y="550"/>
                    <a:pt x="119" y="549"/>
                  </a:cubicBezTo>
                  <a:cubicBezTo>
                    <a:pt x="119" y="549"/>
                    <a:pt x="119" y="548"/>
                    <a:pt x="118" y="548"/>
                  </a:cubicBezTo>
                  <a:cubicBezTo>
                    <a:pt x="118" y="546"/>
                    <a:pt x="118" y="543"/>
                    <a:pt x="118" y="541"/>
                  </a:cubicBezTo>
                  <a:cubicBezTo>
                    <a:pt x="119" y="539"/>
                    <a:pt x="118" y="539"/>
                    <a:pt x="118" y="537"/>
                  </a:cubicBezTo>
                  <a:cubicBezTo>
                    <a:pt x="118" y="537"/>
                    <a:pt x="118" y="536"/>
                    <a:pt x="118" y="536"/>
                  </a:cubicBezTo>
                  <a:cubicBezTo>
                    <a:pt x="118" y="536"/>
                    <a:pt x="118" y="536"/>
                    <a:pt x="118" y="535"/>
                  </a:cubicBezTo>
                  <a:cubicBezTo>
                    <a:pt x="118" y="535"/>
                    <a:pt x="118" y="535"/>
                    <a:pt x="118" y="535"/>
                  </a:cubicBezTo>
                  <a:cubicBezTo>
                    <a:pt x="118" y="533"/>
                    <a:pt x="118" y="533"/>
                    <a:pt x="118" y="532"/>
                  </a:cubicBezTo>
                  <a:cubicBezTo>
                    <a:pt x="118" y="529"/>
                    <a:pt x="119" y="526"/>
                    <a:pt x="119" y="524"/>
                  </a:cubicBezTo>
                  <a:cubicBezTo>
                    <a:pt x="119" y="524"/>
                    <a:pt x="119" y="519"/>
                    <a:pt x="119" y="519"/>
                  </a:cubicBezTo>
                  <a:cubicBezTo>
                    <a:pt x="120" y="517"/>
                    <a:pt x="120" y="517"/>
                    <a:pt x="120" y="516"/>
                  </a:cubicBezTo>
                  <a:cubicBezTo>
                    <a:pt x="120" y="513"/>
                    <a:pt x="120" y="508"/>
                    <a:pt x="121" y="506"/>
                  </a:cubicBezTo>
                  <a:cubicBezTo>
                    <a:pt x="121" y="505"/>
                    <a:pt x="121" y="505"/>
                    <a:pt x="121" y="504"/>
                  </a:cubicBezTo>
                  <a:cubicBezTo>
                    <a:pt x="121" y="503"/>
                    <a:pt x="121" y="503"/>
                    <a:pt x="121" y="503"/>
                  </a:cubicBezTo>
                  <a:cubicBezTo>
                    <a:pt x="122" y="498"/>
                    <a:pt x="123" y="493"/>
                    <a:pt x="123" y="488"/>
                  </a:cubicBezTo>
                  <a:cubicBezTo>
                    <a:pt x="124" y="487"/>
                    <a:pt x="124" y="487"/>
                    <a:pt x="124" y="486"/>
                  </a:cubicBezTo>
                  <a:cubicBezTo>
                    <a:pt x="125" y="484"/>
                    <a:pt x="125" y="480"/>
                    <a:pt x="126" y="478"/>
                  </a:cubicBezTo>
                  <a:cubicBezTo>
                    <a:pt x="127" y="478"/>
                    <a:pt x="128" y="477"/>
                    <a:pt x="128" y="476"/>
                  </a:cubicBezTo>
                  <a:cubicBezTo>
                    <a:pt x="128" y="476"/>
                    <a:pt x="127" y="475"/>
                    <a:pt x="127" y="474"/>
                  </a:cubicBezTo>
                  <a:cubicBezTo>
                    <a:pt x="127" y="473"/>
                    <a:pt x="127" y="470"/>
                    <a:pt x="128" y="469"/>
                  </a:cubicBezTo>
                  <a:cubicBezTo>
                    <a:pt x="129" y="468"/>
                    <a:pt x="128" y="468"/>
                    <a:pt x="128" y="467"/>
                  </a:cubicBezTo>
                  <a:cubicBezTo>
                    <a:pt x="129" y="467"/>
                    <a:pt x="130" y="466"/>
                    <a:pt x="130" y="465"/>
                  </a:cubicBezTo>
                  <a:cubicBezTo>
                    <a:pt x="131" y="463"/>
                    <a:pt x="131" y="461"/>
                    <a:pt x="131" y="460"/>
                  </a:cubicBezTo>
                  <a:cubicBezTo>
                    <a:pt x="131" y="460"/>
                    <a:pt x="132" y="460"/>
                    <a:pt x="132" y="460"/>
                  </a:cubicBezTo>
                  <a:cubicBezTo>
                    <a:pt x="133" y="459"/>
                    <a:pt x="133" y="459"/>
                    <a:pt x="133" y="459"/>
                  </a:cubicBezTo>
                  <a:cubicBezTo>
                    <a:pt x="133" y="458"/>
                    <a:pt x="133" y="458"/>
                    <a:pt x="133" y="457"/>
                  </a:cubicBezTo>
                  <a:cubicBezTo>
                    <a:pt x="134" y="457"/>
                    <a:pt x="133" y="455"/>
                    <a:pt x="134" y="455"/>
                  </a:cubicBezTo>
                  <a:cubicBezTo>
                    <a:pt x="135" y="453"/>
                    <a:pt x="135" y="452"/>
                    <a:pt x="136" y="450"/>
                  </a:cubicBezTo>
                  <a:cubicBezTo>
                    <a:pt x="136" y="449"/>
                    <a:pt x="137" y="448"/>
                    <a:pt x="138" y="447"/>
                  </a:cubicBezTo>
                  <a:cubicBezTo>
                    <a:pt x="139" y="446"/>
                    <a:pt x="140" y="444"/>
                    <a:pt x="140" y="442"/>
                  </a:cubicBezTo>
                  <a:cubicBezTo>
                    <a:pt x="141" y="441"/>
                    <a:pt x="142" y="441"/>
                    <a:pt x="142" y="441"/>
                  </a:cubicBezTo>
                  <a:cubicBezTo>
                    <a:pt x="142" y="440"/>
                    <a:pt x="142" y="441"/>
                    <a:pt x="142" y="440"/>
                  </a:cubicBezTo>
                  <a:cubicBezTo>
                    <a:pt x="143" y="440"/>
                    <a:pt x="143" y="439"/>
                    <a:pt x="143" y="439"/>
                  </a:cubicBezTo>
                  <a:cubicBezTo>
                    <a:pt x="143" y="438"/>
                    <a:pt x="144" y="438"/>
                    <a:pt x="144" y="438"/>
                  </a:cubicBezTo>
                  <a:cubicBezTo>
                    <a:pt x="144" y="438"/>
                    <a:pt x="143" y="436"/>
                    <a:pt x="143" y="435"/>
                  </a:cubicBezTo>
                  <a:cubicBezTo>
                    <a:pt x="143" y="435"/>
                    <a:pt x="144" y="435"/>
                    <a:pt x="144" y="435"/>
                  </a:cubicBezTo>
                  <a:cubicBezTo>
                    <a:pt x="145" y="434"/>
                    <a:pt x="145" y="434"/>
                    <a:pt x="145" y="433"/>
                  </a:cubicBezTo>
                  <a:cubicBezTo>
                    <a:pt x="145" y="432"/>
                    <a:pt x="146" y="431"/>
                    <a:pt x="146" y="430"/>
                  </a:cubicBezTo>
                  <a:cubicBezTo>
                    <a:pt x="147" y="430"/>
                    <a:pt x="148" y="429"/>
                    <a:pt x="149" y="429"/>
                  </a:cubicBezTo>
                  <a:cubicBezTo>
                    <a:pt x="149" y="427"/>
                    <a:pt x="151" y="427"/>
                    <a:pt x="151" y="426"/>
                  </a:cubicBezTo>
                  <a:cubicBezTo>
                    <a:pt x="152" y="421"/>
                    <a:pt x="152" y="421"/>
                    <a:pt x="152" y="421"/>
                  </a:cubicBezTo>
                  <a:cubicBezTo>
                    <a:pt x="153" y="421"/>
                    <a:pt x="154" y="420"/>
                    <a:pt x="154" y="420"/>
                  </a:cubicBezTo>
                  <a:cubicBezTo>
                    <a:pt x="155" y="418"/>
                    <a:pt x="156" y="416"/>
                    <a:pt x="157" y="415"/>
                  </a:cubicBezTo>
                  <a:cubicBezTo>
                    <a:pt x="157" y="414"/>
                    <a:pt x="157" y="414"/>
                    <a:pt x="158" y="414"/>
                  </a:cubicBezTo>
                  <a:cubicBezTo>
                    <a:pt x="158" y="413"/>
                    <a:pt x="159" y="412"/>
                    <a:pt x="160" y="411"/>
                  </a:cubicBezTo>
                  <a:cubicBezTo>
                    <a:pt x="159" y="409"/>
                    <a:pt x="161" y="408"/>
                    <a:pt x="163" y="408"/>
                  </a:cubicBezTo>
                  <a:cubicBezTo>
                    <a:pt x="163" y="406"/>
                    <a:pt x="164" y="406"/>
                    <a:pt x="165" y="405"/>
                  </a:cubicBezTo>
                  <a:cubicBezTo>
                    <a:pt x="166" y="403"/>
                    <a:pt x="167" y="403"/>
                    <a:pt x="167" y="402"/>
                  </a:cubicBezTo>
                  <a:cubicBezTo>
                    <a:pt x="168" y="401"/>
                    <a:pt x="168" y="400"/>
                    <a:pt x="170" y="400"/>
                  </a:cubicBezTo>
                  <a:cubicBezTo>
                    <a:pt x="170" y="398"/>
                    <a:pt x="170" y="398"/>
                    <a:pt x="171" y="397"/>
                  </a:cubicBezTo>
                  <a:cubicBezTo>
                    <a:pt x="171" y="397"/>
                    <a:pt x="172" y="396"/>
                    <a:pt x="173" y="396"/>
                  </a:cubicBezTo>
                  <a:cubicBezTo>
                    <a:pt x="173" y="395"/>
                    <a:pt x="174" y="394"/>
                    <a:pt x="175" y="392"/>
                  </a:cubicBezTo>
                  <a:cubicBezTo>
                    <a:pt x="175" y="392"/>
                    <a:pt x="176" y="391"/>
                    <a:pt x="177" y="390"/>
                  </a:cubicBezTo>
                  <a:cubicBezTo>
                    <a:pt x="177" y="390"/>
                    <a:pt x="177" y="390"/>
                    <a:pt x="177" y="389"/>
                  </a:cubicBezTo>
                  <a:cubicBezTo>
                    <a:pt x="178" y="388"/>
                    <a:pt x="178" y="389"/>
                    <a:pt x="178" y="388"/>
                  </a:cubicBezTo>
                  <a:cubicBezTo>
                    <a:pt x="179" y="388"/>
                    <a:pt x="179" y="387"/>
                    <a:pt x="179" y="387"/>
                  </a:cubicBezTo>
                  <a:cubicBezTo>
                    <a:pt x="179" y="387"/>
                    <a:pt x="180" y="387"/>
                    <a:pt x="180" y="386"/>
                  </a:cubicBezTo>
                  <a:cubicBezTo>
                    <a:pt x="180" y="386"/>
                    <a:pt x="180" y="386"/>
                    <a:pt x="181" y="385"/>
                  </a:cubicBezTo>
                  <a:cubicBezTo>
                    <a:pt x="182" y="385"/>
                    <a:pt x="183" y="385"/>
                    <a:pt x="184" y="384"/>
                  </a:cubicBezTo>
                  <a:cubicBezTo>
                    <a:pt x="184" y="384"/>
                    <a:pt x="184" y="383"/>
                    <a:pt x="185" y="383"/>
                  </a:cubicBezTo>
                  <a:cubicBezTo>
                    <a:pt x="185" y="383"/>
                    <a:pt x="184" y="382"/>
                    <a:pt x="184" y="382"/>
                  </a:cubicBezTo>
                  <a:cubicBezTo>
                    <a:pt x="185" y="381"/>
                    <a:pt x="185" y="380"/>
                    <a:pt x="185" y="380"/>
                  </a:cubicBezTo>
                  <a:cubicBezTo>
                    <a:pt x="186" y="379"/>
                    <a:pt x="186" y="379"/>
                    <a:pt x="186" y="379"/>
                  </a:cubicBezTo>
                  <a:cubicBezTo>
                    <a:pt x="187" y="379"/>
                    <a:pt x="189" y="378"/>
                    <a:pt x="189" y="377"/>
                  </a:cubicBezTo>
                  <a:cubicBezTo>
                    <a:pt x="189" y="377"/>
                    <a:pt x="189" y="377"/>
                    <a:pt x="189" y="377"/>
                  </a:cubicBezTo>
                  <a:cubicBezTo>
                    <a:pt x="190" y="377"/>
                    <a:pt x="190" y="376"/>
                    <a:pt x="190" y="376"/>
                  </a:cubicBezTo>
                  <a:cubicBezTo>
                    <a:pt x="190" y="376"/>
                    <a:pt x="191" y="376"/>
                    <a:pt x="191" y="375"/>
                  </a:cubicBezTo>
                  <a:cubicBezTo>
                    <a:pt x="191" y="375"/>
                    <a:pt x="192" y="374"/>
                    <a:pt x="192" y="374"/>
                  </a:cubicBezTo>
                  <a:cubicBezTo>
                    <a:pt x="193" y="373"/>
                    <a:pt x="194" y="373"/>
                    <a:pt x="194" y="373"/>
                  </a:cubicBezTo>
                  <a:cubicBezTo>
                    <a:pt x="195" y="372"/>
                    <a:pt x="195" y="372"/>
                    <a:pt x="195" y="372"/>
                  </a:cubicBezTo>
                  <a:cubicBezTo>
                    <a:pt x="195" y="371"/>
                    <a:pt x="196" y="371"/>
                    <a:pt x="196" y="371"/>
                  </a:cubicBezTo>
                  <a:cubicBezTo>
                    <a:pt x="197" y="371"/>
                    <a:pt x="197" y="370"/>
                    <a:pt x="197" y="370"/>
                  </a:cubicBezTo>
                  <a:cubicBezTo>
                    <a:pt x="197" y="370"/>
                    <a:pt x="198" y="369"/>
                    <a:pt x="198" y="369"/>
                  </a:cubicBezTo>
                  <a:cubicBezTo>
                    <a:pt x="198" y="369"/>
                    <a:pt x="198" y="369"/>
                    <a:pt x="199" y="368"/>
                  </a:cubicBezTo>
                  <a:cubicBezTo>
                    <a:pt x="199" y="368"/>
                    <a:pt x="199" y="368"/>
                    <a:pt x="200" y="368"/>
                  </a:cubicBezTo>
                  <a:cubicBezTo>
                    <a:pt x="200" y="368"/>
                    <a:pt x="200" y="367"/>
                    <a:pt x="200" y="367"/>
                  </a:cubicBezTo>
                  <a:cubicBezTo>
                    <a:pt x="200" y="367"/>
                    <a:pt x="200" y="367"/>
                    <a:pt x="200" y="367"/>
                  </a:cubicBezTo>
                  <a:cubicBezTo>
                    <a:pt x="200" y="367"/>
                    <a:pt x="198" y="366"/>
                    <a:pt x="198" y="366"/>
                  </a:cubicBezTo>
                  <a:cubicBezTo>
                    <a:pt x="200" y="365"/>
                    <a:pt x="203" y="364"/>
                    <a:pt x="203" y="362"/>
                  </a:cubicBezTo>
                  <a:cubicBezTo>
                    <a:pt x="203" y="362"/>
                    <a:pt x="204" y="362"/>
                    <a:pt x="204" y="362"/>
                  </a:cubicBezTo>
                  <a:cubicBezTo>
                    <a:pt x="204" y="362"/>
                    <a:pt x="205" y="361"/>
                    <a:pt x="206" y="360"/>
                  </a:cubicBezTo>
                  <a:cubicBezTo>
                    <a:pt x="206" y="359"/>
                    <a:pt x="206" y="360"/>
                    <a:pt x="206" y="360"/>
                  </a:cubicBezTo>
                  <a:cubicBezTo>
                    <a:pt x="207" y="359"/>
                    <a:pt x="207" y="358"/>
                    <a:pt x="207" y="357"/>
                  </a:cubicBezTo>
                  <a:cubicBezTo>
                    <a:pt x="208" y="357"/>
                    <a:pt x="209" y="357"/>
                    <a:pt x="209" y="356"/>
                  </a:cubicBezTo>
                  <a:cubicBezTo>
                    <a:pt x="212" y="354"/>
                    <a:pt x="215" y="353"/>
                    <a:pt x="217" y="350"/>
                  </a:cubicBezTo>
                  <a:cubicBezTo>
                    <a:pt x="219" y="350"/>
                    <a:pt x="219" y="350"/>
                    <a:pt x="219" y="350"/>
                  </a:cubicBezTo>
                  <a:cubicBezTo>
                    <a:pt x="219" y="349"/>
                    <a:pt x="220" y="349"/>
                    <a:pt x="220" y="348"/>
                  </a:cubicBezTo>
                  <a:cubicBezTo>
                    <a:pt x="221" y="348"/>
                    <a:pt x="222" y="348"/>
                    <a:pt x="222" y="347"/>
                  </a:cubicBezTo>
                  <a:cubicBezTo>
                    <a:pt x="222" y="347"/>
                    <a:pt x="222" y="348"/>
                    <a:pt x="222" y="348"/>
                  </a:cubicBezTo>
                  <a:cubicBezTo>
                    <a:pt x="223" y="348"/>
                    <a:pt x="222" y="347"/>
                    <a:pt x="223" y="347"/>
                  </a:cubicBezTo>
                  <a:cubicBezTo>
                    <a:pt x="223" y="347"/>
                    <a:pt x="223" y="347"/>
                    <a:pt x="224" y="347"/>
                  </a:cubicBezTo>
                  <a:cubicBezTo>
                    <a:pt x="225" y="346"/>
                    <a:pt x="226" y="345"/>
                    <a:pt x="227" y="345"/>
                  </a:cubicBezTo>
                  <a:cubicBezTo>
                    <a:pt x="228" y="345"/>
                    <a:pt x="228" y="344"/>
                    <a:pt x="229" y="345"/>
                  </a:cubicBezTo>
                  <a:cubicBezTo>
                    <a:pt x="232" y="341"/>
                    <a:pt x="236" y="338"/>
                    <a:pt x="241" y="337"/>
                  </a:cubicBezTo>
                  <a:cubicBezTo>
                    <a:pt x="242" y="336"/>
                    <a:pt x="242" y="335"/>
                    <a:pt x="243" y="335"/>
                  </a:cubicBezTo>
                  <a:cubicBezTo>
                    <a:pt x="244" y="335"/>
                    <a:pt x="243" y="336"/>
                    <a:pt x="244" y="336"/>
                  </a:cubicBezTo>
                  <a:cubicBezTo>
                    <a:pt x="246" y="334"/>
                    <a:pt x="249" y="334"/>
                    <a:pt x="249" y="331"/>
                  </a:cubicBezTo>
                  <a:cubicBezTo>
                    <a:pt x="250" y="331"/>
                    <a:pt x="250" y="330"/>
                    <a:pt x="251" y="330"/>
                  </a:cubicBezTo>
                  <a:cubicBezTo>
                    <a:pt x="252" y="330"/>
                    <a:pt x="253" y="330"/>
                    <a:pt x="253" y="329"/>
                  </a:cubicBezTo>
                  <a:cubicBezTo>
                    <a:pt x="255" y="328"/>
                    <a:pt x="256" y="327"/>
                    <a:pt x="258" y="326"/>
                  </a:cubicBezTo>
                  <a:cubicBezTo>
                    <a:pt x="258" y="326"/>
                    <a:pt x="259" y="326"/>
                    <a:pt x="259" y="326"/>
                  </a:cubicBezTo>
                  <a:cubicBezTo>
                    <a:pt x="261" y="325"/>
                    <a:pt x="262" y="324"/>
                    <a:pt x="263" y="323"/>
                  </a:cubicBezTo>
                  <a:cubicBezTo>
                    <a:pt x="264" y="323"/>
                    <a:pt x="264" y="323"/>
                    <a:pt x="265" y="323"/>
                  </a:cubicBezTo>
                  <a:cubicBezTo>
                    <a:pt x="266" y="323"/>
                    <a:pt x="268" y="320"/>
                    <a:pt x="269" y="321"/>
                  </a:cubicBezTo>
                  <a:cubicBezTo>
                    <a:pt x="269" y="321"/>
                    <a:pt x="269" y="320"/>
                    <a:pt x="269" y="320"/>
                  </a:cubicBezTo>
                  <a:cubicBezTo>
                    <a:pt x="271" y="320"/>
                    <a:pt x="272" y="319"/>
                    <a:pt x="273" y="318"/>
                  </a:cubicBezTo>
                  <a:cubicBezTo>
                    <a:pt x="273" y="318"/>
                    <a:pt x="273" y="319"/>
                    <a:pt x="274" y="319"/>
                  </a:cubicBezTo>
                  <a:cubicBezTo>
                    <a:pt x="274" y="318"/>
                    <a:pt x="275" y="318"/>
                    <a:pt x="275" y="317"/>
                  </a:cubicBezTo>
                  <a:cubicBezTo>
                    <a:pt x="276" y="317"/>
                    <a:pt x="277" y="317"/>
                    <a:pt x="277" y="316"/>
                  </a:cubicBezTo>
                  <a:cubicBezTo>
                    <a:pt x="278" y="316"/>
                    <a:pt x="278" y="316"/>
                    <a:pt x="278" y="316"/>
                  </a:cubicBezTo>
                  <a:cubicBezTo>
                    <a:pt x="282" y="314"/>
                    <a:pt x="285" y="313"/>
                    <a:pt x="288" y="311"/>
                  </a:cubicBezTo>
                  <a:cubicBezTo>
                    <a:pt x="289" y="310"/>
                    <a:pt x="290" y="310"/>
                    <a:pt x="291" y="309"/>
                  </a:cubicBezTo>
                  <a:cubicBezTo>
                    <a:pt x="292" y="309"/>
                    <a:pt x="293" y="309"/>
                    <a:pt x="294" y="308"/>
                  </a:cubicBezTo>
                  <a:cubicBezTo>
                    <a:pt x="295" y="308"/>
                    <a:pt x="295" y="308"/>
                    <a:pt x="296" y="307"/>
                  </a:cubicBezTo>
                  <a:cubicBezTo>
                    <a:pt x="296" y="307"/>
                    <a:pt x="296" y="308"/>
                    <a:pt x="296" y="307"/>
                  </a:cubicBezTo>
                  <a:cubicBezTo>
                    <a:pt x="297" y="307"/>
                    <a:pt x="298" y="306"/>
                    <a:pt x="299" y="306"/>
                  </a:cubicBezTo>
                  <a:cubicBezTo>
                    <a:pt x="299" y="306"/>
                    <a:pt x="299" y="306"/>
                    <a:pt x="300" y="306"/>
                  </a:cubicBezTo>
                  <a:cubicBezTo>
                    <a:pt x="300" y="306"/>
                    <a:pt x="300" y="305"/>
                    <a:pt x="300" y="305"/>
                  </a:cubicBezTo>
                  <a:cubicBezTo>
                    <a:pt x="301" y="305"/>
                    <a:pt x="301" y="305"/>
                    <a:pt x="301" y="305"/>
                  </a:cubicBezTo>
                  <a:cubicBezTo>
                    <a:pt x="302" y="305"/>
                    <a:pt x="302" y="304"/>
                    <a:pt x="303" y="304"/>
                  </a:cubicBezTo>
                  <a:cubicBezTo>
                    <a:pt x="304" y="304"/>
                    <a:pt x="307" y="304"/>
                    <a:pt x="308" y="303"/>
                  </a:cubicBezTo>
                  <a:cubicBezTo>
                    <a:pt x="309" y="303"/>
                    <a:pt x="309" y="303"/>
                    <a:pt x="310" y="303"/>
                  </a:cubicBezTo>
                  <a:cubicBezTo>
                    <a:pt x="311" y="302"/>
                    <a:pt x="311" y="302"/>
                    <a:pt x="312" y="302"/>
                  </a:cubicBezTo>
                  <a:cubicBezTo>
                    <a:pt x="313" y="302"/>
                    <a:pt x="313" y="301"/>
                    <a:pt x="314" y="301"/>
                  </a:cubicBezTo>
                  <a:cubicBezTo>
                    <a:pt x="314" y="301"/>
                    <a:pt x="315" y="301"/>
                    <a:pt x="315" y="300"/>
                  </a:cubicBezTo>
                  <a:cubicBezTo>
                    <a:pt x="315" y="300"/>
                    <a:pt x="316" y="301"/>
                    <a:pt x="316" y="300"/>
                  </a:cubicBezTo>
                  <a:cubicBezTo>
                    <a:pt x="316" y="300"/>
                    <a:pt x="316" y="300"/>
                    <a:pt x="317" y="300"/>
                  </a:cubicBezTo>
                  <a:cubicBezTo>
                    <a:pt x="318" y="299"/>
                    <a:pt x="320" y="298"/>
                    <a:pt x="321" y="298"/>
                  </a:cubicBezTo>
                  <a:cubicBezTo>
                    <a:pt x="321" y="298"/>
                    <a:pt x="322" y="298"/>
                    <a:pt x="322" y="298"/>
                  </a:cubicBezTo>
                  <a:cubicBezTo>
                    <a:pt x="322" y="298"/>
                    <a:pt x="322" y="298"/>
                    <a:pt x="322" y="298"/>
                  </a:cubicBezTo>
                  <a:cubicBezTo>
                    <a:pt x="322" y="297"/>
                    <a:pt x="322" y="298"/>
                    <a:pt x="323" y="298"/>
                  </a:cubicBezTo>
                  <a:cubicBezTo>
                    <a:pt x="323" y="297"/>
                    <a:pt x="324" y="297"/>
                    <a:pt x="325" y="297"/>
                  </a:cubicBezTo>
                  <a:cubicBezTo>
                    <a:pt x="326" y="296"/>
                    <a:pt x="329" y="295"/>
                    <a:pt x="331" y="295"/>
                  </a:cubicBezTo>
                  <a:cubicBezTo>
                    <a:pt x="333" y="294"/>
                    <a:pt x="336" y="293"/>
                    <a:pt x="337" y="291"/>
                  </a:cubicBezTo>
                  <a:cubicBezTo>
                    <a:pt x="338" y="290"/>
                    <a:pt x="339" y="289"/>
                    <a:pt x="342" y="290"/>
                  </a:cubicBezTo>
                  <a:cubicBezTo>
                    <a:pt x="342" y="289"/>
                    <a:pt x="342" y="289"/>
                    <a:pt x="343" y="289"/>
                  </a:cubicBezTo>
                  <a:cubicBezTo>
                    <a:pt x="343" y="289"/>
                    <a:pt x="345" y="289"/>
                    <a:pt x="345" y="289"/>
                  </a:cubicBezTo>
                  <a:cubicBezTo>
                    <a:pt x="345" y="288"/>
                    <a:pt x="346" y="287"/>
                    <a:pt x="346" y="287"/>
                  </a:cubicBezTo>
                  <a:cubicBezTo>
                    <a:pt x="348" y="287"/>
                    <a:pt x="350" y="286"/>
                    <a:pt x="352" y="285"/>
                  </a:cubicBezTo>
                  <a:cubicBezTo>
                    <a:pt x="353" y="283"/>
                    <a:pt x="353" y="283"/>
                    <a:pt x="353" y="280"/>
                  </a:cubicBezTo>
                  <a:cubicBezTo>
                    <a:pt x="353" y="280"/>
                    <a:pt x="354" y="280"/>
                    <a:pt x="355" y="281"/>
                  </a:cubicBezTo>
                  <a:cubicBezTo>
                    <a:pt x="356" y="280"/>
                    <a:pt x="357" y="279"/>
                    <a:pt x="358" y="279"/>
                  </a:cubicBezTo>
                  <a:cubicBezTo>
                    <a:pt x="360" y="279"/>
                    <a:pt x="359" y="281"/>
                    <a:pt x="360" y="280"/>
                  </a:cubicBezTo>
                  <a:cubicBezTo>
                    <a:pt x="362" y="280"/>
                    <a:pt x="360" y="278"/>
                    <a:pt x="362" y="278"/>
                  </a:cubicBezTo>
                  <a:cubicBezTo>
                    <a:pt x="362" y="279"/>
                    <a:pt x="364" y="279"/>
                    <a:pt x="365" y="279"/>
                  </a:cubicBezTo>
                  <a:cubicBezTo>
                    <a:pt x="366" y="279"/>
                    <a:pt x="366" y="279"/>
                    <a:pt x="366" y="280"/>
                  </a:cubicBezTo>
                  <a:cubicBezTo>
                    <a:pt x="368" y="279"/>
                    <a:pt x="368" y="276"/>
                    <a:pt x="371" y="276"/>
                  </a:cubicBezTo>
                  <a:cubicBezTo>
                    <a:pt x="372" y="278"/>
                    <a:pt x="376" y="277"/>
                    <a:pt x="378" y="276"/>
                  </a:cubicBezTo>
                  <a:cubicBezTo>
                    <a:pt x="378" y="274"/>
                    <a:pt x="379" y="274"/>
                    <a:pt x="379" y="273"/>
                  </a:cubicBezTo>
                  <a:cubicBezTo>
                    <a:pt x="381" y="272"/>
                    <a:pt x="384" y="274"/>
                    <a:pt x="385" y="273"/>
                  </a:cubicBezTo>
                  <a:cubicBezTo>
                    <a:pt x="386" y="272"/>
                    <a:pt x="387" y="271"/>
                    <a:pt x="388" y="271"/>
                  </a:cubicBezTo>
                  <a:cubicBezTo>
                    <a:pt x="388" y="270"/>
                    <a:pt x="388" y="270"/>
                    <a:pt x="388" y="270"/>
                  </a:cubicBezTo>
                  <a:cubicBezTo>
                    <a:pt x="388" y="270"/>
                    <a:pt x="389" y="270"/>
                    <a:pt x="389" y="270"/>
                  </a:cubicBezTo>
                  <a:cubicBezTo>
                    <a:pt x="389" y="270"/>
                    <a:pt x="389" y="269"/>
                    <a:pt x="390" y="269"/>
                  </a:cubicBezTo>
                  <a:cubicBezTo>
                    <a:pt x="390" y="269"/>
                    <a:pt x="390" y="269"/>
                    <a:pt x="390" y="269"/>
                  </a:cubicBezTo>
                  <a:cubicBezTo>
                    <a:pt x="391" y="269"/>
                    <a:pt x="391" y="268"/>
                    <a:pt x="391" y="268"/>
                  </a:cubicBezTo>
                  <a:cubicBezTo>
                    <a:pt x="392" y="266"/>
                    <a:pt x="392" y="266"/>
                    <a:pt x="392" y="266"/>
                  </a:cubicBezTo>
                  <a:cubicBezTo>
                    <a:pt x="394" y="265"/>
                    <a:pt x="398" y="267"/>
                    <a:pt x="399" y="266"/>
                  </a:cubicBezTo>
                  <a:cubicBezTo>
                    <a:pt x="400" y="265"/>
                    <a:pt x="399" y="265"/>
                    <a:pt x="399" y="264"/>
                  </a:cubicBezTo>
                  <a:cubicBezTo>
                    <a:pt x="401" y="263"/>
                    <a:pt x="401" y="263"/>
                    <a:pt x="402" y="262"/>
                  </a:cubicBezTo>
                  <a:cubicBezTo>
                    <a:pt x="403" y="261"/>
                    <a:pt x="402" y="259"/>
                    <a:pt x="403" y="259"/>
                  </a:cubicBezTo>
                  <a:cubicBezTo>
                    <a:pt x="405" y="260"/>
                    <a:pt x="403" y="261"/>
                    <a:pt x="405" y="261"/>
                  </a:cubicBezTo>
                  <a:cubicBezTo>
                    <a:pt x="405" y="260"/>
                    <a:pt x="405" y="259"/>
                    <a:pt x="406" y="259"/>
                  </a:cubicBezTo>
                  <a:cubicBezTo>
                    <a:pt x="406" y="257"/>
                    <a:pt x="408" y="257"/>
                    <a:pt x="410" y="256"/>
                  </a:cubicBezTo>
                  <a:cubicBezTo>
                    <a:pt x="410" y="255"/>
                    <a:pt x="413" y="257"/>
                    <a:pt x="414" y="256"/>
                  </a:cubicBezTo>
                  <a:cubicBezTo>
                    <a:pt x="416" y="257"/>
                    <a:pt x="417" y="257"/>
                    <a:pt x="418" y="257"/>
                  </a:cubicBezTo>
                  <a:cubicBezTo>
                    <a:pt x="418" y="257"/>
                    <a:pt x="418" y="257"/>
                    <a:pt x="418" y="256"/>
                  </a:cubicBezTo>
                  <a:cubicBezTo>
                    <a:pt x="419" y="256"/>
                    <a:pt x="419" y="256"/>
                    <a:pt x="420" y="256"/>
                  </a:cubicBezTo>
                  <a:cubicBezTo>
                    <a:pt x="421" y="255"/>
                    <a:pt x="419" y="254"/>
                    <a:pt x="420" y="254"/>
                  </a:cubicBezTo>
                  <a:cubicBezTo>
                    <a:pt x="422" y="255"/>
                    <a:pt x="422" y="255"/>
                    <a:pt x="422" y="255"/>
                  </a:cubicBezTo>
                  <a:cubicBezTo>
                    <a:pt x="424" y="254"/>
                    <a:pt x="424" y="252"/>
                    <a:pt x="426" y="252"/>
                  </a:cubicBezTo>
                  <a:cubicBezTo>
                    <a:pt x="426" y="252"/>
                    <a:pt x="428" y="253"/>
                    <a:pt x="429" y="253"/>
                  </a:cubicBezTo>
                  <a:cubicBezTo>
                    <a:pt x="428" y="253"/>
                    <a:pt x="429" y="252"/>
                    <a:pt x="428" y="252"/>
                  </a:cubicBezTo>
                  <a:cubicBezTo>
                    <a:pt x="428" y="252"/>
                    <a:pt x="428" y="252"/>
                    <a:pt x="427" y="252"/>
                  </a:cubicBezTo>
                  <a:cubicBezTo>
                    <a:pt x="427" y="251"/>
                    <a:pt x="427" y="251"/>
                    <a:pt x="427" y="251"/>
                  </a:cubicBezTo>
                  <a:cubicBezTo>
                    <a:pt x="427" y="251"/>
                    <a:pt x="426" y="251"/>
                    <a:pt x="426" y="250"/>
                  </a:cubicBezTo>
                  <a:cubicBezTo>
                    <a:pt x="427" y="250"/>
                    <a:pt x="428" y="250"/>
                    <a:pt x="429" y="250"/>
                  </a:cubicBezTo>
                  <a:cubicBezTo>
                    <a:pt x="429" y="247"/>
                    <a:pt x="429" y="246"/>
                    <a:pt x="431" y="246"/>
                  </a:cubicBezTo>
                  <a:cubicBezTo>
                    <a:pt x="430" y="246"/>
                    <a:pt x="432" y="248"/>
                    <a:pt x="432" y="249"/>
                  </a:cubicBezTo>
                  <a:cubicBezTo>
                    <a:pt x="432" y="249"/>
                    <a:pt x="433" y="249"/>
                    <a:pt x="433" y="249"/>
                  </a:cubicBezTo>
                  <a:cubicBezTo>
                    <a:pt x="434" y="250"/>
                    <a:pt x="431" y="252"/>
                    <a:pt x="432" y="252"/>
                  </a:cubicBezTo>
                  <a:cubicBezTo>
                    <a:pt x="433" y="251"/>
                    <a:pt x="441" y="249"/>
                    <a:pt x="442" y="248"/>
                  </a:cubicBezTo>
                  <a:cubicBezTo>
                    <a:pt x="440" y="247"/>
                    <a:pt x="440" y="248"/>
                    <a:pt x="438" y="248"/>
                  </a:cubicBezTo>
                  <a:cubicBezTo>
                    <a:pt x="438" y="247"/>
                    <a:pt x="437" y="247"/>
                    <a:pt x="437" y="246"/>
                  </a:cubicBezTo>
                  <a:cubicBezTo>
                    <a:pt x="439" y="246"/>
                    <a:pt x="439" y="244"/>
                    <a:pt x="440" y="245"/>
                  </a:cubicBezTo>
                  <a:cubicBezTo>
                    <a:pt x="441" y="244"/>
                    <a:pt x="442" y="243"/>
                    <a:pt x="443" y="242"/>
                  </a:cubicBezTo>
                  <a:cubicBezTo>
                    <a:pt x="444" y="242"/>
                    <a:pt x="445" y="244"/>
                    <a:pt x="446" y="244"/>
                  </a:cubicBezTo>
                  <a:cubicBezTo>
                    <a:pt x="447" y="241"/>
                    <a:pt x="444" y="241"/>
                    <a:pt x="445" y="239"/>
                  </a:cubicBezTo>
                  <a:cubicBezTo>
                    <a:pt x="445" y="238"/>
                    <a:pt x="446" y="238"/>
                    <a:pt x="446" y="238"/>
                  </a:cubicBezTo>
                  <a:cubicBezTo>
                    <a:pt x="446" y="237"/>
                    <a:pt x="446" y="237"/>
                    <a:pt x="447" y="237"/>
                  </a:cubicBezTo>
                  <a:cubicBezTo>
                    <a:pt x="454" y="237"/>
                    <a:pt x="454" y="237"/>
                    <a:pt x="454" y="237"/>
                  </a:cubicBezTo>
                  <a:cubicBezTo>
                    <a:pt x="455" y="236"/>
                    <a:pt x="455" y="234"/>
                    <a:pt x="455" y="233"/>
                  </a:cubicBezTo>
                  <a:cubicBezTo>
                    <a:pt x="455" y="233"/>
                    <a:pt x="455" y="232"/>
                    <a:pt x="456" y="232"/>
                  </a:cubicBezTo>
                  <a:cubicBezTo>
                    <a:pt x="456" y="231"/>
                    <a:pt x="458" y="231"/>
                    <a:pt x="457" y="230"/>
                  </a:cubicBezTo>
                  <a:cubicBezTo>
                    <a:pt x="458" y="230"/>
                    <a:pt x="459" y="230"/>
                    <a:pt x="460" y="229"/>
                  </a:cubicBezTo>
                  <a:cubicBezTo>
                    <a:pt x="459" y="229"/>
                    <a:pt x="459" y="228"/>
                    <a:pt x="459" y="228"/>
                  </a:cubicBezTo>
                  <a:cubicBezTo>
                    <a:pt x="460" y="228"/>
                    <a:pt x="459" y="227"/>
                    <a:pt x="460" y="227"/>
                  </a:cubicBezTo>
                  <a:cubicBezTo>
                    <a:pt x="460" y="227"/>
                    <a:pt x="460" y="227"/>
                    <a:pt x="461" y="227"/>
                  </a:cubicBezTo>
                  <a:cubicBezTo>
                    <a:pt x="461" y="226"/>
                    <a:pt x="461" y="226"/>
                    <a:pt x="461" y="226"/>
                  </a:cubicBezTo>
                  <a:cubicBezTo>
                    <a:pt x="461" y="226"/>
                    <a:pt x="462" y="225"/>
                    <a:pt x="462" y="225"/>
                  </a:cubicBezTo>
                  <a:cubicBezTo>
                    <a:pt x="463" y="225"/>
                    <a:pt x="464" y="225"/>
                    <a:pt x="464" y="224"/>
                  </a:cubicBezTo>
                  <a:cubicBezTo>
                    <a:pt x="464" y="224"/>
                    <a:pt x="465" y="223"/>
                    <a:pt x="465" y="223"/>
                  </a:cubicBezTo>
                  <a:cubicBezTo>
                    <a:pt x="465" y="223"/>
                    <a:pt x="465" y="223"/>
                    <a:pt x="465" y="223"/>
                  </a:cubicBezTo>
                  <a:cubicBezTo>
                    <a:pt x="466" y="222"/>
                    <a:pt x="466" y="221"/>
                    <a:pt x="466" y="221"/>
                  </a:cubicBezTo>
                  <a:cubicBezTo>
                    <a:pt x="467" y="221"/>
                    <a:pt x="467" y="219"/>
                    <a:pt x="468" y="219"/>
                  </a:cubicBezTo>
                  <a:cubicBezTo>
                    <a:pt x="468" y="218"/>
                    <a:pt x="469" y="218"/>
                    <a:pt x="469" y="218"/>
                  </a:cubicBezTo>
                  <a:cubicBezTo>
                    <a:pt x="469" y="218"/>
                    <a:pt x="470" y="217"/>
                    <a:pt x="470" y="218"/>
                  </a:cubicBezTo>
                  <a:cubicBezTo>
                    <a:pt x="470" y="218"/>
                    <a:pt x="470" y="219"/>
                    <a:pt x="470" y="219"/>
                  </a:cubicBezTo>
                  <a:cubicBezTo>
                    <a:pt x="470" y="220"/>
                    <a:pt x="470" y="219"/>
                    <a:pt x="470" y="220"/>
                  </a:cubicBezTo>
                  <a:cubicBezTo>
                    <a:pt x="469" y="220"/>
                    <a:pt x="469" y="221"/>
                    <a:pt x="469" y="221"/>
                  </a:cubicBezTo>
                  <a:cubicBezTo>
                    <a:pt x="469" y="221"/>
                    <a:pt x="468" y="222"/>
                    <a:pt x="468" y="222"/>
                  </a:cubicBezTo>
                  <a:cubicBezTo>
                    <a:pt x="468" y="222"/>
                    <a:pt x="468" y="222"/>
                    <a:pt x="468" y="222"/>
                  </a:cubicBezTo>
                  <a:cubicBezTo>
                    <a:pt x="467" y="223"/>
                    <a:pt x="465" y="223"/>
                    <a:pt x="465" y="225"/>
                  </a:cubicBezTo>
                  <a:cubicBezTo>
                    <a:pt x="464" y="225"/>
                    <a:pt x="463" y="228"/>
                    <a:pt x="462" y="228"/>
                  </a:cubicBezTo>
                  <a:cubicBezTo>
                    <a:pt x="461" y="230"/>
                    <a:pt x="459" y="230"/>
                    <a:pt x="458" y="232"/>
                  </a:cubicBezTo>
                  <a:cubicBezTo>
                    <a:pt x="461" y="232"/>
                    <a:pt x="461" y="229"/>
                    <a:pt x="463" y="229"/>
                  </a:cubicBezTo>
                  <a:cubicBezTo>
                    <a:pt x="463" y="228"/>
                    <a:pt x="464" y="228"/>
                    <a:pt x="464" y="227"/>
                  </a:cubicBezTo>
                  <a:cubicBezTo>
                    <a:pt x="466" y="226"/>
                    <a:pt x="468" y="224"/>
                    <a:pt x="469" y="222"/>
                  </a:cubicBezTo>
                  <a:cubicBezTo>
                    <a:pt x="471" y="222"/>
                    <a:pt x="472" y="221"/>
                    <a:pt x="473" y="218"/>
                  </a:cubicBezTo>
                  <a:cubicBezTo>
                    <a:pt x="473" y="218"/>
                    <a:pt x="474" y="217"/>
                    <a:pt x="474" y="217"/>
                  </a:cubicBezTo>
                  <a:cubicBezTo>
                    <a:pt x="474" y="215"/>
                    <a:pt x="475" y="214"/>
                    <a:pt x="475" y="214"/>
                  </a:cubicBezTo>
                  <a:cubicBezTo>
                    <a:pt x="476" y="214"/>
                    <a:pt x="476" y="214"/>
                    <a:pt x="476" y="214"/>
                  </a:cubicBezTo>
                  <a:cubicBezTo>
                    <a:pt x="476" y="213"/>
                    <a:pt x="477" y="212"/>
                    <a:pt x="477" y="212"/>
                  </a:cubicBezTo>
                  <a:cubicBezTo>
                    <a:pt x="477" y="212"/>
                    <a:pt x="477" y="212"/>
                    <a:pt x="477" y="211"/>
                  </a:cubicBezTo>
                  <a:cubicBezTo>
                    <a:pt x="477" y="211"/>
                    <a:pt x="478" y="211"/>
                    <a:pt x="478" y="211"/>
                  </a:cubicBezTo>
                  <a:cubicBezTo>
                    <a:pt x="478" y="211"/>
                    <a:pt x="478" y="210"/>
                    <a:pt x="479" y="210"/>
                  </a:cubicBezTo>
                  <a:cubicBezTo>
                    <a:pt x="479" y="209"/>
                    <a:pt x="479" y="209"/>
                    <a:pt x="479" y="209"/>
                  </a:cubicBezTo>
                  <a:cubicBezTo>
                    <a:pt x="479" y="209"/>
                    <a:pt x="480" y="209"/>
                    <a:pt x="480" y="208"/>
                  </a:cubicBezTo>
                  <a:cubicBezTo>
                    <a:pt x="480" y="208"/>
                    <a:pt x="480" y="208"/>
                    <a:pt x="480" y="208"/>
                  </a:cubicBezTo>
                  <a:cubicBezTo>
                    <a:pt x="481" y="207"/>
                    <a:pt x="481" y="206"/>
                    <a:pt x="481" y="206"/>
                  </a:cubicBezTo>
                  <a:cubicBezTo>
                    <a:pt x="482" y="205"/>
                    <a:pt x="484" y="205"/>
                    <a:pt x="484" y="204"/>
                  </a:cubicBezTo>
                  <a:cubicBezTo>
                    <a:pt x="484" y="204"/>
                    <a:pt x="484" y="204"/>
                    <a:pt x="484" y="204"/>
                  </a:cubicBezTo>
                  <a:cubicBezTo>
                    <a:pt x="486" y="203"/>
                    <a:pt x="485" y="200"/>
                    <a:pt x="486" y="200"/>
                  </a:cubicBezTo>
                  <a:cubicBezTo>
                    <a:pt x="486" y="200"/>
                    <a:pt x="486" y="199"/>
                    <a:pt x="486" y="199"/>
                  </a:cubicBezTo>
                  <a:cubicBezTo>
                    <a:pt x="487" y="198"/>
                    <a:pt x="487" y="197"/>
                    <a:pt x="488" y="197"/>
                  </a:cubicBezTo>
                  <a:cubicBezTo>
                    <a:pt x="488" y="196"/>
                    <a:pt x="488" y="195"/>
                    <a:pt x="489" y="194"/>
                  </a:cubicBezTo>
                  <a:cubicBezTo>
                    <a:pt x="489" y="194"/>
                    <a:pt x="489" y="194"/>
                    <a:pt x="489" y="194"/>
                  </a:cubicBezTo>
                  <a:cubicBezTo>
                    <a:pt x="490" y="192"/>
                    <a:pt x="491" y="190"/>
                    <a:pt x="491" y="188"/>
                  </a:cubicBezTo>
                  <a:cubicBezTo>
                    <a:pt x="492" y="188"/>
                    <a:pt x="492" y="187"/>
                    <a:pt x="492" y="187"/>
                  </a:cubicBezTo>
                  <a:cubicBezTo>
                    <a:pt x="492" y="187"/>
                    <a:pt x="492" y="186"/>
                    <a:pt x="492" y="186"/>
                  </a:cubicBezTo>
                  <a:cubicBezTo>
                    <a:pt x="492" y="185"/>
                    <a:pt x="493" y="186"/>
                    <a:pt x="493" y="185"/>
                  </a:cubicBezTo>
                  <a:cubicBezTo>
                    <a:pt x="494" y="183"/>
                    <a:pt x="494" y="181"/>
                    <a:pt x="495" y="179"/>
                  </a:cubicBezTo>
                  <a:cubicBezTo>
                    <a:pt x="495" y="179"/>
                    <a:pt x="495" y="179"/>
                    <a:pt x="495" y="178"/>
                  </a:cubicBezTo>
                  <a:cubicBezTo>
                    <a:pt x="495" y="178"/>
                    <a:pt x="495" y="178"/>
                    <a:pt x="495" y="178"/>
                  </a:cubicBezTo>
                  <a:cubicBezTo>
                    <a:pt x="495" y="178"/>
                    <a:pt x="496" y="178"/>
                    <a:pt x="496" y="178"/>
                  </a:cubicBezTo>
                  <a:cubicBezTo>
                    <a:pt x="496" y="178"/>
                    <a:pt x="496" y="177"/>
                    <a:pt x="496" y="177"/>
                  </a:cubicBezTo>
                  <a:cubicBezTo>
                    <a:pt x="496" y="177"/>
                    <a:pt x="496" y="177"/>
                    <a:pt x="496" y="177"/>
                  </a:cubicBezTo>
                  <a:cubicBezTo>
                    <a:pt x="496" y="177"/>
                    <a:pt x="496" y="176"/>
                    <a:pt x="496" y="176"/>
                  </a:cubicBezTo>
                  <a:cubicBezTo>
                    <a:pt x="496" y="176"/>
                    <a:pt x="496" y="176"/>
                    <a:pt x="496" y="176"/>
                  </a:cubicBezTo>
                  <a:cubicBezTo>
                    <a:pt x="496" y="176"/>
                    <a:pt x="496" y="176"/>
                    <a:pt x="496" y="176"/>
                  </a:cubicBezTo>
                  <a:cubicBezTo>
                    <a:pt x="497" y="175"/>
                    <a:pt x="496" y="174"/>
                    <a:pt x="497" y="173"/>
                  </a:cubicBezTo>
                  <a:cubicBezTo>
                    <a:pt x="497" y="173"/>
                    <a:pt x="497" y="173"/>
                    <a:pt x="497" y="173"/>
                  </a:cubicBezTo>
                  <a:cubicBezTo>
                    <a:pt x="499" y="169"/>
                    <a:pt x="499" y="165"/>
                    <a:pt x="500" y="161"/>
                  </a:cubicBezTo>
                  <a:cubicBezTo>
                    <a:pt x="500" y="161"/>
                    <a:pt x="500" y="160"/>
                    <a:pt x="500" y="160"/>
                  </a:cubicBezTo>
                  <a:cubicBezTo>
                    <a:pt x="500" y="160"/>
                    <a:pt x="500" y="160"/>
                    <a:pt x="500" y="160"/>
                  </a:cubicBezTo>
                  <a:cubicBezTo>
                    <a:pt x="500" y="159"/>
                    <a:pt x="500" y="159"/>
                    <a:pt x="500" y="159"/>
                  </a:cubicBezTo>
                  <a:cubicBezTo>
                    <a:pt x="500" y="158"/>
                    <a:pt x="501" y="158"/>
                    <a:pt x="501" y="158"/>
                  </a:cubicBezTo>
                  <a:cubicBezTo>
                    <a:pt x="500" y="157"/>
                    <a:pt x="500" y="157"/>
                    <a:pt x="500" y="157"/>
                  </a:cubicBezTo>
                  <a:cubicBezTo>
                    <a:pt x="500" y="157"/>
                    <a:pt x="501" y="157"/>
                    <a:pt x="501" y="156"/>
                  </a:cubicBezTo>
                  <a:cubicBezTo>
                    <a:pt x="501" y="156"/>
                    <a:pt x="501" y="156"/>
                    <a:pt x="501" y="155"/>
                  </a:cubicBezTo>
                  <a:cubicBezTo>
                    <a:pt x="501" y="155"/>
                    <a:pt x="501" y="154"/>
                    <a:pt x="501" y="153"/>
                  </a:cubicBezTo>
                  <a:cubicBezTo>
                    <a:pt x="501" y="153"/>
                    <a:pt x="501" y="152"/>
                    <a:pt x="501" y="151"/>
                  </a:cubicBezTo>
                  <a:cubicBezTo>
                    <a:pt x="501" y="151"/>
                    <a:pt x="501" y="150"/>
                    <a:pt x="501" y="150"/>
                  </a:cubicBezTo>
                  <a:cubicBezTo>
                    <a:pt x="502" y="135"/>
                    <a:pt x="491" y="126"/>
                    <a:pt x="480" y="119"/>
                  </a:cubicBezTo>
                  <a:cubicBezTo>
                    <a:pt x="480" y="119"/>
                    <a:pt x="486" y="109"/>
                    <a:pt x="487" y="109"/>
                  </a:cubicBezTo>
                  <a:cubicBezTo>
                    <a:pt x="490" y="102"/>
                    <a:pt x="493" y="95"/>
                    <a:pt x="495" y="88"/>
                  </a:cubicBezTo>
                  <a:cubicBezTo>
                    <a:pt x="496" y="82"/>
                    <a:pt x="497" y="77"/>
                    <a:pt x="497" y="71"/>
                  </a:cubicBezTo>
                  <a:cubicBezTo>
                    <a:pt x="497" y="57"/>
                    <a:pt x="493" y="40"/>
                    <a:pt x="483" y="29"/>
                  </a:cubicBezTo>
                  <a:cubicBezTo>
                    <a:pt x="481" y="27"/>
                    <a:pt x="478" y="24"/>
                    <a:pt x="475" y="22"/>
                  </a:cubicBezTo>
                  <a:cubicBezTo>
                    <a:pt x="465" y="13"/>
                    <a:pt x="453" y="7"/>
                    <a:pt x="439" y="3"/>
                  </a:cubicBezTo>
                  <a:cubicBezTo>
                    <a:pt x="434" y="2"/>
                    <a:pt x="429" y="1"/>
                    <a:pt x="424" y="1"/>
                  </a:cubicBezTo>
                  <a:cubicBezTo>
                    <a:pt x="406" y="0"/>
                    <a:pt x="386" y="5"/>
                    <a:pt x="374" y="19"/>
                  </a:cubicBezTo>
                  <a:cubicBezTo>
                    <a:pt x="372" y="20"/>
                    <a:pt x="368" y="26"/>
                    <a:pt x="369" y="28"/>
                  </a:cubicBezTo>
                  <a:cubicBezTo>
                    <a:pt x="357" y="8"/>
                    <a:pt x="325" y="13"/>
                    <a:pt x="307" y="19"/>
                  </a:cubicBezTo>
                  <a:cubicBezTo>
                    <a:pt x="297" y="22"/>
                    <a:pt x="289" y="27"/>
                    <a:pt x="280" y="32"/>
                  </a:cubicBezTo>
                  <a:cubicBezTo>
                    <a:pt x="266" y="42"/>
                    <a:pt x="254" y="57"/>
                    <a:pt x="246" y="73"/>
                  </a:cubicBezTo>
                  <a:cubicBezTo>
                    <a:pt x="234" y="98"/>
                    <a:pt x="230" y="128"/>
                    <a:pt x="234" y="156"/>
                  </a:cubicBezTo>
                  <a:cubicBezTo>
                    <a:pt x="236" y="164"/>
                    <a:pt x="240" y="174"/>
                    <a:pt x="245" y="181"/>
                  </a:cubicBezTo>
                  <a:cubicBezTo>
                    <a:pt x="253" y="195"/>
                    <a:pt x="267" y="205"/>
                    <a:pt x="282" y="208"/>
                  </a:cubicBezTo>
                  <a:cubicBezTo>
                    <a:pt x="293" y="211"/>
                    <a:pt x="305" y="211"/>
                    <a:pt x="316" y="209"/>
                  </a:cubicBezTo>
                  <a:cubicBezTo>
                    <a:pt x="329" y="206"/>
                    <a:pt x="342" y="200"/>
                    <a:pt x="352" y="191"/>
                  </a:cubicBezTo>
                  <a:cubicBezTo>
                    <a:pt x="360" y="184"/>
                    <a:pt x="365" y="174"/>
                    <a:pt x="367" y="163"/>
                  </a:cubicBezTo>
                  <a:cubicBezTo>
                    <a:pt x="371" y="149"/>
                    <a:pt x="368" y="132"/>
                    <a:pt x="355" y="123"/>
                  </a:cubicBezTo>
                  <a:cubicBezTo>
                    <a:pt x="346" y="117"/>
                    <a:pt x="331" y="118"/>
                    <a:pt x="323" y="125"/>
                  </a:cubicBezTo>
                  <a:cubicBezTo>
                    <a:pt x="320" y="128"/>
                    <a:pt x="317" y="132"/>
                    <a:pt x="316" y="136"/>
                  </a:cubicBezTo>
                  <a:cubicBezTo>
                    <a:pt x="315" y="138"/>
                    <a:pt x="311" y="148"/>
                    <a:pt x="312" y="149"/>
                  </a:cubicBezTo>
                  <a:cubicBezTo>
                    <a:pt x="311" y="148"/>
                    <a:pt x="304" y="122"/>
                    <a:pt x="323" y="106"/>
                  </a:cubicBezTo>
                  <a:cubicBezTo>
                    <a:pt x="328" y="101"/>
                    <a:pt x="334" y="99"/>
                    <a:pt x="340" y="97"/>
                  </a:cubicBezTo>
                  <a:cubicBezTo>
                    <a:pt x="350" y="94"/>
                    <a:pt x="362" y="95"/>
                    <a:pt x="371" y="98"/>
                  </a:cubicBezTo>
                  <a:cubicBezTo>
                    <a:pt x="375" y="99"/>
                    <a:pt x="379" y="102"/>
                    <a:pt x="382" y="104"/>
                  </a:cubicBezTo>
                  <a:cubicBezTo>
                    <a:pt x="388" y="109"/>
                    <a:pt x="393" y="115"/>
                    <a:pt x="397" y="122"/>
                  </a:cubicBezTo>
                  <a:cubicBezTo>
                    <a:pt x="400" y="129"/>
                    <a:pt x="401" y="136"/>
                    <a:pt x="400" y="143"/>
                  </a:cubicBezTo>
                  <a:cubicBezTo>
                    <a:pt x="399" y="161"/>
                    <a:pt x="391" y="182"/>
                    <a:pt x="378" y="195"/>
                  </a:cubicBezTo>
                  <a:cubicBezTo>
                    <a:pt x="375" y="197"/>
                    <a:pt x="374" y="199"/>
                    <a:pt x="372" y="202"/>
                  </a:cubicBezTo>
                  <a:cubicBezTo>
                    <a:pt x="370" y="204"/>
                    <a:pt x="368" y="206"/>
                    <a:pt x="365" y="208"/>
                  </a:cubicBezTo>
                  <a:cubicBezTo>
                    <a:pt x="363" y="208"/>
                    <a:pt x="363" y="208"/>
                    <a:pt x="362" y="209"/>
                  </a:cubicBezTo>
                  <a:cubicBezTo>
                    <a:pt x="362" y="210"/>
                    <a:pt x="360" y="211"/>
                    <a:pt x="360" y="212"/>
                  </a:cubicBezTo>
                  <a:cubicBezTo>
                    <a:pt x="360" y="212"/>
                    <a:pt x="359" y="212"/>
                    <a:pt x="359" y="212"/>
                  </a:cubicBezTo>
                  <a:cubicBezTo>
                    <a:pt x="359" y="212"/>
                    <a:pt x="359" y="212"/>
                    <a:pt x="358" y="212"/>
                  </a:cubicBezTo>
                  <a:cubicBezTo>
                    <a:pt x="358" y="213"/>
                    <a:pt x="357" y="214"/>
                    <a:pt x="356" y="215"/>
                  </a:cubicBezTo>
                  <a:cubicBezTo>
                    <a:pt x="356" y="215"/>
                    <a:pt x="356" y="216"/>
                    <a:pt x="355" y="215"/>
                  </a:cubicBezTo>
                  <a:cubicBezTo>
                    <a:pt x="355" y="215"/>
                    <a:pt x="354" y="214"/>
                    <a:pt x="354" y="215"/>
                  </a:cubicBezTo>
                  <a:cubicBezTo>
                    <a:pt x="354" y="215"/>
                    <a:pt x="353" y="215"/>
                    <a:pt x="353" y="215"/>
                  </a:cubicBezTo>
                  <a:cubicBezTo>
                    <a:pt x="353" y="215"/>
                    <a:pt x="353" y="216"/>
                    <a:pt x="353" y="216"/>
                  </a:cubicBezTo>
                  <a:cubicBezTo>
                    <a:pt x="352" y="216"/>
                    <a:pt x="352" y="216"/>
                    <a:pt x="352" y="216"/>
                  </a:cubicBezTo>
                  <a:cubicBezTo>
                    <a:pt x="352" y="217"/>
                    <a:pt x="351" y="217"/>
                    <a:pt x="351" y="217"/>
                  </a:cubicBezTo>
                  <a:cubicBezTo>
                    <a:pt x="351" y="218"/>
                    <a:pt x="350" y="217"/>
                    <a:pt x="350" y="217"/>
                  </a:cubicBezTo>
                  <a:cubicBezTo>
                    <a:pt x="350" y="218"/>
                    <a:pt x="350" y="218"/>
                    <a:pt x="350" y="219"/>
                  </a:cubicBezTo>
                  <a:cubicBezTo>
                    <a:pt x="349" y="219"/>
                    <a:pt x="348" y="218"/>
                    <a:pt x="348" y="218"/>
                  </a:cubicBezTo>
                  <a:cubicBezTo>
                    <a:pt x="347" y="219"/>
                    <a:pt x="346" y="219"/>
                    <a:pt x="346" y="219"/>
                  </a:cubicBezTo>
                  <a:cubicBezTo>
                    <a:pt x="345" y="220"/>
                    <a:pt x="345" y="220"/>
                    <a:pt x="345" y="220"/>
                  </a:cubicBezTo>
                  <a:cubicBezTo>
                    <a:pt x="345" y="221"/>
                    <a:pt x="344" y="221"/>
                    <a:pt x="344" y="221"/>
                  </a:cubicBezTo>
                  <a:cubicBezTo>
                    <a:pt x="344" y="221"/>
                    <a:pt x="344" y="221"/>
                    <a:pt x="344" y="222"/>
                  </a:cubicBezTo>
                  <a:cubicBezTo>
                    <a:pt x="343" y="222"/>
                    <a:pt x="342" y="223"/>
                    <a:pt x="341" y="223"/>
                  </a:cubicBezTo>
                  <a:cubicBezTo>
                    <a:pt x="340" y="224"/>
                    <a:pt x="339" y="224"/>
                    <a:pt x="339" y="225"/>
                  </a:cubicBezTo>
                  <a:cubicBezTo>
                    <a:pt x="338" y="225"/>
                    <a:pt x="337" y="225"/>
                    <a:pt x="336" y="225"/>
                  </a:cubicBezTo>
                  <a:cubicBezTo>
                    <a:pt x="336" y="225"/>
                    <a:pt x="336" y="226"/>
                    <a:pt x="336" y="226"/>
                  </a:cubicBezTo>
                  <a:cubicBezTo>
                    <a:pt x="335" y="226"/>
                    <a:pt x="332" y="227"/>
                    <a:pt x="331" y="228"/>
                  </a:cubicBezTo>
                  <a:cubicBezTo>
                    <a:pt x="330" y="228"/>
                    <a:pt x="329" y="229"/>
                    <a:pt x="328" y="230"/>
                  </a:cubicBezTo>
                  <a:cubicBezTo>
                    <a:pt x="328" y="230"/>
                    <a:pt x="328" y="230"/>
                    <a:pt x="328" y="230"/>
                  </a:cubicBezTo>
                  <a:cubicBezTo>
                    <a:pt x="327" y="230"/>
                    <a:pt x="327" y="230"/>
                    <a:pt x="327" y="230"/>
                  </a:cubicBezTo>
                  <a:cubicBezTo>
                    <a:pt x="326" y="230"/>
                    <a:pt x="326" y="230"/>
                    <a:pt x="325" y="231"/>
                  </a:cubicBezTo>
                  <a:cubicBezTo>
                    <a:pt x="324" y="233"/>
                    <a:pt x="323" y="232"/>
                    <a:pt x="321" y="233"/>
                  </a:cubicBezTo>
                  <a:cubicBezTo>
                    <a:pt x="317" y="235"/>
                    <a:pt x="313" y="239"/>
                    <a:pt x="308" y="240"/>
                  </a:cubicBezTo>
                  <a:cubicBezTo>
                    <a:pt x="307" y="242"/>
                    <a:pt x="304" y="242"/>
                    <a:pt x="303" y="243"/>
                  </a:cubicBezTo>
                  <a:cubicBezTo>
                    <a:pt x="302" y="243"/>
                    <a:pt x="301" y="244"/>
                    <a:pt x="300" y="243"/>
                  </a:cubicBezTo>
                  <a:cubicBezTo>
                    <a:pt x="300" y="244"/>
                    <a:pt x="300" y="245"/>
                    <a:pt x="299" y="245"/>
                  </a:cubicBezTo>
                  <a:cubicBezTo>
                    <a:pt x="298" y="245"/>
                    <a:pt x="297" y="246"/>
                    <a:pt x="295" y="246"/>
                  </a:cubicBezTo>
                  <a:cubicBezTo>
                    <a:pt x="295" y="247"/>
                    <a:pt x="294" y="247"/>
                    <a:pt x="292" y="247"/>
                  </a:cubicBezTo>
                  <a:cubicBezTo>
                    <a:pt x="291" y="248"/>
                    <a:pt x="290" y="250"/>
                    <a:pt x="288" y="249"/>
                  </a:cubicBezTo>
                  <a:cubicBezTo>
                    <a:pt x="287" y="250"/>
                    <a:pt x="287" y="250"/>
                    <a:pt x="287" y="250"/>
                  </a:cubicBezTo>
                  <a:cubicBezTo>
                    <a:pt x="286" y="249"/>
                    <a:pt x="284" y="250"/>
                    <a:pt x="283" y="251"/>
                  </a:cubicBezTo>
                  <a:cubicBezTo>
                    <a:pt x="284" y="251"/>
                    <a:pt x="283" y="252"/>
                    <a:pt x="283" y="253"/>
                  </a:cubicBezTo>
                  <a:cubicBezTo>
                    <a:pt x="282" y="253"/>
                    <a:pt x="281" y="253"/>
                    <a:pt x="280" y="254"/>
                  </a:cubicBezTo>
                  <a:cubicBezTo>
                    <a:pt x="280" y="253"/>
                    <a:pt x="280" y="252"/>
                    <a:pt x="279" y="252"/>
                  </a:cubicBezTo>
                  <a:cubicBezTo>
                    <a:pt x="278" y="253"/>
                    <a:pt x="278" y="253"/>
                    <a:pt x="278" y="253"/>
                  </a:cubicBezTo>
                  <a:cubicBezTo>
                    <a:pt x="278" y="254"/>
                    <a:pt x="278" y="254"/>
                    <a:pt x="278" y="255"/>
                  </a:cubicBezTo>
                  <a:cubicBezTo>
                    <a:pt x="278" y="255"/>
                    <a:pt x="277" y="256"/>
                    <a:pt x="277" y="256"/>
                  </a:cubicBezTo>
                  <a:cubicBezTo>
                    <a:pt x="277" y="256"/>
                    <a:pt x="277" y="256"/>
                    <a:pt x="277" y="256"/>
                  </a:cubicBezTo>
                  <a:cubicBezTo>
                    <a:pt x="277" y="256"/>
                    <a:pt x="277" y="256"/>
                    <a:pt x="277" y="256"/>
                  </a:cubicBezTo>
                  <a:cubicBezTo>
                    <a:pt x="277" y="256"/>
                    <a:pt x="277" y="257"/>
                    <a:pt x="277" y="257"/>
                  </a:cubicBezTo>
                  <a:cubicBezTo>
                    <a:pt x="276" y="257"/>
                    <a:pt x="276" y="257"/>
                    <a:pt x="275" y="257"/>
                  </a:cubicBezTo>
                  <a:cubicBezTo>
                    <a:pt x="274" y="257"/>
                    <a:pt x="274" y="258"/>
                    <a:pt x="273" y="257"/>
                  </a:cubicBezTo>
                  <a:cubicBezTo>
                    <a:pt x="273" y="257"/>
                    <a:pt x="274" y="257"/>
                    <a:pt x="274" y="256"/>
                  </a:cubicBezTo>
                  <a:cubicBezTo>
                    <a:pt x="274" y="255"/>
                    <a:pt x="273" y="255"/>
                    <a:pt x="273" y="255"/>
                  </a:cubicBezTo>
                  <a:cubicBezTo>
                    <a:pt x="272" y="255"/>
                    <a:pt x="273" y="256"/>
                    <a:pt x="273" y="257"/>
                  </a:cubicBezTo>
                  <a:cubicBezTo>
                    <a:pt x="271" y="258"/>
                    <a:pt x="270" y="258"/>
                    <a:pt x="269" y="259"/>
                  </a:cubicBezTo>
                  <a:cubicBezTo>
                    <a:pt x="268" y="259"/>
                    <a:pt x="266" y="259"/>
                    <a:pt x="265" y="260"/>
                  </a:cubicBezTo>
                  <a:cubicBezTo>
                    <a:pt x="264" y="260"/>
                    <a:pt x="264" y="261"/>
                    <a:pt x="262" y="260"/>
                  </a:cubicBezTo>
                  <a:cubicBezTo>
                    <a:pt x="261" y="262"/>
                    <a:pt x="259" y="263"/>
                    <a:pt x="258" y="265"/>
                  </a:cubicBezTo>
                  <a:cubicBezTo>
                    <a:pt x="256" y="264"/>
                    <a:pt x="256" y="265"/>
                    <a:pt x="255" y="266"/>
                  </a:cubicBezTo>
                  <a:cubicBezTo>
                    <a:pt x="255" y="266"/>
                    <a:pt x="254" y="265"/>
                    <a:pt x="254" y="265"/>
                  </a:cubicBezTo>
                  <a:cubicBezTo>
                    <a:pt x="254" y="266"/>
                    <a:pt x="253" y="266"/>
                    <a:pt x="253" y="266"/>
                  </a:cubicBezTo>
                  <a:cubicBezTo>
                    <a:pt x="255" y="267"/>
                    <a:pt x="256" y="266"/>
                    <a:pt x="256" y="266"/>
                  </a:cubicBezTo>
                  <a:cubicBezTo>
                    <a:pt x="256" y="266"/>
                    <a:pt x="257" y="266"/>
                    <a:pt x="257" y="266"/>
                  </a:cubicBezTo>
                  <a:cubicBezTo>
                    <a:pt x="257" y="266"/>
                    <a:pt x="258" y="265"/>
                    <a:pt x="258" y="265"/>
                  </a:cubicBezTo>
                  <a:cubicBezTo>
                    <a:pt x="259" y="265"/>
                    <a:pt x="259" y="265"/>
                    <a:pt x="260" y="265"/>
                  </a:cubicBezTo>
                  <a:cubicBezTo>
                    <a:pt x="260" y="265"/>
                    <a:pt x="261" y="265"/>
                    <a:pt x="261" y="264"/>
                  </a:cubicBezTo>
                  <a:cubicBezTo>
                    <a:pt x="261" y="264"/>
                    <a:pt x="261" y="264"/>
                    <a:pt x="262" y="264"/>
                  </a:cubicBezTo>
                  <a:cubicBezTo>
                    <a:pt x="262" y="263"/>
                    <a:pt x="263" y="263"/>
                    <a:pt x="263" y="263"/>
                  </a:cubicBezTo>
                  <a:cubicBezTo>
                    <a:pt x="266" y="261"/>
                    <a:pt x="269" y="261"/>
                    <a:pt x="272" y="259"/>
                  </a:cubicBezTo>
                  <a:cubicBezTo>
                    <a:pt x="273" y="259"/>
                    <a:pt x="273" y="259"/>
                    <a:pt x="274" y="260"/>
                  </a:cubicBezTo>
                  <a:cubicBezTo>
                    <a:pt x="275" y="259"/>
                    <a:pt x="277" y="258"/>
                    <a:pt x="279" y="258"/>
                  </a:cubicBezTo>
                  <a:cubicBezTo>
                    <a:pt x="280" y="257"/>
                    <a:pt x="281" y="257"/>
                    <a:pt x="281" y="256"/>
                  </a:cubicBezTo>
                  <a:cubicBezTo>
                    <a:pt x="281" y="256"/>
                    <a:pt x="281" y="256"/>
                    <a:pt x="282" y="256"/>
                  </a:cubicBezTo>
                  <a:cubicBezTo>
                    <a:pt x="283" y="255"/>
                    <a:pt x="284" y="254"/>
                    <a:pt x="285" y="254"/>
                  </a:cubicBezTo>
                  <a:cubicBezTo>
                    <a:pt x="285" y="253"/>
                    <a:pt x="285" y="251"/>
                    <a:pt x="286" y="252"/>
                  </a:cubicBezTo>
                  <a:cubicBezTo>
                    <a:pt x="287" y="252"/>
                    <a:pt x="286" y="253"/>
                    <a:pt x="288" y="253"/>
                  </a:cubicBezTo>
                  <a:cubicBezTo>
                    <a:pt x="288" y="252"/>
                    <a:pt x="289" y="252"/>
                    <a:pt x="290" y="252"/>
                  </a:cubicBezTo>
                  <a:cubicBezTo>
                    <a:pt x="291" y="251"/>
                    <a:pt x="292" y="250"/>
                    <a:pt x="294" y="250"/>
                  </a:cubicBezTo>
                  <a:cubicBezTo>
                    <a:pt x="295" y="250"/>
                    <a:pt x="295" y="249"/>
                    <a:pt x="297" y="250"/>
                  </a:cubicBezTo>
                  <a:cubicBezTo>
                    <a:pt x="297" y="248"/>
                    <a:pt x="298" y="248"/>
                    <a:pt x="298" y="247"/>
                  </a:cubicBezTo>
                  <a:cubicBezTo>
                    <a:pt x="299" y="248"/>
                    <a:pt x="300" y="247"/>
                    <a:pt x="301" y="247"/>
                  </a:cubicBezTo>
                  <a:cubicBezTo>
                    <a:pt x="302" y="246"/>
                    <a:pt x="302" y="244"/>
                    <a:pt x="304" y="245"/>
                  </a:cubicBezTo>
                  <a:cubicBezTo>
                    <a:pt x="304" y="247"/>
                    <a:pt x="303" y="246"/>
                    <a:pt x="303" y="247"/>
                  </a:cubicBezTo>
                  <a:cubicBezTo>
                    <a:pt x="302" y="247"/>
                    <a:pt x="302" y="248"/>
                    <a:pt x="301" y="248"/>
                  </a:cubicBezTo>
                  <a:cubicBezTo>
                    <a:pt x="301" y="248"/>
                    <a:pt x="301" y="249"/>
                    <a:pt x="300" y="249"/>
                  </a:cubicBezTo>
                  <a:cubicBezTo>
                    <a:pt x="300" y="249"/>
                    <a:pt x="299" y="249"/>
                    <a:pt x="299" y="249"/>
                  </a:cubicBezTo>
                  <a:cubicBezTo>
                    <a:pt x="299" y="249"/>
                    <a:pt x="299" y="249"/>
                    <a:pt x="299" y="249"/>
                  </a:cubicBezTo>
                  <a:cubicBezTo>
                    <a:pt x="298" y="249"/>
                    <a:pt x="298" y="249"/>
                    <a:pt x="297" y="249"/>
                  </a:cubicBezTo>
                  <a:cubicBezTo>
                    <a:pt x="297" y="249"/>
                    <a:pt x="297" y="250"/>
                    <a:pt x="297" y="250"/>
                  </a:cubicBezTo>
                  <a:cubicBezTo>
                    <a:pt x="296" y="250"/>
                    <a:pt x="295" y="251"/>
                    <a:pt x="295" y="251"/>
                  </a:cubicBezTo>
                  <a:cubicBezTo>
                    <a:pt x="295" y="251"/>
                    <a:pt x="294" y="251"/>
                    <a:pt x="294" y="251"/>
                  </a:cubicBezTo>
                  <a:cubicBezTo>
                    <a:pt x="293" y="252"/>
                    <a:pt x="292" y="252"/>
                    <a:pt x="292" y="252"/>
                  </a:cubicBezTo>
                  <a:cubicBezTo>
                    <a:pt x="291" y="253"/>
                    <a:pt x="291" y="253"/>
                    <a:pt x="291" y="254"/>
                  </a:cubicBezTo>
                  <a:cubicBezTo>
                    <a:pt x="290" y="254"/>
                    <a:pt x="289" y="255"/>
                    <a:pt x="287" y="255"/>
                  </a:cubicBezTo>
                  <a:cubicBezTo>
                    <a:pt x="287" y="256"/>
                    <a:pt x="286" y="256"/>
                    <a:pt x="287" y="257"/>
                  </a:cubicBezTo>
                  <a:cubicBezTo>
                    <a:pt x="286" y="258"/>
                    <a:pt x="284" y="258"/>
                    <a:pt x="283" y="258"/>
                  </a:cubicBezTo>
                  <a:cubicBezTo>
                    <a:pt x="283" y="259"/>
                    <a:pt x="283" y="260"/>
                    <a:pt x="282" y="260"/>
                  </a:cubicBezTo>
                  <a:cubicBezTo>
                    <a:pt x="280" y="259"/>
                    <a:pt x="280" y="261"/>
                    <a:pt x="278" y="260"/>
                  </a:cubicBezTo>
                  <a:cubicBezTo>
                    <a:pt x="278" y="261"/>
                    <a:pt x="278" y="261"/>
                    <a:pt x="277" y="263"/>
                  </a:cubicBezTo>
                  <a:cubicBezTo>
                    <a:pt x="276" y="263"/>
                    <a:pt x="274" y="263"/>
                    <a:pt x="272" y="264"/>
                  </a:cubicBezTo>
                  <a:cubicBezTo>
                    <a:pt x="271" y="263"/>
                    <a:pt x="271" y="265"/>
                    <a:pt x="270" y="264"/>
                  </a:cubicBezTo>
                  <a:cubicBezTo>
                    <a:pt x="269" y="265"/>
                    <a:pt x="269" y="266"/>
                    <a:pt x="268" y="266"/>
                  </a:cubicBezTo>
                  <a:cubicBezTo>
                    <a:pt x="265" y="266"/>
                    <a:pt x="263" y="269"/>
                    <a:pt x="259" y="269"/>
                  </a:cubicBezTo>
                  <a:cubicBezTo>
                    <a:pt x="259" y="270"/>
                    <a:pt x="258" y="271"/>
                    <a:pt x="257" y="271"/>
                  </a:cubicBezTo>
                  <a:cubicBezTo>
                    <a:pt x="257" y="271"/>
                    <a:pt x="257" y="271"/>
                    <a:pt x="256" y="271"/>
                  </a:cubicBezTo>
                  <a:cubicBezTo>
                    <a:pt x="255" y="271"/>
                    <a:pt x="255" y="272"/>
                    <a:pt x="254" y="272"/>
                  </a:cubicBezTo>
                  <a:cubicBezTo>
                    <a:pt x="253" y="274"/>
                    <a:pt x="253" y="274"/>
                    <a:pt x="253" y="274"/>
                  </a:cubicBezTo>
                  <a:cubicBezTo>
                    <a:pt x="253" y="274"/>
                    <a:pt x="252" y="273"/>
                    <a:pt x="252" y="274"/>
                  </a:cubicBezTo>
                  <a:cubicBezTo>
                    <a:pt x="252" y="274"/>
                    <a:pt x="252" y="274"/>
                    <a:pt x="252" y="274"/>
                  </a:cubicBezTo>
                  <a:cubicBezTo>
                    <a:pt x="251" y="275"/>
                    <a:pt x="250" y="275"/>
                    <a:pt x="250" y="276"/>
                  </a:cubicBezTo>
                  <a:cubicBezTo>
                    <a:pt x="251" y="276"/>
                    <a:pt x="252" y="275"/>
                    <a:pt x="252" y="276"/>
                  </a:cubicBezTo>
                  <a:cubicBezTo>
                    <a:pt x="252" y="277"/>
                    <a:pt x="250" y="277"/>
                    <a:pt x="250" y="278"/>
                  </a:cubicBezTo>
                  <a:cubicBezTo>
                    <a:pt x="248" y="278"/>
                    <a:pt x="248" y="278"/>
                    <a:pt x="248" y="278"/>
                  </a:cubicBezTo>
                  <a:cubicBezTo>
                    <a:pt x="248" y="279"/>
                    <a:pt x="248" y="280"/>
                    <a:pt x="247" y="279"/>
                  </a:cubicBezTo>
                  <a:cubicBezTo>
                    <a:pt x="246" y="279"/>
                    <a:pt x="246" y="278"/>
                    <a:pt x="245" y="278"/>
                  </a:cubicBezTo>
                  <a:cubicBezTo>
                    <a:pt x="244" y="280"/>
                    <a:pt x="246" y="278"/>
                    <a:pt x="246" y="280"/>
                  </a:cubicBezTo>
                  <a:cubicBezTo>
                    <a:pt x="246" y="280"/>
                    <a:pt x="245" y="280"/>
                    <a:pt x="245" y="281"/>
                  </a:cubicBezTo>
                  <a:cubicBezTo>
                    <a:pt x="244" y="281"/>
                    <a:pt x="241" y="281"/>
                    <a:pt x="240" y="281"/>
                  </a:cubicBezTo>
                  <a:cubicBezTo>
                    <a:pt x="240" y="280"/>
                    <a:pt x="242" y="280"/>
                    <a:pt x="242" y="280"/>
                  </a:cubicBezTo>
                  <a:cubicBezTo>
                    <a:pt x="240" y="279"/>
                    <a:pt x="237" y="281"/>
                    <a:pt x="235" y="281"/>
                  </a:cubicBezTo>
                  <a:cubicBezTo>
                    <a:pt x="234" y="282"/>
                    <a:pt x="233" y="284"/>
                    <a:pt x="233" y="285"/>
                  </a:cubicBezTo>
                  <a:cubicBezTo>
                    <a:pt x="233" y="285"/>
                    <a:pt x="233" y="286"/>
                    <a:pt x="232" y="286"/>
                  </a:cubicBezTo>
                  <a:cubicBezTo>
                    <a:pt x="232" y="285"/>
                    <a:pt x="233" y="285"/>
                    <a:pt x="233" y="283"/>
                  </a:cubicBezTo>
                  <a:cubicBezTo>
                    <a:pt x="231" y="282"/>
                    <a:pt x="230" y="284"/>
                    <a:pt x="230" y="284"/>
                  </a:cubicBezTo>
                  <a:cubicBezTo>
                    <a:pt x="230" y="286"/>
                    <a:pt x="230" y="286"/>
                    <a:pt x="230" y="286"/>
                  </a:cubicBezTo>
                  <a:cubicBezTo>
                    <a:pt x="229" y="286"/>
                    <a:pt x="228" y="286"/>
                    <a:pt x="226" y="286"/>
                  </a:cubicBezTo>
                  <a:cubicBezTo>
                    <a:pt x="226" y="287"/>
                    <a:pt x="226" y="288"/>
                    <a:pt x="225" y="288"/>
                  </a:cubicBezTo>
                  <a:cubicBezTo>
                    <a:pt x="225" y="288"/>
                    <a:pt x="225" y="287"/>
                    <a:pt x="224" y="288"/>
                  </a:cubicBezTo>
                  <a:cubicBezTo>
                    <a:pt x="224" y="290"/>
                    <a:pt x="221" y="289"/>
                    <a:pt x="220" y="290"/>
                  </a:cubicBezTo>
                  <a:cubicBezTo>
                    <a:pt x="219" y="291"/>
                    <a:pt x="218" y="291"/>
                    <a:pt x="218" y="293"/>
                  </a:cubicBezTo>
                  <a:cubicBezTo>
                    <a:pt x="217" y="293"/>
                    <a:pt x="216" y="293"/>
                    <a:pt x="216" y="294"/>
                  </a:cubicBezTo>
                  <a:cubicBezTo>
                    <a:pt x="215" y="294"/>
                    <a:pt x="215" y="294"/>
                    <a:pt x="215" y="294"/>
                  </a:cubicBezTo>
                  <a:cubicBezTo>
                    <a:pt x="214" y="295"/>
                    <a:pt x="214" y="295"/>
                    <a:pt x="214" y="295"/>
                  </a:cubicBezTo>
                  <a:cubicBezTo>
                    <a:pt x="213" y="296"/>
                    <a:pt x="212" y="295"/>
                    <a:pt x="212" y="296"/>
                  </a:cubicBezTo>
                  <a:cubicBezTo>
                    <a:pt x="212" y="297"/>
                    <a:pt x="211" y="296"/>
                    <a:pt x="211" y="297"/>
                  </a:cubicBezTo>
                  <a:cubicBezTo>
                    <a:pt x="211" y="298"/>
                    <a:pt x="210" y="297"/>
                    <a:pt x="210" y="298"/>
                  </a:cubicBezTo>
                  <a:cubicBezTo>
                    <a:pt x="208" y="299"/>
                    <a:pt x="205" y="300"/>
                    <a:pt x="206" y="302"/>
                  </a:cubicBezTo>
                  <a:cubicBezTo>
                    <a:pt x="204" y="302"/>
                    <a:pt x="204" y="303"/>
                    <a:pt x="204" y="303"/>
                  </a:cubicBezTo>
                  <a:cubicBezTo>
                    <a:pt x="203" y="303"/>
                    <a:pt x="203" y="303"/>
                    <a:pt x="202" y="303"/>
                  </a:cubicBezTo>
                  <a:cubicBezTo>
                    <a:pt x="202" y="305"/>
                    <a:pt x="202" y="305"/>
                    <a:pt x="202" y="305"/>
                  </a:cubicBezTo>
                  <a:cubicBezTo>
                    <a:pt x="200" y="305"/>
                    <a:pt x="200" y="308"/>
                    <a:pt x="198" y="307"/>
                  </a:cubicBezTo>
                  <a:cubicBezTo>
                    <a:pt x="198" y="308"/>
                    <a:pt x="197" y="309"/>
                    <a:pt x="196" y="308"/>
                  </a:cubicBezTo>
                  <a:cubicBezTo>
                    <a:pt x="196" y="309"/>
                    <a:pt x="196" y="310"/>
                    <a:pt x="195" y="310"/>
                  </a:cubicBezTo>
                  <a:cubicBezTo>
                    <a:pt x="193" y="309"/>
                    <a:pt x="192" y="312"/>
                    <a:pt x="190" y="312"/>
                  </a:cubicBezTo>
                  <a:cubicBezTo>
                    <a:pt x="190" y="314"/>
                    <a:pt x="189" y="315"/>
                    <a:pt x="189" y="316"/>
                  </a:cubicBezTo>
                  <a:cubicBezTo>
                    <a:pt x="188" y="315"/>
                    <a:pt x="188" y="314"/>
                    <a:pt x="187" y="315"/>
                  </a:cubicBezTo>
                  <a:cubicBezTo>
                    <a:pt x="187" y="316"/>
                    <a:pt x="186" y="316"/>
                    <a:pt x="186" y="318"/>
                  </a:cubicBezTo>
                  <a:cubicBezTo>
                    <a:pt x="185" y="318"/>
                    <a:pt x="185" y="318"/>
                    <a:pt x="184" y="319"/>
                  </a:cubicBezTo>
                  <a:cubicBezTo>
                    <a:pt x="184" y="319"/>
                    <a:pt x="183" y="319"/>
                    <a:pt x="183" y="319"/>
                  </a:cubicBezTo>
                  <a:cubicBezTo>
                    <a:pt x="182" y="319"/>
                    <a:pt x="183" y="320"/>
                    <a:pt x="182" y="321"/>
                  </a:cubicBezTo>
                  <a:cubicBezTo>
                    <a:pt x="181" y="320"/>
                    <a:pt x="181" y="320"/>
                    <a:pt x="181" y="320"/>
                  </a:cubicBezTo>
                  <a:cubicBezTo>
                    <a:pt x="181" y="322"/>
                    <a:pt x="179" y="322"/>
                    <a:pt x="179" y="323"/>
                  </a:cubicBezTo>
                  <a:cubicBezTo>
                    <a:pt x="178" y="323"/>
                    <a:pt x="177" y="323"/>
                    <a:pt x="176" y="323"/>
                  </a:cubicBezTo>
                  <a:cubicBezTo>
                    <a:pt x="176" y="325"/>
                    <a:pt x="174" y="326"/>
                    <a:pt x="174" y="328"/>
                  </a:cubicBezTo>
                  <a:cubicBezTo>
                    <a:pt x="172" y="327"/>
                    <a:pt x="173" y="331"/>
                    <a:pt x="170" y="330"/>
                  </a:cubicBezTo>
                  <a:cubicBezTo>
                    <a:pt x="170" y="331"/>
                    <a:pt x="171" y="331"/>
                    <a:pt x="170" y="332"/>
                  </a:cubicBezTo>
                  <a:cubicBezTo>
                    <a:pt x="169" y="332"/>
                    <a:pt x="170" y="331"/>
                    <a:pt x="169" y="330"/>
                  </a:cubicBezTo>
                  <a:cubicBezTo>
                    <a:pt x="168" y="331"/>
                    <a:pt x="169" y="333"/>
                    <a:pt x="168" y="335"/>
                  </a:cubicBezTo>
                  <a:cubicBezTo>
                    <a:pt x="167" y="335"/>
                    <a:pt x="167" y="335"/>
                    <a:pt x="165" y="334"/>
                  </a:cubicBezTo>
                  <a:cubicBezTo>
                    <a:pt x="165" y="335"/>
                    <a:pt x="165" y="336"/>
                    <a:pt x="164" y="335"/>
                  </a:cubicBezTo>
                  <a:cubicBezTo>
                    <a:pt x="164" y="334"/>
                    <a:pt x="164" y="334"/>
                    <a:pt x="165" y="333"/>
                  </a:cubicBezTo>
                  <a:cubicBezTo>
                    <a:pt x="165" y="333"/>
                    <a:pt x="165" y="333"/>
                    <a:pt x="165" y="333"/>
                  </a:cubicBezTo>
                  <a:cubicBezTo>
                    <a:pt x="165" y="332"/>
                    <a:pt x="166" y="332"/>
                    <a:pt x="166" y="331"/>
                  </a:cubicBezTo>
                  <a:cubicBezTo>
                    <a:pt x="167" y="331"/>
                    <a:pt x="169" y="328"/>
                    <a:pt x="167" y="327"/>
                  </a:cubicBezTo>
                  <a:cubicBezTo>
                    <a:pt x="166" y="327"/>
                    <a:pt x="166" y="328"/>
                    <a:pt x="165" y="329"/>
                  </a:cubicBezTo>
                  <a:cubicBezTo>
                    <a:pt x="164" y="330"/>
                    <a:pt x="164" y="331"/>
                    <a:pt x="163" y="331"/>
                  </a:cubicBezTo>
                  <a:cubicBezTo>
                    <a:pt x="162" y="333"/>
                    <a:pt x="161" y="334"/>
                    <a:pt x="160" y="335"/>
                  </a:cubicBezTo>
                  <a:cubicBezTo>
                    <a:pt x="163" y="335"/>
                    <a:pt x="163" y="337"/>
                    <a:pt x="163" y="339"/>
                  </a:cubicBezTo>
                  <a:cubicBezTo>
                    <a:pt x="162" y="339"/>
                    <a:pt x="162" y="339"/>
                    <a:pt x="162" y="339"/>
                  </a:cubicBezTo>
                  <a:cubicBezTo>
                    <a:pt x="161" y="340"/>
                    <a:pt x="164" y="341"/>
                    <a:pt x="163" y="342"/>
                  </a:cubicBezTo>
                  <a:cubicBezTo>
                    <a:pt x="162" y="342"/>
                    <a:pt x="162" y="342"/>
                    <a:pt x="161" y="342"/>
                  </a:cubicBezTo>
                  <a:cubicBezTo>
                    <a:pt x="159" y="342"/>
                    <a:pt x="159" y="338"/>
                    <a:pt x="160" y="337"/>
                  </a:cubicBezTo>
                  <a:cubicBezTo>
                    <a:pt x="160" y="337"/>
                    <a:pt x="159" y="337"/>
                    <a:pt x="160" y="336"/>
                  </a:cubicBezTo>
                  <a:cubicBezTo>
                    <a:pt x="160" y="336"/>
                    <a:pt x="159" y="335"/>
                    <a:pt x="159" y="335"/>
                  </a:cubicBezTo>
                  <a:cubicBezTo>
                    <a:pt x="158" y="337"/>
                    <a:pt x="158" y="338"/>
                    <a:pt x="158" y="340"/>
                  </a:cubicBezTo>
                  <a:cubicBezTo>
                    <a:pt x="157" y="340"/>
                    <a:pt x="156" y="341"/>
                    <a:pt x="155" y="340"/>
                  </a:cubicBezTo>
                  <a:cubicBezTo>
                    <a:pt x="154" y="341"/>
                    <a:pt x="155" y="342"/>
                    <a:pt x="155" y="344"/>
                  </a:cubicBezTo>
                  <a:cubicBezTo>
                    <a:pt x="154" y="345"/>
                    <a:pt x="152" y="345"/>
                    <a:pt x="151" y="345"/>
                  </a:cubicBezTo>
                  <a:cubicBezTo>
                    <a:pt x="150" y="344"/>
                    <a:pt x="150" y="343"/>
                    <a:pt x="149" y="344"/>
                  </a:cubicBezTo>
                  <a:cubicBezTo>
                    <a:pt x="148" y="345"/>
                    <a:pt x="150" y="346"/>
                    <a:pt x="149" y="348"/>
                  </a:cubicBezTo>
                  <a:cubicBezTo>
                    <a:pt x="149" y="348"/>
                    <a:pt x="150" y="349"/>
                    <a:pt x="150" y="350"/>
                  </a:cubicBezTo>
                  <a:cubicBezTo>
                    <a:pt x="150" y="351"/>
                    <a:pt x="149" y="351"/>
                    <a:pt x="149" y="351"/>
                  </a:cubicBezTo>
                  <a:cubicBezTo>
                    <a:pt x="148" y="352"/>
                    <a:pt x="149" y="353"/>
                    <a:pt x="148" y="353"/>
                  </a:cubicBezTo>
                  <a:cubicBezTo>
                    <a:pt x="146" y="352"/>
                    <a:pt x="148" y="349"/>
                    <a:pt x="146" y="350"/>
                  </a:cubicBezTo>
                  <a:cubicBezTo>
                    <a:pt x="145" y="350"/>
                    <a:pt x="147" y="352"/>
                    <a:pt x="147" y="352"/>
                  </a:cubicBezTo>
                  <a:cubicBezTo>
                    <a:pt x="147" y="353"/>
                    <a:pt x="147" y="353"/>
                    <a:pt x="147" y="353"/>
                  </a:cubicBezTo>
                  <a:cubicBezTo>
                    <a:pt x="147" y="354"/>
                    <a:pt x="148" y="354"/>
                    <a:pt x="148" y="355"/>
                  </a:cubicBezTo>
                  <a:cubicBezTo>
                    <a:pt x="147" y="356"/>
                    <a:pt x="145" y="356"/>
                    <a:pt x="145" y="358"/>
                  </a:cubicBezTo>
                  <a:cubicBezTo>
                    <a:pt x="144" y="358"/>
                    <a:pt x="144" y="357"/>
                    <a:pt x="143" y="357"/>
                  </a:cubicBezTo>
                  <a:cubicBezTo>
                    <a:pt x="143" y="358"/>
                    <a:pt x="144" y="358"/>
                    <a:pt x="144" y="359"/>
                  </a:cubicBezTo>
                  <a:cubicBezTo>
                    <a:pt x="143" y="359"/>
                    <a:pt x="143" y="361"/>
                    <a:pt x="141" y="361"/>
                  </a:cubicBezTo>
                  <a:cubicBezTo>
                    <a:pt x="141" y="362"/>
                    <a:pt x="142" y="362"/>
                    <a:pt x="142" y="363"/>
                  </a:cubicBezTo>
                  <a:cubicBezTo>
                    <a:pt x="140" y="363"/>
                    <a:pt x="141" y="364"/>
                    <a:pt x="140" y="365"/>
                  </a:cubicBezTo>
                  <a:cubicBezTo>
                    <a:pt x="140" y="365"/>
                    <a:pt x="138" y="365"/>
                    <a:pt x="138" y="365"/>
                  </a:cubicBezTo>
                  <a:cubicBezTo>
                    <a:pt x="137" y="367"/>
                    <a:pt x="140" y="368"/>
                    <a:pt x="140" y="369"/>
                  </a:cubicBezTo>
                  <a:cubicBezTo>
                    <a:pt x="139" y="370"/>
                    <a:pt x="137" y="370"/>
                    <a:pt x="137" y="371"/>
                  </a:cubicBezTo>
                  <a:cubicBezTo>
                    <a:pt x="136" y="371"/>
                    <a:pt x="136" y="372"/>
                    <a:pt x="136" y="372"/>
                  </a:cubicBezTo>
                  <a:cubicBezTo>
                    <a:pt x="136" y="372"/>
                    <a:pt x="136" y="372"/>
                    <a:pt x="136" y="372"/>
                  </a:cubicBezTo>
                  <a:cubicBezTo>
                    <a:pt x="135" y="372"/>
                    <a:pt x="135" y="374"/>
                    <a:pt x="135" y="374"/>
                  </a:cubicBezTo>
                  <a:cubicBezTo>
                    <a:pt x="135" y="374"/>
                    <a:pt x="134" y="375"/>
                    <a:pt x="134" y="375"/>
                  </a:cubicBezTo>
                  <a:cubicBezTo>
                    <a:pt x="134" y="376"/>
                    <a:pt x="135" y="376"/>
                    <a:pt x="135" y="377"/>
                  </a:cubicBezTo>
                  <a:cubicBezTo>
                    <a:pt x="135" y="377"/>
                    <a:pt x="133" y="377"/>
                    <a:pt x="133" y="377"/>
                  </a:cubicBezTo>
                  <a:cubicBezTo>
                    <a:pt x="133" y="377"/>
                    <a:pt x="133" y="378"/>
                    <a:pt x="133" y="378"/>
                  </a:cubicBezTo>
                  <a:cubicBezTo>
                    <a:pt x="132" y="379"/>
                    <a:pt x="131" y="379"/>
                    <a:pt x="131" y="380"/>
                  </a:cubicBezTo>
                  <a:cubicBezTo>
                    <a:pt x="130" y="382"/>
                    <a:pt x="131" y="382"/>
                    <a:pt x="131" y="383"/>
                  </a:cubicBezTo>
                  <a:cubicBezTo>
                    <a:pt x="130" y="384"/>
                    <a:pt x="128" y="385"/>
                    <a:pt x="128" y="386"/>
                  </a:cubicBezTo>
                  <a:cubicBezTo>
                    <a:pt x="128" y="387"/>
                    <a:pt x="128" y="387"/>
                    <a:pt x="127" y="387"/>
                  </a:cubicBezTo>
                  <a:cubicBezTo>
                    <a:pt x="127" y="387"/>
                    <a:pt x="127" y="388"/>
                    <a:pt x="126" y="388"/>
                  </a:cubicBezTo>
                  <a:cubicBezTo>
                    <a:pt x="126" y="389"/>
                    <a:pt x="126" y="390"/>
                    <a:pt x="125" y="391"/>
                  </a:cubicBezTo>
                  <a:cubicBezTo>
                    <a:pt x="125" y="391"/>
                    <a:pt x="124" y="391"/>
                    <a:pt x="124" y="391"/>
                  </a:cubicBezTo>
                  <a:cubicBezTo>
                    <a:pt x="124" y="392"/>
                    <a:pt x="124" y="392"/>
                    <a:pt x="123" y="392"/>
                  </a:cubicBezTo>
                  <a:cubicBezTo>
                    <a:pt x="123" y="392"/>
                    <a:pt x="123" y="393"/>
                    <a:pt x="122" y="393"/>
                  </a:cubicBezTo>
                  <a:cubicBezTo>
                    <a:pt x="120" y="395"/>
                    <a:pt x="123" y="396"/>
                    <a:pt x="123" y="399"/>
                  </a:cubicBezTo>
                  <a:cubicBezTo>
                    <a:pt x="122" y="398"/>
                    <a:pt x="122" y="399"/>
                    <a:pt x="121" y="399"/>
                  </a:cubicBezTo>
                  <a:cubicBezTo>
                    <a:pt x="121" y="401"/>
                    <a:pt x="118" y="401"/>
                    <a:pt x="119" y="403"/>
                  </a:cubicBezTo>
                  <a:cubicBezTo>
                    <a:pt x="119" y="404"/>
                    <a:pt x="118" y="403"/>
                    <a:pt x="118" y="404"/>
                  </a:cubicBezTo>
                  <a:cubicBezTo>
                    <a:pt x="119" y="405"/>
                    <a:pt x="118" y="407"/>
                    <a:pt x="119" y="408"/>
                  </a:cubicBezTo>
                  <a:cubicBezTo>
                    <a:pt x="118" y="408"/>
                    <a:pt x="117" y="409"/>
                    <a:pt x="116" y="409"/>
                  </a:cubicBezTo>
                  <a:cubicBezTo>
                    <a:pt x="115" y="410"/>
                    <a:pt x="114" y="411"/>
                    <a:pt x="114" y="412"/>
                  </a:cubicBezTo>
                  <a:cubicBezTo>
                    <a:pt x="113" y="413"/>
                    <a:pt x="113" y="414"/>
                    <a:pt x="113" y="414"/>
                  </a:cubicBezTo>
                  <a:cubicBezTo>
                    <a:pt x="113" y="415"/>
                    <a:pt x="113" y="415"/>
                    <a:pt x="112" y="415"/>
                  </a:cubicBezTo>
                  <a:cubicBezTo>
                    <a:pt x="112" y="416"/>
                    <a:pt x="112" y="416"/>
                    <a:pt x="112" y="416"/>
                  </a:cubicBezTo>
                  <a:cubicBezTo>
                    <a:pt x="112" y="416"/>
                    <a:pt x="112" y="417"/>
                    <a:pt x="112" y="418"/>
                  </a:cubicBezTo>
                  <a:cubicBezTo>
                    <a:pt x="112" y="418"/>
                    <a:pt x="111" y="418"/>
                    <a:pt x="111" y="419"/>
                  </a:cubicBezTo>
                  <a:cubicBezTo>
                    <a:pt x="111" y="419"/>
                    <a:pt x="111" y="420"/>
                    <a:pt x="110" y="420"/>
                  </a:cubicBezTo>
                  <a:cubicBezTo>
                    <a:pt x="110" y="420"/>
                    <a:pt x="110" y="421"/>
                    <a:pt x="110" y="421"/>
                  </a:cubicBezTo>
                  <a:cubicBezTo>
                    <a:pt x="110" y="422"/>
                    <a:pt x="110" y="421"/>
                    <a:pt x="110" y="422"/>
                  </a:cubicBezTo>
                  <a:cubicBezTo>
                    <a:pt x="110" y="422"/>
                    <a:pt x="109" y="422"/>
                    <a:pt x="109" y="423"/>
                  </a:cubicBezTo>
                  <a:cubicBezTo>
                    <a:pt x="110" y="422"/>
                    <a:pt x="111" y="422"/>
                    <a:pt x="112" y="421"/>
                  </a:cubicBezTo>
                  <a:cubicBezTo>
                    <a:pt x="113" y="422"/>
                    <a:pt x="113" y="422"/>
                    <a:pt x="113" y="424"/>
                  </a:cubicBezTo>
                  <a:cubicBezTo>
                    <a:pt x="111" y="423"/>
                    <a:pt x="113" y="427"/>
                    <a:pt x="111" y="428"/>
                  </a:cubicBezTo>
                  <a:cubicBezTo>
                    <a:pt x="111" y="428"/>
                    <a:pt x="110" y="429"/>
                    <a:pt x="109" y="428"/>
                  </a:cubicBezTo>
                  <a:cubicBezTo>
                    <a:pt x="109" y="429"/>
                    <a:pt x="109" y="426"/>
                    <a:pt x="108" y="426"/>
                  </a:cubicBezTo>
                  <a:cubicBezTo>
                    <a:pt x="108" y="422"/>
                    <a:pt x="109" y="419"/>
                    <a:pt x="110" y="414"/>
                  </a:cubicBezTo>
                  <a:cubicBezTo>
                    <a:pt x="110" y="414"/>
                    <a:pt x="111" y="413"/>
                    <a:pt x="112" y="413"/>
                  </a:cubicBezTo>
                  <a:cubicBezTo>
                    <a:pt x="112" y="413"/>
                    <a:pt x="112" y="412"/>
                    <a:pt x="113" y="412"/>
                  </a:cubicBezTo>
                  <a:cubicBezTo>
                    <a:pt x="114" y="409"/>
                    <a:pt x="115" y="408"/>
                    <a:pt x="117" y="406"/>
                  </a:cubicBezTo>
                  <a:cubicBezTo>
                    <a:pt x="116" y="406"/>
                    <a:pt x="115" y="405"/>
                    <a:pt x="115" y="404"/>
                  </a:cubicBezTo>
                  <a:cubicBezTo>
                    <a:pt x="116" y="404"/>
                    <a:pt x="116" y="403"/>
                    <a:pt x="117" y="402"/>
                  </a:cubicBezTo>
                  <a:cubicBezTo>
                    <a:pt x="117" y="401"/>
                    <a:pt x="117" y="402"/>
                    <a:pt x="117" y="402"/>
                  </a:cubicBezTo>
                  <a:cubicBezTo>
                    <a:pt x="118" y="400"/>
                    <a:pt x="118" y="400"/>
                    <a:pt x="118" y="399"/>
                  </a:cubicBezTo>
                  <a:cubicBezTo>
                    <a:pt x="118" y="399"/>
                    <a:pt x="119" y="399"/>
                    <a:pt x="119" y="399"/>
                  </a:cubicBezTo>
                  <a:cubicBezTo>
                    <a:pt x="119" y="398"/>
                    <a:pt x="119" y="397"/>
                    <a:pt x="120" y="396"/>
                  </a:cubicBezTo>
                  <a:cubicBezTo>
                    <a:pt x="120" y="396"/>
                    <a:pt x="120" y="396"/>
                    <a:pt x="120" y="396"/>
                  </a:cubicBezTo>
                  <a:cubicBezTo>
                    <a:pt x="121" y="395"/>
                    <a:pt x="120" y="394"/>
                    <a:pt x="121" y="394"/>
                  </a:cubicBezTo>
                  <a:cubicBezTo>
                    <a:pt x="121" y="394"/>
                    <a:pt x="121" y="393"/>
                    <a:pt x="121" y="393"/>
                  </a:cubicBezTo>
                  <a:cubicBezTo>
                    <a:pt x="121" y="393"/>
                    <a:pt x="122" y="393"/>
                    <a:pt x="122" y="393"/>
                  </a:cubicBezTo>
                  <a:cubicBezTo>
                    <a:pt x="122" y="391"/>
                    <a:pt x="123" y="389"/>
                    <a:pt x="123" y="389"/>
                  </a:cubicBezTo>
                  <a:cubicBezTo>
                    <a:pt x="124" y="388"/>
                    <a:pt x="124" y="387"/>
                    <a:pt x="124" y="387"/>
                  </a:cubicBezTo>
                  <a:cubicBezTo>
                    <a:pt x="125" y="387"/>
                    <a:pt x="125" y="387"/>
                    <a:pt x="126" y="387"/>
                  </a:cubicBezTo>
                  <a:cubicBezTo>
                    <a:pt x="126" y="386"/>
                    <a:pt x="126" y="386"/>
                    <a:pt x="127" y="386"/>
                  </a:cubicBezTo>
                  <a:cubicBezTo>
                    <a:pt x="128" y="385"/>
                    <a:pt x="126" y="385"/>
                    <a:pt x="126" y="384"/>
                  </a:cubicBezTo>
                  <a:cubicBezTo>
                    <a:pt x="127" y="382"/>
                    <a:pt x="128" y="381"/>
                    <a:pt x="130" y="381"/>
                  </a:cubicBezTo>
                  <a:cubicBezTo>
                    <a:pt x="130" y="379"/>
                    <a:pt x="132" y="377"/>
                    <a:pt x="133" y="376"/>
                  </a:cubicBezTo>
                  <a:cubicBezTo>
                    <a:pt x="133" y="376"/>
                    <a:pt x="133" y="376"/>
                    <a:pt x="133" y="376"/>
                  </a:cubicBezTo>
                  <a:cubicBezTo>
                    <a:pt x="133" y="376"/>
                    <a:pt x="133" y="376"/>
                    <a:pt x="133" y="376"/>
                  </a:cubicBezTo>
                  <a:cubicBezTo>
                    <a:pt x="134" y="375"/>
                    <a:pt x="133" y="374"/>
                    <a:pt x="134" y="373"/>
                  </a:cubicBezTo>
                  <a:cubicBezTo>
                    <a:pt x="134" y="372"/>
                    <a:pt x="134" y="372"/>
                    <a:pt x="133" y="371"/>
                  </a:cubicBezTo>
                  <a:cubicBezTo>
                    <a:pt x="133" y="370"/>
                    <a:pt x="135" y="371"/>
                    <a:pt x="135" y="370"/>
                  </a:cubicBezTo>
                  <a:cubicBezTo>
                    <a:pt x="137" y="366"/>
                    <a:pt x="139" y="364"/>
                    <a:pt x="140" y="359"/>
                  </a:cubicBezTo>
                  <a:cubicBezTo>
                    <a:pt x="139" y="358"/>
                    <a:pt x="139" y="360"/>
                    <a:pt x="138" y="360"/>
                  </a:cubicBezTo>
                  <a:cubicBezTo>
                    <a:pt x="137" y="361"/>
                    <a:pt x="137" y="361"/>
                    <a:pt x="136" y="362"/>
                  </a:cubicBezTo>
                  <a:cubicBezTo>
                    <a:pt x="136" y="362"/>
                    <a:pt x="136" y="362"/>
                    <a:pt x="136" y="363"/>
                  </a:cubicBezTo>
                  <a:cubicBezTo>
                    <a:pt x="136" y="363"/>
                    <a:pt x="135" y="363"/>
                    <a:pt x="135" y="363"/>
                  </a:cubicBezTo>
                  <a:cubicBezTo>
                    <a:pt x="135" y="364"/>
                    <a:pt x="136" y="367"/>
                    <a:pt x="135" y="367"/>
                  </a:cubicBezTo>
                  <a:cubicBezTo>
                    <a:pt x="135" y="367"/>
                    <a:pt x="135" y="368"/>
                    <a:pt x="135" y="368"/>
                  </a:cubicBezTo>
                  <a:cubicBezTo>
                    <a:pt x="135" y="368"/>
                    <a:pt x="135" y="368"/>
                    <a:pt x="135" y="368"/>
                  </a:cubicBezTo>
                  <a:cubicBezTo>
                    <a:pt x="135" y="368"/>
                    <a:pt x="135" y="368"/>
                    <a:pt x="134" y="368"/>
                  </a:cubicBezTo>
                  <a:cubicBezTo>
                    <a:pt x="134" y="368"/>
                    <a:pt x="134" y="368"/>
                    <a:pt x="134" y="368"/>
                  </a:cubicBezTo>
                  <a:cubicBezTo>
                    <a:pt x="134" y="368"/>
                    <a:pt x="134" y="369"/>
                    <a:pt x="134" y="369"/>
                  </a:cubicBezTo>
                  <a:cubicBezTo>
                    <a:pt x="134" y="369"/>
                    <a:pt x="133" y="369"/>
                    <a:pt x="133" y="370"/>
                  </a:cubicBezTo>
                  <a:cubicBezTo>
                    <a:pt x="132" y="371"/>
                    <a:pt x="132" y="371"/>
                    <a:pt x="132" y="371"/>
                  </a:cubicBezTo>
                  <a:cubicBezTo>
                    <a:pt x="132" y="371"/>
                    <a:pt x="131" y="372"/>
                    <a:pt x="131" y="372"/>
                  </a:cubicBezTo>
                  <a:cubicBezTo>
                    <a:pt x="131" y="373"/>
                    <a:pt x="131" y="373"/>
                    <a:pt x="130" y="373"/>
                  </a:cubicBezTo>
                  <a:cubicBezTo>
                    <a:pt x="130" y="373"/>
                    <a:pt x="130" y="374"/>
                    <a:pt x="130" y="374"/>
                  </a:cubicBezTo>
                  <a:cubicBezTo>
                    <a:pt x="130" y="374"/>
                    <a:pt x="130" y="374"/>
                    <a:pt x="130" y="374"/>
                  </a:cubicBezTo>
                  <a:cubicBezTo>
                    <a:pt x="130" y="374"/>
                    <a:pt x="130" y="374"/>
                    <a:pt x="130" y="375"/>
                  </a:cubicBezTo>
                  <a:cubicBezTo>
                    <a:pt x="128" y="377"/>
                    <a:pt x="126" y="379"/>
                    <a:pt x="126" y="382"/>
                  </a:cubicBezTo>
                  <a:cubicBezTo>
                    <a:pt x="125" y="382"/>
                    <a:pt x="126" y="384"/>
                    <a:pt x="125" y="384"/>
                  </a:cubicBezTo>
                  <a:cubicBezTo>
                    <a:pt x="124" y="385"/>
                    <a:pt x="125" y="385"/>
                    <a:pt x="125" y="386"/>
                  </a:cubicBezTo>
                  <a:cubicBezTo>
                    <a:pt x="124" y="386"/>
                    <a:pt x="123" y="387"/>
                    <a:pt x="123" y="387"/>
                  </a:cubicBezTo>
                  <a:cubicBezTo>
                    <a:pt x="123" y="388"/>
                    <a:pt x="123" y="387"/>
                    <a:pt x="122" y="388"/>
                  </a:cubicBezTo>
                  <a:cubicBezTo>
                    <a:pt x="122" y="389"/>
                    <a:pt x="122" y="390"/>
                    <a:pt x="121" y="391"/>
                  </a:cubicBezTo>
                  <a:cubicBezTo>
                    <a:pt x="121" y="391"/>
                    <a:pt x="121" y="391"/>
                    <a:pt x="121" y="392"/>
                  </a:cubicBezTo>
                  <a:cubicBezTo>
                    <a:pt x="120" y="393"/>
                    <a:pt x="120" y="394"/>
                    <a:pt x="120" y="395"/>
                  </a:cubicBezTo>
                  <a:cubicBezTo>
                    <a:pt x="120" y="395"/>
                    <a:pt x="119" y="394"/>
                    <a:pt x="119" y="394"/>
                  </a:cubicBezTo>
                  <a:cubicBezTo>
                    <a:pt x="119" y="394"/>
                    <a:pt x="119" y="395"/>
                    <a:pt x="119" y="395"/>
                  </a:cubicBezTo>
                  <a:cubicBezTo>
                    <a:pt x="119" y="396"/>
                    <a:pt x="119" y="396"/>
                    <a:pt x="119" y="396"/>
                  </a:cubicBezTo>
                  <a:cubicBezTo>
                    <a:pt x="119" y="396"/>
                    <a:pt x="118" y="397"/>
                    <a:pt x="118" y="397"/>
                  </a:cubicBezTo>
                  <a:cubicBezTo>
                    <a:pt x="118" y="397"/>
                    <a:pt x="118" y="397"/>
                    <a:pt x="118" y="397"/>
                  </a:cubicBezTo>
                  <a:cubicBezTo>
                    <a:pt x="117" y="399"/>
                    <a:pt x="117" y="401"/>
                    <a:pt x="116" y="401"/>
                  </a:cubicBezTo>
                  <a:cubicBezTo>
                    <a:pt x="116" y="401"/>
                    <a:pt x="116" y="402"/>
                    <a:pt x="116" y="402"/>
                  </a:cubicBezTo>
                  <a:cubicBezTo>
                    <a:pt x="115" y="403"/>
                    <a:pt x="113" y="405"/>
                    <a:pt x="113" y="406"/>
                  </a:cubicBezTo>
                  <a:cubicBezTo>
                    <a:pt x="113" y="407"/>
                    <a:pt x="115" y="407"/>
                    <a:pt x="114" y="408"/>
                  </a:cubicBezTo>
                  <a:cubicBezTo>
                    <a:pt x="113" y="409"/>
                    <a:pt x="112" y="408"/>
                    <a:pt x="111" y="409"/>
                  </a:cubicBezTo>
                  <a:cubicBezTo>
                    <a:pt x="111" y="410"/>
                    <a:pt x="109" y="411"/>
                    <a:pt x="108" y="412"/>
                  </a:cubicBezTo>
                  <a:cubicBezTo>
                    <a:pt x="108" y="413"/>
                    <a:pt x="109" y="413"/>
                    <a:pt x="109" y="414"/>
                  </a:cubicBezTo>
                  <a:cubicBezTo>
                    <a:pt x="107" y="416"/>
                    <a:pt x="107" y="418"/>
                    <a:pt x="106" y="420"/>
                  </a:cubicBezTo>
                  <a:cubicBezTo>
                    <a:pt x="106" y="421"/>
                    <a:pt x="106" y="421"/>
                    <a:pt x="106" y="421"/>
                  </a:cubicBezTo>
                  <a:cubicBezTo>
                    <a:pt x="105" y="423"/>
                    <a:pt x="107" y="423"/>
                    <a:pt x="107" y="424"/>
                  </a:cubicBezTo>
                  <a:cubicBezTo>
                    <a:pt x="107" y="425"/>
                    <a:pt x="106" y="426"/>
                    <a:pt x="106" y="426"/>
                  </a:cubicBezTo>
                  <a:cubicBezTo>
                    <a:pt x="106" y="427"/>
                    <a:pt x="105" y="428"/>
                    <a:pt x="105" y="428"/>
                  </a:cubicBezTo>
                  <a:cubicBezTo>
                    <a:pt x="105" y="428"/>
                    <a:pt x="105" y="428"/>
                    <a:pt x="104" y="428"/>
                  </a:cubicBezTo>
                  <a:cubicBezTo>
                    <a:pt x="104" y="430"/>
                    <a:pt x="104" y="430"/>
                    <a:pt x="103" y="432"/>
                  </a:cubicBezTo>
                  <a:cubicBezTo>
                    <a:pt x="103" y="432"/>
                    <a:pt x="103" y="432"/>
                    <a:pt x="103" y="433"/>
                  </a:cubicBezTo>
                  <a:cubicBezTo>
                    <a:pt x="102" y="434"/>
                    <a:pt x="102" y="435"/>
                    <a:pt x="102" y="435"/>
                  </a:cubicBezTo>
                  <a:cubicBezTo>
                    <a:pt x="101" y="436"/>
                    <a:pt x="101" y="436"/>
                    <a:pt x="101" y="437"/>
                  </a:cubicBezTo>
                  <a:cubicBezTo>
                    <a:pt x="101" y="438"/>
                    <a:pt x="100" y="438"/>
                    <a:pt x="101" y="438"/>
                  </a:cubicBezTo>
                  <a:cubicBezTo>
                    <a:pt x="101" y="439"/>
                    <a:pt x="100" y="442"/>
                    <a:pt x="100" y="442"/>
                  </a:cubicBezTo>
                  <a:cubicBezTo>
                    <a:pt x="100" y="443"/>
                    <a:pt x="99" y="442"/>
                    <a:pt x="99" y="443"/>
                  </a:cubicBezTo>
                  <a:cubicBezTo>
                    <a:pt x="100" y="444"/>
                    <a:pt x="98" y="447"/>
                    <a:pt x="98" y="447"/>
                  </a:cubicBezTo>
                  <a:cubicBezTo>
                    <a:pt x="97" y="449"/>
                    <a:pt x="98" y="450"/>
                    <a:pt x="98" y="451"/>
                  </a:cubicBezTo>
                  <a:cubicBezTo>
                    <a:pt x="98" y="451"/>
                    <a:pt x="97" y="451"/>
                    <a:pt x="97" y="451"/>
                  </a:cubicBezTo>
                  <a:cubicBezTo>
                    <a:pt x="97" y="453"/>
                    <a:pt x="97" y="453"/>
                    <a:pt x="97" y="454"/>
                  </a:cubicBezTo>
                  <a:cubicBezTo>
                    <a:pt x="97" y="455"/>
                    <a:pt x="96" y="455"/>
                    <a:pt x="96" y="456"/>
                  </a:cubicBezTo>
                  <a:cubicBezTo>
                    <a:pt x="96" y="456"/>
                    <a:pt x="96" y="456"/>
                    <a:pt x="95" y="456"/>
                  </a:cubicBezTo>
                  <a:cubicBezTo>
                    <a:pt x="95" y="456"/>
                    <a:pt x="95" y="455"/>
                    <a:pt x="95" y="456"/>
                  </a:cubicBezTo>
                  <a:cubicBezTo>
                    <a:pt x="95" y="456"/>
                    <a:pt x="95" y="456"/>
                    <a:pt x="95" y="456"/>
                  </a:cubicBezTo>
                  <a:cubicBezTo>
                    <a:pt x="94" y="456"/>
                    <a:pt x="94" y="457"/>
                    <a:pt x="94" y="457"/>
                  </a:cubicBezTo>
                  <a:cubicBezTo>
                    <a:pt x="94" y="458"/>
                    <a:pt x="93" y="458"/>
                    <a:pt x="93" y="459"/>
                  </a:cubicBezTo>
                  <a:cubicBezTo>
                    <a:pt x="93" y="460"/>
                    <a:pt x="93" y="460"/>
                    <a:pt x="93" y="461"/>
                  </a:cubicBezTo>
                  <a:cubicBezTo>
                    <a:pt x="93" y="462"/>
                    <a:pt x="94" y="465"/>
                    <a:pt x="94" y="466"/>
                  </a:cubicBezTo>
                  <a:cubicBezTo>
                    <a:pt x="94" y="466"/>
                    <a:pt x="94" y="467"/>
                    <a:pt x="93" y="468"/>
                  </a:cubicBezTo>
                  <a:cubicBezTo>
                    <a:pt x="93" y="470"/>
                    <a:pt x="94" y="472"/>
                    <a:pt x="94" y="473"/>
                  </a:cubicBezTo>
                  <a:cubicBezTo>
                    <a:pt x="93" y="475"/>
                    <a:pt x="92" y="476"/>
                    <a:pt x="92" y="477"/>
                  </a:cubicBezTo>
                  <a:cubicBezTo>
                    <a:pt x="92" y="478"/>
                    <a:pt x="93" y="480"/>
                    <a:pt x="93" y="481"/>
                  </a:cubicBezTo>
                  <a:cubicBezTo>
                    <a:pt x="93" y="481"/>
                    <a:pt x="92" y="481"/>
                    <a:pt x="92" y="482"/>
                  </a:cubicBezTo>
                  <a:cubicBezTo>
                    <a:pt x="92" y="483"/>
                    <a:pt x="93" y="484"/>
                    <a:pt x="93" y="485"/>
                  </a:cubicBezTo>
                  <a:cubicBezTo>
                    <a:pt x="93" y="486"/>
                    <a:pt x="93" y="487"/>
                    <a:pt x="93" y="488"/>
                  </a:cubicBezTo>
                  <a:cubicBezTo>
                    <a:pt x="93" y="490"/>
                    <a:pt x="92" y="491"/>
                    <a:pt x="93" y="492"/>
                  </a:cubicBezTo>
                  <a:cubicBezTo>
                    <a:pt x="93" y="492"/>
                    <a:pt x="93" y="493"/>
                    <a:pt x="93" y="493"/>
                  </a:cubicBezTo>
                  <a:cubicBezTo>
                    <a:pt x="92" y="493"/>
                    <a:pt x="92" y="491"/>
                    <a:pt x="92" y="490"/>
                  </a:cubicBezTo>
                  <a:cubicBezTo>
                    <a:pt x="92" y="489"/>
                    <a:pt x="93" y="487"/>
                    <a:pt x="93" y="485"/>
                  </a:cubicBezTo>
                  <a:cubicBezTo>
                    <a:pt x="92" y="485"/>
                    <a:pt x="93" y="484"/>
                    <a:pt x="92" y="484"/>
                  </a:cubicBezTo>
                  <a:cubicBezTo>
                    <a:pt x="91" y="485"/>
                    <a:pt x="92" y="486"/>
                    <a:pt x="92" y="487"/>
                  </a:cubicBezTo>
                  <a:cubicBezTo>
                    <a:pt x="92" y="489"/>
                    <a:pt x="90" y="492"/>
                    <a:pt x="90" y="495"/>
                  </a:cubicBezTo>
                  <a:cubicBezTo>
                    <a:pt x="90" y="496"/>
                    <a:pt x="90" y="497"/>
                    <a:pt x="90" y="497"/>
                  </a:cubicBezTo>
                  <a:cubicBezTo>
                    <a:pt x="90" y="498"/>
                    <a:pt x="90" y="499"/>
                    <a:pt x="90" y="499"/>
                  </a:cubicBezTo>
                  <a:cubicBezTo>
                    <a:pt x="90" y="500"/>
                    <a:pt x="90" y="500"/>
                    <a:pt x="90" y="500"/>
                  </a:cubicBezTo>
                  <a:cubicBezTo>
                    <a:pt x="90" y="502"/>
                    <a:pt x="90" y="503"/>
                    <a:pt x="90" y="505"/>
                  </a:cubicBezTo>
                  <a:cubicBezTo>
                    <a:pt x="90" y="505"/>
                    <a:pt x="91" y="510"/>
                    <a:pt x="91" y="510"/>
                  </a:cubicBezTo>
                  <a:cubicBezTo>
                    <a:pt x="90" y="510"/>
                    <a:pt x="91" y="510"/>
                    <a:pt x="90" y="511"/>
                  </a:cubicBezTo>
                  <a:cubicBezTo>
                    <a:pt x="90" y="520"/>
                    <a:pt x="90" y="520"/>
                    <a:pt x="90" y="520"/>
                  </a:cubicBezTo>
                  <a:cubicBezTo>
                    <a:pt x="90" y="522"/>
                    <a:pt x="90" y="523"/>
                    <a:pt x="90" y="526"/>
                  </a:cubicBezTo>
                  <a:cubicBezTo>
                    <a:pt x="90" y="527"/>
                    <a:pt x="90" y="527"/>
                    <a:pt x="90" y="527"/>
                  </a:cubicBezTo>
                  <a:cubicBezTo>
                    <a:pt x="90" y="528"/>
                    <a:pt x="89" y="529"/>
                    <a:pt x="89" y="529"/>
                  </a:cubicBezTo>
                  <a:cubicBezTo>
                    <a:pt x="90" y="528"/>
                    <a:pt x="89" y="531"/>
                    <a:pt x="89" y="530"/>
                  </a:cubicBezTo>
                  <a:cubicBezTo>
                    <a:pt x="89" y="531"/>
                    <a:pt x="90" y="532"/>
                    <a:pt x="89" y="533"/>
                  </a:cubicBezTo>
                  <a:cubicBezTo>
                    <a:pt x="91" y="534"/>
                    <a:pt x="90" y="536"/>
                    <a:pt x="90" y="537"/>
                  </a:cubicBezTo>
                  <a:cubicBezTo>
                    <a:pt x="90" y="538"/>
                    <a:pt x="90" y="538"/>
                    <a:pt x="90" y="538"/>
                  </a:cubicBezTo>
                  <a:cubicBezTo>
                    <a:pt x="90" y="539"/>
                    <a:pt x="90" y="539"/>
                    <a:pt x="90" y="539"/>
                  </a:cubicBezTo>
                  <a:cubicBezTo>
                    <a:pt x="90" y="539"/>
                    <a:pt x="90" y="540"/>
                    <a:pt x="90" y="540"/>
                  </a:cubicBezTo>
                  <a:cubicBezTo>
                    <a:pt x="90" y="541"/>
                    <a:pt x="89" y="542"/>
                    <a:pt x="90" y="543"/>
                  </a:cubicBezTo>
                  <a:cubicBezTo>
                    <a:pt x="91" y="541"/>
                    <a:pt x="91" y="539"/>
                    <a:pt x="91" y="537"/>
                  </a:cubicBezTo>
                  <a:cubicBezTo>
                    <a:pt x="91" y="536"/>
                    <a:pt x="91" y="533"/>
                    <a:pt x="91" y="532"/>
                  </a:cubicBezTo>
                  <a:cubicBezTo>
                    <a:pt x="92" y="533"/>
                    <a:pt x="91" y="529"/>
                    <a:pt x="92" y="530"/>
                  </a:cubicBezTo>
                  <a:cubicBezTo>
                    <a:pt x="92" y="532"/>
                    <a:pt x="93" y="534"/>
                    <a:pt x="93" y="536"/>
                  </a:cubicBezTo>
                  <a:cubicBezTo>
                    <a:pt x="93" y="537"/>
                    <a:pt x="92" y="537"/>
                    <a:pt x="92" y="538"/>
                  </a:cubicBezTo>
                  <a:cubicBezTo>
                    <a:pt x="92" y="539"/>
                    <a:pt x="93" y="538"/>
                    <a:pt x="93" y="540"/>
                  </a:cubicBezTo>
                  <a:cubicBezTo>
                    <a:pt x="92" y="542"/>
                    <a:pt x="92" y="542"/>
                    <a:pt x="92" y="544"/>
                  </a:cubicBezTo>
                  <a:cubicBezTo>
                    <a:pt x="91" y="545"/>
                    <a:pt x="91" y="544"/>
                    <a:pt x="90" y="544"/>
                  </a:cubicBezTo>
                  <a:cubicBezTo>
                    <a:pt x="90" y="545"/>
                    <a:pt x="90" y="546"/>
                    <a:pt x="90" y="546"/>
                  </a:cubicBezTo>
                  <a:cubicBezTo>
                    <a:pt x="90" y="548"/>
                    <a:pt x="90" y="549"/>
                    <a:pt x="90" y="550"/>
                  </a:cubicBezTo>
                  <a:cubicBezTo>
                    <a:pt x="90" y="551"/>
                    <a:pt x="89" y="552"/>
                    <a:pt x="90" y="552"/>
                  </a:cubicBezTo>
                  <a:cubicBezTo>
                    <a:pt x="90" y="552"/>
                    <a:pt x="91" y="552"/>
                    <a:pt x="91" y="552"/>
                  </a:cubicBezTo>
                  <a:cubicBezTo>
                    <a:pt x="91" y="551"/>
                    <a:pt x="91" y="551"/>
                    <a:pt x="92" y="551"/>
                  </a:cubicBezTo>
                  <a:cubicBezTo>
                    <a:pt x="92" y="552"/>
                    <a:pt x="92" y="552"/>
                    <a:pt x="92" y="553"/>
                  </a:cubicBezTo>
                  <a:cubicBezTo>
                    <a:pt x="92" y="554"/>
                    <a:pt x="92" y="554"/>
                    <a:pt x="92" y="555"/>
                  </a:cubicBezTo>
                  <a:cubicBezTo>
                    <a:pt x="91" y="555"/>
                    <a:pt x="91" y="555"/>
                    <a:pt x="91" y="556"/>
                  </a:cubicBezTo>
                  <a:cubicBezTo>
                    <a:pt x="91" y="556"/>
                    <a:pt x="91" y="556"/>
                    <a:pt x="91" y="557"/>
                  </a:cubicBezTo>
                  <a:cubicBezTo>
                    <a:pt x="91" y="557"/>
                    <a:pt x="91" y="556"/>
                    <a:pt x="92" y="557"/>
                  </a:cubicBezTo>
                  <a:cubicBezTo>
                    <a:pt x="92" y="557"/>
                    <a:pt x="93" y="557"/>
                    <a:pt x="93" y="558"/>
                  </a:cubicBezTo>
                  <a:cubicBezTo>
                    <a:pt x="93" y="558"/>
                    <a:pt x="93" y="559"/>
                    <a:pt x="93" y="559"/>
                  </a:cubicBezTo>
                  <a:cubicBezTo>
                    <a:pt x="92" y="559"/>
                    <a:pt x="92" y="559"/>
                    <a:pt x="91" y="559"/>
                  </a:cubicBezTo>
                  <a:cubicBezTo>
                    <a:pt x="91" y="559"/>
                    <a:pt x="91" y="560"/>
                    <a:pt x="91" y="560"/>
                  </a:cubicBezTo>
                  <a:cubicBezTo>
                    <a:pt x="91" y="560"/>
                    <a:pt x="92" y="561"/>
                    <a:pt x="92" y="561"/>
                  </a:cubicBezTo>
                  <a:cubicBezTo>
                    <a:pt x="92" y="562"/>
                    <a:pt x="91" y="564"/>
                    <a:pt x="91" y="565"/>
                  </a:cubicBezTo>
                  <a:cubicBezTo>
                    <a:pt x="91" y="565"/>
                    <a:pt x="92" y="565"/>
                    <a:pt x="92" y="565"/>
                  </a:cubicBezTo>
                  <a:cubicBezTo>
                    <a:pt x="92" y="566"/>
                    <a:pt x="91" y="567"/>
                    <a:pt x="91" y="568"/>
                  </a:cubicBezTo>
                  <a:cubicBezTo>
                    <a:pt x="92" y="568"/>
                    <a:pt x="91" y="568"/>
                    <a:pt x="91" y="569"/>
                  </a:cubicBezTo>
                  <a:cubicBezTo>
                    <a:pt x="92" y="568"/>
                    <a:pt x="91" y="570"/>
                    <a:pt x="92" y="570"/>
                  </a:cubicBezTo>
                  <a:cubicBezTo>
                    <a:pt x="92" y="571"/>
                    <a:pt x="93" y="571"/>
                    <a:pt x="93" y="571"/>
                  </a:cubicBezTo>
                  <a:cubicBezTo>
                    <a:pt x="93" y="572"/>
                    <a:pt x="92" y="574"/>
                    <a:pt x="93" y="573"/>
                  </a:cubicBezTo>
                  <a:cubicBezTo>
                    <a:pt x="95" y="573"/>
                    <a:pt x="93" y="570"/>
                    <a:pt x="95" y="569"/>
                  </a:cubicBezTo>
                  <a:cubicBezTo>
                    <a:pt x="95" y="569"/>
                    <a:pt x="95" y="571"/>
                    <a:pt x="95" y="572"/>
                  </a:cubicBezTo>
                  <a:cubicBezTo>
                    <a:pt x="96" y="573"/>
                    <a:pt x="97" y="574"/>
                    <a:pt x="97" y="575"/>
                  </a:cubicBezTo>
                  <a:cubicBezTo>
                    <a:pt x="96" y="578"/>
                    <a:pt x="97" y="579"/>
                    <a:pt x="97" y="581"/>
                  </a:cubicBezTo>
                  <a:cubicBezTo>
                    <a:pt x="98" y="581"/>
                    <a:pt x="98" y="583"/>
                    <a:pt x="98" y="583"/>
                  </a:cubicBezTo>
                  <a:cubicBezTo>
                    <a:pt x="98" y="584"/>
                    <a:pt x="98" y="584"/>
                    <a:pt x="99" y="585"/>
                  </a:cubicBezTo>
                  <a:cubicBezTo>
                    <a:pt x="99" y="586"/>
                    <a:pt x="99" y="587"/>
                    <a:pt x="99" y="588"/>
                  </a:cubicBezTo>
                  <a:cubicBezTo>
                    <a:pt x="99" y="589"/>
                    <a:pt x="99" y="590"/>
                    <a:pt x="99" y="591"/>
                  </a:cubicBezTo>
                  <a:cubicBezTo>
                    <a:pt x="100" y="591"/>
                    <a:pt x="100" y="592"/>
                    <a:pt x="100" y="593"/>
                  </a:cubicBezTo>
                  <a:cubicBezTo>
                    <a:pt x="100" y="594"/>
                    <a:pt x="101" y="594"/>
                    <a:pt x="100" y="595"/>
                  </a:cubicBezTo>
                  <a:cubicBezTo>
                    <a:pt x="100" y="596"/>
                    <a:pt x="101" y="595"/>
                    <a:pt x="101" y="596"/>
                  </a:cubicBezTo>
                  <a:cubicBezTo>
                    <a:pt x="101" y="597"/>
                    <a:pt x="101" y="598"/>
                    <a:pt x="102" y="599"/>
                  </a:cubicBezTo>
                  <a:cubicBezTo>
                    <a:pt x="102" y="599"/>
                    <a:pt x="102" y="600"/>
                    <a:pt x="102" y="600"/>
                  </a:cubicBezTo>
                  <a:cubicBezTo>
                    <a:pt x="102" y="601"/>
                    <a:pt x="102" y="601"/>
                    <a:pt x="102" y="601"/>
                  </a:cubicBezTo>
                  <a:cubicBezTo>
                    <a:pt x="102" y="601"/>
                    <a:pt x="101" y="602"/>
                    <a:pt x="101" y="602"/>
                  </a:cubicBezTo>
                  <a:cubicBezTo>
                    <a:pt x="100" y="602"/>
                    <a:pt x="101" y="602"/>
                    <a:pt x="101" y="603"/>
                  </a:cubicBezTo>
                  <a:cubicBezTo>
                    <a:pt x="101" y="603"/>
                    <a:pt x="101" y="604"/>
                    <a:pt x="101" y="604"/>
                  </a:cubicBezTo>
                  <a:cubicBezTo>
                    <a:pt x="101" y="605"/>
                    <a:pt x="101" y="606"/>
                    <a:pt x="102" y="606"/>
                  </a:cubicBezTo>
                  <a:cubicBezTo>
                    <a:pt x="102" y="606"/>
                    <a:pt x="102" y="607"/>
                    <a:pt x="102" y="607"/>
                  </a:cubicBezTo>
                  <a:cubicBezTo>
                    <a:pt x="102" y="608"/>
                    <a:pt x="103" y="608"/>
                    <a:pt x="103" y="609"/>
                  </a:cubicBezTo>
                  <a:cubicBezTo>
                    <a:pt x="103" y="610"/>
                    <a:pt x="103" y="610"/>
                    <a:pt x="104" y="611"/>
                  </a:cubicBezTo>
                  <a:cubicBezTo>
                    <a:pt x="102" y="610"/>
                    <a:pt x="102" y="608"/>
                    <a:pt x="101" y="606"/>
                  </a:cubicBezTo>
                  <a:cubicBezTo>
                    <a:pt x="101" y="606"/>
                    <a:pt x="101" y="605"/>
                    <a:pt x="101" y="605"/>
                  </a:cubicBezTo>
                  <a:cubicBezTo>
                    <a:pt x="101" y="604"/>
                    <a:pt x="100" y="604"/>
                    <a:pt x="100" y="604"/>
                  </a:cubicBezTo>
                  <a:cubicBezTo>
                    <a:pt x="100" y="603"/>
                    <a:pt x="100" y="602"/>
                    <a:pt x="100" y="602"/>
                  </a:cubicBezTo>
                  <a:cubicBezTo>
                    <a:pt x="100" y="602"/>
                    <a:pt x="99" y="602"/>
                    <a:pt x="99" y="602"/>
                  </a:cubicBezTo>
                  <a:cubicBezTo>
                    <a:pt x="98" y="602"/>
                    <a:pt x="99" y="603"/>
                    <a:pt x="99" y="603"/>
                  </a:cubicBezTo>
                  <a:cubicBezTo>
                    <a:pt x="99" y="604"/>
                    <a:pt x="99" y="604"/>
                    <a:pt x="100" y="605"/>
                  </a:cubicBezTo>
                  <a:cubicBezTo>
                    <a:pt x="99" y="606"/>
                    <a:pt x="101" y="609"/>
                    <a:pt x="101" y="610"/>
                  </a:cubicBezTo>
                  <a:cubicBezTo>
                    <a:pt x="102" y="613"/>
                    <a:pt x="104" y="620"/>
                    <a:pt x="104" y="621"/>
                  </a:cubicBezTo>
                  <a:cubicBezTo>
                    <a:pt x="105" y="621"/>
                    <a:pt x="105" y="622"/>
                    <a:pt x="105" y="623"/>
                  </a:cubicBezTo>
                  <a:cubicBezTo>
                    <a:pt x="106" y="623"/>
                    <a:pt x="107" y="621"/>
                    <a:pt x="107" y="623"/>
                  </a:cubicBezTo>
                  <a:cubicBezTo>
                    <a:pt x="107" y="623"/>
                    <a:pt x="107" y="623"/>
                    <a:pt x="107" y="623"/>
                  </a:cubicBezTo>
                  <a:cubicBezTo>
                    <a:pt x="107" y="625"/>
                    <a:pt x="106" y="624"/>
                    <a:pt x="106" y="626"/>
                  </a:cubicBezTo>
                  <a:cubicBezTo>
                    <a:pt x="107" y="627"/>
                    <a:pt x="108" y="627"/>
                    <a:pt x="108" y="629"/>
                  </a:cubicBezTo>
                  <a:cubicBezTo>
                    <a:pt x="108" y="630"/>
                    <a:pt x="109" y="631"/>
                    <a:pt x="109" y="631"/>
                  </a:cubicBezTo>
                  <a:cubicBezTo>
                    <a:pt x="109" y="631"/>
                    <a:pt x="109" y="632"/>
                    <a:pt x="109" y="632"/>
                  </a:cubicBezTo>
                  <a:cubicBezTo>
                    <a:pt x="110" y="633"/>
                    <a:pt x="110" y="634"/>
                    <a:pt x="110" y="634"/>
                  </a:cubicBezTo>
                  <a:cubicBezTo>
                    <a:pt x="111" y="636"/>
                    <a:pt x="113" y="637"/>
                    <a:pt x="112" y="640"/>
                  </a:cubicBezTo>
                  <a:cubicBezTo>
                    <a:pt x="114" y="640"/>
                    <a:pt x="114" y="642"/>
                    <a:pt x="114" y="643"/>
                  </a:cubicBezTo>
                  <a:cubicBezTo>
                    <a:pt x="114" y="643"/>
                    <a:pt x="115" y="643"/>
                    <a:pt x="115" y="644"/>
                  </a:cubicBezTo>
                  <a:cubicBezTo>
                    <a:pt x="115" y="645"/>
                    <a:pt x="117" y="648"/>
                    <a:pt x="116" y="648"/>
                  </a:cubicBezTo>
                  <a:cubicBezTo>
                    <a:pt x="117" y="648"/>
                    <a:pt x="118" y="650"/>
                    <a:pt x="118" y="651"/>
                  </a:cubicBezTo>
                  <a:cubicBezTo>
                    <a:pt x="118" y="652"/>
                    <a:pt x="119" y="652"/>
                    <a:pt x="119" y="653"/>
                  </a:cubicBezTo>
                  <a:cubicBezTo>
                    <a:pt x="121" y="654"/>
                    <a:pt x="121" y="655"/>
                    <a:pt x="122" y="656"/>
                  </a:cubicBezTo>
                  <a:cubicBezTo>
                    <a:pt x="122" y="655"/>
                    <a:pt x="122" y="655"/>
                    <a:pt x="122" y="655"/>
                  </a:cubicBezTo>
                  <a:cubicBezTo>
                    <a:pt x="122" y="655"/>
                    <a:pt x="121" y="655"/>
                    <a:pt x="121" y="655"/>
                  </a:cubicBezTo>
                  <a:cubicBezTo>
                    <a:pt x="121" y="655"/>
                    <a:pt x="121" y="655"/>
                    <a:pt x="121" y="654"/>
                  </a:cubicBezTo>
                  <a:cubicBezTo>
                    <a:pt x="121" y="654"/>
                    <a:pt x="121" y="654"/>
                    <a:pt x="121" y="654"/>
                  </a:cubicBezTo>
                  <a:cubicBezTo>
                    <a:pt x="120" y="653"/>
                    <a:pt x="120" y="652"/>
                    <a:pt x="120" y="652"/>
                  </a:cubicBezTo>
                  <a:cubicBezTo>
                    <a:pt x="119" y="650"/>
                    <a:pt x="118" y="650"/>
                    <a:pt x="118" y="648"/>
                  </a:cubicBezTo>
                  <a:cubicBezTo>
                    <a:pt x="120" y="649"/>
                    <a:pt x="121" y="650"/>
                    <a:pt x="121" y="653"/>
                  </a:cubicBezTo>
                  <a:cubicBezTo>
                    <a:pt x="122" y="654"/>
                    <a:pt x="121" y="654"/>
                    <a:pt x="121" y="654"/>
                  </a:cubicBezTo>
                  <a:cubicBezTo>
                    <a:pt x="122" y="654"/>
                    <a:pt x="122" y="655"/>
                    <a:pt x="122" y="655"/>
                  </a:cubicBezTo>
                  <a:cubicBezTo>
                    <a:pt x="122" y="655"/>
                    <a:pt x="123" y="654"/>
                    <a:pt x="123" y="654"/>
                  </a:cubicBezTo>
                  <a:cubicBezTo>
                    <a:pt x="123" y="655"/>
                    <a:pt x="123" y="655"/>
                    <a:pt x="123" y="655"/>
                  </a:cubicBezTo>
                  <a:cubicBezTo>
                    <a:pt x="123" y="655"/>
                    <a:pt x="123" y="655"/>
                    <a:pt x="123" y="655"/>
                  </a:cubicBezTo>
                  <a:cubicBezTo>
                    <a:pt x="123" y="656"/>
                    <a:pt x="123" y="656"/>
                    <a:pt x="123" y="656"/>
                  </a:cubicBezTo>
                  <a:cubicBezTo>
                    <a:pt x="123" y="657"/>
                    <a:pt x="124" y="657"/>
                    <a:pt x="124" y="658"/>
                  </a:cubicBezTo>
                  <a:cubicBezTo>
                    <a:pt x="124" y="658"/>
                    <a:pt x="125" y="659"/>
                    <a:pt x="125" y="660"/>
                  </a:cubicBezTo>
                  <a:cubicBezTo>
                    <a:pt x="125" y="660"/>
                    <a:pt x="125" y="661"/>
                    <a:pt x="125" y="662"/>
                  </a:cubicBezTo>
                  <a:cubicBezTo>
                    <a:pt x="125" y="662"/>
                    <a:pt x="126" y="662"/>
                    <a:pt x="126" y="662"/>
                  </a:cubicBezTo>
                  <a:cubicBezTo>
                    <a:pt x="126" y="663"/>
                    <a:pt x="126" y="663"/>
                    <a:pt x="126" y="663"/>
                  </a:cubicBezTo>
                  <a:cubicBezTo>
                    <a:pt x="126" y="664"/>
                    <a:pt x="126" y="664"/>
                    <a:pt x="126" y="664"/>
                  </a:cubicBezTo>
                  <a:cubicBezTo>
                    <a:pt x="126" y="664"/>
                    <a:pt x="126" y="665"/>
                    <a:pt x="126" y="665"/>
                  </a:cubicBezTo>
                  <a:cubicBezTo>
                    <a:pt x="126" y="665"/>
                    <a:pt x="127" y="665"/>
                    <a:pt x="127" y="665"/>
                  </a:cubicBezTo>
                  <a:cubicBezTo>
                    <a:pt x="127" y="665"/>
                    <a:pt x="127" y="666"/>
                    <a:pt x="127" y="666"/>
                  </a:cubicBezTo>
                  <a:cubicBezTo>
                    <a:pt x="127" y="667"/>
                    <a:pt x="128" y="667"/>
                    <a:pt x="127" y="668"/>
                  </a:cubicBezTo>
                  <a:cubicBezTo>
                    <a:pt x="128" y="669"/>
                    <a:pt x="130" y="671"/>
                    <a:pt x="130" y="672"/>
                  </a:cubicBezTo>
                  <a:cubicBezTo>
                    <a:pt x="131" y="673"/>
                    <a:pt x="133" y="674"/>
                    <a:pt x="133" y="674"/>
                  </a:cubicBezTo>
                  <a:cubicBezTo>
                    <a:pt x="134" y="675"/>
                    <a:pt x="133" y="676"/>
                    <a:pt x="134" y="676"/>
                  </a:cubicBezTo>
                  <a:cubicBezTo>
                    <a:pt x="134" y="676"/>
                    <a:pt x="134" y="677"/>
                    <a:pt x="134" y="677"/>
                  </a:cubicBezTo>
                  <a:cubicBezTo>
                    <a:pt x="135" y="678"/>
                    <a:pt x="136" y="679"/>
                    <a:pt x="137" y="680"/>
                  </a:cubicBezTo>
                  <a:cubicBezTo>
                    <a:pt x="137" y="681"/>
                    <a:pt x="138" y="681"/>
                    <a:pt x="138" y="681"/>
                  </a:cubicBezTo>
                  <a:cubicBezTo>
                    <a:pt x="138" y="682"/>
                    <a:pt x="138" y="682"/>
                    <a:pt x="138" y="682"/>
                  </a:cubicBezTo>
                  <a:cubicBezTo>
                    <a:pt x="138" y="683"/>
                    <a:pt x="139" y="683"/>
                    <a:pt x="139" y="683"/>
                  </a:cubicBezTo>
                  <a:cubicBezTo>
                    <a:pt x="140" y="685"/>
                    <a:pt x="140" y="685"/>
                    <a:pt x="141" y="686"/>
                  </a:cubicBezTo>
                  <a:cubicBezTo>
                    <a:pt x="141" y="687"/>
                    <a:pt x="143" y="687"/>
                    <a:pt x="143" y="687"/>
                  </a:cubicBezTo>
                  <a:cubicBezTo>
                    <a:pt x="144" y="689"/>
                    <a:pt x="144" y="687"/>
                    <a:pt x="144" y="689"/>
                  </a:cubicBezTo>
                  <a:cubicBezTo>
                    <a:pt x="146" y="689"/>
                    <a:pt x="146" y="691"/>
                    <a:pt x="147" y="692"/>
                  </a:cubicBezTo>
                  <a:cubicBezTo>
                    <a:pt x="147" y="692"/>
                    <a:pt x="148" y="692"/>
                    <a:pt x="148" y="693"/>
                  </a:cubicBezTo>
                  <a:cubicBezTo>
                    <a:pt x="148" y="695"/>
                    <a:pt x="149" y="696"/>
                    <a:pt x="151" y="697"/>
                  </a:cubicBezTo>
                  <a:cubicBezTo>
                    <a:pt x="151" y="698"/>
                    <a:pt x="152" y="699"/>
                    <a:pt x="152" y="700"/>
                  </a:cubicBezTo>
                  <a:cubicBezTo>
                    <a:pt x="154" y="701"/>
                    <a:pt x="158" y="704"/>
                    <a:pt x="158" y="706"/>
                  </a:cubicBezTo>
                  <a:cubicBezTo>
                    <a:pt x="160" y="706"/>
                    <a:pt x="161" y="707"/>
                    <a:pt x="161" y="709"/>
                  </a:cubicBezTo>
                  <a:cubicBezTo>
                    <a:pt x="163" y="709"/>
                    <a:pt x="162" y="710"/>
                    <a:pt x="164" y="711"/>
                  </a:cubicBezTo>
                  <a:cubicBezTo>
                    <a:pt x="164" y="712"/>
                    <a:pt x="165" y="712"/>
                    <a:pt x="165" y="713"/>
                  </a:cubicBezTo>
                  <a:cubicBezTo>
                    <a:pt x="167" y="713"/>
                    <a:pt x="168" y="715"/>
                    <a:pt x="169" y="716"/>
                  </a:cubicBezTo>
                  <a:cubicBezTo>
                    <a:pt x="169" y="716"/>
                    <a:pt x="169" y="715"/>
                    <a:pt x="169" y="716"/>
                  </a:cubicBezTo>
                  <a:cubicBezTo>
                    <a:pt x="170" y="716"/>
                    <a:pt x="170" y="717"/>
                    <a:pt x="170" y="717"/>
                  </a:cubicBezTo>
                  <a:cubicBezTo>
                    <a:pt x="171" y="717"/>
                    <a:pt x="171" y="718"/>
                    <a:pt x="172" y="718"/>
                  </a:cubicBezTo>
                  <a:cubicBezTo>
                    <a:pt x="173" y="720"/>
                    <a:pt x="174" y="720"/>
                    <a:pt x="174" y="721"/>
                  </a:cubicBezTo>
                  <a:cubicBezTo>
                    <a:pt x="176" y="721"/>
                    <a:pt x="176" y="723"/>
                    <a:pt x="177" y="723"/>
                  </a:cubicBezTo>
                  <a:cubicBezTo>
                    <a:pt x="178" y="723"/>
                    <a:pt x="178" y="724"/>
                    <a:pt x="178" y="724"/>
                  </a:cubicBezTo>
                  <a:cubicBezTo>
                    <a:pt x="179" y="724"/>
                    <a:pt x="179" y="724"/>
                    <a:pt x="179" y="725"/>
                  </a:cubicBezTo>
                  <a:cubicBezTo>
                    <a:pt x="180" y="726"/>
                    <a:pt x="180" y="726"/>
                    <a:pt x="182" y="726"/>
                  </a:cubicBezTo>
                  <a:cubicBezTo>
                    <a:pt x="182" y="727"/>
                    <a:pt x="183" y="727"/>
                    <a:pt x="184" y="728"/>
                  </a:cubicBezTo>
                  <a:cubicBezTo>
                    <a:pt x="184" y="728"/>
                    <a:pt x="184" y="728"/>
                    <a:pt x="184" y="728"/>
                  </a:cubicBezTo>
                  <a:cubicBezTo>
                    <a:pt x="184" y="729"/>
                    <a:pt x="185" y="728"/>
                    <a:pt x="185" y="728"/>
                  </a:cubicBezTo>
                  <a:cubicBezTo>
                    <a:pt x="185" y="729"/>
                    <a:pt x="185" y="729"/>
                    <a:pt x="185" y="729"/>
                  </a:cubicBezTo>
                  <a:cubicBezTo>
                    <a:pt x="185" y="730"/>
                    <a:pt x="186" y="729"/>
                    <a:pt x="186" y="729"/>
                  </a:cubicBezTo>
                  <a:cubicBezTo>
                    <a:pt x="186" y="729"/>
                    <a:pt x="186" y="730"/>
                    <a:pt x="186" y="730"/>
                  </a:cubicBezTo>
                  <a:cubicBezTo>
                    <a:pt x="186" y="730"/>
                    <a:pt x="187" y="730"/>
                    <a:pt x="187" y="730"/>
                  </a:cubicBezTo>
                  <a:cubicBezTo>
                    <a:pt x="187" y="730"/>
                    <a:pt x="187" y="731"/>
                    <a:pt x="188" y="731"/>
                  </a:cubicBezTo>
                  <a:cubicBezTo>
                    <a:pt x="189" y="732"/>
                    <a:pt x="190" y="732"/>
                    <a:pt x="191" y="733"/>
                  </a:cubicBezTo>
                  <a:cubicBezTo>
                    <a:pt x="191" y="733"/>
                    <a:pt x="192" y="733"/>
                    <a:pt x="192" y="734"/>
                  </a:cubicBezTo>
                  <a:cubicBezTo>
                    <a:pt x="193" y="734"/>
                    <a:pt x="193" y="734"/>
                    <a:pt x="194" y="735"/>
                  </a:cubicBezTo>
                  <a:cubicBezTo>
                    <a:pt x="196" y="736"/>
                    <a:pt x="198" y="737"/>
                    <a:pt x="201" y="738"/>
                  </a:cubicBezTo>
                  <a:cubicBezTo>
                    <a:pt x="204" y="740"/>
                    <a:pt x="207" y="741"/>
                    <a:pt x="210" y="743"/>
                  </a:cubicBezTo>
                  <a:cubicBezTo>
                    <a:pt x="211" y="744"/>
                    <a:pt x="213" y="744"/>
                    <a:pt x="214" y="745"/>
                  </a:cubicBezTo>
                  <a:cubicBezTo>
                    <a:pt x="214" y="745"/>
                    <a:pt x="215" y="745"/>
                    <a:pt x="215" y="745"/>
                  </a:cubicBezTo>
                  <a:cubicBezTo>
                    <a:pt x="214" y="744"/>
                    <a:pt x="213" y="743"/>
                    <a:pt x="212" y="743"/>
                  </a:cubicBezTo>
                  <a:cubicBezTo>
                    <a:pt x="212" y="743"/>
                    <a:pt x="212" y="742"/>
                    <a:pt x="211" y="742"/>
                  </a:cubicBezTo>
                  <a:cubicBezTo>
                    <a:pt x="211" y="741"/>
                    <a:pt x="211" y="741"/>
                    <a:pt x="210" y="741"/>
                  </a:cubicBezTo>
                  <a:cubicBezTo>
                    <a:pt x="208" y="740"/>
                    <a:pt x="206" y="738"/>
                    <a:pt x="205" y="737"/>
                  </a:cubicBezTo>
                  <a:cubicBezTo>
                    <a:pt x="203" y="736"/>
                    <a:pt x="201" y="736"/>
                    <a:pt x="200" y="734"/>
                  </a:cubicBezTo>
                  <a:cubicBezTo>
                    <a:pt x="200" y="734"/>
                    <a:pt x="200" y="733"/>
                    <a:pt x="200" y="733"/>
                  </a:cubicBezTo>
                  <a:cubicBezTo>
                    <a:pt x="199" y="733"/>
                    <a:pt x="198" y="733"/>
                    <a:pt x="197" y="733"/>
                  </a:cubicBezTo>
                  <a:cubicBezTo>
                    <a:pt x="197" y="731"/>
                    <a:pt x="197" y="731"/>
                    <a:pt x="196" y="730"/>
                  </a:cubicBezTo>
                  <a:cubicBezTo>
                    <a:pt x="196" y="730"/>
                    <a:pt x="196" y="730"/>
                    <a:pt x="196" y="730"/>
                  </a:cubicBezTo>
                  <a:cubicBezTo>
                    <a:pt x="196" y="730"/>
                    <a:pt x="192" y="726"/>
                    <a:pt x="192" y="726"/>
                  </a:cubicBezTo>
                  <a:cubicBezTo>
                    <a:pt x="191" y="726"/>
                    <a:pt x="191" y="726"/>
                    <a:pt x="191" y="726"/>
                  </a:cubicBezTo>
                  <a:cubicBezTo>
                    <a:pt x="190" y="725"/>
                    <a:pt x="190" y="724"/>
                    <a:pt x="189" y="724"/>
                  </a:cubicBezTo>
                  <a:cubicBezTo>
                    <a:pt x="189" y="724"/>
                    <a:pt x="189" y="723"/>
                    <a:pt x="189" y="723"/>
                  </a:cubicBezTo>
                  <a:cubicBezTo>
                    <a:pt x="189" y="723"/>
                    <a:pt x="189" y="723"/>
                    <a:pt x="190" y="724"/>
                  </a:cubicBezTo>
                  <a:cubicBezTo>
                    <a:pt x="190" y="724"/>
                    <a:pt x="190" y="724"/>
                    <a:pt x="190" y="725"/>
                  </a:cubicBezTo>
                  <a:cubicBezTo>
                    <a:pt x="191" y="725"/>
                    <a:pt x="191" y="725"/>
                    <a:pt x="191" y="726"/>
                  </a:cubicBezTo>
                  <a:cubicBezTo>
                    <a:pt x="191" y="726"/>
                    <a:pt x="191" y="726"/>
                    <a:pt x="192" y="726"/>
                  </a:cubicBezTo>
                  <a:cubicBezTo>
                    <a:pt x="192" y="726"/>
                    <a:pt x="192" y="726"/>
                    <a:pt x="193" y="726"/>
                  </a:cubicBezTo>
                  <a:cubicBezTo>
                    <a:pt x="193" y="726"/>
                    <a:pt x="193" y="726"/>
                    <a:pt x="193" y="726"/>
                  </a:cubicBezTo>
                  <a:cubicBezTo>
                    <a:pt x="194" y="727"/>
                    <a:pt x="195" y="728"/>
                    <a:pt x="196" y="729"/>
                  </a:cubicBezTo>
                  <a:cubicBezTo>
                    <a:pt x="196" y="730"/>
                    <a:pt x="197" y="730"/>
                    <a:pt x="197" y="731"/>
                  </a:cubicBezTo>
                  <a:cubicBezTo>
                    <a:pt x="198" y="731"/>
                    <a:pt x="198" y="731"/>
                    <a:pt x="198" y="732"/>
                  </a:cubicBezTo>
                  <a:cubicBezTo>
                    <a:pt x="198" y="732"/>
                    <a:pt x="198" y="732"/>
                    <a:pt x="198" y="732"/>
                  </a:cubicBezTo>
                  <a:cubicBezTo>
                    <a:pt x="199" y="732"/>
                    <a:pt x="199" y="732"/>
                    <a:pt x="199" y="732"/>
                  </a:cubicBezTo>
                  <a:cubicBezTo>
                    <a:pt x="199" y="732"/>
                    <a:pt x="200" y="731"/>
                    <a:pt x="200" y="731"/>
                  </a:cubicBezTo>
                  <a:cubicBezTo>
                    <a:pt x="200" y="731"/>
                    <a:pt x="201" y="732"/>
                    <a:pt x="201" y="732"/>
                  </a:cubicBezTo>
                  <a:cubicBezTo>
                    <a:pt x="201" y="733"/>
                    <a:pt x="201" y="734"/>
                    <a:pt x="201" y="734"/>
                  </a:cubicBezTo>
                  <a:cubicBezTo>
                    <a:pt x="201" y="734"/>
                    <a:pt x="202" y="734"/>
                    <a:pt x="202" y="734"/>
                  </a:cubicBezTo>
                  <a:cubicBezTo>
                    <a:pt x="202" y="734"/>
                    <a:pt x="203" y="734"/>
                    <a:pt x="203" y="734"/>
                  </a:cubicBezTo>
                  <a:cubicBezTo>
                    <a:pt x="204" y="735"/>
                    <a:pt x="205" y="735"/>
                    <a:pt x="206" y="736"/>
                  </a:cubicBezTo>
                  <a:cubicBezTo>
                    <a:pt x="206" y="737"/>
                    <a:pt x="207" y="737"/>
                    <a:pt x="207" y="737"/>
                  </a:cubicBezTo>
                  <a:cubicBezTo>
                    <a:pt x="207" y="737"/>
                    <a:pt x="207" y="737"/>
                    <a:pt x="207" y="737"/>
                  </a:cubicBezTo>
                  <a:cubicBezTo>
                    <a:pt x="208" y="737"/>
                    <a:pt x="208" y="737"/>
                    <a:pt x="208" y="737"/>
                  </a:cubicBezTo>
                  <a:cubicBezTo>
                    <a:pt x="209" y="738"/>
                    <a:pt x="209" y="738"/>
                    <a:pt x="209" y="739"/>
                  </a:cubicBezTo>
                  <a:cubicBezTo>
                    <a:pt x="209" y="739"/>
                    <a:pt x="209" y="740"/>
                    <a:pt x="209" y="740"/>
                  </a:cubicBezTo>
                  <a:cubicBezTo>
                    <a:pt x="210" y="740"/>
                    <a:pt x="211" y="740"/>
                    <a:pt x="211" y="740"/>
                  </a:cubicBezTo>
                  <a:cubicBezTo>
                    <a:pt x="211" y="740"/>
                    <a:pt x="211" y="740"/>
                    <a:pt x="212" y="740"/>
                  </a:cubicBezTo>
                  <a:cubicBezTo>
                    <a:pt x="212" y="740"/>
                    <a:pt x="212" y="740"/>
                    <a:pt x="212" y="740"/>
                  </a:cubicBezTo>
                  <a:cubicBezTo>
                    <a:pt x="212" y="740"/>
                    <a:pt x="212" y="740"/>
                    <a:pt x="212" y="740"/>
                  </a:cubicBezTo>
                  <a:cubicBezTo>
                    <a:pt x="212" y="740"/>
                    <a:pt x="212" y="740"/>
                    <a:pt x="212" y="740"/>
                  </a:cubicBezTo>
                  <a:cubicBezTo>
                    <a:pt x="212" y="740"/>
                    <a:pt x="213" y="740"/>
                    <a:pt x="213" y="741"/>
                  </a:cubicBezTo>
                  <a:cubicBezTo>
                    <a:pt x="213" y="741"/>
                    <a:pt x="213" y="741"/>
                    <a:pt x="213" y="741"/>
                  </a:cubicBezTo>
                  <a:cubicBezTo>
                    <a:pt x="213" y="742"/>
                    <a:pt x="213" y="742"/>
                    <a:pt x="214" y="743"/>
                  </a:cubicBezTo>
                  <a:cubicBezTo>
                    <a:pt x="214" y="743"/>
                    <a:pt x="214" y="743"/>
                    <a:pt x="214" y="743"/>
                  </a:cubicBezTo>
                  <a:cubicBezTo>
                    <a:pt x="214" y="744"/>
                    <a:pt x="215" y="745"/>
                    <a:pt x="215" y="745"/>
                  </a:cubicBezTo>
                  <a:cubicBezTo>
                    <a:pt x="215" y="745"/>
                    <a:pt x="215" y="746"/>
                    <a:pt x="216" y="746"/>
                  </a:cubicBezTo>
                  <a:cubicBezTo>
                    <a:pt x="216" y="746"/>
                    <a:pt x="216" y="746"/>
                    <a:pt x="216" y="746"/>
                  </a:cubicBezTo>
                  <a:cubicBezTo>
                    <a:pt x="217" y="746"/>
                    <a:pt x="217" y="746"/>
                    <a:pt x="217" y="746"/>
                  </a:cubicBezTo>
                  <a:cubicBezTo>
                    <a:pt x="217" y="747"/>
                    <a:pt x="217" y="747"/>
                    <a:pt x="218" y="747"/>
                  </a:cubicBezTo>
                  <a:cubicBezTo>
                    <a:pt x="218" y="747"/>
                    <a:pt x="218" y="747"/>
                    <a:pt x="218" y="747"/>
                  </a:cubicBezTo>
                  <a:cubicBezTo>
                    <a:pt x="218" y="747"/>
                    <a:pt x="218" y="747"/>
                    <a:pt x="218" y="747"/>
                  </a:cubicBezTo>
                  <a:cubicBezTo>
                    <a:pt x="219" y="748"/>
                    <a:pt x="220" y="748"/>
                    <a:pt x="220" y="748"/>
                  </a:cubicBezTo>
                  <a:cubicBezTo>
                    <a:pt x="220" y="748"/>
                    <a:pt x="220" y="749"/>
                    <a:pt x="221" y="749"/>
                  </a:cubicBezTo>
                  <a:cubicBezTo>
                    <a:pt x="221" y="749"/>
                    <a:pt x="221" y="749"/>
                    <a:pt x="221" y="748"/>
                  </a:cubicBezTo>
                  <a:cubicBezTo>
                    <a:pt x="222" y="748"/>
                    <a:pt x="222" y="748"/>
                    <a:pt x="222" y="749"/>
                  </a:cubicBezTo>
                  <a:cubicBezTo>
                    <a:pt x="222" y="749"/>
                    <a:pt x="221" y="750"/>
                    <a:pt x="221" y="750"/>
                  </a:cubicBezTo>
                  <a:cubicBezTo>
                    <a:pt x="222" y="751"/>
                    <a:pt x="222" y="750"/>
                    <a:pt x="223" y="751"/>
                  </a:cubicBezTo>
                  <a:cubicBezTo>
                    <a:pt x="223" y="751"/>
                    <a:pt x="223" y="751"/>
                    <a:pt x="223" y="751"/>
                  </a:cubicBezTo>
                  <a:cubicBezTo>
                    <a:pt x="223" y="751"/>
                    <a:pt x="224" y="752"/>
                    <a:pt x="224" y="752"/>
                  </a:cubicBezTo>
                  <a:cubicBezTo>
                    <a:pt x="224" y="752"/>
                    <a:pt x="224" y="753"/>
                    <a:pt x="224" y="753"/>
                  </a:cubicBezTo>
                  <a:cubicBezTo>
                    <a:pt x="225" y="753"/>
                    <a:pt x="225" y="754"/>
                    <a:pt x="225" y="754"/>
                  </a:cubicBezTo>
                  <a:cubicBezTo>
                    <a:pt x="225" y="754"/>
                    <a:pt x="226" y="754"/>
                    <a:pt x="226" y="754"/>
                  </a:cubicBezTo>
                  <a:cubicBezTo>
                    <a:pt x="226" y="754"/>
                    <a:pt x="226" y="755"/>
                    <a:pt x="227" y="755"/>
                  </a:cubicBezTo>
                  <a:cubicBezTo>
                    <a:pt x="227" y="756"/>
                    <a:pt x="228" y="755"/>
                    <a:pt x="228" y="756"/>
                  </a:cubicBezTo>
                  <a:cubicBezTo>
                    <a:pt x="228" y="756"/>
                    <a:pt x="228" y="756"/>
                    <a:pt x="229" y="756"/>
                  </a:cubicBezTo>
                  <a:cubicBezTo>
                    <a:pt x="229" y="756"/>
                    <a:pt x="229" y="756"/>
                    <a:pt x="229" y="756"/>
                  </a:cubicBezTo>
                  <a:cubicBezTo>
                    <a:pt x="229" y="756"/>
                    <a:pt x="229" y="756"/>
                    <a:pt x="229" y="756"/>
                  </a:cubicBezTo>
                  <a:cubicBezTo>
                    <a:pt x="230" y="757"/>
                    <a:pt x="230" y="757"/>
                    <a:pt x="230" y="757"/>
                  </a:cubicBezTo>
                  <a:cubicBezTo>
                    <a:pt x="230" y="757"/>
                    <a:pt x="231" y="757"/>
                    <a:pt x="231" y="758"/>
                  </a:cubicBezTo>
                  <a:cubicBezTo>
                    <a:pt x="231" y="758"/>
                    <a:pt x="232" y="758"/>
                    <a:pt x="232" y="758"/>
                  </a:cubicBezTo>
                  <a:cubicBezTo>
                    <a:pt x="232" y="759"/>
                    <a:pt x="233" y="759"/>
                    <a:pt x="233" y="759"/>
                  </a:cubicBezTo>
                  <a:cubicBezTo>
                    <a:pt x="233" y="760"/>
                    <a:pt x="233" y="760"/>
                    <a:pt x="234" y="760"/>
                  </a:cubicBezTo>
                  <a:cubicBezTo>
                    <a:pt x="234" y="760"/>
                    <a:pt x="234" y="760"/>
                    <a:pt x="234" y="760"/>
                  </a:cubicBezTo>
                  <a:cubicBezTo>
                    <a:pt x="234" y="760"/>
                    <a:pt x="234" y="760"/>
                    <a:pt x="235" y="760"/>
                  </a:cubicBezTo>
                  <a:cubicBezTo>
                    <a:pt x="235" y="761"/>
                    <a:pt x="236" y="761"/>
                    <a:pt x="236" y="761"/>
                  </a:cubicBezTo>
                  <a:cubicBezTo>
                    <a:pt x="236" y="761"/>
                    <a:pt x="236" y="761"/>
                    <a:pt x="237" y="761"/>
                  </a:cubicBezTo>
                  <a:cubicBezTo>
                    <a:pt x="237" y="761"/>
                    <a:pt x="237" y="761"/>
                    <a:pt x="237" y="761"/>
                  </a:cubicBezTo>
                  <a:cubicBezTo>
                    <a:pt x="237" y="762"/>
                    <a:pt x="238" y="762"/>
                    <a:pt x="239" y="763"/>
                  </a:cubicBezTo>
                  <a:cubicBezTo>
                    <a:pt x="240" y="763"/>
                    <a:pt x="240" y="763"/>
                    <a:pt x="241" y="764"/>
                  </a:cubicBezTo>
                  <a:cubicBezTo>
                    <a:pt x="241" y="764"/>
                    <a:pt x="241" y="764"/>
                    <a:pt x="241" y="764"/>
                  </a:cubicBezTo>
                  <a:cubicBezTo>
                    <a:pt x="241" y="764"/>
                    <a:pt x="241" y="764"/>
                    <a:pt x="242" y="764"/>
                  </a:cubicBezTo>
                  <a:cubicBezTo>
                    <a:pt x="242" y="764"/>
                    <a:pt x="242" y="764"/>
                    <a:pt x="242" y="764"/>
                  </a:cubicBezTo>
                  <a:cubicBezTo>
                    <a:pt x="242" y="764"/>
                    <a:pt x="243" y="764"/>
                    <a:pt x="243" y="764"/>
                  </a:cubicBezTo>
                  <a:cubicBezTo>
                    <a:pt x="243" y="764"/>
                    <a:pt x="243" y="765"/>
                    <a:pt x="243" y="765"/>
                  </a:cubicBezTo>
                  <a:cubicBezTo>
                    <a:pt x="244" y="765"/>
                    <a:pt x="244" y="766"/>
                    <a:pt x="244" y="766"/>
                  </a:cubicBezTo>
                  <a:cubicBezTo>
                    <a:pt x="244" y="766"/>
                    <a:pt x="245" y="766"/>
                    <a:pt x="246" y="766"/>
                  </a:cubicBezTo>
                  <a:cubicBezTo>
                    <a:pt x="247" y="767"/>
                    <a:pt x="248" y="767"/>
                    <a:pt x="248" y="767"/>
                  </a:cubicBezTo>
                  <a:cubicBezTo>
                    <a:pt x="249" y="767"/>
                    <a:pt x="249" y="768"/>
                    <a:pt x="249" y="768"/>
                  </a:cubicBezTo>
                  <a:cubicBezTo>
                    <a:pt x="248" y="768"/>
                    <a:pt x="250" y="769"/>
                    <a:pt x="250" y="769"/>
                  </a:cubicBezTo>
                  <a:cubicBezTo>
                    <a:pt x="251" y="769"/>
                    <a:pt x="251" y="770"/>
                    <a:pt x="252" y="770"/>
                  </a:cubicBezTo>
                  <a:cubicBezTo>
                    <a:pt x="253" y="770"/>
                    <a:pt x="252" y="770"/>
                    <a:pt x="253" y="770"/>
                  </a:cubicBezTo>
                  <a:cubicBezTo>
                    <a:pt x="253" y="770"/>
                    <a:pt x="254" y="770"/>
                    <a:pt x="254" y="770"/>
                  </a:cubicBezTo>
                  <a:cubicBezTo>
                    <a:pt x="254" y="770"/>
                    <a:pt x="255" y="771"/>
                    <a:pt x="255" y="771"/>
                  </a:cubicBezTo>
                  <a:cubicBezTo>
                    <a:pt x="255" y="772"/>
                    <a:pt x="255" y="772"/>
                    <a:pt x="256" y="772"/>
                  </a:cubicBezTo>
                  <a:cubicBezTo>
                    <a:pt x="257" y="773"/>
                    <a:pt x="258" y="772"/>
                    <a:pt x="259" y="774"/>
                  </a:cubicBezTo>
                  <a:cubicBezTo>
                    <a:pt x="259" y="774"/>
                    <a:pt x="259" y="775"/>
                    <a:pt x="259" y="775"/>
                  </a:cubicBezTo>
                  <a:cubicBezTo>
                    <a:pt x="260" y="775"/>
                    <a:pt x="260" y="774"/>
                    <a:pt x="261" y="774"/>
                  </a:cubicBezTo>
                  <a:cubicBezTo>
                    <a:pt x="261" y="774"/>
                    <a:pt x="261" y="774"/>
                    <a:pt x="262" y="775"/>
                  </a:cubicBezTo>
                  <a:cubicBezTo>
                    <a:pt x="262" y="775"/>
                    <a:pt x="263" y="775"/>
                    <a:pt x="263" y="775"/>
                  </a:cubicBezTo>
                  <a:cubicBezTo>
                    <a:pt x="265" y="775"/>
                    <a:pt x="265" y="776"/>
                    <a:pt x="267" y="777"/>
                  </a:cubicBezTo>
                  <a:cubicBezTo>
                    <a:pt x="267" y="777"/>
                    <a:pt x="267" y="776"/>
                    <a:pt x="268" y="776"/>
                  </a:cubicBezTo>
                  <a:cubicBezTo>
                    <a:pt x="269" y="777"/>
                    <a:pt x="271" y="778"/>
                    <a:pt x="271" y="778"/>
                  </a:cubicBezTo>
                  <a:cubicBezTo>
                    <a:pt x="271" y="778"/>
                    <a:pt x="272" y="779"/>
                    <a:pt x="272" y="779"/>
                  </a:cubicBezTo>
                  <a:cubicBezTo>
                    <a:pt x="272" y="779"/>
                    <a:pt x="273" y="779"/>
                    <a:pt x="273" y="779"/>
                  </a:cubicBezTo>
                  <a:cubicBezTo>
                    <a:pt x="273" y="779"/>
                    <a:pt x="273" y="779"/>
                    <a:pt x="273" y="779"/>
                  </a:cubicBezTo>
                  <a:cubicBezTo>
                    <a:pt x="274" y="779"/>
                    <a:pt x="274" y="779"/>
                    <a:pt x="274" y="779"/>
                  </a:cubicBezTo>
                  <a:cubicBezTo>
                    <a:pt x="275" y="779"/>
                    <a:pt x="275" y="779"/>
                    <a:pt x="275" y="779"/>
                  </a:cubicBezTo>
                  <a:cubicBezTo>
                    <a:pt x="275" y="780"/>
                    <a:pt x="276" y="780"/>
                    <a:pt x="276" y="780"/>
                  </a:cubicBezTo>
                  <a:cubicBezTo>
                    <a:pt x="276" y="780"/>
                    <a:pt x="277" y="780"/>
                    <a:pt x="278" y="780"/>
                  </a:cubicBezTo>
                  <a:cubicBezTo>
                    <a:pt x="278" y="780"/>
                    <a:pt x="278" y="780"/>
                    <a:pt x="279" y="781"/>
                  </a:cubicBezTo>
                  <a:cubicBezTo>
                    <a:pt x="279" y="781"/>
                    <a:pt x="279" y="781"/>
                    <a:pt x="279" y="781"/>
                  </a:cubicBezTo>
                  <a:cubicBezTo>
                    <a:pt x="279" y="781"/>
                    <a:pt x="279" y="781"/>
                    <a:pt x="280" y="781"/>
                  </a:cubicBezTo>
                  <a:cubicBezTo>
                    <a:pt x="280" y="781"/>
                    <a:pt x="281" y="781"/>
                    <a:pt x="281" y="782"/>
                  </a:cubicBezTo>
                  <a:cubicBezTo>
                    <a:pt x="281" y="782"/>
                    <a:pt x="282" y="782"/>
                    <a:pt x="282" y="782"/>
                  </a:cubicBezTo>
                  <a:cubicBezTo>
                    <a:pt x="282" y="782"/>
                    <a:pt x="282" y="782"/>
                    <a:pt x="282" y="782"/>
                  </a:cubicBezTo>
                  <a:cubicBezTo>
                    <a:pt x="282" y="782"/>
                    <a:pt x="283" y="782"/>
                    <a:pt x="283" y="782"/>
                  </a:cubicBezTo>
                  <a:cubicBezTo>
                    <a:pt x="284" y="782"/>
                    <a:pt x="285" y="782"/>
                    <a:pt x="285" y="783"/>
                  </a:cubicBezTo>
                  <a:cubicBezTo>
                    <a:pt x="285" y="783"/>
                    <a:pt x="286" y="783"/>
                    <a:pt x="286" y="783"/>
                  </a:cubicBezTo>
                  <a:cubicBezTo>
                    <a:pt x="286" y="783"/>
                    <a:pt x="287" y="783"/>
                    <a:pt x="287" y="784"/>
                  </a:cubicBezTo>
                  <a:cubicBezTo>
                    <a:pt x="288" y="784"/>
                    <a:pt x="288" y="784"/>
                    <a:pt x="289" y="784"/>
                  </a:cubicBezTo>
                  <a:cubicBezTo>
                    <a:pt x="290" y="784"/>
                    <a:pt x="290" y="783"/>
                    <a:pt x="290" y="783"/>
                  </a:cubicBezTo>
                  <a:cubicBezTo>
                    <a:pt x="290" y="783"/>
                    <a:pt x="291" y="784"/>
                    <a:pt x="291" y="784"/>
                  </a:cubicBezTo>
                  <a:cubicBezTo>
                    <a:pt x="291" y="784"/>
                    <a:pt x="291" y="784"/>
                    <a:pt x="291" y="784"/>
                  </a:cubicBezTo>
                  <a:cubicBezTo>
                    <a:pt x="291" y="784"/>
                    <a:pt x="291" y="784"/>
                    <a:pt x="291" y="784"/>
                  </a:cubicBezTo>
                  <a:cubicBezTo>
                    <a:pt x="291" y="784"/>
                    <a:pt x="292" y="784"/>
                    <a:pt x="292" y="785"/>
                  </a:cubicBezTo>
                  <a:cubicBezTo>
                    <a:pt x="292" y="785"/>
                    <a:pt x="293" y="785"/>
                    <a:pt x="293" y="785"/>
                  </a:cubicBezTo>
                  <a:cubicBezTo>
                    <a:pt x="293" y="785"/>
                    <a:pt x="293" y="785"/>
                    <a:pt x="293" y="785"/>
                  </a:cubicBezTo>
                  <a:cubicBezTo>
                    <a:pt x="293" y="785"/>
                    <a:pt x="294" y="785"/>
                    <a:pt x="294" y="785"/>
                  </a:cubicBezTo>
                  <a:cubicBezTo>
                    <a:pt x="294" y="785"/>
                    <a:pt x="294" y="785"/>
                    <a:pt x="294" y="785"/>
                  </a:cubicBezTo>
                  <a:cubicBezTo>
                    <a:pt x="294" y="785"/>
                    <a:pt x="295" y="785"/>
                    <a:pt x="295" y="785"/>
                  </a:cubicBezTo>
                  <a:cubicBezTo>
                    <a:pt x="295" y="785"/>
                    <a:pt x="295" y="785"/>
                    <a:pt x="295" y="785"/>
                  </a:cubicBezTo>
                  <a:cubicBezTo>
                    <a:pt x="295" y="786"/>
                    <a:pt x="295" y="786"/>
                    <a:pt x="296" y="786"/>
                  </a:cubicBezTo>
                  <a:cubicBezTo>
                    <a:pt x="296" y="786"/>
                    <a:pt x="296" y="786"/>
                    <a:pt x="296" y="786"/>
                  </a:cubicBezTo>
                  <a:cubicBezTo>
                    <a:pt x="297" y="787"/>
                    <a:pt x="299" y="787"/>
                    <a:pt x="300" y="788"/>
                  </a:cubicBezTo>
                  <a:cubicBezTo>
                    <a:pt x="300" y="788"/>
                    <a:pt x="300" y="788"/>
                    <a:pt x="300" y="788"/>
                  </a:cubicBezTo>
                  <a:cubicBezTo>
                    <a:pt x="300" y="788"/>
                    <a:pt x="301" y="788"/>
                    <a:pt x="301" y="788"/>
                  </a:cubicBezTo>
                  <a:cubicBezTo>
                    <a:pt x="302" y="788"/>
                    <a:pt x="303" y="789"/>
                    <a:pt x="303" y="789"/>
                  </a:cubicBezTo>
                  <a:cubicBezTo>
                    <a:pt x="303" y="790"/>
                    <a:pt x="304" y="789"/>
                    <a:pt x="304" y="789"/>
                  </a:cubicBezTo>
                  <a:cubicBezTo>
                    <a:pt x="304" y="789"/>
                    <a:pt x="304" y="790"/>
                    <a:pt x="304" y="790"/>
                  </a:cubicBezTo>
                  <a:cubicBezTo>
                    <a:pt x="304" y="790"/>
                    <a:pt x="305" y="790"/>
                    <a:pt x="305" y="790"/>
                  </a:cubicBezTo>
                  <a:cubicBezTo>
                    <a:pt x="305" y="790"/>
                    <a:pt x="305" y="790"/>
                    <a:pt x="305" y="790"/>
                  </a:cubicBezTo>
                  <a:cubicBezTo>
                    <a:pt x="305" y="790"/>
                    <a:pt x="306" y="790"/>
                    <a:pt x="306" y="790"/>
                  </a:cubicBezTo>
                  <a:cubicBezTo>
                    <a:pt x="307" y="790"/>
                    <a:pt x="307" y="791"/>
                    <a:pt x="308" y="791"/>
                  </a:cubicBezTo>
                  <a:cubicBezTo>
                    <a:pt x="309" y="792"/>
                    <a:pt x="309" y="792"/>
                    <a:pt x="310" y="793"/>
                  </a:cubicBezTo>
                  <a:cubicBezTo>
                    <a:pt x="311" y="792"/>
                    <a:pt x="312" y="793"/>
                    <a:pt x="313" y="793"/>
                  </a:cubicBezTo>
                  <a:cubicBezTo>
                    <a:pt x="313" y="793"/>
                    <a:pt x="313" y="794"/>
                    <a:pt x="314" y="794"/>
                  </a:cubicBezTo>
                  <a:cubicBezTo>
                    <a:pt x="315" y="794"/>
                    <a:pt x="315" y="794"/>
                    <a:pt x="316" y="794"/>
                  </a:cubicBezTo>
                  <a:cubicBezTo>
                    <a:pt x="316" y="794"/>
                    <a:pt x="317" y="795"/>
                    <a:pt x="317" y="795"/>
                  </a:cubicBezTo>
                  <a:cubicBezTo>
                    <a:pt x="319" y="796"/>
                    <a:pt x="320" y="797"/>
                    <a:pt x="322" y="797"/>
                  </a:cubicBezTo>
                  <a:cubicBezTo>
                    <a:pt x="322" y="798"/>
                    <a:pt x="324" y="797"/>
                    <a:pt x="323" y="796"/>
                  </a:cubicBezTo>
                  <a:cubicBezTo>
                    <a:pt x="323" y="796"/>
                    <a:pt x="323" y="797"/>
                    <a:pt x="322" y="797"/>
                  </a:cubicBezTo>
                  <a:cubicBezTo>
                    <a:pt x="323" y="795"/>
                    <a:pt x="321" y="796"/>
                    <a:pt x="321" y="795"/>
                  </a:cubicBezTo>
                  <a:close/>
                  <a:moveTo>
                    <a:pt x="250" y="413"/>
                  </a:moveTo>
                  <a:cubicBezTo>
                    <a:pt x="250" y="414"/>
                    <a:pt x="248" y="414"/>
                    <a:pt x="248" y="415"/>
                  </a:cubicBezTo>
                  <a:cubicBezTo>
                    <a:pt x="247" y="415"/>
                    <a:pt x="247" y="415"/>
                    <a:pt x="246" y="415"/>
                  </a:cubicBezTo>
                  <a:cubicBezTo>
                    <a:pt x="245" y="415"/>
                    <a:pt x="245" y="415"/>
                    <a:pt x="244" y="416"/>
                  </a:cubicBezTo>
                  <a:cubicBezTo>
                    <a:pt x="244" y="416"/>
                    <a:pt x="243" y="416"/>
                    <a:pt x="243" y="416"/>
                  </a:cubicBezTo>
                  <a:cubicBezTo>
                    <a:pt x="242" y="416"/>
                    <a:pt x="242" y="416"/>
                    <a:pt x="241" y="416"/>
                  </a:cubicBezTo>
                  <a:cubicBezTo>
                    <a:pt x="240" y="416"/>
                    <a:pt x="240" y="418"/>
                    <a:pt x="240" y="418"/>
                  </a:cubicBezTo>
                  <a:cubicBezTo>
                    <a:pt x="238" y="418"/>
                    <a:pt x="238" y="419"/>
                    <a:pt x="237" y="418"/>
                  </a:cubicBezTo>
                  <a:cubicBezTo>
                    <a:pt x="237" y="419"/>
                    <a:pt x="236" y="419"/>
                    <a:pt x="236" y="420"/>
                  </a:cubicBezTo>
                  <a:cubicBezTo>
                    <a:pt x="235" y="419"/>
                    <a:pt x="235" y="420"/>
                    <a:pt x="234" y="420"/>
                  </a:cubicBezTo>
                  <a:cubicBezTo>
                    <a:pt x="234" y="419"/>
                    <a:pt x="236" y="419"/>
                    <a:pt x="236" y="418"/>
                  </a:cubicBezTo>
                  <a:cubicBezTo>
                    <a:pt x="236" y="418"/>
                    <a:pt x="235" y="418"/>
                    <a:pt x="235" y="417"/>
                  </a:cubicBezTo>
                  <a:cubicBezTo>
                    <a:pt x="236" y="415"/>
                    <a:pt x="236" y="414"/>
                    <a:pt x="238" y="413"/>
                  </a:cubicBezTo>
                  <a:cubicBezTo>
                    <a:pt x="239" y="412"/>
                    <a:pt x="239" y="413"/>
                    <a:pt x="239" y="413"/>
                  </a:cubicBezTo>
                  <a:cubicBezTo>
                    <a:pt x="240" y="412"/>
                    <a:pt x="241" y="412"/>
                    <a:pt x="242" y="411"/>
                  </a:cubicBezTo>
                  <a:cubicBezTo>
                    <a:pt x="242" y="410"/>
                    <a:pt x="243" y="411"/>
                    <a:pt x="244" y="410"/>
                  </a:cubicBezTo>
                  <a:cubicBezTo>
                    <a:pt x="245" y="410"/>
                    <a:pt x="244" y="411"/>
                    <a:pt x="243" y="412"/>
                  </a:cubicBezTo>
                  <a:cubicBezTo>
                    <a:pt x="243" y="412"/>
                    <a:pt x="242" y="413"/>
                    <a:pt x="242" y="413"/>
                  </a:cubicBezTo>
                  <a:cubicBezTo>
                    <a:pt x="241" y="414"/>
                    <a:pt x="241" y="413"/>
                    <a:pt x="241" y="413"/>
                  </a:cubicBezTo>
                  <a:cubicBezTo>
                    <a:pt x="241" y="413"/>
                    <a:pt x="240" y="413"/>
                    <a:pt x="240" y="413"/>
                  </a:cubicBezTo>
                  <a:cubicBezTo>
                    <a:pt x="240" y="414"/>
                    <a:pt x="239" y="414"/>
                    <a:pt x="239" y="415"/>
                  </a:cubicBezTo>
                  <a:cubicBezTo>
                    <a:pt x="238" y="414"/>
                    <a:pt x="238" y="415"/>
                    <a:pt x="237" y="415"/>
                  </a:cubicBezTo>
                  <a:cubicBezTo>
                    <a:pt x="237" y="416"/>
                    <a:pt x="237" y="416"/>
                    <a:pt x="237" y="417"/>
                  </a:cubicBezTo>
                  <a:cubicBezTo>
                    <a:pt x="238" y="417"/>
                    <a:pt x="239" y="416"/>
                    <a:pt x="240" y="415"/>
                  </a:cubicBezTo>
                  <a:cubicBezTo>
                    <a:pt x="241" y="415"/>
                    <a:pt x="242" y="415"/>
                    <a:pt x="243" y="415"/>
                  </a:cubicBezTo>
                  <a:cubicBezTo>
                    <a:pt x="244" y="414"/>
                    <a:pt x="244" y="414"/>
                    <a:pt x="245" y="414"/>
                  </a:cubicBezTo>
                  <a:cubicBezTo>
                    <a:pt x="245" y="414"/>
                    <a:pt x="246" y="413"/>
                    <a:pt x="247" y="412"/>
                  </a:cubicBezTo>
                  <a:cubicBezTo>
                    <a:pt x="249" y="412"/>
                    <a:pt x="249" y="412"/>
                    <a:pt x="249" y="412"/>
                  </a:cubicBezTo>
                  <a:cubicBezTo>
                    <a:pt x="251" y="412"/>
                    <a:pt x="251" y="411"/>
                    <a:pt x="253" y="411"/>
                  </a:cubicBezTo>
                  <a:cubicBezTo>
                    <a:pt x="254" y="413"/>
                    <a:pt x="252" y="412"/>
                    <a:pt x="250" y="413"/>
                  </a:cubicBezTo>
                  <a:close/>
                  <a:moveTo>
                    <a:pt x="247" y="410"/>
                  </a:moveTo>
                  <a:cubicBezTo>
                    <a:pt x="247" y="409"/>
                    <a:pt x="247" y="409"/>
                    <a:pt x="247" y="409"/>
                  </a:cubicBezTo>
                  <a:cubicBezTo>
                    <a:pt x="248" y="409"/>
                    <a:pt x="248" y="409"/>
                    <a:pt x="248" y="409"/>
                  </a:cubicBezTo>
                  <a:cubicBezTo>
                    <a:pt x="248" y="410"/>
                    <a:pt x="248" y="410"/>
                    <a:pt x="248" y="410"/>
                  </a:cubicBezTo>
                  <a:lnTo>
                    <a:pt x="247" y="410"/>
                  </a:lnTo>
                  <a:close/>
                  <a:moveTo>
                    <a:pt x="249" y="408"/>
                  </a:moveTo>
                  <a:cubicBezTo>
                    <a:pt x="250" y="408"/>
                    <a:pt x="250" y="408"/>
                    <a:pt x="250" y="408"/>
                  </a:cubicBezTo>
                  <a:cubicBezTo>
                    <a:pt x="251" y="408"/>
                    <a:pt x="251" y="408"/>
                    <a:pt x="252" y="407"/>
                  </a:cubicBezTo>
                  <a:cubicBezTo>
                    <a:pt x="252" y="407"/>
                    <a:pt x="253" y="407"/>
                    <a:pt x="253" y="408"/>
                  </a:cubicBezTo>
                  <a:cubicBezTo>
                    <a:pt x="252" y="408"/>
                    <a:pt x="252" y="409"/>
                    <a:pt x="252" y="409"/>
                  </a:cubicBezTo>
                  <a:cubicBezTo>
                    <a:pt x="251" y="409"/>
                    <a:pt x="251" y="410"/>
                    <a:pt x="250" y="409"/>
                  </a:cubicBezTo>
                  <a:cubicBezTo>
                    <a:pt x="249" y="409"/>
                    <a:pt x="249" y="409"/>
                    <a:pt x="249" y="408"/>
                  </a:cubicBezTo>
                  <a:close/>
                  <a:moveTo>
                    <a:pt x="271" y="409"/>
                  </a:moveTo>
                  <a:cubicBezTo>
                    <a:pt x="270" y="409"/>
                    <a:pt x="270" y="410"/>
                    <a:pt x="269" y="410"/>
                  </a:cubicBezTo>
                  <a:cubicBezTo>
                    <a:pt x="268" y="410"/>
                    <a:pt x="269" y="409"/>
                    <a:pt x="267" y="409"/>
                  </a:cubicBezTo>
                  <a:cubicBezTo>
                    <a:pt x="266" y="410"/>
                    <a:pt x="265" y="410"/>
                    <a:pt x="265" y="411"/>
                  </a:cubicBezTo>
                  <a:cubicBezTo>
                    <a:pt x="264" y="411"/>
                    <a:pt x="263" y="412"/>
                    <a:pt x="262" y="410"/>
                  </a:cubicBezTo>
                  <a:cubicBezTo>
                    <a:pt x="262" y="410"/>
                    <a:pt x="262" y="411"/>
                    <a:pt x="262" y="411"/>
                  </a:cubicBezTo>
                  <a:cubicBezTo>
                    <a:pt x="261" y="411"/>
                    <a:pt x="261" y="411"/>
                    <a:pt x="260" y="411"/>
                  </a:cubicBezTo>
                  <a:cubicBezTo>
                    <a:pt x="260" y="411"/>
                    <a:pt x="260" y="411"/>
                    <a:pt x="259" y="412"/>
                  </a:cubicBezTo>
                  <a:cubicBezTo>
                    <a:pt x="259" y="412"/>
                    <a:pt x="258" y="412"/>
                    <a:pt x="258" y="412"/>
                  </a:cubicBezTo>
                  <a:cubicBezTo>
                    <a:pt x="257" y="412"/>
                    <a:pt x="256" y="412"/>
                    <a:pt x="255" y="412"/>
                  </a:cubicBezTo>
                  <a:cubicBezTo>
                    <a:pt x="255" y="411"/>
                    <a:pt x="256" y="411"/>
                    <a:pt x="256" y="411"/>
                  </a:cubicBezTo>
                  <a:cubicBezTo>
                    <a:pt x="256" y="411"/>
                    <a:pt x="256" y="410"/>
                    <a:pt x="256" y="410"/>
                  </a:cubicBezTo>
                  <a:cubicBezTo>
                    <a:pt x="257" y="410"/>
                    <a:pt x="257" y="410"/>
                    <a:pt x="257" y="410"/>
                  </a:cubicBezTo>
                  <a:cubicBezTo>
                    <a:pt x="258" y="410"/>
                    <a:pt x="258" y="409"/>
                    <a:pt x="259" y="409"/>
                  </a:cubicBezTo>
                  <a:cubicBezTo>
                    <a:pt x="260" y="409"/>
                    <a:pt x="259" y="410"/>
                    <a:pt x="260" y="410"/>
                  </a:cubicBezTo>
                  <a:cubicBezTo>
                    <a:pt x="260" y="410"/>
                    <a:pt x="261" y="409"/>
                    <a:pt x="262" y="410"/>
                  </a:cubicBezTo>
                  <a:cubicBezTo>
                    <a:pt x="263" y="410"/>
                    <a:pt x="263" y="409"/>
                    <a:pt x="263" y="408"/>
                  </a:cubicBezTo>
                  <a:cubicBezTo>
                    <a:pt x="263" y="408"/>
                    <a:pt x="264" y="407"/>
                    <a:pt x="264" y="407"/>
                  </a:cubicBezTo>
                  <a:cubicBezTo>
                    <a:pt x="266" y="407"/>
                    <a:pt x="268" y="408"/>
                    <a:pt x="270" y="407"/>
                  </a:cubicBezTo>
                  <a:cubicBezTo>
                    <a:pt x="270" y="407"/>
                    <a:pt x="271" y="407"/>
                    <a:pt x="272" y="407"/>
                  </a:cubicBezTo>
                  <a:cubicBezTo>
                    <a:pt x="273" y="407"/>
                    <a:pt x="273" y="406"/>
                    <a:pt x="274" y="406"/>
                  </a:cubicBezTo>
                  <a:cubicBezTo>
                    <a:pt x="275" y="406"/>
                    <a:pt x="275" y="406"/>
                    <a:pt x="275" y="406"/>
                  </a:cubicBezTo>
                  <a:cubicBezTo>
                    <a:pt x="275" y="406"/>
                    <a:pt x="272" y="408"/>
                    <a:pt x="271" y="409"/>
                  </a:cubicBezTo>
                  <a:close/>
                  <a:moveTo>
                    <a:pt x="258" y="406"/>
                  </a:moveTo>
                  <a:cubicBezTo>
                    <a:pt x="259" y="406"/>
                    <a:pt x="258" y="408"/>
                    <a:pt x="256" y="408"/>
                  </a:cubicBezTo>
                  <a:cubicBezTo>
                    <a:pt x="256" y="406"/>
                    <a:pt x="257" y="407"/>
                    <a:pt x="258" y="406"/>
                  </a:cubicBezTo>
                  <a:close/>
                  <a:moveTo>
                    <a:pt x="259" y="407"/>
                  </a:moveTo>
                  <a:cubicBezTo>
                    <a:pt x="259" y="407"/>
                    <a:pt x="259" y="406"/>
                    <a:pt x="259" y="406"/>
                  </a:cubicBezTo>
                  <a:cubicBezTo>
                    <a:pt x="260" y="406"/>
                    <a:pt x="260" y="406"/>
                    <a:pt x="260" y="406"/>
                  </a:cubicBezTo>
                  <a:cubicBezTo>
                    <a:pt x="261" y="407"/>
                    <a:pt x="260" y="407"/>
                    <a:pt x="259" y="407"/>
                  </a:cubicBezTo>
                  <a:close/>
                  <a:moveTo>
                    <a:pt x="291" y="419"/>
                  </a:moveTo>
                  <a:cubicBezTo>
                    <a:pt x="291" y="419"/>
                    <a:pt x="291" y="420"/>
                    <a:pt x="290" y="420"/>
                  </a:cubicBezTo>
                  <a:cubicBezTo>
                    <a:pt x="290" y="420"/>
                    <a:pt x="290" y="419"/>
                    <a:pt x="290" y="419"/>
                  </a:cubicBezTo>
                  <a:cubicBezTo>
                    <a:pt x="289" y="419"/>
                    <a:pt x="288" y="419"/>
                    <a:pt x="288" y="419"/>
                  </a:cubicBezTo>
                  <a:cubicBezTo>
                    <a:pt x="287" y="419"/>
                    <a:pt x="287" y="418"/>
                    <a:pt x="287" y="418"/>
                  </a:cubicBezTo>
                  <a:cubicBezTo>
                    <a:pt x="287" y="417"/>
                    <a:pt x="286" y="418"/>
                    <a:pt x="286" y="418"/>
                  </a:cubicBezTo>
                  <a:cubicBezTo>
                    <a:pt x="286" y="417"/>
                    <a:pt x="286" y="417"/>
                    <a:pt x="285" y="417"/>
                  </a:cubicBezTo>
                  <a:cubicBezTo>
                    <a:pt x="285" y="417"/>
                    <a:pt x="285" y="417"/>
                    <a:pt x="284" y="417"/>
                  </a:cubicBezTo>
                  <a:cubicBezTo>
                    <a:pt x="284" y="416"/>
                    <a:pt x="284" y="416"/>
                    <a:pt x="285" y="416"/>
                  </a:cubicBezTo>
                  <a:cubicBezTo>
                    <a:pt x="286" y="415"/>
                    <a:pt x="286" y="415"/>
                    <a:pt x="288" y="416"/>
                  </a:cubicBezTo>
                  <a:cubicBezTo>
                    <a:pt x="288" y="416"/>
                    <a:pt x="288" y="416"/>
                    <a:pt x="288" y="416"/>
                  </a:cubicBezTo>
                  <a:cubicBezTo>
                    <a:pt x="289" y="416"/>
                    <a:pt x="289" y="417"/>
                    <a:pt x="290" y="417"/>
                  </a:cubicBezTo>
                  <a:cubicBezTo>
                    <a:pt x="290" y="417"/>
                    <a:pt x="292" y="418"/>
                    <a:pt x="291" y="419"/>
                  </a:cubicBezTo>
                  <a:close/>
                  <a:moveTo>
                    <a:pt x="305" y="359"/>
                  </a:moveTo>
                  <a:cubicBezTo>
                    <a:pt x="305" y="360"/>
                    <a:pt x="305" y="360"/>
                    <a:pt x="305" y="360"/>
                  </a:cubicBezTo>
                  <a:cubicBezTo>
                    <a:pt x="303" y="360"/>
                    <a:pt x="302" y="361"/>
                    <a:pt x="302" y="358"/>
                  </a:cubicBezTo>
                  <a:cubicBezTo>
                    <a:pt x="303" y="359"/>
                    <a:pt x="304" y="358"/>
                    <a:pt x="305" y="359"/>
                  </a:cubicBezTo>
                  <a:close/>
                  <a:moveTo>
                    <a:pt x="254" y="363"/>
                  </a:moveTo>
                  <a:cubicBezTo>
                    <a:pt x="255" y="363"/>
                    <a:pt x="255" y="365"/>
                    <a:pt x="255" y="366"/>
                  </a:cubicBezTo>
                  <a:cubicBezTo>
                    <a:pt x="254" y="366"/>
                    <a:pt x="254" y="367"/>
                    <a:pt x="253" y="367"/>
                  </a:cubicBezTo>
                  <a:cubicBezTo>
                    <a:pt x="253" y="366"/>
                    <a:pt x="253" y="366"/>
                    <a:pt x="252" y="366"/>
                  </a:cubicBezTo>
                  <a:cubicBezTo>
                    <a:pt x="252" y="364"/>
                    <a:pt x="254" y="364"/>
                    <a:pt x="254" y="363"/>
                  </a:cubicBezTo>
                  <a:close/>
                  <a:moveTo>
                    <a:pt x="243" y="371"/>
                  </a:moveTo>
                  <a:cubicBezTo>
                    <a:pt x="243" y="370"/>
                    <a:pt x="245" y="370"/>
                    <a:pt x="245" y="370"/>
                  </a:cubicBezTo>
                  <a:cubicBezTo>
                    <a:pt x="245" y="368"/>
                    <a:pt x="245" y="368"/>
                    <a:pt x="246" y="366"/>
                  </a:cubicBezTo>
                  <a:cubicBezTo>
                    <a:pt x="248" y="367"/>
                    <a:pt x="249" y="366"/>
                    <a:pt x="250" y="365"/>
                  </a:cubicBezTo>
                  <a:cubicBezTo>
                    <a:pt x="251" y="365"/>
                    <a:pt x="251" y="366"/>
                    <a:pt x="251" y="366"/>
                  </a:cubicBezTo>
                  <a:cubicBezTo>
                    <a:pt x="252" y="368"/>
                    <a:pt x="250" y="367"/>
                    <a:pt x="250" y="369"/>
                  </a:cubicBezTo>
                  <a:cubicBezTo>
                    <a:pt x="250" y="369"/>
                    <a:pt x="249" y="368"/>
                    <a:pt x="249" y="368"/>
                  </a:cubicBezTo>
                  <a:cubicBezTo>
                    <a:pt x="247" y="368"/>
                    <a:pt x="247" y="369"/>
                    <a:pt x="246" y="369"/>
                  </a:cubicBezTo>
                  <a:cubicBezTo>
                    <a:pt x="245" y="370"/>
                    <a:pt x="247" y="370"/>
                    <a:pt x="247" y="371"/>
                  </a:cubicBezTo>
                  <a:cubicBezTo>
                    <a:pt x="246" y="371"/>
                    <a:pt x="246" y="371"/>
                    <a:pt x="246" y="371"/>
                  </a:cubicBezTo>
                  <a:cubicBezTo>
                    <a:pt x="245" y="371"/>
                    <a:pt x="245" y="372"/>
                    <a:pt x="245" y="372"/>
                  </a:cubicBezTo>
                  <a:cubicBezTo>
                    <a:pt x="244" y="373"/>
                    <a:pt x="244" y="372"/>
                    <a:pt x="243" y="372"/>
                  </a:cubicBezTo>
                  <a:lnTo>
                    <a:pt x="243" y="371"/>
                  </a:lnTo>
                  <a:close/>
                  <a:moveTo>
                    <a:pt x="225" y="382"/>
                  </a:moveTo>
                  <a:cubicBezTo>
                    <a:pt x="226" y="382"/>
                    <a:pt x="227" y="381"/>
                    <a:pt x="227" y="381"/>
                  </a:cubicBezTo>
                  <a:cubicBezTo>
                    <a:pt x="228" y="381"/>
                    <a:pt x="229" y="381"/>
                    <a:pt x="229" y="381"/>
                  </a:cubicBezTo>
                  <a:cubicBezTo>
                    <a:pt x="229" y="381"/>
                    <a:pt x="229" y="380"/>
                    <a:pt x="229" y="380"/>
                  </a:cubicBezTo>
                  <a:cubicBezTo>
                    <a:pt x="229" y="379"/>
                    <a:pt x="230" y="380"/>
                    <a:pt x="231" y="379"/>
                  </a:cubicBezTo>
                  <a:cubicBezTo>
                    <a:pt x="231" y="378"/>
                    <a:pt x="231" y="378"/>
                    <a:pt x="232" y="378"/>
                  </a:cubicBezTo>
                  <a:cubicBezTo>
                    <a:pt x="232" y="376"/>
                    <a:pt x="234" y="377"/>
                    <a:pt x="234" y="375"/>
                  </a:cubicBezTo>
                  <a:cubicBezTo>
                    <a:pt x="235" y="375"/>
                    <a:pt x="236" y="375"/>
                    <a:pt x="236" y="375"/>
                  </a:cubicBezTo>
                  <a:cubicBezTo>
                    <a:pt x="237" y="374"/>
                    <a:pt x="237" y="374"/>
                    <a:pt x="238" y="374"/>
                  </a:cubicBezTo>
                  <a:cubicBezTo>
                    <a:pt x="239" y="374"/>
                    <a:pt x="239" y="373"/>
                    <a:pt x="239" y="373"/>
                  </a:cubicBezTo>
                  <a:cubicBezTo>
                    <a:pt x="239" y="373"/>
                    <a:pt x="239" y="372"/>
                    <a:pt x="239" y="372"/>
                  </a:cubicBezTo>
                  <a:cubicBezTo>
                    <a:pt x="243" y="372"/>
                    <a:pt x="243" y="372"/>
                    <a:pt x="243" y="372"/>
                  </a:cubicBezTo>
                  <a:cubicBezTo>
                    <a:pt x="243" y="374"/>
                    <a:pt x="241" y="374"/>
                    <a:pt x="240" y="375"/>
                  </a:cubicBezTo>
                  <a:cubicBezTo>
                    <a:pt x="239" y="375"/>
                    <a:pt x="239" y="375"/>
                    <a:pt x="239" y="376"/>
                  </a:cubicBezTo>
                  <a:cubicBezTo>
                    <a:pt x="239" y="376"/>
                    <a:pt x="238" y="376"/>
                    <a:pt x="238" y="376"/>
                  </a:cubicBezTo>
                  <a:cubicBezTo>
                    <a:pt x="237" y="376"/>
                    <a:pt x="237" y="376"/>
                    <a:pt x="237" y="376"/>
                  </a:cubicBezTo>
                  <a:cubicBezTo>
                    <a:pt x="237" y="376"/>
                    <a:pt x="236" y="377"/>
                    <a:pt x="236" y="377"/>
                  </a:cubicBezTo>
                  <a:cubicBezTo>
                    <a:pt x="236" y="377"/>
                    <a:pt x="236" y="376"/>
                    <a:pt x="236" y="377"/>
                  </a:cubicBezTo>
                  <a:cubicBezTo>
                    <a:pt x="235" y="377"/>
                    <a:pt x="235" y="377"/>
                    <a:pt x="235" y="378"/>
                  </a:cubicBezTo>
                  <a:cubicBezTo>
                    <a:pt x="235" y="378"/>
                    <a:pt x="234" y="378"/>
                    <a:pt x="234" y="378"/>
                  </a:cubicBezTo>
                  <a:cubicBezTo>
                    <a:pt x="233" y="378"/>
                    <a:pt x="234" y="379"/>
                    <a:pt x="234" y="380"/>
                  </a:cubicBezTo>
                  <a:cubicBezTo>
                    <a:pt x="232" y="380"/>
                    <a:pt x="231" y="381"/>
                    <a:pt x="230" y="382"/>
                  </a:cubicBezTo>
                  <a:cubicBezTo>
                    <a:pt x="230" y="382"/>
                    <a:pt x="230" y="382"/>
                    <a:pt x="229" y="382"/>
                  </a:cubicBezTo>
                  <a:cubicBezTo>
                    <a:pt x="229" y="382"/>
                    <a:pt x="229" y="383"/>
                    <a:pt x="229" y="384"/>
                  </a:cubicBezTo>
                  <a:cubicBezTo>
                    <a:pt x="227" y="382"/>
                    <a:pt x="226" y="385"/>
                    <a:pt x="224" y="386"/>
                  </a:cubicBezTo>
                  <a:cubicBezTo>
                    <a:pt x="223" y="386"/>
                    <a:pt x="223" y="385"/>
                    <a:pt x="223" y="384"/>
                  </a:cubicBezTo>
                  <a:cubicBezTo>
                    <a:pt x="224" y="383"/>
                    <a:pt x="225" y="383"/>
                    <a:pt x="225" y="382"/>
                  </a:cubicBezTo>
                  <a:close/>
                  <a:moveTo>
                    <a:pt x="217" y="388"/>
                  </a:moveTo>
                  <a:cubicBezTo>
                    <a:pt x="217" y="388"/>
                    <a:pt x="218" y="388"/>
                    <a:pt x="218" y="388"/>
                  </a:cubicBezTo>
                  <a:cubicBezTo>
                    <a:pt x="218" y="388"/>
                    <a:pt x="218" y="388"/>
                    <a:pt x="219" y="387"/>
                  </a:cubicBezTo>
                  <a:cubicBezTo>
                    <a:pt x="219" y="387"/>
                    <a:pt x="219" y="387"/>
                    <a:pt x="220" y="386"/>
                  </a:cubicBezTo>
                  <a:cubicBezTo>
                    <a:pt x="220" y="386"/>
                    <a:pt x="220" y="386"/>
                    <a:pt x="220" y="386"/>
                  </a:cubicBezTo>
                  <a:cubicBezTo>
                    <a:pt x="221" y="386"/>
                    <a:pt x="221" y="386"/>
                    <a:pt x="221" y="385"/>
                  </a:cubicBezTo>
                  <a:cubicBezTo>
                    <a:pt x="222" y="385"/>
                    <a:pt x="222" y="385"/>
                    <a:pt x="222" y="385"/>
                  </a:cubicBezTo>
                  <a:cubicBezTo>
                    <a:pt x="222" y="386"/>
                    <a:pt x="223" y="386"/>
                    <a:pt x="223" y="387"/>
                  </a:cubicBezTo>
                  <a:cubicBezTo>
                    <a:pt x="222" y="388"/>
                    <a:pt x="222" y="387"/>
                    <a:pt x="221" y="388"/>
                  </a:cubicBezTo>
                  <a:cubicBezTo>
                    <a:pt x="221" y="388"/>
                    <a:pt x="221" y="389"/>
                    <a:pt x="220" y="389"/>
                  </a:cubicBezTo>
                  <a:cubicBezTo>
                    <a:pt x="220" y="389"/>
                    <a:pt x="220" y="389"/>
                    <a:pt x="219" y="389"/>
                  </a:cubicBezTo>
                  <a:cubicBezTo>
                    <a:pt x="219" y="389"/>
                    <a:pt x="218" y="391"/>
                    <a:pt x="217" y="390"/>
                  </a:cubicBezTo>
                  <a:cubicBezTo>
                    <a:pt x="217" y="389"/>
                    <a:pt x="217" y="390"/>
                    <a:pt x="217" y="388"/>
                  </a:cubicBezTo>
                  <a:close/>
                  <a:moveTo>
                    <a:pt x="206" y="398"/>
                  </a:moveTo>
                  <a:cubicBezTo>
                    <a:pt x="207" y="396"/>
                    <a:pt x="207" y="395"/>
                    <a:pt x="208" y="393"/>
                  </a:cubicBezTo>
                  <a:cubicBezTo>
                    <a:pt x="209" y="394"/>
                    <a:pt x="210" y="393"/>
                    <a:pt x="210" y="394"/>
                  </a:cubicBezTo>
                  <a:cubicBezTo>
                    <a:pt x="211" y="393"/>
                    <a:pt x="212" y="392"/>
                    <a:pt x="213" y="391"/>
                  </a:cubicBezTo>
                  <a:cubicBezTo>
                    <a:pt x="213" y="391"/>
                    <a:pt x="214" y="391"/>
                    <a:pt x="215" y="391"/>
                  </a:cubicBezTo>
                  <a:cubicBezTo>
                    <a:pt x="214" y="390"/>
                    <a:pt x="215" y="390"/>
                    <a:pt x="215" y="389"/>
                  </a:cubicBezTo>
                  <a:cubicBezTo>
                    <a:pt x="216" y="389"/>
                    <a:pt x="217" y="389"/>
                    <a:pt x="217" y="390"/>
                  </a:cubicBezTo>
                  <a:cubicBezTo>
                    <a:pt x="217" y="391"/>
                    <a:pt x="216" y="391"/>
                    <a:pt x="216" y="392"/>
                  </a:cubicBezTo>
                  <a:cubicBezTo>
                    <a:pt x="216" y="392"/>
                    <a:pt x="215" y="392"/>
                    <a:pt x="215" y="392"/>
                  </a:cubicBezTo>
                  <a:cubicBezTo>
                    <a:pt x="215" y="392"/>
                    <a:pt x="215" y="393"/>
                    <a:pt x="214" y="393"/>
                  </a:cubicBezTo>
                  <a:cubicBezTo>
                    <a:pt x="213" y="394"/>
                    <a:pt x="212" y="394"/>
                    <a:pt x="211" y="396"/>
                  </a:cubicBezTo>
                  <a:cubicBezTo>
                    <a:pt x="210" y="395"/>
                    <a:pt x="210" y="395"/>
                    <a:pt x="210" y="395"/>
                  </a:cubicBezTo>
                  <a:cubicBezTo>
                    <a:pt x="209" y="396"/>
                    <a:pt x="209" y="397"/>
                    <a:pt x="208" y="398"/>
                  </a:cubicBezTo>
                  <a:cubicBezTo>
                    <a:pt x="207" y="397"/>
                    <a:pt x="208" y="399"/>
                    <a:pt x="207" y="398"/>
                  </a:cubicBezTo>
                  <a:cubicBezTo>
                    <a:pt x="206" y="399"/>
                    <a:pt x="206" y="400"/>
                    <a:pt x="204" y="400"/>
                  </a:cubicBezTo>
                  <a:cubicBezTo>
                    <a:pt x="204" y="399"/>
                    <a:pt x="204" y="399"/>
                    <a:pt x="204" y="399"/>
                  </a:cubicBezTo>
                  <a:cubicBezTo>
                    <a:pt x="204" y="398"/>
                    <a:pt x="205" y="396"/>
                    <a:pt x="206" y="398"/>
                  </a:cubicBezTo>
                  <a:close/>
                  <a:moveTo>
                    <a:pt x="199" y="421"/>
                  </a:moveTo>
                  <a:cubicBezTo>
                    <a:pt x="199" y="420"/>
                    <a:pt x="199" y="419"/>
                    <a:pt x="199" y="419"/>
                  </a:cubicBezTo>
                  <a:cubicBezTo>
                    <a:pt x="200" y="419"/>
                    <a:pt x="200" y="418"/>
                    <a:pt x="200" y="418"/>
                  </a:cubicBezTo>
                  <a:cubicBezTo>
                    <a:pt x="200" y="418"/>
                    <a:pt x="201" y="418"/>
                    <a:pt x="201" y="418"/>
                  </a:cubicBezTo>
                  <a:cubicBezTo>
                    <a:pt x="201" y="418"/>
                    <a:pt x="201" y="417"/>
                    <a:pt x="201" y="417"/>
                  </a:cubicBezTo>
                  <a:cubicBezTo>
                    <a:pt x="201" y="416"/>
                    <a:pt x="202" y="417"/>
                    <a:pt x="202" y="416"/>
                  </a:cubicBezTo>
                  <a:cubicBezTo>
                    <a:pt x="202" y="416"/>
                    <a:pt x="202" y="416"/>
                    <a:pt x="202" y="416"/>
                  </a:cubicBezTo>
                  <a:cubicBezTo>
                    <a:pt x="203" y="415"/>
                    <a:pt x="204" y="416"/>
                    <a:pt x="204" y="415"/>
                  </a:cubicBezTo>
                  <a:cubicBezTo>
                    <a:pt x="205" y="414"/>
                    <a:pt x="204" y="414"/>
                    <a:pt x="204" y="413"/>
                  </a:cubicBezTo>
                  <a:cubicBezTo>
                    <a:pt x="205" y="413"/>
                    <a:pt x="205" y="414"/>
                    <a:pt x="206" y="414"/>
                  </a:cubicBezTo>
                  <a:cubicBezTo>
                    <a:pt x="207" y="413"/>
                    <a:pt x="207" y="411"/>
                    <a:pt x="208" y="411"/>
                  </a:cubicBezTo>
                  <a:cubicBezTo>
                    <a:pt x="208" y="409"/>
                    <a:pt x="210" y="409"/>
                    <a:pt x="211" y="410"/>
                  </a:cubicBezTo>
                  <a:cubicBezTo>
                    <a:pt x="211" y="411"/>
                    <a:pt x="211" y="411"/>
                    <a:pt x="210" y="411"/>
                  </a:cubicBezTo>
                  <a:cubicBezTo>
                    <a:pt x="210" y="411"/>
                    <a:pt x="210" y="412"/>
                    <a:pt x="210" y="412"/>
                  </a:cubicBezTo>
                  <a:cubicBezTo>
                    <a:pt x="210" y="412"/>
                    <a:pt x="209" y="412"/>
                    <a:pt x="209" y="412"/>
                  </a:cubicBezTo>
                  <a:cubicBezTo>
                    <a:pt x="209" y="413"/>
                    <a:pt x="209" y="413"/>
                    <a:pt x="209" y="413"/>
                  </a:cubicBezTo>
                  <a:cubicBezTo>
                    <a:pt x="209" y="414"/>
                    <a:pt x="211" y="414"/>
                    <a:pt x="211" y="415"/>
                  </a:cubicBezTo>
                  <a:cubicBezTo>
                    <a:pt x="210" y="414"/>
                    <a:pt x="210" y="415"/>
                    <a:pt x="209" y="416"/>
                  </a:cubicBezTo>
                  <a:cubicBezTo>
                    <a:pt x="209" y="416"/>
                    <a:pt x="209" y="416"/>
                    <a:pt x="209" y="416"/>
                  </a:cubicBezTo>
                  <a:cubicBezTo>
                    <a:pt x="208" y="416"/>
                    <a:pt x="208" y="415"/>
                    <a:pt x="208" y="415"/>
                  </a:cubicBezTo>
                  <a:cubicBezTo>
                    <a:pt x="207" y="416"/>
                    <a:pt x="207" y="416"/>
                    <a:pt x="206" y="417"/>
                  </a:cubicBezTo>
                  <a:cubicBezTo>
                    <a:pt x="207" y="418"/>
                    <a:pt x="206" y="418"/>
                    <a:pt x="206" y="419"/>
                  </a:cubicBezTo>
                  <a:cubicBezTo>
                    <a:pt x="205" y="419"/>
                    <a:pt x="205" y="419"/>
                    <a:pt x="205" y="418"/>
                  </a:cubicBezTo>
                  <a:cubicBezTo>
                    <a:pt x="204" y="418"/>
                    <a:pt x="205" y="419"/>
                    <a:pt x="204" y="419"/>
                  </a:cubicBezTo>
                  <a:cubicBezTo>
                    <a:pt x="204" y="419"/>
                    <a:pt x="203" y="419"/>
                    <a:pt x="203" y="419"/>
                  </a:cubicBezTo>
                  <a:cubicBezTo>
                    <a:pt x="202" y="419"/>
                    <a:pt x="203" y="420"/>
                    <a:pt x="203" y="421"/>
                  </a:cubicBezTo>
                  <a:cubicBezTo>
                    <a:pt x="202" y="420"/>
                    <a:pt x="203" y="420"/>
                    <a:pt x="202" y="420"/>
                  </a:cubicBezTo>
                  <a:cubicBezTo>
                    <a:pt x="202" y="420"/>
                    <a:pt x="202" y="421"/>
                    <a:pt x="202" y="421"/>
                  </a:cubicBezTo>
                  <a:cubicBezTo>
                    <a:pt x="202" y="421"/>
                    <a:pt x="202" y="422"/>
                    <a:pt x="202" y="422"/>
                  </a:cubicBezTo>
                  <a:cubicBezTo>
                    <a:pt x="201" y="422"/>
                    <a:pt x="199" y="420"/>
                    <a:pt x="199" y="422"/>
                  </a:cubicBezTo>
                  <a:cubicBezTo>
                    <a:pt x="199" y="422"/>
                    <a:pt x="199" y="422"/>
                    <a:pt x="198" y="422"/>
                  </a:cubicBezTo>
                  <a:cubicBezTo>
                    <a:pt x="198" y="421"/>
                    <a:pt x="198" y="421"/>
                    <a:pt x="199" y="421"/>
                  </a:cubicBezTo>
                  <a:close/>
                  <a:moveTo>
                    <a:pt x="190" y="411"/>
                  </a:moveTo>
                  <a:cubicBezTo>
                    <a:pt x="192" y="411"/>
                    <a:pt x="192" y="413"/>
                    <a:pt x="190" y="413"/>
                  </a:cubicBezTo>
                  <a:cubicBezTo>
                    <a:pt x="190" y="412"/>
                    <a:pt x="190" y="412"/>
                    <a:pt x="190" y="411"/>
                  </a:cubicBezTo>
                  <a:close/>
                  <a:moveTo>
                    <a:pt x="181" y="419"/>
                  </a:moveTo>
                  <a:cubicBezTo>
                    <a:pt x="183" y="419"/>
                    <a:pt x="183" y="417"/>
                    <a:pt x="185" y="417"/>
                  </a:cubicBezTo>
                  <a:cubicBezTo>
                    <a:pt x="186" y="417"/>
                    <a:pt x="185" y="416"/>
                    <a:pt x="185" y="415"/>
                  </a:cubicBezTo>
                  <a:cubicBezTo>
                    <a:pt x="186" y="415"/>
                    <a:pt x="187" y="415"/>
                    <a:pt x="187" y="414"/>
                  </a:cubicBezTo>
                  <a:cubicBezTo>
                    <a:pt x="188" y="413"/>
                    <a:pt x="189" y="414"/>
                    <a:pt x="189" y="414"/>
                  </a:cubicBezTo>
                  <a:cubicBezTo>
                    <a:pt x="189" y="416"/>
                    <a:pt x="187" y="415"/>
                    <a:pt x="187" y="417"/>
                  </a:cubicBezTo>
                  <a:cubicBezTo>
                    <a:pt x="186" y="417"/>
                    <a:pt x="186" y="417"/>
                    <a:pt x="186" y="417"/>
                  </a:cubicBezTo>
                  <a:cubicBezTo>
                    <a:pt x="185" y="418"/>
                    <a:pt x="186" y="418"/>
                    <a:pt x="186" y="419"/>
                  </a:cubicBezTo>
                  <a:cubicBezTo>
                    <a:pt x="185" y="419"/>
                    <a:pt x="185" y="419"/>
                    <a:pt x="185" y="419"/>
                  </a:cubicBezTo>
                  <a:cubicBezTo>
                    <a:pt x="184" y="420"/>
                    <a:pt x="184" y="421"/>
                    <a:pt x="183" y="420"/>
                  </a:cubicBezTo>
                  <a:cubicBezTo>
                    <a:pt x="183" y="422"/>
                    <a:pt x="183" y="423"/>
                    <a:pt x="182" y="425"/>
                  </a:cubicBezTo>
                  <a:cubicBezTo>
                    <a:pt x="181" y="424"/>
                    <a:pt x="181" y="423"/>
                    <a:pt x="181" y="423"/>
                  </a:cubicBezTo>
                  <a:cubicBezTo>
                    <a:pt x="180" y="421"/>
                    <a:pt x="182" y="421"/>
                    <a:pt x="181" y="419"/>
                  </a:cubicBezTo>
                  <a:close/>
                  <a:moveTo>
                    <a:pt x="176" y="427"/>
                  </a:moveTo>
                  <a:cubicBezTo>
                    <a:pt x="178" y="427"/>
                    <a:pt x="179" y="426"/>
                    <a:pt x="180" y="424"/>
                  </a:cubicBezTo>
                  <a:cubicBezTo>
                    <a:pt x="181" y="424"/>
                    <a:pt x="181" y="425"/>
                    <a:pt x="181" y="427"/>
                  </a:cubicBezTo>
                  <a:cubicBezTo>
                    <a:pt x="180" y="427"/>
                    <a:pt x="180" y="428"/>
                    <a:pt x="178" y="428"/>
                  </a:cubicBezTo>
                  <a:cubicBezTo>
                    <a:pt x="177" y="427"/>
                    <a:pt x="177" y="429"/>
                    <a:pt x="177" y="429"/>
                  </a:cubicBezTo>
                  <a:cubicBezTo>
                    <a:pt x="175" y="429"/>
                    <a:pt x="177" y="428"/>
                    <a:pt x="176" y="427"/>
                  </a:cubicBezTo>
                  <a:close/>
                  <a:moveTo>
                    <a:pt x="174" y="432"/>
                  </a:moveTo>
                  <a:cubicBezTo>
                    <a:pt x="175" y="432"/>
                    <a:pt x="175" y="434"/>
                    <a:pt x="174" y="434"/>
                  </a:cubicBezTo>
                  <a:cubicBezTo>
                    <a:pt x="174" y="433"/>
                    <a:pt x="174" y="433"/>
                    <a:pt x="174" y="432"/>
                  </a:cubicBezTo>
                  <a:close/>
                  <a:moveTo>
                    <a:pt x="173" y="436"/>
                  </a:moveTo>
                  <a:cubicBezTo>
                    <a:pt x="172" y="437"/>
                    <a:pt x="172" y="438"/>
                    <a:pt x="170" y="438"/>
                  </a:cubicBezTo>
                  <a:cubicBezTo>
                    <a:pt x="170" y="437"/>
                    <a:pt x="172" y="436"/>
                    <a:pt x="173" y="436"/>
                  </a:cubicBezTo>
                  <a:close/>
                  <a:moveTo>
                    <a:pt x="168" y="441"/>
                  </a:moveTo>
                  <a:cubicBezTo>
                    <a:pt x="168" y="441"/>
                    <a:pt x="170" y="441"/>
                    <a:pt x="169" y="440"/>
                  </a:cubicBezTo>
                  <a:cubicBezTo>
                    <a:pt x="170" y="440"/>
                    <a:pt x="170" y="440"/>
                    <a:pt x="170" y="440"/>
                  </a:cubicBezTo>
                  <a:cubicBezTo>
                    <a:pt x="170" y="442"/>
                    <a:pt x="169" y="441"/>
                    <a:pt x="168" y="442"/>
                  </a:cubicBezTo>
                  <a:cubicBezTo>
                    <a:pt x="168" y="443"/>
                    <a:pt x="168" y="445"/>
                    <a:pt x="167" y="445"/>
                  </a:cubicBezTo>
                  <a:cubicBezTo>
                    <a:pt x="167" y="444"/>
                    <a:pt x="167" y="442"/>
                    <a:pt x="168" y="442"/>
                  </a:cubicBezTo>
                  <a:cubicBezTo>
                    <a:pt x="168" y="441"/>
                    <a:pt x="168" y="441"/>
                    <a:pt x="168" y="441"/>
                  </a:cubicBezTo>
                  <a:close/>
                  <a:moveTo>
                    <a:pt x="247" y="396"/>
                  </a:moveTo>
                  <a:cubicBezTo>
                    <a:pt x="247" y="396"/>
                    <a:pt x="297" y="379"/>
                    <a:pt x="325" y="419"/>
                  </a:cubicBezTo>
                  <a:cubicBezTo>
                    <a:pt x="325" y="419"/>
                    <a:pt x="335" y="433"/>
                    <a:pt x="331" y="454"/>
                  </a:cubicBezTo>
                  <a:cubicBezTo>
                    <a:pt x="331" y="454"/>
                    <a:pt x="336" y="425"/>
                    <a:pt x="300" y="405"/>
                  </a:cubicBezTo>
                  <a:cubicBezTo>
                    <a:pt x="285" y="396"/>
                    <a:pt x="265" y="396"/>
                    <a:pt x="249" y="401"/>
                  </a:cubicBezTo>
                  <a:cubicBezTo>
                    <a:pt x="235" y="405"/>
                    <a:pt x="223" y="411"/>
                    <a:pt x="211" y="420"/>
                  </a:cubicBezTo>
                  <a:cubicBezTo>
                    <a:pt x="200" y="430"/>
                    <a:pt x="190" y="443"/>
                    <a:pt x="183" y="456"/>
                  </a:cubicBezTo>
                  <a:cubicBezTo>
                    <a:pt x="180" y="462"/>
                    <a:pt x="177" y="467"/>
                    <a:pt x="174" y="473"/>
                  </a:cubicBezTo>
                  <a:cubicBezTo>
                    <a:pt x="171" y="479"/>
                    <a:pt x="167" y="486"/>
                    <a:pt x="165" y="492"/>
                  </a:cubicBezTo>
                  <a:cubicBezTo>
                    <a:pt x="165" y="492"/>
                    <a:pt x="182" y="417"/>
                    <a:pt x="247" y="396"/>
                  </a:cubicBezTo>
                  <a:close/>
                  <a:moveTo>
                    <a:pt x="165" y="449"/>
                  </a:moveTo>
                  <a:cubicBezTo>
                    <a:pt x="165" y="448"/>
                    <a:pt x="165" y="447"/>
                    <a:pt x="165" y="447"/>
                  </a:cubicBezTo>
                  <a:cubicBezTo>
                    <a:pt x="165" y="447"/>
                    <a:pt x="166" y="447"/>
                    <a:pt x="166" y="445"/>
                  </a:cubicBezTo>
                  <a:cubicBezTo>
                    <a:pt x="167" y="445"/>
                    <a:pt x="166" y="447"/>
                    <a:pt x="167" y="448"/>
                  </a:cubicBezTo>
                  <a:cubicBezTo>
                    <a:pt x="166" y="448"/>
                    <a:pt x="165" y="449"/>
                    <a:pt x="165" y="450"/>
                  </a:cubicBezTo>
                  <a:cubicBezTo>
                    <a:pt x="165" y="450"/>
                    <a:pt x="164" y="450"/>
                    <a:pt x="165" y="449"/>
                  </a:cubicBezTo>
                  <a:cubicBezTo>
                    <a:pt x="165" y="449"/>
                    <a:pt x="165" y="449"/>
                    <a:pt x="165" y="449"/>
                  </a:cubicBezTo>
                  <a:close/>
                  <a:moveTo>
                    <a:pt x="137" y="502"/>
                  </a:moveTo>
                  <a:cubicBezTo>
                    <a:pt x="138" y="502"/>
                    <a:pt x="138" y="505"/>
                    <a:pt x="138" y="506"/>
                  </a:cubicBezTo>
                  <a:cubicBezTo>
                    <a:pt x="137" y="507"/>
                    <a:pt x="137" y="503"/>
                    <a:pt x="137" y="502"/>
                  </a:cubicBezTo>
                  <a:close/>
                  <a:moveTo>
                    <a:pt x="135" y="525"/>
                  </a:moveTo>
                  <a:cubicBezTo>
                    <a:pt x="135" y="526"/>
                    <a:pt x="135" y="527"/>
                    <a:pt x="135" y="528"/>
                  </a:cubicBezTo>
                  <a:cubicBezTo>
                    <a:pt x="133" y="528"/>
                    <a:pt x="134" y="525"/>
                    <a:pt x="135" y="525"/>
                  </a:cubicBezTo>
                  <a:close/>
                  <a:moveTo>
                    <a:pt x="135" y="537"/>
                  </a:moveTo>
                  <a:cubicBezTo>
                    <a:pt x="133" y="538"/>
                    <a:pt x="135" y="530"/>
                    <a:pt x="135" y="530"/>
                  </a:cubicBezTo>
                  <a:cubicBezTo>
                    <a:pt x="137" y="530"/>
                    <a:pt x="135" y="537"/>
                    <a:pt x="135" y="537"/>
                  </a:cubicBezTo>
                  <a:close/>
                  <a:moveTo>
                    <a:pt x="136" y="544"/>
                  </a:moveTo>
                  <a:cubicBezTo>
                    <a:pt x="134" y="544"/>
                    <a:pt x="135" y="543"/>
                    <a:pt x="135" y="541"/>
                  </a:cubicBezTo>
                  <a:cubicBezTo>
                    <a:pt x="135" y="541"/>
                    <a:pt x="135" y="539"/>
                    <a:pt x="135" y="539"/>
                  </a:cubicBezTo>
                  <a:cubicBezTo>
                    <a:pt x="136" y="539"/>
                    <a:pt x="136" y="539"/>
                    <a:pt x="136" y="539"/>
                  </a:cubicBezTo>
                  <a:cubicBezTo>
                    <a:pt x="136" y="540"/>
                    <a:pt x="136" y="540"/>
                    <a:pt x="136" y="541"/>
                  </a:cubicBezTo>
                  <a:cubicBezTo>
                    <a:pt x="136" y="542"/>
                    <a:pt x="137" y="543"/>
                    <a:pt x="136" y="544"/>
                  </a:cubicBezTo>
                  <a:close/>
                  <a:moveTo>
                    <a:pt x="138" y="513"/>
                  </a:moveTo>
                  <a:cubicBezTo>
                    <a:pt x="138" y="515"/>
                    <a:pt x="137" y="517"/>
                    <a:pt x="136" y="518"/>
                  </a:cubicBezTo>
                  <a:cubicBezTo>
                    <a:pt x="136" y="519"/>
                    <a:pt x="136" y="520"/>
                    <a:pt x="136" y="522"/>
                  </a:cubicBezTo>
                  <a:cubicBezTo>
                    <a:pt x="135" y="522"/>
                    <a:pt x="135" y="521"/>
                    <a:pt x="135" y="520"/>
                  </a:cubicBezTo>
                  <a:cubicBezTo>
                    <a:pt x="135" y="520"/>
                    <a:pt x="135" y="519"/>
                    <a:pt x="136" y="519"/>
                  </a:cubicBezTo>
                  <a:cubicBezTo>
                    <a:pt x="136" y="518"/>
                    <a:pt x="135" y="516"/>
                    <a:pt x="136" y="516"/>
                  </a:cubicBezTo>
                  <a:cubicBezTo>
                    <a:pt x="136" y="515"/>
                    <a:pt x="136" y="515"/>
                    <a:pt x="136" y="514"/>
                  </a:cubicBezTo>
                  <a:cubicBezTo>
                    <a:pt x="136" y="512"/>
                    <a:pt x="137" y="513"/>
                    <a:pt x="137" y="512"/>
                  </a:cubicBezTo>
                  <a:cubicBezTo>
                    <a:pt x="137" y="510"/>
                    <a:pt x="138" y="509"/>
                    <a:pt x="139" y="507"/>
                  </a:cubicBezTo>
                  <a:cubicBezTo>
                    <a:pt x="139" y="507"/>
                    <a:pt x="139" y="508"/>
                    <a:pt x="139" y="508"/>
                  </a:cubicBezTo>
                  <a:cubicBezTo>
                    <a:pt x="139" y="510"/>
                    <a:pt x="138" y="511"/>
                    <a:pt x="138" y="513"/>
                  </a:cubicBezTo>
                  <a:close/>
                  <a:moveTo>
                    <a:pt x="139" y="506"/>
                  </a:moveTo>
                  <a:cubicBezTo>
                    <a:pt x="139" y="503"/>
                    <a:pt x="139" y="503"/>
                    <a:pt x="139" y="503"/>
                  </a:cubicBezTo>
                  <a:cubicBezTo>
                    <a:pt x="140" y="502"/>
                    <a:pt x="140" y="507"/>
                    <a:pt x="139" y="506"/>
                  </a:cubicBezTo>
                  <a:close/>
                  <a:moveTo>
                    <a:pt x="140" y="498"/>
                  </a:moveTo>
                  <a:cubicBezTo>
                    <a:pt x="139" y="498"/>
                    <a:pt x="139" y="497"/>
                    <a:pt x="139" y="497"/>
                  </a:cubicBezTo>
                  <a:cubicBezTo>
                    <a:pt x="138" y="496"/>
                    <a:pt x="140" y="496"/>
                    <a:pt x="140" y="496"/>
                  </a:cubicBezTo>
                  <a:cubicBezTo>
                    <a:pt x="140" y="494"/>
                    <a:pt x="139" y="494"/>
                    <a:pt x="139" y="493"/>
                  </a:cubicBezTo>
                  <a:cubicBezTo>
                    <a:pt x="139" y="493"/>
                    <a:pt x="140" y="493"/>
                    <a:pt x="140" y="493"/>
                  </a:cubicBezTo>
                  <a:cubicBezTo>
                    <a:pt x="141" y="494"/>
                    <a:pt x="140" y="495"/>
                    <a:pt x="141" y="495"/>
                  </a:cubicBezTo>
                  <a:cubicBezTo>
                    <a:pt x="141" y="496"/>
                    <a:pt x="139" y="496"/>
                    <a:pt x="140" y="498"/>
                  </a:cubicBezTo>
                  <a:close/>
                  <a:moveTo>
                    <a:pt x="289" y="273"/>
                  </a:moveTo>
                  <a:cubicBezTo>
                    <a:pt x="289" y="273"/>
                    <a:pt x="289" y="273"/>
                    <a:pt x="289" y="273"/>
                  </a:cubicBezTo>
                  <a:cubicBezTo>
                    <a:pt x="290" y="273"/>
                    <a:pt x="290" y="273"/>
                    <a:pt x="291" y="273"/>
                  </a:cubicBezTo>
                  <a:cubicBezTo>
                    <a:pt x="292" y="272"/>
                    <a:pt x="292" y="272"/>
                    <a:pt x="292" y="271"/>
                  </a:cubicBezTo>
                  <a:cubicBezTo>
                    <a:pt x="293" y="271"/>
                    <a:pt x="295" y="271"/>
                    <a:pt x="295" y="271"/>
                  </a:cubicBezTo>
                  <a:cubicBezTo>
                    <a:pt x="295" y="271"/>
                    <a:pt x="295" y="271"/>
                    <a:pt x="296" y="271"/>
                  </a:cubicBezTo>
                  <a:cubicBezTo>
                    <a:pt x="296" y="271"/>
                    <a:pt x="296" y="270"/>
                    <a:pt x="297" y="271"/>
                  </a:cubicBezTo>
                  <a:cubicBezTo>
                    <a:pt x="297" y="270"/>
                    <a:pt x="298" y="270"/>
                    <a:pt x="298" y="270"/>
                  </a:cubicBezTo>
                  <a:cubicBezTo>
                    <a:pt x="298" y="270"/>
                    <a:pt x="299" y="270"/>
                    <a:pt x="299" y="270"/>
                  </a:cubicBezTo>
                  <a:cubicBezTo>
                    <a:pt x="299" y="270"/>
                    <a:pt x="300" y="270"/>
                    <a:pt x="300" y="270"/>
                  </a:cubicBezTo>
                  <a:cubicBezTo>
                    <a:pt x="300" y="270"/>
                    <a:pt x="301" y="270"/>
                    <a:pt x="301" y="270"/>
                  </a:cubicBezTo>
                  <a:cubicBezTo>
                    <a:pt x="301" y="270"/>
                    <a:pt x="302" y="270"/>
                    <a:pt x="302" y="269"/>
                  </a:cubicBezTo>
                  <a:cubicBezTo>
                    <a:pt x="302" y="269"/>
                    <a:pt x="302" y="269"/>
                    <a:pt x="302" y="269"/>
                  </a:cubicBezTo>
                  <a:cubicBezTo>
                    <a:pt x="302" y="268"/>
                    <a:pt x="302" y="267"/>
                    <a:pt x="302" y="266"/>
                  </a:cubicBezTo>
                  <a:cubicBezTo>
                    <a:pt x="303" y="267"/>
                    <a:pt x="303" y="267"/>
                    <a:pt x="304" y="267"/>
                  </a:cubicBezTo>
                  <a:cubicBezTo>
                    <a:pt x="305" y="266"/>
                    <a:pt x="306" y="264"/>
                    <a:pt x="308" y="263"/>
                  </a:cubicBezTo>
                  <a:cubicBezTo>
                    <a:pt x="308" y="263"/>
                    <a:pt x="308" y="263"/>
                    <a:pt x="308" y="262"/>
                  </a:cubicBezTo>
                  <a:cubicBezTo>
                    <a:pt x="308" y="263"/>
                    <a:pt x="309" y="263"/>
                    <a:pt x="309" y="263"/>
                  </a:cubicBezTo>
                  <a:cubicBezTo>
                    <a:pt x="311" y="261"/>
                    <a:pt x="314" y="260"/>
                    <a:pt x="317" y="258"/>
                  </a:cubicBezTo>
                  <a:cubicBezTo>
                    <a:pt x="317" y="257"/>
                    <a:pt x="317" y="257"/>
                    <a:pt x="317" y="256"/>
                  </a:cubicBezTo>
                  <a:cubicBezTo>
                    <a:pt x="319" y="258"/>
                    <a:pt x="319" y="255"/>
                    <a:pt x="320" y="255"/>
                  </a:cubicBezTo>
                  <a:cubicBezTo>
                    <a:pt x="320" y="255"/>
                    <a:pt x="320" y="255"/>
                    <a:pt x="321" y="256"/>
                  </a:cubicBezTo>
                  <a:cubicBezTo>
                    <a:pt x="322" y="255"/>
                    <a:pt x="323" y="254"/>
                    <a:pt x="325" y="253"/>
                  </a:cubicBezTo>
                  <a:cubicBezTo>
                    <a:pt x="328" y="251"/>
                    <a:pt x="446" y="200"/>
                    <a:pt x="428" y="131"/>
                  </a:cubicBezTo>
                  <a:cubicBezTo>
                    <a:pt x="425" y="123"/>
                    <a:pt x="412" y="99"/>
                    <a:pt x="400" y="93"/>
                  </a:cubicBezTo>
                  <a:cubicBezTo>
                    <a:pt x="413" y="98"/>
                    <a:pt x="429" y="115"/>
                    <a:pt x="435" y="135"/>
                  </a:cubicBezTo>
                  <a:cubicBezTo>
                    <a:pt x="445" y="168"/>
                    <a:pt x="419" y="195"/>
                    <a:pt x="403" y="209"/>
                  </a:cubicBezTo>
                  <a:cubicBezTo>
                    <a:pt x="387" y="222"/>
                    <a:pt x="357" y="240"/>
                    <a:pt x="339" y="250"/>
                  </a:cubicBezTo>
                  <a:cubicBezTo>
                    <a:pt x="329" y="255"/>
                    <a:pt x="324" y="258"/>
                    <a:pt x="319" y="260"/>
                  </a:cubicBezTo>
                  <a:cubicBezTo>
                    <a:pt x="318" y="261"/>
                    <a:pt x="317" y="262"/>
                    <a:pt x="316" y="263"/>
                  </a:cubicBezTo>
                  <a:cubicBezTo>
                    <a:pt x="316" y="264"/>
                    <a:pt x="315" y="263"/>
                    <a:pt x="314" y="263"/>
                  </a:cubicBezTo>
                  <a:cubicBezTo>
                    <a:pt x="313" y="264"/>
                    <a:pt x="311" y="265"/>
                    <a:pt x="309" y="266"/>
                  </a:cubicBezTo>
                  <a:cubicBezTo>
                    <a:pt x="309" y="266"/>
                    <a:pt x="309" y="267"/>
                    <a:pt x="309" y="267"/>
                  </a:cubicBezTo>
                  <a:cubicBezTo>
                    <a:pt x="309" y="267"/>
                    <a:pt x="308" y="267"/>
                    <a:pt x="308" y="267"/>
                  </a:cubicBezTo>
                  <a:cubicBezTo>
                    <a:pt x="307" y="268"/>
                    <a:pt x="307" y="267"/>
                    <a:pt x="307" y="267"/>
                  </a:cubicBezTo>
                  <a:cubicBezTo>
                    <a:pt x="306" y="268"/>
                    <a:pt x="306" y="268"/>
                    <a:pt x="306" y="268"/>
                  </a:cubicBezTo>
                  <a:cubicBezTo>
                    <a:pt x="305" y="268"/>
                    <a:pt x="305" y="268"/>
                    <a:pt x="305" y="268"/>
                  </a:cubicBezTo>
                  <a:cubicBezTo>
                    <a:pt x="304" y="269"/>
                    <a:pt x="304" y="269"/>
                    <a:pt x="304" y="269"/>
                  </a:cubicBezTo>
                  <a:cubicBezTo>
                    <a:pt x="303" y="269"/>
                    <a:pt x="303" y="269"/>
                    <a:pt x="303" y="269"/>
                  </a:cubicBezTo>
                  <a:cubicBezTo>
                    <a:pt x="302" y="270"/>
                    <a:pt x="303" y="270"/>
                    <a:pt x="302" y="270"/>
                  </a:cubicBezTo>
                  <a:cubicBezTo>
                    <a:pt x="302" y="270"/>
                    <a:pt x="302" y="270"/>
                    <a:pt x="302" y="270"/>
                  </a:cubicBezTo>
                  <a:cubicBezTo>
                    <a:pt x="301" y="270"/>
                    <a:pt x="301" y="270"/>
                    <a:pt x="301" y="270"/>
                  </a:cubicBezTo>
                  <a:cubicBezTo>
                    <a:pt x="300" y="271"/>
                    <a:pt x="299" y="272"/>
                    <a:pt x="299" y="272"/>
                  </a:cubicBezTo>
                  <a:cubicBezTo>
                    <a:pt x="298" y="272"/>
                    <a:pt x="298" y="272"/>
                    <a:pt x="298" y="272"/>
                  </a:cubicBezTo>
                  <a:cubicBezTo>
                    <a:pt x="297" y="272"/>
                    <a:pt x="297" y="272"/>
                    <a:pt x="297" y="272"/>
                  </a:cubicBezTo>
                  <a:cubicBezTo>
                    <a:pt x="296" y="272"/>
                    <a:pt x="296" y="272"/>
                    <a:pt x="295" y="272"/>
                  </a:cubicBezTo>
                  <a:cubicBezTo>
                    <a:pt x="295" y="272"/>
                    <a:pt x="296" y="273"/>
                    <a:pt x="295" y="273"/>
                  </a:cubicBezTo>
                  <a:cubicBezTo>
                    <a:pt x="294" y="274"/>
                    <a:pt x="293" y="274"/>
                    <a:pt x="292" y="273"/>
                  </a:cubicBezTo>
                  <a:cubicBezTo>
                    <a:pt x="291" y="274"/>
                    <a:pt x="289" y="274"/>
                    <a:pt x="289" y="274"/>
                  </a:cubicBezTo>
                  <a:cubicBezTo>
                    <a:pt x="289" y="274"/>
                    <a:pt x="288" y="274"/>
                    <a:pt x="288" y="275"/>
                  </a:cubicBezTo>
                  <a:cubicBezTo>
                    <a:pt x="288" y="275"/>
                    <a:pt x="288" y="274"/>
                    <a:pt x="288" y="274"/>
                  </a:cubicBezTo>
                  <a:cubicBezTo>
                    <a:pt x="287" y="273"/>
                    <a:pt x="287" y="273"/>
                    <a:pt x="287" y="273"/>
                  </a:cubicBezTo>
                  <a:cubicBezTo>
                    <a:pt x="287" y="273"/>
                    <a:pt x="289" y="273"/>
                    <a:pt x="289" y="273"/>
                  </a:cubicBezTo>
                  <a:close/>
                  <a:moveTo>
                    <a:pt x="284" y="292"/>
                  </a:moveTo>
                  <a:cubicBezTo>
                    <a:pt x="284" y="291"/>
                    <a:pt x="285" y="292"/>
                    <a:pt x="285" y="292"/>
                  </a:cubicBezTo>
                  <a:cubicBezTo>
                    <a:pt x="285" y="292"/>
                    <a:pt x="285" y="291"/>
                    <a:pt x="286" y="291"/>
                  </a:cubicBezTo>
                  <a:cubicBezTo>
                    <a:pt x="286" y="291"/>
                    <a:pt x="286" y="291"/>
                    <a:pt x="287" y="291"/>
                  </a:cubicBezTo>
                  <a:cubicBezTo>
                    <a:pt x="287" y="291"/>
                    <a:pt x="287" y="290"/>
                    <a:pt x="287" y="290"/>
                  </a:cubicBezTo>
                  <a:cubicBezTo>
                    <a:pt x="287" y="290"/>
                    <a:pt x="287" y="290"/>
                    <a:pt x="287" y="290"/>
                  </a:cubicBezTo>
                  <a:cubicBezTo>
                    <a:pt x="288" y="290"/>
                    <a:pt x="288" y="290"/>
                    <a:pt x="289" y="289"/>
                  </a:cubicBezTo>
                  <a:cubicBezTo>
                    <a:pt x="289" y="289"/>
                    <a:pt x="289" y="290"/>
                    <a:pt x="290" y="290"/>
                  </a:cubicBezTo>
                  <a:cubicBezTo>
                    <a:pt x="290" y="289"/>
                    <a:pt x="291" y="289"/>
                    <a:pt x="292" y="290"/>
                  </a:cubicBezTo>
                  <a:cubicBezTo>
                    <a:pt x="291" y="290"/>
                    <a:pt x="291" y="291"/>
                    <a:pt x="290" y="291"/>
                  </a:cubicBezTo>
                  <a:cubicBezTo>
                    <a:pt x="290" y="291"/>
                    <a:pt x="290" y="290"/>
                    <a:pt x="290" y="290"/>
                  </a:cubicBezTo>
                  <a:cubicBezTo>
                    <a:pt x="290" y="290"/>
                    <a:pt x="289" y="291"/>
                    <a:pt x="289" y="291"/>
                  </a:cubicBezTo>
                  <a:cubicBezTo>
                    <a:pt x="289" y="291"/>
                    <a:pt x="288" y="290"/>
                    <a:pt x="287" y="292"/>
                  </a:cubicBezTo>
                  <a:cubicBezTo>
                    <a:pt x="287" y="292"/>
                    <a:pt x="287" y="293"/>
                    <a:pt x="286" y="293"/>
                  </a:cubicBezTo>
                  <a:cubicBezTo>
                    <a:pt x="286" y="293"/>
                    <a:pt x="285" y="293"/>
                    <a:pt x="285" y="293"/>
                  </a:cubicBezTo>
                  <a:cubicBezTo>
                    <a:pt x="285" y="293"/>
                    <a:pt x="284" y="293"/>
                    <a:pt x="283" y="292"/>
                  </a:cubicBezTo>
                  <a:cubicBezTo>
                    <a:pt x="284" y="292"/>
                    <a:pt x="283" y="292"/>
                    <a:pt x="284" y="292"/>
                  </a:cubicBezTo>
                  <a:close/>
                  <a:moveTo>
                    <a:pt x="282" y="292"/>
                  </a:moveTo>
                  <a:cubicBezTo>
                    <a:pt x="283" y="293"/>
                    <a:pt x="283" y="294"/>
                    <a:pt x="284" y="295"/>
                  </a:cubicBezTo>
                  <a:cubicBezTo>
                    <a:pt x="283" y="296"/>
                    <a:pt x="283" y="294"/>
                    <a:pt x="282" y="294"/>
                  </a:cubicBezTo>
                  <a:cubicBezTo>
                    <a:pt x="281" y="294"/>
                    <a:pt x="280" y="294"/>
                    <a:pt x="278" y="295"/>
                  </a:cubicBezTo>
                  <a:cubicBezTo>
                    <a:pt x="278" y="292"/>
                    <a:pt x="281" y="293"/>
                    <a:pt x="282" y="292"/>
                  </a:cubicBezTo>
                  <a:close/>
                  <a:moveTo>
                    <a:pt x="282" y="279"/>
                  </a:moveTo>
                  <a:cubicBezTo>
                    <a:pt x="282" y="279"/>
                    <a:pt x="281" y="280"/>
                    <a:pt x="282" y="280"/>
                  </a:cubicBezTo>
                  <a:cubicBezTo>
                    <a:pt x="281" y="281"/>
                    <a:pt x="280" y="280"/>
                    <a:pt x="280" y="281"/>
                  </a:cubicBezTo>
                  <a:cubicBezTo>
                    <a:pt x="279" y="281"/>
                    <a:pt x="277" y="283"/>
                    <a:pt x="276" y="282"/>
                  </a:cubicBezTo>
                  <a:cubicBezTo>
                    <a:pt x="278" y="281"/>
                    <a:pt x="280" y="279"/>
                    <a:pt x="282" y="279"/>
                  </a:cubicBezTo>
                  <a:close/>
                  <a:moveTo>
                    <a:pt x="256" y="274"/>
                  </a:moveTo>
                  <a:cubicBezTo>
                    <a:pt x="257" y="274"/>
                    <a:pt x="257" y="274"/>
                    <a:pt x="258" y="273"/>
                  </a:cubicBezTo>
                  <a:cubicBezTo>
                    <a:pt x="259" y="273"/>
                    <a:pt x="259" y="274"/>
                    <a:pt x="259" y="275"/>
                  </a:cubicBezTo>
                  <a:cubicBezTo>
                    <a:pt x="258" y="275"/>
                    <a:pt x="257" y="275"/>
                    <a:pt x="256" y="276"/>
                  </a:cubicBezTo>
                  <a:cubicBezTo>
                    <a:pt x="256" y="275"/>
                    <a:pt x="256" y="275"/>
                    <a:pt x="256" y="274"/>
                  </a:cubicBezTo>
                  <a:close/>
                  <a:moveTo>
                    <a:pt x="249" y="294"/>
                  </a:moveTo>
                  <a:cubicBezTo>
                    <a:pt x="252" y="293"/>
                    <a:pt x="252" y="293"/>
                    <a:pt x="252" y="293"/>
                  </a:cubicBezTo>
                  <a:cubicBezTo>
                    <a:pt x="252" y="294"/>
                    <a:pt x="247" y="297"/>
                    <a:pt x="246" y="297"/>
                  </a:cubicBezTo>
                  <a:cubicBezTo>
                    <a:pt x="246" y="296"/>
                    <a:pt x="248" y="294"/>
                    <a:pt x="249" y="294"/>
                  </a:cubicBezTo>
                  <a:close/>
                  <a:moveTo>
                    <a:pt x="238" y="326"/>
                  </a:moveTo>
                  <a:cubicBezTo>
                    <a:pt x="238" y="327"/>
                    <a:pt x="237" y="325"/>
                    <a:pt x="236" y="326"/>
                  </a:cubicBezTo>
                  <a:cubicBezTo>
                    <a:pt x="235" y="327"/>
                    <a:pt x="234" y="329"/>
                    <a:pt x="233" y="327"/>
                  </a:cubicBezTo>
                  <a:cubicBezTo>
                    <a:pt x="234" y="326"/>
                    <a:pt x="235" y="326"/>
                    <a:pt x="236" y="326"/>
                  </a:cubicBezTo>
                  <a:cubicBezTo>
                    <a:pt x="237" y="325"/>
                    <a:pt x="238" y="324"/>
                    <a:pt x="239" y="324"/>
                  </a:cubicBezTo>
                  <a:cubicBezTo>
                    <a:pt x="239" y="325"/>
                    <a:pt x="239" y="325"/>
                    <a:pt x="238" y="326"/>
                  </a:cubicBezTo>
                  <a:close/>
                  <a:moveTo>
                    <a:pt x="243" y="313"/>
                  </a:moveTo>
                  <a:cubicBezTo>
                    <a:pt x="243" y="315"/>
                    <a:pt x="241" y="314"/>
                    <a:pt x="241" y="314"/>
                  </a:cubicBezTo>
                  <a:cubicBezTo>
                    <a:pt x="240" y="312"/>
                    <a:pt x="242" y="314"/>
                    <a:pt x="243" y="313"/>
                  </a:cubicBezTo>
                  <a:close/>
                  <a:moveTo>
                    <a:pt x="240" y="314"/>
                  </a:moveTo>
                  <a:cubicBezTo>
                    <a:pt x="240" y="315"/>
                    <a:pt x="240" y="315"/>
                    <a:pt x="240" y="316"/>
                  </a:cubicBezTo>
                  <a:cubicBezTo>
                    <a:pt x="240" y="316"/>
                    <a:pt x="239" y="317"/>
                    <a:pt x="239" y="317"/>
                  </a:cubicBezTo>
                  <a:cubicBezTo>
                    <a:pt x="238" y="316"/>
                    <a:pt x="239" y="315"/>
                    <a:pt x="240" y="314"/>
                  </a:cubicBezTo>
                  <a:close/>
                  <a:moveTo>
                    <a:pt x="237" y="317"/>
                  </a:moveTo>
                  <a:cubicBezTo>
                    <a:pt x="238" y="318"/>
                    <a:pt x="236" y="318"/>
                    <a:pt x="235" y="319"/>
                  </a:cubicBezTo>
                  <a:cubicBezTo>
                    <a:pt x="234" y="320"/>
                    <a:pt x="233" y="321"/>
                    <a:pt x="232" y="321"/>
                  </a:cubicBezTo>
                  <a:cubicBezTo>
                    <a:pt x="232" y="319"/>
                    <a:pt x="236" y="318"/>
                    <a:pt x="237" y="317"/>
                  </a:cubicBezTo>
                  <a:close/>
                  <a:moveTo>
                    <a:pt x="231" y="303"/>
                  </a:moveTo>
                  <a:cubicBezTo>
                    <a:pt x="234" y="302"/>
                    <a:pt x="231" y="306"/>
                    <a:pt x="230" y="306"/>
                  </a:cubicBezTo>
                  <a:cubicBezTo>
                    <a:pt x="229" y="305"/>
                    <a:pt x="230" y="304"/>
                    <a:pt x="231" y="303"/>
                  </a:cubicBezTo>
                  <a:close/>
                  <a:moveTo>
                    <a:pt x="218" y="338"/>
                  </a:moveTo>
                  <a:cubicBezTo>
                    <a:pt x="218" y="338"/>
                    <a:pt x="217" y="338"/>
                    <a:pt x="216" y="337"/>
                  </a:cubicBezTo>
                  <a:cubicBezTo>
                    <a:pt x="217" y="336"/>
                    <a:pt x="218" y="338"/>
                    <a:pt x="219" y="337"/>
                  </a:cubicBezTo>
                  <a:cubicBezTo>
                    <a:pt x="219" y="336"/>
                    <a:pt x="218" y="336"/>
                    <a:pt x="218" y="336"/>
                  </a:cubicBezTo>
                  <a:cubicBezTo>
                    <a:pt x="218" y="335"/>
                    <a:pt x="220" y="333"/>
                    <a:pt x="221" y="333"/>
                  </a:cubicBezTo>
                  <a:cubicBezTo>
                    <a:pt x="222" y="335"/>
                    <a:pt x="220" y="336"/>
                    <a:pt x="218" y="338"/>
                  </a:cubicBezTo>
                  <a:close/>
                  <a:moveTo>
                    <a:pt x="229" y="305"/>
                  </a:moveTo>
                  <a:cubicBezTo>
                    <a:pt x="229" y="306"/>
                    <a:pt x="225" y="310"/>
                    <a:pt x="224" y="310"/>
                  </a:cubicBezTo>
                  <a:cubicBezTo>
                    <a:pt x="224" y="310"/>
                    <a:pt x="228" y="305"/>
                    <a:pt x="229" y="305"/>
                  </a:cubicBezTo>
                  <a:close/>
                  <a:moveTo>
                    <a:pt x="213" y="319"/>
                  </a:moveTo>
                  <a:cubicBezTo>
                    <a:pt x="213" y="318"/>
                    <a:pt x="214" y="318"/>
                    <a:pt x="214" y="318"/>
                  </a:cubicBezTo>
                  <a:cubicBezTo>
                    <a:pt x="215" y="317"/>
                    <a:pt x="217" y="316"/>
                    <a:pt x="217" y="315"/>
                  </a:cubicBezTo>
                  <a:cubicBezTo>
                    <a:pt x="217" y="315"/>
                    <a:pt x="217" y="315"/>
                    <a:pt x="217" y="315"/>
                  </a:cubicBezTo>
                  <a:cubicBezTo>
                    <a:pt x="218" y="314"/>
                    <a:pt x="218" y="314"/>
                    <a:pt x="219" y="314"/>
                  </a:cubicBezTo>
                  <a:cubicBezTo>
                    <a:pt x="220" y="314"/>
                    <a:pt x="220" y="313"/>
                    <a:pt x="221" y="313"/>
                  </a:cubicBezTo>
                  <a:cubicBezTo>
                    <a:pt x="221" y="312"/>
                    <a:pt x="221" y="313"/>
                    <a:pt x="221" y="313"/>
                  </a:cubicBezTo>
                  <a:cubicBezTo>
                    <a:pt x="222" y="312"/>
                    <a:pt x="224" y="311"/>
                    <a:pt x="225" y="311"/>
                  </a:cubicBezTo>
                  <a:cubicBezTo>
                    <a:pt x="225" y="312"/>
                    <a:pt x="223" y="315"/>
                    <a:pt x="222" y="315"/>
                  </a:cubicBezTo>
                  <a:cubicBezTo>
                    <a:pt x="222" y="314"/>
                    <a:pt x="222" y="314"/>
                    <a:pt x="223" y="313"/>
                  </a:cubicBezTo>
                  <a:cubicBezTo>
                    <a:pt x="222" y="312"/>
                    <a:pt x="221" y="314"/>
                    <a:pt x="221" y="315"/>
                  </a:cubicBezTo>
                  <a:cubicBezTo>
                    <a:pt x="220" y="316"/>
                    <a:pt x="220" y="315"/>
                    <a:pt x="219" y="315"/>
                  </a:cubicBezTo>
                  <a:cubicBezTo>
                    <a:pt x="219" y="316"/>
                    <a:pt x="218" y="316"/>
                    <a:pt x="217" y="317"/>
                  </a:cubicBezTo>
                  <a:cubicBezTo>
                    <a:pt x="217" y="317"/>
                    <a:pt x="216" y="318"/>
                    <a:pt x="216" y="319"/>
                  </a:cubicBezTo>
                  <a:cubicBezTo>
                    <a:pt x="215" y="319"/>
                    <a:pt x="215" y="319"/>
                    <a:pt x="214" y="319"/>
                  </a:cubicBezTo>
                  <a:cubicBezTo>
                    <a:pt x="214" y="320"/>
                    <a:pt x="214" y="321"/>
                    <a:pt x="213" y="320"/>
                  </a:cubicBezTo>
                  <a:cubicBezTo>
                    <a:pt x="213" y="320"/>
                    <a:pt x="213" y="319"/>
                    <a:pt x="213" y="319"/>
                  </a:cubicBezTo>
                  <a:close/>
                  <a:moveTo>
                    <a:pt x="210" y="321"/>
                  </a:moveTo>
                  <a:cubicBezTo>
                    <a:pt x="211" y="322"/>
                    <a:pt x="211" y="322"/>
                    <a:pt x="211" y="322"/>
                  </a:cubicBezTo>
                  <a:cubicBezTo>
                    <a:pt x="211" y="323"/>
                    <a:pt x="211" y="324"/>
                    <a:pt x="210" y="324"/>
                  </a:cubicBezTo>
                  <a:cubicBezTo>
                    <a:pt x="210" y="322"/>
                    <a:pt x="209" y="322"/>
                    <a:pt x="209" y="324"/>
                  </a:cubicBezTo>
                  <a:cubicBezTo>
                    <a:pt x="208" y="323"/>
                    <a:pt x="210" y="322"/>
                    <a:pt x="210" y="321"/>
                  </a:cubicBezTo>
                  <a:close/>
                  <a:moveTo>
                    <a:pt x="93" y="498"/>
                  </a:moveTo>
                  <a:cubicBezTo>
                    <a:pt x="92" y="499"/>
                    <a:pt x="93" y="500"/>
                    <a:pt x="92" y="502"/>
                  </a:cubicBezTo>
                  <a:cubicBezTo>
                    <a:pt x="92" y="502"/>
                    <a:pt x="92" y="501"/>
                    <a:pt x="92" y="501"/>
                  </a:cubicBezTo>
                  <a:cubicBezTo>
                    <a:pt x="92" y="500"/>
                    <a:pt x="92" y="498"/>
                    <a:pt x="92" y="496"/>
                  </a:cubicBezTo>
                  <a:cubicBezTo>
                    <a:pt x="94" y="497"/>
                    <a:pt x="93" y="498"/>
                    <a:pt x="93" y="498"/>
                  </a:cubicBezTo>
                  <a:close/>
                  <a:moveTo>
                    <a:pt x="100" y="460"/>
                  </a:moveTo>
                  <a:cubicBezTo>
                    <a:pt x="99" y="460"/>
                    <a:pt x="98" y="459"/>
                    <a:pt x="98" y="460"/>
                  </a:cubicBezTo>
                  <a:cubicBezTo>
                    <a:pt x="98" y="460"/>
                    <a:pt x="98" y="461"/>
                    <a:pt x="98" y="461"/>
                  </a:cubicBezTo>
                  <a:cubicBezTo>
                    <a:pt x="98" y="461"/>
                    <a:pt x="98" y="461"/>
                    <a:pt x="98" y="461"/>
                  </a:cubicBezTo>
                  <a:cubicBezTo>
                    <a:pt x="98" y="460"/>
                    <a:pt x="98" y="460"/>
                    <a:pt x="98" y="459"/>
                  </a:cubicBezTo>
                  <a:cubicBezTo>
                    <a:pt x="98" y="459"/>
                    <a:pt x="98" y="458"/>
                    <a:pt x="98" y="458"/>
                  </a:cubicBezTo>
                  <a:cubicBezTo>
                    <a:pt x="98" y="458"/>
                    <a:pt x="98" y="458"/>
                    <a:pt x="99" y="458"/>
                  </a:cubicBezTo>
                  <a:cubicBezTo>
                    <a:pt x="99" y="458"/>
                    <a:pt x="99" y="458"/>
                    <a:pt x="99" y="458"/>
                  </a:cubicBezTo>
                  <a:cubicBezTo>
                    <a:pt x="99" y="458"/>
                    <a:pt x="99" y="459"/>
                    <a:pt x="99" y="459"/>
                  </a:cubicBezTo>
                  <a:cubicBezTo>
                    <a:pt x="99" y="459"/>
                    <a:pt x="100" y="459"/>
                    <a:pt x="100" y="459"/>
                  </a:cubicBezTo>
                  <a:cubicBezTo>
                    <a:pt x="100" y="459"/>
                    <a:pt x="100" y="460"/>
                    <a:pt x="100" y="460"/>
                  </a:cubicBezTo>
                  <a:cubicBezTo>
                    <a:pt x="100" y="460"/>
                    <a:pt x="100" y="460"/>
                    <a:pt x="100" y="460"/>
                  </a:cubicBezTo>
                  <a:close/>
                  <a:moveTo>
                    <a:pt x="104" y="446"/>
                  </a:moveTo>
                  <a:cubicBezTo>
                    <a:pt x="104" y="446"/>
                    <a:pt x="104" y="445"/>
                    <a:pt x="104" y="444"/>
                  </a:cubicBezTo>
                  <a:cubicBezTo>
                    <a:pt x="103" y="444"/>
                    <a:pt x="103" y="446"/>
                    <a:pt x="103" y="447"/>
                  </a:cubicBezTo>
                  <a:cubicBezTo>
                    <a:pt x="104" y="448"/>
                    <a:pt x="103" y="447"/>
                    <a:pt x="102" y="448"/>
                  </a:cubicBezTo>
                  <a:cubicBezTo>
                    <a:pt x="103" y="449"/>
                    <a:pt x="102" y="450"/>
                    <a:pt x="101" y="451"/>
                  </a:cubicBezTo>
                  <a:cubicBezTo>
                    <a:pt x="101" y="451"/>
                    <a:pt x="101" y="452"/>
                    <a:pt x="101" y="453"/>
                  </a:cubicBezTo>
                  <a:cubicBezTo>
                    <a:pt x="101" y="454"/>
                    <a:pt x="101" y="454"/>
                    <a:pt x="101" y="454"/>
                  </a:cubicBezTo>
                  <a:cubicBezTo>
                    <a:pt x="100" y="455"/>
                    <a:pt x="100" y="456"/>
                    <a:pt x="100" y="456"/>
                  </a:cubicBezTo>
                  <a:cubicBezTo>
                    <a:pt x="99" y="455"/>
                    <a:pt x="99" y="455"/>
                    <a:pt x="99" y="455"/>
                  </a:cubicBezTo>
                  <a:cubicBezTo>
                    <a:pt x="99" y="454"/>
                    <a:pt x="99" y="454"/>
                    <a:pt x="100" y="453"/>
                  </a:cubicBezTo>
                  <a:cubicBezTo>
                    <a:pt x="100" y="452"/>
                    <a:pt x="101" y="450"/>
                    <a:pt x="100" y="449"/>
                  </a:cubicBezTo>
                  <a:cubicBezTo>
                    <a:pt x="100" y="449"/>
                    <a:pt x="100" y="449"/>
                    <a:pt x="100" y="449"/>
                  </a:cubicBezTo>
                  <a:cubicBezTo>
                    <a:pt x="100" y="448"/>
                    <a:pt x="101" y="448"/>
                    <a:pt x="101" y="447"/>
                  </a:cubicBezTo>
                  <a:cubicBezTo>
                    <a:pt x="102" y="446"/>
                    <a:pt x="102" y="445"/>
                    <a:pt x="102" y="445"/>
                  </a:cubicBezTo>
                  <a:cubicBezTo>
                    <a:pt x="102" y="445"/>
                    <a:pt x="102" y="445"/>
                    <a:pt x="102" y="445"/>
                  </a:cubicBezTo>
                  <a:cubicBezTo>
                    <a:pt x="103" y="444"/>
                    <a:pt x="104" y="442"/>
                    <a:pt x="104" y="441"/>
                  </a:cubicBezTo>
                  <a:cubicBezTo>
                    <a:pt x="106" y="442"/>
                    <a:pt x="105" y="445"/>
                    <a:pt x="104" y="446"/>
                  </a:cubicBezTo>
                  <a:close/>
                  <a:moveTo>
                    <a:pt x="104" y="439"/>
                  </a:moveTo>
                  <a:cubicBezTo>
                    <a:pt x="103" y="439"/>
                    <a:pt x="104" y="435"/>
                    <a:pt x="104" y="434"/>
                  </a:cubicBezTo>
                  <a:cubicBezTo>
                    <a:pt x="108" y="438"/>
                    <a:pt x="104" y="439"/>
                    <a:pt x="104" y="439"/>
                  </a:cubicBezTo>
                  <a:close/>
                  <a:moveTo>
                    <a:pt x="105" y="434"/>
                  </a:moveTo>
                  <a:cubicBezTo>
                    <a:pt x="105" y="433"/>
                    <a:pt x="106" y="430"/>
                    <a:pt x="108" y="429"/>
                  </a:cubicBezTo>
                  <a:cubicBezTo>
                    <a:pt x="108" y="429"/>
                    <a:pt x="106" y="433"/>
                    <a:pt x="105" y="434"/>
                  </a:cubicBezTo>
                  <a:close/>
                  <a:moveTo>
                    <a:pt x="124" y="446"/>
                  </a:moveTo>
                  <a:cubicBezTo>
                    <a:pt x="124" y="447"/>
                    <a:pt x="122" y="446"/>
                    <a:pt x="122" y="447"/>
                  </a:cubicBezTo>
                  <a:cubicBezTo>
                    <a:pt x="122" y="449"/>
                    <a:pt x="122" y="450"/>
                    <a:pt x="120" y="450"/>
                  </a:cubicBezTo>
                  <a:cubicBezTo>
                    <a:pt x="120" y="448"/>
                    <a:pt x="121" y="447"/>
                    <a:pt x="121" y="447"/>
                  </a:cubicBezTo>
                  <a:cubicBezTo>
                    <a:pt x="122" y="446"/>
                    <a:pt x="122" y="444"/>
                    <a:pt x="123" y="444"/>
                  </a:cubicBezTo>
                  <a:cubicBezTo>
                    <a:pt x="124" y="444"/>
                    <a:pt x="124" y="445"/>
                    <a:pt x="124" y="446"/>
                  </a:cubicBezTo>
                  <a:close/>
                  <a:moveTo>
                    <a:pt x="126" y="439"/>
                  </a:moveTo>
                  <a:cubicBezTo>
                    <a:pt x="124" y="439"/>
                    <a:pt x="124" y="438"/>
                    <a:pt x="125" y="437"/>
                  </a:cubicBezTo>
                  <a:cubicBezTo>
                    <a:pt x="126" y="437"/>
                    <a:pt x="126" y="438"/>
                    <a:pt x="126" y="439"/>
                  </a:cubicBezTo>
                  <a:close/>
                  <a:moveTo>
                    <a:pt x="142" y="394"/>
                  </a:moveTo>
                  <a:cubicBezTo>
                    <a:pt x="141" y="394"/>
                    <a:pt x="140" y="395"/>
                    <a:pt x="139" y="396"/>
                  </a:cubicBezTo>
                  <a:cubicBezTo>
                    <a:pt x="138" y="395"/>
                    <a:pt x="141" y="394"/>
                    <a:pt x="141" y="392"/>
                  </a:cubicBezTo>
                  <a:cubicBezTo>
                    <a:pt x="142" y="393"/>
                    <a:pt x="143" y="393"/>
                    <a:pt x="144" y="393"/>
                  </a:cubicBezTo>
                  <a:cubicBezTo>
                    <a:pt x="144" y="395"/>
                    <a:pt x="143" y="393"/>
                    <a:pt x="142" y="394"/>
                  </a:cubicBezTo>
                  <a:close/>
                  <a:moveTo>
                    <a:pt x="191" y="374"/>
                  </a:moveTo>
                  <a:cubicBezTo>
                    <a:pt x="190" y="375"/>
                    <a:pt x="185" y="377"/>
                    <a:pt x="188" y="374"/>
                  </a:cubicBezTo>
                  <a:cubicBezTo>
                    <a:pt x="189" y="372"/>
                    <a:pt x="192" y="372"/>
                    <a:pt x="191" y="374"/>
                  </a:cubicBezTo>
                  <a:close/>
                  <a:moveTo>
                    <a:pt x="196" y="370"/>
                  </a:moveTo>
                  <a:cubicBezTo>
                    <a:pt x="195" y="369"/>
                    <a:pt x="195" y="370"/>
                    <a:pt x="193" y="370"/>
                  </a:cubicBezTo>
                  <a:cubicBezTo>
                    <a:pt x="194" y="368"/>
                    <a:pt x="195" y="367"/>
                    <a:pt x="197" y="367"/>
                  </a:cubicBezTo>
                  <a:cubicBezTo>
                    <a:pt x="197" y="366"/>
                    <a:pt x="196" y="364"/>
                    <a:pt x="197" y="364"/>
                  </a:cubicBezTo>
                  <a:cubicBezTo>
                    <a:pt x="199" y="364"/>
                    <a:pt x="198" y="365"/>
                    <a:pt x="198" y="365"/>
                  </a:cubicBezTo>
                  <a:cubicBezTo>
                    <a:pt x="197" y="367"/>
                    <a:pt x="198" y="369"/>
                    <a:pt x="196" y="370"/>
                  </a:cubicBezTo>
                  <a:close/>
                  <a:moveTo>
                    <a:pt x="179" y="354"/>
                  </a:moveTo>
                  <a:cubicBezTo>
                    <a:pt x="179" y="354"/>
                    <a:pt x="180" y="354"/>
                    <a:pt x="181" y="354"/>
                  </a:cubicBezTo>
                  <a:cubicBezTo>
                    <a:pt x="182" y="353"/>
                    <a:pt x="183" y="352"/>
                    <a:pt x="183" y="351"/>
                  </a:cubicBezTo>
                  <a:cubicBezTo>
                    <a:pt x="183" y="351"/>
                    <a:pt x="183" y="350"/>
                    <a:pt x="182" y="350"/>
                  </a:cubicBezTo>
                  <a:cubicBezTo>
                    <a:pt x="182" y="350"/>
                    <a:pt x="180" y="350"/>
                    <a:pt x="180" y="350"/>
                  </a:cubicBezTo>
                  <a:cubicBezTo>
                    <a:pt x="181" y="349"/>
                    <a:pt x="181" y="349"/>
                    <a:pt x="181" y="349"/>
                  </a:cubicBezTo>
                  <a:cubicBezTo>
                    <a:pt x="181" y="348"/>
                    <a:pt x="179" y="345"/>
                    <a:pt x="179" y="345"/>
                  </a:cubicBezTo>
                  <a:cubicBezTo>
                    <a:pt x="180" y="345"/>
                    <a:pt x="182" y="346"/>
                    <a:pt x="182" y="346"/>
                  </a:cubicBezTo>
                  <a:cubicBezTo>
                    <a:pt x="182" y="346"/>
                    <a:pt x="183" y="346"/>
                    <a:pt x="183" y="345"/>
                  </a:cubicBezTo>
                  <a:cubicBezTo>
                    <a:pt x="183" y="345"/>
                    <a:pt x="184" y="345"/>
                    <a:pt x="184" y="345"/>
                  </a:cubicBezTo>
                  <a:cubicBezTo>
                    <a:pt x="184" y="345"/>
                    <a:pt x="184" y="344"/>
                    <a:pt x="185" y="343"/>
                  </a:cubicBezTo>
                  <a:cubicBezTo>
                    <a:pt x="186" y="343"/>
                    <a:pt x="187" y="342"/>
                    <a:pt x="188" y="341"/>
                  </a:cubicBezTo>
                  <a:cubicBezTo>
                    <a:pt x="188" y="341"/>
                    <a:pt x="189" y="340"/>
                    <a:pt x="189" y="340"/>
                  </a:cubicBezTo>
                  <a:cubicBezTo>
                    <a:pt x="190" y="339"/>
                    <a:pt x="191" y="340"/>
                    <a:pt x="191" y="339"/>
                  </a:cubicBezTo>
                  <a:cubicBezTo>
                    <a:pt x="192" y="339"/>
                    <a:pt x="192" y="337"/>
                    <a:pt x="193" y="337"/>
                  </a:cubicBezTo>
                  <a:cubicBezTo>
                    <a:pt x="193" y="337"/>
                    <a:pt x="194" y="336"/>
                    <a:pt x="194" y="336"/>
                  </a:cubicBezTo>
                  <a:cubicBezTo>
                    <a:pt x="194" y="336"/>
                    <a:pt x="195" y="336"/>
                    <a:pt x="195" y="336"/>
                  </a:cubicBezTo>
                  <a:cubicBezTo>
                    <a:pt x="196" y="336"/>
                    <a:pt x="196" y="335"/>
                    <a:pt x="197" y="335"/>
                  </a:cubicBezTo>
                  <a:cubicBezTo>
                    <a:pt x="197" y="335"/>
                    <a:pt x="197" y="334"/>
                    <a:pt x="197" y="334"/>
                  </a:cubicBezTo>
                  <a:cubicBezTo>
                    <a:pt x="198" y="334"/>
                    <a:pt x="198" y="334"/>
                    <a:pt x="198" y="333"/>
                  </a:cubicBezTo>
                  <a:cubicBezTo>
                    <a:pt x="198" y="333"/>
                    <a:pt x="198" y="334"/>
                    <a:pt x="199" y="333"/>
                  </a:cubicBezTo>
                  <a:cubicBezTo>
                    <a:pt x="199" y="333"/>
                    <a:pt x="199" y="332"/>
                    <a:pt x="200" y="332"/>
                  </a:cubicBezTo>
                  <a:cubicBezTo>
                    <a:pt x="200" y="332"/>
                    <a:pt x="200" y="332"/>
                    <a:pt x="200" y="332"/>
                  </a:cubicBezTo>
                  <a:cubicBezTo>
                    <a:pt x="201" y="332"/>
                    <a:pt x="202" y="331"/>
                    <a:pt x="203" y="329"/>
                  </a:cubicBezTo>
                  <a:cubicBezTo>
                    <a:pt x="203" y="330"/>
                    <a:pt x="203" y="329"/>
                    <a:pt x="204" y="329"/>
                  </a:cubicBezTo>
                  <a:cubicBezTo>
                    <a:pt x="204" y="329"/>
                    <a:pt x="205" y="329"/>
                    <a:pt x="206" y="329"/>
                  </a:cubicBezTo>
                  <a:cubicBezTo>
                    <a:pt x="206" y="329"/>
                    <a:pt x="206" y="330"/>
                    <a:pt x="206" y="330"/>
                  </a:cubicBezTo>
                  <a:cubicBezTo>
                    <a:pt x="206" y="331"/>
                    <a:pt x="204" y="331"/>
                    <a:pt x="203" y="332"/>
                  </a:cubicBezTo>
                  <a:cubicBezTo>
                    <a:pt x="203" y="333"/>
                    <a:pt x="202" y="334"/>
                    <a:pt x="202" y="334"/>
                  </a:cubicBezTo>
                  <a:cubicBezTo>
                    <a:pt x="202" y="334"/>
                    <a:pt x="202" y="334"/>
                    <a:pt x="201" y="334"/>
                  </a:cubicBezTo>
                  <a:cubicBezTo>
                    <a:pt x="201" y="334"/>
                    <a:pt x="200" y="335"/>
                    <a:pt x="199" y="335"/>
                  </a:cubicBezTo>
                  <a:cubicBezTo>
                    <a:pt x="199" y="335"/>
                    <a:pt x="198" y="337"/>
                    <a:pt x="197" y="338"/>
                  </a:cubicBezTo>
                  <a:cubicBezTo>
                    <a:pt x="197" y="338"/>
                    <a:pt x="195" y="339"/>
                    <a:pt x="195" y="340"/>
                  </a:cubicBezTo>
                  <a:cubicBezTo>
                    <a:pt x="194" y="339"/>
                    <a:pt x="193" y="341"/>
                    <a:pt x="191" y="340"/>
                  </a:cubicBezTo>
                  <a:cubicBezTo>
                    <a:pt x="190" y="342"/>
                    <a:pt x="189" y="343"/>
                    <a:pt x="189" y="345"/>
                  </a:cubicBezTo>
                  <a:cubicBezTo>
                    <a:pt x="188" y="345"/>
                    <a:pt x="187" y="345"/>
                    <a:pt x="187" y="345"/>
                  </a:cubicBezTo>
                  <a:cubicBezTo>
                    <a:pt x="187" y="346"/>
                    <a:pt x="187" y="345"/>
                    <a:pt x="187" y="345"/>
                  </a:cubicBezTo>
                  <a:cubicBezTo>
                    <a:pt x="186" y="346"/>
                    <a:pt x="186" y="346"/>
                    <a:pt x="186" y="346"/>
                  </a:cubicBezTo>
                  <a:cubicBezTo>
                    <a:pt x="185" y="346"/>
                    <a:pt x="184" y="346"/>
                    <a:pt x="183" y="347"/>
                  </a:cubicBezTo>
                  <a:cubicBezTo>
                    <a:pt x="182" y="348"/>
                    <a:pt x="184" y="348"/>
                    <a:pt x="184" y="349"/>
                  </a:cubicBezTo>
                  <a:cubicBezTo>
                    <a:pt x="183" y="349"/>
                    <a:pt x="184" y="350"/>
                    <a:pt x="184" y="351"/>
                  </a:cubicBezTo>
                  <a:cubicBezTo>
                    <a:pt x="184" y="350"/>
                    <a:pt x="184" y="350"/>
                    <a:pt x="185" y="350"/>
                  </a:cubicBezTo>
                  <a:cubicBezTo>
                    <a:pt x="186" y="350"/>
                    <a:pt x="185" y="352"/>
                    <a:pt x="184" y="353"/>
                  </a:cubicBezTo>
                  <a:cubicBezTo>
                    <a:pt x="184" y="353"/>
                    <a:pt x="183" y="353"/>
                    <a:pt x="182" y="353"/>
                  </a:cubicBezTo>
                  <a:cubicBezTo>
                    <a:pt x="181" y="355"/>
                    <a:pt x="179" y="358"/>
                    <a:pt x="177" y="359"/>
                  </a:cubicBezTo>
                  <a:cubicBezTo>
                    <a:pt x="177" y="359"/>
                    <a:pt x="177" y="360"/>
                    <a:pt x="177" y="360"/>
                  </a:cubicBezTo>
                  <a:cubicBezTo>
                    <a:pt x="176" y="360"/>
                    <a:pt x="176" y="360"/>
                    <a:pt x="176" y="360"/>
                  </a:cubicBezTo>
                  <a:cubicBezTo>
                    <a:pt x="175" y="361"/>
                    <a:pt x="174" y="362"/>
                    <a:pt x="173" y="363"/>
                  </a:cubicBezTo>
                  <a:cubicBezTo>
                    <a:pt x="172" y="363"/>
                    <a:pt x="170" y="364"/>
                    <a:pt x="169" y="364"/>
                  </a:cubicBezTo>
                  <a:cubicBezTo>
                    <a:pt x="169" y="362"/>
                    <a:pt x="169" y="362"/>
                    <a:pt x="171" y="361"/>
                  </a:cubicBezTo>
                  <a:cubicBezTo>
                    <a:pt x="171" y="361"/>
                    <a:pt x="172" y="362"/>
                    <a:pt x="172" y="361"/>
                  </a:cubicBezTo>
                  <a:cubicBezTo>
                    <a:pt x="172" y="359"/>
                    <a:pt x="172" y="360"/>
                    <a:pt x="173" y="359"/>
                  </a:cubicBezTo>
                  <a:cubicBezTo>
                    <a:pt x="174" y="359"/>
                    <a:pt x="174" y="358"/>
                    <a:pt x="174" y="358"/>
                  </a:cubicBezTo>
                  <a:cubicBezTo>
                    <a:pt x="175" y="358"/>
                    <a:pt x="175" y="357"/>
                    <a:pt x="176" y="356"/>
                  </a:cubicBezTo>
                  <a:cubicBezTo>
                    <a:pt x="176" y="356"/>
                    <a:pt x="178" y="355"/>
                    <a:pt x="179" y="354"/>
                  </a:cubicBezTo>
                  <a:close/>
                  <a:moveTo>
                    <a:pt x="158" y="344"/>
                  </a:moveTo>
                  <a:cubicBezTo>
                    <a:pt x="158" y="344"/>
                    <a:pt x="159" y="345"/>
                    <a:pt x="158" y="346"/>
                  </a:cubicBezTo>
                  <a:cubicBezTo>
                    <a:pt x="158" y="347"/>
                    <a:pt x="157" y="348"/>
                    <a:pt x="156" y="347"/>
                  </a:cubicBezTo>
                  <a:cubicBezTo>
                    <a:pt x="156" y="346"/>
                    <a:pt x="157" y="345"/>
                    <a:pt x="158" y="344"/>
                  </a:cubicBezTo>
                  <a:close/>
                  <a:moveTo>
                    <a:pt x="150" y="357"/>
                  </a:moveTo>
                  <a:cubicBezTo>
                    <a:pt x="151" y="356"/>
                    <a:pt x="150" y="356"/>
                    <a:pt x="150" y="355"/>
                  </a:cubicBezTo>
                  <a:cubicBezTo>
                    <a:pt x="150" y="355"/>
                    <a:pt x="150" y="355"/>
                    <a:pt x="150" y="355"/>
                  </a:cubicBezTo>
                  <a:cubicBezTo>
                    <a:pt x="150" y="354"/>
                    <a:pt x="150" y="354"/>
                    <a:pt x="150" y="354"/>
                  </a:cubicBezTo>
                  <a:cubicBezTo>
                    <a:pt x="151" y="353"/>
                    <a:pt x="150" y="353"/>
                    <a:pt x="150" y="352"/>
                  </a:cubicBezTo>
                  <a:cubicBezTo>
                    <a:pt x="151" y="352"/>
                    <a:pt x="150" y="350"/>
                    <a:pt x="151" y="350"/>
                  </a:cubicBezTo>
                  <a:cubicBezTo>
                    <a:pt x="151" y="349"/>
                    <a:pt x="152" y="349"/>
                    <a:pt x="152" y="348"/>
                  </a:cubicBezTo>
                  <a:cubicBezTo>
                    <a:pt x="154" y="348"/>
                    <a:pt x="155" y="350"/>
                    <a:pt x="155" y="352"/>
                  </a:cubicBezTo>
                  <a:cubicBezTo>
                    <a:pt x="154" y="352"/>
                    <a:pt x="153" y="352"/>
                    <a:pt x="152" y="352"/>
                  </a:cubicBezTo>
                  <a:cubicBezTo>
                    <a:pt x="152" y="354"/>
                    <a:pt x="151" y="354"/>
                    <a:pt x="151" y="354"/>
                  </a:cubicBezTo>
                  <a:cubicBezTo>
                    <a:pt x="150" y="356"/>
                    <a:pt x="152" y="355"/>
                    <a:pt x="151" y="357"/>
                  </a:cubicBezTo>
                  <a:cubicBezTo>
                    <a:pt x="151" y="357"/>
                    <a:pt x="151" y="357"/>
                    <a:pt x="150" y="357"/>
                  </a:cubicBezTo>
                  <a:cubicBezTo>
                    <a:pt x="151" y="358"/>
                    <a:pt x="149" y="358"/>
                    <a:pt x="149" y="359"/>
                  </a:cubicBezTo>
                  <a:cubicBezTo>
                    <a:pt x="148" y="358"/>
                    <a:pt x="149" y="357"/>
                    <a:pt x="150" y="357"/>
                  </a:cubicBezTo>
                  <a:close/>
                  <a:moveTo>
                    <a:pt x="149" y="381"/>
                  </a:moveTo>
                  <a:cubicBezTo>
                    <a:pt x="150" y="380"/>
                    <a:pt x="151" y="380"/>
                    <a:pt x="152" y="378"/>
                  </a:cubicBezTo>
                  <a:cubicBezTo>
                    <a:pt x="152" y="378"/>
                    <a:pt x="153" y="378"/>
                    <a:pt x="154" y="378"/>
                  </a:cubicBezTo>
                  <a:cubicBezTo>
                    <a:pt x="155" y="377"/>
                    <a:pt x="155" y="376"/>
                    <a:pt x="156" y="375"/>
                  </a:cubicBezTo>
                  <a:cubicBezTo>
                    <a:pt x="156" y="375"/>
                    <a:pt x="155" y="374"/>
                    <a:pt x="155" y="374"/>
                  </a:cubicBezTo>
                  <a:cubicBezTo>
                    <a:pt x="154" y="374"/>
                    <a:pt x="153" y="375"/>
                    <a:pt x="153" y="374"/>
                  </a:cubicBezTo>
                  <a:cubicBezTo>
                    <a:pt x="153" y="374"/>
                    <a:pt x="153" y="373"/>
                    <a:pt x="154" y="373"/>
                  </a:cubicBezTo>
                  <a:cubicBezTo>
                    <a:pt x="154" y="373"/>
                    <a:pt x="151" y="370"/>
                    <a:pt x="152" y="369"/>
                  </a:cubicBezTo>
                  <a:cubicBezTo>
                    <a:pt x="152" y="369"/>
                    <a:pt x="154" y="370"/>
                    <a:pt x="155" y="370"/>
                  </a:cubicBezTo>
                  <a:cubicBezTo>
                    <a:pt x="155" y="370"/>
                    <a:pt x="155" y="370"/>
                    <a:pt x="156" y="369"/>
                  </a:cubicBezTo>
                  <a:cubicBezTo>
                    <a:pt x="156" y="369"/>
                    <a:pt x="156" y="369"/>
                    <a:pt x="156" y="369"/>
                  </a:cubicBezTo>
                  <a:cubicBezTo>
                    <a:pt x="156" y="369"/>
                    <a:pt x="156" y="368"/>
                    <a:pt x="157" y="367"/>
                  </a:cubicBezTo>
                  <a:cubicBezTo>
                    <a:pt x="158" y="366"/>
                    <a:pt x="159" y="366"/>
                    <a:pt x="160" y="365"/>
                  </a:cubicBezTo>
                  <a:cubicBezTo>
                    <a:pt x="160" y="364"/>
                    <a:pt x="161" y="364"/>
                    <a:pt x="161" y="363"/>
                  </a:cubicBezTo>
                  <a:cubicBezTo>
                    <a:pt x="162" y="363"/>
                    <a:pt x="162" y="363"/>
                    <a:pt x="163" y="363"/>
                  </a:cubicBezTo>
                  <a:cubicBezTo>
                    <a:pt x="164" y="362"/>
                    <a:pt x="164" y="361"/>
                    <a:pt x="165" y="360"/>
                  </a:cubicBezTo>
                  <a:cubicBezTo>
                    <a:pt x="165" y="360"/>
                    <a:pt x="166" y="360"/>
                    <a:pt x="166" y="360"/>
                  </a:cubicBezTo>
                  <a:cubicBezTo>
                    <a:pt x="166" y="359"/>
                    <a:pt x="167" y="359"/>
                    <a:pt x="167" y="359"/>
                  </a:cubicBezTo>
                  <a:cubicBezTo>
                    <a:pt x="168" y="359"/>
                    <a:pt x="168" y="358"/>
                    <a:pt x="169" y="358"/>
                  </a:cubicBezTo>
                  <a:cubicBezTo>
                    <a:pt x="169" y="358"/>
                    <a:pt x="169" y="357"/>
                    <a:pt x="169" y="357"/>
                  </a:cubicBezTo>
                  <a:cubicBezTo>
                    <a:pt x="169" y="357"/>
                    <a:pt x="169" y="357"/>
                    <a:pt x="170" y="356"/>
                  </a:cubicBezTo>
                  <a:cubicBezTo>
                    <a:pt x="170" y="356"/>
                    <a:pt x="170" y="357"/>
                    <a:pt x="170" y="356"/>
                  </a:cubicBezTo>
                  <a:cubicBezTo>
                    <a:pt x="171" y="356"/>
                    <a:pt x="171" y="355"/>
                    <a:pt x="171" y="355"/>
                  </a:cubicBezTo>
                  <a:cubicBezTo>
                    <a:pt x="171" y="355"/>
                    <a:pt x="171" y="355"/>
                    <a:pt x="172" y="355"/>
                  </a:cubicBezTo>
                  <a:cubicBezTo>
                    <a:pt x="172" y="354"/>
                    <a:pt x="173" y="354"/>
                    <a:pt x="174" y="352"/>
                  </a:cubicBezTo>
                  <a:cubicBezTo>
                    <a:pt x="174" y="352"/>
                    <a:pt x="175" y="352"/>
                    <a:pt x="175" y="352"/>
                  </a:cubicBezTo>
                  <a:cubicBezTo>
                    <a:pt x="176" y="352"/>
                    <a:pt x="176" y="352"/>
                    <a:pt x="177" y="352"/>
                  </a:cubicBezTo>
                  <a:cubicBezTo>
                    <a:pt x="177" y="352"/>
                    <a:pt x="177" y="352"/>
                    <a:pt x="177" y="352"/>
                  </a:cubicBezTo>
                  <a:cubicBezTo>
                    <a:pt x="177" y="354"/>
                    <a:pt x="176" y="354"/>
                    <a:pt x="175" y="355"/>
                  </a:cubicBezTo>
                  <a:cubicBezTo>
                    <a:pt x="174" y="355"/>
                    <a:pt x="174" y="356"/>
                    <a:pt x="173" y="357"/>
                  </a:cubicBezTo>
                  <a:cubicBezTo>
                    <a:pt x="173" y="357"/>
                    <a:pt x="173" y="356"/>
                    <a:pt x="173" y="357"/>
                  </a:cubicBezTo>
                  <a:cubicBezTo>
                    <a:pt x="173" y="357"/>
                    <a:pt x="172" y="358"/>
                    <a:pt x="171" y="358"/>
                  </a:cubicBezTo>
                  <a:cubicBezTo>
                    <a:pt x="171" y="358"/>
                    <a:pt x="170" y="360"/>
                    <a:pt x="169" y="361"/>
                  </a:cubicBezTo>
                  <a:cubicBezTo>
                    <a:pt x="168" y="361"/>
                    <a:pt x="167" y="362"/>
                    <a:pt x="167" y="363"/>
                  </a:cubicBezTo>
                  <a:cubicBezTo>
                    <a:pt x="166" y="363"/>
                    <a:pt x="165" y="365"/>
                    <a:pt x="163" y="363"/>
                  </a:cubicBezTo>
                  <a:cubicBezTo>
                    <a:pt x="162" y="365"/>
                    <a:pt x="162" y="367"/>
                    <a:pt x="161" y="368"/>
                  </a:cubicBezTo>
                  <a:cubicBezTo>
                    <a:pt x="160" y="368"/>
                    <a:pt x="160" y="369"/>
                    <a:pt x="159" y="369"/>
                  </a:cubicBezTo>
                  <a:cubicBezTo>
                    <a:pt x="159" y="369"/>
                    <a:pt x="159" y="369"/>
                    <a:pt x="159" y="369"/>
                  </a:cubicBezTo>
                  <a:cubicBezTo>
                    <a:pt x="159" y="370"/>
                    <a:pt x="158" y="370"/>
                    <a:pt x="158" y="370"/>
                  </a:cubicBezTo>
                  <a:cubicBezTo>
                    <a:pt x="157" y="370"/>
                    <a:pt x="156" y="370"/>
                    <a:pt x="155" y="371"/>
                  </a:cubicBezTo>
                  <a:cubicBezTo>
                    <a:pt x="155" y="372"/>
                    <a:pt x="156" y="371"/>
                    <a:pt x="156" y="373"/>
                  </a:cubicBezTo>
                  <a:cubicBezTo>
                    <a:pt x="156" y="373"/>
                    <a:pt x="156" y="374"/>
                    <a:pt x="156" y="375"/>
                  </a:cubicBezTo>
                  <a:cubicBezTo>
                    <a:pt x="157" y="374"/>
                    <a:pt x="157" y="374"/>
                    <a:pt x="157" y="373"/>
                  </a:cubicBezTo>
                  <a:cubicBezTo>
                    <a:pt x="158" y="374"/>
                    <a:pt x="157" y="376"/>
                    <a:pt x="157" y="377"/>
                  </a:cubicBezTo>
                  <a:cubicBezTo>
                    <a:pt x="157" y="377"/>
                    <a:pt x="156" y="377"/>
                    <a:pt x="155" y="377"/>
                  </a:cubicBezTo>
                  <a:cubicBezTo>
                    <a:pt x="154" y="379"/>
                    <a:pt x="152" y="382"/>
                    <a:pt x="151" y="384"/>
                  </a:cubicBezTo>
                  <a:cubicBezTo>
                    <a:pt x="151" y="384"/>
                    <a:pt x="150" y="384"/>
                    <a:pt x="150" y="384"/>
                  </a:cubicBezTo>
                  <a:cubicBezTo>
                    <a:pt x="150" y="384"/>
                    <a:pt x="150" y="384"/>
                    <a:pt x="149" y="384"/>
                  </a:cubicBezTo>
                  <a:cubicBezTo>
                    <a:pt x="148" y="385"/>
                    <a:pt x="147" y="387"/>
                    <a:pt x="146" y="387"/>
                  </a:cubicBezTo>
                  <a:cubicBezTo>
                    <a:pt x="146" y="388"/>
                    <a:pt x="145" y="388"/>
                    <a:pt x="145" y="388"/>
                  </a:cubicBezTo>
                  <a:cubicBezTo>
                    <a:pt x="145" y="388"/>
                    <a:pt x="145" y="388"/>
                    <a:pt x="145" y="389"/>
                  </a:cubicBezTo>
                  <a:cubicBezTo>
                    <a:pt x="145" y="389"/>
                    <a:pt x="145" y="390"/>
                    <a:pt x="145" y="390"/>
                  </a:cubicBezTo>
                  <a:cubicBezTo>
                    <a:pt x="144" y="391"/>
                    <a:pt x="144" y="391"/>
                    <a:pt x="144" y="391"/>
                  </a:cubicBezTo>
                  <a:cubicBezTo>
                    <a:pt x="143" y="391"/>
                    <a:pt x="143" y="392"/>
                    <a:pt x="142" y="392"/>
                  </a:cubicBezTo>
                  <a:cubicBezTo>
                    <a:pt x="142" y="391"/>
                    <a:pt x="142" y="391"/>
                    <a:pt x="142" y="391"/>
                  </a:cubicBezTo>
                  <a:cubicBezTo>
                    <a:pt x="142" y="391"/>
                    <a:pt x="143" y="391"/>
                    <a:pt x="143" y="390"/>
                  </a:cubicBezTo>
                  <a:cubicBezTo>
                    <a:pt x="143" y="390"/>
                    <a:pt x="143" y="389"/>
                    <a:pt x="143" y="389"/>
                  </a:cubicBezTo>
                  <a:cubicBezTo>
                    <a:pt x="143" y="389"/>
                    <a:pt x="143" y="389"/>
                    <a:pt x="143" y="389"/>
                  </a:cubicBezTo>
                  <a:cubicBezTo>
                    <a:pt x="143" y="387"/>
                    <a:pt x="143" y="386"/>
                    <a:pt x="144" y="386"/>
                  </a:cubicBezTo>
                  <a:cubicBezTo>
                    <a:pt x="145" y="386"/>
                    <a:pt x="145" y="386"/>
                    <a:pt x="145" y="386"/>
                  </a:cubicBezTo>
                  <a:cubicBezTo>
                    <a:pt x="145" y="386"/>
                    <a:pt x="145" y="386"/>
                    <a:pt x="145" y="386"/>
                  </a:cubicBezTo>
                  <a:cubicBezTo>
                    <a:pt x="145" y="386"/>
                    <a:pt x="145" y="386"/>
                    <a:pt x="145" y="386"/>
                  </a:cubicBezTo>
                  <a:cubicBezTo>
                    <a:pt x="145" y="386"/>
                    <a:pt x="145" y="386"/>
                    <a:pt x="145" y="386"/>
                  </a:cubicBezTo>
                  <a:cubicBezTo>
                    <a:pt x="145" y="384"/>
                    <a:pt x="145" y="385"/>
                    <a:pt x="147" y="384"/>
                  </a:cubicBezTo>
                  <a:cubicBezTo>
                    <a:pt x="147" y="383"/>
                    <a:pt x="147" y="383"/>
                    <a:pt x="147" y="383"/>
                  </a:cubicBezTo>
                  <a:cubicBezTo>
                    <a:pt x="148" y="382"/>
                    <a:pt x="148" y="382"/>
                    <a:pt x="149" y="381"/>
                  </a:cubicBezTo>
                  <a:close/>
                  <a:moveTo>
                    <a:pt x="140" y="374"/>
                  </a:moveTo>
                  <a:cubicBezTo>
                    <a:pt x="140" y="374"/>
                    <a:pt x="140" y="374"/>
                    <a:pt x="140" y="374"/>
                  </a:cubicBezTo>
                  <a:cubicBezTo>
                    <a:pt x="141" y="373"/>
                    <a:pt x="141" y="372"/>
                    <a:pt x="141" y="372"/>
                  </a:cubicBezTo>
                  <a:cubicBezTo>
                    <a:pt x="141" y="372"/>
                    <a:pt x="141" y="371"/>
                    <a:pt x="142" y="370"/>
                  </a:cubicBezTo>
                  <a:cubicBezTo>
                    <a:pt x="142" y="369"/>
                    <a:pt x="141" y="368"/>
                    <a:pt x="141" y="367"/>
                  </a:cubicBezTo>
                  <a:cubicBezTo>
                    <a:pt x="141" y="367"/>
                    <a:pt x="142" y="367"/>
                    <a:pt x="142" y="367"/>
                  </a:cubicBezTo>
                  <a:cubicBezTo>
                    <a:pt x="142" y="366"/>
                    <a:pt x="143" y="366"/>
                    <a:pt x="143" y="366"/>
                  </a:cubicBezTo>
                  <a:cubicBezTo>
                    <a:pt x="143" y="366"/>
                    <a:pt x="143" y="365"/>
                    <a:pt x="143" y="365"/>
                  </a:cubicBezTo>
                  <a:cubicBezTo>
                    <a:pt x="144" y="365"/>
                    <a:pt x="143" y="364"/>
                    <a:pt x="145" y="364"/>
                  </a:cubicBezTo>
                  <a:cubicBezTo>
                    <a:pt x="145" y="363"/>
                    <a:pt x="144" y="363"/>
                    <a:pt x="145" y="362"/>
                  </a:cubicBezTo>
                  <a:cubicBezTo>
                    <a:pt x="145" y="362"/>
                    <a:pt x="145" y="361"/>
                    <a:pt x="146" y="361"/>
                  </a:cubicBezTo>
                  <a:cubicBezTo>
                    <a:pt x="146" y="361"/>
                    <a:pt x="147" y="361"/>
                    <a:pt x="147" y="360"/>
                  </a:cubicBezTo>
                  <a:cubicBezTo>
                    <a:pt x="148" y="360"/>
                    <a:pt x="148" y="361"/>
                    <a:pt x="148" y="361"/>
                  </a:cubicBezTo>
                  <a:cubicBezTo>
                    <a:pt x="147" y="363"/>
                    <a:pt x="145" y="363"/>
                    <a:pt x="145" y="366"/>
                  </a:cubicBezTo>
                  <a:cubicBezTo>
                    <a:pt x="143" y="366"/>
                    <a:pt x="143" y="366"/>
                    <a:pt x="143" y="366"/>
                  </a:cubicBezTo>
                  <a:cubicBezTo>
                    <a:pt x="143" y="367"/>
                    <a:pt x="143" y="368"/>
                    <a:pt x="142" y="368"/>
                  </a:cubicBezTo>
                  <a:cubicBezTo>
                    <a:pt x="142" y="369"/>
                    <a:pt x="142" y="370"/>
                    <a:pt x="143" y="372"/>
                  </a:cubicBezTo>
                  <a:cubicBezTo>
                    <a:pt x="142" y="372"/>
                    <a:pt x="142" y="373"/>
                    <a:pt x="142" y="373"/>
                  </a:cubicBezTo>
                  <a:cubicBezTo>
                    <a:pt x="142" y="373"/>
                    <a:pt x="141" y="373"/>
                    <a:pt x="141" y="373"/>
                  </a:cubicBezTo>
                  <a:cubicBezTo>
                    <a:pt x="141" y="374"/>
                    <a:pt x="141" y="376"/>
                    <a:pt x="140" y="375"/>
                  </a:cubicBezTo>
                  <a:cubicBezTo>
                    <a:pt x="140" y="375"/>
                    <a:pt x="139" y="374"/>
                    <a:pt x="140" y="374"/>
                  </a:cubicBezTo>
                  <a:close/>
                  <a:moveTo>
                    <a:pt x="139" y="376"/>
                  </a:moveTo>
                  <a:cubicBezTo>
                    <a:pt x="139" y="376"/>
                    <a:pt x="139" y="376"/>
                    <a:pt x="140" y="376"/>
                  </a:cubicBezTo>
                  <a:cubicBezTo>
                    <a:pt x="139" y="377"/>
                    <a:pt x="139" y="378"/>
                    <a:pt x="138" y="378"/>
                  </a:cubicBezTo>
                  <a:cubicBezTo>
                    <a:pt x="138" y="380"/>
                    <a:pt x="137" y="381"/>
                    <a:pt x="136" y="382"/>
                  </a:cubicBezTo>
                  <a:cubicBezTo>
                    <a:pt x="135" y="380"/>
                    <a:pt x="137" y="377"/>
                    <a:pt x="139" y="376"/>
                  </a:cubicBezTo>
                  <a:close/>
                  <a:moveTo>
                    <a:pt x="135" y="381"/>
                  </a:moveTo>
                  <a:cubicBezTo>
                    <a:pt x="135" y="381"/>
                    <a:pt x="135" y="382"/>
                    <a:pt x="135" y="382"/>
                  </a:cubicBezTo>
                  <a:cubicBezTo>
                    <a:pt x="135" y="383"/>
                    <a:pt x="134" y="383"/>
                    <a:pt x="134" y="384"/>
                  </a:cubicBezTo>
                  <a:cubicBezTo>
                    <a:pt x="133" y="385"/>
                    <a:pt x="133" y="387"/>
                    <a:pt x="132" y="386"/>
                  </a:cubicBezTo>
                  <a:cubicBezTo>
                    <a:pt x="133" y="385"/>
                    <a:pt x="133" y="382"/>
                    <a:pt x="135" y="381"/>
                  </a:cubicBezTo>
                  <a:close/>
                  <a:moveTo>
                    <a:pt x="113" y="421"/>
                  </a:moveTo>
                  <a:cubicBezTo>
                    <a:pt x="112" y="421"/>
                    <a:pt x="114" y="416"/>
                    <a:pt x="114" y="415"/>
                  </a:cubicBezTo>
                  <a:cubicBezTo>
                    <a:pt x="115" y="415"/>
                    <a:pt x="115" y="415"/>
                    <a:pt x="115" y="415"/>
                  </a:cubicBezTo>
                  <a:cubicBezTo>
                    <a:pt x="116" y="411"/>
                    <a:pt x="126" y="410"/>
                    <a:pt x="113" y="421"/>
                  </a:cubicBezTo>
                  <a:close/>
                  <a:moveTo>
                    <a:pt x="120" y="436"/>
                  </a:moveTo>
                  <a:cubicBezTo>
                    <a:pt x="119" y="436"/>
                    <a:pt x="119" y="437"/>
                    <a:pt x="119" y="438"/>
                  </a:cubicBezTo>
                  <a:cubicBezTo>
                    <a:pt x="118" y="437"/>
                    <a:pt x="118" y="436"/>
                    <a:pt x="119" y="435"/>
                  </a:cubicBezTo>
                  <a:cubicBezTo>
                    <a:pt x="119" y="435"/>
                    <a:pt x="120" y="436"/>
                    <a:pt x="120" y="436"/>
                  </a:cubicBezTo>
                  <a:close/>
                  <a:moveTo>
                    <a:pt x="121" y="432"/>
                  </a:moveTo>
                  <a:cubicBezTo>
                    <a:pt x="122" y="433"/>
                    <a:pt x="120" y="434"/>
                    <a:pt x="119" y="435"/>
                  </a:cubicBezTo>
                  <a:cubicBezTo>
                    <a:pt x="118" y="433"/>
                    <a:pt x="121" y="433"/>
                    <a:pt x="121" y="432"/>
                  </a:cubicBezTo>
                  <a:close/>
                  <a:moveTo>
                    <a:pt x="117" y="442"/>
                  </a:moveTo>
                  <a:cubicBezTo>
                    <a:pt x="116" y="443"/>
                    <a:pt x="116" y="444"/>
                    <a:pt x="116" y="445"/>
                  </a:cubicBezTo>
                  <a:cubicBezTo>
                    <a:pt x="114" y="443"/>
                    <a:pt x="117" y="440"/>
                    <a:pt x="118" y="439"/>
                  </a:cubicBezTo>
                  <a:cubicBezTo>
                    <a:pt x="120" y="439"/>
                    <a:pt x="117" y="441"/>
                    <a:pt x="117" y="442"/>
                  </a:cubicBezTo>
                  <a:close/>
                  <a:moveTo>
                    <a:pt x="114" y="467"/>
                  </a:moveTo>
                  <a:cubicBezTo>
                    <a:pt x="113" y="467"/>
                    <a:pt x="113" y="468"/>
                    <a:pt x="112" y="468"/>
                  </a:cubicBezTo>
                  <a:cubicBezTo>
                    <a:pt x="112" y="466"/>
                    <a:pt x="114" y="467"/>
                    <a:pt x="114" y="466"/>
                  </a:cubicBezTo>
                  <a:cubicBezTo>
                    <a:pt x="114" y="465"/>
                    <a:pt x="113" y="466"/>
                    <a:pt x="113" y="466"/>
                  </a:cubicBezTo>
                  <a:cubicBezTo>
                    <a:pt x="112" y="465"/>
                    <a:pt x="113" y="462"/>
                    <a:pt x="113" y="461"/>
                  </a:cubicBezTo>
                  <a:cubicBezTo>
                    <a:pt x="115" y="463"/>
                    <a:pt x="114" y="465"/>
                    <a:pt x="114" y="467"/>
                  </a:cubicBezTo>
                  <a:close/>
                  <a:moveTo>
                    <a:pt x="114" y="458"/>
                  </a:moveTo>
                  <a:cubicBezTo>
                    <a:pt x="114" y="459"/>
                    <a:pt x="113" y="455"/>
                    <a:pt x="114" y="455"/>
                  </a:cubicBezTo>
                  <a:cubicBezTo>
                    <a:pt x="115" y="456"/>
                    <a:pt x="114" y="458"/>
                    <a:pt x="114" y="458"/>
                  </a:cubicBezTo>
                  <a:close/>
                  <a:moveTo>
                    <a:pt x="115" y="455"/>
                  </a:moveTo>
                  <a:cubicBezTo>
                    <a:pt x="113" y="455"/>
                    <a:pt x="116" y="450"/>
                    <a:pt x="116" y="450"/>
                  </a:cubicBezTo>
                  <a:cubicBezTo>
                    <a:pt x="117" y="450"/>
                    <a:pt x="118" y="456"/>
                    <a:pt x="115" y="455"/>
                  </a:cubicBezTo>
                  <a:close/>
                  <a:moveTo>
                    <a:pt x="117" y="449"/>
                  </a:moveTo>
                  <a:cubicBezTo>
                    <a:pt x="116" y="448"/>
                    <a:pt x="116" y="447"/>
                    <a:pt x="117" y="446"/>
                  </a:cubicBezTo>
                  <a:cubicBezTo>
                    <a:pt x="118" y="446"/>
                    <a:pt x="118" y="446"/>
                    <a:pt x="118" y="445"/>
                  </a:cubicBezTo>
                  <a:cubicBezTo>
                    <a:pt x="117" y="444"/>
                    <a:pt x="117" y="445"/>
                    <a:pt x="118" y="443"/>
                  </a:cubicBezTo>
                  <a:cubicBezTo>
                    <a:pt x="119" y="443"/>
                    <a:pt x="118" y="442"/>
                    <a:pt x="119" y="442"/>
                  </a:cubicBezTo>
                  <a:cubicBezTo>
                    <a:pt x="119" y="441"/>
                    <a:pt x="119" y="441"/>
                    <a:pt x="120" y="440"/>
                  </a:cubicBezTo>
                  <a:cubicBezTo>
                    <a:pt x="120" y="439"/>
                    <a:pt x="121" y="438"/>
                    <a:pt x="121" y="436"/>
                  </a:cubicBezTo>
                  <a:cubicBezTo>
                    <a:pt x="122" y="436"/>
                    <a:pt x="122" y="435"/>
                    <a:pt x="123" y="435"/>
                  </a:cubicBezTo>
                  <a:cubicBezTo>
                    <a:pt x="124" y="433"/>
                    <a:pt x="124" y="432"/>
                    <a:pt x="124" y="431"/>
                  </a:cubicBezTo>
                  <a:cubicBezTo>
                    <a:pt x="124" y="432"/>
                    <a:pt x="123" y="431"/>
                    <a:pt x="123" y="431"/>
                  </a:cubicBezTo>
                  <a:cubicBezTo>
                    <a:pt x="122" y="431"/>
                    <a:pt x="121" y="432"/>
                    <a:pt x="121" y="431"/>
                  </a:cubicBezTo>
                  <a:cubicBezTo>
                    <a:pt x="121" y="431"/>
                    <a:pt x="121" y="431"/>
                    <a:pt x="121" y="430"/>
                  </a:cubicBezTo>
                  <a:cubicBezTo>
                    <a:pt x="121" y="430"/>
                    <a:pt x="118" y="428"/>
                    <a:pt x="118" y="428"/>
                  </a:cubicBezTo>
                  <a:cubicBezTo>
                    <a:pt x="118" y="428"/>
                    <a:pt x="121" y="428"/>
                    <a:pt x="121" y="427"/>
                  </a:cubicBezTo>
                  <a:cubicBezTo>
                    <a:pt x="121" y="427"/>
                    <a:pt x="121" y="427"/>
                    <a:pt x="122" y="426"/>
                  </a:cubicBezTo>
                  <a:cubicBezTo>
                    <a:pt x="122" y="426"/>
                    <a:pt x="122" y="426"/>
                    <a:pt x="122" y="426"/>
                  </a:cubicBezTo>
                  <a:cubicBezTo>
                    <a:pt x="122" y="425"/>
                    <a:pt x="122" y="425"/>
                    <a:pt x="122" y="424"/>
                  </a:cubicBezTo>
                  <a:cubicBezTo>
                    <a:pt x="123" y="423"/>
                    <a:pt x="123" y="422"/>
                    <a:pt x="124" y="420"/>
                  </a:cubicBezTo>
                  <a:cubicBezTo>
                    <a:pt x="124" y="420"/>
                    <a:pt x="125" y="419"/>
                    <a:pt x="125" y="419"/>
                  </a:cubicBezTo>
                  <a:cubicBezTo>
                    <a:pt x="125" y="418"/>
                    <a:pt x="126" y="418"/>
                    <a:pt x="126" y="417"/>
                  </a:cubicBezTo>
                  <a:cubicBezTo>
                    <a:pt x="126" y="416"/>
                    <a:pt x="126" y="415"/>
                    <a:pt x="127" y="414"/>
                  </a:cubicBezTo>
                  <a:cubicBezTo>
                    <a:pt x="127" y="414"/>
                    <a:pt x="128" y="414"/>
                    <a:pt x="128" y="413"/>
                  </a:cubicBezTo>
                  <a:cubicBezTo>
                    <a:pt x="128" y="413"/>
                    <a:pt x="129" y="413"/>
                    <a:pt x="129" y="413"/>
                  </a:cubicBezTo>
                  <a:cubicBezTo>
                    <a:pt x="129" y="412"/>
                    <a:pt x="129" y="411"/>
                    <a:pt x="130" y="411"/>
                  </a:cubicBezTo>
                  <a:cubicBezTo>
                    <a:pt x="130" y="410"/>
                    <a:pt x="130" y="410"/>
                    <a:pt x="130" y="410"/>
                  </a:cubicBezTo>
                  <a:cubicBezTo>
                    <a:pt x="130" y="410"/>
                    <a:pt x="130" y="409"/>
                    <a:pt x="130" y="409"/>
                  </a:cubicBezTo>
                  <a:cubicBezTo>
                    <a:pt x="130" y="409"/>
                    <a:pt x="131" y="409"/>
                    <a:pt x="131" y="409"/>
                  </a:cubicBezTo>
                  <a:cubicBezTo>
                    <a:pt x="131" y="408"/>
                    <a:pt x="131" y="408"/>
                    <a:pt x="131" y="407"/>
                  </a:cubicBezTo>
                  <a:cubicBezTo>
                    <a:pt x="131" y="407"/>
                    <a:pt x="131" y="407"/>
                    <a:pt x="132" y="407"/>
                  </a:cubicBezTo>
                  <a:cubicBezTo>
                    <a:pt x="132" y="406"/>
                    <a:pt x="133" y="405"/>
                    <a:pt x="133" y="403"/>
                  </a:cubicBezTo>
                  <a:cubicBezTo>
                    <a:pt x="133" y="403"/>
                    <a:pt x="133" y="403"/>
                    <a:pt x="133" y="403"/>
                  </a:cubicBezTo>
                  <a:cubicBezTo>
                    <a:pt x="134" y="402"/>
                    <a:pt x="135" y="402"/>
                    <a:pt x="135" y="402"/>
                  </a:cubicBezTo>
                  <a:cubicBezTo>
                    <a:pt x="136" y="402"/>
                    <a:pt x="136" y="402"/>
                    <a:pt x="136" y="402"/>
                  </a:cubicBezTo>
                  <a:cubicBezTo>
                    <a:pt x="136" y="404"/>
                    <a:pt x="135" y="404"/>
                    <a:pt x="134" y="406"/>
                  </a:cubicBezTo>
                  <a:cubicBezTo>
                    <a:pt x="134" y="406"/>
                    <a:pt x="134" y="407"/>
                    <a:pt x="134" y="408"/>
                  </a:cubicBezTo>
                  <a:cubicBezTo>
                    <a:pt x="134" y="408"/>
                    <a:pt x="133" y="408"/>
                    <a:pt x="133" y="408"/>
                  </a:cubicBezTo>
                  <a:cubicBezTo>
                    <a:pt x="133" y="409"/>
                    <a:pt x="133" y="409"/>
                    <a:pt x="132" y="410"/>
                  </a:cubicBezTo>
                  <a:cubicBezTo>
                    <a:pt x="132" y="410"/>
                    <a:pt x="132" y="412"/>
                    <a:pt x="131" y="413"/>
                  </a:cubicBezTo>
                  <a:cubicBezTo>
                    <a:pt x="131" y="414"/>
                    <a:pt x="130" y="415"/>
                    <a:pt x="130" y="416"/>
                  </a:cubicBezTo>
                  <a:cubicBezTo>
                    <a:pt x="129" y="416"/>
                    <a:pt x="129" y="419"/>
                    <a:pt x="127" y="418"/>
                  </a:cubicBezTo>
                  <a:cubicBezTo>
                    <a:pt x="126" y="420"/>
                    <a:pt x="126" y="422"/>
                    <a:pt x="126" y="423"/>
                  </a:cubicBezTo>
                  <a:cubicBezTo>
                    <a:pt x="126" y="424"/>
                    <a:pt x="125" y="424"/>
                    <a:pt x="125" y="425"/>
                  </a:cubicBezTo>
                  <a:cubicBezTo>
                    <a:pt x="125" y="425"/>
                    <a:pt x="125" y="425"/>
                    <a:pt x="125" y="425"/>
                  </a:cubicBezTo>
                  <a:cubicBezTo>
                    <a:pt x="125" y="425"/>
                    <a:pt x="124" y="426"/>
                    <a:pt x="124" y="426"/>
                  </a:cubicBezTo>
                  <a:cubicBezTo>
                    <a:pt x="123" y="426"/>
                    <a:pt x="123" y="427"/>
                    <a:pt x="122" y="428"/>
                  </a:cubicBezTo>
                  <a:cubicBezTo>
                    <a:pt x="122" y="429"/>
                    <a:pt x="123" y="428"/>
                    <a:pt x="123" y="429"/>
                  </a:cubicBezTo>
                  <a:cubicBezTo>
                    <a:pt x="123" y="429"/>
                    <a:pt x="124" y="430"/>
                    <a:pt x="125" y="431"/>
                  </a:cubicBezTo>
                  <a:cubicBezTo>
                    <a:pt x="125" y="430"/>
                    <a:pt x="125" y="430"/>
                    <a:pt x="125" y="429"/>
                  </a:cubicBezTo>
                  <a:cubicBezTo>
                    <a:pt x="126" y="430"/>
                    <a:pt x="126" y="432"/>
                    <a:pt x="125" y="433"/>
                  </a:cubicBezTo>
                  <a:cubicBezTo>
                    <a:pt x="125" y="433"/>
                    <a:pt x="124" y="433"/>
                    <a:pt x="124" y="434"/>
                  </a:cubicBezTo>
                  <a:cubicBezTo>
                    <a:pt x="123" y="436"/>
                    <a:pt x="123" y="439"/>
                    <a:pt x="122" y="441"/>
                  </a:cubicBezTo>
                  <a:cubicBezTo>
                    <a:pt x="122" y="442"/>
                    <a:pt x="122" y="442"/>
                    <a:pt x="122" y="442"/>
                  </a:cubicBezTo>
                  <a:cubicBezTo>
                    <a:pt x="121" y="442"/>
                    <a:pt x="121" y="442"/>
                    <a:pt x="121" y="443"/>
                  </a:cubicBezTo>
                  <a:cubicBezTo>
                    <a:pt x="120" y="444"/>
                    <a:pt x="120" y="445"/>
                    <a:pt x="119" y="447"/>
                  </a:cubicBezTo>
                  <a:cubicBezTo>
                    <a:pt x="118" y="448"/>
                    <a:pt x="118" y="449"/>
                    <a:pt x="117" y="449"/>
                  </a:cubicBezTo>
                  <a:close/>
                  <a:moveTo>
                    <a:pt x="125" y="427"/>
                  </a:moveTo>
                  <a:cubicBezTo>
                    <a:pt x="124" y="427"/>
                    <a:pt x="125" y="426"/>
                    <a:pt x="125" y="426"/>
                  </a:cubicBezTo>
                  <a:cubicBezTo>
                    <a:pt x="126" y="426"/>
                    <a:pt x="125" y="427"/>
                    <a:pt x="125" y="427"/>
                  </a:cubicBezTo>
                  <a:close/>
                  <a:moveTo>
                    <a:pt x="142" y="487"/>
                  </a:moveTo>
                  <a:cubicBezTo>
                    <a:pt x="142" y="486"/>
                    <a:pt x="143" y="486"/>
                    <a:pt x="143" y="485"/>
                  </a:cubicBezTo>
                  <a:cubicBezTo>
                    <a:pt x="143" y="484"/>
                    <a:pt x="142" y="485"/>
                    <a:pt x="143" y="483"/>
                  </a:cubicBezTo>
                  <a:cubicBezTo>
                    <a:pt x="142" y="483"/>
                    <a:pt x="143" y="483"/>
                    <a:pt x="143" y="482"/>
                  </a:cubicBezTo>
                  <a:cubicBezTo>
                    <a:pt x="143" y="482"/>
                    <a:pt x="143" y="481"/>
                    <a:pt x="144" y="481"/>
                  </a:cubicBezTo>
                  <a:cubicBezTo>
                    <a:pt x="144" y="479"/>
                    <a:pt x="144" y="477"/>
                    <a:pt x="145" y="476"/>
                  </a:cubicBezTo>
                  <a:cubicBezTo>
                    <a:pt x="145" y="474"/>
                    <a:pt x="145" y="474"/>
                    <a:pt x="145" y="474"/>
                  </a:cubicBezTo>
                  <a:cubicBezTo>
                    <a:pt x="146" y="473"/>
                    <a:pt x="146" y="473"/>
                    <a:pt x="147" y="473"/>
                  </a:cubicBezTo>
                  <a:cubicBezTo>
                    <a:pt x="147" y="473"/>
                    <a:pt x="148" y="473"/>
                    <a:pt x="148" y="472"/>
                  </a:cubicBezTo>
                  <a:cubicBezTo>
                    <a:pt x="148" y="472"/>
                    <a:pt x="149" y="471"/>
                    <a:pt x="149" y="469"/>
                  </a:cubicBezTo>
                  <a:cubicBezTo>
                    <a:pt x="150" y="468"/>
                    <a:pt x="150" y="466"/>
                    <a:pt x="151" y="467"/>
                  </a:cubicBezTo>
                  <a:cubicBezTo>
                    <a:pt x="152" y="467"/>
                    <a:pt x="153" y="468"/>
                    <a:pt x="154" y="468"/>
                  </a:cubicBezTo>
                  <a:cubicBezTo>
                    <a:pt x="154" y="470"/>
                    <a:pt x="152" y="468"/>
                    <a:pt x="152" y="469"/>
                  </a:cubicBezTo>
                  <a:cubicBezTo>
                    <a:pt x="151" y="469"/>
                    <a:pt x="151" y="470"/>
                    <a:pt x="151" y="470"/>
                  </a:cubicBezTo>
                  <a:cubicBezTo>
                    <a:pt x="150" y="470"/>
                    <a:pt x="150" y="471"/>
                    <a:pt x="150" y="471"/>
                  </a:cubicBezTo>
                  <a:cubicBezTo>
                    <a:pt x="149" y="471"/>
                    <a:pt x="150" y="472"/>
                    <a:pt x="149" y="472"/>
                  </a:cubicBezTo>
                  <a:cubicBezTo>
                    <a:pt x="149" y="472"/>
                    <a:pt x="149" y="472"/>
                    <a:pt x="149" y="472"/>
                  </a:cubicBezTo>
                  <a:cubicBezTo>
                    <a:pt x="149" y="472"/>
                    <a:pt x="149" y="473"/>
                    <a:pt x="149" y="473"/>
                  </a:cubicBezTo>
                  <a:cubicBezTo>
                    <a:pt x="149" y="473"/>
                    <a:pt x="149" y="473"/>
                    <a:pt x="149" y="475"/>
                  </a:cubicBezTo>
                  <a:cubicBezTo>
                    <a:pt x="149" y="475"/>
                    <a:pt x="149" y="476"/>
                    <a:pt x="149" y="476"/>
                  </a:cubicBezTo>
                  <a:cubicBezTo>
                    <a:pt x="149" y="476"/>
                    <a:pt x="148" y="476"/>
                    <a:pt x="148" y="476"/>
                  </a:cubicBezTo>
                  <a:cubicBezTo>
                    <a:pt x="148" y="476"/>
                    <a:pt x="148" y="476"/>
                    <a:pt x="148" y="476"/>
                  </a:cubicBezTo>
                  <a:cubicBezTo>
                    <a:pt x="148" y="477"/>
                    <a:pt x="148" y="477"/>
                    <a:pt x="148" y="478"/>
                  </a:cubicBezTo>
                  <a:cubicBezTo>
                    <a:pt x="148" y="478"/>
                    <a:pt x="147" y="479"/>
                    <a:pt x="148" y="480"/>
                  </a:cubicBezTo>
                  <a:cubicBezTo>
                    <a:pt x="147" y="481"/>
                    <a:pt x="147" y="481"/>
                    <a:pt x="146" y="481"/>
                  </a:cubicBezTo>
                  <a:cubicBezTo>
                    <a:pt x="145" y="484"/>
                    <a:pt x="145" y="487"/>
                    <a:pt x="143" y="489"/>
                  </a:cubicBezTo>
                  <a:cubicBezTo>
                    <a:pt x="142" y="489"/>
                    <a:pt x="142" y="488"/>
                    <a:pt x="142" y="487"/>
                  </a:cubicBezTo>
                  <a:close/>
                  <a:moveTo>
                    <a:pt x="151" y="477"/>
                  </a:moveTo>
                  <a:cubicBezTo>
                    <a:pt x="150" y="477"/>
                    <a:pt x="150" y="476"/>
                    <a:pt x="150" y="474"/>
                  </a:cubicBezTo>
                  <a:cubicBezTo>
                    <a:pt x="152" y="474"/>
                    <a:pt x="151" y="476"/>
                    <a:pt x="151" y="477"/>
                  </a:cubicBezTo>
                  <a:close/>
                  <a:moveTo>
                    <a:pt x="148" y="594"/>
                  </a:moveTo>
                  <a:cubicBezTo>
                    <a:pt x="148" y="594"/>
                    <a:pt x="148" y="594"/>
                    <a:pt x="148" y="595"/>
                  </a:cubicBezTo>
                  <a:cubicBezTo>
                    <a:pt x="148" y="595"/>
                    <a:pt x="148" y="595"/>
                    <a:pt x="148" y="596"/>
                  </a:cubicBezTo>
                  <a:cubicBezTo>
                    <a:pt x="148" y="596"/>
                    <a:pt x="148" y="597"/>
                    <a:pt x="148" y="598"/>
                  </a:cubicBezTo>
                  <a:cubicBezTo>
                    <a:pt x="148" y="598"/>
                    <a:pt x="148" y="599"/>
                    <a:pt x="148" y="599"/>
                  </a:cubicBezTo>
                  <a:cubicBezTo>
                    <a:pt x="147" y="600"/>
                    <a:pt x="147" y="600"/>
                    <a:pt x="147" y="600"/>
                  </a:cubicBezTo>
                  <a:cubicBezTo>
                    <a:pt x="147" y="600"/>
                    <a:pt x="147" y="599"/>
                    <a:pt x="147" y="599"/>
                  </a:cubicBezTo>
                  <a:cubicBezTo>
                    <a:pt x="146" y="599"/>
                    <a:pt x="147" y="598"/>
                    <a:pt x="147" y="598"/>
                  </a:cubicBezTo>
                  <a:cubicBezTo>
                    <a:pt x="147" y="597"/>
                    <a:pt x="147" y="597"/>
                    <a:pt x="147" y="597"/>
                  </a:cubicBezTo>
                  <a:cubicBezTo>
                    <a:pt x="146" y="597"/>
                    <a:pt x="146" y="597"/>
                    <a:pt x="146" y="596"/>
                  </a:cubicBezTo>
                  <a:cubicBezTo>
                    <a:pt x="146" y="596"/>
                    <a:pt x="146" y="595"/>
                    <a:pt x="146" y="595"/>
                  </a:cubicBezTo>
                  <a:cubicBezTo>
                    <a:pt x="146" y="593"/>
                    <a:pt x="146" y="592"/>
                    <a:pt x="146" y="591"/>
                  </a:cubicBezTo>
                  <a:cubicBezTo>
                    <a:pt x="146" y="590"/>
                    <a:pt x="145" y="590"/>
                    <a:pt x="146" y="590"/>
                  </a:cubicBezTo>
                  <a:cubicBezTo>
                    <a:pt x="146" y="590"/>
                    <a:pt x="147" y="589"/>
                    <a:pt x="147" y="589"/>
                  </a:cubicBezTo>
                  <a:cubicBezTo>
                    <a:pt x="147" y="589"/>
                    <a:pt x="147" y="588"/>
                    <a:pt x="147" y="588"/>
                  </a:cubicBezTo>
                  <a:cubicBezTo>
                    <a:pt x="147" y="587"/>
                    <a:pt x="146" y="586"/>
                    <a:pt x="146" y="585"/>
                  </a:cubicBezTo>
                  <a:cubicBezTo>
                    <a:pt x="146" y="586"/>
                    <a:pt x="146" y="586"/>
                    <a:pt x="146" y="586"/>
                  </a:cubicBezTo>
                  <a:cubicBezTo>
                    <a:pt x="145" y="586"/>
                    <a:pt x="145" y="587"/>
                    <a:pt x="145" y="587"/>
                  </a:cubicBezTo>
                  <a:cubicBezTo>
                    <a:pt x="144" y="587"/>
                    <a:pt x="144" y="586"/>
                    <a:pt x="144" y="586"/>
                  </a:cubicBezTo>
                  <a:cubicBezTo>
                    <a:pt x="144" y="586"/>
                    <a:pt x="142" y="586"/>
                    <a:pt x="142" y="585"/>
                  </a:cubicBezTo>
                  <a:cubicBezTo>
                    <a:pt x="142" y="585"/>
                    <a:pt x="143" y="584"/>
                    <a:pt x="143" y="584"/>
                  </a:cubicBezTo>
                  <a:cubicBezTo>
                    <a:pt x="143" y="584"/>
                    <a:pt x="143" y="583"/>
                    <a:pt x="143" y="583"/>
                  </a:cubicBezTo>
                  <a:cubicBezTo>
                    <a:pt x="143" y="583"/>
                    <a:pt x="143" y="583"/>
                    <a:pt x="143" y="583"/>
                  </a:cubicBezTo>
                  <a:cubicBezTo>
                    <a:pt x="143" y="582"/>
                    <a:pt x="143" y="582"/>
                    <a:pt x="143" y="581"/>
                  </a:cubicBezTo>
                  <a:cubicBezTo>
                    <a:pt x="143" y="580"/>
                    <a:pt x="143" y="579"/>
                    <a:pt x="143" y="578"/>
                  </a:cubicBezTo>
                  <a:cubicBezTo>
                    <a:pt x="143" y="578"/>
                    <a:pt x="143" y="577"/>
                    <a:pt x="143" y="577"/>
                  </a:cubicBezTo>
                  <a:cubicBezTo>
                    <a:pt x="143" y="576"/>
                    <a:pt x="143" y="576"/>
                    <a:pt x="143" y="575"/>
                  </a:cubicBezTo>
                  <a:cubicBezTo>
                    <a:pt x="143" y="575"/>
                    <a:pt x="143" y="574"/>
                    <a:pt x="143" y="573"/>
                  </a:cubicBezTo>
                  <a:cubicBezTo>
                    <a:pt x="143" y="573"/>
                    <a:pt x="143" y="573"/>
                    <a:pt x="143" y="572"/>
                  </a:cubicBezTo>
                  <a:cubicBezTo>
                    <a:pt x="143" y="572"/>
                    <a:pt x="144" y="572"/>
                    <a:pt x="144" y="571"/>
                  </a:cubicBezTo>
                  <a:cubicBezTo>
                    <a:pt x="144" y="571"/>
                    <a:pt x="143" y="570"/>
                    <a:pt x="144" y="570"/>
                  </a:cubicBezTo>
                  <a:cubicBezTo>
                    <a:pt x="144" y="570"/>
                    <a:pt x="144" y="569"/>
                    <a:pt x="144" y="569"/>
                  </a:cubicBezTo>
                  <a:cubicBezTo>
                    <a:pt x="144" y="569"/>
                    <a:pt x="143" y="569"/>
                    <a:pt x="143" y="568"/>
                  </a:cubicBezTo>
                  <a:cubicBezTo>
                    <a:pt x="143" y="568"/>
                    <a:pt x="144" y="568"/>
                    <a:pt x="144" y="568"/>
                  </a:cubicBezTo>
                  <a:cubicBezTo>
                    <a:pt x="144" y="568"/>
                    <a:pt x="143" y="567"/>
                    <a:pt x="143" y="567"/>
                  </a:cubicBezTo>
                  <a:cubicBezTo>
                    <a:pt x="143" y="567"/>
                    <a:pt x="144" y="567"/>
                    <a:pt x="144" y="567"/>
                  </a:cubicBezTo>
                  <a:cubicBezTo>
                    <a:pt x="143" y="566"/>
                    <a:pt x="144" y="565"/>
                    <a:pt x="143" y="564"/>
                  </a:cubicBezTo>
                  <a:cubicBezTo>
                    <a:pt x="143" y="564"/>
                    <a:pt x="143" y="563"/>
                    <a:pt x="143" y="563"/>
                  </a:cubicBezTo>
                  <a:cubicBezTo>
                    <a:pt x="144" y="563"/>
                    <a:pt x="144" y="562"/>
                    <a:pt x="144" y="562"/>
                  </a:cubicBezTo>
                  <a:cubicBezTo>
                    <a:pt x="145" y="562"/>
                    <a:pt x="145" y="562"/>
                    <a:pt x="145" y="562"/>
                  </a:cubicBezTo>
                  <a:cubicBezTo>
                    <a:pt x="146" y="563"/>
                    <a:pt x="145" y="564"/>
                    <a:pt x="145" y="565"/>
                  </a:cubicBezTo>
                  <a:cubicBezTo>
                    <a:pt x="145" y="565"/>
                    <a:pt x="145" y="566"/>
                    <a:pt x="145" y="567"/>
                  </a:cubicBezTo>
                  <a:cubicBezTo>
                    <a:pt x="145" y="567"/>
                    <a:pt x="145" y="567"/>
                    <a:pt x="145" y="567"/>
                  </a:cubicBezTo>
                  <a:cubicBezTo>
                    <a:pt x="145" y="567"/>
                    <a:pt x="145" y="568"/>
                    <a:pt x="145" y="568"/>
                  </a:cubicBezTo>
                  <a:cubicBezTo>
                    <a:pt x="145" y="569"/>
                    <a:pt x="145" y="570"/>
                    <a:pt x="145" y="571"/>
                  </a:cubicBezTo>
                  <a:cubicBezTo>
                    <a:pt x="145" y="572"/>
                    <a:pt x="145" y="573"/>
                    <a:pt x="146" y="573"/>
                  </a:cubicBezTo>
                  <a:cubicBezTo>
                    <a:pt x="145" y="574"/>
                    <a:pt x="145" y="575"/>
                    <a:pt x="144" y="576"/>
                  </a:cubicBezTo>
                  <a:cubicBezTo>
                    <a:pt x="144" y="577"/>
                    <a:pt x="145" y="578"/>
                    <a:pt x="145" y="579"/>
                  </a:cubicBezTo>
                  <a:cubicBezTo>
                    <a:pt x="145" y="580"/>
                    <a:pt x="145" y="580"/>
                    <a:pt x="145" y="581"/>
                  </a:cubicBezTo>
                  <a:cubicBezTo>
                    <a:pt x="145" y="581"/>
                    <a:pt x="145" y="581"/>
                    <a:pt x="145" y="581"/>
                  </a:cubicBezTo>
                  <a:cubicBezTo>
                    <a:pt x="145" y="581"/>
                    <a:pt x="145" y="582"/>
                    <a:pt x="145" y="582"/>
                  </a:cubicBezTo>
                  <a:cubicBezTo>
                    <a:pt x="144" y="582"/>
                    <a:pt x="144" y="583"/>
                    <a:pt x="144" y="584"/>
                  </a:cubicBezTo>
                  <a:cubicBezTo>
                    <a:pt x="144" y="585"/>
                    <a:pt x="145" y="584"/>
                    <a:pt x="145" y="584"/>
                  </a:cubicBezTo>
                  <a:cubicBezTo>
                    <a:pt x="145" y="585"/>
                    <a:pt x="146" y="585"/>
                    <a:pt x="146" y="585"/>
                  </a:cubicBezTo>
                  <a:cubicBezTo>
                    <a:pt x="146" y="585"/>
                    <a:pt x="146" y="584"/>
                    <a:pt x="146" y="584"/>
                  </a:cubicBezTo>
                  <a:cubicBezTo>
                    <a:pt x="147" y="584"/>
                    <a:pt x="148" y="585"/>
                    <a:pt x="148" y="586"/>
                  </a:cubicBezTo>
                  <a:cubicBezTo>
                    <a:pt x="148" y="586"/>
                    <a:pt x="147" y="587"/>
                    <a:pt x="147" y="587"/>
                  </a:cubicBezTo>
                  <a:cubicBezTo>
                    <a:pt x="147" y="589"/>
                    <a:pt x="149" y="591"/>
                    <a:pt x="148" y="593"/>
                  </a:cubicBezTo>
                  <a:cubicBezTo>
                    <a:pt x="148" y="593"/>
                    <a:pt x="149" y="593"/>
                    <a:pt x="148" y="594"/>
                  </a:cubicBezTo>
                  <a:close/>
                  <a:moveTo>
                    <a:pt x="149" y="557"/>
                  </a:moveTo>
                  <a:cubicBezTo>
                    <a:pt x="148" y="558"/>
                    <a:pt x="149" y="560"/>
                    <a:pt x="148" y="561"/>
                  </a:cubicBezTo>
                  <a:cubicBezTo>
                    <a:pt x="148" y="562"/>
                    <a:pt x="148" y="563"/>
                    <a:pt x="147" y="563"/>
                  </a:cubicBezTo>
                  <a:cubicBezTo>
                    <a:pt x="146" y="562"/>
                    <a:pt x="146" y="562"/>
                    <a:pt x="147" y="561"/>
                  </a:cubicBezTo>
                  <a:cubicBezTo>
                    <a:pt x="147" y="561"/>
                    <a:pt x="148" y="560"/>
                    <a:pt x="147" y="560"/>
                  </a:cubicBezTo>
                  <a:cubicBezTo>
                    <a:pt x="146" y="559"/>
                    <a:pt x="147" y="560"/>
                    <a:pt x="147" y="558"/>
                  </a:cubicBezTo>
                  <a:cubicBezTo>
                    <a:pt x="147" y="558"/>
                    <a:pt x="147" y="558"/>
                    <a:pt x="147" y="557"/>
                  </a:cubicBezTo>
                  <a:cubicBezTo>
                    <a:pt x="147" y="557"/>
                    <a:pt x="147" y="556"/>
                    <a:pt x="147" y="556"/>
                  </a:cubicBezTo>
                  <a:cubicBezTo>
                    <a:pt x="147" y="555"/>
                    <a:pt x="147" y="554"/>
                    <a:pt x="147" y="553"/>
                  </a:cubicBezTo>
                  <a:cubicBezTo>
                    <a:pt x="148" y="552"/>
                    <a:pt x="148" y="552"/>
                    <a:pt x="149" y="551"/>
                  </a:cubicBezTo>
                  <a:cubicBezTo>
                    <a:pt x="148" y="550"/>
                    <a:pt x="148" y="549"/>
                    <a:pt x="148" y="548"/>
                  </a:cubicBezTo>
                  <a:cubicBezTo>
                    <a:pt x="148" y="549"/>
                    <a:pt x="148" y="549"/>
                    <a:pt x="147" y="549"/>
                  </a:cubicBezTo>
                  <a:cubicBezTo>
                    <a:pt x="147" y="549"/>
                    <a:pt x="146" y="550"/>
                    <a:pt x="146" y="549"/>
                  </a:cubicBezTo>
                  <a:cubicBezTo>
                    <a:pt x="146" y="549"/>
                    <a:pt x="146" y="549"/>
                    <a:pt x="146" y="549"/>
                  </a:cubicBezTo>
                  <a:cubicBezTo>
                    <a:pt x="146" y="548"/>
                    <a:pt x="144" y="548"/>
                    <a:pt x="144" y="548"/>
                  </a:cubicBezTo>
                  <a:cubicBezTo>
                    <a:pt x="144" y="547"/>
                    <a:pt x="145" y="547"/>
                    <a:pt x="145" y="546"/>
                  </a:cubicBezTo>
                  <a:cubicBezTo>
                    <a:pt x="145" y="546"/>
                    <a:pt x="145" y="546"/>
                    <a:pt x="145" y="546"/>
                  </a:cubicBezTo>
                  <a:cubicBezTo>
                    <a:pt x="146" y="545"/>
                    <a:pt x="146" y="545"/>
                    <a:pt x="146" y="545"/>
                  </a:cubicBezTo>
                  <a:cubicBezTo>
                    <a:pt x="146" y="545"/>
                    <a:pt x="145" y="544"/>
                    <a:pt x="145" y="544"/>
                  </a:cubicBezTo>
                  <a:cubicBezTo>
                    <a:pt x="146" y="543"/>
                    <a:pt x="146" y="542"/>
                    <a:pt x="146" y="541"/>
                  </a:cubicBezTo>
                  <a:cubicBezTo>
                    <a:pt x="146" y="540"/>
                    <a:pt x="146" y="540"/>
                    <a:pt x="146" y="539"/>
                  </a:cubicBezTo>
                  <a:cubicBezTo>
                    <a:pt x="146" y="539"/>
                    <a:pt x="147" y="539"/>
                    <a:pt x="147" y="538"/>
                  </a:cubicBezTo>
                  <a:cubicBezTo>
                    <a:pt x="147" y="537"/>
                    <a:pt x="147" y="537"/>
                    <a:pt x="147" y="536"/>
                  </a:cubicBezTo>
                  <a:cubicBezTo>
                    <a:pt x="147" y="536"/>
                    <a:pt x="147" y="535"/>
                    <a:pt x="147" y="535"/>
                  </a:cubicBezTo>
                  <a:cubicBezTo>
                    <a:pt x="147" y="535"/>
                    <a:pt x="148" y="534"/>
                    <a:pt x="148" y="534"/>
                  </a:cubicBezTo>
                  <a:cubicBezTo>
                    <a:pt x="148" y="534"/>
                    <a:pt x="148" y="533"/>
                    <a:pt x="148" y="532"/>
                  </a:cubicBezTo>
                  <a:cubicBezTo>
                    <a:pt x="148" y="532"/>
                    <a:pt x="148" y="532"/>
                    <a:pt x="148" y="532"/>
                  </a:cubicBezTo>
                  <a:cubicBezTo>
                    <a:pt x="148" y="532"/>
                    <a:pt x="148" y="532"/>
                    <a:pt x="148" y="531"/>
                  </a:cubicBezTo>
                  <a:cubicBezTo>
                    <a:pt x="148" y="531"/>
                    <a:pt x="148" y="531"/>
                    <a:pt x="148" y="531"/>
                  </a:cubicBezTo>
                  <a:cubicBezTo>
                    <a:pt x="148" y="531"/>
                    <a:pt x="148" y="530"/>
                    <a:pt x="148" y="530"/>
                  </a:cubicBezTo>
                  <a:cubicBezTo>
                    <a:pt x="148" y="530"/>
                    <a:pt x="149" y="530"/>
                    <a:pt x="149" y="529"/>
                  </a:cubicBezTo>
                  <a:cubicBezTo>
                    <a:pt x="149" y="529"/>
                    <a:pt x="149" y="528"/>
                    <a:pt x="149" y="527"/>
                  </a:cubicBezTo>
                  <a:cubicBezTo>
                    <a:pt x="149" y="527"/>
                    <a:pt x="149" y="526"/>
                    <a:pt x="149" y="526"/>
                  </a:cubicBezTo>
                  <a:cubicBezTo>
                    <a:pt x="149" y="526"/>
                    <a:pt x="150" y="525"/>
                    <a:pt x="150" y="525"/>
                  </a:cubicBezTo>
                  <a:cubicBezTo>
                    <a:pt x="150" y="525"/>
                    <a:pt x="151" y="525"/>
                    <a:pt x="151" y="525"/>
                  </a:cubicBezTo>
                  <a:cubicBezTo>
                    <a:pt x="151" y="526"/>
                    <a:pt x="150" y="527"/>
                    <a:pt x="150" y="528"/>
                  </a:cubicBezTo>
                  <a:cubicBezTo>
                    <a:pt x="150" y="528"/>
                    <a:pt x="150" y="529"/>
                    <a:pt x="150" y="530"/>
                  </a:cubicBezTo>
                  <a:cubicBezTo>
                    <a:pt x="150" y="530"/>
                    <a:pt x="150" y="530"/>
                    <a:pt x="150" y="530"/>
                  </a:cubicBezTo>
                  <a:cubicBezTo>
                    <a:pt x="150" y="530"/>
                    <a:pt x="150" y="531"/>
                    <a:pt x="150" y="531"/>
                  </a:cubicBezTo>
                  <a:cubicBezTo>
                    <a:pt x="149" y="532"/>
                    <a:pt x="150" y="533"/>
                    <a:pt x="150" y="534"/>
                  </a:cubicBezTo>
                  <a:cubicBezTo>
                    <a:pt x="149" y="535"/>
                    <a:pt x="149" y="536"/>
                    <a:pt x="149" y="537"/>
                  </a:cubicBezTo>
                  <a:cubicBezTo>
                    <a:pt x="148" y="537"/>
                    <a:pt x="149" y="538"/>
                    <a:pt x="147" y="538"/>
                  </a:cubicBezTo>
                  <a:cubicBezTo>
                    <a:pt x="147" y="540"/>
                    <a:pt x="148" y="541"/>
                    <a:pt x="148" y="542"/>
                  </a:cubicBezTo>
                  <a:cubicBezTo>
                    <a:pt x="148" y="543"/>
                    <a:pt x="148" y="543"/>
                    <a:pt x="148" y="544"/>
                  </a:cubicBezTo>
                  <a:cubicBezTo>
                    <a:pt x="148" y="544"/>
                    <a:pt x="147" y="544"/>
                    <a:pt x="147" y="544"/>
                  </a:cubicBezTo>
                  <a:cubicBezTo>
                    <a:pt x="147" y="544"/>
                    <a:pt x="148" y="545"/>
                    <a:pt x="148" y="545"/>
                  </a:cubicBezTo>
                  <a:cubicBezTo>
                    <a:pt x="147" y="545"/>
                    <a:pt x="146" y="546"/>
                    <a:pt x="146" y="547"/>
                  </a:cubicBezTo>
                  <a:cubicBezTo>
                    <a:pt x="146" y="548"/>
                    <a:pt x="147" y="546"/>
                    <a:pt x="147" y="547"/>
                  </a:cubicBezTo>
                  <a:cubicBezTo>
                    <a:pt x="147" y="547"/>
                    <a:pt x="148" y="548"/>
                    <a:pt x="148" y="548"/>
                  </a:cubicBezTo>
                  <a:cubicBezTo>
                    <a:pt x="148" y="548"/>
                    <a:pt x="148" y="547"/>
                    <a:pt x="149" y="547"/>
                  </a:cubicBezTo>
                  <a:cubicBezTo>
                    <a:pt x="149" y="547"/>
                    <a:pt x="150" y="549"/>
                    <a:pt x="150" y="549"/>
                  </a:cubicBezTo>
                  <a:cubicBezTo>
                    <a:pt x="150" y="549"/>
                    <a:pt x="149" y="550"/>
                    <a:pt x="149" y="550"/>
                  </a:cubicBezTo>
                  <a:cubicBezTo>
                    <a:pt x="149" y="552"/>
                    <a:pt x="150" y="555"/>
                    <a:pt x="149" y="556"/>
                  </a:cubicBezTo>
                  <a:cubicBezTo>
                    <a:pt x="149" y="556"/>
                    <a:pt x="149" y="557"/>
                    <a:pt x="149" y="557"/>
                  </a:cubicBezTo>
                  <a:cubicBezTo>
                    <a:pt x="149" y="557"/>
                    <a:pt x="149" y="557"/>
                    <a:pt x="149" y="557"/>
                  </a:cubicBezTo>
                  <a:close/>
                  <a:moveTo>
                    <a:pt x="154" y="631"/>
                  </a:moveTo>
                  <a:cubicBezTo>
                    <a:pt x="154" y="630"/>
                    <a:pt x="154" y="630"/>
                    <a:pt x="154" y="629"/>
                  </a:cubicBezTo>
                  <a:cubicBezTo>
                    <a:pt x="154" y="629"/>
                    <a:pt x="154" y="629"/>
                    <a:pt x="154" y="629"/>
                  </a:cubicBezTo>
                  <a:cubicBezTo>
                    <a:pt x="153" y="628"/>
                    <a:pt x="154" y="629"/>
                    <a:pt x="154" y="628"/>
                  </a:cubicBezTo>
                  <a:cubicBezTo>
                    <a:pt x="154" y="627"/>
                    <a:pt x="153" y="627"/>
                    <a:pt x="153" y="627"/>
                  </a:cubicBezTo>
                  <a:cubicBezTo>
                    <a:pt x="153" y="627"/>
                    <a:pt x="153" y="626"/>
                    <a:pt x="153" y="626"/>
                  </a:cubicBezTo>
                  <a:cubicBezTo>
                    <a:pt x="153" y="625"/>
                    <a:pt x="153" y="625"/>
                    <a:pt x="153" y="624"/>
                  </a:cubicBezTo>
                  <a:cubicBezTo>
                    <a:pt x="153" y="624"/>
                    <a:pt x="153" y="623"/>
                    <a:pt x="153" y="623"/>
                  </a:cubicBezTo>
                  <a:cubicBezTo>
                    <a:pt x="153" y="622"/>
                    <a:pt x="153" y="621"/>
                    <a:pt x="153" y="621"/>
                  </a:cubicBezTo>
                  <a:cubicBezTo>
                    <a:pt x="153" y="621"/>
                    <a:pt x="152" y="621"/>
                    <a:pt x="152" y="621"/>
                  </a:cubicBezTo>
                  <a:cubicBezTo>
                    <a:pt x="152" y="622"/>
                    <a:pt x="152" y="622"/>
                    <a:pt x="151" y="622"/>
                  </a:cubicBezTo>
                  <a:cubicBezTo>
                    <a:pt x="151" y="622"/>
                    <a:pt x="151" y="622"/>
                    <a:pt x="151" y="621"/>
                  </a:cubicBezTo>
                  <a:cubicBezTo>
                    <a:pt x="151" y="621"/>
                    <a:pt x="150" y="622"/>
                    <a:pt x="150" y="621"/>
                  </a:cubicBezTo>
                  <a:cubicBezTo>
                    <a:pt x="150" y="621"/>
                    <a:pt x="150" y="621"/>
                    <a:pt x="150" y="620"/>
                  </a:cubicBezTo>
                  <a:cubicBezTo>
                    <a:pt x="150" y="620"/>
                    <a:pt x="150" y="620"/>
                    <a:pt x="150" y="620"/>
                  </a:cubicBezTo>
                  <a:cubicBezTo>
                    <a:pt x="150" y="619"/>
                    <a:pt x="150" y="619"/>
                    <a:pt x="150" y="619"/>
                  </a:cubicBezTo>
                  <a:cubicBezTo>
                    <a:pt x="150" y="619"/>
                    <a:pt x="150" y="619"/>
                    <a:pt x="150" y="618"/>
                  </a:cubicBezTo>
                  <a:cubicBezTo>
                    <a:pt x="150" y="618"/>
                    <a:pt x="150" y="617"/>
                    <a:pt x="150" y="616"/>
                  </a:cubicBezTo>
                  <a:cubicBezTo>
                    <a:pt x="150" y="616"/>
                    <a:pt x="150" y="616"/>
                    <a:pt x="150" y="615"/>
                  </a:cubicBezTo>
                  <a:cubicBezTo>
                    <a:pt x="150" y="615"/>
                    <a:pt x="150" y="615"/>
                    <a:pt x="150" y="614"/>
                  </a:cubicBezTo>
                  <a:cubicBezTo>
                    <a:pt x="150" y="614"/>
                    <a:pt x="149" y="613"/>
                    <a:pt x="149" y="613"/>
                  </a:cubicBezTo>
                  <a:cubicBezTo>
                    <a:pt x="149" y="613"/>
                    <a:pt x="149" y="612"/>
                    <a:pt x="150" y="612"/>
                  </a:cubicBezTo>
                  <a:cubicBezTo>
                    <a:pt x="150" y="612"/>
                    <a:pt x="150" y="612"/>
                    <a:pt x="150" y="612"/>
                  </a:cubicBezTo>
                  <a:cubicBezTo>
                    <a:pt x="150" y="611"/>
                    <a:pt x="150" y="611"/>
                    <a:pt x="150" y="611"/>
                  </a:cubicBezTo>
                  <a:cubicBezTo>
                    <a:pt x="150" y="610"/>
                    <a:pt x="150" y="610"/>
                    <a:pt x="150" y="610"/>
                  </a:cubicBezTo>
                  <a:cubicBezTo>
                    <a:pt x="150" y="610"/>
                    <a:pt x="149" y="610"/>
                    <a:pt x="149" y="610"/>
                  </a:cubicBezTo>
                  <a:cubicBezTo>
                    <a:pt x="149" y="610"/>
                    <a:pt x="150" y="610"/>
                    <a:pt x="149" y="609"/>
                  </a:cubicBezTo>
                  <a:cubicBezTo>
                    <a:pt x="149" y="609"/>
                    <a:pt x="149" y="609"/>
                    <a:pt x="149" y="609"/>
                  </a:cubicBezTo>
                  <a:cubicBezTo>
                    <a:pt x="149" y="609"/>
                    <a:pt x="149" y="609"/>
                    <a:pt x="149" y="608"/>
                  </a:cubicBezTo>
                  <a:cubicBezTo>
                    <a:pt x="149" y="608"/>
                    <a:pt x="149" y="607"/>
                    <a:pt x="149" y="606"/>
                  </a:cubicBezTo>
                  <a:cubicBezTo>
                    <a:pt x="149" y="606"/>
                    <a:pt x="149" y="606"/>
                    <a:pt x="149" y="606"/>
                  </a:cubicBezTo>
                  <a:cubicBezTo>
                    <a:pt x="149" y="606"/>
                    <a:pt x="149" y="606"/>
                    <a:pt x="150" y="605"/>
                  </a:cubicBezTo>
                  <a:cubicBezTo>
                    <a:pt x="150" y="605"/>
                    <a:pt x="150" y="605"/>
                    <a:pt x="150" y="605"/>
                  </a:cubicBezTo>
                  <a:cubicBezTo>
                    <a:pt x="150" y="606"/>
                    <a:pt x="150" y="606"/>
                    <a:pt x="150" y="607"/>
                  </a:cubicBezTo>
                  <a:cubicBezTo>
                    <a:pt x="150" y="607"/>
                    <a:pt x="151" y="608"/>
                    <a:pt x="151" y="608"/>
                  </a:cubicBezTo>
                  <a:cubicBezTo>
                    <a:pt x="151" y="608"/>
                    <a:pt x="150" y="608"/>
                    <a:pt x="150" y="608"/>
                  </a:cubicBezTo>
                  <a:cubicBezTo>
                    <a:pt x="150" y="609"/>
                    <a:pt x="150" y="609"/>
                    <a:pt x="150" y="610"/>
                  </a:cubicBezTo>
                  <a:cubicBezTo>
                    <a:pt x="150" y="610"/>
                    <a:pt x="151" y="611"/>
                    <a:pt x="151" y="611"/>
                  </a:cubicBezTo>
                  <a:cubicBezTo>
                    <a:pt x="151" y="612"/>
                    <a:pt x="151" y="612"/>
                    <a:pt x="151" y="613"/>
                  </a:cubicBezTo>
                  <a:cubicBezTo>
                    <a:pt x="151" y="613"/>
                    <a:pt x="151" y="614"/>
                    <a:pt x="150" y="614"/>
                  </a:cubicBezTo>
                  <a:cubicBezTo>
                    <a:pt x="151" y="616"/>
                    <a:pt x="151" y="616"/>
                    <a:pt x="152" y="617"/>
                  </a:cubicBezTo>
                  <a:cubicBezTo>
                    <a:pt x="151" y="617"/>
                    <a:pt x="151" y="618"/>
                    <a:pt x="151" y="618"/>
                  </a:cubicBezTo>
                  <a:cubicBezTo>
                    <a:pt x="151" y="618"/>
                    <a:pt x="151" y="618"/>
                    <a:pt x="151" y="618"/>
                  </a:cubicBezTo>
                  <a:cubicBezTo>
                    <a:pt x="151" y="618"/>
                    <a:pt x="151" y="619"/>
                    <a:pt x="152" y="619"/>
                  </a:cubicBezTo>
                  <a:cubicBezTo>
                    <a:pt x="151" y="619"/>
                    <a:pt x="151" y="620"/>
                    <a:pt x="151" y="620"/>
                  </a:cubicBezTo>
                  <a:cubicBezTo>
                    <a:pt x="151" y="621"/>
                    <a:pt x="151" y="620"/>
                    <a:pt x="152" y="620"/>
                  </a:cubicBezTo>
                  <a:cubicBezTo>
                    <a:pt x="152" y="620"/>
                    <a:pt x="152" y="621"/>
                    <a:pt x="153" y="621"/>
                  </a:cubicBezTo>
                  <a:cubicBezTo>
                    <a:pt x="153" y="621"/>
                    <a:pt x="153" y="620"/>
                    <a:pt x="153" y="620"/>
                  </a:cubicBezTo>
                  <a:cubicBezTo>
                    <a:pt x="153" y="620"/>
                    <a:pt x="154" y="621"/>
                    <a:pt x="154" y="621"/>
                  </a:cubicBezTo>
                  <a:cubicBezTo>
                    <a:pt x="154" y="621"/>
                    <a:pt x="154" y="622"/>
                    <a:pt x="154" y="622"/>
                  </a:cubicBezTo>
                  <a:cubicBezTo>
                    <a:pt x="154" y="623"/>
                    <a:pt x="155" y="625"/>
                    <a:pt x="155" y="626"/>
                  </a:cubicBezTo>
                  <a:cubicBezTo>
                    <a:pt x="155" y="626"/>
                    <a:pt x="155" y="626"/>
                    <a:pt x="155" y="626"/>
                  </a:cubicBezTo>
                  <a:cubicBezTo>
                    <a:pt x="155" y="626"/>
                    <a:pt x="155" y="627"/>
                    <a:pt x="155" y="627"/>
                  </a:cubicBezTo>
                  <a:cubicBezTo>
                    <a:pt x="155" y="627"/>
                    <a:pt x="155" y="628"/>
                    <a:pt x="155" y="629"/>
                  </a:cubicBezTo>
                  <a:cubicBezTo>
                    <a:pt x="155" y="630"/>
                    <a:pt x="155" y="630"/>
                    <a:pt x="154" y="631"/>
                  </a:cubicBezTo>
                  <a:close/>
                  <a:moveTo>
                    <a:pt x="157" y="678"/>
                  </a:moveTo>
                  <a:cubicBezTo>
                    <a:pt x="156" y="678"/>
                    <a:pt x="156" y="677"/>
                    <a:pt x="155" y="676"/>
                  </a:cubicBezTo>
                  <a:cubicBezTo>
                    <a:pt x="155" y="675"/>
                    <a:pt x="155" y="675"/>
                    <a:pt x="155" y="674"/>
                  </a:cubicBezTo>
                  <a:cubicBezTo>
                    <a:pt x="156" y="675"/>
                    <a:pt x="156" y="675"/>
                    <a:pt x="156" y="675"/>
                  </a:cubicBezTo>
                  <a:cubicBezTo>
                    <a:pt x="156" y="676"/>
                    <a:pt x="156" y="677"/>
                    <a:pt x="157" y="677"/>
                  </a:cubicBezTo>
                  <a:cubicBezTo>
                    <a:pt x="157" y="678"/>
                    <a:pt x="157" y="678"/>
                    <a:pt x="157" y="678"/>
                  </a:cubicBezTo>
                  <a:close/>
                  <a:moveTo>
                    <a:pt x="157" y="678"/>
                  </a:moveTo>
                  <a:cubicBezTo>
                    <a:pt x="157" y="678"/>
                    <a:pt x="157" y="678"/>
                    <a:pt x="157" y="678"/>
                  </a:cubicBezTo>
                  <a:cubicBezTo>
                    <a:pt x="157" y="678"/>
                    <a:pt x="157" y="678"/>
                    <a:pt x="157" y="678"/>
                  </a:cubicBezTo>
                  <a:cubicBezTo>
                    <a:pt x="157" y="678"/>
                    <a:pt x="157" y="678"/>
                    <a:pt x="157" y="678"/>
                  </a:cubicBezTo>
                  <a:close/>
                  <a:moveTo>
                    <a:pt x="157" y="501"/>
                  </a:moveTo>
                  <a:cubicBezTo>
                    <a:pt x="157" y="502"/>
                    <a:pt x="157" y="502"/>
                    <a:pt x="157" y="503"/>
                  </a:cubicBezTo>
                  <a:cubicBezTo>
                    <a:pt x="157" y="503"/>
                    <a:pt x="156" y="503"/>
                    <a:pt x="156" y="503"/>
                  </a:cubicBezTo>
                  <a:cubicBezTo>
                    <a:pt x="156" y="503"/>
                    <a:pt x="156" y="504"/>
                    <a:pt x="156" y="505"/>
                  </a:cubicBezTo>
                  <a:cubicBezTo>
                    <a:pt x="156" y="505"/>
                    <a:pt x="156" y="506"/>
                    <a:pt x="156" y="507"/>
                  </a:cubicBezTo>
                  <a:cubicBezTo>
                    <a:pt x="156" y="508"/>
                    <a:pt x="155" y="509"/>
                    <a:pt x="155" y="510"/>
                  </a:cubicBezTo>
                  <a:cubicBezTo>
                    <a:pt x="154" y="510"/>
                    <a:pt x="155" y="511"/>
                    <a:pt x="153" y="511"/>
                  </a:cubicBezTo>
                  <a:cubicBezTo>
                    <a:pt x="153" y="513"/>
                    <a:pt x="154" y="514"/>
                    <a:pt x="154" y="515"/>
                  </a:cubicBezTo>
                  <a:cubicBezTo>
                    <a:pt x="154" y="516"/>
                    <a:pt x="153" y="516"/>
                    <a:pt x="153" y="517"/>
                  </a:cubicBezTo>
                  <a:cubicBezTo>
                    <a:pt x="153" y="517"/>
                    <a:pt x="153" y="517"/>
                    <a:pt x="153" y="517"/>
                  </a:cubicBezTo>
                  <a:cubicBezTo>
                    <a:pt x="153" y="517"/>
                    <a:pt x="153" y="517"/>
                    <a:pt x="153" y="518"/>
                  </a:cubicBezTo>
                  <a:cubicBezTo>
                    <a:pt x="152" y="518"/>
                    <a:pt x="152" y="519"/>
                    <a:pt x="151" y="519"/>
                  </a:cubicBezTo>
                  <a:cubicBezTo>
                    <a:pt x="152" y="521"/>
                    <a:pt x="152" y="519"/>
                    <a:pt x="153" y="520"/>
                  </a:cubicBezTo>
                  <a:cubicBezTo>
                    <a:pt x="152" y="520"/>
                    <a:pt x="153" y="521"/>
                    <a:pt x="154" y="521"/>
                  </a:cubicBezTo>
                  <a:cubicBezTo>
                    <a:pt x="154" y="521"/>
                    <a:pt x="154" y="520"/>
                    <a:pt x="154" y="520"/>
                  </a:cubicBezTo>
                  <a:cubicBezTo>
                    <a:pt x="154" y="520"/>
                    <a:pt x="155" y="522"/>
                    <a:pt x="155" y="522"/>
                  </a:cubicBezTo>
                  <a:cubicBezTo>
                    <a:pt x="155" y="522"/>
                    <a:pt x="154" y="523"/>
                    <a:pt x="154" y="523"/>
                  </a:cubicBezTo>
                  <a:cubicBezTo>
                    <a:pt x="154" y="525"/>
                    <a:pt x="154" y="528"/>
                    <a:pt x="154" y="529"/>
                  </a:cubicBezTo>
                  <a:cubicBezTo>
                    <a:pt x="154" y="529"/>
                    <a:pt x="154" y="530"/>
                    <a:pt x="154" y="530"/>
                  </a:cubicBezTo>
                  <a:cubicBezTo>
                    <a:pt x="153" y="530"/>
                    <a:pt x="153" y="530"/>
                    <a:pt x="153" y="530"/>
                  </a:cubicBezTo>
                  <a:cubicBezTo>
                    <a:pt x="153" y="531"/>
                    <a:pt x="153" y="533"/>
                    <a:pt x="153" y="534"/>
                  </a:cubicBezTo>
                  <a:cubicBezTo>
                    <a:pt x="152" y="534"/>
                    <a:pt x="152" y="536"/>
                    <a:pt x="151" y="536"/>
                  </a:cubicBezTo>
                  <a:cubicBezTo>
                    <a:pt x="151" y="535"/>
                    <a:pt x="150" y="534"/>
                    <a:pt x="151" y="534"/>
                  </a:cubicBezTo>
                  <a:cubicBezTo>
                    <a:pt x="151" y="533"/>
                    <a:pt x="152" y="533"/>
                    <a:pt x="151" y="533"/>
                  </a:cubicBezTo>
                  <a:cubicBezTo>
                    <a:pt x="151" y="532"/>
                    <a:pt x="151" y="533"/>
                    <a:pt x="151" y="531"/>
                  </a:cubicBezTo>
                  <a:cubicBezTo>
                    <a:pt x="151" y="531"/>
                    <a:pt x="151" y="530"/>
                    <a:pt x="151" y="530"/>
                  </a:cubicBezTo>
                  <a:cubicBezTo>
                    <a:pt x="151" y="530"/>
                    <a:pt x="152" y="529"/>
                    <a:pt x="152" y="528"/>
                  </a:cubicBezTo>
                  <a:cubicBezTo>
                    <a:pt x="152" y="528"/>
                    <a:pt x="152" y="527"/>
                    <a:pt x="152" y="525"/>
                  </a:cubicBezTo>
                  <a:cubicBezTo>
                    <a:pt x="153" y="525"/>
                    <a:pt x="153" y="525"/>
                    <a:pt x="154" y="524"/>
                  </a:cubicBezTo>
                  <a:cubicBezTo>
                    <a:pt x="154" y="523"/>
                    <a:pt x="153" y="522"/>
                    <a:pt x="154" y="521"/>
                  </a:cubicBezTo>
                  <a:cubicBezTo>
                    <a:pt x="153" y="522"/>
                    <a:pt x="153" y="521"/>
                    <a:pt x="153" y="522"/>
                  </a:cubicBezTo>
                  <a:cubicBezTo>
                    <a:pt x="152" y="522"/>
                    <a:pt x="152" y="523"/>
                    <a:pt x="151" y="522"/>
                  </a:cubicBezTo>
                  <a:cubicBezTo>
                    <a:pt x="151" y="522"/>
                    <a:pt x="151" y="522"/>
                    <a:pt x="151" y="521"/>
                  </a:cubicBezTo>
                  <a:cubicBezTo>
                    <a:pt x="151" y="521"/>
                    <a:pt x="148" y="521"/>
                    <a:pt x="149" y="520"/>
                  </a:cubicBezTo>
                  <a:cubicBezTo>
                    <a:pt x="149" y="520"/>
                    <a:pt x="150" y="520"/>
                    <a:pt x="151" y="519"/>
                  </a:cubicBezTo>
                  <a:cubicBezTo>
                    <a:pt x="151" y="519"/>
                    <a:pt x="151" y="519"/>
                    <a:pt x="151" y="518"/>
                  </a:cubicBezTo>
                  <a:cubicBezTo>
                    <a:pt x="151" y="518"/>
                    <a:pt x="151" y="518"/>
                    <a:pt x="151" y="518"/>
                  </a:cubicBezTo>
                  <a:cubicBezTo>
                    <a:pt x="151" y="518"/>
                    <a:pt x="151" y="517"/>
                    <a:pt x="151" y="517"/>
                  </a:cubicBezTo>
                  <a:cubicBezTo>
                    <a:pt x="151" y="516"/>
                    <a:pt x="151" y="515"/>
                    <a:pt x="152" y="514"/>
                  </a:cubicBezTo>
                  <a:cubicBezTo>
                    <a:pt x="152" y="513"/>
                    <a:pt x="152" y="513"/>
                    <a:pt x="152" y="512"/>
                  </a:cubicBezTo>
                  <a:cubicBezTo>
                    <a:pt x="152" y="512"/>
                    <a:pt x="153" y="511"/>
                    <a:pt x="153" y="511"/>
                  </a:cubicBezTo>
                  <a:cubicBezTo>
                    <a:pt x="153" y="510"/>
                    <a:pt x="153" y="509"/>
                    <a:pt x="153" y="509"/>
                  </a:cubicBezTo>
                  <a:cubicBezTo>
                    <a:pt x="153" y="508"/>
                    <a:pt x="153" y="508"/>
                    <a:pt x="153" y="508"/>
                  </a:cubicBezTo>
                  <a:cubicBezTo>
                    <a:pt x="153" y="508"/>
                    <a:pt x="154" y="507"/>
                    <a:pt x="154" y="507"/>
                  </a:cubicBezTo>
                  <a:cubicBezTo>
                    <a:pt x="154" y="507"/>
                    <a:pt x="154" y="506"/>
                    <a:pt x="154" y="505"/>
                  </a:cubicBezTo>
                  <a:cubicBezTo>
                    <a:pt x="154" y="505"/>
                    <a:pt x="154" y="505"/>
                    <a:pt x="154" y="505"/>
                  </a:cubicBezTo>
                  <a:cubicBezTo>
                    <a:pt x="154" y="505"/>
                    <a:pt x="154" y="504"/>
                    <a:pt x="154" y="504"/>
                  </a:cubicBezTo>
                  <a:cubicBezTo>
                    <a:pt x="154" y="504"/>
                    <a:pt x="155" y="504"/>
                    <a:pt x="155" y="504"/>
                  </a:cubicBezTo>
                  <a:cubicBezTo>
                    <a:pt x="155" y="504"/>
                    <a:pt x="155" y="503"/>
                    <a:pt x="155" y="503"/>
                  </a:cubicBezTo>
                  <a:cubicBezTo>
                    <a:pt x="155" y="503"/>
                    <a:pt x="155" y="503"/>
                    <a:pt x="155" y="502"/>
                  </a:cubicBezTo>
                  <a:cubicBezTo>
                    <a:pt x="155" y="502"/>
                    <a:pt x="156" y="501"/>
                    <a:pt x="155" y="500"/>
                  </a:cubicBezTo>
                  <a:cubicBezTo>
                    <a:pt x="156" y="500"/>
                    <a:pt x="156" y="499"/>
                    <a:pt x="156" y="499"/>
                  </a:cubicBezTo>
                  <a:cubicBezTo>
                    <a:pt x="156" y="499"/>
                    <a:pt x="157" y="499"/>
                    <a:pt x="157" y="498"/>
                  </a:cubicBezTo>
                  <a:cubicBezTo>
                    <a:pt x="157" y="498"/>
                    <a:pt x="157" y="498"/>
                    <a:pt x="157" y="498"/>
                  </a:cubicBezTo>
                  <a:cubicBezTo>
                    <a:pt x="158" y="499"/>
                    <a:pt x="157" y="500"/>
                    <a:pt x="157" y="501"/>
                  </a:cubicBezTo>
                  <a:close/>
                  <a:moveTo>
                    <a:pt x="158" y="454"/>
                  </a:moveTo>
                  <a:cubicBezTo>
                    <a:pt x="157" y="455"/>
                    <a:pt x="157" y="454"/>
                    <a:pt x="157" y="454"/>
                  </a:cubicBezTo>
                  <a:cubicBezTo>
                    <a:pt x="157" y="454"/>
                    <a:pt x="157" y="454"/>
                    <a:pt x="157" y="455"/>
                  </a:cubicBezTo>
                  <a:cubicBezTo>
                    <a:pt x="157" y="455"/>
                    <a:pt x="156" y="455"/>
                    <a:pt x="156" y="455"/>
                  </a:cubicBezTo>
                  <a:cubicBezTo>
                    <a:pt x="156" y="455"/>
                    <a:pt x="156" y="456"/>
                    <a:pt x="156" y="456"/>
                  </a:cubicBezTo>
                  <a:cubicBezTo>
                    <a:pt x="156" y="457"/>
                    <a:pt x="156" y="457"/>
                    <a:pt x="156" y="458"/>
                  </a:cubicBezTo>
                  <a:cubicBezTo>
                    <a:pt x="156" y="458"/>
                    <a:pt x="156" y="458"/>
                    <a:pt x="156" y="458"/>
                  </a:cubicBezTo>
                  <a:cubicBezTo>
                    <a:pt x="156" y="459"/>
                    <a:pt x="156" y="459"/>
                    <a:pt x="156" y="459"/>
                  </a:cubicBezTo>
                  <a:cubicBezTo>
                    <a:pt x="156" y="459"/>
                    <a:pt x="155" y="459"/>
                    <a:pt x="155" y="459"/>
                  </a:cubicBezTo>
                  <a:cubicBezTo>
                    <a:pt x="155" y="459"/>
                    <a:pt x="155" y="459"/>
                    <a:pt x="155" y="459"/>
                  </a:cubicBezTo>
                  <a:cubicBezTo>
                    <a:pt x="155" y="460"/>
                    <a:pt x="155" y="460"/>
                    <a:pt x="155" y="460"/>
                  </a:cubicBezTo>
                  <a:cubicBezTo>
                    <a:pt x="155" y="460"/>
                    <a:pt x="155" y="461"/>
                    <a:pt x="155" y="461"/>
                  </a:cubicBezTo>
                  <a:cubicBezTo>
                    <a:pt x="154" y="461"/>
                    <a:pt x="154" y="461"/>
                    <a:pt x="154" y="461"/>
                  </a:cubicBezTo>
                  <a:cubicBezTo>
                    <a:pt x="153" y="461"/>
                    <a:pt x="153" y="461"/>
                    <a:pt x="153" y="462"/>
                  </a:cubicBezTo>
                  <a:cubicBezTo>
                    <a:pt x="153" y="462"/>
                    <a:pt x="153" y="462"/>
                    <a:pt x="153" y="463"/>
                  </a:cubicBezTo>
                  <a:cubicBezTo>
                    <a:pt x="153" y="463"/>
                    <a:pt x="153" y="464"/>
                    <a:pt x="152" y="464"/>
                  </a:cubicBezTo>
                  <a:cubicBezTo>
                    <a:pt x="152" y="463"/>
                    <a:pt x="150" y="464"/>
                    <a:pt x="150" y="463"/>
                  </a:cubicBezTo>
                  <a:cubicBezTo>
                    <a:pt x="150" y="462"/>
                    <a:pt x="149" y="463"/>
                    <a:pt x="149" y="463"/>
                  </a:cubicBezTo>
                  <a:cubicBezTo>
                    <a:pt x="148" y="462"/>
                    <a:pt x="151" y="462"/>
                    <a:pt x="152" y="463"/>
                  </a:cubicBezTo>
                  <a:cubicBezTo>
                    <a:pt x="152" y="462"/>
                    <a:pt x="152" y="461"/>
                    <a:pt x="153" y="460"/>
                  </a:cubicBezTo>
                  <a:cubicBezTo>
                    <a:pt x="153" y="459"/>
                    <a:pt x="152" y="460"/>
                    <a:pt x="152" y="459"/>
                  </a:cubicBezTo>
                  <a:cubicBezTo>
                    <a:pt x="152" y="459"/>
                    <a:pt x="152" y="458"/>
                    <a:pt x="152" y="458"/>
                  </a:cubicBezTo>
                  <a:cubicBezTo>
                    <a:pt x="153" y="458"/>
                    <a:pt x="153" y="458"/>
                    <a:pt x="153" y="457"/>
                  </a:cubicBezTo>
                  <a:cubicBezTo>
                    <a:pt x="153" y="457"/>
                    <a:pt x="153" y="456"/>
                    <a:pt x="153" y="456"/>
                  </a:cubicBezTo>
                  <a:cubicBezTo>
                    <a:pt x="153" y="456"/>
                    <a:pt x="154" y="456"/>
                    <a:pt x="154" y="456"/>
                  </a:cubicBezTo>
                  <a:cubicBezTo>
                    <a:pt x="154" y="456"/>
                    <a:pt x="155" y="456"/>
                    <a:pt x="155" y="455"/>
                  </a:cubicBezTo>
                  <a:cubicBezTo>
                    <a:pt x="155" y="455"/>
                    <a:pt x="155" y="455"/>
                    <a:pt x="155" y="454"/>
                  </a:cubicBezTo>
                  <a:cubicBezTo>
                    <a:pt x="155" y="454"/>
                    <a:pt x="156" y="454"/>
                    <a:pt x="156" y="454"/>
                  </a:cubicBezTo>
                  <a:cubicBezTo>
                    <a:pt x="156" y="453"/>
                    <a:pt x="156" y="452"/>
                    <a:pt x="157" y="452"/>
                  </a:cubicBezTo>
                  <a:cubicBezTo>
                    <a:pt x="157" y="451"/>
                    <a:pt x="158" y="451"/>
                    <a:pt x="158" y="451"/>
                  </a:cubicBezTo>
                  <a:cubicBezTo>
                    <a:pt x="158" y="451"/>
                    <a:pt x="158" y="452"/>
                    <a:pt x="158" y="453"/>
                  </a:cubicBezTo>
                  <a:cubicBezTo>
                    <a:pt x="158" y="453"/>
                    <a:pt x="158" y="454"/>
                    <a:pt x="158" y="454"/>
                  </a:cubicBezTo>
                  <a:close/>
                  <a:moveTo>
                    <a:pt x="159" y="682"/>
                  </a:moveTo>
                  <a:cubicBezTo>
                    <a:pt x="160" y="682"/>
                    <a:pt x="160" y="682"/>
                    <a:pt x="160" y="683"/>
                  </a:cubicBezTo>
                  <a:cubicBezTo>
                    <a:pt x="160" y="683"/>
                    <a:pt x="160" y="683"/>
                    <a:pt x="160" y="683"/>
                  </a:cubicBezTo>
                  <a:cubicBezTo>
                    <a:pt x="160" y="683"/>
                    <a:pt x="159" y="684"/>
                    <a:pt x="159" y="682"/>
                  </a:cubicBezTo>
                  <a:close/>
                  <a:moveTo>
                    <a:pt x="170" y="661"/>
                  </a:moveTo>
                  <a:cubicBezTo>
                    <a:pt x="170" y="662"/>
                    <a:pt x="172" y="665"/>
                    <a:pt x="171" y="666"/>
                  </a:cubicBezTo>
                  <a:cubicBezTo>
                    <a:pt x="170" y="666"/>
                    <a:pt x="168" y="660"/>
                    <a:pt x="170" y="661"/>
                  </a:cubicBezTo>
                  <a:close/>
                  <a:moveTo>
                    <a:pt x="173" y="673"/>
                  </a:moveTo>
                  <a:cubicBezTo>
                    <a:pt x="173" y="670"/>
                    <a:pt x="171" y="670"/>
                    <a:pt x="171" y="667"/>
                  </a:cubicBezTo>
                  <a:cubicBezTo>
                    <a:pt x="172" y="667"/>
                    <a:pt x="172" y="667"/>
                    <a:pt x="172" y="667"/>
                  </a:cubicBezTo>
                  <a:cubicBezTo>
                    <a:pt x="171" y="668"/>
                    <a:pt x="173" y="668"/>
                    <a:pt x="173" y="668"/>
                  </a:cubicBezTo>
                  <a:cubicBezTo>
                    <a:pt x="173" y="669"/>
                    <a:pt x="173" y="669"/>
                    <a:pt x="173" y="670"/>
                  </a:cubicBezTo>
                  <a:cubicBezTo>
                    <a:pt x="174" y="670"/>
                    <a:pt x="174" y="671"/>
                    <a:pt x="174" y="673"/>
                  </a:cubicBezTo>
                  <a:cubicBezTo>
                    <a:pt x="175" y="674"/>
                    <a:pt x="176" y="675"/>
                    <a:pt x="176" y="677"/>
                  </a:cubicBezTo>
                  <a:cubicBezTo>
                    <a:pt x="175" y="676"/>
                    <a:pt x="175" y="673"/>
                    <a:pt x="173" y="673"/>
                  </a:cubicBezTo>
                  <a:close/>
                  <a:moveTo>
                    <a:pt x="183" y="715"/>
                  </a:moveTo>
                  <a:cubicBezTo>
                    <a:pt x="183" y="715"/>
                    <a:pt x="183" y="715"/>
                    <a:pt x="183" y="716"/>
                  </a:cubicBezTo>
                  <a:cubicBezTo>
                    <a:pt x="184" y="716"/>
                    <a:pt x="184" y="717"/>
                    <a:pt x="184" y="717"/>
                  </a:cubicBezTo>
                  <a:cubicBezTo>
                    <a:pt x="184" y="717"/>
                    <a:pt x="184" y="717"/>
                    <a:pt x="184" y="717"/>
                  </a:cubicBezTo>
                  <a:cubicBezTo>
                    <a:pt x="184" y="717"/>
                    <a:pt x="183" y="716"/>
                    <a:pt x="183" y="715"/>
                  </a:cubicBezTo>
                  <a:close/>
                  <a:moveTo>
                    <a:pt x="187" y="721"/>
                  </a:moveTo>
                  <a:cubicBezTo>
                    <a:pt x="187" y="721"/>
                    <a:pt x="187" y="721"/>
                    <a:pt x="188" y="721"/>
                  </a:cubicBezTo>
                  <a:cubicBezTo>
                    <a:pt x="187" y="721"/>
                    <a:pt x="187" y="721"/>
                    <a:pt x="187" y="721"/>
                  </a:cubicBezTo>
                  <a:close/>
                  <a:moveTo>
                    <a:pt x="200" y="706"/>
                  </a:moveTo>
                  <a:cubicBezTo>
                    <a:pt x="199" y="706"/>
                    <a:pt x="199" y="706"/>
                    <a:pt x="199" y="705"/>
                  </a:cubicBezTo>
                  <a:cubicBezTo>
                    <a:pt x="200" y="705"/>
                    <a:pt x="201" y="705"/>
                    <a:pt x="200" y="706"/>
                  </a:cubicBezTo>
                  <a:close/>
                  <a:moveTo>
                    <a:pt x="200" y="704"/>
                  </a:moveTo>
                  <a:cubicBezTo>
                    <a:pt x="200" y="704"/>
                    <a:pt x="200" y="704"/>
                    <a:pt x="200" y="703"/>
                  </a:cubicBezTo>
                  <a:cubicBezTo>
                    <a:pt x="200" y="703"/>
                    <a:pt x="200" y="703"/>
                    <a:pt x="200" y="703"/>
                  </a:cubicBezTo>
                  <a:cubicBezTo>
                    <a:pt x="200" y="704"/>
                    <a:pt x="200" y="704"/>
                    <a:pt x="201" y="704"/>
                  </a:cubicBezTo>
                  <a:cubicBezTo>
                    <a:pt x="201" y="704"/>
                    <a:pt x="201" y="704"/>
                    <a:pt x="201" y="704"/>
                  </a:cubicBezTo>
                  <a:cubicBezTo>
                    <a:pt x="201" y="704"/>
                    <a:pt x="200" y="704"/>
                    <a:pt x="200" y="704"/>
                  </a:cubicBezTo>
                  <a:close/>
                  <a:moveTo>
                    <a:pt x="202" y="708"/>
                  </a:moveTo>
                  <a:cubicBezTo>
                    <a:pt x="202" y="707"/>
                    <a:pt x="202" y="707"/>
                    <a:pt x="202" y="706"/>
                  </a:cubicBezTo>
                  <a:cubicBezTo>
                    <a:pt x="202" y="707"/>
                    <a:pt x="202" y="707"/>
                    <a:pt x="203" y="708"/>
                  </a:cubicBezTo>
                  <a:cubicBezTo>
                    <a:pt x="202" y="708"/>
                    <a:pt x="202" y="709"/>
                    <a:pt x="202" y="708"/>
                  </a:cubicBezTo>
                  <a:close/>
                  <a:moveTo>
                    <a:pt x="206" y="713"/>
                  </a:moveTo>
                  <a:cubicBezTo>
                    <a:pt x="205" y="713"/>
                    <a:pt x="205" y="712"/>
                    <a:pt x="205" y="711"/>
                  </a:cubicBezTo>
                  <a:cubicBezTo>
                    <a:pt x="205" y="711"/>
                    <a:pt x="205" y="711"/>
                    <a:pt x="205" y="711"/>
                  </a:cubicBezTo>
                  <a:cubicBezTo>
                    <a:pt x="205" y="712"/>
                    <a:pt x="206" y="712"/>
                    <a:pt x="206" y="713"/>
                  </a:cubicBezTo>
                  <a:cubicBezTo>
                    <a:pt x="206" y="713"/>
                    <a:pt x="206" y="713"/>
                    <a:pt x="206" y="713"/>
                  </a:cubicBezTo>
                  <a:close/>
                  <a:moveTo>
                    <a:pt x="234" y="739"/>
                  </a:moveTo>
                  <a:cubicBezTo>
                    <a:pt x="233" y="739"/>
                    <a:pt x="233" y="737"/>
                    <a:pt x="232" y="736"/>
                  </a:cubicBezTo>
                  <a:cubicBezTo>
                    <a:pt x="232" y="736"/>
                    <a:pt x="232" y="736"/>
                    <a:pt x="231" y="737"/>
                  </a:cubicBezTo>
                  <a:cubicBezTo>
                    <a:pt x="231" y="736"/>
                    <a:pt x="231" y="736"/>
                    <a:pt x="230" y="736"/>
                  </a:cubicBezTo>
                  <a:cubicBezTo>
                    <a:pt x="230" y="735"/>
                    <a:pt x="230" y="735"/>
                    <a:pt x="230" y="734"/>
                  </a:cubicBezTo>
                  <a:cubicBezTo>
                    <a:pt x="230" y="734"/>
                    <a:pt x="230" y="734"/>
                    <a:pt x="229" y="734"/>
                  </a:cubicBezTo>
                  <a:cubicBezTo>
                    <a:pt x="229" y="734"/>
                    <a:pt x="229" y="734"/>
                    <a:pt x="229" y="733"/>
                  </a:cubicBezTo>
                  <a:cubicBezTo>
                    <a:pt x="228" y="733"/>
                    <a:pt x="228" y="733"/>
                    <a:pt x="228" y="733"/>
                  </a:cubicBezTo>
                  <a:cubicBezTo>
                    <a:pt x="228" y="733"/>
                    <a:pt x="228" y="733"/>
                    <a:pt x="228" y="733"/>
                  </a:cubicBezTo>
                  <a:cubicBezTo>
                    <a:pt x="228" y="733"/>
                    <a:pt x="228" y="733"/>
                    <a:pt x="228" y="733"/>
                  </a:cubicBezTo>
                  <a:cubicBezTo>
                    <a:pt x="227" y="732"/>
                    <a:pt x="226" y="732"/>
                    <a:pt x="226" y="731"/>
                  </a:cubicBezTo>
                  <a:cubicBezTo>
                    <a:pt x="226" y="731"/>
                    <a:pt x="226" y="731"/>
                    <a:pt x="226" y="731"/>
                  </a:cubicBezTo>
                  <a:cubicBezTo>
                    <a:pt x="226" y="731"/>
                    <a:pt x="225" y="731"/>
                    <a:pt x="225" y="730"/>
                  </a:cubicBezTo>
                  <a:cubicBezTo>
                    <a:pt x="225" y="729"/>
                    <a:pt x="225" y="729"/>
                    <a:pt x="224" y="728"/>
                  </a:cubicBezTo>
                  <a:cubicBezTo>
                    <a:pt x="225" y="728"/>
                    <a:pt x="226" y="728"/>
                    <a:pt x="226" y="729"/>
                  </a:cubicBezTo>
                  <a:cubicBezTo>
                    <a:pt x="227" y="730"/>
                    <a:pt x="228" y="730"/>
                    <a:pt x="229" y="731"/>
                  </a:cubicBezTo>
                  <a:cubicBezTo>
                    <a:pt x="229" y="732"/>
                    <a:pt x="231" y="732"/>
                    <a:pt x="230" y="734"/>
                  </a:cubicBezTo>
                  <a:cubicBezTo>
                    <a:pt x="231" y="734"/>
                    <a:pt x="231" y="734"/>
                    <a:pt x="232" y="735"/>
                  </a:cubicBezTo>
                  <a:cubicBezTo>
                    <a:pt x="232" y="735"/>
                    <a:pt x="233" y="735"/>
                    <a:pt x="233" y="736"/>
                  </a:cubicBezTo>
                  <a:cubicBezTo>
                    <a:pt x="234" y="736"/>
                    <a:pt x="234" y="737"/>
                    <a:pt x="234" y="738"/>
                  </a:cubicBezTo>
                  <a:cubicBezTo>
                    <a:pt x="234" y="738"/>
                    <a:pt x="234" y="739"/>
                    <a:pt x="234" y="739"/>
                  </a:cubicBezTo>
                  <a:close/>
                  <a:moveTo>
                    <a:pt x="254" y="745"/>
                  </a:moveTo>
                  <a:cubicBezTo>
                    <a:pt x="253" y="745"/>
                    <a:pt x="253" y="743"/>
                    <a:pt x="252" y="743"/>
                  </a:cubicBezTo>
                  <a:cubicBezTo>
                    <a:pt x="252" y="742"/>
                    <a:pt x="254" y="744"/>
                    <a:pt x="254" y="745"/>
                  </a:cubicBezTo>
                  <a:close/>
                  <a:moveTo>
                    <a:pt x="253" y="751"/>
                  </a:moveTo>
                  <a:cubicBezTo>
                    <a:pt x="253" y="751"/>
                    <a:pt x="252" y="751"/>
                    <a:pt x="252" y="751"/>
                  </a:cubicBezTo>
                  <a:cubicBezTo>
                    <a:pt x="252" y="749"/>
                    <a:pt x="251" y="749"/>
                    <a:pt x="250" y="747"/>
                  </a:cubicBezTo>
                  <a:cubicBezTo>
                    <a:pt x="250" y="747"/>
                    <a:pt x="249" y="746"/>
                    <a:pt x="249" y="746"/>
                  </a:cubicBezTo>
                  <a:cubicBezTo>
                    <a:pt x="248" y="744"/>
                    <a:pt x="247" y="743"/>
                    <a:pt x="245" y="742"/>
                  </a:cubicBezTo>
                  <a:cubicBezTo>
                    <a:pt x="245" y="740"/>
                    <a:pt x="243" y="739"/>
                    <a:pt x="242" y="738"/>
                  </a:cubicBezTo>
                  <a:cubicBezTo>
                    <a:pt x="242" y="737"/>
                    <a:pt x="244" y="738"/>
                    <a:pt x="244" y="739"/>
                  </a:cubicBezTo>
                  <a:cubicBezTo>
                    <a:pt x="246" y="739"/>
                    <a:pt x="246" y="741"/>
                    <a:pt x="248" y="741"/>
                  </a:cubicBezTo>
                  <a:cubicBezTo>
                    <a:pt x="248" y="741"/>
                    <a:pt x="248" y="742"/>
                    <a:pt x="249" y="742"/>
                  </a:cubicBezTo>
                  <a:cubicBezTo>
                    <a:pt x="249" y="742"/>
                    <a:pt x="250" y="743"/>
                    <a:pt x="250" y="743"/>
                  </a:cubicBezTo>
                  <a:cubicBezTo>
                    <a:pt x="250" y="743"/>
                    <a:pt x="249" y="744"/>
                    <a:pt x="250" y="744"/>
                  </a:cubicBezTo>
                  <a:cubicBezTo>
                    <a:pt x="250" y="745"/>
                    <a:pt x="251" y="745"/>
                    <a:pt x="251" y="745"/>
                  </a:cubicBezTo>
                  <a:cubicBezTo>
                    <a:pt x="251" y="746"/>
                    <a:pt x="251" y="748"/>
                    <a:pt x="253" y="747"/>
                  </a:cubicBezTo>
                  <a:cubicBezTo>
                    <a:pt x="255" y="748"/>
                    <a:pt x="253" y="749"/>
                    <a:pt x="253" y="751"/>
                  </a:cubicBezTo>
                  <a:close/>
                  <a:moveTo>
                    <a:pt x="257" y="754"/>
                  </a:moveTo>
                  <a:cubicBezTo>
                    <a:pt x="255" y="753"/>
                    <a:pt x="256" y="751"/>
                    <a:pt x="257" y="750"/>
                  </a:cubicBezTo>
                  <a:cubicBezTo>
                    <a:pt x="258" y="751"/>
                    <a:pt x="261" y="752"/>
                    <a:pt x="261" y="754"/>
                  </a:cubicBezTo>
                  <a:cubicBezTo>
                    <a:pt x="260" y="754"/>
                    <a:pt x="260" y="753"/>
                    <a:pt x="260" y="752"/>
                  </a:cubicBezTo>
                  <a:cubicBezTo>
                    <a:pt x="258" y="753"/>
                    <a:pt x="259" y="754"/>
                    <a:pt x="257" y="754"/>
                  </a:cubicBezTo>
                  <a:close/>
                  <a:moveTo>
                    <a:pt x="260" y="758"/>
                  </a:moveTo>
                  <a:cubicBezTo>
                    <a:pt x="260" y="757"/>
                    <a:pt x="259" y="757"/>
                    <a:pt x="258" y="756"/>
                  </a:cubicBezTo>
                  <a:cubicBezTo>
                    <a:pt x="259" y="755"/>
                    <a:pt x="262" y="757"/>
                    <a:pt x="262" y="759"/>
                  </a:cubicBezTo>
                  <a:cubicBezTo>
                    <a:pt x="261" y="759"/>
                    <a:pt x="260" y="758"/>
                    <a:pt x="260" y="758"/>
                  </a:cubicBezTo>
                  <a:close/>
                  <a:moveTo>
                    <a:pt x="261" y="755"/>
                  </a:moveTo>
                  <a:cubicBezTo>
                    <a:pt x="261" y="755"/>
                    <a:pt x="263" y="754"/>
                    <a:pt x="263" y="754"/>
                  </a:cubicBezTo>
                  <a:cubicBezTo>
                    <a:pt x="264" y="755"/>
                    <a:pt x="264" y="756"/>
                    <a:pt x="264" y="756"/>
                  </a:cubicBezTo>
                  <a:cubicBezTo>
                    <a:pt x="265" y="756"/>
                    <a:pt x="266" y="756"/>
                    <a:pt x="267" y="757"/>
                  </a:cubicBezTo>
                  <a:cubicBezTo>
                    <a:pt x="267" y="757"/>
                    <a:pt x="267" y="758"/>
                    <a:pt x="267" y="758"/>
                  </a:cubicBezTo>
                  <a:cubicBezTo>
                    <a:pt x="268" y="759"/>
                    <a:pt x="268" y="759"/>
                    <a:pt x="268" y="760"/>
                  </a:cubicBezTo>
                  <a:cubicBezTo>
                    <a:pt x="265" y="759"/>
                    <a:pt x="264" y="756"/>
                    <a:pt x="261" y="755"/>
                  </a:cubicBezTo>
                  <a:close/>
                  <a:moveTo>
                    <a:pt x="287" y="774"/>
                  </a:moveTo>
                  <a:cubicBezTo>
                    <a:pt x="286" y="774"/>
                    <a:pt x="286" y="774"/>
                    <a:pt x="286" y="774"/>
                  </a:cubicBezTo>
                  <a:cubicBezTo>
                    <a:pt x="285" y="774"/>
                    <a:pt x="284" y="773"/>
                    <a:pt x="284" y="773"/>
                  </a:cubicBezTo>
                  <a:cubicBezTo>
                    <a:pt x="283" y="772"/>
                    <a:pt x="283" y="772"/>
                    <a:pt x="283" y="772"/>
                  </a:cubicBezTo>
                  <a:cubicBezTo>
                    <a:pt x="283" y="772"/>
                    <a:pt x="282" y="772"/>
                    <a:pt x="282" y="772"/>
                  </a:cubicBezTo>
                  <a:cubicBezTo>
                    <a:pt x="282" y="771"/>
                    <a:pt x="282" y="771"/>
                    <a:pt x="281" y="771"/>
                  </a:cubicBezTo>
                  <a:cubicBezTo>
                    <a:pt x="281" y="770"/>
                    <a:pt x="279" y="770"/>
                    <a:pt x="279" y="769"/>
                  </a:cubicBezTo>
                  <a:cubicBezTo>
                    <a:pt x="278" y="768"/>
                    <a:pt x="276" y="768"/>
                    <a:pt x="277" y="767"/>
                  </a:cubicBezTo>
                  <a:cubicBezTo>
                    <a:pt x="277" y="767"/>
                    <a:pt x="278" y="767"/>
                    <a:pt x="279" y="767"/>
                  </a:cubicBezTo>
                  <a:cubicBezTo>
                    <a:pt x="279" y="768"/>
                    <a:pt x="279" y="768"/>
                    <a:pt x="279" y="768"/>
                  </a:cubicBezTo>
                  <a:cubicBezTo>
                    <a:pt x="279" y="769"/>
                    <a:pt x="280" y="768"/>
                    <a:pt x="280" y="768"/>
                  </a:cubicBezTo>
                  <a:cubicBezTo>
                    <a:pt x="280" y="768"/>
                    <a:pt x="280" y="769"/>
                    <a:pt x="280" y="769"/>
                  </a:cubicBezTo>
                  <a:cubicBezTo>
                    <a:pt x="280" y="769"/>
                    <a:pt x="281" y="769"/>
                    <a:pt x="281" y="769"/>
                  </a:cubicBezTo>
                  <a:cubicBezTo>
                    <a:pt x="282" y="769"/>
                    <a:pt x="282" y="770"/>
                    <a:pt x="282" y="770"/>
                  </a:cubicBezTo>
                  <a:cubicBezTo>
                    <a:pt x="283" y="770"/>
                    <a:pt x="283" y="771"/>
                    <a:pt x="283" y="772"/>
                  </a:cubicBezTo>
                  <a:cubicBezTo>
                    <a:pt x="284" y="772"/>
                    <a:pt x="285" y="773"/>
                    <a:pt x="285" y="773"/>
                  </a:cubicBezTo>
                  <a:cubicBezTo>
                    <a:pt x="285" y="773"/>
                    <a:pt x="286" y="773"/>
                    <a:pt x="286" y="773"/>
                  </a:cubicBezTo>
                  <a:cubicBezTo>
                    <a:pt x="286" y="773"/>
                    <a:pt x="286" y="774"/>
                    <a:pt x="287" y="774"/>
                  </a:cubicBezTo>
                  <a:close/>
                  <a:moveTo>
                    <a:pt x="41" y="386"/>
                  </a:moveTo>
                  <a:cubicBezTo>
                    <a:pt x="48" y="388"/>
                    <a:pt x="55" y="386"/>
                    <a:pt x="61" y="382"/>
                  </a:cubicBezTo>
                  <a:cubicBezTo>
                    <a:pt x="60" y="382"/>
                    <a:pt x="63" y="388"/>
                    <a:pt x="63" y="389"/>
                  </a:cubicBezTo>
                  <a:cubicBezTo>
                    <a:pt x="68" y="395"/>
                    <a:pt x="70" y="398"/>
                    <a:pt x="78" y="400"/>
                  </a:cubicBezTo>
                  <a:cubicBezTo>
                    <a:pt x="91" y="403"/>
                    <a:pt x="105" y="391"/>
                    <a:pt x="113" y="379"/>
                  </a:cubicBezTo>
                  <a:cubicBezTo>
                    <a:pt x="121" y="366"/>
                    <a:pt x="114" y="355"/>
                    <a:pt x="114" y="355"/>
                  </a:cubicBezTo>
                  <a:cubicBezTo>
                    <a:pt x="125" y="349"/>
                    <a:pt x="126" y="340"/>
                    <a:pt x="126" y="340"/>
                  </a:cubicBezTo>
                  <a:cubicBezTo>
                    <a:pt x="127" y="338"/>
                    <a:pt x="127" y="338"/>
                    <a:pt x="127" y="337"/>
                  </a:cubicBezTo>
                  <a:cubicBezTo>
                    <a:pt x="128" y="334"/>
                    <a:pt x="128" y="331"/>
                    <a:pt x="128" y="330"/>
                  </a:cubicBezTo>
                  <a:cubicBezTo>
                    <a:pt x="128" y="329"/>
                    <a:pt x="128" y="329"/>
                    <a:pt x="128" y="329"/>
                  </a:cubicBezTo>
                  <a:cubicBezTo>
                    <a:pt x="128" y="328"/>
                    <a:pt x="128" y="327"/>
                    <a:pt x="128" y="326"/>
                  </a:cubicBezTo>
                  <a:cubicBezTo>
                    <a:pt x="128" y="326"/>
                    <a:pt x="128" y="326"/>
                    <a:pt x="128" y="326"/>
                  </a:cubicBezTo>
                  <a:cubicBezTo>
                    <a:pt x="128" y="325"/>
                    <a:pt x="128" y="325"/>
                    <a:pt x="128" y="324"/>
                  </a:cubicBezTo>
                  <a:cubicBezTo>
                    <a:pt x="127" y="323"/>
                    <a:pt x="127" y="322"/>
                    <a:pt x="127" y="320"/>
                  </a:cubicBezTo>
                  <a:cubicBezTo>
                    <a:pt x="127" y="320"/>
                    <a:pt x="127" y="319"/>
                    <a:pt x="127" y="318"/>
                  </a:cubicBezTo>
                  <a:cubicBezTo>
                    <a:pt x="127" y="318"/>
                    <a:pt x="126" y="316"/>
                    <a:pt x="126" y="316"/>
                  </a:cubicBezTo>
                  <a:cubicBezTo>
                    <a:pt x="126" y="315"/>
                    <a:pt x="126" y="315"/>
                    <a:pt x="126" y="315"/>
                  </a:cubicBezTo>
                  <a:cubicBezTo>
                    <a:pt x="125" y="314"/>
                    <a:pt x="125" y="313"/>
                    <a:pt x="125" y="312"/>
                  </a:cubicBezTo>
                  <a:cubicBezTo>
                    <a:pt x="125" y="311"/>
                    <a:pt x="124" y="311"/>
                    <a:pt x="125" y="309"/>
                  </a:cubicBezTo>
                  <a:cubicBezTo>
                    <a:pt x="124" y="308"/>
                    <a:pt x="124" y="306"/>
                    <a:pt x="123" y="305"/>
                  </a:cubicBezTo>
                  <a:cubicBezTo>
                    <a:pt x="122" y="304"/>
                    <a:pt x="122" y="302"/>
                    <a:pt x="121" y="301"/>
                  </a:cubicBezTo>
                  <a:cubicBezTo>
                    <a:pt x="121" y="301"/>
                    <a:pt x="120" y="300"/>
                    <a:pt x="120" y="300"/>
                  </a:cubicBezTo>
                  <a:cubicBezTo>
                    <a:pt x="120" y="300"/>
                    <a:pt x="121" y="299"/>
                    <a:pt x="120" y="299"/>
                  </a:cubicBezTo>
                  <a:cubicBezTo>
                    <a:pt x="120" y="299"/>
                    <a:pt x="119" y="298"/>
                    <a:pt x="119" y="298"/>
                  </a:cubicBezTo>
                  <a:cubicBezTo>
                    <a:pt x="119" y="297"/>
                    <a:pt x="119" y="297"/>
                    <a:pt x="119" y="296"/>
                  </a:cubicBezTo>
                  <a:cubicBezTo>
                    <a:pt x="118" y="295"/>
                    <a:pt x="118" y="294"/>
                    <a:pt x="118" y="292"/>
                  </a:cubicBezTo>
                  <a:cubicBezTo>
                    <a:pt x="116" y="292"/>
                    <a:pt x="115" y="290"/>
                    <a:pt x="115" y="290"/>
                  </a:cubicBezTo>
                  <a:cubicBezTo>
                    <a:pt x="114" y="289"/>
                    <a:pt x="114" y="288"/>
                    <a:pt x="114" y="288"/>
                  </a:cubicBezTo>
                  <a:cubicBezTo>
                    <a:pt x="113" y="287"/>
                    <a:pt x="113" y="287"/>
                    <a:pt x="113" y="287"/>
                  </a:cubicBezTo>
                  <a:cubicBezTo>
                    <a:pt x="113" y="286"/>
                    <a:pt x="113" y="284"/>
                    <a:pt x="112" y="284"/>
                  </a:cubicBezTo>
                  <a:cubicBezTo>
                    <a:pt x="112" y="283"/>
                    <a:pt x="112" y="283"/>
                    <a:pt x="112" y="282"/>
                  </a:cubicBezTo>
                  <a:cubicBezTo>
                    <a:pt x="112" y="282"/>
                    <a:pt x="111" y="282"/>
                    <a:pt x="111" y="281"/>
                  </a:cubicBezTo>
                  <a:cubicBezTo>
                    <a:pt x="111" y="281"/>
                    <a:pt x="111" y="281"/>
                    <a:pt x="111" y="281"/>
                  </a:cubicBezTo>
                  <a:cubicBezTo>
                    <a:pt x="111" y="280"/>
                    <a:pt x="110" y="279"/>
                    <a:pt x="110" y="279"/>
                  </a:cubicBezTo>
                  <a:cubicBezTo>
                    <a:pt x="109" y="277"/>
                    <a:pt x="109" y="274"/>
                    <a:pt x="108" y="273"/>
                  </a:cubicBezTo>
                  <a:cubicBezTo>
                    <a:pt x="108" y="272"/>
                    <a:pt x="107" y="272"/>
                    <a:pt x="107" y="271"/>
                  </a:cubicBezTo>
                  <a:cubicBezTo>
                    <a:pt x="106" y="270"/>
                    <a:pt x="105" y="268"/>
                    <a:pt x="105" y="267"/>
                  </a:cubicBezTo>
                  <a:cubicBezTo>
                    <a:pt x="105" y="266"/>
                    <a:pt x="105" y="266"/>
                    <a:pt x="105" y="266"/>
                  </a:cubicBezTo>
                  <a:cubicBezTo>
                    <a:pt x="104" y="265"/>
                    <a:pt x="104" y="265"/>
                    <a:pt x="104" y="265"/>
                  </a:cubicBezTo>
                  <a:cubicBezTo>
                    <a:pt x="103" y="264"/>
                    <a:pt x="104" y="264"/>
                    <a:pt x="103" y="263"/>
                  </a:cubicBezTo>
                  <a:cubicBezTo>
                    <a:pt x="103" y="262"/>
                    <a:pt x="102" y="263"/>
                    <a:pt x="102" y="262"/>
                  </a:cubicBezTo>
                  <a:cubicBezTo>
                    <a:pt x="102" y="262"/>
                    <a:pt x="102" y="262"/>
                    <a:pt x="102" y="262"/>
                  </a:cubicBezTo>
                  <a:cubicBezTo>
                    <a:pt x="102" y="261"/>
                    <a:pt x="103" y="260"/>
                    <a:pt x="103" y="259"/>
                  </a:cubicBezTo>
                  <a:cubicBezTo>
                    <a:pt x="103" y="259"/>
                    <a:pt x="102" y="258"/>
                    <a:pt x="102" y="258"/>
                  </a:cubicBezTo>
                  <a:cubicBezTo>
                    <a:pt x="102" y="257"/>
                    <a:pt x="102" y="257"/>
                    <a:pt x="102" y="256"/>
                  </a:cubicBezTo>
                  <a:cubicBezTo>
                    <a:pt x="100" y="253"/>
                    <a:pt x="100" y="250"/>
                    <a:pt x="98" y="247"/>
                  </a:cubicBezTo>
                  <a:cubicBezTo>
                    <a:pt x="98" y="246"/>
                    <a:pt x="98" y="245"/>
                    <a:pt x="98" y="244"/>
                  </a:cubicBezTo>
                  <a:cubicBezTo>
                    <a:pt x="98" y="243"/>
                    <a:pt x="97" y="243"/>
                    <a:pt x="97" y="242"/>
                  </a:cubicBezTo>
                  <a:cubicBezTo>
                    <a:pt x="97" y="242"/>
                    <a:pt x="97" y="241"/>
                    <a:pt x="97" y="241"/>
                  </a:cubicBezTo>
                  <a:cubicBezTo>
                    <a:pt x="97" y="240"/>
                    <a:pt x="97" y="240"/>
                    <a:pt x="97" y="240"/>
                  </a:cubicBezTo>
                  <a:cubicBezTo>
                    <a:pt x="97" y="240"/>
                    <a:pt x="97" y="239"/>
                    <a:pt x="97" y="239"/>
                  </a:cubicBezTo>
                  <a:cubicBezTo>
                    <a:pt x="97" y="239"/>
                    <a:pt x="96" y="238"/>
                    <a:pt x="96" y="238"/>
                  </a:cubicBezTo>
                  <a:cubicBezTo>
                    <a:pt x="96" y="237"/>
                    <a:pt x="96" y="236"/>
                    <a:pt x="96" y="236"/>
                  </a:cubicBezTo>
                  <a:cubicBezTo>
                    <a:pt x="96" y="235"/>
                    <a:pt x="96" y="235"/>
                    <a:pt x="95" y="235"/>
                  </a:cubicBezTo>
                  <a:cubicBezTo>
                    <a:pt x="95" y="235"/>
                    <a:pt x="96" y="234"/>
                    <a:pt x="96" y="234"/>
                  </a:cubicBezTo>
                  <a:cubicBezTo>
                    <a:pt x="96" y="234"/>
                    <a:pt x="95" y="234"/>
                    <a:pt x="95" y="234"/>
                  </a:cubicBezTo>
                  <a:cubicBezTo>
                    <a:pt x="95" y="233"/>
                    <a:pt x="95" y="233"/>
                    <a:pt x="95" y="233"/>
                  </a:cubicBezTo>
                  <a:cubicBezTo>
                    <a:pt x="95" y="232"/>
                    <a:pt x="95" y="232"/>
                    <a:pt x="95" y="231"/>
                  </a:cubicBezTo>
                  <a:cubicBezTo>
                    <a:pt x="95" y="231"/>
                    <a:pt x="95" y="230"/>
                    <a:pt x="95" y="230"/>
                  </a:cubicBezTo>
                  <a:cubicBezTo>
                    <a:pt x="95" y="229"/>
                    <a:pt x="94" y="229"/>
                    <a:pt x="94" y="229"/>
                  </a:cubicBezTo>
                  <a:cubicBezTo>
                    <a:pt x="94" y="228"/>
                    <a:pt x="94" y="228"/>
                    <a:pt x="94" y="228"/>
                  </a:cubicBezTo>
                  <a:cubicBezTo>
                    <a:pt x="94" y="228"/>
                    <a:pt x="94" y="227"/>
                    <a:pt x="94" y="227"/>
                  </a:cubicBezTo>
                  <a:cubicBezTo>
                    <a:pt x="94" y="226"/>
                    <a:pt x="94" y="226"/>
                    <a:pt x="94" y="226"/>
                  </a:cubicBezTo>
                  <a:cubicBezTo>
                    <a:pt x="94" y="225"/>
                    <a:pt x="93" y="224"/>
                    <a:pt x="94" y="224"/>
                  </a:cubicBezTo>
                  <a:cubicBezTo>
                    <a:pt x="94" y="223"/>
                    <a:pt x="93" y="223"/>
                    <a:pt x="93" y="222"/>
                  </a:cubicBezTo>
                  <a:cubicBezTo>
                    <a:pt x="94" y="222"/>
                    <a:pt x="93" y="222"/>
                    <a:pt x="93" y="222"/>
                  </a:cubicBezTo>
                  <a:cubicBezTo>
                    <a:pt x="93" y="220"/>
                    <a:pt x="93" y="222"/>
                    <a:pt x="93" y="220"/>
                  </a:cubicBezTo>
                  <a:cubicBezTo>
                    <a:pt x="93" y="220"/>
                    <a:pt x="93" y="220"/>
                    <a:pt x="93" y="220"/>
                  </a:cubicBezTo>
                  <a:cubicBezTo>
                    <a:pt x="93" y="220"/>
                    <a:pt x="93" y="219"/>
                    <a:pt x="93" y="219"/>
                  </a:cubicBezTo>
                  <a:cubicBezTo>
                    <a:pt x="93" y="218"/>
                    <a:pt x="93" y="218"/>
                    <a:pt x="93" y="218"/>
                  </a:cubicBezTo>
                  <a:cubicBezTo>
                    <a:pt x="92" y="218"/>
                    <a:pt x="93" y="216"/>
                    <a:pt x="93" y="215"/>
                  </a:cubicBezTo>
                  <a:cubicBezTo>
                    <a:pt x="93" y="215"/>
                    <a:pt x="93" y="215"/>
                    <a:pt x="92" y="215"/>
                  </a:cubicBezTo>
                  <a:cubicBezTo>
                    <a:pt x="92" y="214"/>
                    <a:pt x="92" y="214"/>
                    <a:pt x="92" y="213"/>
                  </a:cubicBezTo>
                  <a:cubicBezTo>
                    <a:pt x="93" y="212"/>
                    <a:pt x="92" y="212"/>
                    <a:pt x="92" y="212"/>
                  </a:cubicBezTo>
                  <a:cubicBezTo>
                    <a:pt x="92" y="211"/>
                    <a:pt x="92" y="210"/>
                    <a:pt x="92" y="210"/>
                  </a:cubicBezTo>
                  <a:cubicBezTo>
                    <a:pt x="92" y="209"/>
                    <a:pt x="92" y="208"/>
                    <a:pt x="92" y="207"/>
                  </a:cubicBezTo>
                  <a:cubicBezTo>
                    <a:pt x="92" y="207"/>
                    <a:pt x="92" y="206"/>
                    <a:pt x="92" y="206"/>
                  </a:cubicBezTo>
                  <a:cubicBezTo>
                    <a:pt x="92" y="206"/>
                    <a:pt x="92" y="206"/>
                    <a:pt x="92" y="206"/>
                  </a:cubicBezTo>
                  <a:cubicBezTo>
                    <a:pt x="92" y="206"/>
                    <a:pt x="92" y="205"/>
                    <a:pt x="92" y="205"/>
                  </a:cubicBezTo>
                  <a:cubicBezTo>
                    <a:pt x="92" y="204"/>
                    <a:pt x="92" y="203"/>
                    <a:pt x="92" y="202"/>
                  </a:cubicBezTo>
                  <a:cubicBezTo>
                    <a:pt x="92" y="201"/>
                    <a:pt x="92" y="201"/>
                    <a:pt x="92" y="201"/>
                  </a:cubicBezTo>
                  <a:cubicBezTo>
                    <a:pt x="92" y="200"/>
                    <a:pt x="92" y="200"/>
                    <a:pt x="92" y="200"/>
                  </a:cubicBezTo>
                  <a:cubicBezTo>
                    <a:pt x="92" y="199"/>
                    <a:pt x="92" y="199"/>
                    <a:pt x="92" y="198"/>
                  </a:cubicBezTo>
                  <a:cubicBezTo>
                    <a:pt x="92" y="197"/>
                    <a:pt x="92" y="197"/>
                    <a:pt x="92" y="196"/>
                  </a:cubicBezTo>
                  <a:cubicBezTo>
                    <a:pt x="92" y="195"/>
                    <a:pt x="92" y="194"/>
                    <a:pt x="92" y="192"/>
                  </a:cubicBezTo>
                  <a:cubicBezTo>
                    <a:pt x="92" y="191"/>
                    <a:pt x="93" y="189"/>
                    <a:pt x="92" y="189"/>
                  </a:cubicBezTo>
                  <a:cubicBezTo>
                    <a:pt x="91" y="189"/>
                    <a:pt x="91" y="191"/>
                    <a:pt x="91" y="192"/>
                  </a:cubicBezTo>
                  <a:cubicBezTo>
                    <a:pt x="91" y="193"/>
                    <a:pt x="90" y="193"/>
                    <a:pt x="90" y="194"/>
                  </a:cubicBezTo>
                  <a:cubicBezTo>
                    <a:pt x="90" y="195"/>
                    <a:pt x="90" y="196"/>
                    <a:pt x="90" y="197"/>
                  </a:cubicBezTo>
                  <a:cubicBezTo>
                    <a:pt x="90" y="198"/>
                    <a:pt x="90" y="200"/>
                    <a:pt x="89" y="200"/>
                  </a:cubicBezTo>
                  <a:cubicBezTo>
                    <a:pt x="88" y="199"/>
                    <a:pt x="89" y="198"/>
                    <a:pt x="89" y="198"/>
                  </a:cubicBezTo>
                  <a:cubicBezTo>
                    <a:pt x="89" y="197"/>
                    <a:pt x="89" y="197"/>
                    <a:pt x="89" y="197"/>
                  </a:cubicBezTo>
                  <a:cubicBezTo>
                    <a:pt x="89" y="196"/>
                    <a:pt x="89" y="196"/>
                    <a:pt x="89" y="196"/>
                  </a:cubicBezTo>
                  <a:cubicBezTo>
                    <a:pt x="89" y="195"/>
                    <a:pt x="90" y="193"/>
                    <a:pt x="90" y="192"/>
                  </a:cubicBezTo>
                  <a:cubicBezTo>
                    <a:pt x="90" y="190"/>
                    <a:pt x="90" y="189"/>
                    <a:pt x="91" y="188"/>
                  </a:cubicBezTo>
                  <a:cubicBezTo>
                    <a:pt x="91" y="188"/>
                    <a:pt x="92" y="188"/>
                    <a:pt x="92" y="189"/>
                  </a:cubicBezTo>
                  <a:cubicBezTo>
                    <a:pt x="92" y="189"/>
                    <a:pt x="92" y="188"/>
                    <a:pt x="92" y="188"/>
                  </a:cubicBezTo>
                  <a:cubicBezTo>
                    <a:pt x="93" y="187"/>
                    <a:pt x="93" y="187"/>
                    <a:pt x="93" y="186"/>
                  </a:cubicBezTo>
                  <a:cubicBezTo>
                    <a:pt x="93" y="185"/>
                    <a:pt x="91" y="186"/>
                    <a:pt x="92" y="185"/>
                  </a:cubicBezTo>
                  <a:cubicBezTo>
                    <a:pt x="92" y="185"/>
                    <a:pt x="92" y="185"/>
                    <a:pt x="92" y="184"/>
                  </a:cubicBezTo>
                  <a:cubicBezTo>
                    <a:pt x="92" y="184"/>
                    <a:pt x="92" y="184"/>
                    <a:pt x="92" y="184"/>
                  </a:cubicBezTo>
                  <a:cubicBezTo>
                    <a:pt x="93" y="183"/>
                    <a:pt x="93" y="182"/>
                    <a:pt x="93" y="181"/>
                  </a:cubicBezTo>
                  <a:cubicBezTo>
                    <a:pt x="93" y="181"/>
                    <a:pt x="92" y="181"/>
                    <a:pt x="93" y="180"/>
                  </a:cubicBezTo>
                  <a:cubicBezTo>
                    <a:pt x="93" y="180"/>
                    <a:pt x="92" y="180"/>
                    <a:pt x="93" y="180"/>
                  </a:cubicBezTo>
                  <a:cubicBezTo>
                    <a:pt x="93" y="180"/>
                    <a:pt x="94" y="180"/>
                    <a:pt x="93" y="180"/>
                  </a:cubicBezTo>
                  <a:cubicBezTo>
                    <a:pt x="93" y="179"/>
                    <a:pt x="94" y="179"/>
                    <a:pt x="94" y="179"/>
                  </a:cubicBezTo>
                  <a:cubicBezTo>
                    <a:pt x="94" y="179"/>
                    <a:pt x="94" y="179"/>
                    <a:pt x="94" y="179"/>
                  </a:cubicBezTo>
                  <a:cubicBezTo>
                    <a:pt x="94" y="179"/>
                    <a:pt x="94" y="179"/>
                    <a:pt x="94" y="179"/>
                  </a:cubicBezTo>
                  <a:cubicBezTo>
                    <a:pt x="94" y="178"/>
                    <a:pt x="94" y="178"/>
                    <a:pt x="95" y="178"/>
                  </a:cubicBezTo>
                  <a:cubicBezTo>
                    <a:pt x="95" y="177"/>
                    <a:pt x="96" y="177"/>
                    <a:pt x="96" y="175"/>
                  </a:cubicBezTo>
                  <a:cubicBezTo>
                    <a:pt x="96" y="175"/>
                    <a:pt x="96" y="174"/>
                    <a:pt x="96" y="174"/>
                  </a:cubicBezTo>
                  <a:cubicBezTo>
                    <a:pt x="96" y="172"/>
                    <a:pt x="97" y="171"/>
                    <a:pt x="98" y="169"/>
                  </a:cubicBezTo>
                  <a:cubicBezTo>
                    <a:pt x="99" y="167"/>
                    <a:pt x="100" y="166"/>
                    <a:pt x="100" y="164"/>
                  </a:cubicBezTo>
                  <a:cubicBezTo>
                    <a:pt x="101" y="163"/>
                    <a:pt x="101" y="160"/>
                    <a:pt x="102" y="159"/>
                  </a:cubicBezTo>
                  <a:cubicBezTo>
                    <a:pt x="102" y="159"/>
                    <a:pt x="103" y="159"/>
                    <a:pt x="103" y="159"/>
                  </a:cubicBezTo>
                  <a:cubicBezTo>
                    <a:pt x="103" y="158"/>
                    <a:pt x="103" y="158"/>
                    <a:pt x="104" y="157"/>
                  </a:cubicBezTo>
                  <a:cubicBezTo>
                    <a:pt x="104" y="156"/>
                    <a:pt x="104" y="155"/>
                    <a:pt x="105" y="155"/>
                  </a:cubicBezTo>
                  <a:cubicBezTo>
                    <a:pt x="106" y="153"/>
                    <a:pt x="107" y="152"/>
                    <a:pt x="108" y="150"/>
                  </a:cubicBezTo>
                  <a:cubicBezTo>
                    <a:pt x="108" y="149"/>
                    <a:pt x="109" y="149"/>
                    <a:pt x="109" y="148"/>
                  </a:cubicBezTo>
                  <a:cubicBezTo>
                    <a:pt x="109" y="148"/>
                    <a:pt x="110" y="148"/>
                    <a:pt x="110" y="147"/>
                  </a:cubicBezTo>
                  <a:cubicBezTo>
                    <a:pt x="110" y="146"/>
                    <a:pt x="111" y="146"/>
                    <a:pt x="112" y="145"/>
                  </a:cubicBezTo>
                  <a:cubicBezTo>
                    <a:pt x="112" y="144"/>
                    <a:pt x="113" y="142"/>
                    <a:pt x="114" y="142"/>
                  </a:cubicBezTo>
                  <a:cubicBezTo>
                    <a:pt x="114" y="141"/>
                    <a:pt x="115" y="141"/>
                    <a:pt x="115" y="140"/>
                  </a:cubicBezTo>
                  <a:cubicBezTo>
                    <a:pt x="116" y="139"/>
                    <a:pt x="118" y="138"/>
                    <a:pt x="118" y="137"/>
                  </a:cubicBezTo>
                  <a:cubicBezTo>
                    <a:pt x="119" y="136"/>
                    <a:pt x="121" y="135"/>
                    <a:pt x="121" y="134"/>
                  </a:cubicBezTo>
                  <a:cubicBezTo>
                    <a:pt x="123" y="131"/>
                    <a:pt x="129" y="128"/>
                    <a:pt x="130" y="125"/>
                  </a:cubicBezTo>
                  <a:cubicBezTo>
                    <a:pt x="129" y="125"/>
                    <a:pt x="129" y="126"/>
                    <a:pt x="128" y="127"/>
                  </a:cubicBezTo>
                  <a:cubicBezTo>
                    <a:pt x="128" y="127"/>
                    <a:pt x="128" y="127"/>
                    <a:pt x="128" y="127"/>
                  </a:cubicBezTo>
                  <a:cubicBezTo>
                    <a:pt x="127" y="127"/>
                    <a:pt x="125" y="128"/>
                    <a:pt x="124" y="129"/>
                  </a:cubicBezTo>
                  <a:cubicBezTo>
                    <a:pt x="123" y="130"/>
                    <a:pt x="118" y="133"/>
                    <a:pt x="116" y="134"/>
                  </a:cubicBezTo>
                  <a:cubicBezTo>
                    <a:pt x="115" y="134"/>
                    <a:pt x="115" y="134"/>
                    <a:pt x="115" y="134"/>
                  </a:cubicBezTo>
                  <a:cubicBezTo>
                    <a:pt x="114" y="135"/>
                    <a:pt x="115" y="136"/>
                    <a:pt x="114" y="136"/>
                  </a:cubicBezTo>
                  <a:cubicBezTo>
                    <a:pt x="114" y="136"/>
                    <a:pt x="113" y="138"/>
                    <a:pt x="113" y="138"/>
                  </a:cubicBezTo>
                  <a:cubicBezTo>
                    <a:pt x="113" y="139"/>
                    <a:pt x="111" y="139"/>
                    <a:pt x="110" y="140"/>
                  </a:cubicBezTo>
                  <a:cubicBezTo>
                    <a:pt x="110" y="141"/>
                    <a:pt x="109" y="142"/>
                    <a:pt x="109" y="143"/>
                  </a:cubicBezTo>
                  <a:cubicBezTo>
                    <a:pt x="108" y="143"/>
                    <a:pt x="108" y="145"/>
                    <a:pt x="107" y="145"/>
                  </a:cubicBezTo>
                  <a:cubicBezTo>
                    <a:pt x="106" y="145"/>
                    <a:pt x="107" y="143"/>
                    <a:pt x="106" y="143"/>
                  </a:cubicBezTo>
                  <a:cubicBezTo>
                    <a:pt x="105" y="145"/>
                    <a:pt x="104" y="146"/>
                    <a:pt x="103" y="147"/>
                  </a:cubicBezTo>
                  <a:cubicBezTo>
                    <a:pt x="104" y="147"/>
                    <a:pt x="104" y="148"/>
                    <a:pt x="104" y="149"/>
                  </a:cubicBezTo>
                  <a:cubicBezTo>
                    <a:pt x="104" y="150"/>
                    <a:pt x="103" y="149"/>
                    <a:pt x="103" y="150"/>
                  </a:cubicBezTo>
                  <a:cubicBezTo>
                    <a:pt x="102" y="150"/>
                    <a:pt x="102" y="151"/>
                    <a:pt x="101" y="151"/>
                  </a:cubicBezTo>
                  <a:cubicBezTo>
                    <a:pt x="100" y="153"/>
                    <a:pt x="98" y="154"/>
                    <a:pt x="97" y="156"/>
                  </a:cubicBezTo>
                  <a:cubicBezTo>
                    <a:pt x="98" y="156"/>
                    <a:pt x="98" y="157"/>
                    <a:pt x="98" y="156"/>
                  </a:cubicBezTo>
                  <a:cubicBezTo>
                    <a:pt x="99" y="156"/>
                    <a:pt x="99" y="156"/>
                    <a:pt x="99" y="157"/>
                  </a:cubicBezTo>
                  <a:cubicBezTo>
                    <a:pt x="98" y="157"/>
                    <a:pt x="98" y="157"/>
                    <a:pt x="98" y="157"/>
                  </a:cubicBezTo>
                  <a:cubicBezTo>
                    <a:pt x="97" y="158"/>
                    <a:pt x="97" y="159"/>
                    <a:pt x="97" y="159"/>
                  </a:cubicBezTo>
                  <a:cubicBezTo>
                    <a:pt x="96" y="159"/>
                    <a:pt x="97" y="158"/>
                    <a:pt x="96" y="158"/>
                  </a:cubicBezTo>
                  <a:cubicBezTo>
                    <a:pt x="96" y="158"/>
                    <a:pt x="94" y="160"/>
                    <a:pt x="94" y="160"/>
                  </a:cubicBezTo>
                  <a:cubicBezTo>
                    <a:pt x="92" y="162"/>
                    <a:pt x="92" y="164"/>
                    <a:pt x="91" y="167"/>
                  </a:cubicBezTo>
                  <a:cubicBezTo>
                    <a:pt x="91" y="167"/>
                    <a:pt x="90" y="167"/>
                    <a:pt x="90" y="168"/>
                  </a:cubicBezTo>
                  <a:cubicBezTo>
                    <a:pt x="90" y="168"/>
                    <a:pt x="89" y="168"/>
                    <a:pt x="89" y="169"/>
                  </a:cubicBezTo>
                  <a:cubicBezTo>
                    <a:pt x="88" y="170"/>
                    <a:pt x="87" y="171"/>
                    <a:pt x="87" y="172"/>
                  </a:cubicBezTo>
                  <a:cubicBezTo>
                    <a:pt x="87" y="173"/>
                    <a:pt x="86" y="173"/>
                    <a:pt x="86" y="174"/>
                  </a:cubicBezTo>
                  <a:cubicBezTo>
                    <a:pt x="85" y="175"/>
                    <a:pt x="84" y="176"/>
                    <a:pt x="84" y="177"/>
                  </a:cubicBezTo>
                  <a:cubicBezTo>
                    <a:pt x="85" y="178"/>
                    <a:pt x="86" y="176"/>
                    <a:pt x="86" y="177"/>
                  </a:cubicBezTo>
                  <a:cubicBezTo>
                    <a:pt x="86" y="179"/>
                    <a:pt x="84" y="177"/>
                    <a:pt x="84" y="179"/>
                  </a:cubicBezTo>
                  <a:cubicBezTo>
                    <a:pt x="84" y="179"/>
                    <a:pt x="84" y="179"/>
                    <a:pt x="84" y="179"/>
                  </a:cubicBezTo>
                  <a:cubicBezTo>
                    <a:pt x="84" y="180"/>
                    <a:pt x="83" y="180"/>
                    <a:pt x="83" y="180"/>
                  </a:cubicBezTo>
                  <a:cubicBezTo>
                    <a:pt x="83" y="181"/>
                    <a:pt x="82" y="182"/>
                    <a:pt x="82" y="183"/>
                  </a:cubicBezTo>
                  <a:cubicBezTo>
                    <a:pt x="81" y="184"/>
                    <a:pt x="80" y="186"/>
                    <a:pt x="80" y="187"/>
                  </a:cubicBezTo>
                  <a:cubicBezTo>
                    <a:pt x="80" y="188"/>
                    <a:pt x="80" y="189"/>
                    <a:pt x="80" y="189"/>
                  </a:cubicBezTo>
                  <a:cubicBezTo>
                    <a:pt x="80" y="190"/>
                    <a:pt x="79" y="190"/>
                    <a:pt x="80" y="191"/>
                  </a:cubicBezTo>
                  <a:cubicBezTo>
                    <a:pt x="80" y="191"/>
                    <a:pt x="79" y="192"/>
                    <a:pt x="79" y="192"/>
                  </a:cubicBezTo>
                  <a:cubicBezTo>
                    <a:pt x="79" y="194"/>
                    <a:pt x="78" y="196"/>
                    <a:pt x="78" y="198"/>
                  </a:cubicBezTo>
                  <a:cubicBezTo>
                    <a:pt x="78" y="199"/>
                    <a:pt x="78" y="199"/>
                    <a:pt x="78" y="200"/>
                  </a:cubicBezTo>
                  <a:cubicBezTo>
                    <a:pt x="78" y="200"/>
                    <a:pt x="77" y="200"/>
                    <a:pt x="77" y="200"/>
                  </a:cubicBezTo>
                  <a:cubicBezTo>
                    <a:pt x="77" y="203"/>
                    <a:pt x="76" y="205"/>
                    <a:pt x="76" y="207"/>
                  </a:cubicBezTo>
                  <a:cubicBezTo>
                    <a:pt x="76" y="210"/>
                    <a:pt x="74" y="211"/>
                    <a:pt x="75" y="213"/>
                  </a:cubicBezTo>
                  <a:cubicBezTo>
                    <a:pt x="75" y="214"/>
                    <a:pt x="75" y="214"/>
                    <a:pt x="75" y="215"/>
                  </a:cubicBezTo>
                  <a:cubicBezTo>
                    <a:pt x="75" y="216"/>
                    <a:pt x="75" y="216"/>
                    <a:pt x="74" y="217"/>
                  </a:cubicBezTo>
                  <a:cubicBezTo>
                    <a:pt x="74" y="218"/>
                    <a:pt x="74" y="219"/>
                    <a:pt x="74" y="220"/>
                  </a:cubicBezTo>
                  <a:cubicBezTo>
                    <a:pt x="74" y="221"/>
                    <a:pt x="74" y="222"/>
                    <a:pt x="73" y="223"/>
                  </a:cubicBezTo>
                  <a:cubicBezTo>
                    <a:pt x="73" y="224"/>
                    <a:pt x="73" y="225"/>
                    <a:pt x="73" y="226"/>
                  </a:cubicBezTo>
                  <a:cubicBezTo>
                    <a:pt x="73" y="226"/>
                    <a:pt x="73" y="227"/>
                    <a:pt x="73" y="228"/>
                  </a:cubicBezTo>
                  <a:cubicBezTo>
                    <a:pt x="73" y="229"/>
                    <a:pt x="73" y="229"/>
                    <a:pt x="73" y="230"/>
                  </a:cubicBezTo>
                  <a:cubicBezTo>
                    <a:pt x="74" y="230"/>
                    <a:pt x="73" y="231"/>
                    <a:pt x="73" y="232"/>
                  </a:cubicBezTo>
                  <a:cubicBezTo>
                    <a:pt x="73" y="232"/>
                    <a:pt x="73" y="232"/>
                    <a:pt x="73" y="233"/>
                  </a:cubicBezTo>
                  <a:cubicBezTo>
                    <a:pt x="73" y="233"/>
                    <a:pt x="73" y="234"/>
                    <a:pt x="73" y="235"/>
                  </a:cubicBezTo>
                  <a:cubicBezTo>
                    <a:pt x="73" y="235"/>
                    <a:pt x="73" y="236"/>
                    <a:pt x="73" y="236"/>
                  </a:cubicBezTo>
                  <a:cubicBezTo>
                    <a:pt x="73" y="239"/>
                    <a:pt x="73" y="242"/>
                    <a:pt x="73" y="244"/>
                  </a:cubicBezTo>
                  <a:cubicBezTo>
                    <a:pt x="73" y="246"/>
                    <a:pt x="73" y="247"/>
                    <a:pt x="73" y="248"/>
                  </a:cubicBezTo>
                  <a:cubicBezTo>
                    <a:pt x="73" y="249"/>
                    <a:pt x="73" y="249"/>
                    <a:pt x="73" y="250"/>
                  </a:cubicBezTo>
                  <a:cubicBezTo>
                    <a:pt x="73" y="250"/>
                    <a:pt x="73" y="250"/>
                    <a:pt x="73" y="251"/>
                  </a:cubicBezTo>
                  <a:cubicBezTo>
                    <a:pt x="73" y="252"/>
                    <a:pt x="73" y="252"/>
                    <a:pt x="73" y="253"/>
                  </a:cubicBezTo>
                  <a:cubicBezTo>
                    <a:pt x="73" y="254"/>
                    <a:pt x="73" y="255"/>
                    <a:pt x="72" y="256"/>
                  </a:cubicBezTo>
                  <a:cubicBezTo>
                    <a:pt x="72" y="257"/>
                    <a:pt x="73" y="257"/>
                    <a:pt x="73" y="258"/>
                  </a:cubicBezTo>
                  <a:cubicBezTo>
                    <a:pt x="73" y="259"/>
                    <a:pt x="73" y="261"/>
                    <a:pt x="73" y="263"/>
                  </a:cubicBezTo>
                  <a:cubicBezTo>
                    <a:pt x="74" y="263"/>
                    <a:pt x="74" y="263"/>
                    <a:pt x="74" y="264"/>
                  </a:cubicBezTo>
                  <a:cubicBezTo>
                    <a:pt x="74" y="265"/>
                    <a:pt x="74" y="266"/>
                    <a:pt x="74" y="267"/>
                  </a:cubicBezTo>
                  <a:cubicBezTo>
                    <a:pt x="73" y="268"/>
                    <a:pt x="74" y="269"/>
                    <a:pt x="74" y="270"/>
                  </a:cubicBezTo>
                  <a:cubicBezTo>
                    <a:pt x="74" y="271"/>
                    <a:pt x="74" y="273"/>
                    <a:pt x="74" y="274"/>
                  </a:cubicBezTo>
                  <a:cubicBezTo>
                    <a:pt x="74" y="275"/>
                    <a:pt x="74" y="276"/>
                    <a:pt x="74" y="276"/>
                  </a:cubicBezTo>
                  <a:cubicBezTo>
                    <a:pt x="74" y="277"/>
                    <a:pt x="75" y="279"/>
                    <a:pt x="75" y="279"/>
                  </a:cubicBezTo>
                  <a:cubicBezTo>
                    <a:pt x="75" y="280"/>
                    <a:pt x="74" y="281"/>
                    <a:pt x="74" y="282"/>
                  </a:cubicBezTo>
                  <a:cubicBezTo>
                    <a:pt x="75" y="282"/>
                    <a:pt x="75" y="283"/>
                    <a:pt x="75" y="283"/>
                  </a:cubicBezTo>
                  <a:cubicBezTo>
                    <a:pt x="75" y="284"/>
                    <a:pt x="75" y="284"/>
                    <a:pt x="75" y="285"/>
                  </a:cubicBezTo>
                  <a:cubicBezTo>
                    <a:pt x="76" y="286"/>
                    <a:pt x="76" y="287"/>
                    <a:pt x="76" y="288"/>
                  </a:cubicBezTo>
                  <a:cubicBezTo>
                    <a:pt x="76" y="289"/>
                    <a:pt x="76" y="290"/>
                    <a:pt x="76" y="291"/>
                  </a:cubicBezTo>
                  <a:cubicBezTo>
                    <a:pt x="76" y="292"/>
                    <a:pt x="76" y="293"/>
                    <a:pt x="76" y="294"/>
                  </a:cubicBezTo>
                  <a:cubicBezTo>
                    <a:pt x="76" y="298"/>
                    <a:pt x="77" y="302"/>
                    <a:pt x="77" y="305"/>
                  </a:cubicBezTo>
                  <a:cubicBezTo>
                    <a:pt x="78" y="314"/>
                    <a:pt x="79" y="323"/>
                    <a:pt x="77" y="332"/>
                  </a:cubicBezTo>
                  <a:cubicBezTo>
                    <a:pt x="76" y="337"/>
                    <a:pt x="74" y="343"/>
                    <a:pt x="71" y="346"/>
                  </a:cubicBezTo>
                  <a:cubicBezTo>
                    <a:pt x="70" y="347"/>
                    <a:pt x="69" y="348"/>
                    <a:pt x="67" y="349"/>
                  </a:cubicBezTo>
                  <a:cubicBezTo>
                    <a:pt x="66" y="350"/>
                    <a:pt x="65" y="350"/>
                    <a:pt x="64" y="350"/>
                  </a:cubicBezTo>
                  <a:cubicBezTo>
                    <a:pt x="62" y="351"/>
                    <a:pt x="60" y="351"/>
                    <a:pt x="59" y="350"/>
                  </a:cubicBezTo>
                  <a:cubicBezTo>
                    <a:pt x="58" y="350"/>
                    <a:pt x="57" y="349"/>
                    <a:pt x="56" y="349"/>
                  </a:cubicBezTo>
                  <a:cubicBezTo>
                    <a:pt x="55" y="348"/>
                    <a:pt x="54" y="348"/>
                    <a:pt x="53" y="347"/>
                  </a:cubicBezTo>
                  <a:cubicBezTo>
                    <a:pt x="50" y="344"/>
                    <a:pt x="48" y="340"/>
                    <a:pt x="49" y="336"/>
                  </a:cubicBezTo>
                  <a:cubicBezTo>
                    <a:pt x="52" y="343"/>
                    <a:pt x="63" y="342"/>
                    <a:pt x="68" y="335"/>
                  </a:cubicBezTo>
                  <a:cubicBezTo>
                    <a:pt x="69" y="333"/>
                    <a:pt x="71" y="330"/>
                    <a:pt x="71" y="327"/>
                  </a:cubicBezTo>
                  <a:cubicBezTo>
                    <a:pt x="72" y="305"/>
                    <a:pt x="42" y="296"/>
                    <a:pt x="27" y="308"/>
                  </a:cubicBezTo>
                  <a:cubicBezTo>
                    <a:pt x="22" y="312"/>
                    <a:pt x="17" y="319"/>
                    <a:pt x="16" y="325"/>
                  </a:cubicBezTo>
                  <a:cubicBezTo>
                    <a:pt x="9" y="345"/>
                    <a:pt x="18" y="378"/>
                    <a:pt x="41" y="386"/>
                  </a:cubicBezTo>
                  <a:close/>
                  <a:moveTo>
                    <a:pt x="125" y="331"/>
                  </a:moveTo>
                  <a:cubicBezTo>
                    <a:pt x="124" y="331"/>
                    <a:pt x="123" y="332"/>
                    <a:pt x="122" y="332"/>
                  </a:cubicBezTo>
                  <a:cubicBezTo>
                    <a:pt x="124" y="331"/>
                    <a:pt x="122" y="330"/>
                    <a:pt x="122" y="329"/>
                  </a:cubicBezTo>
                  <a:cubicBezTo>
                    <a:pt x="123" y="329"/>
                    <a:pt x="123" y="328"/>
                    <a:pt x="124" y="329"/>
                  </a:cubicBezTo>
                  <a:cubicBezTo>
                    <a:pt x="125" y="328"/>
                    <a:pt x="124" y="328"/>
                    <a:pt x="124" y="327"/>
                  </a:cubicBezTo>
                  <a:cubicBezTo>
                    <a:pt x="124" y="326"/>
                    <a:pt x="125" y="326"/>
                    <a:pt x="125" y="325"/>
                  </a:cubicBezTo>
                  <a:cubicBezTo>
                    <a:pt x="126" y="325"/>
                    <a:pt x="126" y="326"/>
                    <a:pt x="126" y="326"/>
                  </a:cubicBezTo>
                  <a:cubicBezTo>
                    <a:pt x="125" y="328"/>
                    <a:pt x="126" y="329"/>
                    <a:pt x="125" y="331"/>
                  </a:cubicBezTo>
                  <a:close/>
                  <a:moveTo>
                    <a:pt x="125" y="317"/>
                  </a:moveTo>
                  <a:cubicBezTo>
                    <a:pt x="127" y="318"/>
                    <a:pt x="125" y="321"/>
                    <a:pt x="127" y="322"/>
                  </a:cubicBezTo>
                  <a:cubicBezTo>
                    <a:pt x="126" y="325"/>
                    <a:pt x="126" y="325"/>
                    <a:pt x="126" y="325"/>
                  </a:cubicBezTo>
                  <a:cubicBezTo>
                    <a:pt x="125" y="325"/>
                    <a:pt x="125" y="324"/>
                    <a:pt x="126" y="324"/>
                  </a:cubicBezTo>
                  <a:cubicBezTo>
                    <a:pt x="126" y="323"/>
                    <a:pt x="125" y="324"/>
                    <a:pt x="124" y="323"/>
                  </a:cubicBezTo>
                  <a:cubicBezTo>
                    <a:pt x="127" y="322"/>
                    <a:pt x="124" y="319"/>
                    <a:pt x="125" y="317"/>
                  </a:cubicBezTo>
                  <a:close/>
                  <a:moveTo>
                    <a:pt x="125" y="320"/>
                  </a:moveTo>
                  <a:cubicBezTo>
                    <a:pt x="125" y="321"/>
                    <a:pt x="125" y="322"/>
                    <a:pt x="124" y="322"/>
                  </a:cubicBezTo>
                  <a:cubicBezTo>
                    <a:pt x="124" y="322"/>
                    <a:pt x="123" y="321"/>
                    <a:pt x="124" y="320"/>
                  </a:cubicBezTo>
                  <a:cubicBezTo>
                    <a:pt x="124" y="320"/>
                    <a:pt x="124" y="320"/>
                    <a:pt x="125" y="320"/>
                  </a:cubicBezTo>
                  <a:close/>
                  <a:moveTo>
                    <a:pt x="123" y="314"/>
                  </a:moveTo>
                  <a:cubicBezTo>
                    <a:pt x="123" y="313"/>
                    <a:pt x="123" y="314"/>
                    <a:pt x="124" y="314"/>
                  </a:cubicBezTo>
                  <a:cubicBezTo>
                    <a:pt x="123" y="316"/>
                    <a:pt x="125" y="318"/>
                    <a:pt x="123" y="320"/>
                  </a:cubicBezTo>
                  <a:cubicBezTo>
                    <a:pt x="123" y="319"/>
                    <a:pt x="123" y="318"/>
                    <a:pt x="123" y="316"/>
                  </a:cubicBezTo>
                  <a:cubicBezTo>
                    <a:pt x="123" y="316"/>
                    <a:pt x="123" y="315"/>
                    <a:pt x="122" y="315"/>
                  </a:cubicBezTo>
                  <a:cubicBezTo>
                    <a:pt x="122" y="314"/>
                    <a:pt x="123" y="314"/>
                    <a:pt x="123" y="314"/>
                  </a:cubicBezTo>
                  <a:close/>
                  <a:moveTo>
                    <a:pt x="123" y="313"/>
                  </a:moveTo>
                  <a:cubicBezTo>
                    <a:pt x="122" y="313"/>
                    <a:pt x="122" y="312"/>
                    <a:pt x="121" y="312"/>
                  </a:cubicBezTo>
                  <a:cubicBezTo>
                    <a:pt x="122" y="310"/>
                    <a:pt x="122" y="312"/>
                    <a:pt x="123" y="313"/>
                  </a:cubicBezTo>
                  <a:close/>
                  <a:moveTo>
                    <a:pt x="120" y="308"/>
                  </a:moveTo>
                  <a:cubicBezTo>
                    <a:pt x="119" y="310"/>
                    <a:pt x="121" y="310"/>
                    <a:pt x="120" y="311"/>
                  </a:cubicBezTo>
                  <a:cubicBezTo>
                    <a:pt x="120" y="310"/>
                    <a:pt x="119" y="309"/>
                    <a:pt x="119" y="308"/>
                  </a:cubicBezTo>
                  <a:cubicBezTo>
                    <a:pt x="119" y="308"/>
                    <a:pt x="120" y="308"/>
                    <a:pt x="120" y="308"/>
                  </a:cubicBezTo>
                  <a:close/>
                  <a:moveTo>
                    <a:pt x="117" y="298"/>
                  </a:moveTo>
                  <a:cubicBezTo>
                    <a:pt x="117" y="298"/>
                    <a:pt x="117" y="297"/>
                    <a:pt x="117" y="297"/>
                  </a:cubicBezTo>
                  <a:cubicBezTo>
                    <a:pt x="118" y="296"/>
                    <a:pt x="118" y="298"/>
                    <a:pt x="117" y="298"/>
                  </a:cubicBezTo>
                  <a:close/>
                  <a:moveTo>
                    <a:pt x="117" y="300"/>
                  </a:moveTo>
                  <a:cubicBezTo>
                    <a:pt x="118" y="300"/>
                    <a:pt x="118" y="302"/>
                    <a:pt x="119" y="302"/>
                  </a:cubicBezTo>
                  <a:cubicBezTo>
                    <a:pt x="119" y="303"/>
                    <a:pt x="117" y="304"/>
                    <a:pt x="118" y="304"/>
                  </a:cubicBezTo>
                  <a:cubicBezTo>
                    <a:pt x="117" y="305"/>
                    <a:pt x="117" y="303"/>
                    <a:pt x="118" y="303"/>
                  </a:cubicBezTo>
                  <a:cubicBezTo>
                    <a:pt x="117" y="303"/>
                    <a:pt x="117" y="302"/>
                    <a:pt x="116" y="302"/>
                  </a:cubicBezTo>
                  <a:cubicBezTo>
                    <a:pt x="117" y="301"/>
                    <a:pt x="117" y="301"/>
                    <a:pt x="117" y="300"/>
                  </a:cubicBezTo>
                  <a:close/>
                  <a:moveTo>
                    <a:pt x="115" y="295"/>
                  </a:moveTo>
                  <a:cubicBezTo>
                    <a:pt x="116" y="296"/>
                    <a:pt x="116" y="297"/>
                    <a:pt x="116" y="297"/>
                  </a:cubicBezTo>
                  <a:cubicBezTo>
                    <a:pt x="116" y="298"/>
                    <a:pt x="115" y="297"/>
                    <a:pt x="114" y="297"/>
                  </a:cubicBezTo>
                  <a:cubicBezTo>
                    <a:pt x="115" y="296"/>
                    <a:pt x="115" y="296"/>
                    <a:pt x="115" y="295"/>
                  </a:cubicBezTo>
                  <a:close/>
                  <a:moveTo>
                    <a:pt x="102" y="152"/>
                  </a:moveTo>
                  <a:cubicBezTo>
                    <a:pt x="104" y="151"/>
                    <a:pt x="101" y="156"/>
                    <a:pt x="100" y="155"/>
                  </a:cubicBezTo>
                  <a:cubicBezTo>
                    <a:pt x="98" y="155"/>
                    <a:pt x="102" y="151"/>
                    <a:pt x="102" y="152"/>
                  </a:cubicBezTo>
                  <a:close/>
                  <a:moveTo>
                    <a:pt x="93" y="166"/>
                  </a:moveTo>
                  <a:cubicBezTo>
                    <a:pt x="93" y="165"/>
                    <a:pt x="94" y="163"/>
                    <a:pt x="93" y="163"/>
                  </a:cubicBezTo>
                  <a:cubicBezTo>
                    <a:pt x="94" y="163"/>
                    <a:pt x="94" y="162"/>
                    <a:pt x="94" y="161"/>
                  </a:cubicBezTo>
                  <a:cubicBezTo>
                    <a:pt x="95" y="161"/>
                    <a:pt x="95" y="161"/>
                    <a:pt x="95" y="161"/>
                  </a:cubicBezTo>
                  <a:cubicBezTo>
                    <a:pt x="95" y="162"/>
                    <a:pt x="95" y="162"/>
                    <a:pt x="94" y="163"/>
                  </a:cubicBezTo>
                  <a:cubicBezTo>
                    <a:pt x="94" y="163"/>
                    <a:pt x="95" y="163"/>
                    <a:pt x="94" y="164"/>
                  </a:cubicBezTo>
                  <a:cubicBezTo>
                    <a:pt x="94" y="166"/>
                    <a:pt x="93" y="168"/>
                    <a:pt x="91" y="167"/>
                  </a:cubicBezTo>
                  <a:cubicBezTo>
                    <a:pt x="92" y="167"/>
                    <a:pt x="92" y="166"/>
                    <a:pt x="93" y="166"/>
                  </a:cubicBezTo>
                  <a:close/>
                  <a:moveTo>
                    <a:pt x="97" y="252"/>
                  </a:moveTo>
                  <a:cubicBezTo>
                    <a:pt x="98" y="253"/>
                    <a:pt x="97" y="255"/>
                    <a:pt x="98" y="256"/>
                  </a:cubicBezTo>
                  <a:cubicBezTo>
                    <a:pt x="98" y="257"/>
                    <a:pt x="99" y="258"/>
                    <a:pt x="98" y="261"/>
                  </a:cubicBezTo>
                  <a:cubicBezTo>
                    <a:pt x="98" y="260"/>
                    <a:pt x="98" y="260"/>
                    <a:pt x="98" y="259"/>
                  </a:cubicBezTo>
                  <a:cubicBezTo>
                    <a:pt x="98" y="259"/>
                    <a:pt x="97" y="258"/>
                    <a:pt x="97" y="256"/>
                  </a:cubicBezTo>
                  <a:cubicBezTo>
                    <a:pt x="97" y="256"/>
                    <a:pt x="97" y="256"/>
                    <a:pt x="97" y="255"/>
                  </a:cubicBezTo>
                  <a:cubicBezTo>
                    <a:pt x="97" y="255"/>
                    <a:pt x="97" y="255"/>
                    <a:pt x="97" y="255"/>
                  </a:cubicBezTo>
                  <a:cubicBezTo>
                    <a:pt x="97" y="254"/>
                    <a:pt x="96" y="253"/>
                    <a:pt x="97" y="252"/>
                  </a:cubicBezTo>
                  <a:close/>
                  <a:moveTo>
                    <a:pt x="89" y="202"/>
                  </a:moveTo>
                  <a:cubicBezTo>
                    <a:pt x="90" y="202"/>
                    <a:pt x="89" y="204"/>
                    <a:pt x="89" y="205"/>
                  </a:cubicBezTo>
                  <a:cubicBezTo>
                    <a:pt x="88" y="204"/>
                    <a:pt x="89" y="203"/>
                    <a:pt x="89" y="202"/>
                  </a:cubicBezTo>
                  <a:close/>
                  <a:moveTo>
                    <a:pt x="88" y="206"/>
                  </a:moveTo>
                  <a:cubicBezTo>
                    <a:pt x="91" y="209"/>
                    <a:pt x="86" y="208"/>
                    <a:pt x="88" y="206"/>
                  </a:cubicBezTo>
                  <a:close/>
                  <a:moveTo>
                    <a:pt x="87" y="212"/>
                  </a:moveTo>
                  <a:cubicBezTo>
                    <a:pt x="87" y="211"/>
                    <a:pt x="87" y="210"/>
                    <a:pt x="87" y="208"/>
                  </a:cubicBezTo>
                  <a:cubicBezTo>
                    <a:pt x="87" y="209"/>
                    <a:pt x="88" y="209"/>
                    <a:pt x="88" y="209"/>
                  </a:cubicBezTo>
                  <a:cubicBezTo>
                    <a:pt x="88" y="210"/>
                    <a:pt x="87" y="210"/>
                    <a:pt x="88" y="210"/>
                  </a:cubicBezTo>
                  <a:cubicBezTo>
                    <a:pt x="88" y="211"/>
                    <a:pt x="87" y="212"/>
                    <a:pt x="87" y="213"/>
                  </a:cubicBezTo>
                  <a:cubicBezTo>
                    <a:pt x="87" y="213"/>
                    <a:pt x="87" y="214"/>
                    <a:pt x="87" y="214"/>
                  </a:cubicBezTo>
                  <a:cubicBezTo>
                    <a:pt x="87" y="214"/>
                    <a:pt x="87" y="215"/>
                    <a:pt x="87" y="216"/>
                  </a:cubicBezTo>
                  <a:cubicBezTo>
                    <a:pt x="86" y="216"/>
                    <a:pt x="87" y="218"/>
                    <a:pt x="86" y="217"/>
                  </a:cubicBezTo>
                  <a:cubicBezTo>
                    <a:pt x="86" y="215"/>
                    <a:pt x="86" y="214"/>
                    <a:pt x="87" y="212"/>
                  </a:cubicBezTo>
                  <a:close/>
                  <a:moveTo>
                    <a:pt x="85" y="183"/>
                  </a:moveTo>
                  <a:cubicBezTo>
                    <a:pt x="87" y="184"/>
                    <a:pt x="81" y="190"/>
                    <a:pt x="80" y="190"/>
                  </a:cubicBezTo>
                  <a:cubicBezTo>
                    <a:pt x="81" y="190"/>
                    <a:pt x="83" y="182"/>
                    <a:pt x="85" y="183"/>
                  </a:cubicBezTo>
                  <a:close/>
                  <a:moveTo>
                    <a:pt x="80" y="192"/>
                  </a:moveTo>
                  <a:cubicBezTo>
                    <a:pt x="81" y="191"/>
                    <a:pt x="82" y="191"/>
                    <a:pt x="82" y="191"/>
                  </a:cubicBezTo>
                  <a:cubicBezTo>
                    <a:pt x="83" y="192"/>
                    <a:pt x="80" y="197"/>
                    <a:pt x="80" y="192"/>
                  </a:cubicBezTo>
                  <a:close/>
                  <a:moveTo>
                    <a:pt x="80" y="195"/>
                  </a:moveTo>
                  <a:cubicBezTo>
                    <a:pt x="81" y="195"/>
                    <a:pt x="81" y="196"/>
                    <a:pt x="80" y="197"/>
                  </a:cubicBezTo>
                  <a:cubicBezTo>
                    <a:pt x="79" y="197"/>
                    <a:pt x="79" y="196"/>
                    <a:pt x="80" y="195"/>
                  </a:cubicBezTo>
                  <a:close/>
                  <a:moveTo>
                    <a:pt x="80" y="198"/>
                  </a:moveTo>
                  <a:cubicBezTo>
                    <a:pt x="81" y="198"/>
                    <a:pt x="80" y="199"/>
                    <a:pt x="80" y="199"/>
                  </a:cubicBezTo>
                  <a:cubicBezTo>
                    <a:pt x="80" y="199"/>
                    <a:pt x="80" y="200"/>
                    <a:pt x="80" y="201"/>
                  </a:cubicBezTo>
                  <a:cubicBezTo>
                    <a:pt x="78" y="201"/>
                    <a:pt x="80" y="198"/>
                    <a:pt x="80" y="198"/>
                  </a:cubicBezTo>
                  <a:close/>
                  <a:moveTo>
                    <a:pt x="78" y="209"/>
                  </a:moveTo>
                  <a:cubicBezTo>
                    <a:pt x="78" y="208"/>
                    <a:pt x="78" y="208"/>
                    <a:pt x="79" y="207"/>
                  </a:cubicBezTo>
                  <a:cubicBezTo>
                    <a:pt x="79" y="206"/>
                    <a:pt x="78" y="205"/>
                    <a:pt x="79" y="204"/>
                  </a:cubicBezTo>
                  <a:cubicBezTo>
                    <a:pt x="79" y="205"/>
                    <a:pt x="79" y="205"/>
                    <a:pt x="79" y="205"/>
                  </a:cubicBezTo>
                  <a:cubicBezTo>
                    <a:pt x="79" y="206"/>
                    <a:pt x="79" y="206"/>
                    <a:pt x="79" y="206"/>
                  </a:cubicBezTo>
                  <a:cubicBezTo>
                    <a:pt x="79" y="207"/>
                    <a:pt x="79" y="208"/>
                    <a:pt x="79" y="209"/>
                  </a:cubicBezTo>
                  <a:cubicBezTo>
                    <a:pt x="79" y="209"/>
                    <a:pt x="79" y="209"/>
                    <a:pt x="79" y="209"/>
                  </a:cubicBezTo>
                  <a:cubicBezTo>
                    <a:pt x="79" y="210"/>
                    <a:pt x="78" y="211"/>
                    <a:pt x="79" y="212"/>
                  </a:cubicBezTo>
                  <a:cubicBezTo>
                    <a:pt x="78" y="213"/>
                    <a:pt x="78" y="211"/>
                    <a:pt x="78" y="210"/>
                  </a:cubicBezTo>
                  <a:cubicBezTo>
                    <a:pt x="78" y="210"/>
                    <a:pt x="78" y="209"/>
                    <a:pt x="78" y="209"/>
                  </a:cubicBezTo>
                  <a:close/>
                  <a:moveTo>
                    <a:pt x="76" y="227"/>
                  </a:moveTo>
                  <a:cubicBezTo>
                    <a:pt x="76" y="227"/>
                    <a:pt x="76" y="227"/>
                    <a:pt x="76" y="226"/>
                  </a:cubicBezTo>
                  <a:cubicBezTo>
                    <a:pt x="76" y="226"/>
                    <a:pt x="76" y="225"/>
                    <a:pt x="76" y="224"/>
                  </a:cubicBezTo>
                  <a:cubicBezTo>
                    <a:pt x="77" y="225"/>
                    <a:pt x="76" y="226"/>
                    <a:pt x="76" y="228"/>
                  </a:cubicBezTo>
                  <a:cubicBezTo>
                    <a:pt x="76" y="229"/>
                    <a:pt x="77" y="230"/>
                    <a:pt x="76" y="233"/>
                  </a:cubicBezTo>
                  <a:cubicBezTo>
                    <a:pt x="76" y="232"/>
                    <a:pt x="76" y="232"/>
                    <a:pt x="76" y="231"/>
                  </a:cubicBezTo>
                  <a:cubicBezTo>
                    <a:pt x="76" y="231"/>
                    <a:pt x="76" y="229"/>
                    <a:pt x="76" y="228"/>
                  </a:cubicBezTo>
                  <a:cubicBezTo>
                    <a:pt x="76" y="227"/>
                    <a:pt x="76" y="227"/>
                    <a:pt x="76" y="227"/>
                  </a:cubicBezTo>
                  <a:close/>
                  <a:moveTo>
                    <a:pt x="75" y="234"/>
                  </a:moveTo>
                  <a:cubicBezTo>
                    <a:pt x="76" y="235"/>
                    <a:pt x="75" y="236"/>
                    <a:pt x="75" y="237"/>
                  </a:cubicBezTo>
                  <a:cubicBezTo>
                    <a:pt x="75" y="239"/>
                    <a:pt x="76" y="240"/>
                    <a:pt x="75" y="242"/>
                  </a:cubicBezTo>
                  <a:cubicBezTo>
                    <a:pt x="74" y="240"/>
                    <a:pt x="74" y="237"/>
                    <a:pt x="75" y="234"/>
                  </a:cubicBezTo>
                  <a:close/>
                  <a:moveTo>
                    <a:pt x="75" y="253"/>
                  </a:moveTo>
                  <a:cubicBezTo>
                    <a:pt x="74" y="252"/>
                    <a:pt x="74" y="251"/>
                    <a:pt x="74" y="249"/>
                  </a:cubicBezTo>
                  <a:cubicBezTo>
                    <a:pt x="75" y="249"/>
                    <a:pt x="74" y="250"/>
                    <a:pt x="75" y="251"/>
                  </a:cubicBezTo>
                  <a:cubicBezTo>
                    <a:pt x="75" y="251"/>
                    <a:pt x="75" y="251"/>
                    <a:pt x="75" y="252"/>
                  </a:cubicBezTo>
                  <a:cubicBezTo>
                    <a:pt x="75" y="252"/>
                    <a:pt x="75" y="253"/>
                    <a:pt x="75" y="253"/>
                  </a:cubicBezTo>
                  <a:cubicBezTo>
                    <a:pt x="75" y="253"/>
                    <a:pt x="75" y="253"/>
                    <a:pt x="75" y="253"/>
                  </a:cubicBezTo>
                  <a:cubicBezTo>
                    <a:pt x="75" y="255"/>
                    <a:pt x="75" y="256"/>
                    <a:pt x="75" y="257"/>
                  </a:cubicBezTo>
                  <a:cubicBezTo>
                    <a:pt x="74" y="257"/>
                    <a:pt x="75" y="255"/>
                    <a:pt x="75" y="253"/>
                  </a:cubicBezTo>
                  <a:close/>
                  <a:moveTo>
                    <a:pt x="75" y="258"/>
                  </a:moveTo>
                  <a:cubicBezTo>
                    <a:pt x="76" y="258"/>
                    <a:pt x="75" y="260"/>
                    <a:pt x="76" y="260"/>
                  </a:cubicBezTo>
                  <a:cubicBezTo>
                    <a:pt x="76" y="261"/>
                    <a:pt x="77" y="261"/>
                    <a:pt x="77" y="262"/>
                  </a:cubicBezTo>
                  <a:cubicBezTo>
                    <a:pt x="75" y="261"/>
                    <a:pt x="75" y="260"/>
                    <a:pt x="75" y="258"/>
                  </a:cubicBezTo>
                  <a:close/>
                  <a:moveTo>
                    <a:pt x="76" y="264"/>
                  </a:moveTo>
                  <a:cubicBezTo>
                    <a:pt x="77" y="264"/>
                    <a:pt x="76" y="265"/>
                    <a:pt x="77" y="267"/>
                  </a:cubicBezTo>
                  <a:cubicBezTo>
                    <a:pt x="77" y="268"/>
                    <a:pt x="77" y="269"/>
                    <a:pt x="77" y="269"/>
                  </a:cubicBezTo>
                  <a:cubicBezTo>
                    <a:pt x="77" y="270"/>
                    <a:pt x="77" y="271"/>
                    <a:pt x="77" y="273"/>
                  </a:cubicBezTo>
                  <a:cubicBezTo>
                    <a:pt x="76" y="271"/>
                    <a:pt x="76" y="267"/>
                    <a:pt x="76" y="264"/>
                  </a:cubicBezTo>
                  <a:close/>
                  <a:moveTo>
                    <a:pt x="78" y="280"/>
                  </a:moveTo>
                  <a:cubicBezTo>
                    <a:pt x="78" y="280"/>
                    <a:pt x="78" y="279"/>
                    <a:pt x="77" y="278"/>
                  </a:cubicBezTo>
                  <a:cubicBezTo>
                    <a:pt x="78" y="277"/>
                    <a:pt x="77" y="275"/>
                    <a:pt x="77" y="274"/>
                  </a:cubicBezTo>
                  <a:cubicBezTo>
                    <a:pt x="78" y="274"/>
                    <a:pt x="77" y="275"/>
                    <a:pt x="78" y="275"/>
                  </a:cubicBezTo>
                  <a:cubicBezTo>
                    <a:pt x="78" y="276"/>
                    <a:pt x="79" y="276"/>
                    <a:pt x="79" y="277"/>
                  </a:cubicBezTo>
                  <a:cubicBezTo>
                    <a:pt x="79" y="278"/>
                    <a:pt x="78" y="279"/>
                    <a:pt x="78" y="280"/>
                  </a:cubicBezTo>
                  <a:cubicBezTo>
                    <a:pt x="79" y="281"/>
                    <a:pt x="79" y="282"/>
                    <a:pt x="80" y="283"/>
                  </a:cubicBezTo>
                  <a:cubicBezTo>
                    <a:pt x="80" y="283"/>
                    <a:pt x="80" y="283"/>
                    <a:pt x="80" y="284"/>
                  </a:cubicBezTo>
                  <a:cubicBezTo>
                    <a:pt x="79" y="284"/>
                    <a:pt x="79" y="285"/>
                    <a:pt x="79" y="285"/>
                  </a:cubicBezTo>
                  <a:cubicBezTo>
                    <a:pt x="80" y="288"/>
                    <a:pt x="81" y="290"/>
                    <a:pt x="81" y="294"/>
                  </a:cubicBezTo>
                  <a:cubicBezTo>
                    <a:pt x="79" y="294"/>
                    <a:pt x="80" y="292"/>
                    <a:pt x="80" y="291"/>
                  </a:cubicBezTo>
                  <a:cubicBezTo>
                    <a:pt x="80" y="290"/>
                    <a:pt x="80" y="290"/>
                    <a:pt x="79" y="289"/>
                  </a:cubicBezTo>
                  <a:cubicBezTo>
                    <a:pt x="79" y="289"/>
                    <a:pt x="80" y="288"/>
                    <a:pt x="79" y="288"/>
                  </a:cubicBezTo>
                  <a:cubicBezTo>
                    <a:pt x="79" y="288"/>
                    <a:pt x="79" y="288"/>
                    <a:pt x="79" y="288"/>
                  </a:cubicBezTo>
                  <a:cubicBezTo>
                    <a:pt x="79" y="288"/>
                    <a:pt x="79" y="287"/>
                    <a:pt x="79" y="287"/>
                  </a:cubicBezTo>
                  <a:cubicBezTo>
                    <a:pt x="79" y="287"/>
                    <a:pt x="79" y="286"/>
                    <a:pt x="78" y="285"/>
                  </a:cubicBezTo>
                  <a:cubicBezTo>
                    <a:pt x="78" y="284"/>
                    <a:pt x="78" y="282"/>
                    <a:pt x="78" y="280"/>
                  </a:cubicBezTo>
                  <a:close/>
                  <a:moveTo>
                    <a:pt x="88" y="356"/>
                  </a:moveTo>
                  <a:cubicBezTo>
                    <a:pt x="108" y="336"/>
                    <a:pt x="102" y="306"/>
                    <a:pt x="97" y="281"/>
                  </a:cubicBezTo>
                  <a:cubicBezTo>
                    <a:pt x="94" y="269"/>
                    <a:pt x="88" y="249"/>
                    <a:pt x="88" y="237"/>
                  </a:cubicBezTo>
                  <a:cubicBezTo>
                    <a:pt x="87" y="223"/>
                    <a:pt x="87" y="216"/>
                    <a:pt x="92" y="203"/>
                  </a:cubicBezTo>
                  <a:cubicBezTo>
                    <a:pt x="82" y="236"/>
                    <a:pt x="104" y="274"/>
                    <a:pt x="106" y="308"/>
                  </a:cubicBezTo>
                  <a:cubicBezTo>
                    <a:pt x="107" y="318"/>
                    <a:pt x="108" y="327"/>
                    <a:pt x="105" y="336"/>
                  </a:cubicBezTo>
                  <a:cubicBezTo>
                    <a:pt x="103" y="346"/>
                    <a:pt x="98" y="356"/>
                    <a:pt x="90" y="361"/>
                  </a:cubicBezTo>
                  <a:cubicBezTo>
                    <a:pt x="81" y="367"/>
                    <a:pt x="69" y="368"/>
                    <a:pt x="62" y="362"/>
                  </a:cubicBezTo>
                  <a:cubicBezTo>
                    <a:pt x="71" y="364"/>
                    <a:pt x="82" y="363"/>
                    <a:pt x="88" y="356"/>
                  </a:cubicBezTo>
                  <a:close/>
                  <a:moveTo>
                    <a:pt x="642" y="115"/>
                  </a:moveTo>
                  <a:cubicBezTo>
                    <a:pt x="642" y="115"/>
                    <a:pt x="642" y="116"/>
                    <a:pt x="642" y="116"/>
                  </a:cubicBezTo>
                  <a:cubicBezTo>
                    <a:pt x="642" y="116"/>
                    <a:pt x="642" y="116"/>
                    <a:pt x="642" y="116"/>
                  </a:cubicBezTo>
                  <a:cubicBezTo>
                    <a:pt x="642" y="116"/>
                    <a:pt x="642" y="116"/>
                    <a:pt x="642" y="116"/>
                  </a:cubicBezTo>
                  <a:cubicBezTo>
                    <a:pt x="642" y="115"/>
                    <a:pt x="642" y="115"/>
                    <a:pt x="642" y="115"/>
                  </a:cubicBezTo>
                  <a:close/>
                  <a:moveTo>
                    <a:pt x="641" y="113"/>
                  </a:moveTo>
                  <a:cubicBezTo>
                    <a:pt x="640" y="113"/>
                    <a:pt x="640" y="113"/>
                    <a:pt x="640" y="113"/>
                  </a:cubicBezTo>
                  <a:cubicBezTo>
                    <a:pt x="641" y="112"/>
                    <a:pt x="640" y="112"/>
                    <a:pt x="640" y="111"/>
                  </a:cubicBezTo>
                  <a:cubicBezTo>
                    <a:pt x="639" y="111"/>
                    <a:pt x="639" y="110"/>
                    <a:pt x="639" y="110"/>
                  </a:cubicBezTo>
                  <a:cubicBezTo>
                    <a:pt x="638" y="110"/>
                    <a:pt x="638" y="109"/>
                    <a:pt x="637" y="109"/>
                  </a:cubicBezTo>
                  <a:cubicBezTo>
                    <a:pt x="637" y="109"/>
                    <a:pt x="637" y="109"/>
                    <a:pt x="637" y="109"/>
                  </a:cubicBezTo>
                  <a:cubicBezTo>
                    <a:pt x="637" y="109"/>
                    <a:pt x="637" y="109"/>
                    <a:pt x="637" y="109"/>
                  </a:cubicBezTo>
                  <a:cubicBezTo>
                    <a:pt x="638" y="110"/>
                    <a:pt x="640" y="111"/>
                    <a:pt x="640" y="112"/>
                  </a:cubicBezTo>
                  <a:cubicBezTo>
                    <a:pt x="640" y="113"/>
                    <a:pt x="640" y="113"/>
                    <a:pt x="640" y="113"/>
                  </a:cubicBezTo>
                  <a:cubicBezTo>
                    <a:pt x="641" y="113"/>
                    <a:pt x="641" y="113"/>
                    <a:pt x="641" y="114"/>
                  </a:cubicBezTo>
                  <a:cubicBezTo>
                    <a:pt x="641" y="114"/>
                    <a:pt x="641" y="115"/>
                    <a:pt x="641" y="115"/>
                  </a:cubicBezTo>
                  <a:cubicBezTo>
                    <a:pt x="641" y="115"/>
                    <a:pt x="642" y="115"/>
                    <a:pt x="642" y="115"/>
                  </a:cubicBezTo>
                  <a:cubicBezTo>
                    <a:pt x="642" y="115"/>
                    <a:pt x="642" y="115"/>
                    <a:pt x="642" y="115"/>
                  </a:cubicBezTo>
                  <a:cubicBezTo>
                    <a:pt x="641" y="114"/>
                    <a:pt x="641" y="114"/>
                    <a:pt x="641" y="113"/>
                  </a:cubicBezTo>
                  <a:close/>
                  <a:moveTo>
                    <a:pt x="606" y="75"/>
                  </a:moveTo>
                  <a:cubicBezTo>
                    <a:pt x="606" y="75"/>
                    <a:pt x="606" y="75"/>
                    <a:pt x="606" y="75"/>
                  </a:cubicBezTo>
                  <a:cubicBezTo>
                    <a:pt x="607" y="76"/>
                    <a:pt x="608" y="76"/>
                    <a:pt x="608" y="77"/>
                  </a:cubicBezTo>
                  <a:cubicBezTo>
                    <a:pt x="608" y="77"/>
                    <a:pt x="609" y="77"/>
                    <a:pt x="609" y="77"/>
                  </a:cubicBezTo>
                  <a:cubicBezTo>
                    <a:pt x="609" y="77"/>
                    <a:pt x="609" y="77"/>
                    <a:pt x="609" y="77"/>
                  </a:cubicBezTo>
                  <a:cubicBezTo>
                    <a:pt x="609" y="78"/>
                    <a:pt x="609" y="78"/>
                    <a:pt x="609" y="78"/>
                  </a:cubicBezTo>
                  <a:cubicBezTo>
                    <a:pt x="609" y="78"/>
                    <a:pt x="610" y="78"/>
                    <a:pt x="610" y="78"/>
                  </a:cubicBezTo>
                  <a:cubicBezTo>
                    <a:pt x="610" y="78"/>
                    <a:pt x="610" y="78"/>
                    <a:pt x="610" y="78"/>
                  </a:cubicBezTo>
                  <a:cubicBezTo>
                    <a:pt x="610" y="79"/>
                    <a:pt x="611" y="79"/>
                    <a:pt x="612" y="79"/>
                  </a:cubicBezTo>
                  <a:cubicBezTo>
                    <a:pt x="612" y="79"/>
                    <a:pt x="612" y="79"/>
                    <a:pt x="612" y="79"/>
                  </a:cubicBezTo>
                  <a:cubicBezTo>
                    <a:pt x="612" y="80"/>
                    <a:pt x="613" y="81"/>
                    <a:pt x="613" y="81"/>
                  </a:cubicBezTo>
                  <a:cubicBezTo>
                    <a:pt x="613" y="81"/>
                    <a:pt x="613" y="80"/>
                    <a:pt x="613" y="80"/>
                  </a:cubicBezTo>
                  <a:cubicBezTo>
                    <a:pt x="614" y="81"/>
                    <a:pt x="614" y="82"/>
                    <a:pt x="614" y="82"/>
                  </a:cubicBezTo>
                  <a:cubicBezTo>
                    <a:pt x="615" y="82"/>
                    <a:pt x="615" y="82"/>
                    <a:pt x="615" y="82"/>
                  </a:cubicBezTo>
                  <a:cubicBezTo>
                    <a:pt x="615" y="83"/>
                    <a:pt x="616" y="83"/>
                    <a:pt x="616" y="83"/>
                  </a:cubicBezTo>
                  <a:cubicBezTo>
                    <a:pt x="616" y="83"/>
                    <a:pt x="616" y="83"/>
                    <a:pt x="616" y="84"/>
                  </a:cubicBezTo>
                  <a:cubicBezTo>
                    <a:pt x="616" y="84"/>
                    <a:pt x="617" y="84"/>
                    <a:pt x="617" y="84"/>
                  </a:cubicBezTo>
                  <a:cubicBezTo>
                    <a:pt x="617" y="85"/>
                    <a:pt x="618" y="84"/>
                    <a:pt x="618" y="84"/>
                  </a:cubicBezTo>
                  <a:cubicBezTo>
                    <a:pt x="619" y="85"/>
                    <a:pt x="620" y="87"/>
                    <a:pt x="620" y="87"/>
                  </a:cubicBezTo>
                  <a:cubicBezTo>
                    <a:pt x="620" y="88"/>
                    <a:pt x="621" y="88"/>
                    <a:pt x="621" y="88"/>
                  </a:cubicBezTo>
                  <a:cubicBezTo>
                    <a:pt x="621" y="88"/>
                    <a:pt x="621" y="88"/>
                    <a:pt x="621" y="88"/>
                  </a:cubicBezTo>
                  <a:cubicBezTo>
                    <a:pt x="621" y="88"/>
                    <a:pt x="621" y="89"/>
                    <a:pt x="621" y="89"/>
                  </a:cubicBezTo>
                  <a:cubicBezTo>
                    <a:pt x="621" y="89"/>
                    <a:pt x="622" y="89"/>
                    <a:pt x="622" y="89"/>
                  </a:cubicBezTo>
                  <a:cubicBezTo>
                    <a:pt x="622" y="89"/>
                    <a:pt x="622" y="89"/>
                    <a:pt x="622" y="89"/>
                  </a:cubicBezTo>
                  <a:cubicBezTo>
                    <a:pt x="622" y="89"/>
                    <a:pt x="622" y="89"/>
                    <a:pt x="622" y="89"/>
                  </a:cubicBezTo>
                  <a:cubicBezTo>
                    <a:pt x="623" y="90"/>
                    <a:pt x="624" y="91"/>
                    <a:pt x="624" y="92"/>
                  </a:cubicBezTo>
                  <a:cubicBezTo>
                    <a:pt x="625" y="92"/>
                    <a:pt x="626" y="93"/>
                    <a:pt x="626" y="93"/>
                  </a:cubicBezTo>
                  <a:cubicBezTo>
                    <a:pt x="626" y="93"/>
                    <a:pt x="626" y="94"/>
                    <a:pt x="626" y="94"/>
                  </a:cubicBezTo>
                  <a:cubicBezTo>
                    <a:pt x="627" y="94"/>
                    <a:pt x="627" y="94"/>
                    <a:pt x="627" y="95"/>
                  </a:cubicBezTo>
                  <a:cubicBezTo>
                    <a:pt x="627" y="95"/>
                    <a:pt x="627" y="95"/>
                    <a:pt x="627" y="95"/>
                  </a:cubicBezTo>
                  <a:cubicBezTo>
                    <a:pt x="627" y="95"/>
                    <a:pt x="627" y="95"/>
                    <a:pt x="627" y="95"/>
                  </a:cubicBezTo>
                  <a:cubicBezTo>
                    <a:pt x="628" y="95"/>
                    <a:pt x="628" y="96"/>
                    <a:pt x="628" y="96"/>
                  </a:cubicBezTo>
                  <a:cubicBezTo>
                    <a:pt x="628" y="96"/>
                    <a:pt x="629" y="97"/>
                    <a:pt x="629" y="97"/>
                  </a:cubicBezTo>
                  <a:cubicBezTo>
                    <a:pt x="629" y="98"/>
                    <a:pt x="630" y="98"/>
                    <a:pt x="630" y="99"/>
                  </a:cubicBezTo>
                  <a:cubicBezTo>
                    <a:pt x="631" y="99"/>
                    <a:pt x="631" y="100"/>
                    <a:pt x="632" y="100"/>
                  </a:cubicBezTo>
                  <a:cubicBezTo>
                    <a:pt x="632" y="100"/>
                    <a:pt x="632" y="101"/>
                    <a:pt x="632" y="101"/>
                  </a:cubicBezTo>
                  <a:cubicBezTo>
                    <a:pt x="633" y="102"/>
                    <a:pt x="633" y="102"/>
                    <a:pt x="633" y="102"/>
                  </a:cubicBezTo>
                  <a:cubicBezTo>
                    <a:pt x="633" y="102"/>
                    <a:pt x="633" y="103"/>
                    <a:pt x="634" y="103"/>
                  </a:cubicBezTo>
                  <a:cubicBezTo>
                    <a:pt x="634" y="103"/>
                    <a:pt x="634" y="104"/>
                    <a:pt x="634" y="104"/>
                  </a:cubicBezTo>
                  <a:cubicBezTo>
                    <a:pt x="634" y="104"/>
                    <a:pt x="634" y="105"/>
                    <a:pt x="635" y="105"/>
                  </a:cubicBezTo>
                  <a:cubicBezTo>
                    <a:pt x="635" y="105"/>
                    <a:pt x="635" y="105"/>
                    <a:pt x="635" y="105"/>
                  </a:cubicBezTo>
                  <a:cubicBezTo>
                    <a:pt x="635" y="105"/>
                    <a:pt x="635" y="105"/>
                    <a:pt x="635" y="105"/>
                  </a:cubicBezTo>
                  <a:cubicBezTo>
                    <a:pt x="635" y="106"/>
                    <a:pt x="636" y="106"/>
                    <a:pt x="636" y="106"/>
                  </a:cubicBezTo>
                  <a:cubicBezTo>
                    <a:pt x="636" y="106"/>
                    <a:pt x="636" y="107"/>
                    <a:pt x="636" y="107"/>
                  </a:cubicBezTo>
                  <a:cubicBezTo>
                    <a:pt x="636" y="107"/>
                    <a:pt x="636" y="107"/>
                    <a:pt x="637" y="107"/>
                  </a:cubicBezTo>
                  <a:cubicBezTo>
                    <a:pt x="637" y="108"/>
                    <a:pt x="637" y="108"/>
                    <a:pt x="637" y="108"/>
                  </a:cubicBezTo>
                  <a:cubicBezTo>
                    <a:pt x="637" y="108"/>
                    <a:pt x="637" y="108"/>
                    <a:pt x="637" y="108"/>
                  </a:cubicBezTo>
                  <a:cubicBezTo>
                    <a:pt x="637" y="108"/>
                    <a:pt x="637" y="109"/>
                    <a:pt x="637" y="109"/>
                  </a:cubicBezTo>
                  <a:cubicBezTo>
                    <a:pt x="638" y="109"/>
                    <a:pt x="639" y="110"/>
                    <a:pt x="639" y="110"/>
                  </a:cubicBezTo>
                  <a:cubicBezTo>
                    <a:pt x="639" y="110"/>
                    <a:pt x="640" y="110"/>
                    <a:pt x="640" y="111"/>
                  </a:cubicBezTo>
                  <a:cubicBezTo>
                    <a:pt x="640" y="111"/>
                    <a:pt x="640" y="111"/>
                    <a:pt x="640" y="111"/>
                  </a:cubicBezTo>
                  <a:cubicBezTo>
                    <a:pt x="640" y="111"/>
                    <a:pt x="640" y="112"/>
                    <a:pt x="640" y="112"/>
                  </a:cubicBezTo>
                  <a:cubicBezTo>
                    <a:pt x="641" y="112"/>
                    <a:pt x="641" y="113"/>
                    <a:pt x="642" y="113"/>
                  </a:cubicBezTo>
                  <a:cubicBezTo>
                    <a:pt x="642" y="113"/>
                    <a:pt x="641" y="113"/>
                    <a:pt x="641" y="113"/>
                  </a:cubicBezTo>
                  <a:cubicBezTo>
                    <a:pt x="641" y="114"/>
                    <a:pt x="641" y="113"/>
                    <a:pt x="642" y="114"/>
                  </a:cubicBezTo>
                  <a:cubicBezTo>
                    <a:pt x="642" y="114"/>
                    <a:pt x="642" y="114"/>
                    <a:pt x="642" y="115"/>
                  </a:cubicBezTo>
                  <a:cubicBezTo>
                    <a:pt x="642" y="115"/>
                    <a:pt x="642" y="115"/>
                    <a:pt x="642" y="115"/>
                  </a:cubicBezTo>
                  <a:cubicBezTo>
                    <a:pt x="643" y="116"/>
                    <a:pt x="643" y="116"/>
                    <a:pt x="643" y="117"/>
                  </a:cubicBezTo>
                  <a:cubicBezTo>
                    <a:pt x="643" y="117"/>
                    <a:pt x="643" y="117"/>
                    <a:pt x="643" y="117"/>
                  </a:cubicBezTo>
                  <a:cubicBezTo>
                    <a:pt x="643" y="117"/>
                    <a:pt x="643" y="117"/>
                    <a:pt x="644" y="118"/>
                  </a:cubicBezTo>
                  <a:cubicBezTo>
                    <a:pt x="644" y="118"/>
                    <a:pt x="644" y="118"/>
                    <a:pt x="644" y="118"/>
                  </a:cubicBezTo>
                  <a:cubicBezTo>
                    <a:pt x="645" y="118"/>
                    <a:pt x="644" y="120"/>
                    <a:pt x="645" y="120"/>
                  </a:cubicBezTo>
                  <a:cubicBezTo>
                    <a:pt x="645" y="120"/>
                    <a:pt x="645" y="120"/>
                    <a:pt x="645" y="120"/>
                  </a:cubicBezTo>
                  <a:cubicBezTo>
                    <a:pt x="645" y="121"/>
                    <a:pt x="646" y="121"/>
                    <a:pt x="646" y="122"/>
                  </a:cubicBezTo>
                  <a:cubicBezTo>
                    <a:pt x="646" y="122"/>
                    <a:pt x="646" y="122"/>
                    <a:pt x="646" y="122"/>
                  </a:cubicBezTo>
                  <a:cubicBezTo>
                    <a:pt x="646" y="122"/>
                    <a:pt x="646" y="123"/>
                    <a:pt x="647" y="123"/>
                  </a:cubicBezTo>
                  <a:cubicBezTo>
                    <a:pt x="646" y="124"/>
                    <a:pt x="647" y="124"/>
                    <a:pt x="647" y="125"/>
                  </a:cubicBezTo>
                  <a:cubicBezTo>
                    <a:pt x="647" y="124"/>
                    <a:pt x="647" y="124"/>
                    <a:pt x="647" y="124"/>
                  </a:cubicBezTo>
                  <a:cubicBezTo>
                    <a:pt x="648" y="124"/>
                    <a:pt x="648" y="124"/>
                    <a:pt x="648" y="124"/>
                  </a:cubicBezTo>
                  <a:cubicBezTo>
                    <a:pt x="648" y="126"/>
                    <a:pt x="648" y="126"/>
                    <a:pt x="649" y="127"/>
                  </a:cubicBezTo>
                  <a:cubicBezTo>
                    <a:pt x="649" y="127"/>
                    <a:pt x="649" y="128"/>
                    <a:pt x="649" y="129"/>
                  </a:cubicBezTo>
                  <a:cubicBezTo>
                    <a:pt x="650" y="130"/>
                    <a:pt x="650" y="131"/>
                    <a:pt x="651" y="132"/>
                  </a:cubicBezTo>
                  <a:cubicBezTo>
                    <a:pt x="651" y="133"/>
                    <a:pt x="651" y="133"/>
                    <a:pt x="651" y="134"/>
                  </a:cubicBezTo>
                  <a:cubicBezTo>
                    <a:pt x="652" y="134"/>
                    <a:pt x="651" y="135"/>
                    <a:pt x="652" y="135"/>
                  </a:cubicBezTo>
                  <a:cubicBezTo>
                    <a:pt x="652" y="136"/>
                    <a:pt x="652" y="137"/>
                    <a:pt x="652" y="137"/>
                  </a:cubicBezTo>
                  <a:cubicBezTo>
                    <a:pt x="653" y="138"/>
                    <a:pt x="653" y="139"/>
                    <a:pt x="654" y="139"/>
                  </a:cubicBezTo>
                  <a:cubicBezTo>
                    <a:pt x="653" y="140"/>
                    <a:pt x="654" y="140"/>
                    <a:pt x="654" y="141"/>
                  </a:cubicBezTo>
                  <a:cubicBezTo>
                    <a:pt x="654" y="141"/>
                    <a:pt x="655" y="142"/>
                    <a:pt x="655" y="142"/>
                  </a:cubicBezTo>
                  <a:cubicBezTo>
                    <a:pt x="655" y="143"/>
                    <a:pt x="655" y="144"/>
                    <a:pt x="655" y="145"/>
                  </a:cubicBezTo>
                  <a:cubicBezTo>
                    <a:pt x="655" y="145"/>
                    <a:pt x="655" y="145"/>
                    <a:pt x="655" y="146"/>
                  </a:cubicBezTo>
                  <a:cubicBezTo>
                    <a:pt x="655" y="145"/>
                    <a:pt x="657" y="149"/>
                    <a:pt x="657" y="149"/>
                  </a:cubicBezTo>
                  <a:cubicBezTo>
                    <a:pt x="661" y="166"/>
                    <a:pt x="658" y="183"/>
                    <a:pt x="666" y="200"/>
                  </a:cubicBezTo>
                  <a:cubicBezTo>
                    <a:pt x="669" y="205"/>
                    <a:pt x="678" y="215"/>
                    <a:pt x="690" y="210"/>
                  </a:cubicBezTo>
                  <a:cubicBezTo>
                    <a:pt x="692" y="210"/>
                    <a:pt x="695" y="208"/>
                    <a:pt x="696" y="207"/>
                  </a:cubicBezTo>
                  <a:cubicBezTo>
                    <a:pt x="696" y="207"/>
                    <a:pt x="700" y="211"/>
                    <a:pt x="707" y="211"/>
                  </a:cubicBezTo>
                  <a:cubicBezTo>
                    <a:pt x="723" y="213"/>
                    <a:pt x="737" y="192"/>
                    <a:pt x="735" y="179"/>
                  </a:cubicBezTo>
                  <a:cubicBezTo>
                    <a:pt x="734" y="172"/>
                    <a:pt x="728" y="169"/>
                    <a:pt x="728" y="169"/>
                  </a:cubicBezTo>
                  <a:cubicBezTo>
                    <a:pt x="729" y="169"/>
                    <a:pt x="737" y="165"/>
                    <a:pt x="736" y="152"/>
                  </a:cubicBezTo>
                  <a:cubicBezTo>
                    <a:pt x="735" y="141"/>
                    <a:pt x="726" y="137"/>
                    <a:pt x="721" y="135"/>
                  </a:cubicBezTo>
                  <a:cubicBezTo>
                    <a:pt x="712" y="130"/>
                    <a:pt x="699" y="131"/>
                    <a:pt x="691" y="136"/>
                  </a:cubicBezTo>
                  <a:cubicBezTo>
                    <a:pt x="683" y="142"/>
                    <a:pt x="679" y="149"/>
                    <a:pt x="681" y="158"/>
                  </a:cubicBezTo>
                  <a:cubicBezTo>
                    <a:pt x="682" y="166"/>
                    <a:pt x="689" y="176"/>
                    <a:pt x="699" y="174"/>
                  </a:cubicBezTo>
                  <a:cubicBezTo>
                    <a:pt x="712" y="171"/>
                    <a:pt x="702" y="153"/>
                    <a:pt x="696" y="162"/>
                  </a:cubicBezTo>
                  <a:cubicBezTo>
                    <a:pt x="695" y="155"/>
                    <a:pt x="702" y="154"/>
                    <a:pt x="706" y="154"/>
                  </a:cubicBezTo>
                  <a:cubicBezTo>
                    <a:pt x="719" y="156"/>
                    <a:pt x="719" y="177"/>
                    <a:pt x="709" y="183"/>
                  </a:cubicBezTo>
                  <a:cubicBezTo>
                    <a:pt x="705" y="185"/>
                    <a:pt x="700" y="185"/>
                    <a:pt x="697" y="184"/>
                  </a:cubicBezTo>
                  <a:cubicBezTo>
                    <a:pt x="693" y="183"/>
                    <a:pt x="689" y="180"/>
                    <a:pt x="686" y="177"/>
                  </a:cubicBezTo>
                  <a:cubicBezTo>
                    <a:pt x="683" y="173"/>
                    <a:pt x="680" y="169"/>
                    <a:pt x="678" y="164"/>
                  </a:cubicBezTo>
                  <a:cubicBezTo>
                    <a:pt x="677" y="161"/>
                    <a:pt x="676" y="158"/>
                    <a:pt x="675" y="155"/>
                  </a:cubicBezTo>
                  <a:cubicBezTo>
                    <a:pt x="675" y="153"/>
                    <a:pt x="675" y="152"/>
                    <a:pt x="674" y="151"/>
                  </a:cubicBezTo>
                  <a:cubicBezTo>
                    <a:pt x="674" y="150"/>
                    <a:pt x="673" y="150"/>
                    <a:pt x="673" y="149"/>
                  </a:cubicBezTo>
                  <a:cubicBezTo>
                    <a:pt x="673" y="148"/>
                    <a:pt x="673" y="150"/>
                    <a:pt x="673" y="149"/>
                  </a:cubicBezTo>
                  <a:cubicBezTo>
                    <a:pt x="673" y="149"/>
                    <a:pt x="673" y="149"/>
                    <a:pt x="673" y="148"/>
                  </a:cubicBezTo>
                  <a:cubicBezTo>
                    <a:pt x="673" y="148"/>
                    <a:pt x="673" y="148"/>
                    <a:pt x="673" y="147"/>
                  </a:cubicBezTo>
                  <a:cubicBezTo>
                    <a:pt x="672" y="147"/>
                    <a:pt x="672" y="146"/>
                    <a:pt x="672" y="146"/>
                  </a:cubicBezTo>
                  <a:cubicBezTo>
                    <a:pt x="672" y="146"/>
                    <a:pt x="672" y="145"/>
                    <a:pt x="672" y="145"/>
                  </a:cubicBezTo>
                  <a:cubicBezTo>
                    <a:pt x="671" y="145"/>
                    <a:pt x="672" y="144"/>
                    <a:pt x="671" y="143"/>
                  </a:cubicBezTo>
                  <a:cubicBezTo>
                    <a:pt x="671" y="142"/>
                    <a:pt x="671" y="141"/>
                    <a:pt x="671" y="140"/>
                  </a:cubicBezTo>
                  <a:cubicBezTo>
                    <a:pt x="670" y="139"/>
                    <a:pt x="668" y="137"/>
                    <a:pt x="669" y="136"/>
                  </a:cubicBezTo>
                  <a:cubicBezTo>
                    <a:pt x="668" y="136"/>
                    <a:pt x="668" y="135"/>
                    <a:pt x="668" y="135"/>
                  </a:cubicBezTo>
                  <a:cubicBezTo>
                    <a:pt x="668" y="135"/>
                    <a:pt x="667" y="135"/>
                    <a:pt x="667" y="135"/>
                  </a:cubicBezTo>
                  <a:cubicBezTo>
                    <a:pt x="666" y="133"/>
                    <a:pt x="666" y="133"/>
                    <a:pt x="665" y="132"/>
                  </a:cubicBezTo>
                  <a:cubicBezTo>
                    <a:pt x="665" y="132"/>
                    <a:pt x="666" y="131"/>
                    <a:pt x="665" y="131"/>
                  </a:cubicBezTo>
                  <a:cubicBezTo>
                    <a:pt x="665" y="130"/>
                    <a:pt x="664" y="130"/>
                    <a:pt x="665" y="129"/>
                  </a:cubicBezTo>
                  <a:cubicBezTo>
                    <a:pt x="664" y="129"/>
                    <a:pt x="664" y="130"/>
                    <a:pt x="664" y="129"/>
                  </a:cubicBezTo>
                  <a:cubicBezTo>
                    <a:pt x="664" y="129"/>
                    <a:pt x="663" y="128"/>
                    <a:pt x="663" y="127"/>
                  </a:cubicBezTo>
                  <a:cubicBezTo>
                    <a:pt x="662" y="126"/>
                    <a:pt x="662" y="125"/>
                    <a:pt x="662" y="125"/>
                  </a:cubicBezTo>
                  <a:cubicBezTo>
                    <a:pt x="662" y="124"/>
                    <a:pt x="661" y="124"/>
                    <a:pt x="661" y="124"/>
                  </a:cubicBezTo>
                  <a:cubicBezTo>
                    <a:pt x="661" y="123"/>
                    <a:pt x="661" y="123"/>
                    <a:pt x="660" y="123"/>
                  </a:cubicBezTo>
                  <a:cubicBezTo>
                    <a:pt x="660" y="122"/>
                    <a:pt x="660" y="122"/>
                    <a:pt x="659" y="122"/>
                  </a:cubicBezTo>
                  <a:cubicBezTo>
                    <a:pt x="659" y="121"/>
                    <a:pt x="659" y="121"/>
                    <a:pt x="659" y="120"/>
                  </a:cubicBezTo>
                  <a:cubicBezTo>
                    <a:pt x="658" y="120"/>
                    <a:pt x="658" y="119"/>
                    <a:pt x="658" y="119"/>
                  </a:cubicBezTo>
                  <a:cubicBezTo>
                    <a:pt x="658" y="119"/>
                    <a:pt x="658" y="119"/>
                    <a:pt x="658" y="119"/>
                  </a:cubicBezTo>
                  <a:cubicBezTo>
                    <a:pt x="657" y="119"/>
                    <a:pt x="657" y="118"/>
                    <a:pt x="657" y="118"/>
                  </a:cubicBezTo>
                  <a:cubicBezTo>
                    <a:pt x="657" y="117"/>
                    <a:pt x="656" y="117"/>
                    <a:pt x="656" y="116"/>
                  </a:cubicBezTo>
                  <a:cubicBezTo>
                    <a:pt x="656" y="116"/>
                    <a:pt x="656" y="116"/>
                    <a:pt x="656" y="116"/>
                  </a:cubicBezTo>
                  <a:cubicBezTo>
                    <a:pt x="656" y="116"/>
                    <a:pt x="655" y="116"/>
                    <a:pt x="655" y="116"/>
                  </a:cubicBezTo>
                  <a:cubicBezTo>
                    <a:pt x="654" y="115"/>
                    <a:pt x="654" y="114"/>
                    <a:pt x="654" y="113"/>
                  </a:cubicBezTo>
                  <a:cubicBezTo>
                    <a:pt x="652" y="112"/>
                    <a:pt x="652" y="110"/>
                    <a:pt x="650" y="110"/>
                  </a:cubicBezTo>
                  <a:cubicBezTo>
                    <a:pt x="650" y="109"/>
                    <a:pt x="650" y="109"/>
                    <a:pt x="649" y="108"/>
                  </a:cubicBezTo>
                  <a:cubicBezTo>
                    <a:pt x="649" y="107"/>
                    <a:pt x="648" y="107"/>
                    <a:pt x="649" y="106"/>
                  </a:cubicBezTo>
                  <a:cubicBezTo>
                    <a:pt x="648" y="106"/>
                    <a:pt x="648" y="106"/>
                    <a:pt x="647" y="106"/>
                  </a:cubicBezTo>
                  <a:cubicBezTo>
                    <a:pt x="647" y="103"/>
                    <a:pt x="645" y="102"/>
                    <a:pt x="643" y="100"/>
                  </a:cubicBezTo>
                  <a:cubicBezTo>
                    <a:pt x="642" y="99"/>
                    <a:pt x="641" y="97"/>
                    <a:pt x="639" y="97"/>
                  </a:cubicBezTo>
                  <a:cubicBezTo>
                    <a:pt x="639" y="96"/>
                    <a:pt x="638" y="96"/>
                    <a:pt x="638" y="95"/>
                  </a:cubicBezTo>
                  <a:cubicBezTo>
                    <a:pt x="638" y="95"/>
                    <a:pt x="636" y="94"/>
                    <a:pt x="637" y="96"/>
                  </a:cubicBezTo>
                  <a:cubicBezTo>
                    <a:pt x="636" y="95"/>
                    <a:pt x="635" y="93"/>
                    <a:pt x="635" y="92"/>
                  </a:cubicBezTo>
                  <a:cubicBezTo>
                    <a:pt x="634" y="92"/>
                    <a:pt x="634" y="93"/>
                    <a:pt x="634" y="92"/>
                  </a:cubicBezTo>
                  <a:cubicBezTo>
                    <a:pt x="634" y="92"/>
                    <a:pt x="633" y="91"/>
                    <a:pt x="633" y="91"/>
                  </a:cubicBezTo>
                  <a:cubicBezTo>
                    <a:pt x="632" y="91"/>
                    <a:pt x="632" y="91"/>
                    <a:pt x="632" y="91"/>
                  </a:cubicBezTo>
                  <a:cubicBezTo>
                    <a:pt x="632" y="91"/>
                    <a:pt x="632" y="90"/>
                    <a:pt x="632" y="90"/>
                  </a:cubicBezTo>
                  <a:cubicBezTo>
                    <a:pt x="631" y="90"/>
                    <a:pt x="631" y="90"/>
                    <a:pt x="631" y="89"/>
                  </a:cubicBezTo>
                  <a:cubicBezTo>
                    <a:pt x="631" y="89"/>
                    <a:pt x="630" y="89"/>
                    <a:pt x="630" y="89"/>
                  </a:cubicBezTo>
                  <a:cubicBezTo>
                    <a:pt x="630" y="89"/>
                    <a:pt x="631" y="89"/>
                    <a:pt x="631" y="89"/>
                  </a:cubicBezTo>
                  <a:cubicBezTo>
                    <a:pt x="630" y="89"/>
                    <a:pt x="629" y="88"/>
                    <a:pt x="629" y="87"/>
                  </a:cubicBezTo>
                  <a:cubicBezTo>
                    <a:pt x="629" y="87"/>
                    <a:pt x="628" y="87"/>
                    <a:pt x="628" y="87"/>
                  </a:cubicBezTo>
                  <a:cubicBezTo>
                    <a:pt x="628" y="87"/>
                    <a:pt x="628" y="87"/>
                    <a:pt x="628" y="87"/>
                  </a:cubicBezTo>
                  <a:cubicBezTo>
                    <a:pt x="627" y="87"/>
                    <a:pt x="627" y="87"/>
                    <a:pt x="627" y="87"/>
                  </a:cubicBezTo>
                  <a:cubicBezTo>
                    <a:pt x="627" y="86"/>
                    <a:pt x="627" y="87"/>
                    <a:pt x="627" y="87"/>
                  </a:cubicBezTo>
                  <a:cubicBezTo>
                    <a:pt x="627" y="87"/>
                    <a:pt x="627" y="86"/>
                    <a:pt x="626" y="86"/>
                  </a:cubicBezTo>
                  <a:cubicBezTo>
                    <a:pt x="625" y="85"/>
                    <a:pt x="625" y="85"/>
                    <a:pt x="624" y="85"/>
                  </a:cubicBezTo>
                  <a:cubicBezTo>
                    <a:pt x="624" y="85"/>
                    <a:pt x="624" y="85"/>
                    <a:pt x="623" y="84"/>
                  </a:cubicBezTo>
                  <a:cubicBezTo>
                    <a:pt x="623" y="84"/>
                    <a:pt x="624" y="84"/>
                    <a:pt x="624" y="84"/>
                  </a:cubicBezTo>
                  <a:cubicBezTo>
                    <a:pt x="623" y="84"/>
                    <a:pt x="623" y="84"/>
                    <a:pt x="623" y="84"/>
                  </a:cubicBezTo>
                  <a:cubicBezTo>
                    <a:pt x="623" y="84"/>
                    <a:pt x="623" y="84"/>
                    <a:pt x="623" y="84"/>
                  </a:cubicBezTo>
                  <a:cubicBezTo>
                    <a:pt x="623" y="83"/>
                    <a:pt x="623" y="83"/>
                    <a:pt x="623" y="83"/>
                  </a:cubicBezTo>
                  <a:cubicBezTo>
                    <a:pt x="622" y="83"/>
                    <a:pt x="622" y="83"/>
                    <a:pt x="621" y="82"/>
                  </a:cubicBezTo>
                  <a:cubicBezTo>
                    <a:pt x="621" y="82"/>
                    <a:pt x="621" y="83"/>
                    <a:pt x="621" y="82"/>
                  </a:cubicBezTo>
                  <a:cubicBezTo>
                    <a:pt x="620" y="82"/>
                    <a:pt x="620" y="82"/>
                    <a:pt x="620" y="82"/>
                  </a:cubicBezTo>
                  <a:cubicBezTo>
                    <a:pt x="619" y="81"/>
                    <a:pt x="619" y="81"/>
                    <a:pt x="618" y="81"/>
                  </a:cubicBezTo>
                  <a:cubicBezTo>
                    <a:pt x="617" y="80"/>
                    <a:pt x="617" y="80"/>
                    <a:pt x="617" y="80"/>
                  </a:cubicBezTo>
                  <a:cubicBezTo>
                    <a:pt x="616" y="79"/>
                    <a:pt x="615" y="79"/>
                    <a:pt x="614" y="78"/>
                  </a:cubicBezTo>
                  <a:cubicBezTo>
                    <a:pt x="614" y="78"/>
                    <a:pt x="614" y="78"/>
                    <a:pt x="614" y="78"/>
                  </a:cubicBezTo>
                  <a:cubicBezTo>
                    <a:pt x="613" y="78"/>
                    <a:pt x="614" y="77"/>
                    <a:pt x="614" y="77"/>
                  </a:cubicBezTo>
                  <a:cubicBezTo>
                    <a:pt x="613" y="77"/>
                    <a:pt x="613" y="77"/>
                    <a:pt x="613" y="77"/>
                  </a:cubicBezTo>
                  <a:cubicBezTo>
                    <a:pt x="612" y="77"/>
                    <a:pt x="612" y="76"/>
                    <a:pt x="611" y="76"/>
                  </a:cubicBezTo>
                  <a:cubicBezTo>
                    <a:pt x="611" y="76"/>
                    <a:pt x="610" y="76"/>
                    <a:pt x="610" y="75"/>
                  </a:cubicBezTo>
                  <a:cubicBezTo>
                    <a:pt x="610" y="75"/>
                    <a:pt x="611" y="76"/>
                    <a:pt x="611" y="76"/>
                  </a:cubicBezTo>
                  <a:cubicBezTo>
                    <a:pt x="610" y="75"/>
                    <a:pt x="607" y="74"/>
                    <a:pt x="607" y="74"/>
                  </a:cubicBezTo>
                  <a:cubicBezTo>
                    <a:pt x="607" y="74"/>
                    <a:pt x="607" y="74"/>
                    <a:pt x="607" y="74"/>
                  </a:cubicBezTo>
                  <a:cubicBezTo>
                    <a:pt x="606" y="74"/>
                    <a:pt x="606" y="74"/>
                    <a:pt x="606" y="74"/>
                  </a:cubicBezTo>
                  <a:cubicBezTo>
                    <a:pt x="606" y="74"/>
                    <a:pt x="606" y="74"/>
                    <a:pt x="606" y="74"/>
                  </a:cubicBezTo>
                  <a:cubicBezTo>
                    <a:pt x="606" y="73"/>
                    <a:pt x="605" y="74"/>
                    <a:pt x="605" y="73"/>
                  </a:cubicBezTo>
                  <a:cubicBezTo>
                    <a:pt x="605" y="74"/>
                    <a:pt x="605" y="74"/>
                    <a:pt x="605" y="74"/>
                  </a:cubicBezTo>
                  <a:cubicBezTo>
                    <a:pt x="606" y="75"/>
                    <a:pt x="606" y="74"/>
                    <a:pt x="606" y="75"/>
                  </a:cubicBezTo>
                  <a:close/>
                  <a:moveTo>
                    <a:pt x="661" y="133"/>
                  </a:moveTo>
                  <a:cubicBezTo>
                    <a:pt x="663" y="135"/>
                    <a:pt x="664" y="138"/>
                    <a:pt x="665" y="140"/>
                  </a:cubicBezTo>
                  <a:cubicBezTo>
                    <a:pt x="665" y="141"/>
                    <a:pt x="665" y="141"/>
                    <a:pt x="665" y="142"/>
                  </a:cubicBezTo>
                  <a:cubicBezTo>
                    <a:pt x="665" y="142"/>
                    <a:pt x="666" y="142"/>
                    <a:pt x="666" y="143"/>
                  </a:cubicBezTo>
                  <a:cubicBezTo>
                    <a:pt x="666" y="144"/>
                    <a:pt x="667" y="144"/>
                    <a:pt x="667" y="145"/>
                  </a:cubicBezTo>
                  <a:cubicBezTo>
                    <a:pt x="668" y="145"/>
                    <a:pt x="667" y="146"/>
                    <a:pt x="668" y="147"/>
                  </a:cubicBezTo>
                  <a:cubicBezTo>
                    <a:pt x="668" y="147"/>
                    <a:pt x="668" y="148"/>
                    <a:pt x="668" y="148"/>
                  </a:cubicBezTo>
                  <a:cubicBezTo>
                    <a:pt x="668" y="148"/>
                    <a:pt x="668" y="149"/>
                    <a:pt x="668" y="149"/>
                  </a:cubicBezTo>
                  <a:cubicBezTo>
                    <a:pt x="667" y="148"/>
                    <a:pt x="668" y="148"/>
                    <a:pt x="667" y="147"/>
                  </a:cubicBezTo>
                  <a:cubicBezTo>
                    <a:pt x="665" y="146"/>
                    <a:pt x="666" y="143"/>
                    <a:pt x="664" y="142"/>
                  </a:cubicBezTo>
                  <a:cubicBezTo>
                    <a:pt x="664" y="141"/>
                    <a:pt x="664" y="140"/>
                    <a:pt x="664" y="139"/>
                  </a:cubicBezTo>
                  <a:cubicBezTo>
                    <a:pt x="664" y="139"/>
                    <a:pt x="663" y="138"/>
                    <a:pt x="663" y="138"/>
                  </a:cubicBezTo>
                  <a:cubicBezTo>
                    <a:pt x="663" y="137"/>
                    <a:pt x="663" y="137"/>
                    <a:pt x="663" y="136"/>
                  </a:cubicBezTo>
                  <a:cubicBezTo>
                    <a:pt x="662" y="135"/>
                    <a:pt x="662" y="135"/>
                    <a:pt x="662" y="135"/>
                  </a:cubicBezTo>
                  <a:cubicBezTo>
                    <a:pt x="662" y="135"/>
                    <a:pt x="662" y="135"/>
                    <a:pt x="661" y="134"/>
                  </a:cubicBezTo>
                  <a:cubicBezTo>
                    <a:pt x="661" y="134"/>
                    <a:pt x="660" y="133"/>
                    <a:pt x="661" y="133"/>
                  </a:cubicBezTo>
                  <a:close/>
                  <a:moveTo>
                    <a:pt x="658" y="127"/>
                  </a:moveTo>
                  <a:cubicBezTo>
                    <a:pt x="659" y="128"/>
                    <a:pt x="659" y="129"/>
                    <a:pt x="660" y="130"/>
                  </a:cubicBezTo>
                  <a:cubicBezTo>
                    <a:pt x="660" y="132"/>
                    <a:pt x="660" y="132"/>
                    <a:pt x="660" y="132"/>
                  </a:cubicBezTo>
                  <a:cubicBezTo>
                    <a:pt x="659" y="131"/>
                    <a:pt x="660" y="130"/>
                    <a:pt x="658" y="130"/>
                  </a:cubicBezTo>
                  <a:cubicBezTo>
                    <a:pt x="659" y="128"/>
                    <a:pt x="658" y="128"/>
                    <a:pt x="658" y="127"/>
                  </a:cubicBezTo>
                  <a:close/>
                  <a:moveTo>
                    <a:pt x="644" y="116"/>
                  </a:moveTo>
                  <a:cubicBezTo>
                    <a:pt x="644" y="115"/>
                    <a:pt x="643" y="115"/>
                    <a:pt x="644" y="114"/>
                  </a:cubicBezTo>
                  <a:cubicBezTo>
                    <a:pt x="643" y="114"/>
                    <a:pt x="643" y="114"/>
                    <a:pt x="643" y="113"/>
                  </a:cubicBezTo>
                  <a:cubicBezTo>
                    <a:pt x="643" y="113"/>
                    <a:pt x="644" y="114"/>
                    <a:pt x="644" y="114"/>
                  </a:cubicBezTo>
                  <a:cubicBezTo>
                    <a:pt x="644" y="115"/>
                    <a:pt x="645" y="116"/>
                    <a:pt x="645" y="116"/>
                  </a:cubicBezTo>
                  <a:cubicBezTo>
                    <a:pt x="645" y="117"/>
                    <a:pt x="645" y="115"/>
                    <a:pt x="644" y="116"/>
                  </a:cubicBezTo>
                  <a:close/>
                  <a:moveTo>
                    <a:pt x="646" y="121"/>
                  </a:moveTo>
                  <a:cubicBezTo>
                    <a:pt x="646" y="121"/>
                    <a:pt x="646" y="121"/>
                    <a:pt x="646" y="121"/>
                  </a:cubicBezTo>
                  <a:cubicBezTo>
                    <a:pt x="646" y="121"/>
                    <a:pt x="646" y="121"/>
                    <a:pt x="646" y="121"/>
                  </a:cubicBezTo>
                  <a:cubicBezTo>
                    <a:pt x="646" y="121"/>
                    <a:pt x="646" y="121"/>
                    <a:pt x="646" y="121"/>
                  </a:cubicBezTo>
                  <a:close/>
                  <a:moveTo>
                    <a:pt x="636" y="99"/>
                  </a:moveTo>
                  <a:cubicBezTo>
                    <a:pt x="637" y="100"/>
                    <a:pt x="637" y="100"/>
                    <a:pt x="637" y="101"/>
                  </a:cubicBezTo>
                  <a:cubicBezTo>
                    <a:pt x="637" y="101"/>
                    <a:pt x="638" y="101"/>
                    <a:pt x="638" y="101"/>
                  </a:cubicBezTo>
                  <a:cubicBezTo>
                    <a:pt x="638" y="102"/>
                    <a:pt x="638" y="101"/>
                    <a:pt x="639" y="101"/>
                  </a:cubicBezTo>
                  <a:cubicBezTo>
                    <a:pt x="639" y="102"/>
                    <a:pt x="640" y="102"/>
                    <a:pt x="640" y="103"/>
                  </a:cubicBezTo>
                  <a:cubicBezTo>
                    <a:pt x="640" y="103"/>
                    <a:pt x="640" y="103"/>
                    <a:pt x="640" y="103"/>
                  </a:cubicBezTo>
                  <a:cubicBezTo>
                    <a:pt x="641" y="103"/>
                    <a:pt x="641" y="104"/>
                    <a:pt x="641" y="104"/>
                  </a:cubicBezTo>
                  <a:cubicBezTo>
                    <a:pt x="642" y="104"/>
                    <a:pt x="642" y="105"/>
                    <a:pt x="642" y="105"/>
                  </a:cubicBezTo>
                  <a:cubicBezTo>
                    <a:pt x="643" y="105"/>
                    <a:pt x="642" y="105"/>
                    <a:pt x="643" y="106"/>
                  </a:cubicBezTo>
                  <a:cubicBezTo>
                    <a:pt x="643" y="107"/>
                    <a:pt x="645" y="108"/>
                    <a:pt x="645" y="110"/>
                  </a:cubicBezTo>
                  <a:cubicBezTo>
                    <a:pt x="646" y="110"/>
                    <a:pt x="646" y="111"/>
                    <a:pt x="646" y="112"/>
                  </a:cubicBezTo>
                  <a:cubicBezTo>
                    <a:pt x="648" y="112"/>
                    <a:pt x="648" y="112"/>
                    <a:pt x="648" y="112"/>
                  </a:cubicBezTo>
                  <a:cubicBezTo>
                    <a:pt x="648" y="113"/>
                    <a:pt x="649" y="114"/>
                    <a:pt x="649" y="115"/>
                  </a:cubicBezTo>
                  <a:cubicBezTo>
                    <a:pt x="650" y="115"/>
                    <a:pt x="650" y="115"/>
                    <a:pt x="650" y="115"/>
                  </a:cubicBezTo>
                  <a:cubicBezTo>
                    <a:pt x="650" y="116"/>
                    <a:pt x="651" y="117"/>
                    <a:pt x="651" y="118"/>
                  </a:cubicBezTo>
                  <a:cubicBezTo>
                    <a:pt x="651" y="118"/>
                    <a:pt x="651" y="118"/>
                    <a:pt x="651" y="118"/>
                  </a:cubicBezTo>
                  <a:cubicBezTo>
                    <a:pt x="652" y="118"/>
                    <a:pt x="652" y="119"/>
                    <a:pt x="652" y="119"/>
                  </a:cubicBezTo>
                  <a:cubicBezTo>
                    <a:pt x="652" y="119"/>
                    <a:pt x="652" y="119"/>
                    <a:pt x="652" y="120"/>
                  </a:cubicBezTo>
                  <a:cubicBezTo>
                    <a:pt x="653" y="120"/>
                    <a:pt x="653" y="120"/>
                    <a:pt x="653" y="120"/>
                  </a:cubicBezTo>
                  <a:cubicBezTo>
                    <a:pt x="654" y="121"/>
                    <a:pt x="654" y="121"/>
                    <a:pt x="654" y="122"/>
                  </a:cubicBezTo>
                  <a:cubicBezTo>
                    <a:pt x="655" y="123"/>
                    <a:pt x="656" y="125"/>
                    <a:pt x="657" y="126"/>
                  </a:cubicBezTo>
                  <a:cubicBezTo>
                    <a:pt x="657" y="127"/>
                    <a:pt x="656" y="125"/>
                    <a:pt x="656" y="125"/>
                  </a:cubicBezTo>
                  <a:cubicBezTo>
                    <a:pt x="655" y="125"/>
                    <a:pt x="655" y="124"/>
                    <a:pt x="655" y="124"/>
                  </a:cubicBezTo>
                  <a:cubicBezTo>
                    <a:pt x="653" y="123"/>
                    <a:pt x="653" y="120"/>
                    <a:pt x="651" y="119"/>
                  </a:cubicBezTo>
                  <a:cubicBezTo>
                    <a:pt x="651" y="119"/>
                    <a:pt x="651" y="119"/>
                    <a:pt x="651" y="118"/>
                  </a:cubicBezTo>
                  <a:cubicBezTo>
                    <a:pt x="650" y="118"/>
                    <a:pt x="650" y="117"/>
                    <a:pt x="650" y="117"/>
                  </a:cubicBezTo>
                  <a:cubicBezTo>
                    <a:pt x="650" y="116"/>
                    <a:pt x="649" y="116"/>
                    <a:pt x="649" y="115"/>
                  </a:cubicBezTo>
                  <a:cubicBezTo>
                    <a:pt x="649" y="115"/>
                    <a:pt x="649" y="115"/>
                    <a:pt x="648" y="115"/>
                  </a:cubicBezTo>
                  <a:cubicBezTo>
                    <a:pt x="648" y="115"/>
                    <a:pt x="648" y="114"/>
                    <a:pt x="648" y="114"/>
                  </a:cubicBezTo>
                  <a:cubicBezTo>
                    <a:pt x="648" y="113"/>
                    <a:pt x="647" y="113"/>
                    <a:pt x="647" y="113"/>
                  </a:cubicBezTo>
                  <a:cubicBezTo>
                    <a:pt x="647" y="113"/>
                    <a:pt x="647" y="112"/>
                    <a:pt x="647" y="112"/>
                  </a:cubicBezTo>
                  <a:cubicBezTo>
                    <a:pt x="647" y="112"/>
                    <a:pt x="646" y="113"/>
                    <a:pt x="646" y="113"/>
                  </a:cubicBezTo>
                  <a:cubicBezTo>
                    <a:pt x="646" y="112"/>
                    <a:pt x="646" y="113"/>
                    <a:pt x="645" y="112"/>
                  </a:cubicBezTo>
                  <a:cubicBezTo>
                    <a:pt x="646" y="112"/>
                    <a:pt x="646" y="111"/>
                    <a:pt x="646" y="111"/>
                  </a:cubicBezTo>
                  <a:cubicBezTo>
                    <a:pt x="645" y="111"/>
                    <a:pt x="645" y="110"/>
                    <a:pt x="644" y="110"/>
                  </a:cubicBezTo>
                  <a:cubicBezTo>
                    <a:pt x="644" y="109"/>
                    <a:pt x="643" y="108"/>
                    <a:pt x="642" y="108"/>
                  </a:cubicBezTo>
                  <a:cubicBezTo>
                    <a:pt x="642" y="108"/>
                    <a:pt x="642" y="107"/>
                    <a:pt x="642" y="107"/>
                  </a:cubicBezTo>
                  <a:cubicBezTo>
                    <a:pt x="642" y="107"/>
                    <a:pt x="642" y="107"/>
                    <a:pt x="642" y="106"/>
                  </a:cubicBezTo>
                  <a:cubicBezTo>
                    <a:pt x="641" y="106"/>
                    <a:pt x="641" y="106"/>
                    <a:pt x="641" y="106"/>
                  </a:cubicBezTo>
                  <a:cubicBezTo>
                    <a:pt x="641" y="105"/>
                    <a:pt x="641" y="105"/>
                    <a:pt x="641" y="105"/>
                  </a:cubicBezTo>
                  <a:cubicBezTo>
                    <a:pt x="640" y="105"/>
                    <a:pt x="640" y="104"/>
                    <a:pt x="639" y="104"/>
                  </a:cubicBezTo>
                  <a:cubicBezTo>
                    <a:pt x="640" y="103"/>
                    <a:pt x="638" y="103"/>
                    <a:pt x="639" y="102"/>
                  </a:cubicBezTo>
                  <a:cubicBezTo>
                    <a:pt x="638" y="101"/>
                    <a:pt x="638" y="102"/>
                    <a:pt x="637" y="102"/>
                  </a:cubicBezTo>
                  <a:cubicBezTo>
                    <a:pt x="637" y="102"/>
                    <a:pt x="637" y="101"/>
                    <a:pt x="637" y="101"/>
                  </a:cubicBezTo>
                  <a:cubicBezTo>
                    <a:pt x="636" y="101"/>
                    <a:pt x="636" y="99"/>
                    <a:pt x="635" y="99"/>
                  </a:cubicBezTo>
                  <a:cubicBezTo>
                    <a:pt x="635" y="98"/>
                    <a:pt x="636" y="99"/>
                    <a:pt x="636" y="99"/>
                  </a:cubicBezTo>
                  <a:close/>
                  <a:moveTo>
                    <a:pt x="642" y="116"/>
                  </a:moveTo>
                  <a:cubicBezTo>
                    <a:pt x="642" y="116"/>
                    <a:pt x="642" y="116"/>
                    <a:pt x="642" y="116"/>
                  </a:cubicBezTo>
                  <a:cubicBezTo>
                    <a:pt x="642" y="116"/>
                    <a:pt x="643" y="116"/>
                    <a:pt x="643" y="117"/>
                  </a:cubicBezTo>
                  <a:cubicBezTo>
                    <a:pt x="643" y="116"/>
                    <a:pt x="642" y="116"/>
                    <a:pt x="642" y="116"/>
                  </a:cubicBezTo>
                  <a:cubicBezTo>
                    <a:pt x="642" y="116"/>
                    <a:pt x="642" y="116"/>
                    <a:pt x="642" y="116"/>
                  </a:cubicBezTo>
                  <a:close/>
                  <a:moveTo>
                    <a:pt x="587" y="538"/>
                  </a:moveTo>
                  <a:cubicBezTo>
                    <a:pt x="587" y="538"/>
                    <a:pt x="587" y="538"/>
                    <a:pt x="587" y="538"/>
                  </a:cubicBezTo>
                  <a:cubicBezTo>
                    <a:pt x="587" y="538"/>
                    <a:pt x="587" y="539"/>
                    <a:pt x="588" y="538"/>
                  </a:cubicBezTo>
                  <a:cubicBezTo>
                    <a:pt x="588" y="537"/>
                    <a:pt x="587" y="536"/>
                    <a:pt x="586" y="536"/>
                  </a:cubicBezTo>
                  <a:cubicBezTo>
                    <a:pt x="586" y="537"/>
                    <a:pt x="586" y="537"/>
                    <a:pt x="587" y="537"/>
                  </a:cubicBezTo>
                  <a:cubicBezTo>
                    <a:pt x="587" y="537"/>
                    <a:pt x="587" y="538"/>
                    <a:pt x="587" y="538"/>
                  </a:cubicBezTo>
                  <a:close/>
                  <a:moveTo>
                    <a:pt x="577" y="523"/>
                  </a:moveTo>
                  <a:cubicBezTo>
                    <a:pt x="577" y="522"/>
                    <a:pt x="576" y="522"/>
                    <a:pt x="576" y="521"/>
                  </a:cubicBezTo>
                  <a:cubicBezTo>
                    <a:pt x="576" y="522"/>
                    <a:pt x="576" y="522"/>
                    <a:pt x="576" y="522"/>
                  </a:cubicBezTo>
                  <a:cubicBezTo>
                    <a:pt x="576" y="522"/>
                    <a:pt x="576" y="523"/>
                    <a:pt x="577" y="523"/>
                  </a:cubicBezTo>
                  <a:close/>
                  <a:moveTo>
                    <a:pt x="559" y="493"/>
                  </a:moveTo>
                  <a:cubicBezTo>
                    <a:pt x="559" y="494"/>
                    <a:pt x="559" y="494"/>
                    <a:pt x="559" y="494"/>
                  </a:cubicBezTo>
                  <a:cubicBezTo>
                    <a:pt x="560" y="494"/>
                    <a:pt x="560" y="493"/>
                    <a:pt x="559" y="493"/>
                  </a:cubicBezTo>
                  <a:close/>
                  <a:moveTo>
                    <a:pt x="763" y="503"/>
                  </a:moveTo>
                  <a:cubicBezTo>
                    <a:pt x="762" y="503"/>
                    <a:pt x="764" y="504"/>
                    <a:pt x="762" y="505"/>
                  </a:cubicBezTo>
                  <a:cubicBezTo>
                    <a:pt x="763" y="506"/>
                    <a:pt x="763" y="506"/>
                    <a:pt x="763" y="506"/>
                  </a:cubicBezTo>
                  <a:cubicBezTo>
                    <a:pt x="762" y="507"/>
                    <a:pt x="762" y="509"/>
                    <a:pt x="762" y="509"/>
                  </a:cubicBezTo>
                  <a:cubicBezTo>
                    <a:pt x="762" y="509"/>
                    <a:pt x="761" y="510"/>
                    <a:pt x="761" y="510"/>
                  </a:cubicBezTo>
                  <a:cubicBezTo>
                    <a:pt x="761" y="511"/>
                    <a:pt x="761" y="511"/>
                    <a:pt x="761" y="511"/>
                  </a:cubicBezTo>
                  <a:cubicBezTo>
                    <a:pt x="761" y="512"/>
                    <a:pt x="761" y="512"/>
                    <a:pt x="760" y="512"/>
                  </a:cubicBezTo>
                  <a:cubicBezTo>
                    <a:pt x="760" y="512"/>
                    <a:pt x="760" y="513"/>
                    <a:pt x="760" y="513"/>
                  </a:cubicBezTo>
                  <a:cubicBezTo>
                    <a:pt x="760" y="513"/>
                    <a:pt x="760" y="513"/>
                    <a:pt x="760" y="514"/>
                  </a:cubicBezTo>
                  <a:cubicBezTo>
                    <a:pt x="760" y="514"/>
                    <a:pt x="760" y="514"/>
                    <a:pt x="760" y="515"/>
                  </a:cubicBezTo>
                  <a:cubicBezTo>
                    <a:pt x="760" y="515"/>
                    <a:pt x="760" y="515"/>
                    <a:pt x="760" y="515"/>
                  </a:cubicBezTo>
                  <a:cubicBezTo>
                    <a:pt x="760" y="515"/>
                    <a:pt x="760" y="515"/>
                    <a:pt x="760" y="514"/>
                  </a:cubicBezTo>
                  <a:cubicBezTo>
                    <a:pt x="761" y="514"/>
                    <a:pt x="760" y="513"/>
                    <a:pt x="761" y="513"/>
                  </a:cubicBezTo>
                  <a:cubicBezTo>
                    <a:pt x="761" y="513"/>
                    <a:pt x="761" y="512"/>
                    <a:pt x="761" y="512"/>
                  </a:cubicBezTo>
                  <a:cubicBezTo>
                    <a:pt x="761" y="512"/>
                    <a:pt x="762" y="511"/>
                    <a:pt x="762" y="511"/>
                  </a:cubicBezTo>
                  <a:cubicBezTo>
                    <a:pt x="762" y="510"/>
                    <a:pt x="763" y="510"/>
                    <a:pt x="763" y="509"/>
                  </a:cubicBezTo>
                  <a:cubicBezTo>
                    <a:pt x="763" y="508"/>
                    <a:pt x="763" y="507"/>
                    <a:pt x="763" y="506"/>
                  </a:cubicBezTo>
                  <a:cubicBezTo>
                    <a:pt x="763" y="505"/>
                    <a:pt x="763" y="505"/>
                    <a:pt x="764" y="505"/>
                  </a:cubicBezTo>
                  <a:cubicBezTo>
                    <a:pt x="764" y="504"/>
                    <a:pt x="764" y="504"/>
                    <a:pt x="764" y="504"/>
                  </a:cubicBezTo>
                  <a:cubicBezTo>
                    <a:pt x="764" y="504"/>
                    <a:pt x="764" y="504"/>
                    <a:pt x="764" y="504"/>
                  </a:cubicBezTo>
                  <a:cubicBezTo>
                    <a:pt x="764" y="504"/>
                    <a:pt x="763" y="503"/>
                    <a:pt x="763" y="503"/>
                  </a:cubicBezTo>
                  <a:close/>
                  <a:moveTo>
                    <a:pt x="578" y="523"/>
                  </a:moveTo>
                  <a:cubicBezTo>
                    <a:pt x="578" y="523"/>
                    <a:pt x="578" y="524"/>
                    <a:pt x="577" y="523"/>
                  </a:cubicBezTo>
                  <a:cubicBezTo>
                    <a:pt x="577" y="524"/>
                    <a:pt x="577" y="525"/>
                    <a:pt x="577" y="525"/>
                  </a:cubicBezTo>
                  <a:cubicBezTo>
                    <a:pt x="578" y="524"/>
                    <a:pt x="579" y="524"/>
                    <a:pt x="578" y="523"/>
                  </a:cubicBezTo>
                  <a:close/>
                  <a:moveTo>
                    <a:pt x="575" y="519"/>
                  </a:moveTo>
                  <a:cubicBezTo>
                    <a:pt x="574" y="519"/>
                    <a:pt x="575" y="518"/>
                    <a:pt x="574" y="518"/>
                  </a:cubicBezTo>
                  <a:cubicBezTo>
                    <a:pt x="573" y="519"/>
                    <a:pt x="574" y="520"/>
                    <a:pt x="575" y="519"/>
                  </a:cubicBezTo>
                  <a:close/>
                  <a:moveTo>
                    <a:pt x="566" y="505"/>
                  </a:moveTo>
                  <a:cubicBezTo>
                    <a:pt x="565" y="505"/>
                    <a:pt x="565" y="506"/>
                    <a:pt x="565" y="506"/>
                  </a:cubicBezTo>
                  <a:cubicBezTo>
                    <a:pt x="566" y="507"/>
                    <a:pt x="566" y="506"/>
                    <a:pt x="566" y="505"/>
                  </a:cubicBezTo>
                  <a:close/>
                  <a:moveTo>
                    <a:pt x="573" y="516"/>
                  </a:moveTo>
                  <a:cubicBezTo>
                    <a:pt x="573" y="516"/>
                    <a:pt x="572" y="516"/>
                    <a:pt x="572" y="516"/>
                  </a:cubicBezTo>
                  <a:cubicBezTo>
                    <a:pt x="572" y="517"/>
                    <a:pt x="573" y="518"/>
                    <a:pt x="573" y="518"/>
                  </a:cubicBezTo>
                  <a:cubicBezTo>
                    <a:pt x="574" y="518"/>
                    <a:pt x="573" y="517"/>
                    <a:pt x="573" y="516"/>
                  </a:cubicBezTo>
                  <a:close/>
                  <a:moveTo>
                    <a:pt x="578" y="526"/>
                  </a:moveTo>
                  <a:cubicBezTo>
                    <a:pt x="579" y="526"/>
                    <a:pt x="579" y="527"/>
                    <a:pt x="579" y="528"/>
                  </a:cubicBezTo>
                  <a:cubicBezTo>
                    <a:pt x="580" y="527"/>
                    <a:pt x="580" y="527"/>
                    <a:pt x="580" y="526"/>
                  </a:cubicBezTo>
                  <a:cubicBezTo>
                    <a:pt x="579" y="526"/>
                    <a:pt x="578" y="525"/>
                    <a:pt x="578" y="525"/>
                  </a:cubicBezTo>
                  <a:cubicBezTo>
                    <a:pt x="578" y="525"/>
                    <a:pt x="578" y="525"/>
                    <a:pt x="577" y="525"/>
                  </a:cubicBezTo>
                  <a:cubicBezTo>
                    <a:pt x="577" y="526"/>
                    <a:pt x="577" y="526"/>
                    <a:pt x="578" y="526"/>
                  </a:cubicBezTo>
                  <a:close/>
                  <a:moveTo>
                    <a:pt x="593" y="541"/>
                  </a:moveTo>
                  <a:cubicBezTo>
                    <a:pt x="593" y="540"/>
                    <a:pt x="592" y="540"/>
                    <a:pt x="592" y="540"/>
                  </a:cubicBezTo>
                  <a:cubicBezTo>
                    <a:pt x="592" y="540"/>
                    <a:pt x="591" y="541"/>
                    <a:pt x="592" y="541"/>
                  </a:cubicBezTo>
                  <a:cubicBezTo>
                    <a:pt x="592" y="541"/>
                    <a:pt x="592" y="541"/>
                    <a:pt x="593" y="541"/>
                  </a:cubicBezTo>
                  <a:close/>
                  <a:moveTo>
                    <a:pt x="752" y="531"/>
                  </a:moveTo>
                  <a:cubicBezTo>
                    <a:pt x="751" y="531"/>
                    <a:pt x="751" y="531"/>
                    <a:pt x="751" y="531"/>
                  </a:cubicBezTo>
                  <a:cubicBezTo>
                    <a:pt x="751" y="531"/>
                    <a:pt x="752" y="531"/>
                    <a:pt x="752" y="531"/>
                  </a:cubicBezTo>
                  <a:close/>
                  <a:moveTo>
                    <a:pt x="759" y="517"/>
                  </a:moveTo>
                  <a:cubicBezTo>
                    <a:pt x="761" y="517"/>
                    <a:pt x="761" y="516"/>
                    <a:pt x="760" y="516"/>
                  </a:cubicBezTo>
                  <a:cubicBezTo>
                    <a:pt x="760" y="516"/>
                    <a:pt x="759" y="516"/>
                    <a:pt x="759" y="517"/>
                  </a:cubicBezTo>
                  <a:close/>
                  <a:moveTo>
                    <a:pt x="584" y="535"/>
                  </a:moveTo>
                  <a:cubicBezTo>
                    <a:pt x="584" y="536"/>
                    <a:pt x="586" y="535"/>
                    <a:pt x="585" y="535"/>
                  </a:cubicBezTo>
                  <a:cubicBezTo>
                    <a:pt x="585" y="534"/>
                    <a:pt x="584" y="535"/>
                    <a:pt x="584" y="535"/>
                  </a:cubicBezTo>
                  <a:close/>
                  <a:moveTo>
                    <a:pt x="582" y="530"/>
                  </a:moveTo>
                  <a:cubicBezTo>
                    <a:pt x="582" y="530"/>
                    <a:pt x="583" y="531"/>
                    <a:pt x="583" y="531"/>
                  </a:cubicBezTo>
                  <a:cubicBezTo>
                    <a:pt x="583" y="531"/>
                    <a:pt x="584" y="530"/>
                    <a:pt x="584" y="530"/>
                  </a:cubicBezTo>
                  <a:cubicBezTo>
                    <a:pt x="583" y="530"/>
                    <a:pt x="583" y="529"/>
                    <a:pt x="582" y="529"/>
                  </a:cubicBezTo>
                  <a:cubicBezTo>
                    <a:pt x="582" y="530"/>
                    <a:pt x="581" y="530"/>
                    <a:pt x="581" y="531"/>
                  </a:cubicBezTo>
                  <a:cubicBezTo>
                    <a:pt x="582" y="531"/>
                    <a:pt x="582" y="530"/>
                    <a:pt x="582" y="530"/>
                  </a:cubicBezTo>
                  <a:close/>
                  <a:moveTo>
                    <a:pt x="584" y="531"/>
                  </a:moveTo>
                  <a:cubicBezTo>
                    <a:pt x="584" y="533"/>
                    <a:pt x="584" y="533"/>
                    <a:pt x="584" y="533"/>
                  </a:cubicBezTo>
                  <a:cubicBezTo>
                    <a:pt x="585" y="533"/>
                    <a:pt x="584" y="534"/>
                    <a:pt x="586" y="534"/>
                  </a:cubicBezTo>
                  <a:cubicBezTo>
                    <a:pt x="585" y="533"/>
                    <a:pt x="585" y="531"/>
                    <a:pt x="584" y="531"/>
                  </a:cubicBezTo>
                  <a:close/>
                  <a:moveTo>
                    <a:pt x="581" y="529"/>
                  </a:moveTo>
                  <a:cubicBezTo>
                    <a:pt x="581" y="529"/>
                    <a:pt x="581" y="529"/>
                    <a:pt x="581" y="529"/>
                  </a:cubicBezTo>
                  <a:cubicBezTo>
                    <a:pt x="581" y="529"/>
                    <a:pt x="582" y="529"/>
                    <a:pt x="582" y="528"/>
                  </a:cubicBezTo>
                  <a:cubicBezTo>
                    <a:pt x="581" y="528"/>
                    <a:pt x="581" y="528"/>
                    <a:pt x="581" y="528"/>
                  </a:cubicBezTo>
                  <a:lnTo>
                    <a:pt x="581" y="529"/>
                  </a:lnTo>
                  <a:close/>
                  <a:moveTo>
                    <a:pt x="479" y="13"/>
                  </a:moveTo>
                  <a:cubicBezTo>
                    <a:pt x="480" y="14"/>
                    <a:pt x="479" y="13"/>
                    <a:pt x="480" y="14"/>
                  </a:cubicBezTo>
                  <a:cubicBezTo>
                    <a:pt x="480" y="14"/>
                    <a:pt x="480" y="14"/>
                    <a:pt x="480" y="14"/>
                  </a:cubicBezTo>
                  <a:cubicBezTo>
                    <a:pt x="482" y="15"/>
                    <a:pt x="484" y="15"/>
                    <a:pt x="484" y="16"/>
                  </a:cubicBezTo>
                  <a:cubicBezTo>
                    <a:pt x="484" y="16"/>
                    <a:pt x="485" y="16"/>
                    <a:pt x="485" y="16"/>
                  </a:cubicBezTo>
                  <a:cubicBezTo>
                    <a:pt x="485" y="16"/>
                    <a:pt x="485" y="17"/>
                    <a:pt x="485" y="17"/>
                  </a:cubicBezTo>
                  <a:cubicBezTo>
                    <a:pt x="485" y="17"/>
                    <a:pt x="486" y="17"/>
                    <a:pt x="486" y="17"/>
                  </a:cubicBezTo>
                  <a:cubicBezTo>
                    <a:pt x="486" y="17"/>
                    <a:pt x="486" y="17"/>
                    <a:pt x="486" y="17"/>
                  </a:cubicBezTo>
                  <a:cubicBezTo>
                    <a:pt x="486" y="17"/>
                    <a:pt x="487" y="17"/>
                    <a:pt x="487" y="17"/>
                  </a:cubicBezTo>
                  <a:cubicBezTo>
                    <a:pt x="488" y="18"/>
                    <a:pt x="489" y="17"/>
                    <a:pt x="489" y="18"/>
                  </a:cubicBezTo>
                  <a:cubicBezTo>
                    <a:pt x="490" y="18"/>
                    <a:pt x="490" y="18"/>
                    <a:pt x="490" y="18"/>
                  </a:cubicBezTo>
                  <a:cubicBezTo>
                    <a:pt x="491" y="19"/>
                    <a:pt x="492" y="19"/>
                    <a:pt x="492" y="19"/>
                  </a:cubicBezTo>
                  <a:cubicBezTo>
                    <a:pt x="493" y="20"/>
                    <a:pt x="492" y="18"/>
                    <a:pt x="493" y="19"/>
                  </a:cubicBezTo>
                  <a:cubicBezTo>
                    <a:pt x="493" y="19"/>
                    <a:pt x="494" y="20"/>
                    <a:pt x="495" y="20"/>
                  </a:cubicBezTo>
                  <a:cubicBezTo>
                    <a:pt x="495" y="21"/>
                    <a:pt x="495" y="21"/>
                    <a:pt x="495" y="21"/>
                  </a:cubicBezTo>
                  <a:cubicBezTo>
                    <a:pt x="496" y="21"/>
                    <a:pt x="497" y="21"/>
                    <a:pt x="497" y="21"/>
                  </a:cubicBezTo>
                  <a:cubicBezTo>
                    <a:pt x="497" y="21"/>
                    <a:pt x="497" y="22"/>
                    <a:pt x="498" y="22"/>
                  </a:cubicBezTo>
                  <a:cubicBezTo>
                    <a:pt x="498" y="23"/>
                    <a:pt x="499" y="23"/>
                    <a:pt x="499" y="23"/>
                  </a:cubicBezTo>
                  <a:cubicBezTo>
                    <a:pt x="500" y="23"/>
                    <a:pt x="500" y="22"/>
                    <a:pt x="501" y="22"/>
                  </a:cubicBezTo>
                  <a:cubicBezTo>
                    <a:pt x="502" y="23"/>
                    <a:pt x="504" y="25"/>
                    <a:pt x="504" y="26"/>
                  </a:cubicBezTo>
                  <a:cubicBezTo>
                    <a:pt x="505" y="26"/>
                    <a:pt x="506" y="26"/>
                    <a:pt x="506" y="27"/>
                  </a:cubicBezTo>
                  <a:cubicBezTo>
                    <a:pt x="506" y="27"/>
                    <a:pt x="507" y="27"/>
                    <a:pt x="507" y="27"/>
                  </a:cubicBezTo>
                  <a:cubicBezTo>
                    <a:pt x="507" y="27"/>
                    <a:pt x="507" y="27"/>
                    <a:pt x="507" y="27"/>
                  </a:cubicBezTo>
                  <a:cubicBezTo>
                    <a:pt x="507" y="27"/>
                    <a:pt x="508" y="27"/>
                    <a:pt x="508" y="27"/>
                  </a:cubicBezTo>
                  <a:cubicBezTo>
                    <a:pt x="508" y="27"/>
                    <a:pt x="508" y="28"/>
                    <a:pt x="508" y="28"/>
                  </a:cubicBezTo>
                  <a:cubicBezTo>
                    <a:pt x="508" y="28"/>
                    <a:pt x="508" y="28"/>
                    <a:pt x="508" y="28"/>
                  </a:cubicBezTo>
                  <a:cubicBezTo>
                    <a:pt x="510" y="29"/>
                    <a:pt x="512" y="30"/>
                    <a:pt x="513" y="30"/>
                  </a:cubicBezTo>
                  <a:cubicBezTo>
                    <a:pt x="514" y="31"/>
                    <a:pt x="515" y="31"/>
                    <a:pt x="516" y="32"/>
                  </a:cubicBezTo>
                  <a:cubicBezTo>
                    <a:pt x="516" y="32"/>
                    <a:pt x="516" y="32"/>
                    <a:pt x="516" y="33"/>
                  </a:cubicBezTo>
                  <a:cubicBezTo>
                    <a:pt x="517" y="33"/>
                    <a:pt x="517" y="33"/>
                    <a:pt x="518" y="34"/>
                  </a:cubicBezTo>
                  <a:cubicBezTo>
                    <a:pt x="518" y="34"/>
                    <a:pt x="518" y="34"/>
                    <a:pt x="518" y="34"/>
                  </a:cubicBezTo>
                  <a:cubicBezTo>
                    <a:pt x="518" y="34"/>
                    <a:pt x="519" y="35"/>
                    <a:pt x="519" y="35"/>
                  </a:cubicBezTo>
                  <a:cubicBezTo>
                    <a:pt x="520" y="36"/>
                    <a:pt x="521" y="36"/>
                    <a:pt x="521" y="36"/>
                  </a:cubicBezTo>
                  <a:cubicBezTo>
                    <a:pt x="522" y="38"/>
                    <a:pt x="523" y="37"/>
                    <a:pt x="523" y="39"/>
                  </a:cubicBezTo>
                  <a:cubicBezTo>
                    <a:pt x="524" y="39"/>
                    <a:pt x="526" y="39"/>
                    <a:pt x="526" y="40"/>
                  </a:cubicBezTo>
                  <a:cubicBezTo>
                    <a:pt x="527" y="40"/>
                    <a:pt x="527" y="41"/>
                    <a:pt x="527" y="41"/>
                  </a:cubicBezTo>
                  <a:cubicBezTo>
                    <a:pt x="528" y="41"/>
                    <a:pt x="529" y="41"/>
                    <a:pt x="529" y="42"/>
                  </a:cubicBezTo>
                  <a:cubicBezTo>
                    <a:pt x="529" y="42"/>
                    <a:pt x="529" y="43"/>
                    <a:pt x="530" y="43"/>
                  </a:cubicBezTo>
                  <a:cubicBezTo>
                    <a:pt x="530" y="43"/>
                    <a:pt x="531" y="44"/>
                    <a:pt x="531" y="44"/>
                  </a:cubicBezTo>
                  <a:cubicBezTo>
                    <a:pt x="531" y="44"/>
                    <a:pt x="531" y="45"/>
                    <a:pt x="532" y="45"/>
                  </a:cubicBezTo>
                  <a:cubicBezTo>
                    <a:pt x="532" y="45"/>
                    <a:pt x="532" y="45"/>
                    <a:pt x="532" y="45"/>
                  </a:cubicBezTo>
                  <a:cubicBezTo>
                    <a:pt x="533" y="46"/>
                    <a:pt x="533" y="46"/>
                    <a:pt x="533" y="46"/>
                  </a:cubicBezTo>
                  <a:cubicBezTo>
                    <a:pt x="533" y="46"/>
                    <a:pt x="533" y="46"/>
                    <a:pt x="534" y="46"/>
                  </a:cubicBezTo>
                  <a:cubicBezTo>
                    <a:pt x="534" y="47"/>
                    <a:pt x="534" y="47"/>
                    <a:pt x="534" y="48"/>
                  </a:cubicBezTo>
                  <a:cubicBezTo>
                    <a:pt x="535" y="48"/>
                    <a:pt x="535" y="48"/>
                    <a:pt x="536" y="48"/>
                  </a:cubicBezTo>
                  <a:cubicBezTo>
                    <a:pt x="536" y="48"/>
                    <a:pt x="536" y="49"/>
                    <a:pt x="536" y="49"/>
                  </a:cubicBezTo>
                  <a:cubicBezTo>
                    <a:pt x="536" y="49"/>
                    <a:pt x="537" y="49"/>
                    <a:pt x="537" y="49"/>
                  </a:cubicBezTo>
                  <a:cubicBezTo>
                    <a:pt x="537" y="49"/>
                    <a:pt x="537" y="50"/>
                    <a:pt x="537" y="50"/>
                  </a:cubicBezTo>
                  <a:cubicBezTo>
                    <a:pt x="538" y="50"/>
                    <a:pt x="539" y="51"/>
                    <a:pt x="539" y="51"/>
                  </a:cubicBezTo>
                  <a:cubicBezTo>
                    <a:pt x="540" y="51"/>
                    <a:pt x="541" y="52"/>
                    <a:pt x="542" y="52"/>
                  </a:cubicBezTo>
                  <a:cubicBezTo>
                    <a:pt x="542" y="54"/>
                    <a:pt x="543" y="54"/>
                    <a:pt x="543" y="54"/>
                  </a:cubicBezTo>
                  <a:cubicBezTo>
                    <a:pt x="543" y="55"/>
                    <a:pt x="543" y="55"/>
                    <a:pt x="543" y="55"/>
                  </a:cubicBezTo>
                  <a:cubicBezTo>
                    <a:pt x="544" y="56"/>
                    <a:pt x="545" y="56"/>
                    <a:pt x="546" y="57"/>
                  </a:cubicBezTo>
                  <a:cubicBezTo>
                    <a:pt x="546" y="57"/>
                    <a:pt x="546" y="58"/>
                    <a:pt x="546" y="58"/>
                  </a:cubicBezTo>
                  <a:cubicBezTo>
                    <a:pt x="546" y="58"/>
                    <a:pt x="547" y="58"/>
                    <a:pt x="547" y="58"/>
                  </a:cubicBezTo>
                  <a:cubicBezTo>
                    <a:pt x="548" y="59"/>
                    <a:pt x="549" y="60"/>
                    <a:pt x="550" y="61"/>
                  </a:cubicBezTo>
                  <a:cubicBezTo>
                    <a:pt x="551" y="61"/>
                    <a:pt x="551" y="62"/>
                    <a:pt x="552" y="63"/>
                  </a:cubicBezTo>
                  <a:cubicBezTo>
                    <a:pt x="552" y="64"/>
                    <a:pt x="553" y="64"/>
                    <a:pt x="553" y="64"/>
                  </a:cubicBezTo>
                  <a:cubicBezTo>
                    <a:pt x="554" y="65"/>
                    <a:pt x="554" y="65"/>
                    <a:pt x="554" y="66"/>
                  </a:cubicBezTo>
                  <a:cubicBezTo>
                    <a:pt x="556" y="67"/>
                    <a:pt x="556" y="68"/>
                    <a:pt x="558" y="68"/>
                  </a:cubicBezTo>
                  <a:cubicBezTo>
                    <a:pt x="558" y="71"/>
                    <a:pt x="559" y="71"/>
                    <a:pt x="560" y="71"/>
                  </a:cubicBezTo>
                  <a:cubicBezTo>
                    <a:pt x="560" y="73"/>
                    <a:pt x="560" y="73"/>
                    <a:pt x="561" y="74"/>
                  </a:cubicBezTo>
                  <a:cubicBezTo>
                    <a:pt x="562" y="75"/>
                    <a:pt x="563" y="78"/>
                    <a:pt x="565" y="79"/>
                  </a:cubicBezTo>
                  <a:cubicBezTo>
                    <a:pt x="565" y="80"/>
                    <a:pt x="565" y="80"/>
                    <a:pt x="565" y="81"/>
                  </a:cubicBezTo>
                  <a:cubicBezTo>
                    <a:pt x="566" y="81"/>
                    <a:pt x="566" y="82"/>
                    <a:pt x="567" y="82"/>
                  </a:cubicBezTo>
                  <a:cubicBezTo>
                    <a:pt x="567" y="84"/>
                    <a:pt x="568" y="85"/>
                    <a:pt x="568" y="86"/>
                  </a:cubicBezTo>
                  <a:cubicBezTo>
                    <a:pt x="569" y="86"/>
                    <a:pt x="570" y="88"/>
                    <a:pt x="571" y="88"/>
                  </a:cubicBezTo>
                  <a:cubicBezTo>
                    <a:pt x="570" y="89"/>
                    <a:pt x="572" y="89"/>
                    <a:pt x="572" y="90"/>
                  </a:cubicBezTo>
                  <a:cubicBezTo>
                    <a:pt x="572" y="91"/>
                    <a:pt x="573" y="91"/>
                    <a:pt x="574" y="92"/>
                  </a:cubicBezTo>
                  <a:cubicBezTo>
                    <a:pt x="573" y="94"/>
                    <a:pt x="574" y="95"/>
                    <a:pt x="574" y="96"/>
                  </a:cubicBezTo>
                  <a:cubicBezTo>
                    <a:pt x="574" y="97"/>
                    <a:pt x="575" y="97"/>
                    <a:pt x="574" y="97"/>
                  </a:cubicBezTo>
                  <a:cubicBezTo>
                    <a:pt x="576" y="98"/>
                    <a:pt x="576" y="99"/>
                    <a:pt x="577" y="99"/>
                  </a:cubicBezTo>
                  <a:cubicBezTo>
                    <a:pt x="577" y="99"/>
                    <a:pt x="577" y="101"/>
                    <a:pt x="577" y="101"/>
                  </a:cubicBezTo>
                  <a:cubicBezTo>
                    <a:pt x="577" y="101"/>
                    <a:pt x="578" y="101"/>
                    <a:pt x="578" y="101"/>
                  </a:cubicBezTo>
                  <a:cubicBezTo>
                    <a:pt x="577" y="102"/>
                    <a:pt x="577" y="102"/>
                    <a:pt x="577" y="102"/>
                  </a:cubicBezTo>
                  <a:cubicBezTo>
                    <a:pt x="577" y="103"/>
                    <a:pt x="578" y="103"/>
                    <a:pt x="578" y="104"/>
                  </a:cubicBezTo>
                  <a:cubicBezTo>
                    <a:pt x="579" y="104"/>
                    <a:pt x="579" y="105"/>
                    <a:pt x="579" y="106"/>
                  </a:cubicBezTo>
                  <a:cubicBezTo>
                    <a:pt x="579" y="108"/>
                    <a:pt x="580" y="109"/>
                    <a:pt x="580" y="111"/>
                  </a:cubicBezTo>
                  <a:cubicBezTo>
                    <a:pt x="583" y="120"/>
                    <a:pt x="586" y="129"/>
                    <a:pt x="587" y="139"/>
                  </a:cubicBezTo>
                  <a:cubicBezTo>
                    <a:pt x="587" y="142"/>
                    <a:pt x="587" y="144"/>
                    <a:pt x="587" y="147"/>
                  </a:cubicBezTo>
                  <a:cubicBezTo>
                    <a:pt x="587" y="155"/>
                    <a:pt x="587" y="163"/>
                    <a:pt x="583" y="171"/>
                  </a:cubicBezTo>
                  <a:cubicBezTo>
                    <a:pt x="582" y="172"/>
                    <a:pt x="581" y="175"/>
                    <a:pt x="580" y="176"/>
                  </a:cubicBezTo>
                  <a:cubicBezTo>
                    <a:pt x="577" y="179"/>
                    <a:pt x="575" y="181"/>
                    <a:pt x="571" y="183"/>
                  </a:cubicBezTo>
                  <a:cubicBezTo>
                    <a:pt x="565" y="185"/>
                    <a:pt x="557" y="185"/>
                    <a:pt x="552" y="180"/>
                  </a:cubicBezTo>
                  <a:cubicBezTo>
                    <a:pt x="550" y="179"/>
                    <a:pt x="549" y="178"/>
                    <a:pt x="548" y="177"/>
                  </a:cubicBezTo>
                  <a:cubicBezTo>
                    <a:pt x="547" y="175"/>
                    <a:pt x="547" y="174"/>
                    <a:pt x="546" y="172"/>
                  </a:cubicBezTo>
                  <a:cubicBezTo>
                    <a:pt x="546" y="170"/>
                    <a:pt x="546" y="168"/>
                    <a:pt x="546" y="167"/>
                  </a:cubicBezTo>
                  <a:cubicBezTo>
                    <a:pt x="548" y="172"/>
                    <a:pt x="556" y="172"/>
                    <a:pt x="560" y="171"/>
                  </a:cubicBezTo>
                  <a:cubicBezTo>
                    <a:pt x="565" y="169"/>
                    <a:pt x="569" y="166"/>
                    <a:pt x="571" y="161"/>
                  </a:cubicBezTo>
                  <a:cubicBezTo>
                    <a:pt x="576" y="148"/>
                    <a:pt x="570" y="133"/>
                    <a:pt x="559" y="127"/>
                  </a:cubicBezTo>
                  <a:cubicBezTo>
                    <a:pt x="550" y="122"/>
                    <a:pt x="537" y="121"/>
                    <a:pt x="528" y="126"/>
                  </a:cubicBezTo>
                  <a:cubicBezTo>
                    <a:pt x="523" y="128"/>
                    <a:pt x="518" y="132"/>
                    <a:pt x="515" y="137"/>
                  </a:cubicBezTo>
                  <a:cubicBezTo>
                    <a:pt x="504" y="154"/>
                    <a:pt x="503" y="179"/>
                    <a:pt x="518" y="194"/>
                  </a:cubicBezTo>
                  <a:cubicBezTo>
                    <a:pt x="521" y="198"/>
                    <a:pt x="526" y="201"/>
                    <a:pt x="531" y="203"/>
                  </a:cubicBezTo>
                  <a:cubicBezTo>
                    <a:pt x="531" y="203"/>
                    <a:pt x="531" y="203"/>
                    <a:pt x="531" y="203"/>
                  </a:cubicBezTo>
                  <a:cubicBezTo>
                    <a:pt x="526" y="211"/>
                    <a:pt x="521" y="220"/>
                    <a:pt x="525" y="230"/>
                  </a:cubicBezTo>
                  <a:cubicBezTo>
                    <a:pt x="531" y="248"/>
                    <a:pt x="545" y="255"/>
                    <a:pt x="562" y="256"/>
                  </a:cubicBezTo>
                  <a:cubicBezTo>
                    <a:pt x="572" y="256"/>
                    <a:pt x="582" y="249"/>
                    <a:pt x="586" y="243"/>
                  </a:cubicBezTo>
                  <a:cubicBezTo>
                    <a:pt x="592" y="233"/>
                    <a:pt x="589" y="232"/>
                    <a:pt x="588" y="231"/>
                  </a:cubicBezTo>
                  <a:cubicBezTo>
                    <a:pt x="595" y="231"/>
                    <a:pt x="603" y="230"/>
                    <a:pt x="608" y="226"/>
                  </a:cubicBezTo>
                  <a:cubicBezTo>
                    <a:pt x="621" y="217"/>
                    <a:pt x="623" y="201"/>
                    <a:pt x="625" y="180"/>
                  </a:cubicBezTo>
                  <a:cubicBezTo>
                    <a:pt x="626" y="165"/>
                    <a:pt x="625" y="150"/>
                    <a:pt x="621" y="135"/>
                  </a:cubicBezTo>
                  <a:cubicBezTo>
                    <a:pt x="619" y="130"/>
                    <a:pt x="617" y="124"/>
                    <a:pt x="615" y="119"/>
                  </a:cubicBezTo>
                  <a:cubicBezTo>
                    <a:pt x="615" y="118"/>
                    <a:pt x="615" y="118"/>
                    <a:pt x="614" y="117"/>
                  </a:cubicBezTo>
                  <a:cubicBezTo>
                    <a:pt x="612" y="112"/>
                    <a:pt x="610" y="106"/>
                    <a:pt x="607" y="101"/>
                  </a:cubicBezTo>
                  <a:cubicBezTo>
                    <a:pt x="606" y="100"/>
                    <a:pt x="606" y="97"/>
                    <a:pt x="605" y="95"/>
                  </a:cubicBezTo>
                  <a:cubicBezTo>
                    <a:pt x="604" y="94"/>
                    <a:pt x="604" y="94"/>
                    <a:pt x="603" y="93"/>
                  </a:cubicBezTo>
                  <a:cubicBezTo>
                    <a:pt x="602" y="92"/>
                    <a:pt x="603" y="94"/>
                    <a:pt x="603" y="93"/>
                  </a:cubicBezTo>
                  <a:cubicBezTo>
                    <a:pt x="603" y="93"/>
                    <a:pt x="603" y="92"/>
                    <a:pt x="603" y="92"/>
                  </a:cubicBezTo>
                  <a:cubicBezTo>
                    <a:pt x="603" y="92"/>
                    <a:pt x="602" y="91"/>
                    <a:pt x="602" y="91"/>
                  </a:cubicBezTo>
                  <a:cubicBezTo>
                    <a:pt x="601" y="91"/>
                    <a:pt x="601" y="89"/>
                    <a:pt x="600" y="89"/>
                  </a:cubicBezTo>
                  <a:cubicBezTo>
                    <a:pt x="600" y="89"/>
                    <a:pt x="600" y="88"/>
                    <a:pt x="600" y="87"/>
                  </a:cubicBezTo>
                  <a:cubicBezTo>
                    <a:pt x="598" y="88"/>
                    <a:pt x="599" y="86"/>
                    <a:pt x="598" y="86"/>
                  </a:cubicBezTo>
                  <a:cubicBezTo>
                    <a:pt x="597" y="84"/>
                    <a:pt x="598" y="83"/>
                    <a:pt x="597" y="81"/>
                  </a:cubicBezTo>
                  <a:cubicBezTo>
                    <a:pt x="596" y="80"/>
                    <a:pt x="592" y="78"/>
                    <a:pt x="593" y="76"/>
                  </a:cubicBezTo>
                  <a:cubicBezTo>
                    <a:pt x="592" y="76"/>
                    <a:pt x="591" y="75"/>
                    <a:pt x="591" y="75"/>
                  </a:cubicBezTo>
                  <a:cubicBezTo>
                    <a:pt x="590" y="74"/>
                    <a:pt x="590" y="75"/>
                    <a:pt x="589" y="75"/>
                  </a:cubicBezTo>
                  <a:cubicBezTo>
                    <a:pt x="587" y="72"/>
                    <a:pt x="588" y="73"/>
                    <a:pt x="586" y="71"/>
                  </a:cubicBezTo>
                  <a:cubicBezTo>
                    <a:pt x="586" y="71"/>
                    <a:pt x="586" y="70"/>
                    <a:pt x="585" y="69"/>
                  </a:cubicBezTo>
                  <a:cubicBezTo>
                    <a:pt x="586" y="68"/>
                    <a:pt x="584" y="69"/>
                    <a:pt x="584" y="67"/>
                  </a:cubicBezTo>
                  <a:cubicBezTo>
                    <a:pt x="584" y="67"/>
                    <a:pt x="584" y="68"/>
                    <a:pt x="583" y="68"/>
                  </a:cubicBezTo>
                  <a:cubicBezTo>
                    <a:pt x="582" y="67"/>
                    <a:pt x="582" y="65"/>
                    <a:pt x="582" y="64"/>
                  </a:cubicBezTo>
                  <a:cubicBezTo>
                    <a:pt x="580" y="64"/>
                    <a:pt x="580" y="62"/>
                    <a:pt x="578" y="62"/>
                  </a:cubicBezTo>
                  <a:cubicBezTo>
                    <a:pt x="578" y="61"/>
                    <a:pt x="577" y="61"/>
                    <a:pt x="577" y="61"/>
                  </a:cubicBezTo>
                  <a:cubicBezTo>
                    <a:pt x="576" y="60"/>
                    <a:pt x="576" y="60"/>
                    <a:pt x="576" y="60"/>
                  </a:cubicBezTo>
                  <a:cubicBezTo>
                    <a:pt x="575" y="59"/>
                    <a:pt x="575" y="58"/>
                    <a:pt x="574" y="59"/>
                  </a:cubicBezTo>
                  <a:cubicBezTo>
                    <a:pt x="573" y="58"/>
                    <a:pt x="573" y="57"/>
                    <a:pt x="572" y="56"/>
                  </a:cubicBezTo>
                  <a:cubicBezTo>
                    <a:pt x="572" y="56"/>
                    <a:pt x="571" y="56"/>
                    <a:pt x="571" y="56"/>
                  </a:cubicBezTo>
                  <a:cubicBezTo>
                    <a:pt x="571" y="55"/>
                    <a:pt x="571" y="55"/>
                    <a:pt x="571" y="55"/>
                  </a:cubicBezTo>
                  <a:cubicBezTo>
                    <a:pt x="570" y="55"/>
                    <a:pt x="570" y="55"/>
                    <a:pt x="569" y="54"/>
                  </a:cubicBezTo>
                  <a:cubicBezTo>
                    <a:pt x="569" y="53"/>
                    <a:pt x="568" y="53"/>
                    <a:pt x="567" y="52"/>
                  </a:cubicBezTo>
                  <a:cubicBezTo>
                    <a:pt x="567" y="52"/>
                    <a:pt x="567" y="52"/>
                    <a:pt x="567" y="52"/>
                  </a:cubicBezTo>
                  <a:cubicBezTo>
                    <a:pt x="567" y="51"/>
                    <a:pt x="565" y="52"/>
                    <a:pt x="565" y="51"/>
                  </a:cubicBezTo>
                  <a:cubicBezTo>
                    <a:pt x="564" y="50"/>
                    <a:pt x="564" y="49"/>
                    <a:pt x="563" y="48"/>
                  </a:cubicBezTo>
                  <a:cubicBezTo>
                    <a:pt x="560" y="48"/>
                    <a:pt x="560" y="45"/>
                    <a:pt x="557" y="45"/>
                  </a:cubicBezTo>
                  <a:cubicBezTo>
                    <a:pt x="557" y="44"/>
                    <a:pt x="556" y="43"/>
                    <a:pt x="554" y="43"/>
                  </a:cubicBezTo>
                  <a:cubicBezTo>
                    <a:pt x="555" y="42"/>
                    <a:pt x="553" y="42"/>
                    <a:pt x="553" y="41"/>
                  </a:cubicBezTo>
                  <a:cubicBezTo>
                    <a:pt x="552" y="41"/>
                    <a:pt x="552" y="40"/>
                    <a:pt x="551" y="40"/>
                  </a:cubicBezTo>
                  <a:cubicBezTo>
                    <a:pt x="549" y="37"/>
                    <a:pt x="546" y="35"/>
                    <a:pt x="543" y="34"/>
                  </a:cubicBezTo>
                  <a:cubicBezTo>
                    <a:pt x="541" y="32"/>
                    <a:pt x="538" y="30"/>
                    <a:pt x="536" y="31"/>
                  </a:cubicBezTo>
                  <a:cubicBezTo>
                    <a:pt x="535" y="30"/>
                    <a:pt x="534" y="30"/>
                    <a:pt x="534" y="29"/>
                  </a:cubicBezTo>
                  <a:cubicBezTo>
                    <a:pt x="533" y="29"/>
                    <a:pt x="531" y="27"/>
                    <a:pt x="532" y="30"/>
                  </a:cubicBezTo>
                  <a:cubicBezTo>
                    <a:pt x="531" y="29"/>
                    <a:pt x="530" y="27"/>
                    <a:pt x="529" y="26"/>
                  </a:cubicBezTo>
                  <a:cubicBezTo>
                    <a:pt x="527" y="25"/>
                    <a:pt x="528" y="27"/>
                    <a:pt x="527" y="26"/>
                  </a:cubicBezTo>
                  <a:cubicBezTo>
                    <a:pt x="527" y="25"/>
                    <a:pt x="526" y="25"/>
                    <a:pt x="525" y="25"/>
                  </a:cubicBezTo>
                  <a:cubicBezTo>
                    <a:pt x="524" y="25"/>
                    <a:pt x="524" y="25"/>
                    <a:pt x="524" y="25"/>
                  </a:cubicBezTo>
                  <a:cubicBezTo>
                    <a:pt x="523" y="25"/>
                    <a:pt x="524" y="24"/>
                    <a:pt x="523" y="24"/>
                  </a:cubicBezTo>
                  <a:cubicBezTo>
                    <a:pt x="522" y="24"/>
                    <a:pt x="522" y="24"/>
                    <a:pt x="522" y="24"/>
                  </a:cubicBezTo>
                  <a:cubicBezTo>
                    <a:pt x="522" y="24"/>
                    <a:pt x="521" y="24"/>
                    <a:pt x="521" y="24"/>
                  </a:cubicBezTo>
                  <a:cubicBezTo>
                    <a:pt x="521" y="24"/>
                    <a:pt x="521" y="23"/>
                    <a:pt x="521" y="23"/>
                  </a:cubicBezTo>
                  <a:cubicBezTo>
                    <a:pt x="521" y="23"/>
                    <a:pt x="519" y="22"/>
                    <a:pt x="518" y="21"/>
                  </a:cubicBezTo>
                  <a:cubicBezTo>
                    <a:pt x="518" y="21"/>
                    <a:pt x="516" y="22"/>
                    <a:pt x="516" y="22"/>
                  </a:cubicBezTo>
                  <a:cubicBezTo>
                    <a:pt x="516" y="22"/>
                    <a:pt x="516" y="22"/>
                    <a:pt x="516" y="22"/>
                  </a:cubicBezTo>
                  <a:cubicBezTo>
                    <a:pt x="515" y="21"/>
                    <a:pt x="516" y="21"/>
                    <a:pt x="515" y="21"/>
                  </a:cubicBezTo>
                  <a:cubicBezTo>
                    <a:pt x="515" y="21"/>
                    <a:pt x="515" y="21"/>
                    <a:pt x="515" y="21"/>
                  </a:cubicBezTo>
                  <a:cubicBezTo>
                    <a:pt x="514" y="21"/>
                    <a:pt x="514" y="21"/>
                    <a:pt x="514" y="21"/>
                  </a:cubicBezTo>
                  <a:cubicBezTo>
                    <a:pt x="512" y="20"/>
                    <a:pt x="512" y="20"/>
                    <a:pt x="510" y="20"/>
                  </a:cubicBezTo>
                  <a:cubicBezTo>
                    <a:pt x="510" y="19"/>
                    <a:pt x="509" y="20"/>
                    <a:pt x="509" y="20"/>
                  </a:cubicBezTo>
                  <a:cubicBezTo>
                    <a:pt x="509" y="20"/>
                    <a:pt x="509" y="19"/>
                    <a:pt x="509" y="19"/>
                  </a:cubicBezTo>
                  <a:cubicBezTo>
                    <a:pt x="509" y="19"/>
                    <a:pt x="508" y="19"/>
                    <a:pt x="508" y="19"/>
                  </a:cubicBezTo>
                  <a:cubicBezTo>
                    <a:pt x="508" y="19"/>
                    <a:pt x="508" y="19"/>
                    <a:pt x="508" y="19"/>
                  </a:cubicBezTo>
                  <a:cubicBezTo>
                    <a:pt x="508" y="18"/>
                    <a:pt x="508" y="19"/>
                    <a:pt x="508" y="18"/>
                  </a:cubicBezTo>
                  <a:cubicBezTo>
                    <a:pt x="506" y="18"/>
                    <a:pt x="506" y="18"/>
                    <a:pt x="505" y="18"/>
                  </a:cubicBezTo>
                  <a:cubicBezTo>
                    <a:pt x="505" y="17"/>
                    <a:pt x="505" y="18"/>
                    <a:pt x="504" y="18"/>
                  </a:cubicBezTo>
                  <a:cubicBezTo>
                    <a:pt x="504" y="18"/>
                    <a:pt x="503" y="18"/>
                    <a:pt x="503" y="18"/>
                  </a:cubicBezTo>
                  <a:cubicBezTo>
                    <a:pt x="502" y="17"/>
                    <a:pt x="501" y="17"/>
                    <a:pt x="499" y="17"/>
                  </a:cubicBezTo>
                  <a:cubicBezTo>
                    <a:pt x="499" y="16"/>
                    <a:pt x="498" y="16"/>
                    <a:pt x="498" y="15"/>
                  </a:cubicBezTo>
                  <a:cubicBezTo>
                    <a:pt x="496" y="15"/>
                    <a:pt x="495" y="15"/>
                    <a:pt x="493" y="15"/>
                  </a:cubicBezTo>
                  <a:cubicBezTo>
                    <a:pt x="493" y="15"/>
                    <a:pt x="493" y="14"/>
                    <a:pt x="492" y="14"/>
                  </a:cubicBezTo>
                  <a:cubicBezTo>
                    <a:pt x="492" y="14"/>
                    <a:pt x="492" y="14"/>
                    <a:pt x="492" y="14"/>
                  </a:cubicBezTo>
                  <a:cubicBezTo>
                    <a:pt x="491" y="14"/>
                    <a:pt x="491" y="14"/>
                    <a:pt x="490" y="14"/>
                  </a:cubicBezTo>
                  <a:cubicBezTo>
                    <a:pt x="490" y="14"/>
                    <a:pt x="489" y="13"/>
                    <a:pt x="488" y="13"/>
                  </a:cubicBezTo>
                  <a:cubicBezTo>
                    <a:pt x="487" y="13"/>
                    <a:pt x="487" y="13"/>
                    <a:pt x="486" y="13"/>
                  </a:cubicBezTo>
                  <a:cubicBezTo>
                    <a:pt x="485" y="12"/>
                    <a:pt x="488" y="14"/>
                    <a:pt x="487" y="14"/>
                  </a:cubicBezTo>
                  <a:cubicBezTo>
                    <a:pt x="486" y="13"/>
                    <a:pt x="482" y="13"/>
                    <a:pt x="481" y="12"/>
                  </a:cubicBezTo>
                  <a:cubicBezTo>
                    <a:pt x="481" y="12"/>
                    <a:pt x="481" y="12"/>
                    <a:pt x="480" y="12"/>
                  </a:cubicBezTo>
                  <a:cubicBezTo>
                    <a:pt x="480" y="12"/>
                    <a:pt x="480" y="13"/>
                    <a:pt x="480" y="13"/>
                  </a:cubicBezTo>
                  <a:cubicBezTo>
                    <a:pt x="480" y="13"/>
                    <a:pt x="480" y="12"/>
                    <a:pt x="479" y="12"/>
                  </a:cubicBezTo>
                  <a:cubicBezTo>
                    <a:pt x="479" y="12"/>
                    <a:pt x="478" y="12"/>
                    <a:pt x="478" y="12"/>
                  </a:cubicBezTo>
                  <a:cubicBezTo>
                    <a:pt x="478" y="13"/>
                    <a:pt x="478" y="13"/>
                    <a:pt x="479" y="13"/>
                  </a:cubicBezTo>
                  <a:close/>
                  <a:moveTo>
                    <a:pt x="590" y="77"/>
                  </a:moveTo>
                  <a:cubicBezTo>
                    <a:pt x="590" y="77"/>
                    <a:pt x="601" y="96"/>
                    <a:pt x="605" y="108"/>
                  </a:cubicBezTo>
                  <a:cubicBezTo>
                    <a:pt x="616" y="143"/>
                    <a:pt x="614" y="182"/>
                    <a:pt x="593" y="193"/>
                  </a:cubicBezTo>
                  <a:cubicBezTo>
                    <a:pt x="582" y="198"/>
                    <a:pt x="571" y="194"/>
                    <a:pt x="570" y="193"/>
                  </a:cubicBezTo>
                  <a:cubicBezTo>
                    <a:pt x="572" y="194"/>
                    <a:pt x="594" y="197"/>
                    <a:pt x="604" y="172"/>
                  </a:cubicBezTo>
                  <a:cubicBezTo>
                    <a:pt x="613" y="153"/>
                    <a:pt x="611" y="116"/>
                    <a:pt x="590" y="77"/>
                  </a:cubicBezTo>
                  <a:close/>
                  <a:moveTo>
                    <a:pt x="548" y="57"/>
                  </a:moveTo>
                  <a:cubicBezTo>
                    <a:pt x="548" y="56"/>
                    <a:pt x="547" y="57"/>
                    <a:pt x="546" y="56"/>
                  </a:cubicBezTo>
                  <a:cubicBezTo>
                    <a:pt x="546" y="56"/>
                    <a:pt x="546" y="56"/>
                    <a:pt x="546" y="55"/>
                  </a:cubicBezTo>
                  <a:cubicBezTo>
                    <a:pt x="546" y="55"/>
                    <a:pt x="545" y="55"/>
                    <a:pt x="544" y="55"/>
                  </a:cubicBezTo>
                  <a:cubicBezTo>
                    <a:pt x="544" y="54"/>
                    <a:pt x="544" y="53"/>
                    <a:pt x="544" y="53"/>
                  </a:cubicBezTo>
                  <a:cubicBezTo>
                    <a:pt x="543" y="53"/>
                    <a:pt x="543" y="53"/>
                    <a:pt x="543" y="53"/>
                  </a:cubicBezTo>
                  <a:cubicBezTo>
                    <a:pt x="542" y="52"/>
                    <a:pt x="542" y="52"/>
                    <a:pt x="542" y="52"/>
                  </a:cubicBezTo>
                  <a:cubicBezTo>
                    <a:pt x="541" y="50"/>
                    <a:pt x="538" y="49"/>
                    <a:pt x="537" y="47"/>
                  </a:cubicBezTo>
                  <a:cubicBezTo>
                    <a:pt x="537" y="47"/>
                    <a:pt x="539" y="48"/>
                    <a:pt x="540" y="48"/>
                  </a:cubicBezTo>
                  <a:cubicBezTo>
                    <a:pt x="540" y="49"/>
                    <a:pt x="541" y="49"/>
                    <a:pt x="541" y="49"/>
                  </a:cubicBezTo>
                  <a:cubicBezTo>
                    <a:pt x="541" y="50"/>
                    <a:pt x="542" y="49"/>
                    <a:pt x="542" y="50"/>
                  </a:cubicBezTo>
                  <a:cubicBezTo>
                    <a:pt x="542" y="50"/>
                    <a:pt x="542" y="51"/>
                    <a:pt x="542" y="51"/>
                  </a:cubicBezTo>
                  <a:cubicBezTo>
                    <a:pt x="543" y="51"/>
                    <a:pt x="544" y="51"/>
                    <a:pt x="545" y="51"/>
                  </a:cubicBezTo>
                  <a:cubicBezTo>
                    <a:pt x="545" y="52"/>
                    <a:pt x="544" y="52"/>
                    <a:pt x="544" y="52"/>
                  </a:cubicBezTo>
                  <a:cubicBezTo>
                    <a:pt x="544" y="53"/>
                    <a:pt x="544" y="53"/>
                    <a:pt x="545" y="53"/>
                  </a:cubicBezTo>
                  <a:cubicBezTo>
                    <a:pt x="545" y="53"/>
                    <a:pt x="546" y="54"/>
                    <a:pt x="546" y="54"/>
                  </a:cubicBezTo>
                  <a:cubicBezTo>
                    <a:pt x="546" y="54"/>
                    <a:pt x="546" y="54"/>
                    <a:pt x="546" y="54"/>
                  </a:cubicBezTo>
                  <a:cubicBezTo>
                    <a:pt x="547" y="55"/>
                    <a:pt x="548" y="55"/>
                    <a:pt x="548" y="57"/>
                  </a:cubicBezTo>
                  <a:close/>
                  <a:moveTo>
                    <a:pt x="547" y="52"/>
                  </a:moveTo>
                  <a:cubicBezTo>
                    <a:pt x="547" y="51"/>
                    <a:pt x="548" y="52"/>
                    <a:pt x="549" y="52"/>
                  </a:cubicBezTo>
                  <a:cubicBezTo>
                    <a:pt x="549" y="53"/>
                    <a:pt x="551" y="54"/>
                    <a:pt x="551" y="55"/>
                  </a:cubicBezTo>
                  <a:cubicBezTo>
                    <a:pt x="550" y="56"/>
                    <a:pt x="550" y="54"/>
                    <a:pt x="549" y="54"/>
                  </a:cubicBezTo>
                  <a:cubicBezTo>
                    <a:pt x="549" y="53"/>
                    <a:pt x="548" y="54"/>
                    <a:pt x="548" y="52"/>
                  </a:cubicBezTo>
                  <a:cubicBezTo>
                    <a:pt x="547" y="53"/>
                    <a:pt x="547" y="52"/>
                    <a:pt x="547" y="52"/>
                  </a:cubicBezTo>
                  <a:close/>
                  <a:moveTo>
                    <a:pt x="556" y="67"/>
                  </a:moveTo>
                  <a:cubicBezTo>
                    <a:pt x="555" y="67"/>
                    <a:pt x="555" y="65"/>
                    <a:pt x="555" y="64"/>
                  </a:cubicBezTo>
                  <a:cubicBezTo>
                    <a:pt x="553" y="64"/>
                    <a:pt x="553" y="62"/>
                    <a:pt x="552" y="60"/>
                  </a:cubicBezTo>
                  <a:cubicBezTo>
                    <a:pt x="550" y="61"/>
                    <a:pt x="551" y="59"/>
                    <a:pt x="549" y="59"/>
                  </a:cubicBezTo>
                  <a:cubicBezTo>
                    <a:pt x="549" y="58"/>
                    <a:pt x="549" y="57"/>
                    <a:pt x="548" y="57"/>
                  </a:cubicBezTo>
                  <a:cubicBezTo>
                    <a:pt x="549" y="56"/>
                    <a:pt x="550" y="58"/>
                    <a:pt x="551" y="59"/>
                  </a:cubicBezTo>
                  <a:cubicBezTo>
                    <a:pt x="552" y="59"/>
                    <a:pt x="551" y="57"/>
                    <a:pt x="551" y="57"/>
                  </a:cubicBezTo>
                  <a:cubicBezTo>
                    <a:pt x="552" y="57"/>
                    <a:pt x="552" y="56"/>
                    <a:pt x="553" y="56"/>
                  </a:cubicBezTo>
                  <a:cubicBezTo>
                    <a:pt x="552" y="59"/>
                    <a:pt x="554" y="59"/>
                    <a:pt x="553" y="62"/>
                  </a:cubicBezTo>
                  <a:cubicBezTo>
                    <a:pt x="553" y="62"/>
                    <a:pt x="554" y="61"/>
                    <a:pt x="554" y="61"/>
                  </a:cubicBezTo>
                  <a:cubicBezTo>
                    <a:pt x="556" y="62"/>
                    <a:pt x="556" y="64"/>
                    <a:pt x="557" y="65"/>
                  </a:cubicBezTo>
                  <a:cubicBezTo>
                    <a:pt x="557" y="65"/>
                    <a:pt x="556" y="65"/>
                    <a:pt x="556" y="67"/>
                  </a:cubicBezTo>
                  <a:close/>
                  <a:moveTo>
                    <a:pt x="556" y="60"/>
                  </a:moveTo>
                  <a:cubicBezTo>
                    <a:pt x="557" y="60"/>
                    <a:pt x="557" y="61"/>
                    <a:pt x="558" y="61"/>
                  </a:cubicBezTo>
                  <a:cubicBezTo>
                    <a:pt x="557" y="62"/>
                    <a:pt x="556" y="61"/>
                    <a:pt x="556" y="60"/>
                  </a:cubicBezTo>
                  <a:close/>
                  <a:moveTo>
                    <a:pt x="564" y="73"/>
                  </a:moveTo>
                  <a:cubicBezTo>
                    <a:pt x="563" y="73"/>
                    <a:pt x="563" y="73"/>
                    <a:pt x="563" y="72"/>
                  </a:cubicBezTo>
                  <a:cubicBezTo>
                    <a:pt x="562" y="72"/>
                    <a:pt x="561" y="72"/>
                    <a:pt x="561" y="71"/>
                  </a:cubicBezTo>
                  <a:cubicBezTo>
                    <a:pt x="562" y="70"/>
                    <a:pt x="563" y="73"/>
                    <a:pt x="565" y="72"/>
                  </a:cubicBezTo>
                  <a:cubicBezTo>
                    <a:pt x="564" y="72"/>
                    <a:pt x="564" y="73"/>
                    <a:pt x="565" y="73"/>
                  </a:cubicBezTo>
                  <a:cubicBezTo>
                    <a:pt x="565" y="74"/>
                    <a:pt x="564" y="74"/>
                    <a:pt x="564" y="73"/>
                  </a:cubicBezTo>
                  <a:close/>
                  <a:moveTo>
                    <a:pt x="574" y="82"/>
                  </a:moveTo>
                  <a:cubicBezTo>
                    <a:pt x="574" y="83"/>
                    <a:pt x="575" y="84"/>
                    <a:pt x="575" y="85"/>
                  </a:cubicBezTo>
                  <a:cubicBezTo>
                    <a:pt x="576" y="86"/>
                    <a:pt x="577" y="86"/>
                    <a:pt x="577" y="87"/>
                  </a:cubicBezTo>
                  <a:cubicBezTo>
                    <a:pt x="576" y="87"/>
                    <a:pt x="575" y="86"/>
                    <a:pt x="575" y="85"/>
                  </a:cubicBezTo>
                  <a:cubicBezTo>
                    <a:pt x="573" y="85"/>
                    <a:pt x="573" y="83"/>
                    <a:pt x="571" y="83"/>
                  </a:cubicBezTo>
                  <a:cubicBezTo>
                    <a:pt x="572" y="82"/>
                    <a:pt x="571" y="82"/>
                    <a:pt x="570" y="81"/>
                  </a:cubicBezTo>
                  <a:cubicBezTo>
                    <a:pt x="570" y="81"/>
                    <a:pt x="570" y="80"/>
                    <a:pt x="570" y="80"/>
                  </a:cubicBezTo>
                  <a:cubicBezTo>
                    <a:pt x="569" y="79"/>
                    <a:pt x="568" y="79"/>
                    <a:pt x="568" y="77"/>
                  </a:cubicBezTo>
                  <a:cubicBezTo>
                    <a:pt x="567" y="77"/>
                    <a:pt x="567" y="78"/>
                    <a:pt x="566" y="77"/>
                  </a:cubicBezTo>
                  <a:cubicBezTo>
                    <a:pt x="566" y="75"/>
                    <a:pt x="567" y="75"/>
                    <a:pt x="567" y="74"/>
                  </a:cubicBezTo>
                  <a:cubicBezTo>
                    <a:pt x="567" y="74"/>
                    <a:pt x="567" y="74"/>
                    <a:pt x="567" y="74"/>
                  </a:cubicBezTo>
                  <a:cubicBezTo>
                    <a:pt x="568" y="74"/>
                    <a:pt x="569" y="76"/>
                    <a:pt x="569" y="77"/>
                  </a:cubicBezTo>
                  <a:cubicBezTo>
                    <a:pt x="570" y="78"/>
                    <a:pt x="570" y="78"/>
                    <a:pt x="570" y="78"/>
                  </a:cubicBezTo>
                  <a:cubicBezTo>
                    <a:pt x="571" y="80"/>
                    <a:pt x="572" y="82"/>
                    <a:pt x="574" y="82"/>
                  </a:cubicBezTo>
                  <a:close/>
                  <a:moveTo>
                    <a:pt x="533" y="33"/>
                  </a:moveTo>
                  <a:cubicBezTo>
                    <a:pt x="533" y="34"/>
                    <a:pt x="534" y="34"/>
                    <a:pt x="534" y="35"/>
                  </a:cubicBezTo>
                  <a:cubicBezTo>
                    <a:pt x="535" y="35"/>
                    <a:pt x="535" y="35"/>
                    <a:pt x="535" y="36"/>
                  </a:cubicBezTo>
                  <a:cubicBezTo>
                    <a:pt x="536" y="36"/>
                    <a:pt x="536" y="35"/>
                    <a:pt x="537" y="35"/>
                  </a:cubicBezTo>
                  <a:cubicBezTo>
                    <a:pt x="537" y="36"/>
                    <a:pt x="539" y="36"/>
                    <a:pt x="539" y="37"/>
                  </a:cubicBezTo>
                  <a:cubicBezTo>
                    <a:pt x="540" y="37"/>
                    <a:pt x="540" y="37"/>
                    <a:pt x="540" y="37"/>
                  </a:cubicBezTo>
                  <a:cubicBezTo>
                    <a:pt x="541" y="38"/>
                    <a:pt x="540" y="38"/>
                    <a:pt x="542" y="38"/>
                  </a:cubicBezTo>
                  <a:cubicBezTo>
                    <a:pt x="542" y="39"/>
                    <a:pt x="543" y="39"/>
                    <a:pt x="543" y="40"/>
                  </a:cubicBezTo>
                  <a:cubicBezTo>
                    <a:pt x="544" y="40"/>
                    <a:pt x="543" y="40"/>
                    <a:pt x="544" y="40"/>
                  </a:cubicBezTo>
                  <a:cubicBezTo>
                    <a:pt x="545" y="42"/>
                    <a:pt x="548" y="43"/>
                    <a:pt x="549" y="45"/>
                  </a:cubicBezTo>
                  <a:cubicBezTo>
                    <a:pt x="550" y="46"/>
                    <a:pt x="551" y="46"/>
                    <a:pt x="551" y="47"/>
                  </a:cubicBezTo>
                  <a:cubicBezTo>
                    <a:pt x="553" y="48"/>
                    <a:pt x="553" y="48"/>
                    <a:pt x="553" y="48"/>
                  </a:cubicBezTo>
                  <a:cubicBezTo>
                    <a:pt x="554" y="49"/>
                    <a:pt x="556" y="49"/>
                    <a:pt x="556" y="51"/>
                  </a:cubicBezTo>
                  <a:cubicBezTo>
                    <a:pt x="558" y="51"/>
                    <a:pt x="558" y="51"/>
                    <a:pt x="558" y="51"/>
                  </a:cubicBezTo>
                  <a:cubicBezTo>
                    <a:pt x="558" y="53"/>
                    <a:pt x="560" y="53"/>
                    <a:pt x="560" y="54"/>
                  </a:cubicBezTo>
                  <a:cubicBezTo>
                    <a:pt x="561" y="54"/>
                    <a:pt x="560" y="54"/>
                    <a:pt x="561" y="54"/>
                  </a:cubicBezTo>
                  <a:cubicBezTo>
                    <a:pt x="561" y="54"/>
                    <a:pt x="561" y="55"/>
                    <a:pt x="562" y="55"/>
                  </a:cubicBezTo>
                  <a:cubicBezTo>
                    <a:pt x="563" y="55"/>
                    <a:pt x="563" y="56"/>
                    <a:pt x="563" y="56"/>
                  </a:cubicBezTo>
                  <a:cubicBezTo>
                    <a:pt x="563" y="57"/>
                    <a:pt x="564" y="57"/>
                    <a:pt x="564" y="57"/>
                  </a:cubicBezTo>
                  <a:cubicBezTo>
                    <a:pt x="565" y="57"/>
                    <a:pt x="565" y="58"/>
                    <a:pt x="566" y="58"/>
                  </a:cubicBezTo>
                  <a:cubicBezTo>
                    <a:pt x="567" y="61"/>
                    <a:pt x="570" y="62"/>
                    <a:pt x="572" y="63"/>
                  </a:cubicBezTo>
                  <a:cubicBezTo>
                    <a:pt x="572" y="65"/>
                    <a:pt x="570" y="63"/>
                    <a:pt x="569" y="63"/>
                  </a:cubicBezTo>
                  <a:cubicBezTo>
                    <a:pt x="569" y="63"/>
                    <a:pt x="568" y="62"/>
                    <a:pt x="568" y="61"/>
                  </a:cubicBezTo>
                  <a:cubicBezTo>
                    <a:pt x="565" y="61"/>
                    <a:pt x="565" y="57"/>
                    <a:pt x="561" y="57"/>
                  </a:cubicBezTo>
                  <a:cubicBezTo>
                    <a:pt x="561" y="56"/>
                    <a:pt x="560" y="56"/>
                    <a:pt x="560" y="55"/>
                  </a:cubicBezTo>
                  <a:cubicBezTo>
                    <a:pt x="559" y="55"/>
                    <a:pt x="559" y="53"/>
                    <a:pt x="558" y="53"/>
                  </a:cubicBezTo>
                  <a:cubicBezTo>
                    <a:pt x="558" y="52"/>
                    <a:pt x="556" y="53"/>
                    <a:pt x="557" y="51"/>
                  </a:cubicBezTo>
                  <a:cubicBezTo>
                    <a:pt x="556" y="52"/>
                    <a:pt x="555" y="51"/>
                    <a:pt x="555" y="52"/>
                  </a:cubicBezTo>
                  <a:cubicBezTo>
                    <a:pt x="555" y="51"/>
                    <a:pt x="554" y="51"/>
                    <a:pt x="554" y="50"/>
                  </a:cubicBezTo>
                  <a:cubicBezTo>
                    <a:pt x="554" y="49"/>
                    <a:pt x="553" y="49"/>
                    <a:pt x="553" y="49"/>
                  </a:cubicBezTo>
                  <a:cubicBezTo>
                    <a:pt x="553" y="48"/>
                    <a:pt x="553" y="48"/>
                    <a:pt x="552" y="48"/>
                  </a:cubicBezTo>
                  <a:cubicBezTo>
                    <a:pt x="552" y="48"/>
                    <a:pt x="552" y="49"/>
                    <a:pt x="552" y="49"/>
                  </a:cubicBezTo>
                  <a:cubicBezTo>
                    <a:pt x="551" y="48"/>
                    <a:pt x="551" y="49"/>
                    <a:pt x="550" y="48"/>
                  </a:cubicBezTo>
                  <a:cubicBezTo>
                    <a:pt x="550" y="48"/>
                    <a:pt x="550" y="47"/>
                    <a:pt x="550" y="47"/>
                  </a:cubicBezTo>
                  <a:cubicBezTo>
                    <a:pt x="549" y="47"/>
                    <a:pt x="548" y="46"/>
                    <a:pt x="547" y="45"/>
                  </a:cubicBezTo>
                  <a:cubicBezTo>
                    <a:pt x="547" y="45"/>
                    <a:pt x="545" y="44"/>
                    <a:pt x="544" y="43"/>
                  </a:cubicBezTo>
                  <a:cubicBezTo>
                    <a:pt x="544" y="43"/>
                    <a:pt x="544" y="43"/>
                    <a:pt x="543" y="42"/>
                  </a:cubicBezTo>
                  <a:cubicBezTo>
                    <a:pt x="543" y="42"/>
                    <a:pt x="543" y="42"/>
                    <a:pt x="542" y="42"/>
                  </a:cubicBezTo>
                  <a:cubicBezTo>
                    <a:pt x="542" y="41"/>
                    <a:pt x="542" y="41"/>
                    <a:pt x="542" y="41"/>
                  </a:cubicBezTo>
                  <a:cubicBezTo>
                    <a:pt x="542" y="40"/>
                    <a:pt x="541" y="40"/>
                    <a:pt x="541" y="40"/>
                  </a:cubicBezTo>
                  <a:cubicBezTo>
                    <a:pt x="540" y="40"/>
                    <a:pt x="540" y="39"/>
                    <a:pt x="539" y="39"/>
                  </a:cubicBezTo>
                  <a:cubicBezTo>
                    <a:pt x="539" y="37"/>
                    <a:pt x="536" y="38"/>
                    <a:pt x="537" y="36"/>
                  </a:cubicBezTo>
                  <a:cubicBezTo>
                    <a:pt x="535" y="36"/>
                    <a:pt x="536" y="37"/>
                    <a:pt x="535" y="37"/>
                  </a:cubicBezTo>
                  <a:cubicBezTo>
                    <a:pt x="534" y="36"/>
                    <a:pt x="534" y="36"/>
                    <a:pt x="534" y="35"/>
                  </a:cubicBezTo>
                  <a:cubicBezTo>
                    <a:pt x="533" y="36"/>
                    <a:pt x="533" y="34"/>
                    <a:pt x="531" y="33"/>
                  </a:cubicBezTo>
                  <a:cubicBezTo>
                    <a:pt x="531" y="32"/>
                    <a:pt x="532" y="33"/>
                    <a:pt x="533" y="33"/>
                  </a:cubicBezTo>
                  <a:close/>
                  <a:moveTo>
                    <a:pt x="520" y="33"/>
                  </a:moveTo>
                  <a:cubicBezTo>
                    <a:pt x="522" y="33"/>
                    <a:pt x="523" y="35"/>
                    <a:pt x="525" y="35"/>
                  </a:cubicBezTo>
                  <a:cubicBezTo>
                    <a:pt x="525" y="36"/>
                    <a:pt x="526" y="36"/>
                    <a:pt x="526" y="36"/>
                  </a:cubicBezTo>
                  <a:cubicBezTo>
                    <a:pt x="527" y="37"/>
                    <a:pt x="528" y="37"/>
                    <a:pt x="529" y="38"/>
                  </a:cubicBezTo>
                  <a:cubicBezTo>
                    <a:pt x="529" y="40"/>
                    <a:pt x="528" y="39"/>
                    <a:pt x="528" y="38"/>
                  </a:cubicBezTo>
                  <a:cubicBezTo>
                    <a:pt x="527" y="38"/>
                    <a:pt x="526" y="37"/>
                    <a:pt x="525" y="37"/>
                  </a:cubicBezTo>
                  <a:cubicBezTo>
                    <a:pt x="524" y="36"/>
                    <a:pt x="524" y="36"/>
                    <a:pt x="523" y="35"/>
                  </a:cubicBezTo>
                  <a:cubicBezTo>
                    <a:pt x="522" y="35"/>
                    <a:pt x="521" y="34"/>
                    <a:pt x="520" y="33"/>
                  </a:cubicBezTo>
                  <a:cubicBezTo>
                    <a:pt x="519" y="33"/>
                    <a:pt x="519" y="33"/>
                    <a:pt x="519" y="33"/>
                  </a:cubicBezTo>
                  <a:cubicBezTo>
                    <a:pt x="520" y="33"/>
                    <a:pt x="520" y="33"/>
                    <a:pt x="520" y="33"/>
                  </a:cubicBezTo>
                  <a:close/>
                  <a:moveTo>
                    <a:pt x="269" y="357"/>
                  </a:moveTo>
                  <a:cubicBezTo>
                    <a:pt x="271" y="358"/>
                    <a:pt x="272" y="358"/>
                    <a:pt x="274" y="358"/>
                  </a:cubicBezTo>
                  <a:cubicBezTo>
                    <a:pt x="274" y="356"/>
                    <a:pt x="273" y="356"/>
                    <a:pt x="273" y="356"/>
                  </a:cubicBezTo>
                  <a:cubicBezTo>
                    <a:pt x="271" y="356"/>
                    <a:pt x="269" y="355"/>
                    <a:pt x="269" y="357"/>
                  </a:cubicBezTo>
                  <a:close/>
                  <a:moveTo>
                    <a:pt x="270" y="353"/>
                  </a:moveTo>
                  <a:cubicBezTo>
                    <a:pt x="270" y="354"/>
                    <a:pt x="270" y="354"/>
                    <a:pt x="270" y="354"/>
                  </a:cubicBezTo>
                  <a:cubicBezTo>
                    <a:pt x="271" y="354"/>
                    <a:pt x="271" y="354"/>
                    <a:pt x="271" y="354"/>
                  </a:cubicBezTo>
                  <a:cubicBezTo>
                    <a:pt x="271" y="354"/>
                    <a:pt x="271" y="353"/>
                    <a:pt x="270" y="353"/>
                  </a:cubicBezTo>
                  <a:close/>
                  <a:moveTo>
                    <a:pt x="271" y="353"/>
                  </a:moveTo>
                  <a:cubicBezTo>
                    <a:pt x="271" y="354"/>
                    <a:pt x="271" y="354"/>
                    <a:pt x="271" y="354"/>
                  </a:cubicBezTo>
                  <a:cubicBezTo>
                    <a:pt x="272" y="354"/>
                    <a:pt x="272" y="354"/>
                    <a:pt x="272" y="354"/>
                  </a:cubicBezTo>
                  <a:cubicBezTo>
                    <a:pt x="273" y="353"/>
                    <a:pt x="272" y="353"/>
                    <a:pt x="271" y="353"/>
                  </a:cubicBezTo>
                  <a:close/>
                  <a:moveTo>
                    <a:pt x="268" y="352"/>
                  </a:moveTo>
                  <a:cubicBezTo>
                    <a:pt x="268" y="352"/>
                    <a:pt x="268" y="352"/>
                    <a:pt x="268" y="353"/>
                  </a:cubicBezTo>
                  <a:cubicBezTo>
                    <a:pt x="269" y="353"/>
                    <a:pt x="269" y="353"/>
                    <a:pt x="269" y="353"/>
                  </a:cubicBezTo>
                  <a:cubicBezTo>
                    <a:pt x="269" y="352"/>
                    <a:pt x="269" y="352"/>
                    <a:pt x="268" y="352"/>
                  </a:cubicBezTo>
                  <a:close/>
                  <a:moveTo>
                    <a:pt x="288" y="352"/>
                  </a:moveTo>
                  <a:cubicBezTo>
                    <a:pt x="286" y="352"/>
                    <a:pt x="286" y="352"/>
                    <a:pt x="286" y="352"/>
                  </a:cubicBezTo>
                  <a:cubicBezTo>
                    <a:pt x="286" y="353"/>
                    <a:pt x="287" y="353"/>
                    <a:pt x="287" y="354"/>
                  </a:cubicBezTo>
                  <a:cubicBezTo>
                    <a:pt x="289" y="355"/>
                    <a:pt x="288" y="354"/>
                    <a:pt x="288" y="352"/>
                  </a:cubicBezTo>
                  <a:close/>
                  <a:moveTo>
                    <a:pt x="291" y="351"/>
                  </a:moveTo>
                  <a:cubicBezTo>
                    <a:pt x="291" y="352"/>
                    <a:pt x="291" y="352"/>
                    <a:pt x="290" y="352"/>
                  </a:cubicBezTo>
                  <a:cubicBezTo>
                    <a:pt x="290" y="352"/>
                    <a:pt x="290" y="352"/>
                    <a:pt x="289" y="352"/>
                  </a:cubicBezTo>
                  <a:cubicBezTo>
                    <a:pt x="289" y="354"/>
                    <a:pt x="293" y="352"/>
                    <a:pt x="291" y="351"/>
                  </a:cubicBezTo>
                  <a:close/>
                  <a:moveTo>
                    <a:pt x="275" y="356"/>
                  </a:moveTo>
                  <a:cubicBezTo>
                    <a:pt x="276" y="357"/>
                    <a:pt x="278" y="356"/>
                    <a:pt x="278" y="355"/>
                  </a:cubicBezTo>
                  <a:cubicBezTo>
                    <a:pt x="277" y="354"/>
                    <a:pt x="276" y="354"/>
                    <a:pt x="276" y="353"/>
                  </a:cubicBezTo>
                  <a:cubicBezTo>
                    <a:pt x="276" y="353"/>
                    <a:pt x="275" y="352"/>
                    <a:pt x="275" y="353"/>
                  </a:cubicBezTo>
                  <a:cubicBezTo>
                    <a:pt x="276" y="353"/>
                    <a:pt x="276" y="355"/>
                    <a:pt x="276" y="355"/>
                  </a:cubicBezTo>
                  <a:cubicBezTo>
                    <a:pt x="276" y="355"/>
                    <a:pt x="275" y="355"/>
                    <a:pt x="275" y="356"/>
                  </a:cubicBezTo>
                  <a:close/>
                  <a:moveTo>
                    <a:pt x="267" y="354"/>
                  </a:moveTo>
                  <a:cubicBezTo>
                    <a:pt x="267" y="355"/>
                    <a:pt x="268" y="355"/>
                    <a:pt x="268" y="355"/>
                  </a:cubicBezTo>
                  <a:cubicBezTo>
                    <a:pt x="269" y="354"/>
                    <a:pt x="268" y="354"/>
                    <a:pt x="267" y="354"/>
                  </a:cubicBezTo>
                  <a:close/>
                  <a:moveTo>
                    <a:pt x="281" y="352"/>
                  </a:moveTo>
                  <a:cubicBezTo>
                    <a:pt x="281" y="353"/>
                    <a:pt x="282" y="353"/>
                    <a:pt x="282" y="353"/>
                  </a:cubicBezTo>
                  <a:cubicBezTo>
                    <a:pt x="283" y="354"/>
                    <a:pt x="282" y="354"/>
                    <a:pt x="283" y="355"/>
                  </a:cubicBezTo>
                  <a:cubicBezTo>
                    <a:pt x="283" y="355"/>
                    <a:pt x="284" y="355"/>
                    <a:pt x="284" y="355"/>
                  </a:cubicBezTo>
                  <a:cubicBezTo>
                    <a:pt x="285" y="354"/>
                    <a:pt x="284" y="353"/>
                    <a:pt x="286" y="353"/>
                  </a:cubicBezTo>
                  <a:cubicBezTo>
                    <a:pt x="286" y="352"/>
                    <a:pt x="286" y="350"/>
                    <a:pt x="285" y="350"/>
                  </a:cubicBezTo>
                  <a:cubicBezTo>
                    <a:pt x="284" y="352"/>
                    <a:pt x="283" y="353"/>
                    <a:pt x="281" y="352"/>
                  </a:cubicBezTo>
                  <a:close/>
                  <a:moveTo>
                    <a:pt x="279" y="355"/>
                  </a:moveTo>
                  <a:cubicBezTo>
                    <a:pt x="280" y="355"/>
                    <a:pt x="279" y="353"/>
                    <a:pt x="278" y="353"/>
                  </a:cubicBezTo>
                  <a:cubicBezTo>
                    <a:pt x="278" y="355"/>
                    <a:pt x="279" y="355"/>
                    <a:pt x="279" y="355"/>
                  </a:cubicBezTo>
                  <a:close/>
                  <a:moveTo>
                    <a:pt x="176" y="418"/>
                  </a:moveTo>
                  <a:cubicBezTo>
                    <a:pt x="178" y="419"/>
                    <a:pt x="179" y="417"/>
                    <a:pt x="179" y="415"/>
                  </a:cubicBezTo>
                  <a:cubicBezTo>
                    <a:pt x="178" y="415"/>
                    <a:pt x="178" y="415"/>
                    <a:pt x="178" y="415"/>
                  </a:cubicBezTo>
                  <a:cubicBezTo>
                    <a:pt x="178" y="417"/>
                    <a:pt x="176" y="416"/>
                    <a:pt x="176" y="418"/>
                  </a:cubicBezTo>
                  <a:close/>
                  <a:moveTo>
                    <a:pt x="166" y="436"/>
                  </a:moveTo>
                  <a:cubicBezTo>
                    <a:pt x="166" y="437"/>
                    <a:pt x="167" y="437"/>
                    <a:pt x="167" y="437"/>
                  </a:cubicBezTo>
                  <a:cubicBezTo>
                    <a:pt x="167" y="437"/>
                    <a:pt x="167" y="436"/>
                    <a:pt x="166" y="436"/>
                  </a:cubicBezTo>
                  <a:close/>
                  <a:moveTo>
                    <a:pt x="196" y="397"/>
                  </a:moveTo>
                  <a:cubicBezTo>
                    <a:pt x="196" y="395"/>
                    <a:pt x="196" y="395"/>
                    <a:pt x="197" y="395"/>
                  </a:cubicBezTo>
                  <a:cubicBezTo>
                    <a:pt x="197" y="395"/>
                    <a:pt x="197" y="395"/>
                    <a:pt x="197" y="394"/>
                  </a:cubicBezTo>
                  <a:cubicBezTo>
                    <a:pt x="197" y="394"/>
                    <a:pt x="197" y="395"/>
                    <a:pt x="197" y="395"/>
                  </a:cubicBezTo>
                  <a:cubicBezTo>
                    <a:pt x="198" y="394"/>
                    <a:pt x="198" y="393"/>
                    <a:pt x="198" y="393"/>
                  </a:cubicBezTo>
                  <a:cubicBezTo>
                    <a:pt x="197" y="392"/>
                    <a:pt x="197" y="393"/>
                    <a:pt x="196" y="394"/>
                  </a:cubicBezTo>
                  <a:cubicBezTo>
                    <a:pt x="196" y="394"/>
                    <a:pt x="196" y="394"/>
                    <a:pt x="195" y="394"/>
                  </a:cubicBezTo>
                  <a:cubicBezTo>
                    <a:pt x="195" y="395"/>
                    <a:pt x="195" y="396"/>
                    <a:pt x="195" y="396"/>
                  </a:cubicBezTo>
                  <a:cubicBezTo>
                    <a:pt x="195" y="396"/>
                    <a:pt x="195" y="396"/>
                    <a:pt x="195" y="396"/>
                  </a:cubicBezTo>
                  <a:cubicBezTo>
                    <a:pt x="195" y="396"/>
                    <a:pt x="195" y="397"/>
                    <a:pt x="194" y="397"/>
                  </a:cubicBezTo>
                  <a:cubicBezTo>
                    <a:pt x="194" y="397"/>
                    <a:pt x="194" y="397"/>
                    <a:pt x="194" y="397"/>
                  </a:cubicBezTo>
                  <a:cubicBezTo>
                    <a:pt x="194" y="397"/>
                    <a:pt x="194" y="398"/>
                    <a:pt x="194" y="399"/>
                  </a:cubicBezTo>
                  <a:cubicBezTo>
                    <a:pt x="194" y="399"/>
                    <a:pt x="193" y="399"/>
                    <a:pt x="193" y="399"/>
                  </a:cubicBezTo>
                  <a:cubicBezTo>
                    <a:pt x="193" y="399"/>
                    <a:pt x="193" y="400"/>
                    <a:pt x="193" y="400"/>
                  </a:cubicBezTo>
                  <a:cubicBezTo>
                    <a:pt x="194" y="401"/>
                    <a:pt x="194" y="399"/>
                    <a:pt x="194" y="399"/>
                  </a:cubicBezTo>
                  <a:cubicBezTo>
                    <a:pt x="195" y="399"/>
                    <a:pt x="195" y="399"/>
                    <a:pt x="195" y="399"/>
                  </a:cubicBezTo>
                  <a:cubicBezTo>
                    <a:pt x="195" y="399"/>
                    <a:pt x="195" y="399"/>
                    <a:pt x="195" y="399"/>
                  </a:cubicBezTo>
                  <a:cubicBezTo>
                    <a:pt x="195" y="399"/>
                    <a:pt x="196" y="398"/>
                    <a:pt x="196" y="398"/>
                  </a:cubicBezTo>
                  <a:cubicBezTo>
                    <a:pt x="196" y="398"/>
                    <a:pt x="196" y="397"/>
                    <a:pt x="196" y="397"/>
                  </a:cubicBezTo>
                  <a:close/>
                  <a:moveTo>
                    <a:pt x="265" y="356"/>
                  </a:moveTo>
                  <a:cubicBezTo>
                    <a:pt x="265" y="356"/>
                    <a:pt x="265" y="356"/>
                    <a:pt x="265" y="356"/>
                  </a:cubicBezTo>
                  <a:cubicBezTo>
                    <a:pt x="265" y="356"/>
                    <a:pt x="265" y="356"/>
                    <a:pt x="265" y="356"/>
                  </a:cubicBezTo>
                  <a:cubicBezTo>
                    <a:pt x="265" y="356"/>
                    <a:pt x="265" y="356"/>
                    <a:pt x="265" y="356"/>
                  </a:cubicBezTo>
                  <a:cubicBezTo>
                    <a:pt x="265" y="356"/>
                    <a:pt x="266" y="356"/>
                    <a:pt x="266" y="356"/>
                  </a:cubicBezTo>
                  <a:cubicBezTo>
                    <a:pt x="266" y="356"/>
                    <a:pt x="266" y="355"/>
                    <a:pt x="266" y="355"/>
                  </a:cubicBezTo>
                  <a:cubicBezTo>
                    <a:pt x="266" y="355"/>
                    <a:pt x="266" y="355"/>
                    <a:pt x="266" y="355"/>
                  </a:cubicBezTo>
                  <a:cubicBezTo>
                    <a:pt x="266" y="355"/>
                    <a:pt x="265" y="355"/>
                    <a:pt x="265" y="355"/>
                  </a:cubicBezTo>
                  <a:cubicBezTo>
                    <a:pt x="265" y="355"/>
                    <a:pt x="265" y="355"/>
                    <a:pt x="265" y="355"/>
                  </a:cubicBezTo>
                  <a:cubicBezTo>
                    <a:pt x="264" y="355"/>
                    <a:pt x="264" y="355"/>
                    <a:pt x="264" y="356"/>
                  </a:cubicBezTo>
                  <a:cubicBezTo>
                    <a:pt x="264" y="356"/>
                    <a:pt x="264" y="356"/>
                    <a:pt x="264" y="356"/>
                  </a:cubicBezTo>
                  <a:cubicBezTo>
                    <a:pt x="264" y="356"/>
                    <a:pt x="264" y="356"/>
                    <a:pt x="264" y="356"/>
                  </a:cubicBezTo>
                  <a:cubicBezTo>
                    <a:pt x="263" y="356"/>
                    <a:pt x="262" y="356"/>
                    <a:pt x="262" y="356"/>
                  </a:cubicBezTo>
                  <a:cubicBezTo>
                    <a:pt x="262" y="356"/>
                    <a:pt x="261" y="356"/>
                    <a:pt x="261" y="357"/>
                  </a:cubicBezTo>
                  <a:cubicBezTo>
                    <a:pt x="262" y="357"/>
                    <a:pt x="262" y="357"/>
                    <a:pt x="263" y="357"/>
                  </a:cubicBezTo>
                  <a:cubicBezTo>
                    <a:pt x="263" y="357"/>
                    <a:pt x="263" y="357"/>
                    <a:pt x="263" y="357"/>
                  </a:cubicBezTo>
                  <a:cubicBezTo>
                    <a:pt x="264" y="356"/>
                    <a:pt x="264" y="356"/>
                    <a:pt x="264" y="356"/>
                  </a:cubicBezTo>
                  <a:cubicBezTo>
                    <a:pt x="264" y="356"/>
                    <a:pt x="264" y="356"/>
                    <a:pt x="265" y="356"/>
                  </a:cubicBezTo>
                  <a:close/>
                  <a:moveTo>
                    <a:pt x="168" y="431"/>
                  </a:moveTo>
                  <a:cubicBezTo>
                    <a:pt x="168" y="431"/>
                    <a:pt x="168" y="431"/>
                    <a:pt x="168" y="431"/>
                  </a:cubicBezTo>
                  <a:cubicBezTo>
                    <a:pt x="168" y="430"/>
                    <a:pt x="168" y="430"/>
                    <a:pt x="168" y="430"/>
                  </a:cubicBezTo>
                  <a:cubicBezTo>
                    <a:pt x="169" y="430"/>
                    <a:pt x="169" y="430"/>
                    <a:pt x="169" y="430"/>
                  </a:cubicBezTo>
                  <a:cubicBezTo>
                    <a:pt x="169" y="430"/>
                    <a:pt x="169" y="429"/>
                    <a:pt x="169" y="429"/>
                  </a:cubicBezTo>
                  <a:cubicBezTo>
                    <a:pt x="170" y="429"/>
                    <a:pt x="169" y="428"/>
                    <a:pt x="169" y="428"/>
                  </a:cubicBezTo>
                  <a:cubicBezTo>
                    <a:pt x="169" y="429"/>
                    <a:pt x="168" y="428"/>
                    <a:pt x="168" y="429"/>
                  </a:cubicBezTo>
                  <a:cubicBezTo>
                    <a:pt x="167" y="429"/>
                    <a:pt x="167" y="431"/>
                    <a:pt x="168" y="431"/>
                  </a:cubicBezTo>
                  <a:close/>
                  <a:moveTo>
                    <a:pt x="170" y="427"/>
                  </a:moveTo>
                  <a:cubicBezTo>
                    <a:pt x="169" y="427"/>
                    <a:pt x="170" y="428"/>
                    <a:pt x="170" y="428"/>
                  </a:cubicBezTo>
                  <a:cubicBezTo>
                    <a:pt x="170" y="427"/>
                    <a:pt x="170" y="428"/>
                    <a:pt x="171" y="427"/>
                  </a:cubicBezTo>
                  <a:cubicBezTo>
                    <a:pt x="171" y="427"/>
                    <a:pt x="171" y="426"/>
                    <a:pt x="172" y="425"/>
                  </a:cubicBezTo>
                  <a:cubicBezTo>
                    <a:pt x="172" y="425"/>
                    <a:pt x="172" y="425"/>
                    <a:pt x="172" y="425"/>
                  </a:cubicBezTo>
                  <a:cubicBezTo>
                    <a:pt x="172" y="425"/>
                    <a:pt x="172" y="425"/>
                    <a:pt x="172" y="425"/>
                  </a:cubicBezTo>
                  <a:cubicBezTo>
                    <a:pt x="172" y="425"/>
                    <a:pt x="172" y="425"/>
                    <a:pt x="172" y="425"/>
                  </a:cubicBezTo>
                  <a:cubicBezTo>
                    <a:pt x="172" y="425"/>
                    <a:pt x="172" y="425"/>
                    <a:pt x="172" y="424"/>
                  </a:cubicBezTo>
                  <a:cubicBezTo>
                    <a:pt x="173" y="424"/>
                    <a:pt x="173" y="423"/>
                    <a:pt x="172" y="423"/>
                  </a:cubicBezTo>
                  <a:cubicBezTo>
                    <a:pt x="172" y="424"/>
                    <a:pt x="171" y="424"/>
                    <a:pt x="170" y="425"/>
                  </a:cubicBezTo>
                  <a:cubicBezTo>
                    <a:pt x="170" y="425"/>
                    <a:pt x="170" y="426"/>
                    <a:pt x="170" y="426"/>
                  </a:cubicBezTo>
                  <a:cubicBezTo>
                    <a:pt x="170" y="427"/>
                    <a:pt x="170" y="427"/>
                    <a:pt x="170" y="427"/>
                  </a:cubicBezTo>
                  <a:close/>
                  <a:moveTo>
                    <a:pt x="242" y="364"/>
                  </a:moveTo>
                  <a:cubicBezTo>
                    <a:pt x="242" y="364"/>
                    <a:pt x="243" y="364"/>
                    <a:pt x="244" y="364"/>
                  </a:cubicBezTo>
                  <a:cubicBezTo>
                    <a:pt x="244" y="364"/>
                    <a:pt x="244" y="364"/>
                    <a:pt x="244" y="364"/>
                  </a:cubicBezTo>
                  <a:cubicBezTo>
                    <a:pt x="244" y="364"/>
                    <a:pt x="244" y="364"/>
                    <a:pt x="244" y="364"/>
                  </a:cubicBezTo>
                  <a:cubicBezTo>
                    <a:pt x="244" y="363"/>
                    <a:pt x="243" y="362"/>
                    <a:pt x="243" y="361"/>
                  </a:cubicBezTo>
                  <a:cubicBezTo>
                    <a:pt x="243" y="361"/>
                    <a:pt x="242" y="361"/>
                    <a:pt x="242" y="362"/>
                  </a:cubicBezTo>
                  <a:cubicBezTo>
                    <a:pt x="243" y="362"/>
                    <a:pt x="241" y="363"/>
                    <a:pt x="242" y="364"/>
                  </a:cubicBezTo>
                  <a:close/>
                  <a:moveTo>
                    <a:pt x="186" y="408"/>
                  </a:moveTo>
                  <a:cubicBezTo>
                    <a:pt x="185" y="408"/>
                    <a:pt x="184" y="408"/>
                    <a:pt x="183" y="408"/>
                  </a:cubicBezTo>
                  <a:cubicBezTo>
                    <a:pt x="183" y="409"/>
                    <a:pt x="183" y="410"/>
                    <a:pt x="182" y="410"/>
                  </a:cubicBezTo>
                  <a:cubicBezTo>
                    <a:pt x="182" y="411"/>
                    <a:pt x="181" y="411"/>
                    <a:pt x="181" y="413"/>
                  </a:cubicBezTo>
                  <a:cubicBezTo>
                    <a:pt x="182" y="413"/>
                    <a:pt x="182" y="411"/>
                    <a:pt x="183" y="411"/>
                  </a:cubicBezTo>
                  <a:cubicBezTo>
                    <a:pt x="184" y="411"/>
                    <a:pt x="184" y="410"/>
                    <a:pt x="184" y="410"/>
                  </a:cubicBezTo>
                  <a:cubicBezTo>
                    <a:pt x="185" y="410"/>
                    <a:pt x="185" y="410"/>
                    <a:pt x="186" y="410"/>
                  </a:cubicBezTo>
                  <a:cubicBezTo>
                    <a:pt x="186" y="408"/>
                    <a:pt x="189" y="409"/>
                    <a:pt x="188" y="406"/>
                  </a:cubicBezTo>
                  <a:cubicBezTo>
                    <a:pt x="187" y="406"/>
                    <a:pt x="187" y="406"/>
                    <a:pt x="187" y="406"/>
                  </a:cubicBezTo>
                  <a:cubicBezTo>
                    <a:pt x="187" y="407"/>
                    <a:pt x="186" y="407"/>
                    <a:pt x="186" y="408"/>
                  </a:cubicBezTo>
                  <a:close/>
                  <a:moveTo>
                    <a:pt x="734" y="573"/>
                  </a:moveTo>
                  <a:cubicBezTo>
                    <a:pt x="734" y="573"/>
                    <a:pt x="734" y="574"/>
                    <a:pt x="733" y="575"/>
                  </a:cubicBezTo>
                  <a:cubicBezTo>
                    <a:pt x="733" y="575"/>
                    <a:pt x="732" y="576"/>
                    <a:pt x="732" y="577"/>
                  </a:cubicBezTo>
                  <a:cubicBezTo>
                    <a:pt x="732" y="577"/>
                    <a:pt x="731" y="577"/>
                    <a:pt x="731" y="577"/>
                  </a:cubicBezTo>
                  <a:cubicBezTo>
                    <a:pt x="731" y="577"/>
                    <a:pt x="731" y="577"/>
                    <a:pt x="731" y="577"/>
                  </a:cubicBezTo>
                  <a:cubicBezTo>
                    <a:pt x="731" y="577"/>
                    <a:pt x="732" y="576"/>
                    <a:pt x="732" y="576"/>
                  </a:cubicBezTo>
                  <a:cubicBezTo>
                    <a:pt x="732" y="576"/>
                    <a:pt x="732" y="576"/>
                    <a:pt x="732" y="575"/>
                  </a:cubicBezTo>
                  <a:cubicBezTo>
                    <a:pt x="732" y="575"/>
                    <a:pt x="732" y="575"/>
                    <a:pt x="732" y="575"/>
                  </a:cubicBezTo>
                  <a:cubicBezTo>
                    <a:pt x="732" y="574"/>
                    <a:pt x="733" y="574"/>
                    <a:pt x="733" y="574"/>
                  </a:cubicBezTo>
                  <a:cubicBezTo>
                    <a:pt x="733" y="574"/>
                    <a:pt x="732" y="574"/>
                    <a:pt x="732" y="573"/>
                  </a:cubicBezTo>
                  <a:cubicBezTo>
                    <a:pt x="730" y="573"/>
                    <a:pt x="731" y="575"/>
                    <a:pt x="730" y="575"/>
                  </a:cubicBezTo>
                  <a:cubicBezTo>
                    <a:pt x="730" y="575"/>
                    <a:pt x="730" y="576"/>
                    <a:pt x="729" y="576"/>
                  </a:cubicBezTo>
                  <a:cubicBezTo>
                    <a:pt x="729" y="576"/>
                    <a:pt x="729" y="577"/>
                    <a:pt x="729" y="577"/>
                  </a:cubicBezTo>
                  <a:cubicBezTo>
                    <a:pt x="728" y="577"/>
                    <a:pt x="728" y="578"/>
                    <a:pt x="727" y="578"/>
                  </a:cubicBezTo>
                  <a:cubicBezTo>
                    <a:pt x="727" y="578"/>
                    <a:pt x="727" y="578"/>
                    <a:pt x="727" y="578"/>
                  </a:cubicBezTo>
                  <a:cubicBezTo>
                    <a:pt x="727" y="578"/>
                    <a:pt x="727" y="579"/>
                    <a:pt x="727" y="579"/>
                  </a:cubicBezTo>
                  <a:cubicBezTo>
                    <a:pt x="726" y="579"/>
                    <a:pt x="726" y="579"/>
                    <a:pt x="726" y="579"/>
                  </a:cubicBezTo>
                  <a:cubicBezTo>
                    <a:pt x="726" y="579"/>
                    <a:pt x="725" y="580"/>
                    <a:pt x="725" y="580"/>
                  </a:cubicBezTo>
                  <a:cubicBezTo>
                    <a:pt x="724" y="580"/>
                    <a:pt x="724" y="580"/>
                    <a:pt x="724" y="581"/>
                  </a:cubicBezTo>
                  <a:cubicBezTo>
                    <a:pt x="724" y="581"/>
                    <a:pt x="723" y="581"/>
                    <a:pt x="723" y="581"/>
                  </a:cubicBezTo>
                  <a:cubicBezTo>
                    <a:pt x="723" y="582"/>
                    <a:pt x="723" y="582"/>
                    <a:pt x="722" y="582"/>
                  </a:cubicBezTo>
                  <a:cubicBezTo>
                    <a:pt x="722" y="583"/>
                    <a:pt x="721" y="584"/>
                    <a:pt x="721" y="584"/>
                  </a:cubicBezTo>
                  <a:cubicBezTo>
                    <a:pt x="720" y="584"/>
                    <a:pt x="720" y="584"/>
                    <a:pt x="719" y="585"/>
                  </a:cubicBezTo>
                  <a:cubicBezTo>
                    <a:pt x="719" y="585"/>
                    <a:pt x="720" y="585"/>
                    <a:pt x="719" y="585"/>
                  </a:cubicBezTo>
                  <a:cubicBezTo>
                    <a:pt x="719" y="585"/>
                    <a:pt x="718" y="586"/>
                    <a:pt x="718" y="586"/>
                  </a:cubicBezTo>
                  <a:cubicBezTo>
                    <a:pt x="718" y="586"/>
                    <a:pt x="718" y="587"/>
                    <a:pt x="717" y="587"/>
                  </a:cubicBezTo>
                  <a:cubicBezTo>
                    <a:pt x="717" y="587"/>
                    <a:pt x="716" y="587"/>
                    <a:pt x="716" y="588"/>
                  </a:cubicBezTo>
                  <a:cubicBezTo>
                    <a:pt x="716" y="588"/>
                    <a:pt x="716" y="588"/>
                    <a:pt x="715" y="589"/>
                  </a:cubicBezTo>
                  <a:cubicBezTo>
                    <a:pt x="715" y="589"/>
                    <a:pt x="715" y="589"/>
                    <a:pt x="715" y="589"/>
                  </a:cubicBezTo>
                  <a:cubicBezTo>
                    <a:pt x="715" y="589"/>
                    <a:pt x="714" y="589"/>
                    <a:pt x="714" y="589"/>
                  </a:cubicBezTo>
                  <a:cubicBezTo>
                    <a:pt x="714" y="589"/>
                    <a:pt x="713" y="590"/>
                    <a:pt x="713" y="590"/>
                  </a:cubicBezTo>
                  <a:cubicBezTo>
                    <a:pt x="713" y="590"/>
                    <a:pt x="713" y="590"/>
                    <a:pt x="713" y="590"/>
                  </a:cubicBezTo>
                  <a:cubicBezTo>
                    <a:pt x="713" y="591"/>
                    <a:pt x="712" y="591"/>
                    <a:pt x="712" y="591"/>
                  </a:cubicBezTo>
                  <a:cubicBezTo>
                    <a:pt x="712" y="591"/>
                    <a:pt x="712" y="592"/>
                    <a:pt x="711" y="592"/>
                  </a:cubicBezTo>
                  <a:cubicBezTo>
                    <a:pt x="711" y="592"/>
                    <a:pt x="710" y="592"/>
                    <a:pt x="710" y="593"/>
                  </a:cubicBezTo>
                  <a:cubicBezTo>
                    <a:pt x="709" y="593"/>
                    <a:pt x="709" y="594"/>
                    <a:pt x="709" y="594"/>
                  </a:cubicBezTo>
                  <a:cubicBezTo>
                    <a:pt x="709" y="594"/>
                    <a:pt x="708" y="594"/>
                    <a:pt x="708" y="594"/>
                  </a:cubicBezTo>
                  <a:cubicBezTo>
                    <a:pt x="708" y="594"/>
                    <a:pt x="708" y="595"/>
                    <a:pt x="708" y="595"/>
                  </a:cubicBezTo>
                  <a:cubicBezTo>
                    <a:pt x="708" y="595"/>
                    <a:pt x="708" y="595"/>
                    <a:pt x="708" y="595"/>
                  </a:cubicBezTo>
                  <a:cubicBezTo>
                    <a:pt x="707" y="595"/>
                    <a:pt x="708" y="595"/>
                    <a:pt x="708" y="595"/>
                  </a:cubicBezTo>
                  <a:cubicBezTo>
                    <a:pt x="707" y="595"/>
                    <a:pt x="707" y="595"/>
                    <a:pt x="707" y="595"/>
                  </a:cubicBezTo>
                  <a:cubicBezTo>
                    <a:pt x="707" y="595"/>
                    <a:pt x="707" y="596"/>
                    <a:pt x="707" y="596"/>
                  </a:cubicBezTo>
                  <a:cubicBezTo>
                    <a:pt x="706" y="596"/>
                    <a:pt x="706" y="596"/>
                    <a:pt x="706" y="596"/>
                  </a:cubicBezTo>
                  <a:cubicBezTo>
                    <a:pt x="706" y="596"/>
                    <a:pt x="705" y="597"/>
                    <a:pt x="705" y="597"/>
                  </a:cubicBezTo>
                  <a:cubicBezTo>
                    <a:pt x="705" y="597"/>
                    <a:pt x="705" y="597"/>
                    <a:pt x="705" y="597"/>
                  </a:cubicBezTo>
                  <a:cubicBezTo>
                    <a:pt x="704" y="597"/>
                    <a:pt x="705" y="597"/>
                    <a:pt x="704" y="597"/>
                  </a:cubicBezTo>
                  <a:cubicBezTo>
                    <a:pt x="704" y="597"/>
                    <a:pt x="704" y="597"/>
                    <a:pt x="704" y="598"/>
                  </a:cubicBezTo>
                  <a:cubicBezTo>
                    <a:pt x="702" y="599"/>
                    <a:pt x="701" y="600"/>
                    <a:pt x="698" y="601"/>
                  </a:cubicBezTo>
                  <a:cubicBezTo>
                    <a:pt x="699" y="602"/>
                    <a:pt x="697" y="602"/>
                    <a:pt x="697" y="603"/>
                  </a:cubicBezTo>
                  <a:cubicBezTo>
                    <a:pt x="697" y="603"/>
                    <a:pt x="696" y="603"/>
                    <a:pt x="696" y="603"/>
                  </a:cubicBezTo>
                  <a:cubicBezTo>
                    <a:pt x="695" y="604"/>
                    <a:pt x="695" y="604"/>
                    <a:pt x="695" y="604"/>
                  </a:cubicBezTo>
                  <a:cubicBezTo>
                    <a:pt x="695" y="604"/>
                    <a:pt x="694" y="604"/>
                    <a:pt x="694" y="604"/>
                  </a:cubicBezTo>
                  <a:cubicBezTo>
                    <a:pt x="694" y="604"/>
                    <a:pt x="694" y="604"/>
                    <a:pt x="693" y="605"/>
                  </a:cubicBezTo>
                  <a:cubicBezTo>
                    <a:pt x="693" y="605"/>
                    <a:pt x="692" y="605"/>
                    <a:pt x="692" y="605"/>
                  </a:cubicBezTo>
                  <a:cubicBezTo>
                    <a:pt x="692" y="605"/>
                    <a:pt x="692" y="606"/>
                    <a:pt x="692" y="606"/>
                  </a:cubicBezTo>
                  <a:cubicBezTo>
                    <a:pt x="692" y="606"/>
                    <a:pt x="691" y="606"/>
                    <a:pt x="691" y="606"/>
                  </a:cubicBezTo>
                  <a:cubicBezTo>
                    <a:pt x="691" y="606"/>
                    <a:pt x="690" y="606"/>
                    <a:pt x="689" y="607"/>
                  </a:cubicBezTo>
                  <a:cubicBezTo>
                    <a:pt x="689" y="607"/>
                    <a:pt x="690" y="607"/>
                    <a:pt x="689" y="607"/>
                  </a:cubicBezTo>
                  <a:cubicBezTo>
                    <a:pt x="689" y="607"/>
                    <a:pt x="689" y="607"/>
                    <a:pt x="689" y="607"/>
                  </a:cubicBezTo>
                  <a:cubicBezTo>
                    <a:pt x="689" y="607"/>
                    <a:pt x="689" y="608"/>
                    <a:pt x="688" y="608"/>
                  </a:cubicBezTo>
                  <a:cubicBezTo>
                    <a:pt x="688" y="608"/>
                    <a:pt x="688" y="608"/>
                    <a:pt x="687" y="608"/>
                  </a:cubicBezTo>
                  <a:cubicBezTo>
                    <a:pt x="687" y="608"/>
                    <a:pt x="687" y="608"/>
                    <a:pt x="687" y="608"/>
                  </a:cubicBezTo>
                  <a:cubicBezTo>
                    <a:pt x="686" y="609"/>
                    <a:pt x="686" y="609"/>
                    <a:pt x="685" y="609"/>
                  </a:cubicBezTo>
                  <a:cubicBezTo>
                    <a:pt x="685" y="609"/>
                    <a:pt x="685" y="609"/>
                    <a:pt x="685" y="609"/>
                  </a:cubicBezTo>
                  <a:cubicBezTo>
                    <a:pt x="685" y="609"/>
                    <a:pt x="685" y="609"/>
                    <a:pt x="685" y="609"/>
                  </a:cubicBezTo>
                  <a:cubicBezTo>
                    <a:pt x="685" y="609"/>
                    <a:pt x="685" y="609"/>
                    <a:pt x="685" y="609"/>
                  </a:cubicBezTo>
                  <a:cubicBezTo>
                    <a:pt x="685" y="610"/>
                    <a:pt x="684" y="609"/>
                    <a:pt x="684" y="610"/>
                  </a:cubicBezTo>
                  <a:cubicBezTo>
                    <a:pt x="684" y="610"/>
                    <a:pt x="684" y="610"/>
                    <a:pt x="684" y="610"/>
                  </a:cubicBezTo>
                  <a:cubicBezTo>
                    <a:pt x="684" y="610"/>
                    <a:pt x="684" y="610"/>
                    <a:pt x="683" y="610"/>
                  </a:cubicBezTo>
                  <a:cubicBezTo>
                    <a:pt x="683" y="610"/>
                    <a:pt x="683" y="610"/>
                    <a:pt x="683" y="610"/>
                  </a:cubicBezTo>
                  <a:cubicBezTo>
                    <a:pt x="682" y="611"/>
                    <a:pt x="682" y="611"/>
                    <a:pt x="681" y="611"/>
                  </a:cubicBezTo>
                  <a:cubicBezTo>
                    <a:pt x="681" y="611"/>
                    <a:pt x="682" y="611"/>
                    <a:pt x="682" y="611"/>
                  </a:cubicBezTo>
                  <a:cubicBezTo>
                    <a:pt x="681" y="612"/>
                    <a:pt x="681" y="611"/>
                    <a:pt x="681" y="612"/>
                  </a:cubicBezTo>
                  <a:cubicBezTo>
                    <a:pt x="681" y="612"/>
                    <a:pt x="681" y="612"/>
                    <a:pt x="680" y="612"/>
                  </a:cubicBezTo>
                  <a:cubicBezTo>
                    <a:pt x="680" y="612"/>
                    <a:pt x="679" y="612"/>
                    <a:pt x="679" y="613"/>
                  </a:cubicBezTo>
                  <a:cubicBezTo>
                    <a:pt x="679" y="613"/>
                    <a:pt x="679" y="613"/>
                    <a:pt x="679" y="613"/>
                  </a:cubicBezTo>
                  <a:cubicBezTo>
                    <a:pt x="679" y="613"/>
                    <a:pt x="677" y="613"/>
                    <a:pt x="677" y="613"/>
                  </a:cubicBezTo>
                  <a:cubicBezTo>
                    <a:pt x="677" y="614"/>
                    <a:pt x="676" y="614"/>
                    <a:pt x="676" y="614"/>
                  </a:cubicBezTo>
                  <a:cubicBezTo>
                    <a:pt x="676" y="614"/>
                    <a:pt x="675" y="615"/>
                    <a:pt x="675" y="615"/>
                  </a:cubicBezTo>
                  <a:cubicBezTo>
                    <a:pt x="674" y="615"/>
                    <a:pt x="673" y="616"/>
                    <a:pt x="672" y="616"/>
                  </a:cubicBezTo>
                  <a:cubicBezTo>
                    <a:pt x="671" y="616"/>
                    <a:pt x="671" y="616"/>
                    <a:pt x="670" y="616"/>
                  </a:cubicBezTo>
                  <a:cubicBezTo>
                    <a:pt x="670" y="617"/>
                    <a:pt x="670" y="616"/>
                    <a:pt x="670" y="617"/>
                  </a:cubicBezTo>
                  <a:cubicBezTo>
                    <a:pt x="669" y="617"/>
                    <a:pt x="669" y="617"/>
                    <a:pt x="669" y="617"/>
                  </a:cubicBezTo>
                  <a:cubicBezTo>
                    <a:pt x="669" y="617"/>
                    <a:pt x="668" y="617"/>
                    <a:pt x="668" y="617"/>
                  </a:cubicBezTo>
                  <a:cubicBezTo>
                    <a:pt x="668" y="617"/>
                    <a:pt x="668" y="618"/>
                    <a:pt x="668" y="618"/>
                  </a:cubicBezTo>
                  <a:cubicBezTo>
                    <a:pt x="667" y="618"/>
                    <a:pt x="666" y="618"/>
                    <a:pt x="665" y="618"/>
                  </a:cubicBezTo>
                  <a:cubicBezTo>
                    <a:pt x="665" y="619"/>
                    <a:pt x="664" y="619"/>
                    <a:pt x="664" y="619"/>
                  </a:cubicBezTo>
                  <a:cubicBezTo>
                    <a:pt x="664" y="619"/>
                    <a:pt x="664" y="619"/>
                    <a:pt x="664" y="619"/>
                  </a:cubicBezTo>
                  <a:cubicBezTo>
                    <a:pt x="663" y="619"/>
                    <a:pt x="663" y="619"/>
                    <a:pt x="663" y="620"/>
                  </a:cubicBezTo>
                  <a:cubicBezTo>
                    <a:pt x="662" y="620"/>
                    <a:pt x="661" y="620"/>
                    <a:pt x="661" y="621"/>
                  </a:cubicBezTo>
                  <a:cubicBezTo>
                    <a:pt x="660" y="621"/>
                    <a:pt x="660" y="621"/>
                    <a:pt x="659" y="621"/>
                  </a:cubicBezTo>
                  <a:cubicBezTo>
                    <a:pt x="659" y="621"/>
                    <a:pt x="659" y="621"/>
                    <a:pt x="658" y="622"/>
                  </a:cubicBezTo>
                  <a:cubicBezTo>
                    <a:pt x="658" y="622"/>
                    <a:pt x="657" y="622"/>
                    <a:pt x="657" y="622"/>
                  </a:cubicBezTo>
                  <a:cubicBezTo>
                    <a:pt x="657" y="622"/>
                    <a:pt x="657" y="622"/>
                    <a:pt x="656" y="622"/>
                  </a:cubicBezTo>
                  <a:cubicBezTo>
                    <a:pt x="655" y="622"/>
                    <a:pt x="655" y="622"/>
                    <a:pt x="654" y="623"/>
                  </a:cubicBezTo>
                  <a:cubicBezTo>
                    <a:pt x="653" y="623"/>
                    <a:pt x="652" y="623"/>
                    <a:pt x="651" y="624"/>
                  </a:cubicBezTo>
                  <a:cubicBezTo>
                    <a:pt x="651" y="624"/>
                    <a:pt x="650" y="624"/>
                    <a:pt x="650" y="624"/>
                  </a:cubicBezTo>
                  <a:cubicBezTo>
                    <a:pt x="647" y="624"/>
                    <a:pt x="644" y="626"/>
                    <a:pt x="641" y="626"/>
                  </a:cubicBezTo>
                  <a:cubicBezTo>
                    <a:pt x="641" y="626"/>
                    <a:pt x="639" y="626"/>
                    <a:pt x="639" y="626"/>
                  </a:cubicBezTo>
                  <a:cubicBezTo>
                    <a:pt x="639" y="627"/>
                    <a:pt x="639" y="627"/>
                    <a:pt x="639" y="627"/>
                  </a:cubicBezTo>
                  <a:cubicBezTo>
                    <a:pt x="605" y="634"/>
                    <a:pt x="566" y="633"/>
                    <a:pt x="542" y="625"/>
                  </a:cubicBezTo>
                  <a:cubicBezTo>
                    <a:pt x="529" y="621"/>
                    <a:pt x="516" y="617"/>
                    <a:pt x="505" y="610"/>
                  </a:cubicBezTo>
                  <a:cubicBezTo>
                    <a:pt x="496" y="604"/>
                    <a:pt x="488" y="593"/>
                    <a:pt x="487" y="581"/>
                  </a:cubicBezTo>
                  <a:cubicBezTo>
                    <a:pt x="487" y="571"/>
                    <a:pt x="493" y="559"/>
                    <a:pt x="502" y="555"/>
                  </a:cubicBezTo>
                  <a:cubicBezTo>
                    <a:pt x="507" y="553"/>
                    <a:pt x="513" y="553"/>
                    <a:pt x="518" y="555"/>
                  </a:cubicBezTo>
                  <a:cubicBezTo>
                    <a:pt x="520" y="556"/>
                    <a:pt x="522" y="557"/>
                    <a:pt x="524" y="560"/>
                  </a:cubicBezTo>
                  <a:cubicBezTo>
                    <a:pt x="524" y="561"/>
                    <a:pt x="524" y="565"/>
                    <a:pt x="524" y="565"/>
                  </a:cubicBezTo>
                  <a:cubicBezTo>
                    <a:pt x="524" y="565"/>
                    <a:pt x="523" y="563"/>
                    <a:pt x="519" y="563"/>
                  </a:cubicBezTo>
                  <a:cubicBezTo>
                    <a:pt x="514" y="562"/>
                    <a:pt x="512" y="562"/>
                    <a:pt x="510" y="563"/>
                  </a:cubicBezTo>
                  <a:cubicBezTo>
                    <a:pt x="506" y="565"/>
                    <a:pt x="505" y="566"/>
                    <a:pt x="503" y="570"/>
                  </a:cubicBezTo>
                  <a:cubicBezTo>
                    <a:pt x="499" y="582"/>
                    <a:pt x="505" y="591"/>
                    <a:pt x="515" y="595"/>
                  </a:cubicBezTo>
                  <a:cubicBezTo>
                    <a:pt x="534" y="604"/>
                    <a:pt x="555" y="586"/>
                    <a:pt x="559" y="567"/>
                  </a:cubicBezTo>
                  <a:cubicBezTo>
                    <a:pt x="560" y="559"/>
                    <a:pt x="561" y="550"/>
                    <a:pt x="558" y="542"/>
                  </a:cubicBezTo>
                  <a:cubicBezTo>
                    <a:pt x="555" y="531"/>
                    <a:pt x="548" y="519"/>
                    <a:pt x="537" y="514"/>
                  </a:cubicBezTo>
                  <a:cubicBezTo>
                    <a:pt x="526" y="508"/>
                    <a:pt x="514" y="507"/>
                    <a:pt x="504" y="515"/>
                  </a:cubicBezTo>
                  <a:cubicBezTo>
                    <a:pt x="506" y="514"/>
                    <a:pt x="504" y="506"/>
                    <a:pt x="503" y="505"/>
                  </a:cubicBezTo>
                  <a:cubicBezTo>
                    <a:pt x="489" y="483"/>
                    <a:pt x="453" y="482"/>
                    <a:pt x="435" y="498"/>
                  </a:cubicBezTo>
                  <a:cubicBezTo>
                    <a:pt x="422" y="510"/>
                    <a:pt x="415" y="527"/>
                    <a:pt x="420" y="545"/>
                  </a:cubicBezTo>
                  <a:cubicBezTo>
                    <a:pt x="420" y="548"/>
                    <a:pt x="418" y="547"/>
                    <a:pt x="411" y="552"/>
                  </a:cubicBezTo>
                  <a:cubicBezTo>
                    <a:pt x="396" y="563"/>
                    <a:pt x="400" y="585"/>
                    <a:pt x="407" y="599"/>
                  </a:cubicBezTo>
                  <a:cubicBezTo>
                    <a:pt x="414" y="612"/>
                    <a:pt x="426" y="623"/>
                    <a:pt x="439" y="630"/>
                  </a:cubicBezTo>
                  <a:cubicBezTo>
                    <a:pt x="467" y="645"/>
                    <a:pt x="498" y="651"/>
                    <a:pt x="529" y="656"/>
                  </a:cubicBezTo>
                  <a:cubicBezTo>
                    <a:pt x="551" y="659"/>
                    <a:pt x="573" y="659"/>
                    <a:pt x="595" y="656"/>
                  </a:cubicBezTo>
                  <a:cubicBezTo>
                    <a:pt x="603" y="655"/>
                    <a:pt x="611" y="654"/>
                    <a:pt x="619" y="652"/>
                  </a:cubicBezTo>
                  <a:cubicBezTo>
                    <a:pt x="628" y="649"/>
                    <a:pt x="638" y="646"/>
                    <a:pt x="647" y="643"/>
                  </a:cubicBezTo>
                  <a:cubicBezTo>
                    <a:pt x="648" y="643"/>
                    <a:pt x="649" y="643"/>
                    <a:pt x="650" y="642"/>
                  </a:cubicBezTo>
                  <a:cubicBezTo>
                    <a:pt x="650" y="642"/>
                    <a:pt x="650" y="642"/>
                    <a:pt x="651" y="642"/>
                  </a:cubicBezTo>
                  <a:cubicBezTo>
                    <a:pt x="650" y="642"/>
                    <a:pt x="650" y="643"/>
                    <a:pt x="649" y="643"/>
                  </a:cubicBezTo>
                  <a:cubicBezTo>
                    <a:pt x="649" y="643"/>
                    <a:pt x="648" y="643"/>
                    <a:pt x="648" y="643"/>
                  </a:cubicBezTo>
                  <a:cubicBezTo>
                    <a:pt x="648" y="643"/>
                    <a:pt x="648" y="644"/>
                    <a:pt x="647" y="644"/>
                  </a:cubicBezTo>
                  <a:cubicBezTo>
                    <a:pt x="646" y="644"/>
                    <a:pt x="646" y="644"/>
                    <a:pt x="645" y="645"/>
                  </a:cubicBezTo>
                  <a:cubicBezTo>
                    <a:pt x="645" y="645"/>
                    <a:pt x="644" y="645"/>
                    <a:pt x="644" y="645"/>
                  </a:cubicBezTo>
                  <a:cubicBezTo>
                    <a:pt x="643" y="645"/>
                    <a:pt x="642" y="646"/>
                    <a:pt x="642" y="646"/>
                  </a:cubicBezTo>
                  <a:cubicBezTo>
                    <a:pt x="641" y="646"/>
                    <a:pt x="640" y="647"/>
                    <a:pt x="639" y="647"/>
                  </a:cubicBezTo>
                  <a:cubicBezTo>
                    <a:pt x="639" y="647"/>
                    <a:pt x="639" y="647"/>
                    <a:pt x="638" y="647"/>
                  </a:cubicBezTo>
                  <a:cubicBezTo>
                    <a:pt x="638" y="648"/>
                    <a:pt x="638" y="647"/>
                    <a:pt x="637" y="648"/>
                  </a:cubicBezTo>
                  <a:cubicBezTo>
                    <a:pt x="637" y="648"/>
                    <a:pt x="637" y="648"/>
                    <a:pt x="636" y="648"/>
                  </a:cubicBezTo>
                  <a:cubicBezTo>
                    <a:pt x="636" y="648"/>
                    <a:pt x="635" y="648"/>
                    <a:pt x="635" y="648"/>
                  </a:cubicBezTo>
                  <a:cubicBezTo>
                    <a:pt x="635" y="649"/>
                    <a:pt x="634" y="649"/>
                    <a:pt x="634" y="649"/>
                  </a:cubicBezTo>
                  <a:cubicBezTo>
                    <a:pt x="634" y="649"/>
                    <a:pt x="633" y="649"/>
                    <a:pt x="633" y="649"/>
                  </a:cubicBezTo>
                  <a:cubicBezTo>
                    <a:pt x="632" y="649"/>
                    <a:pt x="632" y="650"/>
                    <a:pt x="632" y="650"/>
                  </a:cubicBezTo>
                  <a:cubicBezTo>
                    <a:pt x="631" y="650"/>
                    <a:pt x="631" y="650"/>
                    <a:pt x="630" y="650"/>
                  </a:cubicBezTo>
                  <a:cubicBezTo>
                    <a:pt x="630" y="650"/>
                    <a:pt x="630" y="651"/>
                    <a:pt x="630" y="651"/>
                  </a:cubicBezTo>
                  <a:cubicBezTo>
                    <a:pt x="629" y="651"/>
                    <a:pt x="629" y="651"/>
                    <a:pt x="628" y="651"/>
                  </a:cubicBezTo>
                  <a:cubicBezTo>
                    <a:pt x="628" y="651"/>
                    <a:pt x="628" y="651"/>
                    <a:pt x="627" y="652"/>
                  </a:cubicBezTo>
                  <a:cubicBezTo>
                    <a:pt x="627" y="652"/>
                    <a:pt x="626" y="652"/>
                    <a:pt x="626" y="652"/>
                  </a:cubicBezTo>
                  <a:cubicBezTo>
                    <a:pt x="626" y="652"/>
                    <a:pt x="625" y="652"/>
                    <a:pt x="625" y="652"/>
                  </a:cubicBezTo>
                  <a:cubicBezTo>
                    <a:pt x="625" y="653"/>
                    <a:pt x="624" y="652"/>
                    <a:pt x="624" y="653"/>
                  </a:cubicBezTo>
                  <a:cubicBezTo>
                    <a:pt x="624" y="653"/>
                    <a:pt x="623" y="653"/>
                    <a:pt x="623" y="653"/>
                  </a:cubicBezTo>
                  <a:cubicBezTo>
                    <a:pt x="622" y="653"/>
                    <a:pt x="621" y="653"/>
                    <a:pt x="620" y="654"/>
                  </a:cubicBezTo>
                  <a:cubicBezTo>
                    <a:pt x="620" y="654"/>
                    <a:pt x="620" y="654"/>
                    <a:pt x="619" y="654"/>
                  </a:cubicBezTo>
                  <a:cubicBezTo>
                    <a:pt x="619" y="654"/>
                    <a:pt x="618" y="654"/>
                    <a:pt x="618" y="655"/>
                  </a:cubicBezTo>
                  <a:cubicBezTo>
                    <a:pt x="617" y="655"/>
                    <a:pt x="617" y="655"/>
                    <a:pt x="616" y="655"/>
                  </a:cubicBezTo>
                  <a:cubicBezTo>
                    <a:pt x="615" y="655"/>
                    <a:pt x="615" y="655"/>
                    <a:pt x="615" y="656"/>
                  </a:cubicBezTo>
                  <a:cubicBezTo>
                    <a:pt x="614" y="656"/>
                    <a:pt x="614" y="656"/>
                    <a:pt x="614" y="656"/>
                  </a:cubicBezTo>
                  <a:cubicBezTo>
                    <a:pt x="612" y="657"/>
                    <a:pt x="611" y="657"/>
                    <a:pt x="610" y="657"/>
                  </a:cubicBezTo>
                  <a:cubicBezTo>
                    <a:pt x="609" y="657"/>
                    <a:pt x="609" y="657"/>
                    <a:pt x="609" y="657"/>
                  </a:cubicBezTo>
                  <a:cubicBezTo>
                    <a:pt x="608" y="658"/>
                    <a:pt x="607" y="658"/>
                    <a:pt x="606" y="658"/>
                  </a:cubicBezTo>
                  <a:cubicBezTo>
                    <a:pt x="606" y="658"/>
                    <a:pt x="605" y="658"/>
                    <a:pt x="605" y="659"/>
                  </a:cubicBezTo>
                  <a:cubicBezTo>
                    <a:pt x="605" y="659"/>
                    <a:pt x="605" y="658"/>
                    <a:pt x="604" y="658"/>
                  </a:cubicBezTo>
                  <a:cubicBezTo>
                    <a:pt x="604" y="659"/>
                    <a:pt x="604" y="659"/>
                    <a:pt x="604" y="659"/>
                  </a:cubicBezTo>
                  <a:cubicBezTo>
                    <a:pt x="603" y="659"/>
                    <a:pt x="602" y="659"/>
                    <a:pt x="601" y="659"/>
                  </a:cubicBezTo>
                  <a:cubicBezTo>
                    <a:pt x="601" y="659"/>
                    <a:pt x="601" y="660"/>
                    <a:pt x="600" y="660"/>
                  </a:cubicBezTo>
                  <a:cubicBezTo>
                    <a:pt x="600" y="660"/>
                    <a:pt x="600" y="660"/>
                    <a:pt x="600" y="660"/>
                  </a:cubicBezTo>
                  <a:cubicBezTo>
                    <a:pt x="599" y="660"/>
                    <a:pt x="599" y="660"/>
                    <a:pt x="599" y="660"/>
                  </a:cubicBezTo>
                  <a:cubicBezTo>
                    <a:pt x="596" y="661"/>
                    <a:pt x="592" y="660"/>
                    <a:pt x="589" y="661"/>
                  </a:cubicBezTo>
                  <a:cubicBezTo>
                    <a:pt x="589" y="661"/>
                    <a:pt x="589" y="661"/>
                    <a:pt x="589" y="661"/>
                  </a:cubicBezTo>
                  <a:cubicBezTo>
                    <a:pt x="588" y="661"/>
                    <a:pt x="588" y="661"/>
                    <a:pt x="588" y="661"/>
                  </a:cubicBezTo>
                  <a:cubicBezTo>
                    <a:pt x="588" y="661"/>
                    <a:pt x="587" y="662"/>
                    <a:pt x="587" y="662"/>
                  </a:cubicBezTo>
                  <a:cubicBezTo>
                    <a:pt x="587" y="662"/>
                    <a:pt x="586" y="662"/>
                    <a:pt x="586" y="662"/>
                  </a:cubicBezTo>
                  <a:cubicBezTo>
                    <a:pt x="586" y="662"/>
                    <a:pt x="586" y="662"/>
                    <a:pt x="586" y="662"/>
                  </a:cubicBezTo>
                  <a:cubicBezTo>
                    <a:pt x="583" y="662"/>
                    <a:pt x="581" y="663"/>
                    <a:pt x="579" y="663"/>
                  </a:cubicBezTo>
                  <a:cubicBezTo>
                    <a:pt x="576" y="664"/>
                    <a:pt x="539" y="662"/>
                    <a:pt x="512" y="660"/>
                  </a:cubicBezTo>
                  <a:cubicBezTo>
                    <a:pt x="486" y="657"/>
                    <a:pt x="444" y="646"/>
                    <a:pt x="443" y="645"/>
                  </a:cubicBezTo>
                  <a:cubicBezTo>
                    <a:pt x="443" y="645"/>
                    <a:pt x="442" y="645"/>
                    <a:pt x="442" y="645"/>
                  </a:cubicBezTo>
                  <a:cubicBezTo>
                    <a:pt x="440" y="644"/>
                    <a:pt x="439" y="644"/>
                    <a:pt x="438" y="644"/>
                  </a:cubicBezTo>
                  <a:cubicBezTo>
                    <a:pt x="438" y="644"/>
                    <a:pt x="435" y="644"/>
                    <a:pt x="434" y="643"/>
                  </a:cubicBezTo>
                  <a:cubicBezTo>
                    <a:pt x="434" y="643"/>
                    <a:pt x="434" y="644"/>
                    <a:pt x="433" y="644"/>
                  </a:cubicBezTo>
                  <a:cubicBezTo>
                    <a:pt x="433" y="644"/>
                    <a:pt x="433" y="643"/>
                    <a:pt x="433" y="643"/>
                  </a:cubicBezTo>
                  <a:cubicBezTo>
                    <a:pt x="432" y="643"/>
                    <a:pt x="431" y="643"/>
                    <a:pt x="431" y="643"/>
                  </a:cubicBezTo>
                  <a:cubicBezTo>
                    <a:pt x="430" y="643"/>
                    <a:pt x="430" y="643"/>
                    <a:pt x="429" y="642"/>
                  </a:cubicBezTo>
                  <a:cubicBezTo>
                    <a:pt x="429" y="642"/>
                    <a:pt x="428" y="642"/>
                    <a:pt x="427" y="642"/>
                  </a:cubicBezTo>
                  <a:cubicBezTo>
                    <a:pt x="426" y="642"/>
                    <a:pt x="425" y="642"/>
                    <a:pt x="424" y="642"/>
                  </a:cubicBezTo>
                  <a:cubicBezTo>
                    <a:pt x="424" y="642"/>
                    <a:pt x="423" y="642"/>
                    <a:pt x="423" y="642"/>
                  </a:cubicBezTo>
                  <a:cubicBezTo>
                    <a:pt x="422" y="642"/>
                    <a:pt x="422" y="642"/>
                    <a:pt x="421" y="642"/>
                  </a:cubicBezTo>
                  <a:cubicBezTo>
                    <a:pt x="421" y="642"/>
                    <a:pt x="421" y="641"/>
                    <a:pt x="420" y="641"/>
                  </a:cubicBezTo>
                  <a:cubicBezTo>
                    <a:pt x="417" y="640"/>
                    <a:pt x="418" y="641"/>
                    <a:pt x="416" y="640"/>
                  </a:cubicBezTo>
                  <a:cubicBezTo>
                    <a:pt x="415" y="640"/>
                    <a:pt x="414" y="640"/>
                    <a:pt x="413" y="639"/>
                  </a:cubicBezTo>
                  <a:cubicBezTo>
                    <a:pt x="412" y="640"/>
                    <a:pt x="409" y="640"/>
                    <a:pt x="408" y="639"/>
                  </a:cubicBezTo>
                  <a:cubicBezTo>
                    <a:pt x="407" y="639"/>
                    <a:pt x="405" y="639"/>
                    <a:pt x="404" y="639"/>
                  </a:cubicBezTo>
                  <a:cubicBezTo>
                    <a:pt x="403" y="639"/>
                    <a:pt x="403" y="638"/>
                    <a:pt x="401" y="638"/>
                  </a:cubicBezTo>
                  <a:cubicBezTo>
                    <a:pt x="400" y="638"/>
                    <a:pt x="400" y="640"/>
                    <a:pt x="399" y="639"/>
                  </a:cubicBezTo>
                  <a:cubicBezTo>
                    <a:pt x="397" y="638"/>
                    <a:pt x="393" y="638"/>
                    <a:pt x="392" y="638"/>
                  </a:cubicBezTo>
                  <a:cubicBezTo>
                    <a:pt x="392" y="638"/>
                    <a:pt x="392" y="638"/>
                    <a:pt x="391" y="638"/>
                  </a:cubicBezTo>
                  <a:cubicBezTo>
                    <a:pt x="390" y="638"/>
                    <a:pt x="390" y="639"/>
                    <a:pt x="389" y="639"/>
                  </a:cubicBezTo>
                  <a:cubicBezTo>
                    <a:pt x="389" y="638"/>
                    <a:pt x="389" y="639"/>
                    <a:pt x="389" y="639"/>
                  </a:cubicBezTo>
                  <a:cubicBezTo>
                    <a:pt x="388" y="639"/>
                    <a:pt x="386" y="639"/>
                    <a:pt x="386" y="639"/>
                  </a:cubicBezTo>
                  <a:cubicBezTo>
                    <a:pt x="385" y="639"/>
                    <a:pt x="384" y="639"/>
                    <a:pt x="383" y="639"/>
                  </a:cubicBezTo>
                  <a:cubicBezTo>
                    <a:pt x="382" y="639"/>
                    <a:pt x="382" y="641"/>
                    <a:pt x="381" y="640"/>
                  </a:cubicBezTo>
                  <a:cubicBezTo>
                    <a:pt x="380" y="642"/>
                    <a:pt x="382" y="642"/>
                    <a:pt x="381" y="642"/>
                  </a:cubicBezTo>
                  <a:cubicBezTo>
                    <a:pt x="380" y="642"/>
                    <a:pt x="378" y="642"/>
                    <a:pt x="378" y="642"/>
                  </a:cubicBezTo>
                  <a:cubicBezTo>
                    <a:pt x="376" y="643"/>
                    <a:pt x="374" y="643"/>
                    <a:pt x="373" y="643"/>
                  </a:cubicBezTo>
                  <a:cubicBezTo>
                    <a:pt x="372" y="643"/>
                    <a:pt x="372" y="643"/>
                    <a:pt x="372" y="643"/>
                  </a:cubicBezTo>
                  <a:cubicBezTo>
                    <a:pt x="372" y="643"/>
                    <a:pt x="372" y="643"/>
                    <a:pt x="372" y="643"/>
                  </a:cubicBezTo>
                  <a:cubicBezTo>
                    <a:pt x="371" y="643"/>
                    <a:pt x="371" y="644"/>
                    <a:pt x="371" y="644"/>
                  </a:cubicBezTo>
                  <a:cubicBezTo>
                    <a:pt x="370" y="644"/>
                    <a:pt x="370" y="643"/>
                    <a:pt x="369" y="643"/>
                  </a:cubicBezTo>
                  <a:cubicBezTo>
                    <a:pt x="369" y="643"/>
                    <a:pt x="369" y="644"/>
                    <a:pt x="369" y="644"/>
                  </a:cubicBezTo>
                  <a:cubicBezTo>
                    <a:pt x="368" y="644"/>
                    <a:pt x="367" y="643"/>
                    <a:pt x="367" y="644"/>
                  </a:cubicBezTo>
                  <a:cubicBezTo>
                    <a:pt x="366" y="644"/>
                    <a:pt x="365" y="645"/>
                    <a:pt x="364" y="645"/>
                  </a:cubicBezTo>
                  <a:cubicBezTo>
                    <a:pt x="361" y="646"/>
                    <a:pt x="359" y="647"/>
                    <a:pt x="357" y="648"/>
                  </a:cubicBezTo>
                  <a:cubicBezTo>
                    <a:pt x="356" y="648"/>
                    <a:pt x="355" y="649"/>
                    <a:pt x="353" y="649"/>
                  </a:cubicBezTo>
                  <a:cubicBezTo>
                    <a:pt x="353" y="651"/>
                    <a:pt x="351" y="652"/>
                    <a:pt x="350" y="652"/>
                  </a:cubicBezTo>
                  <a:cubicBezTo>
                    <a:pt x="350" y="653"/>
                    <a:pt x="349" y="653"/>
                    <a:pt x="348" y="654"/>
                  </a:cubicBezTo>
                  <a:cubicBezTo>
                    <a:pt x="347" y="654"/>
                    <a:pt x="346" y="655"/>
                    <a:pt x="345" y="654"/>
                  </a:cubicBezTo>
                  <a:cubicBezTo>
                    <a:pt x="345" y="653"/>
                    <a:pt x="347" y="653"/>
                    <a:pt x="347" y="652"/>
                  </a:cubicBezTo>
                  <a:cubicBezTo>
                    <a:pt x="347" y="651"/>
                    <a:pt x="348" y="651"/>
                    <a:pt x="348" y="650"/>
                  </a:cubicBezTo>
                  <a:cubicBezTo>
                    <a:pt x="350" y="650"/>
                    <a:pt x="351" y="649"/>
                    <a:pt x="352" y="648"/>
                  </a:cubicBezTo>
                  <a:cubicBezTo>
                    <a:pt x="352" y="648"/>
                    <a:pt x="353" y="648"/>
                    <a:pt x="353" y="648"/>
                  </a:cubicBezTo>
                  <a:cubicBezTo>
                    <a:pt x="353" y="648"/>
                    <a:pt x="354" y="647"/>
                    <a:pt x="354" y="647"/>
                  </a:cubicBezTo>
                  <a:cubicBezTo>
                    <a:pt x="355" y="646"/>
                    <a:pt x="357" y="646"/>
                    <a:pt x="358" y="645"/>
                  </a:cubicBezTo>
                  <a:cubicBezTo>
                    <a:pt x="359" y="646"/>
                    <a:pt x="359" y="645"/>
                    <a:pt x="360" y="645"/>
                  </a:cubicBezTo>
                  <a:cubicBezTo>
                    <a:pt x="361" y="644"/>
                    <a:pt x="361" y="644"/>
                    <a:pt x="363" y="643"/>
                  </a:cubicBezTo>
                  <a:cubicBezTo>
                    <a:pt x="363" y="643"/>
                    <a:pt x="364" y="644"/>
                    <a:pt x="364" y="643"/>
                  </a:cubicBezTo>
                  <a:cubicBezTo>
                    <a:pt x="364" y="643"/>
                    <a:pt x="364" y="643"/>
                    <a:pt x="365" y="643"/>
                  </a:cubicBezTo>
                  <a:cubicBezTo>
                    <a:pt x="365" y="643"/>
                    <a:pt x="365" y="643"/>
                    <a:pt x="366" y="643"/>
                  </a:cubicBezTo>
                  <a:cubicBezTo>
                    <a:pt x="366" y="643"/>
                    <a:pt x="366" y="642"/>
                    <a:pt x="367" y="642"/>
                  </a:cubicBezTo>
                  <a:cubicBezTo>
                    <a:pt x="367" y="642"/>
                    <a:pt x="368" y="642"/>
                    <a:pt x="368" y="642"/>
                  </a:cubicBezTo>
                  <a:cubicBezTo>
                    <a:pt x="368" y="642"/>
                    <a:pt x="369" y="642"/>
                    <a:pt x="369" y="642"/>
                  </a:cubicBezTo>
                  <a:cubicBezTo>
                    <a:pt x="370" y="642"/>
                    <a:pt x="370" y="642"/>
                    <a:pt x="370" y="642"/>
                  </a:cubicBezTo>
                  <a:cubicBezTo>
                    <a:pt x="371" y="642"/>
                    <a:pt x="371" y="641"/>
                    <a:pt x="372" y="641"/>
                  </a:cubicBezTo>
                  <a:cubicBezTo>
                    <a:pt x="372" y="641"/>
                    <a:pt x="373" y="642"/>
                    <a:pt x="373" y="642"/>
                  </a:cubicBezTo>
                  <a:cubicBezTo>
                    <a:pt x="374" y="641"/>
                    <a:pt x="374" y="640"/>
                    <a:pt x="375" y="640"/>
                  </a:cubicBezTo>
                  <a:cubicBezTo>
                    <a:pt x="377" y="641"/>
                    <a:pt x="378" y="641"/>
                    <a:pt x="378" y="640"/>
                  </a:cubicBezTo>
                  <a:cubicBezTo>
                    <a:pt x="378" y="639"/>
                    <a:pt x="377" y="640"/>
                    <a:pt x="377" y="640"/>
                  </a:cubicBezTo>
                  <a:cubicBezTo>
                    <a:pt x="376" y="640"/>
                    <a:pt x="375" y="640"/>
                    <a:pt x="374" y="640"/>
                  </a:cubicBezTo>
                  <a:cubicBezTo>
                    <a:pt x="374" y="640"/>
                    <a:pt x="374" y="640"/>
                    <a:pt x="373" y="640"/>
                  </a:cubicBezTo>
                  <a:cubicBezTo>
                    <a:pt x="373" y="640"/>
                    <a:pt x="373" y="640"/>
                    <a:pt x="372" y="640"/>
                  </a:cubicBezTo>
                  <a:cubicBezTo>
                    <a:pt x="371" y="640"/>
                    <a:pt x="371" y="640"/>
                    <a:pt x="370" y="641"/>
                  </a:cubicBezTo>
                  <a:cubicBezTo>
                    <a:pt x="369" y="641"/>
                    <a:pt x="369" y="640"/>
                    <a:pt x="368" y="640"/>
                  </a:cubicBezTo>
                  <a:cubicBezTo>
                    <a:pt x="367" y="641"/>
                    <a:pt x="366" y="641"/>
                    <a:pt x="365" y="642"/>
                  </a:cubicBezTo>
                  <a:cubicBezTo>
                    <a:pt x="364" y="641"/>
                    <a:pt x="363" y="642"/>
                    <a:pt x="361" y="642"/>
                  </a:cubicBezTo>
                  <a:cubicBezTo>
                    <a:pt x="361" y="642"/>
                    <a:pt x="360" y="644"/>
                    <a:pt x="359" y="644"/>
                  </a:cubicBezTo>
                  <a:cubicBezTo>
                    <a:pt x="358" y="643"/>
                    <a:pt x="357" y="644"/>
                    <a:pt x="355" y="644"/>
                  </a:cubicBezTo>
                  <a:cubicBezTo>
                    <a:pt x="355" y="645"/>
                    <a:pt x="354" y="645"/>
                    <a:pt x="353" y="646"/>
                  </a:cubicBezTo>
                  <a:cubicBezTo>
                    <a:pt x="353" y="646"/>
                    <a:pt x="353" y="646"/>
                    <a:pt x="352" y="646"/>
                  </a:cubicBezTo>
                  <a:cubicBezTo>
                    <a:pt x="352" y="646"/>
                    <a:pt x="351" y="647"/>
                    <a:pt x="350" y="646"/>
                  </a:cubicBezTo>
                  <a:cubicBezTo>
                    <a:pt x="349" y="648"/>
                    <a:pt x="347" y="649"/>
                    <a:pt x="345" y="649"/>
                  </a:cubicBezTo>
                  <a:cubicBezTo>
                    <a:pt x="345" y="650"/>
                    <a:pt x="344" y="650"/>
                    <a:pt x="344" y="651"/>
                  </a:cubicBezTo>
                  <a:cubicBezTo>
                    <a:pt x="343" y="651"/>
                    <a:pt x="342" y="652"/>
                    <a:pt x="341" y="652"/>
                  </a:cubicBezTo>
                  <a:cubicBezTo>
                    <a:pt x="340" y="655"/>
                    <a:pt x="339" y="655"/>
                    <a:pt x="339" y="656"/>
                  </a:cubicBezTo>
                  <a:cubicBezTo>
                    <a:pt x="338" y="656"/>
                    <a:pt x="337" y="657"/>
                    <a:pt x="337" y="657"/>
                  </a:cubicBezTo>
                  <a:cubicBezTo>
                    <a:pt x="336" y="659"/>
                    <a:pt x="335" y="659"/>
                    <a:pt x="334" y="660"/>
                  </a:cubicBezTo>
                  <a:cubicBezTo>
                    <a:pt x="330" y="664"/>
                    <a:pt x="329" y="671"/>
                    <a:pt x="330" y="672"/>
                  </a:cubicBezTo>
                  <a:cubicBezTo>
                    <a:pt x="329" y="672"/>
                    <a:pt x="329" y="674"/>
                    <a:pt x="329" y="675"/>
                  </a:cubicBezTo>
                  <a:cubicBezTo>
                    <a:pt x="330" y="675"/>
                    <a:pt x="330" y="676"/>
                    <a:pt x="330" y="676"/>
                  </a:cubicBezTo>
                  <a:cubicBezTo>
                    <a:pt x="329" y="677"/>
                    <a:pt x="330" y="679"/>
                    <a:pt x="330" y="679"/>
                  </a:cubicBezTo>
                  <a:cubicBezTo>
                    <a:pt x="332" y="683"/>
                    <a:pt x="332" y="683"/>
                    <a:pt x="332" y="683"/>
                  </a:cubicBezTo>
                  <a:cubicBezTo>
                    <a:pt x="311" y="686"/>
                    <a:pt x="293" y="704"/>
                    <a:pt x="301" y="737"/>
                  </a:cubicBezTo>
                  <a:cubicBezTo>
                    <a:pt x="310" y="776"/>
                    <a:pt x="347" y="767"/>
                    <a:pt x="347" y="767"/>
                  </a:cubicBezTo>
                  <a:cubicBezTo>
                    <a:pt x="347" y="767"/>
                    <a:pt x="348" y="772"/>
                    <a:pt x="348" y="773"/>
                  </a:cubicBezTo>
                  <a:cubicBezTo>
                    <a:pt x="349" y="777"/>
                    <a:pt x="351" y="781"/>
                    <a:pt x="353" y="784"/>
                  </a:cubicBezTo>
                  <a:cubicBezTo>
                    <a:pt x="361" y="796"/>
                    <a:pt x="376" y="800"/>
                    <a:pt x="389" y="800"/>
                  </a:cubicBezTo>
                  <a:cubicBezTo>
                    <a:pt x="396" y="800"/>
                    <a:pt x="403" y="800"/>
                    <a:pt x="410" y="798"/>
                  </a:cubicBezTo>
                  <a:cubicBezTo>
                    <a:pt x="426" y="795"/>
                    <a:pt x="442" y="784"/>
                    <a:pt x="448" y="767"/>
                  </a:cubicBezTo>
                  <a:cubicBezTo>
                    <a:pt x="455" y="751"/>
                    <a:pt x="451" y="729"/>
                    <a:pt x="434" y="720"/>
                  </a:cubicBezTo>
                  <a:cubicBezTo>
                    <a:pt x="431" y="719"/>
                    <a:pt x="428" y="718"/>
                    <a:pt x="424" y="718"/>
                  </a:cubicBezTo>
                  <a:cubicBezTo>
                    <a:pt x="414" y="717"/>
                    <a:pt x="400" y="725"/>
                    <a:pt x="396" y="735"/>
                  </a:cubicBezTo>
                  <a:cubicBezTo>
                    <a:pt x="394" y="740"/>
                    <a:pt x="394" y="747"/>
                    <a:pt x="398" y="751"/>
                  </a:cubicBezTo>
                  <a:cubicBezTo>
                    <a:pt x="401" y="753"/>
                    <a:pt x="404" y="755"/>
                    <a:pt x="407" y="754"/>
                  </a:cubicBezTo>
                  <a:cubicBezTo>
                    <a:pt x="410" y="754"/>
                    <a:pt x="417" y="753"/>
                    <a:pt x="418" y="752"/>
                  </a:cubicBezTo>
                  <a:cubicBezTo>
                    <a:pt x="419" y="751"/>
                    <a:pt x="419" y="750"/>
                    <a:pt x="419" y="751"/>
                  </a:cubicBezTo>
                  <a:cubicBezTo>
                    <a:pt x="420" y="756"/>
                    <a:pt x="416" y="762"/>
                    <a:pt x="412" y="764"/>
                  </a:cubicBezTo>
                  <a:cubicBezTo>
                    <a:pt x="407" y="768"/>
                    <a:pt x="399" y="768"/>
                    <a:pt x="393" y="766"/>
                  </a:cubicBezTo>
                  <a:cubicBezTo>
                    <a:pt x="390" y="765"/>
                    <a:pt x="386" y="763"/>
                    <a:pt x="384" y="760"/>
                  </a:cubicBezTo>
                  <a:cubicBezTo>
                    <a:pt x="380" y="756"/>
                    <a:pt x="378" y="749"/>
                    <a:pt x="378" y="743"/>
                  </a:cubicBezTo>
                  <a:cubicBezTo>
                    <a:pt x="377" y="736"/>
                    <a:pt x="379" y="729"/>
                    <a:pt x="381" y="722"/>
                  </a:cubicBezTo>
                  <a:cubicBezTo>
                    <a:pt x="385" y="709"/>
                    <a:pt x="396" y="703"/>
                    <a:pt x="407" y="699"/>
                  </a:cubicBezTo>
                  <a:cubicBezTo>
                    <a:pt x="417" y="695"/>
                    <a:pt x="427" y="695"/>
                    <a:pt x="436" y="694"/>
                  </a:cubicBezTo>
                  <a:cubicBezTo>
                    <a:pt x="442" y="694"/>
                    <a:pt x="447" y="694"/>
                    <a:pt x="453" y="694"/>
                  </a:cubicBezTo>
                  <a:cubicBezTo>
                    <a:pt x="462" y="694"/>
                    <a:pt x="471" y="694"/>
                    <a:pt x="480" y="695"/>
                  </a:cubicBezTo>
                  <a:cubicBezTo>
                    <a:pt x="488" y="695"/>
                    <a:pt x="495" y="696"/>
                    <a:pt x="503" y="696"/>
                  </a:cubicBezTo>
                  <a:cubicBezTo>
                    <a:pt x="516" y="696"/>
                    <a:pt x="530" y="696"/>
                    <a:pt x="543" y="694"/>
                  </a:cubicBezTo>
                  <a:cubicBezTo>
                    <a:pt x="554" y="693"/>
                    <a:pt x="566" y="691"/>
                    <a:pt x="578" y="688"/>
                  </a:cubicBezTo>
                  <a:cubicBezTo>
                    <a:pt x="589" y="686"/>
                    <a:pt x="600" y="683"/>
                    <a:pt x="611" y="678"/>
                  </a:cubicBezTo>
                  <a:cubicBezTo>
                    <a:pt x="611" y="678"/>
                    <a:pt x="612" y="678"/>
                    <a:pt x="612" y="678"/>
                  </a:cubicBezTo>
                  <a:cubicBezTo>
                    <a:pt x="612" y="678"/>
                    <a:pt x="613" y="677"/>
                    <a:pt x="613" y="677"/>
                  </a:cubicBezTo>
                  <a:cubicBezTo>
                    <a:pt x="614" y="677"/>
                    <a:pt x="613" y="677"/>
                    <a:pt x="614" y="677"/>
                  </a:cubicBezTo>
                  <a:cubicBezTo>
                    <a:pt x="615" y="676"/>
                    <a:pt x="618" y="676"/>
                    <a:pt x="618" y="676"/>
                  </a:cubicBezTo>
                  <a:cubicBezTo>
                    <a:pt x="619" y="675"/>
                    <a:pt x="619" y="675"/>
                    <a:pt x="620" y="674"/>
                  </a:cubicBezTo>
                  <a:cubicBezTo>
                    <a:pt x="620" y="674"/>
                    <a:pt x="620" y="674"/>
                    <a:pt x="621" y="674"/>
                  </a:cubicBezTo>
                  <a:cubicBezTo>
                    <a:pt x="622" y="674"/>
                    <a:pt x="622" y="672"/>
                    <a:pt x="623" y="673"/>
                  </a:cubicBezTo>
                  <a:cubicBezTo>
                    <a:pt x="623" y="673"/>
                    <a:pt x="622" y="674"/>
                    <a:pt x="623" y="674"/>
                  </a:cubicBezTo>
                  <a:cubicBezTo>
                    <a:pt x="623" y="673"/>
                    <a:pt x="625" y="673"/>
                    <a:pt x="625" y="673"/>
                  </a:cubicBezTo>
                  <a:cubicBezTo>
                    <a:pt x="625" y="673"/>
                    <a:pt x="625" y="673"/>
                    <a:pt x="625" y="672"/>
                  </a:cubicBezTo>
                  <a:cubicBezTo>
                    <a:pt x="626" y="672"/>
                    <a:pt x="627" y="672"/>
                    <a:pt x="628" y="671"/>
                  </a:cubicBezTo>
                  <a:cubicBezTo>
                    <a:pt x="629" y="671"/>
                    <a:pt x="629" y="671"/>
                    <a:pt x="630" y="671"/>
                  </a:cubicBezTo>
                  <a:cubicBezTo>
                    <a:pt x="631" y="670"/>
                    <a:pt x="632" y="670"/>
                    <a:pt x="633" y="669"/>
                  </a:cubicBezTo>
                  <a:cubicBezTo>
                    <a:pt x="634" y="668"/>
                    <a:pt x="635" y="668"/>
                    <a:pt x="636" y="667"/>
                  </a:cubicBezTo>
                  <a:cubicBezTo>
                    <a:pt x="638" y="666"/>
                    <a:pt x="640" y="666"/>
                    <a:pt x="641" y="665"/>
                  </a:cubicBezTo>
                  <a:cubicBezTo>
                    <a:pt x="642" y="665"/>
                    <a:pt x="643" y="664"/>
                    <a:pt x="644" y="664"/>
                  </a:cubicBezTo>
                  <a:cubicBezTo>
                    <a:pt x="645" y="663"/>
                    <a:pt x="647" y="662"/>
                    <a:pt x="647" y="662"/>
                  </a:cubicBezTo>
                  <a:cubicBezTo>
                    <a:pt x="648" y="662"/>
                    <a:pt x="648" y="662"/>
                    <a:pt x="648" y="662"/>
                  </a:cubicBezTo>
                  <a:cubicBezTo>
                    <a:pt x="648" y="662"/>
                    <a:pt x="649" y="661"/>
                    <a:pt x="649" y="661"/>
                  </a:cubicBezTo>
                  <a:cubicBezTo>
                    <a:pt x="649" y="661"/>
                    <a:pt x="649" y="661"/>
                    <a:pt x="650" y="661"/>
                  </a:cubicBezTo>
                  <a:cubicBezTo>
                    <a:pt x="650" y="661"/>
                    <a:pt x="650" y="660"/>
                    <a:pt x="651" y="660"/>
                  </a:cubicBezTo>
                  <a:cubicBezTo>
                    <a:pt x="651" y="660"/>
                    <a:pt x="651" y="659"/>
                    <a:pt x="652" y="659"/>
                  </a:cubicBezTo>
                  <a:cubicBezTo>
                    <a:pt x="653" y="659"/>
                    <a:pt x="654" y="658"/>
                    <a:pt x="655" y="658"/>
                  </a:cubicBezTo>
                  <a:cubicBezTo>
                    <a:pt x="656" y="657"/>
                    <a:pt x="656" y="657"/>
                    <a:pt x="656" y="657"/>
                  </a:cubicBezTo>
                  <a:cubicBezTo>
                    <a:pt x="656" y="656"/>
                    <a:pt x="657" y="657"/>
                    <a:pt x="657" y="657"/>
                  </a:cubicBezTo>
                  <a:cubicBezTo>
                    <a:pt x="660" y="655"/>
                    <a:pt x="659" y="654"/>
                    <a:pt x="662" y="653"/>
                  </a:cubicBezTo>
                  <a:cubicBezTo>
                    <a:pt x="663" y="652"/>
                    <a:pt x="664" y="651"/>
                    <a:pt x="665" y="651"/>
                  </a:cubicBezTo>
                  <a:cubicBezTo>
                    <a:pt x="668" y="648"/>
                    <a:pt x="671" y="649"/>
                    <a:pt x="675" y="647"/>
                  </a:cubicBezTo>
                  <a:cubicBezTo>
                    <a:pt x="678" y="644"/>
                    <a:pt x="681" y="641"/>
                    <a:pt x="684" y="639"/>
                  </a:cubicBezTo>
                  <a:cubicBezTo>
                    <a:pt x="687" y="637"/>
                    <a:pt x="690" y="634"/>
                    <a:pt x="692" y="632"/>
                  </a:cubicBezTo>
                  <a:cubicBezTo>
                    <a:pt x="693" y="631"/>
                    <a:pt x="693" y="631"/>
                    <a:pt x="693" y="631"/>
                  </a:cubicBezTo>
                  <a:cubicBezTo>
                    <a:pt x="694" y="630"/>
                    <a:pt x="695" y="629"/>
                    <a:pt x="695" y="629"/>
                  </a:cubicBezTo>
                  <a:cubicBezTo>
                    <a:pt x="695" y="629"/>
                    <a:pt x="696" y="629"/>
                    <a:pt x="696" y="628"/>
                  </a:cubicBezTo>
                  <a:cubicBezTo>
                    <a:pt x="697" y="628"/>
                    <a:pt x="697" y="628"/>
                    <a:pt x="698" y="627"/>
                  </a:cubicBezTo>
                  <a:cubicBezTo>
                    <a:pt x="698" y="627"/>
                    <a:pt x="699" y="626"/>
                    <a:pt x="699" y="625"/>
                  </a:cubicBezTo>
                  <a:cubicBezTo>
                    <a:pt x="699" y="625"/>
                    <a:pt x="700" y="624"/>
                    <a:pt x="700" y="624"/>
                  </a:cubicBezTo>
                  <a:cubicBezTo>
                    <a:pt x="700" y="624"/>
                    <a:pt x="700" y="623"/>
                    <a:pt x="700" y="623"/>
                  </a:cubicBezTo>
                  <a:cubicBezTo>
                    <a:pt x="701" y="623"/>
                    <a:pt x="701" y="623"/>
                    <a:pt x="701" y="623"/>
                  </a:cubicBezTo>
                  <a:cubicBezTo>
                    <a:pt x="702" y="622"/>
                    <a:pt x="703" y="622"/>
                    <a:pt x="703" y="622"/>
                  </a:cubicBezTo>
                  <a:cubicBezTo>
                    <a:pt x="704" y="621"/>
                    <a:pt x="704" y="620"/>
                    <a:pt x="704" y="620"/>
                  </a:cubicBezTo>
                  <a:cubicBezTo>
                    <a:pt x="704" y="620"/>
                    <a:pt x="704" y="619"/>
                    <a:pt x="704" y="619"/>
                  </a:cubicBezTo>
                  <a:cubicBezTo>
                    <a:pt x="705" y="619"/>
                    <a:pt x="705" y="619"/>
                    <a:pt x="705" y="619"/>
                  </a:cubicBezTo>
                  <a:cubicBezTo>
                    <a:pt x="706" y="618"/>
                    <a:pt x="707" y="617"/>
                    <a:pt x="708" y="616"/>
                  </a:cubicBezTo>
                  <a:cubicBezTo>
                    <a:pt x="709" y="616"/>
                    <a:pt x="709" y="615"/>
                    <a:pt x="709" y="614"/>
                  </a:cubicBezTo>
                  <a:cubicBezTo>
                    <a:pt x="710" y="613"/>
                    <a:pt x="710" y="612"/>
                    <a:pt x="711" y="611"/>
                  </a:cubicBezTo>
                  <a:cubicBezTo>
                    <a:pt x="712" y="611"/>
                    <a:pt x="713" y="610"/>
                    <a:pt x="713" y="609"/>
                  </a:cubicBezTo>
                  <a:cubicBezTo>
                    <a:pt x="715" y="607"/>
                    <a:pt x="716" y="603"/>
                    <a:pt x="718" y="601"/>
                  </a:cubicBezTo>
                  <a:cubicBezTo>
                    <a:pt x="718" y="601"/>
                    <a:pt x="718" y="600"/>
                    <a:pt x="719" y="600"/>
                  </a:cubicBezTo>
                  <a:cubicBezTo>
                    <a:pt x="719" y="599"/>
                    <a:pt x="721" y="597"/>
                    <a:pt x="721" y="596"/>
                  </a:cubicBezTo>
                  <a:cubicBezTo>
                    <a:pt x="721" y="596"/>
                    <a:pt x="722" y="596"/>
                    <a:pt x="722" y="596"/>
                  </a:cubicBezTo>
                  <a:cubicBezTo>
                    <a:pt x="722" y="595"/>
                    <a:pt x="723" y="594"/>
                    <a:pt x="723" y="593"/>
                  </a:cubicBezTo>
                  <a:cubicBezTo>
                    <a:pt x="723" y="593"/>
                    <a:pt x="724" y="593"/>
                    <a:pt x="724" y="593"/>
                  </a:cubicBezTo>
                  <a:cubicBezTo>
                    <a:pt x="724" y="592"/>
                    <a:pt x="724" y="592"/>
                    <a:pt x="724" y="591"/>
                  </a:cubicBezTo>
                  <a:cubicBezTo>
                    <a:pt x="725" y="591"/>
                    <a:pt x="725" y="591"/>
                    <a:pt x="725" y="591"/>
                  </a:cubicBezTo>
                  <a:cubicBezTo>
                    <a:pt x="724" y="593"/>
                    <a:pt x="723" y="595"/>
                    <a:pt x="722" y="597"/>
                  </a:cubicBezTo>
                  <a:cubicBezTo>
                    <a:pt x="718" y="606"/>
                    <a:pt x="712" y="614"/>
                    <a:pt x="706" y="622"/>
                  </a:cubicBezTo>
                  <a:cubicBezTo>
                    <a:pt x="700" y="629"/>
                    <a:pt x="693" y="634"/>
                    <a:pt x="687" y="641"/>
                  </a:cubicBezTo>
                  <a:cubicBezTo>
                    <a:pt x="684" y="644"/>
                    <a:pt x="680" y="648"/>
                    <a:pt x="677" y="651"/>
                  </a:cubicBezTo>
                  <a:cubicBezTo>
                    <a:pt x="650" y="673"/>
                    <a:pt x="617" y="686"/>
                    <a:pt x="583" y="692"/>
                  </a:cubicBezTo>
                  <a:cubicBezTo>
                    <a:pt x="579" y="693"/>
                    <a:pt x="575" y="694"/>
                    <a:pt x="571" y="694"/>
                  </a:cubicBezTo>
                  <a:cubicBezTo>
                    <a:pt x="558" y="696"/>
                    <a:pt x="544" y="697"/>
                    <a:pt x="530" y="699"/>
                  </a:cubicBezTo>
                  <a:cubicBezTo>
                    <a:pt x="524" y="700"/>
                    <a:pt x="518" y="700"/>
                    <a:pt x="512" y="702"/>
                  </a:cubicBezTo>
                  <a:cubicBezTo>
                    <a:pt x="505" y="703"/>
                    <a:pt x="498" y="706"/>
                    <a:pt x="493" y="711"/>
                  </a:cubicBezTo>
                  <a:cubicBezTo>
                    <a:pt x="487" y="716"/>
                    <a:pt x="487" y="724"/>
                    <a:pt x="491" y="731"/>
                  </a:cubicBezTo>
                  <a:cubicBezTo>
                    <a:pt x="491" y="732"/>
                    <a:pt x="492" y="732"/>
                    <a:pt x="492" y="733"/>
                  </a:cubicBezTo>
                  <a:cubicBezTo>
                    <a:pt x="492" y="733"/>
                    <a:pt x="472" y="742"/>
                    <a:pt x="480" y="763"/>
                  </a:cubicBezTo>
                  <a:cubicBezTo>
                    <a:pt x="488" y="785"/>
                    <a:pt x="508" y="778"/>
                    <a:pt x="515" y="774"/>
                  </a:cubicBezTo>
                  <a:cubicBezTo>
                    <a:pt x="515" y="774"/>
                    <a:pt x="524" y="801"/>
                    <a:pt x="560" y="783"/>
                  </a:cubicBezTo>
                  <a:cubicBezTo>
                    <a:pt x="564" y="781"/>
                    <a:pt x="568" y="779"/>
                    <a:pt x="571" y="776"/>
                  </a:cubicBezTo>
                  <a:cubicBezTo>
                    <a:pt x="583" y="766"/>
                    <a:pt x="589" y="745"/>
                    <a:pt x="575" y="733"/>
                  </a:cubicBezTo>
                  <a:cubicBezTo>
                    <a:pt x="565" y="725"/>
                    <a:pt x="546" y="730"/>
                    <a:pt x="543" y="743"/>
                  </a:cubicBezTo>
                  <a:cubicBezTo>
                    <a:pt x="541" y="748"/>
                    <a:pt x="542" y="755"/>
                    <a:pt x="547" y="758"/>
                  </a:cubicBezTo>
                  <a:cubicBezTo>
                    <a:pt x="552" y="760"/>
                    <a:pt x="555" y="760"/>
                    <a:pt x="559" y="758"/>
                  </a:cubicBezTo>
                  <a:cubicBezTo>
                    <a:pt x="559" y="758"/>
                    <a:pt x="543" y="775"/>
                    <a:pt x="530" y="760"/>
                  </a:cubicBezTo>
                  <a:cubicBezTo>
                    <a:pt x="525" y="754"/>
                    <a:pt x="526" y="746"/>
                    <a:pt x="530" y="740"/>
                  </a:cubicBezTo>
                  <a:cubicBezTo>
                    <a:pt x="537" y="728"/>
                    <a:pt x="550" y="722"/>
                    <a:pt x="563" y="718"/>
                  </a:cubicBezTo>
                  <a:cubicBezTo>
                    <a:pt x="574" y="715"/>
                    <a:pt x="586" y="713"/>
                    <a:pt x="597" y="709"/>
                  </a:cubicBezTo>
                  <a:cubicBezTo>
                    <a:pt x="605" y="707"/>
                    <a:pt x="613" y="704"/>
                    <a:pt x="620" y="701"/>
                  </a:cubicBezTo>
                  <a:cubicBezTo>
                    <a:pt x="643" y="690"/>
                    <a:pt x="665" y="676"/>
                    <a:pt x="683" y="659"/>
                  </a:cubicBezTo>
                  <a:cubicBezTo>
                    <a:pt x="689" y="653"/>
                    <a:pt x="695" y="647"/>
                    <a:pt x="700" y="640"/>
                  </a:cubicBezTo>
                  <a:cubicBezTo>
                    <a:pt x="705" y="633"/>
                    <a:pt x="709" y="626"/>
                    <a:pt x="714" y="618"/>
                  </a:cubicBezTo>
                  <a:cubicBezTo>
                    <a:pt x="718" y="610"/>
                    <a:pt x="722" y="602"/>
                    <a:pt x="725" y="594"/>
                  </a:cubicBezTo>
                  <a:cubicBezTo>
                    <a:pt x="726" y="591"/>
                    <a:pt x="727" y="589"/>
                    <a:pt x="728" y="587"/>
                  </a:cubicBezTo>
                  <a:cubicBezTo>
                    <a:pt x="728" y="587"/>
                    <a:pt x="728" y="587"/>
                    <a:pt x="728" y="587"/>
                  </a:cubicBezTo>
                  <a:cubicBezTo>
                    <a:pt x="728" y="587"/>
                    <a:pt x="728" y="586"/>
                    <a:pt x="728" y="586"/>
                  </a:cubicBezTo>
                  <a:cubicBezTo>
                    <a:pt x="728" y="586"/>
                    <a:pt x="728" y="586"/>
                    <a:pt x="728" y="586"/>
                  </a:cubicBezTo>
                  <a:cubicBezTo>
                    <a:pt x="728" y="585"/>
                    <a:pt x="728" y="585"/>
                    <a:pt x="729" y="584"/>
                  </a:cubicBezTo>
                  <a:cubicBezTo>
                    <a:pt x="729" y="584"/>
                    <a:pt x="729" y="584"/>
                    <a:pt x="729" y="584"/>
                  </a:cubicBezTo>
                  <a:cubicBezTo>
                    <a:pt x="730" y="583"/>
                    <a:pt x="730" y="582"/>
                    <a:pt x="730" y="582"/>
                  </a:cubicBezTo>
                  <a:cubicBezTo>
                    <a:pt x="730" y="581"/>
                    <a:pt x="731" y="581"/>
                    <a:pt x="731" y="581"/>
                  </a:cubicBezTo>
                  <a:cubicBezTo>
                    <a:pt x="733" y="578"/>
                    <a:pt x="734" y="574"/>
                    <a:pt x="736" y="571"/>
                  </a:cubicBezTo>
                  <a:cubicBezTo>
                    <a:pt x="735" y="571"/>
                    <a:pt x="735" y="572"/>
                    <a:pt x="734" y="573"/>
                  </a:cubicBezTo>
                  <a:close/>
                  <a:moveTo>
                    <a:pt x="482" y="492"/>
                  </a:moveTo>
                  <a:cubicBezTo>
                    <a:pt x="482" y="492"/>
                    <a:pt x="482" y="492"/>
                    <a:pt x="482" y="492"/>
                  </a:cubicBezTo>
                  <a:cubicBezTo>
                    <a:pt x="483" y="492"/>
                    <a:pt x="483" y="492"/>
                    <a:pt x="483" y="492"/>
                  </a:cubicBezTo>
                  <a:cubicBezTo>
                    <a:pt x="484" y="492"/>
                    <a:pt x="485" y="492"/>
                    <a:pt x="485" y="492"/>
                  </a:cubicBezTo>
                  <a:cubicBezTo>
                    <a:pt x="485" y="492"/>
                    <a:pt x="486" y="493"/>
                    <a:pt x="486" y="493"/>
                  </a:cubicBezTo>
                  <a:cubicBezTo>
                    <a:pt x="485" y="494"/>
                    <a:pt x="484" y="494"/>
                    <a:pt x="484" y="494"/>
                  </a:cubicBezTo>
                  <a:cubicBezTo>
                    <a:pt x="484" y="494"/>
                    <a:pt x="481" y="493"/>
                    <a:pt x="481" y="492"/>
                  </a:cubicBezTo>
                  <a:cubicBezTo>
                    <a:pt x="481" y="492"/>
                    <a:pt x="481" y="492"/>
                    <a:pt x="482" y="492"/>
                  </a:cubicBezTo>
                  <a:close/>
                  <a:moveTo>
                    <a:pt x="483" y="495"/>
                  </a:moveTo>
                  <a:cubicBezTo>
                    <a:pt x="484" y="495"/>
                    <a:pt x="484" y="495"/>
                    <a:pt x="484" y="495"/>
                  </a:cubicBezTo>
                  <a:cubicBezTo>
                    <a:pt x="484" y="495"/>
                    <a:pt x="485" y="496"/>
                    <a:pt x="486" y="496"/>
                  </a:cubicBezTo>
                  <a:cubicBezTo>
                    <a:pt x="488" y="496"/>
                    <a:pt x="491" y="496"/>
                    <a:pt x="492" y="497"/>
                  </a:cubicBezTo>
                  <a:cubicBezTo>
                    <a:pt x="493" y="498"/>
                    <a:pt x="494" y="499"/>
                    <a:pt x="495" y="500"/>
                  </a:cubicBezTo>
                  <a:cubicBezTo>
                    <a:pt x="496" y="500"/>
                    <a:pt x="496" y="500"/>
                    <a:pt x="497" y="500"/>
                  </a:cubicBezTo>
                  <a:cubicBezTo>
                    <a:pt x="497" y="502"/>
                    <a:pt x="500" y="502"/>
                    <a:pt x="500" y="503"/>
                  </a:cubicBezTo>
                  <a:cubicBezTo>
                    <a:pt x="500" y="503"/>
                    <a:pt x="500" y="504"/>
                    <a:pt x="500" y="504"/>
                  </a:cubicBezTo>
                  <a:cubicBezTo>
                    <a:pt x="500" y="505"/>
                    <a:pt x="502" y="507"/>
                    <a:pt x="502" y="508"/>
                  </a:cubicBezTo>
                  <a:cubicBezTo>
                    <a:pt x="502" y="508"/>
                    <a:pt x="500" y="506"/>
                    <a:pt x="499" y="504"/>
                  </a:cubicBezTo>
                  <a:cubicBezTo>
                    <a:pt x="499" y="504"/>
                    <a:pt x="498" y="504"/>
                    <a:pt x="497" y="504"/>
                  </a:cubicBezTo>
                  <a:cubicBezTo>
                    <a:pt x="497" y="503"/>
                    <a:pt x="497" y="502"/>
                    <a:pt x="497" y="502"/>
                  </a:cubicBezTo>
                  <a:cubicBezTo>
                    <a:pt x="497" y="502"/>
                    <a:pt x="493" y="501"/>
                    <a:pt x="492" y="500"/>
                  </a:cubicBezTo>
                  <a:cubicBezTo>
                    <a:pt x="492" y="500"/>
                    <a:pt x="489" y="497"/>
                    <a:pt x="489" y="497"/>
                  </a:cubicBezTo>
                  <a:cubicBezTo>
                    <a:pt x="489" y="497"/>
                    <a:pt x="488" y="497"/>
                    <a:pt x="488" y="497"/>
                  </a:cubicBezTo>
                  <a:cubicBezTo>
                    <a:pt x="487" y="497"/>
                    <a:pt x="486" y="497"/>
                    <a:pt x="486" y="497"/>
                  </a:cubicBezTo>
                  <a:cubicBezTo>
                    <a:pt x="485" y="497"/>
                    <a:pt x="484" y="496"/>
                    <a:pt x="484" y="496"/>
                  </a:cubicBezTo>
                  <a:cubicBezTo>
                    <a:pt x="482" y="496"/>
                    <a:pt x="480" y="495"/>
                    <a:pt x="480" y="495"/>
                  </a:cubicBezTo>
                  <a:cubicBezTo>
                    <a:pt x="479" y="494"/>
                    <a:pt x="480" y="494"/>
                    <a:pt x="481" y="494"/>
                  </a:cubicBezTo>
                  <a:cubicBezTo>
                    <a:pt x="482" y="494"/>
                    <a:pt x="482" y="495"/>
                    <a:pt x="483" y="495"/>
                  </a:cubicBezTo>
                  <a:close/>
                  <a:moveTo>
                    <a:pt x="470" y="488"/>
                  </a:moveTo>
                  <a:cubicBezTo>
                    <a:pt x="470" y="488"/>
                    <a:pt x="470" y="489"/>
                    <a:pt x="471" y="489"/>
                  </a:cubicBezTo>
                  <a:cubicBezTo>
                    <a:pt x="471" y="489"/>
                    <a:pt x="471" y="489"/>
                    <a:pt x="471" y="489"/>
                  </a:cubicBezTo>
                  <a:cubicBezTo>
                    <a:pt x="471" y="489"/>
                    <a:pt x="472" y="489"/>
                    <a:pt x="472" y="489"/>
                  </a:cubicBezTo>
                  <a:cubicBezTo>
                    <a:pt x="472" y="489"/>
                    <a:pt x="473" y="490"/>
                    <a:pt x="474" y="490"/>
                  </a:cubicBezTo>
                  <a:cubicBezTo>
                    <a:pt x="474" y="490"/>
                    <a:pt x="474" y="490"/>
                    <a:pt x="474" y="490"/>
                  </a:cubicBezTo>
                  <a:cubicBezTo>
                    <a:pt x="474" y="490"/>
                    <a:pt x="475" y="490"/>
                    <a:pt x="475" y="490"/>
                  </a:cubicBezTo>
                  <a:cubicBezTo>
                    <a:pt x="475" y="490"/>
                    <a:pt x="476" y="490"/>
                    <a:pt x="477" y="490"/>
                  </a:cubicBezTo>
                  <a:cubicBezTo>
                    <a:pt x="477" y="490"/>
                    <a:pt x="478" y="491"/>
                    <a:pt x="478" y="492"/>
                  </a:cubicBezTo>
                  <a:cubicBezTo>
                    <a:pt x="479" y="492"/>
                    <a:pt x="478" y="491"/>
                    <a:pt x="478" y="491"/>
                  </a:cubicBezTo>
                  <a:cubicBezTo>
                    <a:pt x="479" y="491"/>
                    <a:pt x="479" y="491"/>
                    <a:pt x="479" y="491"/>
                  </a:cubicBezTo>
                  <a:cubicBezTo>
                    <a:pt x="479" y="491"/>
                    <a:pt x="479" y="492"/>
                    <a:pt x="479" y="492"/>
                  </a:cubicBezTo>
                  <a:cubicBezTo>
                    <a:pt x="479" y="492"/>
                    <a:pt x="480" y="492"/>
                    <a:pt x="480" y="492"/>
                  </a:cubicBezTo>
                  <a:cubicBezTo>
                    <a:pt x="480" y="493"/>
                    <a:pt x="479" y="493"/>
                    <a:pt x="479" y="493"/>
                  </a:cubicBezTo>
                  <a:cubicBezTo>
                    <a:pt x="479" y="493"/>
                    <a:pt x="478" y="492"/>
                    <a:pt x="478" y="491"/>
                  </a:cubicBezTo>
                  <a:cubicBezTo>
                    <a:pt x="477" y="491"/>
                    <a:pt x="475" y="491"/>
                    <a:pt x="474" y="491"/>
                  </a:cubicBezTo>
                  <a:cubicBezTo>
                    <a:pt x="473" y="490"/>
                    <a:pt x="473" y="491"/>
                    <a:pt x="473" y="490"/>
                  </a:cubicBezTo>
                  <a:cubicBezTo>
                    <a:pt x="472" y="490"/>
                    <a:pt x="472" y="490"/>
                    <a:pt x="471" y="490"/>
                  </a:cubicBezTo>
                  <a:cubicBezTo>
                    <a:pt x="471" y="490"/>
                    <a:pt x="470" y="489"/>
                    <a:pt x="470" y="489"/>
                  </a:cubicBezTo>
                  <a:cubicBezTo>
                    <a:pt x="469" y="489"/>
                    <a:pt x="469" y="489"/>
                    <a:pt x="469" y="489"/>
                  </a:cubicBezTo>
                  <a:cubicBezTo>
                    <a:pt x="469" y="489"/>
                    <a:pt x="469" y="488"/>
                    <a:pt x="470" y="488"/>
                  </a:cubicBezTo>
                  <a:close/>
                  <a:moveTo>
                    <a:pt x="436" y="502"/>
                  </a:moveTo>
                  <a:cubicBezTo>
                    <a:pt x="436" y="502"/>
                    <a:pt x="435" y="503"/>
                    <a:pt x="435" y="503"/>
                  </a:cubicBezTo>
                  <a:cubicBezTo>
                    <a:pt x="434" y="503"/>
                    <a:pt x="434" y="503"/>
                    <a:pt x="434" y="503"/>
                  </a:cubicBezTo>
                  <a:cubicBezTo>
                    <a:pt x="434" y="503"/>
                    <a:pt x="433" y="504"/>
                    <a:pt x="432" y="504"/>
                  </a:cubicBezTo>
                  <a:cubicBezTo>
                    <a:pt x="432" y="504"/>
                    <a:pt x="432" y="504"/>
                    <a:pt x="432" y="505"/>
                  </a:cubicBezTo>
                  <a:cubicBezTo>
                    <a:pt x="432" y="505"/>
                    <a:pt x="431" y="505"/>
                    <a:pt x="431" y="505"/>
                  </a:cubicBezTo>
                  <a:cubicBezTo>
                    <a:pt x="431" y="505"/>
                    <a:pt x="431" y="505"/>
                    <a:pt x="431" y="505"/>
                  </a:cubicBezTo>
                  <a:cubicBezTo>
                    <a:pt x="430" y="506"/>
                    <a:pt x="429" y="507"/>
                    <a:pt x="429" y="507"/>
                  </a:cubicBezTo>
                  <a:cubicBezTo>
                    <a:pt x="429" y="507"/>
                    <a:pt x="428" y="507"/>
                    <a:pt x="428" y="508"/>
                  </a:cubicBezTo>
                  <a:cubicBezTo>
                    <a:pt x="428" y="508"/>
                    <a:pt x="427" y="509"/>
                    <a:pt x="427" y="508"/>
                  </a:cubicBezTo>
                  <a:cubicBezTo>
                    <a:pt x="427" y="508"/>
                    <a:pt x="428" y="507"/>
                    <a:pt x="428" y="507"/>
                  </a:cubicBezTo>
                  <a:cubicBezTo>
                    <a:pt x="428" y="507"/>
                    <a:pt x="429" y="506"/>
                    <a:pt x="429" y="506"/>
                  </a:cubicBezTo>
                  <a:cubicBezTo>
                    <a:pt x="429" y="506"/>
                    <a:pt x="429" y="506"/>
                    <a:pt x="429" y="506"/>
                  </a:cubicBezTo>
                  <a:cubicBezTo>
                    <a:pt x="429" y="506"/>
                    <a:pt x="429" y="506"/>
                    <a:pt x="429" y="506"/>
                  </a:cubicBezTo>
                  <a:cubicBezTo>
                    <a:pt x="429" y="506"/>
                    <a:pt x="429" y="506"/>
                    <a:pt x="429" y="506"/>
                  </a:cubicBezTo>
                  <a:cubicBezTo>
                    <a:pt x="429" y="506"/>
                    <a:pt x="430" y="506"/>
                    <a:pt x="430" y="505"/>
                  </a:cubicBezTo>
                  <a:cubicBezTo>
                    <a:pt x="430" y="505"/>
                    <a:pt x="430" y="506"/>
                    <a:pt x="430" y="506"/>
                  </a:cubicBezTo>
                  <a:cubicBezTo>
                    <a:pt x="430" y="505"/>
                    <a:pt x="430" y="505"/>
                    <a:pt x="430" y="505"/>
                  </a:cubicBezTo>
                  <a:cubicBezTo>
                    <a:pt x="430" y="505"/>
                    <a:pt x="431" y="505"/>
                    <a:pt x="431" y="505"/>
                  </a:cubicBezTo>
                  <a:cubicBezTo>
                    <a:pt x="431" y="505"/>
                    <a:pt x="431" y="505"/>
                    <a:pt x="431" y="504"/>
                  </a:cubicBezTo>
                  <a:cubicBezTo>
                    <a:pt x="431" y="504"/>
                    <a:pt x="432" y="504"/>
                    <a:pt x="432" y="504"/>
                  </a:cubicBezTo>
                  <a:cubicBezTo>
                    <a:pt x="432" y="504"/>
                    <a:pt x="432" y="504"/>
                    <a:pt x="433" y="503"/>
                  </a:cubicBezTo>
                  <a:cubicBezTo>
                    <a:pt x="433" y="503"/>
                    <a:pt x="434" y="501"/>
                    <a:pt x="434" y="501"/>
                  </a:cubicBezTo>
                  <a:cubicBezTo>
                    <a:pt x="434" y="501"/>
                    <a:pt x="436" y="500"/>
                    <a:pt x="436" y="500"/>
                  </a:cubicBezTo>
                  <a:cubicBezTo>
                    <a:pt x="437" y="500"/>
                    <a:pt x="439" y="498"/>
                    <a:pt x="440" y="497"/>
                  </a:cubicBezTo>
                  <a:cubicBezTo>
                    <a:pt x="440" y="497"/>
                    <a:pt x="440" y="497"/>
                    <a:pt x="441" y="497"/>
                  </a:cubicBezTo>
                  <a:cubicBezTo>
                    <a:pt x="439" y="498"/>
                    <a:pt x="437" y="502"/>
                    <a:pt x="436" y="502"/>
                  </a:cubicBezTo>
                  <a:close/>
                  <a:moveTo>
                    <a:pt x="454" y="492"/>
                  </a:moveTo>
                  <a:cubicBezTo>
                    <a:pt x="454" y="492"/>
                    <a:pt x="453" y="492"/>
                    <a:pt x="453" y="493"/>
                  </a:cubicBezTo>
                  <a:cubicBezTo>
                    <a:pt x="453" y="493"/>
                    <a:pt x="453" y="493"/>
                    <a:pt x="452" y="493"/>
                  </a:cubicBezTo>
                  <a:cubicBezTo>
                    <a:pt x="452" y="493"/>
                    <a:pt x="452" y="493"/>
                    <a:pt x="451" y="494"/>
                  </a:cubicBezTo>
                  <a:cubicBezTo>
                    <a:pt x="451" y="494"/>
                    <a:pt x="451" y="494"/>
                    <a:pt x="450" y="494"/>
                  </a:cubicBezTo>
                  <a:cubicBezTo>
                    <a:pt x="450" y="494"/>
                    <a:pt x="449" y="494"/>
                    <a:pt x="449" y="494"/>
                  </a:cubicBezTo>
                  <a:cubicBezTo>
                    <a:pt x="449" y="494"/>
                    <a:pt x="448" y="495"/>
                    <a:pt x="448" y="495"/>
                  </a:cubicBezTo>
                  <a:cubicBezTo>
                    <a:pt x="448" y="495"/>
                    <a:pt x="448" y="495"/>
                    <a:pt x="448" y="495"/>
                  </a:cubicBezTo>
                  <a:cubicBezTo>
                    <a:pt x="447" y="495"/>
                    <a:pt x="447" y="496"/>
                    <a:pt x="446" y="496"/>
                  </a:cubicBezTo>
                  <a:cubicBezTo>
                    <a:pt x="446" y="495"/>
                    <a:pt x="445" y="496"/>
                    <a:pt x="445" y="496"/>
                  </a:cubicBezTo>
                  <a:cubicBezTo>
                    <a:pt x="445" y="495"/>
                    <a:pt x="445" y="495"/>
                    <a:pt x="446" y="495"/>
                  </a:cubicBezTo>
                  <a:cubicBezTo>
                    <a:pt x="446" y="495"/>
                    <a:pt x="446" y="495"/>
                    <a:pt x="446" y="495"/>
                  </a:cubicBezTo>
                  <a:cubicBezTo>
                    <a:pt x="446" y="495"/>
                    <a:pt x="446" y="495"/>
                    <a:pt x="447" y="495"/>
                  </a:cubicBezTo>
                  <a:cubicBezTo>
                    <a:pt x="447" y="495"/>
                    <a:pt x="448" y="494"/>
                    <a:pt x="448" y="494"/>
                  </a:cubicBezTo>
                  <a:cubicBezTo>
                    <a:pt x="448" y="494"/>
                    <a:pt x="448" y="493"/>
                    <a:pt x="448" y="493"/>
                  </a:cubicBezTo>
                  <a:cubicBezTo>
                    <a:pt x="448" y="493"/>
                    <a:pt x="449" y="493"/>
                    <a:pt x="450" y="493"/>
                  </a:cubicBezTo>
                  <a:cubicBezTo>
                    <a:pt x="450" y="492"/>
                    <a:pt x="450" y="493"/>
                    <a:pt x="451" y="493"/>
                  </a:cubicBezTo>
                  <a:cubicBezTo>
                    <a:pt x="451" y="493"/>
                    <a:pt x="452" y="492"/>
                    <a:pt x="453" y="492"/>
                  </a:cubicBezTo>
                  <a:cubicBezTo>
                    <a:pt x="453" y="492"/>
                    <a:pt x="453" y="492"/>
                    <a:pt x="453" y="491"/>
                  </a:cubicBezTo>
                  <a:cubicBezTo>
                    <a:pt x="453" y="491"/>
                    <a:pt x="454" y="491"/>
                    <a:pt x="454" y="491"/>
                  </a:cubicBezTo>
                  <a:cubicBezTo>
                    <a:pt x="454" y="491"/>
                    <a:pt x="455" y="490"/>
                    <a:pt x="456" y="491"/>
                  </a:cubicBezTo>
                  <a:cubicBezTo>
                    <a:pt x="455" y="492"/>
                    <a:pt x="455" y="491"/>
                    <a:pt x="454" y="492"/>
                  </a:cubicBezTo>
                  <a:close/>
                  <a:moveTo>
                    <a:pt x="462" y="491"/>
                  </a:moveTo>
                  <a:cubicBezTo>
                    <a:pt x="462" y="491"/>
                    <a:pt x="462" y="491"/>
                    <a:pt x="462" y="491"/>
                  </a:cubicBezTo>
                  <a:cubicBezTo>
                    <a:pt x="462" y="491"/>
                    <a:pt x="461" y="491"/>
                    <a:pt x="461" y="491"/>
                  </a:cubicBezTo>
                  <a:cubicBezTo>
                    <a:pt x="461" y="491"/>
                    <a:pt x="460" y="491"/>
                    <a:pt x="460" y="491"/>
                  </a:cubicBezTo>
                  <a:cubicBezTo>
                    <a:pt x="460" y="491"/>
                    <a:pt x="460" y="491"/>
                    <a:pt x="460" y="491"/>
                  </a:cubicBezTo>
                  <a:cubicBezTo>
                    <a:pt x="460" y="491"/>
                    <a:pt x="460" y="491"/>
                    <a:pt x="460" y="491"/>
                  </a:cubicBezTo>
                  <a:cubicBezTo>
                    <a:pt x="459" y="491"/>
                    <a:pt x="459" y="491"/>
                    <a:pt x="459" y="491"/>
                  </a:cubicBezTo>
                  <a:cubicBezTo>
                    <a:pt x="458" y="491"/>
                    <a:pt x="458" y="491"/>
                    <a:pt x="458" y="491"/>
                  </a:cubicBezTo>
                  <a:cubicBezTo>
                    <a:pt x="458" y="491"/>
                    <a:pt x="457" y="492"/>
                    <a:pt x="456" y="492"/>
                  </a:cubicBezTo>
                  <a:cubicBezTo>
                    <a:pt x="456" y="491"/>
                    <a:pt x="458" y="491"/>
                    <a:pt x="458" y="491"/>
                  </a:cubicBezTo>
                  <a:cubicBezTo>
                    <a:pt x="459" y="491"/>
                    <a:pt x="460" y="490"/>
                    <a:pt x="461" y="489"/>
                  </a:cubicBezTo>
                  <a:cubicBezTo>
                    <a:pt x="461" y="489"/>
                    <a:pt x="461" y="490"/>
                    <a:pt x="461" y="490"/>
                  </a:cubicBezTo>
                  <a:cubicBezTo>
                    <a:pt x="461" y="490"/>
                    <a:pt x="461" y="489"/>
                    <a:pt x="462" y="489"/>
                  </a:cubicBezTo>
                  <a:cubicBezTo>
                    <a:pt x="462" y="489"/>
                    <a:pt x="462" y="489"/>
                    <a:pt x="463" y="489"/>
                  </a:cubicBezTo>
                  <a:cubicBezTo>
                    <a:pt x="463" y="489"/>
                    <a:pt x="464" y="489"/>
                    <a:pt x="464" y="489"/>
                  </a:cubicBezTo>
                  <a:cubicBezTo>
                    <a:pt x="464" y="489"/>
                    <a:pt x="466" y="489"/>
                    <a:pt x="467" y="490"/>
                  </a:cubicBezTo>
                  <a:cubicBezTo>
                    <a:pt x="467" y="490"/>
                    <a:pt x="467" y="490"/>
                    <a:pt x="467" y="490"/>
                  </a:cubicBezTo>
                  <a:cubicBezTo>
                    <a:pt x="466" y="490"/>
                    <a:pt x="465" y="490"/>
                    <a:pt x="464" y="490"/>
                  </a:cubicBezTo>
                  <a:cubicBezTo>
                    <a:pt x="464" y="490"/>
                    <a:pt x="464" y="490"/>
                    <a:pt x="463" y="490"/>
                  </a:cubicBezTo>
                  <a:cubicBezTo>
                    <a:pt x="463" y="490"/>
                    <a:pt x="463" y="490"/>
                    <a:pt x="462" y="491"/>
                  </a:cubicBezTo>
                  <a:close/>
                  <a:moveTo>
                    <a:pt x="464" y="577"/>
                  </a:moveTo>
                  <a:cubicBezTo>
                    <a:pt x="464" y="577"/>
                    <a:pt x="462" y="550"/>
                    <a:pt x="483" y="543"/>
                  </a:cubicBezTo>
                  <a:cubicBezTo>
                    <a:pt x="489" y="541"/>
                    <a:pt x="495" y="545"/>
                    <a:pt x="495" y="545"/>
                  </a:cubicBezTo>
                  <a:cubicBezTo>
                    <a:pt x="482" y="544"/>
                    <a:pt x="474" y="560"/>
                    <a:pt x="474" y="560"/>
                  </a:cubicBezTo>
                  <a:cubicBezTo>
                    <a:pt x="461" y="588"/>
                    <a:pt x="493" y="636"/>
                    <a:pt x="546" y="643"/>
                  </a:cubicBezTo>
                  <a:cubicBezTo>
                    <a:pt x="546" y="643"/>
                    <a:pt x="471" y="637"/>
                    <a:pt x="464" y="577"/>
                  </a:cubicBezTo>
                  <a:close/>
                  <a:moveTo>
                    <a:pt x="337" y="674"/>
                  </a:moveTo>
                  <a:cubicBezTo>
                    <a:pt x="336" y="673"/>
                    <a:pt x="335" y="672"/>
                    <a:pt x="336" y="671"/>
                  </a:cubicBezTo>
                  <a:cubicBezTo>
                    <a:pt x="338" y="672"/>
                    <a:pt x="336" y="672"/>
                    <a:pt x="337" y="674"/>
                  </a:cubicBezTo>
                  <a:close/>
                  <a:moveTo>
                    <a:pt x="341" y="672"/>
                  </a:moveTo>
                  <a:cubicBezTo>
                    <a:pt x="341" y="673"/>
                    <a:pt x="341" y="674"/>
                    <a:pt x="341" y="675"/>
                  </a:cubicBezTo>
                  <a:cubicBezTo>
                    <a:pt x="341" y="676"/>
                    <a:pt x="341" y="677"/>
                    <a:pt x="340" y="677"/>
                  </a:cubicBezTo>
                  <a:cubicBezTo>
                    <a:pt x="339" y="676"/>
                    <a:pt x="340" y="678"/>
                    <a:pt x="339" y="678"/>
                  </a:cubicBezTo>
                  <a:cubicBezTo>
                    <a:pt x="337" y="677"/>
                    <a:pt x="340" y="676"/>
                    <a:pt x="339" y="675"/>
                  </a:cubicBezTo>
                  <a:cubicBezTo>
                    <a:pt x="339" y="675"/>
                    <a:pt x="340" y="675"/>
                    <a:pt x="340" y="674"/>
                  </a:cubicBezTo>
                  <a:cubicBezTo>
                    <a:pt x="340" y="674"/>
                    <a:pt x="339" y="674"/>
                    <a:pt x="339" y="674"/>
                  </a:cubicBezTo>
                  <a:cubicBezTo>
                    <a:pt x="339" y="673"/>
                    <a:pt x="340" y="673"/>
                    <a:pt x="340" y="673"/>
                  </a:cubicBezTo>
                  <a:cubicBezTo>
                    <a:pt x="340" y="672"/>
                    <a:pt x="340" y="671"/>
                    <a:pt x="341" y="671"/>
                  </a:cubicBezTo>
                  <a:cubicBezTo>
                    <a:pt x="342" y="671"/>
                    <a:pt x="342" y="671"/>
                    <a:pt x="342" y="671"/>
                  </a:cubicBezTo>
                  <a:cubicBezTo>
                    <a:pt x="342" y="672"/>
                    <a:pt x="342" y="672"/>
                    <a:pt x="341" y="672"/>
                  </a:cubicBezTo>
                  <a:close/>
                  <a:moveTo>
                    <a:pt x="344" y="659"/>
                  </a:moveTo>
                  <a:cubicBezTo>
                    <a:pt x="342" y="659"/>
                    <a:pt x="342" y="661"/>
                    <a:pt x="341" y="661"/>
                  </a:cubicBezTo>
                  <a:cubicBezTo>
                    <a:pt x="340" y="662"/>
                    <a:pt x="342" y="662"/>
                    <a:pt x="342" y="663"/>
                  </a:cubicBezTo>
                  <a:cubicBezTo>
                    <a:pt x="342" y="663"/>
                    <a:pt x="342" y="663"/>
                    <a:pt x="342" y="664"/>
                  </a:cubicBezTo>
                  <a:cubicBezTo>
                    <a:pt x="341" y="664"/>
                    <a:pt x="341" y="665"/>
                    <a:pt x="340" y="666"/>
                  </a:cubicBezTo>
                  <a:cubicBezTo>
                    <a:pt x="341" y="667"/>
                    <a:pt x="342" y="666"/>
                    <a:pt x="342" y="666"/>
                  </a:cubicBezTo>
                  <a:cubicBezTo>
                    <a:pt x="343" y="666"/>
                    <a:pt x="343" y="665"/>
                    <a:pt x="344" y="665"/>
                  </a:cubicBezTo>
                  <a:cubicBezTo>
                    <a:pt x="344" y="666"/>
                    <a:pt x="345" y="667"/>
                    <a:pt x="343" y="666"/>
                  </a:cubicBezTo>
                  <a:cubicBezTo>
                    <a:pt x="343" y="667"/>
                    <a:pt x="344" y="667"/>
                    <a:pt x="343" y="668"/>
                  </a:cubicBezTo>
                  <a:cubicBezTo>
                    <a:pt x="342" y="668"/>
                    <a:pt x="342" y="668"/>
                    <a:pt x="341" y="667"/>
                  </a:cubicBezTo>
                  <a:cubicBezTo>
                    <a:pt x="340" y="667"/>
                    <a:pt x="340" y="668"/>
                    <a:pt x="340" y="669"/>
                  </a:cubicBezTo>
                  <a:cubicBezTo>
                    <a:pt x="340" y="669"/>
                    <a:pt x="339" y="669"/>
                    <a:pt x="339" y="669"/>
                  </a:cubicBezTo>
                  <a:cubicBezTo>
                    <a:pt x="338" y="670"/>
                    <a:pt x="339" y="670"/>
                    <a:pt x="338" y="671"/>
                  </a:cubicBezTo>
                  <a:cubicBezTo>
                    <a:pt x="337" y="671"/>
                    <a:pt x="337" y="669"/>
                    <a:pt x="336" y="670"/>
                  </a:cubicBezTo>
                  <a:cubicBezTo>
                    <a:pt x="335" y="670"/>
                    <a:pt x="336" y="669"/>
                    <a:pt x="336" y="669"/>
                  </a:cubicBezTo>
                  <a:cubicBezTo>
                    <a:pt x="336" y="668"/>
                    <a:pt x="336" y="668"/>
                    <a:pt x="337" y="667"/>
                  </a:cubicBezTo>
                  <a:cubicBezTo>
                    <a:pt x="337" y="666"/>
                    <a:pt x="336" y="667"/>
                    <a:pt x="334" y="667"/>
                  </a:cubicBezTo>
                  <a:cubicBezTo>
                    <a:pt x="336" y="666"/>
                    <a:pt x="339" y="664"/>
                    <a:pt x="338" y="662"/>
                  </a:cubicBezTo>
                  <a:cubicBezTo>
                    <a:pt x="339" y="661"/>
                    <a:pt x="340" y="661"/>
                    <a:pt x="341" y="660"/>
                  </a:cubicBezTo>
                  <a:cubicBezTo>
                    <a:pt x="342" y="659"/>
                    <a:pt x="341" y="658"/>
                    <a:pt x="342" y="658"/>
                  </a:cubicBezTo>
                  <a:cubicBezTo>
                    <a:pt x="342" y="658"/>
                    <a:pt x="342" y="657"/>
                    <a:pt x="342" y="657"/>
                  </a:cubicBezTo>
                  <a:cubicBezTo>
                    <a:pt x="343" y="657"/>
                    <a:pt x="342" y="656"/>
                    <a:pt x="343" y="656"/>
                  </a:cubicBezTo>
                  <a:cubicBezTo>
                    <a:pt x="344" y="655"/>
                    <a:pt x="344" y="656"/>
                    <a:pt x="345" y="656"/>
                  </a:cubicBezTo>
                  <a:cubicBezTo>
                    <a:pt x="345" y="658"/>
                    <a:pt x="344" y="658"/>
                    <a:pt x="344" y="659"/>
                  </a:cubicBezTo>
                  <a:close/>
                  <a:moveTo>
                    <a:pt x="596" y="666"/>
                  </a:moveTo>
                  <a:cubicBezTo>
                    <a:pt x="598" y="667"/>
                    <a:pt x="600" y="665"/>
                    <a:pt x="601" y="666"/>
                  </a:cubicBezTo>
                  <a:cubicBezTo>
                    <a:pt x="600" y="667"/>
                    <a:pt x="597" y="666"/>
                    <a:pt x="596" y="667"/>
                  </a:cubicBezTo>
                  <a:cubicBezTo>
                    <a:pt x="595" y="667"/>
                    <a:pt x="596" y="666"/>
                    <a:pt x="596" y="666"/>
                  </a:cubicBezTo>
                  <a:close/>
                  <a:moveTo>
                    <a:pt x="591" y="668"/>
                  </a:moveTo>
                  <a:cubicBezTo>
                    <a:pt x="591" y="669"/>
                    <a:pt x="590" y="669"/>
                    <a:pt x="590" y="669"/>
                  </a:cubicBezTo>
                  <a:cubicBezTo>
                    <a:pt x="589" y="669"/>
                    <a:pt x="590" y="668"/>
                    <a:pt x="591" y="668"/>
                  </a:cubicBezTo>
                  <a:close/>
                  <a:moveTo>
                    <a:pt x="560" y="664"/>
                  </a:moveTo>
                  <a:cubicBezTo>
                    <a:pt x="560" y="664"/>
                    <a:pt x="561" y="665"/>
                    <a:pt x="561" y="665"/>
                  </a:cubicBezTo>
                  <a:cubicBezTo>
                    <a:pt x="561" y="665"/>
                    <a:pt x="562" y="664"/>
                    <a:pt x="562" y="664"/>
                  </a:cubicBezTo>
                  <a:cubicBezTo>
                    <a:pt x="562" y="664"/>
                    <a:pt x="562" y="665"/>
                    <a:pt x="562" y="665"/>
                  </a:cubicBezTo>
                  <a:cubicBezTo>
                    <a:pt x="562" y="665"/>
                    <a:pt x="563" y="665"/>
                    <a:pt x="563" y="665"/>
                  </a:cubicBezTo>
                  <a:cubicBezTo>
                    <a:pt x="563" y="665"/>
                    <a:pt x="564" y="665"/>
                    <a:pt x="564" y="665"/>
                  </a:cubicBezTo>
                  <a:cubicBezTo>
                    <a:pt x="565" y="665"/>
                    <a:pt x="565" y="665"/>
                    <a:pt x="566" y="665"/>
                  </a:cubicBezTo>
                  <a:cubicBezTo>
                    <a:pt x="566" y="665"/>
                    <a:pt x="567" y="665"/>
                    <a:pt x="567" y="666"/>
                  </a:cubicBezTo>
                  <a:cubicBezTo>
                    <a:pt x="568" y="666"/>
                    <a:pt x="568" y="665"/>
                    <a:pt x="569" y="665"/>
                  </a:cubicBezTo>
                  <a:cubicBezTo>
                    <a:pt x="569" y="665"/>
                    <a:pt x="570" y="665"/>
                    <a:pt x="570" y="665"/>
                  </a:cubicBezTo>
                  <a:cubicBezTo>
                    <a:pt x="570" y="665"/>
                    <a:pt x="570" y="665"/>
                    <a:pt x="570" y="665"/>
                  </a:cubicBezTo>
                  <a:cubicBezTo>
                    <a:pt x="570" y="665"/>
                    <a:pt x="570" y="665"/>
                    <a:pt x="570" y="665"/>
                  </a:cubicBezTo>
                  <a:cubicBezTo>
                    <a:pt x="571" y="666"/>
                    <a:pt x="571" y="666"/>
                    <a:pt x="571" y="666"/>
                  </a:cubicBezTo>
                  <a:cubicBezTo>
                    <a:pt x="572" y="666"/>
                    <a:pt x="571" y="666"/>
                    <a:pt x="572" y="665"/>
                  </a:cubicBezTo>
                  <a:cubicBezTo>
                    <a:pt x="572" y="665"/>
                    <a:pt x="572" y="665"/>
                    <a:pt x="572" y="665"/>
                  </a:cubicBezTo>
                  <a:cubicBezTo>
                    <a:pt x="572" y="665"/>
                    <a:pt x="572" y="665"/>
                    <a:pt x="572" y="665"/>
                  </a:cubicBezTo>
                  <a:cubicBezTo>
                    <a:pt x="572" y="664"/>
                    <a:pt x="572" y="664"/>
                    <a:pt x="573" y="664"/>
                  </a:cubicBezTo>
                  <a:cubicBezTo>
                    <a:pt x="573" y="664"/>
                    <a:pt x="573" y="664"/>
                    <a:pt x="573" y="664"/>
                  </a:cubicBezTo>
                  <a:cubicBezTo>
                    <a:pt x="574" y="664"/>
                    <a:pt x="576" y="664"/>
                    <a:pt x="577" y="664"/>
                  </a:cubicBezTo>
                  <a:cubicBezTo>
                    <a:pt x="577" y="664"/>
                    <a:pt x="577" y="664"/>
                    <a:pt x="577" y="664"/>
                  </a:cubicBezTo>
                  <a:cubicBezTo>
                    <a:pt x="577" y="664"/>
                    <a:pt x="577" y="664"/>
                    <a:pt x="577" y="664"/>
                  </a:cubicBezTo>
                  <a:cubicBezTo>
                    <a:pt x="578" y="664"/>
                    <a:pt x="578" y="664"/>
                    <a:pt x="579" y="664"/>
                  </a:cubicBezTo>
                  <a:cubicBezTo>
                    <a:pt x="580" y="664"/>
                    <a:pt x="580" y="664"/>
                    <a:pt x="580" y="665"/>
                  </a:cubicBezTo>
                  <a:cubicBezTo>
                    <a:pt x="580" y="665"/>
                    <a:pt x="580" y="666"/>
                    <a:pt x="579" y="665"/>
                  </a:cubicBezTo>
                  <a:cubicBezTo>
                    <a:pt x="579" y="665"/>
                    <a:pt x="579" y="665"/>
                    <a:pt x="579" y="665"/>
                  </a:cubicBezTo>
                  <a:cubicBezTo>
                    <a:pt x="578" y="666"/>
                    <a:pt x="579" y="665"/>
                    <a:pt x="578" y="665"/>
                  </a:cubicBezTo>
                  <a:cubicBezTo>
                    <a:pt x="578" y="665"/>
                    <a:pt x="577" y="665"/>
                    <a:pt x="577" y="665"/>
                  </a:cubicBezTo>
                  <a:cubicBezTo>
                    <a:pt x="577" y="665"/>
                    <a:pt x="577" y="665"/>
                    <a:pt x="576" y="665"/>
                  </a:cubicBezTo>
                  <a:cubicBezTo>
                    <a:pt x="576" y="665"/>
                    <a:pt x="575" y="665"/>
                    <a:pt x="575" y="665"/>
                  </a:cubicBezTo>
                  <a:cubicBezTo>
                    <a:pt x="575" y="665"/>
                    <a:pt x="574" y="665"/>
                    <a:pt x="574" y="665"/>
                  </a:cubicBezTo>
                  <a:cubicBezTo>
                    <a:pt x="573" y="665"/>
                    <a:pt x="573" y="665"/>
                    <a:pt x="572" y="665"/>
                  </a:cubicBezTo>
                  <a:cubicBezTo>
                    <a:pt x="572" y="665"/>
                    <a:pt x="572" y="665"/>
                    <a:pt x="573" y="665"/>
                  </a:cubicBezTo>
                  <a:cubicBezTo>
                    <a:pt x="573" y="665"/>
                    <a:pt x="573" y="666"/>
                    <a:pt x="573" y="666"/>
                  </a:cubicBezTo>
                  <a:cubicBezTo>
                    <a:pt x="573" y="666"/>
                    <a:pt x="573" y="666"/>
                    <a:pt x="573" y="666"/>
                  </a:cubicBezTo>
                  <a:cubicBezTo>
                    <a:pt x="572" y="666"/>
                    <a:pt x="572" y="667"/>
                    <a:pt x="572" y="667"/>
                  </a:cubicBezTo>
                  <a:cubicBezTo>
                    <a:pt x="572" y="667"/>
                    <a:pt x="572" y="667"/>
                    <a:pt x="571" y="667"/>
                  </a:cubicBezTo>
                  <a:cubicBezTo>
                    <a:pt x="571" y="667"/>
                    <a:pt x="571" y="667"/>
                    <a:pt x="571" y="667"/>
                  </a:cubicBezTo>
                  <a:cubicBezTo>
                    <a:pt x="571" y="666"/>
                    <a:pt x="571" y="666"/>
                    <a:pt x="571" y="666"/>
                  </a:cubicBezTo>
                  <a:cubicBezTo>
                    <a:pt x="570" y="666"/>
                    <a:pt x="570" y="667"/>
                    <a:pt x="570" y="667"/>
                  </a:cubicBezTo>
                  <a:cubicBezTo>
                    <a:pt x="569" y="667"/>
                    <a:pt x="569" y="666"/>
                    <a:pt x="568" y="666"/>
                  </a:cubicBezTo>
                  <a:cubicBezTo>
                    <a:pt x="568" y="666"/>
                    <a:pt x="568" y="666"/>
                    <a:pt x="567" y="666"/>
                  </a:cubicBezTo>
                  <a:cubicBezTo>
                    <a:pt x="567" y="666"/>
                    <a:pt x="567" y="666"/>
                    <a:pt x="567" y="666"/>
                  </a:cubicBezTo>
                  <a:cubicBezTo>
                    <a:pt x="566" y="666"/>
                    <a:pt x="566" y="666"/>
                    <a:pt x="566" y="666"/>
                  </a:cubicBezTo>
                  <a:cubicBezTo>
                    <a:pt x="565" y="666"/>
                    <a:pt x="565" y="666"/>
                    <a:pt x="565" y="666"/>
                  </a:cubicBezTo>
                  <a:cubicBezTo>
                    <a:pt x="565" y="666"/>
                    <a:pt x="565" y="666"/>
                    <a:pt x="565" y="666"/>
                  </a:cubicBezTo>
                  <a:cubicBezTo>
                    <a:pt x="564" y="666"/>
                    <a:pt x="564" y="666"/>
                    <a:pt x="564" y="666"/>
                  </a:cubicBezTo>
                  <a:cubicBezTo>
                    <a:pt x="564" y="666"/>
                    <a:pt x="564" y="666"/>
                    <a:pt x="563" y="666"/>
                  </a:cubicBezTo>
                  <a:cubicBezTo>
                    <a:pt x="563" y="666"/>
                    <a:pt x="563" y="666"/>
                    <a:pt x="563" y="666"/>
                  </a:cubicBezTo>
                  <a:cubicBezTo>
                    <a:pt x="563" y="666"/>
                    <a:pt x="563" y="665"/>
                    <a:pt x="563" y="666"/>
                  </a:cubicBezTo>
                  <a:cubicBezTo>
                    <a:pt x="563" y="666"/>
                    <a:pt x="562" y="666"/>
                    <a:pt x="562" y="666"/>
                  </a:cubicBezTo>
                  <a:cubicBezTo>
                    <a:pt x="562" y="666"/>
                    <a:pt x="562" y="665"/>
                    <a:pt x="562" y="665"/>
                  </a:cubicBezTo>
                  <a:cubicBezTo>
                    <a:pt x="562" y="665"/>
                    <a:pt x="561" y="665"/>
                    <a:pt x="560" y="665"/>
                  </a:cubicBezTo>
                  <a:cubicBezTo>
                    <a:pt x="560" y="665"/>
                    <a:pt x="560" y="665"/>
                    <a:pt x="560" y="665"/>
                  </a:cubicBezTo>
                  <a:cubicBezTo>
                    <a:pt x="560" y="665"/>
                    <a:pt x="560" y="665"/>
                    <a:pt x="559" y="665"/>
                  </a:cubicBezTo>
                  <a:cubicBezTo>
                    <a:pt x="559" y="665"/>
                    <a:pt x="559" y="664"/>
                    <a:pt x="560" y="664"/>
                  </a:cubicBezTo>
                  <a:close/>
                  <a:moveTo>
                    <a:pt x="412" y="644"/>
                  </a:moveTo>
                  <a:cubicBezTo>
                    <a:pt x="411" y="645"/>
                    <a:pt x="410" y="645"/>
                    <a:pt x="410" y="646"/>
                  </a:cubicBezTo>
                  <a:cubicBezTo>
                    <a:pt x="409" y="646"/>
                    <a:pt x="409" y="646"/>
                    <a:pt x="408" y="646"/>
                  </a:cubicBezTo>
                  <a:cubicBezTo>
                    <a:pt x="406" y="646"/>
                    <a:pt x="407" y="646"/>
                    <a:pt x="405" y="646"/>
                  </a:cubicBezTo>
                  <a:cubicBezTo>
                    <a:pt x="405" y="646"/>
                    <a:pt x="404" y="645"/>
                    <a:pt x="404" y="644"/>
                  </a:cubicBezTo>
                  <a:cubicBezTo>
                    <a:pt x="406" y="644"/>
                    <a:pt x="406" y="645"/>
                    <a:pt x="407" y="645"/>
                  </a:cubicBezTo>
                  <a:cubicBezTo>
                    <a:pt x="409" y="645"/>
                    <a:pt x="410" y="645"/>
                    <a:pt x="411" y="644"/>
                  </a:cubicBezTo>
                  <a:cubicBezTo>
                    <a:pt x="411" y="644"/>
                    <a:pt x="411" y="644"/>
                    <a:pt x="412" y="644"/>
                  </a:cubicBezTo>
                  <a:close/>
                  <a:moveTo>
                    <a:pt x="397" y="640"/>
                  </a:moveTo>
                  <a:cubicBezTo>
                    <a:pt x="398" y="640"/>
                    <a:pt x="398" y="640"/>
                    <a:pt x="398" y="641"/>
                  </a:cubicBezTo>
                  <a:cubicBezTo>
                    <a:pt x="398" y="642"/>
                    <a:pt x="399" y="642"/>
                    <a:pt x="398" y="642"/>
                  </a:cubicBezTo>
                  <a:cubicBezTo>
                    <a:pt x="400" y="643"/>
                    <a:pt x="400" y="641"/>
                    <a:pt x="401" y="641"/>
                  </a:cubicBezTo>
                  <a:cubicBezTo>
                    <a:pt x="402" y="641"/>
                    <a:pt x="401" y="641"/>
                    <a:pt x="402" y="642"/>
                  </a:cubicBezTo>
                  <a:cubicBezTo>
                    <a:pt x="402" y="642"/>
                    <a:pt x="402" y="642"/>
                    <a:pt x="403" y="642"/>
                  </a:cubicBezTo>
                  <a:cubicBezTo>
                    <a:pt x="403" y="642"/>
                    <a:pt x="404" y="642"/>
                    <a:pt x="404" y="642"/>
                  </a:cubicBezTo>
                  <a:cubicBezTo>
                    <a:pt x="404" y="642"/>
                    <a:pt x="404" y="642"/>
                    <a:pt x="405" y="642"/>
                  </a:cubicBezTo>
                  <a:cubicBezTo>
                    <a:pt x="406" y="642"/>
                    <a:pt x="407" y="642"/>
                    <a:pt x="409" y="643"/>
                  </a:cubicBezTo>
                  <a:cubicBezTo>
                    <a:pt x="408" y="644"/>
                    <a:pt x="405" y="642"/>
                    <a:pt x="404" y="644"/>
                  </a:cubicBezTo>
                  <a:cubicBezTo>
                    <a:pt x="404" y="644"/>
                    <a:pt x="404" y="643"/>
                    <a:pt x="403" y="643"/>
                  </a:cubicBezTo>
                  <a:cubicBezTo>
                    <a:pt x="403" y="643"/>
                    <a:pt x="402" y="643"/>
                    <a:pt x="402" y="643"/>
                  </a:cubicBezTo>
                  <a:cubicBezTo>
                    <a:pt x="402" y="643"/>
                    <a:pt x="401" y="644"/>
                    <a:pt x="401" y="644"/>
                  </a:cubicBezTo>
                  <a:cubicBezTo>
                    <a:pt x="400" y="644"/>
                    <a:pt x="399" y="643"/>
                    <a:pt x="398" y="644"/>
                  </a:cubicBezTo>
                  <a:cubicBezTo>
                    <a:pt x="397" y="644"/>
                    <a:pt x="397" y="643"/>
                    <a:pt x="397" y="642"/>
                  </a:cubicBezTo>
                  <a:cubicBezTo>
                    <a:pt x="397" y="642"/>
                    <a:pt x="396" y="642"/>
                    <a:pt x="396" y="642"/>
                  </a:cubicBezTo>
                  <a:cubicBezTo>
                    <a:pt x="396" y="642"/>
                    <a:pt x="396" y="641"/>
                    <a:pt x="396" y="641"/>
                  </a:cubicBezTo>
                  <a:cubicBezTo>
                    <a:pt x="396" y="641"/>
                    <a:pt x="397" y="640"/>
                    <a:pt x="397" y="640"/>
                  </a:cubicBezTo>
                  <a:close/>
                  <a:moveTo>
                    <a:pt x="393" y="640"/>
                  </a:moveTo>
                  <a:cubicBezTo>
                    <a:pt x="394" y="640"/>
                    <a:pt x="394" y="641"/>
                    <a:pt x="393" y="643"/>
                  </a:cubicBezTo>
                  <a:cubicBezTo>
                    <a:pt x="393" y="643"/>
                    <a:pt x="394" y="644"/>
                    <a:pt x="393" y="644"/>
                  </a:cubicBezTo>
                  <a:cubicBezTo>
                    <a:pt x="392" y="643"/>
                    <a:pt x="392" y="644"/>
                    <a:pt x="390" y="644"/>
                  </a:cubicBezTo>
                  <a:cubicBezTo>
                    <a:pt x="391" y="643"/>
                    <a:pt x="392" y="642"/>
                    <a:pt x="392" y="641"/>
                  </a:cubicBezTo>
                  <a:cubicBezTo>
                    <a:pt x="393" y="641"/>
                    <a:pt x="392" y="641"/>
                    <a:pt x="392" y="641"/>
                  </a:cubicBezTo>
                  <a:cubicBezTo>
                    <a:pt x="392" y="640"/>
                    <a:pt x="393" y="640"/>
                    <a:pt x="393" y="640"/>
                  </a:cubicBezTo>
                  <a:close/>
                  <a:moveTo>
                    <a:pt x="392" y="640"/>
                  </a:moveTo>
                  <a:cubicBezTo>
                    <a:pt x="391" y="641"/>
                    <a:pt x="391" y="641"/>
                    <a:pt x="389" y="641"/>
                  </a:cubicBezTo>
                  <a:cubicBezTo>
                    <a:pt x="390" y="641"/>
                    <a:pt x="390" y="639"/>
                    <a:pt x="392" y="640"/>
                  </a:cubicBezTo>
                  <a:close/>
                  <a:moveTo>
                    <a:pt x="388" y="641"/>
                  </a:moveTo>
                  <a:cubicBezTo>
                    <a:pt x="388" y="642"/>
                    <a:pt x="387" y="641"/>
                    <a:pt x="387" y="642"/>
                  </a:cubicBezTo>
                  <a:cubicBezTo>
                    <a:pt x="386" y="641"/>
                    <a:pt x="387" y="640"/>
                    <a:pt x="388" y="641"/>
                  </a:cubicBezTo>
                  <a:close/>
                  <a:moveTo>
                    <a:pt x="364" y="650"/>
                  </a:moveTo>
                  <a:cubicBezTo>
                    <a:pt x="363" y="650"/>
                    <a:pt x="363" y="652"/>
                    <a:pt x="362" y="652"/>
                  </a:cubicBezTo>
                  <a:cubicBezTo>
                    <a:pt x="362" y="652"/>
                    <a:pt x="362" y="651"/>
                    <a:pt x="362" y="651"/>
                  </a:cubicBezTo>
                  <a:cubicBezTo>
                    <a:pt x="360" y="651"/>
                    <a:pt x="359" y="652"/>
                    <a:pt x="359" y="654"/>
                  </a:cubicBezTo>
                  <a:cubicBezTo>
                    <a:pt x="359" y="654"/>
                    <a:pt x="359" y="653"/>
                    <a:pt x="358" y="653"/>
                  </a:cubicBezTo>
                  <a:cubicBezTo>
                    <a:pt x="358" y="655"/>
                    <a:pt x="358" y="654"/>
                    <a:pt x="358" y="656"/>
                  </a:cubicBezTo>
                  <a:cubicBezTo>
                    <a:pt x="358" y="657"/>
                    <a:pt x="359" y="657"/>
                    <a:pt x="359" y="658"/>
                  </a:cubicBezTo>
                  <a:cubicBezTo>
                    <a:pt x="358" y="658"/>
                    <a:pt x="358" y="659"/>
                    <a:pt x="358" y="659"/>
                  </a:cubicBezTo>
                  <a:cubicBezTo>
                    <a:pt x="357" y="659"/>
                    <a:pt x="356" y="659"/>
                    <a:pt x="356" y="659"/>
                  </a:cubicBezTo>
                  <a:cubicBezTo>
                    <a:pt x="356" y="659"/>
                    <a:pt x="355" y="659"/>
                    <a:pt x="355" y="659"/>
                  </a:cubicBezTo>
                  <a:cubicBezTo>
                    <a:pt x="354" y="659"/>
                    <a:pt x="353" y="658"/>
                    <a:pt x="352" y="659"/>
                  </a:cubicBezTo>
                  <a:cubicBezTo>
                    <a:pt x="352" y="659"/>
                    <a:pt x="352" y="658"/>
                    <a:pt x="350" y="658"/>
                  </a:cubicBezTo>
                  <a:cubicBezTo>
                    <a:pt x="349" y="659"/>
                    <a:pt x="352" y="659"/>
                    <a:pt x="352" y="660"/>
                  </a:cubicBezTo>
                  <a:cubicBezTo>
                    <a:pt x="350" y="660"/>
                    <a:pt x="348" y="659"/>
                    <a:pt x="348" y="661"/>
                  </a:cubicBezTo>
                  <a:cubicBezTo>
                    <a:pt x="348" y="661"/>
                    <a:pt x="347" y="661"/>
                    <a:pt x="347" y="662"/>
                  </a:cubicBezTo>
                  <a:cubicBezTo>
                    <a:pt x="346" y="661"/>
                    <a:pt x="347" y="659"/>
                    <a:pt x="348" y="660"/>
                  </a:cubicBezTo>
                  <a:cubicBezTo>
                    <a:pt x="349" y="659"/>
                    <a:pt x="348" y="659"/>
                    <a:pt x="348" y="658"/>
                  </a:cubicBezTo>
                  <a:cubicBezTo>
                    <a:pt x="350" y="657"/>
                    <a:pt x="351" y="657"/>
                    <a:pt x="352" y="655"/>
                  </a:cubicBezTo>
                  <a:cubicBezTo>
                    <a:pt x="353" y="656"/>
                    <a:pt x="352" y="657"/>
                    <a:pt x="353" y="657"/>
                  </a:cubicBezTo>
                  <a:cubicBezTo>
                    <a:pt x="354" y="657"/>
                    <a:pt x="355" y="656"/>
                    <a:pt x="355" y="656"/>
                  </a:cubicBezTo>
                  <a:cubicBezTo>
                    <a:pt x="355" y="654"/>
                    <a:pt x="356" y="654"/>
                    <a:pt x="357" y="652"/>
                  </a:cubicBezTo>
                  <a:cubicBezTo>
                    <a:pt x="358" y="653"/>
                    <a:pt x="359" y="652"/>
                    <a:pt x="360" y="651"/>
                  </a:cubicBezTo>
                  <a:cubicBezTo>
                    <a:pt x="361" y="650"/>
                    <a:pt x="362" y="650"/>
                    <a:pt x="363" y="650"/>
                  </a:cubicBezTo>
                  <a:cubicBezTo>
                    <a:pt x="364" y="650"/>
                    <a:pt x="364" y="650"/>
                    <a:pt x="365" y="650"/>
                  </a:cubicBezTo>
                  <a:cubicBezTo>
                    <a:pt x="366" y="650"/>
                    <a:pt x="367" y="649"/>
                    <a:pt x="368" y="648"/>
                  </a:cubicBezTo>
                  <a:cubicBezTo>
                    <a:pt x="369" y="649"/>
                    <a:pt x="369" y="648"/>
                    <a:pt x="370" y="648"/>
                  </a:cubicBezTo>
                  <a:cubicBezTo>
                    <a:pt x="371" y="649"/>
                    <a:pt x="372" y="648"/>
                    <a:pt x="373" y="648"/>
                  </a:cubicBezTo>
                  <a:cubicBezTo>
                    <a:pt x="374" y="648"/>
                    <a:pt x="374" y="648"/>
                    <a:pt x="375" y="648"/>
                  </a:cubicBezTo>
                  <a:cubicBezTo>
                    <a:pt x="376" y="648"/>
                    <a:pt x="374" y="647"/>
                    <a:pt x="375" y="647"/>
                  </a:cubicBezTo>
                  <a:cubicBezTo>
                    <a:pt x="376" y="647"/>
                    <a:pt x="378" y="647"/>
                    <a:pt x="379" y="646"/>
                  </a:cubicBezTo>
                  <a:cubicBezTo>
                    <a:pt x="379" y="646"/>
                    <a:pt x="379" y="647"/>
                    <a:pt x="379" y="647"/>
                  </a:cubicBezTo>
                  <a:cubicBezTo>
                    <a:pt x="380" y="647"/>
                    <a:pt x="380" y="646"/>
                    <a:pt x="381" y="646"/>
                  </a:cubicBezTo>
                  <a:cubicBezTo>
                    <a:pt x="381" y="646"/>
                    <a:pt x="382" y="646"/>
                    <a:pt x="382" y="646"/>
                  </a:cubicBezTo>
                  <a:cubicBezTo>
                    <a:pt x="382" y="647"/>
                    <a:pt x="383" y="646"/>
                    <a:pt x="384" y="647"/>
                  </a:cubicBezTo>
                  <a:cubicBezTo>
                    <a:pt x="384" y="647"/>
                    <a:pt x="384" y="648"/>
                    <a:pt x="384" y="649"/>
                  </a:cubicBezTo>
                  <a:cubicBezTo>
                    <a:pt x="382" y="648"/>
                    <a:pt x="382" y="649"/>
                    <a:pt x="381" y="649"/>
                  </a:cubicBezTo>
                  <a:cubicBezTo>
                    <a:pt x="380" y="650"/>
                    <a:pt x="382" y="650"/>
                    <a:pt x="381" y="651"/>
                  </a:cubicBezTo>
                  <a:cubicBezTo>
                    <a:pt x="380" y="651"/>
                    <a:pt x="380" y="648"/>
                    <a:pt x="379" y="650"/>
                  </a:cubicBezTo>
                  <a:cubicBezTo>
                    <a:pt x="378" y="650"/>
                    <a:pt x="379" y="649"/>
                    <a:pt x="378" y="649"/>
                  </a:cubicBezTo>
                  <a:cubicBezTo>
                    <a:pt x="377" y="648"/>
                    <a:pt x="377" y="649"/>
                    <a:pt x="377" y="650"/>
                  </a:cubicBezTo>
                  <a:cubicBezTo>
                    <a:pt x="375" y="649"/>
                    <a:pt x="374" y="649"/>
                    <a:pt x="374" y="650"/>
                  </a:cubicBezTo>
                  <a:cubicBezTo>
                    <a:pt x="373" y="650"/>
                    <a:pt x="372" y="650"/>
                    <a:pt x="372" y="650"/>
                  </a:cubicBezTo>
                  <a:cubicBezTo>
                    <a:pt x="371" y="651"/>
                    <a:pt x="371" y="651"/>
                    <a:pt x="372" y="651"/>
                  </a:cubicBezTo>
                  <a:cubicBezTo>
                    <a:pt x="372" y="652"/>
                    <a:pt x="371" y="651"/>
                    <a:pt x="371" y="652"/>
                  </a:cubicBezTo>
                  <a:cubicBezTo>
                    <a:pt x="370" y="652"/>
                    <a:pt x="370" y="651"/>
                    <a:pt x="370" y="650"/>
                  </a:cubicBezTo>
                  <a:cubicBezTo>
                    <a:pt x="369" y="651"/>
                    <a:pt x="368" y="650"/>
                    <a:pt x="368" y="650"/>
                  </a:cubicBezTo>
                  <a:cubicBezTo>
                    <a:pt x="367" y="650"/>
                    <a:pt x="366" y="650"/>
                    <a:pt x="365" y="651"/>
                  </a:cubicBezTo>
                  <a:cubicBezTo>
                    <a:pt x="365" y="651"/>
                    <a:pt x="364" y="651"/>
                    <a:pt x="364" y="650"/>
                  </a:cubicBezTo>
                  <a:close/>
                  <a:moveTo>
                    <a:pt x="370" y="732"/>
                  </a:moveTo>
                  <a:cubicBezTo>
                    <a:pt x="370" y="732"/>
                    <a:pt x="334" y="663"/>
                    <a:pt x="447" y="667"/>
                  </a:cubicBezTo>
                  <a:cubicBezTo>
                    <a:pt x="467" y="668"/>
                    <a:pt x="495" y="674"/>
                    <a:pt x="515" y="678"/>
                  </a:cubicBezTo>
                  <a:cubicBezTo>
                    <a:pt x="351" y="655"/>
                    <a:pt x="369" y="723"/>
                    <a:pt x="370" y="732"/>
                  </a:cubicBezTo>
                  <a:close/>
                  <a:moveTo>
                    <a:pt x="586" y="673"/>
                  </a:moveTo>
                  <a:cubicBezTo>
                    <a:pt x="586" y="673"/>
                    <a:pt x="585" y="673"/>
                    <a:pt x="585" y="673"/>
                  </a:cubicBezTo>
                  <a:cubicBezTo>
                    <a:pt x="585" y="674"/>
                    <a:pt x="584" y="674"/>
                    <a:pt x="584" y="674"/>
                  </a:cubicBezTo>
                  <a:cubicBezTo>
                    <a:pt x="583" y="674"/>
                    <a:pt x="583" y="674"/>
                    <a:pt x="583" y="674"/>
                  </a:cubicBezTo>
                  <a:cubicBezTo>
                    <a:pt x="583" y="674"/>
                    <a:pt x="581" y="674"/>
                    <a:pt x="581" y="675"/>
                  </a:cubicBezTo>
                  <a:cubicBezTo>
                    <a:pt x="581" y="675"/>
                    <a:pt x="580" y="675"/>
                    <a:pt x="579" y="675"/>
                  </a:cubicBezTo>
                  <a:cubicBezTo>
                    <a:pt x="578" y="675"/>
                    <a:pt x="578" y="675"/>
                    <a:pt x="577" y="675"/>
                  </a:cubicBezTo>
                  <a:cubicBezTo>
                    <a:pt x="577" y="675"/>
                    <a:pt x="577" y="675"/>
                    <a:pt x="577" y="676"/>
                  </a:cubicBezTo>
                  <a:cubicBezTo>
                    <a:pt x="576" y="676"/>
                    <a:pt x="576" y="676"/>
                    <a:pt x="575" y="676"/>
                  </a:cubicBezTo>
                  <a:cubicBezTo>
                    <a:pt x="575" y="676"/>
                    <a:pt x="575" y="676"/>
                    <a:pt x="574" y="676"/>
                  </a:cubicBezTo>
                  <a:cubicBezTo>
                    <a:pt x="574" y="676"/>
                    <a:pt x="573" y="676"/>
                    <a:pt x="572" y="676"/>
                  </a:cubicBezTo>
                  <a:cubicBezTo>
                    <a:pt x="571" y="677"/>
                    <a:pt x="570" y="677"/>
                    <a:pt x="570" y="677"/>
                  </a:cubicBezTo>
                  <a:cubicBezTo>
                    <a:pt x="570" y="677"/>
                    <a:pt x="570" y="677"/>
                    <a:pt x="570" y="677"/>
                  </a:cubicBezTo>
                  <a:cubicBezTo>
                    <a:pt x="571" y="677"/>
                    <a:pt x="572" y="677"/>
                    <a:pt x="573" y="678"/>
                  </a:cubicBezTo>
                  <a:cubicBezTo>
                    <a:pt x="572" y="679"/>
                    <a:pt x="571" y="680"/>
                    <a:pt x="570" y="679"/>
                  </a:cubicBezTo>
                  <a:cubicBezTo>
                    <a:pt x="570" y="678"/>
                    <a:pt x="569" y="678"/>
                    <a:pt x="569" y="679"/>
                  </a:cubicBezTo>
                  <a:cubicBezTo>
                    <a:pt x="568" y="680"/>
                    <a:pt x="569" y="679"/>
                    <a:pt x="566" y="679"/>
                  </a:cubicBezTo>
                  <a:cubicBezTo>
                    <a:pt x="566" y="679"/>
                    <a:pt x="566" y="679"/>
                    <a:pt x="565" y="679"/>
                  </a:cubicBezTo>
                  <a:cubicBezTo>
                    <a:pt x="565" y="679"/>
                    <a:pt x="564" y="679"/>
                    <a:pt x="563" y="679"/>
                  </a:cubicBezTo>
                  <a:cubicBezTo>
                    <a:pt x="562" y="679"/>
                    <a:pt x="561" y="679"/>
                    <a:pt x="559" y="679"/>
                  </a:cubicBezTo>
                  <a:cubicBezTo>
                    <a:pt x="559" y="678"/>
                    <a:pt x="558" y="678"/>
                    <a:pt x="557" y="678"/>
                  </a:cubicBezTo>
                  <a:cubicBezTo>
                    <a:pt x="556" y="678"/>
                    <a:pt x="555" y="678"/>
                    <a:pt x="554" y="678"/>
                  </a:cubicBezTo>
                  <a:cubicBezTo>
                    <a:pt x="554" y="678"/>
                    <a:pt x="554" y="679"/>
                    <a:pt x="554" y="679"/>
                  </a:cubicBezTo>
                  <a:cubicBezTo>
                    <a:pt x="554" y="679"/>
                    <a:pt x="554" y="679"/>
                    <a:pt x="555" y="679"/>
                  </a:cubicBezTo>
                  <a:cubicBezTo>
                    <a:pt x="555" y="679"/>
                    <a:pt x="555" y="680"/>
                    <a:pt x="554" y="680"/>
                  </a:cubicBezTo>
                  <a:cubicBezTo>
                    <a:pt x="555" y="680"/>
                    <a:pt x="556" y="681"/>
                    <a:pt x="555" y="681"/>
                  </a:cubicBezTo>
                  <a:cubicBezTo>
                    <a:pt x="555" y="681"/>
                    <a:pt x="554" y="682"/>
                    <a:pt x="554" y="682"/>
                  </a:cubicBezTo>
                  <a:cubicBezTo>
                    <a:pt x="554" y="681"/>
                    <a:pt x="554" y="683"/>
                    <a:pt x="553" y="683"/>
                  </a:cubicBezTo>
                  <a:cubicBezTo>
                    <a:pt x="553" y="683"/>
                    <a:pt x="552" y="683"/>
                    <a:pt x="551" y="683"/>
                  </a:cubicBezTo>
                  <a:cubicBezTo>
                    <a:pt x="551" y="683"/>
                    <a:pt x="551" y="683"/>
                    <a:pt x="550" y="683"/>
                  </a:cubicBezTo>
                  <a:cubicBezTo>
                    <a:pt x="550" y="683"/>
                    <a:pt x="550" y="682"/>
                    <a:pt x="550" y="682"/>
                  </a:cubicBezTo>
                  <a:cubicBezTo>
                    <a:pt x="549" y="682"/>
                    <a:pt x="549" y="683"/>
                    <a:pt x="548" y="683"/>
                  </a:cubicBezTo>
                  <a:cubicBezTo>
                    <a:pt x="547" y="683"/>
                    <a:pt x="545" y="683"/>
                    <a:pt x="544" y="683"/>
                  </a:cubicBezTo>
                  <a:cubicBezTo>
                    <a:pt x="543" y="682"/>
                    <a:pt x="543" y="683"/>
                    <a:pt x="542" y="682"/>
                  </a:cubicBezTo>
                  <a:cubicBezTo>
                    <a:pt x="541" y="682"/>
                    <a:pt x="541" y="682"/>
                    <a:pt x="540" y="682"/>
                  </a:cubicBezTo>
                  <a:cubicBezTo>
                    <a:pt x="539" y="682"/>
                    <a:pt x="538" y="682"/>
                    <a:pt x="537" y="682"/>
                  </a:cubicBezTo>
                  <a:cubicBezTo>
                    <a:pt x="537" y="682"/>
                    <a:pt x="536" y="682"/>
                    <a:pt x="536" y="682"/>
                  </a:cubicBezTo>
                  <a:cubicBezTo>
                    <a:pt x="536" y="682"/>
                    <a:pt x="535" y="681"/>
                    <a:pt x="535" y="681"/>
                  </a:cubicBezTo>
                  <a:cubicBezTo>
                    <a:pt x="535" y="681"/>
                    <a:pt x="533" y="681"/>
                    <a:pt x="533" y="681"/>
                  </a:cubicBezTo>
                  <a:cubicBezTo>
                    <a:pt x="533" y="681"/>
                    <a:pt x="532" y="681"/>
                    <a:pt x="532" y="681"/>
                  </a:cubicBezTo>
                  <a:cubicBezTo>
                    <a:pt x="532" y="681"/>
                    <a:pt x="531" y="681"/>
                    <a:pt x="531" y="681"/>
                  </a:cubicBezTo>
                  <a:cubicBezTo>
                    <a:pt x="531" y="681"/>
                    <a:pt x="531" y="681"/>
                    <a:pt x="531" y="681"/>
                  </a:cubicBezTo>
                  <a:cubicBezTo>
                    <a:pt x="530" y="681"/>
                    <a:pt x="530" y="681"/>
                    <a:pt x="529" y="681"/>
                  </a:cubicBezTo>
                  <a:cubicBezTo>
                    <a:pt x="529" y="681"/>
                    <a:pt x="529" y="681"/>
                    <a:pt x="529" y="681"/>
                  </a:cubicBezTo>
                  <a:cubicBezTo>
                    <a:pt x="528" y="681"/>
                    <a:pt x="526" y="680"/>
                    <a:pt x="525" y="681"/>
                  </a:cubicBezTo>
                  <a:cubicBezTo>
                    <a:pt x="525" y="681"/>
                    <a:pt x="524" y="681"/>
                    <a:pt x="524" y="681"/>
                  </a:cubicBezTo>
                  <a:cubicBezTo>
                    <a:pt x="524" y="680"/>
                    <a:pt x="523" y="680"/>
                    <a:pt x="523" y="679"/>
                  </a:cubicBezTo>
                  <a:cubicBezTo>
                    <a:pt x="523" y="679"/>
                    <a:pt x="523" y="679"/>
                    <a:pt x="523" y="679"/>
                  </a:cubicBezTo>
                  <a:cubicBezTo>
                    <a:pt x="523" y="679"/>
                    <a:pt x="523" y="679"/>
                    <a:pt x="523" y="679"/>
                  </a:cubicBezTo>
                  <a:cubicBezTo>
                    <a:pt x="523" y="679"/>
                    <a:pt x="523" y="679"/>
                    <a:pt x="523" y="679"/>
                  </a:cubicBezTo>
                  <a:cubicBezTo>
                    <a:pt x="524" y="678"/>
                    <a:pt x="525" y="679"/>
                    <a:pt x="526" y="679"/>
                  </a:cubicBezTo>
                  <a:cubicBezTo>
                    <a:pt x="527" y="679"/>
                    <a:pt x="528" y="678"/>
                    <a:pt x="529" y="678"/>
                  </a:cubicBezTo>
                  <a:cubicBezTo>
                    <a:pt x="529" y="678"/>
                    <a:pt x="529" y="679"/>
                    <a:pt x="529" y="679"/>
                  </a:cubicBezTo>
                  <a:cubicBezTo>
                    <a:pt x="529" y="679"/>
                    <a:pt x="531" y="679"/>
                    <a:pt x="531" y="679"/>
                  </a:cubicBezTo>
                  <a:cubicBezTo>
                    <a:pt x="532" y="679"/>
                    <a:pt x="533" y="679"/>
                    <a:pt x="535" y="679"/>
                  </a:cubicBezTo>
                  <a:cubicBezTo>
                    <a:pt x="536" y="679"/>
                    <a:pt x="537" y="679"/>
                    <a:pt x="538" y="679"/>
                  </a:cubicBezTo>
                  <a:cubicBezTo>
                    <a:pt x="538" y="680"/>
                    <a:pt x="540" y="679"/>
                    <a:pt x="540" y="680"/>
                  </a:cubicBezTo>
                  <a:cubicBezTo>
                    <a:pt x="541" y="680"/>
                    <a:pt x="542" y="680"/>
                    <a:pt x="543" y="679"/>
                  </a:cubicBezTo>
                  <a:cubicBezTo>
                    <a:pt x="544" y="680"/>
                    <a:pt x="544" y="680"/>
                    <a:pt x="544" y="680"/>
                  </a:cubicBezTo>
                  <a:cubicBezTo>
                    <a:pt x="545" y="680"/>
                    <a:pt x="545" y="679"/>
                    <a:pt x="546" y="679"/>
                  </a:cubicBezTo>
                  <a:cubicBezTo>
                    <a:pt x="546" y="680"/>
                    <a:pt x="547" y="680"/>
                    <a:pt x="547" y="680"/>
                  </a:cubicBezTo>
                  <a:cubicBezTo>
                    <a:pt x="548" y="680"/>
                    <a:pt x="547" y="680"/>
                    <a:pt x="548" y="680"/>
                  </a:cubicBezTo>
                  <a:cubicBezTo>
                    <a:pt x="548" y="680"/>
                    <a:pt x="549" y="680"/>
                    <a:pt x="549" y="680"/>
                  </a:cubicBezTo>
                  <a:cubicBezTo>
                    <a:pt x="550" y="681"/>
                    <a:pt x="550" y="681"/>
                    <a:pt x="552" y="682"/>
                  </a:cubicBezTo>
                  <a:cubicBezTo>
                    <a:pt x="553" y="681"/>
                    <a:pt x="551" y="680"/>
                    <a:pt x="552" y="680"/>
                  </a:cubicBezTo>
                  <a:cubicBezTo>
                    <a:pt x="552" y="680"/>
                    <a:pt x="552" y="680"/>
                    <a:pt x="552" y="680"/>
                  </a:cubicBezTo>
                  <a:cubicBezTo>
                    <a:pt x="551" y="680"/>
                    <a:pt x="546" y="679"/>
                    <a:pt x="546" y="679"/>
                  </a:cubicBezTo>
                  <a:cubicBezTo>
                    <a:pt x="546" y="678"/>
                    <a:pt x="551" y="679"/>
                    <a:pt x="552" y="679"/>
                  </a:cubicBezTo>
                  <a:cubicBezTo>
                    <a:pt x="552" y="679"/>
                    <a:pt x="552" y="679"/>
                    <a:pt x="553" y="679"/>
                  </a:cubicBezTo>
                  <a:cubicBezTo>
                    <a:pt x="553" y="679"/>
                    <a:pt x="553" y="678"/>
                    <a:pt x="553" y="678"/>
                  </a:cubicBezTo>
                  <a:cubicBezTo>
                    <a:pt x="553" y="678"/>
                    <a:pt x="552" y="678"/>
                    <a:pt x="552" y="678"/>
                  </a:cubicBezTo>
                  <a:cubicBezTo>
                    <a:pt x="552" y="677"/>
                    <a:pt x="554" y="676"/>
                    <a:pt x="554" y="676"/>
                  </a:cubicBezTo>
                  <a:cubicBezTo>
                    <a:pt x="555" y="677"/>
                    <a:pt x="555" y="677"/>
                    <a:pt x="556" y="677"/>
                  </a:cubicBezTo>
                  <a:cubicBezTo>
                    <a:pt x="558" y="677"/>
                    <a:pt x="561" y="676"/>
                    <a:pt x="564" y="676"/>
                  </a:cubicBezTo>
                  <a:cubicBezTo>
                    <a:pt x="564" y="676"/>
                    <a:pt x="564" y="676"/>
                    <a:pt x="564" y="676"/>
                  </a:cubicBezTo>
                  <a:cubicBezTo>
                    <a:pt x="565" y="676"/>
                    <a:pt x="565" y="676"/>
                    <a:pt x="565" y="677"/>
                  </a:cubicBezTo>
                  <a:cubicBezTo>
                    <a:pt x="565" y="676"/>
                    <a:pt x="566" y="676"/>
                    <a:pt x="566" y="676"/>
                  </a:cubicBezTo>
                  <a:cubicBezTo>
                    <a:pt x="568" y="676"/>
                    <a:pt x="568" y="676"/>
                    <a:pt x="570" y="676"/>
                  </a:cubicBezTo>
                  <a:cubicBezTo>
                    <a:pt x="570" y="675"/>
                    <a:pt x="572" y="675"/>
                    <a:pt x="573" y="675"/>
                  </a:cubicBezTo>
                  <a:cubicBezTo>
                    <a:pt x="573" y="675"/>
                    <a:pt x="574" y="675"/>
                    <a:pt x="575" y="674"/>
                  </a:cubicBezTo>
                  <a:cubicBezTo>
                    <a:pt x="576" y="674"/>
                    <a:pt x="576" y="675"/>
                    <a:pt x="577" y="675"/>
                  </a:cubicBezTo>
                  <a:cubicBezTo>
                    <a:pt x="579" y="674"/>
                    <a:pt x="580" y="674"/>
                    <a:pt x="581" y="673"/>
                  </a:cubicBezTo>
                  <a:cubicBezTo>
                    <a:pt x="582" y="673"/>
                    <a:pt x="582" y="673"/>
                    <a:pt x="583" y="673"/>
                  </a:cubicBezTo>
                  <a:cubicBezTo>
                    <a:pt x="584" y="673"/>
                    <a:pt x="585" y="673"/>
                    <a:pt x="586" y="673"/>
                  </a:cubicBezTo>
                  <a:cubicBezTo>
                    <a:pt x="586" y="671"/>
                    <a:pt x="588" y="672"/>
                    <a:pt x="589" y="672"/>
                  </a:cubicBezTo>
                  <a:cubicBezTo>
                    <a:pt x="589" y="673"/>
                    <a:pt x="587" y="673"/>
                    <a:pt x="586" y="673"/>
                  </a:cubicBezTo>
                  <a:close/>
                  <a:moveTo>
                    <a:pt x="592" y="672"/>
                  </a:moveTo>
                  <a:cubicBezTo>
                    <a:pt x="590" y="672"/>
                    <a:pt x="590" y="672"/>
                    <a:pt x="590" y="672"/>
                  </a:cubicBezTo>
                  <a:cubicBezTo>
                    <a:pt x="591" y="672"/>
                    <a:pt x="591" y="672"/>
                    <a:pt x="591" y="672"/>
                  </a:cubicBezTo>
                  <a:cubicBezTo>
                    <a:pt x="592" y="672"/>
                    <a:pt x="592" y="672"/>
                    <a:pt x="592" y="672"/>
                  </a:cubicBezTo>
                  <a:close/>
                  <a:moveTo>
                    <a:pt x="593" y="671"/>
                  </a:moveTo>
                  <a:cubicBezTo>
                    <a:pt x="593" y="671"/>
                    <a:pt x="594" y="671"/>
                    <a:pt x="594" y="670"/>
                  </a:cubicBezTo>
                  <a:cubicBezTo>
                    <a:pt x="595" y="671"/>
                    <a:pt x="593" y="672"/>
                    <a:pt x="593" y="671"/>
                  </a:cubicBezTo>
                  <a:close/>
                  <a:moveTo>
                    <a:pt x="596" y="671"/>
                  </a:moveTo>
                  <a:cubicBezTo>
                    <a:pt x="597" y="670"/>
                    <a:pt x="599" y="669"/>
                    <a:pt x="601" y="669"/>
                  </a:cubicBezTo>
                  <a:cubicBezTo>
                    <a:pt x="599" y="670"/>
                    <a:pt x="598" y="670"/>
                    <a:pt x="596" y="671"/>
                  </a:cubicBezTo>
                  <a:close/>
                  <a:moveTo>
                    <a:pt x="600" y="668"/>
                  </a:moveTo>
                  <a:cubicBezTo>
                    <a:pt x="598" y="669"/>
                    <a:pt x="595" y="669"/>
                    <a:pt x="592" y="671"/>
                  </a:cubicBezTo>
                  <a:cubicBezTo>
                    <a:pt x="592" y="671"/>
                    <a:pt x="590" y="670"/>
                    <a:pt x="589" y="670"/>
                  </a:cubicBezTo>
                  <a:cubicBezTo>
                    <a:pt x="589" y="670"/>
                    <a:pt x="589" y="671"/>
                    <a:pt x="589" y="671"/>
                  </a:cubicBezTo>
                  <a:cubicBezTo>
                    <a:pt x="589" y="671"/>
                    <a:pt x="588" y="671"/>
                    <a:pt x="588" y="671"/>
                  </a:cubicBezTo>
                  <a:cubicBezTo>
                    <a:pt x="588" y="671"/>
                    <a:pt x="586" y="671"/>
                    <a:pt x="585" y="671"/>
                  </a:cubicBezTo>
                  <a:cubicBezTo>
                    <a:pt x="585" y="671"/>
                    <a:pt x="586" y="671"/>
                    <a:pt x="586" y="670"/>
                  </a:cubicBezTo>
                  <a:cubicBezTo>
                    <a:pt x="587" y="671"/>
                    <a:pt x="589" y="670"/>
                    <a:pt x="590" y="670"/>
                  </a:cubicBezTo>
                  <a:cubicBezTo>
                    <a:pt x="591" y="670"/>
                    <a:pt x="591" y="669"/>
                    <a:pt x="592" y="669"/>
                  </a:cubicBezTo>
                  <a:cubicBezTo>
                    <a:pt x="592" y="669"/>
                    <a:pt x="593" y="669"/>
                    <a:pt x="593" y="669"/>
                  </a:cubicBezTo>
                  <a:cubicBezTo>
                    <a:pt x="594" y="669"/>
                    <a:pt x="594" y="668"/>
                    <a:pt x="594" y="668"/>
                  </a:cubicBezTo>
                  <a:cubicBezTo>
                    <a:pt x="595" y="668"/>
                    <a:pt x="596" y="668"/>
                    <a:pt x="597" y="668"/>
                  </a:cubicBezTo>
                  <a:cubicBezTo>
                    <a:pt x="599" y="668"/>
                    <a:pt x="600" y="667"/>
                    <a:pt x="602" y="667"/>
                  </a:cubicBezTo>
                  <a:cubicBezTo>
                    <a:pt x="602" y="668"/>
                    <a:pt x="601" y="668"/>
                    <a:pt x="600" y="668"/>
                  </a:cubicBezTo>
                  <a:close/>
                  <a:moveTo>
                    <a:pt x="604" y="667"/>
                  </a:moveTo>
                  <a:cubicBezTo>
                    <a:pt x="605" y="664"/>
                    <a:pt x="609" y="666"/>
                    <a:pt x="609" y="665"/>
                  </a:cubicBezTo>
                  <a:cubicBezTo>
                    <a:pt x="611" y="667"/>
                    <a:pt x="604" y="667"/>
                    <a:pt x="604" y="667"/>
                  </a:cubicBezTo>
                  <a:close/>
                  <a:moveTo>
                    <a:pt x="617" y="662"/>
                  </a:moveTo>
                  <a:cubicBezTo>
                    <a:pt x="616" y="662"/>
                    <a:pt x="616" y="662"/>
                    <a:pt x="615" y="662"/>
                  </a:cubicBezTo>
                  <a:cubicBezTo>
                    <a:pt x="615" y="662"/>
                    <a:pt x="616" y="662"/>
                    <a:pt x="615" y="663"/>
                  </a:cubicBezTo>
                  <a:cubicBezTo>
                    <a:pt x="615" y="663"/>
                    <a:pt x="614" y="663"/>
                    <a:pt x="614" y="663"/>
                  </a:cubicBezTo>
                  <a:cubicBezTo>
                    <a:pt x="614" y="663"/>
                    <a:pt x="614" y="663"/>
                    <a:pt x="614" y="663"/>
                  </a:cubicBezTo>
                  <a:cubicBezTo>
                    <a:pt x="614" y="663"/>
                    <a:pt x="614" y="663"/>
                    <a:pt x="613" y="663"/>
                  </a:cubicBezTo>
                  <a:cubicBezTo>
                    <a:pt x="613" y="663"/>
                    <a:pt x="613" y="664"/>
                    <a:pt x="612" y="663"/>
                  </a:cubicBezTo>
                  <a:cubicBezTo>
                    <a:pt x="612" y="662"/>
                    <a:pt x="614" y="662"/>
                    <a:pt x="615" y="661"/>
                  </a:cubicBezTo>
                  <a:cubicBezTo>
                    <a:pt x="616" y="662"/>
                    <a:pt x="618" y="661"/>
                    <a:pt x="617" y="662"/>
                  </a:cubicBezTo>
                  <a:close/>
                  <a:moveTo>
                    <a:pt x="624" y="672"/>
                  </a:moveTo>
                  <a:cubicBezTo>
                    <a:pt x="625" y="672"/>
                    <a:pt x="625" y="671"/>
                    <a:pt x="626" y="672"/>
                  </a:cubicBezTo>
                  <a:cubicBezTo>
                    <a:pt x="625" y="672"/>
                    <a:pt x="625" y="673"/>
                    <a:pt x="624" y="672"/>
                  </a:cubicBezTo>
                  <a:close/>
                  <a:moveTo>
                    <a:pt x="627" y="671"/>
                  </a:moveTo>
                  <a:cubicBezTo>
                    <a:pt x="626" y="671"/>
                    <a:pt x="628" y="671"/>
                    <a:pt x="628" y="670"/>
                  </a:cubicBezTo>
                  <a:cubicBezTo>
                    <a:pt x="630" y="671"/>
                    <a:pt x="627" y="671"/>
                    <a:pt x="627" y="671"/>
                  </a:cubicBezTo>
                  <a:close/>
                  <a:moveTo>
                    <a:pt x="630" y="669"/>
                  </a:moveTo>
                  <a:cubicBezTo>
                    <a:pt x="630" y="669"/>
                    <a:pt x="630" y="669"/>
                    <a:pt x="631" y="669"/>
                  </a:cubicBezTo>
                  <a:cubicBezTo>
                    <a:pt x="632" y="669"/>
                    <a:pt x="632" y="667"/>
                    <a:pt x="633" y="668"/>
                  </a:cubicBezTo>
                  <a:cubicBezTo>
                    <a:pt x="632" y="668"/>
                    <a:pt x="632" y="670"/>
                    <a:pt x="630" y="669"/>
                  </a:cubicBezTo>
                  <a:close/>
                  <a:moveTo>
                    <a:pt x="633" y="653"/>
                  </a:moveTo>
                  <a:cubicBezTo>
                    <a:pt x="632" y="653"/>
                    <a:pt x="632" y="653"/>
                    <a:pt x="632" y="653"/>
                  </a:cubicBezTo>
                  <a:cubicBezTo>
                    <a:pt x="631" y="654"/>
                    <a:pt x="632" y="654"/>
                    <a:pt x="630" y="654"/>
                  </a:cubicBezTo>
                  <a:cubicBezTo>
                    <a:pt x="630" y="654"/>
                    <a:pt x="629" y="654"/>
                    <a:pt x="629" y="655"/>
                  </a:cubicBezTo>
                  <a:cubicBezTo>
                    <a:pt x="629" y="655"/>
                    <a:pt x="628" y="655"/>
                    <a:pt x="627" y="655"/>
                  </a:cubicBezTo>
                  <a:cubicBezTo>
                    <a:pt x="627" y="655"/>
                    <a:pt x="626" y="655"/>
                    <a:pt x="624" y="656"/>
                  </a:cubicBezTo>
                  <a:cubicBezTo>
                    <a:pt x="624" y="655"/>
                    <a:pt x="623" y="655"/>
                    <a:pt x="623" y="655"/>
                  </a:cubicBezTo>
                  <a:cubicBezTo>
                    <a:pt x="622" y="655"/>
                    <a:pt x="621" y="656"/>
                    <a:pt x="620" y="656"/>
                  </a:cubicBezTo>
                  <a:cubicBezTo>
                    <a:pt x="620" y="656"/>
                    <a:pt x="620" y="657"/>
                    <a:pt x="621" y="657"/>
                  </a:cubicBezTo>
                  <a:cubicBezTo>
                    <a:pt x="621" y="657"/>
                    <a:pt x="622" y="658"/>
                    <a:pt x="622" y="658"/>
                  </a:cubicBezTo>
                  <a:cubicBezTo>
                    <a:pt x="622" y="658"/>
                    <a:pt x="621" y="659"/>
                    <a:pt x="621" y="659"/>
                  </a:cubicBezTo>
                  <a:cubicBezTo>
                    <a:pt x="621" y="659"/>
                    <a:pt x="621" y="659"/>
                    <a:pt x="621" y="660"/>
                  </a:cubicBezTo>
                  <a:cubicBezTo>
                    <a:pt x="621" y="660"/>
                    <a:pt x="620" y="660"/>
                    <a:pt x="619" y="660"/>
                  </a:cubicBezTo>
                  <a:cubicBezTo>
                    <a:pt x="619" y="660"/>
                    <a:pt x="619" y="660"/>
                    <a:pt x="618" y="660"/>
                  </a:cubicBezTo>
                  <a:cubicBezTo>
                    <a:pt x="618" y="660"/>
                    <a:pt x="618" y="660"/>
                    <a:pt x="618" y="660"/>
                  </a:cubicBezTo>
                  <a:cubicBezTo>
                    <a:pt x="617" y="660"/>
                    <a:pt x="617" y="661"/>
                    <a:pt x="617" y="661"/>
                  </a:cubicBezTo>
                  <a:cubicBezTo>
                    <a:pt x="616" y="661"/>
                    <a:pt x="615" y="661"/>
                    <a:pt x="613" y="661"/>
                  </a:cubicBezTo>
                  <a:cubicBezTo>
                    <a:pt x="613" y="661"/>
                    <a:pt x="612" y="662"/>
                    <a:pt x="612" y="662"/>
                  </a:cubicBezTo>
                  <a:cubicBezTo>
                    <a:pt x="611" y="662"/>
                    <a:pt x="611" y="662"/>
                    <a:pt x="611" y="662"/>
                  </a:cubicBezTo>
                  <a:cubicBezTo>
                    <a:pt x="610" y="662"/>
                    <a:pt x="609" y="662"/>
                    <a:pt x="608" y="663"/>
                  </a:cubicBezTo>
                  <a:cubicBezTo>
                    <a:pt x="608" y="662"/>
                    <a:pt x="608" y="663"/>
                    <a:pt x="607" y="662"/>
                  </a:cubicBezTo>
                  <a:cubicBezTo>
                    <a:pt x="607" y="662"/>
                    <a:pt x="607" y="662"/>
                    <a:pt x="606" y="662"/>
                  </a:cubicBezTo>
                  <a:cubicBezTo>
                    <a:pt x="606" y="662"/>
                    <a:pt x="605" y="663"/>
                    <a:pt x="605" y="663"/>
                  </a:cubicBezTo>
                  <a:cubicBezTo>
                    <a:pt x="604" y="663"/>
                    <a:pt x="604" y="663"/>
                    <a:pt x="604" y="663"/>
                  </a:cubicBezTo>
                  <a:cubicBezTo>
                    <a:pt x="604" y="663"/>
                    <a:pt x="604" y="663"/>
                    <a:pt x="603" y="663"/>
                  </a:cubicBezTo>
                  <a:cubicBezTo>
                    <a:pt x="603" y="663"/>
                    <a:pt x="603" y="663"/>
                    <a:pt x="603" y="663"/>
                  </a:cubicBezTo>
                  <a:cubicBezTo>
                    <a:pt x="603" y="663"/>
                    <a:pt x="602" y="663"/>
                    <a:pt x="602" y="663"/>
                  </a:cubicBezTo>
                  <a:cubicBezTo>
                    <a:pt x="602" y="663"/>
                    <a:pt x="602" y="663"/>
                    <a:pt x="602" y="663"/>
                  </a:cubicBezTo>
                  <a:cubicBezTo>
                    <a:pt x="601" y="663"/>
                    <a:pt x="600" y="663"/>
                    <a:pt x="599" y="664"/>
                  </a:cubicBezTo>
                  <a:cubicBezTo>
                    <a:pt x="599" y="664"/>
                    <a:pt x="598" y="664"/>
                    <a:pt x="598" y="664"/>
                  </a:cubicBezTo>
                  <a:cubicBezTo>
                    <a:pt x="598" y="664"/>
                    <a:pt x="597" y="663"/>
                    <a:pt x="597" y="663"/>
                  </a:cubicBezTo>
                  <a:cubicBezTo>
                    <a:pt x="596" y="663"/>
                    <a:pt x="596" y="663"/>
                    <a:pt x="597" y="663"/>
                  </a:cubicBezTo>
                  <a:cubicBezTo>
                    <a:pt x="597" y="662"/>
                    <a:pt x="598" y="662"/>
                    <a:pt x="599" y="662"/>
                  </a:cubicBezTo>
                  <a:cubicBezTo>
                    <a:pt x="600" y="662"/>
                    <a:pt x="600" y="661"/>
                    <a:pt x="601" y="661"/>
                  </a:cubicBezTo>
                  <a:cubicBezTo>
                    <a:pt x="601" y="661"/>
                    <a:pt x="601" y="662"/>
                    <a:pt x="601" y="661"/>
                  </a:cubicBezTo>
                  <a:cubicBezTo>
                    <a:pt x="602" y="661"/>
                    <a:pt x="603" y="661"/>
                    <a:pt x="603" y="661"/>
                  </a:cubicBezTo>
                  <a:cubicBezTo>
                    <a:pt x="603" y="662"/>
                    <a:pt x="605" y="661"/>
                    <a:pt x="606" y="660"/>
                  </a:cubicBezTo>
                  <a:cubicBezTo>
                    <a:pt x="606" y="660"/>
                    <a:pt x="607" y="660"/>
                    <a:pt x="608" y="660"/>
                  </a:cubicBezTo>
                  <a:cubicBezTo>
                    <a:pt x="609" y="661"/>
                    <a:pt x="610" y="659"/>
                    <a:pt x="611" y="661"/>
                  </a:cubicBezTo>
                  <a:cubicBezTo>
                    <a:pt x="612" y="660"/>
                    <a:pt x="613" y="659"/>
                    <a:pt x="614" y="659"/>
                  </a:cubicBezTo>
                  <a:cubicBezTo>
                    <a:pt x="615" y="659"/>
                    <a:pt x="615" y="659"/>
                    <a:pt x="616" y="659"/>
                  </a:cubicBezTo>
                  <a:cubicBezTo>
                    <a:pt x="616" y="659"/>
                    <a:pt x="616" y="659"/>
                    <a:pt x="616" y="659"/>
                  </a:cubicBezTo>
                  <a:cubicBezTo>
                    <a:pt x="616" y="659"/>
                    <a:pt x="616" y="659"/>
                    <a:pt x="617" y="658"/>
                  </a:cubicBezTo>
                  <a:cubicBezTo>
                    <a:pt x="617" y="659"/>
                    <a:pt x="618" y="659"/>
                    <a:pt x="619" y="659"/>
                  </a:cubicBezTo>
                  <a:cubicBezTo>
                    <a:pt x="620" y="659"/>
                    <a:pt x="618" y="658"/>
                    <a:pt x="619" y="658"/>
                  </a:cubicBezTo>
                  <a:cubicBezTo>
                    <a:pt x="619" y="658"/>
                    <a:pt x="620" y="657"/>
                    <a:pt x="620" y="656"/>
                  </a:cubicBezTo>
                  <a:cubicBezTo>
                    <a:pt x="619" y="656"/>
                    <a:pt x="619" y="657"/>
                    <a:pt x="619" y="657"/>
                  </a:cubicBezTo>
                  <a:cubicBezTo>
                    <a:pt x="618" y="656"/>
                    <a:pt x="620" y="655"/>
                    <a:pt x="620" y="655"/>
                  </a:cubicBezTo>
                  <a:cubicBezTo>
                    <a:pt x="620" y="655"/>
                    <a:pt x="621" y="655"/>
                    <a:pt x="622" y="655"/>
                  </a:cubicBezTo>
                  <a:cubicBezTo>
                    <a:pt x="623" y="654"/>
                    <a:pt x="625" y="653"/>
                    <a:pt x="627" y="653"/>
                  </a:cubicBezTo>
                  <a:cubicBezTo>
                    <a:pt x="627" y="653"/>
                    <a:pt x="628" y="652"/>
                    <a:pt x="628" y="652"/>
                  </a:cubicBezTo>
                  <a:cubicBezTo>
                    <a:pt x="628" y="652"/>
                    <a:pt x="628" y="653"/>
                    <a:pt x="629" y="653"/>
                  </a:cubicBezTo>
                  <a:cubicBezTo>
                    <a:pt x="630" y="652"/>
                    <a:pt x="631" y="652"/>
                    <a:pt x="632" y="652"/>
                  </a:cubicBezTo>
                  <a:cubicBezTo>
                    <a:pt x="633" y="652"/>
                    <a:pt x="634" y="651"/>
                    <a:pt x="635" y="652"/>
                  </a:cubicBezTo>
                  <a:cubicBezTo>
                    <a:pt x="634" y="653"/>
                    <a:pt x="634" y="654"/>
                    <a:pt x="633" y="653"/>
                  </a:cubicBezTo>
                  <a:close/>
                  <a:moveTo>
                    <a:pt x="655" y="641"/>
                  </a:moveTo>
                  <a:cubicBezTo>
                    <a:pt x="655" y="641"/>
                    <a:pt x="655" y="641"/>
                    <a:pt x="654" y="641"/>
                  </a:cubicBezTo>
                  <a:cubicBezTo>
                    <a:pt x="654" y="641"/>
                    <a:pt x="654" y="641"/>
                    <a:pt x="654" y="641"/>
                  </a:cubicBezTo>
                  <a:cubicBezTo>
                    <a:pt x="655" y="641"/>
                    <a:pt x="656" y="640"/>
                    <a:pt x="656" y="640"/>
                  </a:cubicBezTo>
                  <a:cubicBezTo>
                    <a:pt x="656" y="641"/>
                    <a:pt x="656" y="641"/>
                    <a:pt x="655" y="641"/>
                  </a:cubicBezTo>
                  <a:close/>
                  <a:moveTo>
                    <a:pt x="660" y="639"/>
                  </a:moveTo>
                  <a:cubicBezTo>
                    <a:pt x="660" y="640"/>
                    <a:pt x="659" y="640"/>
                    <a:pt x="658" y="640"/>
                  </a:cubicBezTo>
                  <a:cubicBezTo>
                    <a:pt x="658" y="640"/>
                    <a:pt x="658" y="639"/>
                    <a:pt x="659" y="639"/>
                  </a:cubicBezTo>
                  <a:cubicBezTo>
                    <a:pt x="660" y="639"/>
                    <a:pt x="661" y="639"/>
                    <a:pt x="661" y="639"/>
                  </a:cubicBezTo>
                  <a:cubicBezTo>
                    <a:pt x="661" y="639"/>
                    <a:pt x="661" y="639"/>
                    <a:pt x="661" y="639"/>
                  </a:cubicBezTo>
                  <a:cubicBezTo>
                    <a:pt x="661" y="639"/>
                    <a:pt x="661" y="638"/>
                    <a:pt x="661" y="638"/>
                  </a:cubicBezTo>
                  <a:cubicBezTo>
                    <a:pt x="661" y="638"/>
                    <a:pt x="662" y="638"/>
                    <a:pt x="662" y="638"/>
                  </a:cubicBezTo>
                  <a:cubicBezTo>
                    <a:pt x="661" y="639"/>
                    <a:pt x="661" y="639"/>
                    <a:pt x="660" y="639"/>
                  </a:cubicBezTo>
                  <a:close/>
                  <a:moveTo>
                    <a:pt x="663" y="638"/>
                  </a:moveTo>
                  <a:cubicBezTo>
                    <a:pt x="663" y="638"/>
                    <a:pt x="663" y="638"/>
                    <a:pt x="663" y="638"/>
                  </a:cubicBezTo>
                  <a:cubicBezTo>
                    <a:pt x="663" y="638"/>
                    <a:pt x="663" y="638"/>
                    <a:pt x="663" y="638"/>
                  </a:cubicBezTo>
                  <a:close/>
                  <a:moveTo>
                    <a:pt x="668" y="635"/>
                  </a:moveTo>
                  <a:cubicBezTo>
                    <a:pt x="667" y="635"/>
                    <a:pt x="667" y="636"/>
                    <a:pt x="666" y="636"/>
                  </a:cubicBezTo>
                  <a:cubicBezTo>
                    <a:pt x="666" y="636"/>
                    <a:pt x="666" y="636"/>
                    <a:pt x="666" y="636"/>
                  </a:cubicBezTo>
                  <a:cubicBezTo>
                    <a:pt x="667" y="635"/>
                    <a:pt x="668" y="635"/>
                    <a:pt x="669" y="634"/>
                  </a:cubicBezTo>
                  <a:cubicBezTo>
                    <a:pt x="669" y="635"/>
                    <a:pt x="669" y="635"/>
                    <a:pt x="668" y="635"/>
                  </a:cubicBezTo>
                  <a:close/>
                  <a:moveTo>
                    <a:pt x="670" y="632"/>
                  </a:moveTo>
                  <a:cubicBezTo>
                    <a:pt x="670" y="632"/>
                    <a:pt x="669" y="632"/>
                    <a:pt x="669" y="632"/>
                  </a:cubicBezTo>
                  <a:cubicBezTo>
                    <a:pt x="669" y="632"/>
                    <a:pt x="669" y="633"/>
                    <a:pt x="669" y="633"/>
                  </a:cubicBezTo>
                  <a:cubicBezTo>
                    <a:pt x="668" y="633"/>
                    <a:pt x="668" y="633"/>
                    <a:pt x="667" y="633"/>
                  </a:cubicBezTo>
                  <a:cubicBezTo>
                    <a:pt x="667" y="633"/>
                    <a:pt x="667" y="634"/>
                    <a:pt x="667" y="634"/>
                  </a:cubicBezTo>
                  <a:cubicBezTo>
                    <a:pt x="666" y="634"/>
                    <a:pt x="666" y="634"/>
                    <a:pt x="666" y="634"/>
                  </a:cubicBezTo>
                  <a:cubicBezTo>
                    <a:pt x="665" y="634"/>
                    <a:pt x="663" y="635"/>
                    <a:pt x="662" y="635"/>
                  </a:cubicBezTo>
                  <a:cubicBezTo>
                    <a:pt x="661" y="635"/>
                    <a:pt x="661" y="635"/>
                    <a:pt x="660" y="635"/>
                  </a:cubicBezTo>
                  <a:cubicBezTo>
                    <a:pt x="660" y="635"/>
                    <a:pt x="659" y="635"/>
                    <a:pt x="659" y="635"/>
                  </a:cubicBezTo>
                  <a:cubicBezTo>
                    <a:pt x="658" y="636"/>
                    <a:pt x="657" y="637"/>
                    <a:pt x="656" y="637"/>
                  </a:cubicBezTo>
                  <a:cubicBezTo>
                    <a:pt x="655" y="637"/>
                    <a:pt x="654" y="637"/>
                    <a:pt x="654" y="637"/>
                  </a:cubicBezTo>
                  <a:cubicBezTo>
                    <a:pt x="655" y="637"/>
                    <a:pt x="655" y="636"/>
                    <a:pt x="656" y="636"/>
                  </a:cubicBezTo>
                  <a:cubicBezTo>
                    <a:pt x="656" y="636"/>
                    <a:pt x="656" y="636"/>
                    <a:pt x="656" y="635"/>
                  </a:cubicBezTo>
                  <a:cubicBezTo>
                    <a:pt x="657" y="635"/>
                    <a:pt x="658" y="635"/>
                    <a:pt x="658" y="635"/>
                  </a:cubicBezTo>
                  <a:cubicBezTo>
                    <a:pt x="658" y="634"/>
                    <a:pt x="658" y="635"/>
                    <a:pt x="659" y="635"/>
                  </a:cubicBezTo>
                  <a:cubicBezTo>
                    <a:pt x="660" y="634"/>
                    <a:pt x="660" y="634"/>
                    <a:pt x="660" y="633"/>
                  </a:cubicBezTo>
                  <a:cubicBezTo>
                    <a:pt x="661" y="633"/>
                    <a:pt x="662" y="633"/>
                    <a:pt x="662" y="634"/>
                  </a:cubicBezTo>
                  <a:cubicBezTo>
                    <a:pt x="664" y="633"/>
                    <a:pt x="665" y="633"/>
                    <a:pt x="667" y="633"/>
                  </a:cubicBezTo>
                  <a:cubicBezTo>
                    <a:pt x="668" y="633"/>
                    <a:pt x="668" y="632"/>
                    <a:pt x="668" y="632"/>
                  </a:cubicBezTo>
                  <a:cubicBezTo>
                    <a:pt x="669" y="632"/>
                    <a:pt x="669" y="630"/>
                    <a:pt x="671" y="631"/>
                  </a:cubicBezTo>
                  <a:cubicBezTo>
                    <a:pt x="670" y="631"/>
                    <a:pt x="670" y="631"/>
                    <a:pt x="670" y="632"/>
                  </a:cubicBezTo>
                  <a:close/>
                  <a:moveTo>
                    <a:pt x="669" y="622"/>
                  </a:moveTo>
                  <a:cubicBezTo>
                    <a:pt x="668" y="623"/>
                    <a:pt x="668" y="623"/>
                    <a:pt x="668" y="624"/>
                  </a:cubicBezTo>
                  <a:cubicBezTo>
                    <a:pt x="666" y="623"/>
                    <a:pt x="665" y="624"/>
                    <a:pt x="664" y="625"/>
                  </a:cubicBezTo>
                  <a:cubicBezTo>
                    <a:pt x="663" y="625"/>
                    <a:pt x="662" y="625"/>
                    <a:pt x="661" y="626"/>
                  </a:cubicBezTo>
                  <a:cubicBezTo>
                    <a:pt x="660" y="626"/>
                    <a:pt x="662" y="625"/>
                    <a:pt x="662" y="625"/>
                  </a:cubicBezTo>
                  <a:cubicBezTo>
                    <a:pt x="663" y="624"/>
                    <a:pt x="663" y="624"/>
                    <a:pt x="664" y="623"/>
                  </a:cubicBezTo>
                  <a:cubicBezTo>
                    <a:pt x="665" y="623"/>
                    <a:pt x="664" y="624"/>
                    <a:pt x="665" y="623"/>
                  </a:cubicBezTo>
                  <a:cubicBezTo>
                    <a:pt x="666" y="623"/>
                    <a:pt x="665" y="623"/>
                    <a:pt x="665" y="623"/>
                  </a:cubicBezTo>
                  <a:cubicBezTo>
                    <a:pt x="667" y="623"/>
                    <a:pt x="667" y="622"/>
                    <a:pt x="668" y="622"/>
                  </a:cubicBezTo>
                  <a:cubicBezTo>
                    <a:pt x="669" y="622"/>
                    <a:pt x="669" y="621"/>
                    <a:pt x="669" y="621"/>
                  </a:cubicBezTo>
                  <a:cubicBezTo>
                    <a:pt x="670" y="621"/>
                    <a:pt x="671" y="621"/>
                    <a:pt x="671" y="622"/>
                  </a:cubicBezTo>
                  <a:cubicBezTo>
                    <a:pt x="670" y="622"/>
                    <a:pt x="669" y="623"/>
                    <a:pt x="669" y="622"/>
                  </a:cubicBezTo>
                  <a:close/>
                  <a:moveTo>
                    <a:pt x="672" y="619"/>
                  </a:moveTo>
                  <a:cubicBezTo>
                    <a:pt x="673" y="619"/>
                    <a:pt x="672" y="619"/>
                    <a:pt x="673" y="619"/>
                  </a:cubicBezTo>
                  <a:cubicBezTo>
                    <a:pt x="673" y="619"/>
                    <a:pt x="674" y="619"/>
                    <a:pt x="673" y="618"/>
                  </a:cubicBezTo>
                  <a:cubicBezTo>
                    <a:pt x="674" y="618"/>
                    <a:pt x="674" y="618"/>
                    <a:pt x="674" y="618"/>
                  </a:cubicBezTo>
                  <a:cubicBezTo>
                    <a:pt x="675" y="619"/>
                    <a:pt x="674" y="619"/>
                    <a:pt x="674" y="619"/>
                  </a:cubicBezTo>
                  <a:cubicBezTo>
                    <a:pt x="674" y="619"/>
                    <a:pt x="673" y="620"/>
                    <a:pt x="673" y="620"/>
                  </a:cubicBezTo>
                  <a:cubicBezTo>
                    <a:pt x="672" y="621"/>
                    <a:pt x="672" y="620"/>
                    <a:pt x="671" y="620"/>
                  </a:cubicBezTo>
                  <a:cubicBezTo>
                    <a:pt x="671" y="620"/>
                    <a:pt x="672" y="620"/>
                    <a:pt x="672" y="619"/>
                  </a:cubicBezTo>
                  <a:close/>
                  <a:moveTo>
                    <a:pt x="675" y="629"/>
                  </a:moveTo>
                  <a:cubicBezTo>
                    <a:pt x="674" y="630"/>
                    <a:pt x="674" y="630"/>
                    <a:pt x="672" y="631"/>
                  </a:cubicBezTo>
                  <a:cubicBezTo>
                    <a:pt x="672" y="630"/>
                    <a:pt x="672" y="630"/>
                    <a:pt x="671" y="630"/>
                  </a:cubicBezTo>
                  <a:cubicBezTo>
                    <a:pt x="671" y="629"/>
                    <a:pt x="674" y="630"/>
                    <a:pt x="673" y="629"/>
                  </a:cubicBezTo>
                  <a:cubicBezTo>
                    <a:pt x="673" y="629"/>
                    <a:pt x="674" y="628"/>
                    <a:pt x="674" y="628"/>
                  </a:cubicBezTo>
                  <a:cubicBezTo>
                    <a:pt x="675" y="629"/>
                    <a:pt x="676" y="629"/>
                    <a:pt x="677" y="628"/>
                  </a:cubicBezTo>
                  <a:cubicBezTo>
                    <a:pt x="677" y="629"/>
                    <a:pt x="676" y="629"/>
                    <a:pt x="675" y="629"/>
                  </a:cubicBezTo>
                  <a:close/>
                  <a:moveTo>
                    <a:pt x="699" y="603"/>
                  </a:moveTo>
                  <a:cubicBezTo>
                    <a:pt x="700" y="602"/>
                    <a:pt x="701" y="602"/>
                    <a:pt x="701" y="601"/>
                  </a:cubicBezTo>
                  <a:cubicBezTo>
                    <a:pt x="703" y="601"/>
                    <a:pt x="703" y="600"/>
                    <a:pt x="704" y="599"/>
                  </a:cubicBezTo>
                  <a:cubicBezTo>
                    <a:pt x="704" y="599"/>
                    <a:pt x="704" y="599"/>
                    <a:pt x="704" y="599"/>
                  </a:cubicBezTo>
                  <a:cubicBezTo>
                    <a:pt x="704" y="599"/>
                    <a:pt x="704" y="599"/>
                    <a:pt x="705" y="599"/>
                  </a:cubicBezTo>
                  <a:cubicBezTo>
                    <a:pt x="705" y="598"/>
                    <a:pt x="706" y="598"/>
                    <a:pt x="707" y="597"/>
                  </a:cubicBezTo>
                  <a:cubicBezTo>
                    <a:pt x="708" y="598"/>
                    <a:pt x="705" y="598"/>
                    <a:pt x="705" y="599"/>
                  </a:cubicBezTo>
                  <a:cubicBezTo>
                    <a:pt x="704" y="599"/>
                    <a:pt x="704" y="600"/>
                    <a:pt x="704" y="600"/>
                  </a:cubicBezTo>
                  <a:cubicBezTo>
                    <a:pt x="703" y="600"/>
                    <a:pt x="703" y="601"/>
                    <a:pt x="703" y="601"/>
                  </a:cubicBezTo>
                  <a:cubicBezTo>
                    <a:pt x="703" y="601"/>
                    <a:pt x="701" y="602"/>
                    <a:pt x="702" y="602"/>
                  </a:cubicBezTo>
                  <a:cubicBezTo>
                    <a:pt x="701" y="602"/>
                    <a:pt x="701" y="602"/>
                    <a:pt x="701" y="603"/>
                  </a:cubicBezTo>
                  <a:cubicBezTo>
                    <a:pt x="700" y="603"/>
                    <a:pt x="700" y="603"/>
                    <a:pt x="700" y="603"/>
                  </a:cubicBezTo>
                  <a:cubicBezTo>
                    <a:pt x="700" y="603"/>
                    <a:pt x="699" y="604"/>
                    <a:pt x="699" y="604"/>
                  </a:cubicBezTo>
                  <a:cubicBezTo>
                    <a:pt x="699" y="604"/>
                    <a:pt x="699" y="604"/>
                    <a:pt x="699" y="604"/>
                  </a:cubicBezTo>
                  <a:cubicBezTo>
                    <a:pt x="699" y="604"/>
                    <a:pt x="698" y="604"/>
                    <a:pt x="698" y="605"/>
                  </a:cubicBezTo>
                  <a:cubicBezTo>
                    <a:pt x="698" y="604"/>
                    <a:pt x="698" y="604"/>
                    <a:pt x="697" y="605"/>
                  </a:cubicBezTo>
                  <a:cubicBezTo>
                    <a:pt x="697" y="604"/>
                    <a:pt x="698" y="603"/>
                    <a:pt x="699" y="603"/>
                  </a:cubicBezTo>
                  <a:close/>
                  <a:moveTo>
                    <a:pt x="694" y="609"/>
                  </a:moveTo>
                  <a:cubicBezTo>
                    <a:pt x="694" y="610"/>
                    <a:pt x="694" y="610"/>
                    <a:pt x="693" y="610"/>
                  </a:cubicBezTo>
                  <a:cubicBezTo>
                    <a:pt x="693" y="610"/>
                    <a:pt x="693" y="610"/>
                    <a:pt x="693" y="610"/>
                  </a:cubicBezTo>
                  <a:cubicBezTo>
                    <a:pt x="693" y="609"/>
                    <a:pt x="694" y="609"/>
                    <a:pt x="694" y="609"/>
                  </a:cubicBezTo>
                  <a:close/>
                  <a:moveTo>
                    <a:pt x="680" y="615"/>
                  </a:moveTo>
                  <a:cubicBezTo>
                    <a:pt x="680" y="615"/>
                    <a:pt x="680" y="615"/>
                    <a:pt x="681" y="614"/>
                  </a:cubicBezTo>
                  <a:cubicBezTo>
                    <a:pt x="681" y="614"/>
                    <a:pt x="683" y="614"/>
                    <a:pt x="683" y="614"/>
                  </a:cubicBezTo>
                  <a:cubicBezTo>
                    <a:pt x="683" y="614"/>
                    <a:pt x="683" y="613"/>
                    <a:pt x="683" y="613"/>
                  </a:cubicBezTo>
                  <a:cubicBezTo>
                    <a:pt x="683" y="613"/>
                    <a:pt x="684" y="613"/>
                    <a:pt x="684" y="613"/>
                  </a:cubicBezTo>
                  <a:cubicBezTo>
                    <a:pt x="684" y="613"/>
                    <a:pt x="685" y="612"/>
                    <a:pt x="685" y="612"/>
                  </a:cubicBezTo>
                  <a:cubicBezTo>
                    <a:pt x="685" y="612"/>
                    <a:pt x="686" y="612"/>
                    <a:pt x="686" y="612"/>
                  </a:cubicBezTo>
                  <a:cubicBezTo>
                    <a:pt x="687" y="611"/>
                    <a:pt x="686" y="611"/>
                    <a:pt x="687" y="611"/>
                  </a:cubicBezTo>
                  <a:cubicBezTo>
                    <a:pt x="688" y="610"/>
                    <a:pt x="688" y="610"/>
                    <a:pt x="688" y="609"/>
                  </a:cubicBezTo>
                  <a:cubicBezTo>
                    <a:pt x="689" y="609"/>
                    <a:pt x="690" y="609"/>
                    <a:pt x="690" y="609"/>
                  </a:cubicBezTo>
                  <a:cubicBezTo>
                    <a:pt x="692" y="608"/>
                    <a:pt x="690" y="609"/>
                    <a:pt x="690" y="609"/>
                  </a:cubicBezTo>
                  <a:cubicBezTo>
                    <a:pt x="690" y="610"/>
                    <a:pt x="690" y="610"/>
                    <a:pt x="689" y="611"/>
                  </a:cubicBezTo>
                  <a:cubicBezTo>
                    <a:pt x="689" y="611"/>
                    <a:pt x="688" y="611"/>
                    <a:pt x="688" y="611"/>
                  </a:cubicBezTo>
                  <a:cubicBezTo>
                    <a:pt x="688" y="611"/>
                    <a:pt x="687" y="612"/>
                    <a:pt x="687" y="612"/>
                  </a:cubicBezTo>
                  <a:cubicBezTo>
                    <a:pt x="686" y="612"/>
                    <a:pt x="685" y="613"/>
                    <a:pt x="684" y="613"/>
                  </a:cubicBezTo>
                  <a:cubicBezTo>
                    <a:pt x="685" y="614"/>
                    <a:pt x="686" y="614"/>
                    <a:pt x="686" y="615"/>
                  </a:cubicBezTo>
                  <a:cubicBezTo>
                    <a:pt x="686" y="615"/>
                    <a:pt x="685" y="615"/>
                    <a:pt x="685" y="615"/>
                  </a:cubicBezTo>
                  <a:cubicBezTo>
                    <a:pt x="685" y="615"/>
                    <a:pt x="684" y="615"/>
                    <a:pt x="683" y="615"/>
                  </a:cubicBezTo>
                  <a:cubicBezTo>
                    <a:pt x="683" y="615"/>
                    <a:pt x="683" y="615"/>
                    <a:pt x="683" y="615"/>
                  </a:cubicBezTo>
                  <a:cubicBezTo>
                    <a:pt x="683" y="615"/>
                    <a:pt x="682" y="614"/>
                    <a:pt x="682" y="614"/>
                  </a:cubicBezTo>
                  <a:cubicBezTo>
                    <a:pt x="681" y="615"/>
                    <a:pt x="682" y="615"/>
                    <a:pt x="682" y="616"/>
                  </a:cubicBezTo>
                  <a:cubicBezTo>
                    <a:pt x="681" y="616"/>
                    <a:pt x="680" y="617"/>
                    <a:pt x="680" y="617"/>
                  </a:cubicBezTo>
                  <a:cubicBezTo>
                    <a:pt x="679" y="617"/>
                    <a:pt x="679" y="616"/>
                    <a:pt x="678" y="616"/>
                  </a:cubicBezTo>
                  <a:cubicBezTo>
                    <a:pt x="678" y="615"/>
                    <a:pt x="679" y="615"/>
                    <a:pt x="680" y="615"/>
                  </a:cubicBezTo>
                  <a:close/>
                  <a:moveTo>
                    <a:pt x="689" y="614"/>
                  </a:moveTo>
                  <a:cubicBezTo>
                    <a:pt x="688" y="614"/>
                    <a:pt x="687" y="614"/>
                    <a:pt x="687" y="614"/>
                  </a:cubicBezTo>
                  <a:cubicBezTo>
                    <a:pt x="687" y="614"/>
                    <a:pt x="688" y="614"/>
                    <a:pt x="688" y="613"/>
                  </a:cubicBezTo>
                  <a:cubicBezTo>
                    <a:pt x="690" y="613"/>
                    <a:pt x="690" y="612"/>
                    <a:pt x="691" y="612"/>
                  </a:cubicBezTo>
                  <a:cubicBezTo>
                    <a:pt x="691" y="613"/>
                    <a:pt x="690" y="612"/>
                    <a:pt x="690" y="613"/>
                  </a:cubicBezTo>
                  <a:cubicBezTo>
                    <a:pt x="689" y="613"/>
                    <a:pt x="688" y="613"/>
                    <a:pt x="689" y="614"/>
                  </a:cubicBezTo>
                  <a:close/>
                  <a:moveTo>
                    <a:pt x="683" y="617"/>
                  </a:moveTo>
                  <a:cubicBezTo>
                    <a:pt x="683" y="618"/>
                    <a:pt x="682" y="618"/>
                    <a:pt x="681" y="618"/>
                  </a:cubicBezTo>
                  <a:cubicBezTo>
                    <a:pt x="681" y="617"/>
                    <a:pt x="682" y="617"/>
                    <a:pt x="683" y="617"/>
                  </a:cubicBezTo>
                  <a:close/>
                  <a:moveTo>
                    <a:pt x="700" y="610"/>
                  </a:moveTo>
                  <a:cubicBezTo>
                    <a:pt x="701" y="611"/>
                    <a:pt x="700" y="611"/>
                    <a:pt x="700" y="611"/>
                  </a:cubicBezTo>
                  <a:cubicBezTo>
                    <a:pt x="700" y="612"/>
                    <a:pt x="700" y="612"/>
                    <a:pt x="700" y="612"/>
                  </a:cubicBezTo>
                  <a:cubicBezTo>
                    <a:pt x="699" y="612"/>
                    <a:pt x="699" y="613"/>
                    <a:pt x="698" y="613"/>
                  </a:cubicBezTo>
                  <a:cubicBezTo>
                    <a:pt x="698" y="613"/>
                    <a:pt x="698" y="613"/>
                    <a:pt x="697" y="613"/>
                  </a:cubicBezTo>
                  <a:cubicBezTo>
                    <a:pt x="697" y="614"/>
                    <a:pt x="697" y="614"/>
                    <a:pt x="696" y="614"/>
                  </a:cubicBezTo>
                  <a:cubicBezTo>
                    <a:pt x="696" y="614"/>
                    <a:pt x="696" y="614"/>
                    <a:pt x="696" y="614"/>
                  </a:cubicBezTo>
                  <a:cubicBezTo>
                    <a:pt x="695" y="614"/>
                    <a:pt x="695" y="615"/>
                    <a:pt x="695" y="615"/>
                  </a:cubicBezTo>
                  <a:cubicBezTo>
                    <a:pt x="695" y="615"/>
                    <a:pt x="695" y="616"/>
                    <a:pt x="695" y="616"/>
                  </a:cubicBezTo>
                  <a:cubicBezTo>
                    <a:pt x="694" y="616"/>
                    <a:pt x="694" y="616"/>
                    <a:pt x="693" y="617"/>
                  </a:cubicBezTo>
                  <a:cubicBezTo>
                    <a:pt x="693" y="617"/>
                    <a:pt x="693" y="617"/>
                    <a:pt x="693" y="617"/>
                  </a:cubicBezTo>
                  <a:cubicBezTo>
                    <a:pt x="693" y="617"/>
                    <a:pt x="693" y="617"/>
                    <a:pt x="692" y="617"/>
                  </a:cubicBezTo>
                  <a:cubicBezTo>
                    <a:pt x="692" y="617"/>
                    <a:pt x="692" y="618"/>
                    <a:pt x="692" y="618"/>
                  </a:cubicBezTo>
                  <a:cubicBezTo>
                    <a:pt x="692" y="618"/>
                    <a:pt x="692" y="618"/>
                    <a:pt x="692" y="618"/>
                  </a:cubicBezTo>
                  <a:cubicBezTo>
                    <a:pt x="692" y="618"/>
                    <a:pt x="692" y="618"/>
                    <a:pt x="692" y="618"/>
                  </a:cubicBezTo>
                  <a:cubicBezTo>
                    <a:pt x="692" y="618"/>
                    <a:pt x="691" y="618"/>
                    <a:pt x="691" y="618"/>
                  </a:cubicBezTo>
                  <a:cubicBezTo>
                    <a:pt x="691" y="619"/>
                    <a:pt x="691" y="619"/>
                    <a:pt x="691" y="619"/>
                  </a:cubicBezTo>
                  <a:cubicBezTo>
                    <a:pt x="691" y="619"/>
                    <a:pt x="691" y="619"/>
                    <a:pt x="691" y="619"/>
                  </a:cubicBezTo>
                  <a:cubicBezTo>
                    <a:pt x="691" y="619"/>
                    <a:pt x="690" y="619"/>
                    <a:pt x="690" y="619"/>
                  </a:cubicBezTo>
                  <a:cubicBezTo>
                    <a:pt x="690" y="619"/>
                    <a:pt x="689" y="619"/>
                    <a:pt x="689" y="620"/>
                  </a:cubicBezTo>
                  <a:cubicBezTo>
                    <a:pt x="689" y="620"/>
                    <a:pt x="689" y="620"/>
                    <a:pt x="689" y="620"/>
                  </a:cubicBezTo>
                  <a:cubicBezTo>
                    <a:pt x="689" y="620"/>
                    <a:pt x="689" y="620"/>
                    <a:pt x="689" y="620"/>
                  </a:cubicBezTo>
                  <a:cubicBezTo>
                    <a:pt x="687" y="621"/>
                    <a:pt x="686" y="622"/>
                    <a:pt x="685" y="623"/>
                  </a:cubicBezTo>
                  <a:cubicBezTo>
                    <a:pt x="685" y="623"/>
                    <a:pt x="685" y="623"/>
                    <a:pt x="684" y="623"/>
                  </a:cubicBezTo>
                  <a:cubicBezTo>
                    <a:pt x="683" y="623"/>
                    <a:pt x="684" y="624"/>
                    <a:pt x="683" y="624"/>
                  </a:cubicBezTo>
                  <a:cubicBezTo>
                    <a:pt x="683" y="624"/>
                    <a:pt x="683" y="625"/>
                    <a:pt x="683" y="625"/>
                  </a:cubicBezTo>
                  <a:cubicBezTo>
                    <a:pt x="682" y="625"/>
                    <a:pt x="682" y="625"/>
                    <a:pt x="681" y="625"/>
                  </a:cubicBezTo>
                  <a:cubicBezTo>
                    <a:pt x="681" y="625"/>
                    <a:pt x="681" y="625"/>
                    <a:pt x="681" y="625"/>
                  </a:cubicBezTo>
                  <a:cubicBezTo>
                    <a:pt x="681" y="625"/>
                    <a:pt x="681" y="626"/>
                    <a:pt x="680" y="626"/>
                  </a:cubicBezTo>
                  <a:cubicBezTo>
                    <a:pt x="680" y="626"/>
                    <a:pt x="680" y="626"/>
                    <a:pt x="680" y="626"/>
                  </a:cubicBezTo>
                  <a:cubicBezTo>
                    <a:pt x="679" y="627"/>
                    <a:pt x="679" y="627"/>
                    <a:pt x="678" y="628"/>
                  </a:cubicBezTo>
                  <a:cubicBezTo>
                    <a:pt x="677" y="628"/>
                    <a:pt x="678" y="627"/>
                    <a:pt x="678" y="626"/>
                  </a:cubicBezTo>
                  <a:cubicBezTo>
                    <a:pt x="679" y="626"/>
                    <a:pt x="679" y="625"/>
                    <a:pt x="680" y="625"/>
                  </a:cubicBezTo>
                  <a:cubicBezTo>
                    <a:pt x="680" y="625"/>
                    <a:pt x="680" y="625"/>
                    <a:pt x="680" y="624"/>
                  </a:cubicBezTo>
                  <a:cubicBezTo>
                    <a:pt x="681" y="624"/>
                    <a:pt x="682" y="624"/>
                    <a:pt x="682" y="624"/>
                  </a:cubicBezTo>
                  <a:cubicBezTo>
                    <a:pt x="682" y="624"/>
                    <a:pt x="683" y="623"/>
                    <a:pt x="683" y="623"/>
                  </a:cubicBezTo>
                  <a:cubicBezTo>
                    <a:pt x="684" y="622"/>
                    <a:pt x="684" y="622"/>
                    <a:pt x="685" y="621"/>
                  </a:cubicBezTo>
                  <a:cubicBezTo>
                    <a:pt x="687" y="621"/>
                    <a:pt x="687" y="620"/>
                    <a:pt x="688" y="620"/>
                  </a:cubicBezTo>
                  <a:cubicBezTo>
                    <a:pt x="688" y="619"/>
                    <a:pt x="688" y="619"/>
                    <a:pt x="688" y="619"/>
                  </a:cubicBezTo>
                  <a:cubicBezTo>
                    <a:pt x="688" y="619"/>
                    <a:pt x="688" y="619"/>
                    <a:pt x="689" y="619"/>
                  </a:cubicBezTo>
                  <a:cubicBezTo>
                    <a:pt x="689" y="619"/>
                    <a:pt x="689" y="618"/>
                    <a:pt x="690" y="618"/>
                  </a:cubicBezTo>
                  <a:cubicBezTo>
                    <a:pt x="691" y="618"/>
                    <a:pt x="691" y="617"/>
                    <a:pt x="692" y="617"/>
                  </a:cubicBezTo>
                  <a:cubicBezTo>
                    <a:pt x="693" y="617"/>
                    <a:pt x="692" y="616"/>
                    <a:pt x="692" y="616"/>
                  </a:cubicBezTo>
                  <a:cubicBezTo>
                    <a:pt x="692" y="616"/>
                    <a:pt x="693" y="616"/>
                    <a:pt x="692" y="615"/>
                  </a:cubicBezTo>
                  <a:cubicBezTo>
                    <a:pt x="693" y="615"/>
                    <a:pt x="694" y="615"/>
                    <a:pt x="695" y="615"/>
                  </a:cubicBezTo>
                  <a:cubicBezTo>
                    <a:pt x="695" y="614"/>
                    <a:pt x="693" y="614"/>
                    <a:pt x="694" y="614"/>
                  </a:cubicBezTo>
                  <a:cubicBezTo>
                    <a:pt x="695" y="614"/>
                    <a:pt x="695" y="613"/>
                    <a:pt x="696" y="613"/>
                  </a:cubicBezTo>
                  <a:cubicBezTo>
                    <a:pt x="697" y="613"/>
                    <a:pt x="697" y="612"/>
                    <a:pt x="697" y="612"/>
                  </a:cubicBezTo>
                  <a:cubicBezTo>
                    <a:pt x="698" y="612"/>
                    <a:pt x="699" y="611"/>
                    <a:pt x="700" y="611"/>
                  </a:cubicBezTo>
                  <a:cubicBezTo>
                    <a:pt x="700" y="610"/>
                    <a:pt x="700" y="610"/>
                    <a:pt x="700" y="609"/>
                  </a:cubicBezTo>
                  <a:cubicBezTo>
                    <a:pt x="700" y="609"/>
                    <a:pt x="701" y="610"/>
                    <a:pt x="701" y="609"/>
                  </a:cubicBezTo>
                  <a:cubicBezTo>
                    <a:pt x="701" y="609"/>
                    <a:pt x="701" y="609"/>
                    <a:pt x="702" y="609"/>
                  </a:cubicBezTo>
                  <a:cubicBezTo>
                    <a:pt x="703" y="609"/>
                    <a:pt x="702" y="607"/>
                    <a:pt x="703" y="608"/>
                  </a:cubicBezTo>
                  <a:cubicBezTo>
                    <a:pt x="703" y="609"/>
                    <a:pt x="702" y="609"/>
                    <a:pt x="700" y="610"/>
                  </a:cubicBezTo>
                  <a:close/>
                  <a:moveTo>
                    <a:pt x="707" y="605"/>
                  </a:moveTo>
                  <a:cubicBezTo>
                    <a:pt x="706" y="604"/>
                    <a:pt x="705" y="608"/>
                    <a:pt x="703" y="607"/>
                  </a:cubicBezTo>
                  <a:cubicBezTo>
                    <a:pt x="703" y="606"/>
                    <a:pt x="704" y="606"/>
                    <a:pt x="705" y="606"/>
                  </a:cubicBezTo>
                  <a:cubicBezTo>
                    <a:pt x="705" y="605"/>
                    <a:pt x="706" y="605"/>
                    <a:pt x="706" y="605"/>
                  </a:cubicBezTo>
                  <a:cubicBezTo>
                    <a:pt x="707" y="605"/>
                    <a:pt x="707" y="605"/>
                    <a:pt x="707" y="605"/>
                  </a:cubicBezTo>
                  <a:cubicBezTo>
                    <a:pt x="707" y="605"/>
                    <a:pt x="707" y="605"/>
                    <a:pt x="707" y="605"/>
                  </a:cubicBezTo>
                  <a:close/>
                  <a:moveTo>
                    <a:pt x="723" y="588"/>
                  </a:moveTo>
                  <a:cubicBezTo>
                    <a:pt x="723" y="588"/>
                    <a:pt x="723" y="588"/>
                    <a:pt x="723" y="588"/>
                  </a:cubicBezTo>
                  <a:cubicBezTo>
                    <a:pt x="723" y="588"/>
                    <a:pt x="723" y="588"/>
                    <a:pt x="723" y="588"/>
                  </a:cubicBezTo>
                  <a:cubicBezTo>
                    <a:pt x="723" y="588"/>
                    <a:pt x="723" y="588"/>
                    <a:pt x="723" y="588"/>
                  </a:cubicBezTo>
                  <a:close/>
                  <a:moveTo>
                    <a:pt x="724" y="587"/>
                  </a:moveTo>
                  <a:cubicBezTo>
                    <a:pt x="724" y="587"/>
                    <a:pt x="724" y="587"/>
                    <a:pt x="724" y="587"/>
                  </a:cubicBezTo>
                  <a:cubicBezTo>
                    <a:pt x="724" y="587"/>
                    <a:pt x="724" y="587"/>
                    <a:pt x="724" y="587"/>
                  </a:cubicBezTo>
                  <a:cubicBezTo>
                    <a:pt x="724" y="587"/>
                    <a:pt x="724" y="587"/>
                    <a:pt x="724" y="587"/>
                  </a:cubicBezTo>
                  <a:close/>
                  <a:moveTo>
                    <a:pt x="727" y="584"/>
                  </a:moveTo>
                  <a:cubicBezTo>
                    <a:pt x="727" y="584"/>
                    <a:pt x="726" y="584"/>
                    <a:pt x="726" y="584"/>
                  </a:cubicBezTo>
                  <a:cubicBezTo>
                    <a:pt x="726" y="584"/>
                    <a:pt x="726" y="583"/>
                    <a:pt x="727" y="583"/>
                  </a:cubicBezTo>
                  <a:cubicBezTo>
                    <a:pt x="727" y="583"/>
                    <a:pt x="727" y="583"/>
                    <a:pt x="727" y="583"/>
                  </a:cubicBezTo>
                  <a:lnTo>
                    <a:pt x="727" y="584"/>
                  </a:lnTo>
                  <a:close/>
                  <a:moveTo>
                    <a:pt x="729" y="581"/>
                  </a:moveTo>
                  <a:cubicBezTo>
                    <a:pt x="729" y="581"/>
                    <a:pt x="729" y="581"/>
                    <a:pt x="729" y="581"/>
                  </a:cubicBezTo>
                  <a:cubicBezTo>
                    <a:pt x="729" y="581"/>
                    <a:pt x="729" y="581"/>
                    <a:pt x="729" y="580"/>
                  </a:cubicBezTo>
                  <a:cubicBezTo>
                    <a:pt x="729" y="580"/>
                    <a:pt x="729" y="580"/>
                    <a:pt x="729" y="580"/>
                  </a:cubicBezTo>
                  <a:cubicBezTo>
                    <a:pt x="729" y="580"/>
                    <a:pt x="729" y="580"/>
                    <a:pt x="729" y="580"/>
                  </a:cubicBezTo>
                  <a:cubicBezTo>
                    <a:pt x="729" y="580"/>
                    <a:pt x="729" y="580"/>
                    <a:pt x="729" y="580"/>
                  </a:cubicBezTo>
                  <a:cubicBezTo>
                    <a:pt x="729" y="580"/>
                    <a:pt x="729" y="581"/>
                    <a:pt x="729" y="581"/>
                  </a:cubicBezTo>
                  <a:close/>
                  <a:moveTo>
                    <a:pt x="730" y="580"/>
                  </a:moveTo>
                  <a:cubicBezTo>
                    <a:pt x="730" y="580"/>
                    <a:pt x="730" y="580"/>
                    <a:pt x="730" y="580"/>
                  </a:cubicBezTo>
                  <a:cubicBezTo>
                    <a:pt x="730" y="580"/>
                    <a:pt x="730" y="580"/>
                    <a:pt x="730" y="580"/>
                  </a:cubicBezTo>
                  <a:cubicBezTo>
                    <a:pt x="730" y="580"/>
                    <a:pt x="730" y="580"/>
                    <a:pt x="730" y="580"/>
                  </a:cubicBezTo>
                  <a:close/>
                  <a:moveTo>
                    <a:pt x="730" y="579"/>
                  </a:moveTo>
                  <a:cubicBezTo>
                    <a:pt x="730" y="579"/>
                    <a:pt x="730" y="579"/>
                    <a:pt x="730" y="579"/>
                  </a:cubicBezTo>
                  <a:cubicBezTo>
                    <a:pt x="730" y="579"/>
                    <a:pt x="730" y="579"/>
                    <a:pt x="730" y="579"/>
                  </a:cubicBezTo>
                  <a:cubicBezTo>
                    <a:pt x="730" y="579"/>
                    <a:pt x="730" y="579"/>
                    <a:pt x="730" y="579"/>
                  </a:cubicBezTo>
                  <a:cubicBezTo>
                    <a:pt x="730" y="579"/>
                    <a:pt x="730" y="579"/>
                    <a:pt x="730" y="579"/>
                  </a:cubicBezTo>
                  <a:close/>
                  <a:moveTo>
                    <a:pt x="88" y="594"/>
                  </a:moveTo>
                  <a:cubicBezTo>
                    <a:pt x="79" y="568"/>
                    <a:pt x="73" y="541"/>
                    <a:pt x="74" y="513"/>
                  </a:cubicBezTo>
                  <a:cubicBezTo>
                    <a:pt x="74" y="506"/>
                    <a:pt x="75" y="498"/>
                    <a:pt x="76" y="490"/>
                  </a:cubicBezTo>
                  <a:cubicBezTo>
                    <a:pt x="76" y="488"/>
                    <a:pt x="77" y="487"/>
                    <a:pt x="77" y="485"/>
                  </a:cubicBezTo>
                  <a:cubicBezTo>
                    <a:pt x="78" y="478"/>
                    <a:pt x="79" y="473"/>
                    <a:pt x="81" y="467"/>
                  </a:cubicBezTo>
                  <a:cubicBezTo>
                    <a:pt x="84" y="459"/>
                    <a:pt x="88" y="455"/>
                    <a:pt x="88" y="447"/>
                  </a:cubicBezTo>
                  <a:cubicBezTo>
                    <a:pt x="88" y="443"/>
                    <a:pt x="87" y="439"/>
                    <a:pt x="84" y="435"/>
                  </a:cubicBezTo>
                  <a:cubicBezTo>
                    <a:pt x="79" y="429"/>
                    <a:pt x="71" y="431"/>
                    <a:pt x="70" y="431"/>
                  </a:cubicBezTo>
                  <a:cubicBezTo>
                    <a:pt x="71" y="430"/>
                    <a:pt x="72" y="428"/>
                    <a:pt x="73" y="423"/>
                  </a:cubicBezTo>
                  <a:cubicBezTo>
                    <a:pt x="76" y="401"/>
                    <a:pt x="49" y="399"/>
                    <a:pt x="37" y="411"/>
                  </a:cubicBezTo>
                  <a:cubicBezTo>
                    <a:pt x="34" y="413"/>
                    <a:pt x="32" y="416"/>
                    <a:pt x="31" y="419"/>
                  </a:cubicBezTo>
                  <a:cubicBezTo>
                    <a:pt x="30" y="421"/>
                    <a:pt x="30" y="427"/>
                    <a:pt x="31" y="429"/>
                  </a:cubicBezTo>
                  <a:cubicBezTo>
                    <a:pt x="26" y="426"/>
                    <a:pt x="21" y="429"/>
                    <a:pt x="18" y="431"/>
                  </a:cubicBezTo>
                  <a:cubicBezTo>
                    <a:pt x="0" y="441"/>
                    <a:pt x="5" y="476"/>
                    <a:pt x="22" y="485"/>
                  </a:cubicBezTo>
                  <a:cubicBezTo>
                    <a:pt x="53" y="503"/>
                    <a:pt x="67" y="446"/>
                    <a:pt x="36" y="453"/>
                  </a:cubicBezTo>
                  <a:cubicBezTo>
                    <a:pt x="31" y="454"/>
                    <a:pt x="29" y="460"/>
                    <a:pt x="30" y="466"/>
                  </a:cubicBezTo>
                  <a:cubicBezTo>
                    <a:pt x="29" y="465"/>
                    <a:pt x="26" y="460"/>
                    <a:pt x="28" y="454"/>
                  </a:cubicBezTo>
                  <a:cubicBezTo>
                    <a:pt x="30" y="446"/>
                    <a:pt x="38" y="443"/>
                    <a:pt x="45" y="445"/>
                  </a:cubicBezTo>
                  <a:cubicBezTo>
                    <a:pt x="60" y="448"/>
                    <a:pt x="58" y="463"/>
                    <a:pt x="57" y="475"/>
                  </a:cubicBezTo>
                  <a:cubicBezTo>
                    <a:pt x="54" y="495"/>
                    <a:pt x="52" y="516"/>
                    <a:pt x="56" y="537"/>
                  </a:cubicBezTo>
                  <a:cubicBezTo>
                    <a:pt x="60" y="564"/>
                    <a:pt x="70" y="590"/>
                    <a:pt x="83" y="614"/>
                  </a:cubicBezTo>
                  <a:cubicBezTo>
                    <a:pt x="90" y="627"/>
                    <a:pt x="97" y="641"/>
                    <a:pt x="105" y="653"/>
                  </a:cubicBezTo>
                  <a:cubicBezTo>
                    <a:pt x="110" y="661"/>
                    <a:pt x="114" y="668"/>
                    <a:pt x="119" y="675"/>
                  </a:cubicBezTo>
                  <a:cubicBezTo>
                    <a:pt x="125" y="683"/>
                    <a:pt x="130" y="685"/>
                    <a:pt x="136" y="693"/>
                  </a:cubicBezTo>
                  <a:cubicBezTo>
                    <a:pt x="145" y="700"/>
                    <a:pt x="145" y="700"/>
                    <a:pt x="145" y="700"/>
                  </a:cubicBezTo>
                  <a:cubicBezTo>
                    <a:pt x="132" y="681"/>
                    <a:pt x="120" y="663"/>
                    <a:pt x="110" y="644"/>
                  </a:cubicBezTo>
                  <a:cubicBezTo>
                    <a:pt x="101" y="628"/>
                    <a:pt x="94" y="611"/>
                    <a:pt x="88" y="594"/>
                  </a:cubicBezTo>
                  <a:close/>
                  <a:moveTo>
                    <a:pt x="103" y="645"/>
                  </a:moveTo>
                  <a:cubicBezTo>
                    <a:pt x="102" y="645"/>
                    <a:pt x="102" y="645"/>
                    <a:pt x="102" y="645"/>
                  </a:cubicBezTo>
                  <a:cubicBezTo>
                    <a:pt x="102" y="645"/>
                    <a:pt x="102" y="645"/>
                    <a:pt x="102" y="645"/>
                  </a:cubicBezTo>
                  <a:cubicBezTo>
                    <a:pt x="102" y="644"/>
                    <a:pt x="102" y="644"/>
                    <a:pt x="102" y="644"/>
                  </a:cubicBezTo>
                  <a:cubicBezTo>
                    <a:pt x="102" y="644"/>
                    <a:pt x="102" y="644"/>
                    <a:pt x="102" y="644"/>
                  </a:cubicBezTo>
                  <a:cubicBezTo>
                    <a:pt x="102" y="644"/>
                    <a:pt x="102" y="643"/>
                    <a:pt x="101" y="643"/>
                  </a:cubicBezTo>
                  <a:cubicBezTo>
                    <a:pt x="101" y="643"/>
                    <a:pt x="101" y="642"/>
                    <a:pt x="101" y="642"/>
                  </a:cubicBezTo>
                  <a:cubicBezTo>
                    <a:pt x="101" y="642"/>
                    <a:pt x="101" y="642"/>
                    <a:pt x="100" y="641"/>
                  </a:cubicBezTo>
                  <a:cubicBezTo>
                    <a:pt x="100" y="641"/>
                    <a:pt x="100" y="640"/>
                    <a:pt x="100" y="640"/>
                  </a:cubicBezTo>
                  <a:cubicBezTo>
                    <a:pt x="100" y="640"/>
                    <a:pt x="100" y="640"/>
                    <a:pt x="99" y="639"/>
                  </a:cubicBezTo>
                  <a:cubicBezTo>
                    <a:pt x="99" y="639"/>
                    <a:pt x="99" y="638"/>
                    <a:pt x="99" y="638"/>
                  </a:cubicBezTo>
                  <a:cubicBezTo>
                    <a:pt x="99" y="638"/>
                    <a:pt x="99" y="638"/>
                    <a:pt x="99" y="638"/>
                  </a:cubicBezTo>
                  <a:cubicBezTo>
                    <a:pt x="99" y="637"/>
                    <a:pt x="98" y="637"/>
                    <a:pt x="98" y="637"/>
                  </a:cubicBezTo>
                  <a:cubicBezTo>
                    <a:pt x="98" y="636"/>
                    <a:pt x="98" y="636"/>
                    <a:pt x="98" y="636"/>
                  </a:cubicBezTo>
                  <a:cubicBezTo>
                    <a:pt x="98" y="636"/>
                    <a:pt x="98" y="636"/>
                    <a:pt x="98" y="636"/>
                  </a:cubicBezTo>
                  <a:cubicBezTo>
                    <a:pt x="97" y="635"/>
                    <a:pt x="97" y="635"/>
                    <a:pt x="97" y="634"/>
                  </a:cubicBezTo>
                  <a:cubicBezTo>
                    <a:pt x="97" y="634"/>
                    <a:pt x="97" y="634"/>
                    <a:pt x="97" y="633"/>
                  </a:cubicBezTo>
                  <a:cubicBezTo>
                    <a:pt x="97" y="633"/>
                    <a:pt x="97" y="632"/>
                    <a:pt x="96" y="632"/>
                  </a:cubicBezTo>
                  <a:cubicBezTo>
                    <a:pt x="96" y="632"/>
                    <a:pt x="96" y="632"/>
                    <a:pt x="96" y="631"/>
                  </a:cubicBezTo>
                  <a:cubicBezTo>
                    <a:pt x="96" y="631"/>
                    <a:pt x="96" y="630"/>
                    <a:pt x="95" y="630"/>
                  </a:cubicBezTo>
                  <a:cubicBezTo>
                    <a:pt x="95" y="630"/>
                    <a:pt x="95" y="630"/>
                    <a:pt x="95" y="629"/>
                  </a:cubicBezTo>
                  <a:cubicBezTo>
                    <a:pt x="94" y="629"/>
                    <a:pt x="94" y="628"/>
                    <a:pt x="94" y="628"/>
                  </a:cubicBezTo>
                  <a:cubicBezTo>
                    <a:pt x="94" y="628"/>
                    <a:pt x="94" y="627"/>
                    <a:pt x="94" y="627"/>
                  </a:cubicBezTo>
                  <a:cubicBezTo>
                    <a:pt x="93" y="626"/>
                    <a:pt x="93" y="626"/>
                    <a:pt x="93" y="625"/>
                  </a:cubicBezTo>
                  <a:cubicBezTo>
                    <a:pt x="93" y="625"/>
                    <a:pt x="93" y="625"/>
                    <a:pt x="93" y="624"/>
                  </a:cubicBezTo>
                  <a:cubicBezTo>
                    <a:pt x="93" y="624"/>
                    <a:pt x="93" y="623"/>
                    <a:pt x="93" y="623"/>
                  </a:cubicBezTo>
                  <a:cubicBezTo>
                    <a:pt x="93" y="623"/>
                    <a:pt x="93" y="623"/>
                    <a:pt x="92" y="622"/>
                  </a:cubicBezTo>
                  <a:cubicBezTo>
                    <a:pt x="92" y="622"/>
                    <a:pt x="92" y="622"/>
                    <a:pt x="92" y="622"/>
                  </a:cubicBezTo>
                  <a:cubicBezTo>
                    <a:pt x="92" y="621"/>
                    <a:pt x="92" y="621"/>
                    <a:pt x="92" y="620"/>
                  </a:cubicBezTo>
                  <a:cubicBezTo>
                    <a:pt x="92" y="620"/>
                    <a:pt x="92" y="620"/>
                    <a:pt x="92" y="620"/>
                  </a:cubicBezTo>
                  <a:cubicBezTo>
                    <a:pt x="92" y="620"/>
                    <a:pt x="91" y="620"/>
                    <a:pt x="91" y="619"/>
                  </a:cubicBezTo>
                  <a:cubicBezTo>
                    <a:pt x="91" y="618"/>
                    <a:pt x="91" y="619"/>
                    <a:pt x="91" y="618"/>
                  </a:cubicBezTo>
                  <a:cubicBezTo>
                    <a:pt x="91" y="618"/>
                    <a:pt x="92" y="618"/>
                    <a:pt x="92" y="619"/>
                  </a:cubicBezTo>
                  <a:cubicBezTo>
                    <a:pt x="92" y="619"/>
                    <a:pt x="93" y="620"/>
                    <a:pt x="92" y="620"/>
                  </a:cubicBezTo>
                  <a:cubicBezTo>
                    <a:pt x="93" y="620"/>
                    <a:pt x="93" y="621"/>
                    <a:pt x="93" y="621"/>
                  </a:cubicBezTo>
                  <a:cubicBezTo>
                    <a:pt x="93" y="621"/>
                    <a:pt x="93" y="622"/>
                    <a:pt x="93" y="622"/>
                  </a:cubicBezTo>
                  <a:cubicBezTo>
                    <a:pt x="93" y="622"/>
                    <a:pt x="93" y="622"/>
                    <a:pt x="93" y="622"/>
                  </a:cubicBezTo>
                  <a:cubicBezTo>
                    <a:pt x="93" y="623"/>
                    <a:pt x="93" y="623"/>
                    <a:pt x="93" y="623"/>
                  </a:cubicBezTo>
                  <a:cubicBezTo>
                    <a:pt x="94" y="623"/>
                    <a:pt x="94" y="623"/>
                    <a:pt x="94" y="623"/>
                  </a:cubicBezTo>
                  <a:cubicBezTo>
                    <a:pt x="94" y="623"/>
                    <a:pt x="94" y="623"/>
                    <a:pt x="94" y="624"/>
                  </a:cubicBezTo>
                  <a:cubicBezTo>
                    <a:pt x="94" y="624"/>
                    <a:pt x="94" y="624"/>
                    <a:pt x="94" y="624"/>
                  </a:cubicBezTo>
                  <a:cubicBezTo>
                    <a:pt x="94" y="624"/>
                    <a:pt x="94" y="624"/>
                    <a:pt x="94" y="625"/>
                  </a:cubicBezTo>
                  <a:cubicBezTo>
                    <a:pt x="94" y="625"/>
                    <a:pt x="94" y="625"/>
                    <a:pt x="94" y="625"/>
                  </a:cubicBezTo>
                  <a:cubicBezTo>
                    <a:pt x="94" y="625"/>
                    <a:pt x="94" y="625"/>
                    <a:pt x="94" y="625"/>
                  </a:cubicBezTo>
                  <a:cubicBezTo>
                    <a:pt x="94" y="626"/>
                    <a:pt x="95" y="626"/>
                    <a:pt x="95" y="626"/>
                  </a:cubicBezTo>
                  <a:cubicBezTo>
                    <a:pt x="95" y="626"/>
                    <a:pt x="95" y="626"/>
                    <a:pt x="95" y="627"/>
                  </a:cubicBezTo>
                  <a:cubicBezTo>
                    <a:pt x="95" y="627"/>
                    <a:pt x="96" y="627"/>
                    <a:pt x="96" y="627"/>
                  </a:cubicBezTo>
                  <a:cubicBezTo>
                    <a:pt x="96" y="628"/>
                    <a:pt x="95" y="628"/>
                    <a:pt x="96" y="628"/>
                  </a:cubicBezTo>
                  <a:cubicBezTo>
                    <a:pt x="96" y="628"/>
                    <a:pt x="96" y="628"/>
                    <a:pt x="96" y="628"/>
                  </a:cubicBezTo>
                  <a:cubicBezTo>
                    <a:pt x="96" y="629"/>
                    <a:pt x="96" y="629"/>
                    <a:pt x="96" y="629"/>
                  </a:cubicBezTo>
                  <a:cubicBezTo>
                    <a:pt x="96" y="629"/>
                    <a:pt x="96" y="629"/>
                    <a:pt x="96" y="630"/>
                  </a:cubicBezTo>
                  <a:cubicBezTo>
                    <a:pt x="96" y="630"/>
                    <a:pt x="96" y="630"/>
                    <a:pt x="96" y="631"/>
                  </a:cubicBezTo>
                  <a:cubicBezTo>
                    <a:pt x="96" y="631"/>
                    <a:pt x="97" y="632"/>
                    <a:pt x="97" y="631"/>
                  </a:cubicBezTo>
                  <a:cubicBezTo>
                    <a:pt x="97" y="631"/>
                    <a:pt x="97" y="631"/>
                    <a:pt x="97" y="631"/>
                  </a:cubicBezTo>
                  <a:cubicBezTo>
                    <a:pt x="97" y="630"/>
                    <a:pt x="97" y="630"/>
                    <a:pt x="97" y="631"/>
                  </a:cubicBezTo>
                  <a:cubicBezTo>
                    <a:pt x="97" y="630"/>
                    <a:pt x="97" y="630"/>
                    <a:pt x="97" y="630"/>
                  </a:cubicBezTo>
                  <a:cubicBezTo>
                    <a:pt x="97" y="630"/>
                    <a:pt x="97" y="631"/>
                    <a:pt x="97" y="631"/>
                  </a:cubicBezTo>
                  <a:cubicBezTo>
                    <a:pt x="98" y="631"/>
                    <a:pt x="98" y="631"/>
                    <a:pt x="98" y="632"/>
                  </a:cubicBezTo>
                  <a:cubicBezTo>
                    <a:pt x="98" y="632"/>
                    <a:pt x="98" y="632"/>
                    <a:pt x="98" y="632"/>
                  </a:cubicBezTo>
                  <a:cubicBezTo>
                    <a:pt x="98" y="632"/>
                    <a:pt x="98" y="632"/>
                    <a:pt x="98" y="633"/>
                  </a:cubicBezTo>
                  <a:cubicBezTo>
                    <a:pt x="97" y="633"/>
                    <a:pt x="98" y="633"/>
                    <a:pt x="98" y="633"/>
                  </a:cubicBezTo>
                  <a:cubicBezTo>
                    <a:pt x="98" y="633"/>
                    <a:pt x="98" y="634"/>
                    <a:pt x="98" y="634"/>
                  </a:cubicBezTo>
                  <a:cubicBezTo>
                    <a:pt x="98" y="634"/>
                    <a:pt x="98" y="635"/>
                    <a:pt x="98" y="635"/>
                  </a:cubicBezTo>
                  <a:cubicBezTo>
                    <a:pt x="98" y="635"/>
                    <a:pt x="99" y="636"/>
                    <a:pt x="99" y="636"/>
                  </a:cubicBezTo>
                  <a:cubicBezTo>
                    <a:pt x="99" y="636"/>
                    <a:pt x="99" y="637"/>
                    <a:pt x="99" y="637"/>
                  </a:cubicBezTo>
                  <a:cubicBezTo>
                    <a:pt x="99" y="637"/>
                    <a:pt x="99" y="637"/>
                    <a:pt x="100" y="638"/>
                  </a:cubicBezTo>
                  <a:cubicBezTo>
                    <a:pt x="100" y="638"/>
                    <a:pt x="100" y="639"/>
                    <a:pt x="100" y="639"/>
                  </a:cubicBezTo>
                  <a:cubicBezTo>
                    <a:pt x="100" y="639"/>
                    <a:pt x="101" y="640"/>
                    <a:pt x="101" y="640"/>
                  </a:cubicBezTo>
                  <a:cubicBezTo>
                    <a:pt x="101" y="640"/>
                    <a:pt x="101" y="641"/>
                    <a:pt x="101" y="641"/>
                  </a:cubicBezTo>
                  <a:cubicBezTo>
                    <a:pt x="101" y="641"/>
                    <a:pt x="101" y="642"/>
                    <a:pt x="102" y="642"/>
                  </a:cubicBezTo>
                  <a:cubicBezTo>
                    <a:pt x="102" y="642"/>
                    <a:pt x="102" y="643"/>
                    <a:pt x="102" y="643"/>
                  </a:cubicBezTo>
                  <a:cubicBezTo>
                    <a:pt x="102" y="643"/>
                    <a:pt x="102" y="644"/>
                    <a:pt x="102" y="644"/>
                  </a:cubicBezTo>
                  <a:cubicBezTo>
                    <a:pt x="102" y="644"/>
                    <a:pt x="103" y="644"/>
                    <a:pt x="103" y="645"/>
                  </a:cubicBezTo>
                  <a:cubicBezTo>
                    <a:pt x="103" y="645"/>
                    <a:pt x="103" y="645"/>
                    <a:pt x="103" y="645"/>
                  </a:cubicBezTo>
                  <a:cubicBezTo>
                    <a:pt x="103" y="645"/>
                    <a:pt x="103" y="646"/>
                    <a:pt x="103" y="645"/>
                  </a:cubicBezTo>
                  <a:close/>
                  <a:moveTo>
                    <a:pt x="105" y="650"/>
                  </a:moveTo>
                  <a:cubicBezTo>
                    <a:pt x="105" y="650"/>
                    <a:pt x="104" y="650"/>
                    <a:pt x="104" y="650"/>
                  </a:cubicBezTo>
                  <a:cubicBezTo>
                    <a:pt x="104" y="649"/>
                    <a:pt x="104" y="648"/>
                    <a:pt x="104" y="648"/>
                  </a:cubicBezTo>
                  <a:cubicBezTo>
                    <a:pt x="104" y="647"/>
                    <a:pt x="103" y="647"/>
                    <a:pt x="103" y="646"/>
                  </a:cubicBezTo>
                  <a:cubicBezTo>
                    <a:pt x="103" y="646"/>
                    <a:pt x="104" y="646"/>
                    <a:pt x="104" y="646"/>
                  </a:cubicBezTo>
                  <a:cubicBezTo>
                    <a:pt x="104" y="647"/>
                    <a:pt x="104" y="648"/>
                    <a:pt x="105" y="648"/>
                  </a:cubicBezTo>
                  <a:cubicBezTo>
                    <a:pt x="105" y="649"/>
                    <a:pt x="105" y="649"/>
                    <a:pt x="105" y="649"/>
                  </a:cubicBezTo>
                  <a:cubicBezTo>
                    <a:pt x="105" y="650"/>
                    <a:pt x="106" y="650"/>
                    <a:pt x="106" y="651"/>
                  </a:cubicBezTo>
                  <a:cubicBezTo>
                    <a:pt x="105" y="651"/>
                    <a:pt x="105" y="650"/>
                    <a:pt x="105" y="650"/>
                  </a:cubicBezTo>
                  <a:close/>
                  <a:moveTo>
                    <a:pt x="109" y="656"/>
                  </a:moveTo>
                  <a:cubicBezTo>
                    <a:pt x="108" y="656"/>
                    <a:pt x="108" y="655"/>
                    <a:pt x="107" y="654"/>
                  </a:cubicBezTo>
                  <a:cubicBezTo>
                    <a:pt x="107" y="654"/>
                    <a:pt x="106" y="653"/>
                    <a:pt x="107" y="653"/>
                  </a:cubicBezTo>
                  <a:cubicBezTo>
                    <a:pt x="107" y="653"/>
                    <a:pt x="107" y="653"/>
                    <a:pt x="107" y="653"/>
                  </a:cubicBezTo>
                  <a:cubicBezTo>
                    <a:pt x="108" y="654"/>
                    <a:pt x="109" y="655"/>
                    <a:pt x="109" y="656"/>
                  </a:cubicBezTo>
                  <a:close/>
                  <a:moveTo>
                    <a:pt x="124" y="674"/>
                  </a:moveTo>
                  <a:cubicBezTo>
                    <a:pt x="124" y="675"/>
                    <a:pt x="124" y="675"/>
                    <a:pt x="124" y="675"/>
                  </a:cubicBezTo>
                  <a:cubicBezTo>
                    <a:pt x="125" y="676"/>
                    <a:pt x="125" y="676"/>
                    <a:pt x="125" y="676"/>
                  </a:cubicBezTo>
                  <a:cubicBezTo>
                    <a:pt x="126" y="676"/>
                    <a:pt x="126" y="677"/>
                    <a:pt x="126" y="677"/>
                  </a:cubicBezTo>
                  <a:cubicBezTo>
                    <a:pt x="126" y="677"/>
                    <a:pt x="126" y="677"/>
                    <a:pt x="126" y="677"/>
                  </a:cubicBezTo>
                  <a:cubicBezTo>
                    <a:pt x="127" y="677"/>
                    <a:pt x="127" y="678"/>
                    <a:pt x="127" y="677"/>
                  </a:cubicBezTo>
                  <a:cubicBezTo>
                    <a:pt x="127" y="678"/>
                    <a:pt x="127" y="678"/>
                    <a:pt x="128" y="679"/>
                  </a:cubicBezTo>
                  <a:cubicBezTo>
                    <a:pt x="129" y="680"/>
                    <a:pt x="130" y="681"/>
                    <a:pt x="130" y="682"/>
                  </a:cubicBezTo>
                  <a:cubicBezTo>
                    <a:pt x="131" y="683"/>
                    <a:pt x="131" y="683"/>
                    <a:pt x="131" y="683"/>
                  </a:cubicBezTo>
                  <a:cubicBezTo>
                    <a:pt x="131" y="682"/>
                    <a:pt x="130" y="682"/>
                    <a:pt x="130" y="682"/>
                  </a:cubicBezTo>
                  <a:cubicBezTo>
                    <a:pt x="131" y="682"/>
                    <a:pt x="131" y="682"/>
                    <a:pt x="131" y="682"/>
                  </a:cubicBezTo>
                  <a:cubicBezTo>
                    <a:pt x="131" y="683"/>
                    <a:pt x="131" y="683"/>
                    <a:pt x="132" y="683"/>
                  </a:cubicBezTo>
                  <a:cubicBezTo>
                    <a:pt x="132" y="684"/>
                    <a:pt x="132" y="684"/>
                    <a:pt x="132" y="684"/>
                  </a:cubicBezTo>
                  <a:cubicBezTo>
                    <a:pt x="133" y="685"/>
                    <a:pt x="133" y="685"/>
                    <a:pt x="133" y="685"/>
                  </a:cubicBezTo>
                  <a:cubicBezTo>
                    <a:pt x="133" y="685"/>
                    <a:pt x="133" y="686"/>
                    <a:pt x="134" y="686"/>
                  </a:cubicBezTo>
                  <a:cubicBezTo>
                    <a:pt x="134" y="686"/>
                    <a:pt x="135" y="687"/>
                    <a:pt x="135" y="687"/>
                  </a:cubicBezTo>
                  <a:cubicBezTo>
                    <a:pt x="136" y="688"/>
                    <a:pt x="136" y="688"/>
                    <a:pt x="137" y="689"/>
                  </a:cubicBezTo>
                  <a:cubicBezTo>
                    <a:pt x="137" y="689"/>
                    <a:pt x="138" y="690"/>
                    <a:pt x="138" y="691"/>
                  </a:cubicBezTo>
                  <a:cubicBezTo>
                    <a:pt x="138" y="691"/>
                    <a:pt x="139" y="692"/>
                    <a:pt x="139" y="692"/>
                  </a:cubicBezTo>
                  <a:cubicBezTo>
                    <a:pt x="138" y="691"/>
                    <a:pt x="138" y="690"/>
                    <a:pt x="137" y="690"/>
                  </a:cubicBezTo>
                  <a:cubicBezTo>
                    <a:pt x="136" y="689"/>
                    <a:pt x="136" y="688"/>
                    <a:pt x="135" y="688"/>
                  </a:cubicBezTo>
                  <a:cubicBezTo>
                    <a:pt x="135" y="687"/>
                    <a:pt x="134" y="687"/>
                    <a:pt x="133" y="686"/>
                  </a:cubicBezTo>
                  <a:cubicBezTo>
                    <a:pt x="133" y="686"/>
                    <a:pt x="133" y="685"/>
                    <a:pt x="132" y="685"/>
                  </a:cubicBezTo>
                  <a:cubicBezTo>
                    <a:pt x="132" y="685"/>
                    <a:pt x="132" y="684"/>
                    <a:pt x="131" y="684"/>
                  </a:cubicBezTo>
                  <a:cubicBezTo>
                    <a:pt x="131" y="684"/>
                    <a:pt x="131" y="684"/>
                    <a:pt x="131" y="683"/>
                  </a:cubicBezTo>
                  <a:cubicBezTo>
                    <a:pt x="130" y="683"/>
                    <a:pt x="130" y="683"/>
                    <a:pt x="130" y="682"/>
                  </a:cubicBezTo>
                  <a:cubicBezTo>
                    <a:pt x="129" y="682"/>
                    <a:pt x="129" y="681"/>
                    <a:pt x="129" y="681"/>
                  </a:cubicBezTo>
                  <a:cubicBezTo>
                    <a:pt x="127" y="679"/>
                    <a:pt x="127" y="679"/>
                    <a:pt x="127" y="679"/>
                  </a:cubicBezTo>
                  <a:cubicBezTo>
                    <a:pt x="127" y="679"/>
                    <a:pt x="126" y="678"/>
                    <a:pt x="126" y="678"/>
                  </a:cubicBezTo>
                  <a:cubicBezTo>
                    <a:pt x="126" y="679"/>
                    <a:pt x="126" y="678"/>
                    <a:pt x="126" y="678"/>
                  </a:cubicBezTo>
                  <a:cubicBezTo>
                    <a:pt x="126" y="677"/>
                    <a:pt x="125" y="677"/>
                    <a:pt x="125" y="677"/>
                  </a:cubicBezTo>
                  <a:cubicBezTo>
                    <a:pt x="125" y="677"/>
                    <a:pt x="125" y="676"/>
                    <a:pt x="125" y="676"/>
                  </a:cubicBezTo>
                  <a:cubicBezTo>
                    <a:pt x="125" y="676"/>
                    <a:pt x="124" y="676"/>
                    <a:pt x="124" y="676"/>
                  </a:cubicBezTo>
                  <a:cubicBezTo>
                    <a:pt x="124" y="675"/>
                    <a:pt x="124" y="675"/>
                    <a:pt x="123" y="674"/>
                  </a:cubicBezTo>
                  <a:cubicBezTo>
                    <a:pt x="123" y="674"/>
                    <a:pt x="123" y="674"/>
                    <a:pt x="124" y="674"/>
                  </a:cubicBezTo>
                  <a:close/>
                  <a:moveTo>
                    <a:pt x="116" y="664"/>
                  </a:moveTo>
                  <a:cubicBezTo>
                    <a:pt x="116" y="664"/>
                    <a:pt x="117" y="664"/>
                    <a:pt x="117" y="664"/>
                  </a:cubicBezTo>
                  <a:cubicBezTo>
                    <a:pt x="117" y="665"/>
                    <a:pt x="119" y="666"/>
                    <a:pt x="118" y="667"/>
                  </a:cubicBezTo>
                  <a:cubicBezTo>
                    <a:pt x="117" y="667"/>
                    <a:pt x="117" y="666"/>
                    <a:pt x="117" y="666"/>
                  </a:cubicBezTo>
                  <a:cubicBezTo>
                    <a:pt x="117" y="665"/>
                    <a:pt x="116" y="665"/>
                    <a:pt x="116" y="664"/>
                  </a:cubicBezTo>
                  <a:close/>
                  <a:moveTo>
                    <a:pt x="113" y="658"/>
                  </a:moveTo>
                  <a:cubicBezTo>
                    <a:pt x="113" y="659"/>
                    <a:pt x="114" y="659"/>
                    <a:pt x="114" y="660"/>
                  </a:cubicBezTo>
                  <a:cubicBezTo>
                    <a:pt x="114" y="660"/>
                    <a:pt x="114" y="661"/>
                    <a:pt x="114" y="661"/>
                  </a:cubicBezTo>
                  <a:cubicBezTo>
                    <a:pt x="115" y="662"/>
                    <a:pt x="115" y="662"/>
                    <a:pt x="116" y="663"/>
                  </a:cubicBezTo>
                  <a:cubicBezTo>
                    <a:pt x="115" y="663"/>
                    <a:pt x="115" y="662"/>
                    <a:pt x="114" y="662"/>
                  </a:cubicBezTo>
                  <a:cubicBezTo>
                    <a:pt x="114" y="662"/>
                    <a:pt x="114" y="662"/>
                    <a:pt x="114" y="662"/>
                  </a:cubicBezTo>
                  <a:cubicBezTo>
                    <a:pt x="113" y="661"/>
                    <a:pt x="113" y="660"/>
                    <a:pt x="113" y="660"/>
                  </a:cubicBezTo>
                  <a:cubicBezTo>
                    <a:pt x="113" y="659"/>
                    <a:pt x="112" y="659"/>
                    <a:pt x="112" y="658"/>
                  </a:cubicBezTo>
                  <a:cubicBezTo>
                    <a:pt x="113" y="658"/>
                    <a:pt x="113" y="658"/>
                    <a:pt x="113" y="658"/>
                  </a:cubicBezTo>
                  <a:close/>
                  <a:moveTo>
                    <a:pt x="114" y="663"/>
                  </a:moveTo>
                  <a:cubicBezTo>
                    <a:pt x="114" y="664"/>
                    <a:pt x="114" y="664"/>
                    <a:pt x="114" y="664"/>
                  </a:cubicBezTo>
                  <a:cubicBezTo>
                    <a:pt x="114" y="665"/>
                    <a:pt x="115" y="665"/>
                    <a:pt x="115" y="665"/>
                  </a:cubicBezTo>
                  <a:cubicBezTo>
                    <a:pt x="115" y="665"/>
                    <a:pt x="115" y="666"/>
                    <a:pt x="116" y="667"/>
                  </a:cubicBezTo>
                  <a:cubicBezTo>
                    <a:pt x="116" y="666"/>
                    <a:pt x="116" y="666"/>
                    <a:pt x="116" y="666"/>
                  </a:cubicBezTo>
                  <a:cubicBezTo>
                    <a:pt x="116" y="666"/>
                    <a:pt x="116" y="667"/>
                    <a:pt x="117" y="667"/>
                  </a:cubicBezTo>
                  <a:cubicBezTo>
                    <a:pt x="117" y="667"/>
                    <a:pt x="117" y="668"/>
                    <a:pt x="118" y="668"/>
                  </a:cubicBezTo>
                  <a:cubicBezTo>
                    <a:pt x="119" y="669"/>
                    <a:pt x="119" y="671"/>
                    <a:pt x="120" y="672"/>
                  </a:cubicBezTo>
                  <a:cubicBezTo>
                    <a:pt x="120" y="672"/>
                    <a:pt x="120" y="673"/>
                    <a:pt x="120" y="672"/>
                  </a:cubicBezTo>
                  <a:cubicBezTo>
                    <a:pt x="120" y="672"/>
                    <a:pt x="120" y="672"/>
                    <a:pt x="120" y="671"/>
                  </a:cubicBezTo>
                  <a:cubicBezTo>
                    <a:pt x="120" y="671"/>
                    <a:pt x="120" y="672"/>
                    <a:pt x="120" y="672"/>
                  </a:cubicBezTo>
                  <a:cubicBezTo>
                    <a:pt x="121" y="672"/>
                    <a:pt x="121" y="672"/>
                    <a:pt x="121" y="673"/>
                  </a:cubicBezTo>
                  <a:cubicBezTo>
                    <a:pt x="121" y="673"/>
                    <a:pt x="121" y="674"/>
                    <a:pt x="122" y="674"/>
                  </a:cubicBezTo>
                  <a:cubicBezTo>
                    <a:pt x="122" y="674"/>
                    <a:pt x="122" y="675"/>
                    <a:pt x="122" y="675"/>
                  </a:cubicBezTo>
                  <a:cubicBezTo>
                    <a:pt x="123" y="675"/>
                    <a:pt x="123" y="676"/>
                    <a:pt x="123" y="676"/>
                  </a:cubicBezTo>
                  <a:cubicBezTo>
                    <a:pt x="123" y="676"/>
                    <a:pt x="124" y="677"/>
                    <a:pt x="124" y="677"/>
                  </a:cubicBezTo>
                  <a:cubicBezTo>
                    <a:pt x="125" y="678"/>
                    <a:pt x="125" y="678"/>
                    <a:pt x="126" y="679"/>
                  </a:cubicBezTo>
                  <a:cubicBezTo>
                    <a:pt x="126" y="680"/>
                    <a:pt x="127" y="680"/>
                    <a:pt x="126" y="680"/>
                  </a:cubicBezTo>
                  <a:cubicBezTo>
                    <a:pt x="125" y="679"/>
                    <a:pt x="125" y="679"/>
                    <a:pt x="124" y="678"/>
                  </a:cubicBezTo>
                  <a:cubicBezTo>
                    <a:pt x="124" y="677"/>
                    <a:pt x="123" y="677"/>
                    <a:pt x="123" y="676"/>
                  </a:cubicBezTo>
                  <a:cubicBezTo>
                    <a:pt x="122" y="676"/>
                    <a:pt x="122" y="675"/>
                    <a:pt x="122" y="675"/>
                  </a:cubicBezTo>
                  <a:cubicBezTo>
                    <a:pt x="121" y="674"/>
                    <a:pt x="121" y="674"/>
                    <a:pt x="121" y="673"/>
                  </a:cubicBezTo>
                  <a:cubicBezTo>
                    <a:pt x="121" y="674"/>
                    <a:pt x="120" y="673"/>
                    <a:pt x="120" y="673"/>
                  </a:cubicBezTo>
                  <a:cubicBezTo>
                    <a:pt x="120" y="672"/>
                    <a:pt x="119" y="672"/>
                    <a:pt x="119" y="672"/>
                  </a:cubicBezTo>
                  <a:cubicBezTo>
                    <a:pt x="119" y="671"/>
                    <a:pt x="119" y="671"/>
                    <a:pt x="118" y="670"/>
                  </a:cubicBezTo>
                  <a:cubicBezTo>
                    <a:pt x="117" y="668"/>
                    <a:pt x="117" y="668"/>
                    <a:pt x="117" y="668"/>
                  </a:cubicBezTo>
                  <a:cubicBezTo>
                    <a:pt x="116" y="668"/>
                    <a:pt x="116" y="667"/>
                    <a:pt x="116" y="667"/>
                  </a:cubicBezTo>
                  <a:cubicBezTo>
                    <a:pt x="116" y="668"/>
                    <a:pt x="116" y="667"/>
                    <a:pt x="115" y="667"/>
                  </a:cubicBezTo>
                  <a:cubicBezTo>
                    <a:pt x="115" y="667"/>
                    <a:pt x="115" y="666"/>
                    <a:pt x="115" y="666"/>
                  </a:cubicBezTo>
                  <a:cubicBezTo>
                    <a:pt x="115" y="666"/>
                    <a:pt x="115" y="665"/>
                    <a:pt x="115" y="665"/>
                  </a:cubicBezTo>
                  <a:cubicBezTo>
                    <a:pt x="114" y="665"/>
                    <a:pt x="114" y="665"/>
                    <a:pt x="114" y="665"/>
                  </a:cubicBezTo>
                  <a:cubicBezTo>
                    <a:pt x="114" y="664"/>
                    <a:pt x="114" y="664"/>
                    <a:pt x="113" y="663"/>
                  </a:cubicBezTo>
                  <a:cubicBezTo>
                    <a:pt x="113" y="663"/>
                    <a:pt x="112" y="663"/>
                    <a:pt x="112" y="662"/>
                  </a:cubicBezTo>
                  <a:cubicBezTo>
                    <a:pt x="112" y="662"/>
                    <a:pt x="111" y="661"/>
                    <a:pt x="111" y="661"/>
                  </a:cubicBezTo>
                  <a:cubicBezTo>
                    <a:pt x="111" y="661"/>
                    <a:pt x="111" y="660"/>
                    <a:pt x="111" y="660"/>
                  </a:cubicBezTo>
                  <a:cubicBezTo>
                    <a:pt x="112" y="660"/>
                    <a:pt x="112" y="661"/>
                    <a:pt x="112" y="662"/>
                  </a:cubicBezTo>
                  <a:cubicBezTo>
                    <a:pt x="113" y="662"/>
                    <a:pt x="113" y="663"/>
                    <a:pt x="114" y="663"/>
                  </a:cubicBezTo>
                  <a:close/>
                  <a:moveTo>
                    <a:pt x="110" y="654"/>
                  </a:moveTo>
                  <a:cubicBezTo>
                    <a:pt x="111" y="654"/>
                    <a:pt x="111" y="655"/>
                    <a:pt x="111" y="655"/>
                  </a:cubicBezTo>
                  <a:cubicBezTo>
                    <a:pt x="111" y="655"/>
                    <a:pt x="111" y="656"/>
                    <a:pt x="111" y="656"/>
                  </a:cubicBezTo>
                  <a:cubicBezTo>
                    <a:pt x="112" y="656"/>
                    <a:pt x="112" y="656"/>
                    <a:pt x="112" y="657"/>
                  </a:cubicBezTo>
                  <a:cubicBezTo>
                    <a:pt x="112" y="657"/>
                    <a:pt x="112" y="657"/>
                    <a:pt x="112" y="657"/>
                  </a:cubicBezTo>
                  <a:cubicBezTo>
                    <a:pt x="112" y="657"/>
                    <a:pt x="112" y="658"/>
                    <a:pt x="112" y="658"/>
                  </a:cubicBezTo>
                  <a:cubicBezTo>
                    <a:pt x="111" y="658"/>
                    <a:pt x="111" y="657"/>
                    <a:pt x="111" y="657"/>
                  </a:cubicBezTo>
                  <a:cubicBezTo>
                    <a:pt x="111" y="657"/>
                    <a:pt x="111" y="657"/>
                    <a:pt x="111" y="657"/>
                  </a:cubicBezTo>
                  <a:cubicBezTo>
                    <a:pt x="111" y="656"/>
                    <a:pt x="111" y="656"/>
                    <a:pt x="111" y="656"/>
                  </a:cubicBezTo>
                  <a:cubicBezTo>
                    <a:pt x="111" y="656"/>
                    <a:pt x="111" y="656"/>
                    <a:pt x="111" y="656"/>
                  </a:cubicBezTo>
                  <a:cubicBezTo>
                    <a:pt x="111" y="656"/>
                    <a:pt x="111" y="655"/>
                    <a:pt x="110" y="655"/>
                  </a:cubicBezTo>
                  <a:cubicBezTo>
                    <a:pt x="110" y="655"/>
                    <a:pt x="110" y="655"/>
                    <a:pt x="110" y="654"/>
                  </a:cubicBezTo>
                  <a:cubicBezTo>
                    <a:pt x="110" y="654"/>
                    <a:pt x="110" y="654"/>
                    <a:pt x="109" y="654"/>
                  </a:cubicBezTo>
                  <a:cubicBezTo>
                    <a:pt x="109" y="653"/>
                    <a:pt x="109" y="653"/>
                    <a:pt x="109" y="652"/>
                  </a:cubicBezTo>
                  <a:cubicBezTo>
                    <a:pt x="109" y="652"/>
                    <a:pt x="108" y="652"/>
                    <a:pt x="108" y="652"/>
                  </a:cubicBezTo>
                  <a:cubicBezTo>
                    <a:pt x="108" y="651"/>
                    <a:pt x="108" y="651"/>
                    <a:pt x="108" y="651"/>
                  </a:cubicBezTo>
                  <a:cubicBezTo>
                    <a:pt x="108" y="650"/>
                    <a:pt x="108" y="650"/>
                    <a:pt x="108" y="650"/>
                  </a:cubicBezTo>
                  <a:cubicBezTo>
                    <a:pt x="107" y="650"/>
                    <a:pt x="107" y="649"/>
                    <a:pt x="107" y="649"/>
                  </a:cubicBezTo>
                  <a:cubicBezTo>
                    <a:pt x="107" y="649"/>
                    <a:pt x="107" y="649"/>
                    <a:pt x="107" y="649"/>
                  </a:cubicBezTo>
                  <a:cubicBezTo>
                    <a:pt x="107" y="649"/>
                    <a:pt x="106" y="648"/>
                    <a:pt x="106" y="648"/>
                  </a:cubicBezTo>
                  <a:cubicBezTo>
                    <a:pt x="106" y="648"/>
                    <a:pt x="106" y="647"/>
                    <a:pt x="106" y="647"/>
                  </a:cubicBezTo>
                  <a:cubicBezTo>
                    <a:pt x="106" y="646"/>
                    <a:pt x="105" y="646"/>
                    <a:pt x="105" y="646"/>
                  </a:cubicBezTo>
                  <a:cubicBezTo>
                    <a:pt x="105" y="645"/>
                    <a:pt x="105" y="645"/>
                    <a:pt x="105" y="645"/>
                  </a:cubicBezTo>
                  <a:cubicBezTo>
                    <a:pt x="104" y="645"/>
                    <a:pt x="104" y="644"/>
                    <a:pt x="104" y="644"/>
                  </a:cubicBezTo>
                  <a:cubicBezTo>
                    <a:pt x="104" y="643"/>
                    <a:pt x="104" y="643"/>
                    <a:pt x="104" y="643"/>
                  </a:cubicBezTo>
                  <a:cubicBezTo>
                    <a:pt x="103" y="643"/>
                    <a:pt x="103" y="642"/>
                    <a:pt x="103" y="642"/>
                  </a:cubicBezTo>
                  <a:cubicBezTo>
                    <a:pt x="103" y="642"/>
                    <a:pt x="102" y="641"/>
                    <a:pt x="102" y="641"/>
                  </a:cubicBezTo>
                  <a:cubicBezTo>
                    <a:pt x="102" y="640"/>
                    <a:pt x="102" y="640"/>
                    <a:pt x="102" y="640"/>
                  </a:cubicBezTo>
                  <a:cubicBezTo>
                    <a:pt x="101" y="639"/>
                    <a:pt x="101" y="639"/>
                    <a:pt x="101" y="638"/>
                  </a:cubicBezTo>
                  <a:cubicBezTo>
                    <a:pt x="101" y="638"/>
                    <a:pt x="101" y="638"/>
                    <a:pt x="101" y="637"/>
                  </a:cubicBezTo>
                  <a:cubicBezTo>
                    <a:pt x="101" y="637"/>
                    <a:pt x="101" y="636"/>
                    <a:pt x="101" y="636"/>
                  </a:cubicBezTo>
                  <a:cubicBezTo>
                    <a:pt x="101" y="636"/>
                    <a:pt x="100" y="636"/>
                    <a:pt x="100" y="635"/>
                  </a:cubicBezTo>
                  <a:cubicBezTo>
                    <a:pt x="100" y="635"/>
                    <a:pt x="100" y="635"/>
                    <a:pt x="100" y="635"/>
                  </a:cubicBezTo>
                  <a:cubicBezTo>
                    <a:pt x="100" y="634"/>
                    <a:pt x="100" y="634"/>
                    <a:pt x="100" y="633"/>
                  </a:cubicBezTo>
                  <a:cubicBezTo>
                    <a:pt x="100" y="633"/>
                    <a:pt x="100" y="633"/>
                    <a:pt x="99" y="633"/>
                  </a:cubicBezTo>
                  <a:cubicBezTo>
                    <a:pt x="99" y="633"/>
                    <a:pt x="99" y="633"/>
                    <a:pt x="99" y="633"/>
                  </a:cubicBezTo>
                  <a:cubicBezTo>
                    <a:pt x="99" y="631"/>
                    <a:pt x="99" y="632"/>
                    <a:pt x="99" y="631"/>
                  </a:cubicBezTo>
                  <a:cubicBezTo>
                    <a:pt x="99" y="631"/>
                    <a:pt x="99" y="631"/>
                    <a:pt x="100" y="632"/>
                  </a:cubicBezTo>
                  <a:cubicBezTo>
                    <a:pt x="100" y="632"/>
                    <a:pt x="100" y="633"/>
                    <a:pt x="100" y="633"/>
                  </a:cubicBezTo>
                  <a:cubicBezTo>
                    <a:pt x="100" y="633"/>
                    <a:pt x="101" y="633"/>
                    <a:pt x="101" y="634"/>
                  </a:cubicBezTo>
                  <a:cubicBezTo>
                    <a:pt x="101" y="634"/>
                    <a:pt x="101" y="634"/>
                    <a:pt x="101" y="635"/>
                  </a:cubicBezTo>
                  <a:cubicBezTo>
                    <a:pt x="101" y="635"/>
                    <a:pt x="101" y="635"/>
                    <a:pt x="101" y="635"/>
                  </a:cubicBezTo>
                  <a:cubicBezTo>
                    <a:pt x="101" y="636"/>
                    <a:pt x="101" y="636"/>
                    <a:pt x="101" y="636"/>
                  </a:cubicBezTo>
                  <a:cubicBezTo>
                    <a:pt x="101" y="636"/>
                    <a:pt x="101" y="636"/>
                    <a:pt x="102" y="636"/>
                  </a:cubicBezTo>
                  <a:cubicBezTo>
                    <a:pt x="102" y="636"/>
                    <a:pt x="102" y="636"/>
                    <a:pt x="102" y="636"/>
                  </a:cubicBezTo>
                  <a:cubicBezTo>
                    <a:pt x="102" y="637"/>
                    <a:pt x="102" y="637"/>
                    <a:pt x="102" y="637"/>
                  </a:cubicBezTo>
                  <a:cubicBezTo>
                    <a:pt x="102" y="637"/>
                    <a:pt x="102" y="637"/>
                    <a:pt x="102" y="637"/>
                  </a:cubicBezTo>
                  <a:cubicBezTo>
                    <a:pt x="102" y="638"/>
                    <a:pt x="102" y="638"/>
                    <a:pt x="102" y="638"/>
                  </a:cubicBezTo>
                  <a:cubicBezTo>
                    <a:pt x="102" y="638"/>
                    <a:pt x="102" y="638"/>
                    <a:pt x="102" y="638"/>
                  </a:cubicBezTo>
                  <a:cubicBezTo>
                    <a:pt x="102" y="638"/>
                    <a:pt x="103" y="638"/>
                    <a:pt x="103" y="638"/>
                  </a:cubicBezTo>
                  <a:cubicBezTo>
                    <a:pt x="103" y="639"/>
                    <a:pt x="103" y="639"/>
                    <a:pt x="103" y="639"/>
                  </a:cubicBezTo>
                  <a:cubicBezTo>
                    <a:pt x="103" y="640"/>
                    <a:pt x="104" y="640"/>
                    <a:pt x="104" y="640"/>
                  </a:cubicBezTo>
                  <a:cubicBezTo>
                    <a:pt x="104" y="640"/>
                    <a:pt x="104" y="640"/>
                    <a:pt x="104" y="641"/>
                  </a:cubicBezTo>
                  <a:cubicBezTo>
                    <a:pt x="104" y="641"/>
                    <a:pt x="104" y="641"/>
                    <a:pt x="104" y="641"/>
                  </a:cubicBezTo>
                  <a:cubicBezTo>
                    <a:pt x="104" y="641"/>
                    <a:pt x="104" y="641"/>
                    <a:pt x="104" y="641"/>
                  </a:cubicBezTo>
                  <a:cubicBezTo>
                    <a:pt x="104" y="642"/>
                    <a:pt x="104" y="642"/>
                    <a:pt x="104" y="642"/>
                  </a:cubicBezTo>
                  <a:cubicBezTo>
                    <a:pt x="105" y="643"/>
                    <a:pt x="105" y="643"/>
                    <a:pt x="105" y="644"/>
                  </a:cubicBezTo>
                  <a:cubicBezTo>
                    <a:pt x="105" y="644"/>
                    <a:pt x="105" y="644"/>
                    <a:pt x="105" y="644"/>
                  </a:cubicBezTo>
                  <a:cubicBezTo>
                    <a:pt x="105" y="644"/>
                    <a:pt x="105" y="644"/>
                    <a:pt x="105" y="643"/>
                  </a:cubicBezTo>
                  <a:cubicBezTo>
                    <a:pt x="105" y="643"/>
                    <a:pt x="105" y="643"/>
                    <a:pt x="105" y="643"/>
                  </a:cubicBezTo>
                  <a:cubicBezTo>
                    <a:pt x="105" y="643"/>
                    <a:pt x="106" y="643"/>
                    <a:pt x="106" y="643"/>
                  </a:cubicBezTo>
                  <a:cubicBezTo>
                    <a:pt x="106" y="643"/>
                    <a:pt x="106" y="643"/>
                    <a:pt x="106" y="644"/>
                  </a:cubicBezTo>
                  <a:cubicBezTo>
                    <a:pt x="106" y="644"/>
                    <a:pt x="106" y="644"/>
                    <a:pt x="106" y="644"/>
                  </a:cubicBezTo>
                  <a:cubicBezTo>
                    <a:pt x="106" y="644"/>
                    <a:pt x="106" y="645"/>
                    <a:pt x="106" y="645"/>
                  </a:cubicBezTo>
                  <a:cubicBezTo>
                    <a:pt x="106" y="645"/>
                    <a:pt x="106" y="645"/>
                    <a:pt x="106" y="645"/>
                  </a:cubicBezTo>
                  <a:cubicBezTo>
                    <a:pt x="106" y="645"/>
                    <a:pt x="106" y="646"/>
                    <a:pt x="106" y="646"/>
                  </a:cubicBezTo>
                  <a:cubicBezTo>
                    <a:pt x="106" y="646"/>
                    <a:pt x="106" y="646"/>
                    <a:pt x="106" y="647"/>
                  </a:cubicBezTo>
                  <a:cubicBezTo>
                    <a:pt x="106" y="647"/>
                    <a:pt x="107" y="647"/>
                    <a:pt x="107" y="647"/>
                  </a:cubicBezTo>
                  <a:cubicBezTo>
                    <a:pt x="107" y="648"/>
                    <a:pt x="107" y="648"/>
                    <a:pt x="107" y="648"/>
                  </a:cubicBezTo>
                  <a:cubicBezTo>
                    <a:pt x="107" y="649"/>
                    <a:pt x="108" y="649"/>
                    <a:pt x="108" y="649"/>
                  </a:cubicBezTo>
                  <a:cubicBezTo>
                    <a:pt x="108" y="649"/>
                    <a:pt x="108" y="650"/>
                    <a:pt x="108" y="650"/>
                  </a:cubicBezTo>
                  <a:cubicBezTo>
                    <a:pt x="108" y="650"/>
                    <a:pt x="109" y="651"/>
                    <a:pt x="109" y="651"/>
                  </a:cubicBezTo>
                  <a:cubicBezTo>
                    <a:pt x="109" y="652"/>
                    <a:pt x="109" y="652"/>
                    <a:pt x="109" y="652"/>
                  </a:cubicBezTo>
                  <a:cubicBezTo>
                    <a:pt x="110" y="653"/>
                    <a:pt x="110" y="653"/>
                    <a:pt x="110" y="653"/>
                  </a:cubicBezTo>
                  <a:cubicBezTo>
                    <a:pt x="110" y="654"/>
                    <a:pt x="110" y="654"/>
                    <a:pt x="110" y="654"/>
                  </a:cubicBezTo>
                  <a:close/>
                  <a:moveTo>
                    <a:pt x="130" y="137"/>
                  </a:moveTo>
                  <a:cubicBezTo>
                    <a:pt x="130" y="137"/>
                    <a:pt x="130" y="137"/>
                    <a:pt x="130" y="137"/>
                  </a:cubicBezTo>
                  <a:cubicBezTo>
                    <a:pt x="130" y="138"/>
                    <a:pt x="129" y="139"/>
                    <a:pt x="130" y="139"/>
                  </a:cubicBezTo>
                  <a:cubicBezTo>
                    <a:pt x="130" y="139"/>
                    <a:pt x="130" y="138"/>
                    <a:pt x="131" y="138"/>
                  </a:cubicBezTo>
                  <a:cubicBezTo>
                    <a:pt x="131" y="138"/>
                    <a:pt x="131" y="138"/>
                    <a:pt x="131" y="139"/>
                  </a:cubicBezTo>
                  <a:cubicBezTo>
                    <a:pt x="131" y="139"/>
                    <a:pt x="131" y="139"/>
                    <a:pt x="132" y="139"/>
                  </a:cubicBezTo>
                  <a:cubicBezTo>
                    <a:pt x="131" y="140"/>
                    <a:pt x="131" y="140"/>
                    <a:pt x="130" y="140"/>
                  </a:cubicBezTo>
                  <a:cubicBezTo>
                    <a:pt x="130" y="141"/>
                    <a:pt x="130" y="142"/>
                    <a:pt x="129" y="141"/>
                  </a:cubicBezTo>
                  <a:cubicBezTo>
                    <a:pt x="130" y="143"/>
                    <a:pt x="129" y="143"/>
                    <a:pt x="129" y="144"/>
                  </a:cubicBezTo>
                  <a:cubicBezTo>
                    <a:pt x="128" y="144"/>
                    <a:pt x="129" y="145"/>
                    <a:pt x="129" y="145"/>
                  </a:cubicBezTo>
                  <a:cubicBezTo>
                    <a:pt x="130" y="146"/>
                    <a:pt x="128" y="144"/>
                    <a:pt x="128" y="146"/>
                  </a:cubicBezTo>
                  <a:cubicBezTo>
                    <a:pt x="127" y="146"/>
                    <a:pt x="127" y="146"/>
                    <a:pt x="127" y="147"/>
                  </a:cubicBezTo>
                  <a:cubicBezTo>
                    <a:pt x="127" y="148"/>
                    <a:pt x="127" y="148"/>
                    <a:pt x="128" y="149"/>
                  </a:cubicBezTo>
                  <a:cubicBezTo>
                    <a:pt x="126" y="149"/>
                    <a:pt x="126" y="151"/>
                    <a:pt x="125" y="151"/>
                  </a:cubicBezTo>
                  <a:cubicBezTo>
                    <a:pt x="125" y="152"/>
                    <a:pt x="125" y="153"/>
                    <a:pt x="125" y="155"/>
                  </a:cubicBezTo>
                  <a:cubicBezTo>
                    <a:pt x="124" y="154"/>
                    <a:pt x="124" y="156"/>
                    <a:pt x="124" y="156"/>
                  </a:cubicBezTo>
                  <a:cubicBezTo>
                    <a:pt x="124" y="156"/>
                    <a:pt x="123" y="157"/>
                    <a:pt x="123" y="157"/>
                  </a:cubicBezTo>
                  <a:cubicBezTo>
                    <a:pt x="123" y="158"/>
                    <a:pt x="124" y="158"/>
                    <a:pt x="124" y="159"/>
                  </a:cubicBezTo>
                  <a:cubicBezTo>
                    <a:pt x="122" y="160"/>
                    <a:pt x="123" y="161"/>
                    <a:pt x="122" y="161"/>
                  </a:cubicBezTo>
                  <a:cubicBezTo>
                    <a:pt x="122" y="163"/>
                    <a:pt x="121" y="163"/>
                    <a:pt x="121" y="165"/>
                  </a:cubicBezTo>
                  <a:cubicBezTo>
                    <a:pt x="120" y="165"/>
                    <a:pt x="120" y="166"/>
                    <a:pt x="120" y="166"/>
                  </a:cubicBezTo>
                  <a:cubicBezTo>
                    <a:pt x="120" y="166"/>
                    <a:pt x="120" y="166"/>
                    <a:pt x="120" y="166"/>
                  </a:cubicBezTo>
                  <a:cubicBezTo>
                    <a:pt x="119" y="166"/>
                    <a:pt x="120" y="167"/>
                    <a:pt x="120" y="167"/>
                  </a:cubicBezTo>
                  <a:cubicBezTo>
                    <a:pt x="119" y="169"/>
                    <a:pt x="121" y="168"/>
                    <a:pt x="121" y="170"/>
                  </a:cubicBezTo>
                  <a:cubicBezTo>
                    <a:pt x="119" y="169"/>
                    <a:pt x="120" y="171"/>
                    <a:pt x="119" y="171"/>
                  </a:cubicBezTo>
                  <a:cubicBezTo>
                    <a:pt x="118" y="173"/>
                    <a:pt x="119" y="173"/>
                    <a:pt x="119" y="174"/>
                  </a:cubicBezTo>
                  <a:cubicBezTo>
                    <a:pt x="119" y="174"/>
                    <a:pt x="118" y="174"/>
                    <a:pt x="118" y="174"/>
                  </a:cubicBezTo>
                  <a:cubicBezTo>
                    <a:pt x="118" y="175"/>
                    <a:pt x="119" y="175"/>
                    <a:pt x="119" y="176"/>
                  </a:cubicBezTo>
                  <a:cubicBezTo>
                    <a:pt x="118" y="176"/>
                    <a:pt x="119" y="176"/>
                    <a:pt x="118" y="176"/>
                  </a:cubicBezTo>
                  <a:cubicBezTo>
                    <a:pt x="118" y="177"/>
                    <a:pt x="117" y="178"/>
                    <a:pt x="117" y="178"/>
                  </a:cubicBezTo>
                  <a:cubicBezTo>
                    <a:pt x="117" y="178"/>
                    <a:pt x="117" y="179"/>
                    <a:pt x="116" y="179"/>
                  </a:cubicBezTo>
                  <a:cubicBezTo>
                    <a:pt x="116" y="181"/>
                    <a:pt x="116" y="181"/>
                    <a:pt x="116" y="184"/>
                  </a:cubicBezTo>
                  <a:cubicBezTo>
                    <a:pt x="116" y="184"/>
                    <a:pt x="115" y="184"/>
                    <a:pt x="115" y="185"/>
                  </a:cubicBezTo>
                  <a:cubicBezTo>
                    <a:pt x="115" y="185"/>
                    <a:pt x="115" y="185"/>
                    <a:pt x="115" y="185"/>
                  </a:cubicBezTo>
                  <a:cubicBezTo>
                    <a:pt x="115" y="185"/>
                    <a:pt x="115" y="186"/>
                    <a:pt x="114" y="186"/>
                  </a:cubicBezTo>
                  <a:cubicBezTo>
                    <a:pt x="114" y="187"/>
                    <a:pt x="114" y="188"/>
                    <a:pt x="114" y="189"/>
                  </a:cubicBezTo>
                  <a:cubicBezTo>
                    <a:pt x="113" y="189"/>
                    <a:pt x="114" y="191"/>
                    <a:pt x="113" y="191"/>
                  </a:cubicBezTo>
                  <a:cubicBezTo>
                    <a:pt x="112" y="188"/>
                    <a:pt x="114" y="185"/>
                    <a:pt x="114" y="182"/>
                  </a:cubicBezTo>
                  <a:cubicBezTo>
                    <a:pt x="114" y="181"/>
                    <a:pt x="115" y="181"/>
                    <a:pt x="115" y="180"/>
                  </a:cubicBezTo>
                  <a:cubicBezTo>
                    <a:pt x="115" y="178"/>
                    <a:pt x="117" y="177"/>
                    <a:pt x="117" y="176"/>
                  </a:cubicBezTo>
                  <a:cubicBezTo>
                    <a:pt x="117" y="175"/>
                    <a:pt x="116" y="175"/>
                    <a:pt x="116" y="174"/>
                  </a:cubicBezTo>
                  <a:cubicBezTo>
                    <a:pt x="117" y="174"/>
                    <a:pt x="117" y="173"/>
                    <a:pt x="118" y="173"/>
                  </a:cubicBezTo>
                  <a:cubicBezTo>
                    <a:pt x="118" y="170"/>
                    <a:pt x="119" y="167"/>
                    <a:pt x="119" y="164"/>
                  </a:cubicBezTo>
                  <a:cubicBezTo>
                    <a:pt x="120" y="163"/>
                    <a:pt x="120" y="163"/>
                    <a:pt x="120" y="162"/>
                  </a:cubicBezTo>
                  <a:cubicBezTo>
                    <a:pt x="121" y="162"/>
                    <a:pt x="121" y="162"/>
                    <a:pt x="122" y="161"/>
                  </a:cubicBezTo>
                  <a:cubicBezTo>
                    <a:pt x="122" y="160"/>
                    <a:pt x="121" y="160"/>
                    <a:pt x="121" y="160"/>
                  </a:cubicBezTo>
                  <a:cubicBezTo>
                    <a:pt x="121" y="160"/>
                    <a:pt x="122" y="159"/>
                    <a:pt x="122" y="158"/>
                  </a:cubicBezTo>
                  <a:cubicBezTo>
                    <a:pt x="122" y="158"/>
                    <a:pt x="122" y="157"/>
                    <a:pt x="123" y="157"/>
                  </a:cubicBezTo>
                  <a:cubicBezTo>
                    <a:pt x="123" y="155"/>
                    <a:pt x="125" y="153"/>
                    <a:pt x="124" y="151"/>
                  </a:cubicBezTo>
                  <a:cubicBezTo>
                    <a:pt x="125" y="151"/>
                    <a:pt x="125" y="149"/>
                    <a:pt x="125" y="149"/>
                  </a:cubicBezTo>
                  <a:cubicBezTo>
                    <a:pt x="125" y="148"/>
                    <a:pt x="125" y="148"/>
                    <a:pt x="126" y="147"/>
                  </a:cubicBezTo>
                  <a:cubicBezTo>
                    <a:pt x="126" y="147"/>
                    <a:pt x="126" y="146"/>
                    <a:pt x="126" y="146"/>
                  </a:cubicBezTo>
                  <a:cubicBezTo>
                    <a:pt x="127" y="145"/>
                    <a:pt x="127" y="145"/>
                    <a:pt x="127" y="144"/>
                  </a:cubicBezTo>
                  <a:cubicBezTo>
                    <a:pt x="127" y="144"/>
                    <a:pt x="128" y="144"/>
                    <a:pt x="128" y="143"/>
                  </a:cubicBezTo>
                  <a:cubicBezTo>
                    <a:pt x="127" y="142"/>
                    <a:pt x="126" y="144"/>
                    <a:pt x="126" y="145"/>
                  </a:cubicBezTo>
                  <a:cubicBezTo>
                    <a:pt x="125" y="145"/>
                    <a:pt x="126" y="146"/>
                    <a:pt x="126" y="146"/>
                  </a:cubicBezTo>
                  <a:cubicBezTo>
                    <a:pt x="125" y="147"/>
                    <a:pt x="125" y="147"/>
                    <a:pt x="124" y="147"/>
                  </a:cubicBezTo>
                  <a:cubicBezTo>
                    <a:pt x="124" y="148"/>
                    <a:pt x="124" y="149"/>
                    <a:pt x="124" y="149"/>
                  </a:cubicBezTo>
                  <a:cubicBezTo>
                    <a:pt x="123" y="149"/>
                    <a:pt x="124" y="150"/>
                    <a:pt x="123" y="150"/>
                  </a:cubicBezTo>
                  <a:cubicBezTo>
                    <a:pt x="123" y="152"/>
                    <a:pt x="123" y="151"/>
                    <a:pt x="122" y="152"/>
                  </a:cubicBezTo>
                  <a:cubicBezTo>
                    <a:pt x="122" y="153"/>
                    <a:pt x="122" y="154"/>
                    <a:pt x="122" y="154"/>
                  </a:cubicBezTo>
                  <a:cubicBezTo>
                    <a:pt x="122" y="154"/>
                    <a:pt x="121" y="154"/>
                    <a:pt x="121" y="154"/>
                  </a:cubicBezTo>
                  <a:cubicBezTo>
                    <a:pt x="121" y="154"/>
                    <a:pt x="121" y="155"/>
                    <a:pt x="121" y="155"/>
                  </a:cubicBezTo>
                  <a:cubicBezTo>
                    <a:pt x="121" y="155"/>
                    <a:pt x="121" y="155"/>
                    <a:pt x="121" y="155"/>
                  </a:cubicBezTo>
                  <a:cubicBezTo>
                    <a:pt x="121" y="155"/>
                    <a:pt x="121" y="155"/>
                    <a:pt x="121" y="156"/>
                  </a:cubicBezTo>
                  <a:cubicBezTo>
                    <a:pt x="121" y="156"/>
                    <a:pt x="120" y="157"/>
                    <a:pt x="120" y="157"/>
                  </a:cubicBezTo>
                  <a:cubicBezTo>
                    <a:pt x="120" y="158"/>
                    <a:pt x="121" y="159"/>
                    <a:pt x="121" y="159"/>
                  </a:cubicBezTo>
                  <a:cubicBezTo>
                    <a:pt x="121" y="159"/>
                    <a:pt x="120" y="160"/>
                    <a:pt x="120" y="160"/>
                  </a:cubicBezTo>
                  <a:cubicBezTo>
                    <a:pt x="120" y="160"/>
                    <a:pt x="120" y="161"/>
                    <a:pt x="120" y="162"/>
                  </a:cubicBezTo>
                  <a:cubicBezTo>
                    <a:pt x="119" y="162"/>
                    <a:pt x="119" y="163"/>
                    <a:pt x="119" y="164"/>
                  </a:cubicBezTo>
                  <a:cubicBezTo>
                    <a:pt x="119" y="165"/>
                    <a:pt x="119" y="166"/>
                    <a:pt x="118" y="166"/>
                  </a:cubicBezTo>
                  <a:cubicBezTo>
                    <a:pt x="118" y="166"/>
                    <a:pt x="118" y="165"/>
                    <a:pt x="117" y="165"/>
                  </a:cubicBezTo>
                  <a:cubicBezTo>
                    <a:pt x="117" y="166"/>
                    <a:pt x="117" y="167"/>
                    <a:pt x="117" y="167"/>
                  </a:cubicBezTo>
                  <a:cubicBezTo>
                    <a:pt x="117" y="168"/>
                    <a:pt x="115" y="169"/>
                    <a:pt x="116" y="170"/>
                  </a:cubicBezTo>
                  <a:cubicBezTo>
                    <a:pt x="116" y="169"/>
                    <a:pt x="117" y="169"/>
                    <a:pt x="117" y="169"/>
                  </a:cubicBezTo>
                  <a:cubicBezTo>
                    <a:pt x="117" y="169"/>
                    <a:pt x="117" y="168"/>
                    <a:pt x="117" y="168"/>
                  </a:cubicBezTo>
                  <a:cubicBezTo>
                    <a:pt x="117" y="167"/>
                    <a:pt x="118" y="167"/>
                    <a:pt x="118" y="167"/>
                  </a:cubicBezTo>
                  <a:cubicBezTo>
                    <a:pt x="118" y="168"/>
                    <a:pt x="118" y="167"/>
                    <a:pt x="118" y="168"/>
                  </a:cubicBezTo>
                  <a:cubicBezTo>
                    <a:pt x="117" y="168"/>
                    <a:pt x="118" y="169"/>
                    <a:pt x="118" y="169"/>
                  </a:cubicBezTo>
                  <a:cubicBezTo>
                    <a:pt x="117" y="170"/>
                    <a:pt x="117" y="172"/>
                    <a:pt x="117" y="173"/>
                  </a:cubicBezTo>
                  <a:cubicBezTo>
                    <a:pt x="116" y="173"/>
                    <a:pt x="116" y="174"/>
                    <a:pt x="116" y="174"/>
                  </a:cubicBezTo>
                  <a:cubicBezTo>
                    <a:pt x="116" y="175"/>
                    <a:pt x="115" y="175"/>
                    <a:pt x="115" y="176"/>
                  </a:cubicBezTo>
                  <a:cubicBezTo>
                    <a:pt x="114" y="177"/>
                    <a:pt x="116" y="176"/>
                    <a:pt x="115" y="177"/>
                  </a:cubicBezTo>
                  <a:cubicBezTo>
                    <a:pt x="115" y="177"/>
                    <a:pt x="114" y="178"/>
                    <a:pt x="114" y="179"/>
                  </a:cubicBezTo>
                  <a:cubicBezTo>
                    <a:pt x="114" y="179"/>
                    <a:pt x="114" y="179"/>
                    <a:pt x="114" y="180"/>
                  </a:cubicBezTo>
                  <a:cubicBezTo>
                    <a:pt x="113" y="180"/>
                    <a:pt x="113" y="179"/>
                    <a:pt x="113" y="180"/>
                  </a:cubicBezTo>
                  <a:cubicBezTo>
                    <a:pt x="113" y="180"/>
                    <a:pt x="113" y="180"/>
                    <a:pt x="113" y="180"/>
                  </a:cubicBezTo>
                  <a:cubicBezTo>
                    <a:pt x="112" y="181"/>
                    <a:pt x="113" y="181"/>
                    <a:pt x="113" y="182"/>
                  </a:cubicBezTo>
                  <a:cubicBezTo>
                    <a:pt x="112" y="183"/>
                    <a:pt x="113" y="184"/>
                    <a:pt x="112" y="185"/>
                  </a:cubicBezTo>
                  <a:cubicBezTo>
                    <a:pt x="112" y="186"/>
                    <a:pt x="112" y="187"/>
                    <a:pt x="112" y="188"/>
                  </a:cubicBezTo>
                  <a:cubicBezTo>
                    <a:pt x="112" y="189"/>
                    <a:pt x="112" y="190"/>
                    <a:pt x="112" y="191"/>
                  </a:cubicBezTo>
                  <a:cubicBezTo>
                    <a:pt x="112" y="191"/>
                    <a:pt x="111" y="192"/>
                    <a:pt x="111" y="192"/>
                  </a:cubicBezTo>
                  <a:cubicBezTo>
                    <a:pt x="111" y="193"/>
                    <a:pt x="111" y="193"/>
                    <a:pt x="111" y="194"/>
                  </a:cubicBezTo>
                  <a:cubicBezTo>
                    <a:pt x="110" y="196"/>
                    <a:pt x="110" y="198"/>
                    <a:pt x="110" y="201"/>
                  </a:cubicBezTo>
                  <a:cubicBezTo>
                    <a:pt x="110" y="201"/>
                    <a:pt x="110" y="202"/>
                    <a:pt x="110" y="202"/>
                  </a:cubicBezTo>
                  <a:cubicBezTo>
                    <a:pt x="110" y="203"/>
                    <a:pt x="110" y="204"/>
                    <a:pt x="110" y="204"/>
                  </a:cubicBezTo>
                  <a:cubicBezTo>
                    <a:pt x="110" y="205"/>
                    <a:pt x="109" y="205"/>
                    <a:pt x="109" y="205"/>
                  </a:cubicBezTo>
                  <a:cubicBezTo>
                    <a:pt x="109" y="205"/>
                    <a:pt x="109" y="205"/>
                    <a:pt x="109" y="206"/>
                  </a:cubicBezTo>
                  <a:cubicBezTo>
                    <a:pt x="109" y="206"/>
                    <a:pt x="109" y="206"/>
                    <a:pt x="109" y="205"/>
                  </a:cubicBezTo>
                  <a:cubicBezTo>
                    <a:pt x="109" y="206"/>
                    <a:pt x="108" y="207"/>
                    <a:pt x="109" y="207"/>
                  </a:cubicBezTo>
                  <a:cubicBezTo>
                    <a:pt x="109" y="208"/>
                    <a:pt x="110" y="208"/>
                    <a:pt x="110" y="209"/>
                  </a:cubicBezTo>
                  <a:cubicBezTo>
                    <a:pt x="110" y="210"/>
                    <a:pt x="110" y="212"/>
                    <a:pt x="110" y="214"/>
                  </a:cubicBezTo>
                  <a:cubicBezTo>
                    <a:pt x="110" y="214"/>
                    <a:pt x="109" y="215"/>
                    <a:pt x="109" y="215"/>
                  </a:cubicBezTo>
                  <a:cubicBezTo>
                    <a:pt x="109" y="216"/>
                    <a:pt x="110" y="216"/>
                    <a:pt x="110" y="217"/>
                  </a:cubicBezTo>
                  <a:cubicBezTo>
                    <a:pt x="110" y="218"/>
                    <a:pt x="109" y="219"/>
                    <a:pt x="110" y="221"/>
                  </a:cubicBezTo>
                  <a:cubicBezTo>
                    <a:pt x="110" y="222"/>
                    <a:pt x="110" y="223"/>
                    <a:pt x="110" y="225"/>
                  </a:cubicBezTo>
                  <a:cubicBezTo>
                    <a:pt x="113" y="247"/>
                    <a:pt x="124" y="265"/>
                    <a:pt x="143" y="277"/>
                  </a:cubicBezTo>
                  <a:cubicBezTo>
                    <a:pt x="162" y="290"/>
                    <a:pt x="187" y="290"/>
                    <a:pt x="207" y="279"/>
                  </a:cubicBezTo>
                  <a:cubicBezTo>
                    <a:pt x="220" y="273"/>
                    <a:pt x="230" y="264"/>
                    <a:pt x="238" y="252"/>
                  </a:cubicBezTo>
                  <a:cubicBezTo>
                    <a:pt x="244" y="242"/>
                    <a:pt x="251" y="228"/>
                    <a:pt x="248" y="216"/>
                  </a:cubicBezTo>
                  <a:cubicBezTo>
                    <a:pt x="246" y="210"/>
                    <a:pt x="243" y="204"/>
                    <a:pt x="238" y="202"/>
                  </a:cubicBezTo>
                  <a:cubicBezTo>
                    <a:pt x="236" y="201"/>
                    <a:pt x="235" y="201"/>
                    <a:pt x="233" y="200"/>
                  </a:cubicBezTo>
                  <a:cubicBezTo>
                    <a:pt x="240" y="191"/>
                    <a:pt x="238" y="179"/>
                    <a:pt x="231" y="171"/>
                  </a:cubicBezTo>
                  <a:cubicBezTo>
                    <a:pt x="222" y="162"/>
                    <a:pt x="209" y="159"/>
                    <a:pt x="198" y="166"/>
                  </a:cubicBezTo>
                  <a:cubicBezTo>
                    <a:pt x="198" y="167"/>
                    <a:pt x="191" y="173"/>
                    <a:pt x="191" y="173"/>
                  </a:cubicBezTo>
                  <a:cubicBezTo>
                    <a:pt x="183" y="167"/>
                    <a:pt x="171" y="172"/>
                    <a:pt x="165" y="179"/>
                  </a:cubicBezTo>
                  <a:cubicBezTo>
                    <a:pt x="160" y="187"/>
                    <a:pt x="157" y="198"/>
                    <a:pt x="159" y="208"/>
                  </a:cubicBezTo>
                  <a:cubicBezTo>
                    <a:pt x="161" y="219"/>
                    <a:pt x="168" y="228"/>
                    <a:pt x="180" y="228"/>
                  </a:cubicBezTo>
                  <a:cubicBezTo>
                    <a:pt x="190" y="228"/>
                    <a:pt x="200" y="211"/>
                    <a:pt x="190" y="204"/>
                  </a:cubicBezTo>
                  <a:cubicBezTo>
                    <a:pt x="185" y="200"/>
                    <a:pt x="181" y="204"/>
                    <a:pt x="181" y="204"/>
                  </a:cubicBezTo>
                  <a:cubicBezTo>
                    <a:pt x="182" y="198"/>
                    <a:pt x="191" y="199"/>
                    <a:pt x="191" y="199"/>
                  </a:cubicBezTo>
                  <a:cubicBezTo>
                    <a:pt x="213" y="201"/>
                    <a:pt x="200" y="228"/>
                    <a:pt x="200" y="228"/>
                  </a:cubicBezTo>
                  <a:cubicBezTo>
                    <a:pt x="200" y="229"/>
                    <a:pt x="199" y="230"/>
                    <a:pt x="199" y="231"/>
                  </a:cubicBezTo>
                  <a:cubicBezTo>
                    <a:pt x="199" y="231"/>
                    <a:pt x="198" y="231"/>
                    <a:pt x="198" y="232"/>
                  </a:cubicBezTo>
                  <a:cubicBezTo>
                    <a:pt x="198" y="232"/>
                    <a:pt x="198" y="233"/>
                    <a:pt x="198" y="233"/>
                  </a:cubicBezTo>
                  <a:cubicBezTo>
                    <a:pt x="198" y="233"/>
                    <a:pt x="197" y="233"/>
                    <a:pt x="197" y="234"/>
                  </a:cubicBezTo>
                  <a:cubicBezTo>
                    <a:pt x="196" y="235"/>
                    <a:pt x="196" y="236"/>
                    <a:pt x="195" y="237"/>
                  </a:cubicBezTo>
                  <a:cubicBezTo>
                    <a:pt x="195" y="237"/>
                    <a:pt x="194" y="236"/>
                    <a:pt x="194" y="237"/>
                  </a:cubicBezTo>
                  <a:cubicBezTo>
                    <a:pt x="193" y="237"/>
                    <a:pt x="193" y="239"/>
                    <a:pt x="192" y="239"/>
                  </a:cubicBezTo>
                  <a:cubicBezTo>
                    <a:pt x="192" y="239"/>
                    <a:pt x="192" y="238"/>
                    <a:pt x="192" y="238"/>
                  </a:cubicBezTo>
                  <a:cubicBezTo>
                    <a:pt x="191" y="239"/>
                    <a:pt x="191" y="239"/>
                    <a:pt x="191" y="239"/>
                  </a:cubicBezTo>
                  <a:cubicBezTo>
                    <a:pt x="191" y="239"/>
                    <a:pt x="190" y="240"/>
                    <a:pt x="190" y="240"/>
                  </a:cubicBezTo>
                  <a:cubicBezTo>
                    <a:pt x="190" y="240"/>
                    <a:pt x="190" y="240"/>
                    <a:pt x="189" y="240"/>
                  </a:cubicBezTo>
                  <a:cubicBezTo>
                    <a:pt x="189" y="240"/>
                    <a:pt x="189" y="240"/>
                    <a:pt x="189" y="240"/>
                  </a:cubicBezTo>
                  <a:cubicBezTo>
                    <a:pt x="189" y="241"/>
                    <a:pt x="189" y="241"/>
                    <a:pt x="188" y="241"/>
                  </a:cubicBezTo>
                  <a:cubicBezTo>
                    <a:pt x="188" y="241"/>
                    <a:pt x="188" y="241"/>
                    <a:pt x="188" y="241"/>
                  </a:cubicBezTo>
                  <a:cubicBezTo>
                    <a:pt x="187" y="242"/>
                    <a:pt x="187" y="242"/>
                    <a:pt x="186" y="242"/>
                  </a:cubicBezTo>
                  <a:cubicBezTo>
                    <a:pt x="186" y="242"/>
                    <a:pt x="186" y="242"/>
                    <a:pt x="186" y="242"/>
                  </a:cubicBezTo>
                  <a:cubicBezTo>
                    <a:pt x="185" y="243"/>
                    <a:pt x="185" y="243"/>
                    <a:pt x="184" y="243"/>
                  </a:cubicBezTo>
                  <a:cubicBezTo>
                    <a:pt x="184" y="243"/>
                    <a:pt x="183" y="243"/>
                    <a:pt x="183" y="244"/>
                  </a:cubicBezTo>
                  <a:cubicBezTo>
                    <a:pt x="182" y="244"/>
                    <a:pt x="183" y="244"/>
                    <a:pt x="182" y="244"/>
                  </a:cubicBezTo>
                  <a:cubicBezTo>
                    <a:pt x="182" y="244"/>
                    <a:pt x="181" y="244"/>
                    <a:pt x="180" y="244"/>
                  </a:cubicBezTo>
                  <a:cubicBezTo>
                    <a:pt x="179" y="244"/>
                    <a:pt x="178" y="245"/>
                    <a:pt x="177" y="245"/>
                  </a:cubicBezTo>
                  <a:cubicBezTo>
                    <a:pt x="174" y="245"/>
                    <a:pt x="171" y="245"/>
                    <a:pt x="169" y="244"/>
                  </a:cubicBezTo>
                  <a:cubicBezTo>
                    <a:pt x="169" y="244"/>
                    <a:pt x="168" y="245"/>
                    <a:pt x="168" y="244"/>
                  </a:cubicBezTo>
                  <a:cubicBezTo>
                    <a:pt x="167" y="244"/>
                    <a:pt x="165" y="244"/>
                    <a:pt x="164" y="243"/>
                  </a:cubicBezTo>
                  <a:cubicBezTo>
                    <a:pt x="143" y="237"/>
                    <a:pt x="136" y="214"/>
                    <a:pt x="137" y="194"/>
                  </a:cubicBezTo>
                  <a:cubicBezTo>
                    <a:pt x="138" y="162"/>
                    <a:pt x="153" y="128"/>
                    <a:pt x="174" y="105"/>
                  </a:cubicBezTo>
                  <a:cubicBezTo>
                    <a:pt x="176" y="104"/>
                    <a:pt x="178" y="101"/>
                    <a:pt x="180" y="100"/>
                  </a:cubicBezTo>
                  <a:cubicBezTo>
                    <a:pt x="180" y="99"/>
                    <a:pt x="181" y="99"/>
                    <a:pt x="181" y="99"/>
                  </a:cubicBezTo>
                  <a:cubicBezTo>
                    <a:pt x="181" y="98"/>
                    <a:pt x="181" y="98"/>
                    <a:pt x="182" y="97"/>
                  </a:cubicBezTo>
                  <a:cubicBezTo>
                    <a:pt x="182" y="97"/>
                    <a:pt x="183" y="97"/>
                    <a:pt x="183" y="96"/>
                  </a:cubicBezTo>
                  <a:cubicBezTo>
                    <a:pt x="182" y="96"/>
                    <a:pt x="181" y="96"/>
                    <a:pt x="181" y="95"/>
                  </a:cubicBezTo>
                  <a:cubicBezTo>
                    <a:pt x="182" y="95"/>
                    <a:pt x="182" y="95"/>
                    <a:pt x="182" y="95"/>
                  </a:cubicBezTo>
                  <a:cubicBezTo>
                    <a:pt x="183" y="95"/>
                    <a:pt x="183" y="94"/>
                    <a:pt x="183" y="94"/>
                  </a:cubicBezTo>
                  <a:cubicBezTo>
                    <a:pt x="184" y="94"/>
                    <a:pt x="185" y="93"/>
                    <a:pt x="185" y="92"/>
                  </a:cubicBezTo>
                  <a:cubicBezTo>
                    <a:pt x="185" y="92"/>
                    <a:pt x="186" y="93"/>
                    <a:pt x="186" y="92"/>
                  </a:cubicBezTo>
                  <a:cubicBezTo>
                    <a:pt x="186" y="92"/>
                    <a:pt x="186" y="91"/>
                    <a:pt x="186" y="91"/>
                  </a:cubicBezTo>
                  <a:cubicBezTo>
                    <a:pt x="188" y="91"/>
                    <a:pt x="188" y="89"/>
                    <a:pt x="190" y="89"/>
                  </a:cubicBezTo>
                  <a:cubicBezTo>
                    <a:pt x="189" y="87"/>
                    <a:pt x="190" y="87"/>
                    <a:pt x="191" y="86"/>
                  </a:cubicBezTo>
                  <a:cubicBezTo>
                    <a:pt x="191" y="86"/>
                    <a:pt x="190" y="85"/>
                    <a:pt x="191" y="85"/>
                  </a:cubicBezTo>
                  <a:cubicBezTo>
                    <a:pt x="191" y="85"/>
                    <a:pt x="192" y="85"/>
                    <a:pt x="192" y="84"/>
                  </a:cubicBezTo>
                  <a:cubicBezTo>
                    <a:pt x="193" y="84"/>
                    <a:pt x="194" y="83"/>
                    <a:pt x="195" y="83"/>
                  </a:cubicBezTo>
                  <a:cubicBezTo>
                    <a:pt x="195" y="82"/>
                    <a:pt x="196" y="82"/>
                    <a:pt x="196" y="81"/>
                  </a:cubicBezTo>
                  <a:cubicBezTo>
                    <a:pt x="194" y="81"/>
                    <a:pt x="194" y="81"/>
                    <a:pt x="193" y="81"/>
                  </a:cubicBezTo>
                  <a:cubicBezTo>
                    <a:pt x="193" y="82"/>
                    <a:pt x="193" y="81"/>
                    <a:pt x="193" y="81"/>
                  </a:cubicBezTo>
                  <a:cubicBezTo>
                    <a:pt x="192" y="82"/>
                    <a:pt x="193" y="82"/>
                    <a:pt x="193" y="82"/>
                  </a:cubicBezTo>
                  <a:cubicBezTo>
                    <a:pt x="192" y="83"/>
                    <a:pt x="191" y="83"/>
                    <a:pt x="191" y="84"/>
                  </a:cubicBezTo>
                  <a:cubicBezTo>
                    <a:pt x="191" y="85"/>
                    <a:pt x="190" y="85"/>
                    <a:pt x="190" y="85"/>
                  </a:cubicBezTo>
                  <a:cubicBezTo>
                    <a:pt x="189" y="85"/>
                    <a:pt x="189" y="86"/>
                    <a:pt x="188" y="86"/>
                  </a:cubicBezTo>
                  <a:cubicBezTo>
                    <a:pt x="187" y="87"/>
                    <a:pt x="187" y="88"/>
                    <a:pt x="187" y="89"/>
                  </a:cubicBezTo>
                  <a:cubicBezTo>
                    <a:pt x="186" y="90"/>
                    <a:pt x="185" y="90"/>
                    <a:pt x="184" y="91"/>
                  </a:cubicBezTo>
                  <a:cubicBezTo>
                    <a:pt x="183" y="91"/>
                    <a:pt x="183" y="92"/>
                    <a:pt x="183" y="91"/>
                  </a:cubicBezTo>
                  <a:cubicBezTo>
                    <a:pt x="184" y="90"/>
                    <a:pt x="185" y="90"/>
                    <a:pt x="186" y="88"/>
                  </a:cubicBezTo>
                  <a:cubicBezTo>
                    <a:pt x="186" y="88"/>
                    <a:pt x="186" y="88"/>
                    <a:pt x="186" y="87"/>
                  </a:cubicBezTo>
                  <a:cubicBezTo>
                    <a:pt x="187" y="87"/>
                    <a:pt x="188" y="86"/>
                    <a:pt x="188" y="85"/>
                  </a:cubicBezTo>
                  <a:cubicBezTo>
                    <a:pt x="188" y="85"/>
                    <a:pt x="188" y="85"/>
                    <a:pt x="188" y="85"/>
                  </a:cubicBezTo>
                  <a:cubicBezTo>
                    <a:pt x="188" y="84"/>
                    <a:pt x="189" y="84"/>
                    <a:pt x="189" y="84"/>
                  </a:cubicBezTo>
                  <a:cubicBezTo>
                    <a:pt x="190" y="84"/>
                    <a:pt x="189" y="83"/>
                    <a:pt x="190" y="83"/>
                  </a:cubicBezTo>
                  <a:cubicBezTo>
                    <a:pt x="191" y="81"/>
                    <a:pt x="192" y="80"/>
                    <a:pt x="194" y="79"/>
                  </a:cubicBezTo>
                  <a:cubicBezTo>
                    <a:pt x="195" y="80"/>
                    <a:pt x="195" y="80"/>
                    <a:pt x="196" y="80"/>
                  </a:cubicBezTo>
                  <a:cubicBezTo>
                    <a:pt x="197" y="80"/>
                    <a:pt x="197" y="79"/>
                    <a:pt x="198" y="79"/>
                  </a:cubicBezTo>
                  <a:cubicBezTo>
                    <a:pt x="198" y="78"/>
                    <a:pt x="198" y="78"/>
                    <a:pt x="199" y="78"/>
                  </a:cubicBezTo>
                  <a:cubicBezTo>
                    <a:pt x="199" y="78"/>
                    <a:pt x="199" y="77"/>
                    <a:pt x="199" y="77"/>
                  </a:cubicBezTo>
                  <a:cubicBezTo>
                    <a:pt x="198" y="77"/>
                    <a:pt x="197" y="78"/>
                    <a:pt x="197" y="76"/>
                  </a:cubicBezTo>
                  <a:cubicBezTo>
                    <a:pt x="197" y="75"/>
                    <a:pt x="199" y="76"/>
                    <a:pt x="199" y="75"/>
                  </a:cubicBezTo>
                  <a:cubicBezTo>
                    <a:pt x="198" y="75"/>
                    <a:pt x="199" y="74"/>
                    <a:pt x="199" y="73"/>
                  </a:cubicBezTo>
                  <a:cubicBezTo>
                    <a:pt x="200" y="73"/>
                    <a:pt x="200" y="73"/>
                    <a:pt x="201" y="72"/>
                  </a:cubicBezTo>
                  <a:cubicBezTo>
                    <a:pt x="201" y="71"/>
                    <a:pt x="203" y="71"/>
                    <a:pt x="203" y="72"/>
                  </a:cubicBezTo>
                  <a:cubicBezTo>
                    <a:pt x="203" y="72"/>
                    <a:pt x="203" y="73"/>
                    <a:pt x="203" y="73"/>
                  </a:cubicBezTo>
                  <a:cubicBezTo>
                    <a:pt x="202" y="73"/>
                    <a:pt x="202" y="73"/>
                    <a:pt x="202" y="73"/>
                  </a:cubicBezTo>
                  <a:cubicBezTo>
                    <a:pt x="201" y="73"/>
                    <a:pt x="201" y="74"/>
                    <a:pt x="201" y="74"/>
                  </a:cubicBezTo>
                  <a:cubicBezTo>
                    <a:pt x="201" y="74"/>
                    <a:pt x="200" y="74"/>
                    <a:pt x="200" y="75"/>
                  </a:cubicBezTo>
                  <a:cubicBezTo>
                    <a:pt x="202" y="76"/>
                    <a:pt x="202" y="74"/>
                    <a:pt x="203" y="73"/>
                  </a:cubicBezTo>
                  <a:cubicBezTo>
                    <a:pt x="204" y="73"/>
                    <a:pt x="205" y="71"/>
                    <a:pt x="205" y="70"/>
                  </a:cubicBezTo>
                  <a:cubicBezTo>
                    <a:pt x="205" y="70"/>
                    <a:pt x="204" y="70"/>
                    <a:pt x="204" y="70"/>
                  </a:cubicBezTo>
                  <a:cubicBezTo>
                    <a:pt x="204" y="69"/>
                    <a:pt x="205" y="68"/>
                    <a:pt x="205" y="70"/>
                  </a:cubicBezTo>
                  <a:cubicBezTo>
                    <a:pt x="206" y="70"/>
                    <a:pt x="206" y="69"/>
                    <a:pt x="206" y="69"/>
                  </a:cubicBezTo>
                  <a:cubicBezTo>
                    <a:pt x="206" y="69"/>
                    <a:pt x="205" y="69"/>
                    <a:pt x="205" y="68"/>
                  </a:cubicBezTo>
                  <a:cubicBezTo>
                    <a:pt x="206" y="67"/>
                    <a:pt x="207" y="67"/>
                    <a:pt x="209" y="66"/>
                  </a:cubicBezTo>
                  <a:cubicBezTo>
                    <a:pt x="209" y="66"/>
                    <a:pt x="209" y="65"/>
                    <a:pt x="209" y="65"/>
                  </a:cubicBezTo>
                  <a:cubicBezTo>
                    <a:pt x="210" y="64"/>
                    <a:pt x="210" y="64"/>
                    <a:pt x="211" y="63"/>
                  </a:cubicBezTo>
                  <a:cubicBezTo>
                    <a:pt x="211" y="63"/>
                    <a:pt x="211" y="63"/>
                    <a:pt x="211" y="63"/>
                  </a:cubicBezTo>
                  <a:cubicBezTo>
                    <a:pt x="212" y="63"/>
                    <a:pt x="212" y="62"/>
                    <a:pt x="212" y="62"/>
                  </a:cubicBezTo>
                  <a:cubicBezTo>
                    <a:pt x="214" y="62"/>
                    <a:pt x="214" y="61"/>
                    <a:pt x="215" y="60"/>
                  </a:cubicBezTo>
                  <a:cubicBezTo>
                    <a:pt x="216" y="59"/>
                    <a:pt x="217" y="59"/>
                    <a:pt x="217" y="58"/>
                  </a:cubicBezTo>
                  <a:cubicBezTo>
                    <a:pt x="217" y="58"/>
                    <a:pt x="217" y="58"/>
                    <a:pt x="217" y="58"/>
                  </a:cubicBezTo>
                  <a:cubicBezTo>
                    <a:pt x="218" y="58"/>
                    <a:pt x="218" y="58"/>
                    <a:pt x="219" y="58"/>
                  </a:cubicBezTo>
                  <a:cubicBezTo>
                    <a:pt x="219" y="57"/>
                    <a:pt x="220" y="56"/>
                    <a:pt x="220" y="55"/>
                  </a:cubicBezTo>
                  <a:cubicBezTo>
                    <a:pt x="220" y="55"/>
                    <a:pt x="221" y="55"/>
                    <a:pt x="221" y="55"/>
                  </a:cubicBezTo>
                  <a:cubicBezTo>
                    <a:pt x="221" y="55"/>
                    <a:pt x="221" y="55"/>
                    <a:pt x="221" y="54"/>
                  </a:cubicBezTo>
                  <a:cubicBezTo>
                    <a:pt x="221" y="54"/>
                    <a:pt x="222" y="55"/>
                    <a:pt x="222" y="54"/>
                  </a:cubicBezTo>
                  <a:cubicBezTo>
                    <a:pt x="222" y="54"/>
                    <a:pt x="222" y="54"/>
                    <a:pt x="223" y="53"/>
                  </a:cubicBezTo>
                  <a:cubicBezTo>
                    <a:pt x="223" y="53"/>
                    <a:pt x="224" y="53"/>
                    <a:pt x="224" y="53"/>
                  </a:cubicBezTo>
                  <a:cubicBezTo>
                    <a:pt x="224" y="53"/>
                    <a:pt x="224" y="53"/>
                    <a:pt x="225" y="52"/>
                  </a:cubicBezTo>
                  <a:cubicBezTo>
                    <a:pt x="226" y="52"/>
                    <a:pt x="226" y="52"/>
                    <a:pt x="226" y="51"/>
                  </a:cubicBezTo>
                  <a:cubicBezTo>
                    <a:pt x="227" y="51"/>
                    <a:pt x="228" y="50"/>
                    <a:pt x="228" y="50"/>
                  </a:cubicBezTo>
                  <a:cubicBezTo>
                    <a:pt x="228" y="50"/>
                    <a:pt x="228" y="50"/>
                    <a:pt x="228" y="50"/>
                  </a:cubicBezTo>
                  <a:cubicBezTo>
                    <a:pt x="229" y="49"/>
                    <a:pt x="230" y="49"/>
                    <a:pt x="230" y="49"/>
                  </a:cubicBezTo>
                  <a:cubicBezTo>
                    <a:pt x="230" y="48"/>
                    <a:pt x="230" y="48"/>
                    <a:pt x="230" y="48"/>
                  </a:cubicBezTo>
                  <a:cubicBezTo>
                    <a:pt x="231" y="47"/>
                    <a:pt x="233" y="47"/>
                    <a:pt x="234" y="46"/>
                  </a:cubicBezTo>
                  <a:cubicBezTo>
                    <a:pt x="235" y="46"/>
                    <a:pt x="236" y="44"/>
                    <a:pt x="238" y="44"/>
                  </a:cubicBezTo>
                  <a:cubicBezTo>
                    <a:pt x="238" y="43"/>
                    <a:pt x="239" y="43"/>
                    <a:pt x="240" y="43"/>
                  </a:cubicBezTo>
                  <a:cubicBezTo>
                    <a:pt x="240" y="42"/>
                    <a:pt x="240" y="42"/>
                    <a:pt x="240" y="42"/>
                  </a:cubicBezTo>
                  <a:cubicBezTo>
                    <a:pt x="241" y="42"/>
                    <a:pt x="241" y="42"/>
                    <a:pt x="241" y="42"/>
                  </a:cubicBezTo>
                  <a:cubicBezTo>
                    <a:pt x="242" y="41"/>
                    <a:pt x="242" y="41"/>
                    <a:pt x="243" y="41"/>
                  </a:cubicBezTo>
                  <a:cubicBezTo>
                    <a:pt x="243" y="41"/>
                    <a:pt x="243" y="40"/>
                    <a:pt x="244" y="40"/>
                  </a:cubicBezTo>
                  <a:cubicBezTo>
                    <a:pt x="246" y="38"/>
                    <a:pt x="248" y="38"/>
                    <a:pt x="250" y="36"/>
                  </a:cubicBezTo>
                  <a:cubicBezTo>
                    <a:pt x="251" y="36"/>
                    <a:pt x="251" y="35"/>
                    <a:pt x="252" y="35"/>
                  </a:cubicBezTo>
                  <a:cubicBezTo>
                    <a:pt x="252" y="34"/>
                    <a:pt x="253" y="34"/>
                    <a:pt x="253" y="33"/>
                  </a:cubicBezTo>
                  <a:cubicBezTo>
                    <a:pt x="250" y="33"/>
                    <a:pt x="249" y="35"/>
                    <a:pt x="246" y="36"/>
                  </a:cubicBezTo>
                  <a:cubicBezTo>
                    <a:pt x="246" y="36"/>
                    <a:pt x="248" y="35"/>
                    <a:pt x="247" y="35"/>
                  </a:cubicBezTo>
                  <a:cubicBezTo>
                    <a:pt x="246" y="36"/>
                    <a:pt x="245" y="35"/>
                    <a:pt x="245" y="37"/>
                  </a:cubicBezTo>
                  <a:cubicBezTo>
                    <a:pt x="245" y="37"/>
                    <a:pt x="246" y="36"/>
                    <a:pt x="246" y="37"/>
                  </a:cubicBezTo>
                  <a:cubicBezTo>
                    <a:pt x="245" y="37"/>
                    <a:pt x="245" y="38"/>
                    <a:pt x="244" y="37"/>
                  </a:cubicBezTo>
                  <a:cubicBezTo>
                    <a:pt x="243" y="36"/>
                    <a:pt x="245" y="36"/>
                    <a:pt x="245" y="35"/>
                  </a:cubicBezTo>
                  <a:cubicBezTo>
                    <a:pt x="243" y="34"/>
                    <a:pt x="244" y="35"/>
                    <a:pt x="243" y="36"/>
                  </a:cubicBezTo>
                  <a:cubicBezTo>
                    <a:pt x="243" y="36"/>
                    <a:pt x="243" y="36"/>
                    <a:pt x="243" y="36"/>
                  </a:cubicBezTo>
                  <a:cubicBezTo>
                    <a:pt x="242" y="36"/>
                    <a:pt x="242" y="36"/>
                    <a:pt x="241" y="36"/>
                  </a:cubicBezTo>
                  <a:cubicBezTo>
                    <a:pt x="241" y="36"/>
                    <a:pt x="241" y="37"/>
                    <a:pt x="241" y="37"/>
                  </a:cubicBezTo>
                  <a:cubicBezTo>
                    <a:pt x="240" y="37"/>
                    <a:pt x="239" y="37"/>
                    <a:pt x="239" y="38"/>
                  </a:cubicBezTo>
                  <a:cubicBezTo>
                    <a:pt x="241" y="38"/>
                    <a:pt x="239" y="39"/>
                    <a:pt x="240" y="40"/>
                  </a:cubicBezTo>
                  <a:cubicBezTo>
                    <a:pt x="239" y="40"/>
                    <a:pt x="239" y="40"/>
                    <a:pt x="239" y="40"/>
                  </a:cubicBezTo>
                  <a:cubicBezTo>
                    <a:pt x="238" y="41"/>
                    <a:pt x="238" y="42"/>
                    <a:pt x="236" y="42"/>
                  </a:cubicBezTo>
                  <a:cubicBezTo>
                    <a:pt x="236" y="42"/>
                    <a:pt x="236" y="41"/>
                    <a:pt x="236" y="41"/>
                  </a:cubicBezTo>
                  <a:cubicBezTo>
                    <a:pt x="235" y="42"/>
                    <a:pt x="234" y="41"/>
                    <a:pt x="234" y="41"/>
                  </a:cubicBezTo>
                  <a:cubicBezTo>
                    <a:pt x="233" y="42"/>
                    <a:pt x="233" y="42"/>
                    <a:pt x="232" y="42"/>
                  </a:cubicBezTo>
                  <a:cubicBezTo>
                    <a:pt x="231" y="42"/>
                    <a:pt x="232" y="43"/>
                    <a:pt x="231" y="43"/>
                  </a:cubicBezTo>
                  <a:cubicBezTo>
                    <a:pt x="231" y="43"/>
                    <a:pt x="230" y="43"/>
                    <a:pt x="230" y="43"/>
                  </a:cubicBezTo>
                  <a:cubicBezTo>
                    <a:pt x="230" y="43"/>
                    <a:pt x="229" y="44"/>
                    <a:pt x="229" y="44"/>
                  </a:cubicBezTo>
                  <a:cubicBezTo>
                    <a:pt x="229" y="44"/>
                    <a:pt x="228" y="45"/>
                    <a:pt x="228" y="45"/>
                  </a:cubicBezTo>
                  <a:cubicBezTo>
                    <a:pt x="227" y="45"/>
                    <a:pt x="227" y="45"/>
                    <a:pt x="226" y="46"/>
                  </a:cubicBezTo>
                  <a:cubicBezTo>
                    <a:pt x="226" y="47"/>
                    <a:pt x="225" y="46"/>
                    <a:pt x="225" y="47"/>
                  </a:cubicBezTo>
                  <a:cubicBezTo>
                    <a:pt x="225" y="49"/>
                    <a:pt x="224" y="50"/>
                    <a:pt x="222" y="50"/>
                  </a:cubicBezTo>
                  <a:cubicBezTo>
                    <a:pt x="222" y="49"/>
                    <a:pt x="224" y="49"/>
                    <a:pt x="223" y="48"/>
                  </a:cubicBezTo>
                  <a:cubicBezTo>
                    <a:pt x="222" y="48"/>
                    <a:pt x="221" y="49"/>
                    <a:pt x="221" y="49"/>
                  </a:cubicBezTo>
                  <a:cubicBezTo>
                    <a:pt x="221" y="49"/>
                    <a:pt x="220" y="49"/>
                    <a:pt x="220" y="49"/>
                  </a:cubicBezTo>
                  <a:cubicBezTo>
                    <a:pt x="220" y="50"/>
                    <a:pt x="219" y="50"/>
                    <a:pt x="219" y="50"/>
                  </a:cubicBezTo>
                  <a:cubicBezTo>
                    <a:pt x="219" y="50"/>
                    <a:pt x="218" y="51"/>
                    <a:pt x="218" y="51"/>
                  </a:cubicBezTo>
                  <a:cubicBezTo>
                    <a:pt x="218" y="51"/>
                    <a:pt x="217" y="51"/>
                    <a:pt x="217" y="51"/>
                  </a:cubicBezTo>
                  <a:cubicBezTo>
                    <a:pt x="217" y="51"/>
                    <a:pt x="217" y="51"/>
                    <a:pt x="217" y="52"/>
                  </a:cubicBezTo>
                  <a:cubicBezTo>
                    <a:pt x="216" y="52"/>
                    <a:pt x="216" y="52"/>
                    <a:pt x="216" y="52"/>
                  </a:cubicBezTo>
                  <a:cubicBezTo>
                    <a:pt x="215" y="53"/>
                    <a:pt x="214" y="53"/>
                    <a:pt x="214" y="54"/>
                  </a:cubicBezTo>
                  <a:cubicBezTo>
                    <a:pt x="212" y="54"/>
                    <a:pt x="212" y="55"/>
                    <a:pt x="211" y="55"/>
                  </a:cubicBezTo>
                  <a:cubicBezTo>
                    <a:pt x="209" y="57"/>
                    <a:pt x="207" y="58"/>
                    <a:pt x="205" y="60"/>
                  </a:cubicBezTo>
                  <a:cubicBezTo>
                    <a:pt x="204" y="60"/>
                    <a:pt x="204" y="60"/>
                    <a:pt x="203" y="60"/>
                  </a:cubicBezTo>
                  <a:cubicBezTo>
                    <a:pt x="203" y="60"/>
                    <a:pt x="202" y="61"/>
                    <a:pt x="202" y="61"/>
                  </a:cubicBezTo>
                  <a:cubicBezTo>
                    <a:pt x="202" y="62"/>
                    <a:pt x="202" y="62"/>
                    <a:pt x="201" y="62"/>
                  </a:cubicBezTo>
                  <a:cubicBezTo>
                    <a:pt x="201" y="62"/>
                    <a:pt x="201" y="62"/>
                    <a:pt x="201" y="62"/>
                  </a:cubicBezTo>
                  <a:cubicBezTo>
                    <a:pt x="200" y="63"/>
                    <a:pt x="200" y="63"/>
                    <a:pt x="200" y="63"/>
                  </a:cubicBezTo>
                  <a:cubicBezTo>
                    <a:pt x="200" y="64"/>
                    <a:pt x="199" y="64"/>
                    <a:pt x="199" y="64"/>
                  </a:cubicBezTo>
                  <a:cubicBezTo>
                    <a:pt x="199" y="64"/>
                    <a:pt x="198" y="64"/>
                    <a:pt x="198" y="65"/>
                  </a:cubicBezTo>
                  <a:cubicBezTo>
                    <a:pt x="197" y="65"/>
                    <a:pt x="197" y="66"/>
                    <a:pt x="196" y="66"/>
                  </a:cubicBezTo>
                  <a:cubicBezTo>
                    <a:pt x="196" y="67"/>
                    <a:pt x="196" y="66"/>
                    <a:pt x="195" y="67"/>
                  </a:cubicBezTo>
                  <a:cubicBezTo>
                    <a:pt x="195" y="67"/>
                    <a:pt x="195" y="67"/>
                    <a:pt x="195" y="67"/>
                  </a:cubicBezTo>
                  <a:cubicBezTo>
                    <a:pt x="194" y="68"/>
                    <a:pt x="194" y="68"/>
                    <a:pt x="193" y="69"/>
                  </a:cubicBezTo>
                  <a:cubicBezTo>
                    <a:pt x="192" y="69"/>
                    <a:pt x="192" y="70"/>
                    <a:pt x="191" y="69"/>
                  </a:cubicBezTo>
                  <a:cubicBezTo>
                    <a:pt x="190" y="70"/>
                    <a:pt x="190" y="71"/>
                    <a:pt x="188" y="71"/>
                  </a:cubicBezTo>
                  <a:cubicBezTo>
                    <a:pt x="187" y="72"/>
                    <a:pt x="189" y="72"/>
                    <a:pt x="187" y="73"/>
                  </a:cubicBezTo>
                  <a:cubicBezTo>
                    <a:pt x="187" y="72"/>
                    <a:pt x="186" y="73"/>
                    <a:pt x="186" y="74"/>
                  </a:cubicBezTo>
                  <a:cubicBezTo>
                    <a:pt x="185" y="74"/>
                    <a:pt x="185" y="74"/>
                    <a:pt x="185" y="74"/>
                  </a:cubicBezTo>
                  <a:cubicBezTo>
                    <a:pt x="184" y="74"/>
                    <a:pt x="185" y="75"/>
                    <a:pt x="184" y="75"/>
                  </a:cubicBezTo>
                  <a:cubicBezTo>
                    <a:pt x="184" y="75"/>
                    <a:pt x="183" y="74"/>
                    <a:pt x="183" y="74"/>
                  </a:cubicBezTo>
                  <a:cubicBezTo>
                    <a:pt x="183" y="76"/>
                    <a:pt x="182" y="76"/>
                    <a:pt x="182" y="76"/>
                  </a:cubicBezTo>
                  <a:cubicBezTo>
                    <a:pt x="182" y="76"/>
                    <a:pt x="182" y="77"/>
                    <a:pt x="181" y="77"/>
                  </a:cubicBezTo>
                  <a:cubicBezTo>
                    <a:pt x="181" y="77"/>
                    <a:pt x="180" y="78"/>
                    <a:pt x="179" y="78"/>
                  </a:cubicBezTo>
                  <a:cubicBezTo>
                    <a:pt x="180" y="79"/>
                    <a:pt x="179" y="80"/>
                    <a:pt x="178" y="80"/>
                  </a:cubicBezTo>
                  <a:cubicBezTo>
                    <a:pt x="178" y="80"/>
                    <a:pt x="178" y="80"/>
                    <a:pt x="177" y="80"/>
                  </a:cubicBezTo>
                  <a:cubicBezTo>
                    <a:pt x="177" y="81"/>
                    <a:pt x="177" y="81"/>
                    <a:pt x="177" y="81"/>
                  </a:cubicBezTo>
                  <a:cubicBezTo>
                    <a:pt x="176" y="81"/>
                    <a:pt x="176" y="82"/>
                    <a:pt x="176" y="82"/>
                  </a:cubicBezTo>
                  <a:cubicBezTo>
                    <a:pt x="176" y="82"/>
                    <a:pt x="176" y="81"/>
                    <a:pt x="175" y="81"/>
                  </a:cubicBezTo>
                  <a:cubicBezTo>
                    <a:pt x="176" y="82"/>
                    <a:pt x="175" y="83"/>
                    <a:pt x="174" y="83"/>
                  </a:cubicBezTo>
                  <a:cubicBezTo>
                    <a:pt x="174" y="84"/>
                    <a:pt x="173" y="85"/>
                    <a:pt x="172" y="84"/>
                  </a:cubicBezTo>
                  <a:cubicBezTo>
                    <a:pt x="172" y="86"/>
                    <a:pt x="171" y="86"/>
                    <a:pt x="171" y="87"/>
                  </a:cubicBezTo>
                  <a:cubicBezTo>
                    <a:pt x="170" y="87"/>
                    <a:pt x="170" y="87"/>
                    <a:pt x="169" y="87"/>
                  </a:cubicBezTo>
                  <a:cubicBezTo>
                    <a:pt x="169" y="88"/>
                    <a:pt x="170" y="88"/>
                    <a:pt x="169" y="89"/>
                  </a:cubicBezTo>
                  <a:cubicBezTo>
                    <a:pt x="169" y="89"/>
                    <a:pt x="169" y="89"/>
                    <a:pt x="168" y="89"/>
                  </a:cubicBezTo>
                  <a:cubicBezTo>
                    <a:pt x="168" y="89"/>
                    <a:pt x="168" y="89"/>
                    <a:pt x="167" y="89"/>
                  </a:cubicBezTo>
                  <a:cubicBezTo>
                    <a:pt x="167" y="90"/>
                    <a:pt x="167" y="90"/>
                    <a:pt x="167" y="91"/>
                  </a:cubicBezTo>
                  <a:cubicBezTo>
                    <a:pt x="167" y="92"/>
                    <a:pt x="166" y="92"/>
                    <a:pt x="166" y="93"/>
                  </a:cubicBezTo>
                  <a:cubicBezTo>
                    <a:pt x="165" y="92"/>
                    <a:pt x="166" y="91"/>
                    <a:pt x="165" y="91"/>
                  </a:cubicBezTo>
                  <a:cubicBezTo>
                    <a:pt x="165" y="91"/>
                    <a:pt x="165" y="92"/>
                    <a:pt x="165" y="92"/>
                  </a:cubicBezTo>
                  <a:cubicBezTo>
                    <a:pt x="164" y="93"/>
                    <a:pt x="164" y="94"/>
                    <a:pt x="163" y="94"/>
                  </a:cubicBezTo>
                  <a:cubicBezTo>
                    <a:pt x="162" y="95"/>
                    <a:pt x="161" y="95"/>
                    <a:pt x="161" y="96"/>
                  </a:cubicBezTo>
                  <a:cubicBezTo>
                    <a:pt x="160" y="96"/>
                    <a:pt x="160" y="97"/>
                    <a:pt x="160" y="97"/>
                  </a:cubicBezTo>
                  <a:cubicBezTo>
                    <a:pt x="160" y="98"/>
                    <a:pt x="159" y="98"/>
                    <a:pt x="160" y="99"/>
                  </a:cubicBezTo>
                  <a:cubicBezTo>
                    <a:pt x="162" y="98"/>
                    <a:pt x="162" y="95"/>
                    <a:pt x="164" y="95"/>
                  </a:cubicBezTo>
                  <a:cubicBezTo>
                    <a:pt x="165" y="95"/>
                    <a:pt x="165" y="94"/>
                    <a:pt x="166" y="94"/>
                  </a:cubicBezTo>
                  <a:cubicBezTo>
                    <a:pt x="166" y="94"/>
                    <a:pt x="166" y="94"/>
                    <a:pt x="166" y="94"/>
                  </a:cubicBezTo>
                  <a:cubicBezTo>
                    <a:pt x="167" y="93"/>
                    <a:pt x="168" y="92"/>
                    <a:pt x="168" y="92"/>
                  </a:cubicBezTo>
                  <a:cubicBezTo>
                    <a:pt x="168" y="92"/>
                    <a:pt x="169" y="92"/>
                    <a:pt x="169" y="92"/>
                  </a:cubicBezTo>
                  <a:cubicBezTo>
                    <a:pt x="169" y="91"/>
                    <a:pt x="169" y="91"/>
                    <a:pt x="169" y="90"/>
                  </a:cubicBezTo>
                  <a:cubicBezTo>
                    <a:pt x="170" y="90"/>
                    <a:pt x="170" y="89"/>
                    <a:pt x="170" y="89"/>
                  </a:cubicBezTo>
                  <a:cubicBezTo>
                    <a:pt x="170" y="89"/>
                    <a:pt x="170" y="89"/>
                    <a:pt x="170" y="88"/>
                  </a:cubicBezTo>
                  <a:cubicBezTo>
                    <a:pt x="171" y="88"/>
                    <a:pt x="170" y="88"/>
                    <a:pt x="171" y="88"/>
                  </a:cubicBezTo>
                  <a:cubicBezTo>
                    <a:pt x="171" y="88"/>
                    <a:pt x="172" y="88"/>
                    <a:pt x="172" y="88"/>
                  </a:cubicBezTo>
                  <a:cubicBezTo>
                    <a:pt x="173" y="87"/>
                    <a:pt x="174" y="86"/>
                    <a:pt x="175" y="85"/>
                  </a:cubicBezTo>
                  <a:cubicBezTo>
                    <a:pt x="175" y="84"/>
                    <a:pt x="176" y="83"/>
                    <a:pt x="177" y="82"/>
                  </a:cubicBezTo>
                  <a:cubicBezTo>
                    <a:pt x="178" y="81"/>
                    <a:pt x="178" y="82"/>
                    <a:pt x="178" y="81"/>
                  </a:cubicBezTo>
                  <a:cubicBezTo>
                    <a:pt x="179" y="81"/>
                    <a:pt x="179" y="81"/>
                    <a:pt x="179" y="81"/>
                  </a:cubicBezTo>
                  <a:cubicBezTo>
                    <a:pt x="180" y="80"/>
                    <a:pt x="181" y="79"/>
                    <a:pt x="181" y="79"/>
                  </a:cubicBezTo>
                  <a:cubicBezTo>
                    <a:pt x="182" y="78"/>
                    <a:pt x="183" y="78"/>
                    <a:pt x="183" y="77"/>
                  </a:cubicBezTo>
                  <a:cubicBezTo>
                    <a:pt x="183" y="77"/>
                    <a:pt x="184" y="77"/>
                    <a:pt x="184" y="76"/>
                  </a:cubicBezTo>
                  <a:cubicBezTo>
                    <a:pt x="185" y="77"/>
                    <a:pt x="185" y="76"/>
                    <a:pt x="185" y="76"/>
                  </a:cubicBezTo>
                  <a:cubicBezTo>
                    <a:pt x="185" y="79"/>
                    <a:pt x="183" y="78"/>
                    <a:pt x="182" y="79"/>
                  </a:cubicBezTo>
                  <a:cubicBezTo>
                    <a:pt x="182" y="80"/>
                    <a:pt x="182" y="80"/>
                    <a:pt x="182" y="80"/>
                  </a:cubicBezTo>
                  <a:cubicBezTo>
                    <a:pt x="181" y="81"/>
                    <a:pt x="182" y="81"/>
                    <a:pt x="181" y="82"/>
                  </a:cubicBezTo>
                  <a:cubicBezTo>
                    <a:pt x="180" y="83"/>
                    <a:pt x="179" y="85"/>
                    <a:pt x="177" y="85"/>
                  </a:cubicBezTo>
                  <a:cubicBezTo>
                    <a:pt x="176" y="86"/>
                    <a:pt x="175" y="87"/>
                    <a:pt x="174" y="88"/>
                  </a:cubicBezTo>
                  <a:cubicBezTo>
                    <a:pt x="174" y="88"/>
                    <a:pt x="174" y="88"/>
                    <a:pt x="173" y="88"/>
                  </a:cubicBezTo>
                  <a:cubicBezTo>
                    <a:pt x="173" y="90"/>
                    <a:pt x="172" y="90"/>
                    <a:pt x="172" y="91"/>
                  </a:cubicBezTo>
                  <a:cubicBezTo>
                    <a:pt x="170" y="90"/>
                    <a:pt x="171" y="93"/>
                    <a:pt x="169" y="93"/>
                  </a:cubicBezTo>
                  <a:cubicBezTo>
                    <a:pt x="169" y="94"/>
                    <a:pt x="168" y="94"/>
                    <a:pt x="167" y="95"/>
                  </a:cubicBezTo>
                  <a:cubicBezTo>
                    <a:pt x="167" y="95"/>
                    <a:pt x="167" y="96"/>
                    <a:pt x="166" y="96"/>
                  </a:cubicBezTo>
                  <a:cubicBezTo>
                    <a:pt x="165" y="97"/>
                    <a:pt x="164" y="98"/>
                    <a:pt x="163" y="99"/>
                  </a:cubicBezTo>
                  <a:cubicBezTo>
                    <a:pt x="162" y="100"/>
                    <a:pt x="161" y="101"/>
                    <a:pt x="161" y="101"/>
                  </a:cubicBezTo>
                  <a:cubicBezTo>
                    <a:pt x="160" y="102"/>
                    <a:pt x="160" y="102"/>
                    <a:pt x="160" y="102"/>
                  </a:cubicBezTo>
                  <a:cubicBezTo>
                    <a:pt x="160" y="103"/>
                    <a:pt x="158" y="103"/>
                    <a:pt x="159" y="104"/>
                  </a:cubicBezTo>
                  <a:cubicBezTo>
                    <a:pt x="159" y="104"/>
                    <a:pt x="158" y="104"/>
                    <a:pt x="158" y="105"/>
                  </a:cubicBezTo>
                  <a:cubicBezTo>
                    <a:pt x="158" y="106"/>
                    <a:pt x="159" y="104"/>
                    <a:pt x="159" y="106"/>
                  </a:cubicBezTo>
                  <a:cubicBezTo>
                    <a:pt x="158" y="106"/>
                    <a:pt x="159" y="107"/>
                    <a:pt x="158" y="107"/>
                  </a:cubicBezTo>
                  <a:cubicBezTo>
                    <a:pt x="158" y="107"/>
                    <a:pt x="158" y="107"/>
                    <a:pt x="158" y="107"/>
                  </a:cubicBezTo>
                  <a:cubicBezTo>
                    <a:pt x="157" y="107"/>
                    <a:pt x="158" y="108"/>
                    <a:pt x="157" y="108"/>
                  </a:cubicBezTo>
                  <a:cubicBezTo>
                    <a:pt x="157" y="107"/>
                    <a:pt x="156" y="107"/>
                    <a:pt x="156" y="107"/>
                  </a:cubicBezTo>
                  <a:cubicBezTo>
                    <a:pt x="155" y="109"/>
                    <a:pt x="157" y="107"/>
                    <a:pt x="157" y="109"/>
                  </a:cubicBezTo>
                  <a:cubicBezTo>
                    <a:pt x="156" y="109"/>
                    <a:pt x="156" y="109"/>
                    <a:pt x="156" y="109"/>
                  </a:cubicBezTo>
                  <a:cubicBezTo>
                    <a:pt x="155" y="110"/>
                    <a:pt x="155" y="109"/>
                    <a:pt x="154" y="109"/>
                  </a:cubicBezTo>
                  <a:cubicBezTo>
                    <a:pt x="153" y="110"/>
                    <a:pt x="151" y="111"/>
                    <a:pt x="152" y="113"/>
                  </a:cubicBezTo>
                  <a:cubicBezTo>
                    <a:pt x="153" y="113"/>
                    <a:pt x="152" y="114"/>
                    <a:pt x="152" y="114"/>
                  </a:cubicBezTo>
                  <a:cubicBezTo>
                    <a:pt x="151" y="113"/>
                    <a:pt x="152" y="113"/>
                    <a:pt x="151" y="112"/>
                  </a:cubicBezTo>
                  <a:cubicBezTo>
                    <a:pt x="151" y="113"/>
                    <a:pt x="150" y="114"/>
                    <a:pt x="150" y="114"/>
                  </a:cubicBezTo>
                  <a:cubicBezTo>
                    <a:pt x="150" y="114"/>
                    <a:pt x="150" y="114"/>
                    <a:pt x="150" y="114"/>
                  </a:cubicBezTo>
                  <a:cubicBezTo>
                    <a:pt x="150" y="115"/>
                    <a:pt x="149" y="115"/>
                    <a:pt x="149" y="115"/>
                  </a:cubicBezTo>
                  <a:cubicBezTo>
                    <a:pt x="149" y="116"/>
                    <a:pt x="148" y="117"/>
                    <a:pt x="147" y="118"/>
                  </a:cubicBezTo>
                  <a:cubicBezTo>
                    <a:pt x="147" y="118"/>
                    <a:pt x="146" y="118"/>
                    <a:pt x="146" y="118"/>
                  </a:cubicBezTo>
                  <a:cubicBezTo>
                    <a:pt x="146" y="119"/>
                    <a:pt x="145" y="120"/>
                    <a:pt x="145" y="121"/>
                  </a:cubicBezTo>
                  <a:cubicBezTo>
                    <a:pt x="144" y="121"/>
                    <a:pt x="144" y="121"/>
                    <a:pt x="145" y="122"/>
                  </a:cubicBezTo>
                  <a:cubicBezTo>
                    <a:pt x="145" y="123"/>
                    <a:pt x="143" y="122"/>
                    <a:pt x="143" y="122"/>
                  </a:cubicBezTo>
                  <a:cubicBezTo>
                    <a:pt x="143" y="123"/>
                    <a:pt x="144" y="124"/>
                    <a:pt x="144" y="124"/>
                  </a:cubicBezTo>
                  <a:cubicBezTo>
                    <a:pt x="143" y="124"/>
                    <a:pt x="143" y="123"/>
                    <a:pt x="143" y="123"/>
                  </a:cubicBezTo>
                  <a:cubicBezTo>
                    <a:pt x="143" y="124"/>
                    <a:pt x="143" y="125"/>
                    <a:pt x="143" y="126"/>
                  </a:cubicBezTo>
                  <a:cubicBezTo>
                    <a:pt x="142" y="126"/>
                    <a:pt x="142" y="126"/>
                    <a:pt x="141" y="126"/>
                  </a:cubicBezTo>
                  <a:cubicBezTo>
                    <a:pt x="141" y="126"/>
                    <a:pt x="141" y="126"/>
                    <a:pt x="140" y="126"/>
                  </a:cubicBezTo>
                  <a:cubicBezTo>
                    <a:pt x="141" y="125"/>
                    <a:pt x="140" y="125"/>
                    <a:pt x="141" y="124"/>
                  </a:cubicBezTo>
                  <a:cubicBezTo>
                    <a:pt x="141" y="123"/>
                    <a:pt x="142" y="123"/>
                    <a:pt x="142" y="121"/>
                  </a:cubicBezTo>
                  <a:cubicBezTo>
                    <a:pt x="141" y="121"/>
                    <a:pt x="140" y="122"/>
                    <a:pt x="140" y="122"/>
                  </a:cubicBezTo>
                  <a:cubicBezTo>
                    <a:pt x="140" y="123"/>
                    <a:pt x="139" y="124"/>
                    <a:pt x="139" y="124"/>
                  </a:cubicBezTo>
                  <a:cubicBezTo>
                    <a:pt x="139" y="125"/>
                    <a:pt x="139" y="124"/>
                    <a:pt x="139" y="125"/>
                  </a:cubicBezTo>
                  <a:cubicBezTo>
                    <a:pt x="138" y="125"/>
                    <a:pt x="139" y="126"/>
                    <a:pt x="138" y="127"/>
                  </a:cubicBezTo>
                  <a:cubicBezTo>
                    <a:pt x="139" y="126"/>
                    <a:pt x="140" y="127"/>
                    <a:pt x="140" y="128"/>
                  </a:cubicBezTo>
                  <a:cubicBezTo>
                    <a:pt x="140" y="128"/>
                    <a:pt x="139" y="128"/>
                    <a:pt x="139" y="129"/>
                  </a:cubicBezTo>
                  <a:cubicBezTo>
                    <a:pt x="139" y="129"/>
                    <a:pt x="140" y="129"/>
                    <a:pt x="140" y="130"/>
                  </a:cubicBezTo>
                  <a:cubicBezTo>
                    <a:pt x="139" y="130"/>
                    <a:pt x="139" y="129"/>
                    <a:pt x="139" y="130"/>
                  </a:cubicBezTo>
                  <a:cubicBezTo>
                    <a:pt x="139" y="130"/>
                    <a:pt x="138" y="130"/>
                    <a:pt x="138" y="130"/>
                  </a:cubicBezTo>
                  <a:cubicBezTo>
                    <a:pt x="137" y="129"/>
                    <a:pt x="139" y="127"/>
                    <a:pt x="137" y="127"/>
                  </a:cubicBezTo>
                  <a:cubicBezTo>
                    <a:pt x="137" y="127"/>
                    <a:pt x="137" y="128"/>
                    <a:pt x="136" y="128"/>
                  </a:cubicBezTo>
                  <a:cubicBezTo>
                    <a:pt x="136" y="128"/>
                    <a:pt x="136" y="128"/>
                    <a:pt x="136" y="128"/>
                  </a:cubicBezTo>
                  <a:cubicBezTo>
                    <a:pt x="135" y="129"/>
                    <a:pt x="135" y="130"/>
                    <a:pt x="134" y="130"/>
                  </a:cubicBezTo>
                  <a:cubicBezTo>
                    <a:pt x="134" y="131"/>
                    <a:pt x="134" y="131"/>
                    <a:pt x="135" y="131"/>
                  </a:cubicBezTo>
                  <a:cubicBezTo>
                    <a:pt x="134" y="131"/>
                    <a:pt x="134" y="133"/>
                    <a:pt x="133" y="133"/>
                  </a:cubicBezTo>
                  <a:cubicBezTo>
                    <a:pt x="133" y="133"/>
                    <a:pt x="133" y="133"/>
                    <a:pt x="133" y="133"/>
                  </a:cubicBezTo>
                  <a:cubicBezTo>
                    <a:pt x="133" y="133"/>
                    <a:pt x="132" y="133"/>
                    <a:pt x="132" y="133"/>
                  </a:cubicBezTo>
                  <a:cubicBezTo>
                    <a:pt x="132" y="134"/>
                    <a:pt x="132" y="134"/>
                    <a:pt x="132" y="134"/>
                  </a:cubicBezTo>
                  <a:cubicBezTo>
                    <a:pt x="132" y="134"/>
                    <a:pt x="132" y="135"/>
                    <a:pt x="132" y="135"/>
                  </a:cubicBezTo>
                  <a:cubicBezTo>
                    <a:pt x="132" y="135"/>
                    <a:pt x="132" y="135"/>
                    <a:pt x="132" y="135"/>
                  </a:cubicBezTo>
                  <a:cubicBezTo>
                    <a:pt x="132" y="136"/>
                    <a:pt x="132" y="136"/>
                    <a:pt x="132" y="137"/>
                  </a:cubicBezTo>
                  <a:cubicBezTo>
                    <a:pt x="132" y="137"/>
                    <a:pt x="132" y="138"/>
                    <a:pt x="131" y="138"/>
                  </a:cubicBezTo>
                  <a:cubicBezTo>
                    <a:pt x="131" y="138"/>
                    <a:pt x="131" y="138"/>
                    <a:pt x="131" y="138"/>
                  </a:cubicBezTo>
                  <a:cubicBezTo>
                    <a:pt x="131" y="137"/>
                    <a:pt x="131" y="137"/>
                    <a:pt x="131" y="137"/>
                  </a:cubicBezTo>
                  <a:cubicBezTo>
                    <a:pt x="131" y="136"/>
                    <a:pt x="132" y="135"/>
                    <a:pt x="131" y="135"/>
                  </a:cubicBezTo>
                  <a:cubicBezTo>
                    <a:pt x="131" y="135"/>
                    <a:pt x="130" y="136"/>
                    <a:pt x="130" y="137"/>
                  </a:cubicBezTo>
                  <a:cubicBezTo>
                    <a:pt x="130" y="137"/>
                    <a:pt x="130" y="137"/>
                    <a:pt x="130" y="137"/>
                  </a:cubicBezTo>
                  <a:close/>
                  <a:moveTo>
                    <a:pt x="112" y="193"/>
                  </a:moveTo>
                  <a:cubicBezTo>
                    <a:pt x="112" y="193"/>
                    <a:pt x="112" y="194"/>
                    <a:pt x="113" y="194"/>
                  </a:cubicBezTo>
                  <a:cubicBezTo>
                    <a:pt x="113" y="195"/>
                    <a:pt x="112" y="195"/>
                    <a:pt x="112" y="195"/>
                  </a:cubicBezTo>
                  <a:cubicBezTo>
                    <a:pt x="112" y="195"/>
                    <a:pt x="112" y="194"/>
                    <a:pt x="112" y="193"/>
                  </a:cubicBezTo>
                  <a:close/>
                  <a:moveTo>
                    <a:pt x="112" y="219"/>
                  </a:moveTo>
                  <a:cubicBezTo>
                    <a:pt x="110" y="217"/>
                    <a:pt x="111" y="214"/>
                    <a:pt x="111" y="212"/>
                  </a:cubicBezTo>
                  <a:cubicBezTo>
                    <a:pt x="111" y="213"/>
                    <a:pt x="112" y="213"/>
                    <a:pt x="112" y="212"/>
                  </a:cubicBezTo>
                  <a:cubicBezTo>
                    <a:pt x="113" y="212"/>
                    <a:pt x="112" y="213"/>
                    <a:pt x="112" y="214"/>
                  </a:cubicBezTo>
                  <a:cubicBezTo>
                    <a:pt x="112" y="214"/>
                    <a:pt x="112" y="214"/>
                    <a:pt x="111" y="214"/>
                  </a:cubicBezTo>
                  <a:cubicBezTo>
                    <a:pt x="111" y="216"/>
                    <a:pt x="112" y="216"/>
                    <a:pt x="112" y="219"/>
                  </a:cubicBezTo>
                  <a:close/>
                  <a:moveTo>
                    <a:pt x="112" y="216"/>
                  </a:moveTo>
                  <a:cubicBezTo>
                    <a:pt x="113" y="216"/>
                    <a:pt x="112" y="218"/>
                    <a:pt x="113" y="217"/>
                  </a:cubicBezTo>
                  <a:cubicBezTo>
                    <a:pt x="112" y="219"/>
                    <a:pt x="113" y="220"/>
                    <a:pt x="113" y="222"/>
                  </a:cubicBezTo>
                  <a:cubicBezTo>
                    <a:pt x="112" y="221"/>
                    <a:pt x="112" y="218"/>
                    <a:pt x="112" y="216"/>
                  </a:cubicBezTo>
                  <a:close/>
                  <a:moveTo>
                    <a:pt x="113" y="228"/>
                  </a:moveTo>
                  <a:cubicBezTo>
                    <a:pt x="113" y="229"/>
                    <a:pt x="113" y="227"/>
                    <a:pt x="113" y="226"/>
                  </a:cubicBezTo>
                  <a:cubicBezTo>
                    <a:pt x="114" y="225"/>
                    <a:pt x="113" y="227"/>
                    <a:pt x="113" y="228"/>
                  </a:cubicBezTo>
                  <a:close/>
                  <a:moveTo>
                    <a:pt x="113" y="225"/>
                  </a:moveTo>
                  <a:cubicBezTo>
                    <a:pt x="112" y="226"/>
                    <a:pt x="113" y="224"/>
                    <a:pt x="113" y="224"/>
                  </a:cubicBezTo>
                  <a:cubicBezTo>
                    <a:pt x="113" y="224"/>
                    <a:pt x="114" y="224"/>
                    <a:pt x="113" y="225"/>
                  </a:cubicBezTo>
                  <a:close/>
                  <a:moveTo>
                    <a:pt x="114" y="203"/>
                  </a:moveTo>
                  <a:cubicBezTo>
                    <a:pt x="113" y="203"/>
                    <a:pt x="114" y="202"/>
                    <a:pt x="113" y="202"/>
                  </a:cubicBezTo>
                  <a:cubicBezTo>
                    <a:pt x="112" y="202"/>
                    <a:pt x="113" y="203"/>
                    <a:pt x="113" y="204"/>
                  </a:cubicBezTo>
                  <a:cubicBezTo>
                    <a:pt x="112" y="204"/>
                    <a:pt x="113" y="209"/>
                    <a:pt x="112" y="210"/>
                  </a:cubicBezTo>
                  <a:cubicBezTo>
                    <a:pt x="110" y="211"/>
                    <a:pt x="111" y="209"/>
                    <a:pt x="111" y="208"/>
                  </a:cubicBezTo>
                  <a:cubicBezTo>
                    <a:pt x="111" y="206"/>
                    <a:pt x="111" y="204"/>
                    <a:pt x="112" y="202"/>
                  </a:cubicBezTo>
                  <a:cubicBezTo>
                    <a:pt x="112" y="202"/>
                    <a:pt x="113" y="201"/>
                    <a:pt x="113" y="200"/>
                  </a:cubicBezTo>
                  <a:cubicBezTo>
                    <a:pt x="113" y="200"/>
                    <a:pt x="112" y="200"/>
                    <a:pt x="112" y="200"/>
                  </a:cubicBezTo>
                  <a:cubicBezTo>
                    <a:pt x="112" y="200"/>
                    <a:pt x="113" y="200"/>
                    <a:pt x="113" y="199"/>
                  </a:cubicBezTo>
                  <a:cubicBezTo>
                    <a:pt x="114" y="200"/>
                    <a:pt x="114" y="201"/>
                    <a:pt x="114" y="203"/>
                  </a:cubicBezTo>
                  <a:close/>
                  <a:moveTo>
                    <a:pt x="116" y="188"/>
                  </a:moveTo>
                  <a:cubicBezTo>
                    <a:pt x="116" y="188"/>
                    <a:pt x="117" y="189"/>
                    <a:pt x="116" y="190"/>
                  </a:cubicBezTo>
                  <a:cubicBezTo>
                    <a:pt x="116" y="190"/>
                    <a:pt x="116" y="190"/>
                    <a:pt x="116" y="190"/>
                  </a:cubicBezTo>
                  <a:cubicBezTo>
                    <a:pt x="115" y="190"/>
                    <a:pt x="116" y="189"/>
                    <a:pt x="116" y="188"/>
                  </a:cubicBezTo>
                  <a:cubicBezTo>
                    <a:pt x="116" y="187"/>
                    <a:pt x="116" y="187"/>
                    <a:pt x="116" y="186"/>
                  </a:cubicBezTo>
                  <a:cubicBezTo>
                    <a:pt x="117" y="186"/>
                    <a:pt x="117" y="187"/>
                    <a:pt x="117" y="187"/>
                  </a:cubicBezTo>
                  <a:cubicBezTo>
                    <a:pt x="118" y="188"/>
                    <a:pt x="117" y="188"/>
                    <a:pt x="116" y="188"/>
                  </a:cubicBezTo>
                  <a:close/>
                  <a:moveTo>
                    <a:pt x="243" y="38"/>
                  </a:moveTo>
                  <a:cubicBezTo>
                    <a:pt x="243" y="39"/>
                    <a:pt x="242" y="39"/>
                    <a:pt x="241" y="39"/>
                  </a:cubicBezTo>
                  <a:cubicBezTo>
                    <a:pt x="241" y="38"/>
                    <a:pt x="242" y="38"/>
                    <a:pt x="243" y="38"/>
                  </a:cubicBezTo>
                  <a:close/>
                  <a:moveTo>
                    <a:pt x="230" y="46"/>
                  </a:moveTo>
                  <a:cubicBezTo>
                    <a:pt x="230" y="46"/>
                    <a:pt x="230" y="46"/>
                    <a:pt x="230" y="46"/>
                  </a:cubicBezTo>
                  <a:cubicBezTo>
                    <a:pt x="231" y="45"/>
                    <a:pt x="231" y="46"/>
                    <a:pt x="231" y="45"/>
                  </a:cubicBezTo>
                  <a:cubicBezTo>
                    <a:pt x="232" y="45"/>
                    <a:pt x="232" y="45"/>
                    <a:pt x="232" y="45"/>
                  </a:cubicBezTo>
                  <a:cubicBezTo>
                    <a:pt x="233" y="44"/>
                    <a:pt x="234" y="43"/>
                    <a:pt x="234" y="43"/>
                  </a:cubicBezTo>
                  <a:cubicBezTo>
                    <a:pt x="235" y="42"/>
                    <a:pt x="235" y="43"/>
                    <a:pt x="235" y="43"/>
                  </a:cubicBezTo>
                  <a:cubicBezTo>
                    <a:pt x="235" y="45"/>
                    <a:pt x="233" y="44"/>
                    <a:pt x="232" y="45"/>
                  </a:cubicBezTo>
                  <a:cubicBezTo>
                    <a:pt x="232" y="46"/>
                    <a:pt x="231" y="46"/>
                    <a:pt x="230" y="47"/>
                  </a:cubicBezTo>
                  <a:cubicBezTo>
                    <a:pt x="230" y="47"/>
                    <a:pt x="230" y="47"/>
                    <a:pt x="230" y="47"/>
                  </a:cubicBezTo>
                  <a:cubicBezTo>
                    <a:pt x="229" y="47"/>
                    <a:pt x="230" y="47"/>
                    <a:pt x="230" y="46"/>
                  </a:cubicBezTo>
                  <a:close/>
                  <a:moveTo>
                    <a:pt x="229" y="47"/>
                  </a:moveTo>
                  <a:cubicBezTo>
                    <a:pt x="229" y="48"/>
                    <a:pt x="228" y="47"/>
                    <a:pt x="228" y="48"/>
                  </a:cubicBezTo>
                  <a:cubicBezTo>
                    <a:pt x="227" y="48"/>
                    <a:pt x="227" y="49"/>
                    <a:pt x="226" y="49"/>
                  </a:cubicBezTo>
                  <a:cubicBezTo>
                    <a:pt x="227" y="48"/>
                    <a:pt x="227" y="46"/>
                    <a:pt x="229" y="47"/>
                  </a:cubicBezTo>
                  <a:close/>
                  <a:moveTo>
                    <a:pt x="219" y="51"/>
                  </a:moveTo>
                  <a:cubicBezTo>
                    <a:pt x="219" y="51"/>
                    <a:pt x="219" y="51"/>
                    <a:pt x="219" y="51"/>
                  </a:cubicBezTo>
                  <a:cubicBezTo>
                    <a:pt x="220" y="51"/>
                    <a:pt x="221" y="51"/>
                    <a:pt x="220" y="52"/>
                  </a:cubicBezTo>
                  <a:cubicBezTo>
                    <a:pt x="220" y="53"/>
                    <a:pt x="218" y="52"/>
                    <a:pt x="219" y="51"/>
                  </a:cubicBezTo>
                  <a:close/>
                  <a:moveTo>
                    <a:pt x="200" y="65"/>
                  </a:moveTo>
                  <a:cubicBezTo>
                    <a:pt x="200" y="66"/>
                    <a:pt x="199" y="68"/>
                    <a:pt x="198" y="67"/>
                  </a:cubicBezTo>
                  <a:cubicBezTo>
                    <a:pt x="197" y="67"/>
                    <a:pt x="199" y="66"/>
                    <a:pt x="200" y="65"/>
                  </a:cubicBezTo>
                  <a:close/>
                  <a:moveTo>
                    <a:pt x="198" y="68"/>
                  </a:moveTo>
                  <a:cubicBezTo>
                    <a:pt x="198" y="68"/>
                    <a:pt x="195" y="69"/>
                    <a:pt x="195" y="69"/>
                  </a:cubicBezTo>
                  <a:cubicBezTo>
                    <a:pt x="195" y="67"/>
                    <a:pt x="197" y="67"/>
                    <a:pt x="198" y="68"/>
                  </a:cubicBezTo>
                  <a:close/>
                  <a:moveTo>
                    <a:pt x="193" y="69"/>
                  </a:moveTo>
                  <a:cubicBezTo>
                    <a:pt x="193" y="70"/>
                    <a:pt x="194" y="69"/>
                    <a:pt x="194" y="69"/>
                  </a:cubicBezTo>
                  <a:cubicBezTo>
                    <a:pt x="194" y="69"/>
                    <a:pt x="194" y="70"/>
                    <a:pt x="195" y="70"/>
                  </a:cubicBezTo>
                  <a:cubicBezTo>
                    <a:pt x="195" y="71"/>
                    <a:pt x="193" y="71"/>
                    <a:pt x="193" y="69"/>
                  </a:cubicBezTo>
                  <a:close/>
                  <a:moveTo>
                    <a:pt x="171" y="94"/>
                  </a:moveTo>
                  <a:cubicBezTo>
                    <a:pt x="172" y="94"/>
                    <a:pt x="169" y="98"/>
                    <a:pt x="168" y="97"/>
                  </a:cubicBezTo>
                  <a:cubicBezTo>
                    <a:pt x="168" y="97"/>
                    <a:pt x="170" y="93"/>
                    <a:pt x="171" y="94"/>
                  </a:cubicBezTo>
                  <a:close/>
                  <a:moveTo>
                    <a:pt x="167" y="98"/>
                  </a:moveTo>
                  <a:cubicBezTo>
                    <a:pt x="167" y="99"/>
                    <a:pt x="167" y="99"/>
                    <a:pt x="167" y="99"/>
                  </a:cubicBezTo>
                  <a:cubicBezTo>
                    <a:pt x="159" y="105"/>
                    <a:pt x="166" y="96"/>
                    <a:pt x="167" y="98"/>
                  </a:cubicBezTo>
                  <a:close/>
                  <a:moveTo>
                    <a:pt x="161" y="102"/>
                  </a:moveTo>
                  <a:cubicBezTo>
                    <a:pt x="162" y="102"/>
                    <a:pt x="163" y="102"/>
                    <a:pt x="163" y="103"/>
                  </a:cubicBezTo>
                  <a:cubicBezTo>
                    <a:pt x="164" y="102"/>
                    <a:pt x="162" y="104"/>
                    <a:pt x="160" y="104"/>
                  </a:cubicBezTo>
                  <a:cubicBezTo>
                    <a:pt x="160" y="103"/>
                    <a:pt x="161" y="103"/>
                    <a:pt x="161" y="102"/>
                  </a:cubicBezTo>
                  <a:close/>
                  <a:moveTo>
                    <a:pt x="161" y="105"/>
                  </a:moveTo>
                  <a:cubicBezTo>
                    <a:pt x="161" y="106"/>
                    <a:pt x="159" y="110"/>
                    <a:pt x="158" y="109"/>
                  </a:cubicBezTo>
                  <a:cubicBezTo>
                    <a:pt x="158" y="108"/>
                    <a:pt x="160" y="106"/>
                    <a:pt x="161" y="105"/>
                  </a:cubicBezTo>
                  <a:close/>
                  <a:moveTo>
                    <a:pt x="126" y="158"/>
                  </a:moveTo>
                  <a:cubicBezTo>
                    <a:pt x="126" y="159"/>
                    <a:pt x="125" y="160"/>
                    <a:pt x="125" y="160"/>
                  </a:cubicBezTo>
                  <a:cubicBezTo>
                    <a:pt x="124" y="160"/>
                    <a:pt x="125" y="157"/>
                    <a:pt x="126" y="157"/>
                  </a:cubicBezTo>
                  <a:cubicBezTo>
                    <a:pt x="127" y="156"/>
                    <a:pt x="126" y="158"/>
                    <a:pt x="126" y="158"/>
                  </a:cubicBezTo>
                  <a:close/>
                  <a:moveTo>
                    <a:pt x="128" y="154"/>
                  </a:moveTo>
                  <a:cubicBezTo>
                    <a:pt x="128" y="154"/>
                    <a:pt x="127" y="154"/>
                    <a:pt x="127" y="155"/>
                  </a:cubicBezTo>
                  <a:cubicBezTo>
                    <a:pt x="127" y="155"/>
                    <a:pt x="127" y="157"/>
                    <a:pt x="126" y="156"/>
                  </a:cubicBezTo>
                  <a:cubicBezTo>
                    <a:pt x="126" y="155"/>
                    <a:pt x="127" y="155"/>
                    <a:pt x="127" y="154"/>
                  </a:cubicBezTo>
                  <a:cubicBezTo>
                    <a:pt x="127" y="154"/>
                    <a:pt x="127" y="152"/>
                    <a:pt x="128" y="152"/>
                  </a:cubicBezTo>
                  <a:cubicBezTo>
                    <a:pt x="128" y="153"/>
                    <a:pt x="128" y="153"/>
                    <a:pt x="128" y="154"/>
                  </a:cubicBezTo>
                  <a:close/>
                  <a:moveTo>
                    <a:pt x="136" y="131"/>
                  </a:moveTo>
                  <a:cubicBezTo>
                    <a:pt x="137" y="131"/>
                    <a:pt x="137" y="133"/>
                    <a:pt x="136" y="134"/>
                  </a:cubicBezTo>
                  <a:cubicBezTo>
                    <a:pt x="135" y="133"/>
                    <a:pt x="136" y="133"/>
                    <a:pt x="136" y="131"/>
                  </a:cubicBezTo>
                  <a:close/>
                  <a:moveTo>
                    <a:pt x="133" y="139"/>
                  </a:moveTo>
                  <a:cubicBezTo>
                    <a:pt x="132" y="137"/>
                    <a:pt x="133" y="137"/>
                    <a:pt x="134" y="136"/>
                  </a:cubicBezTo>
                  <a:cubicBezTo>
                    <a:pt x="134" y="136"/>
                    <a:pt x="135" y="135"/>
                    <a:pt x="135" y="134"/>
                  </a:cubicBezTo>
                  <a:cubicBezTo>
                    <a:pt x="135" y="134"/>
                    <a:pt x="135" y="135"/>
                    <a:pt x="135" y="136"/>
                  </a:cubicBezTo>
                  <a:cubicBezTo>
                    <a:pt x="135" y="137"/>
                    <a:pt x="134" y="137"/>
                    <a:pt x="134" y="137"/>
                  </a:cubicBezTo>
                  <a:cubicBezTo>
                    <a:pt x="134" y="137"/>
                    <a:pt x="133" y="138"/>
                    <a:pt x="133" y="138"/>
                  </a:cubicBezTo>
                  <a:cubicBezTo>
                    <a:pt x="133" y="139"/>
                    <a:pt x="134" y="139"/>
                    <a:pt x="134" y="140"/>
                  </a:cubicBezTo>
                  <a:cubicBezTo>
                    <a:pt x="133" y="140"/>
                    <a:pt x="133" y="140"/>
                    <a:pt x="133" y="140"/>
                  </a:cubicBezTo>
                  <a:cubicBezTo>
                    <a:pt x="133" y="140"/>
                    <a:pt x="133" y="141"/>
                    <a:pt x="132" y="141"/>
                  </a:cubicBezTo>
                  <a:cubicBezTo>
                    <a:pt x="132" y="140"/>
                    <a:pt x="133" y="140"/>
                    <a:pt x="133" y="139"/>
                  </a:cubicBezTo>
                  <a:close/>
                  <a:moveTo>
                    <a:pt x="132" y="142"/>
                  </a:moveTo>
                  <a:cubicBezTo>
                    <a:pt x="132" y="142"/>
                    <a:pt x="132" y="143"/>
                    <a:pt x="132" y="143"/>
                  </a:cubicBezTo>
                  <a:cubicBezTo>
                    <a:pt x="132" y="144"/>
                    <a:pt x="132" y="144"/>
                    <a:pt x="132" y="144"/>
                  </a:cubicBezTo>
                  <a:cubicBezTo>
                    <a:pt x="131" y="145"/>
                    <a:pt x="131" y="146"/>
                    <a:pt x="130" y="146"/>
                  </a:cubicBezTo>
                  <a:cubicBezTo>
                    <a:pt x="130" y="147"/>
                    <a:pt x="130" y="147"/>
                    <a:pt x="130" y="148"/>
                  </a:cubicBezTo>
                  <a:cubicBezTo>
                    <a:pt x="130" y="148"/>
                    <a:pt x="130" y="148"/>
                    <a:pt x="130" y="148"/>
                  </a:cubicBezTo>
                  <a:cubicBezTo>
                    <a:pt x="129" y="150"/>
                    <a:pt x="130" y="152"/>
                    <a:pt x="128" y="152"/>
                  </a:cubicBezTo>
                  <a:cubicBezTo>
                    <a:pt x="128" y="151"/>
                    <a:pt x="130" y="149"/>
                    <a:pt x="129" y="147"/>
                  </a:cubicBezTo>
                  <a:cubicBezTo>
                    <a:pt x="130" y="147"/>
                    <a:pt x="130" y="146"/>
                    <a:pt x="130" y="146"/>
                  </a:cubicBezTo>
                  <a:cubicBezTo>
                    <a:pt x="130" y="145"/>
                    <a:pt x="131" y="145"/>
                    <a:pt x="131" y="143"/>
                  </a:cubicBezTo>
                  <a:cubicBezTo>
                    <a:pt x="131" y="143"/>
                    <a:pt x="132" y="143"/>
                    <a:pt x="132" y="142"/>
                  </a:cubicBezTo>
                  <a:close/>
                  <a:moveTo>
                    <a:pt x="114" y="175"/>
                  </a:moveTo>
                  <a:cubicBezTo>
                    <a:pt x="114" y="174"/>
                    <a:pt x="115" y="174"/>
                    <a:pt x="115" y="173"/>
                  </a:cubicBezTo>
                  <a:cubicBezTo>
                    <a:pt x="114" y="173"/>
                    <a:pt x="114" y="173"/>
                    <a:pt x="114" y="173"/>
                  </a:cubicBezTo>
                  <a:cubicBezTo>
                    <a:pt x="114" y="174"/>
                    <a:pt x="113" y="175"/>
                    <a:pt x="114" y="17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5"/>
            <p:cNvSpPr>
              <a:spLocks noEditPoints="1"/>
            </p:cNvSpPr>
            <p:nvPr/>
          </p:nvSpPr>
          <p:spPr bwMode="auto">
            <a:xfrm>
              <a:off x="4516487" y="3350816"/>
              <a:ext cx="835134" cy="851720"/>
            </a:xfrm>
            <a:custGeom>
              <a:avLst/>
              <a:gdLst>
                <a:gd name="T0" fmla="*/ 363 w 786"/>
                <a:gd name="T1" fmla="*/ 284 h 801"/>
                <a:gd name="T2" fmla="*/ 626 w 786"/>
                <a:gd name="T3" fmla="*/ 134 h 801"/>
                <a:gd name="T4" fmla="*/ 682 w 786"/>
                <a:gd name="T5" fmla="*/ 349 h 801"/>
                <a:gd name="T6" fmla="*/ 783 w 786"/>
                <a:gd name="T7" fmla="*/ 364 h 801"/>
                <a:gd name="T8" fmla="*/ 755 w 786"/>
                <a:gd name="T9" fmla="*/ 486 h 801"/>
                <a:gd name="T10" fmla="*/ 672 w 786"/>
                <a:gd name="T11" fmla="*/ 431 h 801"/>
                <a:gd name="T12" fmla="*/ 701 w 786"/>
                <a:gd name="T13" fmla="*/ 535 h 801"/>
                <a:gd name="T14" fmla="*/ 403 w 786"/>
                <a:gd name="T15" fmla="*/ 326 h 801"/>
                <a:gd name="T16" fmla="*/ 578 w 786"/>
                <a:gd name="T17" fmla="*/ 516 h 801"/>
                <a:gd name="T18" fmla="*/ 671 w 786"/>
                <a:gd name="T19" fmla="*/ 565 h 801"/>
                <a:gd name="T20" fmla="*/ 608 w 786"/>
                <a:gd name="T21" fmla="*/ 488 h 801"/>
                <a:gd name="T22" fmla="*/ 662 w 786"/>
                <a:gd name="T23" fmla="*/ 523 h 801"/>
                <a:gd name="T24" fmla="*/ 431 w 786"/>
                <a:gd name="T25" fmla="*/ 280 h 801"/>
                <a:gd name="T26" fmla="*/ 578 w 786"/>
                <a:gd name="T27" fmla="*/ 486 h 801"/>
                <a:gd name="T28" fmla="*/ 620 w 786"/>
                <a:gd name="T29" fmla="*/ 536 h 801"/>
                <a:gd name="T30" fmla="*/ 666 w 786"/>
                <a:gd name="T31" fmla="*/ 549 h 801"/>
                <a:gd name="T32" fmla="*/ 225 w 786"/>
                <a:gd name="T33" fmla="*/ 648 h 801"/>
                <a:gd name="T34" fmla="*/ 179 w 786"/>
                <a:gd name="T35" fmla="*/ 491 h 801"/>
                <a:gd name="T36" fmla="*/ 301 w 786"/>
                <a:gd name="T37" fmla="*/ 440 h 801"/>
                <a:gd name="T38" fmla="*/ 242 w 786"/>
                <a:gd name="T39" fmla="*/ 369 h 801"/>
                <a:gd name="T40" fmla="*/ 167 w 786"/>
                <a:gd name="T41" fmla="*/ 436 h 801"/>
                <a:gd name="T42" fmla="*/ 148 w 786"/>
                <a:gd name="T43" fmla="*/ 665 h 801"/>
                <a:gd name="T44" fmla="*/ 145 w 786"/>
                <a:gd name="T45" fmla="*/ 433 h 801"/>
                <a:gd name="T46" fmla="*/ 405 w 786"/>
                <a:gd name="T47" fmla="*/ 261 h 801"/>
                <a:gd name="T48" fmla="*/ 323 w 786"/>
                <a:gd name="T49" fmla="*/ 106 h 801"/>
                <a:gd name="T50" fmla="*/ 235 w 786"/>
                <a:gd name="T51" fmla="*/ 281 h 801"/>
                <a:gd name="T52" fmla="*/ 121 w 786"/>
                <a:gd name="T53" fmla="*/ 394 h 801"/>
                <a:gd name="T54" fmla="*/ 91 w 786"/>
                <a:gd name="T55" fmla="*/ 557 h 801"/>
                <a:gd name="T56" fmla="*/ 212 w 786"/>
                <a:gd name="T57" fmla="*/ 743 h 801"/>
                <a:gd name="T58" fmla="*/ 293 w 786"/>
                <a:gd name="T59" fmla="*/ 785 h 801"/>
                <a:gd name="T60" fmla="*/ 251 w 786"/>
                <a:gd name="T61" fmla="*/ 366 h 801"/>
                <a:gd name="T62" fmla="*/ 173 w 786"/>
                <a:gd name="T63" fmla="*/ 436 h 801"/>
                <a:gd name="T64" fmla="*/ 289 w 786"/>
                <a:gd name="T65" fmla="*/ 291 h 801"/>
                <a:gd name="T66" fmla="*/ 142 w 786"/>
                <a:gd name="T67" fmla="*/ 394 h 801"/>
                <a:gd name="T68" fmla="*/ 158 w 786"/>
                <a:gd name="T69" fmla="*/ 370 h 801"/>
                <a:gd name="T70" fmla="*/ 127 w 786"/>
                <a:gd name="T71" fmla="*/ 418 h 801"/>
                <a:gd name="T72" fmla="*/ 146 w 786"/>
                <a:gd name="T73" fmla="*/ 545 h 801"/>
                <a:gd name="T74" fmla="*/ 151 w 786"/>
                <a:gd name="T75" fmla="*/ 534 h 801"/>
                <a:gd name="T76" fmla="*/ 234 w 786"/>
                <a:gd name="T77" fmla="*/ 738 h 801"/>
                <a:gd name="T78" fmla="*/ 92 w 786"/>
                <a:gd name="T79" fmla="*/ 213 h 801"/>
                <a:gd name="T80" fmla="*/ 76 w 786"/>
                <a:gd name="T81" fmla="*/ 291 h 801"/>
                <a:gd name="T82" fmla="*/ 75 w 786"/>
                <a:gd name="T83" fmla="*/ 237 h 801"/>
                <a:gd name="T84" fmla="*/ 644 w 786"/>
                <a:gd name="T85" fmla="*/ 118 h 801"/>
                <a:gd name="T86" fmla="*/ 664 w 786"/>
                <a:gd name="T87" fmla="*/ 139 h 801"/>
                <a:gd name="T88" fmla="*/ 578 w 786"/>
                <a:gd name="T89" fmla="*/ 526 h 801"/>
                <a:gd name="T90" fmla="*/ 562 w 786"/>
                <a:gd name="T91" fmla="*/ 256 h 801"/>
                <a:gd name="T92" fmla="*/ 556 w 786"/>
                <a:gd name="T93" fmla="*/ 67 h 801"/>
                <a:gd name="T94" fmla="*/ 178 w 786"/>
                <a:gd name="T95" fmla="*/ 415 h 801"/>
                <a:gd name="T96" fmla="*/ 704 w 786"/>
                <a:gd name="T97" fmla="*/ 598 h 801"/>
                <a:gd name="T98" fmla="*/ 579 w 786"/>
                <a:gd name="T99" fmla="*/ 663 h 801"/>
                <a:gd name="T100" fmla="*/ 633 w 786"/>
                <a:gd name="T101" fmla="*/ 669 h 801"/>
                <a:gd name="T102" fmla="*/ 471 w 786"/>
                <a:gd name="T103" fmla="*/ 490 h 801"/>
                <a:gd name="T104" fmla="*/ 561 w 786"/>
                <a:gd name="T105" fmla="*/ 665 h 801"/>
                <a:gd name="T106" fmla="*/ 382 w 786"/>
                <a:gd name="T107" fmla="*/ 646 h 801"/>
                <a:gd name="T108" fmla="*/ 593 w 786"/>
                <a:gd name="T109" fmla="*/ 669 h 801"/>
                <a:gd name="T110" fmla="*/ 668 w 786"/>
                <a:gd name="T111" fmla="*/ 624 h 801"/>
                <a:gd name="T112" fmla="*/ 694 w 786"/>
                <a:gd name="T113" fmla="*/ 614 h 801"/>
                <a:gd name="T114" fmla="*/ 97 w 786"/>
                <a:gd name="T115" fmla="*/ 631 h 801"/>
                <a:gd name="T116" fmla="*/ 112 w 786"/>
                <a:gd name="T117" fmla="*/ 657 h 801"/>
                <a:gd name="T118" fmla="*/ 126 w 786"/>
                <a:gd name="T119" fmla="*/ 145 h 801"/>
                <a:gd name="T120" fmla="*/ 194 w 786"/>
                <a:gd name="T121" fmla="*/ 79 h 801"/>
                <a:gd name="T122" fmla="*/ 160 w 786"/>
                <a:gd name="T123" fmla="*/ 97 h 801"/>
                <a:gd name="T124" fmla="*/ 243 w 786"/>
                <a:gd name="T125" fmla="*/ 38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6" h="801">
                  <a:moveTo>
                    <a:pt x="214" y="292"/>
                  </a:moveTo>
                  <a:cubicBezTo>
                    <a:pt x="214" y="291"/>
                    <a:pt x="216" y="292"/>
                    <a:pt x="216" y="290"/>
                  </a:cubicBezTo>
                  <a:cubicBezTo>
                    <a:pt x="214" y="289"/>
                    <a:pt x="213" y="291"/>
                    <a:pt x="214" y="292"/>
                  </a:cubicBezTo>
                  <a:close/>
                  <a:moveTo>
                    <a:pt x="209" y="293"/>
                  </a:moveTo>
                  <a:cubicBezTo>
                    <a:pt x="210" y="293"/>
                    <a:pt x="211" y="293"/>
                    <a:pt x="211" y="292"/>
                  </a:cubicBezTo>
                  <a:cubicBezTo>
                    <a:pt x="210" y="292"/>
                    <a:pt x="208" y="292"/>
                    <a:pt x="209" y="293"/>
                  </a:cubicBezTo>
                  <a:close/>
                  <a:moveTo>
                    <a:pt x="196" y="302"/>
                  </a:moveTo>
                  <a:cubicBezTo>
                    <a:pt x="197" y="302"/>
                    <a:pt x="198" y="302"/>
                    <a:pt x="198" y="301"/>
                  </a:cubicBezTo>
                  <a:cubicBezTo>
                    <a:pt x="197" y="300"/>
                    <a:pt x="197" y="301"/>
                    <a:pt x="196" y="302"/>
                  </a:cubicBezTo>
                  <a:close/>
                  <a:moveTo>
                    <a:pt x="221" y="285"/>
                  </a:moveTo>
                  <a:cubicBezTo>
                    <a:pt x="222" y="285"/>
                    <a:pt x="222" y="285"/>
                    <a:pt x="222" y="285"/>
                  </a:cubicBezTo>
                  <a:cubicBezTo>
                    <a:pt x="223" y="285"/>
                    <a:pt x="223" y="284"/>
                    <a:pt x="222" y="283"/>
                  </a:cubicBezTo>
                  <a:cubicBezTo>
                    <a:pt x="222" y="284"/>
                    <a:pt x="221" y="284"/>
                    <a:pt x="221" y="285"/>
                  </a:cubicBezTo>
                  <a:close/>
                  <a:moveTo>
                    <a:pt x="206" y="295"/>
                  </a:moveTo>
                  <a:cubicBezTo>
                    <a:pt x="205" y="294"/>
                    <a:pt x="205" y="295"/>
                    <a:pt x="204" y="295"/>
                  </a:cubicBezTo>
                  <a:cubicBezTo>
                    <a:pt x="205" y="297"/>
                    <a:pt x="207" y="295"/>
                    <a:pt x="207" y="295"/>
                  </a:cubicBezTo>
                  <a:cubicBezTo>
                    <a:pt x="208" y="295"/>
                    <a:pt x="208" y="295"/>
                    <a:pt x="209" y="294"/>
                  </a:cubicBezTo>
                  <a:cubicBezTo>
                    <a:pt x="209" y="294"/>
                    <a:pt x="208" y="293"/>
                    <a:pt x="208" y="293"/>
                  </a:cubicBezTo>
                  <a:cubicBezTo>
                    <a:pt x="207" y="294"/>
                    <a:pt x="207" y="294"/>
                    <a:pt x="206" y="295"/>
                  </a:cubicBezTo>
                  <a:close/>
                  <a:moveTo>
                    <a:pt x="195" y="303"/>
                  </a:moveTo>
                  <a:cubicBezTo>
                    <a:pt x="196" y="303"/>
                    <a:pt x="196" y="303"/>
                    <a:pt x="196" y="302"/>
                  </a:cubicBezTo>
                  <a:cubicBezTo>
                    <a:pt x="196" y="302"/>
                    <a:pt x="196" y="302"/>
                    <a:pt x="196" y="302"/>
                  </a:cubicBezTo>
                  <a:cubicBezTo>
                    <a:pt x="195" y="302"/>
                    <a:pt x="196" y="303"/>
                    <a:pt x="195" y="303"/>
                  </a:cubicBezTo>
                  <a:close/>
                  <a:moveTo>
                    <a:pt x="200" y="297"/>
                  </a:moveTo>
                  <a:cubicBezTo>
                    <a:pt x="200" y="298"/>
                    <a:pt x="200" y="299"/>
                    <a:pt x="200" y="299"/>
                  </a:cubicBezTo>
                  <a:cubicBezTo>
                    <a:pt x="200" y="299"/>
                    <a:pt x="198" y="299"/>
                    <a:pt x="199" y="300"/>
                  </a:cubicBezTo>
                  <a:cubicBezTo>
                    <a:pt x="199" y="301"/>
                    <a:pt x="200" y="299"/>
                    <a:pt x="201" y="299"/>
                  </a:cubicBezTo>
                  <a:cubicBezTo>
                    <a:pt x="201" y="299"/>
                    <a:pt x="202" y="299"/>
                    <a:pt x="202" y="299"/>
                  </a:cubicBezTo>
                  <a:cubicBezTo>
                    <a:pt x="202" y="299"/>
                    <a:pt x="202" y="298"/>
                    <a:pt x="203" y="298"/>
                  </a:cubicBezTo>
                  <a:cubicBezTo>
                    <a:pt x="203" y="298"/>
                    <a:pt x="204" y="298"/>
                    <a:pt x="204" y="297"/>
                  </a:cubicBezTo>
                  <a:cubicBezTo>
                    <a:pt x="202" y="296"/>
                    <a:pt x="202" y="297"/>
                    <a:pt x="202" y="297"/>
                  </a:cubicBezTo>
                  <a:cubicBezTo>
                    <a:pt x="201" y="297"/>
                    <a:pt x="201" y="297"/>
                    <a:pt x="200" y="297"/>
                  </a:cubicBezTo>
                  <a:close/>
                  <a:moveTo>
                    <a:pt x="217" y="288"/>
                  </a:moveTo>
                  <a:cubicBezTo>
                    <a:pt x="219" y="290"/>
                    <a:pt x="220" y="287"/>
                    <a:pt x="221" y="286"/>
                  </a:cubicBezTo>
                  <a:cubicBezTo>
                    <a:pt x="220" y="285"/>
                    <a:pt x="220" y="284"/>
                    <a:pt x="218" y="284"/>
                  </a:cubicBezTo>
                  <a:cubicBezTo>
                    <a:pt x="218" y="285"/>
                    <a:pt x="219" y="286"/>
                    <a:pt x="219" y="287"/>
                  </a:cubicBezTo>
                  <a:cubicBezTo>
                    <a:pt x="218" y="287"/>
                    <a:pt x="217" y="287"/>
                    <a:pt x="217" y="288"/>
                  </a:cubicBezTo>
                  <a:close/>
                  <a:moveTo>
                    <a:pt x="245" y="272"/>
                  </a:moveTo>
                  <a:cubicBezTo>
                    <a:pt x="245" y="273"/>
                    <a:pt x="246" y="272"/>
                    <a:pt x="246" y="272"/>
                  </a:cubicBezTo>
                  <a:cubicBezTo>
                    <a:pt x="247" y="272"/>
                    <a:pt x="246" y="271"/>
                    <a:pt x="245" y="271"/>
                  </a:cubicBezTo>
                  <a:cubicBezTo>
                    <a:pt x="245" y="272"/>
                    <a:pt x="245" y="272"/>
                    <a:pt x="245" y="272"/>
                  </a:cubicBezTo>
                  <a:close/>
                  <a:moveTo>
                    <a:pt x="247" y="271"/>
                  </a:moveTo>
                  <a:cubicBezTo>
                    <a:pt x="248" y="271"/>
                    <a:pt x="249" y="270"/>
                    <a:pt x="250" y="270"/>
                  </a:cubicBezTo>
                  <a:cubicBezTo>
                    <a:pt x="250" y="270"/>
                    <a:pt x="250" y="271"/>
                    <a:pt x="250" y="271"/>
                  </a:cubicBezTo>
                  <a:cubicBezTo>
                    <a:pt x="251" y="270"/>
                    <a:pt x="251" y="269"/>
                    <a:pt x="253" y="268"/>
                  </a:cubicBezTo>
                  <a:cubicBezTo>
                    <a:pt x="251" y="267"/>
                    <a:pt x="250" y="269"/>
                    <a:pt x="249" y="268"/>
                  </a:cubicBezTo>
                  <a:cubicBezTo>
                    <a:pt x="249" y="271"/>
                    <a:pt x="247" y="269"/>
                    <a:pt x="247" y="271"/>
                  </a:cubicBezTo>
                  <a:close/>
                  <a:moveTo>
                    <a:pt x="243" y="272"/>
                  </a:moveTo>
                  <a:cubicBezTo>
                    <a:pt x="243" y="273"/>
                    <a:pt x="243" y="273"/>
                    <a:pt x="243" y="273"/>
                  </a:cubicBezTo>
                  <a:cubicBezTo>
                    <a:pt x="244" y="273"/>
                    <a:pt x="244" y="273"/>
                    <a:pt x="244" y="273"/>
                  </a:cubicBezTo>
                  <a:cubicBezTo>
                    <a:pt x="244" y="273"/>
                    <a:pt x="244" y="273"/>
                    <a:pt x="245" y="273"/>
                  </a:cubicBezTo>
                  <a:cubicBezTo>
                    <a:pt x="244" y="273"/>
                    <a:pt x="244" y="272"/>
                    <a:pt x="243" y="272"/>
                  </a:cubicBezTo>
                  <a:close/>
                  <a:moveTo>
                    <a:pt x="237" y="277"/>
                  </a:moveTo>
                  <a:cubicBezTo>
                    <a:pt x="238" y="277"/>
                    <a:pt x="238" y="277"/>
                    <a:pt x="238" y="277"/>
                  </a:cubicBezTo>
                  <a:cubicBezTo>
                    <a:pt x="238" y="277"/>
                    <a:pt x="238" y="277"/>
                    <a:pt x="238" y="276"/>
                  </a:cubicBezTo>
                  <a:cubicBezTo>
                    <a:pt x="238" y="276"/>
                    <a:pt x="238" y="276"/>
                    <a:pt x="238" y="276"/>
                  </a:cubicBezTo>
                  <a:cubicBezTo>
                    <a:pt x="238" y="276"/>
                    <a:pt x="237" y="276"/>
                    <a:pt x="237" y="277"/>
                  </a:cubicBezTo>
                  <a:close/>
                  <a:moveTo>
                    <a:pt x="232" y="280"/>
                  </a:moveTo>
                  <a:cubicBezTo>
                    <a:pt x="233" y="279"/>
                    <a:pt x="235" y="280"/>
                    <a:pt x="235" y="278"/>
                  </a:cubicBezTo>
                  <a:cubicBezTo>
                    <a:pt x="234" y="278"/>
                    <a:pt x="234" y="278"/>
                    <a:pt x="234" y="278"/>
                  </a:cubicBezTo>
                  <a:cubicBezTo>
                    <a:pt x="233" y="279"/>
                    <a:pt x="231" y="280"/>
                    <a:pt x="232" y="280"/>
                  </a:cubicBezTo>
                  <a:close/>
                  <a:moveTo>
                    <a:pt x="239" y="276"/>
                  </a:moveTo>
                  <a:cubicBezTo>
                    <a:pt x="239" y="275"/>
                    <a:pt x="240" y="276"/>
                    <a:pt x="240" y="275"/>
                  </a:cubicBezTo>
                  <a:cubicBezTo>
                    <a:pt x="239" y="275"/>
                    <a:pt x="239" y="275"/>
                    <a:pt x="239" y="275"/>
                  </a:cubicBezTo>
                  <a:cubicBezTo>
                    <a:pt x="239" y="276"/>
                    <a:pt x="239" y="276"/>
                    <a:pt x="239" y="276"/>
                  </a:cubicBezTo>
                  <a:close/>
                  <a:moveTo>
                    <a:pt x="231" y="278"/>
                  </a:moveTo>
                  <a:cubicBezTo>
                    <a:pt x="231" y="278"/>
                    <a:pt x="228" y="279"/>
                    <a:pt x="227" y="280"/>
                  </a:cubicBezTo>
                  <a:cubicBezTo>
                    <a:pt x="226" y="280"/>
                    <a:pt x="225" y="280"/>
                    <a:pt x="225" y="281"/>
                  </a:cubicBezTo>
                  <a:cubicBezTo>
                    <a:pt x="225" y="281"/>
                    <a:pt x="225" y="282"/>
                    <a:pt x="225" y="282"/>
                  </a:cubicBezTo>
                  <a:cubicBezTo>
                    <a:pt x="225" y="282"/>
                    <a:pt x="226" y="282"/>
                    <a:pt x="226" y="282"/>
                  </a:cubicBezTo>
                  <a:cubicBezTo>
                    <a:pt x="226" y="282"/>
                    <a:pt x="226" y="283"/>
                    <a:pt x="227" y="283"/>
                  </a:cubicBezTo>
                  <a:cubicBezTo>
                    <a:pt x="228" y="282"/>
                    <a:pt x="229" y="281"/>
                    <a:pt x="229" y="280"/>
                  </a:cubicBezTo>
                  <a:cubicBezTo>
                    <a:pt x="229" y="279"/>
                    <a:pt x="230" y="280"/>
                    <a:pt x="231" y="279"/>
                  </a:cubicBezTo>
                  <a:cubicBezTo>
                    <a:pt x="230" y="279"/>
                    <a:pt x="231" y="278"/>
                    <a:pt x="231" y="278"/>
                  </a:cubicBezTo>
                  <a:close/>
                  <a:moveTo>
                    <a:pt x="442" y="246"/>
                  </a:moveTo>
                  <a:cubicBezTo>
                    <a:pt x="441" y="246"/>
                    <a:pt x="442" y="248"/>
                    <a:pt x="442" y="248"/>
                  </a:cubicBezTo>
                  <a:cubicBezTo>
                    <a:pt x="443" y="249"/>
                    <a:pt x="443" y="247"/>
                    <a:pt x="444" y="247"/>
                  </a:cubicBezTo>
                  <a:cubicBezTo>
                    <a:pt x="445" y="247"/>
                    <a:pt x="445" y="248"/>
                    <a:pt x="446" y="248"/>
                  </a:cubicBezTo>
                  <a:cubicBezTo>
                    <a:pt x="446" y="246"/>
                    <a:pt x="444" y="246"/>
                    <a:pt x="444" y="245"/>
                  </a:cubicBezTo>
                  <a:cubicBezTo>
                    <a:pt x="443" y="245"/>
                    <a:pt x="443" y="245"/>
                    <a:pt x="443" y="244"/>
                  </a:cubicBezTo>
                  <a:cubicBezTo>
                    <a:pt x="442" y="244"/>
                    <a:pt x="442" y="244"/>
                    <a:pt x="442" y="244"/>
                  </a:cubicBezTo>
                  <a:cubicBezTo>
                    <a:pt x="442" y="246"/>
                    <a:pt x="443" y="246"/>
                    <a:pt x="442" y="246"/>
                  </a:cubicBezTo>
                  <a:close/>
                  <a:moveTo>
                    <a:pt x="192" y="305"/>
                  </a:moveTo>
                  <a:cubicBezTo>
                    <a:pt x="191" y="305"/>
                    <a:pt x="191" y="305"/>
                    <a:pt x="191" y="306"/>
                  </a:cubicBezTo>
                  <a:cubicBezTo>
                    <a:pt x="192" y="307"/>
                    <a:pt x="193" y="305"/>
                    <a:pt x="192" y="305"/>
                  </a:cubicBezTo>
                  <a:close/>
                  <a:moveTo>
                    <a:pt x="429" y="259"/>
                  </a:moveTo>
                  <a:cubicBezTo>
                    <a:pt x="429" y="258"/>
                    <a:pt x="431" y="257"/>
                    <a:pt x="430" y="255"/>
                  </a:cubicBezTo>
                  <a:cubicBezTo>
                    <a:pt x="429" y="255"/>
                    <a:pt x="429" y="255"/>
                    <a:pt x="429" y="255"/>
                  </a:cubicBezTo>
                  <a:cubicBezTo>
                    <a:pt x="428" y="255"/>
                    <a:pt x="427" y="257"/>
                    <a:pt x="425" y="257"/>
                  </a:cubicBezTo>
                  <a:cubicBezTo>
                    <a:pt x="424" y="259"/>
                    <a:pt x="424" y="259"/>
                    <a:pt x="424" y="259"/>
                  </a:cubicBezTo>
                  <a:cubicBezTo>
                    <a:pt x="423" y="259"/>
                    <a:pt x="422" y="259"/>
                    <a:pt x="421" y="260"/>
                  </a:cubicBezTo>
                  <a:cubicBezTo>
                    <a:pt x="421" y="259"/>
                    <a:pt x="419" y="259"/>
                    <a:pt x="418" y="258"/>
                  </a:cubicBezTo>
                  <a:cubicBezTo>
                    <a:pt x="418" y="260"/>
                    <a:pt x="419" y="260"/>
                    <a:pt x="418" y="262"/>
                  </a:cubicBezTo>
                  <a:cubicBezTo>
                    <a:pt x="418" y="262"/>
                    <a:pt x="417" y="262"/>
                    <a:pt x="417" y="262"/>
                  </a:cubicBezTo>
                  <a:cubicBezTo>
                    <a:pt x="416" y="262"/>
                    <a:pt x="416" y="262"/>
                    <a:pt x="416" y="262"/>
                  </a:cubicBezTo>
                  <a:cubicBezTo>
                    <a:pt x="416" y="262"/>
                    <a:pt x="415" y="262"/>
                    <a:pt x="415" y="262"/>
                  </a:cubicBezTo>
                  <a:cubicBezTo>
                    <a:pt x="414" y="263"/>
                    <a:pt x="413" y="263"/>
                    <a:pt x="412" y="263"/>
                  </a:cubicBezTo>
                  <a:cubicBezTo>
                    <a:pt x="412" y="263"/>
                    <a:pt x="412" y="263"/>
                    <a:pt x="411" y="263"/>
                  </a:cubicBezTo>
                  <a:cubicBezTo>
                    <a:pt x="411" y="263"/>
                    <a:pt x="410" y="263"/>
                    <a:pt x="410" y="263"/>
                  </a:cubicBezTo>
                  <a:cubicBezTo>
                    <a:pt x="409" y="264"/>
                    <a:pt x="409" y="264"/>
                    <a:pt x="408" y="264"/>
                  </a:cubicBezTo>
                  <a:cubicBezTo>
                    <a:pt x="408" y="264"/>
                    <a:pt x="407" y="264"/>
                    <a:pt x="407" y="264"/>
                  </a:cubicBezTo>
                  <a:cubicBezTo>
                    <a:pt x="407" y="265"/>
                    <a:pt x="406" y="265"/>
                    <a:pt x="406" y="265"/>
                  </a:cubicBezTo>
                  <a:cubicBezTo>
                    <a:pt x="405" y="265"/>
                    <a:pt x="404" y="266"/>
                    <a:pt x="403" y="267"/>
                  </a:cubicBezTo>
                  <a:cubicBezTo>
                    <a:pt x="401" y="267"/>
                    <a:pt x="399" y="268"/>
                    <a:pt x="399" y="268"/>
                  </a:cubicBezTo>
                  <a:cubicBezTo>
                    <a:pt x="399" y="268"/>
                    <a:pt x="400" y="269"/>
                    <a:pt x="400" y="269"/>
                  </a:cubicBezTo>
                  <a:cubicBezTo>
                    <a:pt x="400" y="270"/>
                    <a:pt x="401" y="270"/>
                    <a:pt x="400" y="271"/>
                  </a:cubicBezTo>
                  <a:cubicBezTo>
                    <a:pt x="399" y="270"/>
                    <a:pt x="398" y="272"/>
                    <a:pt x="397" y="271"/>
                  </a:cubicBezTo>
                  <a:cubicBezTo>
                    <a:pt x="396" y="272"/>
                    <a:pt x="396" y="274"/>
                    <a:pt x="394" y="273"/>
                  </a:cubicBezTo>
                  <a:cubicBezTo>
                    <a:pt x="393" y="273"/>
                    <a:pt x="396" y="271"/>
                    <a:pt x="394" y="271"/>
                  </a:cubicBezTo>
                  <a:cubicBezTo>
                    <a:pt x="394" y="270"/>
                    <a:pt x="393" y="271"/>
                    <a:pt x="393" y="271"/>
                  </a:cubicBezTo>
                  <a:cubicBezTo>
                    <a:pt x="392" y="272"/>
                    <a:pt x="391" y="271"/>
                    <a:pt x="391" y="272"/>
                  </a:cubicBezTo>
                  <a:cubicBezTo>
                    <a:pt x="390" y="273"/>
                    <a:pt x="391" y="273"/>
                    <a:pt x="391" y="274"/>
                  </a:cubicBezTo>
                  <a:cubicBezTo>
                    <a:pt x="390" y="274"/>
                    <a:pt x="390" y="275"/>
                    <a:pt x="390" y="275"/>
                  </a:cubicBezTo>
                  <a:cubicBezTo>
                    <a:pt x="390" y="275"/>
                    <a:pt x="389" y="275"/>
                    <a:pt x="389" y="275"/>
                  </a:cubicBezTo>
                  <a:cubicBezTo>
                    <a:pt x="388" y="276"/>
                    <a:pt x="388" y="276"/>
                    <a:pt x="387" y="277"/>
                  </a:cubicBezTo>
                  <a:cubicBezTo>
                    <a:pt x="386" y="276"/>
                    <a:pt x="386" y="276"/>
                    <a:pt x="385" y="276"/>
                  </a:cubicBezTo>
                  <a:cubicBezTo>
                    <a:pt x="385" y="277"/>
                    <a:pt x="384" y="277"/>
                    <a:pt x="384" y="278"/>
                  </a:cubicBezTo>
                  <a:cubicBezTo>
                    <a:pt x="383" y="277"/>
                    <a:pt x="382" y="278"/>
                    <a:pt x="381" y="278"/>
                  </a:cubicBezTo>
                  <a:cubicBezTo>
                    <a:pt x="380" y="278"/>
                    <a:pt x="380" y="278"/>
                    <a:pt x="379" y="279"/>
                  </a:cubicBezTo>
                  <a:cubicBezTo>
                    <a:pt x="377" y="279"/>
                    <a:pt x="376" y="280"/>
                    <a:pt x="374" y="280"/>
                  </a:cubicBezTo>
                  <a:cubicBezTo>
                    <a:pt x="373" y="281"/>
                    <a:pt x="372" y="281"/>
                    <a:pt x="371" y="282"/>
                  </a:cubicBezTo>
                  <a:cubicBezTo>
                    <a:pt x="370" y="281"/>
                    <a:pt x="370" y="282"/>
                    <a:pt x="369" y="282"/>
                  </a:cubicBezTo>
                  <a:cubicBezTo>
                    <a:pt x="368" y="282"/>
                    <a:pt x="367" y="282"/>
                    <a:pt x="367" y="282"/>
                  </a:cubicBezTo>
                  <a:cubicBezTo>
                    <a:pt x="366" y="283"/>
                    <a:pt x="365" y="283"/>
                    <a:pt x="364" y="284"/>
                  </a:cubicBezTo>
                  <a:cubicBezTo>
                    <a:pt x="364" y="284"/>
                    <a:pt x="364" y="284"/>
                    <a:pt x="363" y="284"/>
                  </a:cubicBezTo>
                  <a:cubicBezTo>
                    <a:pt x="363" y="284"/>
                    <a:pt x="363" y="285"/>
                    <a:pt x="363" y="285"/>
                  </a:cubicBezTo>
                  <a:cubicBezTo>
                    <a:pt x="363" y="285"/>
                    <a:pt x="362" y="285"/>
                    <a:pt x="362" y="286"/>
                  </a:cubicBezTo>
                  <a:cubicBezTo>
                    <a:pt x="363" y="287"/>
                    <a:pt x="364" y="286"/>
                    <a:pt x="365" y="287"/>
                  </a:cubicBezTo>
                  <a:cubicBezTo>
                    <a:pt x="365" y="285"/>
                    <a:pt x="365" y="286"/>
                    <a:pt x="366" y="285"/>
                  </a:cubicBezTo>
                  <a:cubicBezTo>
                    <a:pt x="367" y="285"/>
                    <a:pt x="368" y="284"/>
                    <a:pt x="369" y="284"/>
                  </a:cubicBezTo>
                  <a:cubicBezTo>
                    <a:pt x="370" y="284"/>
                    <a:pt x="371" y="283"/>
                    <a:pt x="372" y="283"/>
                  </a:cubicBezTo>
                  <a:cubicBezTo>
                    <a:pt x="374" y="282"/>
                    <a:pt x="375" y="282"/>
                    <a:pt x="377" y="282"/>
                  </a:cubicBezTo>
                  <a:cubicBezTo>
                    <a:pt x="378" y="281"/>
                    <a:pt x="380" y="280"/>
                    <a:pt x="381" y="280"/>
                  </a:cubicBezTo>
                  <a:cubicBezTo>
                    <a:pt x="381" y="280"/>
                    <a:pt x="381" y="280"/>
                    <a:pt x="381" y="280"/>
                  </a:cubicBezTo>
                  <a:cubicBezTo>
                    <a:pt x="382" y="280"/>
                    <a:pt x="382" y="280"/>
                    <a:pt x="383" y="280"/>
                  </a:cubicBezTo>
                  <a:cubicBezTo>
                    <a:pt x="384" y="280"/>
                    <a:pt x="385" y="278"/>
                    <a:pt x="386" y="279"/>
                  </a:cubicBezTo>
                  <a:cubicBezTo>
                    <a:pt x="388" y="278"/>
                    <a:pt x="389" y="277"/>
                    <a:pt x="391" y="277"/>
                  </a:cubicBezTo>
                  <a:cubicBezTo>
                    <a:pt x="391" y="276"/>
                    <a:pt x="392" y="275"/>
                    <a:pt x="393" y="275"/>
                  </a:cubicBezTo>
                  <a:cubicBezTo>
                    <a:pt x="394" y="276"/>
                    <a:pt x="394" y="275"/>
                    <a:pt x="395" y="275"/>
                  </a:cubicBezTo>
                  <a:cubicBezTo>
                    <a:pt x="396" y="275"/>
                    <a:pt x="397" y="274"/>
                    <a:pt x="398" y="274"/>
                  </a:cubicBezTo>
                  <a:cubicBezTo>
                    <a:pt x="399" y="274"/>
                    <a:pt x="400" y="274"/>
                    <a:pt x="402" y="274"/>
                  </a:cubicBezTo>
                  <a:cubicBezTo>
                    <a:pt x="403" y="274"/>
                    <a:pt x="404" y="273"/>
                    <a:pt x="405" y="272"/>
                  </a:cubicBezTo>
                  <a:cubicBezTo>
                    <a:pt x="406" y="273"/>
                    <a:pt x="406" y="272"/>
                    <a:pt x="407" y="272"/>
                  </a:cubicBezTo>
                  <a:cubicBezTo>
                    <a:pt x="408" y="271"/>
                    <a:pt x="409" y="271"/>
                    <a:pt x="410" y="270"/>
                  </a:cubicBezTo>
                  <a:cubicBezTo>
                    <a:pt x="411" y="270"/>
                    <a:pt x="411" y="269"/>
                    <a:pt x="412" y="269"/>
                  </a:cubicBezTo>
                  <a:cubicBezTo>
                    <a:pt x="413" y="268"/>
                    <a:pt x="413" y="267"/>
                    <a:pt x="414" y="266"/>
                  </a:cubicBezTo>
                  <a:cubicBezTo>
                    <a:pt x="414" y="267"/>
                    <a:pt x="415" y="267"/>
                    <a:pt x="416" y="268"/>
                  </a:cubicBezTo>
                  <a:cubicBezTo>
                    <a:pt x="416" y="267"/>
                    <a:pt x="417" y="266"/>
                    <a:pt x="417" y="265"/>
                  </a:cubicBezTo>
                  <a:cubicBezTo>
                    <a:pt x="419" y="265"/>
                    <a:pt x="421" y="264"/>
                    <a:pt x="422" y="264"/>
                  </a:cubicBezTo>
                  <a:cubicBezTo>
                    <a:pt x="422" y="264"/>
                    <a:pt x="422" y="264"/>
                    <a:pt x="422" y="264"/>
                  </a:cubicBezTo>
                  <a:cubicBezTo>
                    <a:pt x="422" y="264"/>
                    <a:pt x="422" y="264"/>
                    <a:pt x="422" y="264"/>
                  </a:cubicBezTo>
                  <a:cubicBezTo>
                    <a:pt x="423" y="263"/>
                    <a:pt x="424" y="262"/>
                    <a:pt x="423" y="261"/>
                  </a:cubicBezTo>
                  <a:cubicBezTo>
                    <a:pt x="423" y="261"/>
                    <a:pt x="423" y="261"/>
                    <a:pt x="423" y="261"/>
                  </a:cubicBezTo>
                  <a:cubicBezTo>
                    <a:pt x="426" y="261"/>
                    <a:pt x="427" y="259"/>
                    <a:pt x="429" y="259"/>
                  </a:cubicBezTo>
                  <a:close/>
                  <a:moveTo>
                    <a:pt x="276" y="253"/>
                  </a:moveTo>
                  <a:cubicBezTo>
                    <a:pt x="276" y="255"/>
                    <a:pt x="274" y="254"/>
                    <a:pt x="275" y="256"/>
                  </a:cubicBezTo>
                  <a:cubicBezTo>
                    <a:pt x="276" y="255"/>
                    <a:pt x="276" y="255"/>
                    <a:pt x="277" y="256"/>
                  </a:cubicBezTo>
                  <a:cubicBezTo>
                    <a:pt x="277" y="256"/>
                    <a:pt x="277" y="256"/>
                    <a:pt x="277" y="256"/>
                  </a:cubicBezTo>
                  <a:cubicBezTo>
                    <a:pt x="277" y="255"/>
                    <a:pt x="277" y="253"/>
                    <a:pt x="276" y="253"/>
                  </a:cubicBezTo>
                  <a:close/>
                  <a:moveTo>
                    <a:pt x="149" y="348"/>
                  </a:moveTo>
                  <a:cubicBezTo>
                    <a:pt x="149" y="347"/>
                    <a:pt x="148" y="346"/>
                    <a:pt x="147" y="346"/>
                  </a:cubicBezTo>
                  <a:cubicBezTo>
                    <a:pt x="147" y="348"/>
                    <a:pt x="149" y="348"/>
                    <a:pt x="148" y="350"/>
                  </a:cubicBezTo>
                  <a:cubicBezTo>
                    <a:pt x="149" y="351"/>
                    <a:pt x="147" y="347"/>
                    <a:pt x="149" y="348"/>
                  </a:cubicBezTo>
                  <a:close/>
                  <a:moveTo>
                    <a:pt x="356" y="285"/>
                  </a:moveTo>
                  <a:cubicBezTo>
                    <a:pt x="356" y="286"/>
                    <a:pt x="355" y="286"/>
                    <a:pt x="353" y="287"/>
                  </a:cubicBezTo>
                  <a:cubicBezTo>
                    <a:pt x="353" y="288"/>
                    <a:pt x="352" y="288"/>
                    <a:pt x="352" y="289"/>
                  </a:cubicBezTo>
                  <a:cubicBezTo>
                    <a:pt x="351" y="290"/>
                    <a:pt x="348" y="290"/>
                    <a:pt x="348" y="292"/>
                  </a:cubicBezTo>
                  <a:cubicBezTo>
                    <a:pt x="350" y="293"/>
                    <a:pt x="350" y="291"/>
                    <a:pt x="352" y="291"/>
                  </a:cubicBezTo>
                  <a:cubicBezTo>
                    <a:pt x="353" y="291"/>
                    <a:pt x="353" y="291"/>
                    <a:pt x="354" y="291"/>
                  </a:cubicBezTo>
                  <a:cubicBezTo>
                    <a:pt x="355" y="290"/>
                    <a:pt x="355" y="289"/>
                    <a:pt x="356" y="287"/>
                  </a:cubicBezTo>
                  <a:cubicBezTo>
                    <a:pt x="357" y="287"/>
                    <a:pt x="359" y="287"/>
                    <a:pt x="359" y="285"/>
                  </a:cubicBezTo>
                  <a:cubicBezTo>
                    <a:pt x="359" y="284"/>
                    <a:pt x="358" y="285"/>
                    <a:pt x="356" y="285"/>
                  </a:cubicBezTo>
                  <a:close/>
                  <a:moveTo>
                    <a:pt x="163" y="330"/>
                  </a:moveTo>
                  <a:cubicBezTo>
                    <a:pt x="163" y="330"/>
                    <a:pt x="163" y="330"/>
                    <a:pt x="163" y="330"/>
                  </a:cubicBezTo>
                  <a:cubicBezTo>
                    <a:pt x="163" y="330"/>
                    <a:pt x="163" y="330"/>
                    <a:pt x="163" y="330"/>
                  </a:cubicBezTo>
                  <a:cubicBezTo>
                    <a:pt x="162" y="330"/>
                    <a:pt x="162" y="330"/>
                    <a:pt x="162" y="330"/>
                  </a:cubicBezTo>
                  <a:cubicBezTo>
                    <a:pt x="162" y="330"/>
                    <a:pt x="162" y="330"/>
                    <a:pt x="162" y="330"/>
                  </a:cubicBezTo>
                  <a:cubicBezTo>
                    <a:pt x="161" y="331"/>
                    <a:pt x="160" y="331"/>
                    <a:pt x="161" y="332"/>
                  </a:cubicBezTo>
                  <a:cubicBezTo>
                    <a:pt x="161" y="332"/>
                    <a:pt x="162" y="331"/>
                    <a:pt x="162" y="331"/>
                  </a:cubicBezTo>
                  <a:cubicBezTo>
                    <a:pt x="162" y="331"/>
                    <a:pt x="163" y="331"/>
                    <a:pt x="163" y="330"/>
                  </a:cubicBezTo>
                  <a:cubicBezTo>
                    <a:pt x="163" y="330"/>
                    <a:pt x="163" y="330"/>
                    <a:pt x="163" y="330"/>
                  </a:cubicBezTo>
                  <a:cubicBezTo>
                    <a:pt x="163" y="330"/>
                    <a:pt x="163" y="330"/>
                    <a:pt x="163" y="330"/>
                  </a:cubicBezTo>
                  <a:close/>
                  <a:moveTo>
                    <a:pt x="324" y="300"/>
                  </a:moveTo>
                  <a:cubicBezTo>
                    <a:pt x="324" y="300"/>
                    <a:pt x="323" y="299"/>
                    <a:pt x="322" y="300"/>
                  </a:cubicBezTo>
                  <a:cubicBezTo>
                    <a:pt x="322" y="300"/>
                    <a:pt x="321" y="300"/>
                    <a:pt x="322" y="301"/>
                  </a:cubicBezTo>
                  <a:cubicBezTo>
                    <a:pt x="323" y="302"/>
                    <a:pt x="323" y="301"/>
                    <a:pt x="324" y="301"/>
                  </a:cubicBezTo>
                  <a:cubicBezTo>
                    <a:pt x="326" y="301"/>
                    <a:pt x="327" y="300"/>
                    <a:pt x="328" y="300"/>
                  </a:cubicBezTo>
                  <a:cubicBezTo>
                    <a:pt x="328" y="300"/>
                    <a:pt x="329" y="300"/>
                    <a:pt x="329" y="299"/>
                  </a:cubicBezTo>
                  <a:cubicBezTo>
                    <a:pt x="329" y="299"/>
                    <a:pt x="328" y="298"/>
                    <a:pt x="328" y="298"/>
                  </a:cubicBezTo>
                  <a:cubicBezTo>
                    <a:pt x="327" y="299"/>
                    <a:pt x="326" y="299"/>
                    <a:pt x="324" y="300"/>
                  </a:cubicBezTo>
                  <a:close/>
                  <a:moveTo>
                    <a:pt x="338" y="296"/>
                  </a:moveTo>
                  <a:cubicBezTo>
                    <a:pt x="340" y="296"/>
                    <a:pt x="340" y="295"/>
                    <a:pt x="342" y="295"/>
                  </a:cubicBezTo>
                  <a:cubicBezTo>
                    <a:pt x="342" y="294"/>
                    <a:pt x="343" y="295"/>
                    <a:pt x="344" y="294"/>
                  </a:cubicBezTo>
                  <a:cubicBezTo>
                    <a:pt x="343" y="293"/>
                    <a:pt x="343" y="293"/>
                    <a:pt x="342" y="293"/>
                  </a:cubicBezTo>
                  <a:cubicBezTo>
                    <a:pt x="341" y="294"/>
                    <a:pt x="338" y="294"/>
                    <a:pt x="338" y="296"/>
                  </a:cubicBezTo>
                  <a:close/>
                  <a:moveTo>
                    <a:pt x="146" y="387"/>
                  </a:moveTo>
                  <a:cubicBezTo>
                    <a:pt x="146" y="387"/>
                    <a:pt x="146" y="386"/>
                    <a:pt x="146" y="386"/>
                  </a:cubicBezTo>
                  <a:cubicBezTo>
                    <a:pt x="146" y="386"/>
                    <a:pt x="147" y="386"/>
                    <a:pt x="147" y="386"/>
                  </a:cubicBezTo>
                  <a:cubicBezTo>
                    <a:pt x="147" y="386"/>
                    <a:pt x="147" y="385"/>
                    <a:pt x="148" y="385"/>
                  </a:cubicBezTo>
                  <a:cubicBezTo>
                    <a:pt x="146" y="384"/>
                    <a:pt x="146" y="385"/>
                    <a:pt x="146" y="386"/>
                  </a:cubicBezTo>
                  <a:cubicBezTo>
                    <a:pt x="146" y="386"/>
                    <a:pt x="146" y="386"/>
                    <a:pt x="145" y="386"/>
                  </a:cubicBezTo>
                  <a:cubicBezTo>
                    <a:pt x="146" y="386"/>
                    <a:pt x="145" y="386"/>
                    <a:pt x="145" y="386"/>
                  </a:cubicBezTo>
                  <a:cubicBezTo>
                    <a:pt x="145" y="387"/>
                    <a:pt x="145" y="387"/>
                    <a:pt x="144" y="388"/>
                  </a:cubicBezTo>
                  <a:cubicBezTo>
                    <a:pt x="144" y="388"/>
                    <a:pt x="144" y="388"/>
                    <a:pt x="144" y="388"/>
                  </a:cubicBezTo>
                  <a:cubicBezTo>
                    <a:pt x="144" y="388"/>
                    <a:pt x="144" y="388"/>
                    <a:pt x="144" y="388"/>
                  </a:cubicBezTo>
                  <a:cubicBezTo>
                    <a:pt x="144" y="389"/>
                    <a:pt x="143" y="388"/>
                    <a:pt x="143" y="389"/>
                  </a:cubicBezTo>
                  <a:cubicBezTo>
                    <a:pt x="143" y="389"/>
                    <a:pt x="143" y="389"/>
                    <a:pt x="143" y="389"/>
                  </a:cubicBezTo>
                  <a:cubicBezTo>
                    <a:pt x="144" y="389"/>
                    <a:pt x="144" y="389"/>
                    <a:pt x="145" y="388"/>
                  </a:cubicBezTo>
                  <a:cubicBezTo>
                    <a:pt x="145" y="387"/>
                    <a:pt x="146" y="387"/>
                    <a:pt x="146" y="387"/>
                  </a:cubicBezTo>
                  <a:close/>
                  <a:moveTo>
                    <a:pt x="187" y="312"/>
                  </a:moveTo>
                  <a:cubicBezTo>
                    <a:pt x="188" y="311"/>
                    <a:pt x="189" y="309"/>
                    <a:pt x="187" y="309"/>
                  </a:cubicBezTo>
                  <a:cubicBezTo>
                    <a:pt x="186" y="310"/>
                    <a:pt x="186" y="311"/>
                    <a:pt x="187" y="312"/>
                  </a:cubicBezTo>
                  <a:close/>
                  <a:moveTo>
                    <a:pt x="190" y="308"/>
                  </a:moveTo>
                  <a:cubicBezTo>
                    <a:pt x="190" y="308"/>
                    <a:pt x="191" y="307"/>
                    <a:pt x="191" y="307"/>
                  </a:cubicBezTo>
                  <a:cubicBezTo>
                    <a:pt x="189" y="306"/>
                    <a:pt x="189" y="308"/>
                    <a:pt x="190" y="308"/>
                  </a:cubicBezTo>
                  <a:close/>
                  <a:moveTo>
                    <a:pt x="186" y="311"/>
                  </a:moveTo>
                  <a:cubicBezTo>
                    <a:pt x="185" y="310"/>
                    <a:pt x="186" y="309"/>
                    <a:pt x="185" y="309"/>
                  </a:cubicBezTo>
                  <a:cubicBezTo>
                    <a:pt x="184" y="310"/>
                    <a:pt x="183" y="310"/>
                    <a:pt x="183" y="312"/>
                  </a:cubicBezTo>
                  <a:cubicBezTo>
                    <a:pt x="182" y="313"/>
                    <a:pt x="181" y="312"/>
                    <a:pt x="181" y="314"/>
                  </a:cubicBezTo>
                  <a:cubicBezTo>
                    <a:pt x="181" y="314"/>
                    <a:pt x="182" y="315"/>
                    <a:pt x="183" y="315"/>
                  </a:cubicBezTo>
                  <a:cubicBezTo>
                    <a:pt x="183" y="314"/>
                    <a:pt x="184" y="314"/>
                    <a:pt x="184" y="314"/>
                  </a:cubicBezTo>
                  <a:cubicBezTo>
                    <a:pt x="185" y="313"/>
                    <a:pt x="184" y="313"/>
                    <a:pt x="184" y="312"/>
                  </a:cubicBezTo>
                  <a:cubicBezTo>
                    <a:pt x="185" y="311"/>
                    <a:pt x="186" y="312"/>
                    <a:pt x="186" y="311"/>
                  </a:cubicBezTo>
                  <a:close/>
                  <a:moveTo>
                    <a:pt x="165" y="328"/>
                  </a:moveTo>
                  <a:cubicBezTo>
                    <a:pt x="164" y="328"/>
                    <a:pt x="163" y="329"/>
                    <a:pt x="163" y="330"/>
                  </a:cubicBezTo>
                  <a:cubicBezTo>
                    <a:pt x="164" y="330"/>
                    <a:pt x="164" y="329"/>
                    <a:pt x="165" y="328"/>
                  </a:cubicBezTo>
                  <a:close/>
                  <a:moveTo>
                    <a:pt x="177" y="318"/>
                  </a:moveTo>
                  <a:cubicBezTo>
                    <a:pt x="179" y="319"/>
                    <a:pt x="180" y="317"/>
                    <a:pt x="178" y="317"/>
                  </a:cubicBezTo>
                  <a:lnTo>
                    <a:pt x="177" y="318"/>
                  </a:lnTo>
                  <a:close/>
                  <a:moveTo>
                    <a:pt x="170" y="323"/>
                  </a:moveTo>
                  <a:cubicBezTo>
                    <a:pt x="170" y="322"/>
                    <a:pt x="169" y="322"/>
                    <a:pt x="168" y="323"/>
                  </a:cubicBezTo>
                  <a:cubicBezTo>
                    <a:pt x="169" y="324"/>
                    <a:pt x="170" y="324"/>
                    <a:pt x="170" y="323"/>
                  </a:cubicBezTo>
                  <a:close/>
                  <a:moveTo>
                    <a:pt x="166" y="325"/>
                  </a:moveTo>
                  <a:cubicBezTo>
                    <a:pt x="166" y="326"/>
                    <a:pt x="166" y="326"/>
                    <a:pt x="166" y="327"/>
                  </a:cubicBezTo>
                  <a:cubicBezTo>
                    <a:pt x="167" y="326"/>
                    <a:pt x="168" y="326"/>
                    <a:pt x="168" y="325"/>
                  </a:cubicBezTo>
                  <a:cubicBezTo>
                    <a:pt x="167" y="325"/>
                    <a:pt x="167" y="325"/>
                    <a:pt x="166" y="325"/>
                  </a:cubicBezTo>
                  <a:close/>
                  <a:moveTo>
                    <a:pt x="168" y="327"/>
                  </a:moveTo>
                  <a:cubicBezTo>
                    <a:pt x="170" y="328"/>
                    <a:pt x="170" y="327"/>
                    <a:pt x="171" y="326"/>
                  </a:cubicBezTo>
                  <a:cubicBezTo>
                    <a:pt x="172" y="326"/>
                    <a:pt x="173" y="325"/>
                    <a:pt x="173" y="324"/>
                  </a:cubicBezTo>
                  <a:cubicBezTo>
                    <a:pt x="173" y="324"/>
                    <a:pt x="173" y="324"/>
                    <a:pt x="172" y="323"/>
                  </a:cubicBezTo>
                  <a:cubicBezTo>
                    <a:pt x="172" y="324"/>
                    <a:pt x="172" y="324"/>
                    <a:pt x="171" y="323"/>
                  </a:cubicBezTo>
                  <a:cubicBezTo>
                    <a:pt x="170" y="325"/>
                    <a:pt x="168" y="326"/>
                    <a:pt x="168" y="327"/>
                  </a:cubicBezTo>
                  <a:close/>
                  <a:moveTo>
                    <a:pt x="174" y="322"/>
                  </a:moveTo>
                  <a:cubicBezTo>
                    <a:pt x="175" y="323"/>
                    <a:pt x="175" y="322"/>
                    <a:pt x="176" y="321"/>
                  </a:cubicBezTo>
                  <a:cubicBezTo>
                    <a:pt x="176" y="321"/>
                    <a:pt x="177" y="320"/>
                    <a:pt x="177" y="319"/>
                  </a:cubicBezTo>
                  <a:cubicBezTo>
                    <a:pt x="176" y="319"/>
                    <a:pt x="176" y="318"/>
                    <a:pt x="175" y="317"/>
                  </a:cubicBezTo>
                  <a:cubicBezTo>
                    <a:pt x="174" y="319"/>
                    <a:pt x="175" y="319"/>
                    <a:pt x="175" y="320"/>
                  </a:cubicBezTo>
                  <a:cubicBezTo>
                    <a:pt x="175" y="321"/>
                    <a:pt x="173" y="321"/>
                    <a:pt x="174" y="322"/>
                  </a:cubicBezTo>
                  <a:close/>
                  <a:moveTo>
                    <a:pt x="612" y="103"/>
                  </a:moveTo>
                  <a:cubicBezTo>
                    <a:pt x="618" y="113"/>
                    <a:pt x="623" y="123"/>
                    <a:pt x="626" y="134"/>
                  </a:cubicBezTo>
                  <a:cubicBezTo>
                    <a:pt x="627" y="136"/>
                    <a:pt x="627" y="139"/>
                    <a:pt x="628" y="141"/>
                  </a:cubicBezTo>
                  <a:cubicBezTo>
                    <a:pt x="628" y="141"/>
                    <a:pt x="628" y="141"/>
                    <a:pt x="628" y="141"/>
                  </a:cubicBezTo>
                  <a:cubicBezTo>
                    <a:pt x="627" y="141"/>
                    <a:pt x="628" y="142"/>
                    <a:pt x="628" y="143"/>
                  </a:cubicBezTo>
                  <a:cubicBezTo>
                    <a:pt x="628" y="144"/>
                    <a:pt x="628" y="144"/>
                    <a:pt x="628" y="145"/>
                  </a:cubicBezTo>
                  <a:cubicBezTo>
                    <a:pt x="628" y="146"/>
                    <a:pt x="630" y="147"/>
                    <a:pt x="630" y="149"/>
                  </a:cubicBezTo>
                  <a:cubicBezTo>
                    <a:pt x="630" y="149"/>
                    <a:pt x="630" y="149"/>
                    <a:pt x="630" y="149"/>
                  </a:cubicBezTo>
                  <a:cubicBezTo>
                    <a:pt x="630" y="150"/>
                    <a:pt x="630" y="150"/>
                    <a:pt x="630" y="150"/>
                  </a:cubicBezTo>
                  <a:cubicBezTo>
                    <a:pt x="630" y="151"/>
                    <a:pt x="630" y="151"/>
                    <a:pt x="630" y="152"/>
                  </a:cubicBezTo>
                  <a:cubicBezTo>
                    <a:pt x="631" y="152"/>
                    <a:pt x="630" y="152"/>
                    <a:pt x="630" y="152"/>
                  </a:cubicBezTo>
                  <a:cubicBezTo>
                    <a:pt x="631" y="154"/>
                    <a:pt x="631" y="155"/>
                    <a:pt x="631" y="156"/>
                  </a:cubicBezTo>
                  <a:cubicBezTo>
                    <a:pt x="630" y="156"/>
                    <a:pt x="631" y="157"/>
                    <a:pt x="630" y="158"/>
                  </a:cubicBezTo>
                  <a:cubicBezTo>
                    <a:pt x="630" y="159"/>
                    <a:pt x="631" y="160"/>
                    <a:pt x="630" y="161"/>
                  </a:cubicBezTo>
                  <a:cubicBezTo>
                    <a:pt x="632" y="164"/>
                    <a:pt x="632" y="167"/>
                    <a:pt x="633" y="171"/>
                  </a:cubicBezTo>
                  <a:cubicBezTo>
                    <a:pt x="632" y="173"/>
                    <a:pt x="634" y="175"/>
                    <a:pt x="634" y="177"/>
                  </a:cubicBezTo>
                  <a:cubicBezTo>
                    <a:pt x="634" y="178"/>
                    <a:pt x="633" y="179"/>
                    <a:pt x="633" y="179"/>
                  </a:cubicBezTo>
                  <a:cubicBezTo>
                    <a:pt x="633" y="180"/>
                    <a:pt x="634" y="180"/>
                    <a:pt x="633" y="180"/>
                  </a:cubicBezTo>
                  <a:cubicBezTo>
                    <a:pt x="633" y="180"/>
                    <a:pt x="633" y="181"/>
                    <a:pt x="633" y="181"/>
                  </a:cubicBezTo>
                  <a:cubicBezTo>
                    <a:pt x="633" y="182"/>
                    <a:pt x="633" y="182"/>
                    <a:pt x="633" y="183"/>
                  </a:cubicBezTo>
                  <a:cubicBezTo>
                    <a:pt x="633" y="184"/>
                    <a:pt x="634" y="184"/>
                    <a:pt x="634" y="185"/>
                  </a:cubicBezTo>
                  <a:cubicBezTo>
                    <a:pt x="635" y="186"/>
                    <a:pt x="633" y="188"/>
                    <a:pt x="633" y="189"/>
                  </a:cubicBezTo>
                  <a:cubicBezTo>
                    <a:pt x="633" y="189"/>
                    <a:pt x="633" y="190"/>
                    <a:pt x="633" y="190"/>
                  </a:cubicBezTo>
                  <a:cubicBezTo>
                    <a:pt x="633" y="192"/>
                    <a:pt x="632" y="194"/>
                    <a:pt x="632" y="195"/>
                  </a:cubicBezTo>
                  <a:cubicBezTo>
                    <a:pt x="633" y="197"/>
                    <a:pt x="632" y="200"/>
                    <a:pt x="632" y="203"/>
                  </a:cubicBezTo>
                  <a:cubicBezTo>
                    <a:pt x="632" y="204"/>
                    <a:pt x="632" y="205"/>
                    <a:pt x="631" y="205"/>
                  </a:cubicBezTo>
                  <a:cubicBezTo>
                    <a:pt x="632" y="205"/>
                    <a:pt x="632" y="205"/>
                    <a:pt x="632" y="205"/>
                  </a:cubicBezTo>
                  <a:cubicBezTo>
                    <a:pt x="631" y="207"/>
                    <a:pt x="632" y="209"/>
                    <a:pt x="631" y="211"/>
                  </a:cubicBezTo>
                  <a:cubicBezTo>
                    <a:pt x="631" y="212"/>
                    <a:pt x="631" y="213"/>
                    <a:pt x="631" y="214"/>
                  </a:cubicBezTo>
                  <a:cubicBezTo>
                    <a:pt x="631" y="214"/>
                    <a:pt x="631" y="214"/>
                    <a:pt x="630" y="215"/>
                  </a:cubicBezTo>
                  <a:cubicBezTo>
                    <a:pt x="630" y="215"/>
                    <a:pt x="630" y="215"/>
                    <a:pt x="630" y="215"/>
                  </a:cubicBezTo>
                  <a:cubicBezTo>
                    <a:pt x="630" y="216"/>
                    <a:pt x="630" y="217"/>
                    <a:pt x="630" y="218"/>
                  </a:cubicBezTo>
                  <a:cubicBezTo>
                    <a:pt x="630" y="218"/>
                    <a:pt x="630" y="219"/>
                    <a:pt x="630" y="219"/>
                  </a:cubicBezTo>
                  <a:cubicBezTo>
                    <a:pt x="631" y="221"/>
                    <a:pt x="628" y="222"/>
                    <a:pt x="629" y="223"/>
                  </a:cubicBezTo>
                  <a:cubicBezTo>
                    <a:pt x="629" y="223"/>
                    <a:pt x="628" y="224"/>
                    <a:pt x="628" y="224"/>
                  </a:cubicBezTo>
                  <a:cubicBezTo>
                    <a:pt x="628" y="226"/>
                    <a:pt x="627" y="227"/>
                    <a:pt x="626" y="229"/>
                  </a:cubicBezTo>
                  <a:cubicBezTo>
                    <a:pt x="627" y="231"/>
                    <a:pt x="626" y="234"/>
                    <a:pt x="625" y="236"/>
                  </a:cubicBezTo>
                  <a:cubicBezTo>
                    <a:pt x="625" y="237"/>
                    <a:pt x="625" y="238"/>
                    <a:pt x="624" y="238"/>
                  </a:cubicBezTo>
                  <a:cubicBezTo>
                    <a:pt x="625" y="239"/>
                    <a:pt x="625" y="239"/>
                    <a:pt x="625" y="240"/>
                  </a:cubicBezTo>
                  <a:cubicBezTo>
                    <a:pt x="625" y="240"/>
                    <a:pt x="625" y="239"/>
                    <a:pt x="625" y="239"/>
                  </a:cubicBezTo>
                  <a:cubicBezTo>
                    <a:pt x="625" y="240"/>
                    <a:pt x="625" y="240"/>
                    <a:pt x="625" y="241"/>
                  </a:cubicBezTo>
                  <a:cubicBezTo>
                    <a:pt x="625" y="241"/>
                    <a:pt x="625" y="242"/>
                    <a:pt x="625" y="242"/>
                  </a:cubicBezTo>
                  <a:cubicBezTo>
                    <a:pt x="625" y="242"/>
                    <a:pt x="624" y="243"/>
                    <a:pt x="624" y="243"/>
                  </a:cubicBezTo>
                  <a:cubicBezTo>
                    <a:pt x="624" y="244"/>
                    <a:pt x="624" y="245"/>
                    <a:pt x="624" y="245"/>
                  </a:cubicBezTo>
                  <a:cubicBezTo>
                    <a:pt x="624" y="246"/>
                    <a:pt x="624" y="246"/>
                    <a:pt x="624" y="247"/>
                  </a:cubicBezTo>
                  <a:cubicBezTo>
                    <a:pt x="624" y="247"/>
                    <a:pt x="624" y="247"/>
                    <a:pt x="624" y="247"/>
                  </a:cubicBezTo>
                  <a:cubicBezTo>
                    <a:pt x="623" y="247"/>
                    <a:pt x="624" y="248"/>
                    <a:pt x="624" y="248"/>
                  </a:cubicBezTo>
                  <a:cubicBezTo>
                    <a:pt x="624" y="248"/>
                    <a:pt x="623" y="248"/>
                    <a:pt x="623" y="248"/>
                  </a:cubicBezTo>
                  <a:cubicBezTo>
                    <a:pt x="623" y="249"/>
                    <a:pt x="624" y="251"/>
                    <a:pt x="624" y="251"/>
                  </a:cubicBezTo>
                  <a:cubicBezTo>
                    <a:pt x="624" y="250"/>
                    <a:pt x="624" y="251"/>
                    <a:pt x="625" y="251"/>
                  </a:cubicBezTo>
                  <a:cubicBezTo>
                    <a:pt x="624" y="253"/>
                    <a:pt x="624" y="254"/>
                    <a:pt x="624" y="256"/>
                  </a:cubicBezTo>
                  <a:cubicBezTo>
                    <a:pt x="624" y="256"/>
                    <a:pt x="624" y="257"/>
                    <a:pt x="624" y="257"/>
                  </a:cubicBezTo>
                  <a:cubicBezTo>
                    <a:pt x="623" y="258"/>
                    <a:pt x="623" y="256"/>
                    <a:pt x="623" y="255"/>
                  </a:cubicBezTo>
                  <a:cubicBezTo>
                    <a:pt x="623" y="255"/>
                    <a:pt x="624" y="251"/>
                    <a:pt x="622" y="252"/>
                  </a:cubicBezTo>
                  <a:cubicBezTo>
                    <a:pt x="623" y="254"/>
                    <a:pt x="622" y="255"/>
                    <a:pt x="622" y="255"/>
                  </a:cubicBezTo>
                  <a:cubicBezTo>
                    <a:pt x="622" y="256"/>
                    <a:pt x="622" y="257"/>
                    <a:pt x="621" y="257"/>
                  </a:cubicBezTo>
                  <a:cubicBezTo>
                    <a:pt x="621" y="258"/>
                    <a:pt x="621" y="260"/>
                    <a:pt x="621" y="261"/>
                  </a:cubicBezTo>
                  <a:cubicBezTo>
                    <a:pt x="620" y="262"/>
                    <a:pt x="621" y="262"/>
                    <a:pt x="621" y="264"/>
                  </a:cubicBezTo>
                  <a:cubicBezTo>
                    <a:pt x="621" y="265"/>
                    <a:pt x="620" y="264"/>
                    <a:pt x="621" y="266"/>
                  </a:cubicBezTo>
                  <a:cubicBezTo>
                    <a:pt x="621" y="266"/>
                    <a:pt x="621" y="267"/>
                    <a:pt x="621" y="267"/>
                  </a:cubicBezTo>
                  <a:cubicBezTo>
                    <a:pt x="621" y="266"/>
                    <a:pt x="623" y="263"/>
                    <a:pt x="623" y="262"/>
                  </a:cubicBezTo>
                  <a:cubicBezTo>
                    <a:pt x="623" y="262"/>
                    <a:pt x="623" y="261"/>
                    <a:pt x="624" y="260"/>
                  </a:cubicBezTo>
                  <a:cubicBezTo>
                    <a:pt x="624" y="260"/>
                    <a:pt x="624" y="260"/>
                    <a:pt x="624" y="260"/>
                  </a:cubicBezTo>
                  <a:cubicBezTo>
                    <a:pt x="623" y="265"/>
                    <a:pt x="624" y="272"/>
                    <a:pt x="622" y="276"/>
                  </a:cubicBezTo>
                  <a:cubicBezTo>
                    <a:pt x="622" y="276"/>
                    <a:pt x="622" y="276"/>
                    <a:pt x="622" y="276"/>
                  </a:cubicBezTo>
                  <a:cubicBezTo>
                    <a:pt x="621" y="277"/>
                    <a:pt x="622" y="273"/>
                    <a:pt x="621" y="273"/>
                  </a:cubicBezTo>
                  <a:cubicBezTo>
                    <a:pt x="620" y="273"/>
                    <a:pt x="621" y="274"/>
                    <a:pt x="621" y="275"/>
                  </a:cubicBezTo>
                  <a:cubicBezTo>
                    <a:pt x="621" y="277"/>
                    <a:pt x="621" y="280"/>
                    <a:pt x="621" y="282"/>
                  </a:cubicBezTo>
                  <a:cubicBezTo>
                    <a:pt x="621" y="283"/>
                    <a:pt x="620" y="284"/>
                    <a:pt x="621" y="284"/>
                  </a:cubicBezTo>
                  <a:cubicBezTo>
                    <a:pt x="621" y="284"/>
                    <a:pt x="621" y="289"/>
                    <a:pt x="621" y="289"/>
                  </a:cubicBezTo>
                  <a:cubicBezTo>
                    <a:pt x="621" y="289"/>
                    <a:pt x="621" y="290"/>
                    <a:pt x="621" y="290"/>
                  </a:cubicBezTo>
                  <a:cubicBezTo>
                    <a:pt x="621" y="291"/>
                    <a:pt x="622" y="291"/>
                    <a:pt x="622" y="292"/>
                  </a:cubicBezTo>
                  <a:cubicBezTo>
                    <a:pt x="621" y="293"/>
                    <a:pt x="622" y="295"/>
                    <a:pt x="622" y="297"/>
                  </a:cubicBezTo>
                  <a:cubicBezTo>
                    <a:pt x="622" y="298"/>
                    <a:pt x="622" y="299"/>
                    <a:pt x="622" y="300"/>
                  </a:cubicBezTo>
                  <a:cubicBezTo>
                    <a:pt x="622" y="301"/>
                    <a:pt x="623" y="301"/>
                    <a:pt x="623" y="302"/>
                  </a:cubicBezTo>
                  <a:cubicBezTo>
                    <a:pt x="624" y="305"/>
                    <a:pt x="624" y="308"/>
                    <a:pt x="626" y="309"/>
                  </a:cubicBezTo>
                  <a:cubicBezTo>
                    <a:pt x="625" y="309"/>
                    <a:pt x="625" y="309"/>
                    <a:pt x="624" y="309"/>
                  </a:cubicBezTo>
                  <a:cubicBezTo>
                    <a:pt x="625" y="311"/>
                    <a:pt x="625" y="312"/>
                    <a:pt x="626" y="313"/>
                  </a:cubicBezTo>
                  <a:cubicBezTo>
                    <a:pt x="625" y="315"/>
                    <a:pt x="628" y="317"/>
                    <a:pt x="627" y="319"/>
                  </a:cubicBezTo>
                  <a:cubicBezTo>
                    <a:pt x="628" y="319"/>
                    <a:pt x="628" y="319"/>
                    <a:pt x="629" y="320"/>
                  </a:cubicBezTo>
                  <a:cubicBezTo>
                    <a:pt x="629" y="321"/>
                    <a:pt x="628" y="321"/>
                    <a:pt x="628" y="321"/>
                  </a:cubicBezTo>
                  <a:cubicBezTo>
                    <a:pt x="628" y="322"/>
                    <a:pt x="629" y="322"/>
                    <a:pt x="630" y="322"/>
                  </a:cubicBezTo>
                  <a:cubicBezTo>
                    <a:pt x="630" y="323"/>
                    <a:pt x="631" y="324"/>
                    <a:pt x="631" y="325"/>
                  </a:cubicBezTo>
                  <a:cubicBezTo>
                    <a:pt x="632" y="327"/>
                    <a:pt x="634" y="329"/>
                    <a:pt x="635" y="331"/>
                  </a:cubicBezTo>
                  <a:cubicBezTo>
                    <a:pt x="635" y="331"/>
                    <a:pt x="635" y="332"/>
                    <a:pt x="635" y="332"/>
                  </a:cubicBezTo>
                  <a:cubicBezTo>
                    <a:pt x="636" y="334"/>
                    <a:pt x="638" y="335"/>
                    <a:pt x="637" y="337"/>
                  </a:cubicBezTo>
                  <a:cubicBezTo>
                    <a:pt x="639" y="337"/>
                    <a:pt x="639" y="339"/>
                    <a:pt x="641" y="340"/>
                  </a:cubicBezTo>
                  <a:cubicBezTo>
                    <a:pt x="641" y="337"/>
                    <a:pt x="638" y="336"/>
                    <a:pt x="637" y="334"/>
                  </a:cubicBezTo>
                  <a:cubicBezTo>
                    <a:pt x="637" y="334"/>
                    <a:pt x="637" y="332"/>
                    <a:pt x="636" y="332"/>
                  </a:cubicBezTo>
                  <a:cubicBezTo>
                    <a:pt x="636" y="331"/>
                    <a:pt x="636" y="331"/>
                    <a:pt x="636" y="331"/>
                  </a:cubicBezTo>
                  <a:cubicBezTo>
                    <a:pt x="636" y="331"/>
                    <a:pt x="636" y="331"/>
                    <a:pt x="636" y="331"/>
                  </a:cubicBezTo>
                  <a:cubicBezTo>
                    <a:pt x="638" y="333"/>
                    <a:pt x="639" y="335"/>
                    <a:pt x="640" y="336"/>
                  </a:cubicBezTo>
                  <a:cubicBezTo>
                    <a:pt x="641" y="337"/>
                    <a:pt x="642" y="338"/>
                    <a:pt x="643" y="339"/>
                  </a:cubicBezTo>
                  <a:cubicBezTo>
                    <a:pt x="642" y="339"/>
                    <a:pt x="642" y="339"/>
                    <a:pt x="642" y="340"/>
                  </a:cubicBezTo>
                  <a:cubicBezTo>
                    <a:pt x="642" y="340"/>
                    <a:pt x="643" y="340"/>
                    <a:pt x="643" y="341"/>
                  </a:cubicBezTo>
                  <a:cubicBezTo>
                    <a:pt x="643" y="341"/>
                    <a:pt x="643" y="342"/>
                    <a:pt x="643" y="342"/>
                  </a:cubicBezTo>
                  <a:cubicBezTo>
                    <a:pt x="643" y="342"/>
                    <a:pt x="644" y="342"/>
                    <a:pt x="644" y="343"/>
                  </a:cubicBezTo>
                  <a:cubicBezTo>
                    <a:pt x="644" y="343"/>
                    <a:pt x="644" y="343"/>
                    <a:pt x="644" y="343"/>
                  </a:cubicBezTo>
                  <a:cubicBezTo>
                    <a:pt x="644" y="343"/>
                    <a:pt x="645" y="343"/>
                    <a:pt x="645" y="343"/>
                  </a:cubicBezTo>
                  <a:cubicBezTo>
                    <a:pt x="645" y="344"/>
                    <a:pt x="645" y="344"/>
                    <a:pt x="646" y="344"/>
                  </a:cubicBezTo>
                  <a:cubicBezTo>
                    <a:pt x="646" y="344"/>
                    <a:pt x="646" y="345"/>
                    <a:pt x="646" y="345"/>
                  </a:cubicBezTo>
                  <a:cubicBezTo>
                    <a:pt x="648" y="346"/>
                    <a:pt x="649" y="347"/>
                    <a:pt x="650" y="348"/>
                  </a:cubicBezTo>
                  <a:cubicBezTo>
                    <a:pt x="651" y="348"/>
                    <a:pt x="651" y="348"/>
                    <a:pt x="651" y="348"/>
                  </a:cubicBezTo>
                  <a:cubicBezTo>
                    <a:pt x="651" y="348"/>
                    <a:pt x="652" y="349"/>
                    <a:pt x="652" y="349"/>
                  </a:cubicBezTo>
                  <a:cubicBezTo>
                    <a:pt x="653" y="349"/>
                    <a:pt x="654" y="350"/>
                    <a:pt x="654" y="350"/>
                  </a:cubicBezTo>
                  <a:cubicBezTo>
                    <a:pt x="656" y="351"/>
                    <a:pt x="657" y="352"/>
                    <a:pt x="659" y="352"/>
                  </a:cubicBezTo>
                  <a:cubicBezTo>
                    <a:pt x="659" y="352"/>
                    <a:pt x="659" y="353"/>
                    <a:pt x="660" y="353"/>
                  </a:cubicBezTo>
                  <a:cubicBezTo>
                    <a:pt x="660" y="353"/>
                    <a:pt x="660" y="352"/>
                    <a:pt x="660" y="353"/>
                  </a:cubicBezTo>
                  <a:cubicBezTo>
                    <a:pt x="661" y="353"/>
                    <a:pt x="661" y="353"/>
                    <a:pt x="661" y="353"/>
                  </a:cubicBezTo>
                  <a:cubicBezTo>
                    <a:pt x="662" y="353"/>
                    <a:pt x="662" y="353"/>
                    <a:pt x="663" y="353"/>
                  </a:cubicBezTo>
                  <a:cubicBezTo>
                    <a:pt x="663" y="353"/>
                    <a:pt x="663" y="353"/>
                    <a:pt x="663" y="354"/>
                  </a:cubicBezTo>
                  <a:cubicBezTo>
                    <a:pt x="664" y="354"/>
                    <a:pt x="665" y="353"/>
                    <a:pt x="666" y="353"/>
                  </a:cubicBezTo>
                  <a:cubicBezTo>
                    <a:pt x="666" y="353"/>
                    <a:pt x="666" y="354"/>
                    <a:pt x="666" y="354"/>
                  </a:cubicBezTo>
                  <a:cubicBezTo>
                    <a:pt x="667" y="354"/>
                    <a:pt x="667" y="353"/>
                    <a:pt x="667" y="354"/>
                  </a:cubicBezTo>
                  <a:cubicBezTo>
                    <a:pt x="668" y="354"/>
                    <a:pt x="669" y="354"/>
                    <a:pt x="669" y="354"/>
                  </a:cubicBezTo>
                  <a:cubicBezTo>
                    <a:pt x="670" y="354"/>
                    <a:pt x="670" y="354"/>
                    <a:pt x="670" y="353"/>
                  </a:cubicBezTo>
                  <a:cubicBezTo>
                    <a:pt x="671" y="353"/>
                    <a:pt x="671" y="354"/>
                    <a:pt x="672" y="353"/>
                  </a:cubicBezTo>
                  <a:cubicBezTo>
                    <a:pt x="672" y="353"/>
                    <a:pt x="672" y="353"/>
                    <a:pt x="672" y="353"/>
                  </a:cubicBezTo>
                  <a:cubicBezTo>
                    <a:pt x="673" y="353"/>
                    <a:pt x="673" y="353"/>
                    <a:pt x="673" y="353"/>
                  </a:cubicBezTo>
                  <a:cubicBezTo>
                    <a:pt x="674" y="353"/>
                    <a:pt x="674" y="352"/>
                    <a:pt x="676" y="353"/>
                  </a:cubicBezTo>
                  <a:cubicBezTo>
                    <a:pt x="676" y="352"/>
                    <a:pt x="676" y="352"/>
                    <a:pt x="677" y="352"/>
                  </a:cubicBezTo>
                  <a:cubicBezTo>
                    <a:pt x="677" y="352"/>
                    <a:pt x="677" y="352"/>
                    <a:pt x="677" y="352"/>
                  </a:cubicBezTo>
                  <a:cubicBezTo>
                    <a:pt x="678" y="351"/>
                    <a:pt x="679" y="351"/>
                    <a:pt x="680" y="351"/>
                  </a:cubicBezTo>
                  <a:cubicBezTo>
                    <a:pt x="680" y="351"/>
                    <a:pt x="680" y="350"/>
                    <a:pt x="680" y="350"/>
                  </a:cubicBezTo>
                  <a:cubicBezTo>
                    <a:pt x="680" y="350"/>
                    <a:pt x="681" y="350"/>
                    <a:pt x="681" y="350"/>
                  </a:cubicBezTo>
                  <a:cubicBezTo>
                    <a:pt x="681" y="350"/>
                    <a:pt x="681" y="350"/>
                    <a:pt x="681" y="350"/>
                  </a:cubicBezTo>
                  <a:cubicBezTo>
                    <a:pt x="682" y="350"/>
                    <a:pt x="682" y="350"/>
                    <a:pt x="682" y="349"/>
                  </a:cubicBezTo>
                  <a:cubicBezTo>
                    <a:pt x="683" y="349"/>
                    <a:pt x="683" y="349"/>
                    <a:pt x="684" y="349"/>
                  </a:cubicBezTo>
                  <a:cubicBezTo>
                    <a:pt x="684" y="349"/>
                    <a:pt x="685" y="348"/>
                    <a:pt x="685" y="348"/>
                  </a:cubicBezTo>
                  <a:cubicBezTo>
                    <a:pt x="685" y="348"/>
                    <a:pt x="687" y="347"/>
                    <a:pt x="688" y="345"/>
                  </a:cubicBezTo>
                  <a:cubicBezTo>
                    <a:pt x="688" y="346"/>
                    <a:pt x="688" y="346"/>
                    <a:pt x="688" y="346"/>
                  </a:cubicBezTo>
                  <a:cubicBezTo>
                    <a:pt x="688" y="345"/>
                    <a:pt x="689" y="345"/>
                    <a:pt x="690" y="344"/>
                  </a:cubicBezTo>
                  <a:cubicBezTo>
                    <a:pt x="690" y="344"/>
                    <a:pt x="690" y="344"/>
                    <a:pt x="690" y="344"/>
                  </a:cubicBezTo>
                  <a:cubicBezTo>
                    <a:pt x="690" y="344"/>
                    <a:pt x="690" y="344"/>
                    <a:pt x="691" y="343"/>
                  </a:cubicBezTo>
                  <a:cubicBezTo>
                    <a:pt x="691" y="343"/>
                    <a:pt x="692" y="342"/>
                    <a:pt x="692" y="341"/>
                  </a:cubicBezTo>
                  <a:cubicBezTo>
                    <a:pt x="693" y="340"/>
                    <a:pt x="695" y="337"/>
                    <a:pt x="694" y="338"/>
                  </a:cubicBezTo>
                  <a:cubicBezTo>
                    <a:pt x="693" y="339"/>
                    <a:pt x="693" y="339"/>
                    <a:pt x="693" y="339"/>
                  </a:cubicBezTo>
                  <a:cubicBezTo>
                    <a:pt x="692" y="340"/>
                    <a:pt x="690" y="342"/>
                    <a:pt x="690" y="343"/>
                  </a:cubicBezTo>
                  <a:cubicBezTo>
                    <a:pt x="689" y="343"/>
                    <a:pt x="689" y="343"/>
                    <a:pt x="689" y="344"/>
                  </a:cubicBezTo>
                  <a:cubicBezTo>
                    <a:pt x="689" y="344"/>
                    <a:pt x="689" y="344"/>
                    <a:pt x="689" y="344"/>
                  </a:cubicBezTo>
                  <a:cubicBezTo>
                    <a:pt x="689" y="343"/>
                    <a:pt x="689" y="343"/>
                    <a:pt x="689" y="343"/>
                  </a:cubicBezTo>
                  <a:cubicBezTo>
                    <a:pt x="688" y="344"/>
                    <a:pt x="687" y="346"/>
                    <a:pt x="687" y="346"/>
                  </a:cubicBezTo>
                  <a:cubicBezTo>
                    <a:pt x="685" y="347"/>
                    <a:pt x="684" y="348"/>
                    <a:pt x="683" y="349"/>
                  </a:cubicBezTo>
                  <a:cubicBezTo>
                    <a:pt x="681" y="348"/>
                    <a:pt x="681" y="350"/>
                    <a:pt x="680" y="349"/>
                  </a:cubicBezTo>
                  <a:cubicBezTo>
                    <a:pt x="686" y="346"/>
                    <a:pt x="692" y="340"/>
                    <a:pt x="695" y="335"/>
                  </a:cubicBezTo>
                  <a:cubicBezTo>
                    <a:pt x="697" y="339"/>
                    <a:pt x="700" y="339"/>
                    <a:pt x="703" y="343"/>
                  </a:cubicBezTo>
                  <a:cubicBezTo>
                    <a:pt x="708" y="349"/>
                    <a:pt x="715" y="351"/>
                    <a:pt x="723" y="352"/>
                  </a:cubicBezTo>
                  <a:cubicBezTo>
                    <a:pt x="732" y="353"/>
                    <a:pt x="742" y="348"/>
                    <a:pt x="749" y="340"/>
                  </a:cubicBezTo>
                  <a:cubicBezTo>
                    <a:pt x="754" y="332"/>
                    <a:pt x="757" y="323"/>
                    <a:pt x="758" y="312"/>
                  </a:cubicBezTo>
                  <a:cubicBezTo>
                    <a:pt x="758" y="281"/>
                    <a:pt x="735" y="282"/>
                    <a:pt x="735" y="282"/>
                  </a:cubicBezTo>
                  <a:cubicBezTo>
                    <a:pt x="736" y="282"/>
                    <a:pt x="750" y="252"/>
                    <a:pt x="731" y="233"/>
                  </a:cubicBezTo>
                  <a:cubicBezTo>
                    <a:pt x="727" y="229"/>
                    <a:pt x="720" y="226"/>
                    <a:pt x="714" y="225"/>
                  </a:cubicBezTo>
                  <a:cubicBezTo>
                    <a:pt x="685" y="218"/>
                    <a:pt x="672" y="245"/>
                    <a:pt x="670" y="252"/>
                  </a:cubicBezTo>
                  <a:cubicBezTo>
                    <a:pt x="663" y="289"/>
                    <a:pt x="703" y="294"/>
                    <a:pt x="712" y="277"/>
                  </a:cubicBezTo>
                  <a:cubicBezTo>
                    <a:pt x="705" y="306"/>
                    <a:pt x="676" y="293"/>
                    <a:pt x="668" y="281"/>
                  </a:cubicBezTo>
                  <a:cubicBezTo>
                    <a:pt x="662" y="271"/>
                    <a:pt x="661" y="257"/>
                    <a:pt x="658" y="244"/>
                  </a:cubicBezTo>
                  <a:cubicBezTo>
                    <a:pt x="654" y="223"/>
                    <a:pt x="656" y="200"/>
                    <a:pt x="652" y="179"/>
                  </a:cubicBezTo>
                  <a:cubicBezTo>
                    <a:pt x="647" y="150"/>
                    <a:pt x="637" y="122"/>
                    <a:pt x="620" y="98"/>
                  </a:cubicBezTo>
                  <a:cubicBezTo>
                    <a:pt x="609" y="82"/>
                    <a:pt x="594" y="70"/>
                    <a:pt x="580" y="57"/>
                  </a:cubicBezTo>
                  <a:cubicBezTo>
                    <a:pt x="588" y="64"/>
                    <a:pt x="612" y="103"/>
                    <a:pt x="612" y="103"/>
                  </a:cubicBezTo>
                  <a:close/>
                  <a:moveTo>
                    <a:pt x="626" y="238"/>
                  </a:moveTo>
                  <a:cubicBezTo>
                    <a:pt x="627" y="237"/>
                    <a:pt x="627" y="236"/>
                    <a:pt x="626" y="235"/>
                  </a:cubicBezTo>
                  <a:cubicBezTo>
                    <a:pt x="626" y="234"/>
                    <a:pt x="628" y="234"/>
                    <a:pt x="628" y="234"/>
                  </a:cubicBezTo>
                  <a:cubicBezTo>
                    <a:pt x="628" y="233"/>
                    <a:pt x="627" y="237"/>
                    <a:pt x="627" y="239"/>
                  </a:cubicBezTo>
                  <a:cubicBezTo>
                    <a:pt x="627" y="239"/>
                    <a:pt x="626" y="239"/>
                    <a:pt x="626" y="238"/>
                  </a:cubicBezTo>
                  <a:close/>
                  <a:moveTo>
                    <a:pt x="629" y="316"/>
                  </a:moveTo>
                  <a:cubicBezTo>
                    <a:pt x="628" y="314"/>
                    <a:pt x="627" y="313"/>
                    <a:pt x="627" y="311"/>
                  </a:cubicBezTo>
                  <a:cubicBezTo>
                    <a:pt x="626" y="310"/>
                    <a:pt x="625" y="310"/>
                    <a:pt x="626" y="309"/>
                  </a:cubicBezTo>
                  <a:cubicBezTo>
                    <a:pt x="626" y="309"/>
                    <a:pt x="626" y="309"/>
                    <a:pt x="626" y="309"/>
                  </a:cubicBezTo>
                  <a:cubicBezTo>
                    <a:pt x="626" y="308"/>
                    <a:pt x="625" y="306"/>
                    <a:pt x="625" y="305"/>
                  </a:cubicBezTo>
                  <a:cubicBezTo>
                    <a:pt x="625" y="304"/>
                    <a:pt x="625" y="304"/>
                    <a:pt x="625" y="304"/>
                  </a:cubicBezTo>
                  <a:cubicBezTo>
                    <a:pt x="628" y="308"/>
                    <a:pt x="629" y="316"/>
                    <a:pt x="629" y="316"/>
                  </a:cubicBezTo>
                  <a:close/>
                  <a:moveTo>
                    <a:pt x="676" y="351"/>
                  </a:moveTo>
                  <a:cubicBezTo>
                    <a:pt x="676" y="351"/>
                    <a:pt x="676" y="352"/>
                    <a:pt x="675" y="352"/>
                  </a:cubicBezTo>
                  <a:cubicBezTo>
                    <a:pt x="675" y="352"/>
                    <a:pt x="674" y="352"/>
                    <a:pt x="673" y="352"/>
                  </a:cubicBezTo>
                  <a:cubicBezTo>
                    <a:pt x="673" y="352"/>
                    <a:pt x="672" y="352"/>
                    <a:pt x="671" y="352"/>
                  </a:cubicBezTo>
                  <a:cubicBezTo>
                    <a:pt x="671" y="352"/>
                    <a:pt x="671" y="352"/>
                    <a:pt x="671" y="352"/>
                  </a:cubicBezTo>
                  <a:cubicBezTo>
                    <a:pt x="671" y="351"/>
                    <a:pt x="677" y="351"/>
                    <a:pt x="676" y="351"/>
                  </a:cubicBezTo>
                  <a:close/>
                  <a:moveTo>
                    <a:pt x="667" y="353"/>
                  </a:moveTo>
                  <a:cubicBezTo>
                    <a:pt x="667" y="353"/>
                    <a:pt x="667" y="353"/>
                    <a:pt x="667" y="353"/>
                  </a:cubicBezTo>
                  <a:cubicBezTo>
                    <a:pt x="667" y="353"/>
                    <a:pt x="663" y="353"/>
                    <a:pt x="662" y="352"/>
                  </a:cubicBezTo>
                  <a:cubicBezTo>
                    <a:pt x="661" y="352"/>
                    <a:pt x="661" y="352"/>
                    <a:pt x="660" y="352"/>
                  </a:cubicBezTo>
                  <a:cubicBezTo>
                    <a:pt x="660" y="352"/>
                    <a:pt x="660" y="351"/>
                    <a:pt x="660" y="351"/>
                  </a:cubicBezTo>
                  <a:cubicBezTo>
                    <a:pt x="659" y="351"/>
                    <a:pt x="658" y="351"/>
                    <a:pt x="657" y="351"/>
                  </a:cubicBezTo>
                  <a:cubicBezTo>
                    <a:pt x="656" y="350"/>
                    <a:pt x="655" y="350"/>
                    <a:pt x="655" y="349"/>
                  </a:cubicBezTo>
                  <a:cubicBezTo>
                    <a:pt x="654" y="349"/>
                    <a:pt x="654" y="349"/>
                    <a:pt x="654" y="348"/>
                  </a:cubicBezTo>
                  <a:cubicBezTo>
                    <a:pt x="656" y="347"/>
                    <a:pt x="662" y="352"/>
                    <a:pt x="667" y="353"/>
                  </a:cubicBezTo>
                  <a:close/>
                  <a:moveTo>
                    <a:pt x="653" y="348"/>
                  </a:moveTo>
                  <a:cubicBezTo>
                    <a:pt x="653" y="348"/>
                    <a:pt x="653" y="347"/>
                    <a:pt x="652" y="348"/>
                  </a:cubicBezTo>
                  <a:cubicBezTo>
                    <a:pt x="651" y="347"/>
                    <a:pt x="650" y="346"/>
                    <a:pt x="649" y="346"/>
                  </a:cubicBezTo>
                  <a:cubicBezTo>
                    <a:pt x="649" y="345"/>
                    <a:pt x="648" y="345"/>
                    <a:pt x="648" y="344"/>
                  </a:cubicBezTo>
                  <a:cubicBezTo>
                    <a:pt x="649" y="343"/>
                    <a:pt x="651" y="347"/>
                    <a:pt x="653" y="348"/>
                  </a:cubicBezTo>
                  <a:close/>
                  <a:moveTo>
                    <a:pt x="635" y="330"/>
                  </a:moveTo>
                  <a:cubicBezTo>
                    <a:pt x="635" y="330"/>
                    <a:pt x="635" y="329"/>
                    <a:pt x="635" y="328"/>
                  </a:cubicBezTo>
                  <a:cubicBezTo>
                    <a:pt x="634" y="328"/>
                    <a:pt x="634" y="328"/>
                    <a:pt x="633" y="327"/>
                  </a:cubicBezTo>
                  <a:cubicBezTo>
                    <a:pt x="632" y="327"/>
                    <a:pt x="632" y="324"/>
                    <a:pt x="632" y="324"/>
                  </a:cubicBezTo>
                  <a:cubicBezTo>
                    <a:pt x="635" y="325"/>
                    <a:pt x="635" y="329"/>
                    <a:pt x="636" y="331"/>
                  </a:cubicBezTo>
                  <a:cubicBezTo>
                    <a:pt x="636" y="330"/>
                    <a:pt x="635" y="330"/>
                    <a:pt x="635" y="330"/>
                  </a:cubicBezTo>
                  <a:close/>
                  <a:moveTo>
                    <a:pt x="621" y="268"/>
                  </a:moveTo>
                  <a:cubicBezTo>
                    <a:pt x="621" y="270"/>
                    <a:pt x="621" y="270"/>
                    <a:pt x="622" y="270"/>
                  </a:cubicBezTo>
                  <a:cubicBezTo>
                    <a:pt x="622" y="269"/>
                    <a:pt x="622" y="267"/>
                    <a:pt x="621" y="268"/>
                  </a:cubicBezTo>
                  <a:close/>
                  <a:moveTo>
                    <a:pt x="622" y="273"/>
                  </a:moveTo>
                  <a:cubicBezTo>
                    <a:pt x="623" y="270"/>
                    <a:pt x="620" y="271"/>
                    <a:pt x="622" y="273"/>
                  </a:cubicBezTo>
                  <a:close/>
                  <a:moveTo>
                    <a:pt x="597" y="456"/>
                  </a:moveTo>
                  <a:cubicBezTo>
                    <a:pt x="597" y="456"/>
                    <a:pt x="597" y="455"/>
                    <a:pt x="597" y="455"/>
                  </a:cubicBezTo>
                  <a:cubicBezTo>
                    <a:pt x="596" y="456"/>
                    <a:pt x="596" y="456"/>
                    <a:pt x="596" y="456"/>
                  </a:cubicBezTo>
                  <a:cubicBezTo>
                    <a:pt x="596" y="457"/>
                    <a:pt x="596" y="457"/>
                    <a:pt x="596" y="458"/>
                  </a:cubicBezTo>
                  <a:cubicBezTo>
                    <a:pt x="596" y="458"/>
                    <a:pt x="596" y="459"/>
                    <a:pt x="596" y="459"/>
                  </a:cubicBezTo>
                  <a:cubicBezTo>
                    <a:pt x="596" y="460"/>
                    <a:pt x="596" y="460"/>
                    <a:pt x="596" y="460"/>
                  </a:cubicBezTo>
                  <a:cubicBezTo>
                    <a:pt x="596" y="461"/>
                    <a:pt x="596" y="462"/>
                    <a:pt x="596" y="463"/>
                  </a:cubicBezTo>
                  <a:cubicBezTo>
                    <a:pt x="596" y="464"/>
                    <a:pt x="597" y="466"/>
                    <a:pt x="596" y="467"/>
                  </a:cubicBezTo>
                  <a:cubicBezTo>
                    <a:pt x="597" y="468"/>
                    <a:pt x="597" y="469"/>
                    <a:pt x="598" y="470"/>
                  </a:cubicBezTo>
                  <a:cubicBezTo>
                    <a:pt x="598" y="471"/>
                    <a:pt x="598" y="472"/>
                    <a:pt x="599" y="473"/>
                  </a:cubicBezTo>
                  <a:cubicBezTo>
                    <a:pt x="600" y="472"/>
                    <a:pt x="598" y="471"/>
                    <a:pt x="599" y="470"/>
                  </a:cubicBezTo>
                  <a:cubicBezTo>
                    <a:pt x="599" y="469"/>
                    <a:pt x="598" y="468"/>
                    <a:pt x="599" y="468"/>
                  </a:cubicBezTo>
                  <a:cubicBezTo>
                    <a:pt x="599" y="467"/>
                    <a:pt x="599" y="466"/>
                    <a:pt x="599" y="465"/>
                  </a:cubicBezTo>
                  <a:cubicBezTo>
                    <a:pt x="598" y="465"/>
                    <a:pt x="597" y="464"/>
                    <a:pt x="597" y="463"/>
                  </a:cubicBezTo>
                  <a:cubicBezTo>
                    <a:pt x="598" y="462"/>
                    <a:pt x="598" y="462"/>
                    <a:pt x="599" y="460"/>
                  </a:cubicBezTo>
                  <a:cubicBezTo>
                    <a:pt x="598" y="459"/>
                    <a:pt x="598" y="460"/>
                    <a:pt x="597" y="460"/>
                  </a:cubicBezTo>
                  <a:cubicBezTo>
                    <a:pt x="597" y="459"/>
                    <a:pt x="597" y="458"/>
                    <a:pt x="597" y="458"/>
                  </a:cubicBezTo>
                  <a:cubicBezTo>
                    <a:pt x="597" y="457"/>
                    <a:pt x="596" y="457"/>
                    <a:pt x="596" y="456"/>
                  </a:cubicBezTo>
                  <a:cubicBezTo>
                    <a:pt x="596" y="456"/>
                    <a:pt x="597" y="456"/>
                    <a:pt x="597" y="456"/>
                  </a:cubicBezTo>
                  <a:close/>
                  <a:moveTo>
                    <a:pt x="785" y="422"/>
                  </a:moveTo>
                  <a:cubicBezTo>
                    <a:pt x="785" y="421"/>
                    <a:pt x="785" y="420"/>
                    <a:pt x="786" y="419"/>
                  </a:cubicBezTo>
                  <a:cubicBezTo>
                    <a:pt x="784" y="418"/>
                    <a:pt x="785" y="416"/>
                    <a:pt x="785" y="415"/>
                  </a:cubicBezTo>
                  <a:cubicBezTo>
                    <a:pt x="785" y="413"/>
                    <a:pt x="785" y="412"/>
                    <a:pt x="785" y="410"/>
                  </a:cubicBezTo>
                  <a:cubicBezTo>
                    <a:pt x="785" y="410"/>
                    <a:pt x="785" y="410"/>
                    <a:pt x="785" y="410"/>
                  </a:cubicBezTo>
                  <a:cubicBezTo>
                    <a:pt x="785" y="409"/>
                    <a:pt x="785" y="409"/>
                    <a:pt x="785" y="409"/>
                  </a:cubicBezTo>
                  <a:cubicBezTo>
                    <a:pt x="785" y="408"/>
                    <a:pt x="785" y="408"/>
                    <a:pt x="785" y="408"/>
                  </a:cubicBezTo>
                  <a:cubicBezTo>
                    <a:pt x="785" y="408"/>
                    <a:pt x="785" y="407"/>
                    <a:pt x="785" y="407"/>
                  </a:cubicBezTo>
                  <a:cubicBezTo>
                    <a:pt x="785" y="407"/>
                    <a:pt x="785" y="406"/>
                    <a:pt x="785" y="406"/>
                  </a:cubicBezTo>
                  <a:cubicBezTo>
                    <a:pt x="785" y="406"/>
                    <a:pt x="785" y="406"/>
                    <a:pt x="785" y="406"/>
                  </a:cubicBezTo>
                  <a:cubicBezTo>
                    <a:pt x="785" y="405"/>
                    <a:pt x="785" y="404"/>
                    <a:pt x="785" y="403"/>
                  </a:cubicBezTo>
                  <a:cubicBezTo>
                    <a:pt x="785" y="403"/>
                    <a:pt x="785" y="402"/>
                    <a:pt x="785" y="401"/>
                  </a:cubicBezTo>
                  <a:cubicBezTo>
                    <a:pt x="785" y="400"/>
                    <a:pt x="785" y="399"/>
                    <a:pt x="785" y="399"/>
                  </a:cubicBezTo>
                  <a:cubicBezTo>
                    <a:pt x="785" y="398"/>
                    <a:pt x="785" y="397"/>
                    <a:pt x="785" y="396"/>
                  </a:cubicBezTo>
                  <a:cubicBezTo>
                    <a:pt x="785" y="396"/>
                    <a:pt x="785" y="396"/>
                    <a:pt x="785" y="396"/>
                  </a:cubicBezTo>
                  <a:cubicBezTo>
                    <a:pt x="785" y="395"/>
                    <a:pt x="785" y="395"/>
                    <a:pt x="785" y="395"/>
                  </a:cubicBezTo>
                  <a:cubicBezTo>
                    <a:pt x="785" y="395"/>
                    <a:pt x="785" y="394"/>
                    <a:pt x="785" y="394"/>
                  </a:cubicBezTo>
                  <a:cubicBezTo>
                    <a:pt x="785" y="394"/>
                    <a:pt x="785" y="393"/>
                    <a:pt x="785" y="393"/>
                  </a:cubicBezTo>
                  <a:cubicBezTo>
                    <a:pt x="784" y="392"/>
                    <a:pt x="785" y="390"/>
                    <a:pt x="785" y="389"/>
                  </a:cubicBezTo>
                  <a:cubicBezTo>
                    <a:pt x="784" y="389"/>
                    <a:pt x="785" y="388"/>
                    <a:pt x="785" y="388"/>
                  </a:cubicBezTo>
                  <a:cubicBezTo>
                    <a:pt x="784" y="387"/>
                    <a:pt x="784" y="386"/>
                    <a:pt x="785" y="385"/>
                  </a:cubicBezTo>
                  <a:cubicBezTo>
                    <a:pt x="784" y="383"/>
                    <a:pt x="786" y="379"/>
                    <a:pt x="783" y="376"/>
                  </a:cubicBezTo>
                  <a:cubicBezTo>
                    <a:pt x="783" y="377"/>
                    <a:pt x="784" y="378"/>
                    <a:pt x="783" y="378"/>
                  </a:cubicBezTo>
                  <a:cubicBezTo>
                    <a:pt x="782" y="376"/>
                    <a:pt x="784" y="377"/>
                    <a:pt x="784" y="375"/>
                  </a:cubicBezTo>
                  <a:cubicBezTo>
                    <a:pt x="784" y="374"/>
                    <a:pt x="784" y="373"/>
                    <a:pt x="783" y="372"/>
                  </a:cubicBezTo>
                  <a:cubicBezTo>
                    <a:pt x="784" y="371"/>
                    <a:pt x="783" y="370"/>
                    <a:pt x="783" y="369"/>
                  </a:cubicBezTo>
                  <a:cubicBezTo>
                    <a:pt x="783" y="368"/>
                    <a:pt x="783" y="368"/>
                    <a:pt x="783" y="367"/>
                  </a:cubicBezTo>
                  <a:cubicBezTo>
                    <a:pt x="783" y="367"/>
                    <a:pt x="783" y="367"/>
                    <a:pt x="783" y="366"/>
                  </a:cubicBezTo>
                  <a:cubicBezTo>
                    <a:pt x="783" y="366"/>
                    <a:pt x="783" y="366"/>
                    <a:pt x="783" y="365"/>
                  </a:cubicBezTo>
                  <a:cubicBezTo>
                    <a:pt x="783" y="365"/>
                    <a:pt x="783" y="364"/>
                    <a:pt x="783" y="364"/>
                  </a:cubicBezTo>
                  <a:cubicBezTo>
                    <a:pt x="783" y="363"/>
                    <a:pt x="783" y="363"/>
                    <a:pt x="783" y="362"/>
                  </a:cubicBezTo>
                  <a:cubicBezTo>
                    <a:pt x="783" y="362"/>
                    <a:pt x="783" y="362"/>
                    <a:pt x="782" y="362"/>
                  </a:cubicBezTo>
                  <a:cubicBezTo>
                    <a:pt x="782" y="361"/>
                    <a:pt x="783" y="359"/>
                    <a:pt x="783" y="358"/>
                  </a:cubicBezTo>
                  <a:cubicBezTo>
                    <a:pt x="782" y="356"/>
                    <a:pt x="782" y="356"/>
                    <a:pt x="782" y="357"/>
                  </a:cubicBezTo>
                  <a:cubicBezTo>
                    <a:pt x="781" y="358"/>
                    <a:pt x="782" y="359"/>
                    <a:pt x="781" y="360"/>
                  </a:cubicBezTo>
                  <a:cubicBezTo>
                    <a:pt x="781" y="359"/>
                    <a:pt x="780" y="359"/>
                    <a:pt x="781" y="359"/>
                  </a:cubicBezTo>
                  <a:cubicBezTo>
                    <a:pt x="781" y="359"/>
                    <a:pt x="780" y="356"/>
                    <a:pt x="780" y="355"/>
                  </a:cubicBezTo>
                  <a:cubicBezTo>
                    <a:pt x="780" y="355"/>
                    <a:pt x="780" y="354"/>
                    <a:pt x="780" y="354"/>
                  </a:cubicBezTo>
                  <a:cubicBezTo>
                    <a:pt x="781" y="354"/>
                    <a:pt x="780" y="352"/>
                    <a:pt x="779" y="352"/>
                  </a:cubicBezTo>
                  <a:cubicBezTo>
                    <a:pt x="779" y="353"/>
                    <a:pt x="780" y="354"/>
                    <a:pt x="778" y="354"/>
                  </a:cubicBezTo>
                  <a:cubicBezTo>
                    <a:pt x="779" y="354"/>
                    <a:pt x="779" y="353"/>
                    <a:pt x="779" y="353"/>
                  </a:cubicBezTo>
                  <a:cubicBezTo>
                    <a:pt x="778" y="352"/>
                    <a:pt x="779" y="352"/>
                    <a:pt x="779" y="351"/>
                  </a:cubicBezTo>
                  <a:cubicBezTo>
                    <a:pt x="779" y="351"/>
                    <a:pt x="778" y="350"/>
                    <a:pt x="779" y="350"/>
                  </a:cubicBezTo>
                  <a:cubicBezTo>
                    <a:pt x="779" y="349"/>
                    <a:pt x="779" y="348"/>
                    <a:pt x="779" y="347"/>
                  </a:cubicBezTo>
                  <a:cubicBezTo>
                    <a:pt x="778" y="346"/>
                    <a:pt x="778" y="346"/>
                    <a:pt x="778" y="345"/>
                  </a:cubicBezTo>
                  <a:cubicBezTo>
                    <a:pt x="778" y="345"/>
                    <a:pt x="778" y="345"/>
                    <a:pt x="778" y="345"/>
                  </a:cubicBezTo>
                  <a:cubicBezTo>
                    <a:pt x="778" y="345"/>
                    <a:pt x="778" y="344"/>
                    <a:pt x="778" y="343"/>
                  </a:cubicBezTo>
                  <a:cubicBezTo>
                    <a:pt x="778" y="343"/>
                    <a:pt x="777" y="342"/>
                    <a:pt x="777" y="342"/>
                  </a:cubicBezTo>
                  <a:cubicBezTo>
                    <a:pt x="777" y="342"/>
                    <a:pt x="777" y="341"/>
                    <a:pt x="777" y="341"/>
                  </a:cubicBezTo>
                  <a:cubicBezTo>
                    <a:pt x="777" y="341"/>
                    <a:pt x="777" y="340"/>
                    <a:pt x="777" y="340"/>
                  </a:cubicBezTo>
                  <a:cubicBezTo>
                    <a:pt x="777" y="340"/>
                    <a:pt x="777" y="339"/>
                    <a:pt x="776" y="339"/>
                  </a:cubicBezTo>
                  <a:cubicBezTo>
                    <a:pt x="775" y="338"/>
                    <a:pt x="776" y="337"/>
                    <a:pt x="774" y="337"/>
                  </a:cubicBezTo>
                  <a:cubicBezTo>
                    <a:pt x="774" y="336"/>
                    <a:pt x="773" y="335"/>
                    <a:pt x="773" y="333"/>
                  </a:cubicBezTo>
                  <a:cubicBezTo>
                    <a:pt x="773" y="333"/>
                    <a:pt x="774" y="332"/>
                    <a:pt x="774" y="332"/>
                  </a:cubicBezTo>
                  <a:cubicBezTo>
                    <a:pt x="774" y="331"/>
                    <a:pt x="773" y="331"/>
                    <a:pt x="774" y="330"/>
                  </a:cubicBezTo>
                  <a:cubicBezTo>
                    <a:pt x="774" y="331"/>
                    <a:pt x="774" y="332"/>
                    <a:pt x="775" y="332"/>
                  </a:cubicBezTo>
                  <a:cubicBezTo>
                    <a:pt x="775" y="331"/>
                    <a:pt x="774" y="331"/>
                    <a:pt x="774" y="330"/>
                  </a:cubicBezTo>
                  <a:cubicBezTo>
                    <a:pt x="774" y="330"/>
                    <a:pt x="774" y="329"/>
                    <a:pt x="774" y="328"/>
                  </a:cubicBezTo>
                  <a:cubicBezTo>
                    <a:pt x="774" y="328"/>
                    <a:pt x="774" y="328"/>
                    <a:pt x="774" y="328"/>
                  </a:cubicBezTo>
                  <a:cubicBezTo>
                    <a:pt x="774" y="327"/>
                    <a:pt x="774" y="327"/>
                    <a:pt x="774" y="327"/>
                  </a:cubicBezTo>
                  <a:cubicBezTo>
                    <a:pt x="774" y="326"/>
                    <a:pt x="774" y="326"/>
                    <a:pt x="773" y="326"/>
                  </a:cubicBezTo>
                  <a:cubicBezTo>
                    <a:pt x="773" y="326"/>
                    <a:pt x="774" y="325"/>
                    <a:pt x="773" y="325"/>
                  </a:cubicBezTo>
                  <a:cubicBezTo>
                    <a:pt x="773" y="326"/>
                    <a:pt x="774" y="327"/>
                    <a:pt x="772" y="327"/>
                  </a:cubicBezTo>
                  <a:cubicBezTo>
                    <a:pt x="771" y="327"/>
                    <a:pt x="771" y="327"/>
                    <a:pt x="771" y="326"/>
                  </a:cubicBezTo>
                  <a:cubicBezTo>
                    <a:pt x="772" y="326"/>
                    <a:pt x="771" y="327"/>
                    <a:pt x="772" y="327"/>
                  </a:cubicBezTo>
                  <a:cubicBezTo>
                    <a:pt x="772" y="327"/>
                    <a:pt x="771" y="327"/>
                    <a:pt x="772" y="326"/>
                  </a:cubicBezTo>
                  <a:cubicBezTo>
                    <a:pt x="772" y="325"/>
                    <a:pt x="772" y="324"/>
                    <a:pt x="771" y="323"/>
                  </a:cubicBezTo>
                  <a:cubicBezTo>
                    <a:pt x="771" y="324"/>
                    <a:pt x="771" y="323"/>
                    <a:pt x="771" y="323"/>
                  </a:cubicBezTo>
                  <a:cubicBezTo>
                    <a:pt x="771" y="322"/>
                    <a:pt x="770" y="321"/>
                    <a:pt x="771" y="321"/>
                  </a:cubicBezTo>
                  <a:cubicBezTo>
                    <a:pt x="770" y="320"/>
                    <a:pt x="770" y="319"/>
                    <a:pt x="770" y="319"/>
                  </a:cubicBezTo>
                  <a:cubicBezTo>
                    <a:pt x="769" y="320"/>
                    <a:pt x="769" y="318"/>
                    <a:pt x="768" y="317"/>
                  </a:cubicBezTo>
                  <a:cubicBezTo>
                    <a:pt x="769" y="317"/>
                    <a:pt x="769" y="316"/>
                    <a:pt x="769" y="316"/>
                  </a:cubicBezTo>
                  <a:cubicBezTo>
                    <a:pt x="764" y="312"/>
                    <a:pt x="767" y="318"/>
                    <a:pt x="767" y="318"/>
                  </a:cubicBezTo>
                  <a:cubicBezTo>
                    <a:pt x="767" y="319"/>
                    <a:pt x="768" y="320"/>
                    <a:pt x="767" y="321"/>
                  </a:cubicBezTo>
                  <a:cubicBezTo>
                    <a:pt x="768" y="323"/>
                    <a:pt x="769" y="326"/>
                    <a:pt x="769" y="329"/>
                  </a:cubicBezTo>
                  <a:cubicBezTo>
                    <a:pt x="770" y="330"/>
                    <a:pt x="770" y="331"/>
                    <a:pt x="770" y="332"/>
                  </a:cubicBezTo>
                  <a:cubicBezTo>
                    <a:pt x="771" y="334"/>
                    <a:pt x="772" y="336"/>
                    <a:pt x="771" y="337"/>
                  </a:cubicBezTo>
                  <a:cubicBezTo>
                    <a:pt x="772" y="338"/>
                    <a:pt x="772" y="339"/>
                    <a:pt x="772" y="340"/>
                  </a:cubicBezTo>
                  <a:cubicBezTo>
                    <a:pt x="772" y="340"/>
                    <a:pt x="773" y="341"/>
                    <a:pt x="773" y="342"/>
                  </a:cubicBezTo>
                  <a:cubicBezTo>
                    <a:pt x="773" y="342"/>
                    <a:pt x="773" y="342"/>
                    <a:pt x="773" y="342"/>
                  </a:cubicBezTo>
                  <a:cubicBezTo>
                    <a:pt x="773" y="343"/>
                    <a:pt x="773" y="343"/>
                    <a:pt x="773" y="343"/>
                  </a:cubicBezTo>
                  <a:cubicBezTo>
                    <a:pt x="773" y="343"/>
                    <a:pt x="773" y="344"/>
                    <a:pt x="773" y="344"/>
                  </a:cubicBezTo>
                  <a:cubicBezTo>
                    <a:pt x="774" y="344"/>
                    <a:pt x="773" y="344"/>
                    <a:pt x="773" y="344"/>
                  </a:cubicBezTo>
                  <a:cubicBezTo>
                    <a:pt x="774" y="345"/>
                    <a:pt x="774" y="346"/>
                    <a:pt x="774" y="346"/>
                  </a:cubicBezTo>
                  <a:cubicBezTo>
                    <a:pt x="773" y="347"/>
                    <a:pt x="774" y="347"/>
                    <a:pt x="774" y="348"/>
                  </a:cubicBezTo>
                  <a:cubicBezTo>
                    <a:pt x="774" y="348"/>
                    <a:pt x="774" y="349"/>
                    <a:pt x="774" y="349"/>
                  </a:cubicBezTo>
                  <a:cubicBezTo>
                    <a:pt x="774" y="350"/>
                    <a:pt x="774" y="349"/>
                    <a:pt x="774" y="350"/>
                  </a:cubicBezTo>
                  <a:cubicBezTo>
                    <a:pt x="775" y="351"/>
                    <a:pt x="774" y="351"/>
                    <a:pt x="774" y="352"/>
                  </a:cubicBezTo>
                  <a:cubicBezTo>
                    <a:pt x="775" y="353"/>
                    <a:pt x="775" y="353"/>
                    <a:pt x="775" y="354"/>
                  </a:cubicBezTo>
                  <a:cubicBezTo>
                    <a:pt x="775" y="354"/>
                    <a:pt x="775" y="355"/>
                    <a:pt x="775" y="355"/>
                  </a:cubicBezTo>
                  <a:cubicBezTo>
                    <a:pt x="775" y="356"/>
                    <a:pt x="775" y="356"/>
                    <a:pt x="775" y="357"/>
                  </a:cubicBezTo>
                  <a:cubicBezTo>
                    <a:pt x="776" y="357"/>
                    <a:pt x="776" y="358"/>
                    <a:pt x="776" y="358"/>
                  </a:cubicBezTo>
                  <a:cubicBezTo>
                    <a:pt x="776" y="359"/>
                    <a:pt x="776" y="360"/>
                    <a:pt x="776" y="360"/>
                  </a:cubicBezTo>
                  <a:cubicBezTo>
                    <a:pt x="775" y="361"/>
                    <a:pt x="776" y="362"/>
                    <a:pt x="775" y="363"/>
                  </a:cubicBezTo>
                  <a:cubicBezTo>
                    <a:pt x="776" y="363"/>
                    <a:pt x="776" y="364"/>
                    <a:pt x="776" y="365"/>
                  </a:cubicBezTo>
                  <a:cubicBezTo>
                    <a:pt x="776" y="365"/>
                    <a:pt x="776" y="365"/>
                    <a:pt x="776" y="366"/>
                  </a:cubicBezTo>
                  <a:cubicBezTo>
                    <a:pt x="776" y="367"/>
                    <a:pt x="776" y="368"/>
                    <a:pt x="776" y="369"/>
                  </a:cubicBezTo>
                  <a:cubicBezTo>
                    <a:pt x="776" y="369"/>
                    <a:pt x="777" y="369"/>
                    <a:pt x="777" y="369"/>
                  </a:cubicBezTo>
                  <a:cubicBezTo>
                    <a:pt x="777" y="369"/>
                    <a:pt x="776" y="370"/>
                    <a:pt x="776" y="370"/>
                  </a:cubicBezTo>
                  <a:cubicBezTo>
                    <a:pt x="776" y="370"/>
                    <a:pt x="777" y="370"/>
                    <a:pt x="777" y="371"/>
                  </a:cubicBezTo>
                  <a:cubicBezTo>
                    <a:pt x="777" y="371"/>
                    <a:pt x="777" y="371"/>
                    <a:pt x="777" y="371"/>
                  </a:cubicBezTo>
                  <a:cubicBezTo>
                    <a:pt x="777" y="372"/>
                    <a:pt x="777" y="372"/>
                    <a:pt x="777" y="372"/>
                  </a:cubicBezTo>
                  <a:cubicBezTo>
                    <a:pt x="778" y="374"/>
                    <a:pt x="777" y="375"/>
                    <a:pt x="776" y="377"/>
                  </a:cubicBezTo>
                  <a:cubicBezTo>
                    <a:pt x="777" y="379"/>
                    <a:pt x="778" y="379"/>
                    <a:pt x="777" y="382"/>
                  </a:cubicBezTo>
                  <a:cubicBezTo>
                    <a:pt x="777" y="381"/>
                    <a:pt x="777" y="380"/>
                    <a:pt x="776" y="381"/>
                  </a:cubicBezTo>
                  <a:cubicBezTo>
                    <a:pt x="775" y="382"/>
                    <a:pt x="776" y="384"/>
                    <a:pt x="776" y="385"/>
                  </a:cubicBezTo>
                  <a:cubicBezTo>
                    <a:pt x="775" y="387"/>
                    <a:pt x="774" y="389"/>
                    <a:pt x="776" y="389"/>
                  </a:cubicBezTo>
                  <a:cubicBezTo>
                    <a:pt x="778" y="389"/>
                    <a:pt x="777" y="386"/>
                    <a:pt x="777" y="385"/>
                  </a:cubicBezTo>
                  <a:cubicBezTo>
                    <a:pt x="778" y="386"/>
                    <a:pt x="777" y="387"/>
                    <a:pt x="777" y="388"/>
                  </a:cubicBezTo>
                  <a:cubicBezTo>
                    <a:pt x="777" y="388"/>
                    <a:pt x="777" y="389"/>
                    <a:pt x="778" y="389"/>
                  </a:cubicBezTo>
                  <a:cubicBezTo>
                    <a:pt x="778" y="390"/>
                    <a:pt x="777" y="390"/>
                    <a:pt x="777" y="391"/>
                  </a:cubicBezTo>
                  <a:cubicBezTo>
                    <a:pt x="777" y="392"/>
                    <a:pt x="778" y="392"/>
                    <a:pt x="777" y="393"/>
                  </a:cubicBezTo>
                  <a:cubicBezTo>
                    <a:pt x="776" y="392"/>
                    <a:pt x="777" y="392"/>
                    <a:pt x="776" y="392"/>
                  </a:cubicBezTo>
                  <a:cubicBezTo>
                    <a:pt x="775" y="393"/>
                    <a:pt x="775" y="395"/>
                    <a:pt x="775" y="396"/>
                  </a:cubicBezTo>
                  <a:cubicBezTo>
                    <a:pt x="776" y="395"/>
                    <a:pt x="776" y="397"/>
                    <a:pt x="776" y="397"/>
                  </a:cubicBezTo>
                  <a:cubicBezTo>
                    <a:pt x="775" y="399"/>
                    <a:pt x="777" y="398"/>
                    <a:pt x="776" y="401"/>
                  </a:cubicBezTo>
                  <a:cubicBezTo>
                    <a:pt x="777" y="403"/>
                    <a:pt x="776" y="405"/>
                    <a:pt x="776" y="406"/>
                  </a:cubicBezTo>
                  <a:cubicBezTo>
                    <a:pt x="776" y="407"/>
                    <a:pt x="776" y="408"/>
                    <a:pt x="776" y="409"/>
                  </a:cubicBezTo>
                  <a:cubicBezTo>
                    <a:pt x="776" y="409"/>
                    <a:pt x="776" y="409"/>
                    <a:pt x="776" y="410"/>
                  </a:cubicBezTo>
                  <a:cubicBezTo>
                    <a:pt x="776" y="411"/>
                    <a:pt x="776" y="412"/>
                    <a:pt x="775" y="413"/>
                  </a:cubicBezTo>
                  <a:cubicBezTo>
                    <a:pt x="775" y="414"/>
                    <a:pt x="775" y="415"/>
                    <a:pt x="775" y="416"/>
                  </a:cubicBezTo>
                  <a:cubicBezTo>
                    <a:pt x="775" y="416"/>
                    <a:pt x="775" y="416"/>
                    <a:pt x="775" y="417"/>
                  </a:cubicBezTo>
                  <a:cubicBezTo>
                    <a:pt x="775" y="417"/>
                    <a:pt x="775" y="418"/>
                    <a:pt x="775" y="418"/>
                  </a:cubicBezTo>
                  <a:cubicBezTo>
                    <a:pt x="775" y="419"/>
                    <a:pt x="775" y="419"/>
                    <a:pt x="774" y="420"/>
                  </a:cubicBezTo>
                  <a:cubicBezTo>
                    <a:pt x="774" y="421"/>
                    <a:pt x="775" y="421"/>
                    <a:pt x="775" y="421"/>
                  </a:cubicBezTo>
                  <a:cubicBezTo>
                    <a:pt x="775" y="422"/>
                    <a:pt x="774" y="422"/>
                    <a:pt x="774" y="422"/>
                  </a:cubicBezTo>
                  <a:cubicBezTo>
                    <a:pt x="774" y="423"/>
                    <a:pt x="775" y="423"/>
                    <a:pt x="775" y="423"/>
                  </a:cubicBezTo>
                  <a:cubicBezTo>
                    <a:pt x="775" y="425"/>
                    <a:pt x="774" y="426"/>
                    <a:pt x="773" y="428"/>
                  </a:cubicBezTo>
                  <a:cubicBezTo>
                    <a:pt x="773" y="429"/>
                    <a:pt x="773" y="430"/>
                    <a:pt x="773" y="431"/>
                  </a:cubicBezTo>
                  <a:cubicBezTo>
                    <a:pt x="771" y="433"/>
                    <a:pt x="772" y="436"/>
                    <a:pt x="772" y="439"/>
                  </a:cubicBezTo>
                  <a:cubicBezTo>
                    <a:pt x="771" y="440"/>
                    <a:pt x="771" y="441"/>
                    <a:pt x="770" y="442"/>
                  </a:cubicBezTo>
                  <a:cubicBezTo>
                    <a:pt x="770" y="442"/>
                    <a:pt x="771" y="443"/>
                    <a:pt x="770" y="443"/>
                  </a:cubicBezTo>
                  <a:cubicBezTo>
                    <a:pt x="770" y="446"/>
                    <a:pt x="769" y="448"/>
                    <a:pt x="768" y="450"/>
                  </a:cubicBezTo>
                  <a:cubicBezTo>
                    <a:pt x="768" y="451"/>
                    <a:pt x="768" y="451"/>
                    <a:pt x="768" y="451"/>
                  </a:cubicBezTo>
                  <a:cubicBezTo>
                    <a:pt x="767" y="454"/>
                    <a:pt x="766" y="457"/>
                    <a:pt x="765" y="459"/>
                  </a:cubicBezTo>
                  <a:cubicBezTo>
                    <a:pt x="765" y="460"/>
                    <a:pt x="765" y="460"/>
                    <a:pt x="765" y="460"/>
                  </a:cubicBezTo>
                  <a:cubicBezTo>
                    <a:pt x="764" y="460"/>
                    <a:pt x="764" y="462"/>
                    <a:pt x="764" y="462"/>
                  </a:cubicBezTo>
                  <a:cubicBezTo>
                    <a:pt x="763" y="463"/>
                    <a:pt x="763" y="463"/>
                    <a:pt x="762" y="464"/>
                  </a:cubicBezTo>
                  <a:cubicBezTo>
                    <a:pt x="762" y="464"/>
                    <a:pt x="762" y="464"/>
                    <a:pt x="762" y="465"/>
                  </a:cubicBezTo>
                  <a:cubicBezTo>
                    <a:pt x="762" y="465"/>
                    <a:pt x="762" y="465"/>
                    <a:pt x="762" y="466"/>
                  </a:cubicBezTo>
                  <a:cubicBezTo>
                    <a:pt x="761" y="467"/>
                    <a:pt x="761" y="469"/>
                    <a:pt x="760" y="470"/>
                  </a:cubicBezTo>
                  <a:cubicBezTo>
                    <a:pt x="762" y="470"/>
                    <a:pt x="762" y="468"/>
                    <a:pt x="763" y="469"/>
                  </a:cubicBezTo>
                  <a:cubicBezTo>
                    <a:pt x="764" y="468"/>
                    <a:pt x="764" y="467"/>
                    <a:pt x="765" y="467"/>
                  </a:cubicBezTo>
                  <a:cubicBezTo>
                    <a:pt x="765" y="467"/>
                    <a:pt x="765" y="469"/>
                    <a:pt x="765" y="470"/>
                  </a:cubicBezTo>
                  <a:cubicBezTo>
                    <a:pt x="765" y="470"/>
                    <a:pt x="764" y="470"/>
                    <a:pt x="764" y="470"/>
                  </a:cubicBezTo>
                  <a:cubicBezTo>
                    <a:pt x="763" y="472"/>
                    <a:pt x="763" y="472"/>
                    <a:pt x="762" y="472"/>
                  </a:cubicBezTo>
                  <a:cubicBezTo>
                    <a:pt x="761" y="472"/>
                    <a:pt x="763" y="470"/>
                    <a:pt x="762" y="470"/>
                  </a:cubicBezTo>
                  <a:cubicBezTo>
                    <a:pt x="761" y="471"/>
                    <a:pt x="760" y="472"/>
                    <a:pt x="760" y="473"/>
                  </a:cubicBezTo>
                  <a:cubicBezTo>
                    <a:pt x="760" y="473"/>
                    <a:pt x="760" y="474"/>
                    <a:pt x="760" y="474"/>
                  </a:cubicBezTo>
                  <a:cubicBezTo>
                    <a:pt x="760" y="475"/>
                    <a:pt x="762" y="475"/>
                    <a:pt x="761" y="476"/>
                  </a:cubicBezTo>
                  <a:cubicBezTo>
                    <a:pt x="761" y="477"/>
                    <a:pt x="760" y="478"/>
                    <a:pt x="759" y="480"/>
                  </a:cubicBezTo>
                  <a:cubicBezTo>
                    <a:pt x="759" y="480"/>
                    <a:pt x="759" y="481"/>
                    <a:pt x="758" y="482"/>
                  </a:cubicBezTo>
                  <a:cubicBezTo>
                    <a:pt x="758" y="482"/>
                    <a:pt x="757" y="483"/>
                    <a:pt x="757" y="484"/>
                  </a:cubicBezTo>
                  <a:cubicBezTo>
                    <a:pt x="756" y="484"/>
                    <a:pt x="756" y="484"/>
                    <a:pt x="756" y="484"/>
                  </a:cubicBezTo>
                  <a:cubicBezTo>
                    <a:pt x="755" y="485"/>
                    <a:pt x="756" y="485"/>
                    <a:pt x="755" y="486"/>
                  </a:cubicBezTo>
                  <a:cubicBezTo>
                    <a:pt x="755" y="486"/>
                    <a:pt x="755" y="487"/>
                    <a:pt x="755" y="487"/>
                  </a:cubicBezTo>
                  <a:cubicBezTo>
                    <a:pt x="754" y="486"/>
                    <a:pt x="755" y="485"/>
                    <a:pt x="754" y="485"/>
                  </a:cubicBezTo>
                  <a:cubicBezTo>
                    <a:pt x="756" y="485"/>
                    <a:pt x="755" y="483"/>
                    <a:pt x="756" y="482"/>
                  </a:cubicBezTo>
                  <a:cubicBezTo>
                    <a:pt x="756" y="482"/>
                    <a:pt x="757" y="482"/>
                    <a:pt x="757" y="481"/>
                  </a:cubicBezTo>
                  <a:cubicBezTo>
                    <a:pt x="758" y="481"/>
                    <a:pt x="757" y="480"/>
                    <a:pt x="758" y="479"/>
                  </a:cubicBezTo>
                  <a:cubicBezTo>
                    <a:pt x="758" y="479"/>
                    <a:pt x="758" y="479"/>
                    <a:pt x="758" y="479"/>
                  </a:cubicBezTo>
                  <a:cubicBezTo>
                    <a:pt x="758" y="479"/>
                    <a:pt x="758" y="478"/>
                    <a:pt x="759" y="478"/>
                  </a:cubicBezTo>
                  <a:cubicBezTo>
                    <a:pt x="760" y="476"/>
                    <a:pt x="761" y="475"/>
                    <a:pt x="759" y="474"/>
                  </a:cubicBezTo>
                  <a:cubicBezTo>
                    <a:pt x="757" y="475"/>
                    <a:pt x="758" y="477"/>
                    <a:pt x="757" y="479"/>
                  </a:cubicBezTo>
                  <a:cubicBezTo>
                    <a:pt x="756" y="479"/>
                    <a:pt x="756" y="481"/>
                    <a:pt x="755" y="480"/>
                  </a:cubicBezTo>
                  <a:cubicBezTo>
                    <a:pt x="755" y="482"/>
                    <a:pt x="754" y="482"/>
                    <a:pt x="753" y="484"/>
                  </a:cubicBezTo>
                  <a:cubicBezTo>
                    <a:pt x="752" y="484"/>
                    <a:pt x="752" y="486"/>
                    <a:pt x="751" y="485"/>
                  </a:cubicBezTo>
                  <a:cubicBezTo>
                    <a:pt x="750" y="488"/>
                    <a:pt x="748" y="488"/>
                    <a:pt x="747" y="491"/>
                  </a:cubicBezTo>
                  <a:cubicBezTo>
                    <a:pt x="747" y="491"/>
                    <a:pt x="747" y="491"/>
                    <a:pt x="746" y="491"/>
                  </a:cubicBezTo>
                  <a:cubicBezTo>
                    <a:pt x="746" y="493"/>
                    <a:pt x="744" y="493"/>
                    <a:pt x="744" y="494"/>
                  </a:cubicBezTo>
                  <a:cubicBezTo>
                    <a:pt x="743" y="494"/>
                    <a:pt x="743" y="494"/>
                    <a:pt x="743" y="494"/>
                  </a:cubicBezTo>
                  <a:cubicBezTo>
                    <a:pt x="742" y="495"/>
                    <a:pt x="741" y="495"/>
                    <a:pt x="741" y="496"/>
                  </a:cubicBezTo>
                  <a:cubicBezTo>
                    <a:pt x="741" y="496"/>
                    <a:pt x="740" y="496"/>
                    <a:pt x="740" y="497"/>
                  </a:cubicBezTo>
                  <a:cubicBezTo>
                    <a:pt x="739" y="497"/>
                    <a:pt x="739" y="497"/>
                    <a:pt x="739" y="497"/>
                  </a:cubicBezTo>
                  <a:cubicBezTo>
                    <a:pt x="739" y="497"/>
                    <a:pt x="739" y="497"/>
                    <a:pt x="738" y="498"/>
                  </a:cubicBezTo>
                  <a:cubicBezTo>
                    <a:pt x="738" y="498"/>
                    <a:pt x="738" y="498"/>
                    <a:pt x="738" y="498"/>
                  </a:cubicBezTo>
                  <a:cubicBezTo>
                    <a:pt x="737" y="498"/>
                    <a:pt x="737" y="499"/>
                    <a:pt x="737" y="499"/>
                  </a:cubicBezTo>
                  <a:cubicBezTo>
                    <a:pt x="736" y="499"/>
                    <a:pt x="736" y="499"/>
                    <a:pt x="736" y="499"/>
                  </a:cubicBezTo>
                  <a:cubicBezTo>
                    <a:pt x="736" y="499"/>
                    <a:pt x="736" y="500"/>
                    <a:pt x="735" y="500"/>
                  </a:cubicBezTo>
                  <a:cubicBezTo>
                    <a:pt x="735" y="500"/>
                    <a:pt x="735" y="500"/>
                    <a:pt x="734" y="500"/>
                  </a:cubicBezTo>
                  <a:cubicBezTo>
                    <a:pt x="734" y="500"/>
                    <a:pt x="734" y="501"/>
                    <a:pt x="734" y="501"/>
                  </a:cubicBezTo>
                  <a:cubicBezTo>
                    <a:pt x="734" y="501"/>
                    <a:pt x="733" y="501"/>
                    <a:pt x="733" y="501"/>
                  </a:cubicBezTo>
                  <a:cubicBezTo>
                    <a:pt x="733" y="501"/>
                    <a:pt x="732" y="502"/>
                    <a:pt x="732" y="502"/>
                  </a:cubicBezTo>
                  <a:cubicBezTo>
                    <a:pt x="732" y="502"/>
                    <a:pt x="732" y="502"/>
                    <a:pt x="732" y="502"/>
                  </a:cubicBezTo>
                  <a:cubicBezTo>
                    <a:pt x="732" y="502"/>
                    <a:pt x="732" y="503"/>
                    <a:pt x="732" y="503"/>
                  </a:cubicBezTo>
                  <a:cubicBezTo>
                    <a:pt x="731" y="503"/>
                    <a:pt x="730" y="503"/>
                    <a:pt x="730" y="503"/>
                  </a:cubicBezTo>
                  <a:cubicBezTo>
                    <a:pt x="729" y="503"/>
                    <a:pt x="729" y="504"/>
                    <a:pt x="729" y="504"/>
                  </a:cubicBezTo>
                  <a:cubicBezTo>
                    <a:pt x="729" y="504"/>
                    <a:pt x="728" y="504"/>
                    <a:pt x="728" y="504"/>
                  </a:cubicBezTo>
                  <a:cubicBezTo>
                    <a:pt x="728" y="504"/>
                    <a:pt x="728" y="505"/>
                    <a:pt x="727" y="505"/>
                  </a:cubicBezTo>
                  <a:cubicBezTo>
                    <a:pt x="727" y="506"/>
                    <a:pt x="725" y="506"/>
                    <a:pt x="725" y="506"/>
                  </a:cubicBezTo>
                  <a:cubicBezTo>
                    <a:pt x="725" y="507"/>
                    <a:pt x="724" y="506"/>
                    <a:pt x="724" y="507"/>
                  </a:cubicBezTo>
                  <a:cubicBezTo>
                    <a:pt x="721" y="508"/>
                    <a:pt x="717" y="510"/>
                    <a:pt x="714" y="511"/>
                  </a:cubicBezTo>
                  <a:cubicBezTo>
                    <a:pt x="713" y="511"/>
                    <a:pt x="711" y="512"/>
                    <a:pt x="710" y="512"/>
                  </a:cubicBezTo>
                  <a:cubicBezTo>
                    <a:pt x="710" y="512"/>
                    <a:pt x="710" y="512"/>
                    <a:pt x="710" y="512"/>
                  </a:cubicBezTo>
                  <a:cubicBezTo>
                    <a:pt x="709" y="512"/>
                    <a:pt x="709" y="512"/>
                    <a:pt x="709" y="512"/>
                  </a:cubicBezTo>
                  <a:cubicBezTo>
                    <a:pt x="708" y="512"/>
                    <a:pt x="708" y="512"/>
                    <a:pt x="708" y="512"/>
                  </a:cubicBezTo>
                  <a:cubicBezTo>
                    <a:pt x="707" y="513"/>
                    <a:pt x="707" y="513"/>
                    <a:pt x="707" y="513"/>
                  </a:cubicBezTo>
                  <a:cubicBezTo>
                    <a:pt x="706" y="513"/>
                    <a:pt x="704" y="513"/>
                    <a:pt x="703" y="513"/>
                  </a:cubicBezTo>
                  <a:cubicBezTo>
                    <a:pt x="703" y="514"/>
                    <a:pt x="703" y="514"/>
                    <a:pt x="703" y="514"/>
                  </a:cubicBezTo>
                  <a:cubicBezTo>
                    <a:pt x="703" y="514"/>
                    <a:pt x="702" y="514"/>
                    <a:pt x="702" y="514"/>
                  </a:cubicBezTo>
                  <a:cubicBezTo>
                    <a:pt x="702" y="514"/>
                    <a:pt x="701" y="514"/>
                    <a:pt x="701" y="514"/>
                  </a:cubicBezTo>
                  <a:cubicBezTo>
                    <a:pt x="701" y="514"/>
                    <a:pt x="700" y="514"/>
                    <a:pt x="699" y="514"/>
                  </a:cubicBezTo>
                  <a:cubicBezTo>
                    <a:pt x="697" y="514"/>
                    <a:pt x="694" y="514"/>
                    <a:pt x="692" y="514"/>
                  </a:cubicBezTo>
                  <a:cubicBezTo>
                    <a:pt x="692" y="514"/>
                    <a:pt x="692" y="514"/>
                    <a:pt x="691" y="514"/>
                  </a:cubicBezTo>
                  <a:cubicBezTo>
                    <a:pt x="691" y="514"/>
                    <a:pt x="690" y="515"/>
                    <a:pt x="690" y="515"/>
                  </a:cubicBezTo>
                  <a:cubicBezTo>
                    <a:pt x="690" y="515"/>
                    <a:pt x="689" y="515"/>
                    <a:pt x="689" y="515"/>
                  </a:cubicBezTo>
                  <a:cubicBezTo>
                    <a:pt x="689" y="515"/>
                    <a:pt x="689" y="515"/>
                    <a:pt x="689" y="515"/>
                  </a:cubicBezTo>
                  <a:cubicBezTo>
                    <a:pt x="688" y="515"/>
                    <a:pt x="687" y="515"/>
                    <a:pt x="686" y="515"/>
                  </a:cubicBezTo>
                  <a:cubicBezTo>
                    <a:pt x="685" y="515"/>
                    <a:pt x="685" y="515"/>
                    <a:pt x="685" y="515"/>
                  </a:cubicBezTo>
                  <a:cubicBezTo>
                    <a:pt x="684" y="515"/>
                    <a:pt x="684" y="515"/>
                    <a:pt x="684" y="515"/>
                  </a:cubicBezTo>
                  <a:cubicBezTo>
                    <a:pt x="684" y="515"/>
                    <a:pt x="683" y="515"/>
                    <a:pt x="682" y="515"/>
                  </a:cubicBezTo>
                  <a:cubicBezTo>
                    <a:pt x="682" y="515"/>
                    <a:pt x="682" y="515"/>
                    <a:pt x="682" y="515"/>
                  </a:cubicBezTo>
                  <a:cubicBezTo>
                    <a:pt x="681" y="515"/>
                    <a:pt x="681" y="515"/>
                    <a:pt x="680" y="515"/>
                  </a:cubicBezTo>
                  <a:cubicBezTo>
                    <a:pt x="680" y="515"/>
                    <a:pt x="678" y="515"/>
                    <a:pt x="678" y="515"/>
                  </a:cubicBezTo>
                  <a:cubicBezTo>
                    <a:pt x="677" y="516"/>
                    <a:pt x="677" y="516"/>
                    <a:pt x="676" y="516"/>
                  </a:cubicBezTo>
                  <a:cubicBezTo>
                    <a:pt x="675" y="516"/>
                    <a:pt x="673" y="515"/>
                    <a:pt x="672" y="515"/>
                  </a:cubicBezTo>
                  <a:cubicBezTo>
                    <a:pt x="670" y="515"/>
                    <a:pt x="669" y="515"/>
                    <a:pt x="668" y="514"/>
                  </a:cubicBezTo>
                  <a:cubicBezTo>
                    <a:pt x="668" y="514"/>
                    <a:pt x="667" y="514"/>
                    <a:pt x="667" y="513"/>
                  </a:cubicBezTo>
                  <a:cubicBezTo>
                    <a:pt x="666" y="513"/>
                    <a:pt x="665" y="513"/>
                    <a:pt x="664" y="512"/>
                  </a:cubicBezTo>
                  <a:cubicBezTo>
                    <a:pt x="664" y="512"/>
                    <a:pt x="663" y="512"/>
                    <a:pt x="663" y="512"/>
                  </a:cubicBezTo>
                  <a:cubicBezTo>
                    <a:pt x="662" y="512"/>
                    <a:pt x="662" y="511"/>
                    <a:pt x="661" y="511"/>
                  </a:cubicBezTo>
                  <a:cubicBezTo>
                    <a:pt x="660" y="510"/>
                    <a:pt x="658" y="510"/>
                    <a:pt x="659" y="508"/>
                  </a:cubicBezTo>
                  <a:cubicBezTo>
                    <a:pt x="660" y="508"/>
                    <a:pt x="661" y="509"/>
                    <a:pt x="662" y="509"/>
                  </a:cubicBezTo>
                  <a:cubicBezTo>
                    <a:pt x="662" y="509"/>
                    <a:pt x="663" y="509"/>
                    <a:pt x="663" y="510"/>
                  </a:cubicBezTo>
                  <a:cubicBezTo>
                    <a:pt x="663" y="510"/>
                    <a:pt x="662" y="511"/>
                    <a:pt x="664" y="511"/>
                  </a:cubicBezTo>
                  <a:cubicBezTo>
                    <a:pt x="665" y="512"/>
                    <a:pt x="665" y="511"/>
                    <a:pt x="666" y="511"/>
                  </a:cubicBezTo>
                  <a:cubicBezTo>
                    <a:pt x="666" y="512"/>
                    <a:pt x="667" y="511"/>
                    <a:pt x="667" y="512"/>
                  </a:cubicBezTo>
                  <a:cubicBezTo>
                    <a:pt x="669" y="512"/>
                    <a:pt x="668" y="513"/>
                    <a:pt x="669" y="513"/>
                  </a:cubicBezTo>
                  <a:cubicBezTo>
                    <a:pt x="670" y="513"/>
                    <a:pt x="671" y="513"/>
                    <a:pt x="672" y="514"/>
                  </a:cubicBezTo>
                  <a:cubicBezTo>
                    <a:pt x="672" y="514"/>
                    <a:pt x="672" y="513"/>
                    <a:pt x="673" y="514"/>
                  </a:cubicBezTo>
                  <a:cubicBezTo>
                    <a:pt x="674" y="514"/>
                    <a:pt x="674" y="514"/>
                    <a:pt x="675" y="514"/>
                  </a:cubicBezTo>
                  <a:cubicBezTo>
                    <a:pt x="675" y="514"/>
                    <a:pt x="675" y="514"/>
                    <a:pt x="676" y="514"/>
                  </a:cubicBezTo>
                  <a:cubicBezTo>
                    <a:pt x="676" y="514"/>
                    <a:pt x="677" y="513"/>
                    <a:pt x="677" y="513"/>
                  </a:cubicBezTo>
                  <a:cubicBezTo>
                    <a:pt x="679" y="514"/>
                    <a:pt x="679" y="513"/>
                    <a:pt x="681" y="514"/>
                  </a:cubicBezTo>
                  <a:cubicBezTo>
                    <a:pt x="682" y="513"/>
                    <a:pt x="685" y="514"/>
                    <a:pt x="687" y="514"/>
                  </a:cubicBezTo>
                  <a:cubicBezTo>
                    <a:pt x="687" y="514"/>
                    <a:pt x="689" y="514"/>
                    <a:pt x="689" y="514"/>
                  </a:cubicBezTo>
                  <a:cubicBezTo>
                    <a:pt x="687" y="513"/>
                    <a:pt x="685" y="513"/>
                    <a:pt x="683" y="512"/>
                  </a:cubicBezTo>
                  <a:cubicBezTo>
                    <a:pt x="683" y="512"/>
                    <a:pt x="682" y="512"/>
                    <a:pt x="682" y="512"/>
                  </a:cubicBezTo>
                  <a:cubicBezTo>
                    <a:pt x="680" y="511"/>
                    <a:pt x="679" y="512"/>
                    <a:pt x="677" y="511"/>
                  </a:cubicBezTo>
                  <a:cubicBezTo>
                    <a:pt x="677" y="511"/>
                    <a:pt x="676" y="510"/>
                    <a:pt x="675" y="510"/>
                  </a:cubicBezTo>
                  <a:cubicBezTo>
                    <a:pt x="674" y="509"/>
                    <a:pt x="674" y="509"/>
                    <a:pt x="674" y="509"/>
                  </a:cubicBezTo>
                  <a:cubicBezTo>
                    <a:pt x="673" y="509"/>
                    <a:pt x="673" y="509"/>
                    <a:pt x="672" y="509"/>
                  </a:cubicBezTo>
                  <a:cubicBezTo>
                    <a:pt x="672" y="509"/>
                    <a:pt x="672" y="509"/>
                    <a:pt x="672" y="509"/>
                  </a:cubicBezTo>
                  <a:cubicBezTo>
                    <a:pt x="671" y="508"/>
                    <a:pt x="669" y="507"/>
                    <a:pt x="669" y="507"/>
                  </a:cubicBezTo>
                  <a:cubicBezTo>
                    <a:pt x="668" y="506"/>
                    <a:pt x="667" y="506"/>
                    <a:pt x="667" y="506"/>
                  </a:cubicBezTo>
                  <a:cubicBezTo>
                    <a:pt x="664" y="506"/>
                    <a:pt x="666" y="504"/>
                    <a:pt x="664" y="504"/>
                  </a:cubicBezTo>
                  <a:cubicBezTo>
                    <a:pt x="663" y="504"/>
                    <a:pt x="663" y="503"/>
                    <a:pt x="662" y="502"/>
                  </a:cubicBezTo>
                  <a:cubicBezTo>
                    <a:pt x="662" y="503"/>
                    <a:pt x="661" y="502"/>
                    <a:pt x="660" y="502"/>
                  </a:cubicBezTo>
                  <a:cubicBezTo>
                    <a:pt x="659" y="501"/>
                    <a:pt x="658" y="500"/>
                    <a:pt x="657" y="499"/>
                  </a:cubicBezTo>
                  <a:cubicBezTo>
                    <a:pt x="656" y="498"/>
                    <a:pt x="656" y="498"/>
                    <a:pt x="656" y="498"/>
                  </a:cubicBezTo>
                  <a:cubicBezTo>
                    <a:pt x="655" y="498"/>
                    <a:pt x="655" y="498"/>
                    <a:pt x="654" y="498"/>
                  </a:cubicBezTo>
                  <a:cubicBezTo>
                    <a:pt x="654" y="497"/>
                    <a:pt x="653" y="497"/>
                    <a:pt x="653" y="497"/>
                  </a:cubicBezTo>
                  <a:cubicBezTo>
                    <a:pt x="653" y="495"/>
                    <a:pt x="652" y="495"/>
                    <a:pt x="652" y="494"/>
                  </a:cubicBezTo>
                  <a:cubicBezTo>
                    <a:pt x="652" y="494"/>
                    <a:pt x="650" y="494"/>
                    <a:pt x="650" y="493"/>
                  </a:cubicBezTo>
                  <a:cubicBezTo>
                    <a:pt x="649" y="493"/>
                    <a:pt x="649" y="494"/>
                    <a:pt x="648" y="494"/>
                  </a:cubicBezTo>
                  <a:cubicBezTo>
                    <a:pt x="648" y="493"/>
                    <a:pt x="647" y="493"/>
                    <a:pt x="647" y="492"/>
                  </a:cubicBezTo>
                  <a:cubicBezTo>
                    <a:pt x="647" y="492"/>
                    <a:pt x="646" y="491"/>
                    <a:pt x="646" y="491"/>
                  </a:cubicBezTo>
                  <a:cubicBezTo>
                    <a:pt x="646" y="491"/>
                    <a:pt x="646" y="491"/>
                    <a:pt x="646" y="491"/>
                  </a:cubicBezTo>
                  <a:cubicBezTo>
                    <a:pt x="646" y="491"/>
                    <a:pt x="646" y="491"/>
                    <a:pt x="646" y="490"/>
                  </a:cubicBezTo>
                  <a:cubicBezTo>
                    <a:pt x="645" y="490"/>
                    <a:pt x="644" y="489"/>
                    <a:pt x="645" y="488"/>
                  </a:cubicBezTo>
                  <a:cubicBezTo>
                    <a:pt x="645" y="489"/>
                    <a:pt x="646" y="489"/>
                    <a:pt x="646" y="489"/>
                  </a:cubicBezTo>
                  <a:cubicBezTo>
                    <a:pt x="647" y="490"/>
                    <a:pt x="646" y="490"/>
                    <a:pt x="647" y="490"/>
                  </a:cubicBezTo>
                  <a:cubicBezTo>
                    <a:pt x="647" y="491"/>
                    <a:pt x="648" y="491"/>
                    <a:pt x="649" y="491"/>
                  </a:cubicBezTo>
                  <a:cubicBezTo>
                    <a:pt x="649" y="492"/>
                    <a:pt x="650" y="492"/>
                    <a:pt x="650" y="492"/>
                  </a:cubicBezTo>
                  <a:cubicBezTo>
                    <a:pt x="650" y="490"/>
                    <a:pt x="648" y="489"/>
                    <a:pt x="648" y="488"/>
                  </a:cubicBezTo>
                  <a:cubicBezTo>
                    <a:pt x="646" y="487"/>
                    <a:pt x="646" y="486"/>
                    <a:pt x="645" y="486"/>
                  </a:cubicBezTo>
                  <a:cubicBezTo>
                    <a:pt x="645" y="485"/>
                    <a:pt x="644" y="484"/>
                    <a:pt x="644" y="483"/>
                  </a:cubicBezTo>
                  <a:cubicBezTo>
                    <a:pt x="644" y="482"/>
                    <a:pt x="642" y="481"/>
                    <a:pt x="642" y="480"/>
                  </a:cubicBezTo>
                  <a:cubicBezTo>
                    <a:pt x="642" y="480"/>
                    <a:pt x="642" y="480"/>
                    <a:pt x="642" y="479"/>
                  </a:cubicBezTo>
                  <a:cubicBezTo>
                    <a:pt x="642" y="479"/>
                    <a:pt x="642" y="479"/>
                    <a:pt x="642" y="478"/>
                  </a:cubicBezTo>
                  <a:cubicBezTo>
                    <a:pt x="641" y="478"/>
                    <a:pt x="642" y="477"/>
                    <a:pt x="641" y="477"/>
                  </a:cubicBezTo>
                  <a:cubicBezTo>
                    <a:pt x="641" y="477"/>
                    <a:pt x="640" y="477"/>
                    <a:pt x="640" y="476"/>
                  </a:cubicBezTo>
                  <a:cubicBezTo>
                    <a:pt x="640" y="475"/>
                    <a:pt x="640" y="474"/>
                    <a:pt x="640" y="474"/>
                  </a:cubicBezTo>
                  <a:cubicBezTo>
                    <a:pt x="640" y="473"/>
                    <a:pt x="640" y="473"/>
                    <a:pt x="639" y="473"/>
                  </a:cubicBezTo>
                  <a:cubicBezTo>
                    <a:pt x="639" y="473"/>
                    <a:pt x="639" y="472"/>
                    <a:pt x="639" y="472"/>
                  </a:cubicBezTo>
                  <a:cubicBezTo>
                    <a:pt x="640" y="472"/>
                    <a:pt x="639" y="472"/>
                    <a:pt x="639" y="471"/>
                  </a:cubicBezTo>
                  <a:cubicBezTo>
                    <a:pt x="639" y="471"/>
                    <a:pt x="639" y="470"/>
                    <a:pt x="639" y="469"/>
                  </a:cubicBezTo>
                  <a:cubicBezTo>
                    <a:pt x="638" y="467"/>
                    <a:pt x="638" y="464"/>
                    <a:pt x="639" y="462"/>
                  </a:cubicBezTo>
                  <a:cubicBezTo>
                    <a:pt x="640" y="453"/>
                    <a:pt x="645" y="445"/>
                    <a:pt x="652" y="439"/>
                  </a:cubicBezTo>
                  <a:cubicBezTo>
                    <a:pt x="657" y="434"/>
                    <a:pt x="665" y="431"/>
                    <a:pt x="672" y="431"/>
                  </a:cubicBezTo>
                  <a:cubicBezTo>
                    <a:pt x="676" y="431"/>
                    <a:pt x="679" y="431"/>
                    <a:pt x="683" y="432"/>
                  </a:cubicBezTo>
                  <a:cubicBezTo>
                    <a:pt x="686" y="434"/>
                    <a:pt x="691" y="436"/>
                    <a:pt x="693" y="439"/>
                  </a:cubicBezTo>
                  <a:cubicBezTo>
                    <a:pt x="695" y="441"/>
                    <a:pt x="696" y="442"/>
                    <a:pt x="697" y="445"/>
                  </a:cubicBezTo>
                  <a:cubicBezTo>
                    <a:pt x="697" y="445"/>
                    <a:pt x="697" y="446"/>
                    <a:pt x="695" y="445"/>
                  </a:cubicBezTo>
                  <a:cubicBezTo>
                    <a:pt x="693" y="442"/>
                    <a:pt x="681" y="435"/>
                    <a:pt x="671" y="445"/>
                  </a:cubicBezTo>
                  <a:cubicBezTo>
                    <a:pt x="661" y="456"/>
                    <a:pt x="664" y="492"/>
                    <a:pt x="700" y="496"/>
                  </a:cubicBezTo>
                  <a:cubicBezTo>
                    <a:pt x="735" y="500"/>
                    <a:pt x="748" y="461"/>
                    <a:pt x="749" y="449"/>
                  </a:cubicBezTo>
                  <a:cubicBezTo>
                    <a:pt x="750" y="437"/>
                    <a:pt x="748" y="400"/>
                    <a:pt x="718" y="399"/>
                  </a:cubicBezTo>
                  <a:cubicBezTo>
                    <a:pt x="718" y="399"/>
                    <a:pt x="719" y="378"/>
                    <a:pt x="695" y="366"/>
                  </a:cubicBezTo>
                  <a:cubicBezTo>
                    <a:pt x="695" y="366"/>
                    <a:pt x="679" y="359"/>
                    <a:pt x="658" y="363"/>
                  </a:cubicBezTo>
                  <a:cubicBezTo>
                    <a:pt x="639" y="367"/>
                    <a:pt x="629" y="382"/>
                    <a:pt x="637" y="393"/>
                  </a:cubicBezTo>
                  <a:cubicBezTo>
                    <a:pt x="633" y="389"/>
                    <a:pt x="623" y="392"/>
                    <a:pt x="620" y="394"/>
                  </a:cubicBezTo>
                  <a:cubicBezTo>
                    <a:pt x="601" y="403"/>
                    <a:pt x="596" y="430"/>
                    <a:pt x="597" y="449"/>
                  </a:cubicBezTo>
                  <a:cubicBezTo>
                    <a:pt x="597" y="449"/>
                    <a:pt x="597" y="453"/>
                    <a:pt x="597" y="453"/>
                  </a:cubicBezTo>
                  <a:cubicBezTo>
                    <a:pt x="597" y="455"/>
                    <a:pt x="596" y="458"/>
                    <a:pt x="599" y="459"/>
                  </a:cubicBezTo>
                  <a:cubicBezTo>
                    <a:pt x="600" y="460"/>
                    <a:pt x="600" y="457"/>
                    <a:pt x="601" y="458"/>
                  </a:cubicBezTo>
                  <a:cubicBezTo>
                    <a:pt x="600" y="460"/>
                    <a:pt x="600" y="460"/>
                    <a:pt x="599" y="461"/>
                  </a:cubicBezTo>
                  <a:cubicBezTo>
                    <a:pt x="599" y="462"/>
                    <a:pt x="599" y="462"/>
                    <a:pt x="599" y="463"/>
                  </a:cubicBezTo>
                  <a:cubicBezTo>
                    <a:pt x="599" y="464"/>
                    <a:pt x="600" y="465"/>
                    <a:pt x="599" y="466"/>
                  </a:cubicBezTo>
                  <a:cubicBezTo>
                    <a:pt x="600" y="467"/>
                    <a:pt x="601" y="467"/>
                    <a:pt x="601" y="467"/>
                  </a:cubicBezTo>
                  <a:cubicBezTo>
                    <a:pt x="600" y="468"/>
                    <a:pt x="600" y="469"/>
                    <a:pt x="600" y="470"/>
                  </a:cubicBezTo>
                  <a:cubicBezTo>
                    <a:pt x="601" y="470"/>
                    <a:pt x="600" y="471"/>
                    <a:pt x="600" y="472"/>
                  </a:cubicBezTo>
                  <a:cubicBezTo>
                    <a:pt x="600" y="473"/>
                    <a:pt x="601" y="473"/>
                    <a:pt x="601" y="474"/>
                  </a:cubicBezTo>
                  <a:cubicBezTo>
                    <a:pt x="602" y="476"/>
                    <a:pt x="603" y="477"/>
                    <a:pt x="602" y="478"/>
                  </a:cubicBezTo>
                  <a:cubicBezTo>
                    <a:pt x="602" y="479"/>
                    <a:pt x="602" y="480"/>
                    <a:pt x="603" y="480"/>
                  </a:cubicBezTo>
                  <a:cubicBezTo>
                    <a:pt x="603" y="482"/>
                    <a:pt x="604" y="483"/>
                    <a:pt x="605" y="484"/>
                  </a:cubicBezTo>
                  <a:cubicBezTo>
                    <a:pt x="605" y="483"/>
                    <a:pt x="606" y="483"/>
                    <a:pt x="605" y="484"/>
                  </a:cubicBezTo>
                  <a:cubicBezTo>
                    <a:pt x="605" y="485"/>
                    <a:pt x="607" y="487"/>
                    <a:pt x="606" y="487"/>
                  </a:cubicBezTo>
                  <a:cubicBezTo>
                    <a:pt x="606" y="488"/>
                    <a:pt x="606" y="488"/>
                    <a:pt x="606" y="488"/>
                  </a:cubicBezTo>
                  <a:cubicBezTo>
                    <a:pt x="605" y="488"/>
                    <a:pt x="606" y="486"/>
                    <a:pt x="605" y="486"/>
                  </a:cubicBezTo>
                  <a:cubicBezTo>
                    <a:pt x="604" y="485"/>
                    <a:pt x="604" y="484"/>
                    <a:pt x="602" y="483"/>
                  </a:cubicBezTo>
                  <a:cubicBezTo>
                    <a:pt x="601" y="481"/>
                    <a:pt x="601" y="479"/>
                    <a:pt x="601" y="477"/>
                  </a:cubicBezTo>
                  <a:cubicBezTo>
                    <a:pt x="600" y="476"/>
                    <a:pt x="600" y="475"/>
                    <a:pt x="599" y="474"/>
                  </a:cubicBezTo>
                  <a:cubicBezTo>
                    <a:pt x="598" y="476"/>
                    <a:pt x="599" y="476"/>
                    <a:pt x="599" y="477"/>
                  </a:cubicBezTo>
                  <a:cubicBezTo>
                    <a:pt x="599" y="477"/>
                    <a:pt x="599" y="477"/>
                    <a:pt x="599" y="478"/>
                  </a:cubicBezTo>
                  <a:cubicBezTo>
                    <a:pt x="599" y="478"/>
                    <a:pt x="599" y="479"/>
                    <a:pt x="599" y="480"/>
                  </a:cubicBezTo>
                  <a:cubicBezTo>
                    <a:pt x="600" y="481"/>
                    <a:pt x="601" y="483"/>
                    <a:pt x="602" y="484"/>
                  </a:cubicBezTo>
                  <a:cubicBezTo>
                    <a:pt x="602" y="485"/>
                    <a:pt x="602" y="485"/>
                    <a:pt x="603" y="485"/>
                  </a:cubicBezTo>
                  <a:cubicBezTo>
                    <a:pt x="603" y="485"/>
                    <a:pt x="602" y="485"/>
                    <a:pt x="602" y="486"/>
                  </a:cubicBezTo>
                  <a:cubicBezTo>
                    <a:pt x="602" y="486"/>
                    <a:pt x="603" y="486"/>
                    <a:pt x="603" y="486"/>
                  </a:cubicBezTo>
                  <a:cubicBezTo>
                    <a:pt x="603" y="486"/>
                    <a:pt x="603" y="487"/>
                    <a:pt x="604" y="487"/>
                  </a:cubicBezTo>
                  <a:cubicBezTo>
                    <a:pt x="604" y="488"/>
                    <a:pt x="604" y="488"/>
                    <a:pt x="604" y="489"/>
                  </a:cubicBezTo>
                  <a:cubicBezTo>
                    <a:pt x="605" y="489"/>
                    <a:pt x="604" y="490"/>
                    <a:pt x="606" y="490"/>
                  </a:cubicBezTo>
                  <a:cubicBezTo>
                    <a:pt x="605" y="491"/>
                    <a:pt x="606" y="492"/>
                    <a:pt x="606" y="492"/>
                  </a:cubicBezTo>
                  <a:cubicBezTo>
                    <a:pt x="606" y="493"/>
                    <a:pt x="607" y="494"/>
                    <a:pt x="607" y="494"/>
                  </a:cubicBezTo>
                  <a:cubicBezTo>
                    <a:pt x="607" y="495"/>
                    <a:pt x="607" y="494"/>
                    <a:pt x="607" y="495"/>
                  </a:cubicBezTo>
                  <a:cubicBezTo>
                    <a:pt x="608" y="496"/>
                    <a:pt x="609" y="497"/>
                    <a:pt x="609" y="498"/>
                  </a:cubicBezTo>
                  <a:cubicBezTo>
                    <a:pt x="610" y="499"/>
                    <a:pt x="610" y="499"/>
                    <a:pt x="610" y="499"/>
                  </a:cubicBezTo>
                  <a:cubicBezTo>
                    <a:pt x="610" y="500"/>
                    <a:pt x="610" y="500"/>
                    <a:pt x="611" y="500"/>
                  </a:cubicBezTo>
                  <a:cubicBezTo>
                    <a:pt x="611" y="501"/>
                    <a:pt x="611" y="501"/>
                    <a:pt x="612" y="501"/>
                  </a:cubicBezTo>
                  <a:cubicBezTo>
                    <a:pt x="612" y="499"/>
                    <a:pt x="611" y="498"/>
                    <a:pt x="609" y="497"/>
                  </a:cubicBezTo>
                  <a:cubicBezTo>
                    <a:pt x="609" y="496"/>
                    <a:pt x="609" y="496"/>
                    <a:pt x="609" y="495"/>
                  </a:cubicBezTo>
                  <a:cubicBezTo>
                    <a:pt x="608" y="495"/>
                    <a:pt x="607" y="494"/>
                    <a:pt x="608" y="493"/>
                  </a:cubicBezTo>
                  <a:cubicBezTo>
                    <a:pt x="609" y="493"/>
                    <a:pt x="609" y="494"/>
                    <a:pt x="609" y="495"/>
                  </a:cubicBezTo>
                  <a:cubicBezTo>
                    <a:pt x="609" y="495"/>
                    <a:pt x="610" y="495"/>
                    <a:pt x="610" y="495"/>
                  </a:cubicBezTo>
                  <a:cubicBezTo>
                    <a:pt x="610" y="495"/>
                    <a:pt x="610" y="495"/>
                    <a:pt x="610" y="495"/>
                  </a:cubicBezTo>
                  <a:cubicBezTo>
                    <a:pt x="610" y="495"/>
                    <a:pt x="611" y="495"/>
                    <a:pt x="611" y="495"/>
                  </a:cubicBezTo>
                  <a:cubicBezTo>
                    <a:pt x="611" y="496"/>
                    <a:pt x="611" y="496"/>
                    <a:pt x="611" y="496"/>
                  </a:cubicBezTo>
                  <a:cubicBezTo>
                    <a:pt x="611" y="497"/>
                    <a:pt x="611" y="497"/>
                    <a:pt x="611" y="498"/>
                  </a:cubicBezTo>
                  <a:cubicBezTo>
                    <a:pt x="611" y="498"/>
                    <a:pt x="612" y="498"/>
                    <a:pt x="612" y="498"/>
                  </a:cubicBezTo>
                  <a:cubicBezTo>
                    <a:pt x="612" y="499"/>
                    <a:pt x="613" y="500"/>
                    <a:pt x="613" y="501"/>
                  </a:cubicBezTo>
                  <a:cubicBezTo>
                    <a:pt x="614" y="502"/>
                    <a:pt x="615" y="504"/>
                    <a:pt x="616" y="504"/>
                  </a:cubicBezTo>
                  <a:cubicBezTo>
                    <a:pt x="616" y="507"/>
                    <a:pt x="619" y="508"/>
                    <a:pt x="620" y="510"/>
                  </a:cubicBezTo>
                  <a:cubicBezTo>
                    <a:pt x="621" y="511"/>
                    <a:pt x="622" y="511"/>
                    <a:pt x="622" y="511"/>
                  </a:cubicBezTo>
                  <a:cubicBezTo>
                    <a:pt x="622" y="512"/>
                    <a:pt x="622" y="512"/>
                    <a:pt x="623" y="512"/>
                  </a:cubicBezTo>
                  <a:cubicBezTo>
                    <a:pt x="623" y="512"/>
                    <a:pt x="623" y="512"/>
                    <a:pt x="623" y="513"/>
                  </a:cubicBezTo>
                  <a:cubicBezTo>
                    <a:pt x="624" y="514"/>
                    <a:pt x="624" y="514"/>
                    <a:pt x="625" y="515"/>
                  </a:cubicBezTo>
                  <a:cubicBezTo>
                    <a:pt x="626" y="516"/>
                    <a:pt x="626" y="516"/>
                    <a:pt x="626" y="516"/>
                  </a:cubicBezTo>
                  <a:cubicBezTo>
                    <a:pt x="627" y="516"/>
                    <a:pt x="626" y="516"/>
                    <a:pt x="627" y="516"/>
                  </a:cubicBezTo>
                  <a:cubicBezTo>
                    <a:pt x="627" y="517"/>
                    <a:pt x="629" y="517"/>
                    <a:pt x="630" y="518"/>
                  </a:cubicBezTo>
                  <a:cubicBezTo>
                    <a:pt x="631" y="519"/>
                    <a:pt x="631" y="519"/>
                    <a:pt x="631" y="519"/>
                  </a:cubicBezTo>
                  <a:cubicBezTo>
                    <a:pt x="632" y="520"/>
                    <a:pt x="633" y="520"/>
                    <a:pt x="633" y="520"/>
                  </a:cubicBezTo>
                  <a:cubicBezTo>
                    <a:pt x="633" y="520"/>
                    <a:pt x="634" y="521"/>
                    <a:pt x="634" y="521"/>
                  </a:cubicBezTo>
                  <a:cubicBezTo>
                    <a:pt x="636" y="523"/>
                    <a:pt x="639" y="525"/>
                    <a:pt x="641" y="526"/>
                  </a:cubicBezTo>
                  <a:cubicBezTo>
                    <a:pt x="643" y="528"/>
                    <a:pt x="646" y="528"/>
                    <a:pt x="648" y="529"/>
                  </a:cubicBezTo>
                  <a:cubicBezTo>
                    <a:pt x="649" y="530"/>
                    <a:pt x="649" y="530"/>
                    <a:pt x="649" y="531"/>
                  </a:cubicBezTo>
                  <a:cubicBezTo>
                    <a:pt x="650" y="530"/>
                    <a:pt x="651" y="532"/>
                    <a:pt x="652" y="532"/>
                  </a:cubicBezTo>
                  <a:cubicBezTo>
                    <a:pt x="653" y="532"/>
                    <a:pt x="654" y="532"/>
                    <a:pt x="655" y="533"/>
                  </a:cubicBezTo>
                  <a:cubicBezTo>
                    <a:pt x="656" y="533"/>
                    <a:pt x="657" y="534"/>
                    <a:pt x="657" y="534"/>
                  </a:cubicBezTo>
                  <a:cubicBezTo>
                    <a:pt x="658" y="534"/>
                    <a:pt x="660" y="534"/>
                    <a:pt x="661" y="534"/>
                  </a:cubicBezTo>
                  <a:cubicBezTo>
                    <a:pt x="662" y="535"/>
                    <a:pt x="663" y="535"/>
                    <a:pt x="663" y="535"/>
                  </a:cubicBezTo>
                  <a:cubicBezTo>
                    <a:pt x="664" y="535"/>
                    <a:pt x="665" y="535"/>
                    <a:pt x="665" y="536"/>
                  </a:cubicBezTo>
                  <a:cubicBezTo>
                    <a:pt x="665" y="536"/>
                    <a:pt x="666" y="536"/>
                    <a:pt x="666" y="536"/>
                  </a:cubicBezTo>
                  <a:cubicBezTo>
                    <a:pt x="666" y="536"/>
                    <a:pt x="667" y="535"/>
                    <a:pt x="667" y="535"/>
                  </a:cubicBezTo>
                  <a:cubicBezTo>
                    <a:pt x="667" y="535"/>
                    <a:pt x="668" y="535"/>
                    <a:pt x="668" y="535"/>
                  </a:cubicBezTo>
                  <a:cubicBezTo>
                    <a:pt x="671" y="536"/>
                    <a:pt x="673" y="537"/>
                    <a:pt x="676" y="538"/>
                  </a:cubicBezTo>
                  <a:cubicBezTo>
                    <a:pt x="678" y="538"/>
                    <a:pt x="679" y="537"/>
                    <a:pt x="682" y="538"/>
                  </a:cubicBezTo>
                  <a:cubicBezTo>
                    <a:pt x="683" y="538"/>
                    <a:pt x="684" y="539"/>
                    <a:pt x="686" y="539"/>
                  </a:cubicBezTo>
                  <a:cubicBezTo>
                    <a:pt x="686" y="539"/>
                    <a:pt x="686" y="538"/>
                    <a:pt x="687" y="538"/>
                  </a:cubicBezTo>
                  <a:cubicBezTo>
                    <a:pt x="687" y="538"/>
                    <a:pt x="688" y="539"/>
                    <a:pt x="688" y="539"/>
                  </a:cubicBezTo>
                  <a:cubicBezTo>
                    <a:pt x="689" y="539"/>
                    <a:pt x="690" y="539"/>
                    <a:pt x="691" y="538"/>
                  </a:cubicBezTo>
                  <a:cubicBezTo>
                    <a:pt x="690" y="538"/>
                    <a:pt x="689" y="537"/>
                    <a:pt x="688" y="537"/>
                  </a:cubicBezTo>
                  <a:cubicBezTo>
                    <a:pt x="688" y="537"/>
                    <a:pt x="688" y="537"/>
                    <a:pt x="687" y="537"/>
                  </a:cubicBezTo>
                  <a:cubicBezTo>
                    <a:pt x="687" y="537"/>
                    <a:pt x="687" y="537"/>
                    <a:pt x="686" y="537"/>
                  </a:cubicBezTo>
                  <a:cubicBezTo>
                    <a:pt x="685" y="537"/>
                    <a:pt x="685" y="537"/>
                    <a:pt x="684" y="537"/>
                  </a:cubicBezTo>
                  <a:cubicBezTo>
                    <a:pt x="684" y="537"/>
                    <a:pt x="683" y="537"/>
                    <a:pt x="683" y="537"/>
                  </a:cubicBezTo>
                  <a:cubicBezTo>
                    <a:pt x="683" y="537"/>
                    <a:pt x="682" y="537"/>
                    <a:pt x="682" y="536"/>
                  </a:cubicBezTo>
                  <a:cubicBezTo>
                    <a:pt x="681" y="536"/>
                    <a:pt x="680" y="537"/>
                    <a:pt x="680" y="536"/>
                  </a:cubicBezTo>
                  <a:cubicBezTo>
                    <a:pt x="681" y="536"/>
                    <a:pt x="682" y="535"/>
                    <a:pt x="683" y="536"/>
                  </a:cubicBezTo>
                  <a:cubicBezTo>
                    <a:pt x="684" y="536"/>
                    <a:pt x="684" y="536"/>
                    <a:pt x="685" y="536"/>
                  </a:cubicBezTo>
                  <a:cubicBezTo>
                    <a:pt x="685" y="536"/>
                    <a:pt x="686" y="537"/>
                    <a:pt x="686" y="537"/>
                  </a:cubicBezTo>
                  <a:cubicBezTo>
                    <a:pt x="686" y="537"/>
                    <a:pt x="687" y="536"/>
                    <a:pt x="687" y="536"/>
                  </a:cubicBezTo>
                  <a:cubicBezTo>
                    <a:pt x="688" y="536"/>
                    <a:pt x="690" y="537"/>
                    <a:pt x="691" y="537"/>
                  </a:cubicBezTo>
                  <a:cubicBezTo>
                    <a:pt x="692" y="537"/>
                    <a:pt x="692" y="538"/>
                    <a:pt x="693" y="539"/>
                  </a:cubicBezTo>
                  <a:cubicBezTo>
                    <a:pt x="693" y="538"/>
                    <a:pt x="694" y="538"/>
                    <a:pt x="694" y="538"/>
                  </a:cubicBezTo>
                  <a:cubicBezTo>
                    <a:pt x="694" y="538"/>
                    <a:pt x="695" y="538"/>
                    <a:pt x="695" y="538"/>
                  </a:cubicBezTo>
                  <a:cubicBezTo>
                    <a:pt x="695" y="538"/>
                    <a:pt x="695" y="537"/>
                    <a:pt x="696" y="537"/>
                  </a:cubicBezTo>
                  <a:cubicBezTo>
                    <a:pt x="697" y="537"/>
                    <a:pt x="697" y="538"/>
                    <a:pt x="698" y="538"/>
                  </a:cubicBezTo>
                  <a:cubicBezTo>
                    <a:pt x="699" y="538"/>
                    <a:pt x="699" y="538"/>
                    <a:pt x="700" y="538"/>
                  </a:cubicBezTo>
                  <a:cubicBezTo>
                    <a:pt x="700" y="538"/>
                    <a:pt x="701" y="538"/>
                    <a:pt x="701" y="538"/>
                  </a:cubicBezTo>
                  <a:cubicBezTo>
                    <a:pt x="701" y="538"/>
                    <a:pt x="701" y="538"/>
                    <a:pt x="701" y="538"/>
                  </a:cubicBezTo>
                  <a:cubicBezTo>
                    <a:pt x="701" y="537"/>
                    <a:pt x="701" y="538"/>
                    <a:pt x="702" y="538"/>
                  </a:cubicBezTo>
                  <a:cubicBezTo>
                    <a:pt x="702" y="538"/>
                    <a:pt x="702" y="537"/>
                    <a:pt x="702" y="537"/>
                  </a:cubicBezTo>
                  <a:cubicBezTo>
                    <a:pt x="702" y="537"/>
                    <a:pt x="702" y="538"/>
                    <a:pt x="702" y="538"/>
                  </a:cubicBezTo>
                  <a:cubicBezTo>
                    <a:pt x="703" y="538"/>
                    <a:pt x="703" y="537"/>
                    <a:pt x="704" y="537"/>
                  </a:cubicBezTo>
                  <a:cubicBezTo>
                    <a:pt x="704" y="537"/>
                    <a:pt x="704" y="537"/>
                    <a:pt x="705" y="537"/>
                  </a:cubicBezTo>
                  <a:cubicBezTo>
                    <a:pt x="705" y="537"/>
                    <a:pt x="706" y="537"/>
                    <a:pt x="706" y="537"/>
                  </a:cubicBezTo>
                  <a:cubicBezTo>
                    <a:pt x="706" y="537"/>
                    <a:pt x="707" y="537"/>
                    <a:pt x="708" y="537"/>
                  </a:cubicBezTo>
                  <a:cubicBezTo>
                    <a:pt x="709" y="537"/>
                    <a:pt x="709" y="536"/>
                    <a:pt x="711" y="536"/>
                  </a:cubicBezTo>
                  <a:cubicBezTo>
                    <a:pt x="712" y="536"/>
                    <a:pt x="714" y="535"/>
                    <a:pt x="715" y="535"/>
                  </a:cubicBezTo>
                  <a:cubicBezTo>
                    <a:pt x="713" y="534"/>
                    <a:pt x="712" y="536"/>
                    <a:pt x="709" y="535"/>
                  </a:cubicBezTo>
                  <a:cubicBezTo>
                    <a:pt x="709" y="535"/>
                    <a:pt x="708" y="536"/>
                    <a:pt x="708" y="536"/>
                  </a:cubicBezTo>
                  <a:cubicBezTo>
                    <a:pt x="706" y="535"/>
                    <a:pt x="704" y="536"/>
                    <a:pt x="703" y="536"/>
                  </a:cubicBezTo>
                  <a:cubicBezTo>
                    <a:pt x="703" y="536"/>
                    <a:pt x="703" y="536"/>
                    <a:pt x="703" y="536"/>
                  </a:cubicBezTo>
                  <a:cubicBezTo>
                    <a:pt x="703" y="536"/>
                    <a:pt x="700" y="536"/>
                    <a:pt x="701" y="535"/>
                  </a:cubicBezTo>
                  <a:cubicBezTo>
                    <a:pt x="701" y="535"/>
                    <a:pt x="701" y="535"/>
                    <a:pt x="702" y="535"/>
                  </a:cubicBezTo>
                  <a:cubicBezTo>
                    <a:pt x="702" y="535"/>
                    <a:pt x="702" y="535"/>
                    <a:pt x="703" y="535"/>
                  </a:cubicBezTo>
                  <a:cubicBezTo>
                    <a:pt x="703" y="534"/>
                    <a:pt x="703" y="534"/>
                    <a:pt x="704" y="534"/>
                  </a:cubicBezTo>
                  <a:cubicBezTo>
                    <a:pt x="705" y="535"/>
                    <a:pt x="707" y="534"/>
                    <a:pt x="708" y="534"/>
                  </a:cubicBezTo>
                  <a:cubicBezTo>
                    <a:pt x="708" y="534"/>
                    <a:pt x="708" y="534"/>
                    <a:pt x="708" y="534"/>
                  </a:cubicBezTo>
                  <a:cubicBezTo>
                    <a:pt x="709" y="534"/>
                    <a:pt x="709" y="534"/>
                    <a:pt x="710" y="534"/>
                  </a:cubicBezTo>
                  <a:cubicBezTo>
                    <a:pt x="710" y="534"/>
                    <a:pt x="710" y="533"/>
                    <a:pt x="710" y="533"/>
                  </a:cubicBezTo>
                  <a:cubicBezTo>
                    <a:pt x="710" y="533"/>
                    <a:pt x="711" y="534"/>
                    <a:pt x="711" y="534"/>
                  </a:cubicBezTo>
                  <a:cubicBezTo>
                    <a:pt x="711" y="534"/>
                    <a:pt x="712" y="533"/>
                    <a:pt x="712" y="533"/>
                  </a:cubicBezTo>
                  <a:cubicBezTo>
                    <a:pt x="712" y="533"/>
                    <a:pt x="712" y="532"/>
                    <a:pt x="713" y="532"/>
                  </a:cubicBezTo>
                  <a:cubicBezTo>
                    <a:pt x="713" y="533"/>
                    <a:pt x="713" y="532"/>
                    <a:pt x="714" y="532"/>
                  </a:cubicBezTo>
                  <a:cubicBezTo>
                    <a:pt x="715" y="532"/>
                    <a:pt x="714" y="533"/>
                    <a:pt x="715" y="534"/>
                  </a:cubicBezTo>
                  <a:cubicBezTo>
                    <a:pt x="715" y="533"/>
                    <a:pt x="716" y="533"/>
                    <a:pt x="717" y="532"/>
                  </a:cubicBezTo>
                  <a:cubicBezTo>
                    <a:pt x="717" y="532"/>
                    <a:pt x="717" y="532"/>
                    <a:pt x="717" y="532"/>
                  </a:cubicBezTo>
                  <a:cubicBezTo>
                    <a:pt x="718" y="532"/>
                    <a:pt x="718" y="531"/>
                    <a:pt x="719" y="531"/>
                  </a:cubicBezTo>
                  <a:cubicBezTo>
                    <a:pt x="719" y="531"/>
                    <a:pt x="720" y="530"/>
                    <a:pt x="721" y="531"/>
                  </a:cubicBezTo>
                  <a:cubicBezTo>
                    <a:pt x="721" y="531"/>
                    <a:pt x="720" y="533"/>
                    <a:pt x="719" y="533"/>
                  </a:cubicBezTo>
                  <a:cubicBezTo>
                    <a:pt x="719" y="533"/>
                    <a:pt x="717" y="533"/>
                    <a:pt x="718" y="534"/>
                  </a:cubicBezTo>
                  <a:cubicBezTo>
                    <a:pt x="719" y="533"/>
                    <a:pt x="720" y="533"/>
                    <a:pt x="721" y="533"/>
                  </a:cubicBezTo>
                  <a:cubicBezTo>
                    <a:pt x="721" y="533"/>
                    <a:pt x="722" y="532"/>
                    <a:pt x="723" y="532"/>
                  </a:cubicBezTo>
                  <a:cubicBezTo>
                    <a:pt x="724" y="531"/>
                    <a:pt x="724" y="531"/>
                    <a:pt x="725" y="531"/>
                  </a:cubicBezTo>
                  <a:cubicBezTo>
                    <a:pt x="725" y="531"/>
                    <a:pt x="725" y="531"/>
                    <a:pt x="725" y="531"/>
                  </a:cubicBezTo>
                  <a:cubicBezTo>
                    <a:pt x="724" y="531"/>
                    <a:pt x="725" y="531"/>
                    <a:pt x="724" y="532"/>
                  </a:cubicBezTo>
                  <a:cubicBezTo>
                    <a:pt x="724" y="532"/>
                    <a:pt x="722" y="534"/>
                    <a:pt x="721" y="534"/>
                  </a:cubicBezTo>
                  <a:cubicBezTo>
                    <a:pt x="720" y="534"/>
                    <a:pt x="712" y="538"/>
                    <a:pt x="712" y="538"/>
                  </a:cubicBezTo>
                  <a:cubicBezTo>
                    <a:pt x="711" y="539"/>
                    <a:pt x="711" y="538"/>
                    <a:pt x="710" y="539"/>
                  </a:cubicBezTo>
                  <a:cubicBezTo>
                    <a:pt x="710" y="539"/>
                    <a:pt x="710" y="539"/>
                    <a:pt x="709" y="539"/>
                  </a:cubicBezTo>
                  <a:cubicBezTo>
                    <a:pt x="709" y="539"/>
                    <a:pt x="708" y="539"/>
                    <a:pt x="708" y="539"/>
                  </a:cubicBezTo>
                  <a:cubicBezTo>
                    <a:pt x="708" y="539"/>
                    <a:pt x="708" y="540"/>
                    <a:pt x="708" y="540"/>
                  </a:cubicBezTo>
                  <a:cubicBezTo>
                    <a:pt x="707" y="540"/>
                    <a:pt x="706" y="540"/>
                    <a:pt x="705" y="540"/>
                  </a:cubicBezTo>
                  <a:cubicBezTo>
                    <a:pt x="704" y="540"/>
                    <a:pt x="703" y="540"/>
                    <a:pt x="703" y="540"/>
                  </a:cubicBezTo>
                  <a:cubicBezTo>
                    <a:pt x="703" y="540"/>
                    <a:pt x="702" y="540"/>
                    <a:pt x="702" y="540"/>
                  </a:cubicBezTo>
                  <a:cubicBezTo>
                    <a:pt x="702" y="540"/>
                    <a:pt x="701" y="541"/>
                    <a:pt x="700" y="541"/>
                  </a:cubicBezTo>
                  <a:cubicBezTo>
                    <a:pt x="700" y="542"/>
                    <a:pt x="699" y="541"/>
                    <a:pt x="698" y="542"/>
                  </a:cubicBezTo>
                  <a:cubicBezTo>
                    <a:pt x="698" y="542"/>
                    <a:pt x="698" y="542"/>
                    <a:pt x="697" y="542"/>
                  </a:cubicBezTo>
                  <a:cubicBezTo>
                    <a:pt x="696" y="542"/>
                    <a:pt x="695" y="543"/>
                    <a:pt x="694" y="542"/>
                  </a:cubicBezTo>
                  <a:cubicBezTo>
                    <a:pt x="693" y="542"/>
                    <a:pt x="693" y="542"/>
                    <a:pt x="693" y="543"/>
                  </a:cubicBezTo>
                  <a:cubicBezTo>
                    <a:pt x="692" y="543"/>
                    <a:pt x="690" y="543"/>
                    <a:pt x="689" y="543"/>
                  </a:cubicBezTo>
                  <a:cubicBezTo>
                    <a:pt x="689" y="543"/>
                    <a:pt x="689" y="542"/>
                    <a:pt x="689" y="542"/>
                  </a:cubicBezTo>
                  <a:cubicBezTo>
                    <a:pt x="688" y="543"/>
                    <a:pt x="685" y="542"/>
                    <a:pt x="685" y="542"/>
                  </a:cubicBezTo>
                  <a:cubicBezTo>
                    <a:pt x="684" y="542"/>
                    <a:pt x="684" y="542"/>
                    <a:pt x="684" y="542"/>
                  </a:cubicBezTo>
                  <a:cubicBezTo>
                    <a:pt x="684" y="542"/>
                    <a:pt x="683" y="542"/>
                    <a:pt x="683" y="542"/>
                  </a:cubicBezTo>
                  <a:cubicBezTo>
                    <a:pt x="682" y="542"/>
                    <a:pt x="682" y="543"/>
                    <a:pt x="682" y="543"/>
                  </a:cubicBezTo>
                  <a:cubicBezTo>
                    <a:pt x="682" y="543"/>
                    <a:pt x="682" y="542"/>
                    <a:pt x="681" y="542"/>
                  </a:cubicBezTo>
                  <a:cubicBezTo>
                    <a:pt x="682" y="542"/>
                    <a:pt x="681" y="542"/>
                    <a:pt x="681" y="542"/>
                  </a:cubicBezTo>
                  <a:cubicBezTo>
                    <a:pt x="680" y="543"/>
                    <a:pt x="675" y="542"/>
                    <a:pt x="675" y="542"/>
                  </a:cubicBezTo>
                  <a:cubicBezTo>
                    <a:pt x="674" y="542"/>
                    <a:pt x="668" y="541"/>
                    <a:pt x="667" y="541"/>
                  </a:cubicBezTo>
                  <a:cubicBezTo>
                    <a:pt x="667" y="541"/>
                    <a:pt x="667" y="541"/>
                    <a:pt x="667" y="541"/>
                  </a:cubicBezTo>
                  <a:cubicBezTo>
                    <a:pt x="666" y="542"/>
                    <a:pt x="666" y="541"/>
                    <a:pt x="665" y="541"/>
                  </a:cubicBezTo>
                  <a:cubicBezTo>
                    <a:pt x="665" y="541"/>
                    <a:pt x="664" y="541"/>
                    <a:pt x="664" y="541"/>
                  </a:cubicBezTo>
                  <a:cubicBezTo>
                    <a:pt x="663" y="540"/>
                    <a:pt x="662" y="540"/>
                    <a:pt x="661" y="540"/>
                  </a:cubicBezTo>
                  <a:cubicBezTo>
                    <a:pt x="658" y="541"/>
                    <a:pt x="657" y="538"/>
                    <a:pt x="653" y="539"/>
                  </a:cubicBezTo>
                  <a:cubicBezTo>
                    <a:pt x="652" y="538"/>
                    <a:pt x="652" y="538"/>
                    <a:pt x="651" y="538"/>
                  </a:cubicBezTo>
                  <a:cubicBezTo>
                    <a:pt x="651" y="538"/>
                    <a:pt x="651" y="537"/>
                    <a:pt x="651" y="537"/>
                  </a:cubicBezTo>
                  <a:cubicBezTo>
                    <a:pt x="651" y="537"/>
                    <a:pt x="651" y="537"/>
                    <a:pt x="651" y="537"/>
                  </a:cubicBezTo>
                  <a:cubicBezTo>
                    <a:pt x="650" y="537"/>
                    <a:pt x="650" y="537"/>
                    <a:pt x="650" y="537"/>
                  </a:cubicBezTo>
                  <a:cubicBezTo>
                    <a:pt x="650" y="537"/>
                    <a:pt x="648" y="536"/>
                    <a:pt x="647" y="536"/>
                  </a:cubicBezTo>
                  <a:cubicBezTo>
                    <a:pt x="647" y="536"/>
                    <a:pt x="647" y="536"/>
                    <a:pt x="647" y="536"/>
                  </a:cubicBezTo>
                  <a:cubicBezTo>
                    <a:pt x="646" y="536"/>
                    <a:pt x="645" y="536"/>
                    <a:pt x="645" y="536"/>
                  </a:cubicBezTo>
                  <a:cubicBezTo>
                    <a:pt x="644" y="536"/>
                    <a:pt x="644" y="535"/>
                    <a:pt x="644" y="535"/>
                  </a:cubicBezTo>
                  <a:cubicBezTo>
                    <a:pt x="644" y="535"/>
                    <a:pt x="643" y="535"/>
                    <a:pt x="643" y="535"/>
                  </a:cubicBezTo>
                  <a:cubicBezTo>
                    <a:pt x="642" y="535"/>
                    <a:pt x="642" y="534"/>
                    <a:pt x="641" y="534"/>
                  </a:cubicBezTo>
                  <a:cubicBezTo>
                    <a:pt x="640" y="533"/>
                    <a:pt x="638" y="532"/>
                    <a:pt x="638" y="531"/>
                  </a:cubicBezTo>
                  <a:cubicBezTo>
                    <a:pt x="635" y="531"/>
                    <a:pt x="635" y="531"/>
                    <a:pt x="635" y="531"/>
                  </a:cubicBezTo>
                  <a:cubicBezTo>
                    <a:pt x="635" y="530"/>
                    <a:pt x="634" y="530"/>
                    <a:pt x="634" y="529"/>
                  </a:cubicBezTo>
                  <a:cubicBezTo>
                    <a:pt x="634" y="529"/>
                    <a:pt x="633" y="529"/>
                    <a:pt x="633" y="530"/>
                  </a:cubicBezTo>
                  <a:cubicBezTo>
                    <a:pt x="632" y="529"/>
                    <a:pt x="631" y="529"/>
                    <a:pt x="631" y="528"/>
                  </a:cubicBezTo>
                  <a:cubicBezTo>
                    <a:pt x="630" y="528"/>
                    <a:pt x="630" y="527"/>
                    <a:pt x="629" y="527"/>
                  </a:cubicBezTo>
                  <a:cubicBezTo>
                    <a:pt x="629" y="527"/>
                    <a:pt x="629" y="526"/>
                    <a:pt x="629" y="526"/>
                  </a:cubicBezTo>
                  <a:cubicBezTo>
                    <a:pt x="627" y="526"/>
                    <a:pt x="627" y="526"/>
                    <a:pt x="627" y="526"/>
                  </a:cubicBezTo>
                  <a:cubicBezTo>
                    <a:pt x="626" y="525"/>
                    <a:pt x="626" y="524"/>
                    <a:pt x="625" y="524"/>
                  </a:cubicBezTo>
                  <a:cubicBezTo>
                    <a:pt x="625" y="523"/>
                    <a:pt x="625" y="524"/>
                    <a:pt x="624" y="524"/>
                  </a:cubicBezTo>
                  <a:cubicBezTo>
                    <a:pt x="624" y="523"/>
                    <a:pt x="623" y="523"/>
                    <a:pt x="623" y="522"/>
                  </a:cubicBezTo>
                  <a:cubicBezTo>
                    <a:pt x="622" y="522"/>
                    <a:pt x="621" y="521"/>
                    <a:pt x="620" y="521"/>
                  </a:cubicBezTo>
                  <a:cubicBezTo>
                    <a:pt x="619" y="519"/>
                    <a:pt x="618" y="517"/>
                    <a:pt x="616" y="515"/>
                  </a:cubicBezTo>
                  <a:cubicBezTo>
                    <a:pt x="615" y="515"/>
                    <a:pt x="615" y="515"/>
                    <a:pt x="614" y="515"/>
                  </a:cubicBezTo>
                  <a:cubicBezTo>
                    <a:pt x="614" y="514"/>
                    <a:pt x="613" y="513"/>
                    <a:pt x="612" y="512"/>
                  </a:cubicBezTo>
                  <a:cubicBezTo>
                    <a:pt x="611" y="512"/>
                    <a:pt x="610" y="511"/>
                    <a:pt x="610" y="511"/>
                  </a:cubicBezTo>
                  <a:cubicBezTo>
                    <a:pt x="610" y="510"/>
                    <a:pt x="609" y="510"/>
                    <a:pt x="610" y="509"/>
                  </a:cubicBezTo>
                  <a:cubicBezTo>
                    <a:pt x="609" y="508"/>
                    <a:pt x="609" y="508"/>
                    <a:pt x="608" y="508"/>
                  </a:cubicBezTo>
                  <a:cubicBezTo>
                    <a:pt x="608" y="506"/>
                    <a:pt x="606" y="505"/>
                    <a:pt x="605" y="503"/>
                  </a:cubicBezTo>
                  <a:cubicBezTo>
                    <a:pt x="605" y="503"/>
                    <a:pt x="605" y="503"/>
                    <a:pt x="604" y="503"/>
                  </a:cubicBezTo>
                  <a:cubicBezTo>
                    <a:pt x="603" y="501"/>
                    <a:pt x="602" y="500"/>
                    <a:pt x="601" y="499"/>
                  </a:cubicBezTo>
                  <a:cubicBezTo>
                    <a:pt x="601" y="499"/>
                    <a:pt x="601" y="498"/>
                    <a:pt x="601" y="498"/>
                  </a:cubicBezTo>
                  <a:cubicBezTo>
                    <a:pt x="601" y="498"/>
                    <a:pt x="600" y="498"/>
                    <a:pt x="600" y="498"/>
                  </a:cubicBezTo>
                  <a:cubicBezTo>
                    <a:pt x="600" y="498"/>
                    <a:pt x="600" y="497"/>
                    <a:pt x="600" y="497"/>
                  </a:cubicBezTo>
                  <a:cubicBezTo>
                    <a:pt x="599" y="496"/>
                    <a:pt x="599" y="496"/>
                    <a:pt x="599" y="496"/>
                  </a:cubicBezTo>
                  <a:cubicBezTo>
                    <a:pt x="599" y="495"/>
                    <a:pt x="597" y="495"/>
                    <a:pt x="598" y="495"/>
                  </a:cubicBezTo>
                  <a:cubicBezTo>
                    <a:pt x="598" y="494"/>
                    <a:pt x="598" y="494"/>
                    <a:pt x="598" y="494"/>
                  </a:cubicBezTo>
                  <a:cubicBezTo>
                    <a:pt x="598" y="493"/>
                    <a:pt x="597" y="492"/>
                    <a:pt x="597" y="491"/>
                  </a:cubicBezTo>
                  <a:cubicBezTo>
                    <a:pt x="597" y="491"/>
                    <a:pt x="597" y="491"/>
                    <a:pt x="597" y="491"/>
                  </a:cubicBezTo>
                  <a:cubicBezTo>
                    <a:pt x="597" y="491"/>
                    <a:pt x="596" y="491"/>
                    <a:pt x="596" y="490"/>
                  </a:cubicBezTo>
                  <a:cubicBezTo>
                    <a:pt x="596" y="490"/>
                    <a:pt x="596" y="489"/>
                    <a:pt x="596" y="489"/>
                  </a:cubicBezTo>
                  <a:cubicBezTo>
                    <a:pt x="596" y="488"/>
                    <a:pt x="595" y="488"/>
                    <a:pt x="595" y="488"/>
                  </a:cubicBezTo>
                  <a:cubicBezTo>
                    <a:pt x="595" y="487"/>
                    <a:pt x="595" y="487"/>
                    <a:pt x="595" y="486"/>
                  </a:cubicBezTo>
                  <a:cubicBezTo>
                    <a:pt x="595" y="486"/>
                    <a:pt x="594" y="486"/>
                    <a:pt x="594" y="485"/>
                  </a:cubicBezTo>
                  <a:cubicBezTo>
                    <a:pt x="594" y="485"/>
                    <a:pt x="594" y="485"/>
                    <a:pt x="594" y="485"/>
                  </a:cubicBezTo>
                  <a:cubicBezTo>
                    <a:pt x="594" y="485"/>
                    <a:pt x="594" y="485"/>
                    <a:pt x="594" y="485"/>
                  </a:cubicBezTo>
                  <a:cubicBezTo>
                    <a:pt x="594" y="485"/>
                    <a:pt x="594" y="484"/>
                    <a:pt x="594" y="484"/>
                  </a:cubicBezTo>
                  <a:cubicBezTo>
                    <a:pt x="593" y="483"/>
                    <a:pt x="594" y="483"/>
                    <a:pt x="594" y="482"/>
                  </a:cubicBezTo>
                  <a:cubicBezTo>
                    <a:pt x="593" y="481"/>
                    <a:pt x="592" y="480"/>
                    <a:pt x="592" y="479"/>
                  </a:cubicBezTo>
                  <a:cubicBezTo>
                    <a:pt x="592" y="479"/>
                    <a:pt x="592" y="478"/>
                    <a:pt x="592" y="477"/>
                  </a:cubicBezTo>
                  <a:cubicBezTo>
                    <a:pt x="592" y="476"/>
                    <a:pt x="591" y="476"/>
                    <a:pt x="591" y="476"/>
                  </a:cubicBezTo>
                  <a:cubicBezTo>
                    <a:pt x="591" y="476"/>
                    <a:pt x="591" y="476"/>
                    <a:pt x="591" y="475"/>
                  </a:cubicBezTo>
                  <a:cubicBezTo>
                    <a:pt x="591" y="475"/>
                    <a:pt x="590" y="474"/>
                    <a:pt x="590" y="473"/>
                  </a:cubicBezTo>
                  <a:cubicBezTo>
                    <a:pt x="589" y="473"/>
                    <a:pt x="589" y="471"/>
                    <a:pt x="588" y="471"/>
                  </a:cubicBezTo>
                  <a:cubicBezTo>
                    <a:pt x="588" y="470"/>
                    <a:pt x="588" y="470"/>
                    <a:pt x="588" y="469"/>
                  </a:cubicBezTo>
                  <a:cubicBezTo>
                    <a:pt x="588" y="469"/>
                    <a:pt x="588" y="468"/>
                    <a:pt x="588" y="468"/>
                  </a:cubicBezTo>
                  <a:cubicBezTo>
                    <a:pt x="587" y="466"/>
                    <a:pt x="587" y="466"/>
                    <a:pt x="587" y="465"/>
                  </a:cubicBezTo>
                  <a:cubicBezTo>
                    <a:pt x="587" y="465"/>
                    <a:pt x="587" y="465"/>
                    <a:pt x="587" y="465"/>
                  </a:cubicBezTo>
                  <a:cubicBezTo>
                    <a:pt x="587" y="465"/>
                    <a:pt x="587" y="465"/>
                    <a:pt x="587" y="465"/>
                  </a:cubicBezTo>
                  <a:cubicBezTo>
                    <a:pt x="587" y="465"/>
                    <a:pt x="587" y="464"/>
                    <a:pt x="587" y="464"/>
                  </a:cubicBezTo>
                  <a:cubicBezTo>
                    <a:pt x="586" y="462"/>
                    <a:pt x="586" y="460"/>
                    <a:pt x="586" y="459"/>
                  </a:cubicBezTo>
                  <a:cubicBezTo>
                    <a:pt x="585" y="458"/>
                    <a:pt x="586" y="457"/>
                    <a:pt x="586" y="457"/>
                  </a:cubicBezTo>
                  <a:cubicBezTo>
                    <a:pt x="586" y="456"/>
                    <a:pt x="585" y="456"/>
                    <a:pt x="585" y="456"/>
                  </a:cubicBezTo>
                  <a:cubicBezTo>
                    <a:pt x="585" y="455"/>
                    <a:pt x="585" y="454"/>
                    <a:pt x="585" y="454"/>
                  </a:cubicBezTo>
                  <a:cubicBezTo>
                    <a:pt x="585" y="453"/>
                    <a:pt x="585" y="452"/>
                    <a:pt x="585" y="452"/>
                  </a:cubicBezTo>
                  <a:cubicBezTo>
                    <a:pt x="584" y="442"/>
                    <a:pt x="584" y="442"/>
                    <a:pt x="584" y="442"/>
                  </a:cubicBezTo>
                  <a:cubicBezTo>
                    <a:pt x="583" y="421"/>
                    <a:pt x="582" y="418"/>
                    <a:pt x="583" y="396"/>
                  </a:cubicBezTo>
                  <a:cubicBezTo>
                    <a:pt x="585" y="367"/>
                    <a:pt x="588" y="334"/>
                    <a:pt x="571" y="308"/>
                  </a:cubicBezTo>
                  <a:cubicBezTo>
                    <a:pt x="547" y="273"/>
                    <a:pt x="513" y="290"/>
                    <a:pt x="513" y="290"/>
                  </a:cubicBezTo>
                  <a:cubicBezTo>
                    <a:pt x="513" y="290"/>
                    <a:pt x="509" y="285"/>
                    <a:pt x="508" y="284"/>
                  </a:cubicBezTo>
                  <a:cubicBezTo>
                    <a:pt x="505" y="280"/>
                    <a:pt x="502" y="277"/>
                    <a:pt x="496" y="274"/>
                  </a:cubicBezTo>
                  <a:cubicBezTo>
                    <a:pt x="491" y="271"/>
                    <a:pt x="488" y="270"/>
                    <a:pt x="483" y="269"/>
                  </a:cubicBezTo>
                  <a:cubicBezTo>
                    <a:pt x="452" y="261"/>
                    <a:pt x="407" y="281"/>
                    <a:pt x="403" y="326"/>
                  </a:cubicBezTo>
                  <a:cubicBezTo>
                    <a:pt x="402" y="335"/>
                    <a:pt x="404" y="348"/>
                    <a:pt x="413" y="352"/>
                  </a:cubicBezTo>
                  <a:cubicBezTo>
                    <a:pt x="398" y="362"/>
                    <a:pt x="393" y="387"/>
                    <a:pt x="395" y="402"/>
                  </a:cubicBezTo>
                  <a:cubicBezTo>
                    <a:pt x="399" y="435"/>
                    <a:pt x="456" y="481"/>
                    <a:pt x="506" y="441"/>
                  </a:cubicBezTo>
                  <a:cubicBezTo>
                    <a:pt x="539" y="415"/>
                    <a:pt x="524" y="355"/>
                    <a:pt x="479" y="369"/>
                  </a:cubicBezTo>
                  <a:cubicBezTo>
                    <a:pt x="468" y="374"/>
                    <a:pt x="463" y="383"/>
                    <a:pt x="465" y="389"/>
                  </a:cubicBezTo>
                  <a:cubicBezTo>
                    <a:pt x="467" y="397"/>
                    <a:pt x="476" y="399"/>
                    <a:pt x="479" y="399"/>
                  </a:cubicBezTo>
                  <a:cubicBezTo>
                    <a:pt x="478" y="401"/>
                    <a:pt x="452" y="406"/>
                    <a:pt x="454" y="379"/>
                  </a:cubicBezTo>
                  <a:cubicBezTo>
                    <a:pt x="455" y="367"/>
                    <a:pt x="468" y="357"/>
                    <a:pt x="478" y="355"/>
                  </a:cubicBezTo>
                  <a:cubicBezTo>
                    <a:pt x="490" y="352"/>
                    <a:pt x="502" y="353"/>
                    <a:pt x="511" y="359"/>
                  </a:cubicBezTo>
                  <a:cubicBezTo>
                    <a:pt x="539" y="376"/>
                    <a:pt x="538" y="412"/>
                    <a:pt x="543" y="434"/>
                  </a:cubicBezTo>
                  <a:cubicBezTo>
                    <a:pt x="543" y="434"/>
                    <a:pt x="542" y="433"/>
                    <a:pt x="543" y="434"/>
                  </a:cubicBezTo>
                  <a:cubicBezTo>
                    <a:pt x="543" y="434"/>
                    <a:pt x="543" y="434"/>
                    <a:pt x="544" y="435"/>
                  </a:cubicBezTo>
                  <a:cubicBezTo>
                    <a:pt x="544" y="435"/>
                    <a:pt x="544" y="435"/>
                    <a:pt x="544" y="436"/>
                  </a:cubicBezTo>
                  <a:cubicBezTo>
                    <a:pt x="544" y="436"/>
                    <a:pt x="544" y="436"/>
                    <a:pt x="544" y="436"/>
                  </a:cubicBezTo>
                  <a:cubicBezTo>
                    <a:pt x="544" y="437"/>
                    <a:pt x="543" y="436"/>
                    <a:pt x="544" y="437"/>
                  </a:cubicBezTo>
                  <a:cubicBezTo>
                    <a:pt x="544" y="437"/>
                    <a:pt x="544" y="437"/>
                    <a:pt x="544" y="438"/>
                  </a:cubicBezTo>
                  <a:cubicBezTo>
                    <a:pt x="544" y="438"/>
                    <a:pt x="544" y="439"/>
                    <a:pt x="544" y="439"/>
                  </a:cubicBezTo>
                  <a:cubicBezTo>
                    <a:pt x="544" y="439"/>
                    <a:pt x="544" y="440"/>
                    <a:pt x="544" y="440"/>
                  </a:cubicBezTo>
                  <a:cubicBezTo>
                    <a:pt x="544" y="440"/>
                    <a:pt x="544" y="441"/>
                    <a:pt x="544" y="441"/>
                  </a:cubicBezTo>
                  <a:cubicBezTo>
                    <a:pt x="545" y="441"/>
                    <a:pt x="545" y="442"/>
                    <a:pt x="545" y="443"/>
                  </a:cubicBezTo>
                  <a:cubicBezTo>
                    <a:pt x="545" y="443"/>
                    <a:pt x="545" y="444"/>
                    <a:pt x="545" y="445"/>
                  </a:cubicBezTo>
                  <a:cubicBezTo>
                    <a:pt x="545" y="445"/>
                    <a:pt x="545" y="445"/>
                    <a:pt x="545" y="445"/>
                  </a:cubicBezTo>
                  <a:cubicBezTo>
                    <a:pt x="545" y="446"/>
                    <a:pt x="545" y="446"/>
                    <a:pt x="546" y="446"/>
                  </a:cubicBezTo>
                  <a:cubicBezTo>
                    <a:pt x="546" y="446"/>
                    <a:pt x="546" y="447"/>
                    <a:pt x="546" y="447"/>
                  </a:cubicBezTo>
                  <a:cubicBezTo>
                    <a:pt x="546" y="447"/>
                    <a:pt x="546" y="453"/>
                    <a:pt x="546" y="453"/>
                  </a:cubicBezTo>
                  <a:cubicBezTo>
                    <a:pt x="546" y="454"/>
                    <a:pt x="546" y="454"/>
                    <a:pt x="546" y="454"/>
                  </a:cubicBezTo>
                  <a:cubicBezTo>
                    <a:pt x="547" y="455"/>
                    <a:pt x="546" y="455"/>
                    <a:pt x="547" y="456"/>
                  </a:cubicBezTo>
                  <a:cubicBezTo>
                    <a:pt x="547" y="456"/>
                    <a:pt x="546" y="457"/>
                    <a:pt x="546" y="457"/>
                  </a:cubicBezTo>
                  <a:cubicBezTo>
                    <a:pt x="546" y="458"/>
                    <a:pt x="547" y="459"/>
                    <a:pt x="547" y="460"/>
                  </a:cubicBezTo>
                  <a:cubicBezTo>
                    <a:pt x="548" y="460"/>
                    <a:pt x="546" y="460"/>
                    <a:pt x="546" y="460"/>
                  </a:cubicBezTo>
                  <a:cubicBezTo>
                    <a:pt x="547" y="461"/>
                    <a:pt x="547" y="461"/>
                    <a:pt x="547" y="462"/>
                  </a:cubicBezTo>
                  <a:cubicBezTo>
                    <a:pt x="547" y="462"/>
                    <a:pt x="547" y="462"/>
                    <a:pt x="547" y="462"/>
                  </a:cubicBezTo>
                  <a:cubicBezTo>
                    <a:pt x="548" y="463"/>
                    <a:pt x="548" y="464"/>
                    <a:pt x="549" y="464"/>
                  </a:cubicBezTo>
                  <a:cubicBezTo>
                    <a:pt x="549" y="464"/>
                    <a:pt x="548" y="464"/>
                    <a:pt x="548" y="464"/>
                  </a:cubicBezTo>
                  <a:cubicBezTo>
                    <a:pt x="548" y="464"/>
                    <a:pt x="547" y="466"/>
                    <a:pt x="548" y="466"/>
                  </a:cubicBezTo>
                  <a:cubicBezTo>
                    <a:pt x="548" y="466"/>
                    <a:pt x="548" y="466"/>
                    <a:pt x="548" y="467"/>
                  </a:cubicBezTo>
                  <a:cubicBezTo>
                    <a:pt x="548" y="467"/>
                    <a:pt x="548" y="468"/>
                    <a:pt x="549" y="469"/>
                  </a:cubicBezTo>
                  <a:cubicBezTo>
                    <a:pt x="549" y="469"/>
                    <a:pt x="549" y="469"/>
                    <a:pt x="549" y="469"/>
                  </a:cubicBezTo>
                  <a:cubicBezTo>
                    <a:pt x="549" y="469"/>
                    <a:pt x="549" y="469"/>
                    <a:pt x="549" y="470"/>
                  </a:cubicBezTo>
                  <a:cubicBezTo>
                    <a:pt x="549" y="470"/>
                    <a:pt x="549" y="470"/>
                    <a:pt x="549" y="470"/>
                  </a:cubicBezTo>
                  <a:cubicBezTo>
                    <a:pt x="550" y="471"/>
                    <a:pt x="550" y="472"/>
                    <a:pt x="550" y="472"/>
                  </a:cubicBezTo>
                  <a:cubicBezTo>
                    <a:pt x="550" y="473"/>
                    <a:pt x="551" y="474"/>
                    <a:pt x="551" y="476"/>
                  </a:cubicBezTo>
                  <a:cubicBezTo>
                    <a:pt x="551" y="476"/>
                    <a:pt x="551" y="477"/>
                    <a:pt x="552" y="478"/>
                  </a:cubicBezTo>
                  <a:cubicBezTo>
                    <a:pt x="552" y="478"/>
                    <a:pt x="552" y="478"/>
                    <a:pt x="552" y="478"/>
                  </a:cubicBezTo>
                  <a:cubicBezTo>
                    <a:pt x="552" y="478"/>
                    <a:pt x="552" y="478"/>
                    <a:pt x="552" y="478"/>
                  </a:cubicBezTo>
                  <a:cubicBezTo>
                    <a:pt x="552" y="479"/>
                    <a:pt x="552" y="479"/>
                    <a:pt x="552" y="479"/>
                  </a:cubicBezTo>
                  <a:cubicBezTo>
                    <a:pt x="552" y="479"/>
                    <a:pt x="552" y="480"/>
                    <a:pt x="552" y="480"/>
                  </a:cubicBezTo>
                  <a:cubicBezTo>
                    <a:pt x="552" y="480"/>
                    <a:pt x="553" y="481"/>
                    <a:pt x="553" y="481"/>
                  </a:cubicBezTo>
                  <a:cubicBezTo>
                    <a:pt x="553" y="482"/>
                    <a:pt x="553" y="482"/>
                    <a:pt x="553" y="483"/>
                  </a:cubicBezTo>
                  <a:cubicBezTo>
                    <a:pt x="553" y="483"/>
                    <a:pt x="554" y="485"/>
                    <a:pt x="554" y="485"/>
                  </a:cubicBezTo>
                  <a:cubicBezTo>
                    <a:pt x="554" y="485"/>
                    <a:pt x="554" y="485"/>
                    <a:pt x="555" y="486"/>
                  </a:cubicBezTo>
                  <a:cubicBezTo>
                    <a:pt x="555" y="486"/>
                    <a:pt x="555" y="486"/>
                    <a:pt x="555" y="486"/>
                  </a:cubicBezTo>
                  <a:cubicBezTo>
                    <a:pt x="556" y="486"/>
                    <a:pt x="555" y="486"/>
                    <a:pt x="556" y="486"/>
                  </a:cubicBezTo>
                  <a:cubicBezTo>
                    <a:pt x="556" y="487"/>
                    <a:pt x="557" y="489"/>
                    <a:pt x="556" y="489"/>
                  </a:cubicBezTo>
                  <a:cubicBezTo>
                    <a:pt x="557" y="490"/>
                    <a:pt x="558" y="489"/>
                    <a:pt x="558" y="489"/>
                  </a:cubicBezTo>
                  <a:cubicBezTo>
                    <a:pt x="558" y="491"/>
                    <a:pt x="559" y="490"/>
                    <a:pt x="559" y="491"/>
                  </a:cubicBezTo>
                  <a:cubicBezTo>
                    <a:pt x="558" y="491"/>
                    <a:pt x="559" y="491"/>
                    <a:pt x="559" y="492"/>
                  </a:cubicBezTo>
                  <a:cubicBezTo>
                    <a:pt x="560" y="492"/>
                    <a:pt x="560" y="492"/>
                    <a:pt x="560" y="493"/>
                  </a:cubicBezTo>
                  <a:cubicBezTo>
                    <a:pt x="560" y="495"/>
                    <a:pt x="561" y="495"/>
                    <a:pt x="561" y="496"/>
                  </a:cubicBezTo>
                  <a:cubicBezTo>
                    <a:pt x="561" y="496"/>
                    <a:pt x="561" y="497"/>
                    <a:pt x="562" y="497"/>
                  </a:cubicBezTo>
                  <a:cubicBezTo>
                    <a:pt x="562" y="499"/>
                    <a:pt x="563" y="500"/>
                    <a:pt x="564" y="501"/>
                  </a:cubicBezTo>
                  <a:cubicBezTo>
                    <a:pt x="564" y="501"/>
                    <a:pt x="563" y="502"/>
                    <a:pt x="564" y="503"/>
                  </a:cubicBezTo>
                  <a:cubicBezTo>
                    <a:pt x="565" y="503"/>
                    <a:pt x="565" y="502"/>
                    <a:pt x="565" y="503"/>
                  </a:cubicBezTo>
                  <a:cubicBezTo>
                    <a:pt x="566" y="504"/>
                    <a:pt x="564" y="505"/>
                    <a:pt x="565" y="505"/>
                  </a:cubicBezTo>
                  <a:cubicBezTo>
                    <a:pt x="565" y="505"/>
                    <a:pt x="566" y="505"/>
                    <a:pt x="566" y="505"/>
                  </a:cubicBezTo>
                  <a:cubicBezTo>
                    <a:pt x="566" y="506"/>
                    <a:pt x="567" y="506"/>
                    <a:pt x="567" y="507"/>
                  </a:cubicBezTo>
                  <a:cubicBezTo>
                    <a:pt x="566" y="506"/>
                    <a:pt x="566" y="507"/>
                    <a:pt x="566" y="507"/>
                  </a:cubicBezTo>
                  <a:cubicBezTo>
                    <a:pt x="566" y="508"/>
                    <a:pt x="567" y="507"/>
                    <a:pt x="567" y="507"/>
                  </a:cubicBezTo>
                  <a:cubicBezTo>
                    <a:pt x="567" y="508"/>
                    <a:pt x="568" y="508"/>
                    <a:pt x="568" y="509"/>
                  </a:cubicBezTo>
                  <a:cubicBezTo>
                    <a:pt x="568" y="510"/>
                    <a:pt x="568" y="510"/>
                    <a:pt x="568" y="511"/>
                  </a:cubicBezTo>
                  <a:cubicBezTo>
                    <a:pt x="568" y="511"/>
                    <a:pt x="569" y="511"/>
                    <a:pt x="569" y="512"/>
                  </a:cubicBezTo>
                  <a:cubicBezTo>
                    <a:pt x="569" y="512"/>
                    <a:pt x="570" y="513"/>
                    <a:pt x="571" y="513"/>
                  </a:cubicBezTo>
                  <a:cubicBezTo>
                    <a:pt x="571" y="514"/>
                    <a:pt x="571" y="515"/>
                    <a:pt x="572" y="515"/>
                  </a:cubicBezTo>
                  <a:cubicBezTo>
                    <a:pt x="572" y="514"/>
                    <a:pt x="571" y="513"/>
                    <a:pt x="571" y="513"/>
                  </a:cubicBezTo>
                  <a:cubicBezTo>
                    <a:pt x="570" y="512"/>
                    <a:pt x="571" y="512"/>
                    <a:pt x="571" y="512"/>
                  </a:cubicBezTo>
                  <a:cubicBezTo>
                    <a:pt x="570" y="512"/>
                    <a:pt x="570" y="512"/>
                    <a:pt x="570" y="511"/>
                  </a:cubicBezTo>
                  <a:cubicBezTo>
                    <a:pt x="570" y="511"/>
                    <a:pt x="570" y="511"/>
                    <a:pt x="569" y="510"/>
                  </a:cubicBezTo>
                  <a:cubicBezTo>
                    <a:pt x="569" y="510"/>
                    <a:pt x="569" y="510"/>
                    <a:pt x="569" y="510"/>
                  </a:cubicBezTo>
                  <a:cubicBezTo>
                    <a:pt x="569" y="509"/>
                    <a:pt x="568" y="508"/>
                    <a:pt x="568" y="507"/>
                  </a:cubicBezTo>
                  <a:cubicBezTo>
                    <a:pt x="568" y="506"/>
                    <a:pt x="568" y="506"/>
                    <a:pt x="568" y="505"/>
                  </a:cubicBezTo>
                  <a:cubicBezTo>
                    <a:pt x="567" y="505"/>
                    <a:pt x="567" y="504"/>
                    <a:pt x="567" y="503"/>
                  </a:cubicBezTo>
                  <a:cubicBezTo>
                    <a:pt x="566" y="502"/>
                    <a:pt x="565" y="502"/>
                    <a:pt x="565" y="501"/>
                  </a:cubicBezTo>
                  <a:cubicBezTo>
                    <a:pt x="565" y="501"/>
                    <a:pt x="564" y="500"/>
                    <a:pt x="565" y="499"/>
                  </a:cubicBezTo>
                  <a:cubicBezTo>
                    <a:pt x="564" y="499"/>
                    <a:pt x="563" y="498"/>
                    <a:pt x="564" y="497"/>
                  </a:cubicBezTo>
                  <a:cubicBezTo>
                    <a:pt x="563" y="497"/>
                    <a:pt x="563" y="496"/>
                    <a:pt x="562" y="496"/>
                  </a:cubicBezTo>
                  <a:cubicBezTo>
                    <a:pt x="562" y="496"/>
                    <a:pt x="563" y="495"/>
                    <a:pt x="562" y="495"/>
                  </a:cubicBezTo>
                  <a:cubicBezTo>
                    <a:pt x="562" y="495"/>
                    <a:pt x="562" y="495"/>
                    <a:pt x="562" y="495"/>
                  </a:cubicBezTo>
                  <a:cubicBezTo>
                    <a:pt x="561" y="494"/>
                    <a:pt x="561" y="494"/>
                    <a:pt x="561" y="493"/>
                  </a:cubicBezTo>
                  <a:cubicBezTo>
                    <a:pt x="561" y="493"/>
                    <a:pt x="561" y="493"/>
                    <a:pt x="561" y="493"/>
                  </a:cubicBezTo>
                  <a:cubicBezTo>
                    <a:pt x="561" y="492"/>
                    <a:pt x="561" y="492"/>
                    <a:pt x="560" y="491"/>
                  </a:cubicBezTo>
                  <a:cubicBezTo>
                    <a:pt x="560" y="491"/>
                    <a:pt x="560" y="491"/>
                    <a:pt x="560" y="490"/>
                  </a:cubicBezTo>
                  <a:cubicBezTo>
                    <a:pt x="560" y="490"/>
                    <a:pt x="559" y="489"/>
                    <a:pt x="559" y="489"/>
                  </a:cubicBezTo>
                  <a:cubicBezTo>
                    <a:pt x="559" y="488"/>
                    <a:pt x="558" y="487"/>
                    <a:pt x="559" y="486"/>
                  </a:cubicBezTo>
                  <a:cubicBezTo>
                    <a:pt x="558" y="486"/>
                    <a:pt x="558" y="485"/>
                    <a:pt x="557" y="485"/>
                  </a:cubicBezTo>
                  <a:cubicBezTo>
                    <a:pt x="558" y="485"/>
                    <a:pt x="557" y="483"/>
                    <a:pt x="558" y="483"/>
                  </a:cubicBezTo>
                  <a:cubicBezTo>
                    <a:pt x="558" y="485"/>
                    <a:pt x="559" y="484"/>
                    <a:pt x="559" y="485"/>
                  </a:cubicBezTo>
                  <a:cubicBezTo>
                    <a:pt x="560" y="485"/>
                    <a:pt x="560" y="486"/>
                    <a:pt x="560" y="486"/>
                  </a:cubicBezTo>
                  <a:cubicBezTo>
                    <a:pt x="561" y="487"/>
                    <a:pt x="561" y="487"/>
                    <a:pt x="561" y="488"/>
                  </a:cubicBezTo>
                  <a:cubicBezTo>
                    <a:pt x="561" y="488"/>
                    <a:pt x="561" y="489"/>
                    <a:pt x="561" y="489"/>
                  </a:cubicBezTo>
                  <a:cubicBezTo>
                    <a:pt x="562" y="489"/>
                    <a:pt x="562" y="490"/>
                    <a:pt x="562" y="490"/>
                  </a:cubicBezTo>
                  <a:cubicBezTo>
                    <a:pt x="562" y="491"/>
                    <a:pt x="564" y="491"/>
                    <a:pt x="563" y="491"/>
                  </a:cubicBezTo>
                  <a:cubicBezTo>
                    <a:pt x="563" y="492"/>
                    <a:pt x="564" y="492"/>
                    <a:pt x="564" y="492"/>
                  </a:cubicBezTo>
                  <a:cubicBezTo>
                    <a:pt x="563" y="493"/>
                    <a:pt x="564" y="493"/>
                    <a:pt x="564" y="494"/>
                  </a:cubicBezTo>
                  <a:cubicBezTo>
                    <a:pt x="564" y="494"/>
                    <a:pt x="564" y="495"/>
                    <a:pt x="564" y="495"/>
                  </a:cubicBezTo>
                  <a:cubicBezTo>
                    <a:pt x="564" y="495"/>
                    <a:pt x="565" y="496"/>
                    <a:pt x="565" y="496"/>
                  </a:cubicBezTo>
                  <a:cubicBezTo>
                    <a:pt x="565" y="496"/>
                    <a:pt x="565" y="496"/>
                    <a:pt x="565" y="496"/>
                  </a:cubicBezTo>
                  <a:cubicBezTo>
                    <a:pt x="565" y="497"/>
                    <a:pt x="566" y="497"/>
                    <a:pt x="566" y="497"/>
                  </a:cubicBezTo>
                  <a:cubicBezTo>
                    <a:pt x="566" y="498"/>
                    <a:pt x="567" y="499"/>
                    <a:pt x="567" y="499"/>
                  </a:cubicBezTo>
                  <a:cubicBezTo>
                    <a:pt x="567" y="500"/>
                    <a:pt x="567" y="501"/>
                    <a:pt x="567" y="501"/>
                  </a:cubicBezTo>
                  <a:cubicBezTo>
                    <a:pt x="567" y="502"/>
                    <a:pt x="568" y="502"/>
                    <a:pt x="568" y="503"/>
                  </a:cubicBezTo>
                  <a:cubicBezTo>
                    <a:pt x="569" y="504"/>
                    <a:pt x="570" y="505"/>
                    <a:pt x="570" y="507"/>
                  </a:cubicBezTo>
                  <a:cubicBezTo>
                    <a:pt x="570" y="507"/>
                    <a:pt x="571" y="507"/>
                    <a:pt x="571" y="508"/>
                  </a:cubicBezTo>
                  <a:cubicBezTo>
                    <a:pt x="571" y="508"/>
                    <a:pt x="571" y="509"/>
                    <a:pt x="571" y="509"/>
                  </a:cubicBezTo>
                  <a:cubicBezTo>
                    <a:pt x="571" y="509"/>
                    <a:pt x="571" y="509"/>
                    <a:pt x="571" y="509"/>
                  </a:cubicBezTo>
                  <a:cubicBezTo>
                    <a:pt x="572" y="509"/>
                    <a:pt x="572" y="510"/>
                    <a:pt x="572" y="510"/>
                  </a:cubicBezTo>
                  <a:cubicBezTo>
                    <a:pt x="572" y="510"/>
                    <a:pt x="572" y="510"/>
                    <a:pt x="572" y="511"/>
                  </a:cubicBezTo>
                  <a:cubicBezTo>
                    <a:pt x="572" y="511"/>
                    <a:pt x="572" y="511"/>
                    <a:pt x="573" y="512"/>
                  </a:cubicBezTo>
                  <a:cubicBezTo>
                    <a:pt x="573" y="512"/>
                    <a:pt x="573" y="512"/>
                    <a:pt x="573" y="512"/>
                  </a:cubicBezTo>
                  <a:cubicBezTo>
                    <a:pt x="573" y="512"/>
                    <a:pt x="573" y="513"/>
                    <a:pt x="573" y="513"/>
                  </a:cubicBezTo>
                  <a:cubicBezTo>
                    <a:pt x="574" y="513"/>
                    <a:pt x="573" y="513"/>
                    <a:pt x="574" y="513"/>
                  </a:cubicBezTo>
                  <a:cubicBezTo>
                    <a:pt x="574" y="514"/>
                    <a:pt x="575" y="514"/>
                    <a:pt x="575" y="514"/>
                  </a:cubicBezTo>
                  <a:cubicBezTo>
                    <a:pt x="575" y="515"/>
                    <a:pt x="575" y="515"/>
                    <a:pt x="576" y="515"/>
                  </a:cubicBezTo>
                  <a:cubicBezTo>
                    <a:pt x="576" y="515"/>
                    <a:pt x="576" y="514"/>
                    <a:pt x="576" y="514"/>
                  </a:cubicBezTo>
                  <a:cubicBezTo>
                    <a:pt x="576" y="515"/>
                    <a:pt x="577" y="515"/>
                    <a:pt x="577" y="516"/>
                  </a:cubicBezTo>
                  <a:cubicBezTo>
                    <a:pt x="577" y="516"/>
                    <a:pt x="578" y="516"/>
                    <a:pt x="578" y="516"/>
                  </a:cubicBezTo>
                  <a:cubicBezTo>
                    <a:pt x="578" y="517"/>
                    <a:pt x="577" y="517"/>
                    <a:pt x="577" y="518"/>
                  </a:cubicBezTo>
                  <a:cubicBezTo>
                    <a:pt x="577" y="517"/>
                    <a:pt x="578" y="517"/>
                    <a:pt x="578" y="517"/>
                  </a:cubicBezTo>
                  <a:cubicBezTo>
                    <a:pt x="578" y="518"/>
                    <a:pt x="579" y="518"/>
                    <a:pt x="579" y="519"/>
                  </a:cubicBezTo>
                  <a:cubicBezTo>
                    <a:pt x="579" y="519"/>
                    <a:pt x="578" y="519"/>
                    <a:pt x="578" y="519"/>
                  </a:cubicBezTo>
                  <a:cubicBezTo>
                    <a:pt x="578" y="519"/>
                    <a:pt x="578" y="519"/>
                    <a:pt x="578" y="520"/>
                  </a:cubicBezTo>
                  <a:cubicBezTo>
                    <a:pt x="579" y="520"/>
                    <a:pt x="579" y="521"/>
                    <a:pt x="580" y="522"/>
                  </a:cubicBezTo>
                  <a:cubicBezTo>
                    <a:pt x="580" y="522"/>
                    <a:pt x="580" y="522"/>
                    <a:pt x="580" y="522"/>
                  </a:cubicBezTo>
                  <a:cubicBezTo>
                    <a:pt x="581" y="522"/>
                    <a:pt x="581" y="521"/>
                    <a:pt x="582" y="522"/>
                  </a:cubicBezTo>
                  <a:cubicBezTo>
                    <a:pt x="582" y="523"/>
                    <a:pt x="580" y="522"/>
                    <a:pt x="580" y="523"/>
                  </a:cubicBezTo>
                  <a:cubicBezTo>
                    <a:pt x="581" y="524"/>
                    <a:pt x="581" y="524"/>
                    <a:pt x="582" y="524"/>
                  </a:cubicBezTo>
                  <a:cubicBezTo>
                    <a:pt x="582" y="525"/>
                    <a:pt x="582" y="525"/>
                    <a:pt x="582" y="526"/>
                  </a:cubicBezTo>
                  <a:cubicBezTo>
                    <a:pt x="583" y="526"/>
                    <a:pt x="583" y="526"/>
                    <a:pt x="583" y="526"/>
                  </a:cubicBezTo>
                  <a:cubicBezTo>
                    <a:pt x="583" y="527"/>
                    <a:pt x="584" y="527"/>
                    <a:pt x="584" y="527"/>
                  </a:cubicBezTo>
                  <a:cubicBezTo>
                    <a:pt x="584" y="527"/>
                    <a:pt x="584" y="528"/>
                    <a:pt x="584" y="529"/>
                  </a:cubicBezTo>
                  <a:cubicBezTo>
                    <a:pt x="585" y="529"/>
                    <a:pt x="585" y="529"/>
                    <a:pt x="586" y="530"/>
                  </a:cubicBezTo>
                  <a:cubicBezTo>
                    <a:pt x="586" y="531"/>
                    <a:pt x="587" y="531"/>
                    <a:pt x="587" y="531"/>
                  </a:cubicBezTo>
                  <a:cubicBezTo>
                    <a:pt x="587" y="531"/>
                    <a:pt x="587" y="532"/>
                    <a:pt x="587" y="532"/>
                  </a:cubicBezTo>
                  <a:cubicBezTo>
                    <a:pt x="587" y="532"/>
                    <a:pt x="588" y="532"/>
                    <a:pt x="588" y="533"/>
                  </a:cubicBezTo>
                  <a:cubicBezTo>
                    <a:pt x="588" y="533"/>
                    <a:pt x="588" y="533"/>
                    <a:pt x="589" y="533"/>
                  </a:cubicBezTo>
                  <a:cubicBezTo>
                    <a:pt x="588" y="535"/>
                    <a:pt x="587" y="533"/>
                    <a:pt x="586" y="534"/>
                  </a:cubicBezTo>
                  <a:cubicBezTo>
                    <a:pt x="586" y="535"/>
                    <a:pt x="586" y="535"/>
                    <a:pt x="587" y="536"/>
                  </a:cubicBezTo>
                  <a:cubicBezTo>
                    <a:pt x="587" y="537"/>
                    <a:pt x="588" y="537"/>
                    <a:pt x="588" y="537"/>
                  </a:cubicBezTo>
                  <a:cubicBezTo>
                    <a:pt x="589" y="538"/>
                    <a:pt x="590" y="537"/>
                    <a:pt x="590" y="537"/>
                  </a:cubicBezTo>
                  <a:cubicBezTo>
                    <a:pt x="591" y="538"/>
                    <a:pt x="591" y="538"/>
                    <a:pt x="591" y="540"/>
                  </a:cubicBezTo>
                  <a:cubicBezTo>
                    <a:pt x="592" y="540"/>
                    <a:pt x="591" y="539"/>
                    <a:pt x="592" y="539"/>
                  </a:cubicBezTo>
                  <a:cubicBezTo>
                    <a:pt x="592" y="539"/>
                    <a:pt x="593" y="539"/>
                    <a:pt x="593" y="540"/>
                  </a:cubicBezTo>
                  <a:cubicBezTo>
                    <a:pt x="593" y="540"/>
                    <a:pt x="594" y="540"/>
                    <a:pt x="594" y="540"/>
                  </a:cubicBezTo>
                  <a:cubicBezTo>
                    <a:pt x="594" y="541"/>
                    <a:pt x="593" y="541"/>
                    <a:pt x="593" y="542"/>
                  </a:cubicBezTo>
                  <a:cubicBezTo>
                    <a:pt x="594" y="542"/>
                    <a:pt x="594" y="541"/>
                    <a:pt x="595" y="540"/>
                  </a:cubicBezTo>
                  <a:cubicBezTo>
                    <a:pt x="595" y="540"/>
                    <a:pt x="595" y="541"/>
                    <a:pt x="596" y="541"/>
                  </a:cubicBezTo>
                  <a:cubicBezTo>
                    <a:pt x="596" y="541"/>
                    <a:pt x="596" y="541"/>
                    <a:pt x="596" y="542"/>
                  </a:cubicBezTo>
                  <a:cubicBezTo>
                    <a:pt x="596" y="542"/>
                    <a:pt x="596" y="542"/>
                    <a:pt x="596" y="542"/>
                  </a:cubicBezTo>
                  <a:cubicBezTo>
                    <a:pt x="597" y="543"/>
                    <a:pt x="597" y="542"/>
                    <a:pt x="597" y="542"/>
                  </a:cubicBezTo>
                  <a:cubicBezTo>
                    <a:pt x="598" y="543"/>
                    <a:pt x="599" y="543"/>
                    <a:pt x="600" y="543"/>
                  </a:cubicBezTo>
                  <a:cubicBezTo>
                    <a:pt x="600" y="544"/>
                    <a:pt x="601" y="544"/>
                    <a:pt x="600" y="545"/>
                  </a:cubicBezTo>
                  <a:cubicBezTo>
                    <a:pt x="601" y="545"/>
                    <a:pt x="601" y="544"/>
                    <a:pt x="602" y="544"/>
                  </a:cubicBezTo>
                  <a:cubicBezTo>
                    <a:pt x="602" y="545"/>
                    <a:pt x="604" y="546"/>
                    <a:pt x="605" y="547"/>
                  </a:cubicBezTo>
                  <a:cubicBezTo>
                    <a:pt x="605" y="546"/>
                    <a:pt x="605" y="546"/>
                    <a:pt x="605" y="546"/>
                  </a:cubicBezTo>
                  <a:cubicBezTo>
                    <a:pt x="605" y="546"/>
                    <a:pt x="606" y="546"/>
                    <a:pt x="606" y="546"/>
                  </a:cubicBezTo>
                  <a:cubicBezTo>
                    <a:pt x="606" y="547"/>
                    <a:pt x="607" y="547"/>
                    <a:pt x="607" y="547"/>
                  </a:cubicBezTo>
                  <a:cubicBezTo>
                    <a:pt x="607" y="547"/>
                    <a:pt x="608" y="548"/>
                    <a:pt x="608" y="548"/>
                  </a:cubicBezTo>
                  <a:cubicBezTo>
                    <a:pt x="609" y="548"/>
                    <a:pt x="609" y="548"/>
                    <a:pt x="610" y="548"/>
                  </a:cubicBezTo>
                  <a:cubicBezTo>
                    <a:pt x="611" y="549"/>
                    <a:pt x="612" y="550"/>
                    <a:pt x="614" y="551"/>
                  </a:cubicBezTo>
                  <a:cubicBezTo>
                    <a:pt x="614" y="551"/>
                    <a:pt x="615" y="552"/>
                    <a:pt x="616" y="552"/>
                  </a:cubicBezTo>
                  <a:cubicBezTo>
                    <a:pt x="616" y="552"/>
                    <a:pt x="617" y="552"/>
                    <a:pt x="617" y="551"/>
                  </a:cubicBezTo>
                  <a:cubicBezTo>
                    <a:pt x="618" y="552"/>
                    <a:pt x="617" y="550"/>
                    <a:pt x="618" y="550"/>
                  </a:cubicBezTo>
                  <a:cubicBezTo>
                    <a:pt x="618" y="550"/>
                    <a:pt x="618" y="551"/>
                    <a:pt x="618" y="552"/>
                  </a:cubicBezTo>
                  <a:cubicBezTo>
                    <a:pt x="618" y="552"/>
                    <a:pt x="619" y="552"/>
                    <a:pt x="619" y="552"/>
                  </a:cubicBezTo>
                  <a:cubicBezTo>
                    <a:pt x="619" y="553"/>
                    <a:pt x="619" y="553"/>
                    <a:pt x="620" y="553"/>
                  </a:cubicBezTo>
                  <a:cubicBezTo>
                    <a:pt x="620" y="554"/>
                    <a:pt x="620" y="553"/>
                    <a:pt x="621" y="553"/>
                  </a:cubicBezTo>
                  <a:cubicBezTo>
                    <a:pt x="621" y="553"/>
                    <a:pt x="621" y="553"/>
                    <a:pt x="622" y="553"/>
                  </a:cubicBezTo>
                  <a:cubicBezTo>
                    <a:pt x="622" y="553"/>
                    <a:pt x="622" y="553"/>
                    <a:pt x="622" y="553"/>
                  </a:cubicBezTo>
                  <a:cubicBezTo>
                    <a:pt x="623" y="553"/>
                    <a:pt x="623" y="552"/>
                    <a:pt x="623" y="552"/>
                  </a:cubicBezTo>
                  <a:cubicBezTo>
                    <a:pt x="623" y="554"/>
                    <a:pt x="624" y="554"/>
                    <a:pt x="624" y="555"/>
                  </a:cubicBezTo>
                  <a:cubicBezTo>
                    <a:pt x="626" y="555"/>
                    <a:pt x="628" y="556"/>
                    <a:pt x="630" y="556"/>
                  </a:cubicBezTo>
                  <a:cubicBezTo>
                    <a:pt x="630" y="556"/>
                    <a:pt x="631" y="557"/>
                    <a:pt x="631" y="557"/>
                  </a:cubicBezTo>
                  <a:cubicBezTo>
                    <a:pt x="633" y="557"/>
                    <a:pt x="635" y="558"/>
                    <a:pt x="635" y="558"/>
                  </a:cubicBezTo>
                  <a:cubicBezTo>
                    <a:pt x="635" y="558"/>
                    <a:pt x="636" y="558"/>
                    <a:pt x="636" y="559"/>
                  </a:cubicBezTo>
                  <a:cubicBezTo>
                    <a:pt x="635" y="559"/>
                    <a:pt x="635" y="560"/>
                    <a:pt x="634" y="560"/>
                  </a:cubicBezTo>
                  <a:cubicBezTo>
                    <a:pt x="634" y="559"/>
                    <a:pt x="634" y="558"/>
                    <a:pt x="634" y="559"/>
                  </a:cubicBezTo>
                  <a:cubicBezTo>
                    <a:pt x="633" y="560"/>
                    <a:pt x="632" y="559"/>
                    <a:pt x="632" y="559"/>
                  </a:cubicBezTo>
                  <a:cubicBezTo>
                    <a:pt x="631" y="559"/>
                    <a:pt x="631" y="559"/>
                    <a:pt x="631" y="559"/>
                  </a:cubicBezTo>
                  <a:cubicBezTo>
                    <a:pt x="631" y="559"/>
                    <a:pt x="630" y="559"/>
                    <a:pt x="630" y="559"/>
                  </a:cubicBezTo>
                  <a:cubicBezTo>
                    <a:pt x="630" y="558"/>
                    <a:pt x="630" y="559"/>
                    <a:pt x="629" y="558"/>
                  </a:cubicBezTo>
                  <a:cubicBezTo>
                    <a:pt x="629" y="558"/>
                    <a:pt x="629" y="558"/>
                    <a:pt x="629" y="558"/>
                  </a:cubicBezTo>
                  <a:cubicBezTo>
                    <a:pt x="629" y="558"/>
                    <a:pt x="628" y="559"/>
                    <a:pt x="628" y="558"/>
                  </a:cubicBezTo>
                  <a:cubicBezTo>
                    <a:pt x="628" y="558"/>
                    <a:pt x="627" y="557"/>
                    <a:pt x="627" y="557"/>
                  </a:cubicBezTo>
                  <a:cubicBezTo>
                    <a:pt x="625" y="556"/>
                    <a:pt x="624" y="555"/>
                    <a:pt x="623" y="554"/>
                  </a:cubicBezTo>
                  <a:cubicBezTo>
                    <a:pt x="622" y="555"/>
                    <a:pt x="622" y="556"/>
                    <a:pt x="622" y="556"/>
                  </a:cubicBezTo>
                  <a:cubicBezTo>
                    <a:pt x="622" y="555"/>
                    <a:pt x="621" y="555"/>
                    <a:pt x="620" y="554"/>
                  </a:cubicBezTo>
                  <a:cubicBezTo>
                    <a:pt x="617" y="554"/>
                    <a:pt x="615" y="553"/>
                    <a:pt x="613" y="552"/>
                  </a:cubicBezTo>
                  <a:cubicBezTo>
                    <a:pt x="612" y="551"/>
                    <a:pt x="612" y="550"/>
                    <a:pt x="611" y="550"/>
                  </a:cubicBezTo>
                  <a:cubicBezTo>
                    <a:pt x="610" y="550"/>
                    <a:pt x="611" y="551"/>
                    <a:pt x="610" y="551"/>
                  </a:cubicBezTo>
                  <a:cubicBezTo>
                    <a:pt x="610" y="550"/>
                    <a:pt x="608" y="550"/>
                    <a:pt x="608" y="549"/>
                  </a:cubicBezTo>
                  <a:cubicBezTo>
                    <a:pt x="607" y="549"/>
                    <a:pt x="606" y="547"/>
                    <a:pt x="605" y="547"/>
                  </a:cubicBezTo>
                  <a:cubicBezTo>
                    <a:pt x="604" y="547"/>
                    <a:pt x="604" y="548"/>
                    <a:pt x="603" y="547"/>
                  </a:cubicBezTo>
                  <a:cubicBezTo>
                    <a:pt x="603" y="547"/>
                    <a:pt x="602" y="547"/>
                    <a:pt x="602" y="546"/>
                  </a:cubicBezTo>
                  <a:cubicBezTo>
                    <a:pt x="602" y="546"/>
                    <a:pt x="601" y="546"/>
                    <a:pt x="601" y="546"/>
                  </a:cubicBezTo>
                  <a:cubicBezTo>
                    <a:pt x="601" y="546"/>
                    <a:pt x="601" y="546"/>
                    <a:pt x="601" y="546"/>
                  </a:cubicBezTo>
                  <a:cubicBezTo>
                    <a:pt x="600" y="545"/>
                    <a:pt x="600" y="545"/>
                    <a:pt x="599" y="545"/>
                  </a:cubicBezTo>
                  <a:cubicBezTo>
                    <a:pt x="599" y="545"/>
                    <a:pt x="599" y="544"/>
                    <a:pt x="599" y="544"/>
                  </a:cubicBezTo>
                  <a:cubicBezTo>
                    <a:pt x="598" y="544"/>
                    <a:pt x="598" y="544"/>
                    <a:pt x="598" y="544"/>
                  </a:cubicBezTo>
                  <a:cubicBezTo>
                    <a:pt x="598" y="545"/>
                    <a:pt x="598" y="546"/>
                    <a:pt x="600" y="546"/>
                  </a:cubicBezTo>
                  <a:cubicBezTo>
                    <a:pt x="600" y="547"/>
                    <a:pt x="601" y="547"/>
                    <a:pt x="600" y="547"/>
                  </a:cubicBezTo>
                  <a:cubicBezTo>
                    <a:pt x="602" y="547"/>
                    <a:pt x="602" y="547"/>
                    <a:pt x="602" y="547"/>
                  </a:cubicBezTo>
                  <a:cubicBezTo>
                    <a:pt x="602" y="548"/>
                    <a:pt x="603" y="549"/>
                    <a:pt x="604" y="549"/>
                  </a:cubicBezTo>
                  <a:cubicBezTo>
                    <a:pt x="604" y="549"/>
                    <a:pt x="604" y="549"/>
                    <a:pt x="604" y="549"/>
                  </a:cubicBezTo>
                  <a:cubicBezTo>
                    <a:pt x="604" y="549"/>
                    <a:pt x="605" y="550"/>
                    <a:pt x="605" y="550"/>
                  </a:cubicBezTo>
                  <a:cubicBezTo>
                    <a:pt x="606" y="550"/>
                    <a:pt x="606" y="551"/>
                    <a:pt x="607" y="551"/>
                  </a:cubicBezTo>
                  <a:cubicBezTo>
                    <a:pt x="607" y="551"/>
                    <a:pt x="607" y="551"/>
                    <a:pt x="607" y="551"/>
                  </a:cubicBezTo>
                  <a:cubicBezTo>
                    <a:pt x="608" y="551"/>
                    <a:pt x="607" y="551"/>
                    <a:pt x="608" y="551"/>
                  </a:cubicBezTo>
                  <a:cubicBezTo>
                    <a:pt x="609" y="552"/>
                    <a:pt x="610" y="552"/>
                    <a:pt x="612" y="552"/>
                  </a:cubicBezTo>
                  <a:cubicBezTo>
                    <a:pt x="612" y="553"/>
                    <a:pt x="614" y="553"/>
                    <a:pt x="616" y="554"/>
                  </a:cubicBezTo>
                  <a:cubicBezTo>
                    <a:pt x="616" y="554"/>
                    <a:pt x="616" y="554"/>
                    <a:pt x="616" y="554"/>
                  </a:cubicBezTo>
                  <a:cubicBezTo>
                    <a:pt x="617" y="554"/>
                    <a:pt x="616" y="554"/>
                    <a:pt x="617" y="554"/>
                  </a:cubicBezTo>
                  <a:cubicBezTo>
                    <a:pt x="617" y="555"/>
                    <a:pt x="619" y="555"/>
                    <a:pt x="620" y="555"/>
                  </a:cubicBezTo>
                  <a:cubicBezTo>
                    <a:pt x="620" y="555"/>
                    <a:pt x="620" y="555"/>
                    <a:pt x="620" y="555"/>
                  </a:cubicBezTo>
                  <a:cubicBezTo>
                    <a:pt x="620" y="555"/>
                    <a:pt x="621" y="556"/>
                    <a:pt x="621" y="556"/>
                  </a:cubicBezTo>
                  <a:cubicBezTo>
                    <a:pt x="621" y="556"/>
                    <a:pt x="621" y="556"/>
                    <a:pt x="622" y="556"/>
                  </a:cubicBezTo>
                  <a:cubicBezTo>
                    <a:pt x="622" y="557"/>
                    <a:pt x="623" y="557"/>
                    <a:pt x="624" y="558"/>
                  </a:cubicBezTo>
                  <a:cubicBezTo>
                    <a:pt x="624" y="557"/>
                    <a:pt x="624" y="557"/>
                    <a:pt x="624" y="556"/>
                  </a:cubicBezTo>
                  <a:cubicBezTo>
                    <a:pt x="625" y="557"/>
                    <a:pt x="625" y="558"/>
                    <a:pt x="625" y="558"/>
                  </a:cubicBezTo>
                  <a:cubicBezTo>
                    <a:pt x="626" y="559"/>
                    <a:pt x="627" y="560"/>
                    <a:pt x="628" y="560"/>
                  </a:cubicBezTo>
                  <a:cubicBezTo>
                    <a:pt x="628" y="560"/>
                    <a:pt x="628" y="559"/>
                    <a:pt x="629" y="559"/>
                  </a:cubicBezTo>
                  <a:cubicBezTo>
                    <a:pt x="630" y="560"/>
                    <a:pt x="631" y="560"/>
                    <a:pt x="632" y="560"/>
                  </a:cubicBezTo>
                  <a:cubicBezTo>
                    <a:pt x="633" y="561"/>
                    <a:pt x="635" y="561"/>
                    <a:pt x="636" y="561"/>
                  </a:cubicBezTo>
                  <a:cubicBezTo>
                    <a:pt x="638" y="562"/>
                    <a:pt x="640" y="562"/>
                    <a:pt x="643" y="562"/>
                  </a:cubicBezTo>
                  <a:cubicBezTo>
                    <a:pt x="644" y="563"/>
                    <a:pt x="644" y="563"/>
                    <a:pt x="644" y="563"/>
                  </a:cubicBezTo>
                  <a:cubicBezTo>
                    <a:pt x="646" y="562"/>
                    <a:pt x="646" y="563"/>
                    <a:pt x="647" y="563"/>
                  </a:cubicBezTo>
                  <a:cubicBezTo>
                    <a:pt x="648" y="563"/>
                    <a:pt x="650" y="564"/>
                    <a:pt x="651" y="564"/>
                  </a:cubicBezTo>
                  <a:cubicBezTo>
                    <a:pt x="651" y="564"/>
                    <a:pt x="651" y="563"/>
                    <a:pt x="652" y="563"/>
                  </a:cubicBezTo>
                  <a:cubicBezTo>
                    <a:pt x="652" y="563"/>
                    <a:pt x="654" y="564"/>
                    <a:pt x="654" y="564"/>
                  </a:cubicBezTo>
                  <a:cubicBezTo>
                    <a:pt x="655" y="564"/>
                    <a:pt x="655" y="564"/>
                    <a:pt x="655" y="564"/>
                  </a:cubicBezTo>
                  <a:cubicBezTo>
                    <a:pt x="656" y="564"/>
                    <a:pt x="656" y="564"/>
                    <a:pt x="656" y="564"/>
                  </a:cubicBezTo>
                  <a:cubicBezTo>
                    <a:pt x="657" y="564"/>
                    <a:pt x="658" y="565"/>
                    <a:pt x="658" y="565"/>
                  </a:cubicBezTo>
                  <a:cubicBezTo>
                    <a:pt x="659" y="565"/>
                    <a:pt x="659" y="565"/>
                    <a:pt x="659" y="565"/>
                  </a:cubicBezTo>
                  <a:cubicBezTo>
                    <a:pt x="659" y="565"/>
                    <a:pt x="659" y="565"/>
                    <a:pt x="660" y="565"/>
                  </a:cubicBezTo>
                  <a:cubicBezTo>
                    <a:pt x="660" y="565"/>
                    <a:pt x="660" y="564"/>
                    <a:pt x="660" y="563"/>
                  </a:cubicBezTo>
                  <a:cubicBezTo>
                    <a:pt x="660" y="563"/>
                    <a:pt x="661" y="565"/>
                    <a:pt x="661" y="565"/>
                  </a:cubicBezTo>
                  <a:cubicBezTo>
                    <a:pt x="661" y="565"/>
                    <a:pt x="662" y="565"/>
                    <a:pt x="662" y="565"/>
                  </a:cubicBezTo>
                  <a:cubicBezTo>
                    <a:pt x="662" y="565"/>
                    <a:pt x="663" y="565"/>
                    <a:pt x="663" y="565"/>
                  </a:cubicBezTo>
                  <a:cubicBezTo>
                    <a:pt x="664" y="565"/>
                    <a:pt x="665" y="566"/>
                    <a:pt x="665" y="566"/>
                  </a:cubicBezTo>
                  <a:cubicBezTo>
                    <a:pt x="666" y="566"/>
                    <a:pt x="666" y="565"/>
                    <a:pt x="667" y="565"/>
                  </a:cubicBezTo>
                  <a:cubicBezTo>
                    <a:pt x="668" y="565"/>
                    <a:pt x="670" y="566"/>
                    <a:pt x="671" y="566"/>
                  </a:cubicBezTo>
                  <a:cubicBezTo>
                    <a:pt x="671" y="566"/>
                    <a:pt x="671" y="565"/>
                    <a:pt x="671" y="565"/>
                  </a:cubicBezTo>
                  <a:cubicBezTo>
                    <a:pt x="672" y="565"/>
                    <a:pt x="673" y="566"/>
                    <a:pt x="673" y="566"/>
                  </a:cubicBezTo>
                  <a:cubicBezTo>
                    <a:pt x="673" y="566"/>
                    <a:pt x="673" y="565"/>
                    <a:pt x="673" y="565"/>
                  </a:cubicBezTo>
                  <a:cubicBezTo>
                    <a:pt x="673" y="565"/>
                    <a:pt x="674" y="566"/>
                    <a:pt x="675" y="566"/>
                  </a:cubicBezTo>
                  <a:cubicBezTo>
                    <a:pt x="675" y="566"/>
                    <a:pt x="675" y="566"/>
                    <a:pt x="676" y="566"/>
                  </a:cubicBezTo>
                  <a:cubicBezTo>
                    <a:pt x="676" y="566"/>
                    <a:pt x="676" y="565"/>
                    <a:pt x="677" y="565"/>
                  </a:cubicBezTo>
                  <a:cubicBezTo>
                    <a:pt x="677" y="565"/>
                    <a:pt x="677" y="565"/>
                    <a:pt x="677" y="564"/>
                  </a:cubicBezTo>
                  <a:cubicBezTo>
                    <a:pt x="677" y="564"/>
                    <a:pt x="677" y="565"/>
                    <a:pt x="677" y="565"/>
                  </a:cubicBezTo>
                  <a:cubicBezTo>
                    <a:pt x="678" y="564"/>
                    <a:pt x="678" y="565"/>
                    <a:pt x="679" y="565"/>
                  </a:cubicBezTo>
                  <a:cubicBezTo>
                    <a:pt x="680" y="565"/>
                    <a:pt x="682" y="565"/>
                    <a:pt x="683" y="565"/>
                  </a:cubicBezTo>
                  <a:cubicBezTo>
                    <a:pt x="683" y="565"/>
                    <a:pt x="683" y="565"/>
                    <a:pt x="684" y="565"/>
                  </a:cubicBezTo>
                  <a:cubicBezTo>
                    <a:pt x="684" y="565"/>
                    <a:pt x="684" y="565"/>
                    <a:pt x="685" y="564"/>
                  </a:cubicBezTo>
                  <a:cubicBezTo>
                    <a:pt x="685" y="564"/>
                    <a:pt x="687" y="564"/>
                    <a:pt x="687" y="564"/>
                  </a:cubicBezTo>
                  <a:cubicBezTo>
                    <a:pt x="688" y="564"/>
                    <a:pt x="689" y="564"/>
                    <a:pt x="689" y="564"/>
                  </a:cubicBezTo>
                  <a:cubicBezTo>
                    <a:pt x="689" y="564"/>
                    <a:pt x="690" y="564"/>
                    <a:pt x="690" y="564"/>
                  </a:cubicBezTo>
                  <a:cubicBezTo>
                    <a:pt x="690" y="564"/>
                    <a:pt x="690" y="564"/>
                    <a:pt x="691" y="564"/>
                  </a:cubicBezTo>
                  <a:cubicBezTo>
                    <a:pt x="692" y="563"/>
                    <a:pt x="693" y="563"/>
                    <a:pt x="693" y="563"/>
                  </a:cubicBezTo>
                  <a:cubicBezTo>
                    <a:pt x="694" y="563"/>
                    <a:pt x="694" y="563"/>
                    <a:pt x="694" y="562"/>
                  </a:cubicBezTo>
                  <a:cubicBezTo>
                    <a:pt x="695" y="562"/>
                    <a:pt x="696" y="563"/>
                    <a:pt x="696" y="563"/>
                  </a:cubicBezTo>
                  <a:cubicBezTo>
                    <a:pt x="697" y="563"/>
                    <a:pt x="697" y="563"/>
                    <a:pt x="697" y="562"/>
                  </a:cubicBezTo>
                  <a:cubicBezTo>
                    <a:pt x="697" y="562"/>
                    <a:pt x="698" y="562"/>
                    <a:pt x="698" y="562"/>
                  </a:cubicBezTo>
                  <a:cubicBezTo>
                    <a:pt x="698" y="562"/>
                    <a:pt x="699" y="562"/>
                    <a:pt x="699" y="562"/>
                  </a:cubicBezTo>
                  <a:cubicBezTo>
                    <a:pt x="699" y="561"/>
                    <a:pt x="700" y="561"/>
                    <a:pt x="700" y="561"/>
                  </a:cubicBezTo>
                  <a:cubicBezTo>
                    <a:pt x="701" y="561"/>
                    <a:pt x="702" y="562"/>
                    <a:pt x="702" y="561"/>
                  </a:cubicBezTo>
                  <a:cubicBezTo>
                    <a:pt x="702" y="561"/>
                    <a:pt x="703" y="560"/>
                    <a:pt x="703" y="559"/>
                  </a:cubicBezTo>
                  <a:cubicBezTo>
                    <a:pt x="703" y="559"/>
                    <a:pt x="704" y="560"/>
                    <a:pt x="704" y="560"/>
                  </a:cubicBezTo>
                  <a:cubicBezTo>
                    <a:pt x="704" y="560"/>
                    <a:pt x="705" y="560"/>
                    <a:pt x="705" y="560"/>
                  </a:cubicBezTo>
                  <a:cubicBezTo>
                    <a:pt x="705" y="560"/>
                    <a:pt x="706" y="560"/>
                    <a:pt x="706" y="559"/>
                  </a:cubicBezTo>
                  <a:cubicBezTo>
                    <a:pt x="707" y="559"/>
                    <a:pt x="707" y="559"/>
                    <a:pt x="708" y="559"/>
                  </a:cubicBezTo>
                  <a:cubicBezTo>
                    <a:pt x="708" y="559"/>
                    <a:pt x="732" y="550"/>
                    <a:pt x="735" y="544"/>
                  </a:cubicBezTo>
                  <a:cubicBezTo>
                    <a:pt x="735" y="543"/>
                    <a:pt x="736" y="543"/>
                    <a:pt x="736" y="543"/>
                  </a:cubicBezTo>
                  <a:cubicBezTo>
                    <a:pt x="742" y="541"/>
                    <a:pt x="750" y="531"/>
                    <a:pt x="750" y="531"/>
                  </a:cubicBezTo>
                  <a:cubicBezTo>
                    <a:pt x="750" y="530"/>
                    <a:pt x="751" y="530"/>
                    <a:pt x="751" y="530"/>
                  </a:cubicBezTo>
                  <a:cubicBezTo>
                    <a:pt x="751" y="529"/>
                    <a:pt x="751" y="529"/>
                    <a:pt x="751" y="529"/>
                  </a:cubicBezTo>
                  <a:cubicBezTo>
                    <a:pt x="751" y="529"/>
                    <a:pt x="751" y="529"/>
                    <a:pt x="752" y="528"/>
                  </a:cubicBezTo>
                  <a:cubicBezTo>
                    <a:pt x="752" y="528"/>
                    <a:pt x="752" y="528"/>
                    <a:pt x="752" y="528"/>
                  </a:cubicBezTo>
                  <a:cubicBezTo>
                    <a:pt x="752" y="528"/>
                    <a:pt x="752" y="528"/>
                    <a:pt x="752" y="528"/>
                  </a:cubicBezTo>
                  <a:cubicBezTo>
                    <a:pt x="752" y="529"/>
                    <a:pt x="751" y="529"/>
                    <a:pt x="752" y="530"/>
                  </a:cubicBezTo>
                  <a:cubicBezTo>
                    <a:pt x="752" y="530"/>
                    <a:pt x="752" y="530"/>
                    <a:pt x="752" y="530"/>
                  </a:cubicBezTo>
                  <a:cubicBezTo>
                    <a:pt x="753" y="529"/>
                    <a:pt x="753" y="529"/>
                    <a:pt x="754" y="528"/>
                  </a:cubicBezTo>
                  <a:cubicBezTo>
                    <a:pt x="754" y="527"/>
                    <a:pt x="754" y="527"/>
                    <a:pt x="755" y="527"/>
                  </a:cubicBezTo>
                  <a:cubicBezTo>
                    <a:pt x="755" y="526"/>
                    <a:pt x="755" y="526"/>
                    <a:pt x="755" y="526"/>
                  </a:cubicBezTo>
                  <a:cubicBezTo>
                    <a:pt x="755" y="526"/>
                    <a:pt x="755" y="526"/>
                    <a:pt x="755" y="526"/>
                  </a:cubicBezTo>
                  <a:cubicBezTo>
                    <a:pt x="755" y="526"/>
                    <a:pt x="755" y="526"/>
                    <a:pt x="755" y="526"/>
                  </a:cubicBezTo>
                  <a:cubicBezTo>
                    <a:pt x="754" y="526"/>
                    <a:pt x="753" y="526"/>
                    <a:pt x="753" y="526"/>
                  </a:cubicBezTo>
                  <a:cubicBezTo>
                    <a:pt x="754" y="525"/>
                    <a:pt x="755" y="524"/>
                    <a:pt x="755" y="523"/>
                  </a:cubicBezTo>
                  <a:cubicBezTo>
                    <a:pt x="756" y="522"/>
                    <a:pt x="757" y="522"/>
                    <a:pt x="758" y="521"/>
                  </a:cubicBezTo>
                  <a:cubicBezTo>
                    <a:pt x="757" y="521"/>
                    <a:pt x="757" y="521"/>
                    <a:pt x="757" y="520"/>
                  </a:cubicBezTo>
                  <a:cubicBezTo>
                    <a:pt x="757" y="520"/>
                    <a:pt x="757" y="518"/>
                    <a:pt x="758" y="518"/>
                  </a:cubicBezTo>
                  <a:cubicBezTo>
                    <a:pt x="758" y="518"/>
                    <a:pt x="758" y="518"/>
                    <a:pt x="758" y="517"/>
                  </a:cubicBezTo>
                  <a:cubicBezTo>
                    <a:pt x="758" y="517"/>
                    <a:pt x="758" y="517"/>
                    <a:pt x="758" y="517"/>
                  </a:cubicBezTo>
                  <a:cubicBezTo>
                    <a:pt x="758" y="517"/>
                    <a:pt x="759" y="516"/>
                    <a:pt x="759" y="516"/>
                  </a:cubicBezTo>
                  <a:cubicBezTo>
                    <a:pt x="759" y="516"/>
                    <a:pt x="759" y="516"/>
                    <a:pt x="759" y="516"/>
                  </a:cubicBezTo>
                  <a:cubicBezTo>
                    <a:pt x="759" y="516"/>
                    <a:pt x="760" y="515"/>
                    <a:pt x="760" y="515"/>
                  </a:cubicBezTo>
                  <a:cubicBezTo>
                    <a:pt x="760" y="515"/>
                    <a:pt x="760" y="515"/>
                    <a:pt x="760" y="515"/>
                  </a:cubicBezTo>
                  <a:cubicBezTo>
                    <a:pt x="760" y="515"/>
                    <a:pt x="760" y="515"/>
                    <a:pt x="760" y="515"/>
                  </a:cubicBezTo>
                  <a:cubicBezTo>
                    <a:pt x="760" y="515"/>
                    <a:pt x="760" y="515"/>
                    <a:pt x="760" y="515"/>
                  </a:cubicBezTo>
                  <a:cubicBezTo>
                    <a:pt x="760" y="514"/>
                    <a:pt x="760" y="514"/>
                    <a:pt x="760" y="514"/>
                  </a:cubicBezTo>
                  <a:cubicBezTo>
                    <a:pt x="760" y="514"/>
                    <a:pt x="759" y="513"/>
                    <a:pt x="760" y="512"/>
                  </a:cubicBezTo>
                  <a:cubicBezTo>
                    <a:pt x="760" y="512"/>
                    <a:pt x="760" y="512"/>
                    <a:pt x="760" y="511"/>
                  </a:cubicBezTo>
                  <a:cubicBezTo>
                    <a:pt x="760" y="511"/>
                    <a:pt x="761" y="511"/>
                    <a:pt x="761" y="510"/>
                  </a:cubicBezTo>
                  <a:cubicBezTo>
                    <a:pt x="761" y="510"/>
                    <a:pt x="761" y="509"/>
                    <a:pt x="761" y="509"/>
                  </a:cubicBezTo>
                  <a:cubicBezTo>
                    <a:pt x="762" y="508"/>
                    <a:pt x="761" y="507"/>
                    <a:pt x="762" y="506"/>
                  </a:cubicBezTo>
                  <a:cubicBezTo>
                    <a:pt x="762" y="505"/>
                    <a:pt x="762" y="505"/>
                    <a:pt x="762" y="505"/>
                  </a:cubicBezTo>
                  <a:cubicBezTo>
                    <a:pt x="762" y="505"/>
                    <a:pt x="762" y="504"/>
                    <a:pt x="762" y="504"/>
                  </a:cubicBezTo>
                  <a:cubicBezTo>
                    <a:pt x="763" y="503"/>
                    <a:pt x="761" y="503"/>
                    <a:pt x="762" y="502"/>
                  </a:cubicBezTo>
                  <a:cubicBezTo>
                    <a:pt x="762" y="501"/>
                    <a:pt x="762" y="501"/>
                    <a:pt x="761" y="500"/>
                  </a:cubicBezTo>
                  <a:cubicBezTo>
                    <a:pt x="763" y="500"/>
                    <a:pt x="763" y="498"/>
                    <a:pt x="763" y="496"/>
                  </a:cubicBezTo>
                  <a:cubicBezTo>
                    <a:pt x="763" y="496"/>
                    <a:pt x="764" y="496"/>
                    <a:pt x="764" y="495"/>
                  </a:cubicBezTo>
                  <a:cubicBezTo>
                    <a:pt x="764" y="495"/>
                    <a:pt x="765" y="495"/>
                    <a:pt x="765" y="495"/>
                  </a:cubicBezTo>
                  <a:cubicBezTo>
                    <a:pt x="764" y="496"/>
                    <a:pt x="764" y="496"/>
                    <a:pt x="764" y="497"/>
                  </a:cubicBezTo>
                  <a:cubicBezTo>
                    <a:pt x="764" y="498"/>
                    <a:pt x="763" y="499"/>
                    <a:pt x="764" y="500"/>
                  </a:cubicBezTo>
                  <a:cubicBezTo>
                    <a:pt x="763" y="498"/>
                    <a:pt x="765" y="498"/>
                    <a:pt x="764" y="497"/>
                  </a:cubicBezTo>
                  <a:cubicBezTo>
                    <a:pt x="765" y="496"/>
                    <a:pt x="764" y="495"/>
                    <a:pt x="765" y="494"/>
                  </a:cubicBezTo>
                  <a:cubicBezTo>
                    <a:pt x="765" y="494"/>
                    <a:pt x="765" y="494"/>
                    <a:pt x="765" y="493"/>
                  </a:cubicBezTo>
                  <a:cubicBezTo>
                    <a:pt x="765" y="493"/>
                    <a:pt x="764" y="493"/>
                    <a:pt x="764" y="493"/>
                  </a:cubicBezTo>
                  <a:cubicBezTo>
                    <a:pt x="764" y="492"/>
                    <a:pt x="764" y="492"/>
                    <a:pt x="764" y="492"/>
                  </a:cubicBezTo>
                  <a:cubicBezTo>
                    <a:pt x="764" y="491"/>
                    <a:pt x="764" y="491"/>
                    <a:pt x="764" y="491"/>
                  </a:cubicBezTo>
                  <a:cubicBezTo>
                    <a:pt x="765" y="489"/>
                    <a:pt x="765" y="488"/>
                    <a:pt x="766" y="487"/>
                  </a:cubicBezTo>
                  <a:cubicBezTo>
                    <a:pt x="766" y="486"/>
                    <a:pt x="767" y="486"/>
                    <a:pt x="768" y="485"/>
                  </a:cubicBezTo>
                  <a:cubicBezTo>
                    <a:pt x="768" y="485"/>
                    <a:pt x="767" y="484"/>
                    <a:pt x="767" y="484"/>
                  </a:cubicBezTo>
                  <a:cubicBezTo>
                    <a:pt x="768" y="483"/>
                    <a:pt x="768" y="483"/>
                    <a:pt x="769" y="482"/>
                  </a:cubicBezTo>
                  <a:cubicBezTo>
                    <a:pt x="769" y="481"/>
                    <a:pt x="770" y="479"/>
                    <a:pt x="771" y="477"/>
                  </a:cubicBezTo>
                  <a:cubicBezTo>
                    <a:pt x="771" y="477"/>
                    <a:pt x="771" y="477"/>
                    <a:pt x="771" y="476"/>
                  </a:cubicBezTo>
                  <a:cubicBezTo>
                    <a:pt x="772" y="475"/>
                    <a:pt x="772" y="473"/>
                    <a:pt x="773" y="472"/>
                  </a:cubicBezTo>
                  <a:cubicBezTo>
                    <a:pt x="773" y="472"/>
                    <a:pt x="774" y="472"/>
                    <a:pt x="774" y="471"/>
                  </a:cubicBezTo>
                  <a:cubicBezTo>
                    <a:pt x="774" y="470"/>
                    <a:pt x="774" y="470"/>
                    <a:pt x="774" y="469"/>
                  </a:cubicBezTo>
                  <a:cubicBezTo>
                    <a:pt x="775" y="466"/>
                    <a:pt x="777" y="462"/>
                    <a:pt x="778" y="459"/>
                  </a:cubicBezTo>
                  <a:cubicBezTo>
                    <a:pt x="778" y="459"/>
                    <a:pt x="778" y="459"/>
                    <a:pt x="778" y="458"/>
                  </a:cubicBezTo>
                  <a:cubicBezTo>
                    <a:pt x="779" y="456"/>
                    <a:pt x="780" y="455"/>
                    <a:pt x="780" y="454"/>
                  </a:cubicBezTo>
                  <a:cubicBezTo>
                    <a:pt x="781" y="453"/>
                    <a:pt x="781" y="452"/>
                    <a:pt x="781" y="451"/>
                  </a:cubicBezTo>
                  <a:cubicBezTo>
                    <a:pt x="781" y="450"/>
                    <a:pt x="781" y="450"/>
                    <a:pt x="781" y="449"/>
                  </a:cubicBezTo>
                  <a:cubicBezTo>
                    <a:pt x="781" y="449"/>
                    <a:pt x="781" y="449"/>
                    <a:pt x="781" y="449"/>
                  </a:cubicBezTo>
                  <a:cubicBezTo>
                    <a:pt x="781" y="448"/>
                    <a:pt x="781" y="447"/>
                    <a:pt x="781" y="446"/>
                  </a:cubicBezTo>
                  <a:cubicBezTo>
                    <a:pt x="782" y="445"/>
                    <a:pt x="782" y="445"/>
                    <a:pt x="782" y="445"/>
                  </a:cubicBezTo>
                  <a:cubicBezTo>
                    <a:pt x="782" y="444"/>
                    <a:pt x="783" y="443"/>
                    <a:pt x="782" y="443"/>
                  </a:cubicBezTo>
                  <a:cubicBezTo>
                    <a:pt x="781" y="445"/>
                    <a:pt x="781" y="445"/>
                    <a:pt x="781" y="445"/>
                  </a:cubicBezTo>
                  <a:cubicBezTo>
                    <a:pt x="781" y="446"/>
                    <a:pt x="781" y="447"/>
                    <a:pt x="780" y="448"/>
                  </a:cubicBezTo>
                  <a:cubicBezTo>
                    <a:pt x="780" y="449"/>
                    <a:pt x="780" y="449"/>
                    <a:pt x="780" y="449"/>
                  </a:cubicBezTo>
                  <a:cubicBezTo>
                    <a:pt x="780" y="450"/>
                    <a:pt x="780" y="452"/>
                    <a:pt x="779" y="452"/>
                  </a:cubicBezTo>
                  <a:cubicBezTo>
                    <a:pt x="779" y="452"/>
                    <a:pt x="779" y="452"/>
                    <a:pt x="779" y="451"/>
                  </a:cubicBezTo>
                  <a:cubicBezTo>
                    <a:pt x="779" y="451"/>
                    <a:pt x="779" y="451"/>
                    <a:pt x="779" y="451"/>
                  </a:cubicBezTo>
                  <a:cubicBezTo>
                    <a:pt x="779" y="449"/>
                    <a:pt x="780" y="449"/>
                    <a:pt x="780" y="447"/>
                  </a:cubicBezTo>
                  <a:cubicBezTo>
                    <a:pt x="780" y="447"/>
                    <a:pt x="780" y="447"/>
                    <a:pt x="780" y="446"/>
                  </a:cubicBezTo>
                  <a:cubicBezTo>
                    <a:pt x="780" y="445"/>
                    <a:pt x="781" y="444"/>
                    <a:pt x="782" y="442"/>
                  </a:cubicBezTo>
                  <a:cubicBezTo>
                    <a:pt x="782" y="443"/>
                    <a:pt x="783" y="443"/>
                    <a:pt x="783" y="442"/>
                  </a:cubicBezTo>
                  <a:cubicBezTo>
                    <a:pt x="783" y="440"/>
                    <a:pt x="784" y="437"/>
                    <a:pt x="784" y="435"/>
                  </a:cubicBezTo>
                  <a:cubicBezTo>
                    <a:pt x="784" y="434"/>
                    <a:pt x="784" y="433"/>
                    <a:pt x="784" y="432"/>
                  </a:cubicBezTo>
                  <a:cubicBezTo>
                    <a:pt x="785" y="432"/>
                    <a:pt x="784" y="431"/>
                    <a:pt x="784" y="430"/>
                  </a:cubicBezTo>
                  <a:cubicBezTo>
                    <a:pt x="785" y="430"/>
                    <a:pt x="784" y="430"/>
                    <a:pt x="784" y="430"/>
                  </a:cubicBezTo>
                  <a:cubicBezTo>
                    <a:pt x="784" y="429"/>
                    <a:pt x="785" y="429"/>
                    <a:pt x="785" y="428"/>
                  </a:cubicBezTo>
                  <a:cubicBezTo>
                    <a:pt x="785" y="427"/>
                    <a:pt x="785" y="426"/>
                    <a:pt x="785" y="426"/>
                  </a:cubicBezTo>
                  <a:cubicBezTo>
                    <a:pt x="785" y="426"/>
                    <a:pt x="784" y="426"/>
                    <a:pt x="784" y="426"/>
                  </a:cubicBezTo>
                  <a:cubicBezTo>
                    <a:pt x="785" y="424"/>
                    <a:pt x="785" y="424"/>
                    <a:pt x="785" y="424"/>
                  </a:cubicBezTo>
                  <a:cubicBezTo>
                    <a:pt x="785" y="423"/>
                    <a:pt x="784" y="423"/>
                    <a:pt x="785" y="422"/>
                  </a:cubicBezTo>
                  <a:close/>
                  <a:moveTo>
                    <a:pt x="772" y="331"/>
                  </a:moveTo>
                  <a:cubicBezTo>
                    <a:pt x="771" y="331"/>
                    <a:pt x="772" y="330"/>
                    <a:pt x="771" y="329"/>
                  </a:cubicBezTo>
                  <a:cubicBezTo>
                    <a:pt x="772" y="328"/>
                    <a:pt x="773" y="330"/>
                    <a:pt x="772" y="331"/>
                  </a:cubicBezTo>
                  <a:close/>
                  <a:moveTo>
                    <a:pt x="601" y="472"/>
                  </a:moveTo>
                  <a:cubicBezTo>
                    <a:pt x="601" y="471"/>
                    <a:pt x="602" y="472"/>
                    <a:pt x="602" y="471"/>
                  </a:cubicBezTo>
                  <a:cubicBezTo>
                    <a:pt x="602" y="471"/>
                    <a:pt x="603" y="472"/>
                    <a:pt x="603" y="472"/>
                  </a:cubicBezTo>
                  <a:cubicBezTo>
                    <a:pt x="604" y="476"/>
                    <a:pt x="602" y="472"/>
                    <a:pt x="601" y="472"/>
                  </a:cubicBezTo>
                  <a:close/>
                  <a:moveTo>
                    <a:pt x="607" y="491"/>
                  </a:moveTo>
                  <a:cubicBezTo>
                    <a:pt x="607" y="492"/>
                    <a:pt x="608" y="492"/>
                    <a:pt x="607" y="493"/>
                  </a:cubicBezTo>
                  <a:cubicBezTo>
                    <a:pt x="607" y="492"/>
                    <a:pt x="606" y="490"/>
                    <a:pt x="606" y="489"/>
                  </a:cubicBezTo>
                  <a:cubicBezTo>
                    <a:pt x="607" y="489"/>
                    <a:pt x="607" y="489"/>
                    <a:pt x="608" y="488"/>
                  </a:cubicBezTo>
                  <a:cubicBezTo>
                    <a:pt x="608" y="489"/>
                    <a:pt x="608" y="490"/>
                    <a:pt x="607" y="491"/>
                  </a:cubicBezTo>
                  <a:close/>
                  <a:moveTo>
                    <a:pt x="635" y="505"/>
                  </a:moveTo>
                  <a:cubicBezTo>
                    <a:pt x="635" y="505"/>
                    <a:pt x="635" y="505"/>
                    <a:pt x="635" y="505"/>
                  </a:cubicBezTo>
                  <a:cubicBezTo>
                    <a:pt x="634" y="505"/>
                    <a:pt x="634" y="504"/>
                    <a:pt x="633" y="504"/>
                  </a:cubicBezTo>
                  <a:cubicBezTo>
                    <a:pt x="633" y="504"/>
                    <a:pt x="633" y="504"/>
                    <a:pt x="633" y="504"/>
                  </a:cubicBezTo>
                  <a:cubicBezTo>
                    <a:pt x="633" y="503"/>
                    <a:pt x="631" y="502"/>
                    <a:pt x="631" y="501"/>
                  </a:cubicBezTo>
                  <a:cubicBezTo>
                    <a:pt x="631" y="501"/>
                    <a:pt x="631" y="501"/>
                    <a:pt x="631" y="501"/>
                  </a:cubicBezTo>
                  <a:cubicBezTo>
                    <a:pt x="630" y="501"/>
                    <a:pt x="631" y="500"/>
                    <a:pt x="631" y="500"/>
                  </a:cubicBezTo>
                  <a:cubicBezTo>
                    <a:pt x="630" y="500"/>
                    <a:pt x="630" y="500"/>
                    <a:pt x="630" y="500"/>
                  </a:cubicBezTo>
                  <a:cubicBezTo>
                    <a:pt x="629" y="498"/>
                    <a:pt x="629" y="496"/>
                    <a:pt x="628" y="494"/>
                  </a:cubicBezTo>
                  <a:cubicBezTo>
                    <a:pt x="628" y="494"/>
                    <a:pt x="628" y="494"/>
                    <a:pt x="629" y="493"/>
                  </a:cubicBezTo>
                  <a:cubicBezTo>
                    <a:pt x="629" y="493"/>
                    <a:pt x="629" y="494"/>
                    <a:pt x="629" y="494"/>
                  </a:cubicBezTo>
                  <a:cubicBezTo>
                    <a:pt x="629" y="495"/>
                    <a:pt x="630" y="494"/>
                    <a:pt x="631" y="495"/>
                  </a:cubicBezTo>
                  <a:cubicBezTo>
                    <a:pt x="631" y="495"/>
                    <a:pt x="630" y="496"/>
                    <a:pt x="630" y="496"/>
                  </a:cubicBezTo>
                  <a:cubicBezTo>
                    <a:pt x="631" y="496"/>
                    <a:pt x="631" y="497"/>
                    <a:pt x="631" y="498"/>
                  </a:cubicBezTo>
                  <a:cubicBezTo>
                    <a:pt x="632" y="499"/>
                    <a:pt x="632" y="499"/>
                    <a:pt x="633" y="500"/>
                  </a:cubicBezTo>
                  <a:cubicBezTo>
                    <a:pt x="633" y="500"/>
                    <a:pt x="633" y="500"/>
                    <a:pt x="633" y="501"/>
                  </a:cubicBezTo>
                  <a:cubicBezTo>
                    <a:pt x="634" y="501"/>
                    <a:pt x="633" y="502"/>
                    <a:pt x="634" y="502"/>
                  </a:cubicBezTo>
                  <a:cubicBezTo>
                    <a:pt x="634" y="502"/>
                    <a:pt x="635" y="503"/>
                    <a:pt x="635" y="503"/>
                  </a:cubicBezTo>
                  <a:cubicBezTo>
                    <a:pt x="635" y="503"/>
                    <a:pt x="636" y="504"/>
                    <a:pt x="635" y="505"/>
                  </a:cubicBezTo>
                  <a:close/>
                  <a:moveTo>
                    <a:pt x="649" y="496"/>
                  </a:moveTo>
                  <a:cubicBezTo>
                    <a:pt x="650" y="496"/>
                    <a:pt x="650" y="496"/>
                    <a:pt x="651" y="496"/>
                  </a:cubicBezTo>
                  <a:cubicBezTo>
                    <a:pt x="654" y="500"/>
                    <a:pt x="654" y="500"/>
                    <a:pt x="654" y="500"/>
                  </a:cubicBezTo>
                  <a:cubicBezTo>
                    <a:pt x="651" y="501"/>
                    <a:pt x="649" y="497"/>
                    <a:pt x="649" y="496"/>
                  </a:cubicBezTo>
                  <a:close/>
                  <a:moveTo>
                    <a:pt x="644" y="491"/>
                  </a:moveTo>
                  <a:cubicBezTo>
                    <a:pt x="643" y="490"/>
                    <a:pt x="642" y="489"/>
                    <a:pt x="642" y="487"/>
                  </a:cubicBezTo>
                  <a:cubicBezTo>
                    <a:pt x="643" y="488"/>
                    <a:pt x="645" y="489"/>
                    <a:pt x="644" y="491"/>
                  </a:cubicBezTo>
                  <a:close/>
                  <a:moveTo>
                    <a:pt x="643" y="485"/>
                  </a:moveTo>
                  <a:cubicBezTo>
                    <a:pt x="641" y="485"/>
                    <a:pt x="642" y="483"/>
                    <a:pt x="641" y="482"/>
                  </a:cubicBezTo>
                  <a:cubicBezTo>
                    <a:pt x="641" y="482"/>
                    <a:pt x="642" y="484"/>
                    <a:pt x="643" y="485"/>
                  </a:cubicBezTo>
                  <a:close/>
                  <a:moveTo>
                    <a:pt x="645" y="519"/>
                  </a:moveTo>
                  <a:cubicBezTo>
                    <a:pt x="644" y="519"/>
                    <a:pt x="646" y="518"/>
                    <a:pt x="644" y="518"/>
                  </a:cubicBezTo>
                  <a:cubicBezTo>
                    <a:pt x="644" y="518"/>
                    <a:pt x="644" y="518"/>
                    <a:pt x="643" y="518"/>
                  </a:cubicBezTo>
                  <a:cubicBezTo>
                    <a:pt x="643" y="517"/>
                    <a:pt x="643" y="517"/>
                    <a:pt x="643" y="517"/>
                  </a:cubicBezTo>
                  <a:cubicBezTo>
                    <a:pt x="643" y="517"/>
                    <a:pt x="642" y="516"/>
                    <a:pt x="642" y="516"/>
                  </a:cubicBezTo>
                  <a:cubicBezTo>
                    <a:pt x="642" y="515"/>
                    <a:pt x="642" y="516"/>
                    <a:pt x="642" y="516"/>
                  </a:cubicBezTo>
                  <a:cubicBezTo>
                    <a:pt x="643" y="516"/>
                    <a:pt x="643" y="517"/>
                    <a:pt x="644" y="517"/>
                  </a:cubicBezTo>
                  <a:cubicBezTo>
                    <a:pt x="645" y="518"/>
                    <a:pt x="647" y="518"/>
                    <a:pt x="647" y="519"/>
                  </a:cubicBezTo>
                  <a:cubicBezTo>
                    <a:pt x="647" y="520"/>
                    <a:pt x="646" y="519"/>
                    <a:pt x="645" y="519"/>
                  </a:cubicBezTo>
                  <a:close/>
                  <a:moveTo>
                    <a:pt x="649" y="519"/>
                  </a:moveTo>
                  <a:cubicBezTo>
                    <a:pt x="648" y="518"/>
                    <a:pt x="648" y="518"/>
                    <a:pt x="647" y="517"/>
                  </a:cubicBezTo>
                  <a:cubicBezTo>
                    <a:pt x="647" y="517"/>
                    <a:pt x="647" y="516"/>
                    <a:pt x="646" y="516"/>
                  </a:cubicBezTo>
                  <a:cubicBezTo>
                    <a:pt x="645" y="515"/>
                    <a:pt x="644" y="515"/>
                    <a:pt x="643" y="514"/>
                  </a:cubicBezTo>
                  <a:cubicBezTo>
                    <a:pt x="643" y="514"/>
                    <a:pt x="645" y="514"/>
                    <a:pt x="646" y="514"/>
                  </a:cubicBezTo>
                  <a:cubicBezTo>
                    <a:pt x="646" y="515"/>
                    <a:pt x="646" y="515"/>
                    <a:pt x="647" y="515"/>
                  </a:cubicBezTo>
                  <a:cubicBezTo>
                    <a:pt x="647" y="515"/>
                    <a:pt x="648" y="515"/>
                    <a:pt x="648" y="516"/>
                  </a:cubicBezTo>
                  <a:cubicBezTo>
                    <a:pt x="649" y="516"/>
                    <a:pt x="649" y="516"/>
                    <a:pt x="649" y="517"/>
                  </a:cubicBezTo>
                  <a:cubicBezTo>
                    <a:pt x="649" y="517"/>
                    <a:pt x="651" y="517"/>
                    <a:pt x="651" y="518"/>
                  </a:cubicBezTo>
                  <a:cubicBezTo>
                    <a:pt x="651" y="518"/>
                    <a:pt x="651" y="518"/>
                    <a:pt x="651" y="518"/>
                  </a:cubicBezTo>
                  <a:cubicBezTo>
                    <a:pt x="651" y="519"/>
                    <a:pt x="653" y="519"/>
                    <a:pt x="653" y="520"/>
                  </a:cubicBezTo>
                  <a:cubicBezTo>
                    <a:pt x="653" y="521"/>
                    <a:pt x="651" y="520"/>
                    <a:pt x="651" y="520"/>
                  </a:cubicBezTo>
                  <a:cubicBezTo>
                    <a:pt x="650" y="520"/>
                    <a:pt x="650" y="519"/>
                    <a:pt x="649" y="519"/>
                  </a:cubicBezTo>
                  <a:close/>
                  <a:moveTo>
                    <a:pt x="652" y="524"/>
                  </a:moveTo>
                  <a:cubicBezTo>
                    <a:pt x="651" y="523"/>
                    <a:pt x="651" y="522"/>
                    <a:pt x="650" y="522"/>
                  </a:cubicBezTo>
                  <a:cubicBezTo>
                    <a:pt x="650" y="521"/>
                    <a:pt x="650" y="522"/>
                    <a:pt x="650" y="522"/>
                  </a:cubicBezTo>
                  <a:cubicBezTo>
                    <a:pt x="651" y="522"/>
                    <a:pt x="651" y="522"/>
                    <a:pt x="652" y="522"/>
                  </a:cubicBezTo>
                  <a:cubicBezTo>
                    <a:pt x="653" y="522"/>
                    <a:pt x="653" y="523"/>
                    <a:pt x="655" y="524"/>
                  </a:cubicBezTo>
                  <a:cubicBezTo>
                    <a:pt x="654" y="525"/>
                    <a:pt x="653" y="524"/>
                    <a:pt x="652" y="524"/>
                  </a:cubicBezTo>
                  <a:close/>
                  <a:moveTo>
                    <a:pt x="654" y="516"/>
                  </a:moveTo>
                  <a:cubicBezTo>
                    <a:pt x="651" y="514"/>
                    <a:pt x="649" y="512"/>
                    <a:pt x="647" y="510"/>
                  </a:cubicBezTo>
                  <a:cubicBezTo>
                    <a:pt x="647" y="509"/>
                    <a:pt x="646" y="509"/>
                    <a:pt x="647" y="508"/>
                  </a:cubicBezTo>
                  <a:cubicBezTo>
                    <a:pt x="646" y="508"/>
                    <a:pt x="646" y="508"/>
                    <a:pt x="646" y="508"/>
                  </a:cubicBezTo>
                  <a:cubicBezTo>
                    <a:pt x="645" y="507"/>
                    <a:pt x="645" y="507"/>
                    <a:pt x="644" y="507"/>
                  </a:cubicBezTo>
                  <a:cubicBezTo>
                    <a:pt x="644" y="507"/>
                    <a:pt x="644" y="506"/>
                    <a:pt x="644" y="506"/>
                  </a:cubicBezTo>
                  <a:cubicBezTo>
                    <a:pt x="644" y="506"/>
                    <a:pt x="643" y="506"/>
                    <a:pt x="643" y="505"/>
                  </a:cubicBezTo>
                  <a:cubicBezTo>
                    <a:pt x="643" y="505"/>
                    <a:pt x="643" y="505"/>
                    <a:pt x="643" y="505"/>
                  </a:cubicBezTo>
                  <a:cubicBezTo>
                    <a:pt x="642" y="505"/>
                    <a:pt x="642" y="504"/>
                    <a:pt x="642" y="504"/>
                  </a:cubicBezTo>
                  <a:cubicBezTo>
                    <a:pt x="641" y="503"/>
                    <a:pt x="641" y="503"/>
                    <a:pt x="640" y="502"/>
                  </a:cubicBezTo>
                  <a:cubicBezTo>
                    <a:pt x="640" y="502"/>
                    <a:pt x="640" y="502"/>
                    <a:pt x="640" y="502"/>
                  </a:cubicBezTo>
                  <a:cubicBezTo>
                    <a:pt x="639" y="501"/>
                    <a:pt x="639" y="501"/>
                    <a:pt x="638" y="500"/>
                  </a:cubicBezTo>
                  <a:cubicBezTo>
                    <a:pt x="639" y="499"/>
                    <a:pt x="639" y="500"/>
                    <a:pt x="639" y="499"/>
                  </a:cubicBezTo>
                  <a:cubicBezTo>
                    <a:pt x="640" y="499"/>
                    <a:pt x="640" y="499"/>
                    <a:pt x="641" y="500"/>
                  </a:cubicBezTo>
                  <a:cubicBezTo>
                    <a:pt x="641" y="500"/>
                    <a:pt x="641" y="501"/>
                    <a:pt x="641" y="502"/>
                  </a:cubicBezTo>
                  <a:cubicBezTo>
                    <a:pt x="642" y="503"/>
                    <a:pt x="642" y="504"/>
                    <a:pt x="644" y="505"/>
                  </a:cubicBezTo>
                  <a:cubicBezTo>
                    <a:pt x="645" y="505"/>
                    <a:pt x="643" y="504"/>
                    <a:pt x="644" y="503"/>
                  </a:cubicBezTo>
                  <a:cubicBezTo>
                    <a:pt x="645" y="504"/>
                    <a:pt x="645" y="505"/>
                    <a:pt x="646" y="506"/>
                  </a:cubicBezTo>
                  <a:cubicBezTo>
                    <a:pt x="647" y="505"/>
                    <a:pt x="647" y="506"/>
                    <a:pt x="648" y="507"/>
                  </a:cubicBezTo>
                  <a:cubicBezTo>
                    <a:pt x="648" y="508"/>
                    <a:pt x="649" y="508"/>
                    <a:pt x="650" y="509"/>
                  </a:cubicBezTo>
                  <a:cubicBezTo>
                    <a:pt x="650" y="509"/>
                    <a:pt x="650" y="509"/>
                    <a:pt x="651" y="509"/>
                  </a:cubicBezTo>
                  <a:cubicBezTo>
                    <a:pt x="651" y="509"/>
                    <a:pt x="652" y="509"/>
                    <a:pt x="652" y="510"/>
                  </a:cubicBezTo>
                  <a:cubicBezTo>
                    <a:pt x="652" y="510"/>
                    <a:pt x="652" y="510"/>
                    <a:pt x="652" y="510"/>
                  </a:cubicBezTo>
                  <a:cubicBezTo>
                    <a:pt x="653" y="510"/>
                    <a:pt x="653" y="510"/>
                    <a:pt x="653" y="511"/>
                  </a:cubicBezTo>
                  <a:cubicBezTo>
                    <a:pt x="654" y="512"/>
                    <a:pt x="653" y="510"/>
                    <a:pt x="654" y="511"/>
                  </a:cubicBezTo>
                  <a:cubicBezTo>
                    <a:pt x="654" y="511"/>
                    <a:pt x="656" y="511"/>
                    <a:pt x="655" y="512"/>
                  </a:cubicBezTo>
                  <a:cubicBezTo>
                    <a:pt x="657" y="512"/>
                    <a:pt x="657" y="513"/>
                    <a:pt x="659" y="514"/>
                  </a:cubicBezTo>
                  <a:cubicBezTo>
                    <a:pt x="659" y="515"/>
                    <a:pt x="660" y="515"/>
                    <a:pt x="660" y="516"/>
                  </a:cubicBezTo>
                  <a:cubicBezTo>
                    <a:pt x="662" y="516"/>
                    <a:pt x="664" y="515"/>
                    <a:pt x="667" y="517"/>
                  </a:cubicBezTo>
                  <a:cubicBezTo>
                    <a:pt x="667" y="517"/>
                    <a:pt x="668" y="518"/>
                    <a:pt x="669" y="518"/>
                  </a:cubicBezTo>
                  <a:cubicBezTo>
                    <a:pt x="670" y="519"/>
                    <a:pt x="670" y="519"/>
                    <a:pt x="671" y="519"/>
                  </a:cubicBezTo>
                  <a:cubicBezTo>
                    <a:pt x="671" y="519"/>
                    <a:pt x="671" y="519"/>
                    <a:pt x="671" y="519"/>
                  </a:cubicBezTo>
                  <a:cubicBezTo>
                    <a:pt x="672" y="519"/>
                    <a:pt x="674" y="519"/>
                    <a:pt x="675" y="519"/>
                  </a:cubicBezTo>
                  <a:cubicBezTo>
                    <a:pt x="675" y="519"/>
                    <a:pt x="676" y="519"/>
                    <a:pt x="676" y="519"/>
                  </a:cubicBezTo>
                  <a:cubicBezTo>
                    <a:pt x="677" y="519"/>
                    <a:pt x="676" y="519"/>
                    <a:pt x="676" y="519"/>
                  </a:cubicBezTo>
                  <a:cubicBezTo>
                    <a:pt x="677" y="520"/>
                    <a:pt x="677" y="519"/>
                    <a:pt x="677" y="519"/>
                  </a:cubicBezTo>
                  <a:cubicBezTo>
                    <a:pt x="678" y="520"/>
                    <a:pt x="677" y="520"/>
                    <a:pt x="678" y="520"/>
                  </a:cubicBezTo>
                  <a:cubicBezTo>
                    <a:pt x="679" y="521"/>
                    <a:pt x="679" y="519"/>
                    <a:pt x="680" y="520"/>
                  </a:cubicBezTo>
                  <a:cubicBezTo>
                    <a:pt x="680" y="522"/>
                    <a:pt x="679" y="522"/>
                    <a:pt x="677" y="522"/>
                  </a:cubicBezTo>
                  <a:cubicBezTo>
                    <a:pt x="676" y="522"/>
                    <a:pt x="676" y="522"/>
                    <a:pt x="675" y="522"/>
                  </a:cubicBezTo>
                  <a:cubicBezTo>
                    <a:pt x="675" y="522"/>
                    <a:pt x="674" y="522"/>
                    <a:pt x="674" y="522"/>
                  </a:cubicBezTo>
                  <a:cubicBezTo>
                    <a:pt x="671" y="521"/>
                    <a:pt x="669" y="521"/>
                    <a:pt x="666" y="520"/>
                  </a:cubicBezTo>
                  <a:cubicBezTo>
                    <a:pt x="665" y="519"/>
                    <a:pt x="665" y="521"/>
                    <a:pt x="664" y="520"/>
                  </a:cubicBezTo>
                  <a:cubicBezTo>
                    <a:pt x="663" y="519"/>
                    <a:pt x="661" y="519"/>
                    <a:pt x="660" y="519"/>
                  </a:cubicBezTo>
                  <a:cubicBezTo>
                    <a:pt x="659" y="518"/>
                    <a:pt x="659" y="518"/>
                    <a:pt x="658" y="517"/>
                  </a:cubicBezTo>
                  <a:cubicBezTo>
                    <a:pt x="658" y="517"/>
                    <a:pt x="657" y="517"/>
                    <a:pt x="657" y="516"/>
                  </a:cubicBezTo>
                  <a:cubicBezTo>
                    <a:pt x="656" y="515"/>
                    <a:pt x="655" y="516"/>
                    <a:pt x="654" y="516"/>
                  </a:cubicBezTo>
                  <a:close/>
                  <a:moveTo>
                    <a:pt x="678" y="525"/>
                  </a:moveTo>
                  <a:cubicBezTo>
                    <a:pt x="677" y="525"/>
                    <a:pt x="675" y="525"/>
                    <a:pt x="674" y="525"/>
                  </a:cubicBezTo>
                  <a:cubicBezTo>
                    <a:pt x="674" y="525"/>
                    <a:pt x="674" y="525"/>
                    <a:pt x="673" y="525"/>
                  </a:cubicBezTo>
                  <a:cubicBezTo>
                    <a:pt x="672" y="526"/>
                    <a:pt x="673" y="524"/>
                    <a:pt x="672" y="524"/>
                  </a:cubicBezTo>
                  <a:cubicBezTo>
                    <a:pt x="671" y="525"/>
                    <a:pt x="671" y="525"/>
                    <a:pt x="671" y="525"/>
                  </a:cubicBezTo>
                  <a:cubicBezTo>
                    <a:pt x="670" y="525"/>
                    <a:pt x="669" y="524"/>
                    <a:pt x="668" y="524"/>
                  </a:cubicBezTo>
                  <a:cubicBezTo>
                    <a:pt x="669" y="524"/>
                    <a:pt x="669" y="523"/>
                    <a:pt x="669" y="523"/>
                  </a:cubicBezTo>
                  <a:cubicBezTo>
                    <a:pt x="670" y="523"/>
                    <a:pt x="670" y="524"/>
                    <a:pt x="671" y="524"/>
                  </a:cubicBezTo>
                  <a:cubicBezTo>
                    <a:pt x="671" y="524"/>
                    <a:pt x="671" y="524"/>
                    <a:pt x="672" y="524"/>
                  </a:cubicBezTo>
                  <a:cubicBezTo>
                    <a:pt x="672" y="524"/>
                    <a:pt x="672" y="524"/>
                    <a:pt x="672" y="524"/>
                  </a:cubicBezTo>
                  <a:cubicBezTo>
                    <a:pt x="673" y="523"/>
                    <a:pt x="674" y="524"/>
                    <a:pt x="675" y="524"/>
                  </a:cubicBezTo>
                  <a:cubicBezTo>
                    <a:pt x="675" y="524"/>
                    <a:pt x="676" y="524"/>
                    <a:pt x="676" y="524"/>
                  </a:cubicBezTo>
                  <a:cubicBezTo>
                    <a:pt x="677" y="524"/>
                    <a:pt x="678" y="524"/>
                    <a:pt x="678" y="524"/>
                  </a:cubicBezTo>
                  <a:cubicBezTo>
                    <a:pt x="678" y="524"/>
                    <a:pt x="678" y="524"/>
                    <a:pt x="678" y="525"/>
                  </a:cubicBezTo>
                  <a:close/>
                  <a:moveTo>
                    <a:pt x="657" y="520"/>
                  </a:moveTo>
                  <a:cubicBezTo>
                    <a:pt x="660" y="521"/>
                    <a:pt x="664" y="521"/>
                    <a:pt x="665" y="523"/>
                  </a:cubicBezTo>
                  <a:cubicBezTo>
                    <a:pt x="665" y="524"/>
                    <a:pt x="664" y="523"/>
                    <a:pt x="664" y="523"/>
                  </a:cubicBezTo>
                  <a:cubicBezTo>
                    <a:pt x="663" y="524"/>
                    <a:pt x="664" y="524"/>
                    <a:pt x="664" y="525"/>
                  </a:cubicBezTo>
                  <a:cubicBezTo>
                    <a:pt x="662" y="525"/>
                    <a:pt x="660" y="525"/>
                    <a:pt x="658" y="524"/>
                  </a:cubicBezTo>
                  <a:cubicBezTo>
                    <a:pt x="659" y="523"/>
                    <a:pt x="662" y="525"/>
                    <a:pt x="662" y="523"/>
                  </a:cubicBezTo>
                  <a:cubicBezTo>
                    <a:pt x="661" y="521"/>
                    <a:pt x="656" y="522"/>
                    <a:pt x="657" y="520"/>
                  </a:cubicBezTo>
                  <a:close/>
                  <a:moveTo>
                    <a:pt x="676" y="535"/>
                  </a:moveTo>
                  <a:cubicBezTo>
                    <a:pt x="675" y="535"/>
                    <a:pt x="674" y="535"/>
                    <a:pt x="673" y="535"/>
                  </a:cubicBezTo>
                  <a:cubicBezTo>
                    <a:pt x="672" y="535"/>
                    <a:pt x="672" y="535"/>
                    <a:pt x="671" y="535"/>
                  </a:cubicBezTo>
                  <a:cubicBezTo>
                    <a:pt x="671" y="535"/>
                    <a:pt x="671" y="535"/>
                    <a:pt x="670" y="535"/>
                  </a:cubicBezTo>
                  <a:cubicBezTo>
                    <a:pt x="670" y="535"/>
                    <a:pt x="670" y="534"/>
                    <a:pt x="670" y="534"/>
                  </a:cubicBezTo>
                  <a:cubicBezTo>
                    <a:pt x="669" y="534"/>
                    <a:pt x="669" y="534"/>
                    <a:pt x="668" y="534"/>
                  </a:cubicBezTo>
                  <a:cubicBezTo>
                    <a:pt x="667" y="533"/>
                    <a:pt x="667" y="533"/>
                    <a:pt x="665" y="533"/>
                  </a:cubicBezTo>
                  <a:cubicBezTo>
                    <a:pt x="665" y="533"/>
                    <a:pt x="665" y="533"/>
                    <a:pt x="665" y="533"/>
                  </a:cubicBezTo>
                  <a:cubicBezTo>
                    <a:pt x="664" y="533"/>
                    <a:pt x="664" y="533"/>
                    <a:pt x="664" y="533"/>
                  </a:cubicBezTo>
                  <a:cubicBezTo>
                    <a:pt x="663" y="533"/>
                    <a:pt x="663" y="533"/>
                    <a:pt x="662" y="533"/>
                  </a:cubicBezTo>
                  <a:cubicBezTo>
                    <a:pt x="662" y="533"/>
                    <a:pt x="661" y="532"/>
                    <a:pt x="661" y="532"/>
                  </a:cubicBezTo>
                  <a:cubicBezTo>
                    <a:pt x="661" y="532"/>
                    <a:pt x="661" y="532"/>
                    <a:pt x="660" y="532"/>
                  </a:cubicBezTo>
                  <a:cubicBezTo>
                    <a:pt x="660" y="532"/>
                    <a:pt x="659" y="532"/>
                    <a:pt x="659" y="531"/>
                  </a:cubicBezTo>
                  <a:cubicBezTo>
                    <a:pt x="658" y="531"/>
                    <a:pt x="656" y="531"/>
                    <a:pt x="657" y="530"/>
                  </a:cubicBezTo>
                  <a:cubicBezTo>
                    <a:pt x="659" y="531"/>
                    <a:pt x="660" y="532"/>
                    <a:pt x="662" y="531"/>
                  </a:cubicBezTo>
                  <a:cubicBezTo>
                    <a:pt x="663" y="532"/>
                    <a:pt x="666" y="533"/>
                    <a:pt x="667" y="532"/>
                  </a:cubicBezTo>
                  <a:cubicBezTo>
                    <a:pt x="667" y="532"/>
                    <a:pt x="668" y="532"/>
                    <a:pt x="669" y="533"/>
                  </a:cubicBezTo>
                  <a:cubicBezTo>
                    <a:pt x="669" y="533"/>
                    <a:pt x="669" y="533"/>
                    <a:pt x="669" y="533"/>
                  </a:cubicBezTo>
                  <a:cubicBezTo>
                    <a:pt x="670" y="534"/>
                    <a:pt x="670" y="533"/>
                    <a:pt x="671" y="533"/>
                  </a:cubicBezTo>
                  <a:cubicBezTo>
                    <a:pt x="672" y="533"/>
                    <a:pt x="672" y="534"/>
                    <a:pt x="672" y="534"/>
                  </a:cubicBezTo>
                  <a:cubicBezTo>
                    <a:pt x="672" y="534"/>
                    <a:pt x="673" y="534"/>
                    <a:pt x="673" y="535"/>
                  </a:cubicBezTo>
                  <a:cubicBezTo>
                    <a:pt x="674" y="534"/>
                    <a:pt x="676" y="535"/>
                    <a:pt x="678" y="535"/>
                  </a:cubicBezTo>
                  <a:cubicBezTo>
                    <a:pt x="679" y="535"/>
                    <a:pt x="679" y="536"/>
                    <a:pt x="679" y="536"/>
                  </a:cubicBezTo>
                  <a:cubicBezTo>
                    <a:pt x="679" y="537"/>
                    <a:pt x="677" y="536"/>
                    <a:pt x="676" y="535"/>
                  </a:cubicBezTo>
                  <a:close/>
                  <a:moveTo>
                    <a:pt x="681" y="534"/>
                  </a:moveTo>
                  <a:cubicBezTo>
                    <a:pt x="681" y="534"/>
                    <a:pt x="680" y="534"/>
                    <a:pt x="680" y="534"/>
                  </a:cubicBezTo>
                  <a:cubicBezTo>
                    <a:pt x="678" y="534"/>
                    <a:pt x="678" y="534"/>
                    <a:pt x="678" y="534"/>
                  </a:cubicBezTo>
                  <a:cubicBezTo>
                    <a:pt x="678" y="533"/>
                    <a:pt x="679" y="534"/>
                    <a:pt x="679" y="534"/>
                  </a:cubicBezTo>
                  <a:cubicBezTo>
                    <a:pt x="681" y="534"/>
                    <a:pt x="682" y="533"/>
                    <a:pt x="683" y="534"/>
                  </a:cubicBezTo>
                  <a:cubicBezTo>
                    <a:pt x="682" y="535"/>
                    <a:pt x="682" y="534"/>
                    <a:pt x="681" y="534"/>
                  </a:cubicBezTo>
                  <a:close/>
                  <a:moveTo>
                    <a:pt x="683" y="522"/>
                  </a:moveTo>
                  <a:cubicBezTo>
                    <a:pt x="684" y="521"/>
                    <a:pt x="684" y="521"/>
                    <a:pt x="685" y="522"/>
                  </a:cubicBezTo>
                  <a:cubicBezTo>
                    <a:pt x="685" y="522"/>
                    <a:pt x="684" y="522"/>
                    <a:pt x="683" y="522"/>
                  </a:cubicBezTo>
                  <a:close/>
                  <a:moveTo>
                    <a:pt x="688" y="535"/>
                  </a:moveTo>
                  <a:cubicBezTo>
                    <a:pt x="688" y="535"/>
                    <a:pt x="686" y="536"/>
                    <a:pt x="686" y="535"/>
                  </a:cubicBezTo>
                  <a:cubicBezTo>
                    <a:pt x="686" y="534"/>
                    <a:pt x="686" y="535"/>
                    <a:pt x="687" y="535"/>
                  </a:cubicBezTo>
                  <a:cubicBezTo>
                    <a:pt x="687" y="535"/>
                    <a:pt x="688" y="535"/>
                    <a:pt x="688" y="535"/>
                  </a:cubicBezTo>
                  <a:cubicBezTo>
                    <a:pt x="688" y="535"/>
                    <a:pt x="689" y="535"/>
                    <a:pt x="689" y="535"/>
                  </a:cubicBezTo>
                  <a:cubicBezTo>
                    <a:pt x="690" y="536"/>
                    <a:pt x="689" y="535"/>
                    <a:pt x="688" y="535"/>
                  </a:cubicBezTo>
                  <a:close/>
                  <a:moveTo>
                    <a:pt x="692" y="536"/>
                  </a:moveTo>
                  <a:cubicBezTo>
                    <a:pt x="692" y="535"/>
                    <a:pt x="692" y="536"/>
                    <a:pt x="693" y="536"/>
                  </a:cubicBezTo>
                  <a:cubicBezTo>
                    <a:pt x="694" y="536"/>
                    <a:pt x="694" y="535"/>
                    <a:pt x="695" y="536"/>
                  </a:cubicBezTo>
                  <a:cubicBezTo>
                    <a:pt x="694" y="537"/>
                    <a:pt x="693" y="536"/>
                    <a:pt x="692" y="536"/>
                  </a:cubicBezTo>
                  <a:close/>
                  <a:moveTo>
                    <a:pt x="694" y="523"/>
                  </a:moveTo>
                  <a:cubicBezTo>
                    <a:pt x="691" y="522"/>
                    <a:pt x="688" y="523"/>
                    <a:pt x="686" y="522"/>
                  </a:cubicBezTo>
                  <a:cubicBezTo>
                    <a:pt x="686" y="521"/>
                    <a:pt x="687" y="521"/>
                    <a:pt x="688" y="521"/>
                  </a:cubicBezTo>
                  <a:cubicBezTo>
                    <a:pt x="688" y="521"/>
                    <a:pt x="688" y="522"/>
                    <a:pt x="689" y="522"/>
                  </a:cubicBezTo>
                  <a:cubicBezTo>
                    <a:pt x="689" y="522"/>
                    <a:pt x="689" y="521"/>
                    <a:pt x="689" y="521"/>
                  </a:cubicBezTo>
                  <a:cubicBezTo>
                    <a:pt x="690" y="521"/>
                    <a:pt x="691" y="522"/>
                    <a:pt x="691" y="522"/>
                  </a:cubicBezTo>
                  <a:cubicBezTo>
                    <a:pt x="692" y="521"/>
                    <a:pt x="692" y="521"/>
                    <a:pt x="692" y="521"/>
                  </a:cubicBezTo>
                  <a:cubicBezTo>
                    <a:pt x="693" y="521"/>
                    <a:pt x="694" y="521"/>
                    <a:pt x="695" y="521"/>
                  </a:cubicBezTo>
                  <a:cubicBezTo>
                    <a:pt x="695" y="521"/>
                    <a:pt x="696" y="522"/>
                    <a:pt x="697" y="520"/>
                  </a:cubicBezTo>
                  <a:cubicBezTo>
                    <a:pt x="697" y="521"/>
                    <a:pt x="698" y="521"/>
                    <a:pt x="699" y="521"/>
                  </a:cubicBezTo>
                  <a:cubicBezTo>
                    <a:pt x="699" y="521"/>
                    <a:pt x="699" y="520"/>
                    <a:pt x="700" y="520"/>
                  </a:cubicBezTo>
                  <a:cubicBezTo>
                    <a:pt x="701" y="520"/>
                    <a:pt x="702" y="520"/>
                    <a:pt x="703" y="519"/>
                  </a:cubicBezTo>
                  <a:cubicBezTo>
                    <a:pt x="703" y="520"/>
                    <a:pt x="703" y="520"/>
                    <a:pt x="703" y="521"/>
                  </a:cubicBezTo>
                  <a:cubicBezTo>
                    <a:pt x="703" y="520"/>
                    <a:pt x="704" y="521"/>
                    <a:pt x="705" y="521"/>
                  </a:cubicBezTo>
                  <a:cubicBezTo>
                    <a:pt x="706" y="521"/>
                    <a:pt x="706" y="520"/>
                    <a:pt x="707" y="520"/>
                  </a:cubicBezTo>
                  <a:cubicBezTo>
                    <a:pt x="708" y="520"/>
                    <a:pt x="708" y="520"/>
                    <a:pt x="709" y="520"/>
                  </a:cubicBezTo>
                  <a:cubicBezTo>
                    <a:pt x="709" y="520"/>
                    <a:pt x="710" y="519"/>
                    <a:pt x="710" y="519"/>
                  </a:cubicBezTo>
                  <a:cubicBezTo>
                    <a:pt x="711" y="519"/>
                    <a:pt x="711" y="520"/>
                    <a:pt x="711" y="519"/>
                  </a:cubicBezTo>
                  <a:cubicBezTo>
                    <a:pt x="712" y="519"/>
                    <a:pt x="712" y="519"/>
                    <a:pt x="712" y="519"/>
                  </a:cubicBezTo>
                  <a:cubicBezTo>
                    <a:pt x="713" y="519"/>
                    <a:pt x="713" y="518"/>
                    <a:pt x="715" y="519"/>
                  </a:cubicBezTo>
                  <a:cubicBezTo>
                    <a:pt x="715" y="519"/>
                    <a:pt x="715" y="519"/>
                    <a:pt x="716" y="518"/>
                  </a:cubicBezTo>
                  <a:cubicBezTo>
                    <a:pt x="716" y="520"/>
                    <a:pt x="715" y="519"/>
                    <a:pt x="714" y="519"/>
                  </a:cubicBezTo>
                  <a:cubicBezTo>
                    <a:pt x="714" y="519"/>
                    <a:pt x="713" y="520"/>
                    <a:pt x="713" y="520"/>
                  </a:cubicBezTo>
                  <a:cubicBezTo>
                    <a:pt x="713" y="520"/>
                    <a:pt x="712" y="520"/>
                    <a:pt x="712" y="520"/>
                  </a:cubicBezTo>
                  <a:cubicBezTo>
                    <a:pt x="712" y="520"/>
                    <a:pt x="711" y="521"/>
                    <a:pt x="711" y="521"/>
                  </a:cubicBezTo>
                  <a:cubicBezTo>
                    <a:pt x="711" y="521"/>
                    <a:pt x="710" y="521"/>
                    <a:pt x="710" y="521"/>
                  </a:cubicBezTo>
                  <a:cubicBezTo>
                    <a:pt x="709" y="521"/>
                    <a:pt x="709" y="521"/>
                    <a:pt x="709" y="521"/>
                  </a:cubicBezTo>
                  <a:cubicBezTo>
                    <a:pt x="708" y="521"/>
                    <a:pt x="708" y="522"/>
                    <a:pt x="708" y="522"/>
                  </a:cubicBezTo>
                  <a:cubicBezTo>
                    <a:pt x="707" y="522"/>
                    <a:pt x="706" y="521"/>
                    <a:pt x="705" y="522"/>
                  </a:cubicBezTo>
                  <a:cubicBezTo>
                    <a:pt x="705" y="522"/>
                    <a:pt x="705" y="522"/>
                    <a:pt x="704" y="522"/>
                  </a:cubicBezTo>
                  <a:cubicBezTo>
                    <a:pt x="703" y="522"/>
                    <a:pt x="701" y="522"/>
                    <a:pt x="700" y="523"/>
                  </a:cubicBezTo>
                  <a:cubicBezTo>
                    <a:pt x="697" y="522"/>
                    <a:pt x="695" y="522"/>
                    <a:pt x="694" y="523"/>
                  </a:cubicBezTo>
                  <a:close/>
                  <a:moveTo>
                    <a:pt x="698" y="535"/>
                  </a:moveTo>
                  <a:cubicBezTo>
                    <a:pt x="698" y="534"/>
                    <a:pt x="700" y="536"/>
                    <a:pt x="700" y="536"/>
                  </a:cubicBezTo>
                  <a:cubicBezTo>
                    <a:pt x="700" y="537"/>
                    <a:pt x="698" y="536"/>
                    <a:pt x="698" y="535"/>
                  </a:cubicBezTo>
                  <a:close/>
                  <a:moveTo>
                    <a:pt x="716" y="527"/>
                  </a:moveTo>
                  <a:cubicBezTo>
                    <a:pt x="715" y="527"/>
                    <a:pt x="715" y="527"/>
                    <a:pt x="715" y="527"/>
                  </a:cubicBezTo>
                  <a:cubicBezTo>
                    <a:pt x="714" y="527"/>
                    <a:pt x="714" y="526"/>
                    <a:pt x="714" y="527"/>
                  </a:cubicBezTo>
                  <a:cubicBezTo>
                    <a:pt x="713" y="527"/>
                    <a:pt x="712" y="527"/>
                    <a:pt x="712" y="527"/>
                  </a:cubicBezTo>
                  <a:cubicBezTo>
                    <a:pt x="712" y="528"/>
                    <a:pt x="711" y="527"/>
                    <a:pt x="711" y="528"/>
                  </a:cubicBezTo>
                  <a:cubicBezTo>
                    <a:pt x="709" y="527"/>
                    <a:pt x="708" y="529"/>
                    <a:pt x="706" y="528"/>
                  </a:cubicBezTo>
                  <a:cubicBezTo>
                    <a:pt x="705" y="528"/>
                    <a:pt x="705" y="529"/>
                    <a:pt x="705" y="529"/>
                  </a:cubicBezTo>
                  <a:cubicBezTo>
                    <a:pt x="704" y="529"/>
                    <a:pt x="703" y="530"/>
                    <a:pt x="703" y="530"/>
                  </a:cubicBezTo>
                  <a:cubicBezTo>
                    <a:pt x="702" y="530"/>
                    <a:pt x="702" y="529"/>
                    <a:pt x="702" y="529"/>
                  </a:cubicBezTo>
                  <a:cubicBezTo>
                    <a:pt x="702" y="529"/>
                    <a:pt x="701" y="530"/>
                    <a:pt x="701" y="530"/>
                  </a:cubicBezTo>
                  <a:cubicBezTo>
                    <a:pt x="701" y="530"/>
                    <a:pt x="700" y="530"/>
                    <a:pt x="699" y="530"/>
                  </a:cubicBezTo>
                  <a:cubicBezTo>
                    <a:pt x="698" y="530"/>
                    <a:pt x="698" y="530"/>
                    <a:pt x="698" y="530"/>
                  </a:cubicBezTo>
                  <a:cubicBezTo>
                    <a:pt x="698" y="529"/>
                    <a:pt x="698" y="529"/>
                    <a:pt x="699" y="530"/>
                  </a:cubicBezTo>
                  <a:cubicBezTo>
                    <a:pt x="700" y="530"/>
                    <a:pt x="700" y="529"/>
                    <a:pt x="700" y="529"/>
                  </a:cubicBezTo>
                  <a:cubicBezTo>
                    <a:pt x="701" y="528"/>
                    <a:pt x="701" y="529"/>
                    <a:pt x="701" y="529"/>
                  </a:cubicBezTo>
                  <a:cubicBezTo>
                    <a:pt x="701" y="529"/>
                    <a:pt x="702" y="528"/>
                    <a:pt x="702" y="528"/>
                  </a:cubicBezTo>
                  <a:cubicBezTo>
                    <a:pt x="702" y="528"/>
                    <a:pt x="702" y="529"/>
                    <a:pt x="702" y="529"/>
                  </a:cubicBezTo>
                  <a:cubicBezTo>
                    <a:pt x="703" y="528"/>
                    <a:pt x="703" y="528"/>
                    <a:pt x="703" y="528"/>
                  </a:cubicBezTo>
                  <a:cubicBezTo>
                    <a:pt x="704" y="528"/>
                    <a:pt x="705" y="528"/>
                    <a:pt x="706" y="527"/>
                  </a:cubicBezTo>
                  <a:cubicBezTo>
                    <a:pt x="707" y="527"/>
                    <a:pt x="709" y="527"/>
                    <a:pt x="710" y="527"/>
                  </a:cubicBezTo>
                  <a:cubicBezTo>
                    <a:pt x="711" y="526"/>
                    <a:pt x="713" y="526"/>
                    <a:pt x="714" y="526"/>
                  </a:cubicBezTo>
                  <a:cubicBezTo>
                    <a:pt x="715" y="526"/>
                    <a:pt x="714" y="526"/>
                    <a:pt x="714" y="527"/>
                  </a:cubicBezTo>
                  <a:cubicBezTo>
                    <a:pt x="715" y="527"/>
                    <a:pt x="715" y="526"/>
                    <a:pt x="716" y="526"/>
                  </a:cubicBezTo>
                  <a:cubicBezTo>
                    <a:pt x="716" y="526"/>
                    <a:pt x="716" y="526"/>
                    <a:pt x="717" y="526"/>
                  </a:cubicBezTo>
                  <a:cubicBezTo>
                    <a:pt x="718" y="527"/>
                    <a:pt x="716" y="527"/>
                    <a:pt x="716" y="527"/>
                  </a:cubicBezTo>
                  <a:close/>
                  <a:moveTo>
                    <a:pt x="484" y="270"/>
                  </a:moveTo>
                  <a:cubicBezTo>
                    <a:pt x="484" y="270"/>
                    <a:pt x="484" y="271"/>
                    <a:pt x="484" y="271"/>
                  </a:cubicBezTo>
                  <a:cubicBezTo>
                    <a:pt x="485" y="271"/>
                    <a:pt x="485" y="270"/>
                    <a:pt x="485" y="270"/>
                  </a:cubicBezTo>
                  <a:cubicBezTo>
                    <a:pt x="486" y="270"/>
                    <a:pt x="487" y="271"/>
                    <a:pt x="487" y="270"/>
                  </a:cubicBezTo>
                  <a:cubicBezTo>
                    <a:pt x="488" y="271"/>
                    <a:pt x="488" y="271"/>
                    <a:pt x="488" y="272"/>
                  </a:cubicBezTo>
                  <a:cubicBezTo>
                    <a:pt x="488" y="272"/>
                    <a:pt x="487" y="272"/>
                    <a:pt x="486" y="272"/>
                  </a:cubicBezTo>
                  <a:cubicBezTo>
                    <a:pt x="485" y="271"/>
                    <a:pt x="484" y="272"/>
                    <a:pt x="483" y="271"/>
                  </a:cubicBezTo>
                  <a:cubicBezTo>
                    <a:pt x="483" y="270"/>
                    <a:pt x="484" y="271"/>
                    <a:pt x="484" y="270"/>
                  </a:cubicBezTo>
                  <a:close/>
                  <a:moveTo>
                    <a:pt x="438" y="278"/>
                  </a:moveTo>
                  <a:cubicBezTo>
                    <a:pt x="438" y="278"/>
                    <a:pt x="437" y="278"/>
                    <a:pt x="437" y="278"/>
                  </a:cubicBezTo>
                  <a:cubicBezTo>
                    <a:pt x="436" y="278"/>
                    <a:pt x="436" y="278"/>
                    <a:pt x="436" y="278"/>
                  </a:cubicBezTo>
                  <a:cubicBezTo>
                    <a:pt x="435" y="278"/>
                    <a:pt x="435" y="278"/>
                    <a:pt x="434" y="279"/>
                  </a:cubicBezTo>
                  <a:cubicBezTo>
                    <a:pt x="434" y="279"/>
                    <a:pt x="434" y="279"/>
                    <a:pt x="434" y="279"/>
                  </a:cubicBezTo>
                  <a:cubicBezTo>
                    <a:pt x="434" y="279"/>
                    <a:pt x="433" y="279"/>
                    <a:pt x="433" y="279"/>
                  </a:cubicBezTo>
                  <a:cubicBezTo>
                    <a:pt x="433" y="279"/>
                    <a:pt x="433" y="279"/>
                    <a:pt x="433" y="279"/>
                  </a:cubicBezTo>
                  <a:cubicBezTo>
                    <a:pt x="432" y="280"/>
                    <a:pt x="432" y="281"/>
                    <a:pt x="431" y="281"/>
                  </a:cubicBezTo>
                  <a:cubicBezTo>
                    <a:pt x="431" y="281"/>
                    <a:pt x="430" y="281"/>
                    <a:pt x="430" y="281"/>
                  </a:cubicBezTo>
                  <a:cubicBezTo>
                    <a:pt x="430" y="281"/>
                    <a:pt x="429" y="282"/>
                    <a:pt x="429" y="282"/>
                  </a:cubicBezTo>
                  <a:cubicBezTo>
                    <a:pt x="429" y="281"/>
                    <a:pt x="430" y="281"/>
                    <a:pt x="430" y="280"/>
                  </a:cubicBezTo>
                  <a:cubicBezTo>
                    <a:pt x="431" y="280"/>
                    <a:pt x="431" y="280"/>
                    <a:pt x="431" y="280"/>
                  </a:cubicBezTo>
                  <a:cubicBezTo>
                    <a:pt x="431" y="280"/>
                    <a:pt x="431" y="280"/>
                    <a:pt x="431" y="280"/>
                  </a:cubicBezTo>
                  <a:cubicBezTo>
                    <a:pt x="431" y="280"/>
                    <a:pt x="431" y="280"/>
                    <a:pt x="431" y="280"/>
                  </a:cubicBezTo>
                  <a:cubicBezTo>
                    <a:pt x="431" y="280"/>
                    <a:pt x="431" y="280"/>
                    <a:pt x="431" y="280"/>
                  </a:cubicBezTo>
                  <a:cubicBezTo>
                    <a:pt x="432" y="280"/>
                    <a:pt x="432" y="279"/>
                    <a:pt x="432" y="279"/>
                  </a:cubicBezTo>
                  <a:cubicBezTo>
                    <a:pt x="432" y="279"/>
                    <a:pt x="432" y="279"/>
                    <a:pt x="432" y="279"/>
                  </a:cubicBezTo>
                  <a:cubicBezTo>
                    <a:pt x="432" y="279"/>
                    <a:pt x="432" y="279"/>
                    <a:pt x="432" y="279"/>
                  </a:cubicBezTo>
                  <a:cubicBezTo>
                    <a:pt x="432" y="279"/>
                    <a:pt x="433" y="279"/>
                    <a:pt x="433" y="279"/>
                  </a:cubicBezTo>
                  <a:cubicBezTo>
                    <a:pt x="433" y="279"/>
                    <a:pt x="433" y="279"/>
                    <a:pt x="433" y="278"/>
                  </a:cubicBezTo>
                  <a:cubicBezTo>
                    <a:pt x="433" y="278"/>
                    <a:pt x="434" y="279"/>
                    <a:pt x="434" y="278"/>
                  </a:cubicBezTo>
                  <a:cubicBezTo>
                    <a:pt x="434" y="278"/>
                    <a:pt x="434" y="278"/>
                    <a:pt x="435" y="278"/>
                  </a:cubicBezTo>
                  <a:cubicBezTo>
                    <a:pt x="435" y="278"/>
                    <a:pt x="436" y="278"/>
                    <a:pt x="436" y="277"/>
                  </a:cubicBezTo>
                  <a:cubicBezTo>
                    <a:pt x="437" y="277"/>
                    <a:pt x="438" y="276"/>
                    <a:pt x="438" y="276"/>
                  </a:cubicBezTo>
                  <a:cubicBezTo>
                    <a:pt x="439" y="275"/>
                    <a:pt x="441" y="275"/>
                    <a:pt x="442" y="275"/>
                  </a:cubicBezTo>
                  <a:cubicBezTo>
                    <a:pt x="442" y="275"/>
                    <a:pt x="442" y="275"/>
                    <a:pt x="443" y="275"/>
                  </a:cubicBezTo>
                  <a:cubicBezTo>
                    <a:pt x="441" y="276"/>
                    <a:pt x="440" y="276"/>
                    <a:pt x="438" y="278"/>
                  </a:cubicBezTo>
                  <a:close/>
                  <a:moveTo>
                    <a:pt x="456" y="271"/>
                  </a:moveTo>
                  <a:cubicBezTo>
                    <a:pt x="456" y="271"/>
                    <a:pt x="455" y="272"/>
                    <a:pt x="455" y="272"/>
                  </a:cubicBezTo>
                  <a:cubicBezTo>
                    <a:pt x="455" y="272"/>
                    <a:pt x="454" y="272"/>
                    <a:pt x="454" y="272"/>
                  </a:cubicBezTo>
                  <a:cubicBezTo>
                    <a:pt x="454" y="272"/>
                    <a:pt x="453" y="272"/>
                    <a:pt x="453" y="272"/>
                  </a:cubicBezTo>
                  <a:cubicBezTo>
                    <a:pt x="453" y="273"/>
                    <a:pt x="452" y="272"/>
                    <a:pt x="452" y="272"/>
                  </a:cubicBezTo>
                  <a:cubicBezTo>
                    <a:pt x="451" y="273"/>
                    <a:pt x="451" y="273"/>
                    <a:pt x="451" y="273"/>
                  </a:cubicBezTo>
                  <a:cubicBezTo>
                    <a:pt x="450" y="273"/>
                    <a:pt x="450" y="273"/>
                    <a:pt x="450" y="274"/>
                  </a:cubicBezTo>
                  <a:cubicBezTo>
                    <a:pt x="450" y="274"/>
                    <a:pt x="449" y="273"/>
                    <a:pt x="449" y="273"/>
                  </a:cubicBezTo>
                  <a:cubicBezTo>
                    <a:pt x="449" y="273"/>
                    <a:pt x="449" y="274"/>
                    <a:pt x="448" y="274"/>
                  </a:cubicBezTo>
                  <a:cubicBezTo>
                    <a:pt x="447" y="274"/>
                    <a:pt x="447" y="274"/>
                    <a:pt x="447" y="274"/>
                  </a:cubicBezTo>
                  <a:cubicBezTo>
                    <a:pt x="447" y="273"/>
                    <a:pt x="447" y="274"/>
                    <a:pt x="447" y="274"/>
                  </a:cubicBezTo>
                  <a:cubicBezTo>
                    <a:pt x="447" y="274"/>
                    <a:pt x="447" y="273"/>
                    <a:pt x="448" y="273"/>
                  </a:cubicBezTo>
                  <a:cubicBezTo>
                    <a:pt x="448" y="273"/>
                    <a:pt x="448" y="273"/>
                    <a:pt x="448" y="273"/>
                  </a:cubicBezTo>
                  <a:cubicBezTo>
                    <a:pt x="449" y="273"/>
                    <a:pt x="449" y="273"/>
                    <a:pt x="450" y="273"/>
                  </a:cubicBezTo>
                  <a:cubicBezTo>
                    <a:pt x="450" y="272"/>
                    <a:pt x="450" y="272"/>
                    <a:pt x="450" y="272"/>
                  </a:cubicBezTo>
                  <a:cubicBezTo>
                    <a:pt x="451" y="273"/>
                    <a:pt x="451" y="271"/>
                    <a:pt x="452" y="271"/>
                  </a:cubicBezTo>
                  <a:cubicBezTo>
                    <a:pt x="452" y="271"/>
                    <a:pt x="452" y="271"/>
                    <a:pt x="453" y="271"/>
                  </a:cubicBezTo>
                  <a:cubicBezTo>
                    <a:pt x="453" y="271"/>
                    <a:pt x="454" y="271"/>
                    <a:pt x="454" y="271"/>
                  </a:cubicBezTo>
                  <a:cubicBezTo>
                    <a:pt x="455" y="271"/>
                    <a:pt x="454" y="271"/>
                    <a:pt x="455" y="271"/>
                  </a:cubicBezTo>
                  <a:cubicBezTo>
                    <a:pt x="455" y="270"/>
                    <a:pt x="456" y="271"/>
                    <a:pt x="456" y="270"/>
                  </a:cubicBezTo>
                  <a:cubicBezTo>
                    <a:pt x="457" y="271"/>
                    <a:pt x="457" y="270"/>
                    <a:pt x="457" y="271"/>
                  </a:cubicBezTo>
                  <a:cubicBezTo>
                    <a:pt x="457" y="271"/>
                    <a:pt x="456" y="271"/>
                    <a:pt x="456" y="271"/>
                  </a:cubicBezTo>
                  <a:close/>
                  <a:moveTo>
                    <a:pt x="469" y="271"/>
                  </a:moveTo>
                  <a:cubicBezTo>
                    <a:pt x="468" y="271"/>
                    <a:pt x="467" y="271"/>
                    <a:pt x="467" y="271"/>
                  </a:cubicBezTo>
                  <a:cubicBezTo>
                    <a:pt x="466" y="271"/>
                    <a:pt x="466" y="271"/>
                    <a:pt x="466" y="271"/>
                  </a:cubicBezTo>
                  <a:cubicBezTo>
                    <a:pt x="465" y="271"/>
                    <a:pt x="465" y="271"/>
                    <a:pt x="464" y="271"/>
                  </a:cubicBezTo>
                  <a:cubicBezTo>
                    <a:pt x="464" y="271"/>
                    <a:pt x="464" y="271"/>
                    <a:pt x="464" y="271"/>
                  </a:cubicBezTo>
                  <a:cubicBezTo>
                    <a:pt x="464" y="271"/>
                    <a:pt x="463" y="271"/>
                    <a:pt x="463" y="271"/>
                  </a:cubicBezTo>
                  <a:cubicBezTo>
                    <a:pt x="463" y="271"/>
                    <a:pt x="462" y="271"/>
                    <a:pt x="462" y="271"/>
                  </a:cubicBezTo>
                  <a:cubicBezTo>
                    <a:pt x="462" y="271"/>
                    <a:pt x="462" y="271"/>
                    <a:pt x="462" y="271"/>
                  </a:cubicBezTo>
                  <a:cubicBezTo>
                    <a:pt x="462" y="271"/>
                    <a:pt x="462" y="271"/>
                    <a:pt x="462" y="271"/>
                  </a:cubicBezTo>
                  <a:cubicBezTo>
                    <a:pt x="461" y="271"/>
                    <a:pt x="461" y="271"/>
                    <a:pt x="461" y="271"/>
                  </a:cubicBezTo>
                  <a:cubicBezTo>
                    <a:pt x="460" y="271"/>
                    <a:pt x="460" y="271"/>
                    <a:pt x="460" y="271"/>
                  </a:cubicBezTo>
                  <a:cubicBezTo>
                    <a:pt x="460" y="271"/>
                    <a:pt x="459" y="272"/>
                    <a:pt x="458" y="271"/>
                  </a:cubicBezTo>
                  <a:cubicBezTo>
                    <a:pt x="459" y="271"/>
                    <a:pt x="460" y="271"/>
                    <a:pt x="460" y="271"/>
                  </a:cubicBezTo>
                  <a:cubicBezTo>
                    <a:pt x="461" y="271"/>
                    <a:pt x="462" y="271"/>
                    <a:pt x="463" y="270"/>
                  </a:cubicBezTo>
                  <a:cubicBezTo>
                    <a:pt x="463" y="270"/>
                    <a:pt x="463" y="270"/>
                    <a:pt x="463" y="270"/>
                  </a:cubicBezTo>
                  <a:cubicBezTo>
                    <a:pt x="463" y="270"/>
                    <a:pt x="464" y="270"/>
                    <a:pt x="464" y="270"/>
                  </a:cubicBezTo>
                  <a:cubicBezTo>
                    <a:pt x="464" y="270"/>
                    <a:pt x="464" y="270"/>
                    <a:pt x="465" y="270"/>
                  </a:cubicBezTo>
                  <a:cubicBezTo>
                    <a:pt x="465" y="270"/>
                    <a:pt x="465" y="270"/>
                    <a:pt x="466" y="269"/>
                  </a:cubicBezTo>
                  <a:cubicBezTo>
                    <a:pt x="467" y="270"/>
                    <a:pt x="468" y="270"/>
                    <a:pt x="470" y="271"/>
                  </a:cubicBezTo>
                  <a:cubicBezTo>
                    <a:pt x="469" y="271"/>
                    <a:pt x="469" y="271"/>
                    <a:pt x="469" y="271"/>
                  </a:cubicBezTo>
                  <a:close/>
                  <a:moveTo>
                    <a:pt x="481" y="272"/>
                  </a:moveTo>
                  <a:cubicBezTo>
                    <a:pt x="481" y="271"/>
                    <a:pt x="480" y="271"/>
                    <a:pt x="480" y="271"/>
                  </a:cubicBezTo>
                  <a:cubicBezTo>
                    <a:pt x="478" y="271"/>
                    <a:pt x="477" y="271"/>
                    <a:pt x="476" y="270"/>
                  </a:cubicBezTo>
                  <a:cubicBezTo>
                    <a:pt x="475" y="270"/>
                    <a:pt x="475" y="271"/>
                    <a:pt x="475" y="270"/>
                  </a:cubicBezTo>
                  <a:cubicBezTo>
                    <a:pt x="475" y="270"/>
                    <a:pt x="474" y="270"/>
                    <a:pt x="473" y="270"/>
                  </a:cubicBezTo>
                  <a:cubicBezTo>
                    <a:pt x="473" y="270"/>
                    <a:pt x="472" y="270"/>
                    <a:pt x="472" y="270"/>
                  </a:cubicBezTo>
                  <a:cubicBezTo>
                    <a:pt x="471" y="270"/>
                    <a:pt x="471" y="270"/>
                    <a:pt x="471" y="270"/>
                  </a:cubicBezTo>
                  <a:cubicBezTo>
                    <a:pt x="471" y="269"/>
                    <a:pt x="472" y="269"/>
                    <a:pt x="472" y="269"/>
                  </a:cubicBezTo>
                  <a:cubicBezTo>
                    <a:pt x="472" y="269"/>
                    <a:pt x="472" y="269"/>
                    <a:pt x="473" y="269"/>
                  </a:cubicBezTo>
                  <a:cubicBezTo>
                    <a:pt x="473" y="269"/>
                    <a:pt x="473" y="270"/>
                    <a:pt x="474" y="269"/>
                  </a:cubicBezTo>
                  <a:cubicBezTo>
                    <a:pt x="474" y="269"/>
                    <a:pt x="474" y="269"/>
                    <a:pt x="474" y="269"/>
                  </a:cubicBezTo>
                  <a:cubicBezTo>
                    <a:pt x="475" y="269"/>
                    <a:pt x="475" y="270"/>
                    <a:pt x="476" y="270"/>
                  </a:cubicBezTo>
                  <a:cubicBezTo>
                    <a:pt x="476" y="270"/>
                    <a:pt x="476" y="269"/>
                    <a:pt x="476" y="269"/>
                  </a:cubicBezTo>
                  <a:cubicBezTo>
                    <a:pt x="477" y="269"/>
                    <a:pt x="477" y="270"/>
                    <a:pt x="477" y="270"/>
                  </a:cubicBezTo>
                  <a:cubicBezTo>
                    <a:pt x="478" y="270"/>
                    <a:pt x="478" y="270"/>
                    <a:pt x="479" y="270"/>
                  </a:cubicBezTo>
                  <a:cubicBezTo>
                    <a:pt x="479" y="270"/>
                    <a:pt x="480" y="270"/>
                    <a:pt x="480" y="271"/>
                  </a:cubicBezTo>
                  <a:cubicBezTo>
                    <a:pt x="481" y="271"/>
                    <a:pt x="480" y="270"/>
                    <a:pt x="480" y="270"/>
                  </a:cubicBezTo>
                  <a:cubicBezTo>
                    <a:pt x="480" y="270"/>
                    <a:pt x="481" y="270"/>
                    <a:pt x="481" y="270"/>
                  </a:cubicBezTo>
                  <a:cubicBezTo>
                    <a:pt x="481" y="270"/>
                    <a:pt x="481" y="271"/>
                    <a:pt x="481" y="271"/>
                  </a:cubicBezTo>
                  <a:cubicBezTo>
                    <a:pt x="481" y="271"/>
                    <a:pt x="482" y="271"/>
                    <a:pt x="483" y="271"/>
                  </a:cubicBezTo>
                  <a:cubicBezTo>
                    <a:pt x="482" y="272"/>
                    <a:pt x="482" y="271"/>
                    <a:pt x="481" y="272"/>
                  </a:cubicBezTo>
                  <a:close/>
                  <a:moveTo>
                    <a:pt x="495" y="278"/>
                  </a:moveTo>
                  <a:cubicBezTo>
                    <a:pt x="494" y="276"/>
                    <a:pt x="492" y="276"/>
                    <a:pt x="491" y="275"/>
                  </a:cubicBezTo>
                  <a:cubicBezTo>
                    <a:pt x="490" y="275"/>
                    <a:pt x="490" y="275"/>
                    <a:pt x="490" y="275"/>
                  </a:cubicBezTo>
                  <a:cubicBezTo>
                    <a:pt x="488" y="275"/>
                    <a:pt x="488" y="275"/>
                    <a:pt x="488" y="275"/>
                  </a:cubicBezTo>
                  <a:cubicBezTo>
                    <a:pt x="487" y="275"/>
                    <a:pt x="486" y="275"/>
                    <a:pt x="486" y="274"/>
                  </a:cubicBezTo>
                  <a:cubicBezTo>
                    <a:pt x="484" y="274"/>
                    <a:pt x="483" y="274"/>
                    <a:pt x="482" y="273"/>
                  </a:cubicBezTo>
                  <a:cubicBezTo>
                    <a:pt x="482" y="273"/>
                    <a:pt x="482" y="273"/>
                    <a:pt x="483" y="273"/>
                  </a:cubicBezTo>
                  <a:cubicBezTo>
                    <a:pt x="484" y="272"/>
                    <a:pt x="485" y="273"/>
                    <a:pt x="486" y="273"/>
                  </a:cubicBezTo>
                  <a:cubicBezTo>
                    <a:pt x="486" y="273"/>
                    <a:pt x="486" y="273"/>
                    <a:pt x="486" y="273"/>
                  </a:cubicBezTo>
                  <a:cubicBezTo>
                    <a:pt x="487" y="273"/>
                    <a:pt x="487" y="274"/>
                    <a:pt x="488" y="274"/>
                  </a:cubicBezTo>
                  <a:cubicBezTo>
                    <a:pt x="491" y="274"/>
                    <a:pt x="492" y="274"/>
                    <a:pt x="494" y="275"/>
                  </a:cubicBezTo>
                  <a:cubicBezTo>
                    <a:pt x="495" y="276"/>
                    <a:pt x="496" y="276"/>
                    <a:pt x="497" y="277"/>
                  </a:cubicBezTo>
                  <a:cubicBezTo>
                    <a:pt x="499" y="277"/>
                    <a:pt x="499" y="277"/>
                    <a:pt x="499" y="277"/>
                  </a:cubicBezTo>
                  <a:cubicBezTo>
                    <a:pt x="500" y="278"/>
                    <a:pt x="501" y="278"/>
                    <a:pt x="502" y="279"/>
                  </a:cubicBezTo>
                  <a:cubicBezTo>
                    <a:pt x="503" y="280"/>
                    <a:pt x="503" y="280"/>
                    <a:pt x="503" y="280"/>
                  </a:cubicBezTo>
                  <a:cubicBezTo>
                    <a:pt x="504" y="281"/>
                    <a:pt x="504" y="282"/>
                    <a:pt x="504" y="283"/>
                  </a:cubicBezTo>
                  <a:cubicBezTo>
                    <a:pt x="503" y="283"/>
                    <a:pt x="502" y="282"/>
                    <a:pt x="502" y="281"/>
                  </a:cubicBezTo>
                  <a:cubicBezTo>
                    <a:pt x="501" y="280"/>
                    <a:pt x="500" y="281"/>
                    <a:pt x="500" y="280"/>
                  </a:cubicBezTo>
                  <a:cubicBezTo>
                    <a:pt x="500" y="279"/>
                    <a:pt x="499" y="279"/>
                    <a:pt x="499" y="278"/>
                  </a:cubicBezTo>
                  <a:cubicBezTo>
                    <a:pt x="497" y="279"/>
                    <a:pt x="497" y="276"/>
                    <a:pt x="495" y="278"/>
                  </a:cubicBezTo>
                  <a:close/>
                  <a:moveTo>
                    <a:pt x="557" y="414"/>
                  </a:moveTo>
                  <a:cubicBezTo>
                    <a:pt x="553" y="387"/>
                    <a:pt x="555" y="351"/>
                    <a:pt x="531" y="332"/>
                  </a:cubicBezTo>
                  <a:cubicBezTo>
                    <a:pt x="524" y="327"/>
                    <a:pt x="518" y="323"/>
                    <a:pt x="510" y="323"/>
                  </a:cubicBezTo>
                  <a:cubicBezTo>
                    <a:pt x="503" y="323"/>
                    <a:pt x="502" y="323"/>
                    <a:pt x="496" y="324"/>
                  </a:cubicBezTo>
                  <a:cubicBezTo>
                    <a:pt x="496" y="324"/>
                    <a:pt x="504" y="322"/>
                    <a:pt x="510" y="322"/>
                  </a:cubicBezTo>
                  <a:cubicBezTo>
                    <a:pt x="529" y="321"/>
                    <a:pt x="549" y="333"/>
                    <a:pt x="555" y="366"/>
                  </a:cubicBezTo>
                  <a:cubicBezTo>
                    <a:pt x="558" y="383"/>
                    <a:pt x="559" y="400"/>
                    <a:pt x="561" y="414"/>
                  </a:cubicBezTo>
                  <a:cubicBezTo>
                    <a:pt x="562" y="422"/>
                    <a:pt x="563" y="433"/>
                    <a:pt x="566" y="441"/>
                  </a:cubicBezTo>
                  <a:cubicBezTo>
                    <a:pt x="569" y="452"/>
                    <a:pt x="571" y="460"/>
                    <a:pt x="575" y="471"/>
                  </a:cubicBezTo>
                  <a:cubicBezTo>
                    <a:pt x="566" y="454"/>
                    <a:pt x="561" y="437"/>
                    <a:pt x="557" y="414"/>
                  </a:cubicBezTo>
                  <a:close/>
                  <a:moveTo>
                    <a:pt x="575" y="513"/>
                  </a:moveTo>
                  <a:cubicBezTo>
                    <a:pt x="574" y="512"/>
                    <a:pt x="574" y="512"/>
                    <a:pt x="574" y="511"/>
                  </a:cubicBezTo>
                  <a:cubicBezTo>
                    <a:pt x="575" y="511"/>
                    <a:pt x="576" y="512"/>
                    <a:pt x="575" y="513"/>
                  </a:cubicBezTo>
                  <a:close/>
                  <a:moveTo>
                    <a:pt x="577" y="491"/>
                  </a:moveTo>
                  <a:cubicBezTo>
                    <a:pt x="579" y="491"/>
                    <a:pt x="579" y="491"/>
                    <a:pt x="579" y="491"/>
                  </a:cubicBezTo>
                  <a:cubicBezTo>
                    <a:pt x="578" y="492"/>
                    <a:pt x="579" y="493"/>
                    <a:pt x="579" y="494"/>
                  </a:cubicBezTo>
                  <a:cubicBezTo>
                    <a:pt x="579" y="495"/>
                    <a:pt x="579" y="494"/>
                    <a:pt x="579" y="494"/>
                  </a:cubicBezTo>
                  <a:cubicBezTo>
                    <a:pt x="578" y="493"/>
                    <a:pt x="577" y="492"/>
                    <a:pt x="577" y="491"/>
                  </a:cubicBezTo>
                  <a:close/>
                  <a:moveTo>
                    <a:pt x="579" y="495"/>
                  </a:moveTo>
                  <a:cubicBezTo>
                    <a:pt x="579" y="494"/>
                    <a:pt x="581" y="495"/>
                    <a:pt x="580" y="496"/>
                  </a:cubicBezTo>
                  <a:cubicBezTo>
                    <a:pt x="579" y="496"/>
                    <a:pt x="579" y="495"/>
                    <a:pt x="579" y="495"/>
                  </a:cubicBezTo>
                  <a:close/>
                  <a:moveTo>
                    <a:pt x="581" y="493"/>
                  </a:moveTo>
                  <a:cubicBezTo>
                    <a:pt x="581" y="493"/>
                    <a:pt x="581" y="493"/>
                    <a:pt x="580" y="493"/>
                  </a:cubicBezTo>
                  <a:cubicBezTo>
                    <a:pt x="580" y="492"/>
                    <a:pt x="580" y="492"/>
                    <a:pt x="580" y="491"/>
                  </a:cubicBezTo>
                  <a:cubicBezTo>
                    <a:pt x="580" y="491"/>
                    <a:pt x="580" y="490"/>
                    <a:pt x="579" y="490"/>
                  </a:cubicBezTo>
                  <a:cubicBezTo>
                    <a:pt x="579" y="490"/>
                    <a:pt x="579" y="489"/>
                    <a:pt x="579" y="489"/>
                  </a:cubicBezTo>
                  <a:cubicBezTo>
                    <a:pt x="578" y="488"/>
                    <a:pt x="579" y="488"/>
                    <a:pt x="578" y="487"/>
                  </a:cubicBezTo>
                  <a:cubicBezTo>
                    <a:pt x="578" y="487"/>
                    <a:pt x="578" y="486"/>
                    <a:pt x="578" y="486"/>
                  </a:cubicBezTo>
                  <a:cubicBezTo>
                    <a:pt x="578" y="486"/>
                    <a:pt x="578" y="486"/>
                    <a:pt x="578" y="485"/>
                  </a:cubicBezTo>
                  <a:cubicBezTo>
                    <a:pt x="578" y="484"/>
                    <a:pt x="576" y="483"/>
                    <a:pt x="576" y="482"/>
                  </a:cubicBezTo>
                  <a:cubicBezTo>
                    <a:pt x="576" y="481"/>
                    <a:pt x="576" y="481"/>
                    <a:pt x="575" y="481"/>
                  </a:cubicBezTo>
                  <a:cubicBezTo>
                    <a:pt x="576" y="480"/>
                    <a:pt x="575" y="480"/>
                    <a:pt x="575" y="479"/>
                  </a:cubicBezTo>
                  <a:cubicBezTo>
                    <a:pt x="576" y="479"/>
                    <a:pt x="576" y="479"/>
                    <a:pt x="576" y="479"/>
                  </a:cubicBezTo>
                  <a:cubicBezTo>
                    <a:pt x="576" y="480"/>
                    <a:pt x="577" y="481"/>
                    <a:pt x="577" y="482"/>
                  </a:cubicBezTo>
                  <a:cubicBezTo>
                    <a:pt x="577" y="483"/>
                    <a:pt x="578" y="483"/>
                    <a:pt x="578" y="483"/>
                  </a:cubicBezTo>
                  <a:cubicBezTo>
                    <a:pt x="578" y="485"/>
                    <a:pt x="578" y="487"/>
                    <a:pt x="580" y="487"/>
                  </a:cubicBezTo>
                  <a:cubicBezTo>
                    <a:pt x="580" y="489"/>
                    <a:pt x="580" y="490"/>
                    <a:pt x="582" y="490"/>
                  </a:cubicBezTo>
                  <a:cubicBezTo>
                    <a:pt x="582" y="491"/>
                    <a:pt x="581" y="491"/>
                    <a:pt x="581" y="492"/>
                  </a:cubicBezTo>
                  <a:cubicBezTo>
                    <a:pt x="581" y="493"/>
                    <a:pt x="583" y="494"/>
                    <a:pt x="582" y="495"/>
                  </a:cubicBezTo>
                  <a:cubicBezTo>
                    <a:pt x="582" y="495"/>
                    <a:pt x="582" y="494"/>
                    <a:pt x="582" y="494"/>
                  </a:cubicBezTo>
                  <a:cubicBezTo>
                    <a:pt x="581" y="494"/>
                    <a:pt x="581" y="494"/>
                    <a:pt x="581" y="493"/>
                  </a:cubicBezTo>
                  <a:close/>
                  <a:moveTo>
                    <a:pt x="582" y="501"/>
                  </a:moveTo>
                  <a:cubicBezTo>
                    <a:pt x="582" y="501"/>
                    <a:pt x="582" y="500"/>
                    <a:pt x="582" y="500"/>
                  </a:cubicBezTo>
                  <a:cubicBezTo>
                    <a:pt x="582" y="500"/>
                    <a:pt x="581" y="499"/>
                    <a:pt x="581" y="499"/>
                  </a:cubicBezTo>
                  <a:cubicBezTo>
                    <a:pt x="581" y="499"/>
                    <a:pt x="582" y="499"/>
                    <a:pt x="582" y="499"/>
                  </a:cubicBezTo>
                  <a:cubicBezTo>
                    <a:pt x="582" y="500"/>
                    <a:pt x="582" y="500"/>
                    <a:pt x="583" y="500"/>
                  </a:cubicBezTo>
                  <a:cubicBezTo>
                    <a:pt x="583" y="501"/>
                    <a:pt x="583" y="501"/>
                    <a:pt x="583" y="502"/>
                  </a:cubicBezTo>
                  <a:cubicBezTo>
                    <a:pt x="583" y="502"/>
                    <a:pt x="584" y="502"/>
                    <a:pt x="584" y="502"/>
                  </a:cubicBezTo>
                  <a:cubicBezTo>
                    <a:pt x="584" y="502"/>
                    <a:pt x="584" y="502"/>
                    <a:pt x="584" y="502"/>
                  </a:cubicBezTo>
                  <a:cubicBezTo>
                    <a:pt x="583" y="503"/>
                    <a:pt x="582" y="502"/>
                    <a:pt x="582" y="501"/>
                  </a:cubicBezTo>
                  <a:close/>
                  <a:moveTo>
                    <a:pt x="588" y="505"/>
                  </a:moveTo>
                  <a:cubicBezTo>
                    <a:pt x="587" y="505"/>
                    <a:pt x="586" y="503"/>
                    <a:pt x="586" y="502"/>
                  </a:cubicBezTo>
                  <a:cubicBezTo>
                    <a:pt x="585" y="501"/>
                    <a:pt x="583" y="498"/>
                    <a:pt x="583" y="497"/>
                  </a:cubicBezTo>
                  <a:cubicBezTo>
                    <a:pt x="586" y="498"/>
                    <a:pt x="586" y="498"/>
                    <a:pt x="586" y="498"/>
                  </a:cubicBezTo>
                  <a:cubicBezTo>
                    <a:pt x="586" y="499"/>
                    <a:pt x="586" y="501"/>
                    <a:pt x="586" y="502"/>
                  </a:cubicBezTo>
                  <a:cubicBezTo>
                    <a:pt x="587" y="501"/>
                    <a:pt x="588" y="504"/>
                    <a:pt x="588" y="505"/>
                  </a:cubicBezTo>
                  <a:close/>
                  <a:moveTo>
                    <a:pt x="589" y="536"/>
                  </a:moveTo>
                  <a:cubicBezTo>
                    <a:pt x="589" y="535"/>
                    <a:pt x="591" y="535"/>
                    <a:pt x="591" y="535"/>
                  </a:cubicBezTo>
                  <a:cubicBezTo>
                    <a:pt x="591" y="536"/>
                    <a:pt x="590" y="536"/>
                    <a:pt x="589" y="536"/>
                  </a:cubicBezTo>
                  <a:close/>
                  <a:moveTo>
                    <a:pt x="595" y="538"/>
                  </a:moveTo>
                  <a:cubicBezTo>
                    <a:pt x="594" y="538"/>
                    <a:pt x="594" y="539"/>
                    <a:pt x="594" y="539"/>
                  </a:cubicBezTo>
                  <a:cubicBezTo>
                    <a:pt x="593" y="539"/>
                    <a:pt x="593" y="538"/>
                    <a:pt x="592" y="538"/>
                  </a:cubicBezTo>
                  <a:cubicBezTo>
                    <a:pt x="592" y="537"/>
                    <a:pt x="591" y="537"/>
                    <a:pt x="591" y="536"/>
                  </a:cubicBezTo>
                  <a:cubicBezTo>
                    <a:pt x="593" y="536"/>
                    <a:pt x="593" y="536"/>
                    <a:pt x="593" y="536"/>
                  </a:cubicBezTo>
                  <a:cubicBezTo>
                    <a:pt x="592" y="538"/>
                    <a:pt x="594" y="537"/>
                    <a:pt x="594" y="538"/>
                  </a:cubicBezTo>
                  <a:cubicBezTo>
                    <a:pt x="594" y="538"/>
                    <a:pt x="595" y="538"/>
                    <a:pt x="595" y="537"/>
                  </a:cubicBezTo>
                  <a:cubicBezTo>
                    <a:pt x="595" y="538"/>
                    <a:pt x="596" y="538"/>
                    <a:pt x="596" y="538"/>
                  </a:cubicBezTo>
                  <a:cubicBezTo>
                    <a:pt x="596" y="540"/>
                    <a:pt x="595" y="539"/>
                    <a:pt x="595" y="538"/>
                  </a:cubicBezTo>
                  <a:close/>
                  <a:moveTo>
                    <a:pt x="601" y="542"/>
                  </a:moveTo>
                  <a:cubicBezTo>
                    <a:pt x="600" y="541"/>
                    <a:pt x="599" y="541"/>
                    <a:pt x="597" y="540"/>
                  </a:cubicBezTo>
                  <a:cubicBezTo>
                    <a:pt x="597" y="540"/>
                    <a:pt x="597" y="539"/>
                    <a:pt x="597" y="539"/>
                  </a:cubicBezTo>
                  <a:cubicBezTo>
                    <a:pt x="598" y="539"/>
                    <a:pt x="598" y="540"/>
                    <a:pt x="600" y="540"/>
                  </a:cubicBezTo>
                  <a:cubicBezTo>
                    <a:pt x="600" y="541"/>
                    <a:pt x="601" y="542"/>
                    <a:pt x="603" y="541"/>
                  </a:cubicBezTo>
                  <a:cubicBezTo>
                    <a:pt x="603" y="542"/>
                    <a:pt x="604" y="542"/>
                    <a:pt x="604" y="543"/>
                  </a:cubicBezTo>
                  <a:cubicBezTo>
                    <a:pt x="604" y="544"/>
                    <a:pt x="602" y="542"/>
                    <a:pt x="601" y="542"/>
                  </a:cubicBezTo>
                  <a:close/>
                  <a:moveTo>
                    <a:pt x="601" y="525"/>
                  </a:moveTo>
                  <a:cubicBezTo>
                    <a:pt x="601" y="526"/>
                    <a:pt x="601" y="526"/>
                    <a:pt x="601" y="526"/>
                  </a:cubicBezTo>
                  <a:cubicBezTo>
                    <a:pt x="600" y="526"/>
                    <a:pt x="600" y="525"/>
                    <a:pt x="599" y="525"/>
                  </a:cubicBezTo>
                  <a:cubicBezTo>
                    <a:pt x="600" y="524"/>
                    <a:pt x="599" y="524"/>
                    <a:pt x="599" y="523"/>
                  </a:cubicBezTo>
                  <a:cubicBezTo>
                    <a:pt x="600" y="523"/>
                    <a:pt x="600" y="524"/>
                    <a:pt x="600" y="524"/>
                  </a:cubicBezTo>
                  <a:cubicBezTo>
                    <a:pt x="600" y="525"/>
                    <a:pt x="601" y="525"/>
                    <a:pt x="601" y="525"/>
                  </a:cubicBezTo>
                  <a:close/>
                  <a:moveTo>
                    <a:pt x="610" y="547"/>
                  </a:moveTo>
                  <a:cubicBezTo>
                    <a:pt x="609" y="547"/>
                    <a:pt x="609" y="546"/>
                    <a:pt x="608" y="546"/>
                  </a:cubicBezTo>
                  <a:cubicBezTo>
                    <a:pt x="608" y="544"/>
                    <a:pt x="604" y="545"/>
                    <a:pt x="604" y="543"/>
                  </a:cubicBezTo>
                  <a:cubicBezTo>
                    <a:pt x="605" y="543"/>
                    <a:pt x="605" y="543"/>
                    <a:pt x="606" y="544"/>
                  </a:cubicBezTo>
                  <a:cubicBezTo>
                    <a:pt x="606" y="544"/>
                    <a:pt x="607" y="544"/>
                    <a:pt x="607" y="545"/>
                  </a:cubicBezTo>
                  <a:cubicBezTo>
                    <a:pt x="608" y="545"/>
                    <a:pt x="608" y="545"/>
                    <a:pt x="608" y="545"/>
                  </a:cubicBezTo>
                  <a:cubicBezTo>
                    <a:pt x="609" y="545"/>
                    <a:pt x="609" y="545"/>
                    <a:pt x="609" y="545"/>
                  </a:cubicBezTo>
                  <a:cubicBezTo>
                    <a:pt x="609" y="546"/>
                    <a:pt x="611" y="545"/>
                    <a:pt x="610" y="547"/>
                  </a:cubicBezTo>
                  <a:close/>
                  <a:moveTo>
                    <a:pt x="616" y="534"/>
                  </a:moveTo>
                  <a:cubicBezTo>
                    <a:pt x="615" y="534"/>
                    <a:pt x="614" y="533"/>
                    <a:pt x="613" y="533"/>
                  </a:cubicBezTo>
                  <a:cubicBezTo>
                    <a:pt x="612" y="532"/>
                    <a:pt x="611" y="531"/>
                    <a:pt x="609" y="530"/>
                  </a:cubicBezTo>
                  <a:cubicBezTo>
                    <a:pt x="609" y="529"/>
                    <a:pt x="608" y="530"/>
                    <a:pt x="608" y="529"/>
                  </a:cubicBezTo>
                  <a:cubicBezTo>
                    <a:pt x="607" y="529"/>
                    <a:pt x="607" y="528"/>
                    <a:pt x="606" y="527"/>
                  </a:cubicBezTo>
                  <a:cubicBezTo>
                    <a:pt x="606" y="527"/>
                    <a:pt x="606" y="527"/>
                    <a:pt x="605" y="527"/>
                  </a:cubicBezTo>
                  <a:cubicBezTo>
                    <a:pt x="605" y="527"/>
                    <a:pt x="605" y="526"/>
                    <a:pt x="605" y="526"/>
                  </a:cubicBezTo>
                  <a:cubicBezTo>
                    <a:pt x="605" y="526"/>
                    <a:pt x="604" y="526"/>
                    <a:pt x="604" y="526"/>
                  </a:cubicBezTo>
                  <a:cubicBezTo>
                    <a:pt x="604" y="525"/>
                    <a:pt x="604" y="524"/>
                    <a:pt x="603" y="524"/>
                  </a:cubicBezTo>
                  <a:cubicBezTo>
                    <a:pt x="602" y="523"/>
                    <a:pt x="602" y="523"/>
                    <a:pt x="601" y="522"/>
                  </a:cubicBezTo>
                  <a:cubicBezTo>
                    <a:pt x="601" y="522"/>
                    <a:pt x="600" y="521"/>
                    <a:pt x="600" y="521"/>
                  </a:cubicBezTo>
                  <a:cubicBezTo>
                    <a:pt x="600" y="521"/>
                    <a:pt x="599" y="520"/>
                    <a:pt x="599" y="520"/>
                  </a:cubicBezTo>
                  <a:cubicBezTo>
                    <a:pt x="598" y="520"/>
                    <a:pt x="599" y="519"/>
                    <a:pt x="598" y="519"/>
                  </a:cubicBezTo>
                  <a:cubicBezTo>
                    <a:pt x="598" y="518"/>
                    <a:pt x="597" y="517"/>
                    <a:pt x="596" y="517"/>
                  </a:cubicBezTo>
                  <a:cubicBezTo>
                    <a:pt x="596" y="516"/>
                    <a:pt x="594" y="516"/>
                    <a:pt x="595" y="514"/>
                  </a:cubicBezTo>
                  <a:cubicBezTo>
                    <a:pt x="595" y="514"/>
                    <a:pt x="594" y="514"/>
                    <a:pt x="594" y="514"/>
                  </a:cubicBezTo>
                  <a:cubicBezTo>
                    <a:pt x="594" y="512"/>
                    <a:pt x="592" y="511"/>
                    <a:pt x="591" y="510"/>
                  </a:cubicBezTo>
                  <a:cubicBezTo>
                    <a:pt x="590" y="509"/>
                    <a:pt x="590" y="509"/>
                    <a:pt x="589" y="508"/>
                  </a:cubicBezTo>
                  <a:cubicBezTo>
                    <a:pt x="589" y="507"/>
                    <a:pt x="589" y="507"/>
                    <a:pt x="589" y="507"/>
                  </a:cubicBezTo>
                  <a:cubicBezTo>
                    <a:pt x="590" y="507"/>
                    <a:pt x="590" y="507"/>
                    <a:pt x="590" y="507"/>
                  </a:cubicBezTo>
                  <a:cubicBezTo>
                    <a:pt x="591" y="508"/>
                    <a:pt x="591" y="509"/>
                    <a:pt x="592" y="510"/>
                  </a:cubicBezTo>
                  <a:cubicBezTo>
                    <a:pt x="593" y="511"/>
                    <a:pt x="593" y="512"/>
                    <a:pt x="594" y="512"/>
                  </a:cubicBezTo>
                  <a:cubicBezTo>
                    <a:pt x="594" y="513"/>
                    <a:pt x="595" y="514"/>
                    <a:pt x="595" y="515"/>
                  </a:cubicBezTo>
                  <a:cubicBezTo>
                    <a:pt x="596" y="515"/>
                    <a:pt x="596" y="514"/>
                    <a:pt x="596" y="514"/>
                  </a:cubicBezTo>
                  <a:cubicBezTo>
                    <a:pt x="597" y="514"/>
                    <a:pt x="597" y="514"/>
                    <a:pt x="597" y="515"/>
                  </a:cubicBezTo>
                  <a:cubicBezTo>
                    <a:pt x="597" y="515"/>
                    <a:pt x="597" y="515"/>
                    <a:pt x="597" y="515"/>
                  </a:cubicBezTo>
                  <a:cubicBezTo>
                    <a:pt x="597" y="516"/>
                    <a:pt x="597" y="516"/>
                    <a:pt x="597" y="517"/>
                  </a:cubicBezTo>
                  <a:cubicBezTo>
                    <a:pt x="597" y="517"/>
                    <a:pt x="597" y="517"/>
                    <a:pt x="597" y="517"/>
                  </a:cubicBezTo>
                  <a:cubicBezTo>
                    <a:pt x="597" y="518"/>
                    <a:pt x="599" y="518"/>
                    <a:pt x="599" y="519"/>
                  </a:cubicBezTo>
                  <a:cubicBezTo>
                    <a:pt x="600" y="519"/>
                    <a:pt x="600" y="520"/>
                    <a:pt x="600" y="519"/>
                  </a:cubicBezTo>
                  <a:cubicBezTo>
                    <a:pt x="601" y="520"/>
                    <a:pt x="600" y="521"/>
                    <a:pt x="602" y="521"/>
                  </a:cubicBezTo>
                  <a:cubicBezTo>
                    <a:pt x="601" y="521"/>
                    <a:pt x="602" y="521"/>
                    <a:pt x="602" y="522"/>
                  </a:cubicBezTo>
                  <a:cubicBezTo>
                    <a:pt x="603" y="522"/>
                    <a:pt x="603" y="523"/>
                    <a:pt x="604" y="523"/>
                  </a:cubicBezTo>
                  <a:cubicBezTo>
                    <a:pt x="603" y="524"/>
                    <a:pt x="604" y="524"/>
                    <a:pt x="605" y="525"/>
                  </a:cubicBezTo>
                  <a:cubicBezTo>
                    <a:pt x="606" y="525"/>
                    <a:pt x="606" y="526"/>
                    <a:pt x="608" y="526"/>
                  </a:cubicBezTo>
                  <a:cubicBezTo>
                    <a:pt x="608" y="528"/>
                    <a:pt x="610" y="528"/>
                    <a:pt x="610" y="529"/>
                  </a:cubicBezTo>
                  <a:cubicBezTo>
                    <a:pt x="611" y="529"/>
                    <a:pt x="611" y="529"/>
                    <a:pt x="611" y="529"/>
                  </a:cubicBezTo>
                  <a:cubicBezTo>
                    <a:pt x="611" y="530"/>
                    <a:pt x="612" y="530"/>
                    <a:pt x="612" y="530"/>
                  </a:cubicBezTo>
                  <a:cubicBezTo>
                    <a:pt x="612" y="531"/>
                    <a:pt x="613" y="531"/>
                    <a:pt x="613" y="531"/>
                  </a:cubicBezTo>
                  <a:cubicBezTo>
                    <a:pt x="614" y="531"/>
                    <a:pt x="614" y="532"/>
                    <a:pt x="614" y="532"/>
                  </a:cubicBezTo>
                  <a:cubicBezTo>
                    <a:pt x="615" y="532"/>
                    <a:pt x="615" y="532"/>
                    <a:pt x="615" y="532"/>
                  </a:cubicBezTo>
                  <a:cubicBezTo>
                    <a:pt x="615" y="532"/>
                    <a:pt x="615" y="533"/>
                    <a:pt x="615" y="533"/>
                  </a:cubicBezTo>
                  <a:cubicBezTo>
                    <a:pt x="616" y="533"/>
                    <a:pt x="617" y="533"/>
                    <a:pt x="617" y="534"/>
                  </a:cubicBezTo>
                  <a:cubicBezTo>
                    <a:pt x="616" y="534"/>
                    <a:pt x="616" y="535"/>
                    <a:pt x="616" y="534"/>
                  </a:cubicBezTo>
                  <a:close/>
                  <a:moveTo>
                    <a:pt x="628" y="555"/>
                  </a:moveTo>
                  <a:cubicBezTo>
                    <a:pt x="627" y="555"/>
                    <a:pt x="627" y="555"/>
                    <a:pt x="627" y="555"/>
                  </a:cubicBezTo>
                  <a:cubicBezTo>
                    <a:pt x="627" y="554"/>
                    <a:pt x="627" y="554"/>
                    <a:pt x="627" y="554"/>
                  </a:cubicBezTo>
                  <a:cubicBezTo>
                    <a:pt x="628" y="554"/>
                    <a:pt x="628" y="554"/>
                    <a:pt x="628" y="554"/>
                  </a:cubicBezTo>
                  <a:cubicBezTo>
                    <a:pt x="628" y="554"/>
                    <a:pt x="628" y="554"/>
                    <a:pt x="628" y="555"/>
                  </a:cubicBezTo>
                  <a:close/>
                  <a:moveTo>
                    <a:pt x="630" y="542"/>
                  </a:moveTo>
                  <a:cubicBezTo>
                    <a:pt x="628" y="542"/>
                    <a:pt x="628" y="542"/>
                    <a:pt x="628" y="542"/>
                  </a:cubicBezTo>
                  <a:cubicBezTo>
                    <a:pt x="628" y="542"/>
                    <a:pt x="628" y="541"/>
                    <a:pt x="628" y="541"/>
                  </a:cubicBezTo>
                  <a:cubicBezTo>
                    <a:pt x="626" y="541"/>
                    <a:pt x="624" y="540"/>
                    <a:pt x="623" y="539"/>
                  </a:cubicBezTo>
                  <a:cubicBezTo>
                    <a:pt x="622" y="539"/>
                    <a:pt x="622" y="538"/>
                    <a:pt x="621" y="538"/>
                  </a:cubicBezTo>
                  <a:cubicBezTo>
                    <a:pt x="621" y="538"/>
                    <a:pt x="620" y="538"/>
                    <a:pt x="620" y="537"/>
                  </a:cubicBezTo>
                  <a:cubicBezTo>
                    <a:pt x="620" y="537"/>
                    <a:pt x="620" y="537"/>
                    <a:pt x="619" y="537"/>
                  </a:cubicBezTo>
                  <a:cubicBezTo>
                    <a:pt x="619" y="536"/>
                    <a:pt x="618" y="537"/>
                    <a:pt x="618" y="536"/>
                  </a:cubicBezTo>
                  <a:cubicBezTo>
                    <a:pt x="618" y="536"/>
                    <a:pt x="618" y="536"/>
                    <a:pt x="618" y="536"/>
                  </a:cubicBezTo>
                  <a:cubicBezTo>
                    <a:pt x="618" y="535"/>
                    <a:pt x="617" y="535"/>
                    <a:pt x="617" y="535"/>
                  </a:cubicBezTo>
                  <a:cubicBezTo>
                    <a:pt x="617" y="535"/>
                    <a:pt x="617" y="535"/>
                    <a:pt x="616" y="535"/>
                  </a:cubicBezTo>
                  <a:cubicBezTo>
                    <a:pt x="616" y="534"/>
                    <a:pt x="617" y="534"/>
                    <a:pt x="617" y="534"/>
                  </a:cubicBezTo>
                  <a:cubicBezTo>
                    <a:pt x="618" y="534"/>
                    <a:pt x="617" y="535"/>
                    <a:pt x="618" y="535"/>
                  </a:cubicBezTo>
                  <a:cubicBezTo>
                    <a:pt x="618" y="535"/>
                    <a:pt x="619" y="535"/>
                    <a:pt x="619" y="535"/>
                  </a:cubicBezTo>
                  <a:cubicBezTo>
                    <a:pt x="619" y="536"/>
                    <a:pt x="619" y="536"/>
                    <a:pt x="620" y="536"/>
                  </a:cubicBezTo>
                  <a:cubicBezTo>
                    <a:pt x="620" y="536"/>
                    <a:pt x="620" y="535"/>
                    <a:pt x="620" y="535"/>
                  </a:cubicBezTo>
                  <a:cubicBezTo>
                    <a:pt x="621" y="535"/>
                    <a:pt x="621" y="536"/>
                    <a:pt x="621" y="537"/>
                  </a:cubicBezTo>
                  <a:cubicBezTo>
                    <a:pt x="622" y="537"/>
                    <a:pt x="622" y="537"/>
                    <a:pt x="622" y="537"/>
                  </a:cubicBezTo>
                  <a:cubicBezTo>
                    <a:pt x="623" y="538"/>
                    <a:pt x="623" y="538"/>
                    <a:pt x="624" y="539"/>
                  </a:cubicBezTo>
                  <a:cubicBezTo>
                    <a:pt x="625" y="539"/>
                    <a:pt x="625" y="538"/>
                    <a:pt x="625" y="538"/>
                  </a:cubicBezTo>
                  <a:cubicBezTo>
                    <a:pt x="625" y="539"/>
                    <a:pt x="626" y="539"/>
                    <a:pt x="626" y="539"/>
                  </a:cubicBezTo>
                  <a:cubicBezTo>
                    <a:pt x="626" y="540"/>
                    <a:pt x="627" y="539"/>
                    <a:pt x="627" y="540"/>
                  </a:cubicBezTo>
                  <a:cubicBezTo>
                    <a:pt x="627" y="540"/>
                    <a:pt x="627" y="540"/>
                    <a:pt x="628" y="540"/>
                  </a:cubicBezTo>
                  <a:cubicBezTo>
                    <a:pt x="628" y="540"/>
                    <a:pt x="628" y="540"/>
                    <a:pt x="628" y="540"/>
                  </a:cubicBezTo>
                  <a:cubicBezTo>
                    <a:pt x="628" y="540"/>
                    <a:pt x="628" y="540"/>
                    <a:pt x="628" y="540"/>
                  </a:cubicBezTo>
                  <a:cubicBezTo>
                    <a:pt x="629" y="540"/>
                    <a:pt x="630" y="540"/>
                    <a:pt x="630" y="541"/>
                  </a:cubicBezTo>
                  <a:cubicBezTo>
                    <a:pt x="630" y="541"/>
                    <a:pt x="631" y="541"/>
                    <a:pt x="631" y="541"/>
                  </a:cubicBezTo>
                  <a:cubicBezTo>
                    <a:pt x="632" y="541"/>
                    <a:pt x="631" y="543"/>
                    <a:pt x="633" y="543"/>
                  </a:cubicBezTo>
                  <a:cubicBezTo>
                    <a:pt x="633" y="544"/>
                    <a:pt x="632" y="543"/>
                    <a:pt x="631" y="543"/>
                  </a:cubicBezTo>
                  <a:cubicBezTo>
                    <a:pt x="631" y="543"/>
                    <a:pt x="630" y="542"/>
                    <a:pt x="630" y="542"/>
                  </a:cubicBezTo>
                  <a:close/>
                  <a:moveTo>
                    <a:pt x="634" y="555"/>
                  </a:moveTo>
                  <a:cubicBezTo>
                    <a:pt x="633" y="555"/>
                    <a:pt x="631" y="556"/>
                    <a:pt x="632" y="555"/>
                  </a:cubicBezTo>
                  <a:cubicBezTo>
                    <a:pt x="633" y="555"/>
                    <a:pt x="635" y="555"/>
                    <a:pt x="635" y="556"/>
                  </a:cubicBezTo>
                  <a:cubicBezTo>
                    <a:pt x="635" y="557"/>
                    <a:pt x="634" y="556"/>
                    <a:pt x="634" y="555"/>
                  </a:cubicBezTo>
                  <a:close/>
                  <a:moveTo>
                    <a:pt x="640" y="561"/>
                  </a:moveTo>
                  <a:cubicBezTo>
                    <a:pt x="640" y="561"/>
                    <a:pt x="640" y="560"/>
                    <a:pt x="640" y="560"/>
                  </a:cubicBezTo>
                  <a:cubicBezTo>
                    <a:pt x="639" y="560"/>
                    <a:pt x="638" y="560"/>
                    <a:pt x="638" y="560"/>
                  </a:cubicBezTo>
                  <a:cubicBezTo>
                    <a:pt x="638" y="559"/>
                    <a:pt x="640" y="560"/>
                    <a:pt x="641" y="560"/>
                  </a:cubicBezTo>
                  <a:cubicBezTo>
                    <a:pt x="641" y="560"/>
                    <a:pt x="641" y="561"/>
                    <a:pt x="640" y="561"/>
                  </a:cubicBezTo>
                  <a:close/>
                  <a:moveTo>
                    <a:pt x="654" y="561"/>
                  </a:moveTo>
                  <a:cubicBezTo>
                    <a:pt x="653" y="561"/>
                    <a:pt x="652" y="561"/>
                    <a:pt x="651" y="561"/>
                  </a:cubicBezTo>
                  <a:cubicBezTo>
                    <a:pt x="650" y="561"/>
                    <a:pt x="650" y="561"/>
                    <a:pt x="649" y="561"/>
                  </a:cubicBezTo>
                  <a:cubicBezTo>
                    <a:pt x="649" y="561"/>
                    <a:pt x="649" y="561"/>
                    <a:pt x="649" y="560"/>
                  </a:cubicBezTo>
                  <a:cubicBezTo>
                    <a:pt x="647" y="560"/>
                    <a:pt x="647" y="560"/>
                    <a:pt x="646" y="560"/>
                  </a:cubicBezTo>
                  <a:cubicBezTo>
                    <a:pt x="646" y="560"/>
                    <a:pt x="645" y="559"/>
                    <a:pt x="645" y="559"/>
                  </a:cubicBezTo>
                  <a:cubicBezTo>
                    <a:pt x="645" y="559"/>
                    <a:pt x="644" y="560"/>
                    <a:pt x="644" y="559"/>
                  </a:cubicBezTo>
                  <a:cubicBezTo>
                    <a:pt x="644" y="558"/>
                    <a:pt x="645" y="558"/>
                    <a:pt x="647" y="558"/>
                  </a:cubicBezTo>
                  <a:cubicBezTo>
                    <a:pt x="647" y="558"/>
                    <a:pt x="646" y="559"/>
                    <a:pt x="646" y="559"/>
                  </a:cubicBezTo>
                  <a:cubicBezTo>
                    <a:pt x="646" y="560"/>
                    <a:pt x="647" y="559"/>
                    <a:pt x="647" y="558"/>
                  </a:cubicBezTo>
                  <a:cubicBezTo>
                    <a:pt x="648" y="559"/>
                    <a:pt x="648" y="559"/>
                    <a:pt x="648" y="559"/>
                  </a:cubicBezTo>
                  <a:cubicBezTo>
                    <a:pt x="649" y="560"/>
                    <a:pt x="649" y="559"/>
                    <a:pt x="649" y="560"/>
                  </a:cubicBezTo>
                  <a:cubicBezTo>
                    <a:pt x="649" y="560"/>
                    <a:pt x="651" y="560"/>
                    <a:pt x="651" y="559"/>
                  </a:cubicBezTo>
                  <a:cubicBezTo>
                    <a:pt x="651" y="559"/>
                    <a:pt x="651" y="559"/>
                    <a:pt x="651" y="559"/>
                  </a:cubicBezTo>
                  <a:cubicBezTo>
                    <a:pt x="652" y="559"/>
                    <a:pt x="653" y="560"/>
                    <a:pt x="654" y="560"/>
                  </a:cubicBezTo>
                  <a:cubicBezTo>
                    <a:pt x="653" y="560"/>
                    <a:pt x="654" y="561"/>
                    <a:pt x="654" y="561"/>
                  </a:cubicBezTo>
                  <a:close/>
                  <a:moveTo>
                    <a:pt x="655" y="548"/>
                  </a:moveTo>
                  <a:cubicBezTo>
                    <a:pt x="655" y="548"/>
                    <a:pt x="654" y="549"/>
                    <a:pt x="654" y="549"/>
                  </a:cubicBezTo>
                  <a:cubicBezTo>
                    <a:pt x="654" y="549"/>
                    <a:pt x="654" y="548"/>
                    <a:pt x="654" y="548"/>
                  </a:cubicBezTo>
                  <a:cubicBezTo>
                    <a:pt x="653" y="548"/>
                    <a:pt x="652" y="548"/>
                    <a:pt x="651" y="548"/>
                  </a:cubicBezTo>
                  <a:cubicBezTo>
                    <a:pt x="650" y="548"/>
                    <a:pt x="648" y="547"/>
                    <a:pt x="647" y="547"/>
                  </a:cubicBezTo>
                  <a:cubicBezTo>
                    <a:pt x="646" y="547"/>
                    <a:pt x="645" y="547"/>
                    <a:pt x="643" y="546"/>
                  </a:cubicBezTo>
                  <a:cubicBezTo>
                    <a:pt x="643" y="546"/>
                    <a:pt x="643" y="546"/>
                    <a:pt x="642" y="546"/>
                  </a:cubicBezTo>
                  <a:cubicBezTo>
                    <a:pt x="642" y="546"/>
                    <a:pt x="640" y="546"/>
                    <a:pt x="640" y="546"/>
                  </a:cubicBezTo>
                  <a:cubicBezTo>
                    <a:pt x="640" y="546"/>
                    <a:pt x="640" y="545"/>
                    <a:pt x="640" y="545"/>
                  </a:cubicBezTo>
                  <a:cubicBezTo>
                    <a:pt x="640" y="545"/>
                    <a:pt x="640" y="545"/>
                    <a:pt x="639" y="545"/>
                  </a:cubicBezTo>
                  <a:cubicBezTo>
                    <a:pt x="639" y="545"/>
                    <a:pt x="639" y="545"/>
                    <a:pt x="639" y="545"/>
                  </a:cubicBezTo>
                  <a:cubicBezTo>
                    <a:pt x="639" y="545"/>
                    <a:pt x="639" y="545"/>
                    <a:pt x="639" y="545"/>
                  </a:cubicBezTo>
                  <a:cubicBezTo>
                    <a:pt x="639" y="545"/>
                    <a:pt x="639" y="545"/>
                    <a:pt x="639" y="545"/>
                  </a:cubicBezTo>
                  <a:cubicBezTo>
                    <a:pt x="638" y="545"/>
                    <a:pt x="638" y="545"/>
                    <a:pt x="638" y="545"/>
                  </a:cubicBezTo>
                  <a:cubicBezTo>
                    <a:pt x="637" y="545"/>
                    <a:pt x="636" y="545"/>
                    <a:pt x="636" y="545"/>
                  </a:cubicBezTo>
                  <a:cubicBezTo>
                    <a:pt x="635" y="545"/>
                    <a:pt x="635" y="544"/>
                    <a:pt x="635" y="544"/>
                  </a:cubicBezTo>
                  <a:cubicBezTo>
                    <a:pt x="635" y="544"/>
                    <a:pt x="635" y="544"/>
                    <a:pt x="635" y="544"/>
                  </a:cubicBezTo>
                  <a:cubicBezTo>
                    <a:pt x="635" y="544"/>
                    <a:pt x="634" y="544"/>
                    <a:pt x="634" y="544"/>
                  </a:cubicBezTo>
                  <a:cubicBezTo>
                    <a:pt x="634" y="544"/>
                    <a:pt x="633" y="543"/>
                    <a:pt x="633" y="543"/>
                  </a:cubicBezTo>
                  <a:cubicBezTo>
                    <a:pt x="633" y="543"/>
                    <a:pt x="634" y="543"/>
                    <a:pt x="634" y="543"/>
                  </a:cubicBezTo>
                  <a:cubicBezTo>
                    <a:pt x="634" y="543"/>
                    <a:pt x="635" y="543"/>
                    <a:pt x="635" y="543"/>
                  </a:cubicBezTo>
                  <a:cubicBezTo>
                    <a:pt x="635" y="543"/>
                    <a:pt x="635" y="543"/>
                    <a:pt x="635" y="543"/>
                  </a:cubicBezTo>
                  <a:cubicBezTo>
                    <a:pt x="636" y="543"/>
                    <a:pt x="636" y="543"/>
                    <a:pt x="636" y="543"/>
                  </a:cubicBezTo>
                  <a:cubicBezTo>
                    <a:pt x="636" y="543"/>
                    <a:pt x="637" y="543"/>
                    <a:pt x="637" y="543"/>
                  </a:cubicBezTo>
                  <a:cubicBezTo>
                    <a:pt x="637" y="543"/>
                    <a:pt x="637" y="544"/>
                    <a:pt x="637" y="544"/>
                  </a:cubicBezTo>
                  <a:cubicBezTo>
                    <a:pt x="637" y="544"/>
                    <a:pt x="638" y="543"/>
                    <a:pt x="638" y="543"/>
                  </a:cubicBezTo>
                  <a:cubicBezTo>
                    <a:pt x="638" y="543"/>
                    <a:pt x="638" y="543"/>
                    <a:pt x="638" y="543"/>
                  </a:cubicBezTo>
                  <a:cubicBezTo>
                    <a:pt x="638" y="543"/>
                    <a:pt x="638" y="543"/>
                    <a:pt x="638" y="543"/>
                  </a:cubicBezTo>
                  <a:cubicBezTo>
                    <a:pt x="638" y="543"/>
                    <a:pt x="638" y="543"/>
                    <a:pt x="638" y="543"/>
                  </a:cubicBezTo>
                  <a:cubicBezTo>
                    <a:pt x="639" y="543"/>
                    <a:pt x="639" y="544"/>
                    <a:pt x="639" y="544"/>
                  </a:cubicBezTo>
                  <a:cubicBezTo>
                    <a:pt x="639" y="544"/>
                    <a:pt x="639" y="544"/>
                    <a:pt x="639" y="544"/>
                  </a:cubicBezTo>
                  <a:cubicBezTo>
                    <a:pt x="639" y="544"/>
                    <a:pt x="640" y="543"/>
                    <a:pt x="640" y="543"/>
                  </a:cubicBezTo>
                  <a:cubicBezTo>
                    <a:pt x="640" y="543"/>
                    <a:pt x="640" y="544"/>
                    <a:pt x="640" y="544"/>
                  </a:cubicBezTo>
                  <a:cubicBezTo>
                    <a:pt x="640" y="544"/>
                    <a:pt x="640" y="544"/>
                    <a:pt x="640" y="544"/>
                  </a:cubicBezTo>
                  <a:cubicBezTo>
                    <a:pt x="640" y="544"/>
                    <a:pt x="641" y="544"/>
                    <a:pt x="641" y="545"/>
                  </a:cubicBezTo>
                  <a:cubicBezTo>
                    <a:pt x="641" y="545"/>
                    <a:pt x="642" y="545"/>
                    <a:pt x="642" y="545"/>
                  </a:cubicBezTo>
                  <a:cubicBezTo>
                    <a:pt x="642" y="545"/>
                    <a:pt x="642" y="545"/>
                    <a:pt x="642" y="545"/>
                  </a:cubicBezTo>
                  <a:cubicBezTo>
                    <a:pt x="642" y="545"/>
                    <a:pt x="642" y="545"/>
                    <a:pt x="642" y="545"/>
                  </a:cubicBezTo>
                  <a:cubicBezTo>
                    <a:pt x="642" y="545"/>
                    <a:pt x="642" y="545"/>
                    <a:pt x="643" y="545"/>
                  </a:cubicBezTo>
                  <a:cubicBezTo>
                    <a:pt x="643" y="545"/>
                    <a:pt x="643" y="545"/>
                    <a:pt x="643" y="545"/>
                  </a:cubicBezTo>
                  <a:cubicBezTo>
                    <a:pt x="643" y="545"/>
                    <a:pt x="643" y="544"/>
                    <a:pt x="643" y="544"/>
                  </a:cubicBezTo>
                  <a:cubicBezTo>
                    <a:pt x="643" y="544"/>
                    <a:pt x="643" y="544"/>
                    <a:pt x="643" y="544"/>
                  </a:cubicBezTo>
                  <a:cubicBezTo>
                    <a:pt x="643" y="544"/>
                    <a:pt x="644" y="544"/>
                    <a:pt x="644" y="545"/>
                  </a:cubicBezTo>
                  <a:cubicBezTo>
                    <a:pt x="644" y="545"/>
                    <a:pt x="644" y="545"/>
                    <a:pt x="644" y="545"/>
                  </a:cubicBezTo>
                  <a:cubicBezTo>
                    <a:pt x="645" y="546"/>
                    <a:pt x="645" y="546"/>
                    <a:pt x="645" y="546"/>
                  </a:cubicBezTo>
                  <a:cubicBezTo>
                    <a:pt x="645" y="546"/>
                    <a:pt x="646" y="546"/>
                    <a:pt x="646" y="546"/>
                  </a:cubicBezTo>
                  <a:cubicBezTo>
                    <a:pt x="646" y="546"/>
                    <a:pt x="647" y="546"/>
                    <a:pt x="647" y="546"/>
                  </a:cubicBezTo>
                  <a:cubicBezTo>
                    <a:pt x="647" y="546"/>
                    <a:pt x="648" y="546"/>
                    <a:pt x="648" y="546"/>
                  </a:cubicBezTo>
                  <a:cubicBezTo>
                    <a:pt x="648" y="547"/>
                    <a:pt x="648" y="547"/>
                    <a:pt x="648" y="547"/>
                  </a:cubicBezTo>
                  <a:cubicBezTo>
                    <a:pt x="648" y="547"/>
                    <a:pt x="648" y="547"/>
                    <a:pt x="648" y="546"/>
                  </a:cubicBezTo>
                  <a:cubicBezTo>
                    <a:pt x="648" y="546"/>
                    <a:pt x="648" y="546"/>
                    <a:pt x="648" y="546"/>
                  </a:cubicBezTo>
                  <a:cubicBezTo>
                    <a:pt x="649" y="546"/>
                    <a:pt x="650" y="546"/>
                    <a:pt x="651" y="547"/>
                  </a:cubicBezTo>
                  <a:cubicBezTo>
                    <a:pt x="651" y="547"/>
                    <a:pt x="651" y="547"/>
                    <a:pt x="651" y="547"/>
                  </a:cubicBezTo>
                  <a:cubicBezTo>
                    <a:pt x="652" y="547"/>
                    <a:pt x="652" y="546"/>
                    <a:pt x="653" y="546"/>
                  </a:cubicBezTo>
                  <a:cubicBezTo>
                    <a:pt x="653" y="548"/>
                    <a:pt x="655" y="547"/>
                    <a:pt x="656" y="548"/>
                  </a:cubicBezTo>
                  <a:cubicBezTo>
                    <a:pt x="656" y="548"/>
                    <a:pt x="657" y="547"/>
                    <a:pt x="657" y="547"/>
                  </a:cubicBezTo>
                  <a:cubicBezTo>
                    <a:pt x="658" y="548"/>
                    <a:pt x="658" y="547"/>
                    <a:pt x="659" y="547"/>
                  </a:cubicBezTo>
                  <a:cubicBezTo>
                    <a:pt x="660" y="547"/>
                    <a:pt x="660" y="548"/>
                    <a:pt x="660" y="548"/>
                  </a:cubicBezTo>
                  <a:cubicBezTo>
                    <a:pt x="660" y="548"/>
                    <a:pt x="662" y="547"/>
                    <a:pt x="663" y="548"/>
                  </a:cubicBezTo>
                  <a:cubicBezTo>
                    <a:pt x="662" y="549"/>
                    <a:pt x="661" y="548"/>
                    <a:pt x="660" y="548"/>
                  </a:cubicBezTo>
                  <a:cubicBezTo>
                    <a:pt x="659" y="548"/>
                    <a:pt x="658" y="548"/>
                    <a:pt x="657" y="548"/>
                  </a:cubicBezTo>
                  <a:cubicBezTo>
                    <a:pt x="657" y="549"/>
                    <a:pt x="656" y="548"/>
                    <a:pt x="655" y="548"/>
                  </a:cubicBezTo>
                  <a:close/>
                  <a:moveTo>
                    <a:pt x="664" y="561"/>
                  </a:moveTo>
                  <a:cubicBezTo>
                    <a:pt x="663" y="561"/>
                    <a:pt x="663" y="561"/>
                    <a:pt x="662" y="561"/>
                  </a:cubicBezTo>
                  <a:cubicBezTo>
                    <a:pt x="661" y="561"/>
                    <a:pt x="660" y="560"/>
                    <a:pt x="659" y="560"/>
                  </a:cubicBezTo>
                  <a:cubicBezTo>
                    <a:pt x="659" y="560"/>
                    <a:pt x="659" y="560"/>
                    <a:pt x="658" y="560"/>
                  </a:cubicBezTo>
                  <a:cubicBezTo>
                    <a:pt x="658" y="560"/>
                    <a:pt x="658" y="560"/>
                    <a:pt x="658" y="560"/>
                  </a:cubicBezTo>
                  <a:cubicBezTo>
                    <a:pt x="658" y="560"/>
                    <a:pt x="657" y="560"/>
                    <a:pt x="657" y="560"/>
                  </a:cubicBezTo>
                  <a:cubicBezTo>
                    <a:pt x="656" y="561"/>
                    <a:pt x="657" y="561"/>
                    <a:pt x="657" y="561"/>
                  </a:cubicBezTo>
                  <a:cubicBezTo>
                    <a:pt x="658" y="561"/>
                    <a:pt x="658" y="561"/>
                    <a:pt x="659" y="561"/>
                  </a:cubicBezTo>
                  <a:cubicBezTo>
                    <a:pt x="660" y="562"/>
                    <a:pt x="661" y="561"/>
                    <a:pt x="662" y="562"/>
                  </a:cubicBezTo>
                  <a:cubicBezTo>
                    <a:pt x="661" y="563"/>
                    <a:pt x="660" y="562"/>
                    <a:pt x="660" y="562"/>
                  </a:cubicBezTo>
                  <a:cubicBezTo>
                    <a:pt x="658" y="562"/>
                    <a:pt x="658" y="562"/>
                    <a:pt x="658" y="562"/>
                  </a:cubicBezTo>
                  <a:cubicBezTo>
                    <a:pt x="657" y="561"/>
                    <a:pt x="657" y="562"/>
                    <a:pt x="656" y="561"/>
                  </a:cubicBezTo>
                  <a:cubicBezTo>
                    <a:pt x="656" y="561"/>
                    <a:pt x="656" y="560"/>
                    <a:pt x="656" y="560"/>
                  </a:cubicBezTo>
                  <a:cubicBezTo>
                    <a:pt x="656" y="559"/>
                    <a:pt x="656" y="560"/>
                    <a:pt x="657" y="560"/>
                  </a:cubicBezTo>
                  <a:cubicBezTo>
                    <a:pt x="657" y="560"/>
                    <a:pt x="658" y="560"/>
                    <a:pt x="658" y="560"/>
                  </a:cubicBezTo>
                  <a:cubicBezTo>
                    <a:pt x="658" y="560"/>
                    <a:pt x="659" y="560"/>
                    <a:pt x="660" y="560"/>
                  </a:cubicBezTo>
                  <a:cubicBezTo>
                    <a:pt x="660" y="560"/>
                    <a:pt x="661" y="560"/>
                    <a:pt x="661" y="560"/>
                  </a:cubicBezTo>
                  <a:cubicBezTo>
                    <a:pt x="662" y="560"/>
                    <a:pt x="662" y="561"/>
                    <a:pt x="662" y="561"/>
                  </a:cubicBezTo>
                  <a:cubicBezTo>
                    <a:pt x="664" y="561"/>
                    <a:pt x="665" y="560"/>
                    <a:pt x="666" y="561"/>
                  </a:cubicBezTo>
                  <a:cubicBezTo>
                    <a:pt x="666" y="562"/>
                    <a:pt x="665" y="561"/>
                    <a:pt x="664" y="561"/>
                  </a:cubicBezTo>
                  <a:close/>
                  <a:moveTo>
                    <a:pt x="666" y="550"/>
                  </a:moveTo>
                  <a:cubicBezTo>
                    <a:pt x="665" y="550"/>
                    <a:pt x="665" y="549"/>
                    <a:pt x="663" y="549"/>
                  </a:cubicBezTo>
                  <a:cubicBezTo>
                    <a:pt x="664" y="549"/>
                    <a:pt x="665" y="549"/>
                    <a:pt x="666" y="549"/>
                  </a:cubicBezTo>
                  <a:cubicBezTo>
                    <a:pt x="667" y="549"/>
                    <a:pt x="667" y="549"/>
                    <a:pt x="667" y="549"/>
                  </a:cubicBezTo>
                  <a:cubicBezTo>
                    <a:pt x="668" y="549"/>
                    <a:pt x="668" y="549"/>
                    <a:pt x="669" y="549"/>
                  </a:cubicBezTo>
                  <a:cubicBezTo>
                    <a:pt x="670" y="549"/>
                    <a:pt x="670" y="548"/>
                    <a:pt x="671" y="549"/>
                  </a:cubicBezTo>
                  <a:cubicBezTo>
                    <a:pt x="670" y="550"/>
                    <a:pt x="668" y="550"/>
                    <a:pt x="666" y="550"/>
                  </a:cubicBezTo>
                  <a:close/>
                  <a:moveTo>
                    <a:pt x="670" y="562"/>
                  </a:moveTo>
                  <a:cubicBezTo>
                    <a:pt x="669" y="562"/>
                    <a:pt x="668" y="562"/>
                    <a:pt x="667" y="561"/>
                  </a:cubicBezTo>
                  <a:cubicBezTo>
                    <a:pt x="667" y="560"/>
                    <a:pt x="668" y="561"/>
                    <a:pt x="669" y="561"/>
                  </a:cubicBezTo>
                  <a:cubicBezTo>
                    <a:pt x="670" y="561"/>
                    <a:pt x="671" y="561"/>
                    <a:pt x="672" y="562"/>
                  </a:cubicBezTo>
                  <a:cubicBezTo>
                    <a:pt x="672" y="563"/>
                    <a:pt x="671" y="562"/>
                    <a:pt x="670" y="562"/>
                  </a:cubicBezTo>
                  <a:close/>
                  <a:moveTo>
                    <a:pt x="727" y="527"/>
                  </a:moveTo>
                  <a:cubicBezTo>
                    <a:pt x="727" y="528"/>
                    <a:pt x="727" y="528"/>
                    <a:pt x="726" y="528"/>
                  </a:cubicBezTo>
                  <a:cubicBezTo>
                    <a:pt x="726" y="528"/>
                    <a:pt x="726" y="528"/>
                    <a:pt x="726" y="528"/>
                  </a:cubicBezTo>
                  <a:cubicBezTo>
                    <a:pt x="726" y="528"/>
                    <a:pt x="725" y="529"/>
                    <a:pt x="725" y="529"/>
                  </a:cubicBezTo>
                  <a:cubicBezTo>
                    <a:pt x="725" y="529"/>
                    <a:pt x="725" y="529"/>
                    <a:pt x="724" y="529"/>
                  </a:cubicBezTo>
                  <a:cubicBezTo>
                    <a:pt x="724" y="529"/>
                    <a:pt x="724" y="529"/>
                    <a:pt x="723" y="530"/>
                  </a:cubicBezTo>
                  <a:cubicBezTo>
                    <a:pt x="722" y="529"/>
                    <a:pt x="724" y="529"/>
                    <a:pt x="725" y="528"/>
                  </a:cubicBezTo>
                  <a:cubicBezTo>
                    <a:pt x="726" y="528"/>
                    <a:pt x="727" y="528"/>
                    <a:pt x="727" y="527"/>
                  </a:cubicBezTo>
                  <a:cubicBezTo>
                    <a:pt x="728" y="527"/>
                    <a:pt x="727" y="528"/>
                    <a:pt x="727" y="527"/>
                  </a:cubicBezTo>
                  <a:close/>
                  <a:moveTo>
                    <a:pt x="753" y="501"/>
                  </a:moveTo>
                  <a:cubicBezTo>
                    <a:pt x="753" y="501"/>
                    <a:pt x="752" y="501"/>
                    <a:pt x="752" y="501"/>
                  </a:cubicBezTo>
                  <a:cubicBezTo>
                    <a:pt x="751" y="503"/>
                    <a:pt x="752" y="503"/>
                    <a:pt x="751" y="504"/>
                  </a:cubicBezTo>
                  <a:cubicBezTo>
                    <a:pt x="750" y="506"/>
                    <a:pt x="748" y="507"/>
                    <a:pt x="748" y="507"/>
                  </a:cubicBezTo>
                  <a:cubicBezTo>
                    <a:pt x="746" y="507"/>
                    <a:pt x="749" y="505"/>
                    <a:pt x="750" y="502"/>
                  </a:cubicBezTo>
                  <a:cubicBezTo>
                    <a:pt x="750" y="503"/>
                    <a:pt x="751" y="500"/>
                    <a:pt x="752" y="501"/>
                  </a:cubicBezTo>
                  <a:cubicBezTo>
                    <a:pt x="752" y="500"/>
                    <a:pt x="754" y="500"/>
                    <a:pt x="753" y="500"/>
                  </a:cubicBezTo>
                  <a:cubicBezTo>
                    <a:pt x="754" y="499"/>
                    <a:pt x="754" y="500"/>
                    <a:pt x="753" y="501"/>
                  </a:cubicBezTo>
                  <a:close/>
                  <a:moveTo>
                    <a:pt x="756" y="520"/>
                  </a:moveTo>
                  <a:cubicBezTo>
                    <a:pt x="756" y="521"/>
                    <a:pt x="756" y="521"/>
                    <a:pt x="756" y="521"/>
                  </a:cubicBezTo>
                  <a:cubicBezTo>
                    <a:pt x="756" y="521"/>
                    <a:pt x="756" y="521"/>
                    <a:pt x="756" y="521"/>
                  </a:cubicBezTo>
                  <a:cubicBezTo>
                    <a:pt x="756" y="521"/>
                    <a:pt x="756" y="521"/>
                    <a:pt x="756" y="521"/>
                  </a:cubicBezTo>
                  <a:cubicBezTo>
                    <a:pt x="756" y="522"/>
                    <a:pt x="756" y="522"/>
                    <a:pt x="756" y="522"/>
                  </a:cubicBezTo>
                  <a:cubicBezTo>
                    <a:pt x="755" y="522"/>
                    <a:pt x="755" y="522"/>
                    <a:pt x="755" y="521"/>
                  </a:cubicBezTo>
                  <a:cubicBezTo>
                    <a:pt x="755" y="521"/>
                    <a:pt x="755" y="521"/>
                    <a:pt x="755" y="521"/>
                  </a:cubicBezTo>
                  <a:cubicBezTo>
                    <a:pt x="755" y="521"/>
                    <a:pt x="756" y="520"/>
                    <a:pt x="756" y="520"/>
                  </a:cubicBezTo>
                  <a:cubicBezTo>
                    <a:pt x="756" y="520"/>
                    <a:pt x="756" y="520"/>
                    <a:pt x="756" y="520"/>
                  </a:cubicBezTo>
                  <a:cubicBezTo>
                    <a:pt x="756" y="520"/>
                    <a:pt x="756" y="520"/>
                    <a:pt x="756" y="520"/>
                  </a:cubicBezTo>
                  <a:close/>
                  <a:moveTo>
                    <a:pt x="757" y="517"/>
                  </a:moveTo>
                  <a:cubicBezTo>
                    <a:pt x="756" y="517"/>
                    <a:pt x="759" y="516"/>
                    <a:pt x="759" y="515"/>
                  </a:cubicBezTo>
                  <a:cubicBezTo>
                    <a:pt x="760" y="515"/>
                    <a:pt x="757" y="517"/>
                    <a:pt x="757" y="517"/>
                  </a:cubicBezTo>
                  <a:close/>
                  <a:moveTo>
                    <a:pt x="759" y="512"/>
                  </a:moveTo>
                  <a:cubicBezTo>
                    <a:pt x="758" y="512"/>
                    <a:pt x="759" y="511"/>
                    <a:pt x="759" y="510"/>
                  </a:cubicBezTo>
                  <a:cubicBezTo>
                    <a:pt x="760" y="511"/>
                    <a:pt x="759" y="511"/>
                    <a:pt x="759" y="512"/>
                  </a:cubicBezTo>
                  <a:close/>
                  <a:moveTo>
                    <a:pt x="760" y="510"/>
                  </a:moveTo>
                  <a:cubicBezTo>
                    <a:pt x="759" y="510"/>
                    <a:pt x="759" y="508"/>
                    <a:pt x="759" y="507"/>
                  </a:cubicBezTo>
                  <a:cubicBezTo>
                    <a:pt x="760" y="508"/>
                    <a:pt x="760" y="509"/>
                    <a:pt x="760" y="510"/>
                  </a:cubicBezTo>
                  <a:close/>
                  <a:moveTo>
                    <a:pt x="760" y="507"/>
                  </a:moveTo>
                  <a:cubicBezTo>
                    <a:pt x="759" y="507"/>
                    <a:pt x="760" y="506"/>
                    <a:pt x="761" y="505"/>
                  </a:cubicBezTo>
                  <a:cubicBezTo>
                    <a:pt x="761" y="506"/>
                    <a:pt x="760" y="507"/>
                    <a:pt x="760" y="507"/>
                  </a:cubicBezTo>
                  <a:close/>
                  <a:moveTo>
                    <a:pt x="321" y="795"/>
                  </a:moveTo>
                  <a:cubicBezTo>
                    <a:pt x="320" y="795"/>
                    <a:pt x="320" y="793"/>
                    <a:pt x="319" y="793"/>
                  </a:cubicBezTo>
                  <a:cubicBezTo>
                    <a:pt x="318" y="793"/>
                    <a:pt x="318" y="793"/>
                    <a:pt x="317" y="792"/>
                  </a:cubicBezTo>
                  <a:cubicBezTo>
                    <a:pt x="316" y="792"/>
                    <a:pt x="314" y="790"/>
                    <a:pt x="313" y="790"/>
                  </a:cubicBezTo>
                  <a:cubicBezTo>
                    <a:pt x="312" y="790"/>
                    <a:pt x="311" y="788"/>
                    <a:pt x="311" y="788"/>
                  </a:cubicBezTo>
                  <a:cubicBezTo>
                    <a:pt x="311" y="788"/>
                    <a:pt x="310" y="788"/>
                    <a:pt x="310" y="788"/>
                  </a:cubicBezTo>
                  <a:cubicBezTo>
                    <a:pt x="309" y="787"/>
                    <a:pt x="308" y="787"/>
                    <a:pt x="308" y="786"/>
                  </a:cubicBezTo>
                  <a:cubicBezTo>
                    <a:pt x="308" y="786"/>
                    <a:pt x="308" y="786"/>
                    <a:pt x="308" y="786"/>
                  </a:cubicBezTo>
                  <a:cubicBezTo>
                    <a:pt x="308" y="785"/>
                    <a:pt x="306" y="785"/>
                    <a:pt x="304" y="784"/>
                  </a:cubicBezTo>
                  <a:cubicBezTo>
                    <a:pt x="303" y="783"/>
                    <a:pt x="301" y="781"/>
                    <a:pt x="300" y="781"/>
                  </a:cubicBezTo>
                  <a:cubicBezTo>
                    <a:pt x="299" y="781"/>
                    <a:pt x="296" y="778"/>
                    <a:pt x="296" y="778"/>
                  </a:cubicBezTo>
                  <a:cubicBezTo>
                    <a:pt x="296" y="778"/>
                    <a:pt x="295" y="778"/>
                    <a:pt x="295" y="778"/>
                  </a:cubicBezTo>
                  <a:cubicBezTo>
                    <a:pt x="295" y="778"/>
                    <a:pt x="294" y="777"/>
                    <a:pt x="294" y="777"/>
                  </a:cubicBezTo>
                  <a:cubicBezTo>
                    <a:pt x="294" y="777"/>
                    <a:pt x="294" y="777"/>
                    <a:pt x="293" y="776"/>
                  </a:cubicBezTo>
                  <a:cubicBezTo>
                    <a:pt x="292" y="776"/>
                    <a:pt x="291" y="775"/>
                    <a:pt x="289" y="774"/>
                  </a:cubicBezTo>
                  <a:cubicBezTo>
                    <a:pt x="289" y="773"/>
                    <a:pt x="289" y="773"/>
                    <a:pt x="288" y="772"/>
                  </a:cubicBezTo>
                  <a:cubicBezTo>
                    <a:pt x="288" y="772"/>
                    <a:pt x="287" y="771"/>
                    <a:pt x="287" y="771"/>
                  </a:cubicBezTo>
                  <a:cubicBezTo>
                    <a:pt x="286" y="771"/>
                    <a:pt x="285" y="770"/>
                    <a:pt x="285" y="770"/>
                  </a:cubicBezTo>
                  <a:cubicBezTo>
                    <a:pt x="284" y="769"/>
                    <a:pt x="284" y="769"/>
                    <a:pt x="283" y="768"/>
                  </a:cubicBezTo>
                  <a:cubicBezTo>
                    <a:pt x="283" y="768"/>
                    <a:pt x="282" y="768"/>
                    <a:pt x="281" y="767"/>
                  </a:cubicBezTo>
                  <a:cubicBezTo>
                    <a:pt x="280" y="767"/>
                    <a:pt x="280" y="766"/>
                    <a:pt x="279" y="766"/>
                  </a:cubicBezTo>
                  <a:cubicBezTo>
                    <a:pt x="279" y="765"/>
                    <a:pt x="278" y="765"/>
                    <a:pt x="278" y="764"/>
                  </a:cubicBezTo>
                  <a:cubicBezTo>
                    <a:pt x="277" y="764"/>
                    <a:pt x="277" y="764"/>
                    <a:pt x="277" y="763"/>
                  </a:cubicBezTo>
                  <a:cubicBezTo>
                    <a:pt x="276" y="762"/>
                    <a:pt x="274" y="761"/>
                    <a:pt x="274" y="761"/>
                  </a:cubicBezTo>
                  <a:cubicBezTo>
                    <a:pt x="273" y="760"/>
                    <a:pt x="272" y="759"/>
                    <a:pt x="272" y="759"/>
                  </a:cubicBezTo>
                  <a:cubicBezTo>
                    <a:pt x="271" y="759"/>
                    <a:pt x="272" y="758"/>
                    <a:pt x="271" y="758"/>
                  </a:cubicBezTo>
                  <a:cubicBezTo>
                    <a:pt x="271" y="758"/>
                    <a:pt x="271" y="758"/>
                    <a:pt x="270" y="758"/>
                  </a:cubicBezTo>
                  <a:cubicBezTo>
                    <a:pt x="270" y="757"/>
                    <a:pt x="270" y="757"/>
                    <a:pt x="270" y="756"/>
                  </a:cubicBezTo>
                  <a:cubicBezTo>
                    <a:pt x="269" y="756"/>
                    <a:pt x="269" y="755"/>
                    <a:pt x="268" y="755"/>
                  </a:cubicBezTo>
                  <a:cubicBezTo>
                    <a:pt x="268" y="755"/>
                    <a:pt x="267" y="754"/>
                    <a:pt x="266" y="753"/>
                  </a:cubicBezTo>
                  <a:cubicBezTo>
                    <a:pt x="265" y="752"/>
                    <a:pt x="264" y="751"/>
                    <a:pt x="264" y="750"/>
                  </a:cubicBezTo>
                  <a:cubicBezTo>
                    <a:pt x="262" y="750"/>
                    <a:pt x="262" y="749"/>
                    <a:pt x="261" y="749"/>
                  </a:cubicBezTo>
                  <a:cubicBezTo>
                    <a:pt x="261" y="748"/>
                    <a:pt x="260" y="748"/>
                    <a:pt x="259" y="747"/>
                  </a:cubicBezTo>
                  <a:cubicBezTo>
                    <a:pt x="260" y="746"/>
                    <a:pt x="258" y="746"/>
                    <a:pt x="258" y="746"/>
                  </a:cubicBezTo>
                  <a:cubicBezTo>
                    <a:pt x="258" y="745"/>
                    <a:pt x="258" y="745"/>
                    <a:pt x="258" y="744"/>
                  </a:cubicBezTo>
                  <a:cubicBezTo>
                    <a:pt x="258" y="744"/>
                    <a:pt x="257" y="744"/>
                    <a:pt x="257" y="744"/>
                  </a:cubicBezTo>
                  <a:cubicBezTo>
                    <a:pt x="257" y="743"/>
                    <a:pt x="256" y="743"/>
                    <a:pt x="256" y="743"/>
                  </a:cubicBezTo>
                  <a:cubicBezTo>
                    <a:pt x="256" y="743"/>
                    <a:pt x="256" y="742"/>
                    <a:pt x="256" y="742"/>
                  </a:cubicBezTo>
                  <a:cubicBezTo>
                    <a:pt x="255" y="742"/>
                    <a:pt x="255" y="742"/>
                    <a:pt x="255" y="742"/>
                  </a:cubicBezTo>
                  <a:cubicBezTo>
                    <a:pt x="255" y="742"/>
                    <a:pt x="255" y="742"/>
                    <a:pt x="255" y="742"/>
                  </a:cubicBezTo>
                  <a:cubicBezTo>
                    <a:pt x="255" y="741"/>
                    <a:pt x="254" y="741"/>
                    <a:pt x="254" y="740"/>
                  </a:cubicBezTo>
                  <a:cubicBezTo>
                    <a:pt x="253" y="740"/>
                    <a:pt x="251" y="738"/>
                    <a:pt x="251" y="738"/>
                  </a:cubicBezTo>
                  <a:cubicBezTo>
                    <a:pt x="250" y="737"/>
                    <a:pt x="250" y="737"/>
                    <a:pt x="250" y="737"/>
                  </a:cubicBezTo>
                  <a:cubicBezTo>
                    <a:pt x="250" y="737"/>
                    <a:pt x="250" y="736"/>
                    <a:pt x="250" y="736"/>
                  </a:cubicBezTo>
                  <a:cubicBezTo>
                    <a:pt x="249" y="735"/>
                    <a:pt x="248" y="734"/>
                    <a:pt x="247" y="733"/>
                  </a:cubicBezTo>
                  <a:cubicBezTo>
                    <a:pt x="247" y="732"/>
                    <a:pt x="246" y="731"/>
                    <a:pt x="246" y="730"/>
                  </a:cubicBezTo>
                  <a:cubicBezTo>
                    <a:pt x="246" y="730"/>
                    <a:pt x="245" y="729"/>
                    <a:pt x="245" y="729"/>
                  </a:cubicBezTo>
                  <a:cubicBezTo>
                    <a:pt x="244" y="729"/>
                    <a:pt x="244" y="728"/>
                    <a:pt x="244" y="728"/>
                  </a:cubicBezTo>
                  <a:cubicBezTo>
                    <a:pt x="243" y="727"/>
                    <a:pt x="242" y="725"/>
                    <a:pt x="241" y="724"/>
                  </a:cubicBezTo>
                  <a:cubicBezTo>
                    <a:pt x="241" y="724"/>
                    <a:pt x="241" y="723"/>
                    <a:pt x="241" y="723"/>
                  </a:cubicBezTo>
                  <a:cubicBezTo>
                    <a:pt x="241" y="723"/>
                    <a:pt x="240" y="723"/>
                    <a:pt x="240" y="723"/>
                  </a:cubicBezTo>
                  <a:cubicBezTo>
                    <a:pt x="240" y="722"/>
                    <a:pt x="239" y="720"/>
                    <a:pt x="239" y="720"/>
                  </a:cubicBezTo>
                  <a:cubicBezTo>
                    <a:pt x="239" y="720"/>
                    <a:pt x="239" y="719"/>
                    <a:pt x="238" y="719"/>
                  </a:cubicBezTo>
                  <a:cubicBezTo>
                    <a:pt x="238" y="718"/>
                    <a:pt x="237" y="717"/>
                    <a:pt x="237" y="717"/>
                  </a:cubicBezTo>
                  <a:cubicBezTo>
                    <a:pt x="237" y="716"/>
                    <a:pt x="236" y="715"/>
                    <a:pt x="236" y="714"/>
                  </a:cubicBezTo>
                  <a:cubicBezTo>
                    <a:pt x="235" y="713"/>
                    <a:pt x="235" y="712"/>
                    <a:pt x="235" y="712"/>
                  </a:cubicBezTo>
                  <a:cubicBezTo>
                    <a:pt x="235" y="712"/>
                    <a:pt x="235" y="712"/>
                    <a:pt x="235" y="712"/>
                  </a:cubicBezTo>
                  <a:cubicBezTo>
                    <a:pt x="235" y="711"/>
                    <a:pt x="234" y="711"/>
                    <a:pt x="234" y="711"/>
                  </a:cubicBezTo>
                  <a:cubicBezTo>
                    <a:pt x="234" y="710"/>
                    <a:pt x="233" y="708"/>
                    <a:pt x="233" y="707"/>
                  </a:cubicBezTo>
                  <a:cubicBezTo>
                    <a:pt x="233" y="707"/>
                    <a:pt x="232" y="707"/>
                    <a:pt x="232" y="707"/>
                  </a:cubicBezTo>
                  <a:cubicBezTo>
                    <a:pt x="232" y="706"/>
                    <a:pt x="232" y="705"/>
                    <a:pt x="232" y="705"/>
                  </a:cubicBezTo>
                  <a:cubicBezTo>
                    <a:pt x="232" y="705"/>
                    <a:pt x="232" y="705"/>
                    <a:pt x="232" y="704"/>
                  </a:cubicBezTo>
                  <a:cubicBezTo>
                    <a:pt x="232" y="704"/>
                    <a:pt x="231" y="704"/>
                    <a:pt x="231" y="704"/>
                  </a:cubicBezTo>
                  <a:cubicBezTo>
                    <a:pt x="230" y="703"/>
                    <a:pt x="230" y="702"/>
                    <a:pt x="230" y="701"/>
                  </a:cubicBezTo>
                  <a:cubicBezTo>
                    <a:pt x="230" y="701"/>
                    <a:pt x="230" y="701"/>
                    <a:pt x="230" y="701"/>
                  </a:cubicBezTo>
                  <a:cubicBezTo>
                    <a:pt x="229" y="699"/>
                    <a:pt x="229" y="698"/>
                    <a:pt x="229" y="696"/>
                  </a:cubicBezTo>
                  <a:cubicBezTo>
                    <a:pt x="229" y="696"/>
                    <a:pt x="228" y="697"/>
                    <a:pt x="228" y="696"/>
                  </a:cubicBezTo>
                  <a:cubicBezTo>
                    <a:pt x="228" y="696"/>
                    <a:pt x="228" y="695"/>
                    <a:pt x="228" y="695"/>
                  </a:cubicBezTo>
                  <a:cubicBezTo>
                    <a:pt x="227" y="695"/>
                    <a:pt x="228" y="693"/>
                    <a:pt x="228" y="692"/>
                  </a:cubicBezTo>
                  <a:cubicBezTo>
                    <a:pt x="227" y="691"/>
                    <a:pt x="226" y="695"/>
                    <a:pt x="226" y="694"/>
                  </a:cubicBezTo>
                  <a:cubicBezTo>
                    <a:pt x="224" y="685"/>
                    <a:pt x="222" y="673"/>
                    <a:pt x="223" y="665"/>
                  </a:cubicBezTo>
                  <a:cubicBezTo>
                    <a:pt x="223" y="664"/>
                    <a:pt x="223" y="663"/>
                    <a:pt x="223" y="663"/>
                  </a:cubicBezTo>
                  <a:cubicBezTo>
                    <a:pt x="223" y="662"/>
                    <a:pt x="223" y="662"/>
                    <a:pt x="223" y="662"/>
                  </a:cubicBezTo>
                  <a:cubicBezTo>
                    <a:pt x="223" y="662"/>
                    <a:pt x="223" y="661"/>
                    <a:pt x="223" y="660"/>
                  </a:cubicBezTo>
                  <a:cubicBezTo>
                    <a:pt x="223" y="660"/>
                    <a:pt x="224" y="660"/>
                    <a:pt x="224" y="660"/>
                  </a:cubicBezTo>
                  <a:cubicBezTo>
                    <a:pt x="224" y="658"/>
                    <a:pt x="224" y="650"/>
                    <a:pt x="225" y="649"/>
                  </a:cubicBezTo>
                  <a:cubicBezTo>
                    <a:pt x="225" y="649"/>
                    <a:pt x="225" y="649"/>
                    <a:pt x="225" y="648"/>
                  </a:cubicBezTo>
                  <a:cubicBezTo>
                    <a:pt x="225" y="648"/>
                    <a:pt x="226" y="648"/>
                    <a:pt x="226" y="648"/>
                  </a:cubicBezTo>
                  <a:cubicBezTo>
                    <a:pt x="226" y="648"/>
                    <a:pt x="225" y="648"/>
                    <a:pt x="226" y="647"/>
                  </a:cubicBezTo>
                  <a:cubicBezTo>
                    <a:pt x="226" y="646"/>
                    <a:pt x="227" y="645"/>
                    <a:pt x="227" y="644"/>
                  </a:cubicBezTo>
                  <a:cubicBezTo>
                    <a:pt x="227" y="643"/>
                    <a:pt x="228" y="643"/>
                    <a:pt x="228" y="642"/>
                  </a:cubicBezTo>
                  <a:cubicBezTo>
                    <a:pt x="228" y="642"/>
                    <a:pt x="228" y="642"/>
                    <a:pt x="228" y="642"/>
                  </a:cubicBezTo>
                  <a:cubicBezTo>
                    <a:pt x="229" y="640"/>
                    <a:pt x="229" y="639"/>
                    <a:pt x="230" y="639"/>
                  </a:cubicBezTo>
                  <a:cubicBezTo>
                    <a:pt x="230" y="639"/>
                    <a:pt x="230" y="638"/>
                    <a:pt x="230" y="638"/>
                  </a:cubicBezTo>
                  <a:cubicBezTo>
                    <a:pt x="230" y="637"/>
                    <a:pt x="231" y="637"/>
                    <a:pt x="231" y="636"/>
                  </a:cubicBezTo>
                  <a:cubicBezTo>
                    <a:pt x="233" y="635"/>
                    <a:pt x="234" y="633"/>
                    <a:pt x="236" y="632"/>
                  </a:cubicBezTo>
                  <a:cubicBezTo>
                    <a:pt x="243" y="626"/>
                    <a:pt x="251" y="621"/>
                    <a:pt x="260" y="623"/>
                  </a:cubicBezTo>
                  <a:cubicBezTo>
                    <a:pt x="266" y="623"/>
                    <a:pt x="273" y="626"/>
                    <a:pt x="277" y="630"/>
                  </a:cubicBezTo>
                  <a:cubicBezTo>
                    <a:pt x="281" y="635"/>
                    <a:pt x="280" y="641"/>
                    <a:pt x="278" y="646"/>
                  </a:cubicBezTo>
                  <a:cubicBezTo>
                    <a:pt x="278" y="647"/>
                    <a:pt x="276" y="648"/>
                    <a:pt x="276" y="647"/>
                  </a:cubicBezTo>
                  <a:cubicBezTo>
                    <a:pt x="276" y="646"/>
                    <a:pt x="276" y="645"/>
                    <a:pt x="276" y="644"/>
                  </a:cubicBezTo>
                  <a:cubicBezTo>
                    <a:pt x="276" y="642"/>
                    <a:pt x="274" y="639"/>
                    <a:pt x="272" y="638"/>
                  </a:cubicBezTo>
                  <a:cubicBezTo>
                    <a:pt x="268" y="634"/>
                    <a:pt x="262" y="634"/>
                    <a:pt x="258" y="637"/>
                  </a:cubicBezTo>
                  <a:cubicBezTo>
                    <a:pt x="254" y="639"/>
                    <a:pt x="250" y="644"/>
                    <a:pt x="251" y="653"/>
                  </a:cubicBezTo>
                  <a:cubicBezTo>
                    <a:pt x="251" y="660"/>
                    <a:pt x="256" y="667"/>
                    <a:pt x="261" y="671"/>
                  </a:cubicBezTo>
                  <a:cubicBezTo>
                    <a:pt x="268" y="675"/>
                    <a:pt x="277" y="676"/>
                    <a:pt x="284" y="674"/>
                  </a:cubicBezTo>
                  <a:cubicBezTo>
                    <a:pt x="293" y="672"/>
                    <a:pt x="303" y="667"/>
                    <a:pt x="309" y="656"/>
                  </a:cubicBezTo>
                  <a:cubicBezTo>
                    <a:pt x="314" y="646"/>
                    <a:pt x="318" y="633"/>
                    <a:pt x="315" y="622"/>
                  </a:cubicBezTo>
                  <a:cubicBezTo>
                    <a:pt x="312" y="614"/>
                    <a:pt x="305" y="605"/>
                    <a:pt x="295" y="609"/>
                  </a:cubicBezTo>
                  <a:cubicBezTo>
                    <a:pt x="298" y="600"/>
                    <a:pt x="296" y="591"/>
                    <a:pt x="288" y="585"/>
                  </a:cubicBezTo>
                  <a:cubicBezTo>
                    <a:pt x="282" y="579"/>
                    <a:pt x="275" y="578"/>
                    <a:pt x="267" y="577"/>
                  </a:cubicBezTo>
                  <a:cubicBezTo>
                    <a:pt x="243" y="577"/>
                    <a:pt x="240" y="595"/>
                    <a:pt x="239" y="596"/>
                  </a:cubicBezTo>
                  <a:cubicBezTo>
                    <a:pt x="233" y="589"/>
                    <a:pt x="227" y="589"/>
                    <a:pt x="220" y="590"/>
                  </a:cubicBezTo>
                  <a:cubicBezTo>
                    <a:pt x="213" y="591"/>
                    <a:pt x="208" y="596"/>
                    <a:pt x="203" y="601"/>
                  </a:cubicBezTo>
                  <a:cubicBezTo>
                    <a:pt x="184" y="619"/>
                    <a:pt x="183" y="654"/>
                    <a:pt x="190" y="678"/>
                  </a:cubicBezTo>
                  <a:cubicBezTo>
                    <a:pt x="192" y="686"/>
                    <a:pt x="196" y="693"/>
                    <a:pt x="199" y="701"/>
                  </a:cubicBezTo>
                  <a:cubicBezTo>
                    <a:pt x="199" y="702"/>
                    <a:pt x="199" y="702"/>
                    <a:pt x="200" y="702"/>
                  </a:cubicBezTo>
                  <a:cubicBezTo>
                    <a:pt x="200" y="702"/>
                    <a:pt x="200" y="702"/>
                    <a:pt x="200" y="703"/>
                  </a:cubicBezTo>
                  <a:cubicBezTo>
                    <a:pt x="200" y="703"/>
                    <a:pt x="199" y="703"/>
                    <a:pt x="199" y="702"/>
                  </a:cubicBezTo>
                  <a:cubicBezTo>
                    <a:pt x="198" y="701"/>
                    <a:pt x="197" y="699"/>
                    <a:pt x="196" y="698"/>
                  </a:cubicBezTo>
                  <a:cubicBezTo>
                    <a:pt x="195" y="697"/>
                    <a:pt x="194" y="696"/>
                    <a:pt x="194" y="695"/>
                  </a:cubicBezTo>
                  <a:cubicBezTo>
                    <a:pt x="194" y="695"/>
                    <a:pt x="193" y="695"/>
                    <a:pt x="193" y="695"/>
                  </a:cubicBezTo>
                  <a:cubicBezTo>
                    <a:pt x="193" y="694"/>
                    <a:pt x="193" y="694"/>
                    <a:pt x="193" y="694"/>
                  </a:cubicBezTo>
                  <a:cubicBezTo>
                    <a:pt x="192" y="693"/>
                    <a:pt x="192" y="693"/>
                    <a:pt x="192" y="692"/>
                  </a:cubicBezTo>
                  <a:cubicBezTo>
                    <a:pt x="192" y="692"/>
                    <a:pt x="192" y="692"/>
                    <a:pt x="192" y="692"/>
                  </a:cubicBezTo>
                  <a:cubicBezTo>
                    <a:pt x="191" y="692"/>
                    <a:pt x="192" y="692"/>
                    <a:pt x="192" y="691"/>
                  </a:cubicBezTo>
                  <a:cubicBezTo>
                    <a:pt x="192" y="691"/>
                    <a:pt x="191" y="691"/>
                    <a:pt x="191" y="690"/>
                  </a:cubicBezTo>
                  <a:cubicBezTo>
                    <a:pt x="190" y="690"/>
                    <a:pt x="190" y="689"/>
                    <a:pt x="189" y="688"/>
                  </a:cubicBezTo>
                  <a:cubicBezTo>
                    <a:pt x="188" y="687"/>
                    <a:pt x="188" y="685"/>
                    <a:pt x="187" y="685"/>
                  </a:cubicBezTo>
                  <a:cubicBezTo>
                    <a:pt x="187" y="684"/>
                    <a:pt x="187" y="684"/>
                    <a:pt x="187" y="684"/>
                  </a:cubicBezTo>
                  <a:cubicBezTo>
                    <a:pt x="186" y="683"/>
                    <a:pt x="186" y="683"/>
                    <a:pt x="186" y="683"/>
                  </a:cubicBezTo>
                  <a:cubicBezTo>
                    <a:pt x="186" y="682"/>
                    <a:pt x="185" y="681"/>
                    <a:pt x="185" y="681"/>
                  </a:cubicBezTo>
                  <a:cubicBezTo>
                    <a:pt x="185" y="681"/>
                    <a:pt x="185" y="681"/>
                    <a:pt x="185" y="681"/>
                  </a:cubicBezTo>
                  <a:cubicBezTo>
                    <a:pt x="185" y="680"/>
                    <a:pt x="185" y="680"/>
                    <a:pt x="184" y="679"/>
                  </a:cubicBezTo>
                  <a:cubicBezTo>
                    <a:pt x="184" y="678"/>
                    <a:pt x="183" y="678"/>
                    <a:pt x="183" y="677"/>
                  </a:cubicBezTo>
                  <a:cubicBezTo>
                    <a:pt x="182" y="676"/>
                    <a:pt x="182" y="676"/>
                    <a:pt x="182" y="675"/>
                  </a:cubicBezTo>
                  <a:cubicBezTo>
                    <a:pt x="182" y="674"/>
                    <a:pt x="182" y="674"/>
                    <a:pt x="181" y="674"/>
                  </a:cubicBezTo>
                  <a:cubicBezTo>
                    <a:pt x="181" y="674"/>
                    <a:pt x="181" y="673"/>
                    <a:pt x="181" y="673"/>
                  </a:cubicBezTo>
                  <a:cubicBezTo>
                    <a:pt x="181" y="673"/>
                    <a:pt x="181" y="673"/>
                    <a:pt x="181" y="673"/>
                  </a:cubicBezTo>
                  <a:cubicBezTo>
                    <a:pt x="181" y="673"/>
                    <a:pt x="181" y="673"/>
                    <a:pt x="181" y="673"/>
                  </a:cubicBezTo>
                  <a:cubicBezTo>
                    <a:pt x="181" y="672"/>
                    <a:pt x="181" y="673"/>
                    <a:pt x="180" y="673"/>
                  </a:cubicBezTo>
                  <a:cubicBezTo>
                    <a:pt x="180" y="672"/>
                    <a:pt x="181" y="672"/>
                    <a:pt x="181" y="672"/>
                  </a:cubicBezTo>
                  <a:cubicBezTo>
                    <a:pt x="180" y="672"/>
                    <a:pt x="180" y="672"/>
                    <a:pt x="180" y="671"/>
                  </a:cubicBezTo>
                  <a:cubicBezTo>
                    <a:pt x="180" y="671"/>
                    <a:pt x="180" y="670"/>
                    <a:pt x="179" y="670"/>
                  </a:cubicBezTo>
                  <a:cubicBezTo>
                    <a:pt x="179" y="669"/>
                    <a:pt x="178" y="667"/>
                    <a:pt x="178" y="667"/>
                  </a:cubicBezTo>
                  <a:cubicBezTo>
                    <a:pt x="178" y="666"/>
                    <a:pt x="178" y="666"/>
                    <a:pt x="178" y="666"/>
                  </a:cubicBezTo>
                  <a:cubicBezTo>
                    <a:pt x="178" y="666"/>
                    <a:pt x="177" y="666"/>
                    <a:pt x="177" y="666"/>
                  </a:cubicBezTo>
                  <a:cubicBezTo>
                    <a:pt x="177" y="666"/>
                    <a:pt x="178" y="665"/>
                    <a:pt x="177" y="665"/>
                  </a:cubicBezTo>
                  <a:cubicBezTo>
                    <a:pt x="177" y="665"/>
                    <a:pt x="177" y="665"/>
                    <a:pt x="177" y="665"/>
                  </a:cubicBezTo>
                  <a:cubicBezTo>
                    <a:pt x="177" y="665"/>
                    <a:pt x="177" y="664"/>
                    <a:pt x="177" y="664"/>
                  </a:cubicBezTo>
                  <a:cubicBezTo>
                    <a:pt x="177" y="664"/>
                    <a:pt x="177" y="664"/>
                    <a:pt x="176" y="663"/>
                  </a:cubicBezTo>
                  <a:cubicBezTo>
                    <a:pt x="176" y="663"/>
                    <a:pt x="176" y="662"/>
                    <a:pt x="176" y="661"/>
                  </a:cubicBezTo>
                  <a:cubicBezTo>
                    <a:pt x="175" y="660"/>
                    <a:pt x="175" y="660"/>
                    <a:pt x="175" y="659"/>
                  </a:cubicBezTo>
                  <a:cubicBezTo>
                    <a:pt x="175" y="659"/>
                    <a:pt x="175" y="659"/>
                    <a:pt x="175" y="659"/>
                  </a:cubicBezTo>
                  <a:cubicBezTo>
                    <a:pt x="175" y="658"/>
                    <a:pt x="174" y="658"/>
                    <a:pt x="174" y="658"/>
                  </a:cubicBezTo>
                  <a:cubicBezTo>
                    <a:pt x="174" y="656"/>
                    <a:pt x="173" y="654"/>
                    <a:pt x="173" y="653"/>
                  </a:cubicBezTo>
                  <a:cubicBezTo>
                    <a:pt x="173" y="652"/>
                    <a:pt x="173" y="652"/>
                    <a:pt x="172" y="652"/>
                  </a:cubicBezTo>
                  <a:cubicBezTo>
                    <a:pt x="172" y="651"/>
                    <a:pt x="172" y="650"/>
                    <a:pt x="172" y="650"/>
                  </a:cubicBezTo>
                  <a:cubicBezTo>
                    <a:pt x="172" y="650"/>
                    <a:pt x="172" y="650"/>
                    <a:pt x="172" y="650"/>
                  </a:cubicBezTo>
                  <a:cubicBezTo>
                    <a:pt x="172" y="650"/>
                    <a:pt x="172" y="649"/>
                    <a:pt x="172" y="649"/>
                  </a:cubicBezTo>
                  <a:cubicBezTo>
                    <a:pt x="172" y="649"/>
                    <a:pt x="171" y="648"/>
                    <a:pt x="171" y="648"/>
                  </a:cubicBezTo>
                  <a:cubicBezTo>
                    <a:pt x="171" y="647"/>
                    <a:pt x="170" y="645"/>
                    <a:pt x="170" y="644"/>
                  </a:cubicBezTo>
                  <a:cubicBezTo>
                    <a:pt x="170" y="643"/>
                    <a:pt x="169" y="643"/>
                    <a:pt x="169" y="642"/>
                  </a:cubicBezTo>
                  <a:cubicBezTo>
                    <a:pt x="169" y="641"/>
                    <a:pt x="169" y="641"/>
                    <a:pt x="169" y="641"/>
                  </a:cubicBezTo>
                  <a:cubicBezTo>
                    <a:pt x="168" y="639"/>
                    <a:pt x="168" y="637"/>
                    <a:pt x="168" y="636"/>
                  </a:cubicBezTo>
                  <a:cubicBezTo>
                    <a:pt x="168" y="636"/>
                    <a:pt x="167" y="635"/>
                    <a:pt x="167" y="635"/>
                  </a:cubicBezTo>
                  <a:cubicBezTo>
                    <a:pt x="167" y="634"/>
                    <a:pt x="167" y="635"/>
                    <a:pt x="167" y="635"/>
                  </a:cubicBezTo>
                  <a:cubicBezTo>
                    <a:pt x="167" y="634"/>
                    <a:pt x="167" y="634"/>
                    <a:pt x="167" y="633"/>
                  </a:cubicBezTo>
                  <a:cubicBezTo>
                    <a:pt x="167" y="633"/>
                    <a:pt x="166" y="633"/>
                    <a:pt x="166" y="633"/>
                  </a:cubicBezTo>
                  <a:cubicBezTo>
                    <a:pt x="166" y="631"/>
                    <a:pt x="166" y="631"/>
                    <a:pt x="166" y="630"/>
                  </a:cubicBezTo>
                  <a:cubicBezTo>
                    <a:pt x="166" y="630"/>
                    <a:pt x="166" y="630"/>
                    <a:pt x="166" y="630"/>
                  </a:cubicBezTo>
                  <a:cubicBezTo>
                    <a:pt x="165" y="628"/>
                    <a:pt x="165" y="626"/>
                    <a:pt x="165" y="625"/>
                  </a:cubicBezTo>
                  <a:cubicBezTo>
                    <a:pt x="165" y="623"/>
                    <a:pt x="165" y="621"/>
                    <a:pt x="165" y="621"/>
                  </a:cubicBezTo>
                  <a:cubicBezTo>
                    <a:pt x="164" y="620"/>
                    <a:pt x="165" y="619"/>
                    <a:pt x="164" y="619"/>
                  </a:cubicBezTo>
                  <a:cubicBezTo>
                    <a:pt x="164" y="618"/>
                    <a:pt x="164" y="616"/>
                    <a:pt x="164" y="615"/>
                  </a:cubicBezTo>
                  <a:cubicBezTo>
                    <a:pt x="163" y="613"/>
                    <a:pt x="163" y="612"/>
                    <a:pt x="163" y="611"/>
                  </a:cubicBezTo>
                  <a:cubicBezTo>
                    <a:pt x="163" y="608"/>
                    <a:pt x="162" y="604"/>
                    <a:pt x="162" y="602"/>
                  </a:cubicBezTo>
                  <a:cubicBezTo>
                    <a:pt x="162" y="601"/>
                    <a:pt x="162" y="600"/>
                    <a:pt x="162" y="599"/>
                  </a:cubicBezTo>
                  <a:cubicBezTo>
                    <a:pt x="162" y="597"/>
                    <a:pt x="162" y="596"/>
                    <a:pt x="162" y="595"/>
                  </a:cubicBezTo>
                  <a:cubicBezTo>
                    <a:pt x="162" y="594"/>
                    <a:pt x="162" y="594"/>
                    <a:pt x="162" y="594"/>
                  </a:cubicBezTo>
                  <a:cubicBezTo>
                    <a:pt x="162" y="592"/>
                    <a:pt x="162" y="590"/>
                    <a:pt x="162" y="588"/>
                  </a:cubicBezTo>
                  <a:cubicBezTo>
                    <a:pt x="162" y="588"/>
                    <a:pt x="162" y="587"/>
                    <a:pt x="162" y="587"/>
                  </a:cubicBezTo>
                  <a:cubicBezTo>
                    <a:pt x="161" y="584"/>
                    <a:pt x="162" y="581"/>
                    <a:pt x="162" y="578"/>
                  </a:cubicBezTo>
                  <a:cubicBezTo>
                    <a:pt x="162" y="575"/>
                    <a:pt x="162" y="572"/>
                    <a:pt x="162" y="569"/>
                  </a:cubicBezTo>
                  <a:cubicBezTo>
                    <a:pt x="162" y="569"/>
                    <a:pt x="162" y="569"/>
                    <a:pt x="162" y="568"/>
                  </a:cubicBezTo>
                  <a:cubicBezTo>
                    <a:pt x="163" y="566"/>
                    <a:pt x="162" y="565"/>
                    <a:pt x="163" y="563"/>
                  </a:cubicBezTo>
                  <a:cubicBezTo>
                    <a:pt x="163" y="562"/>
                    <a:pt x="163" y="562"/>
                    <a:pt x="163" y="561"/>
                  </a:cubicBezTo>
                  <a:cubicBezTo>
                    <a:pt x="163" y="560"/>
                    <a:pt x="163" y="558"/>
                    <a:pt x="164" y="558"/>
                  </a:cubicBezTo>
                  <a:cubicBezTo>
                    <a:pt x="164" y="556"/>
                    <a:pt x="164" y="554"/>
                    <a:pt x="164" y="553"/>
                  </a:cubicBezTo>
                  <a:cubicBezTo>
                    <a:pt x="164" y="552"/>
                    <a:pt x="164" y="550"/>
                    <a:pt x="165" y="550"/>
                  </a:cubicBezTo>
                  <a:cubicBezTo>
                    <a:pt x="165" y="548"/>
                    <a:pt x="165" y="547"/>
                    <a:pt x="165" y="546"/>
                  </a:cubicBezTo>
                  <a:cubicBezTo>
                    <a:pt x="165" y="545"/>
                    <a:pt x="165" y="545"/>
                    <a:pt x="165" y="544"/>
                  </a:cubicBezTo>
                  <a:cubicBezTo>
                    <a:pt x="166" y="544"/>
                    <a:pt x="165" y="543"/>
                    <a:pt x="165" y="543"/>
                  </a:cubicBezTo>
                  <a:cubicBezTo>
                    <a:pt x="166" y="542"/>
                    <a:pt x="166" y="542"/>
                    <a:pt x="166" y="542"/>
                  </a:cubicBezTo>
                  <a:cubicBezTo>
                    <a:pt x="166" y="541"/>
                    <a:pt x="166" y="541"/>
                    <a:pt x="166" y="540"/>
                  </a:cubicBezTo>
                  <a:cubicBezTo>
                    <a:pt x="166" y="538"/>
                    <a:pt x="167" y="537"/>
                    <a:pt x="167" y="535"/>
                  </a:cubicBezTo>
                  <a:cubicBezTo>
                    <a:pt x="168" y="532"/>
                    <a:pt x="168" y="530"/>
                    <a:pt x="169" y="527"/>
                  </a:cubicBezTo>
                  <a:cubicBezTo>
                    <a:pt x="169" y="525"/>
                    <a:pt x="170" y="524"/>
                    <a:pt x="170" y="522"/>
                  </a:cubicBezTo>
                  <a:cubicBezTo>
                    <a:pt x="170" y="521"/>
                    <a:pt x="171" y="521"/>
                    <a:pt x="171" y="520"/>
                  </a:cubicBezTo>
                  <a:cubicBezTo>
                    <a:pt x="171" y="519"/>
                    <a:pt x="171" y="518"/>
                    <a:pt x="171" y="518"/>
                  </a:cubicBezTo>
                  <a:cubicBezTo>
                    <a:pt x="172" y="517"/>
                    <a:pt x="172" y="515"/>
                    <a:pt x="173" y="514"/>
                  </a:cubicBezTo>
                  <a:cubicBezTo>
                    <a:pt x="173" y="514"/>
                    <a:pt x="173" y="513"/>
                    <a:pt x="173" y="513"/>
                  </a:cubicBezTo>
                  <a:cubicBezTo>
                    <a:pt x="173" y="512"/>
                    <a:pt x="173" y="512"/>
                    <a:pt x="173" y="512"/>
                  </a:cubicBezTo>
                  <a:cubicBezTo>
                    <a:pt x="174" y="511"/>
                    <a:pt x="173" y="511"/>
                    <a:pt x="174" y="510"/>
                  </a:cubicBezTo>
                  <a:cubicBezTo>
                    <a:pt x="175" y="507"/>
                    <a:pt x="175" y="505"/>
                    <a:pt x="176" y="503"/>
                  </a:cubicBezTo>
                  <a:cubicBezTo>
                    <a:pt x="176" y="502"/>
                    <a:pt x="177" y="502"/>
                    <a:pt x="177" y="501"/>
                  </a:cubicBezTo>
                  <a:cubicBezTo>
                    <a:pt x="177" y="501"/>
                    <a:pt x="177" y="500"/>
                    <a:pt x="177" y="500"/>
                  </a:cubicBezTo>
                  <a:cubicBezTo>
                    <a:pt x="177" y="500"/>
                    <a:pt x="177" y="499"/>
                    <a:pt x="177" y="499"/>
                  </a:cubicBezTo>
                  <a:cubicBezTo>
                    <a:pt x="177" y="499"/>
                    <a:pt x="178" y="499"/>
                    <a:pt x="178" y="498"/>
                  </a:cubicBezTo>
                  <a:cubicBezTo>
                    <a:pt x="178" y="498"/>
                    <a:pt x="178" y="497"/>
                    <a:pt x="179" y="496"/>
                  </a:cubicBezTo>
                  <a:cubicBezTo>
                    <a:pt x="179" y="495"/>
                    <a:pt x="178" y="495"/>
                    <a:pt x="178" y="493"/>
                  </a:cubicBezTo>
                  <a:cubicBezTo>
                    <a:pt x="178" y="492"/>
                    <a:pt x="179" y="492"/>
                    <a:pt x="179" y="491"/>
                  </a:cubicBezTo>
                  <a:cubicBezTo>
                    <a:pt x="179" y="491"/>
                    <a:pt x="180" y="491"/>
                    <a:pt x="180" y="491"/>
                  </a:cubicBezTo>
                  <a:cubicBezTo>
                    <a:pt x="180" y="491"/>
                    <a:pt x="181" y="491"/>
                    <a:pt x="181" y="490"/>
                  </a:cubicBezTo>
                  <a:cubicBezTo>
                    <a:pt x="181" y="490"/>
                    <a:pt x="181" y="489"/>
                    <a:pt x="181" y="489"/>
                  </a:cubicBezTo>
                  <a:cubicBezTo>
                    <a:pt x="181" y="488"/>
                    <a:pt x="181" y="487"/>
                    <a:pt x="182" y="487"/>
                  </a:cubicBezTo>
                  <a:cubicBezTo>
                    <a:pt x="182" y="487"/>
                    <a:pt x="183" y="487"/>
                    <a:pt x="183" y="486"/>
                  </a:cubicBezTo>
                  <a:cubicBezTo>
                    <a:pt x="183" y="485"/>
                    <a:pt x="183" y="485"/>
                    <a:pt x="184" y="484"/>
                  </a:cubicBezTo>
                  <a:cubicBezTo>
                    <a:pt x="184" y="484"/>
                    <a:pt x="184" y="483"/>
                    <a:pt x="184" y="483"/>
                  </a:cubicBezTo>
                  <a:cubicBezTo>
                    <a:pt x="185" y="483"/>
                    <a:pt x="185" y="483"/>
                    <a:pt x="185" y="482"/>
                  </a:cubicBezTo>
                  <a:cubicBezTo>
                    <a:pt x="185" y="482"/>
                    <a:pt x="186" y="482"/>
                    <a:pt x="186" y="482"/>
                  </a:cubicBezTo>
                  <a:cubicBezTo>
                    <a:pt x="186" y="480"/>
                    <a:pt x="188" y="478"/>
                    <a:pt x="189" y="477"/>
                  </a:cubicBezTo>
                  <a:cubicBezTo>
                    <a:pt x="189" y="476"/>
                    <a:pt x="189" y="476"/>
                    <a:pt x="189" y="476"/>
                  </a:cubicBezTo>
                  <a:cubicBezTo>
                    <a:pt x="190" y="476"/>
                    <a:pt x="190" y="476"/>
                    <a:pt x="190" y="476"/>
                  </a:cubicBezTo>
                  <a:cubicBezTo>
                    <a:pt x="191" y="475"/>
                    <a:pt x="191" y="475"/>
                    <a:pt x="191" y="475"/>
                  </a:cubicBezTo>
                  <a:cubicBezTo>
                    <a:pt x="191" y="475"/>
                    <a:pt x="191" y="474"/>
                    <a:pt x="192" y="474"/>
                  </a:cubicBezTo>
                  <a:cubicBezTo>
                    <a:pt x="192" y="473"/>
                    <a:pt x="192" y="472"/>
                    <a:pt x="192" y="472"/>
                  </a:cubicBezTo>
                  <a:cubicBezTo>
                    <a:pt x="192" y="472"/>
                    <a:pt x="193" y="471"/>
                    <a:pt x="193" y="471"/>
                  </a:cubicBezTo>
                  <a:cubicBezTo>
                    <a:pt x="193" y="470"/>
                    <a:pt x="192" y="470"/>
                    <a:pt x="192" y="470"/>
                  </a:cubicBezTo>
                  <a:cubicBezTo>
                    <a:pt x="193" y="469"/>
                    <a:pt x="193" y="470"/>
                    <a:pt x="194" y="470"/>
                  </a:cubicBezTo>
                  <a:cubicBezTo>
                    <a:pt x="194" y="469"/>
                    <a:pt x="194" y="469"/>
                    <a:pt x="194" y="469"/>
                  </a:cubicBezTo>
                  <a:cubicBezTo>
                    <a:pt x="194" y="469"/>
                    <a:pt x="194" y="468"/>
                    <a:pt x="194" y="468"/>
                  </a:cubicBezTo>
                  <a:cubicBezTo>
                    <a:pt x="194" y="468"/>
                    <a:pt x="195" y="467"/>
                    <a:pt x="195" y="467"/>
                  </a:cubicBezTo>
                  <a:cubicBezTo>
                    <a:pt x="195" y="467"/>
                    <a:pt x="196" y="462"/>
                    <a:pt x="196" y="462"/>
                  </a:cubicBezTo>
                  <a:cubicBezTo>
                    <a:pt x="197" y="462"/>
                    <a:pt x="197" y="461"/>
                    <a:pt x="197" y="461"/>
                  </a:cubicBezTo>
                  <a:cubicBezTo>
                    <a:pt x="197" y="460"/>
                    <a:pt x="197" y="459"/>
                    <a:pt x="197" y="459"/>
                  </a:cubicBezTo>
                  <a:cubicBezTo>
                    <a:pt x="198" y="458"/>
                    <a:pt x="199" y="459"/>
                    <a:pt x="199" y="458"/>
                  </a:cubicBezTo>
                  <a:cubicBezTo>
                    <a:pt x="199" y="458"/>
                    <a:pt x="199" y="458"/>
                    <a:pt x="199" y="458"/>
                  </a:cubicBezTo>
                  <a:cubicBezTo>
                    <a:pt x="199" y="457"/>
                    <a:pt x="200" y="457"/>
                    <a:pt x="201" y="457"/>
                  </a:cubicBezTo>
                  <a:cubicBezTo>
                    <a:pt x="201" y="455"/>
                    <a:pt x="203" y="454"/>
                    <a:pt x="203" y="452"/>
                  </a:cubicBezTo>
                  <a:cubicBezTo>
                    <a:pt x="205" y="452"/>
                    <a:pt x="206" y="449"/>
                    <a:pt x="207" y="448"/>
                  </a:cubicBezTo>
                  <a:cubicBezTo>
                    <a:pt x="208" y="448"/>
                    <a:pt x="209" y="448"/>
                    <a:pt x="209" y="447"/>
                  </a:cubicBezTo>
                  <a:cubicBezTo>
                    <a:pt x="210" y="446"/>
                    <a:pt x="211" y="445"/>
                    <a:pt x="212" y="444"/>
                  </a:cubicBezTo>
                  <a:cubicBezTo>
                    <a:pt x="212" y="444"/>
                    <a:pt x="213" y="444"/>
                    <a:pt x="213" y="443"/>
                  </a:cubicBezTo>
                  <a:cubicBezTo>
                    <a:pt x="214" y="443"/>
                    <a:pt x="215" y="442"/>
                    <a:pt x="215" y="442"/>
                  </a:cubicBezTo>
                  <a:cubicBezTo>
                    <a:pt x="216" y="442"/>
                    <a:pt x="215" y="439"/>
                    <a:pt x="216" y="439"/>
                  </a:cubicBezTo>
                  <a:cubicBezTo>
                    <a:pt x="216" y="439"/>
                    <a:pt x="217" y="438"/>
                    <a:pt x="218" y="438"/>
                  </a:cubicBezTo>
                  <a:cubicBezTo>
                    <a:pt x="219" y="438"/>
                    <a:pt x="218" y="438"/>
                    <a:pt x="218" y="438"/>
                  </a:cubicBezTo>
                  <a:cubicBezTo>
                    <a:pt x="219" y="437"/>
                    <a:pt x="219" y="435"/>
                    <a:pt x="219" y="434"/>
                  </a:cubicBezTo>
                  <a:cubicBezTo>
                    <a:pt x="219" y="434"/>
                    <a:pt x="219" y="434"/>
                    <a:pt x="220" y="434"/>
                  </a:cubicBezTo>
                  <a:cubicBezTo>
                    <a:pt x="220" y="433"/>
                    <a:pt x="220" y="435"/>
                    <a:pt x="221" y="434"/>
                  </a:cubicBezTo>
                  <a:cubicBezTo>
                    <a:pt x="221" y="434"/>
                    <a:pt x="221" y="434"/>
                    <a:pt x="221" y="434"/>
                  </a:cubicBezTo>
                  <a:cubicBezTo>
                    <a:pt x="222" y="433"/>
                    <a:pt x="222" y="433"/>
                    <a:pt x="222" y="433"/>
                  </a:cubicBezTo>
                  <a:cubicBezTo>
                    <a:pt x="222" y="433"/>
                    <a:pt x="223" y="433"/>
                    <a:pt x="223" y="433"/>
                  </a:cubicBezTo>
                  <a:cubicBezTo>
                    <a:pt x="224" y="432"/>
                    <a:pt x="223" y="432"/>
                    <a:pt x="224" y="432"/>
                  </a:cubicBezTo>
                  <a:cubicBezTo>
                    <a:pt x="225" y="432"/>
                    <a:pt x="225" y="433"/>
                    <a:pt x="226" y="432"/>
                  </a:cubicBezTo>
                  <a:cubicBezTo>
                    <a:pt x="226" y="432"/>
                    <a:pt x="226" y="431"/>
                    <a:pt x="226" y="430"/>
                  </a:cubicBezTo>
                  <a:cubicBezTo>
                    <a:pt x="226" y="430"/>
                    <a:pt x="226" y="431"/>
                    <a:pt x="226" y="430"/>
                  </a:cubicBezTo>
                  <a:cubicBezTo>
                    <a:pt x="226" y="430"/>
                    <a:pt x="227" y="430"/>
                    <a:pt x="227" y="430"/>
                  </a:cubicBezTo>
                  <a:cubicBezTo>
                    <a:pt x="228" y="429"/>
                    <a:pt x="228" y="428"/>
                    <a:pt x="229" y="427"/>
                  </a:cubicBezTo>
                  <a:cubicBezTo>
                    <a:pt x="229" y="427"/>
                    <a:pt x="230" y="426"/>
                    <a:pt x="230" y="425"/>
                  </a:cubicBezTo>
                  <a:cubicBezTo>
                    <a:pt x="230" y="425"/>
                    <a:pt x="231" y="425"/>
                    <a:pt x="231" y="425"/>
                  </a:cubicBezTo>
                  <a:cubicBezTo>
                    <a:pt x="232" y="424"/>
                    <a:pt x="232" y="424"/>
                    <a:pt x="232" y="424"/>
                  </a:cubicBezTo>
                  <a:cubicBezTo>
                    <a:pt x="233" y="423"/>
                    <a:pt x="234" y="422"/>
                    <a:pt x="235" y="422"/>
                  </a:cubicBezTo>
                  <a:cubicBezTo>
                    <a:pt x="236" y="421"/>
                    <a:pt x="237" y="422"/>
                    <a:pt x="238" y="421"/>
                  </a:cubicBezTo>
                  <a:cubicBezTo>
                    <a:pt x="239" y="421"/>
                    <a:pt x="239" y="420"/>
                    <a:pt x="239" y="421"/>
                  </a:cubicBezTo>
                  <a:cubicBezTo>
                    <a:pt x="240" y="421"/>
                    <a:pt x="240" y="423"/>
                    <a:pt x="240" y="423"/>
                  </a:cubicBezTo>
                  <a:cubicBezTo>
                    <a:pt x="240" y="423"/>
                    <a:pt x="241" y="423"/>
                    <a:pt x="241" y="423"/>
                  </a:cubicBezTo>
                  <a:cubicBezTo>
                    <a:pt x="241" y="423"/>
                    <a:pt x="242" y="424"/>
                    <a:pt x="242" y="423"/>
                  </a:cubicBezTo>
                  <a:cubicBezTo>
                    <a:pt x="243" y="423"/>
                    <a:pt x="243" y="423"/>
                    <a:pt x="243" y="422"/>
                  </a:cubicBezTo>
                  <a:cubicBezTo>
                    <a:pt x="243" y="422"/>
                    <a:pt x="244" y="422"/>
                    <a:pt x="244" y="422"/>
                  </a:cubicBezTo>
                  <a:cubicBezTo>
                    <a:pt x="245" y="422"/>
                    <a:pt x="245" y="422"/>
                    <a:pt x="246" y="421"/>
                  </a:cubicBezTo>
                  <a:cubicBezTo>
                    <a:pt x="246" y="421"/>
                    <a:pt x="247" y="421"/>
                    <a:pt x="247" y="421"/>
                  </a:cubicBezTo>
                  <a:cubicBezTo>
                    <a:pt x="247" y="421"/>
                    <a:pt x="247" y="421"/>
                    <a:pt x="247" y="420"/>
                  </a:cubicBezTo>
                  <a:cubicBezTo>
                    <a:pt x="248" y="420"/>
                    <a:pt x="248" y="420"/>
                    <a:pt x="249" y="420"/>
                  </a:cubicBezTo>
                  <a:cubicBezTo>
                    <a:pt x="249" y="420"/>
                    <a:pt x="250" y="420"/>
                    <a:pt x="250" y="419"/>
                  </a:cubicBezTo>
                  <a:cubicBezTo>
                    <a:pt x="250" y="419"/>
                    <a:pt x="251" y="419"/>
                    <a:pt x="251" y="419"/>
                  </a:cubicBezTo>
                  <a:cubicBezTo>
                    <a:pt x="251" y="419"/>
                    <a:pt x="251" y="419"/>
                    <a:pt x="252" y="419"/>
                  </a:cubicBezTo>
                  <a:cubicBezTo>
                    <a:pt x="252" y="419"/>
                    <a:pt x="252" y="419"/>
                    <a:pt x="252" y="419"/>
                  </a:cubicBezTo>
                  <a:cubicBezTo>
                    <a:pt x="252" y="419"/>
                    <a:pt x="253" y="418"/>
                    <a:pt x="253" y="418"/>
                  </a:cubicBezTo>
                  <a:cubicBezTo>
                    <a:pt x="254" y="418"/>
                    <a:pt x="254" y="418"/>
                    <a:pt x="254" y="418"/>
                  </a:cubicBezTo>
                  <a:cubicBezTo>
                    <a:pt x="255" y="417"/>
                    <a:pt x="255" y="418"/>
                    <a:pt x="256" y="418"/>
                  </a:cubicBezTo>
                  <a:cubicBezTo>
                    <a:pt x="256" y="418"/>
                    <a:pt x="256" y="418"/>
                    <a:pt x="257" y="418"/>
                  </a:cubicBezTo>
                  <a:cubicBezTo>
                    <a:pt x="258" y="417"/>
                    <a:pt x="258" y="417"/>
                    <a:pt x="258" y="417"/>
                  </a:cubicBezTo>
                  <a:cubicBezTo>
                    <a:pt x="259" y="417"/>
                    <a:pt x="259" y="418"/>
                    <a:pt x="260" y="417"/>
                  </a:cubicBezTo>
                  <a:cubicBezTo>
                    <a:pt x="260" y="417"/>
                    <a:pt x="261" y="417"/>
                    <a:pt x="261" y="417"/>
                  </a:cubicBezTo>
                  <a:cubicBezTo>
                    <a:pt x="261" y="417"/>
                    <a:pt x="262" y="418"/>
                    <a:pt x="263" y="418"/>
                  </a:cubicBezTo>
                  <a:cubicBezTo>
                    <a:pt x="264" y="417"/>
                    <a:pt x="265" y="418"/>
                    <a:pt x="267" y="418"/>
                  </a:cubicBezTo>
                  <a:cubicBezTo>
                    <a:pt x="267" y="418"/>
                    <a:pt x="268" y="418"/>
                    <a:pt x="268" y="417"/>
                  </a:cubicBezTo>
                  <a:cubicBezTo>
                    <a:pt x="269" y="417"/>
                    <a:pt x="270" y="417"/>
                    <a:pt x="270" y="417"/>
                  </a:cubicBezTo>
                  <a:cubicBezTo>
                    <a:pt x="270" y="417"/>
                    <a:pt x="271" y="417"/>
                    <a:pt x="271" y="417"/>
                  </a:cubicBezTo>
                  <a:cubicBezTo>
                    <a:pt x="271" y="416"/>
                    <a:pt x="271" y="416"/>
                    <a:pt x="271" y="416"/>
                  </a:cubicBezTo>
                  <a:cubicBezTo>
                    <a:pt x="272" y="416"/>
                    <a:pt x="271" y="416"/>
                    <a:pt x="271" y="416"/>
                  </a:cubicBezTo>
                  <a:cubicBezTo>
                    <a:pt x="271" y="416"/>
                    <a:pt x="271" y="415"/>
                    <a:pt x="271" y="415"/>
                  </a:cubicBezTo>
                  <a:cubicBezTo>
                    <a:pt x="271" y="415"/>
                    <a:pt x="271" y="415"/>
                    <a:pt x="271" y="415"/>
                  </a:cubicBezTo>
                  <a:cubicBezTo>
                    <a:pt x="274" y="415"/>
                    <a:pt x="274" y="415"/>
                    <a:pt x="274" y="415"/>
                  </a:cubicBezTo>
                  <a:cubicBezTo>
                    <a:pt x="275" y="415"/>
                    <a:pt x="275" y="416"/>
                    <a:pt x="276" y="416"/>
                  </a:cubicBezTo>
                  <a:cubicBezTo>
                    <a:pt x="277" y="416"/>
                    <a:pt x="278" y="416"/>
                    <a:pt x="278" y="417"/>
                  </a:cubicBezTo>
                  <a:cubicBezTo>
                    <a:pt x="278" y="417"/>
                    <a:pt x="278" y="416"/>
                    <a:pt x="279" y="416"/>
                  </a:cubicBezTo>
                  <a:cubicBezTo>
                    <a:pt x="279" y="417"/>
                    <a:pt x="281" y="416"/>
                    <a:pt x="282" y="416"/>
                  </a:cubicBezTo>
                  <a:cubicBezTo>
                    <a:pt x="282" y="417"/>
                    <a:pt x="283" y="417"/>
                    <a:pt x="283" y="417"/>
                  </a:cubicBezTo>
                  <a:cubicBezTo>
                    <a:pt x="283" y="418"/>
                    <a:pt x="284" y="418"/>
                    <a:pt x="284" y="419"/>
                  </a:cubicBezTo>
                  <a:cubicBezTo>
                    <a:pt x="284" y="420"/>
                    <a:pt x="285" y="419"/>
                    <a:pt x="285" y="420"/>
                  </a:cubicBezTo>
                  <a:cubicBezTo>
                    <a:pt x="283" y="420"/>
                    <a:pt x="282" y="419"/>
                    <a:pt x="282" y="418"/>
                  </a:cubicBezTo>
                  <a:cubicBezTo>
                    <a:pt x="281" y="418"/>
                    <a:pt x="281" y="419"/>
                    <a:pt x="280" y="419"/>
                  </a:cubicBezTo>
                  <a:cubicBezTo>
                    <a:pt x="280" y="418"/>
                    <a:pt x="280" y="418"/>
                    <a:pt x="280" y="418"/>
                  </a:cubicBezTo>
                  <a:cubicBezTo>
                    <a:pt x="278" y="417"/>
                    <a:pt x="276" y="418"/>
                    <a:pt x="275" y="417"/>
                  </a:cubicBezTo>
                  <a:cubicBezTo>
                    <a:pt x="274" y="417"/>
                    <a:pt x="274" y="417"/>
                    <a:pt x="273" y="417"/>
                  </a:cubicBezTo>
                  <a:cubicBezTo>
                    <a:pt x="273" y="417"/>
                    <a:pt x="272" y="418"/>
                    <a:pt x="272" y="418"/>
                  </a:cubicBezTo>
                  <a:cubicBezTo>
                    <a:pt x="272" y="418"/>
                    <a:pt x="272" y="418"/>
                    <a:pt x="272" y="418"/>
                  </a:cubicBezTo>
                  <a:cubicBezTo>
                    <a:pt x="272" y="418"/>
                    <a:pt x="273" y="419"/>
                    <a:pt x="273" y="419"/>
                  </a:cubicBezTo>
                  <a:cubicBezTo>
                    <a:pt x="273" y="419"/>
                    <a:pt x="274" y="420"/>
                    <a:pt x="274" y="420"/>
                  </a:cubicBezTo>
                  <a:cubicBezTo>
                    <a:pt x="275" y="420"/>
                    <a:pt x="275" y="420"/>
                    <a:pt x="276" y="420"/>
                  </a:cubicBezTo>
                  <a:cubicBezTo>
                    <a:pt x="276" y="420"/>
                    <a:pt x="277" y="420"/>
                    <a:pt x="277" y="420"/>
                  </a:cubicBezTo>
                  <a:cubicBezTo>
                    <a:pt x="278" y="420"/>
                    <a:pt x="278" y="420"/>
                    <a:pt x="278" y="420"/>
                  </a:cubicBezTo>
                  <a:cubicBezTo>
                    <a:pt x="278" y="421"/>
                    <a:pt x="279" y="421"/>
                    <a:pt x="279" y="421"/>
                  </a:cubicBezTo>
                  <a:cubicBezTo>
                    <a:pt x="280" y="422"/>
                    <a:pt x="280" y="421"/>
                    <a:pt x="281" y="421"/>
                  </a:cubicBezTo>
                  <a:cubicBezTo>
                    <a:pt x="282" y="421"/>
                    <a:pt x="283" y="422"/>
                    <a:pt x="283" y="422"/>
                  </a:cubicBezTo>
                  <a:cubicBezTo>
                    <a:pt x="284" y="422"/>
                    <a:pt x="284" y="422"/>
                    <a:pt x="284" y="422"/>
                  </a:cubicBezTo>
                  <a:cubicBezTo>
                    <a:pt x="284" y="422"/>
                    <a:pt x="285" y="422"/>
                    <a:pt x="285" y="422"/>
                  </a:cubicBezTo>
                  <a:cubicBezTo>
                    <a:pt x="285" y="423"/>
                    <a:pt x="285" y="423"/>
                    <a:pt x="286" y="423"/>
                  </a:cubicBezTo>
                  <a:cubicBezTo>
                    <a:pt x="286" y="423"/>
                    <a:pt x="283" y="424"/>
                    <a:pt x="283" y="424"/>
                  </a:cubicBezTo>
                  <a:cubicBezTo>
                    <a:pt x="284" y="424"/>
                    <a:pt x="284" y="424"/>
                    <a:pt x="285" y="424"/>
                  </a:cubicBezTo>
                  <a:cubicBezTo>
                    <a:pt x="285" y="424"/>
                    <a:pt x="285" y="424"/>
                    <a:pt x="286" y="425"/>
                  </a:cubicBezTo>
                  <a:cubicBezTo>
                    <a:pt x="286" y="425"/>
                    <a:pt x="286" y="425"/>
                    <a:pt x="286" y="425"/>
                  </a:cubicBezTo>
                  <a:cubicBezTo>
                    <a:pt x="286" y="425"/>
                    <a:pt x="286" y="425"/>
                    <a:pt x="286" y="425"/>
                  </a:cubicBezTo>
                  <a:cubicBezTo>
                    <a:pt x="286" y="425"/>
                    <a:pt x="287" y="425"/>
                    <a:pt x="287" y="425"/>
                  </a:cubicBezTo>
                  <a:cubicBezTo>
                    <a:pt x="287" y="425"/>
                    <a:pt x="288" y="426"/>
                    <a:pt x="288" y="426"/>
                  </a:cubicBezTo>
                  <a:cubicBezTo>
                    <a:pt x="289" y="426"/>
                    <a:pt x="289" y="427"/>
                    <a:pt x="290" y="428"/>
                  </a:cubicBezTo>
                  <a:cubicBezTo>
                    <a:pt x="290" y="428"/>
                    <a:pt x="290" y="428"/>
                    <a:pt x="290" y="428"/>
                  </a:cubicBezTo>
                  <a:cubicBezTo>
                    <a:pt x="291" y="428"/>
                    <a:pt x="291" y="428"/>
                    <a:pt x="291" y="428"/>
                  </a:cubicBezTo>
                  <a:cubicBezTo>
                    <a:pt x="294" y="430"/>
                    <a:pt x="297" y="435"/>
                    <a:pt x="297" y="435"/>
                  </a:cubicBezTo>
                  <a:cubicBezTo>
                    <a:pt x="297" y="436"/>
                    <a:pt x="298" y="436"/>
                    <a:pt x="298" y="436"/>
                  </a:cubicBezTo>
                  <a:cubicBezTo>
                    <a:pt x="298" y="436"/>
                    <a:pt x="299" y="436"/>
                    <a:pt x="299" y="437"/>
                  </a:cubicBezTo>
                  <a:cubicBezTo>
                    <a:pt x="300" y="437"/>
                    <a:pt x="299" y="439"/>
                    <a:pt x="300" y="439"/>
                  </a:cubicBezTo>
                  <a:cubicBezTo>
                    <a:pt x="300" y="439"/>
                    <a:pt x="299" y="439"/>
                    <a:pt x="300" y="440"/>
                  </a:cubicBezTo>
                  <a:cubicBezTo>
                    <a:pt x="301" y="440"/>
                    <a:pt x="301" y="440"/>
                    <a:pt x="301" y="440"/>
                  </a:cubicBezTo>
                  <a:cubicBezTo>
                    <a:pt x="301" y="441"/>
                    <a:pt x="302" y="440"/>
                    <a:pt x="302" y="440"/>
                  </a:cubicBezTo>
                  <a:cubicBezTo>
                    <a:pt x="302" y="441"/>
                    <a:pt x="302" y="444"/>
                    <a:pt x="303" y="444"/>
                  </a:cubicBezTo>
                  <a:cubicBezTo>
                    <a:pt x="304" y="444"/>
                    <a:pt x="305" y="450"/>
                    <a:pt x="305" y="451"/>
                  </a:cubicBezTo>
                  <a:cubicBezTo>
                    <a:pt x="307" y="456"/>
                    <a:pt x="308" y="461"/>
                    <a:pt x="308" y="467"/>
                  </a:cubicBezTo>
                  <a:cubicBezTo>
                    <a:pt x="308" y="476"/>
                    <a:pt x="305" y="485"/>
                    <a:pt x="299" y="493"/>
                  </a:cubicBezTo>
                  <a:cubicBezTo>
                    <a:pt x="293" y="499"/>
                    <a:pt x="286" y="501"/>
                    <a:pt x="278" y="501"/>
                  </a:cubicBezTo>
                  <a:cubicBezTo>
                    <a:pt x="277" y="501"/>
                    <a:pt x="267" y="498"/>
                    <a:pt x="270" y="498"/>
                  </a:cubicBezTo>
                  <a:cubicBezTo>
                    <a:pt x="282" y="495"/>
                    <a:pt x="286" y="491"/>
                    <a:pt x="287" y="483"/>
                  </a:cubicBezTo>
                  <a:cubicBezTo>
                    <a:pt x="288" y="480"/>
                    <a:pt x="287" y="467"/>
                    <a:pt x="277" y="458"/>
                  </a:cubicBezTo>
                  <a:cubicBezTo>
                    <a:pt x="258" y="439"/>
                    <a:pt x="222" y="449"/>
                    <a:pt x="211" y="479"/>
                  </a:cubicBezTo>
                  <a:cubicBezTo>
                    <a:pt x="202" y="505"/>
                    <a:pt x="210" y="544"/>
                    <a:pt x="253" y="556"/>
                  </a:cubicBezTo>
                  <a:cubicBezTo>
                    <a:pt x="315" y="573"/>
                    <a:pt x="339" y="545"/>
                    <a:pt x="340" y="525"/>
                  </a:cubicBezTo>
                  <a:cubicBezTo>
                    <a:pt x="341" y="525"/>
                    <a:pt x="350" y="529"/>
                    <a:pt x="363" y="523"/>
                  </a:cubicBezTo>
                  <a:cubicBezTo>
                    <a:pt x="377" y="517"/>
                    <a:pt x="387" y="505"/>
                    <a:pt x="393" y="492"/>
                  </a:cubicBezTo>
                  <a:cubicBezTo>
                    <a:pt x="396" y="485"/>
                    <a:pt x="397" y="477"/>
                    <a:pt x="398" y="470"/>
                  </a:cubicBezTo>
                  <a:cubicBezTo>
                    <a:pt x="399" y="454"/>
                    <a:pt x="395" y="431"/>
                    <a:pt x="379" y="424"/>
                  </a:cubicBezTo>
                  <a:cubicBezTo>
                    <a:pt x="378" y="423"/>
                    <a:pt x="368" y="419"/>
                    <a:pt x="367" y="421"/>
                  </a:cubicBezTo>
                  <a:cubicBezTo>
                    <a:pt x="367" y="421"/>
                    <a:pt x="390" y="387"/>
                    <a:pt x="336" y="359"/>
                  </a:cubicBezTo>
                  <a:cubicBezTo>
                    <a:pt x="336" y="359"/>
                    <a:pt x="334" y="358"/>
                    <a:pt x="331" y="356"/>
                  </a:cubicBezTo>
                  <a:cubicBezTo>
                    <a:pt x="330" y="356"/>
                    <a:pt x="329" y="356"/>
                    <a:pt x="328" y="356"/>
                  </a:cubicBezTo>
                  <a:cubicBezTo>
                    <a:pt x="327" y="355"/>
                    <a:pt x="328" y="355"/>
                    <a:pt x="327" y="355"/>
                  </a:cubicBezTo>
                  <a:cubicBezTo>
                    <a:pt x="326" y="355"/>
                    <a:pt x="326" y="355"/>
                    <a:pt x="326" y="354"/>
                  </a:cubicBezTo>
                  <a:cubicBezTo>
                    <a:pt x="326" y="354"/>
                    <a:pt x="325" y="354"/>
                    <a:pt x="325" y="354"/>
                  </a:cubicBezTo>
                  <a:cubicBezTo>
                    <a:pt x="325" y="354"/>
                    <a:pt x="324" y="354"/>
                    <a:pt x="324" y="354"/>
                  </a:cubicBezTo>
                  <a:cubicBezTo>
                    <a:pt x="322" y="354"/>
                    <a:pt x="322" y="354"/>
                    <a:pt x="321" y="354"/>
                  </a:cubicBezTo>
                  <a:cubicBezTo>
                    <a:pt x="321" y="353"/>
                    <a:pt x="321" y="354"/>
                    <a:pt x="321" y="354"/>
                  </a:cubicBezTo>
                  <a:cubicBezTo>
                    <a:pt x="321" y="354"/>
                    <a:pt x="320" y="353"/>
                    <a:pt x="320" y="353"/>
                  </a:cubicBezTo>
                  <a:cubicBezTo>
                    <a:pt x="319" y="353"/>
                    <a:pt x="319" y="353"/>
                    <a:pt x="318" y="353"/>
                  </a:cubicBezTo>
                  <a:cubicBezTo>
                    <a:pt x="318" y="353"/>
                    <a:pt x="317" y="352"/>
                    <a:pt x="317" y="352"/>
                  </a:cubicBezTo>
                  <a:cubicBezTo>
                    <a:pt x="317" y="352"/>
                    <a:pt x="316" y="352"/>
                    <a:pt x="316" y="353"/>
                  </a:cubicBezTo>
                  <a:cubicBezTo>
                    <a:pt x="316" y="353"/>
                    <a:pt x="316" y="352"/>
                    <a:pt x="316" y="352"/>
                  </a:cubicBezTo>
                  <a:cubicBezTo>
                    <a:pt x="314" y="352"/>
                    <a:pt x="313" y="351"/>
                    <a:pt x="313" y="351"/>
                  </a:cubicBezTo>
                  <a:cubicBezTo>
                    <a:pt x="310" y="352"/>
                    <a:pt x="307" y="351"/>
                    <a:pt x="305" y="351"/>
                  </a:cubicBezTo>
                  <a:cubicBezTo>
                    <a:pt x="305" y="351"/>
                    <a:pt x="305" y="351"/>
                    <a:pt x="304" y="351"/>
                  </a:cubicBezTo>
                  <a:cubicBezTo>
                    <a:pt x="304" y="352"/>
                    <a:pt x="304" y="351"/>
                    <a:pt x="303" y="352"/>
                  </a:cubicBezTo>
                  <a:cubicBezTo>
                    <a:pt x="302" y="352"/>
                    <a:pt x="300" y="351"/>
                    <a:pt x="300" y="351"/>
                  </a:cubicBezTo>
                  <a:cubicBezTo>
                    <a:pt x="300" y="351"/>
                    <a:pt x="300" y="352"/>
                    <a:pt x="299" y="352"/>
                  </a:cubicBezTo>
                  <a:cubicBezTo>
                    <a:pt x="299" y="351"/>
                    <a:pt x="297" y="352"/>
                    <a:pt x="296" y="351"/>
                  </a:cubicBezTo>
                  <a:cubicBezTo>
                    <a:pt x="296" y="352"/>
                    <a:pt x="294" y="352"/>
                    <a:pt x="293" y="352"/>
                  </a:cubicBezTo>
                  <a:cubicBezTo>
                    <a:pt x="293" y="352"/>
                    <a:pt x="293" y="352"/>
                    <a:pt x="293" y="353"/>
                  </a:cubicBezTo>
                  <a:cubicBezTo>
                    <a:pt x="293" y="353"/>
                    <a:pt x="293" y="352"/>
                    <a:pt x="292" y="352"/>
                  </a:cubicBezTo>
                  <a:cubicBezTo>
                    <a:pt x="292" y="353"/>
                    <a:pt x="293" y="353"/>
                    <a:pt x="293" y="353"/>
                  </a:cubicBezTo>
                  <a:cubicBezTo>
                    <a:pt x="294" y="353"/>
                    <a:pt x="294" y="353"/>
                    <a:pt x="296" y="353"/>
                  </a:cubicBezTo>
                  <a:cubicBezTo>
                    <a:pt x="296" y="353"/>
                    <a:pt x="297" y="353"/>
                    <a:pt x="297" y="353"/>
                  </a:cubicBezTo>
                  <a:cubicBezTo>
                    <a:pt x="298" y="353"/>
                    <a:pt x="299" y="353"/>
                    <a:pt x="300" y="352"/>
                  </a:cubicBezTo>
                  <a:cubicBezTo>
                    <a:pt x="301" y="353"/>
                    <a:pt x="302" y="353"/>
                    <a:pt x="303" y="353"/>
                  </a:cubicBezTo>
                  <a:cubicBezTo>
                    <a:pt x="303" y="353"/>
                    <a:pt x="303" y="353"/>
                    <a:pt x="303" y="353"/>
                  </a:cubicBezTo>
                  <a:cubicBezTo>
                    <a:pt x="304" y="353"/>
                    <a:pt x="304" y="354"/>
                    <a:pt x="304" y="354"/>
                  </a:cubicBezTo>
                  <a:cubicBezTo>
                    <a:pt x="304" y="354"/>
                    <a:pt x="304" y="354"/>
                    <a:pt x="305" y="354"/>
                  </a:cubicBezTo>
                  <a:cubicBezTo>
                    <a:pt x="306" y="353"/>
                    <a:pt x="307" y="354"/>
                    <a:pt x="307" y="354"/>
                  </a:cubicBezTo>
                  <a:cubicBezTo>
                    <a:pt x="309" y="354"/>
                    <a:pt x="310" y="354"/>
                    <a:pt x="310" y="354"/>
                  </a:cubicBezTo>
                  <a:cubicBezTo>
                    <a:pt x="310" y="355"/>
                    <a:pt x="311" y="354"/>
                    <a:pt x="312" y="354"/>
                  </a:cubicBezTo>
                  <a:cubicBezTo>
                    <a:pt x="313" y="355"/>
                    <a:pt x="313" y="355"/>
                    <a:pt x="314" y="355"/>
                  </a:cubicBezTo>
                  <a:cubicBezTo>
                    <a:pt x="315" y="356"/>
                    <a:pt x="315" y="355"/>
                    <a:pt x="316" y="356"/>
                  </a:cubicBezTo>
                  <a:cubicBezTo>
                    <a:pt x="318" y="356"/>
                    <a:pt x="317" y="357"/>
                    <a:pt x="319" y="356"/>
                  </a:cubicBezTo>
                  <a:cubicBezTo>
                    <a:pt x="323" y="357"/>
                    <a:pt x="323" y="355"/>
                    <a:pt x="325" y="357"/>
                  </a:cubicBezTo>
                  <a:cubicBezTo>
                    <a:pt x="326" y="357"/>
                    <a:pt x="330" y="359"/>
                    <a:pt x="330" y="359"/>
                  </a:cubicBezTo>
                  <a:cubicBezTo>
                    <a:pt x="330" y="360"/>
                    <a:pt x="330" y="360"/>
                    <a:pt x="330" y="360"/>
                  </a:cubicBezTo>
                  <a:cubicBezTo>
                    <a:pt x="329" y="359"/>
                    <a:pt x="327" y="359"/>
                    <a:pt x="325" y="359"/>
                  </a:cubicBezTo>
                  <a:cubicBezTo>
                    <a:pt x="325" y="359"/>
                    <a:pt x="323" y="358"/>
                    <a:pt x="323" y="358"/>
                  </a:cubicBezTo>
                  <a:cubicBezTo>
                    <a:pt x="322" y="358"/>
                    <a:pt x="322" y="357"/>
                    <a:pt x="321" y="357"/>
                  </a:cubicBezTo>
                  <a:cubicBezTo>
                    <a:pt x="320" y="357"/>
                    <a:pt x="318" y="358"/>
                    <a:pt x="316" y="357"/>
                  </a:cubicBezTo>
                  <a:cubicBezTo>
                    <a:pt x="316" y="357"/>
                    <a:pt x="315" y="358"/>
                    <a:pt x="314" y="357"/>
                  </a:cubicBezTo>
                  <a:cubicBezTo>
                    <a:pt x="313" y="357"/>
                    <a:pt x="312" y="357"/>
                    <a:pt x="310" y="357"/>
                  </a:cubicBezTo>
                  <a:cubicBezTo>
                    <a:pt x="309" y="357"/>
                    <a:pt x="309" y="356"/>
                    <a:pt x="308" y="356"/>
                  </a:cubicBezTo>
                  <a:cubicBezTo>
                    <a:pt x="306" y="357"/>
                    <a:pt x="304" y="357"/>
                    <a:pt x="302" y="357"/>
                  </a:cubicBezTo>
                  <a:cubicBezTo>
                    <a:pt x="302" y="357"/>
                    <a:pt x="301" y="357"/>
                    <a:pt x="301" y="357"/>
                  </a:cubicBezTo>
                  <a:cubicBezTo>
                    <a:pt x="301" y="357"/>
                    <a:pt x="301" y="358"/>
                    <a:pt x="300" y="358"/>
                  </a:cubicBezTo>
                  <a:cubicBezTo>
                    <a:pt x="298" y="358"/>
                    <a:pt x="298" y="358"/>
                    <a:pt x="298" y="358"/>
                  </a:cubicBezTo>
                  <a:cubicBezTo>
                    <a:pt x="297" y="359"/>
                    <a:pt x="299" y="358"/>
                    <a:pt x="299" y="359"/>
                  </a:cubicBezTo>
                  <a:cubicBezTo>
                    <a:pt x="299" y="359"/>
                    <a:pt x="301" y="360"/>
                    <a:pt x="300" y="360"/>
                  </a:cubicBezTo>
                  <a:cubicBezTo>
                    <a:pt x="299" y="360"/>
                    <a:pt x="299" y="361"/>
                    <a:pt x="298" y="361"/>
                  </a:cubicBezTo>
                  <a:cubicBezTo>
                    <a:pt x="298" y="360"/>
                    <a:pt x="298" y="360"/>
                    <a:pt x="297" y="360"/>
                  </a:cubicBezTo>
                  <a:cubicBezTo>
                    <a:pt x="297" y="360"/>
                    <a:pt x="297" y="361"/>
                    <a:pt x="297" y="361"/>
                  </a:cubicBezTo>
                  <a:cubicBezTo>
                    <a:pt x="295" y="360"/>
                    <a:pt x="295" y="359"/>
                    <a:pt x="294" y="359"/>
                  </a:cubicBezTo>
                  <a:cubicBezTo>
                    <a:pt x="294" y="360"/>
                    <a:pt x="295" y="359"/>
                    <a:pt x="295" y="361"/>
                  </a:cubicBezTo>
                  <a:cubicBezTo>
                    <a:pt x="294" y="361"/>
                    <a:pt x="293" y="361"/>
                    <a:pt x="292" y="361"/>
                  </a:cubicBezTo>
                  <a:cubicBezTo>
                    <a:pt x="292" y="360"/>
                    <a:pt x="292" y="359"/>
                    <a:pt x="291" y="358"/>
                  </a:cubicBezTo>
                  <a:cubicBezTo>
                    <a:pt x="288" y="358"/>
                    <a:pt x="288" y="358"/>
                    <a:pt x="288" y="358"/>
                  </a:cubicBezTo>
                  <a:cubicBezTo>
                    <a:pt x="287" y="359"/>
                    <a:pt x="287" y="359"/>
                    <a:pt x="287" y="360"/>
                  </a:cubicBezTo>
                  <a:cubicBezTo>
                    <a:pt x="287" y="360"/>
                    <a:pt x="287" y="361"/>
                    <a:pt x="287" y="362"/>
                  </a:cubicBezTo>
                  <a:cubicBezTo>
                    <a:pt x="287" y="362"/>
                    <a:pt x="286" y="362"/>
                    <a:pt x="286" y="362"/>
                  </a:cubicBezTo>
                  <a:cubicBezTo>
                    <a:pt x="285" y="360"/>
                    <a:pt x="287" y="360"/>
                    <a:pt x="286" y="359"/>
                  </a:cubicBezTo>
                  <a:cubicBezTo>
                    <a:pt x="284" y="359"/>
                    <a:pt x="285" y="360"/>
                    <a:pt x="283" y="360"/>
                  </a:cubicBezTo>
                  <a:cubicBezTo>
                    <a:pt x="283" y="360"/>
                    <a:pt x="282" y="360"/>
                    <a:pt x="281" y="360"/>
                  </a:cubicBezTo>
                  <a:cubicBezTo>
                    <a:pt x="281" y="360"/>
                    <a:pt x="281" y="361"/>
                    <a:pt x="280" y="361"/>
                  </a:cubicBezTo>
                  <a:cubicBezTo>
                    <a:pt x="280" y="361"/>
                    <a:pt x="279" y="360"/>
                    <a:pt x="279" y="361"/>
                  </a:cubicBezTo>
                  <a:cubicBezTo>
                    <a:pt x="279" y="360"/>
                    <a:pt x="279" y="361"/>
                    <a:pt x="279" y="361"/>
                  </a:cubicBezTo>
                  <a:cubicBezTo>
                    <a:pt x="277" y="361"/>
                    <a:pt x="276" y="360"/>
                    <a:pt x="275" y="360"/>
                  </a:cubicBezTo>
                  <a:cubicBezTo>
                    <a:pt x="274" y="361"/>
                    <a:pt x="274" y="362"/>
                    <a:pt x="272" y="363"/>
                  </a:cubicBezTo>
                  <a:cubicBezTo>
                    <a:pt x="270" y="363"/>
                    <a:pt x="269" y="364"/>
                    <a:pt x="267" y="363"/>
                  </a:cubicBezTo>
                  <a:cubicBezTo>
                    <a:pt x="267" y="364"/>
                    <a:pt x="267" y="365"/>
                    <a:pt x="266" y="365"/>
                  </a:cubicBezTo>
                  <a:cubicBezTo>
                    <a:pt x="266" y="364"/>
                    <a:pt x="264" y="364"/>
                    <a:pt x="264" y="364"/>
                  </a:cubicBezTo>
                  <a:cubicBezTo>
                    <a:pt x="263" y="363"/>
                    <a:pt x="264" y="365"/>
                    <a:pt x="263" y="364"/>
                  </a:cubicBezTo>
                  <a:cubicBezTo>
                    <a:pt x="263" y="364"/>
                    <a:pt x="262" y="364"/>
                    <a:pt x="262" y="363"/>
                  </a:cubicBezTo>
                  <a:cubicBezTo>
                    <a:pt x="262" y="363"/>
                    <a:pt x="263" y="363"/>
                    <a:pt x="263" y="363"/>
                  </a:cubicBezTo>
                  <a:cubicBezTo>
                    <a:pt x="263" y="363"/>
                    <a:pt x="263" y="362"/>
                    <a:pt x="263" y="362"/>
                  </a:cubicBezTo>
                  <a:cubicBezTo>
                    <a:pt x="264" y="361"/>
                    <a:pt x="265" y="360"/>
                    <a:pt x="266" y="360"/>
                  </a:cubicBezTo>
                  <a:cubicBezTo>
                    <a:pt x="266" y="359"/>
                    <a:pt x="267" y="359"/>
                    <a:pt x="267" y="358"/>
                  </a:cubicBezTo>
                  <a:cubicBezTo>
                    <a:pt x="265" y="357"/>
                    <a:pt x="264" y="360"/>
                    <a:pt x="262" y="359"/>
                  </a:cubicBezTo>
                  <a:cubicBezTo>
                    <a:pt x="262" y="359"/>
                    <a:pt x="262" y="359"/>
                    <a:pt x="262" y="359"/>
                  </a:cubicBezTo>
                  <a:cubicBezTo>
                    <a:pt x="262" y="359"/>
                    <a:pt x="261" y="359"/>
                    <a:pt x="261" y="360"/>
                  </a:cubicBezTo>
                  <a:cubicBezTo>
                    <a:pt x="261" y="360"/>
                    <a:pt x="261" y="361"/>
                    <a:pt x="260" y="361"/>
                  </a:cubicBezTo>
                  <a:cubicBezTo>
                    <a:pt x="259" y="361"/>
                    <a:pt x="259" y="361"/>
                    <a:pt x="259" y="361"/>
                  </a:cubicBezTo>
                  <a:cubicBezTo>
                    <a:pt x="258" y="363"/>
                    <a:pt x="260" y="362"/>
                    <a:pt x="261" y="363"/>
                  </a:cubicBezTo>
                  <a:cubicBezTo>
                    <a:pt x="261" y="363"/>
                    <a:pt x="261" y="365"/>
                    <a:pt x="261" y="365"/>
                  </a:cubicBezTo>
                  <a:cubicBezTo>
                    <a:pt x="261" y="365"/>
                    <a:pt x="261" y="366"/>
                    <a:pt x="261" y="366"/>
                  </a:cubicBezTo>
                  <a:cubicBezTo>
                    <a:pt x="260" y="366"/>
                    <a:pt x="260" y="366"/>
                    <a:pt x="260" y="366"/>
                  </a:cubicBezTo>
                  <a:cubicBezTo>
                    <a:pt x="259" y="367"/>
                    <a:pt x="260" y="367"/>
                    <a:pt x="259" y="367"/>
                  </a:cubicBezTo>
                  <a:cubicBezTo>
                    <a:pt x="258" y="367"/>
                    <a:pt x="258" y="367"/>
                    <a:pt x="258" y="367"/>
                  </a:cubicBezTo>
                  <a:cubicBezTo>
                    <a:pt x="257" y="366"/>
                    <a:pt x="256" y="365"/>
                    <a:pt x="256" y="364"/>
                  </a:cubicBezTo>
                  <a:cubicBezTo>
                    <a:pt x="257" y="364"/>
                    <a:pt x="257" y="363"/>
                    <a:pt x="258" y="363"/>
                  </a:cubicBezTo>
                  <a:cubicBezTo>
                    <a:pt x="258" y="363"/>
                    <a:pt x="258" y="363"/>
                    <a:pt x="259" y="362"/>
                  </a:cubicBezTo>
                  <a:cubicBezTo>
                    <a:pt x="259" y="361"/>
                    <a:pt x="258" y="361"/>
                    <a:pt x="258" y="360"/>
                  </a:cubicBezTo>
                  <a:cubicBezTo>
                    <a:pt x="257" y="360"/>
                    <a:pt x="257" y="361"/>
                    <a:pt x="256" y="361"/>
                  </a:cubicBezTo>
                  <a:cubicBezTo>
                    <a:pt x="254" y="361"/>
                    <a:pt x="253" y="362"/>
                    <a:pt x="251" y="361"/>
                  </a:cubicBezTo>
                  <a:cubicBezTo>
                    <a:pt x="250" y="362"/>
                    <a:pt x="250" y="363"/>
                    <a:pt x="250" y="364"/>
                  </a:cubicBezTo>
                  <a:cubicBezTo>
                    <a:pt x="250" y="364"/>
                    <a:pt x="249" y="365"/>
                    <a:pt x="248" y="365"/>
                  </a:cubicBezTo>
                  <a:cubicBezTo>
                    <a:pt x="247" y="364"/>
                    <a:pt x="247" y="362"/>
                    <a:pt x="245" y="362"/>
                  </a:cubicBezTo>
                  <a:cubicBezTo>
                    <a:pt x="245" y="364"/>
                    <a:pt x="246" y="364"/>
                    <a:pt x="246" y="365"/>
                  </a:cubicBezTo>
                  <a:cubicBezTo>
                    <a:pt x="246" y="366"/>
                    <a:pt x="246" y="366"/>
                    <a:pt x="246" y="366"/>
                  </a:cubicBezTo>
                  <a:cubicBezTo>
                    <a:pt x="245" y="366"/>
                    <a:pt x="245" y="366"/>
                    <a:pt x="245" y="366"/>
                  </a:cubicBezTo>
                  <a:cubicBezTo>
                    <a:pt x="245" y="366"/>
                    <a:pt x="244" y="366"/>
                    <a:pt x="243" y="366"/>
                  </a:cubicBezTo>
                  <a:cubicBezTo>
                    <a:pt x="243" y="367"/>
                    <a:pt x="243" y="367"/>
                    <a:pt x="243" y="367"/>
                  </a:cubicBezTo>
                  <a:cubicBezTo>
                    <a:pt x="242" y="367"/>
                    <a:pt x="242" y="369"/>
                    <a:pt x="242" y="369"/>
                  </a:cubicBezTo>
                  <a:cubicBezTo>
                    <a:pt x="242" y="368"/>
                    <a:pt x="241" y="368"/>
                    <a:pt x="241" y="367"/>
                  </a:cubicBezTo>
                  <a:cubicBezTo>
                    <a:pt x="242" y="365"/>
                    <a:pt x="241" y="364"/>
                    <a:pt x="240" y="364"/>
                  </a:cubicBezTo>
                  <a:cubicBezTo>
                    <a:pt x="240" y="365"/>
                    <a:pt x="240" y="367"/>
                    <a:pt x="240" y="369"/>
                  </a:cubicBezTo>
                  <a:cubicBezTo>
                    <a:pt x="241" y="369"/>
                    <a:pt x="242" y="370"/>
                    <a:pt x="241" y="371"/>
                  </a:cubicBezTo>
                  <a:cubicBezTo>
                    <a:pt x="240" y="371"/>
                    <a:pt x="240" y="370"/>
                    <a:pt x="239" y="370"/>
                  </a:cubicBezTo>
                  <a:cubicBezTo>
                    <a:pt x="238" y="370"/>
                    <a:pt x="238" y="372"/>
                    <a:pt x="237" y="372"/>
                  </a:cubicBezTo>
                  <a:cubicBezTo>
                    <a:pt x="237" y="371"/>
                    <a:pt x="237" y="370"/>
                    <a:pt x="236" y="370"/>
                  </a:cubicBezTo>
                  <a:cubicBezTo>
                    <a:pt x="235" y="371"/>
                    <a:pt x="236" y="371"/>
                    <a:pt x="236" y="372"/>
                  </a:cubicBezTo>
                  <a:cubicBezTo>
                    <a:pt x="235" y="372"/>
                    <a:pt x="234" y="373"/>
                    <a:pt x="233" y="373"/>
                  </a:cubicBezTo>
                  <a:cubicBezTo>
                    <a:pt x="233" y="374"/>
                    <a:pt x="233" y="375"/>
                    <a:pt x="233" y="375"/>
                  </a:cubicBezTo>
                  <a:cubicBezTo>
                    <a:pt x="233" y="375"/>
                    <a:pt x="232" y="374"/>
                    <a:pt x="232" y="374"/>
                  </a:cubicBezTo>
                  <a:cubicBezTo>
                    <a:pt x="231" y="375"/>
                    <a:pt x="232" y="376"/>
                    <a:pt x="231" y="376"/>
                  </a:cubicBezTo>
                  <a:cubicBezTo>
                    <a:pt x="230" y="375"/>
                    <a:pt x="230" y="374"/>
                    <a:pt x="228" y="375"/>
                  </a:cubicBezTo>
                  <a:cubicBezTo>
                    <a:pt x="228" y="376"/>
                    <a:pt x="229" y="378"/>
                    <a:pt x="228" y="379"/>
                  </a:cubicBezTo>
                  <a:cubicBezTo>
                    <a:pt x="227" y="378"/>
                    <a:pt x="227" y="378"/>
                    <a:pt x="225" y="378"/>
                  </a:cubicBezTo>
                  <a:cubicBezTo>
                    <a:pt x="225" y="378"/>
                    <a:pt x="225" y="379"/>
                    <a:pt x="224" y="379"/>
                  </a:cubicBezTo>
                  <a:cubicBezTo>
                    <a:pt x="224" y="379"/>
                    <a:pt x="224" y="380"/>
                    <a:pt x="224" y="380"/>
                  </a:cubicBezTo>
                  <a:cubicBezTo>
                    <a:pt x="223" y="380"/>
                    <a:pt x="222" y="380"/>
                    <a:pt x="221" y="381"/>
                  </a:cubicBezTo>
                  <a:cubicBezTo>
                    <a:pt x="221" y="382"/>
                    <a:pt x="222" y="382"/>
                    <a:pt x="222" y="384"/>
                  </a:cubicBezTo>
                  <a:cubicBezTo>
                    <a:pt x="221" y="384"/>
                    <a:pt x="221" y="383"/>
                    <a:pt x="220" y="383"/>
                  </a:cubicBezTo>
                  <a:cubicBezTo>
                    <a:pt x="219" y="384"/>
                    <a:pt x="218" y="384"/>
                    <a:pt x="218" y="385"/>
                  </a:cubicBezTo>
                  <a:cubicBezTo>
                    <a:pt x="217" y="384"/>
                    <a:pt x="217" y="384"/>
                    <a:pt x="217" y="384"/>
                  </a:cubicBezTo>
                  <a:cubicBezTo>
                    <a:pt x="217" y="384"/>
                    <a:pt x="217" y="384"/>
                    <a:pt x="217" y="384"/>
                  </a:cubicBezTo>
                  <a:cubicBezTo>
                    <a:pt x="218" y="383"/>
                    <a:pt x="219" y="382"/>
                    <a:pt x="220" y="383"/>
                  </a:cubicBezTo>
                  <a:cubicBezTo>
                    <a:pt x="220" y="381"/>
                    <a:pt x="222" y="381"/>
                    <a:pt x="222" y="380"/>
                  </a:cubicBezTo>
                  <a:cubicBezTo>
                    <a:pt x="223" y="379"/>
                    <a:pt x="221" y="379"/>
                    <a:pt x="221" y="377"/>
                  </a:cubicBezTo>
                  <a:cubicBezTo>
                    <a:pt x="224" y="378"/>
                    <a:pt x="224" y="378"/>
                    <a:pt x="224" y="378"/>
                  </a:cubicBezTo>
                  <a:cubicBezTo>
                    <a:pt x="224" y="377"/>
                    <a:pt x="224" y="376"/>
                    <a:pt x="225" y="376"/>
                  </a:cubicBezTo>
                  <a:cubicBezTo>
                    <a:pt x="226" y="376"/>
                    <a:pt x="226" y="376"/>
                    <a:pt x="226" y="376"/>
                  </a:cubicBezTo>
                  <a:cubicBezTo>
                    <a:pt x="227" y="374"/>
                    <a:pt x="229" y="374"/>
                    <a:pt x="229" y="373"/>
                  </a:cubicBezTo>
                  <a:cubicBezTo>
                    <a:pt x="231" y="373"/>
                    <a:pt x="231" y="372"/>
                    <a:pt x="231" y="372"/>
                  </a:cubicBezTo>
                  <a:cubicBezTo>
                    <a:pt x="231" y="372"/>
                    <a:pt x="233" y="372"/>
                    <a:pt x="233" y="372"/>
                  </a:cubicBezTo>
                  <a:cubicBezTo>
                    <a:pt x="233" y="372"/>
                    <a:pt x="233" y="371"/>
                    <a:pt x="234" y="370"/>
                  </a:cubicBezTo>
                  <a:cubicBezTo>
                    <a:pt x="231" y="369"/>
                    <a:pt x="229" y="370"/>
                    <a:pt x="228" y="372"/>
                  </a:cubicBezTo>
                  <a:cubicBezTo>
                    <a:pt x="227" y="372"/>
                    <a:pt x="227" y="373"/>
                    <a:pt x="226" y="372"/>
                  </a:cubicBezTo>
                  <a:cubicBezTo>
                    <a:pt x="226" y="372"/>
                    <a:pt x="226" y="372"/>
                    <a:pt x="225" y="372"/>
                  </a:cubicBezTo>
                  <a:cubicBezTo>
                    <a:pt x="224" y="373"/>
                    <a:pt x="225" y="375"/>
                    <a:pt x="224" y="375"/>
                  </a:cubicBezTo>
                  <a:cubicBezTo>
                    <a:pt x="222" y="375"/>
                    <a:pt x="222" y="376"/>
                    <a:pt x="220" y="375"/>
                  </a:cubicBezTo>
                  <a:cubicBezTo>
                    <a:pt x="220" y="376"/>
                    <a:pt x="221" y="377"/>
                    <a:pt x="220" y="377"/>
                  </a:cubicBezTo>
                  <a:cubicBezTo>
                    <a:pt x="217" y="377"/>
                    <a:pt x="217" y="379"/>
                    <a:pt x="214" y="379"/>
                  </a:cubicBezTo>
                  <a:cubicBezTo>
                    <a:pt x="214" y="380"/>
                    <a:pt x="214" y="381"/>
                    <a:pt x="213" y="381"/>
                  </a:cubicBezTo>
                  <a:cubicBezTo>
                    <a:pt x="212" y="381"/>
                    <a:pt x="212" y="382"/>
                    <a:pt x="211" y="382"/>
                  </a:cubicBezTo>
                  <a:cubicBezTo>
                    <a:pt x="211" y="383"/>
                    <a:pt x="210" y="383"/>
                    <a:pt x="210" y="384"/>
                  </a:cubicBezTo>
                  <a:cubicBezTo>
                    <a:pt x="209" y="385"/>
                    <a:pt x="208" y="387"/>
                    <a:pt x="207" y="388"/>
                  </a:cubicBezTo>
                  <a:cubicBezTo>
                    <a:pt x="205" y="388"/>
                    <a:pt x="205" y="390"/>
                    <a:pt x="203" y="390"/>
                  </a:cubicBezTo>
                  <a:cubicBezTo>
                    <a:pt x="203" y="391"/>
                    <a:pt x="203" y="392"/>
                    <a:pt x="202" y="392"/>
                  </a:cubicBezTo>
                  <a:cubicBezTo>
                    <a:pt x="201" y="393"/>
                    <a:pt x="201" y="394"/>
                    <a:pt x="200" y="395"/>
                  </a:cubicBezTo>
                  <a:cubicBezTo>
                    <a:pt x="199" y="395"/>
                    <a:pt x="199" y="395"/>
                    <a:pt x="198" y="395"/>
                  </a:cubicBezTo>
                  <a:cubicBezTo>
                    <a:pt x="198" y="397"/>
                    <a:pt x="197" y="397"/>
                    <a:pt x="196" y="398"/>
                  </a:cubicBezTo>
                  <a:cubicBezTo>
                    <a:pt x="196" y="398"/>
                    <a:pt x="195" y="399"/>
                    <a:pt x="195" y="399"/>
                  </a:cubicBezTo>
                  <a:cubicBezTo>
                    <a:pt x="195" y="399"/>
                    <a:pt x="194" y="400"/>
                    <a:pt x="194" y="401"/>
                  </a:cubicBezTo>
                  <a:cubicBezTo>
                    <a:pt x="193" y="400"/>
                    <a:pt x="193" y="402"/>
                    <a:pt x="192" y="402"/>
                  </a:cubicBezTo>
                  <a:cubicBezTo>
                    <a:pt x="192" y="402"/>
                    <a:pt x="192" y="402"/>
                    <a:pt x="192" y="402"/>
                  </a:cubicBezTo>
                  <a:cubicBezTo>
                    <a:pt x="191" y="401"/>
                    <a:pt x="190" y="403"/>
                    <a:pt x="191" y="404"/>
                  </a:cubicBezTo>
                  <a:cubicBezTo>
                    <a:pt x="191" y="403"/>
                    <a:pt x="191" y="404"/>
                    <a:pt x="191" y="404"/>
                  </a:cubicBezTo>
                  <a:cubicBezTo>
                    <a:pt x="191" y="404"/>
                    <a:pt x="192" y="404"/>
                    <a:pt x="192" y="404"/>
                  </a:cubicBezTo>
                  <a:cubicBezTo>
                    <a:pt x="193" y="403"/>
                    <a:pt x="193" y="403"/>
                    <a:pt x="193" y="402"/>
                  </a:cubicBezTo>
                  <a:cubicBezTo>
                    <a:pt x="194" y="402"/>
                    <a:pt x="194" y="402"/>
                    <a:pt x="195" y="402"/>
                  </a:cubicBezTo>
                  <a:cubicBezTo>
                    <a:pt x="195" y="402"/>
                    <a:pt x="195" y="402"/>
                    <a:pt x="195" y="401"/>
                  </a:cubicBezTo>
                  <a:cubicBezTo>
                    <a:pt x="195" y="401"/>
                    <a:pt x="195" y="401"/>
                    <a:pt x="196" y="401"/>
                  </a:cubicBezTo>
                  <a:cubicBezTo>
                    <a:pt x="196" y="400"/>
                    <a:pt x="197" y="399"/>
                    <a:pt x="197" y="399"/>
                  </a:cubicBezTo>
                  <a:cubicBezTo>
                    <a:pt x="197" y="399"/>
                    <a:pt x="198" y="399"/>
                    <a:pt x="198" y="398"/>
                  </a:cubicBezTo>
                  <a:cubicBezTo>
                    <a:pt x="199" y="398"/>
                    <a:pt x="199" y="397"/>
                    <a:pt x="199" y="397"/>
                  </a:cubicBezTo>
                  <a:cubicBezTo>
                    <a:pt x="201" y="396"/>
                    <a:pt x="201" y="395"/>
                    <a:pt x="202" y="394"/>
                  </a:cubicBezTo>
                  <a:cubicBezTo>
                    <a:pt x="204" y="394"/>
                    <a:pt x="203" y="392"/>
                    <a:pt x="204" y="392"/>
                  </a:cubicBezTo>
                  <a:cubicBezTo>
                    <a:pt x="205" y="392"/>
                    <a:pt x="205" y="391"/>
                    <a:pt x="205" y="391"/>
                  </a:cubicBezTo>
                  <a:cubicBezTo>
                    <a:pt x="206" y="391"/>
                    <a:pt x="207" y="389"/>
                    <a:pt x="208" y="389"/>
                  </a:cubicBezTo>
                  <a:cubicBezTo>
                    <a:pt x="209" y="389"/>
                    <a:pt x="209" y="391"/>
                    <a:pt x="210" y="390"/>
                  </a:cubicBezTo>
                  <a:cubicBezTo>
                    <a:pt x="210" y="389"/>
                    <a:pt x="212" y="389"/>
                    <a:pt x="211" y="388"/>
                  </a:cubicBezTo>
                  <a:cubicBezTo>
                    <a:pt x="211" y="387"/>
                    <a:pt x="210" y="389"/>
                    <a:pt x="210" y="387"/>
                  </a:cubicBezTo>
                  <a:cubicBezTo>
                    <a:pt x="210" y="386"/>
                    <a:pt x="210" y="386"/>
                    <a:pt x="212" y="386"/>
                  </a:cubicBezTo>
                  <a:cubicBezTo>
                    <a:pt x="212" y="385"/>
                    <a:pt x="213" y="385"/>
                    <a:pt x="213" y="385"/>
                  </a:cubicBezTo>
                  <a:cubicBezTo>
                    <a:pt x="213" y="385"/>
                    <a:pt x="213" y="384"/>
                    <a:pt x="213" y="384"/>
                  </a:cubicBezTo>
                  <a:cubicBezTo>
                    <a:pt x="214" y="385"/>
                    <a:pt x="214" y="386"/>
                    <a:pt x="215" y="386"/>
                  </a:cubicBezTo>
                  <a:cubicBezTo>
                    <a:pt x="215" y="385"/>
                    <a:pt x="215" y="385"/>
                    <a:pt x="215" y="385"/>
                  </a:cubicBezTo>
                  <a:cubicBezTo>
                    <a:pt x="215" y="386"/>
                    <a:pt x="215" y="388"/>
                    <a:pt x="214" y="389"/>
                  </a:cubicBezTo>
                  <a:cubicBezTo>
                    <a:pt x="212" y="389"/>
                    <a:pt x="212" y="389"/>
                    <a:pt x="212" y="389"/>
                  </a:cubicBezTo>
                  <a:cubicBezTo>
                    <a:pt x="210" y="391"/>
                    <a:pt x="207" y="392"/>
                    <a:pt x="205" y="394"/>
                  </a:cubicBezTo>
                  <a:cubicBezTo>
                    <a:pt x="204" y="395"/>
                    <a:pt x="202" y="394"/>
                    <a:pt x="202" y="395"/>
                  </a:cubicBezTo>
                  <a:cubicBezTo>
                    <a:pt x="202" y="395"/>
                    <a:pt x="202" y="396"/>
                    <a:pt x="201" y="396"/>
                  </a:cubicBezTo>
                  <a:cubicBezTo>
                    <a:pt x="201" y="397"/>
                    <a:pt x="202" y="399"/>
                    <a:pt x="202" y="399"/>
                  </a:cubicBezTo>
                  <a:cubicBezTo>
                    <a:pt x="203" y="400"/>
                    <a:pt x="203" y="400"/>
                    <a:pt x="203" y="401"/>
                  </a:cubicBezTo>
                  <a:cubicBezTo>
                    <a:pt x="202" y="402"/>
                    <a:pt x="202" y="401"/>
                    <a:pt x="200" y="401"/>
                  </a:cubicBezTo>
                  <a:cubicBezTo>
                    <a:pt x="200" y="401"/>
                    <a:pt x="199" y="402"/>
                    <a:pt x="199" y="402"/>
                  </a:cubicBezTo>
                  <a:cubicBezTo>
                    <a:pt x="198" y="402"/>
                    <a:pt x="197" y="401"/>
                    <a:pt x="196" y="401"/>
                  </a:cubicBezTo>
                  <a:cubicBezTo>
                    <a:pt x="195" y="402"/>
                    <a:pt x="196" y="403"/>
                    <a:pt x="196" y="405"/>
                  </a:cubicBezTo>
                  <a:cubicBezTo>
                    <a:pt x="195" y="405"/>
                    <a:pt x="195" y="404"/>
                    <a:pt x="194" y="405"/>
                  </a:cubicBezTo>
                  <a:cubicBezTo>
                    <a:pt x="194" y="405"/>
                    <a:pt x="195" y="406"/>
                    <a:pt x="194" y="407"/>
                  </a:cubicBezTo>
                  <a:cubicBezTo>
                    <a:pt x="194" y="408"/>
                    <a:pt x="193" y="408"/>
                    <a:pt x="193" y="408"/>
                  </a:cubicBezTo>
                  <a:cubicBezTo>
                    <a:pt x="192" y="409"/>
                    <a:pt x="193" y="410"/>
                    <a:pt x="192" y="410"/>
                  </a:cubicBezTo>
                  <a:cubicBezTo>
                    <a:pt x="191" y="409"/>
                    <a:pt x="190" y="409"/>
                    <a:pt x="188" y="409"/>
                  </a:cubicBezTo>
                  <a:cubicBezTo>
                    <a:pt x="188" y="411"/>
                    <a:pt x="187" y="411"/>
                    <a:pt x="187" y="412"/>
                  </a:cubicBezTo>
                  <a:cubicBezTo>
                    <a:pt x="186" y="413"/>
                    <a:pt x="185" y="413"/>
                    <a:pt x="184" y="414"/>
                  </a:cubicBezTo>
                  <a:cubicBezTo>
                    <a:pt x="184" y="414"/>
                    <a:pt x="184" y="415"/>
                    <a:pt x="183" y="415"/>
                  </a:cubicBezTo>
                  <a:cubicBezTo>
                    <a:pt x="183" y="417"/>
                    <a:pt x="183" y="416"/>
                    <a:pt x="183" y="417"/>
                  </a:cubicBezTo>
                  <a:cubicBezTo>
                    <a:pt x="181" y="418"/>
                    <a:pt x="181" y="420"/>
                    <a:pt x="179" y="420"/>
                  </a:cubicBezTo>
                  <a:cubicBezTo>
                    <a:pt x="179" y="422"/>
                    <a:pt x="178" y="423"/>
                    <a:pt x="177" y="424"/>
                  </a:cubicBezTo>
                  <a:cubicBezTo>
                    <a:pt x="177" y="424"/>
                    <a:pt x="177" y="424"/>
                    <a:pt x="177" y="425"/>
                  </a:cubicBezTo>
                  <a:cubicBezTo>
                    <a:pt x="177" y="425"/>
                    <a:pt x="177" y="425"/>
                    <a:pt x="177" y="425"/>
                  </a:cubicBezTo>
                  <a:cubicBezTo>
                    <a:pt x="177" y="426"/>
                    <a:pt x="177" y="427"/>
                    <a:pt x="176" y="427"/>
                  </a:cubicBezTo>
                  <a:cubicBezTo>
                    <a:pt x="175" y="427"/>
                    <a:pt x="175" y="425"/>
                    <a:pt x="175" y="425"/>
                  </a:cubicBezTo>
                  <a:cubicBezTo>
                    <a:pt x="175" y="425"/>
                    <a:pt x="175" y="425"/>
                    <a:pt x="174" y="425"/>
                  </a:cubicBezTo>
                  <a:cubicBezTo>
                    <a:pt x="174" y="427"/>
                    <a:pt x="176" y="428"/>
                    <a:pt x="175" y="430"/>
                  </a:cubicBezTo>
                  <a:cubicBezTo>
                    <a:pt x="174" y="429"/>
                    <a:pt x="174" y="430"/>
                    <a:pt x="173" y="430"/>
                  </a:cubicBezTo>
                  <a:cubicBezTo>
                    <a:pt x="173" y="431"/>
                    <a:pt x="174" y="432"/>
                    <a:pt x="173" y="432"/>
                  </a:cubicBezTo>
                  <a:cubicBezTo>
                    <a:pt x="172" y="432"/>
                    <a:pt x="173" y="430"/>
                    <a:pt x="171" y="430"/>
                  </a:cubicBezTo>
                  <a:cubicBezTo>
                    <a:pt x="171" y="430"/>
                    <a:pt x="171" y="430"/>
                    <a:pt x="171" y="430"/>
                  </a:cubicBezTo>
                  <a:cubicBezTo>
                    <a:pt x="171" y="432"/>
                    <a:pt x="172" y="432"/>
                    <a:pt x="172" y="433"/>
                  </a:cubicBezTo>
                  <a:cubicBezTo>
                    <a:pt x="171" y="434"/>
                    <a:pt x="170" y="435"/>
                    <a:pt x="170" y="437"/>
                  </a:cubicBezTo>
                  <a:cubicBezTo>
                    <a:pt x="170" y="437"/>
                    <a:pt x="170" y="437"/>
                    <a:pt x="169" y="437"/>
                  </a:cubicBezTo>
                  <a:cubicBezTo>
                    <a:pt x="169" y="438"/>
                    <a:pt x="170" y="439"/>
                    <a:pt x="169" y="439"/>
                  </a:cubicBezTo>
                  <a:cubicBezTo>
                    <a:pt x="168" y="439"/>
                    <a:pt x="167" y="438"/>
                    <a:pt x="166" y="439"/>
                  </a:cubicBezTo>
                  <a:cubicBezTo>
                    <a:pt x="166" y="441"/>
                    <a:pt x="167" y="442"/>
                    <a:pt x="167" y="443"/>
                  </a:cubicBezTo>
                  <a:cubicBezTo>
                    <a:pt x="166" y="443"/>
                    <a:pt x="166" y="444"/>
                    <a:pt x="164" y="444"/>
                  </a:cubicBezTo>
                  <a:cubicBezTo>
                    <a:pt x="164" y="446"/>
                    <a:pt x="163" y="446"/>
                    <a:pt x="163" y="446"/>
                  </a:cubicBezTo>
                  <a:cubicBezTo>
                    <a:pt x="162" y="447"/>
                    <a:pt x="163" y="448"/>
                    <a:pt x="162" y="448"/>
                  </a:cubicBezTo>
                  <a:cubicBezTo>
                    <a:pt x="162" y="449"/>
                    <a:pt x="160" y="449"/>
                    <a:pt x="160" y="449"/>
                  </a:cubicBezTo>
                  <a:cubicBezTo>
                    <a:pt x="161" y="448"/>
                    <a:pt x="161" y="447"/>
                    <a:pt x="161" y="446"/>
                  </a:cubicBezTo>
                  <a:cubicBezTo>
                    <a:pt x="161" y="445"/>
                    <a:pt x="160" y="445"/>
                    <a:pt x="160" y="443"/>
                  </a:cubicBezTo>
                  <a:cubicBezTo>
                    <a:pt x="161" y="444"/>
                    <a:pt x="161" y="444"/>
                    <a:pt x="162" y="443"/>
                  </a:cubicBezTo>
                  <a:cubicBezTo>
                    <a:pt x="162" y="442"/>
                    <a:pt x="163" y="442"/>
                    <a:pt x="163" y="441"/>
                  </a:cubicBezTo>
                  <a:cubicBezTo>
                    <a:pt x="163" y="441"/>
                    <a:pt x="164" y="441"/>
                    <a:pt x="164" y="440"/>
                  </a:cubicBezTo>
                  <a:cubicBezTo>
                    <a:pt x="164" y="438"/>
                    <a:pt x="165" y="438"/>
                    <a:pt x="165" y="437"/>
                  </a:cubicBezTo>
                  <a:cubicBezTo>
                    <a:pt x="166" y="437"/>
                    <a:pt x="166" y="436"/>
                    <a:pt x="166" y="436"/>
                  </a:cubicBezTo>
                  <a:cubicBezTo>
                    <a:pt x="166" y="436"/>
                    <a:pt x="167" y="436"/>
                    <a:pt x="167" y="436"/>
                  </a:cubicBezTo>
                  <a:cubicBezTo>
                    <a:pt x="167" y="436"/>
                    <a:pt x="167" y="435"/>
                    <a:pt x="167" y="435"/>
                  </a:cubicBezTo>
                  <a:cubicBezTo>
                    <a:pt x="168" y="434"/>
                    <a:pt x="169" y="434"/>
                    <a:pt x="169" y="433"/>
                  </a:cubicBezTo>
                  <a:cubicBezTo>
                    <a:pt x="169" y="432"/>
                    <a:pt x="169" y="432"/>
                    <a:pt x="168" y="431"/>
                  </a:cubicBezTo>
                  <a:cubicBezTo>
                    <a:pt x="166" y="432"/>
                    <a:pt x="165" y="433"/>
                    <a:pt x="165" y="436"/>
                  </a:cubicBezTo>
                  <a:cubicBezTo>
                    <a:pt x="164" y="436"/>
                    <a:pt x="163" y="437"/>
                    <a:pt x="162" y="437"/>
                  </a:cubicBezTo>
                  <a:cubicBezTo>
                    <a:pt x="162" y="437"/>
                    <a:pt x="162" y="438"/>
                    <a:pt x="162" y="438"/>
                  </a:cubicBezTo>
                  <a:cubicBezTo>
                    <a:pt x="162" y="439"/>
                    <a:pt x="163" y="439"/>
                    <a:pt x="162" y="440"/>
                  </a:cubicBezTo>
                  <a:cubicBezTo>
                    <a:pt x="161" y="440"/>
                    <a:pt x="160" y="441"/>
                    <a:pt x="159" y="442"/>
                  </a:cubicBezTo>
                  <a:cubicBezTo>
                    <a:pt x="159" y="442"/>
                    <a:pt x="159" y="443"/>
                    <a:pt x="159" y="443"/>
                  </a:cubicBezTo>
                  <a:cubicBezTo>
                    <a:pt x="158" y="442"/>
                    <a:pt x="159" y="444"/>
                    <a:pt x="158" y="444"/>
                  </a:cubicBezTo>
                  <a:cubicBezTo>
                    <a:pt x="158" y="446"/>
                    <a:pt x="158" y="446"/>
                    <a:pt x="158" y="446"/>
                  </a:cubicBezTo>
                  <a:cubicBezTo>
                    <a:pt x="158" y="446"/>
                    <a:pt x="157" y="446"/>
                    <a:pt x="157" y="447"/>
                  </a:cubicBezTo>
                  <a:cubicBezTo>
                    <a:pt x="157" y="447"/>
                    <a:pt x="156" y="447"/>
                    <a:pt x="156" y="447"/>
                  </a:cubicBezTo>
                  <a:cubicBezTo>
                    <a:pt x="156" y="448"/>
                    <a:pt x="155" y="448"/>
                    <a:pt x="155" y="449"/>
                  </a:cubicBezTo>
                  <a:cubicBezTo>
                    <a:pt x="155" y="449"/>
                    <a:pt x="155" y="450"/>
                    <a:pt x="155" y="450"/>
                  </a:cubicBezTo>
                  <a:cubicBezTo>
                    <a:pt x="155" y="450"/>
                    <a:pt x="155" y="450"/>
                    <a:pt x="155" y="450"/>
                  </a:cubicBezTo>
                  <a:cubicBezTo>
                    <a:pt x="155" y="450"/>
                    <a:pt x="155" y="450"/>
                    <a:pt x="155" y="450"/>
                  </a:cubicBezTo>
                  <a:cubicBezTo>
                    <a:pt x="154" y="450"/>
                    <a:pt x="154" y="450"/>
                    <a:pt x="154" y="451"/>
                  </a:cubicBezTo>
                  <a:cubicBezTo>
                    <a:pt x="154" y="451"/>
                    <a:pt x="154" y="451"/>
                    <a:pt x="154" y="451"/>
                  </a:cubicBezTo>
                  <a:cubicBezTo>
                    <a:pt x="154" y="451"/>
                    <a:pt x="154" y="451"/>
                    <a:pt x="154" y="451"/>
                  </a:cubicBezTo>
                  <a:cubicBezTo>
                    <a:pt x="154" y="452"/>
                    <a:pt x="154" y="452"/>
                    <a:pt x="154" y="452"/>
                  </a:cubicBezTo>
                  <a:cubicBezTo>
                    <a:pt x="154" y="452"/>
                    <a:pt x="154" y="452"/>
                    <a:pt x="154" y="452"/>
                  </a:cubicBezTo>
                  <a:cubicBezTo>
                    <a:pt x="154" y="453"/>
                    <a:pt x="153" y="453"/>
                    <a:pt x="153" y="453"/>
                  </a:cubicBezTo>
                  <a:cubicBezTo>
                    <a:pt x="153" y="454"/>
                    <a:pt x="153" y="454"/>
                    <a:pt x="153" y="454"/>
                  </a:cubicBezTo>
                  <a:cubicBezTo>
                    <a:pt x="153" y="454"/>
                    <a:pt x="153" y="454"/>
                    <a:pt x="153" y="454"/>
                  </a:cubicBezTo>
                  <a:cubicBezTo>
                    <a:pt x="153" y="455"/>
                    <a:pt x="154" y="455"/>
                    <a:pt x="154" y="455"/>
                  </a:cubicBezTo>
                  <a:cubicBezTo>
                    <a:pt x="153" y="456"/>
                    <a:pt x="152" y="457"/>
                    <a:pt x="152" y="459"/>
                  </a:cubicBezTo>
                  <a:cubicBezTo>
                    <a:pt x="151" y="460"/>
                    <a:pt x="151" y="459"/>
                    <a:pt x="150" y="460"/>
                  </a:cubicBezTo>
                  <a:cubicBezTo>
                    <a:pt x="150" y="461"/>
                    <a:pt x="149" y="460"/>
                    <a:pt x="149" y="462"/>
                  </a:cubicBezTo>
                  <a:cubicBezTo>
                    <a:pt x="150" y="462"/>
                    <a:pt x="148" y="462"/>
                    <a:pt x="148" y="463"/>
                  </a:cubicBezTo>
                  <a:cubicBezTo>
                    <a:pt x="147" y="464"/>
                    <a:pt x="150" y="463"/>
                    <a:pt x="150" y="464"/>
                  </a:cubicBezTo>
                  <a:cubicBezTo>
                    <a:pt x="150" y="464"/>
                    <a:pt x="150" y="464"/>
                    <a:pt x="150" y="464"/>
                  </a:cubicBezTo>
                  <a:cubicBezTo>
                    <a:pt x="150" y="464"/>
                    <a:pt x="151" y="464"/>
                    <a:pt x="151" y="464"/>
                  </a:cubicBezTo>
                  <a:cubicBezTo>
                    <a:pt x="151" y="466"/>
                    <a:pt x="150" y="466"/>
                    <a:pt x="148" y="466"/>
                  </a:cubicBezTo>
                  <a:cubicBezTo>
                    <a:pt x="148" y="467"/>
                    <a:pt x="148" y="467"/>
                    <a:pt x="147" y="468"/>
                  </a:cubicBezTo>
                  <a:cubicBezTo>
                    <a:pt x="147" y="468"/>
                    <a:pt x="147" y="468"/>
                    <a:pt x="147" y="468"/>
                  </a:cubicBezTo>
                  <a:cubicBezTo>
                    <a:pt x="146" y="469"/>
                    <a:pt x="146" y="471"/>
                    <a:pt x="146" y="473"/>
                  </a:cubicBezTo>
                  <a:cubicBezTo>
                    <a:pt x="145" y="473"/>
                    <a:pt x="145" y="474"/>
                    <a:pt x="144" y="475"/>
                  </a:cubicBezTo>
                  <a:cubicBezTo>
                    <a:pt x="144" y="475"/>
                    <a:pt x="142" y="482"/>
                    <a:pt x="142" y="487"/>
                  </a:cubicBezTo>
                  <a:cubicBezTo>
                    <a:pt x="141" y="489"/>
                    <a:pt x="139" y="490"/>
                    <a:pt x="139" y="492"/>
                  </a:cubicBezTo>
                  <a:cubicBezTo>
                    <a:pt x="138" y="493"/>
                    <a:pt x="138" y="495"/>
                    <a:pt x="138" y="497"/>
                  </a:cubicBezTo>
                  <a:cubicBezTo>
                    <a:pt x="138" y="498"/>
                    <a:pt x="137" y="498"/>
                    <a:pt x="137" y="499"/>
                  </a:cubicBezTo>
                  <a:cubicBezTo>
                    <a:pt x="137" y="500"/>
                    <a:pt x="137" y="500"/>
                    <a:pt x="136" y="501"/>
                  </a:cubicBezTo>
                  <a:cubicBezTo>
                    <a:pt x="136" y="503"/>
                    <a:pt x="137" y="503"/>
                    <a:pt x="136" y="503"/>
                  </a:cubicBezTo>
                  <a:cubicBezTo>
                    <a:pt x="136" y="503"/>
                    <a:pt x="136" y="505"/>
                    <a:pt x="136" y="505"/>
                  </a:cubicBezTo>
                  <a:cubicBezTo>
                    <a:pt x="136" y="505"/>
                    <a:pt x="136" y="505"/>
                    <a:pt x="136" y="506"/>
                  </a:cubicBezTo>
                  <a:cubicBezTo>
                    <a:pt x="135" y="506"/>
                    <a:pt x="136" y="507"/>
                    <a:pt x="135" y="507"/>
                  </a:cubicBezTo>
                  <a:cubicBezTo>
                    <a:pt x="135" y="510"/>
                    <a:pt x="133" y="513"/>
                    <a:pt x="135" y="516"/>
                  </a:cubicBezTo>
                  <a:cubicBezTo>
                    <a:pt x="133" y="517"/>
                    <a:pt x="135" y="519"/>
                    <a:pt x="134" y="520"/>
                  </a:cubicBezTo>
                  <a:cubicBezTo>
                    <a:pt x="134" y="521"/>
                    <a:pt x="134" y="522"/>
                    <a:pt x="134" y="522"/>
                  </a:cubicBezTo>
                  <a:cubicBezTo>
                    <a:pt x="133" y="523"/>
                    <a:pt x="134" y="524"/>
                    <a:pt x="134" y="524"/>
                  </a:cubicBezTo>
                  <a:cubicBezTo>
                    <a:pt x="133" y="525"/>
                    <a:pt x="133" y="525"/>
                    <a:pt x="133" y="525"/>
                  </a:cubicBezTo>
                  <a:cubicBezTo>
                    <a:pt x="133" y="526"/>
                    <a:pt x="133" y="527"/>
                    <a:pt x="133" y="528"/>
                  </a:cubicBezTo>
                  <a:cubicBezTo>
                    <a:pt x="133" y="529"/>
                    <a:pt x="133" y="529"/>
                    <a:pt x="133" y="530"/>
                  </a:cubicBezTo>
                  <a:cubicBezTo>
                    <a:pt x="133" y="531"/>
                    <a:pt x="133" y="531"/>
                    <a:pt x="133" y="531"/>
                  </a:cubicBezTo>
                  <a:cubicBezTo>
                    <a:pt x="132" y="533"/>
                    <a:pt x="132" y="534"/>
                    <a:pt x="132" y="536"/>
                  </a:cubicBezTo>
                  <a:cubicBezTo>
                    <a:pt x="133" y="538"/>
                    <a:pt x="132" y="542"/>
                    <a:pt x="132" y="543"/>
                  </a:cubicBezTo>
                  <a:cubicBezTo>
                    <a:pt x="132" y="543"/>
                    <a:pt x="132" y="543"/>
                    <a:pt x="131" y="544"/>
                  </a:cubicBezTo>
                  <a:cubicBezTo>
                    <a:pt x="131" y="545"/>
                    <a:pt x="132" y="545"/>
                    <a:pt x="132" y="546"/>
                  </a:cubicBezTo>
                  <a:cubicBezTo>
                    <a:pt x="132" y="546"/>
                    <a:pt x="131" y="546"/>
                    <a:pt x="131" y="546"/>
                  </a:cubicBezTo>
                  <a:cubicBezTo>
                    <a:pt x="131" y="546"/>
                    <a:pt x="131" y="547"/>
                    <a:pt x="131" y="547"/>
                  </a:cubicBezTo>
                  <a:cubicBezTo>
                    <a:pt x="131" y="548"/>
                    <a:pt x="132" y="549"/>
                    <a:pt x="132" y="550"/>
                  </a:cubicBezTo>
                  <a:cubicBezTo>
                    <a:pt x="132" y="551"/>
                    <a:pt x="131" y="552"/>
                    <a:pt x="131" y="553"/>
                  </a:cubicBezTo>
                  <a:cubicBezTo>
                    <a:pt x="131" y="555"/>
                    <a:pt x="131" y="557"/>
                    <a:pt x="131" y="559"/>
                  </a:cubicBezTo>
                  <a:cubicBezTo>
                    <a:pt x="131" y="561"/>
                    <a:pt x="131" y="561"/>
                    <a:pt x="131" y="561"/>
                  </a:cubicBezTo>
                  <a:cubicBezTo>
                    <a:pt x="130" y="564"/>
                    <a:pt x="131" y="567"/>
                    <a:pt x="131" y="569"/>
                  </a:cubicBezTo>
                  <a:cubicBezTo>
                    <a:pt x="131" y="571"/>
                    <a:pt x="130" y="570"/>
                    <a:pt x="131" y="571"/>
                  </a:cubicBezTo>
                  <a:cubicBezTo>
                    <a:pt x="131" y="571"/>
                    <a:pt x="131" y="572"/>
                    <a:pt x="131" y="572"/>
                  </a:cubicBezTo>
                  <a:cubicBezTo>
                    <a:pt x="131" y="573"/>
                    <a:pt x="131" y="574"/>
                    <a:pt x="131" y="576"/>
                  </a:cubicBezTo>
                  <a:cubicBezTo>
                    <a:pt x="131" y="577"/>
                    <a:pt x="131" y="577"/>
                    <a:pt x="131" y="578"/>
                  </a:cubicBezTo>
                  <a:cubicBezTo>
                    <a:pt x="131" y="578"/>
                    <a:pt x="131" y="579"/>
                    <a:pt x="131" y="579"/>
                  </a:cubicBezTo>
                  <a:cubicBezTo>
                    <a:pt x="131" y="580"/>
                    <a:pt x="131" y="581"/>
                    <a:pt x="131" y="582"/>
                  </a:cubicBezTo>
                  <a:cubicBezTo>
                    <a:pt x="131" y="583"/>
                    <a:pt x="131" y="584"/>
                    <a:pt x="131" y="584"/>
                  </a:cubicBezTo>
                  <a:cubicBezTo>
                    <a:pt x="131" y="585"/>
                    <a:pt x="132" y="586"/>
                    <a:pt x="132" y="586"/>
                  </a:cubicBezTo>
                  <a:cubicBezTo>
                    <a:pt x="132" y="587"/>
                    <a:pt x="132" y="587"/>
                    <a:pt x="132" y="587"/>
                  </a:cubicBezTo>
                  <a:cubicBezTo>
                    <a:pt x="132" y="588"/>
                    <a:pt x="133" y="588"/>
                    <a:pt x="133" y="589"/>
                  </a:cubicBezTo>
                  <a:cubicBezTo>
                    <a:pt x="133" y="590"/>
                    <a:pt x="132" y="590"/>
                    <a:pt x="132" y="591"/>
                  </a:cubicBezTo>
                  <a:cubicBezTo>
                    <a:pt x="132" y="591"/>
                    <a:pt x="132" y="592"/>
                    <a:pt x="132" y="592"/>
                  </a:cubicBezTo>
                  <a:cubicBezTo>
                    <a:pt x="132" y="593"/>
                    <a:pt x="133" y="594"/>
                    <a:pt x="133" y="595"/>
                  </a:cubicBezTo>
                  <a:cubicBezTo>
                    <a:pt x="134" y="598"/>
                    <a:pt x="133" y="602"/>
                    <a:pt x="134" y="604"/>
                  </a:cubicBezTo>
                  <a:cubicBezTo>
                    <a:pt x="134" y="605"/>
                    <a:pt x="134" y="607"/>
                    <a:pt x="134" y="607"/>
                  </a:cubicBezTo>
                  <a:cubicBezTo>
                    <a:pt x="134" y="608"/>
                    <a:pt x="134" y="608"/>
                    <a:pt x="135" y="609"/>
                  </a:cubicBezTo>
                  <a:cubicBezTo>
                    <a:pt x="135" y="609"/>
                    <a:pt x="135" y="609"/>
                    <a:pt x="135" y="609"/>
                  </a:cubicBezTo>
                  <a:cubicBezTo>
                    <a:pt x="135" y="610"/>
                    <a:pt x="135" y="609"/>
                    <a:pt x="135" y="609"/>
                  </a:cubicBezTo>
                  <a:cubicBezTo>
                    <a:pt x="136" y="610"/>
                    <a:pt x="135" y="613"/>
                    <a:pt x="135" y="614"/>
                  </a:cubicBezTo>
                  <a:cubicBezTo>
                    <a:pt x="136" y="615"/>
                    <a:pt x="137" y="616"/>
                    <a:pt x="137" y="617"/>
                  </a:cubicBezTo>
                  <a:cubicBezTo>
                    <a:pt x="137" y="619"/>
                    <a:pt x="137" y="620"/>
                    <a:pt x="137" y="621"/>
                  </a:cubicBezTo>
                  <a:cubicBezTo>
                    <a:pt x="137" y="621"/>
                    <a:pt x="137" y="621"/>
                    <a:pt x="137" y="622"/>
                  </a:cubicBezTo>
                  <a:cubicBezTo>
                    <a:pt x="137" y="622"/>
                    <a:pt x="138" y="622"/>
                    <a:pt x="138" y="622"/>
                  </a:cubicBezTo>
                  <a:cubicBezTo>
                    <a:pt x="138" y="623"/>
                    <a:pt x="138" y="623"/>
                    <a:pt x="138" y="624"/>
                  </a:cubicBezTo>
                  <a:cubicBezTo>
                    <a:pt x="138" y="624"/>
                    <a:pt x="138" y="624"/>
                    <a:pt x="139" y="625"/>
                  </a:cubicBezTo>
                  <a:cubicBezTo>
                    <a:pt x="139" y="626"/>
                    <a:pt x="139" y="626"/>
                    <a:pt x="139" y="627"/>
                  </a:cubicBezTo>
                  <a:cubicBezTo>
                    <a:pt x="139" y="627"/>
                    <a:pt x="139" y="628"/>
                    <a:pt x="140" y="628"/>
                  </a:cubicBezTo>
                  <a:cubicBezTo>
                    <a:pt x="140" y="628"/>
                    <a:pt x="140" y="629"/>
                    <a:pt x="140" y="630"/>
                  </a:cubicBezTo>
                  <a:cubicBezTo>
                    <a:pt x="141" y="631"/>
                    <a:pt x="140" y="632"/>
                    <a:pt x="140" y="633"/>
                  </a:cubicBezTo>
                  <a:cubicBezTo>
                    <a:pt x="141" y="635"/>
                    <a:pt x="142" y="636"/>
                    <a:pt x="142" y="638"/>
                  </a:cubicBezTo>
                  <a:cubicBezTo>
                    <a:pt x="144" y="640"/>
                    <a:pt x="143" y="642"/>
                    <a:pt x="143" y="643"/>
                  </a:cubicBezTo>
                  <a:cubicBezTo>
                    <a:pt x="143" y="644"/>
                    <a:pt x="144" y="643"/>
                    <a:pt x="144" y="644"/>
                  </a:cubicBezTo>
                  <a:cubicBezTo>
                    <a:pt x="144" y="645"/>
                    <a:pt x="144" y="645"/>
                    <a:pt x="144" y="645"/>
                  </a:cubicBezTo>
                  <a:cubicBezTo>
                    <a:pt x="145" y="646"/>
                    <a:pt x="145" y="646"/>
                    <a:pt x="145" y="647"/>
                  </a:cubicBezTo>
                  <a:cubicBezTo>
                    <a:pt x="145" y="647"/>
                    <a:pt x="145" y="647"/>
                    <a:pt x="145" y="647"/>
                  </a:cubicBezTo>
                  <a:cubicBezTo>
                    <a:pt x="146" y="648"/>
                    <a:pt x="146" y="648"/>
                    <a:pt x="146" y="649"/>
                  </a:cubicBezTo>
                  <a:cubicBezTo>
                    <a:pt x="146" y="649"/>
                    <a:pt x="146" y="650"/>
                    <a:pt x="147" y="650"/>
                  </a:cubicBezTo>
                  <a:cubicBezTo>
                    <a:pt x="147" y="650"/>
                    <a:pt x="146" y="650"/>
                    <a:pt x="146" y="651"/>
                  </a:cubicBezTo>
                  <a:cubicBezTo>
                    <a:pt x="147" y="651"/>
                    <a:pt x="147" y="653"/>
                    <a:pt x="147" y="653"/>
                  </a:cubicBezTo>
                  <a:cubicBezTo>
                    <a:pt x="147" y="653"/>
                    <a:pt x="147" y="654"/>
                    <a:pt x="147" y="654"/>
                  </a:cubicBezTo>
                  <a:cubicBezTo>
                    <a:pt x="147" y="654"/>
                    <a:pt x="147" y="654"/>
                    <a:pt x="147" y="655"/>
                  </a:cubicBezTo>
                  <a:cubicBezTo>
                    <a:pt x="147" y="655"/>
                    <a:pt x="148" y="655"/>
                    <a:pt x="148" y="656"/>
                  </a:cubicBezTo>
                  <a:cubicBezTo>
                    <a:pt x="148" y="656"/>
                    <a:pt x="148" y="657"/>
                    <a:pt x="148" y="657"/>
                  </a:cubicBezTo>
                  <a:cubicBezTo>
                    <a:pt x="149" y="658"/>
                    <a:pt x="149" y="659"/>
                    <a:pt x="149" y="660"/>
                  </a:cubicBezTo>
                  <a:cubicBezTo>
                    <a:pt x="149" y="660"/>
                    <a:pt x="150" y="661"/>
                    <a:pt x="150" y="661"/>
                  </a:cubicBezTo>
                  <a:cubicBezTo>
                    <a:pt x="150" y="661"/>
                    <a:pt x="150" y="662"/>
                    <a:pt x="150" y="662"/>
                  </a:cubicBezTo>
                  <a:cubicBezTo>
                    <a:pt x="150" y="662"/>
                    <a:pt x="150" y="663"/>
                    <a:pt x="150" y="663"/>
                  </a:cubicBezTo>
                  <a:cubicBezTo>
                    <a:pt x="151" y="664"/>
                    <a:pt x="151" y="665"/>
                    <a:pt x="152" y="665"/>
                  </a:cubicBezTo>
                  <a:cubicBezTo>
                    <a:pt x="152" y="665"/>
                    <a:pt x="151" y="666"/>
                    <a:pt x="151" y="666"/>
                  </a:cubicBezTo>
                  <a:cubicBezTo>
                    <a:pt x="152" y="666"/>
                    <a:pt x="152" y="666"/>
                    <a:pt x="152" y="667"/>
                  </a:cubicBezTo>
                  <a:cubicBezTo>
                    <a:pt x="153" y="667"/>
                    <a:pt x="153" y="668"/>
                    <a:pt x="153" y="669"/>
                  </a:cubicBezTo>
                  <a:cubicBezTo>
                    <a:pt x="153" y="669"/>
                    <a:pt x="153" y="670"/>
                    <a:pt x="154" y="670"/>
                  </a:cubicBezTo>
                  <a:cubicBezTo>
                    <a:pt x="154" y="670"/>
                    <a:pt x="153" y="670"/>
                    <a:pt x="154" y="671"/>
                  </a:cubicBezTo>
                  <a:cubicBezTo>
                    <a:pt x="154" y="671"/>
                    <a:pt x="154" y="671"/>
                    <a:pt x="154" y="671"/>
                  </a:cubicBezTo>
                  <a:cubicBezTo>
                    <a:pt x="154" y="671"/>
                    <a:pt x="154" y="672"/>
                    <a:pt x="154" y="672"/>
                  </a:cubicBezTo>
                  <a:cubicBezTo>
                    <a:pt x="154" y="671"/>
                    <a:pt x="153" y="671"/>
                    <a:pt x="153" y="670"/>
                  </a:cubicBezTo>
                  <a:cubicBezTo>
                    <a:pt x="153" y="670"/>
                    <a:pt x="153" y="670"/>
                    <a:pt x="153" y="670"/>
                  </a:cubicBezTo>
                  <a:cubicBezTo>
                    <a:pt x="152" y="669"/>
                    <a:pt x="150" y="667"/>
                    <a:pt x="150" y="666"/>
                  </a:cubicBezTo>
                  <a:cubicBezTo>
                    <a:pt x="149" y="666"/>
                    <a:pt x="149" y="665"/>
                    <a:pt x="148" y="665"/>
                  </a:cubicBezTo>
                  <a:cubicBezTo>
                    <a:pt x="148" y="663"/>
                    <a:pt x="146" y="662"/>
                    <a:pt x="146" y="661"/>
                  </a:cubicBezTo>
                  <a:cubicBezTo>
                    <a:pt x="146" y="661"/>
                    <a:pt x="146" y="660"/>
                    <a:pt x="146" y="660"/>
                  </a:cubicBezTo>
                  <a:cubicBezTo>
                    <a:pt x="146" y="660"/>
                    <a:pt x="145" y="660"/>
                    <a:pt x="145" y="660"/>
                  </a:cubicBezTo>
                  <a:cubicBezTo>
                    <a:pt x="145" y="659"/>
                    <a:pt x="144" y="658"/>
                    <a:pt x="144" y="658"/>
                  </a:cubicBezTo>
                  <a:cubicBezTo>
                    <a:pt x="145" y="658"/>
                    <a:pt x="145" y="658"/>
                    <a:pt x="146" y="658"/>
                  </a:cubicBezTo>
                  <a:cubicBezTo>
                    <a:pt x="146" y="658"/>
                    <a:pt x="146" y="659"/>
                    <a:pt x="146" y="660"/>
                  </a:cubicBezTo>
                  <a:cubicBezTo>
                    <a:pt x="146" y="660"/>
                    <a:pt x="146" y="662"/>
                    <a:pt x="147" y="662"/>
                  </a:cubicBezTo>
                  <a:cubicBezTo>
                    <a:pt x="148" y="662"/>
                    <a:pt x="147" y="663"/>
                    <a:pt x="148" y="663"/>
                  </a:cubicBezTo>
                  <a:cubicBezTo>
                    <a:pt x="148" y="660"/>
                    <a:pt x="146" y="658"/>
                    <a:pt x="146" y="655"/>
                  </a:cubicBezTo>
                  <a:cubicBezTo>
                    <a:pt x="145" y="653"/>
                    <a:pt x="145" y="650"/>
                    <a:pt x="142" y="650"/>
                  </a:cubicBezTo>
                  <a:cubicBezTo>
                    <a:pt x="142" y="653"/>
                    <a:pt x="145" y="654"/>
                    <a:pt x="144" y="656"/>
                  </a:cubicBezTo>
                  <a:cubicBezTo>
                    <a:pt x="142" y="656"/>
                    <a:pt x="142" y="655"/>
                    <a:pt x="142" y="654"/>
                  </a:cubicBezTo>
                  <a:cubicBezTo>
                    <a:pt x="141" y="653"/>
                    <a:pt x="140" y="653"/>
                    <a:pt x="140" y="652"/>
                  </a:cubicBezTo>
                  <a:cubicBezTo>
                    <a:pt x="141" y="649"/>
                    <a:pt x="141" y="649"/>
                    <a:pt x="141" y="649"/>
                  </a:cubicBezTo>
                  <a:cubicBezTo>
                    <a:pt x="140" y="649"/>
                    <a:pt x="139" y="649"/>
                    <a:pt x="139" y="648"/>
                  </a:cubicBezTo>
                  <a:cubicBezTo>
                    <a:pt x="140" y="648"/>
                    <a:pt x="139" y="646"/>
                    <a:pt x="140" y="647"/>
                  </a:cubicBezTo>
                  <a:cubicBezTo>
                    <a:pt x="140" y="647"/>
                    <a:pt x="141" y="648"/>
                    <a:pt x="141" y="648"/>
                  </a:cubicBezTo>
                  <a:cubicBezTo>
                    <a:pt x="142" y="646"/>
                    <a:pt x="142" y="646"/>
                    <a:pt x="142" y="646"/>
                  </a:cubicBezTo>
                  <a:cubicBezTo>
                    <a:pt x="142" y="645"/>
                    <a:pt x="141" y="645"/>
                    <a:pt x="141" y="644"/>
                  </a:cubicBezTo>
                  <a:cubicBezTo>
                    <a:pt x="141" y="644"/>
                    <a:pt x="140" y="643"/>
                    <a:pt x="139" y="643"/>
                  </a:cubicBezTo>
                  <a:cubicBezTo>
                    <a:pt x="138" y="642"/>
                    <a:pt x="138" y="643"/>
                    <a:pt x="138" y="643"/>
                  </a:cubicBezTo>
                  <a:cubicBezTo>
                    <a:pt x="138" y="643"/>
                    <a:pt x="138" y="643"/>
                    <a:pt x="138" y="643"/>
                  </a:cubicBezTo>
                  <a:cubicBezTo>
                    <a:pt x="137" y="642"/>
                    <a:pt x="137" y="642"/>
                    <a:pt x="137" y="642"/>
                  </a:cubicBezTo>
                  <a:cubicBezTo>
                    <a:pt x="136" y="640"/>
                    <a:pt x="135" y="639"/>
                    <a:pt x="135" y="637"/>
                  </a:cubicBezTo>
                  <a:cubicBezTo>
                    <a:pt x="135" y="636"/>
                    <a:pt x="133" y="636"/>
                    <a:pt x="134" y="634"/>
                  </a:cubicBezTo>
                  <a:cubicBezTo>
                    <a:pt x="133" y="634"/>
                    <a:pt x="133" y="633"/>
                    <a:pt x="133" y="632"/>
                  </a:cubicBezTo>
                  <a:cubicBezTo>
                    <a:pt x="133" y="632"/>
                    <a:pt x="133" y="631"/>
                    <a:pt x="133" y="630"/>
                  </a:cubicBezTo>
                  <a:cubicBezTo>
                    <a:pt x="132" y="630"/>
                    <a:pt x="132" y="628"/>
                    <a:pt x="132" y="627"/>
                  </a:cubicBezTo>
                  <a:cubicBezTo>
                    <a:pt x="132" y="627"/>
                    <a:pt x="131" y="627"/>
                    <a:pt x="131" y="627"/>
                  </a:cubicBezTo>
                  <a:cubicBezTo>
                    <a:pt x="133" y="630"/>
                    <a:pt x="127" y="625"/>
                    <a:pt x="131" y="624"/>
                  </a:cubicBezTo>
                  <a:cubicBezTo>
                    <a:pt x="132" y="625"/>
                    <a:pt x="132" y="628"/>
                    <a:pt x="133" y="629"/>
                  </a:cubicBezTo>
                  <a:cubicBezTo>
                    <a:pt x="133" y="631"/>
                    <a:pt x="134" y="631"/>
                    <a:pt x="134" y="632"/>
                  </a:cubicBezTo>
                  <a:cubicBezTo>
                    <a:pt x="134" y="633"/>
                    <a:pt x="134" y="633"/>
                    <a:pt x="134" y="634"/>
                  </a:cubicBezTo>
                  <a:cubicBezTo>
                    <a:pt x="135" y="634"/>
                    <a:pt x="135" y="634"/>
                    <a:pt x="135" y="635"/>
                  </a:cubicBezTo>
                  <a:cubicBezTo>
                    <a:pt x="135" y="635"/>
                    <a:pt x="136" y="635"/>
                    <a:pt x="136" y="636"/>
                  </a:cubicBezTo>
                  <a:cubicBezTo>
                    <a:pt x="136" y="636"/>
                    <a:pt x="136" y="636"/>
                    <a:pt x="136" y="636"/>
                  </a:cubicBezTo>
                  <a:cubicBezTo>
                    <a:pt x="136" y="637"/>
                    <a:pt x="136" y="637"/>
                    <a:pt x="136" y="637"/>
                  </a:cubicBezTo>
                  <a:cubicBezTo>
                    <a:pt x="137" y="638"/>
                    <a:pt x="137" y="639"/>
                    <a:pt x="137" y="640"/>
                  </a:cubicBezTo>
                  <a:cubicBezTo>
                    <a:pt x="137" y="640"/>
                    <a:pt x="138" y="641"/>
                    <a:pt x="138" y="641"/>
                  </a:cubicBezTo>
                  <a:cubicBezTo>
                    <a:pt x="139" y="641"/>
                    <a:pt x="140" y="643"/>
                    <a:pt x="140" y="641"/>
                  </a:cubicBezTo>
                  <a:cubicBezTo>
                    <a:pt x="139" y="639"/>
                    <a:pt x="138" y="636"/>
                    <a:pt x="137" y="635"/>
                  </a:cubicBezTo>
                  <a:cubicBezTo>
                    <a:pt x="136" y="635"/>
                    <a:pt x="137" y="634"/>
                    <a:pt x="137" y="634"/>
                  </a:cubicBezTo>
                  <a:cubicBezTo>
                    <a:pt x="137" y="634"/>
                    <a:pt x="136" y="634"/>
                    <a:pt x="136" y="634"/>
                  </a:cubicBezTo>
                  <a:cubicBezTo>
                    <a:pt x="136" y="634"/>
                    <a:pt x="136" y="633"/>
                    <a:pt x="136" y="633"/>
                  </a:cubicBezTo>
                  <a:cubicBezTo>
                    <a:pt x="136" y="633"/>
                    <a:pt x="136" y="633"/>
                    <a:pt x="136" y="633"/>
                  </a:cubicBezTo>
                  <a:cubicBezTo>
                    <a:pt x="136" y="633"/>
                    <a:pt x="136" y="632"/>
                    <a:pt x="136" y="632"/>
                  </a:cubicBezTo>
                  <a:cubicBezTo>
                    <a:pt x="136" y="632"/>
                    <a:pt x="136" y="632"/>
                    <a:pt x="136" y="632"/>
                  </a:cubicBezTo>
                  <a:cubicBezTo>
                    <a:pt x="136" y="632"/>
                    <a:pt x="136" y="631"/>
                    <a:pt x="136" y="631"/>
                  </a:cubicBezTo>
                  <a:cubicBezTo>
                    <a:pt x="136" y="631"/>
                    <a:pt x="135" y="631"/>
                    <a:pt x="135" y="631"/>
                  </a:cubicBezTo>
                  <a:cubicBezTo>
                    <a:pt x="135" y="631"/>
                    <a:pt x="136" y="631"/>
                    <a:pt x="135" y="630"/>
                  </a:cubicBezTo>
                  <a:cubicBezTo>
                    <a:pt x="135" y="630"/>
                    <a:pt x="135" y="630"/>
                    <a:pt x="135" y="630"/>
                  </a:cubicBezTo>
                  <a:cubicBezTo>
                    <a:pt x="134" y="629"/>
                    <a:pt x="134" y="628"/>
                    <a:pt x="134" y="627"/>
                  </a:cubicBezTo>
                  <a:cubicBezTo>
                    <a:pt x="133" y="625"/>
                    <a:pt x="132" y="624"/>
                    <a:pt x="133" y="621"/>
                  </a:cubicBezTo>
                  <a:cubicBezTo>
                    <a:pt x="132" y="621"/>
                    <a:pt x="131" y="621"/>
                    <a:pt x="131" y="620"/>
                  </a:cubicBezTo>
                  <a:cubicBezTo>
                    <a:pt x="132" y="618"/>
                    <a:pt x="130" y="618"/>
                    <a:pt x="131" y="617"/>
                  </a:cubicBezTo>
                  <a:cubicBezTo>
                    <a:pt x="129" y="615"/>
                    <a:pt x="129" y="611"/>
                    <a:pt x="128" y="608"/>
                  </a:cubicBezTo>
                  <a:cubicBezTo>
                    <a:pt x="128" y="607"/>
                    <a:pt x="127" y="605"/>
                    <a:pt x="127" y="605"/>
                  </a:cubicBezTo>
                  <a:cubicBezTo>
                    <a:pt x="127" y="605"/>
                    <a:pt x="127" y="604"/>
                    <a:pt x="127" y="604"/>
                  </a:cubicBezTo>
                  <a:cubicBezTo>
                    <a:pt x="127" y="603"/>
                    <a:pt x="127" y="604"/>
                    <a:pt x="127" y="603"/>
                  </a:cubicBezTo>
                  <a:cubicBezTo>
                    <a:pt x="126" y="602"/>
                    <a:pt x="127" y="601"/>
                    <a:pt x="126" y="601"/>
                  </a:cubicBezTo>
                  <a:cubicBezTo>
                    <a:pt x="126" y="601"/>
                    <a:pt x="126" y="600"/>
                    <a:pt x="126" y="600"/>
                  </a:cubicBezTo>
                  <a:cubicBezTo>
                    <a:pt x="126" y="600"/>
                    <a:pt x="126" y="599"/>
                    <a:pt x="126" y="599"/>
                  </a:cubicBezTo>
                  <a:cubicBezTo>
                    <a:pt x="125" y="598"/>
                    <a:pt x="125" y="597"/>
                    <a:pt x="125" y="596"/>
                  </a:cubicBezTo>
                  <a:cubicBezTo>
                    <a:pt x="125" y="596"/>
                    <a:pt x="125" y="596"/>
                    <a:pt x="125" y="596"/>
                  </a:cubicBezTo>
                  <a:cubicBezTo>
                    <a:pt x="125" y="596"/>
                    <a:pt x="125" y="595"/>
                    <a:pt x="125" y="595"/>
                  </a:cubicBezTo>
                  <a:cubicBezTo>
                    <a:pt x="125" y="595"/>
                    <a:pt x="125" y="595"/>
                    <a:pt x="125" y="595"/>
                  </a:cubicBezTo>
                  <a:cubicBezTo>
                    <a:pt x="125" y="594"/>
                    <a:pt x="125" y="594"/>
                    <a:pt x="125" y="593"/>
                  </a:cubicBezTo>
                  <a:cubicBezTo>
                    <a:pt x="125" y="593"/>
                    <a:pt x="124" y="592"/>
                    <a:pt x="124" y="592"/>
                  </a:cubicBezTo>
                  <a:cubicBezTo>
                    <a:pt x="124" y="592"/>
                    <a:pt x="124" y="590"/>
                    <a:pt x="124" y="590"/>
                  </a:cubicBezTo>
                  <a:cubicBezTo>
                    <a:pt x="123" y="588"/>
                    <a:pt x="122" y="586"/>
                    <a:pt x="123" y="584"/>
                  </a:cubicBezTo>
                  <a:cubicBezTo>
                    <a:pt x="122" y="584"/>
                    <a:pt x="122" y="583"/>
                    <a:pt x="122" y="582"/>
                  </a:cubicBezTo>
                  <a:cubicBezTo>
                    <a:pt x="122" y="581"/>
                    <a:pt x="122" y="580"/>
                    <a:pt x="122" y="580"/>
                  </a:cubicBezTo>
                  <a:cubicBezTo>
                    <a:pt x="122" y="579"/>
                    <a:pt x="122" y="579"/>
                    <a:pt x="122" y="579"/>
                  </a:cubicBezTo>
                  <a:cubicBezTo>
                    <a:pt x="121" y="578"/>
                    <a:pt x="122" y="576"/>
                    <a:pt x="121" y="575"/>
                  </a:cubicBezTo>
                  <a:cubicBezTo>
                    <a:pt x="121" y="575"/>
                    <a:pt x="121" y="575"/>
                    <a:pt x="121" y="575"/>
                  </a:cubicBezTo>
                  <a:cubicBezTo>
                    <a:pt x="121" y="573"/>
                    <a:pt x="120" y="573"/>
                    <a:pt x="120" y="571"/>
                  </a:cubicBezTo>
                  <a:cubicBezTo>
                    <a:pt x="120" y="571"/>
                    <a:pt x="120" y="571"/>
                    <a:pt x="120" y="570"/>
                  </a:cubicBezTo>
                  <a:cubicBezTo>
                    <a:pt x="121" y="569"/>
                    <a:pt x="120" y="569"/>
                    <a:pt x="120" y="568"/>
                  </a:cubicBezTo>
                  <a:cubicBezTo>
                    <a:pt x="120" y="568"/>
                    <a:pt x="120" y="567"/>
                    <a:pt x="120" y="567"/>
                  </a:cubicBezTo>
                  <a:cubicBezTo>
                    <a:pt x="120" y="566"/>
                    <a:pt x="120" y="566"/>
                    <a:pt x="120" y="566"/>
                  </a:cubicBezTo>
                  <a:cubicBezTo>
                    <a:pt x="120" y="565"/>
                    <a:pt x="120" y="565"/>
                    <a:pt x="120" y="564"/>
                  </a:cubicBezTo>
                  <a:cubicBezTo>
                    <a:pt x="120" y="564"/>
                    <a:pt x="120" y="563"/>
                    <a:pt x="120" y="563"/>
                  </a:cubicBezTo>
                  <a:cubicBezTo>
                    <a:pt x="120" y="563"/>
                    <a:pt x="119" y="563"/>
                    <a:pt x="119" y="563"/>
                  </a:cubicBezTo>
                  <a:cubicBezTo>
                    <a:pt x="119" y="563"/>
                    <a:pt x="120" y="563"/>
                    <a:pt x="120" y="562"/>
                  </a:cubicBezTo>
                  <a:cubicBezTo>
                    <a:pt x="119" y="562"/>
                    <a:pt x="120" y="561"/>
                    <a:pt x="119" y="561"/>
                  </a:cubicBezTo>
                  <a:cubicBezTo>
                    <a:pt x="119" y="559"/>
                    <a:pt x="119" y="557"/>
                    <a:pt x="119" y="555"/>
                  </a:cubicBezTo>
                  <a:cubicBezTo>
                    <a:pt x="119" y="554"/>
                    <a:pt x="119" y="553"/>
                    <a:pt x="119" y="553"/>
                  </a:cubicBezTo>
                  <a:cubicBezTo>
                    <a:pt x="119" y="552"/>
                    <a:pt x="119" y="551"/>
                    <a:pt x="119" y="550"/>
                  </a:cubicBezTo>
                  <a:cubicBezTo>
                    <a:pt x="119" y="550"/>
                    <a:pt x="119" y="550"/>
                    <a:pt x="119" y="549"/>
                  </a:cubicBezTo>
                  <a:cubicBezTo>
                    <a:pt x="119" y="549"/>
                    <a:pt x="119" y="548"/>
                    <a:pt x="118" y="548"/>
                  </a:cubicBezTo>
                  <a:cubicBezTo>
                    <a:pt x="118" y="546"/>
                    <a:pt x="118" y="543"/>
                    <a:pt x="118" y="541"/>
                  </a:cubicBezTo>
                  <a:cubicBezTo>
                    <a:pt x="119" y="539"/>
                    <a:pt x="118" y="539"/>
                    <a:pt x="118" y="537"/>
                  </a:cubicBezTo>
                  <a:cubicBezTo>
                    <a:pt x="118" y="537"/>
                    <a:pt x="118" y="536"/>
                    <a:pt x="118" y="536"/>
                  </a:cubicBezTo>
                  <a:cubicBezTo>
                    <a:pt x="118" y="536"/>
                    <a:pt x="118" y="536"/>
                    <a:pt x="118" y="535"/>
                  </a:cubicBezTo>
                  <a:cubicBezTo>
                    <a:pt x="118" y="535"/>
                    <a:pt x="118" y="535"/>
                    <a:pt x="118" y="535"/>
                  </a:cubicBezTo>
                  <a:cubicBezTo>
                    <a:pt x="118" y="533"/>
                    <a:pt x="118" y="533"/>
                    <a:pt x="118" y="532"/>
                  </a:cubicBezTo>
                  <a:cubicBezTo>
                    <a:pt x="118" y="529"/>
                    <a:pt x="119" y="526"/>
                    <a:pt x="119" y="524"/>
                  </a:cubicBezTo>
                  <a:cubicBezTo>
                    <a:pt x="119" y="524"/>
                    <a:pt x="119" y="519"/>
                    <a:pt x="119" y="519"/>
                  </a:cubicBezTo>
                  <a:cubicBezTo>
                    <a:pt x="120" y="517"/>
                    <a:pt x="120" y="517"/>
                    <a:pt x="120" y="516"/>
                  </a:cubicBezTo>
                  <a:cubicBezTo>
                    <a:pt x="120" y="513"/>
                    <a:pt x="120" y="508"/>
                    <a:pt x="121" y="506"/>
                  </a:cubicBezTo>
                  <a:cubicBezTo>
                    <a:pt x="121" y="505"/>
                    <a:pt x="121" y="505"/>
                    <a:pt x="121" y="504"/>
                  </a:cubicBezTo>
                  <a:cubicBezTo>
                    <a:pt x="121" y="503"/>
                    <a:pt x="121" y="503"/>
                    <a:pt x="121" y="503"/>
                  </a:cubicBezTo>
                  <a:cubicBezTo>
                    <a:pt x="122" y="498"/>
                    <a:pt x="123" y="493"/>
                    <a:pt x="123" y="488"/>
                  </a:cubicBezTo>
                  <a:cubicBezTo>
                    <a:pt x="124" y="487"/>
                    <a:pt x="124" y="487"/>
                    <a:pt x="124" y="486"/>
                  </a:cubicBezTo>
                  <a:cubicBezTo>
                    <a:pt x="125" y="484"/>
                    <a:pt x="125" y="480"/>
                    <a:pt x="126" y="478"/>
                  </a:cubicBezTo>
                  <a:cubicBezTo>
                    <a:pt x="127" y="478"/>
                    <a:pt x="128" y="477"/>
                    <a:pt x="128" y="476"/>
                  </a:cubicBezTo>
                  <a:cubicBezTo>
                    <a:pt x="128" y="476"/>
                    <a:pt x="127" y="475"/>
                    <a:pt x="127" y="474"/>
                  </a:cubicBezTo>
                  <a:cubicBezTo>
                    <a:pt x="127" y="473"/>
                    <a:pt x="127" y="470"/>
                    <a:pt x="128" y="469"/>
                  </a:cubicBezTo>
                  <a:cubicBezTo>
                    <a:pt x="129" y="468"/>
                    <a:pt x="128" y="468"/>
                    <a:pt x="128" y="467"/>
                  </a:cubicBezTo>
                  <a:cubicBezTo>
                    <a:pt x="129" y="467"/>
                    <a:pt x="130" y="466"/>
                    <a:pt x="130" y="465"/>
                  </a:cubicBezTo>
                  <a:cubicBezTo>
                    <a:pt x="131" y="463"/>
                    <a:pt x="131" y="461"/>
                    <a:pt x="131" y="460"/>
                  </a:cubicBezTo>
                  <a:cubicBezTo>
                    <a:pt x="131" y="460"/>
                    <a:pt x="132" y="460"/>
                    <a:pt x="132" y="460"/>
                  </a:cubicBezTo>
                  <a:cubicBezTo>
                    <a:pt x="133" y="459"/>
                    <a:pt x="133" y="459"/>
                    <a:pt x="133" y="459"/>
                  </a:cubicBezTo>
                  <a:cubicBezTo>
                    <a:pt x="133" y="458"/>
                    <a:pt x="133" y="458"/>
                    <a:pt x="133" y="457"/>
                  </a:cubicBezTo>
                  <a:cubicBezTo>
                    <a:pt x="134" y="457"/>
                    <a:pt x="133" y="455"/>
                    <a:pt x="134" y="455"/>
                  </a:cubicBezTo>
                  <a:cubicBezTo>
                    <a:pt x="135" y="453"/>
                    <a:pt x="135" y="452"/>
                    <a:pt x="136" y="450"/>
                  </a:cubicBezTo>
                  <a:cubicBezTo>
                    <a:pt x="136" y="449"/>
                    <a:pt x="137" y="448"/>
                    <a:pt x="138" y="447"/>
                  </a:cubicBezTo>
                  <a:cubicBezTo>
                    <a:pt x="139" y="446"/>
                    <a:pt x="140" y="444"/>
                    <a:pt x="140" y="442"/>
                  </a:cubicBezTo>
                  <a:cubicBezTo>
                    <a:pt x="141" y="441"/>
                    <a:pt x="142" y="441"/>
                    <a:pt x="142" y="441"/>
                  </a:cubicBezTo>
                  <a:cubicBezTo>
                    <a:pt x="142" y="440"/>
                    <a:pt x="142" y="441"/>
                    <a:pt x="142" y="440"/>
                  </a:cubicBezTo>
                  <a:cubicBezTo>
                    <a:pt x="143" y="440"/>
                    <a:pt x="143" y="439"/>
                    <a:pt x="143" y="439"/>
                  </a:cubicBezTo>
                  <a:cubicBezTo>
                    <a:pt x="143" y="438"/>
                    <a:pt x="144" y="438"/>
                    <a:pt x="144" y="438"/>
                  </a:cubicBezTo>
                  <a:cubicBezTo>
                    <a:pt x="144" y="438"/>
                    <a:pt x="143" y="436"/>
                    <a:pt x="143" y="435"/>
                  </a:cubicBezTo>
                  <a:cubicBezTo>
                    <a:pt x="143" y="435"/>
                    <a:pt x="144" y="435"/>
                    <a:pt x="144" y="435"/>
                  </a:cubicBezTo>
                  <a:cubicBezTo>
                    <a:pt x="145" y="434"/>
                    <a:pt x="145" y="434"/>
                    <a:pt x="145" y="433"/>
                  </a:cubicBezTo>
                  <a:cubicBezTo>
                    <a:pt x="145" y="432"/>
                    <a:pt x="146" y="431"/>
                    <a:pt x="146" y="430"/>
                  </a:cubicBezTo>
                  <a:cubicBezTo>
                    <a:pt x="147" y="430"/>
                    <a:pt x="148" y="429"/>
                    <a:pt x="149" y="429"/>
                  </a:cubicBezTo>
                  <a:cubicBezTo>
                    <a:pt x="149" y="427"/>
                    <a:pt x="151" y="427"/>
                    <a:pt x="151" y="426"/>
                  </a:cubicBezTo>
                  <a:cubicBezTo>
                    <a:pt x="152" y="421"/>
                    <a:pt x="152" y="421"/>
                    <a:pt x="152" y="421"/>
                  </a:cubicBezTo>
                  <a:cubicBezTo>
                    <a:pt x="153" y="421"/>
                    <a:pt x="154" y="420"/>
                    <a:pt x="154" y="420"/>
                  </a:cubicBezTo>
                  <a:cubicBezTo>
                    <a:pt x="155" y="418"/>
                    <a:pt x="156" y="416"/>
                    <a:pt x="157" y="415"/>
                  </a:cubicBezTo>
                  <a:cubicBezTo>
                    <a:pt x="157" y="414"/>
                    <a:pt x="157" y="414"/>
                    <a:pt x="158" y="414"/>
                  </a:cubicBezTo>
                  <a:cubicBezTo>
                    <a:pt x="158" y="413"/>
                    <a:pt x="159" y="412"/>
                    <a:pt x="160" y="411"/>
                  </a:cubicBezTo>
                  <a:cubicBezTo>
                    <a:pt x="159" y="409"/>
                    <a:pt x="161" y="408"/>
                    <a:pt x="163" y="408"/>
                  </a:cubicBezTo>
                  <a:cubicBezTo>
                    <a:pt x="163" y="406"/>
                    <a:pt x="164" y="406"/>
                    <a:pt x="165" y="405"/>
                  </a:cubicBezTo>
                  <a:cubicBezTo>
                    <a:pt x="166" y="403"/>
                    <a:pt x="167" y="403"/>
                    <a:pt x="167" y="402"/>
                  </a:cubicBezTo>
                  <a:cubicBezTo>
                    <a:pt x="168" y="401"/>
                    <a:pt x="168" y="400"/>
                    <a:pt x="170" y="400"/>
                  </a:cubicBezTo>
                  <a:cubicBezTo>
                    <a:pt x="170" y="398"/>
                    <a:pt x="170" y="398"/>
                    <a:pt x="171" y="397"/>
                  </a:cubicBezTo>
                  <a:cubicBezTo>
                    <a:pt x="171" y="397"/>
                    <a:pt x="172" y="396"/>
                    <a:pt x="173" y="396"/>
                  </a:cubicBezTo>
                  <a:cubicBezTo>
                    <a:pt x="173" y="395"/>
                    <a:pt x="174" y="394"/>
                    <a:pt x="175" y="392"/>
                  </a:cubicBezTo>
                  <a:cubicBezTo>
                    <a:pt x="175" y="392"/>
                    <a:pt x="176" y="391"/>
                    <a:pt x="177" y="390"/>
                  </a:cubicBezTo>
                  <a:cubicBezTo>
                    <a:pt x="177" y="390"/>
                    <a:pt x="177" y="390"/>
                    <a:pt x="177" y="389"/>
                  </a:cubicBezTo>
                  <a:cubicBezTo>
                    <a:pt x="178" y="388"/>
                    <a:pt x="178" y="389"/>
                    <a:pt x="178" y="388"/>
                  </a:cubicBezTo>
                  <a:cubicBezTo>
                    <a:pt x="179" y="388"/>
                    <a:pt x="179" y="387"/>
                    <a:pt x="179" y="387"/>
                  </a:cubicBezTo>
                  <a:cubicBezTo>
                    <a:pt x="179" y="387"/>
                    <a:pt x="180" y="387"/>
                    <a:pt x="180" y="386"/>
                  </a:cubicBezTo>
                  <a:cubicBezTo>
                    <a:pt x="180" y="386"/>
                    <a:pt x="180" y="386"/>
                    <a:pt x="181" y="385"/>
                  </a:cubicBezTo>
                  <a:cubicBezTo>
                    <a:pt x="182" y="385"/>
                    <a:pt x="183" y="385"/>
                    <a:pt x="184" y="384"/>
                  </a:cubicBezTo>
                  <a:cubicBezTo>
                    <a:pt x="184" y="384"/>
                    <a:pt x="184" y="383"/>
                    <a:pt x="185" y="383"/>
                  </a:cubicBezTo>
                  <a:cubicBezTo>
                    <a:pt x="185" y="383"/>
                    <a:pt x="184" y="382"/>
                    <a:pt x="184" y="382"/>
                  </a:cubicBezTo>
                  <a:cubicBezTo>
                    <a:pt x="185" y="381"/>
                    <a:pt x="185" y="380"/>
                    <a:pt x="185" y="380"/>
                  </a:cubicBezTo>
                  <a:cubicBezTo>
                    <a:pt x="186" y="379"/>
                    <a:pt x="186" y="379"/>
                    <a:pt x="186" y="379"/>
                  </a:cubicBezTo>
                  <a:cubicBezTo>
                    <a:pt x="187" y="379"/>
                    <a:pt x="189" y="378"/>
                    <a:pt x="189" y="377"/>
                  </a:cubicBezTo>
                  <a:cubicBezTo>
                    <a:pt x="189" y="377"/>
                    <a:pt x="189" y="377"/>
                    <a:pt x="189" y="377"/>
                  </a:cubicBezTo>
                  <a:cubicBezTo>
                    <a:pt x="190" y="377"/>
                    <a:pt x="190" y="376"/>
                    <a:pt x="190" y="376"/>
                  </a:cubicBezTo>
                  <a:cubicBezTo>
                    <a:pt x="190" y="376"/>
                    <a:pt x="191" y="376"/>
                    <a:pt x="191" y="375"/>
                  </a:cubicBezTo>
                  <a:cubicBezTo>
                    <a:pt x="191" y="375"/>
                    <a:pt x="192" y="374"/>
                    <a:pt x="192" y="374"/>
                  </a:cubicBezTo>
                  <a:cubicBezTo>
                    <a:pt x="193" y="373"/>
                    <a:pt x="194" y="373"/>
                    <a:pt x="194" y="373"/>
                  </a:cubicBezTo>
                  <a:cubicBezTo>
                    <a:pt x="195" y="372"/>
                    <a:pt x="195" y="372"/>
                    <a:pt x="195" y="372"/>
                  </a:cubicBezTo>
                  <a:cubicBezTo>
                    <a:pt x="195" y="371"/>
                    <a:pt x="196" y="371"/>
                    <a:pt x="196" y="371"/>
                  </a:cubicBezTo>
                  <a:cubicBezTo>
                    <a:pt x="197" y="371"/>
                    <a:pt x="197" y="370"/>
                    <a:pt x="197" y="370"/>
                  </a:cubicBezTo>
                  <a:cubicBezTo>
                    <a:pt x="197" y="370"/>
                    <a:pt x="198" y="369"/>
                    <a:pt x="198" y="369"/>
                  </a:cubicBezTo>
                  <a:cubicBezTo>
                    <a:pt x="198" y="369"/>
                    <a:pt x="198" y="369"/>
                    <a:pt x="199" y="368"/>
                  </a:cubicBezTo>
                  <a:cubicBezTo>
                    <a:pt x="199" y="368"/>
                    <a:pt x="199" y="368"/>
                    <a:pt x="200" y="368"/>
                  </a:cubicBezTo>
                  <a:cubicBezTo>
                    <a:pt x="200" y="368"/>
                    <a:pt x="200" y="367"/>
                    <a:pt x="200" y="367"/>
                  </a:cubicBezTo>
                  <a:cubicBezTo>
                    <a:pt x="200" y="367"/>
                    <a:pt x="200" y="367"/>
                    <a:pt x="200" y="367"/>
                  </a:cubicBezTo>
                  <a:cubicBezTo>
                    <a:pt x="200" y="367"/>
                    <a:pt x="198" y="366"/>
                    <a:pt x="198" y="366"/>
                  </a:cubicBezTo>
                  <a:cubicBezTo>
                    <a:pt x="200" y="365"/>
                    <a:pt x="203" y="364"/>
                    <a:pt x="203" y="362"/>
                  </a:cubicBezTo>
                  <a:cubicBezTo>
                    <a:pt x="203" y="362"/>
                    <a:pt x="204" y="362"/>
                    <a:pt x="204" y="362"/>
                  </a:cubicBezTo>
                  <a:cubicBezTo>
                    <a:pt x="204" y="362"/>
                    <a:pt x="205" y="361"/>
                    <a:pt x="206" y="360"/>
                  </a:cubicBezTo>
                  <a:cubicBezTo>
                    <a:pt x="206" y="359"/>
                    <a:pt x="206" y="360"/>
                    <a:pt x="206" y="360"/>
                  </a:cubicBezTo>
                  <a:cubicBezTo>
                    <a:pt x="207" y="359"/>
                    <a:pt x="207" y="358"/>
                    <a:pt x="207" y="357"/>
                  </a:cubicBezTo>
                  <a:cubicBezTo>
                    <a:pt x="208" y="357"/>
                    <a:pt x="209" y="357"/>
                    <a:pt x="209" y="356"/>
                  </a:cubicBezTo>
                  <a:cubicBezTo>
                    <a:pt x="212" y="354"/>
                    <a:pt x="215" y="353"/>
                    <a:pt x="217" y="350"/>
                  </a:cubicBezTo>
                  <a:cubicBezTo>
                    <a:pt x="219" y="350"/>
                    <a:pt x="219" y="350"/>
                    <a:pt x="219" y="350"/>
                  </a:cubicBezTo>
                  <a:cubicBezTo>
                    <a:pt x="219" y="349"/>
                    <a:pt x="220" y="349"/>
                    <a:pt x="220" y="348"/>
                  </a:cubicBezTo>
                  <a:cubicBezTo>
                    <a:pt x="221" y="348"/>
                    <a:pt x="222" y="348"/>
                    <a:pt x="222" y="347"/>
                  </a:cubicBezTo>
                  <a:cubicBezTo>
                    <a:pt x="222" y="347"/>
                    <a:pt x="222" y="348"/>
                    <a:pt x="222" y="348"/>
                  </a:cubicBezTo>
                  <a:cubicBezTo>
                    <a:pt x="223" y="348"/>
                    <a:pt x="222" y="347"/>
                    <a:pt x="223" y="347"/>
                  </a:cubicBezTo>
                  <a:cubicBezTo>
                    <a:pt x="223" y="347"/>
                    <a:pt x="223" y="347"/>
                    <a:pt x="224" y="347"/>
                  </a:cubicBezTo>
                  <a:cubicBezTo>
                    <a:pt x="225" y="346"/>
                    <a:pt x="226" y="345"/>
                    <a:pt x="227" y="345"/>
                  </a:cubicBezTo>
                  <a:cubicBezTo>
                    <a:pt x="228" y="345"/>
                    <a:pt x="228" y="344"/>
                    <a:pt x="229" y="345"/>
                  </a:cubicBezTo>
                  <a:cubicBezTo>
                    <a:pt x="232" y="341"/>
                    <a:pt x="236" y="338"/>
                    <a:pt x="241" y="337"/>
                  </a:cubicBezTo>
                  <a:cubicBezTo>
                    <a:pt x="242" y="336"/>
                    <a:pt x="242" y="335"/>
                    <a:pt x="243" y="335"/>
                  </a:cubicBezTo>
                  <a:cubicBezTo>
                    <a:pt x="244" y="335"/>
                    <a:pt x="243" y="336"/>
                    <a:pt x="244" y="336"/>
                  </a:cubicBezTo>
                  <a:cubicBezTo>
                    <a:pt x="246" y="334"/>
                    <a:pt x="249" y="334"/>
                    <a:pt x="249" y="331"/>
                  </a:cubicBezTo>
                  <a:cubicBezTo>
                    <a:pt x="250" y="331"/>
                    <a:pt x="250" y="330"/>
                    <a:pt x="251" y="330"/>
                  </a:cubicBezTo>
                  <a:cubicBezTo>
                    <a:pt x="252" y="330"/>
                    <a:pt x="253" y="330"/>
                    <a:pt x="253" y="329"/>
                  </a:cubicBezTo>
                  <a:cubicBezTo>
                    <a:pt x="255" y="328"/>
                    <a:pt x="256" y="327"/>
                    <a:pt x="258" y="326"/>
                  </a:cubicBezTo>
                  <a:cubicBezTo>
                    <a:pt x="258" y="326"/>
                    <a:pt x="259" y="326"/>
                    <a:pt x="259" y="326"/>
                  </a:cubicBezTo>
                  <a:cubicBezTo>
                    <a:pt x="261" y="325"/>
                    <a:pt x="262" y="324"/>
                    <a:pt x="263" y="323"/>
                  </a:cubicBezTo>
                  <a:cubicBezTo>
                    <a:pt x="264" y="323"/>
                    <a:pt x="264" y="323"/>
                    <a:pt x="265" y="323"/>
                  </a:cubicBezTo>
                  <a:cubicBezTo>
                    <a:pt x="266" y="323"/>
                    <a:pt x="268" y="320"/>
                    <a:pt x="269" y="321"/>
                  </a:cubicBezTo>
                  <a:cubicBezTo>
                    <a:pt x="269" y="321"/>
                    <a:pt x="269" y="320"/>
                    <a:pt x="269" y="320"/>
                  </a:cubicBezTo>
                  <a:cubicBezTo>
                    <a:pt x="271" y="320"/>
                    <a:pt x="272" y="319"/>
                    <a:pt x="273" y="318"/>
                  </a:cubicBezTo>
                  <a:cubicBezTo>
                    <a:pt x="273" y="318"/>
                    <a:pt x="273" y="319"/>
                    <a:pt x="274" y="319"/>
                  </a:cubicBezTo>
                  <a:cubicBezTo>
                    <a:pt x="274" y="318"/>
                    <a:pt x="275" y="318"/>
                    <a:pt x="275" y="317"/>
                  </a:cubicBezTo>
                  <a:cubicBezTo>
                    <a:pt x="276" y="317"/>
                    <a:pt x="277" y="317"/>
                    <a:pt x="277" y="316"/>
                  </a:cubicBezTo>
                  <a:cubicBezTo>
                    <a:pt x="278" y="316"/>
                    <a:pt x="278" y="316"/>
                    <a:pt x="278" y="316"/>
                  </a:cubicBezTo>
                  <a:cubicBezTo>
                    <a:pt x="282" y="314"/>
                    <a:pt x="285" y="313"/>
                    <a:pt x="288" y="311"/>
                  </a:cubicBezTo>
                  <a:cubicBezTo>
                    <a:pt x="289" y="310"/>
                    <a:pt x="290" y="310"/>
                    <a:pt x="291" y="309"/>
                  </a:cubicBezTo>
                  <a:cubicBezTo>
                    <a:pt x="292" y="309"/>
                    <a:pt x="293" y="309"/>
                    <a:pt x="294" y="308"/>
                  </a:cubicBezTo>
                  <a:cubicBezTo>
                    <a:pt x="295" y="308"/>
                    <a:pt x="295" y="308"/>
                    <a:pt x="296" y="307"/>
                  </a:cubicBezTo>
                  <a:cubicBezTo>
                    <a:pt x="296" y="307"/>
                    <a:pt x="296" y="308"/>
                    <a:pt x="296" y="307"/>
                  </a:cubicBezTo>
                  <a:cubicBezTo>
                    <a:pt x="297" y="307"/>
                    <a:pt x="298" y="306"/>
                    <a:pt x="299" y="306"/>
                  </a:cubicBezTo>
                  <a:cubicBezTo>
                    <a:pt x="299" y="306"/>
                    <a:pt x="299" y="306"/>
                    <a:pt x="300" y="306"/>
                  </a:cubicBezTo>
                  <a:cubicBezTo>
                    <a:pt x="300" y="306"/>
                    <a:pt x="300" y="305"/>
                    <a:pt x="300" y="305"/>
                  </a:cubicBezTo>
                  <a:cubicBezTo>
                    <a:pt x="301" y="305"/>
                    <a:pt x="301" y="305"/>
                    <a:pt x="301" y="305"/>
                  </a:cubicBezTo>
                  <a:cubicBezTo>
                    <a:pt x="302" y="305"/>
                    <a:pt x="302" y="304"/>
                    <a:pt x="303" y="304"/>
                  </a:cubicBezTo>
                  <a:cubicBezTo>
                    <a:pt x="304" y="304"/>
                    <a:pt x="307" y="304"/>
                    <a:pt x="308" y="303"/>
                  </a:cubicBezTo>
                  <a:cubicBezTo>
                    <a:pt x="309" y="303"/>
                    <a:pt x="309" y="303"/>
                    <a:pt x="310" y="303"/>
                  </a:cubicBezTo>
                  <a:cubicBezTo>
                    <a:pt x="311" y="302"/>
                    <a:pt x="311" y="302"/>
                    <a:pt x="312" y="302"/>
                  </a:cubicBezTo>
                  <a:cubicBezTo>
                    <a:pt x="313" y="302"/>
                    <a:pt x="313" y="301"/>
                    <a:pt x="314" y="301"/>
                  </a:cubicBezTo>
                  <a:cubicBezTo>
                    <a:pt x="314" y="301"/>
                    <a:pt x="315" y="301"/>
                    <a:pt x="315" y="300"/>
                  </a:cubicBezTo>
                  <a:cubicBezTo>
                    <a:pt x="315" y="300"/>
                    <a:pt x="316" y="301"/>
                    <a:pt x="316" y="300"/>
                  </a:cubicBezTo>
                  <a:cubicBezTo>
                    <a:pt x="316" y="300"/>
                    <a:pt x="316" y="300"/>
                    <a:pt x="317" y="300"/>
                  </a:cubicBezTo>
                  <a:cubicBezTo>
                    <a:pt x="318" y="299"/>
                    <a:pt x="320" y="298"/>
                    <a:pt x="321" y="298"/>
                  </a:cubicBezTo>
                  <a:cubicBezTo>
                    <a:pt x="321" y="298"/>
                    <a:pt x="322" y="298"/>
                    <a:pt x="322" y="298"/>
                  </a:cubicBezTo>
                  <a:cubicBezTo>
                    <a:pt x="322" y="298"/>
                    <a:pt x="322" y="298"/>
                    <a:pt x="322" y="298"/>
                  </a:cubicBezTo>
                  <a:cubicBezTo>
                    <a:pt x="322" y="297"/>
                    <a:pt x="322" y="298"/>
                    <a:pt x="323" y="298"/>
                  </a:cubicBezTo>
                  <a:cubicBezTo>
                    <a:pt x="323" y="297"/>
                    <a:pt x="324" y="297"/>
                    <a:pt x="325" y="297"/>
                  </a:cubicBezTo>
                  <a:cubicBezTo>
                    <a:pt x="326" y="296"/>
                    <a:pt x="329" y="295"/>
                    <a:pt x="331" y="295"/>
                  </a:cubicBezTo>
                  <a:cubicBezTo>
                    <a:pt x="333" y="294"/>
                    <a:pt x="336" y="293"/>
                    <a:pt x="337" y="291"/>
                  </a:cubicBezTo>
                  <a:cubicBezTo>
                    <a:pt x="338" y="290"/>
                    <a:pt x="339" y="289"/>
                    <a:pt x="342" y="290"/>
                  </a:cubicBezTo>
                  <a:cubicBezTo>
                    <a:pt x="342" y="289"/>
                    <a:pt x="342" y="289"/>
                    <a:pt x="343" y="289"/>
                  </a:cubicBezTo>
                  <a:cubicBezTo>
                    <a:pt x="343" y="289"/>
                    <a:pt x="345" y="289"/>
                    <a:pt x="345" y="289"/>
                  </a:cubicBezTo>
                  <a:cubicBezTo>
                    <a:pt x="345" y="288"/>
                    <a:pt x="346" y="287"/>
                    <a:pt x="346" y="287"/>
                  </a:cubicBezTo>
                  <a:cubicBezTo>
                    <a:pt x="348" y="287"/>
                    <a:pt x="350" y="286"/>
                    <a:pt x="352" y="285"/>
                  </a:cubicBezTo>
                  <a:cubicBezTo>
                    <a:pt x="353" y="283"/>
                    <a:pt x="353" y="283"/>
                    <a:pt x="353" y="280"/>
                  </a:cubicBezTo>
                  <a:cubicBezTo>
                    <a:pt x="353" y="280"/>
                    <a:pt x="354" y="280"/>
                    <a:pt x="355" y="281"/>
                  </a:cubicBezTo>
                  <a:cubicBezTo>
                    <a:pt x="356" y="280"/>
                    <a:pt x="357" y="279"/>
                    <a:pt x="358" y="279"/>
                  </a:cubicBezTo>
                  <a:cubicBezTo>
                    <a:pt x="360" y="279"/>
                    <a:pt x="359" y="281"/>
                    <a:pt x="360" y="280"/>
                  </a:cubicBezTo>
                  <a:cubicBezTo>
                    <a:pt x="362" y="280"/>
                    <a:pt x="360" y="278"/>
                    <a:pt x="362" y="278"/>
                  </a:cubicBezTo>
                  <a:cubicBezTo>
                    <a:pt x="362" y="279"/>
                    <a:pt x="364" y="279"/>
                    <a:pt x="365" y="279"/>
                  </a:cubicBezTo>
                  <a:cubicBezTo>
                    <a:pt x="366" y="279"/>
                    <a:pt x="366" y="279"/>
                    <a:pt x="366" y="280"/>
                  </a:cubicBezTo>
                  <a:cubicBezTo>
                    <a:pt x="368" y="279"/>
                    <a:pt x="368" y="276"/>
                    <a:pt x="371" y="276"/>
                  </a:cubicBezTo>
                  <a:cubicBezTo>
                    <a:pt x="372" y="278"/>
                    <a:pt x="376" y="277"/>
                    <a:pt x="378" y="276"/>
                  </a:cubicBezTo>
                  <a:cubicBezTo>
                    <a:pt x="378" y="274"/>
                    <a:pt x="379" y="274"/>
                    <a:pt x="379" y="273"/>
                  </a:cubicBezTo>
                  <a:cubicBezTo>
                    <a:pt x="381" y="272"/>
                    <a:pt x="384" y="274"/>
                    <a:pt x="385" y="273"/>
                  </a:cubicBezTo>
                  <a:cubicBezTo>
                    <a:pt x="386" y="272"/>
                    <a:pt x="387" y="271"/>
                    <a:pt x="388" y="271"/>
                  </a:cubicBezTo>
                  <a:cubicBezTo>
                    <a:pt x="388" y="270"/>
                    <a:pt x="388" y="270"/>
                    <a:pt x="388" y="270"/>
                  </a:cubicBezTo>
                  <a:cubicBezTo>
                    <a:pt x="388" y="270"/>
                    <a:pt x="389" y="270"/>
                    <a:pt x="389" y="270"/>
                  </a:cubicBezTo>
                  <a:cubicBezTo>
                    <a:pt x="389" y="270"/>
                    <a:pt x="389" y="269"/>
                    <a:pt x="390" y="269"/>
                  </a:cubicBezTo>
                  <a:cubicBezTo>
                    <a:pt x="390" y="269"/>
                    <a:pt x="390" y="269"/>
                    <a:pt x="390" y="269"/>
                  </a:cubicBezTo>
                  <a:cubicBezTo>
                    <a:pt x="391" y="269"/>
                    <a:pt x="391" y="268"/>
                    <a:pt x="391" y="268"/>
                  </a:cubicBezTo>
                  <a:cubicBezTo>
                    <a:pt x="392" y="266"/>
                    <a:pt x="392" y="266"/>
                    <a:pt x="392" y="266"/>
                  </a:cubicBezTo>
                  <a:cubicBezTo>
                    <a:pt x="394" y="265"/>
                    <a:pt x="398" y="267"/>
                    <a:pt x="399" y="266"/>
                  </a:cubicBezTo>
                  <a:cubicBezTo>
                    <a:pt x="400" y="265"/>
                    <a:pt x="399" y="265"/>
                    <a:pt x="399" y="264"/>
                  </a:cubicBezTo>
                  <a:cubicBezTo>
                    <a:pt x="401" y="263"/>
                    <a:pt x="401" y="263"/>
                    <a:pt x="402" y="262"/>
                  </a:cubicBezTo>
                  <a:cubicBezTo>
                    <a:pt x="403" y="261"/>
                    <a:pt x="402" y="259"/>
                    <a:pt x="403" y="259"/>
                  </a:cubicBezTo>
                  <a:cubicBezTo>
                    <a:pt x="405" y="260"/>
                    <a:pt x="403" y="261"/>
                    <a:pt x="405" y="261"/>
                  </a:cubicBezTo>
                  <a:cubicBezTo>
                    <a:pt x="405" y="260"/>
                    <a:pt x="405" y="259"/>
                    <a:pt x="406" y="259"/>
                  </a:cubicBezTo>
                  <a:cubicBezTo>
                    <a:pt x="406" y="257"/>
                    <a:pt x="408" y="257"/>
                    <a:pt x="410" y="256"/>
                  </a:cubicBezTo>
                  <a:cubicBezTo>
                    <a:pt x="410" y="255"/>
                    <a:pt x="413" y="257"/>
                    <a:pt x="414" y="256"/>
                  </a:cubicBezTo>
                  <a:cubicBezTo>
                    <a:pt x="416" y="257"/>
                    <a:pt x="417" y="257"/>
                    <a:pt x="418" y="257"/>
                  </a:cubicBezTo>
                  <a:cubicBezTo>
                    <a:pt x="418" y="257"/>
                    <a:pt x="418" y="257"/>
                    <a:pt x="418" y="256"/>
                  </a:cubicBezTo>
                  <a:cubicBezTo>
                    <a:pt x="419" y="256"/>
                    <a:pt x="419" y="256"/>
                    <a:pt x="420" y="256"/>
                  </a:cubicBezTo>
                  <a:cubicBezTo>
                    <a:pt x="421" y="255"/>
                    <a:pt x="419" y="254"/>
                    <a:pt x="420" y="254"/>
                  </a:cubicBezTo>
                  <a:cubicBezTo>
                    <a:pt x="422" y="255"/>
                    <a:pt x="422" y="255"/>
                    <a:pt x="422" y="255"/>
                  </a:cubicBezTo>
                  <a:cubicBezTo>
                    <a:pt x="424" y="254"/>
                    <a:pt x="424" y="252"/>
                    <a:pt x="426" y="252"/>
                  </a:cubicBezTo>
                  <a:cubicBezTo>
                    <a:pt x="426" y="252"/>
                    <a:pt x="428" y="253"/>
                    <a:pt x="429" y="253"/>
                  </a:cubicBezTo>
                  <a:cubicBezTo>
                    <a:pt x="428" y="253"/>
                    <a:pt x="429" y="252"/>
                    <a:pt x="428" y="252"/>
                  </a:cubicBezTo>
                  <a:cubicBezTo>
                    <a:pt x="428" y="252"/>
                    <a:pt x="428" y="252"/>
                    <a:pt x="427" y="252"/>
                  </a:cubicBezTo>
                  <a:cubicBezTo>
                    <a:pt x="427" y="251"/>
                    <a:pt x="427" y="251"/>
                    <a:pt x="427" y="251"/>
                  </a:cubicBezTo>
                  <a:cubicBezTo>
                    <a:pt x="427" y="251"/>
                    <a:pt x="426" y="251"/>
                    <a:pt x="426" y="250"/>
                  </a:cubicBezTo>
                  <a:cubicBezTo>
                    <a:pt x="427" y="250"/>
                    <a:pt x="428" y="250"/>
                    <a:pt x="429" y="250"/>
                  </a:cubicBezTo>
                  <a:cubicBezTo>
                    <a:pt x="429" y="247"/>
                    <a:pt x="429" y="246"/>
                    <a:pt x="431" y="246"/>
                  </a:cubicBezTo>
                  <a:cubicBezTo>
                    <a:pt x="430" y="246"/>
                    <a:pt x="432" y="248"/>
                    <a:pt x="432" y="249"/>
                  </a:cubicBezTo>
                  <a:cubicBezTo>
                    <a:pt x="432" y="249"/>
                    <a:pt x="433" y="249"/>
                    <a:pt x="433" y="249"/>
                  </a:cubicBezTo>
                  <a:cubicBezTo>
                    <a:pt x="434" y="250"/>
                    <a:pt x="431" y="252"/>
                    <a:pt x="432" y="252"/>
                  </a:cubicBezTo>
                  <a:cubicBezTo>
                    <a:pt x="433" y="251"/>
                    <a:pt x="441" y="249"/>
                    <a:pt x="442" y="248"/>
                  </a:cubicBezTo>
                  <a:cubicBezTo>
                    <a:pt x="440" y="247"/>
                    <a:pt x="440" y="248"/>
                    <a:pt x="438" y="248"/>
                  </a:cubicBezTo>
                  <a:cubicBezTo>
                    <a:pt x="438" y="247"/>
                    <a:pt x="437" y="247"/>
                    <a:pt x="437" y="246"/>
                  </a:cubicBezTo>
                  <a:cubicBezTo>
                    <a:pt x="439" y="246"/>
                    <a:pt x="439" y="244"/>
                    <a:pt x="440" y="245"/>
                  </a:cubicBezTo>
                  <a:cubicBezTo>
                    <a:pt x="441" y="244"/>
                    <a:pt x="442" y="243"/>
                    <a:pt x="443" y="242"/>
                  </a:cubicBezTo>
                  <a:cubicBezTo>
                    <a:pt x="444" y="242"/>
                    <a:pt x="445" y="244"/>
                    <a:pt x="446" y="244"/>
                  </a:cubicBezTo>
                  <a:cubicBezTo>
                    <a:pt x="447" y="241"/>
                    <a:pt x="444" y="241"/>
                    <a:pt x="445" y="239"/>
                  </a:cubicBezTo>
                  <a:cubicBezTo>
                    <a:pt x="445" y="238"/>
                    <a:pt x="446" y="238"/>
                    <a:pt x="446" y="238"/>
                  </a:cubicBezTo>
                  <a:cubicBezTo>
                    <a:pt x="446" y="237"/>
                    <a:pt x="446" y="237"/>
                    <a:pt x="447" y="237"/>
                  </a:cubicBezTo>
                  <a:cubicBezTo>
                    <a:pt x="454" y="237"/>
                    <a:pt x="454" y="237"/>
                    <a:pt x="454" y="237"/>
                  </a:cubicBezTo>
                  <a:cubicBezTo>
                    <a:pt x="455" y="236"/>
                    <a:pt x="455" y="234"/>
                    <a:pt x="455" y="233"/>
                  </a:cubicBezTo>
                  <a:cubicBezTo>
                    <a:pt x="455" y="233"/>
                    <a:pt x="455" y="232"/>
                    <a:pt x="456" y="232"/>
                  </a:cubicBezTo>
                  <a:cubicBezTo>
                    <a:pt x="456" y="231"/>
                    <a:pt x="458" y="231"/>
                    <a:pt x="457" y="230"/>
                  </a:cubicBezTo>
                  <a:cubicBezTo>
                    <a:pt x="458" y="230"/>
                    <a:pt x="459" y="230"/>
                    <a:pt x="460" y="229"/>
                  </a:cubicBezTo>
                  <a:cubicBezTo>
                    <a:pt x="459" y="229"/>
                    <a:pt x="459" y="228"/>
                    <a:pt x="459" y="228"/>
                  </a:cubicBezTo>
                  <a:cubicBezTo>
                    <a:pt x="460" y="228"/>
                    <a:pt x="459" y="227"/>
                    <a:pt x="460" y="227"/>
                  </a:cubicBezTo>
                  <a:cubicBezTo>
                    <a:pt x="460" y="227"/>
                    <a:pt x="460" y="227"/>
                    <a:pt x="461" y="227"/>
                  </a:cubicBezTo>
                  <a:cubicBezTo>
                    <a:pt x="461" y="226"/>
                    <a:pt x="461" y="226"/>
                    <a:pt x="461" y="226"/>
                  </a:cubicBezTo>
                  <a:cubicBezTo>
                    <a:pt x="461" y="226"/>
                    <a:pt x="462" y="225"/>
                    <a:pt x="462" y="225"/>
                  </a:cubicBezTo>
                  <a:cubicBezTo>
                    <a:pt x="463" y="225"/>
                    <a:pt x="464" y="225"/>
                    <a:pt x="464" y="224"/>
                  </a:cubicBezTo>
                  <a:cubicBezTo>
                    <a:pt x="464" y="224"/>
                    <a:pt x="465" y="223"/>
                    <a:pt x="465" y="223"/>
                  </a:cubicBezTo>
                  <a:cubicBezTo>
                    <a:pt x="465" y="223"/>
                    <a:pt x="465" y="223"/>
                    <a:pt x="465" y="223"/>
                  </a:cubicBezTo>
                  <a:cubicBezTo>
                    <a:pt x="466" y="222"/>
                    <a:pt x="466" y="221"/>
                    <a:pt x="466" y="221"/>
                  </a:cubicBezTo>
                  <a:cubicBezTo>
                    <a:pt x="467" y="221"/>
                    <a:pt x="467" y="219"/>
                    <a:pt x="468" y="219"/>
                  </a:cubicBezTo>
                  <a:cubicBezTo>
                    <a:pt x="468" y="218"/>
                    <a:pt x="469" y="218"/>
                    <a:pt x="469" y="218"/>
                  </a:cubicBezTo>
                  <a:cubicBezTo>
                    <a:pt x="469" y="218"/>
                    <a:pt x="470" y="217"/>
                    <a:pt x="470" y="218"/>
                  </a:cubicBezTo>
                  <a:cubicBezTo>
                    <a:pt x="470" y="218"/>
                    <a:pt x="470" y="219"/>
                    <a:pt x="470" y="219"/>
                  </a:cubicBezTo>
                  <a:cubicBezTo>
                    <a:pt x="470" y="220"/>
                    <a:pt x="470" y="219"/>
                    <a:pt x="470" y="220"/>
                  </a:cubicBezTo>
                  <a:cubicBezTo>
                    <a:pt x="469" y="220"/>
                    <a:pt x="469" y="221"/>
                    <a:pt x="469" y="221"/>
                  </a:cubicBezTo>
                  <a:cubicBezTo>
                    <a:pt x="469" y="221"/>
                    <a:pt x="468" y="222"/>
                    <a:pt x="468" y="222"/>
                  </a:cubicBezTo>
                  <a:cubicBezTo>
                    <a:pt x="468" y="222"/>
                    <a:pt x="468" y="222"/>
                    <a:pt x="468" y="222"/>
                  </a:cubicBezTo>
                  <a:cubicBezTo>
                    <a:pt x="467" y="223"/>
                    <a:pt x="465" y="223"/>
                    <a:pt x="465" y="225"/>
                  </a:cubicBezTo>
                  <a:cubicBezTo>
                    <a:pt x="464" y="225"/>
                    <a:pt x="463" y="228"/>
                    <a:pt x="462" y="228"/>
                  </a:cubicBezTo>
                  <a:cubicBezTo>
                    <a:pt x="461" y="230"/>
                    <a:pt x="459" y="230"/>
                    <a:pt x="458" y="232"/>
                  </a:cubicBezTo>
                  <a:cubicBezTo>
                    <a:pt x="461" y="232"/>
                    <a:pt x="461" y="229"/>
                    <a:pt x="463" y="229"/>
                  </a:cubicBezTo>
                  <a:cubicBezTo>
                    <a:pt x="463" y="228"/>
                    <a:pt x="464" y="228"/>
                    <a:pt x="464" y="227"/>
                  </a:cubicBezTo>
                  <a:cubicBezTo>
                    <a:pt x="466" y="226"/>
                    <a:pt x="468" y="224"/>
                    <a:pt x="469" y="222"/>
                  </a:cubicBezTo>
                  <a:cubicBezTo>
                    <a:pt x="471" y="222"/>
                    <a:pt x="472" y="221"/>
                    <a:pt x="473" y="218"/>
                  </a:cubicBezTo>
                  <a:cubicBezTo>
                    <a:pt x="473" y="218"/>
                    <a:pt x="474" y="217"/>
                    <a:pt x="474" y="217"/>
                  </a:cubicBezTo>
                  <a:cubicBezTo>
                    <a:pt x="474" y="215"/>
                    <a:pt x="475" y="214"/>
                    <a:pt x="475" y="214"/>
                  </a:cubicBezTo>
                  <a:cubicBezTo>
                    <a:pt x="476" y="214"/>
                    <a:pt x="476" y="214"/>
                    <a:pt x="476" y="214"/>
                  </a:cubicBezTo>
                  <a:cubicBezTo>
                    <a:pt x="476" y="213"/>
                    <a:pt x="477" y="212"/>
                    <a:pt x="477" y="212"/>
                  </a:cubicBezTo>
                  <a:cubicBezTo>
                    <a:pt x="477" y="212"/>
                    <a:pt x="477" y="212"/>
                    <a:pt x="477" y="211"/>
                  </a:cubicBezTo>
                  <a:cubicBezTo>
                    <a:pt x="477" y="211"/>
                    <a:pt x="478" y="211"/>
                    <a:pt x="478" y="211"/>
                  </a:cubicBezTo>
                  <a:cubicBezTo>
                    <a:pt x="478" y="211"/>
                    <a:pt x="478" y="210"/>
                    <a:pt x="479" y="210"/>
                  </a:cubicBezTo>
                  <a:cubicBezTo>
                    <a:pt x="479" y="209"/>
                    <a:pt x="479" y="209"/>
                    <a:pt x="479" y="209"/>
                  </a:cubicBezTo>
                  <a:cubicBezTo>
                    <a:pt x="479" y="209"/>
                    <a:pt x="480" y="209"/>
                    <a:pt x="480" y="208"/>
                  </a:cubicBezTo>
                  <a:cubicBezTo>
                    <a:pt x="480" y="208"/>
                    <a:pt x="480" y="208"/>
                    <a:pt x="480" y="208"/>
                  </a:cubicBezTo>
                  <a:cubicBezTo>
                    <a:pt x="481" y="207"/>
                    <a:pt x="481" y="206"/>
                    <a:pt x="481" y="206"/>
                  </a:cubicBezTo>
                  <a:cubicBezTo>
                    <a:pt x="482" y="205"/>
                    <a:pt x="484" y="205"/>
                    <a:pt x="484" y="204"/>
                  </a:cubicBezTo>
                  <a:cubicBezTo>
                    <a:pt x="484" y="204"/>
                    <a:pt x="484" y="204"/>
                    <a:pt x="484" y="204"/>
                  </a:cubicBezTo>
                  <a:cubicBezTo>
                    <a:pt x="486" y="203"/>
                    <a:pt x="485" y="200"/>
                    <a:pt x="486" y="200"/>
                  </a:cubicBezTo>
                  <a:cubicBezTo>
                    <a:pt x="486" y="200"/>
                    <a:pt x="486" y="199"/>
                    <a:pt x="486" y="199"/>
                  </a:cubicBezTo>
                  <a:cubicBezTo>
                    <a:pt x="487" y="198"/>
                    <a:pt x="487" y="197"/>
                    <a:pt x="488" y="197"/>
                  </a:cubicBezTo>
                  <a:cubicBezTo>
                    <a:pt x="488" y="196"/>
                    <a:pt x="488" y="195"/>
                    <a:pt x="489" y="194"/>
                  </a:cubicBezTo>
                  <a:cubicBezTo>
                    <a:pt x="489" y="194"/>
                    <a:pt x="489" y="194"/>
                    <a:pt x="489" y="194"/>
                  </a:cubicBezTo>
                  <a:cubicBezTo>
                    <a:pt x="490" y="192"/>
                    <a:pt x="491" y="190"/>
                    <a:pt x="491" y="188"/>
                  </a:cubicBezTo>
                  <a:cubicBezTo>
                    <a:pt x="492" y="188"/>
                    <a:pt x="492" y="187"/>
                    <a:pt x="492" y="187"/>
                  </a:cubicBezTo>
                  <a:cubicBezTo>
                    <a:pt x="492" y="187"/>
                    <a:pt x="492" y="186"/>
                    <a:pt x="492" y="186"/>
                  </a:cubicBezTo>
                  <a:cubicBezTo>
                    <a:pt x="492" y="185"/>
                    <a:pt x="493" y="186"/>
                    <a:pt x="493" y="185"/>
                  </a:cubicBezTo>
                  <a:cubicBezTo>
                    <a:pt x="494" y="183"/>
                    <a:pt x="494" y="181"/>
                    <a:pt x="495" y="179"/>
                  </a:cubicBezTo>
                  <a:cubicBezTo>
                    <a:pt x="495" y="179"/>
                    <a:pt x="495" y="179"/>
                    <a:pt x="495" y="178"/>
                  </a:cubicBezTo>
                  <a:cubicBezTo>
                    <a:pt x="495" y="178"/>
                    <a:pt x="495" y="178"/>
                    <a:pt x="495" y="178"/>
                  </a:cubicBezTo>
                  <a:cubicBezTo>
                    <a:pt x="495" y="178"/>
                    <a:pt x="496" y="178"/>
                    <a:pt x="496" y="178"/>
                  </a:cubicBezTo>
                  <a:cubicBezTo>
                    <a:pt x="496" y="178"/>
                    <a:pt x="496" y="177"/>
                    <a:pt x="496" y="177"/>
                  </a:cubicBezTo>
                  <a:cubicBezTo>
                    <a:pt x="496" y="177"/>
                    <a:pt x="496" y="177"/>
                    <a:pt x="496" y="177"/>
                  </a:cubicBezTo>
                  <a:cubicBezTo>
                    <a:pt x="496" y="177"/>
                    <a:pt x="496" y="176"/>
                    <a:pt x="496" y="176"/>
                  </a:cubicBezTo>
                  <a:cubicBezTo>
                    <a:pt x="496" y="176"/>
                    <a:pt x="496" y="176"/>
                    <a:pt x="496" y="176"/>
                  </a:cubicBezTo>
                  <a:cubicBezTo>
                    <a:pt x="496" y="176"/>
                    <a:pt x="496" y="176"/>
                    <a:pt x="496" y="176"/>
                  </a:cubicBezTo>
                  <a:cubicBezTo>
                    <a:pt x="497" y="175"/>
                    <a:pt x="496" y="174"/>
                    <a:pt x="497" y="173"/>
                  </a:cubicBezTo>
                  <a:cubicBezTo>
                    <a:pt x="497" y="173"/>
                    <a:pt x="497" y="173"/>
                    <a:pt x="497" y="173"/>
                  </a:cubicBezTo>
                  <a:cubicBezTo>
                    <a:pt x="499" y="169"/>
                    <a:pt x="499" y="165"/>
                    <a:pt x="500" y="161"/>
                  </a:cubicBezTo>
                  <a:cubicBezTo>
                    <a:pt x="500" y="161"/>
                    <a:pt x="500" y="160"/>
                    <a:pt x="500" y="160"/>
                  </a:cubicBezTo>
                  <a:cubicBezTo>
                    <a:pt x="500" y="160"/>
                    <a:pt x="500" y="160"/>
                    <a:pt x="500" y="160"/>
                  </a:cubicBezTo>
                  <a:cubicBezTo>
                    <a:pt x="500" y="159"/>
                    <a:pt x="500" y="159"/>
                    <a:pt x="500" y="159"/>
                  </a:cubicBezTo>
                  <a:cubicBezTo>
                    <a:pt x="500" y="158"/>
                    <a:pt x="501" y="158"/>
                    <a:pt x="501" y="158"/>
                  </a:cubicBezTo>
                  <a:cubicBezTo>
                    <a:pt x="500" y="157"/>
                    <a:pt x="500" y="157"/>
                    <a:pt x="500" y="157"/>
                  </a:cubicBezTo>
                  <a:cubicBezTo>
                    <a:pt x="500" y="157"/>
                    <a:pt x="501" y="157"/>
                    <a:pt x="501" y="156"/>
                  </a:cubicBezTo>
                  <a:cubicBezTo>
                    <a:pt x="501" y="156"/>
                    <a:pt x="501" y="156"/>
                    <a:pt x="501" y="155"/>
                  </a:cubicBezTo>
                  <a:cubicBezTo>
                    <a:pt x="501" y="155"/>
                    <a:pt x="501" y="154"/>
                    <a:pt x="501" y="153"/>
                  </a:cubicBezTo>
                  <a:cubicBezTo>
                    <a:pt x="501" y="153"/>
                    <a:pt x="501" y="152"/>
                    <a:pt x="501" y="151"/>
                  </a:cubicBezTo>
                  <a:cubicBezTo>
                    <a:pt x="501" y="151"/>
                    <a:pt x="501" y="150"/>
                    <a:pt x="501" y="150"/>
                  </a:cubicBezTo>
                  <a:cubicBezTo>
                    <a:pt x="502" y="135"/>
                    <a:pt x="491" y="126"/>
                    <a:pt x="480" y="119"/>
                  </a:cubicBezTo>
                  <a:cubicBezTo>
                    <a:pt x="480" y="119"/>
                    <a:pt x="486" y="109"/>
                    <a:pt x="487" y="109"/>
                  </a:cubicBezTo>
                  <a:cubicBezTo>
                    <a:pt x="490" y="102"/>
                    <a:pt x="493" y="95"/>
                    <a:pt x="495" y="88"/>
                  </a:cubicBezTo>
                  <a:cubicBezTo>
                    <a:pt x="496" y="82"/>
                    <a:pt x="497" y="77"/>
                    <a:pt x="497" y="71"/>
                  </a:cubicBezTo>
                  <a:cubicBezTo>
                    <a:pt x="497" y="57"/>
                    <a:pt x="493" y="40"/>
                    <a:pt x="483" y="29"/>
                  </a:cubicBezTo>
                  <a:cubicBezTo>
                    <a:pt x="481" y="27"/>
                    <a:pt x="478" y="24"/>
                    <a:pt x="475" y="22"/>
                  </a:cubicBezTo>
                  <a:cubicBezTo>
                    <a:pt x="465" y="13"/>
                    <a:pt x="453" y="7"/>
                    <a:pt x="439" y="3"/>
                  </a:cubicBezTo>
                  <a:cubicBezTo>
                    <a:pt x="434" y="2"/>
                    <a:pt x="429" y="1"/>
                    <a:pt x="424" y="1"/>
                  </a:cubicBezTo>
                  <a:cubicBezTo>
                    <a:pt x="406" y="0"/>
                    <a:pt x="386" y="5"/>
                    <a:pt x="374" y="19"/>
                  </a:cubicBezTo>
                  <a:cubicBezTo>
                    <a:pt x="372" y="20"/>
                    <a:pt x="368" y="26"/>
                    <a:pt x="369" y="28"/>
                  </a:cubicBezTo>
                  <a:cubicBezTo>
                    <a:pt x="357" y="8"/>
                    <a:pt x="325" y="13"/>
                    <a:pt x="307" y="19"/>
                  </a:cubicBezTo>
                  <a:cubicBezTo>
                    <a:pt x="297" y="22"/>
                    <a:pt x="289" y="27"/>
                    <a:pt x="280" y="32"/>
                  </a:cubicBezTo>
                  <a:cubicBezTo>
                    <a:pt x="266" y="42"/>
                    <a:pt x="254" y="57"/>
                    <a:pt x="246" y="73"/>
                  </a:cubicBezTo>
                  <a:cubicBezTo>
                    <a:pt x="234" y="98"/>
                    <a:pt x="230" y="128"/>
                    <a:pt x="234" y="156"/>
                  </a:cubicBezTo>
                  <a:cubicBezTo>
                    <a:pt x="236" y="164"/>
                    <a:pt x="240" y="174"/>
                    <a:pt x="245" y="181"/>
                  </a:cubicBezTo>
                  <a:cubicBezTo>
                    <a:pt x="253" y="195"/>
                    <a:pt x="267" y="205"/>
                    <a:pt x="282" y="208"/>
                  </a:cubicBezTo>
                  <a:cubicBezTo>
                    <a:pt x="293" y="211"/>
                    <a:pt x="305" y="211"/>
                    <a:pt x="316" y="209"/>
                  </a:cubicBezTo>
                  <a:cubicBezTo>
                    <a:pt x="329" y="206"/>
                    <a:pt x="342" y="200"/>
                    <a:pt x="352" y="191"/>
                  </a:cubicBezTo>
                  <a:cubicBezTo>
                    <a:pt x="360" y="184"/>
                    <a:pt x="365" y="174"/>
                    <a:pt x="367" y="163"/>
                  </a:cubicBezTo>
                  <a:cubicBezTo>
                    <a:pt x="371" y="149"/>
                    <a:pt x="368" y="132"/>
                    <a:pt x="355" y="123"/>
                  </a:cubicBezTo>
                  <a:cubicBezTo>
                    <a:pt x="346" y="117"/>
                    <a:pt x="331" y="118"/>
                    <a:pt x="323" y="125"/>
                  </a:cubicBezTo>
                  <a:cubicBezTo>
                    <a:pt x="320" y="128"/>
                    <a:pt x="317" y="132"/>
                    <a:pt x="316" y="136"/>
                  </a:cubicBezTo>
                  <a:cubicBezTo>
                    <a:pt x="315" y="138"/>
                    <a:pt x="311" y="148"/>
                    <a:pt x="312" y="149"/>
                  </a:cubicBezTo>
                  <a:cubicBezTo>
                    <a:pt x="311" y="148"/>
                    <a:pt x="304" y="122"/>
                    <a:pt x="323" y="106"/>
                  </a:cubicBezTo>
                  <a:cubicBezTo>
                    <a:pt x="328" y="101"/>
                    <a:pt x="334" y="99"/>
                    <a:pt x="340" y="97"/>
                  </a:cubicBezTo>
                  <a:cubicBezTo>
                    <a:pt x="350" y="94"/>
                    <a:pt x="362" y="95"/>
                    <a:pt x="371" y="98"/>
                  </a:cubicBezTo>
                  <a:cubicBezTo>
                    <a:pt x="375" y="99"/>
                    <a:pt x="379" y="102"/>
                    <a:pt x="382" y="104"/>
                  </a:cubicBezTo>
                  <a:cubicBezTo>
                    <a:pt x="388" y="109"/>
                    <a:pt x="393" y="115"/>
                    <a:pt x="397" y="122"/>
                  </a:cubicBezTo>
                  <a:cubicBezTo>
                    <a:pt x="400" y="129"/>
                    <a:pt x="401" y="136"/>
                    <a:pt x="400" y="143"/>
                  </a:cubicBezTo>
                  <a:cubicBezTo>
                    <a:pt x="399" y="161"/>
                    <a:pt x="391" y="182"/>
                    <a:pt x="378" y="195"/>
                  </a:cubicBezTo>
                  <a:cubicBezTo>
                    <a:pt x="375" y="197"/>
                    <a:pt x="374" y="199"/>
                    <a:pt x="372" y="202"/>
                  </a:cubicBezTo>
                  <a:cubicBezTo>
                    <a:pt x="370" y="204"/>
                    <a:pt x="368" y="206"/>
                    <a:pt x="365" y="208"/>
                  </a:cubicBezTo>
                  <a:cubicBezTo>
                    <a:pt x="363" y="208"/>
                    <a:pt x="363" y="208"/>
                    <a:pt x="362" y="209"/>
                  </a:cubicBezTo>
                  <a:cubicBezTo>
                    <a:pt x="362" y="210"/>
                    <a:pt x="360" y="211"/>
                    <a:pt x="360" y="212"/>
                  </a:cubicBezTo>
                  <a:cubicBezTo>
                    <a:pt x="360" y="212"/>
                    <a:pt x="359" y="212"/>
                    <a:pt x="359" y="212"/>
                  </a:cubicBezTo>
                  <a:cubicBezTo>
                    <a:pt x="359" y="212"/>
                    <a:pt x="359" y="212"/>
                    <a:pt x="358" y="212"/>
                  </a:cubicBezTo>
                  <a:cubicBezTo>
                    <a:pt x="358" y="213"/>
                    <a:pt x="357" y="214"/>
                    <a:pt x="356" y="215"/>
                  </a:cubicBezTo>
                  <a:cubicBezTo>
                    <a:pt x="356" y="215"/>
                    <a:pt x="356" y="216"/>
                    <a:pt x="355" y="215"/>
                  </a:cubicBezTo>
                  <a:cubicBezTo>
                    <a:pt x="355" y="215"/>
                    <a:pt x="354" y="214"/>
                    <a:pt x="354" y="215"/>
                  </a:cubicBezTo>
                  <a:cubicBezTo>
                    <a:pt x="354" y="215"/>
                    <a:pt x="353" y="215"/>
                    <a:pt x="353" y="215"/>
                  </a:cubicBezTo>
                  <a:cubicBezTo>
                    <a:pt x="353" y="215"/>
                    <a:pt x="353" y="216"/>
                    <a:pt x="353" y="216"/>
                  </a:cubicBezTo>
                  <a:cubicBezTo>
                    <a:pt x="352" y="216"/>
                    <a:pt x="352" y="216"/>
                    <a:pt x="352" y="216"/>
                  </a:cubicBezTo>
                  <a:cubicBezTo>
                    <a:pt x="352" y="217"/>
                    <a:pt x="351" y="217"/>
                    <a:pt x="351" y="217"/>
                  </a:cubicBezTo>
                  <a:cubicBezTo>
                    <a:pt x="351" y="218"/>
                    <a:pt x="350" y="217"/>
                    <a:pt x="350" y="217"/>
                  </a:cubicBezTo>
                  <a:cubicBezTo>
                    <a:pt x="350" y="218"/>
                    <a:pt x="350" y="218"/>
                    <a:pt x="350" y="219"/>
                  </a:cubicBezTo>
                  <a:cubicBezTo>
                    <a:pt x="349" y="219"/>
                    <a:pt x="348" y="218"/>
                    <a:pt x="348" y="218"/>
                  </a:cubicBezTo>
                  <a:cubicBezTo>
                    <a:pt x="347" y="219"/>
                    <a:pt x="346" y="219"/>
                    <a:pt x="346" y="219"/>
                  </a:cubicBezTo>
                  <a:cubicBezTo>
                    <a:pt x="345" y="220"/>
                    <a:pt x="345" y="220"/>
                    <a:pt x="345" y="220"/>
                  </a:cubicBezTo>
                  <a:cubicBezTo>
                    <a:pt x="345" y="221"/>
                    <a:pt x="344" y="221"/>
                    <a:pt x="344" y="221"/>
                  </a:cubicBezTo>
                  <a:cubicBezTo>
                    <a:pt x="344" y="221"/>
                    <a:pt x="344" y="221"/>
                    <a:pt x="344" y="222"/>
                  </a:cubicBezTo>
                  <a:cubicBezTo>
                    <a:pt x="343" y="222"/>
                    <a:pt x="342" y="223"/>
                    <a:pt x="341" y="223"/>
                  </a:cubicBezTo>
                  <a:cubicBezTo>
                    <a:pt x="340" y="224"/>
                    <a:pt x="339" y="224"/>
                    <a:pt x="339" y="225"/>
                  </a:cubicBezTo>
                  <a:cubicBezTo>
                    <a:pt x="338" y="225"/>
                    <a:pt x="337" y="225"/>
                    <a:pt x="336" y="225"/>
                  </a:cubicBezTo>
                  <a:cubicBezTo>
                    <a:pt x="336" y="225"/>
                    <a:pt x="336" y="226"/>
                    <a:pt x="336" y="226"/>
                  </a:cubicBezTo>
                  <a:cubicBezTo>
                    <a:pt x="335" y="226"/>
                    <a:pt x="332" y="227"/>
                    <a:pt x="331" y="228"/>
                  </a:cubicBezTo>
                  <a:cubicBezTo>
                    <a:pt x="330" y="228"/>
                    <a:pt x="329" y="229"/>
                    <a:pt x="328" y="230"/>
                  </a:cubicBezTo>
                  <a:cubicBezTo>
                    <a:pt x="328" y="230"/>
                    <a:pt x="328" y="230"/>
                    <a:pt x="328" y="230"/>
                  </a:cubicBezTo>
                  <a:cubicBezTo>
                    <a:pt x="327" y="230"/>
                    <a:pt x="327" y="230"/>
                    <a:pt x="327" y="230"/>
                  </a:cubicBezTo>
                  <a:cubicBezTo>
                    <a:pt x="326" y="230"/>
                    <a:pt x="326" y="230"/>
                    <a:pt x="325" y="231"/>
                  </a:cubicBezTo>
                  <a:cubicBezTo>
                    <a:pt x="324" y="233"/>
                    <a:pt x="323" y="232"/>
                    <a:pt x="321" y="233"/>
                  </a:cubicBezTo>
                  <a:cubicBezTo>
                    <a:pt x="317" y="235"/>
                    <a:pt x="313" y="239"/>
                    <a:pt x="308" y="240"/>
                  </a:cubicBezTo>
                  <a:cubicBezTo>
                    <a:pt x="307" y="242"/>
                    <a:pt x="304" y="242"/>
                    <a:pt x="303" y="243"/>
                  </a:cubicBezTo>
                  <a:cubicBezTo>
                    <a:pt x="302" y="243"/>
                    <a:pt x="301" y="244"/>
                    <a:pt x="300" y="243"/>
                  </a:cubicBezTo>
                  <a:cubicBezTo>
                    <a:pt x="300" y="244"/>
                    <a:pt x="300" y="245"/>
                    <a:pt x="299" y="245"/>
                  </a:cubicBezTo>
                  <a:cubicBezTo>
                    <a:pt x="298" y="245"/>
                    <a:pt x="297" y="246"/>
                    <a:pt x="295" y="246"/>
                  </a:cubicBezTo>
                  <a:cubicBezTo>
                    <a:pt x="295" y="247"/>
                    <a:pt x="294" y="247"/>
                    <a:pt x="292" y="247"/>
                  </a:cubicBezTo>
                  <a:cubicBezTo>
                    <a:pt x="291" y="248"/>
                    <a:pt x="290" y="250"/>
                    <a:pt x="288" y="249"/>
                  </a:cubicBezTo>
                  <a:cubicBezTo>
                    <a:pt x="287" y="250"/>
                    <a:pt x="287" y="250"/>
                    <a:pt x="287" y="250"/>
                  </a:cubicBezTo>
                  <a:cubicBezTo>
                    <a:pt x="286" y="249"/>
                    <a:pt x="284" y="250"/>
                    <a:pt x="283" y="251"/>
                  </a:cubicBezTo>
                  <a:cubicBezTo>
                    <a:pt x="284" y="251"/>
                    <a:pt x="283" y="252"/>
                    <a:pt x="283" y="253"/>
                  </a:cubicBezTo>
                  <a:cubicBezTo>
                    <a:pt x="282" y="253"/>
                    <a:pt x="281" y="253"/>
                    <a:pt x="280" y="254"/>
                  </a:cubicBezTo>
                  <a:cubicBezTo>
                    <a:pt x="280" y="253"/>
                    <a:pt x="280" y="252"/>
                    <a:pt x="279" y="252"/>
                  </a:cubicBezTo>
                  <a:cubicBezTo>
                    <a:pt x="278" y="253"/>
                    <a:pt x="278" y="253"/>
                    <a:pt x="278" y="253"/>
                  </a:cubicBezTo>
                  <a:cubicBezTo>
                    <a:pt x="278" y="254"/>
                    <a:pt x="278" y="254"/>
                    <a:pt x="278" y="255"/>
                  </a:cubicBezTo>
                  <a:cubicBezTo>
                    <a:pt x="278" y="255"/>
                    <a:pt x="277" y="256"/>
                    <a:pt x="277" y="256"/>
                  </a:cubicBezTo>
                  <a:cubicBezTo>
                    <a:pt x="277" y="256"/>
                    <a:pt x="277" y="256"/>
                    <a:pt x="277" y="256"/>
                  </a:cubicBezTo>
                  <a:cubicBezTo>
                    <a:pt x="277" y="256"/>
                    <a:pt x="277" y="256"/>
                    <a:pt x="277" y="256"/>
                  </a:cubicBezTo>
                  <a:cubicBezTo>
                    <a:pt x="277" y="256"/>
                    <a:pt x="277" y="257"/>
                    <a:pt x="277" y="257"/>
                  </a:cubicBezTo>
                  <a:cubicBezTo>
                    <a:pt x="276" y="257"/>
                    <a:pt x="276" y="257"/>
                    <a:pt x="275" y="257"/>
                  </a:cubicBezTo>
                  <a:cubicBezTo>
                    <a:pt x="274" y="257"/>
                    <a:pt x="274" y="258"/>
                    <a:pt x="273" y="257"/>
                  </a:cubicBezTo>
                  <a:cubicBezTo>
                    <a:pt x="273" y="257"/>
                    <a:pt x="274" y="257"/>
                    <a:pt x="274" y="256"/>
                  </a:cubicBezTo>
                  <a:cubicBezTo>
                    <a:pt x="274" y="255"/>
                    <a:pt x="273" y="255"/>
                    <a:pt x="273" y="255"/>
                  </a:cubicBezTo>
                  <a:cubicBezTo>
                    <a:pt x="272" y="255"/>
                    <a:pt x="273" y="256"/>
                    <a:pt x="273" y="257"/>
                  </a:cubicBezTo>
                  <a:cubicBezTo>
                    <a:pt x="271" y="258"/>
                    <a:pt x="270" y="258"/>
                    <a:pt x="269" y="259"/>
                  </a:cubicBezTo>
                  <a:cubicBezTo>
                    <a:pt x="268" y="259"/>
                    <a:pt x="266" y="259"/>
                    <a:pt x="265" y="260"/>
                  </a:cubicBezTo>
                  <a:cubicBezTo>
                    <a:pt x="264" y="260"/>
                    <a:pt x="264" y="261"/>
                    <a:pt x="262" y="260"/>
                  </a:cubicBezTo>
                  <a:cubicBezTo>
                    <a:pt x="261" y="262"/>
                    <a:pt x="259" y="263"/>
                    <a:pt x="258" y="265"/>
                  </a:cubicBezTo>
                  <a:cubicBezTo>
                    <a:pt x="256" y="264"/>
                    <a:pt x="256" y="265"/>
                    <a:pt x="255" y="266"/>
                  </a:cubicBezTo>
                  <a:cubicBezTo>
                    <a:pt x="255" y="266"/>
                    <a:pt x="254" y="265"/>
                    <a:pt x="254" y="265"/>
                  </a:cubicBezTo>
                  <a:cubicBezTo>
                    <a:pt x="254" y="266"/>
                    <a:pt x="253" y="266"/>
                    <a:pt x="253" y="266"/>
                  </a:cubicBezTo>
                  <a:cubicBezTo>
                    <a:pt x="255" y="267"/>
                    <a:pt x="256" y="266"/>
                    <a:pt x="256" y="266"/>
                  </a:cubicBezTo>
                  <a:cubicBezTo>
                    <a:pt x="256" y="266"/>
                    <a:pt x="257" y="266"/>
                    <a:pt x="257" y="266"/>
                  </a:cubicBezTo>
                  <a:cubicBezTo>
                    <a:pt x="257" y="266"/>
                    <a:pt x="258" y="265"/>
                    <a:pt x="258" y="265"/>
                  </a:cubicBezTo>
                  <a:cubicBezTo>
                    <a:pt x="259" y="265"/>
                    <a:pt x="259" y="265"/>
                    <a:pt x="260" y="265"/>
                  </a:cubicBezTo>
                  <a:cubicBezTo>
                    <a:pt x="260" y="265"/>
                    <a:pt x="261" y="265"/>
                    <a:pt x="261" y="264"/>
                  </a:cubicBezTo>
                  <a:cubicBezTo>
                    <a:pt x="261" y="264"/>
                    <a:pt x="261" y="264"/>
                    <a:pt x="262" y="264"/>
                  </a:cubicBezTo>
                  <a:cubicBezTo>
                    <a:pt x="262" y="263"/>
                    <a:pt x="263" y="263"/>
                    <a:pt x="263" y="263"/>
                  </a:cubicBezTo>
                  <a:cubicBezTo>
                    <a:pt x="266" y="261"/>
                    <a:pt x="269" y="261"/>
                    <a:pt x="272" y="259"/>
                  </a:cubicBezTo>
                  <a:cubicBezTo>
                    <a:pt x="273" y="259"/>
                    <a:pt x="273" y="259"/>
                    <a:pt x="274" y="260"/>
                  </a:cubicBezTo>
                  <a:cubicBezTo>
                    <a:pt x="275" y="259"/>
                    <a:pt x="277" y="258"/>
                    <a:pt x="279" y="258"/>
                  </a:cubicBezTo>
                  <a:cubicBezTo>
                    <a:pt x="280" y="257"/>
                    <a:pt x="281" y="257"/>
                    <a:pt x="281" y="256"/>
                  </a:cubicBezTo>
                  <a:cubicBezTo>
                    <a:pt x="281" y="256"/>
                    <a:pt x="281" y="256"/>
                    <a:pt x="282" y="256"/>
                  </a:cubicBezTo>
                  <a:cubicBezTo>
                    <a:pt x="283" y="255"/>
                    <a:pt x="284" y="254"/>
                    <a:pt x="285" y="254"/>
                  </a:cubicBezTo>
                  <a:cubicBezTo>
                    <a:pt x="285" y="253"/>
                    <a:pt x="285" y="251"/>
                    <a:pt x="286" y="252"/>
                  </a:cubicBezTo>
                  <a:cubicBezTo>
                    <a:pt x="287" y="252"/>
                    <a:pt x="286" y="253"/>
                    <a:pt x="288" y="253"/>
                  </a:cubicBezTo>
                  <a:cubicBezTo>
                    <a:pt x="288" y="252"/>
                    <a:pt x="289" y="252"/>
                    <a:pt x="290" y="252"/>
                  </a:cubicBezTo>
                  <a:cubicBezTo>
                    <a:pt x="291" y="251"/>
                    <a:pt x="292" y="250"/>
                    <a:pt x="294" y="250"/>
                  </a:cubicBezTo>
                  <a:cubicBezTo>
                    <a:pt x="295" y="250"/>
                    <a:pt x="295" y="249"/>
                    <a:pt x="297" y="250"/>
                  </a:cubicBezTo>
                  <a:cubicBezTo>
                    <a:pt x="297" y="248"/>
                    <a:pt x="298" y="248"/>
                    <a:pt x="298" y="247"/>
                  </a:cubicBezTo>
                  <a:cubicBezTo>
                    <a:pt x="299" y="248"/>
                    <a:pt x="300" y="247"/>
                    <a:pt x="301" y="247"/>
                  </a:cubicBezTo>
                  <a:cubicBezTo>
                    <a:pt x="302" y="246"/>
                    <a:pt x="302" y="244"/>
                    <a:pt x="304" y="245"/>
                  </a:cubicBezTo>
                  <a:cubicBezTo>
                    <a:pt x="304" y="247"/>
                    <a:pt x="303" y="246"/>
                    <a:pt x="303" y="247"/>
                  </a:cubicBezTo>
                  <a:cubicBezTo>
                    <a:pt x="302" y="247"/>
                    <a:pt x="302" y="248"/>
                    <a:pt x="301" y="248"/>
                  </a:cubicBezTo>
                  <a:cubicBezTo>
                    <a:pt x="301" y="248"/>
                    <a:pt x="301" y="249"/>
                    <a:pt x="300" y="249"/>
                  </a:cubicBezTo>
                  <a:cubicBezTo>
                    <a:pt x="300" y="249"/>
                    <a:pt x="299" y="249"/>
                    <a:pt x="299" y="249"/>
                  </a:cubicBezTo>
                  <a:cubicBezTo>
                    <a:pt x="299" y="249"/>
                    <a:pt x="299" y="249"/>
                    <a:pt x="299" y="249"/>
                  </a:cubicBezTo>
                  <a:cubicBezTo>
                    <a:pt x="298" y="249"/>
                    <a:pt x="298" y="249"/>
                    <a:pt x="297" y="249"/>
                  </a:cubicBezTo>
                  <a:cubicBezTo>
                    <a:pt x="297" y="249"/>
                    <a:pt x="297" y="250"/>
                    <a:pt x="297" y="250"/>
                  </a:cubicBezTo>
                  <a:cubicBezTo>
                    <a:pt x="296" y="250"/>
                    <a:pt x="295" y="251"/>
                    <a:pt x="295" y="251"/>
                  </a:cubicBezTo>
                  <a:cubicBezTo>
                    <a:pt x="295" y="251"/>
                    <a:pt x="294" y="251"/>
                    <a:pt x="294" y="251"/>
                  </a:cubicBezTo>
                  <a:cubicBezTo>
                    <a:pt x="293" y="252"/>
                    <a:pt x="292" y="252"/>
                    <a:pt x="292" y="252"/>
                  </a:cubicBezTo>
                  <a:cubicBezTo>
                    <a:pt x="291" y="253"/>
                    <a:pt x="291" y="253"/>
                    <a:pt x="291" y="254"/>
                  </a:cubicBezTo>
                  <a:cubicBezTo>
                    <a:pt x="290" y="254"/>
                    <a:pt x="289" y="255"/>
                    <a:pt x="287" y="255"/>
                  </a:cubicBezTo>
                  <a:cubicBezTo>
                    <a:pt x="287" y="256"/>
                    <a:pt x="286" y="256"/>
                    <a:pt x="287" y="257"/>
                  </a:cubicBezTo>
                  <a:cubicBezTo>
                    <a:pt x="286" y="258"/>
                    <a:pt x="284" y="258"/>
                    <a:pt x="283" y="258"/>
                  </a:cubicBezTo>
                  <a:cubicBezTo>
                    <a:pt x="283" y="259"/>
                    <a:pt x="283" y="260"/>
                    <a:pt x="282" y="260"/>
                  </a:cubicBezTo>
                  <a:cubicBezTo>
                    <a:pt x="280" y="259"/>
                    <a:pt x="280" y="261"/>
                    <a:pt x="278" y="260"/>
                  </a:cubicBezTo>
                  <a:cubicBezTo>
                    <a:pt x="278" y="261"/>
                    <a:pt x="278" y="261"/>
                    <a:pt x="277" y="263"/>
                  </a:cubicBezTo>
                  <a:cubicBezTo>
                    <a:pt x="276" y="263"/>
                    <a:pt x="274" y="263"/>
                    <a:pt x="272" y="264"/>
                  </a:cubicBezTo>
                  <a:cubicBezTo>
                    <a:pt x="271" y="263"/>
                    <a:pt x="271" y="265"/>
                    <a:pt x="270" y="264"/>
                  </a:cubicBezTo>
                  <a:cubicBezTo>
                    <a:pt x="269" y="265"/>
                    <a:pt x="269" y="266"/>
                    <a:pt x="268" y="266"/>
                  </a:cubicBezTo>
                  <a:cubicBezTo>
                    <a:pt x="265" y="266"/>
                    <a:pt x="263" y="269"/>
                    <a:pt x="259" y="269"/>
                  </a:cubicBezTo>
                  <a:cubicBezTo>
                    <a:pt x="259" y="270"/>
                    <a:pt x="258" y="271"/>
                    <a:pt x="257" y="271"/>
                  </a:cubicBezTo>
                  <a:cubicBezTo>
                    <a:pt x="257" y="271"/>
                    <a:pt x="257" y="271"/>
                    <a:pt x="256" y="271"/>
                  </a:cubicBezTo>
                  <a:cubicBezTo>
                    <a:pt x="255" y="271"/>
                    <a:pt x="255" y="272"/>
                    <a:pt x="254" y="272"/>
                  </a:cubicBezTo>
                  <a:cubicBezTo>
                    <a:pt x="253" y="274"/>
                    <a:pt x="253" y="274"/>
                    <a:pt x="253" y="274"/>
                  </a:cubicBezTo>
                  <a:cubicBezTo>
                    <a:pt x="253" y="274"/>
                    <a:pt x="252" y="273"/>
                    <a:pt x="252" y="274"/>
                  </a:cubicBezTo>
                  <a:cubicBezTo>
                    <a:pt x="252" y="274"/>
                    <a:pt x="252" y="274"/>
                    <a:pt x="252" y="274"/>
                  </a:cubicBezTo>
                  <a:cubicBezTo>
                    <a:pt x="251" y="275"/>
                    <a:pt x="250" y="275"/>
                    <a:pt x="250" y="276"/>
                  </a:cubicBezTo>
                  <a:cubicBezTo>
                    <a:pt x="251" y="276"/>
                    <a:pt x="252" y="275"/>
                    <a:pt x="252" y="276"/>
                  </a:cubicBezTo>
                  <a:cubicBezTo>
                    <a:pt x="252" y="277"/>
                    <a:pt x="250" y="277"/>
                    <a:pt x="250" y="278"/>
                  </a:cubicBezTo>
                  <a:cubicBezTo>
                    <a:pt x="248" y="278"/>
                    <a:pt x="248" y="278"/>
                    <a:pt x="248" y="278"/>
                  </a:cubicBezTo>
                  <a:cubicBezTo>
                    <a:pt x="248" y="279"/>
                    <a:pt x="248" y="280"/>
                    <a:pt x="247" y="279"/>
                  </a:cubicBezTo>
                  <a:cubicBezTo>
                    <a:pt x="246" y="279"/>
                    <a:pt x="246" y="278"/>
                    <a:pt x="245" y="278"/>
                  </a:cubicBezTo>
                  <a:cubicBezTo>
                    <a:pt x="244" y="280"/>
                    <a:pt x="246" y="278"/>
                    <a:pt x="246" y="280"/>
                  </a:cubicBezTo>
                  <a:cubicBezTo>
                    <a:pt x="246" y="280"/>
                    <a:pt x="245" y="280"/>
                    <a:pt x="245" y="281"/>
                  </a:cubicBezTo>
                  <a:cubicBezTo>
                    <a:pt x="244" y="281"/>
                    <a:pt x="241" y="281"/>
                    <a:pt x="240" y="281"/>
                  </a:cubicBezTo>
                  <a:cubicBezTo>
                    <a:pt x="240" y="280"/>
                    <a:pt x="242" y="280"/>
                    <a:pt x="242" y="280"/>
                  </a:cubicBezTo>
                  <a:cubicBezTo>
                    <a:pt x="240" y="279"/>
                    <a:pt x="237" y="281"/>
                    <a:pt x="235" y="281"/>
                  </a:cubicBezTo>
                  <a:cubicBezTo>
                    <a:pt x="234" y="282"/>
                    <a:pt x="233" y="284"/>
                    <a:pt x="233" y="285"/>
                  </a:cubicBezTo>
                  <a:cubicBezTo>
                    <a:pt x="233" y="285"/>
                    <a:pt x="233" y="286"/>
                    <a:pt x="232" y="286"/>
                  </a:cubicBezTo>
                  <a:cubicBezTo>
                    <a:pt x="232" y="285"/>
                    <a:pt x="233" y="285"/>
                    <a:pt x="233" y="283"/>
                  </a:cubicBezTo>
                  <a:cubicBezTo>
                    <a:pt x="231" y="282"/>
                    <a:pt x="230" y="284"/>
                    <a:pt x="230" y="284"/>
                  </a:cubicBezTo>
                  <a:cubicBezTo>
                    <a:pt x="230" y="286"/>
                    <a:pt x="230" y="286"/>
                    <a:pt x="230" y="286"/>
                  </a:cubicBezTo>
                  <a:cubicBezTo>
                    <a:pt x="229" y="286"/>
                    <a:pt x="228" y="286"/>
                    <a:pt x="226" y="286"/>
                  </a:cubicBezTo>
                  <a:cubicBezTo>
                    <a:pt x="226" y="287"/>
                    <a:pt x="226" y="288"/>
                    <a:pt x="225" y="288"/>
                  </a:cubicBezTo>
                  <a:cubicBezTo>
                    <a:pt x="225" y="288"/>
                    <a:pt x="225" y="287"/>
                    <a:pt x="224" y="288"/>
                  </a:cubicBezTo>
                  <a:cubicBezTo>
                    <a:pt x="224" y="290"/>
                    <a:pt x="221" y="289"/>
                    <a:pt x="220" y="290"/>
                  </a:cubicBezTo>
                  <a:cubicBezTo>
                    <a:pt x="219" y="291"/>
                    <a:pt x="218" y="291"/>
                    <a:pt x="218" y="293"/>
                  </a:cubicBezTo>
                  <a:cubicBezTo>
                    <a:pt x="217" y="293"/>
                    <a:pt x="216" y="293"/>
                    <a:pt x="216" y="294"/>
                  </a:cubicBezTo>
                  <a:cubicBezTo>
                    <a:pt x="215" y="294"/>
                    <a:pt x="215" y="294"/>
                    <a:pt x="215" y="294"/>
                  </a:cubicBezTo>
                  <a:cubicBezTo>
                    <a:pt x="214" y="295"/>
                    <a:pt x="214" y="295"/>
                    <a:pt x="214" y="295"/>
                  </a:cubicBezTo>
                  <a:cubicBezTo>
                    <a:pt x="213" y="296"/>
                    <a:pt x="212" y="295"/>
                    <a:pt x="212" y="296"/>
                  </a:cubicBezTo>
                  <a:cubicBezTo>
                    <a:pt x="212" y="297"/>
                    <a:pt x="211" y="296"/>
                    <a:pt x="211" y="297"/>
                  </a:cubicBezTo>
                  <a:cubicBezTo>
                    <a:pt x="211" y="298"/>
                    <a:pt x="210" y="297"/>
                    <a:pt x="210" y="298"/>
                  </a:cubicBezTo>
                  <a:cubicBezTo>
                    <a:pt x="208" y="299"/>
                    <a:pt x="205" y="300"/>
                    <a:pt x="206" y="302"/>
                  </a:cubicBezTo>
                  <a:cubicBezTo>
                    <a:pt x="204" y="302"/>
                    <a:pt x="204" y="303"/>
                    <a:pt x="204" y="303"/>
                  </a:cubicBezTo>
                  <a:cubicBezTo>
                    <a:pt x="203" y="303"/>
                    <a:pt x="203" y="303"/>
                    <a:pt x="202" y="303"/>
                  </a:cubicBezTo>
                  <a:cubicBezTo>
                    <a:pt x="202" y="305"/>
                    <a:pt x="202" y="305"/>
                    <a:pt x="202" y="305"/>
                  </a:cubicBezTo>
                  <a:cubicBezTo>
                    <a:pt x="200" y="305"/>
                    <a:pt x="200" y="308"/>
                    <a:pt x="198" y="307"/>
                  </a:cubicBezTo>
                  <a:cubicBezTo>
                    <a:pt x="198" y="308"/>
                    <a:pt x="197" y="309"/>
                    <a:pt x="196" y="308"/>
                  </a:cubicBezTo>
                  <a:cubicBezTo>
                    <a:pt x="196" y="309"/>
                    <a:pt x="196" y="310"/>
                    <a:pt x="195" y="310"/>
                  </a:cubicBezTo>
                  <a:cubicBezTo>
                    <a:pt x="193" y="309"/>
                    <a:pt x="192" y="312"/>
                    <a:pt x="190" y="312"/>
                  </a:cubicBezTo>
                  <a:cubicBezTo>
                    <a:pt x="190" y="314"/>
                    <a:pt x="189" y="315"/>
                    <a:pt x="189" y="316"/>
                  </a:cubicBezTo>
                  <a:cubicBezTo>
                    <a:pt x="188" y="315"/>
                    <a:pt x="188" y="314"/>
                    <a:pt x="187" y="315"/>
                  </a:cubicBezTo>
                  <a:cubicBezTo>
                    <a:pt x="187" y="316"/>
                    <a:pt x="186" y="316"/>
                    <a:pt x="186" y="318"/>
                  </a:cubicBezTo>
                  <a:cubicBezTo>
                    <a:pt x="185" y="318"/>
                    <a:pt x="185" y="318"/>
                    <a:pt x="184" y="319"/>
                  </a:cubicBezTo>
                  <a:cubicBezTo>
                    <a:pt x="184" y="319"/>
                    <a:pt x="183" y="319"/>
                    <a:pt x="183" y="319"/>
                  </a:cubicBezTo>
                  <a:cubicBezTo>
                    <a:pt x="182" y="319"/>
                    <a:pt x="183" y="320"/>
                    <a:pt x="182" y="321"/>
                  </a:cubicBezTo>
                  <a:cubicBezTo>
                    <a:pt x="181" y="320"/>
                    <a:pt x="181" y="320"/>
                    <a:pt x="181" y="320"/>
                  </a:cubicBezTo>
                  <a:cubicBezTo>
                    <a:pt x="181" y="322"/>
                    <a:pt x="179" y="322"/>
                    <a:pt x="179" y="323"/>
                  </a:cubicBezTo>
                  <a:cubicBezTo>
                    <a:pt x="178" y="323"/>
                    <a:pt x="177" y="323"/>
                    <a:pt x="176" y="323"/>
                  </a:cubicBezTo>
                  <a:cubicBezTo>
                    <a:pt x="176" y="325"/>
                    <a:pt x="174" y="326"/>
                    <a:pt x="174" y="328"/>
                  </a:cubicBezTo>
                  <a:cubicBezTo>
                    <a:pt x="172" y="327"/>
                    <a:pt x="173" y="331"/>
                    <a:pt x="170" y="330"/>
                  </a:cubicBezTo>
                  <a:cubicBezTo>
                    <a:pt x="170" y="331"/>
                    <a:pt x="171" y="331"/>
                    <a:pt x="170" y="332"/>
                  </a:cubicBezTo>
                  <a:cubicBezTo>
                    <a:pt x="169" y="332"/>
                    <a:pt x="170" y="331"/>
                    <a:pt x="169" y="330"/>
                  </a:cubicBezTo>
                  <a:cubicBezTo>
                    <a:pt x="168" y="331"/>
                    <a:pt x="169" y="333"/>
                    <a:pt x="168" y="335"/>
                  </a:cubicBezTo>
                  <a:cubicBezTo>
                    <a:pt x="167" y="335"/>
                    <a:pt x="167" y="335"/>
                    <a:pt x="165" y="334"/>
                  </a:cubicBezTo>
                  <a:cubicBezTo>
                    <a:pt x="165" y="335"/>
                    <a:pt x="165" y="336"/>
                    <a:pt x="164" y="335"/>
                  </a:cubicBezTo>
                  <a:cubicBezTo>
                    <a:pt x="164" y="334"/>
                    <a:pt x="164" y="334"/>
                    <a:pt x="165" y="333"/>
                  </a:cubicBezTo>
                  <a:cubicBezTo>
                    <a:pt x="165" y="333"/>
                    <a:pt x="165" y="333"/>
                    <a:pt x="165" y="333"/>
                  </a:cubicBezTo>
                  <a:cubicBezTo>
                    <a:pt x="165" y="332"/>
                    <a:pt x="166" y="332"/>
                    <a:pt x="166" y="331"/>
                  </a:cubicBezTo>
                  <a:cubicBezTo>
                    <a:pt x="167" y="331"/>
                    <a:pt x="169" y="328"/>
                    <a:pt x="167" y="327"/>
                  </a:cubicBezTo>
                  <a:cubicBezTo>
                    <a:pt x="166" y="327"/>
                    <a:pt x="166" y="328"/>
                    <a:pt x="165" y="329"/>
                  </a:cubicBezTo>
                  <a:cubicBezTo>
                    <a:pt x="164" y="330"/>
                    <a:pt x="164" y="331"/>
                    <a:pt x="163" y="331"/>
                  </a:cubicBezTo>
                  <a:cubicBezTo>
                    <a:pt x="162" y="333"/>
                    <a:pt x="161" y="334"/>
                    <a:pt x="160" y="335"/>
                  </a:cubicBezTo>
                  <a:cubicBezTo>
                    <a:pt x="163" y="335"/>
                    <a:pt x="163" y="337"/>
                    <a:pt x="163" y="339"/>
                  </a:cubicBezTo>
                  <a:cubicBezTo>
                    <a:pt x="162" y="339"/>
                    <a:pt x="162" y="339"/>
                    <a:pt x="162" y="339"/>
                  </a:cubicBezTo>
                  <a:cubicBezTo>
                    <a:pt x="161" y="340"/>
                    <a:pt x="164" y="341"/>
                    <a:pt x="163" y="342"/>
                  </a:cubicBezTo>
                  <a:cubicBezTo>
                    <a:pt x="162" y="342"/>
                    <a:pt x="162" y="342"/>
                    <a:pt x="161" y="342"/>
                  </a:cubicBezTo>
                  <a:cubicBezTo>
                    <a:pt x="159" y="342"/>
                    <a:pt x="159" y="338"/>
                    <a:pt x="160" y="337"/>
                  </a:cubicBezTo>
                  <a:cubicBezTo>
                    <a:pt x="160" y="337"/>
                    <a:pt x="159" y="337"/>
                    <a:pt x="160" y="336"/>
                  </a:cubicBezTo>
                  <a:cubicBezTo>
                    <a:pt x="160" y="336"/>
                    <a:pt x="159" y="335"/>
                    <a:pt x="159" y="335"/>
                  </a:cubicBezTo>
                  <a:cubicBezTo>
                    <a:pt x="158" y="337"/>
                    <a:pt x="158" y="338"/>
                    <a:pt x="158" y="340"/>
                  </a:cubicBezTo>
                  <a:cubicBezTo>
                    <a:pt x="157" y="340"/>
                    <a:pt x="156" y="341"/>
                    <a:pt x="155" y="340"/>
                  </a:cubicBezTo>
                  <a:cubicBezTo>
                    <a:pt x="154" y="341"/>
                    <a:pt x="155" y="342"/>
                    <a:pt x="155" y="344"/>
                  </a:cubicBezTo>
                  <a:cubicBezTo>
                    <a:pt x="154" y="345"/>
                    <a:pt x="152" y="345"/>
                    <a:pt x="151" y="345"/>
                  </a:cubicBezTo>
                  <a:cubicBezTo>
                    <a:pt x="150" y="344"/>
                    <a:pt x="150" y="343"/>
                    <a:pt x="149" y="344"/>
                  </a:cubicBezTo>
                  <a:cubicBezTo>
                    <a:pt x="148" y="345"/>
                    <a:pt x="150" y="346"/>
                    <a:pt x="149" y="348"/>
                  </a:cubicBezTo>
                  <a:cubicBezTo>
                    <a:pt x="149" y="348"/>
                    <a:pt x="150" y="349"/>
                    <a:pt x="150" y="350"/>
                  </a:cubicBezTo>
                  <a:cubicBezTo>
                    <a:pt x="150" y="351"/>
                    <a:pt x="149" y="351"/>
                    <a:pt x="149" y="351"/>
                  </a:cubicBezTo>
                  <a:cubicBezTo>
                    <a:pt x="148" y="352"/>
                    <a:pt x="149" y="353"/>
                    <a:pt x="148" y="353"/>
                  </a:cubicBezTo>
                  <a:cubicBezTo>
                    <a:pt x="146" y="352"/>
                    <a:pt x="148" y="349"/>
                    <a:pt x="146" y="350"/>
                  </a:cubicBezTo>
                  <a:cubicBezTo>
                    <a:pt x="145" y="350"/>
                    <a:pt x="147" y="352"/>
                    <a:pt x="147" y="352"/>
                  </a:cubicBezTo>
                  <a:cubicBezTo>
                    <a:pt x="147" y="353"/>
                    <a:pt x="147" y="353"/>
                    <a:pt x="147" y="353"/>
                  </a:cubicBezTo>
                  <a:cubicBezTo>
                    <a:pt x="147" y="354"/>
                    <a:pt x="148" y="354"/>
                    <a:pt x="148" y="355"/>
                  </a:cubicBezTo>
                  <a:cubicBezTo>
                    <a:pt x="147" y="356"/>
                    <a:pt x="145" y="356"/>
                    <a:pt x="145" y="358"/>
                  </a:cubicBezTo>
                  <a:cubicBezTo>
                    <a:pt x="144" y="358"/>
                    <a:pt x="144" y="357"/>
                    <a:pt x="143" y="357"/>
                  </a:cubicBezTo>
                  <a:cubicBezTo>
                    <a:pt x="143" y="358"/>
                    <a:pt x="144" y="358"/>
                    <a:pt x="144" y="359"/>
                  </a:cubicBezTo>
                  <a:cubicBezTo>
                    <a:pt x="143" y="359"/>
                    <a:pt x="143" y="361"/>
                    <a:pt x="141" y="361"/>
                  </a:cubicBezTo>
                  <a:cubicBezTo>
                    <a:pt x="141" y="362"/>
                    <a:pt x="142" y="362"/>
                    <a:pt x="142" y="363"/>
                  </a:cubicBezTo>
                  <a:cubicBezTo>
                    <a:pt x="140" y="363"/>
                    <a:pt x="141" y="364"/>
                    <a:pt x="140" y="365"/>
                  </a:cubicBezTo>
                  <a:cubicBezTo>
                    <a:pt x="140" y="365"/>
                    <a:pt x="138" y="365"/>
                    <a:pt x="138" y="365"/>
                  </a:cubicBezTo>
                  <a:cubicBezTo>
                    <a:pt x="137" y="367"/>
                    <a:pt x="140" y="368"/>
                    <a:pt x="140" y="369"/>
                  </a:cubicBezTo>
                  <a:cubicBezTo>
                    <a:pt x="139" y="370"/>
                    <a:pt x="137" y="370"/>
                    <a:pt x="137" y="371"/>
                  </a:cubicBezTo>
                  <a:cubicBezTo>
                    <a:pt x="136" y="371"/>
                    <a:pt x="136" y="372"/>
                    <a:pt x="136" y="372"/>
                  </a:cubicBezTo>
                  <a:cubicBezTo>
                    <a:pt x="136" y="372"/>
                    <a:pt x="136" y="372"/>
                    <a:pt x="136" y="372"/>
                  </a:cubicBezTo>
                  <a:cubicBezTo>
                    <a:pt x="135" y="372"/>
                    <a:pt x="135" y="374"/>
                    <a:pt x="135" y="374"/>
                  </a:cubicBezTo>
                  <a:cubicBezTo>
                    <a:pt x="135" y="374"/>
                    <a:pt x="134" y="375"/>
                    <a:pt x="134" y="375"/>
                  </a:cubicBezTo>
                  <a:cubicBezTo>
                    <a:pt x="134" y="376"/>
                    <a:pt x="135" y="376"/>
                    <a:pt x="135" y="377"/>
                  </a:cubicBezTo>
                  <a:cubicBezTo>
                    <a:pt x="135" y="377"/>
                    <a:pt x="133" y="377"/>
                    <a:pt x="133" y="377"/>
                  </a:cubicBezTo>
                  <a:cubicBezTo>
                    <a:pt x="133" y="377"/>
                    <a:pt x="133" y="378"/>
                    <a:pt x="133" y="378"/>
                  </a:cubicBezTo>
                  <a:cubicBezTo>
                    <a:pt x="132" y="379"/>
                    <a:pt x="131" y="379"/>
                    <a:pt x="131" y="380"/>
                  </a:cubicBezTo>
                  <a:cubicBezTo>
                    <a:pt x="130" y="382"/>
                    <a:pt x="131" y="382"/>
                    <a:pt x="131" y="383"/>
                  </a:cubicBezTo>
                  <a:cubicBezTo>
                    <a:pt x="130" y="384"/>
                    <a:pt x="128" y="385"/>
                    <a:pt x="128" y="386"/>
                  </a:cubicBezTo>
                  <a:cubicBezTo>
                    <a:pt x="128" y="387"/>
                    <a:pt x="128" y="387"/>
                    <a:pt x="127" y="387"/>
                  </a:cubicBezTo>
                  <a:cubicBezTo>
                    <a:pt x="127" y="387"/>
                    <a:pt x="127" y="388"/>
                    <a:pt x="126" y="388"/>
                  </a:cubicBezTo>
                  <a:cubicBezTo>
                    <a:pt x="126" y="389"/>
                    <a:pt x="126" y="390"/>
                    <a:pt x="125" y="391"/>
                  </a:cubicBezTo>
                  <a:cubicBezTo>
                    <a:pt x="125" y="391"/>
                    <a:pt x="124" y="391"/>
                    <a:pt x="124" y="391"/>
                  </a:cubicBezTo>
                  <a:cubicBezTo>
                    <a:pt x="124" y="392"/>
                    <a:pt x="124" y="392"/>
                    <a:pt x="123" y="392"/>
                  </a:cubicBezTo>
                  <a:cubicBezTo>
                    <a:pt x="123" y="392"/>
                    <a:pt x="123" y="393"/>
                    <a:pt x="122" y="393"/>
                  </a:cubicBezTo>
                  <a:cubicBezTo>
                    <a:pt x="120" y="395"/>
                    <a:pt x="123" y="396"/>
                    <a:pt x="123" y="399"/>
                  </a:cubicBezTo>
                  <a:cubicBezTo>
                    <a:pt x="122" y="398"/>
                    <a:pt x="122" y="399"/>
                    <a:pt x="121" y="399"/>
                  </a:cubicBezTo>
                  <a:cubicBezTo>
                    <a:pt x="121" y="401"/>
                    <a:pt x="118" y="401"/>
                    <a:pt x="119" y="403"/>
                  </a:cubicBezTo>
                  <a:cubicBezTo>
                    <a:pt x="119" y="404"/>
                    <a:pt x="118" y="403"/>
                    <a:pt x="118" y="404"/>
                  </a:cubicBezTo>
                  <a:cubicBezTo>
                    <a:pt x="119" y="405"/>
                    <a:pt x="118" y="407"/>
                    <a:pt x="119" y="408"/>
                  </a:cubicBezTo>
                  <a:cubicBezTo>
                    <a:pt x="118" y="408"/>
                    <a:pt x="117" y="409"/>
                    <a:pt x="116" y="409"/>
                  </a:cubicBezTo>
                  <a:cubicBezTo>
                    <a:pt x="115" y="410"/>
                    <a:pt x="114" y="411"/>
                    <a:pt x="114" y="412"/>
                  </a:cubicBezTo>
                  <a:cubicBezTo>
                    <a:pt x="113" y="413"/>
                    <a:pt x="113" y="414"/>
                    <a:pt x="113" y="414"/>
                  </a:cubicBezTo>
                  <a:cubicBezTo>
                    <a:pt x="113" y="415"/>
                    <a:pt x="113" y="415"/>
                    <a:pt x="112" y="415"/>
                  </a:cubicBezTo>
                  <a:cubicBezTo>
                    <a:pt x="112" y="416"/>
                    <a:pt x="112" y="416"/>
                    <a:pt x="112" y="416"/>
                  </a:cubicBezTo>
                  <a:cubicBezTo>
                    <a:pt x="112" y="416"/>
                    <a:pt x="112" y="417"/>
                    <a:pt x="112" y="418"/>
                  </a:cubicBezTo>
                  <a:cubicBezTo>
                    <a:pt x="112" y="418"/>
                    <a:pt x="111" y="418"/>
                    <a:pt x="111" y="419"/>
                  </a:cubicBezTo>
                  <a:cubicBezTo>
                    <a:pt x="111" y="419"/>
                    <a:pt x="111" y="420"/>
                    <a:pt x="110" y="420"/>
                  </a:cubicBezTo>
                  <a:cubicBezTo>
                    <a:pt x="110" y="420"/>
                    <a:pt x="110" y="421"/>
                    <a:pt x="110" y="421"/>
                  </a:cubicBezTo>
                  <a:cubicBezTo>
                    <a:pt x="110" y="422"/>
                    <a:pt x="110" y="421"/>
                    <a:pt x="110" y="422"/>
                  </a:cubicBezTo>
                  <a:cubicBezTo>
                    <a:pt x="110" y="422"/>
                    <a:pt x="109" y="422"/>
                    <a:pt x="109" y="423"/>
                  </a:cubicBezTo>
                  <a:cubicBezTo>
                    <a:pt x="110" y="422"/>
                    <a:pt x="111" y="422"/>
                    <a:pt x="112" y="421"/>
                  </a:cubicBezTo>
                  <a:cubicBezTo>
                    <a:pt x="113" y="422"/>
                    <a:pt x="113" y="422"/>
                    <a:pt x="113" y="424"/>
                  </a:cubicBezTo>
                  <a:cubicBezTo>
                    <a:pt x="111" y="423"/>
                    <a:pt x="113" y="427"/>
                    <a:pt x="111" y="428"/>
                  </a:cubicBezTo>
                  <a:cubicBezTo>
                    <a:pt x="111" y="428"/>
                    <a:pt x="110" y="429"/>
                    <a:pt x="109" y="428"/>
                  </a:cubicBezTo>
                  <a:cubicBezTo>
                    <a:pt x="109" y="429"/>
                    <a:pt x="109" y="426"/>
                    <a:pt x="108" y="426"/>
                  </a:cubicBezTo>
                  <a:cubicBezTo>
                    <a:pt x="108" y="422"/>
                    <a:pt x="109" y="419"/>
                    <a:pt x="110" y="414"/>
                  </a:cubicBezTo>
                  <a:cubicBezTo>
                    <a:pt x="110" y="414"/>
                    <a:pt x="111" y="413"/>
                    <a:pt x="112" y="413"/>
                  </a:cubicBezTo>
                  <a:cubicBezTo>
                    <a:pt x="112" y="413"/>
                    <a:pt x="112" y="412"/>
                    <a:pt x="113" y="412"/>
                  </a:cubicBezTo>
                  <a:cubicBezTo>
                    <a:pt x="114" y="409"/>
                    <a:pt x="115" y="408"/>
                    <a:pt x="117" y="406"/>
                  </a:cubicBezTo>
                  <a:cubicBezTo>
                    <a:pt x="116" y="406"/>
                    <a:pt x="115" y="405"/>
                    <a:pt x="115" y="404"/>
                  </a:cubicBezTo>
                  <a:cubicBezTo>
                    <a:pt x="116" y="404"/>
                    <a:pt x="116" y="403"/>
                    <a:pt x="117" y="402"/>
                  </a:cubicBezTo>
                  <a:cubicBezTo>
                    <a:pt x="117" y="401"/>
                    <a:pt x="117" y="402"/>
                    <a:pt x="117" y="402"/>
                  </a:cubicBezTo>
                  <a:cubicBezTo>
                    <a:pt x="118" y="400"/>
                    <a:pt x="118" y="400"/>
                    <a:pt x="118" y="399"/>
                  </a:cubicBezTo>
                  <a:cubicBezTo>
                    <a:pt x="118" y="399"/>
                    <a:pt x="119" y="399"/>
                    <a:pt x="119" y="399"/>
                  </a:cubicBezTo>
                  <a:cubicBezTo>
                    <a:pt x="119" y="398"/>
                    <a:pt x="119" y="397"/>
                    <a:pt x="120" y="396"/>
                  </a:cubicBezTo>
                  <a:cubicBezTo>
                    <a:pt x="120" y="396"/>
                    <a:pt x="120" y="396"/>
                    <a:pt x="120" y="396"/>
                  </a:cubicBezTo>
                  <a:cubicBezTo>
                    <a:pt x="121" y="395"/>
                    <a:pt x="120" y="394"/>
                    <a:pt x="121" y="394"/>
                  </a:cubicBezTo>
                  <a:cubicBezTo>
                    <a:pt x="121" y="394"/>
                    <a:pt x="121" y="393"/>
                    <a:pt x="121" y="393"/>
                  </a:cubicBezTo>
                  <a:cubicBezTo>
                    <a:pt x="121" y="393"/>
                    <a:pt x="122" y="393"/>
                    <a:pt x="122" y="393"/>
                  </a:cubicBezTo>
                  <a:cubicBezTo>
                    <a:pt x="122" y="391"/>
                    <a:pt x="123" y="389"/>
                    <a:pt x="123" y="389"/>
                  </a:cubicBezTo>
                  <a:cubicBezTo>
                    <a:pt x="124" y="388"/>
                    <a:pt x="124" y="387"/>
                    <a:pt x="124" y="387"/>
                  </a:cubicBezTo>
                  <a:cubicBezTo>
                    <a:pt x="125" y="387"/>
                    <a:pt x="125" y="387"/>
                    <a:pt x="126" y="387"/>
                  </a:cubicBezTo>
                  <a:cubicBezTo>
                    <a:pt x="126" y="386"/>
                    <a:pt x="126" y="386"/>
                    <a:pt x="127" y="386"/>
                  </a:cubicBezTo>
                  <a:cubicBezTo>
                    <a:pt x="128" y="385"/>
                    <a:pt x="126" y="385"/>
                    <a:pt x="126" y="384"/>
                  </a:cubicBezTo>
                  <a:cubicBezTo>
                    <a:pt x="127" y="382"/>
                    <a:pt x="128" y="381"/>
                    <a:pt x="130" y="381"/>
                  </a:cubicBezTo>
                  <a:cubicBezTo>
                    <a:pt x="130" y="379"/>
                    <a:pt x="132" y="377"/>
                    <a:pt x="133" y="376"/>
                  </a:cubicBezTo>
                  <a:cubicBezTo>
                    <a:pt x="133" y="376"/>
                    <a:pt x="133" y="376"/>
                    <a:pt x="133" y="376"/>
                  </a:cubicBezTo>
                  <a:cubicBezTo>
                    <a:pt x="133" y="376"/>
                    <a:pt x="133" y="376"/>
                    <a:pt x="133" y="376"/>
                  </a:cubicBezTo>
                  <a:cubicBezTo>
                    <a:pt x="134" y="375"/>
                    <a:pt x="133" y="374"/>
                    <a:pt x="134" y="373"/>
                  </a:cubicBezTo>
                  <a:cubicBezTo>
                    <a:pt x="134" y="372"/>
                    <a:pt x="134" y="372"/>
                    <a:pt x="133" y="371"/>
                  </a:cubicBezTo>
                  <a:cubicBezTo>
                    <a:pt x="133" y="370"/>
                    <a:pt x="135" y="371"/>
                    <a:pt x="135" y="370"/>
                  </a:cubicBezTo>
                  <a:cubicBezTo>
                    <a:pt x="137" y="366"/>
                    <a:pt x="139" y="364"/>
                    <a:pt x="140" y="359"/>
                  </a:cubicBezTo>
                  <a:cubicBezTo>
                    <a:pt x="139" y="358"/>
                    <a:pt x="139" y="360"/>
                    <a:pt x="138" y="360"/>
                  </a:cubicBezTo>
                  <a:cubicBezTo>
                    <a:pt x="137" y="361"/>
                    <a:pt x="137" y="361"/>
                    <a:pt x="136" y="362"/>
                  </a:cubicBezTo>
                  <a:cubicBezTo>
                    <a:pt x="136" y="362"/>
                    <a:pt x="136" y="362"/>
                    <a:pt x="136" y="363"/>
                  </a:cubicBezTo>
                  <a:cubicBezTo>
                    <a:pt x="136" y="363"/>
                    <a:pt x="135" y="363"/>
                    <a:pt x="135" y="363"/>
                  </a:cubicBezTo>
                  <a:cubicBezTo>
                    <a:pt x="135" y="364"/>
                    <a:pt x="136" y="367"/>
                    <a:pt x="135" y="367"/>
                  </a:cubicBezTo>
                  <a:cubicBezTo>
                    <a:pt x="135" y="367"/>
                    <a:pt x="135" y="368"/>
                    <a:pt x="135" y="368"/>
                  </a:cubicBezTo>
                  <a:cubicBezTo>
                    <a:pt x="135" y="368"/>
                    <a:pt x="135" y="368"/>
                    <a:pt x="135" y="368"/>
                  </a:cubicBezTo>
                  <a:cubicBezTo>
                    <a:pt x="135" y="368"/>
                    <a:pt x="135" y="368"/>
                    <a:pt x="134" y="368"/>
                  </a:cubicBezTo>
                  <a:cubicBezTo>
                    <a:pt x="134" y="368"/>
                    <a:pt x="134" y="368"/>
                    <a:pt x="134" y="368"/>
                  </a:cubicBezTo>
                  <a:cubicBezTo>
                    <a:pt x="134" y="368"/>
                    <a:pt x="134" y="369"/>
                    <a:pt x="134" y="369"/>
                  </a:cubicBezTo>
                  <a:cubicBezTo>
                    <a:pt x="134" y="369"/>
                    <a:pt x="133" y="369"/>
                    <a:pt x="133" y="370"/>
                  </a:cubicBezTo>
                  <a:cubicBezTo>
                    <a:pt x="132" y="371"/>
                    <a:pt x="132" y="371"/>
                    <a:pt x="132" y="371"/>
                  </a:cubicBezTo>
                  <a:cubicBezTo>
                    <a:pt x="132" y="371"/>
                    <a:pt x="131" y="372"/>
                    <a:pt x="131" y="372"/>
                  </a:cubicBezTo>
                  <a:cubicBezTo>
                    <a:pt x="131" y="373"/>
                    <a:pt x="131" y="373"/>
                    <a:pt x="130" y="373"/>
                  </a:cubicBezTo>
                  <a:cubicBezTo>
                    <a:pt x="130" y="373"/>
                    <a:pt x="130" y="374"/>
                    <a:pt x="130" y="374"/>
                  </a:cubicBezTo>
                  <a:cubicBezTo>
                    <a:pt x="130" y="374"/>
                    <a:pt x="130" y="374"/>
                    <a:pt x="130" y="374"/>
                  </a:cubicBezTo>
                  <a:cubicBezTo>
                    <a:pt x="130" y="374"/>
                    <a:pt x="130" y="374"/>
                    <a:pt x="130" y="375"/>
                  </a:cubicBezTo>
                  <a:cubicBezTo>
                    <a:pt x="128" y="377"/>
                    <a:pt x="126" y="379"/>
                    <a:pt x="126" y="382"/>
                  </a:cubicBezTo>
                  <a:cubicBezTo>
                    <a:pt x="125" y="382"/>
                    <a:pt x="126" y="384"/>
                    <a:pt x="125" y="384"/>
                  </a:cubicBezTo>
                  <a:cubicBezTo>
                    <a:pt x="124" y="385"/>
                    <a:pt x="125" y="385"/>
                    <a:pt x="125" y="386"/>
                  </a:cubicBezTo>
                  <a:cubicBezTo>
                    <a:pt x="124" y="386"/>
                    <a:pt x="123" y="387"/>
                    <a:pt x="123" y="387"/>
                  </a:cubicBezTo>
                  <a:cubicBezTo>
                    <a:pt x="123" y="388"/>
                    <a:pt x="123" y="387"/>
                    <a:pt x="122" y="388"/>
                  </a:cubicBezTo>
                  <a:cubicBezTo>
                    <a:pt x="122" y="389"/>
                    <a:pt x="122" y="390"/>
                    <a:pt x="121" y="391"/>
                  </a:cubicBezTo>
                  <a:cubicBezTo>
                    <a:pt x="121" y="391"/>
                    <a:pt x="121" y="391"/>
                    <a:pt x="121" y="392"/>
                  </a:cubicBezTo>
                  <a:cubicBezTo>
                    <a:pt x="120" y="393"/>
                    <a:pt x="120" y="394"/>
                    <a:pt x="120" y="395"/>
                  </a:cubicBezTo>
                  <a:cubicBezTo>
                    <a:pt x="120" y="395"/>
                    <a:pt x="119" y="394"/>
                    <a:pt x="119" y="394"/>
                  </a:cubicBezTo>
                  <a:cubicBezTo>
                    <a:pt x="119" y="394"/>
                    <a:pt x="119" y="395"/>
                    <a:pt x="119" y="395"/>
                  </a:cubicBezTo>
                  <a:cubicBezTo>
                    <a:pt x="119" y="396"/>
                    <a:pt x="119" y="396"/>
                    <a:pt x="119" y="396"/>
                  </a:cubicBezTo>
                  <a:cubicBezTo>
                    <a:pt x="119" y="396"/>
                    <a:pt x="118" y="397"/>
                    <a:pt x="118" y="397"/>
                  </a:cubicBezTo>
                  <a:cubicBezTo>
                    <a:pt x="118" y="397"/>
                    <a:pt x="118" y="397"/>
                    <a:pt x="118" y="397"/>
                  </a:cubicBezTo>
                  <a:cubicBezTo>
                    <a:pt x="117" y="399"/>
                    <a:pt x="117" y="401"/>
                    <a:pt x="116" y="401"/>
                  </a:cubicBezTo>
                  <a:cubicBezTo>
                    <a:pt x="116" y="401"/>
                    <a:pt x="116" y="402"/>
                    <a:pt x="116" y="402"/>
                  </a:cubicBezTo>
                  <a:cubicBezTo>
                    <a:pt x="115" y="403"/>
                    <a:pt x="113" y="405"/>
                    <a:pt x="113" y="406"/>
                  </a:cubicBezTo>
                  <a:cubicBezTo>
                    <a:pt x="113" y="407"/>
                    <a:pt x="115" y="407"/>
                    <a:pt x="114" y="408"/>
                  </a:cubicBezTo>
                  <a:cubicBezTo>
                    <a:pt x="113" y="409"/>
                    <a:pt x="112" y="408"/>
                    <a:pt x="111" y="409"/>
                  </a:cubicBezTo>
                  <a:cubicBezTo>
                    <a:pt x="111" y="410"/>
                    <a:pt x="109" y="411"/>
                    <a:pt x="108" y="412"/>
                  </a:cubicBezTo>
                  <a:cubicBezTo>
                    <a:pt x="108" y="413"/>
                    <a:pt x="109" y="413"/>
                    <a:pt x="109" y="414"/>
                  </a:cubicBezTo>
                  <a:cubicBezTo>
                    <a:pt x="107" y="416"/>
                    <a:pt x="107" y="418"/>
                    <a:pt x="106" y="420"/>
                  </a:cubicBezTo>
                  <a:cubicBezTo>
                    <a:pt x="106" y="421"/>
                    <a:pt x="106" y="421"/>
                    <a:pt x="106" y="421"/>
                  </a:cubicBezTo>
                  <a:cubicBezTo>
                    <a:pt x="105" y="423"/>
                    <a:pt x="107" y="423"/>
                    <a:pt x="107" y="424"/>
                  </a:cubicBezTo>
                  <a:cubicBezTo>
                    <a:pt x="107" y="425"/>
                    <a:pt x="106" y="426"/>
                    <a:pt x="106" y="426"/>
                  </a:cubicBezTo>
                  <a:cubicBezTo>
                    <a:pt x="106" y="427"/>
                    <a:pt x="105" y="428"/>
                    <a:pt x="105" y="428"/>
                  </a:cubicBezTo>
                  <a:cubicBezTo>
                    <a:pt x="105" y="428"/>
                    <a:pt x="105" y="428"/>
                    <a:pt x="104" y="428"/>
                  </a:cubicBezTo>
                  <a:cubicBezTo>
                    <a:pt x="104" y="430"/>
                    <a:pt x="104" y="430"/>
                    <a:pt x="103" y="432"/>
                  </a:cubicBezTo>
                  <a:cubicBezTo>
                    <a:pt x="103" y="432"/>
                    <a:pt x="103" y="432"/>
                    <a:pt x="103" y="433"/>
                  </a:cubicBezTo>
                  <a:cubicBezTo>
                    <a:pt x="102" y="434"/>
                    <a:pt x="102" y="435"/>
                    <a:pt x="102" y="435"/>
                  </a:cubicBezTo>
                  <a:cubicBezTo>
                    <a:pt x="101" y="436"/>
                    <a:pt x="101" y="436"/>
                    <a:pt x="101" y="437"/>
                  </a:cubicBezTo>
                  <a:cubicBezTo>
                    <a:pt x="101" y="438"/>
                    <a:pt x="100" y="438"/>
                    <a:pt x="101" y="438"/>
                  </a:cubicBezTo>
                  <a:cubicBezTo>
                    <a:pt x="101" y="439"/>
                    <a:pt x="100" y="442"/>
                    <a:pt x="100" y="442"/>
                  </a:cubicBezTo>
                  <a:cubicBezTo>
                    <a:pt x="100" y="443"/>
                    <a:pt x="99" y="442"/>
                    <a:pt x="99" y="443"/>
                  </a:cubicBezTo>
                  <a:cubicBezTo>
                    <a:pt x="100" y="444"/>
                    <a:pt x="98" y="447"/>
                    <a:pt x="98" y="447"/>
                  </a:cubicBezTo>
                  <a:cubicBezTo>
                    <a:pt x="97" y="449"/>
                    <a:pt x="98" y="450"/>
                    <a:pt x="98" y="451"/>
                  </a:cubicBezTo>
                  <a:cubicBezTo>
                    <a:pt x="98" y="451"/>
                    <a:pt x="97" y="451"/>
                    <a:pt x="97" y="451"/>
                  </a:cubicBezTo>
                  <a:cubicBezTo>
                    <a:pt x="97" y="453"/>
                    <a:pt x="97" y="453"/>
                    <a:pt x="97" y="454"/>
                  </a:cubicBezTo>
                  <a:cubicBezTo>
                    <a:pt x="97" y="455"/>
                    <a:pt x="96" y="455"/>
                    <a:pt x="96" y="456"/>
                  </a:cubicBezTo>
                  <a:cubicBezTo>
                    <a:pt x="96" y="456"/>
                    <a:pt x="96" y="456"/>
                    <a:pt x="95" y="456"/>
                  </a:cubicBezTo>
                  <a:cubicBezTo>
                    <a:pt x="95" y="456"/>
                    <a:pt x="95" y="455"/>
                    <a:pt x="95" y="456"/>
                  </a:cubicBezTo>
                  <a:cubicBezTo>
                    <a:pt x="95" y="456"/>
                    <a:pt x="95" y="456"/>
                    <a:pt x="95" y="456"/>
                  </a:cubicBezTo>
                  <a:cubicBezTo>
                    <a:pt x="94" y="456"/>
                    <a:pt x="94" y="457"/>
                    <a:pt x="94" y="457"/>
                  </a:cubicBezTo>
                  <a:cubicBezTo>
                    <a:pt x="94" y="458"/>
                    <a:pt x="93" y="458"/>
                    <a:pt x="93" y="459"/>
                  </a:cubicBezTo>
                  <a:cubicBezTo>
                    <a:pt x="93" y="460"/>
                    <a:pt x="93" y="460"/>
                    <a:pt x="93" y="461"/>
                  </a:cubicBezTo>
                  <a:cubicBezTo>
                    <a:pt x="93" y="462"/>
                    <a:pt x="94" y="465"/>
                    <a:pt x="94" y="466"/>
                  </a:cubicBezTo>
                  <a:cubicBezTo>
                    <a:pt x="94" y="466"/>
                    <a:pt x="94" y="467"/>
                    <a:pt x="93" y="468"/>
                  </a:cubicBezTo>
                  <a:cubicBezTo>
                    <a:pt x="93" y="470"/>
                    <a:pt x="94" y="472"/>
                    <a:pt x="94" y="473"/>
                  </a:cubicBezTo>
                  <a:cubicBezTo>
                    <a:pt x="93" y="475"/>
                    <a:pt x="92" y="476"/>
                    <a:pt x="92" y="477"/>
                  </a:cubicBezTo>
                  <a:cubicBezTo>
                    <a:pt x="92" y="478"/>
                    <a:pt x="93" y="480"/>
                    <a:pt x="93" y="481"/>
                  </a:cubicBezTo>
                  <a:cubicBezTo>
                    <a:pt x="93" y="481"/>
                    <a:pt x="92" y="481"/>
                    <a:pt x="92" y="482"/>
                  </a:cubicBezTo>
                  <a:cubicBezTo>
                    <a:pt x="92" y="483"/>
                    <a:pt x="93" y="484"/>
                    <a:pt x="93" y="485"/>
                  </a:cubicBezTo>
                  <a:cubicBezTo>
                    <a:pt x="93" y="486"/>
                    <a:pt x="93" y="487"/>
                    <a:pt x="93" y="488"/>
                  </a:cubicBezTo>
                  <a:cubicBezTo>
                    <a:pt x="93" y="490"/>
                    <a:pt x="92" y="491"/>
                    <a:pt x="93" y="492"/>
                  </a:cubicBezTo>
                  <a:cubicBezTo>
                    <a:pt x="93" y="492"/>
                    <a:pt x="93" y="493"/>
                    <a:pt x="93" y="493"/>
                  </a:cubicBezTo>
                  <a:cubicBezTo>
                    <a:pt x="92" y="493"/>
                    <a:pt x="92" y="491"/>
                    <a:pt x="92" y="490"/>
                  </a:cubicBezTo>
                  <a:cubicBezTo>
                    <a:pt x="92" y="489"/>
                    <a:pt x="93" y="487"/>
                    <a:pt x="93" y="485"/>
                  </a:cubicBezTo>
                  <a:cubicBezTo>
                    <a:pt x="92" y="485"/>
                    <a:pt x="93" y="484"/>
                    <a:pt x="92" y="484"/>
                  </a:cubicBezTo>
                  <a:cubicBezTo>
                    <a:pt x="91" y="485"/>
                    <a:pt x="92" y="486"/>
                    <a:pt x="92" y="487"/>
                  </a:cubicBezTo>
                  <a:cubicBezTo>
                    <a:pt x="92" y="489"/>
                    <a:pt x="90" y="492"/>
                    <a:pt x="90" y="495"/>
                  </a:cubicBezTo>
                  <a:cubicBezTo>
                    <a:pt x="90" y="496"/>
                    <a:pt x="90" y="497"/>
                    <a:pt x="90" y="497"/>
                  </a:cubicBezTo>
                  <a:cubicBezTo>
                    <a:pt x="90" y="498"/>
                    <a:pt x="90" y="499"/>
                    <a:pt x="90" y="499"/>
                  </a:cubicBezTo>
                  <a:cubicBezTo>
                    <a:pt x="90" y="500"/>
                    <a:pt x="90" y="500"/>
                    <a:pt x="90" y="500"/>
                  </a:cubicBezTo>
                  <a:cubicBezTo>
                    <a:pt x="90" y="502"/>
                    <a:pt x="90" y="503"/>
                    <a:pt x="90" y="505"/>
                  </a:cubicBezTo>
                  <a:cubicBezTo>
                    <a:pt x="90" y="505"/>
                    <a:pt x="91" y="510"/>
                    <a:pt x="91" y="510"/>
                  </a:cubicBezTo>
                  <a:cubicBezTo>
                    <a:pt x="90" y="510"/>
                    <a:pt x="91" y="510"/>
                    <a:pt x="90" y="511"/>
                  </a:cubicBezTo>
                  <a:cubicBezTo>
                    <a:pt x="90" y="520"/>
                    <a:pt x="90" y="520"/>
                    <a:pt x="90" y="520"/>
                  </a:cubicBezTo>
                  <a:cubicBezTo>
                    <a:pt x="90" y="522"/>
                    <a:pt x="90" y="523"/>
                    <a:pt x="90" y="526"/>
                  </a:cubicBezTo>
                  <a:cubicBezTo>
                    <a:pt x="90" y="527"/>
                    <a:pt x="90" y="527"/>
                    <a:pt x="90" y="527"/>
                  </a:cubicBezTo>
                  <a:cubicBezTo>
                    <a:pt x="90" y="528"/>
                    <a:pt x="89" y="529"/>
                    <a:pt x="89" y="529"/>
                  </a:cubicBezTo>
                  <a:cubicBezTo>
                    <a:pt x="90" y="528"/>
                    <a:pt x="89" y="531"/>
                    <a:pt x="89" y="530"/>
                  </a:cubicBezTo>
                  <a:cubicBezTo>
                    <a:pt x="89" y="531"/>
                    <a:pt x="90" y="532"/>
                    <a:pt x="89" y="533"/>
                  </a:cubicBezTo>
                  <a:cubicBezTo>
                    <a:pt x="91" y="534"/>
                    <a:pt x="90" y="536"/>
                    <a:pt x="90" y="537"/>
                  </a:cubicBezTo>
                  <a:cubicBezTo>
                    <a:pt x="90" y="538"/>
                    <a:pt x="90" y="538"/>
                    <a:pt x="90" y="538"/>
                  </a:cubicBezTo>
                  <a:cubicBezTo>
                    <a:pt x="90" y="539"/>
                    <a:pt x="90" y="539"/>
                    <a:pt x="90" y="539"/>
                  </a:cubicBezTo>
                  <a:cubicBezTo>
                    <a:pt x="90" y="539"/>
                    <a:pt x="90" y="540"/>
                    <a:pt x="90" y="540"/>
                  </a:cubicBezTo>
                  <a:cubicBezTo>
                    <a:pt x="90" y="541"/>
                    <a:pt x="89" y="542"/>
                    <a:pt x="90" y="543"/>
                  </a:cubicBezTo>
                  <a:cubicBezTo>
                    <a:pt x="91" y="541"/>
                    <a:pt x="91" y="539"/>
                    <a:pt x="91" y="537"/>
                  </a:cubicBezTo>
                  <a:cubicBezTo>
                    <a:pt x="91" y="536"/>
                    <a:pt x="91" y="533"/>
                    <a:pt x="91" y="532"/>
                  </a:cubicBezTo>
                  <a:cubicBezTo>
                    <a:pt x="92" y="533"/>
                    <a:pt x="91" y="529"/>
                    <a:pt x="92" y="530"/>
                  </a:cubicBezTo>
                  <a:cubicBezTo>
                    <a:pt x="92" y="532"/>
                    <a:pt x="93" y="534"/>
                    <a:pt x="93" y="536"/>
                  </a:cubicBezTo>
                  <a:cubicBezTo>
                    <a:pt x="93" y="537"/>
                    <a:pt x="92" y="537"/>
                    <a:pt x="92" y="538"/>
                  </a:cubicBezTo>
                  <a:cubicBezTo>
                    <a:pt x="92" y="539"/>
                    <a:pt x="93" y="538"/>
                    <a:pt x="93" y="540"/>
                  </a:cubicBezTo>
                  <a:cubicBezTo>
                    <a:pt x="92" y="542"/>
                    <a:pt x="92" y="542"/>
                    <a:pt x="92" y="544"/>
                  </a:cubicBezTo>
                  <a:cubicBezTo>
                    <a:pt x="91" y="545"/>
                    <a:pt x="91" y="544"/>
                    <a:pt x="90" y="544"/>
                  </a:cubicBezTo>
                  <a:cubicBezTo>
                    <a:pt x="90" y="545"/>
                    <a:pt x="90" y="546"/>
                    <a:pt x="90" y="546"/>
                  </a:cubicBezTo>
                  <a:cubicBezTo>
                    <a:pt x="90" y="548"/>
                    <a:pt x="90" y="549"/>
                    <a:pt x="90" y="550"/>
                  </a:cubicBezTo>
                  <a:cubicBezTo>
                    <a:pt x="90" y="551"/>
                    <a:pt x="89" y="552"/>
                    <a:pt x="90" y="552"/>
                  </a:cubicBezTo>
                  <a:cubicBezTo>
                    <a:pt x="90" y="552"/>
                    <a:pt x="91" y="552"/>
                    <a:pt x="91" y="552"/>
                  </a:cubicBezTo>
                  <a:cubicBezTo>
                    <a:pt x="91" y="551"/>
                    <a:pt x="91" y="551"/>
                    <a:pt x="92" y="551"/>
                  </a:cubicBezTo>
                  <a:cubicBezTo>
                    <a:pt x="92" y="552"/>
                    <a:pt x="92" y="552"/>
                    <a:pt x="92" y="553"/>
                  </a:cubicBezTo>
                  <a:cubicBezTo>
                    <a:pt x="92" y="554"/>
                    <a:pt x="92" y="554"/>
                    <a:pt x="92" y="555"/>
                  </a:cubicBezTo>
                  <a:cubicBezTo>
                    <a:pt x="91" y="555"/>
                    <a:pt x="91" y="555"/>
                    <a:pt x="91" y="556"/>
                  </a:cubicBezTo>
                  <a:cubicBezTo>
                    <a:pt x="91" y="556"/>
                    <a:pt x="91" y="556"/>
                    <a:pt x="91" y="557"/>
                  </a:cubicBezTo>
                  <a:cubicBezTo>
                    <a:pt x="91" y="557"/>
                    <a:pt x="91" y="556"/>
                    <a:pt x="92" y="557"/>
                  </a:cubicBezTo>
                  <a:cubicBezTo>
                    <a:pt x="92" y="557"/>
                    <a:pt x="93" y="557"/>
                    <a:pt x="93" y="558"/>
                  </a:cubicBezTo>
                  <a:cubicBezTo>
                    <a:pt x="93" y="558"/>
                    <a:pt x="93" y="559"/>
                    <a:pt x="93" y="559"/>
                  </a:cubicBezTo>
                  <a:cubicBezTo>
                    <a:pt x="92" y="559"/>
                    <a:pt x="92" y="559"/>
                    <a:pt x="91" y="559"/>
                  </a:cubicBezTo>
                  <a:cubicBezTo>
                    <a:pt x="91" y="559"/>
                    <a:pt x="91" y="560"/>
                    <a:pt x="91" y="560"/>
                  </a:cubicBezTo>
                  <a:cubicBezTo>
                    <a:pt x="91" y="560"/>
                    <a:pt x="92" y="561"/>
                    <a:pt x="92" y="561"/>
                  </a:cubicBezTo>
                  <a:cubicBezTo>
                    <a:pt x="92" y="562"/>
                    <a:pt x="91" y="564"/>
                    <a:pt x="91" y="565"/>
                  </a:cubicBezTo>
                  <a:cubicBezTo>
                    <a:pt x="91" y="565"/>
                    <a:pt x="92" y="565"/>
                    <a:pt x="92" y="565"/>
                  </a:cubicBezTo>
                  <a:cubicBezTo>
                    <a:pt x="92" y="566"/>
                    <a:pt x="91" y="567"/>
                    <a:pt x="91" y="568"/>
                  </a:cubicBezTo>
                  <a:cubicBezTo>
                    <a:pt x="92" y="568"/>
                    <a:pt x="91" y="568"/>
                    <a:pt x="91" y="569"/>
                  </a:cubicBezTo>
                  <a:cubicBezTo>
                    <a:pt x="92" y="568"/>
                    <a:pt x="91" y="570"/>
                    <a:pt x="92" y="570"/>
                  </a:cubicBezTo>
                  <a:cubicBezTo>
                    <a:pt x="92" y="571"/>
                    <a:pt x="93" y="571"/>
                    <a:pt x="93" y="571"/>
                  </a:cubicBezTo>
                  <a:cubicBezTo>
                    <a:pt x="93" y="572"/>
                    <a:pt x="92" y="574"/>
                    <a:pt x="93" y="573"/>
                  </a:cubicBezTo>
                  <a:cubicBezTo>
                    <a:pt x="95" y="573"/>
                    <a:pt x="93" y="570"/>
                    <a:pt x="95" y="569"/>
                  </a:cubicBezTo>
                  <a:cubicBezTo>
                    <a:pt x="95" y="569"/>
                    <a:pt x="95" y="571"/>
                    <a:pt x="95" y="572"/>
                  </a:cubicBezTo>
                  <a:cubicBezTo>
                    <a:pt x="96" y="573"/>
                    <a:pt x="97" y="574"/>
                    <a:pt x="97" y="575"/>
                  </a:cubicBezTo>
                  <a:cubicBezTo>
                    <a:pt x="96" y="578"/>
                    <a:pt x="97" y="579"/>
                    <a:pt x="97" y="581"/>
                  </a:cubicBezTo>
                  <a:cubicBezTo>
                    <a:pt x="98" y="581"/>
                    <a:pt x="98" y="583"/>
                    <a:pt x="98" y="583"/>
                  </a:cubicBezTo>
                  <a:cubicBezTo>
                    <a:pt x="98" y="584"/>
                    <a:pt x="98" y="584"/>
                    <a:pt x="99" y="585"/>
                  </a:cubicBezTo>
                  <a:cubicBezTo>
                    <a:pt x="99" y="586"/>
                    <a:pt x="99" y="587"/>
                    <a:pt x="99" y="588"/>
                  </a:cubicBezTo>
                  <a:cubicBezTo>
                    <a:pt x="99" y="589"/>
                    <a:pt x="99" y="590"/>
                    <a:pt x="99" y="591"/>
                  </a:cubicBezTo>
                  <a:cubicBezTo>
                    <a:pt x="100" y="591"/>
                    <a:pt x="100" y="592"/>
                    <a:pt x="100" y="593"/>
                  </a:cubicBezTo>
                  <a:cubicBezTo>
                    <a:pt x="100" y="594"/>
                    <a:pt x="101" y="594"/>
                    <a:pt x="100" y="595"/>
                  </a:cubicBezTo>
                  <a:cubicBezTo>
                    <a:pt x="100" y="596"/>
                    <a:pt x="101" y="595"/>
                    <a:pt x="101" y="596"/>
                  </a:cubicBezTo>
                  <a:cubicBezTo>
                    <a:pt x="101" y="597"/>
                    <a:pt x="101" y="598"/>
                    <a:pt x="102" y="599"/>
                  </a:cubicBezTo>
                  <a:cubicBezTo>
                    <a:pt x="102" y="599"/>
                    <a:pt x="102" y="600"/>
                    <a:pt x="102" y="600"/>
                  </a:cubicBezTo>
                  <a:cubicBezTo>
                    <a:pt x="102" y="601"/>
                    <a:pt x="102" y="601"/>
                    <a:pt x="102" y="601"/>
                  </a:cubicBezTo>
                  <a:cubicBezTo>
                    <a:pt x="102" y="601"/>
                    <a:pt x="101" y="602"/>
                    <a:pt x="101" y="602"/>
                  </a:cubicBezTo>
                  <a:cubicBezTo>
                    <a:pt x="100" y="602"/>
                    <a:pt x="101" y="602"/>
                    <a:pt x="101" y="603"/>
                  </a:cubicBezTo>
                  <a:cubicBezTo>
                    <a:pt x="101" y="603"/>
                    <a:pt x="101" y="604"/>
                    <a:pt x="101" y="604"/>
                  </a:cubicBezTo>
                  <a:cubicBezTo>
                    <a:pt x="101" y="605"/>
                    <a:pt x="101" y="606"/>
                    <a:pt x="102" y="606"/>
                  </a:cubicBezTo>
                  <a:cubicBezTo>
                    <a:pt x="102" y="606"/>
                    <a:pt x="102" y="607"/>
                    <a:pt x="102" y="607"/>
                  </a:cubicBezTo>
                  <a:cubicBezTo>
                    <a:pt x="102" y="608"/>
                    <a:pt x="103" y="608"/>
                    <a:pt x="103" y="609"/>
                  </a:cubicBezTo>
                  <a:cubicBezTo>
                    <a:pt x="103" y="610"/>
                    <a:pt x="103" y="610"/>
                    <a:pt x="104" y="611"/>
                  </a:cubicBezTo>
                  <a:cubicBezTo>
                    <a:pt x="102" y="610"/>
                    <a:pt x="102" y="608"/>
                    <a:pt x="101" y="606"/>
                  </a:cubicBezTo>
                  <a:cubicBezTo>
                    <a:pt x="101" y="606"/>
                    <a:pt x="101" y="605"/>
                    <a:pt x="101" y="605"/>
                  </a:cubicBezTo>
                  <a:cubicBezTo>
                    <a:pt x="101" y="604"/>
                    <a:pt x="100" y="604"/>
                    <a:pt x="100" y="604"/>
                  </a:cubicBezTo>
                  <a:cubicBezTo>
                    <a:pt x="100" y="603"/>
                    <a:pt x="100" y="602"/>
                    <a:pt x="100" y="602"/>
                  </a:cubicBezTo>
                  <a:cubicBezTo>
                    <a:pt x="100" y="602"/>
                    <a:pt x="99" y="602"/>
                    <a:pt x="99" y="602"/>
                  </a:cubicBezTo>
                  <a:cubicBezTo>
                    <a:pt x="98" y="602"/>
                    <a:pt x="99" y="603"/>
                    <a:pt x="99" y="603"/>
                  </a:cubicBezTo>
                  <a:cubicBezTo>
                    <a:pt x="99" y="604"/>
                    <a:pt x="99" y="604"/>
                    <a:pt x="100" y="605"/>
                  </a:cubicBezTo>
                  <a:cubicBezTo>
                    <a:pt x="99" y="606"/>
                    <a:pt x="101" y="609"/>
                    <a:pt x="101" y="610"/>
                  </a:cubicBezTo>
                  <a:cubicBezTo>
                    <a:pt x="102" y="613"/>
                    <a:pt x="104" y="620"/>
                    <a:pt x="104" y="621"/>
                  </a:cubicBezTo>
                  <a:cubicBezTo>
                    <a:pt x="105" y="621"/>
                    <a:pt x="105" y="622"/>
                    <a:pt x="105" y="623"/>
                  </a:cubicBezTo>
                  <a:cubicBezTo>
                    <a:pt x="106" y="623"/>
                    <a:pt x="107" y="621"/>
                    <a:pt x="107" y="623"/>
                  </a:cubicBezTo>
                  <a:cubicBezTo>
                    <a:pt x="107" y="623"/>
                    <a:pt x="107" y="623"/>
                    <a:pt x="107" y="623"/>
                  </a:cubicBezTo>
                  <a:cubicBezTo>
                    <a:pt x="107" y="625"/>
                    <a:pt x="106" y="624"/>
                    <a:pt x="106" y="626"/>
                  </a:cubicBezTo>
                  <a:cubicBezTo>
                    <a:pt x="107" y="627"/>
                    <a:pt x="108" y="627"/>
                    <a:pt x="108" y="629"/>
                  </a:cubicBezTo>
                  <a:cubicBezTo>
                    <a:pt x="108" y="630"/>
                    <a:pt x="109" y="631"/>
                    <a:pt x="109" y="631"/>
                  </a:cubicBezTo>
                  <a:cubicBezTo>
                    <a:pt x="109" y="631"/>
                    <a:pt x="109" y="632"/>
                    <a:pt x="109" y="632"/>
                  </a:cubicBezTo>
                  <a:cubicBezTo>
                    <a:pt x="110" y="633"/>
                    <a:pt x="110" y="634"/>
                    <a:pt x="110" y="634"/>
                  </a:cubicBezTo>
                  <a:cubicBezTo>
                    <a:pt x="111" y="636"/>
                    <a:pt x="113" y="637"/>
                    <a:pt x="112" y="640"/>
                  </a:cubicBezTo>
                  <a:cubicBezTo>
                    <a:pt x="114" y="640"/>
                    <a:pt x="114" y="642"/>
                    <a:pt x="114" y="643"/>
                  </a:cubicBezTo>
                  <a:cubicBezTo>
                    <a:pt x="114" y="643"/>
                    <a:pt x="115" y="643"/>
                    <a:pt x="115" y="644"/>
                  </a:cubicBezTo>
                  <a:cubicBezTo>
                    <a:pt x="115" y="645"/>
                    <a:pt x="117" y="648"/>
                    <a:pt x="116" y="648"/>
                  </a:cubicBezTo>
                  <a:cubicBezTo>
                    <a:pt x="117" y="648"/>
                    <a:pt x="118" y="650"/>
                    <a:pt x="118" y="651"/>
                  </a:cubicBezTo>
                  <a:cubicBezTo>
                    <a:pt x="118" y="652"/>
                    <a:pt x="119" y="652"/>
                    <a:pt x="119" y="653"/>
                  </a:cubicBezTo>
                  <a:cubicBezTo>
                    <a:pt x="121" y="654"/>
                    <a:pt x="121" y="655"/>
                    <a:pt x="122" y="656"/>
                  </a:cubicBezTo>
                  <a:cubicBezTo>
                    <a:pt x="122" y="655"/>
                    <a:pt x="122" y="655"/>
                    <a:pt x="122" y="655"/>
                  </a:cubicBezTo>
                  <a:cubicBezTo>
                    <a:pt x="122" y="655"/>
                    <a:pt x="121" y="655"/>
                    <a:pt x="121" y="655"/>
                  </a:cubicBezTo>
                  <a:cubicBezTo>
                    <a:pt x="121" y="655"/>
                    <a:pt x="121" y="655"/>
                    <a:pt x="121" y="654"/>
                  </a:cubicBezTo>
                  <a:cubicBezTo>
                    <a:pt x="121" y="654"/>
                    <a:pt x="121" y="654"/>
                    <a:pt x="121" y="654"/>
                  </a:cubicBezTo>
                  <a:cubicBezTo>
                    <a:pt x="120" y="653"/>
                    <a:pt x="120" y="652"/>
                    <a:pt x="120" y="652"/>
                  </a:cubicBezTo>
                  <a:cubicBezTo>
                    <a:pt x="119" y="650"/>
                    <a:pt x="118" y="650"/>
                    <a:pt x="118" y="648"/>
                  </a:cubicBezTo>
                  <a:cubicBezTo>
                    <a:pt x="120" y="649"/>
                    <a:pt x="121" y="650"/>
                    <a:pt x="121" y="653"/>
                  </a:cubicBezTo>
                  <a:cubicBezTo>
                    <a:pt x="122" y="654"/>
                    <a:pt x="121" y="654"/>
                    <a:pt x="121" y="654"/>
                  </a:cubicBezTo>
                  <a:cubicBezTo>
                    <a:pt x="122" y="654"/>
                    <a:pt x="122" y="655"/>
                    <a:pt x="122" y="655"/>
                  </a:cubicBezTo>
                  <a:cubicBezTo>
                    <a:pt x="122" y="655"/>
                    <a:pt x="123" y="654"/>
                    <a:pt x="123" y="654"/>
                  </a:cubicBezTo>
                  <a:cubicBezTo>
                    <a:pt x="123" y="655"/>
                    <a:pt x="123" y="655"/>
                    <a:pt x="123" y="655"/>
                  </a:cubicBezTo>
                  <a:cubicBezTo>
                    <a:pt x="123" y="655"/>
                    <a:pt x="123" y="655"/>
                    <a:pt x="123" y="655"/>
                  </a:cubicBezTo>
                  <a:cubicBezTo>
                    <a:pt x="123" y="656"/>
                    <a:pt x="123" y="656"/>
                    <a:pt x="123" y="656"/>
                  </a:cubicBezTo>
                  <a:cubicBezTo>
                    <a:pt x="123" y="657"/>
                    <a:pt x="124" y="657"/>
                    <a:pt x="124" y="658"/>
                  </a:cubicBezTo>
                  <a:cubicBezTo>
                    <a:pt x="124" y="658"/>
                    <a:pt x="125" y="659"/>
                    <a:pt x="125" y="660"/>
                  </a:cubicBezTo>
                  <a:cubicBezTo>
                    <a:pt x="125" y="660"/>
                    <a:pt x="125" y="661"/>
                    <a:pt x="125" y="662"/>
                  </a:cubicBezTo>
                  <a:cubicBezTo>
                    <a:pt x="125" y="662"/>
                    <a:pt x="126" y="662"/>
                    <a:pt x="126" y="662"/>
                  </a:cubicBezTo>
                  <a:cubicBezTo>
                    <a:pt x="126" y="663"/>
                    <a:pt x="126" y="663"/>
                    <a:pt x="126" y="663"/>
                  </a:cubicBezTo>
                  <a:cubicBezTo>
                    <a:pt x="126" y="664"/>
                    <a:pt x="126" y="664"/>
                    <a:pt x="126" y="664"/>
                  </a:cubicBezTo>
                  <a:cubicBezTo>
                    <a:pt x="126" y="664"/>
                    <a:pt x="126" y="665"/>
                    <a:pt x="126" y="665"/>
                  </a:cubicBezTo>
                  <a:cubicBezTo>
                    <a:pt x="126" y="665"/>
                    <a:pt x="127" y="665"/>
                    <a:pt x="127" y="665"/>
                  </a:cubicBezTo>
                  <a:cubicBezTo>
                    <a:pt x="127" y="665"/>
                    <a:pt x="127" y="666"/>
                    <a:pt x="127" y="666"/>
                  </a:cubicBezTo>
                  <a:cubicBezTo>
                    <a:pt x="127" y="667"/>
                    <a:pt x="128" y="667"/>
                    <a:pt x="127" y="668"/>
                  </a:cubicBezTo>
                  <a:cubicBezTo>
                    <a:pt x="128" y="669"/>
                    <a:pt x="130" y="671"/>
                    <a:pt x="130" y="672"/>
                  </a:cubicBezTo>
                  <a:cubicBezTo>
                    <a:pt x="131" y="673"/>
                    <a:pt x="133" y="674"/>
                    <a:pt x="133" y="674"/>
                  </a:cubicBezTo>
                  <a:cubicBezTo>
                    <a:pt x="134" y="675"/>
                    <a:pt x="133" y="676"/>
                    <a:pt x="134" y="676"/>
                  </a:cubicBezTo>
                  <a:cubicBezTo>
                    <a:pt x="134" y="676"/>
                    <a:pt x="134" y="677"/>
                    <a:pt x="134" y="677"/>
                  </a:cubicBezTo>
                  <a:cubicBezTo>
                    <a:pt x="135" y="678"/>
                    <a:pt x="136" y="679"/>
                    <a:pt x="137" y="680"/>
                  </a:cubicBezTo>
                  <a:cubicBezTo>
                    <a:pt x="137" y="681"/>
                    <a:pt x="138" y="681"/>
                    <a:pt x="138" y="681"/>
                  </a:cubicBezTo>
                  <a:cubicBezTo>
                    <a:pt x="138" y="682"/>
                    <a:pt x="138" y="682"/>
                    <a:pt x="138" y="682"/>
                  </a:cubicBezTo>
                  <a:cubicBezTo>
                    <a:pt x="138" y="683"/>
                    <a:pt x="139" y="683"/>
                    <a:pt x="139" y="683"/>
                  </a:cubicBezTo>
                  <a:cubicBezTo>
                    <a:pt x="140" y="685"/>
                    <a:pt x="140" y="685"/>
                    <a:pt x="141" y="686"/>
                  </a:cubicBezTo>
                  <a:cubicBezTo>
                    <a:pt x="141" y="687"/>
                    <a:pt x="143" y="687"/>
                    <a:pt x="143" y="687"/>
                  </a:cubicBezTo>
                  <a:cubicBezTo>
                    <a:pt x="144" y="689"/>
                    <a:pt x="144" y="687"/>
                    <a:pt x="144" y="689"/>
                  </a:cubicBezTo>
                  <a:cubicBezTo>
                    <a:pt x="146" y="689"/>
                    <a:pt x="146" y="691"/>
                    <a:pt x="147" y="692"/>
                  </a:cubicBezTo>
                  <a:cubicBezTo>
                    <a:pt x="147" y="692"/>
                    <a:pt x="148" y="692"/>
                    <a:pt x="148" y="693"/>
                  </a:cubicBezTo>
                  <a:cubicBezTo>
                    <a:pt x="148" y="695"/>
                    <a:pt x="149" y="696"/>
                    <a:pt x="151" y="697"/>
                  </a:cubicBezTo>
                  <a:cubicBezTo>
                    <a:pt x="151" y="698"/>
                    <a:pt x="152" y="699"/>
                    <a:pt x="152" y="700"/>
                  </a:cubicBezTo>
                  <a:cubicBezTo>
                    <a:pt x="154" y="701"/>
                    <a:pt x="158" y="704"/>
                    <a:pt x="158" y="706"/>
                  </a:cubicBezTo>
                  <a:cubicBezTo>
                    <a:pt x="160" y="706"/>
                    <a:pt x="161" y="707"/>
                    <a:pt x="161" y="709"/>
                  </a:cubicBezTo>
                  <a:cubicBezTo>
                    <a:pt x="163" y="709"/>
                    <a:pt x="162" y="710"/>
                    <a:pt x="164" y="711"/>
                  </a:cubicBezTo>
                  <a:cubicBezTo>
                    <a:pt x="164" y="712"/>
                    <a:pt x="165" y="712"/>
                    <a:pt x="165" y="713"/>
                  </a:cubicBezTo>
                  <a:cubicBezTo>
                    <a:pt x="167" y="713"/>
                    <a:pt x="168" y="715"/>
                    <a:pt x="169" y="716"/>
                  </a:cubicBezTo>
                  <a:cubicBezTo>
                    <a:pt x="169" y="716"/>
                    <a:pt x="169" y="715"/>
                    <a:pt x="169" y="716"/>
                  </a:cubicBezTo>
                  <a:cubicBezTo>
                    <a:pt x="170" y="716"/>
                    <a:pt x="170" y="717"/>
                    <a:pt x="170" y="717"/>
                  </a:cubicBezTo>
                  <a:cubicBezTo>
                    <a:pt x="171" y="717"/>
                    <a:pt x="171" y="718"/>
                    <a:pt x="172" y="718"/>
                  </a:cubicBezTo>
                  <a:cubicBezTo>
                    <a:pt x="173" y="720"/>
                    <a:pt x="174" y="720"/>
                    <a:pt x="174" y="721"/>
                  </a:cubicBezTo>
                  <a:cubicBezTo>
                    <a:pt x="176" y="721"/>
                    <a:pt x="176" y="723"/>
                    <a:pt x="177" y="723"/>
                  </a:cubicBezTo>
                  <a:cubicBezTo>
                    <a:pt x="178" y="723"/>
                    <a:pt x="178" y="724"/>
                    <a:pt x="178" y="724"/>
                  </a:cubicBezTo>
                  <a:cubicBezTo>
                    <a:pt x="179" y="724"/>
                    <a:pt x="179" y="724"/>
                    <a:pt x="179" y="725"/>
                  </a:cubicBezTo>
                  <a:cubicBezTo>
                    <a:pt x="180" y="726"/>
                    <a:pt x="180" y="726"/>
                    <a:pt x="182" y="726"/>
                  </a:cubicBezTo>
                  <a:cubicBezTo>
                    <a:pt x="182" y="727"/>
                    <a:pt x="183" y="727"/>
                    <a:pt x="184" y="728"/>
                  </a:cubicBezTo>
                  <a:cubicBezTo>
                    <a:pt x="184" y="728"/>
                    <a:pt x="184" y="728"/>
                    <a:pt x="184" y="728"/>
                  </a:cubicBezTo>
                  <a:cubicBezTo>
                    <a:pt x="184" y="729"/>
                    <a:pt x="185" y="728"/>
                    <a:pt x="185" y="728"/>
                  </a:cubicBezTo>
                  <a:cubicBezTo>
                    <a:pt x="185" y="729"/>
                    <a:pt x="185" y="729"/>
                    <a:pt x="185" y="729"/>
                  </a:cubicBezTo>
                  <a:cubicBezTo>
                    <a:pt x="185" y="730"/>
                    <a:pt x="186" y="729"/>
                    <a:pt x="186" y="729"/>
                  </a:cubicBezTo>
                  <a:cubicBezTo>
                    <a:pt x="186" y="729"/>
                    <a:pt x="186" y="730"/>
                    <a:pt x="186" y="730"/>
                  </a:cubicBezTo>
                  <a:cubicBezTo>
                    <a:pt x="186" y="730"/>
                    <a:pt x="187" y="730"/>
                    <a:pt x="187" y="730"/>
                  </a:cubicBezTo>
                  <a:cubicBezTo>
                    <a:pt x="187" y="730"/>
                    <a:pt x="187" y="731"/>
                    <a:pt x="188" y="731"/>
                  </a:cubicBezTo>
                  <a:cubicBezTo>
                    <a:pt x="189" y="732"/>
                    <a:pt x="190" y="732"/>
                    <a:pt x="191" y="733"/>
                  </a:cubicBezTo>
                  <a:cubicBezTo>
                    <a:pt x="191" y="733"/>
                    <a:pt x="192" y="733"/>
                    <a:pt x="192" y="734"/>
                  </a:cubicBezTo>
                  <a:cubicBezTo>
                    <a:pt x="193" y="734"/>
                    <a:pt x="193" y="734"/>
                    <a:pt x="194" y="735"/>
                  </a:cubicBezTo>
                  <a:cubicBezTo>
                    <a:pt x="196" y="736"/>
                    <a:pt x="198" y="737"/>
                    <a:pt x="201" y="738"/>
                  </a:cubicBezTo>
                  <a:cubicBezTo>
                    <a:pt x="204" y="740"/>
                    <a:pt x="207" y="741"/>
                    <a:pt x="210" y="743"/>
                  </a:cubicBezTo>
                  <a:cubicBezTo>
                    <a:pt x="211" y="744"/>
                    <a:pt x="213" y="744"/>
                    <a:pt x="214" y="745"/>
                  </a:cubicBezTo>
                  <a:cubicBezTo>
                    <a:pt x="214" y="745"/>
                    <a:pt x="215" y="745"/>
                    <a:pt x="215" y="745"/>
                  </a:cubicBezTo>
                  <a:cubicBezTo>
                    <a:pt x="214" y="744"/>
                    <a:pt x="213" y="743"/>
                    <a:pt x="212" y="743"/>
                  </a:cubicBezTo>
                  <a:cubicBezTo>
                    <a:pt x="212" y="743"/>
                    <a:pt x="212" y="742"/>
                    <a:pt x="211" y="742"/>
                  </a:cubicBezTo>
                  <a:cubicBezTo>
                    <a:pt x="211" y="741"/>
                    <a:pt x="211" y="741"/>
                    <a:pt x="210" y="741"/>
                  </a:cubicBezTo>
                  <a:cubicBezTo>
                    <a:pt x="208" y="740"/>
                    <a:pt x="206" y="738"/>
                    <a:pt x="205" y="737"/>
                  </a:cubicBezTo>
                  <a:cubicBezTo>
                    <a:pt x="203" y="736"/>
                    <a:pt x="201" y="736"/>
                    <a:pt x="200" y="734"/>
                  </a:cubicBezTo>
                  <a:cubicBezTo>
                    <a:pt x="200" y="734"/>
                    <a:pt x="200" y="733"/>
                    <a:pt x="200" y="733"/>
                  </a:cubicBezTo>
                  <a:cubicBezTo>
                    <a:pt x="199" y="733"/>
                    <a:pt x="198" y="733"/>
                    <a:pt x="197" y="733"/>
                  </a:cubicBezTo>
                  <a:cubicBezTo>
                    <a:pt x="197" y="731"/>
                    <a:pt x="197" y="731"/>
                    <a:pt x="196" y="730"/>
                  </a:cubicBezTo>
                  <a:cubicBezTo>
                    <a:pt x="196" y="730"/>
                    <a:pt x="196" y="730"/>
                    <a:pt x="196" y="730"/>
                  </a:cubicBezTo>
                  <a:cubicBezTo>
                    <a:pt x="196" y="730"/>
                    <a:pt x="192" y="726"/>
                    <a:pt x="192" y="726"/>
                  </a:cubicBezTo>
                  <a:cubicBezTo>
                    <a:pt x="191" y="726"/>
                    <a:pt x="191" y="726"/>
                    <a:pt x="191" y="726"/>
                  </a:cubicBezTo>
                  <a:cubicBezTo>
                    <a:pt x="190" y="725"/>
                    <a:pt x="190" y="724"/>
                    <a:pt x="189" y="724"/>
                  </a:cubicBezTo>
                  <a:cubicBezTo>
                    <a:pt x="189" y="724"/>
                    <a:pt x="189" y="723"/>
                    <a:pt x="189" y="723"/>
                  </a:cubicBezTo>
                  <a:cubicBezTo>
                    <a:pt x="189" y="723"/>
                    <a:pt x="189" y="723"/>
                    <a:pt x="190" y="724"/>
                  </a:cubicBezTo>
                  <a:cubicBezTo>
                    <a:pt x="190" y="724"/>
                    <a:pt x="190" y="724"/>
                    <a:pt x="190" y="725"/>
                  </a:cubicBezTo>
                  <a:cubicBezTo>
                    <a:pt x="191" y="725"/>
                    <a:pt x="191" y="725"/>
                    <a:pt x="191" y="726"/>
                  </a:cubicBezTo>
                  <a:cubicBezTo>
                    <a:pt x="191" y="726"/>
                    <a:pt x="191" y="726"/>
                    <a:pt x="192" y="726"/>
                  </a:cubicBezTo>
                  <a:cubicBezTo>
                    <a:pt x="192" y="726"/>
                    <a:pt x="192" y="726"/>
                    <a:pt x="193" y="726"/>
                  </a:cubicBezTo>
                  <a:cubicBezTo>
                    <a:pt x="193" y="726"/>
                    <a:pt x="193" y="726"/>
                    <a:pt x="193" y="726"/>
                  </a:cubicBezTo>
                  <a:cubicBezTo>
                    <a:pt x="194" y="727"/>
                    <a:pt x="195" y="728"/>
                    <a:pt x="196" y="729"/>
                  </a:cubicBezTo>
                  <a:cubicBezTo>
                    <a:pt x="196" y="730"/>
                    <a:pt x="197" y="730"/>
                    <a:pt x="197" y="731"/>
                  </a:cubicBezTo>
                  <a:cubicBezTo>
                    <a:pt x="198" y="731"/>
                    <a:pt x="198" y="731"/>
                    <a:pt x="198" y="732"/>
                  </a:cubicBezTo>
                  <a:cubicBezTo>
                    <a:pt x="198" y="732"/>
                    <a:pt x="198" y="732"/>
                    <a:pt x="198" y="732"/>
                  </a:cubicBezTo>
                  <a:cubicBezTo>
                    <a:pt x="199" y="732"/>
                    <a:pt x="199" y="732"/>
                    <a:pt x="199" y="732"/>
                  </a:cubicBezTo>
                  <a:cubicBezTo>
                    <a:pt x="199" y="732"/>
                    <a:pt x="200" y="731"/>
                    <a:pt x="200" y="731"/>
                  </a:cubicBezTo>
                  <a:cubicBezTo>
                    <a:pt x="200" y="731"/>
                    <a:pt x="201" y="732"/>
                    <a:pt x="201" y="732"/>
                  </a:cubicBezTo>
                  <a:cubicBezTo>
                    <a:pt x="201" y="733"/>
                    <a:pt x="201" y="734"/>
                    <a:pt x="201" y="734"/>
                  </a:cubicBezTo>
                  <a:cubicBezTo>
                    <a:pt x="201" y="734"/>
                    <a:pt x="202" y="734"/>
                    <a:pt x="202" y="734"/>
                  </a:cubicBezTo>
                  <a:cubicBezTo>
                    <a:pt x="202" y="734"/>
                    <a:pt x="203" y="734"/>
                    <a:pt x="203" y="734"/>
                  </a:cubicBezTo>
                  <a:cubicBezTo>
                    <a:pt x="204" y="735"/>
                    <a:pt x="205" y="735"/>
                    <a:pt x="206" y="736"/>
                  </a:cubicBezTo>
                  <a:cubicBezTo>
                    <a:pt x="206" y="737"/>
                    <a:pt x="207" y="737"/>
                    <a:pt x="207" y="737"/>
                  </a:cubicBezTo>
                  <a:cubicBezTo>
                    <a:pt x="207" y="737"/>
                    <a:pt x="207" y="737"/>
                    <a:pt x="207" y="737"/>
                  </a:cubicBezTo>
                  <a:cubicBezTo>
                    <a:pt x="208" y="737"/>
                    <a:pt x="208" y="737"/>
                    <a:pt x="208" y="737"/>
                  </a:cubicBezTo>
                  <a:cubicBezTo>
                    <a:pt x="209" y="738"/>
                    <a:pt x="209" y="738"/>
                    <a:pt x="209" y="739"/>
                  </a:cubicBezTo>
                  <a:cubicBezTo>
                    <a:pt x="209" y="739"/>
                    <a:pt x="209" y="740"/>
                    <a:pt x="209" y="740"/>
                  </a:cubicBezTo>
                  <a:cubicBezTo>
                    <a:pt x="210" y="740"/>
                    <a:pt x="211" y="740"/>
                    <a:pt x="211" y="740"/>
                  </a:cubicBezTo>
                  <a:cubicBezTo>
                    <a:pt x="211" y="740"/>
                    <a:pt x="211" y="740"/>
                    <a:pt x="212" y="740"/>
                  </a:cubicBezTo>
                  <a:cubicBezTo>
                    <a:pt x="212" y="740"/>
                    <a:pt x="212" y="740"/>
                    <a:pt x="212" y="740"/>
                  </a:cubicBezTo>
                  <a:cubicBezTo>
                    <a:pt x="212" y="740"/>
                    <a:pt x="212" y="740"/>
                    <a:pt x="212" y="740"/>
                  </a:cubicBezTo>
                  <a:cubicBezTo>
                    <a:pt x="212" y="740"/>
                    <a:pt x="212" y="740"/>
                    <a:pt x="212" y="740"/>
                  </a:cubicBezTo>
                  <a:cubicBezTo>
                    <a:pt x="212" y="740"/>
                    <a:pt x="213" y="740"/>
                    <a:pt x="213" y="741"/>
                  </a:cubicBezTo>
                  <a:cubicBezTo>
                    <a:pt x="213" y="741"/>
                    <a:pt x="213" y="741"/>
                    <a:pt x="213" y="741"/>
                  </a:cubicBezTo>
                  <a:cubicBezTo>
                    <a:pt x="213" y="742"/>
                    <a:pt x="213" y="742"/>
                    <a:pt x="214" y="743"/>
                  </a:cubicBezTo>
                  <a:cubicBezTo>
                    <a:pt x="214" y="743"/>
                    <a:pt x="214" y="743"/>
                    <a:pt x="214" y="743"/>
                  </a:cubicBezTo>
                  <a:cubicBezTo>
                    <a:pt x="214" y="744"/>
                    <a:pt x="215" y="745"/>
                    <a:pt x="215" y="745"/>
                  </a:cubicBezTo>
                  <a:cubicBezTo>
                    <a:pt x="215" y="745"/>
                    <a:pt x="215" y="746"/>
                    <a:pt x="216" y="746"/>
                  </a:cubicBezTo>
                  <a:cubicBezTo>
                    <a:pt x="216" y="746"/>
                    <a:pt x="216" y="746"/>
                    <a:pt x="216" y="746"/>
                  </a:cubicBezTo>
                  <a:cubicBezTo>
                    <a:pt x="217" y="746"/>
                    <a:pt x="217" y="746"/>
                    <a:pt x="217" y="746"/>
                  </a:cubicBezTo>
                  <a:cubicBezTo>
                    <a:pt x="217" y="747"/>
                    <a:pt x="217" y="747"/>
                    <a:pt x="218" y="747"/>
                  </a:cubicBezTo>
                  <a:cubicBezTo>
                    <a:pt x="218" y="747"/>
                    <a:pt x="218" y="747"/>
                    <a:pt x="218" y="747"/>
                  </a:cubicBezTo>
                  <a:cubicBezTo>
                    <a:pt x="218" y="747"/>
                    <a:pt x="218" y="747"/>
                    <a:pt x="218" y="747"/>
                  </a:cubicBezTo>
                  <a:cubicBezTo>
                    <a:pt x="219" y="748"/>
                    <a:pt x="220" y="748"/>
                    <a:pt x="220" y="748"/>
                  </a:cubicBezTo>
                  <a:cubicBezTo>
                    <a:pt x="220" y="748"/>
                    <a:pt x="220" y="749"/>
                    <a:pt x="221" y="749"/>
                  </a:cubicBezTo>
                  <a:cubicBezTo>
                    <a:pt x="221" y="749"/>
                    <a:pt x="221" y="749"/>
                    <a:pt x="221" y="748"/>
                  </a:cubicBezTo>
                  <a:cubicBezTo>
                    <a:pt x="222" y="748"/>
                    <a:pt x="222" y="748"/>
                    <a:pt x="222" y="749"/>
                  </a:cubicBezTo>
                  <a:cubicBezTo>
                    <a:pt x="222" y="749"/>
                    <a:pt x="221" y="750"/>
                    <a:pt x="221" y="750"/>
                  </a:cubicBezTo>
                  <a:cubicBezTo>
                    <a:pt x="222" y="751"/>
                    <a:pt x="222" y="750"/>
                    <a:pt x="223" y="751"/>
                  </a:cubicBezTo>
                  <a:cubicBezTo>
                    <a:pt x="223" y="751"/>
                    <a:pt x="223" y="751"/>
                    <a:pt x="223" y="751"/>
                  </a:cubicBezTo>
                  <a:cubicBezTo>
                    <a:pt x="223" y="751"/>
                    <a:pt x="224" y="752"/>
                    <a:pt x="224" y="752"/>
                  </a:cubicBezTo>
                  <a:cubicBezTo>
                    <a:pt x="224" y="752"/>
                    <a:pt x="224" y="753"/>
                    <a:pt x="224" y="753"/>
                  </a:cubicBezTo>
                  <a:cubicBezTo>
                    <a:pt x="225" y="753"/>
                    <a:pt x="225" y="754"/>
                    <a:pt x="225" y="754"/>
                  </a:cubicBezTo>
                  <a:cubicBezTo>
                    <a:pt x="225" y="754"/>
                    <a:pt x="226" y="754"/>
                    <a:pt x="226" y="754"/>
                  </a:cubicBezTo>
                  <a:cubicBezTo>
                    <a:pt x="226" y="754"/>
                    <a:pt x="226" y="755"/>
                    <a:pt x="227" y="755"/>
                  </a:cubicBezTo>
                  <a:cubicBezTo>
                    <a:pt x="227" y="756"/>
                    <a:pt x="228" y="755"/>
                    <a:pt x="228" y="756"/>
                  </a:cubicBezTo>
                  <a:cubicBezTo>
                    <a:pt x="228" y="756"/>
                    <a:pt x="228" y="756"/>
                    <a:pt x="229" y="756"/>
                  </a:cubicBezTo>
                  <a:cubicBezTo>
                    <a:pt x="229" y="756"/>
                    <a:pt x="229" y="756"/>
                    <a:pt x="229" y="756"/>
                  </a:cubicBezTo>
                  <a:cubicBezTo>
                    <a:pt x="229" y="756"/>
                    <a:pt x="229" y="756"/>
                    <a:pt x="229" y="756"/>
                  </a:cubicBezTo>
                  <a:cubicBezTo>
                    <a:pt x="230" y="757"/>
                    <a:pt x="230" y="757"/>
                    <a:pt x="230" y="757"/>
                  </a:cubicBezTo>
                  <a:cubicBezTo>
                    <a:pt x="230" y="757"/>
                    <a:pt x="231" y="757"/>
                    <a:pt x="231" y="758"/>
                  </a:cubicBezTo>
                  <a:cubicBezTo>
                    <a:pt x="231" y="758"/>
                    <a:pt x="232" y="758"/>
                    <a:pt x="232" y="758"/>
                  </a:cubicBezTo>
                  <a:cubicBezTo>
                    <a:pt x="232" y="759"/>
                    <a:pt x="233" y="759"/>
                    <a:pt x="233" y="759"/>
                  </a:cubicBezTo>
                  <a:cubicBezTo>
                    <a:pt x="233" y="760"/>
                    <a:pt x="233" y="760"/>
                    <a:pt x="234" y="760"/>
                  </a:cubicBezTo>
                  <a:cubicBezTo>
                    <a:pt x="234" y="760"/>
                    <a:pt x="234" y="760"/>
                    <a:pt x="234" y="760"/>
                  </a:cubicBezTo>
                  <a:cubicBezTo>
                    <a:pt x="234" y="760"/>
                    <a:pt x="234" y="760"/>
                    <a:pt x="235" y="760"/>
                  </a:cubicBezTo>
                  <a:cubicBezTo>
                    <a:pt x="235" y="761"/>
                    <a:pt x="236" y="761"/>
                    <a:pt x="236" y="761"/>
                  </a:cubicBezTo>
                  <a:cubicBezTo>
                    <a:pt x="236" y="761"/>
                    <a:pt x="236" y="761"/>
                    <a:pt x="237" y="761"/>
                  </a:cubicBezTo>
                  <a:cubicBezTo>
                    <a:pt x="237" y="761"/>
                    <a:pt x="237" y="761"/>
                    <a:pt x="237" y="761"/>
                  </a:cubicBezTo>
                  <a:cubicBezTo>
                    <a:pt x="237" y="762"/>
                    <a:pt x="238" y="762"/>
                    <a:pt x="239" y="763"/>
                  </a:cubicBezTo>
                  <a:cubicBezTo>
                    <a:pt x="240" y="763"/>
                    <a:pt x="240" y="763"/>
                    <a:pt x="241" y="764"/>
                  </a:cubicBezTo>
                  <a:cubicBezTo>
                    <a:pt x="241" y="764"/>
                    <a:pt x="241" y="764"/>
                    <a:pt x="241" y="764"/>
                  </a:cubicBezTo>
                  <a:cubicBezTo>
                    <a:pt x="241" y="764"/>
                    <a:pt x="241" y="764"/>
                    <a:pt x="242" y="764"/>
                  </a:cubicBezTo>
                  <a:cubicBezTo>
                    <a:pt x="242" y="764"/>
                    <a:pt x="242" y="764"/>
                    <a:pt x="242" y="764"/>
                  </a:cubicBezTo>
                  <a:cubicBezTo>
                    <a:pt x="242" y="764"/>
                    <a:pt x="243" y="764"/>
                    <a:pt x="243" y="764"/>
                  </a:cubicBezTo>
                  <a:cubicBezTo>
                    <a:pt x="243" y="764"/>
                    <a:pt x="243" y="765"/>
                    <a:pt x="243" y="765"/>
                  </a:cubicBezTo>
                  <a:cubicBezTo>
                    <a:pt x="244" y="765"/>
                    <a:pt x="244" y="766"/>
                    <a:pt x="244" y="766"/>
                  </a:cubicBezTo>
                  <a:cubicBezTo>
                    <a:pt x="244" y="766"/>
                    <a:pt x="245" y="766"/>
                    <a:pt x="246" y="766"/>
                  </a:cubicBezTo>
                  <a:cubicBezTo>
                    <a:pt x="247" y="767"/>
                    <a:pt x="248" y="767"/>
                    <a:pt x="248" y="767"/>
                  </a:cubicBezTo>
                  <a:cubicBezTo>
                    <a:pt x="249" y="767"/>
                    <a:pt x="249" y="768"/>
                    <a:pt x="249" y="768"/>
                  </a:cubicBezTo>
                  <a:cubicBezTo>
                    <a:pt x="248" y="768"/>
                    <a:pt x="250" y="769"/>
                    <a:pt x="250" y="769"/>
                  </a:cubicBezTo>
                  <a:cubicBezTo>
                    <a:pt x="251" y="769"/>
                    <a:pt x="251" y="770"/>
                    <a:pt x="252" y="770"/>
                  </a:cubicBezTo>
                  <a:cubicBezTo>
                    <a:pt x="253" y="770"/>
                    <a:pt x="252" y="770"/>
                    <a:pt x="253" y="770"/>
                  </a:cubicBezTo>
                  <a:cubicBezTo>
                    <a:pt x="253" y="770"/>
                    <a:pt x="254" y="770"/>
                    <a:pt x="254" y="770"/>
                  </a:cubicBezTo>
                  <a:cubicBezTo>
                    <a:pt x="254" y="770"/>
                    <a:pt x="255" y="771"/>
                    <a:pt x="255" y="771"/>
                  </a:cubicBezTo>
                  <a:cubicBezTo>
                    <a:pt x="255" y="772"/>
                    <a:pt x="255" y="772"/>
                    <a:pt x="256" y="772"/>
                  </a:cubicBezTo>
                  <a:cubicBezTo>
                    <a:pt x="257" y="773"/>
                    <a:pt x="258" y="772"/>
                    <a:pt x="259" y="774"/>
                  </a:cubicBezTo>
                  <a:cubicBezTo>
                    <a:pt x="259" y="774"/>
                    <a:pt x="259" y="775"/>
                    <a:pt x="259" y="775"/>
                  </a:cubicBezTo>
                  <a:cubicBezTo>
                    <a:pt x="260" y="775"/>
                    <a:pt x="260" y="774"/>
                    <a:pt x="261" y="774"/>
                  </a:cubicBezTo>
                  <a:cubicBezTo>
                    <a:pt x="261" y="774"/>
                    <a:pt x="261" y="774"/>
                    <a:pt x="262" y="775"/>
                  </a:cubicBezTo>
                  <a:cubicBezTo>
                    <a:pt x="262" y="775"/>
                    <a:pt x="263" y="775"/>
                    <a:pt x="263" y="775"/>
                  </a:cubicBezTo>
                  <a:cubicBezTo>
                    <a:pt x="265" y="775"/>
                    <a:pt x="265" y="776"/>
                    <a:pt x="267" y="777"/>
                  </a:cubicBezTo>
                  <a:cubicBezTo>
                    <a:pt x="267" y="777"/>
                    <a:pt x="267" y="776"/>
                    <a:pt x="268" y="776"/>
                  </a:cubicBezTo>
                  <a:cubicBezTo>
                    <a:pt x="269" y="777"/>
                    <a:pt x="271" y="778"/>
                    <a:pt x="271" y="778"/>
                  </a:cubicBezTo>
                  <a:cubicBezTo>
                    <a:pt x="271" y="778"/>
                    <a:pt x="272" y="779"/>
                    <a:pt x="272" y="779"/>
                  </a:cubicBezTo>
                  <a:cubicBezTo>
                    <a:pt x="272" y="779"/>
                    <a:pt x="273" y="779"/>
                    <a:pt x="273" y="779"/>
                  </a:cubicBezTo>
                  <a:cubicBezTo>
                    <a:pt x="273" y="779"/>
                    <a:pt x="273" y="779"/>
                    <a:pt x="273" y="779"/>
                  </a:cubicBezTo>
                  <a:cubicBezTo>
                    <a:pt x="274" y="779"/>
                    <a:pt x="274" y="779"/>
                    <a:pt x="274" y="779"/>
                  </a:cubicBezTo>
                  <a:cubicBezTo>
                    <a:pt x="275" y="779"/>
                    <a:pt x="275" y="779"/>
                    <a:pt x="275" y="779"/>
                  </a:cubicBezTo>
                  <a:cubicBezTo>
                    <a:pt x="275" y="780"/>
                    <a:pt x="276" y="780"/>
                    <a:pt x="276" y="780"/>
                  </a:cubicBezTo>
                  <a:cubicBezTo>
                    <a:pt x="276" y="780"/>
                    <a:pt x="277" y="780"/>
                    <a:pt x="278" y="780"/>
                  </a:cubicBezTo>
                  <a:cubicBezTo>
                    <a:pt x="278" y="780"/>
                    <a:pt x="278" y="780"/>
                    <a:pt x="279" y="781"/>
                  </a:cubicBezTo>
                  <a:cubicBezTo>
                    <a:pt x="279" y="781"/>
                    <a:pt x="279" y="781"/>
                    <a:pt x="279" y="781"/>
                  </a:cubicBezTo>
                  <a:cubicBezTo>
                    <a:pt x="279" y="781"/>
                    <a:pt x="279" y="781"/>
                    <a:pt x="280" y="781"/>
                  </a:cubicBezTo>
                  <a:cubicBezTo>
                    <a:pt x="280" y="781"/>
                    <a:pt x="281" y="781"/>
                    <a:pt x="281" y="782"/>
                  </a:cubicBezTo>
                  <a:cubicBezTo>
                    <a:pt x="281" y="782"/>
                    <a:pt x="282" y="782"/>
                    <a:pt x="282" y="782"/>
                  </a:cubicBezTo>
                  <a:cubicBezTo>
                    <a:pt x="282" y="782"/>
                    <a:pt x="282" y="782"/>
                    <a:pt x="282" y="782"/>
                  </a:cubicBezTo>
                  <a:cubicBezTo>
                    <a:pt x="282" y="782"/>
                    <a:pt x="283" y="782"/>
                    <a:pt x="283" y="782"/>
                  </a:cubicBezTo>
                  <a:cubicBezTo>
                    <a:pt x="284" y="782"/>
                    <a:pt x="285" y="782"/>
                    <a:pt x="285" y="783"/>
                  </a:cubicBezTo>
                  <a:cubicBezTo>
                    <a:pt x="285" y="783"/>
                    <a:pt x="286" y="783"/>
                    <a:pt x="286" y="783"/>
                  </a:cubicBezTo>
                  <a:cubicBezTo>
                    <a:pt x="286" y="783"/>
                    <a:pt x="287" y="783"/>
                    <a:pt x="287" y="784"/>
                  </a:cubicBezTo>
                  <a:cubicBezTo>
                    <a:pt x="288" y="784"/>
                    <a:pt x="288" y="784"/>
                    <a:pt x="289" y="784"/>
                  </a:cubicBezTo>
                  <a:cubicBezTo>
                    <a:pt x="290" y="784"/>
                    <a:pt x="290" y="783"/>
                    <a:pt x="290" y="783"/>
                  </a:cubicBezTo>
                  <a:cubicBezTo>
                    <a:pt x="290" y="783"/>
                    <a:pt x="291" y="784"/>
                    <a:pt x="291" y="784"/>
                  </a:cubicBezTo>
                  <a:cubicBezTo>
                    <a:pt x="291" y="784"/>
                    <a:pt x="291" y="784"/>
                    <a:pt x="291" y="784"/>
                  </a:cubicBezTo>
                  <a:cubicBezTo>
                    <a:pt x="291" y="784"/>
                    <a:pt x="291" y="784"/>
                    <a:pt x="291" y="784"/>
                  </a:cubicBezTo>
                  <a:cubicBezTo>
                    <a:pt x="291" y="784"/>
                    <a:pt x="292" y="784"/>
                    <a:pt x="292" y="785"/>
                  </a:cubicBezTo>
                  <a:cubicBezTo>
                    <a:pt x="292" y="785"/>
                    <a:pt x="293" y="785"/>
                    <a:pt x="293" y="785"/>
                  </a:cubicBezTo>
                  <a:cubicBezTo>
                    <a:pt x="293" y="785"/>
                    <a:pt x="293" y="785"/>
                    <a:pt x="293" y="785"/>
                  </a:cubicBezTo>
                  <a:cubicBezTo>
                    <a:pt x="293" y="785"/>
                    <a:pt x="294" y="785"/>
                    <a:pt x="294" y="785"/>
                  </a:cubicBezTo>
                  <a:cubicBezTo>
                    <a:pt x="294" y="785"/>
                    <a:pt x="294" y="785"/>
                    <a:pt x="294" y="785"/>
                  </a:cubicBezTo>
                  <a:cubicBezTo>
                    <a:pt x="294" y="785"/>
                    <a:pt x="295" y="785"/>
                    <a:pt x="295" y="785"/>
                  </a:cubicBezTo>
                  <a:cubicBezTo>
                    <a:pt x="295" y="785"/>
                    <a:pt x="295" y="785"/>
                    <a:pt x="295" y="785"/>
                  </a:cubicBezTo>
                  <a:cubicBezTo>
                    <a:pt x="295" y="786"/>
                    <a:pt x="295" y="786"/>
                    <a:pt x="296" y="786"/>
                  </a:cubicBezTo>
                  <a:cubicBezTo>
                    <a:pt x="296" y="786"/>
                    <a:pt x="296" y="786"/>
                    <a:pt x="296" y="786"/>
                  </a:cubicBezTo>
                  <a:cubicBezTo>
                    <a:pt x="297" y="787"/>
                    <a:pt x="299" y="787"/>
                    <a:pt x="300" y="788"/>
                  </a:cubicBezTo>
                  <a:cubicBezTo>
                    <a:pt x="300" y="788"/>
                    <a:pt x="300" y="788"/>
                    <a:pt x="300" y="788"/>
                  </a:cubicBezTo>
                  <a:cubicBezTo>
                    <a:pt x="300" y="788"/>
                    <a:pt x="301" y="788"/>
                    <a:pt x="301" y="788"/>
                  </a:cubicBezTo>
                  <a:cubicBezTo>
                    <a:pt x="302" y="788"/>
                    <a:pt x="303" y="789"/>
                    <a:pt x="303" y="789"/>
                  </a:cubicBezTo>
                  <a:cubicBezTo>
                    <a:pt x="303" y="790"/>
                    <a:pt x="304" y="789"/>
                    <a:pt x="304" y="789"/>
                  </a:cubicBezTo>
                  <a:cubicBezTo>
                    <a:pt x="304" y="789"/>
                    <a:pt x="304" y="790"/>
                    <a:pt x="304" y="790"/>
                  </a:cubicBezTo>
                  <a:cubicBezTo>
                    <a:pt x="304" y="790"/>
                    <a:pt x="305" y="790"/>
                    <a:pt x="305" y="790"/>
                  </a:cubicBezTo>
                  <a:cubicBezTo>
                    <a:pt x="305" y="790"/>
                    <a:pt x="305" y="790"/>
                    <a:pt x="305" y="790"/>
                  </a:cubicBezTo>
                  <a:cubicBezTo>
                    <a:pt x="305" y="790"/>
                    <a:pt x="306" y="790"/>
                    <a:pt x="306" y="790"/>
                  </a:cubicBezTo>
                  <a:cubicBezTo>
                    <a:pt x="307" y="790"/>
                    <a:pt x="307" y="791"/>
                    <a:pt x="308" y="791"/>
                  </a:cubicBezTo>
                  <a:cubicBezTo>
                    <a:pt x="309" y="792"/>
                    <a:pt x="309" y="792"/>
                    <a:pt x="310" y="793"/>
                  </a:cubicBezTo>
                  <a:cubicBezTo>
                    <a:pt x="311" y="792"/>
                    <a:pt x="312" y="793"/>
                    <a:pt x="313" y="793"/>
                  </a:cubicBezTo>
                  <a:cubicBezTo>
                    <a:pt x="313" y="793"/>
                    <a:pt x="313" y="794"/>
                    <a:pt x="314" y="794"/>
                  </a:cubicBezTo>
                  <a:cubicBezTo>
                    <a:pt x="315" y="794"/>
                    <a:pt x="315" y="794"/>
                    <a:pt x="316" y="794"/>
                  </a:cubicBezTo>
                  <a:cubicBezTo>
                    <a:pt x="316" y="794"/>
                    <a:pt x="317" y="795"/>
                    <a:pt x="317" y="795"/>
                  </a:cubicBezTo>
                  <a:cubicBezTo>
                    <a:pt x="319" y="796"/>
                    <a:pt x="320" y="797"/>
                    <a:pt x="322" y="797"/>
                  </a:cubicBezTo>
                  <a:cubicBezTo>
                    <a:pt x="322" y="798"/>
                    <a:pt x="324" y="797"/>
                    <a:pt x="323" y="796"/>
                  </a:cubicBezTo>
                  <a:cubicBezTo>
                    <a:pt x="323" y="796"/>
                    <a:pt x="323" y="797"/>
                    <a:pt x="322" y="797"/>
                  </a:cubicBezTo>
                  <a:cubicBezTo>
                    <a:pt x="323" y="795"/>
                    <a:pt x="321" y="796"/>
                    <a:pt x="321" y="795"/>
                  </a:cubicBezTo>
                  <a:close/>
                  <a:moveTo>
                    <a:pt x="250" y="413"/>
                  </a:moveTo>
                  <a:cubicBezTo>
                    <a:pt x="250" y="414"/>
                    <a:pt x="248" y="414"/>
                    <a:pt x="248" y="415"/>
                  </a:cubicBezTo>
                  <a:cubicBezTo>
                    <a:pt x="247" y="415"/>
                    <a:pt x="247" y="415"/>
                    <a:pt x="246" y="415"/>
                  </a:cubicBezTo>
                  <a:cubicBezTo>
                    <a:pt x="245" y="415"/>
                    <a:pt x="245" y="415"/>
                    <a:pt x="244" y="416"/>
                  </a:cubicBezTo>
                  <a:cubicBezTo>
                    <a:pt x="244" y="416"/>
                    <a:pt x="243" y="416"/>
                    <a:pt x="243" y="416"/>
                  </a:cubicBezTo>
                  <a:cubicBezTo>
                    <a:pt x="242" y="416"/>
                    <a:pt x="242" y="416"/>
                    <a:pt x="241" y="416"/>
                  </a:cubicBezTo>
                  <a:cubicBezTo>
                    <a:pt x="240" y="416"/>
                    <a:pt x="240" y="418"/>
                    <a:pt x="240" y="418"/>
                  </a:cubicBezTo>
                  <a:cubicBezTo>
                    <a:pt x="238" y="418"/>
                    <a:pt x="238" y="419"/>
                    <a:pt x="237" y="418"/>
                  </a:cubicBezTo>
                  <a:cubicBezTo>
                    <a:pt x="237" y="419"/>
                    <a:pt x="236" y="419"/>
                    <a:pt x="236" y="420"/>
                  </a:cubicBezTo>
                  <a:cubicBezTo>
                    <a:pt x="235" y="419"/>
                    <a:pt x="235" y="420"/>
                    <a:pt x="234" y="420"/>
                  </a:cubicBezTo>
                  <a:cubicBezTo>
                    <a:pt x="234" y="419"/>
                    <a:pt x="236" y="419"/>
                    <a:pt x="236" y="418"/>
                  </a:cubicBezTo>
                  <a:cubicBezTo>
                    <a:pt x="236" y="418"/>
                    <a:pt x="235" y="418"/>
                    <a:pt x="235" y="417"/>
                  </a:cubicBezTo>
                  <a:cubicBezTo>
                    <a:pt x="236" y="415"/>
                    <a:pt x="236" y="414"/>
                    <a:pt x="238" y="413"/>
                  </a:cubicBezTo>
                  <a:cubicBezTo>
                    <a:pt x="239" y="412"/>
                    <a:pt x="239" y="413"/>
                    <a:pt x="239" y="413"/>
                  </a:cubicBezTo>
                  <a:cubicBezTo>
                    <a:pt x="240" y="412"/>
                    <a:pt x="241" y="412"/>
                    <a:pt x="242" y="411"/>
                  </a:cubicBezTo>
                  <a:cubicBezTo>
                    <a:pt x="242" y="410"/>
                    <a:pt x="243" y="411"/>
                    <a:pt x="244" y="410"/>
                  </a:cubicBezTo>
                  <a:cubicBezTo>
                    <a:pt x="245" y="410"/>
                    <a:pt x="244" y="411"/>
                    <a:pt x="243" y="412"/>
                  </a:cubicBezTo>
                  <a:cubicBezTo>
                    <a:pt x="243" y="412"/>
                    <a:pt x="242" y="413"/>
                    <a:pt x="242" y="413"/>
                  </a:cubicBezTo>
                  <a:cubicBezTo>
                    <a:pt x="241" y="414"/>
                    <a:pt x="241" y="413"/>
                    <a:pt x="241" y="413"/>
                  </a:cubicBezTo>
                  <a:cubicBezTo>
                    <a:pt x="241" y="413"/>
                    <a:pt x="240" y="413"/>
                    <a:pt x="240" y="413"/>
                  </a:cubicBezTo>
                  <a:cubicBezTo>
                    <a:pt x="240" y="414"/>
                    <a:pt x="239" y="414"/>
                    <a:pt x="239" y="415"/>
                  </a:cubicBezTo>
                  <a:cubicBezTo>
                    <a:pt x="238" y="414"/>
                    <a:pt x="238" y="415"/>
                    <a:pt x="237" y="415"/>
                  </a:cubicBezTo>
                  <a:cubicBezTo>
                    <a:pt x="237" y="416"/>
                    <a:pt x="237" y="416"/>
                    <a:pt x="237" y="417"/>
                  </a:cubicBezTo>
                  <a:cubicBezTo>
                    <a:pt x="238" y="417"/>
                    <a:pt x="239" y="416"/>
                    <a:pt x="240" y="415"/>
                  </a:cubicBezTo>
                  <a:cubicBezTo>
                    <a:pt x="241" y="415"/>
                    <a:pt x="242" y="415"/>
                    <a:pt x="243" y="415"/>
                  </a:cubicBezTo>
                  <a:cubicBezTo>
                    <a:pt x="244" y="414"/>
                    <a:pt x="244" y="414"/>
                    <a:pt x="245" y="414"/>
                  </a:cubicBezTo>
                  <a:cubicBezTo>
                    <a:pt x="245" y="414"/>
                    <a:pt x="246" y="413"/>
                    <a:pt x="247" y="412"/>
                  </a:cubicBezTo>
                  <a:cubicBezTo>
                    <a:pt x="249" y="412"/>
                    <a:pt x="249" y="412"/>
                    <a:pt x="249" y="412"/>
                  </a:cubicBezTo>
                  <a:cubicBezTo>
                    <a:pt x="251" y="412"/>
                    <a:pt x="251" y="411"/>
                    <a:pt x="253" y="411"/>
                  </a:cubicBezTo>
                  <a:cubicBezTo>
                    <a:pt x="254" y="413"/>
                    <a:pt x="252" y="412"/>
                    <a:pt x="250" y="413"/>
                  </a:cubicBezTo>
                  <a:close/>
                  <a:moveTo>
                    <a:pt x="247" y="410"/>
                  </a:moveTo>
                  <a:cubicBezTo>
                    <a:pt x="247" y="409"/>
                    <a:pt x="247" y="409"/>
                    <a:pt x="247" y="409"/>
                  </a:cubicBezTo>
                  <a:cubicBezTo>
                    <a:pt x="248" y="409"/>
                    <a:pt x="248" y="409"/>
                    <a:pt x="248" y="409"/>
                  </a:cubicBezTo>
                  <a:cubicBezTo>
                    <a:pt x="248" y="410"/>
                    <a:pt x="248" y="410"/>
                    <a:pt x="248" y="410"/>
                  </a:cubicBezTo>
                  <a:lnTo>
                    <a:pt x="247" y="410"/>
                  </a:lnTo>
                  <a:close/>
                  <a:moveTo>
                    <a:pt x="249" y="408"/>
                  </a:moveTo>
                  <a:cubicBezTo>
                    <a:pt x="250" y="408"/>
                    <a:pt x="250" y="408"/>
                    <a:pt x="250" y="408"/>
                  </a:cubicBezTo>
                  <a:cubicBezTo>
                    <a:pt x="251" y="408"/>
                    <a:pt x="251" y="408"/>
                    <a:pt x="252" y="407"/>
                  </a:cubicBezTo>
                  <a:cubicBezTo>
                    <a:pt x="252" y="407"/>
                    <a:pt x="253" y="407"/>
                    <a:pt x="253" y="408"/>
                  </a:cubicBezTo>
                  <a:cubicBezTo>
                    <a:pt x="252" y="408"/>
                    <a:pt x="252" y="409"/>
                    <a:pt x="252" y="409"/>
                  </a:cubicBezTo>
                  <a:cubicBezTo>
                    <a:pt x="251" y="409"/>
                    <a:pt x="251" y="410"/>
                    <a:pt x="250" y="409"/>
                  </a:cubicBezTo>
                  <a:cubicBezTo>
                    <a:pt x="249" y="409"/>
                    <a:pt x="249" y="409"/>
                    <a:pt x="249" y="408"/>
                  </a:cubicBezTo>
                  <a:close/>
                  <a:moveTo>
                    <a:pt x="271" y="409"/>
                  </a:moveTo>
                  <a:cubicBezTo>
                    <a:pt x="270" y="409"/>
                    <a:pt x="270" y="410"/>
                    <a:pt x="269" y="410"/>
                  </a:cubicBezTo>
                  <a:cubicBezTo>
                    <a:pt x="268" y="410"/>
                    <a:pt x="269" y="409"/>
                    <a:pt x="267" y="409"/>
                  </a:cubicBezTo>
                  <a:cubicBezTo>
                    <a:pt x="266" y="410"/>
                    <a:pt x="265" y="410"/>
                    <a:pt x="265" y="411"/>
                  </a:cubicBezTo>
                  <a:cubicBezTo>
                    <a:pt x="264" y="411"/>
                    <a:pt x="263" y="412"/>
                    <a:pt x="262" y="410"/>
                  </a:cubicBezTo>
                  <a:cubicBezTo>
                    <a:pt x="262" y="410"/>
                    <a:pt x="262" y="411"/>
                    <a:pt x="262" y="411"/>
                  </a:cubicBezTo>
                  <a:cubicBezTo>
                    <a:pt x="261" y="411"/>
                    <a:pt x="261" y="411"/>
                    <a:pt x="260" y="411"/>
                  </a:cubicBezTo>
                  <a:cubicBezTo>
                    <a:pt x="260" y="411"/>
                    <a:pt x="260" y="411"/>
                    <a:pt x="259" y="412"/>
                  </a:cubicBezTo>
                  <a:cubicBezTo>
                    <a:pt x="259" y="412"/>
                    <a:pt x="258" y="412"/>
                    <a:pt x="258" y="412"/>
                  </a:cubicBezTo>
                  <a:cubicBezTo>
                    <a:pt x="257" y="412"/>
                    <a:pt x="256" y="412"/>
                    <a:pt x="255" y="412"/>
                  </a:cubicBezTo>
                  <a:cubicBezTo>
                    <a:pt x="255" y="411"/>
                    <a:pt x="256" y="411"/>
                    <a:pt x="256" y="411"/>
                  </a:cubicBezTo>
                  <a:cubicBezTo>
                    <a:pt x="256" y="411"/>
                    <a:pt x="256" y="410"/>
                    <a:pt x="256" y="410"/>
                  </a:cubicBezTo>
                  <a:cubicBezTo>
                    <a:pt x="257" y="410"/>
                    <a:pt x="257" y="410"/>
                    <a:pt x="257" y="410"/>
                  </a:cubicBezTo>
                  <a:cubicBezTo>
                    <a:pt x="258" y="410"/>
                    <a:pt x="258" y="409"/>
                    <a:pt x="259" y="409"/>
                  </a:cubicBezTo>
                  <a:cubicBezTo>
                    <a:pt x="260" y="409"/>
                    <a:pt x="259" y="410"/>
                    <a:pt x="260" y="410"/>
                  </a:cubicBezTo>
                  <a:cubicBezTo>
                    <a:pt x="260" y="410"/>
                    <a:pt x="261" y="409"/>
                    <a:pt x="262" y="410"/>
                  </a:cubicBezTo>
                  <a:cubicBezTo>
                    <a:pt x="263" y="410"/>
                    <a:pt x="263" y="409"/>
                    <a:pt x="263" y="408"/>
                  </a:cubicBezTo>
                  <a:cubicBezTo>
                    <a:pt x="263" y="408"/>
                    <a:pt x="264" y="407"/>
                    <a:pt x="264" y="407"/>
                  </a:cubicBezTo>
                  <a:cubicBezTo>
                    <a:pt x="266" y="407"/>
                    <a:pt x="268" y="408"/>
                    <a:pt x="270" y="407"/>
                  </a:cubicBezTo>
                  <a:cubicBezTo>
                    <a:pt x="270" y="407"/>
                    <a:pt x="271" y="407"/>
                    <a:pt x="272" y="407"/>
                  </a:cubicBezTo>
                  <a:cubicBezTo>
                    <a:pt x="273" y="407"/>
                    <a:pt x="273" y="406"/>
                    <a:pt x="274" y="406"/>
                  </a:cubicBezTo>
                  <a:cubicBezTo>
                    <a:pt x="275" y="406"/>
                    <a:pt x="275" y="406"/>
                    <a:pt x="275" y="406"/>
                  </a:cubicBezTo>
                  <a:cubicBezTo>
                    <a:pt x="275" y="406"/>
                    <a:pt x="272" y="408"/>
                    <a:pt x="271" y="409"/>
                  </a:cubicBezTo>
                  <a:close/>
                  <a:moveTo>
                    <a:pt x="258" y="406"/>
                  </a:moveTo>
                  <a:cubicBezTo>
                    <a:pt x="259" y="406"/>
                    <a:pt x="258" y="408"/>
                    <a:pt x="256" y="408"/>
                  </a:cubicBezTo>
                  <a:cubicBezTo>
                    <a:pt x="256" y="406"/>
                    <a:pt x="257" y="407"/>
                    <a:pt x="258" y="406"/>
                  </a:cubicBezTo>
                  <a:close/>
                  <a:moveTo>
                    <a:pt x="259" y="407"/>
                  </a:moveTo>
                  <a:cubicBezTo>
                    <a:pt x="259" y="407"/>
                    <a:pt x="259" y="406"/>
                    <a:pt x="259" y="406"/>
                  </a:cubicBezTo>
                  <a:cubicBezTo>
                    <a:pt x="260" y="406"/>
                    <a:pt x="260" y="406"/>
                    <a:pt x="260" y="406"/>
                  </a:cubicBezTo>
                  <a:cubicBezTo>
                    <a:pt x="261" y="407"/>
                    <a:pt x="260" y="407"/>
                    <a:pt x="259" y="407"/>
                  </a:cubicBezTo>
                  <a:close/>
                  <a:moveTo>
                    <a:pt x="291" y="419"/>
                  </a:moveTo>
                  <a:cubicBezTo>
                    <a:pt x="291" y="419"/>
                    <a:pt x="291" y="420"/>
                    <a:pt x="290" y="420"/>
                  </a:cubicBezTo>
                  <a:cubicBezTo>
                    <a:pt x="290" y="420"/>
                    <a:pt x="290" y="419"/>
                    <a:pt x="290" y="419"/>
                  </a:cubicBezTo>
                  <a:cubicBezTo>
                    <a:pt x="289" y="419"/>
                    <a:pt x="288" y="419"/>
                    <a:pt x="288" y="419"/>
                  </a:cubicBezTo>
                  <a:cubicBezTo>
                    <a:pt x="287" y="419"/>
                    <a:pt x="287" y="418"/>
                    <a:pt x="287" y="418"/>
                  </a:cubicBezTo>
                  <a:cubicBezTo>
                    <a:pt x="287" y="417"/>
                    <a:pt x="286" y="418"/>
                    <a:pt x="286" y="418"/>
                  </a:cubicBezTo>
                  <a:cubicBezTo>
                    <a:pt x="286" y="417"/>
                    <a:pt x="286" y="417"/>
                    <a:pt x="285" y="417"/>
                  </a:cubicBezTo>
                  <a:cubicBezTo>
                    <a:pt x="285" y="417"/>
                    <a:pt x="285" y="417"/>
                    <a:pt x="284" y="417"/>
                  </a:cubicBezTo>
                  <a:cubicBezTo>
                    <a:pt x="284" y="416"/>
                    <a:pt x="284" y="416"/>
                    <a:pt x="285" y="416"/>
                  </a:cubicBezTo>
                  <a:cubicBezTo>
                    <a:pt x="286" y="415"/>
                    <a:pt x="286" y="415"/>
                    <a:pt x="288" y="416"/>
                  </a:cubicBezTo>
                  <a:cubicBezTo>
                    <a:pt x="288" y="416"/>
                    <a:pt x="288" y="416"/>
                    <a:pt x="288" y="416"/>
                  </a:cubicBezTo>
                  <a:cubicBezTo>
                    <a:pt x="289" y="416"/>
                    <a:pt x="289" y="417"/>
                    <a:pt x="290" y="417"/>
                  </a:cubicBezTo>
                  <a:cubicBezTo>
                    <a:pt x="290" y="417"/>
                    <a:pt x="292" y="418"/>
                    <a:pt x="291" y="419"/>
                  </a:cubicBezTo>
                  <a:close/>
                  <a:moveTo>
                    <a:pt x="305" y="359"/>
                  </a:moveTo>
                  <a:cubicBezTo>
                    <a:pt x="305" y="360"/>
                    <a:pt x="305" y="360"/>
                    <a:pt x="305" y="360"/>
                  </a:cubicBezTo>
                  <a:cubicBezTo>
                    <a:pt x="303" y="360"/>
                    <a:pt x="302" y="361"/>
                    <a:pt x="302" y="358"/>
                  </a:cubicBezTo>
                  <a:cubicBezTo>
                    <a:pt x="303" y="359"/>
                    <a:pt x="304" y="358"/>
                    <a:pt x="305" y="359"/>
                  </a:cubicBezTo>
                  <a:close/>
                  <a:moveTo>
                    <a:pt x="254" y="363"/>
                  </a:moveTo>
                  <a:cubicBezTo>
                    <a:pt x="255" y="363"/>
                    <a:pt x="255" y="365"/>
                    <a:pt x="255" y="366"/>
                  </a:cubicBezTo>
                  <a:cubicBezTo>
                    <a:pt x="254" y="366"/>
                    <a:pt x="254" y="367"/>
                    <a:pt x="253" y="367"/>
                  </a:cubicBezTo>
                  <a:cubicBezTo>
                    <a:pt x="253" y="366"/>
                    <a:pt x="253" y="366"/>
                    <a:pt x="252" y="366"/>
                  </a:cubicBezTo>
                  <a:cubicBezTo>
                    <a:pt x="252" y="364"/>
                    <a:pt x="254" y="364"/>
                    <a:pt x="254" y="363"/>
                  </a:cubicBezTo>
                  <a:close/>
                  <a:moveTo>
                    <a:pt x="243" y="371"/>
                  </a:moveTo>
                  <a:cubicBezTo>
                    <a:pt x="243" y="370"/>
                    <a:pt x="245" y="370"/>
                    <a:pt x="245" y="370"/>
                  </a:cubicBezTo>
                  <a:cubicBezTo>
                    <a:pt x="245" y="368"/>
                    <a:pt x="245" y="368"/>
                    <a:pt x="246" y="366"/>
                  </a:cubicBezTo>
                  <a:cubicBezTo>
                    <a:pt x="248" y="367"/>
                    <a:pt x="249" y="366"/>
                    <a:pt x="250" y="365"/>
                  </a:cubicBezTo>
                  <a:cubicBezTo>
                    <a:pt x="251" y="365"/>
                    <a:pt x="251" y="366"/>
                    <a:pt x="251" y="366"/>
                  </a:cubicBezTo>
                  <a:cubicBezTo>
                    <a:pt x="252" y="368"/>
                    <a:pt x="250" y="367"/>
                    <a:pt x="250" y="369"/>
                  </a:cubicBezTo>
                  <a:cubicBezTo>
                    <a:pt x="250" y="369"/>
                    <a:pt x="249" y="368"/>
                    <a:pt x="249" y="368"/>
                  </a:cubicBezTo>
                  <a:cubicBezTo>
                    <a:pt x="247" y="368"/>
                    <a:pt x="247" y="369"/>
                    <a:pt x="246" y="369"/>
                  </a:cubicBezTo>
                  <a:cubicBezTo>
                    <a:pt x="245" y="370"/>
                    <a:pt x="247" y="370"/>
                    <a:pt x="247" y="371"/>
                  </a:cubicBezTo>
                  <a:cubicBezTo>
                    <a:pt x="246" y="371"/>
                    <a:pt x="246" y="371"/>
                    <a:pt x="246" y="371"/>
                  </a:cubicBezTo>
                  <a:cubicBezTo>
                    <a:pt x="245" y="371"/>
                    <a:pt x="245" y="372"/>
                    <a:pt x="245" y="372"/>
                  </a:cubicBezTo>
                  <a:cubicBezTo>
                    <a:pt x="244" y="373"/>
                    <a:pt x="244" y="372"/>
                    <a:pt x="243" y="372"/>
                  </a:cubicBezTo>
                  <a:lnTo>
                    <a:pt x="243" y="371"/>
                  </a:lnTo>
                  <a:close/>
                  <a:moveTo>
                    <a:pt x="225" y="382"/>
                  </a:moveTo>
                  <a:cubicBezTo>
                    <a:pt x="226" y="382"/>
                    <a:pt x="227" y="381"/>
                    <a:pt x="227" y="381"/>
                  </a:cubicBezTo>
                  <a:cubicBezTo>
                    <a:pt x="228" y="381"/>
                    <a:pt x="229" y="381"/>
                    <a:pt x="229" y="381"/>
                  </a:cubicBezTo>
                  <a:cubicBezTo>
                    <a:pt x="229" y="381"/>
                    <a:pt x="229" y="380"/>
                    <a:pt x="229" y="380"/>
                  </a:cubicBezTo>
                  <a:cubicBezTo>
                    <a:pt x="229" y="379"/>
                    <a:pt x="230" y="380"/>
                    <a:pt x="231" y="379"/>
                  </a:cubicBezTo>
                  <a:cubicBezTo>
                    <a:pt x="231" y="378"/>
                    <a:pt x="231" y="378"/>
                    <a:pt x="232" y="378"/>
                  </a:cubicBezTo>
                  <a:cubicBezTo>
                    <a:pt x="232" y="376"/>
                    <a:pt x="234" y="377"/>
                    <a:pt x="234" y="375"/>
                  </a:cubicBezTo>
                  <a:cubicBezTo>
                    <a:pt x="235" y="375"/>
                    <a:pt x="236" y="375"/>
                    <a:pt x="236" y="375"/>
                  </a:cubicBezTo>
                  <a:cubicBezTo>
                    <a:pt x="237" y="374"/>
                    <a:pt x="237" y="374"/>
                    <a:pt x="238" y="374"/>
                  </a:cubicBezTo>
                  <a:cubicBezTo>
                    <a:pt x="239" y="374"/>
                    <a:pt x="239" y="373"/>
                    <a:pt x="239" y="373"/>
                  </a:cubicBezTo>
                  <a:cubicBezTo>
                    <a:pt x="239" y="373"/>
                    <a:pt x="239" y="372"/>
                    <a:pt x="239" y="372"/>
                  </a:cubicBezTo>
                  <a:cubicBezTo>
                    <a:pt x="243" y="372"/>
                    <a:pt x="243" y="372"/>
                    <a:pt x="243" y="372"/>
                  </a:cubicBezTo>
                  <a:cubicBezTo>
                    <a:pt x="243" y="374"/>
                    <a:pt x="241" y="374"/>
                    <a:pt x="240" y="375"/>
                  </a:cubicBezTo>
                  <a:cubicBezTo>
                    <a:pt x="239" y="375"/>
                    <a:pt x="239" y="375"/>
                    <a:pt x="239" y="376"/>
                  </a:cubicBezTo>
                  <a:cubicBezTo>
                    <a:pt x="239" y="376"/>
                    <a:pt x="238" y="376"/>
                    <a:pt x="238" y="376"/>
                  </a:cubicBezTo>
                  <a:cubicBezTo>
                    <a:pt x="237" y="376"/>
                    <a:pt x="237" y="376"/>
                    <a:pt x="237" y="376"/>
                  </a:cubicBezTo>
                  <a:cubicBezTo>
                    <a:pt x="237" y="376"/>
                    <a:pt x="236" y="377"/>
                    <a:pt x="236" y="377"/>
                  </a:cubicBezTo>
                  <a:cubicBezTo>
                    <a:pt x="236" y="377"/>
                    <a:pt x="236" y="376"/>
                    <a:pt x="236" y="377"/>
                  </a:cubicBezTo>
                  <a:cubicBezTo>
                    <a:pt x="235" y="377"/>
                    <a:pt x="235" y="377"/>
                    <a:pt x="235" y="378"/>
                  </a:cubicBezTo>
                  <a:cubicBezTo>
                    <a:pt x="235" y="378"/>
                    <a:pt x="234" y="378"/>
                    <a:pt x="234" y="378"/>
                  </a:cubicBezTo>
                  <a:cubicBezTo>
                    <a:pt x="233" y="378"/>
                    <a:pt x="234" y="379"/>
                    <a:pt x="234" y="380"/>
                  </a:cubicBezTo>
                  <a:cubicBezTo>
                    <a:pt x="232" y="380"/>
                    <a:pt x="231" y="381"/>
                    <a:pt x="230" y="382"/>
                  </a:cubicBezTo>
                  <a:cubicBezTo>
                    <a:pt x="230" y="382"/>
                    <a:pt x="230" y="382"/>
                    <a:pt x="229" y="382"/>
                  </a:cubicBezTo>
                  <a:cubicBezTo>
                    <a:pt x="229" y="382"/>
                    <a:pt x="229" y="383"/>
                    <a:pt x="229" y="384"/>
                  </a:cubicBezTo>
                  <a:cubicBezTo>
                    <a:pt x="227" y="382"/>
                    <a:pt x="226" y="385"/>
                    <a:pt x="224" y="386"/>
                  </a:cubicBezTo>
                  <a:cubicBezTo>
                    <a:pt x="223" y="386"/>
                    <a:pt x="223" y="385"/>
                    <a:pt x="223" y="384"/>
                  </a:cubicBezTo>
                  <a:cubicBezTo>
                    <a:pt x="224" y="383"/>
                    <a:pt x="225" y="383"/>
                    <a:pt x="225" y="382"/>
                  </a:cubicBezTo>
                  <a:close/>
                  <a:moveTo>
                    <a:pt x="217" y="388"/>
                  </a:moveTo>
                  <a:cubicBezTo>
                    <a:pt x="217" y="388"/>
                    <a:pt x="218" y="388"/>
                    <a:pt x="218" y="388"/>
                  </a:cubicBezTo>
                  <a:cubicBezTo>
                    <a:pt x="218" y="388"/>
                    <a:pt x="218" y="388"/>
                    <a:pt x="219" y="387"/>
                  </a:cubicBezTo>
                  <a:cubicBezTo>
                    <a:pt x="219" y="387"/>
                    <a:pt x="219" y="387"/>
                    <a:pt x="220" y="386"/>
                  </a:cubicBezTo>
                  <a:cubicBezTo>
                    <a:pt x="220" y="386"/>
                    <a:pt x="220" y="386"/>
                    <a:pt x="220" y="386"/>
                  </a:cubicBezTo>
                  <a:cubicBezTo>
                    <a:pt x="221" y="386"/>
                    <a:pt x="221" y="386"/>
                    <a:pt x="221" y="385"/>
                  </a:cubicBezTo>
                  <a:cubicBezTo>
                    <a:pt x="222" y="385"/>
                    <a:pt x="222" y="385"/>
                    <a:pt x="222" y="385"/>
                  </a:cubicBezTo>
                  <a:cubicBezTo>
                    <a:pt x="222" y="386"/>
                    <a:pt x="223" y="386"/>
                    <a:pt x="223" y="387"/>
                  </a:cubicBezTo>
                  <a:cubicBezTo>
                    <a:pt x="222" y="388"/>
                    <a:pt x="222" y="387"/>
                    <a:pt x="221" y="388"/>
                  </a:cubicBezTo>
                  <a:cubicBezTo>
                    <a:pt x="221" y="388"/>
                    <a:pt x="221" y="389"/>
                    <a:pt x="220" y="389"/>
                  </a:cubicBezTo>
                  <a:cubicBezTo>
                    <a:pt x="220" y="389"/>
                    <a:pt x="220" y="389"/>
                    <a:pt x="219" y="389"/>
                  </a:cubicBezTo>
                  <a:cubicBezTo>
                    <a:pt x="219" y="389"/>
                    <a:pt x="218" y="391"/>
                    <a:pt x="217" y="390"/>
                  </a:cubicBezTo>
                  <a:cubicBezTo>
                    <a:pt x="217" y="389"/>
                    <a:pt x="217" y="390"/>
                    <a:pt x="217" y="388"/>
                  </a:cubicBezTo>
                  <a:close/>
                  <a:moveTo>
                    <a:pt x="206" y="398"/>
                  </a:moveTo>
                  <a:cubicBezTo>
                    <a:pt x="207" y="396"/>
                    <a:pt x="207" y="395"/>
                    <a:pt x="208" y="393"/>
                  </a:cubicBezTo>
                  <a:cubicBezTo>
                    <a:pt x="209" y="394"/>
                    <a:pt x="210" y="393"/>
                    <a:pt x="210" y="394"/>
                  </a:cubicBezTo>
                  <a:cubicBezTo>
                    <a:pt x="211" y="393"/>
                    <a:pt x="212" y="392"/>
                    <a:pt x="213" y="391"/>
                  </a:cubicBezTo>
                  <a:cubicBezTo>
                    <a:pt x="213" y="391"/>
                    <a:pt x="214" y="391"/>
                    <a:pt x="215" y="391"/>
                  </a:cubicBezTo>
                  <a:cubicBezTo>
                    <a:pt x="214" y="390"/>
                    <a:pt x="215" y="390"/>
                    <a:pt x="215" y="389"/>
                  </a:cubicBezTo>
                  <a:cubicBezTo>
                    <a:pt x="216" y="389"/>
                    <a:pt x="217" y="389"/>
                    <a:pt x="217" y="390"/>
                  </a:cubicBezTo>
                  <a:cubicBezTo>
                    <a:pt x="217" y="391"/>
                    <a:pt x="216" y="391"/>
                    <a:pt x="216" y="392"/>
                  </a:cubicBezTo>
                  <a:cubicBezTo>
                    <a:pt x="216" y="392"/>
                    <a:pt x="215" y="392"/>
                    <a:pt x="215" y="392"/>
                  </a:cubicBezTo>
                  <a:cubicBezTo>
                    <a:pt x="215" y="392"/>
                    <a:pt x="215" y="393"/>
                    <a:pt x="214" y="393"/>
                  </a:cubicBezTo>
                  <a:cubicBezTo>
                    <a:pt x="213" y="394"/>
                    <a:pt x="212" y="394"/>
                    <a:pt x="211" y="396"/>
                  </a:cubicBezTo>
                  <a:cubicBezTo>
                    <a:pt x="210" y="395"/>
                    <a:pt x="210" y="395"/>
                    <a:pt x="210" y="395"/>
                  </a:cubicBezTo>
                  <a:cubicBezTo>
                    <a:pt x="209" y="396"/>
                    <a:pt x="209" y="397"/>
                    <a:pt x="208" y="398"/>
                  </a:cubicBezTo>
                  <a:cubicBezTo>
                    <a:pt x="207" y="397"/>
                    <a:pt x="208" y="399"/>
                    <a:pt x="207" y="398"/>
                  </a:cubicBezTo>
                  <a:cubicBezTo>
                    <a:pt x="206" y="399"/>
                    <a:pt x="206" y="400"/>
                    <a:pt x="204" y="400"/>
                  </a:cubicBezTo>
                  <a:cubicBezTo>
                    <a:pt x="204" y="399"/>
                    <a:pt x="204" y="399"/>
                    <a:pt x="204" y="399"/>
                  </a:cubicBezTo>
                  <a:cubicBezTo>
                    <a:pt x="204" y="398"/>
                    <a:pt x="205" y="396"/>
                    <a:pt x="206" y="398"/>
                  </a:cubicBezTo>
                  <a:close/>
                  <a:moveTo>
                    <a:pt x="199" y="421"/>
                  </a:moveTo>
                  <a:cubicBezTo>
                    <a:pt x="199" y="420"/>
                    <a:pt x="199" y="419"/>
                    <a:pt x="199" y="419"/>
                  </a:cubicBezTo>
                  <a:cubicBezTo>
                    <a:pt x="200" y="419"/>
                    <a:pt x="200" y="418"/>
                    <a:pt x="200" y="418"/>
                  </a:cubicBezTo>
                  <a:cubicBezTo>
                    <a:pt x="200" y="418"/>
                    <a:pt x="201" y="418"/>
                    <a:pt x="201" y="418"/>
                  </a:cubicBezTo>
                  <a:cubicBezTo>
                    <a:pt x="201" y="418"/>
                    <a:pt x="201" y="417"/>
                    <a:pt x="201" y="417"/>
                  </a:cubicBezTo>
                  <a:cubicBezTo>
                    <a:pt x="201" y="416"/>
                    <a:pt x="202" y="417"/>
                    <a:pt x="202" y="416"/>
                  </a:cubicBezTo>
                  <a:cubicBezTo>
                    <a:pt x="202" y="416"/>
                    <a:pt x="202" y="416"/>
                    <a:pt x="202" y="416"/>
                  </a:cubicBezTo>
                  <a:cubicBezTo>
                    <a:pt x="203" y="415"/>
                    <a:pt x="204" y="416"/>
                    <a:pt x="204" y="415"/>
                  </a:cubicBezTo>
                  <a:cubicBezTo>
                    <a:pt x="205" y="414"/>
                    <a:pt x="204" y="414"/>
                    <a:pt x="204" y="413"/>
                  </a:cubicBezTo>
                  <a:cubicBezTo>
                    <a:pt x="205" y="413"/>
                    <a:pt x="205" y="414"/>
                    <a:pt x="206" y="414"/>
                  </a:cubicBezTo>
                  <a:cubicBezTo>
                    <a:pt x="207" y="413"/>
                    <a:pt x="207" y="411"/>
                    <a:pt x="208" y="411"/>
                  </a:cubicBezTo>
                  <a:cubicBezTo>
                    <a:pt x="208" y="409"/>
                    <a:pt x="210" y="409"/>
                    <a:pt x="211" y="410"/>
                  </a:cubicBezTo>
                  <a:cubicBezTo>
                    <a:pt x="211" y="411"/>
                    <a:pt x="211" y="411"/>
                    <a:pt x="210" y="411"/>
                  </a:cubicBezTo>
                  <a:cubicBezTo>
                    <a:pt x="210" y="411"/>
                    <a:pt x="210" y="412"/>
                    <a:pt x="210" y="412"/>
                  </a:cubicBezTo>
                  <a:cubicBezTo>
                    <a:pt x="210" y="412"/>
                    <a:pt x="209" y="412"/>
                    <a:pt x="209" y="412"/>
                  </a:cubicBezTo>
                  <a:cubicBezTo>
                    <a:pt x="209" y="413"/>
                    <a:pt x="209" y="413"/>
                    <a:pt x="209" y="413"/>
                  </a:cubicBezTo>
                  <a:cubicBezTo>
                    <a:pt x="209" y="414"/>
                    <a:pt x="211" y="414"/>
                    <a:pt x="211" y="415"/>
                  </a:cubicBezTo>
                  <a:cubicBezTo>
                    <a:pt x="210" y="414"/>
                    <a:pt x="210" y="415"/>
                    <a:pt x="209" y="416"/>
                  </a:cubicBezTo>
                  <a:cubicBezTo>
                    <a:pt x="209" y="416"/>
                    <a:pt x="209" y="416"/>
                    <a:pt x="209" y="416"/>
                  </a:cubicBezTo>
                  <a:cubicBezTo>
                    <a:pt x="208" y="416"/>
                    <a:pt x="208" y="415"/>
                    <a:pt x="208" y="415"/>
                  </a:cubicBezTo>
                  <a:cubicBezTo>
                    <a:pt x="207" y="416"/>
                    <a:pt x="207" y="416"/>
                    <a:pt x="206" y="417"/>
                  </a:cubicBezTo>
                  <a:cubicBezTo>
                    <a:pt x="207" y="418"/>
                    <a:pt x="206" y="418"/>
                    <a:pt x="206" y="419"/>
                  </a:cubicBezTo>
                  <a:cubicBezTo>
                    <a:pt x="205" y="419"/>
                    <a:pt x="205" y="419"/>
                    <a:pt x="205" y="418"/>
                  </a:cubicBezTo>
                  <a:cubicBezTo>
                    <a:pt x="204" y="418"/>
                    <a:pt x="205" y="419"/>
                    <a:pt x="204" y="419"/>
                  </a:cubicBezTo>
                  <a:cubicBezTo>
                    <a:pt x="204" y="419"/>
                    <a:pt x="203" y="419"/>
                    <a:pt x="203" y="419"/>
                  </a:cubicBezTo>
                  <a:cubicBezTo>
                    <a:pt x="202" y="419"/>
                    <a:pt x="203" y="420"/>
                    <a:pt x="203" y="421"/>
                  </a:cubicBezTo>
                  <a:cubicBezTo>
                    <a:pt x="202" y="420"/>
                    <a:pt x="203" y="420"/>
                    <a:pt x="202" y="420"/>
                  </a:cubicBezTo>
                  <a:cubicBezTo>
                    <a:pt x="202" y="420"/>
                    <a:pt x="202" y="421"/>
                    <a:pt x="202" y="421"/>
                  </a:cubicBezTo>
                  <a:cubicBezTo>
                    <a:pt x="202" y="421"/>
                    <a:pt x="202" y="422"/>
                    <a:pt x="202" y="422"/>
                  </a:cubicBezTo>
                  <a:cubicBezTo>
                    <a:pt x="201" y="422"/>
                    <a:pt x="199" y="420"/>
                    <a:pt x="199" y="422"/>
                  </a:cubicBezTo>
                  <a:cubicBezTo>
                    <a:pt x="199" y="422"/>
                    <a:pt x="199" y="422"/>
                    <a:pt x="198" y="422"/>
                  </a:cubicBezTo>
                  <a:cubicBezTo>
                    <a:pt x="198" y="421"/>
                    <a:pt x="198" y="421"/>
                    <a:pt x="199" y="421"/>
                  </a:cubicBezTo>
                  <a:close/>
                  <a:moveTo>
                    <a:pt x="190" y="411"/>
                  </a:moveTo>
                  <a:cubicBezTo>
                    <a:pt x="192" y="411"/>
                    <a:pt x="192" y="413"/>
                    <a:pt x="190" y="413"/>
                  </a:cubicBezTo>
                  <a:cubicBezTo>
                    <a:pt x="190" y="412"/>
                    <a:pt x="190" y="412"/>
                    <a:pt x="190" y="411"/>
                  </a:cubicBezTo>
                  <a:close/>
                  <a:moveTo>
                    <a:pt x="181" y="419"/>
                  </a:moveTo>
                  <a:cubicBezTo>
                    <a:pt x="183" y="419"/>
                    <a:pt x="183" y="417"/>
                    <a:pt x="185" y="417"/>
                  </a:cubicBezTo>
                  <a:cubicBezTo>
                    <a:pt x="186" y="417"/>
                    <a:pt x="185" y="416"/>
                    <a:pt x="185" y="415"/>
                  </a:cubicBezTo>
                  <a:cubicBezTo>
                    <a:pt x="186" y="415"/>
                    <a:pt x="187" y="415"/>
                    <a:pt x="187" y="414"/>
                  </a:cubicBezTo>
                  <a:cubicBezTo>
                    <a:pt x="188" y="413"/>
                    <a:pt x="189" y="414"/>
                    <a:pt x="189" y="414"/>
                  </a:cubicBezTo>
                  <a:cubicBezTo>
                    <a:pt x="189" y="416"/>
                    <a:pt x="187" y="415"/>
                    <a:pt x="187" y="417"/>
                  </a:cubicBezTo>
                  <a:cubicBezTo>
                    <a:pt x="186" y="417"/>
                    <a:pt x="186" y="417"/>
                    <a:pt x="186" y="417"/>
                  </a:cubicBezTo>
                  <a:cubicBezTo>
                    <a:pt x="185" y="418"/>
                    <a:pt x="186" y="418"/>
                    <a:pt x="186" y="419"/>
                  </a:cubicBezTo>
                  <a:cubicBezTo>
                    <a:pt x="185" y="419"/>
                    <a:pt x="185" y="419"/>
                    <a:pt x="185" y="419"/>
                  </a:cubicBezTo>
                  <a:cubicBezTo>
                    <a:pt x="184" y="420"/>
                    <a:pt x="184" y="421"/>
                    <a:pt x="183" y="420"/>
                  </a:cubicBezTo>
                  <a:cubicBezTo>
                    <a:pt x="183" y="422"/>
                    <a:pt x="183" y="423"/>
                    <a:pt x="182" y="425"/>
                  </a:cubicBezTo>
                  <a:cubicBezTo>
                    <a:pt x="181" y="424"/>
                    <a:pt x="181" y="423"/>
                    <a:pt x="181" y="423"/>
                  </a:cubicBezTo>
                  <a:cubicBezTo>
                    <a:pt x="180" y="421"/>
                    <a:pt x="182" y="421"/>
                    <a:pt x="181" y="419"/>
                  </a:cubicBezTo>
                  <a:close/>
                  <a:moveTo>
                    <a:pt x="176" y="427"/>
                  </a:moveTo>
                  <a:cubicBezTo>
                    <a:pt x="178" y="427"/>
                    <a:pt x="179" y="426"/>
                    <a:pt x="180" y="424"/>
                  </a:cubicBezTo>
                  <a:cubicBezTo>
                    <a:pt x="181" y="424"/>
                    <a:pt x="181" y="425"/>
                    <a:pt x="181" y="427"/>
                  </a:cubicBezTo>
                  <a:cubicBezTo>
                    <a:pt x="180" y="427"/>
                    <a:pt x="180" y="428"/>
                    <a:pt x="178" y="428"/>
                  </a:cubicBezTo>
                  <a:cubicBezTo>
                    <a:pt x="177" y="427"/>
                    <a:pt x="177" y="429"/>
                    <a:pt x="177" y="429"/>
                  </a:cubicBezTo>
                  <a:cubicBezTo>
                    <a:pt x="175" y="429"/>
                    <a:pt x="177" y="428"/>
                    <a:pt x="176" y="427"/>
                  </a:cubicBezTo>
                  <a:close/>
                  <a:moveTo>
                    <a:pt x="174" y="432"/>
                  </a:moveTo>
                  <a:cubicBezTo>
                    <a:pt x="175" y="432"/>
                    <a:pt x="175" y="434"/>
                    <a:pt x="174" y="434"/>
                  </a:cubicBezTo>
                  <a:cubicBezTo>
                    <a:pt x="174" y="433"/>
                    <a:pt x="174" y="433"/>
                    <a:pt x="174" y="432"/>
                  </a:cubicBezTo>
                  <a:close/>
                  <a:moveTo>
                    <a:pt x="173" y="436"/>
                  </a:moveTo>
                  <a:cubicBezTo>
                    <a:pt x="172" y="437"/>
                    <a:pt x="172" y="438"/>
                    <a:pt x="170" y="438"/>
                  </a:cubicBezTo>
                  <a:cubicBezTo>
                    <a:pt x="170" y="437"/>
                    <a:pt x="172" y="436"/>
                    <a:pt x="173" y="436"/>
                  </a:cubicBezTo>
                  <a:close/>
                  <a:moveTo>
                    <a:pt x="168" y="441"/>
                  </a:moveTo>
                  <a:cubicBezTo>
                    <a:pt x="168" y="441"/>
                    <a:pt x="170" y="441"/>
                    <a:pt x="169" y="440"/>
                  </a:cubicBezTo>
                  <a:cubicBezTo>
                    <a:pt x="170" y="440"/>
                    <a:pt x="170" y="440"/>
                    <a:pt x="170" y="440"/>
                  </a:cubicBezTo>
                  <a:cubicBezTo>
                    <a:pt x="170" y="442"/>
                    <a:pt x="169" y="441"/>
                    <a:pt x="168" y="442"/>
                  </a:cubicBezTo>
                  <a:cubicBezTo>
                    <a:pt x="168" y="443"/>
                    <a:pt x="168" y="445"/>
                    <a:pt x="167" y="445"/>
                  </a:cubicBezTo>
                  <a:cubicBezTo>
                    <a:pt x="167" y="444"/>
                    <a:pt x="167" y="442"/>
                    <a:pt x="168" y="442"/>
                  </a:cubicBezTo>
                  <a:cubicBezTo>
                    <a:pt x="168" y="441"/>
                    <a:pt x="168" y="441"/>
                    <a:pt x="168" y="441"/>
                  </a:cubicBezTo>
                  <a:close/>
                  <a:moveTo>
                    <a:pt x="247" y="396"/>
                  </a:moveTo>
                  <a:cubicBezTo>
                    <a:pt x="247" y="396"/>
                    <a:pt x="297" y="379"/>
                    <a:pt x="325" y="419"/>
                  </a:cubicBezTo>
                  <a:cubicBezTo>
                    <a:pt x="325" y="419"/>
                    <a:pt x="335" y="433"/>
                    <a:pt x="331" y="454"/>
                  </a:cubicBezTo>
                  <a:cubicBezTo>
                    <a:pt x="331" y="454"/>
                    <a:pt x="336" y="425"/>
                    <a:pt x="300" y="405"/>
                  </a:cubicBezTo>
                  <a:cubicBezTo>
                    <a:pt x="285" y="396"/>
                    <a:pt x="265" y="396"/>
                    <a:pt x="249" y="401"/>
                  </a:cubicBezTo>
                  <a:cubicBezTo>
                    <a:pt x="235" y="405"/>
                    <a:pt x="223" y="411"/>
                    <a:pt x="211" y="420"/>
                  </a:cubicBezTo>
                  <a:cubicBezTo>
                    <a:pt x="200" y="430"/>
                    <a:pt x="190" y="443"/>
                    <a:pt x="183" y="456"/>
                  </a:cubicBezTo>
                  <a:cubicBezTo>
                    <a:pt x="180" y="462"/>
                    <a:pt x="177" y="467"/>
                    <a:pt x="174" y="473"/>
                  </a:cubicBezTo>
                  <a:cubicBezTo>
                    <a:pt x="171" y="479"/>
                    <a:pt x="167" y="486"/>
                    <a:pt x="165" y="492"/>
                  </a:cubicBezTo>
                  <a:cubicBezTo>
                    <a:pt x="165" y="492"/>
                    <a:pt x="182" y="417"/>
                    <a:pt x="247" y="396"/>
                  </a:cubicBezTo>
                  <a:close/>
                  <a:moveTo>
                    <a:pt x="165" y="449"/>
                  </a:moveTo>
                  <a:cubicBezTo>
                    <a:pt x="165" y="448"/>
                    <a:pt x="165" y="447"/>
                    <a:pt x="165" y="447"/>
                  </a:cubicBezTo>
                  <a:cubicBezTo>
                    <a:pt x="165" y="447"/>
                    <a:pt x="166" y="447"/>
                    <a:pt x="166" y="445"/>
                  </a:cubicBezTo>
                  <a:cubicBezTo>
                    <a:pt x="167" y="445"/>
                    <a:pt x="166" y="447"/>
                    <a:pt x="167" y="448"/>
                  </a:cubicBezTo>
                  <a:cubicBezTo>
                    <a:pt x="166" y="448"/>
                    <a:pt x="165" y="449"/>
                    <a:pt x="165" y="450"/>
                  </a:cubicBezTo>
                  <a:cubicBezTo>
                    <a:pt x="165" y="450"/>
                    <a:pt x="164" y="450"/>
                    <a:pt x="165" y="449"/>
                  </a:cubicBezTo>
                  <a:cubicBezTo>
                    <a:pt x="165" y="449"/>
                    <a:pt x="165" y="449"/>
                    <a:pt x="165" y="449"/>
                  </a:cubicBezTo>
                  <a:close/>
                  <a:moveTo>
                    <a:pt x="137" y="502"/>
                  </a:moveTo>
                  <a:cubicBezTo>
                    <a:pt x="138" y="502"/>
                    <a:pt x="138" y="505"/>
                    <a:pt x="138" y="506"/>
                  </a:cubicBezTo>
                  <a:cubicBezTo>
                    <a:pt x="137" y="507"/>
                    <a:pt x="137" y="503"/>
                    <a:pt x="137" y="502"/>
                  </a:cubicBezTo>
                  <a:close/>
                  <a:moveTo>
                    <a:pt x="135" y="525"/>
                  </a:moveTo>
                  <a:cubicBezTo>
                    <a:pt x="135" y="526"/>
                    <a:pt x="135" y="527"/>
                    <a:pt x="135" y="528"/>
                  </a:cubicBezTo>
                  <a:cubicBezTo>
                    <a:pt x="133" y="528"/>
                    <a:pt x="134" y="525"/>
                    <a:pt x="135" y="525"/>
                  </a:cubicBezTo>
                  <a:close/>
                  <a:moveTo>
                    <a:pt x="135" y="537"/>
                  </a:moveTo>
                  <a:cubicBezTo>
                    <a:pt x="133" y="538"/>
                    <a:pt x="135" y="530"/>
                    <a:pt x="135" y="530"/>
                  </a:cubicBezTo>
                  <a:cubicBezTo>
                    <a:pt x="137" y="530"/>
                    <a:pt x="135" y="537"/>
                    <a:pt x="135" y="537"/>
                  </a:cubicBezTo>
                  <a:close/>
                  <a:moveTo>
                    <a:pt x="136" y="544"/>
                  </a:moveTo>
                  <a:cubicBezTo>
                    <a:pt x="134" y="544"/>
                    <a:pt x="135" y="543"/>
                    <a:pt x="135" y="541"/>
                  </a:cubicBezTo>
                  <a:cubicBezTo>
                    <a:pt x="135" y="541"/>
                    <a:pt x="135" y="539"/>
                    <a:pt x="135" y="539"/>
                  </a:cubicBezTo>
                  <a:cubicBezTo>
                    <a:pt x="136" y="539"/>
                    <a:pt x="136" y="539"/>
                    <a:pt x="136" y="539"/>
                  </a:cubicBezTo>
                  <a:cubicBezTo>
                    <a:pt x="136" y="540"/>
                    <a:pt x="136" y="540"/>
                    <a:pt x="136" y="541"/>
                  </a:cubicBezTo>
                  <a:cubicBezTo>
                    <a:pt x="136" y="542"/>
                    <a:pt x="137" y="543"/>
                    <a:pt x="136" y="544"/>
                  </a:cubicBezTo>
                  <a:close/>
                  <a:moveTo>
                    <a:pt x="138" y="513"/>
                  </a:moveTo>
                  <a:cubicBezTo>
                    <a:pt x="138" y="515"/>
                    <a:pt x="137" y="517"/>
                    <a:pt x="136" y="518"/>
                  </a:cubicBezTo>
                  <a:cubicBezTo>
                    <a:pt x="136" y="519"/>
                    <a:pt x="136" y="520"/>
                    <a:pt x="136" y="522"/>
                  </a:cubicBezTo>
                  <a:cubicBezTo>
                    <a:pt x="135" y="522"/>
                    <a:pt x="135" y="521"/>
                    <a:pt x="135" y="520"/>
                  </a:cubicBezTo>
                  <a:cubicBezTo>
                    <a:pt x="135" y="520"/>
                    <a:pt x="135" y="519"/>
                    <a:pt x="136" y="519"/>
                  </a:cubicBezTo>
                  <a:cubicBezTo>
                    <a:pt x="136" y="518"/>
                    <a:pt x="135" y="516"/>
                    <a:pt x="136" y="516"/>
                  </a:cubicBezTo>
                  <a:cubicBezTo>
                    <a:pt x="136" y="515"/>
                    <a:pt x="136" y="515"/>
                    <a:pt x="136" y="514"/>
                  </a:cubicBezTo>
                  <a:cubicBezTo>
                    <a:pt x="136" y="512"/>
                    <a:pt x="137" y="513"/>
                    <a:pt x="137" y="512"/>
                  </a:cubicBezTo>
                  <a:cubicBezTo>
                    <a:pt x="137" y="510"/>
                    <a:pt x="138" y="509"/>
                    <a:pt x="139" y="507"/>
                  </a:cubicBezTo>
                  <a:cubicBezTo>
                    <a:pt x="139" y="507"/>
                    <a:pt x="139" y="508"/>
                    <a:pt x="139" y="508"/>
                  </a:cubicBezTo>
                  <a:cubicBezTo>
                    <a:pt x="139" y="510"/>
                    <a:pt x="138" y="511"/>
                    <a:pt x="138" y="513"/>
                  </a:cubicBezTo>
                  <a:close/>
                  <a:moveTo>
                    <a:pt x="139" y="506"/>
                  </a:moveTo>
                  <a:cubicBezTo>
                    <a:pt x="139" y="503"/>
                    <a:pt x="139" y="503"/>
                    <a:pt x="139" y="503"/>
                  </a:cubicBezTo>
                  <a:cubicBezTo>
                    <a:pt x="140" y="502"/>
                    <a:pt x="140" y="507"/>
                    <a:pt x="139" y="506"/>
                  </a:cubicBezTo>
                  <a:close/>
                  <a:moveTo>
                    <a:pt x="140" y="498"/>
                  </a:moveTo>
                  <a:cubicBezTo>
                    <a:pt x="139" y="498"/>
                    <a:pt x="139" y="497"/>
                    <a:pt x="139" y="497"/>
                  </a:cubicBezTo>
                  <a:cubicBezTo>
                    <a:pt x="138" y="496"/>
                    <a:pt x="140" y="496"/>
                    <a:pt x="140" y="496"/>
                  </a:cubicBezTo>
                  <a:cubicBezTo>
                    <a:pt x="140" y="494"/>
                    <a:pt x="139" y="494"/>
                    <a:pt x="139" y="493"/>
                  </a:cubicBezTo>
                  <a:cubicBezTo>
                    <a:pt x="139" y="493"/>
                    <a:pt x="140" y="493"/>
                    <a:pt x="140" y="493"/>
                  </a:cubicBezTo>
                  <a:cubicBezTo>
                    <a:pt x="141" y="494"/>
                    <a:pt x="140" y="495"/>
                    <a:pt x="141" y="495"/>
                  </a:cubicBezTo>
                  <a:cubicBezTo>
                    <a:pt x="141" y="496"/>
                    <a:pt x="139" y="496"/>
                    <a:pt x="140" y="498"/>
                  </a:cubicBezTo>
                  <a:close/>
                  <a:moveTo>
                    <a:pt x="289" y="273"/>
                  </a:moveTo>
                  <a:cubicBezTo>
                    <a:pt x="289" y="273"/>
                    <a:pt x="289" y="273"/>
                    <a:pt x="289" y="273"/>
                  </a:cubicBezTo>
                  <a:cubicBezTo>
                    <a:pt x="290" y="273"/>
                    <a:pt x="290" y="273"/>
                    <a:pt x="291" y="273"/>
                  </a:cubicBezTo>
                  <a:cubicBezTo>
                    <a:pt x="292" y="272"/>
                    <a:pt x="292" y="272"/>
                    <a:pt x="292" y="271"/>
                  </a:cubicBezTo>
                  <a:cubicBezTo>
                    <a:pt x="293" y="271"/>
                    <a:pt x="295" y="271"/>
                    <a:pt x="295" y="271"/>
                  </a:cubicBezTo>
                  <a:cubicBezTo>
                    <a:pt x="295" y="271"/>
                    <a:pt x="295" y="271"/>
                    <a:pt x="296" y="271"/>
                  </a:cubicBezTo>
                  <a:cubicBezTo>
                    <a:pt x="296" y="271"/>
                    <a:pt x="296" y="270"/>
                    <a:pt x="297" y="271"/>
                  </a:cubicBezTo>
                  <a:cubicBezTo>
                    <a:pt x="297" y="270"/>
                    <a:pt x="298" y="270"/>
                    <a:pt x="298" y="270"/>
                  </a:cubicBezTo>
                  <a:cubicBezTo>
                    <a:pt x="298" y="270"/>
                    <a:pt x="299" y="270"/>
                    <a:pt x="299" y="270"/>
                  </a:cubicBezTo>
                  <a:cubicBezTo>
                    <a:pt x="299" y="270"/>
                    <a:pt x="300" y="270"/>
                    <a:pt x="300" y="270"/>
                  </a:cubicBezTo>
                  <a:cubicBezTo>
                    <a:pt x="300" y="270"/>
                    <a:pt x="301" y="270"/>
                    <a:pt x="301" y="270"/>
                  </a:cubicBezTo>
                  <a:cubicBezTo>
                    <a:pt x="301" y="270"/>
                    <a:pt x="302" y="270"/>
                    <a:pt x="302" y="269"/>
                  </a:cubicBezTo>
                  <a:cubicBezTo>
                    <a:pt x="302" y="269"/>
                    <a:pt x="302" y="269"/>
                    <a:pt x="302" y="269"/>
                  </a:cubicBezTo>
                  <a:cubicBezTo>
                    <a:pt x="302" y="268"/>
                    <a:pt x="302" y="267"/>
                    <a:pt x="302" y="266"/>
                  </a:cubicBezTo>
                  <a:cubicBezTo>
                    <a:pt x="303" y="267"/>
                    <a:pt x="303" y="267"/>
                    <a:pt x="304" y="267"/>
                  </a:cubicBezTo>
                  <a:cubicBezTo>
                    <a:pt x="305" y="266"/>
                    <a:pt x="306" y="264"/>
                    <a:pt x="308" y="263"/>
                  </a:cubicBezTo>
                  <a:cubicBezTo>
                    <a:pt x="308" y="263"/>
                    <a:pt x="308" y="263"/>
                    <a:pt x="308" y="262"/>
                  </a:cubicBezTo>
                  <a:cubicBezTo>
                    <a:pt x="308" y="263"/>
                    <a:pt x="309" y="263"/>
                    <a:pt x="309" y="263"/>
                  </a:cubicBezTo>
                  <a:cubicBezTo>
                    <a:pt x="311" y="261"/>
                    <a:pt x="314" y="260"/>
                    <a:pt x="317" y="258"/>
                  </a:cubicBezTo>
                  <a:cubicBezTo>
                    <a:pt x="317" y="257"/>
                    <a:pt x="317" y="257"/>
                    <a:pt x="317" y="256"/>
                  </a:cubicBezTo>
                  <a:cubicBezTo>
                    <a:pt x="319" y="258"/>
                    <a:pt x="319" y="255"/>
                    <a:pt x="320" y="255"/>
                  </a:cubicBezTo>
                  <a:cubicBezTo>
                    <a:pt x="320" y="255"/>
                    <a:pt x="320" y="255"/>
                    <a:pt x="321" y="256"/>
                  </a:cubicBezTo>
                  <a:cubicBezTo>
                    <a:pt x="322" y="255"/>
                    <a:pt x="323" y="254"/>
                    <a:pt x="325" y="253"/>
                  </a:cubicBezTo>
                  <a:cubicBezTo>
                    <a:pt x="328" y="251"/>
                    <a:pt x="446" y="200"/>
                    <a:pt x="428" y="131"/>
                  </a:cubicBezTo>
                  <a:cubicBezTo>
                    <a:pt x="425" y="123"/>
                    <a:pt x="412" y="99"/>
                    <a:pt x="400" y="93"/>
                  </a:cubicBezTo>
                  <a:cubicBezTo>
                    <a:pt x="413" y="98"/>
                    <a:pt x="429" y="115"/>
                    <a:pt x="435" y="135"/>
                  </a:cubicBezTo>
                  <a:cubicBezTo>
                    <a:pt x="445" y="168"/>
                    <a:pt x="419" y="195"/>
                    <a:pt x="403" y="209"/>
                  </a:cubicBezTo>
                  <a:cubicBezTo>
                    <a:pt x="387" y="222"/>
                    <a:pt x="357" y="240"/>
                    <a:pt x="339" y="250"/>
                  </a:cubicBezTo>
                  <a:cubicBezTo>
                    <a:pt x="329" y="255"/>
                    <a:pt x="324" y="258"/>
                    <a:pt x="319" y="260"/>
                  </a:cubicBezTo>
                  <a:cubicBezTo>
                    <a:pt x="318" y="261"/>
                    <a:pt x="317" y="262"/>
                    <a:pt x="316" y="263"/>
                  </a:cubicBezTo>
                  <a:cubicBezTo>
                    <a:pt x="316" y="264"/>
                    <a:pt x="315" y="263"/>
                    <a:pt x="314" y="263"/>
                  </a:cubicBezTo>
                  <a:cubicBezTo>
                    <a:pt x="313" y="264"/>
                    <a:pt x="311" y="265"/>
                    <a:pt x="309" y="266"/>
                  </a:cubicBezTo>
                  <a:cubicBezTo>
                    <a:pt x="309" y="266"/>
                    <a:pt x="309" y="267"/>
                    <a:pt x="309" y="267"/>
                  </a:cubicBezTo>
                  <a:cubicBezTo>
                    <a:pt x="309" y="267"/>
                    <a:pt x="308" y="267"/>
                    <a:pt x="308" y="267"/>
                  </a:cubicBezTo>
                  <a:cubicBezTo>
                    <a:pt x="307" y="268"/>
                    <a:pt x="307" y="267"/>
                    <a:pt x="307" y="267"/>
                  </a:cubicBezTo>
                  <a:cubicBezTo>
                    <a:pt x="306" y="268"/>
                    <a:pt x="306" y="268"/>
                    <a:pt x="306" y="268"/>
                  </a:cubicBezTo>
                  <a:cubicBezTo>
                    <a:pt x="305" y="268"/>
                    <a:pt x="305" y="268"/>
                    <a:pt x="305" y="268"/>
                  </a:cubicBezTo>
                  <a:cubicBezTo>
                    <a:pt x="304" y="269"/>
                    <a:pt x="304" y="269"/>
                    <a:pt x="304" y="269"/>
                  </a:cubicBezTo>
                  <a:cubicBezTo>
                    <a:pt x="303" y="269"/>
                    <a:pt x="303" y="269"/>
                    <a:pt x="303" y="269"/>
                  </a:cubicBezTo>
                  <a:cubicBezTo>
                    <a:pt x="302" y="270"/>
                    <a:pt x="303" y="270"/>
                    <a:pt x="302" y="270"/>
                  </a:cubicBezTo>
                  <a:cubicBezTo>
                    <a:pt x="302" y="270"/>
                    <a:pt x="302" y="270"/>
                    <a:pt x="302" y="270"/>
                  </a:cubicBezTo>
                  <a:cubicBezTo>
                    <a:pt x="301" y="270"/>
                    <a:pt x="301" y="270"/>
                    <a:pt x="301" y="270"/>
                  </a:cubicBezTo>
                  <a:cubicBezTo>
                    <a:pt x="300" y="271"/>
                    <a:pt x="299" y="272"/>
                    <a:pt x="299" y="272"/>
                  </a:cubicBezTo>
                  <a:cubicBezTo>
                    <a:pt x="298" y="272"/>
                    <a:pt x="298" y="272"/>
                    <a:pt x="298" y="272"/>
                  </a:cubicBezTo>
                  <a:cubicBezTo>
                    <a:pt x="297" y="272"/>
                    <a:pt x="297" y="272"/>
                    <a:pt x="297" y="272"/>
                  </a:cubicBezTo>
                  <a:cubicBezTo>
                    <a:pt x="296" y="272"/>
                    <a:pt x="296" y="272"/>
                    <a:pt x="295" y="272"/>
                  </a:cubicBezTo>
                  <a:cubicBezTo>
                    <a:pt x="295" y="272"/>
                    <a:pt x="296" y="273"/>
                    <a:pt x="295" y="273"/>
                  </a:cubicBezTo>
                  <a:cubicBezTo>
                    <a:pt x="294" y="274"/>
                    <a:pt x="293" y="274"/>
                    <a:pt x="292" y="273"/>
                  </a:cubicBezTo>
                  <a:cubicBezTo>
                    <a:pt x="291" y="274"/>
                    <a:pt x="289" y="274"/>
                    <a:pt x="289" y="274"/>
                  </a:cubicBezTo>
                  <a:cubicBezTo>
                    <a:pt x="289" y="274"/>
                    <a:pt x="288" y="274"/>
                    <a:pt x="288" y="275"/>
                  </a:cubicBezTo>
                  <a:cubicBezTo>
                    <a:pt x="288" y="275"/>
                    <a:pt x="288" y="274"/>
                    <a:pt x="288" y="274"/>
                  </a:cubicBezTo>
                  <a:cubicBezTo>
                    <a:pt x="287" y="273"/>
                    <a:pt x="287" y="273"/>
                    <a:pt x="287" y="273"/>
                  </a:cubicBezTo>
                  <a:cubicBezTo>
                    <a:pt x="287" y="273"/>
                    <a:pt x="289" y="273"/>
                    <a:pt x="289" y="273"/>
                  </a:cubicBezTo>
                  <a:close/>
                  <a:moveTo>
                    <a:pt x="284" y="292"/>
                  </a:moveTo>
                  <a:cubicBezTo>
                    <a:pt x="284" y="291"/>
                    <a:pt x="285" y="292"/>
                    <a:pt x="285" y="292"/>
                  </a:cubicBezTo>
                  <a:cubicBezTo>
                    <a:pt x="285" y="292"/>
                    <a:pt x="285" y="291"/>
                    <a:pt x="286" y="291"/>
                  </a:cubicBezTo>
                  <a:cubicBezTo>
                    <a:pt x="286" y="291"/>
                    <a:pt x="286" y="291"/>
                    <a:pt x="287" y="291"/>
                  </a:cubicBezTo>
                  <a:cubicBezTo>
                    <a:pt x="287" y="291"/>
                    <a:pt x="287" y="290"/>
                    <a:pt x="287" y="290"/>
                  </a:cubicBezTo>
                  <a:cubicBezTo>
                    <a:pt x="287" y="290"/>
                    <a:pt x="287" y="290"/>
                    <a:pt x="287" y="290"/>
                  </a:cubicBezTo>
                  <a:cubicBezTo>
                    <a:pt x="288" y="290"/>
                    <a:pt x="288" y="290"/>
                    <a:pt x="289" y="289"/>
                  </a:cubicBezTo>
                  <a:cubicBezTo>
                    <a:pt x="289" y="289"/>
                    <a:pt x="289" y="290"/>
                    <a:pt x="290" y="290"/>
                  </a:cubicBezTo>
                  <a:cubicBezTo>
                    <a:pt x="290" y="289"/>
                    <a:pt x="291" y="289"/>
                    <a:pt x="292" y="290"/>
                  </a:cubicBezTo>
                  <a:cubicBezTo>
                    <a:pt x="291" y="290"/>
                    <a:pt x="291" y="291"/>
                    <a:pt x="290" y="291"/>
                  </a:cubicBezTo>
                  <a:cubicBezTo>
                    <a:pt x="290" y="291"/>
                    <a:pt x="290" y="290"/>
                    <a:pt x="290" y="290"/>
                  </a:cubicBezTo>
                  <a:cubicBezTo>
                    <a:pt x="290" y="290"/>
                    <a:pt x="289" y="291"/>
                    <a:pt x="289" y="291"/>
                  </a:cubicBezTo>
                  <a:cubicBezTo>
                    <a:pt x="289" y="291"/>
                    <a:pt x="288" y="290"/>
                    <a:pt x="287" y="292"/>
                  </a:cubicBezTo>
                  <a:cubicBezTo>
                    <a:pt x="287" y="292"/>
                    <a:pt x="287" y="293"/>
                    <a:pt x="286" y="293"/>
                  </a:cubicBezTo>
                  <a:cubicBezTo>
                    <a:pt x="286" y="293"/>
                    <a:pt x="285" y="293"/>
                    <a:pt x="285" y="293"/>
                  </a:cubicBezTo>
                  <a:cubicBezTo>
                    <a:pt x="285" y="293"/>
                    <a:pt x="284" y="293"/>
                    <a:pt x="283" y="292"/>
                  </a:cubicBezTo>
                  <a:cubicBezTo>
                    <a:pt x="284" y="292"/>
                    <a:pt x="283" y="292"/>
                    <a:pt x="284" y="292"/>
                  </a:cubicBezTo>
                  <a:close/>
                  <a:moveTo>
                    <a:pt x="282" y="292"/>
                  </a:moveTo>
                  <a:cubicBezTo>
                    <a:pt x="283" y="293"/>
                    <a:pt x="283" y="294"/>
                    <a:pt x="284" y="295"/>
                  </a:cubicBezTo>
                  <a:cubicBezTo>
                    <a:pt x="283" y="296"/>
                    <a:pt x="283" y="294"/>
                    <a:pt x="282" y="294"/>
                  </a:cubicBezTo>
                  <a:cubicBezTo>
                    <a:pt x="281" y="294"/>
                    <a:pt x="280" y="294"/>
                    <a:pt x="278" y="295"/>
                  </a:cubicBezTo>
                  <a:cubicBezTo>
                    <a:pt x="278" y="292"/>
                    <a:pt x="281" y="293"/>
                    <a:pt x="282" y="292"/>
                  </a:cubicBezTo>
                  <a:close/>
                  <a:moveTo>
                    <a:pt x="282" y="279"/>
                  </a:moveTo>
                  <a:cubicBezTo>
                    <a:pt x="282" y="279"/>
                    <a:pt x="281" y="280"/>
                    <a:pt x="282" y="280"/>
                  </a:cubicBezTo>
                  <a:cubicBezTo>
                    <a:pt x="281" y="281"/>
                    <a:pt x="280" y="280"/>
                    <a:pt x="280" y="281"/>
                  </a:cubicBezTo>
                  <a:cubicBezTo>
                    <a:pt x="279" y="281"/>
                    <a:pt x="277" y="283"/>
                    <a:pt x="276" y="282"/>
                  </a:cubicBezTo>
                  <a:cubicBezTo>
                    <a:pt x="278" y="281"/>
                    <a:pt x="280" y="279"/>
                    <a:pt x="282" y="279"/>
                  </a:cubicBezTo>
                  <a:close/>
                  <a:moveTo>
                    <a:pt x="256" y="274"/>
                  </a:moveTo>
                  <a:cubicBezTo>
                    <a:pt x="257" y="274"/>
                    <a:pt x="257" y="274"/>
                    <a:pt x="258" y="273"/>
                  </a:cubicBezTo>
                  <a:cubicBezTo>
                    <a:pt x="259" y="273"/>
                    <a:pt x="259" y="274"/>
                    <a:pt x="259" y="275"/>
                  </a:cubicBezTo>
                  <a:cubicBezTo>
                    <a:pt x="258" y="275"/>
                    <a:pt x="257" y="275"/>
                    <a:pt x="256" y="276"/>
                  </a:cubicBezTo>
                  <a:cubicBezTo>
                    <a:pt x="256" y="275"/>
                    <a:pt x="256" y="275"/>
                    <a:pt x="256" y="274"/>
                  </a:cubicBezTo>
                  <a:close/>
                  <a:moveTo>
                    <a:pt x="249" y="294"/>
                  </a:moveTo>
                  <a:cubicBezTo>
                    <a:pt x="252" y="293"/>
                    <a:pt x="252" y="293"/>
                    <a:pt x="252" y="293"/>
                  </a:cubicBezTo>
                  <a:cubicBezTo>
                    <a:pt x="252" y="294"/>
                    <a:pt x="247" y="297"/>
                    <a:pt x="246" y="297"/>
                  </a:cubicBezTo>
                  <a:cubicBezTo>
                    <a:pt x="246" y="296"/>
                    <a:pt x="248" y="294"/>
                    <a:pt x="249" y="294"/>
                  </a:cubicBezTo>
                  <a:close/>
                  <a:moveTo>
                    <a:pt x="238" y="326"/>
                  </a:moveTo>
                  <a:cubicBezTo>
                    <a:pt x="238" y="327"/>
                    <a:pt x="237" y="325"/>
                    <a:pt x="236" y="326"/>
                  </a:cubicBezTo>
                  <a:cubicBezTo>
                    <a:pt x="235" y="327"/>
                    <a:pt x="234" y="329"/>
                    <a:pt x="233" y="327"/>
                  </a:cubicBezTo>
                  <a:cubicBezTo>
                    <a:pt x="234" y="326"/>
                    <a:pt x="235" y="326"/>
                    <a:pt x="236" y="326"/>
                  </a:cubicBezTo>
                  <a:cubicBezTo>
                    <a:pt x="237" y="325"/>
                    <a:pt x="238" y="324"/>
                    <a:pt x="239" y="324"/>
                  </a:cubicBezTo>
                  <a:cubicBezTo>
                    <a:pt x="239" y="325"/>
                    <a:pt x="239" y="325"/>
                    <a:pt x="238" y="326"/>
                  </a:cubicBezTo>
                  <a:close/>
                  <a:moveTo>
                    <a:pt x="243" y="313"/>
                  </a:moveTo>
                  <a:cubicBezTo>
                    <a:pt x="243" y="315"/>
                    <a:pt x="241" y="314"/>
                    <a:pt x="241" y="314"/>
                  </a:cubicBezTo>
                  <a:cubicBezTo>
                    <a:pt x="240" y="312"/>
                    <a:pt x="242" y="314"/>
                    <a:pt x="243" y="313"/>
                  </a:cubicBezTo>
                  <a:close/>
                  <a:moveTo>
                    <a:pt x="240" y="314"/>
                  </a:moveTo>
                  <a:cubicBezTo>
                    <a:pt x="240" y="315"/>
                    <a:pt x="240" y="315"/>
                    <a:pt x="240" y="316"/>
                  </a:cubicBezTo>
                  <a:cubicBezTo>
                    <a:pt x="240" y="316"/>
                    <a:pt x="239" y="317"/>
                    <a:pt x="239" y="317"/>
                  </a:cubicBezTo>
                  <a:cubicBezTo>
                    <a:pt x="238" y="316"/>
                    <a:pt x="239" y="315"/>
                    <a:pt x="240" y="314"/>
                  </a:cubicBezTo>
                  <a:close/>
                  <a:moveTo>
                    <a:pt x="237" y="317"/>
                  </a:moveTo>
                  <a:cubicBezTo>
                    <a:pt x="238" y="318"/>
                    <a:pt x="236" y="318"/>
                    <a:pt x="235" y="319"/>
                  </a:cubicBezTo>
                  <a:cubicBezTo>
                    <a:pt x="234" y="320"/>
                    <a:pt x="233" y="321"/>
                    <a:pt x="232" y="321"/>
                  </a:cubicBezTo>
                  <a:cubicBezTo>
                    <a:pt x="232" y="319"/>
                    <a:pt x="236" y="318"/>
                    <a:pt x="237" y="317"/>
                  </a:cubicBezTo>
                  <a:close/>
                  <a:moveTo>
                    <a:pt x="231" y="303"/>
                  </a:moveTo>
                  <a:cubicBezTo>
                    <a:pt x="234" y="302"/>
                    <a:pt x="231" y="306"/>
                    <a:pt x="230" y="306"/>
                  </a:cubicBezTo>
                  <a:cubicBezTo>
                    <a:pt x="229" y="305"/>
                    <a:pt x="230" y="304"/>
                    <a:pt x="231" y="303"/>
                  </a:cubicBezTo>
                  <a:close/>
                  <a:moveTo>
                    <a:pt x="218" y="338"/>
                  </a:moveTo>
                  <a:cubicBezTo>
                    <a:pt x="218" y="338"/>
                    <a:pt x="217" y="338"/>
                    <a:pt x="216" y="337"/>
                  </a:cubicBezTo>
                  <a:cubicBezTo>
                    <a:pt x="217" y="336"/>
                    <a:pt x="218" y="338"/>
                    <a:pt x="219" y="337"/>
                  </a:cubicBezTo>
                  <a:cubicBezTo>
                    <a:pt x="219" y="336"/>
                    <a:pt x="218" y="336"/>
                    <a:pt x="218" y="336"/>
                  </a:cubicBezTo>
                  <a:cubicBezTo>
                    <a:pt x="218" y="335"/>
                    <a:pt x="220" y="333"/>
                    <a:pt x="221" y="333"/>
                  </a:cubicBezTo>
                  <a:cubicBezTo>
                    <a:pt x="222" y="335"/>
                    <a:pt x="220" y="336"/>
                    <a:pt x="218" y="338"/>
                  </a:cubicBezTo>
                  <a:close/>
                  <a:moveTo>
                    <a:pt x="229" y="305"/>
                  </a:moveTo>
                  <a:cubicBezTo>
                    <a:pt x="229" y="306"/>
                    <a:pt x="225" y="310"/>
                    <a:pt x="224" y="310"/>
                  </a:cubicBezTo>
                  <a:cubicBezTo>
                    <a:pt x="224" y="310"/>
                    <a:pt x="228" y="305"/>
                    <a:pt x="229" y="305"/>
                  </a:cubicBezTo>
                  <a:close/>
                  <a:moveTo>
                    <a:pt x="213" y="319"/>
                  </a:moveTo>
                  <a:cubicBezTo>
                    <a:pt x="213" y="318"/>
                    <a:pt x="214" y="318"/>
                    <a:pt x="214" y="318"/>
                  </a:cubicBezTo>
                  <a:cubicBezTo>
                    <a:pt x="215" y="317"/>
                    <a:pt x="217" y="316"/>
                    <a:pt x="217" y="315"/>
                  </a:cubicBezTo>
                  <a:cubicBezTo>
                    <a:pt x="217" y="315"/>
                    <a:pt x="217" y="315"/>
                    <a:pt x="217" y="315"/>
                  </a:cubicBezTo>
                  <a:cubicBezTo>
                    <a:pt x="218" y="314"/>
                    <a:pt x="218" y="314"/>
                    <a:pt x="219" y="314"/>
                  </a:cubicBezTo>
                  <a:cubicBezTo>
                    <a:pt x="220" y="314"/>
                    <a:pt x="220" y="313"/>
                    <a:pt x="221" y="313"/>
                  </a:cubicBezTo>
                  <a:cubicBezTo>
                    <a:pt x="221" y="312"/>
                    <a:pt x="221" y="313"/>
                    <a:pt x="221" y="313"/>
                  </a:cubicBezTo>
                  <a:cubicBezTo>
                    <a:pt x="222" y="312"/>
                    <a:pt x="224" y="311"/>
                    <a:pt x="225" y="311"/>
                  </a:cubicBezTo>
                  <a:cubicBezTo>
                    <a:pt x="225" y="312"/>
                    <a:pt x="223" y="315"/>
                    <a:pt x="222" y="315"/>
                  </a:cubicBezTo>
                  <a:cubicBezTo>
                    <a:pt x="222" y="314"/>
                    <a:pt x="222" y="314"/>
                    <a:pt x="223" y="313"/>
                  </a:cubicBezTo>
                  <a:cubicBezTo>
                    <a:pt x="222" y="312"/>
                    <a:pt x="221" y="314"/>
                    <a:pt x="221" y="315"/>
                  </a:cubicBezTo>
                  <a:cubicBezTo>
                    <a:pt x="220" y="316"/>
                    <a:pt x="220" y="315"/>
                    <a:pt x="219" y="315"/>
                  </a:cubicBezTo>
                  <a:cubicBezTo>
                    <a:pt x="219" y="316"/>
                    <a:pt x="218" y="316"/>
                    <a:pt x="217" y="317"/>
                  </a:cubicBezTo>
                  <a:cubicBezTo>
                    <a:pt x="217" y="317"/>
                    <a:pt x="216" y="318"/>
                    <a:pt x="216" y="319"/>
                  </a:cubicBezTo>
                  <a:cubicBezTo>
                    <a:pt x="215" y="319"/>
                    <a:pt x="215" y="319"/>
                    <a:pt x="214" y="319"/>
                  </a:cubicBezTo>
                  <a:cubicBezTo>
                    <a:pt x="214" y="320"/>
                    <a:pt x="214" y="321"/>
                    <a:pt x="213" y="320"/>
                  </a:cubicBezTo>
                  <a:cubicBezTo>
                    <a:pt x="213" y="320"/>
                    <a:pt x="213" y="319"/>
                    <a:pt x="213" y="319"/>
                  </a:cubicBezTo>
                  <a:close/>
                  <a:moveTo>
                    <a:pt x="210" y="321"/>
                  </a:moveTo>
                  <a:cubicBezTo>
                    <a:pt x="211" y="322"/>
                    <a:pt x="211" y="322"/>
                    <a:pt x="211" y="322"/>
                  </a:cubicBezTo>
                  <a:cubicBezTo>
                    <a:pt x="211" y="323"/>
                    <a:pt x="211" y="324"/>
                    <a:pt x="210" y="324"/>
                  </a:cubicBezTo>
                  <a:cubicBezTo>
                    <a:pt x="210" y="322"/>
                    <a:pt x="209" y="322"/>
                    <a:pt x="209" y="324"/>
                  </a:cubicBezTo>
                  <a:cubicBezTo>
                    <a:pt x="208" y="323"/>
                    <a:pt x="210" y="322"/>
                    <a:pt x="210" y="321"/>
                  </a:cubicBezTo>
                  <a:close/>
                  <a:moveTo>
                    <a:pt x="93" y="498"/>
                  </a:moveTo>
                  <a:cubicBezTo>
                    <a:pt x="92" y="499"/>
                    <a:pt x="93" y="500"/>
                    <a:pt x="92" y="502"/>
                  </a:cubicBezTo>
                  <a:cubicBezTo>
                    <a:pt x="92" y="502"/>
                    <a:pt x="92" y="501"/>
                    <a:pt x="92" y="501"/>
                  </a:cubicBezTo>
                  <a:cubicBezTo>
                    <a:pt x="92" y="500"/>
                    <a:pt x="92" y="498"/>
                    <a:pt x="92" y="496"/>
                  </a:cubicBezTo>
                  <a:cubicBezTo>
                    <a:pt x="94" y="497"/>
                    <a:pt x="93" y="498"/>
                    <a:pt x="93" y="498"/>
                  </a:cubicBezTo>
                  <a:close/>
                  <a:moveTo>
                    <a:pt x="100" y="460"/>
                  </a:moveTo>
                  <a:cubicBezTo>
                    <a:pt x="99" y="460"/>
                    <a:pt x="98" y="459"/>
                    <a:pt x="98" y="460"/>
                  </a:cubicBezTo>
                  <a:cubicBezTo>
                    <a:pt x="98" y="460"/>
                    <a:pt x="98" y="461"/>
                    <a:pt x="98" y="461"/>
                  </a:cubicBezTo>
                  <a:cubicBezTo>
                    <a:pt x="98" y="461"/>
                    <a:pt x="98" y="461"/>
                    <a:pt x="98" y="461"/>
                  </a:cubicBezTo>
                  <a:cubicBezTo>
                    <a:pt x="98" y="460"/>
                    <a:pt x="98" y="460"/>
                    <a:pt x="98" y="459"/>
                  </a:cubicBezTo>
                  <a:cubicBezTo>
                    <a:pt x="98" y="459"/>
                    <a:pt x="98" y="458"/>
                    <a:pt x="98" y="458"/>
                  </a:cubicBezTo>
                  <a:cubicBezTo>
                    <a:pt x="98" y="458"/>
                    <a:pt x="98" y="458"/>
                    <a:pt x="99" y="458"/>
                  </a:cubicBezTo>
                  <a:cubicBezTo>
                    <a:pt x="99" y="458"/>
                    <a:pt x="99" y="458"/>
                    <a:pt x="99" y="458"/>
                  </a:cubicBezTo>
                  <a:cubicBezTo>
                    <a:pt x="99" y="458"/>
                    <a:pt x="99" y="459"/>
                    <a:pt x="99" y="459"/>
                  </a:cubicBezTo>
                  <a:cubicBezTo>
                    <a:pt x="99" y="459"/>
                    <a:pt x="100" y="459"/>
                    <a:pt x="100" y="459"/>
                  </a:cubicBezTo>
                  <a:cubicBezTo>
                    <a:pt x="100" y="459"/>
                    <a:pt x="100" y="460"/>
                    <a:pt x="100" y="460"/>
                  </a:cubicBezTo>
                  <a:cubicBezTo>
                    <a:pt x="100" y="460"/>
                    <a:pt x="100" y="460"/>
                    <a:pt x="100" y="460"/>
                  </a:cubicBezTo>
                  <a:close/>
                  <a:moveTo>
                    <a:pt x="104" y="446"/>
                  </a:moveTo>
                  <a:cubicBezTo>
                    <a:pt x="104" y="446"/>
                    <a:pt x="104" y="445"/>
                    <a:pt x="104" y="444"/>
                  </a:cubicBezTo>
                  <a:cubicBezTo>
                    <a:pt x="103" y="444"/>
                    <a:pt x="103" y="446"/>
                    <a:pt x="103" y="447"/>
                  </a:cubicBezTo>
                  <a:cubicBezTo>
                    <a:pt x="104" y="448"/>
                    <a:pt x="103" y="447"/>
                    <a:pt x="102" y="448"/>
                  </a:cubicBezTo>
                  <a:cubicBezTo>
                    <a:pt x="103" y="449"/>
                    <a:pt x="102" y="450"/>
                    <a:pt x="101" y="451"/>
                  </a:cubicBezTo>
                  <a:cubicBezTo>
                    <a:pt x="101" y="451"/>
                    <a:pt x="101" y="452"/>
                    <a:pt x="101" y="453"/>
                  </a:cubicBezTo>
                  <a:cubicBezTo>
                    <a:pt x="101" y="454"/>
                    <a:pt x="101" y="454"/>
                    <a:pt x="101" y="454"/>
                  </a:cubicBezTo>
                  <a:cubicBezTo>
                    <a:pt x="100" y="455"/>
                    <a:pt x="100" y="456"/>
                    <a:pt x="100" y="456"/>
                  </a:cubicBezTo>
                  <a:cubicBezTo>
                    <a:pt x="99" y="455"/>
                    <a:pt x="99" y="455"/>
                    <a:pt x="99" y="455"/>
                  </a:cubicBezTo>
                  <a:cubicBezTo>
                    <a:pt x="99" y="454"/>
                    <a:pt x="99" y="454"/>
                    <a:pt x="100" y="453"/>
                  </a:cubicBezTo>
                  <a:cubicBezTo>
                    <a:pt x="100" y="452"/>
                    <a:pt x="101" y="450"/>
                    <a:pt x="100" y="449"/>
                  </a:cubicBezTo>
                  <a:cubicBezTo>
                    <a:pt x="100" y="449"/>
                    <a:pt x="100" y="449"/>
                    <a:pt x="100" y="449"/>
                  </a:cubicBezTo>
                  <a:cubicBezTo>
                    <a:pt x="100" y="448"/>
                    <a:pt x="101" y="448"/>
                    <a:pt x="101" y="447"/>
                  </a:cubicBezTo>
                  <a:cubicBezTo>
                    <a:pt x="102" y="446"/>
                    <a:pt x="102" y="445"/>
                    <a:pt x="102" y="445"/>
                  </a:cubicBezTo>
                  <a:cubicBezTo>
                    <a:pt x="102" y="445"/>
                    <a:pt x="102" y="445"/>
                    <a:pt x="102" y="445"/>
                  </a:cubicBezTo>
                  <a:cubicBezTo>
                    <a:pt x="103" y="444"/>
                    <a:pt x="104" y="442"/>
                    <a:pt x="104" y="441"/>
                  </a:cubicBezTo>
                  <a:cubicBezTo>
                    <a:pt x="106" y="442"/>
                    <a:pt x="105" y="445"/>
                    <a:pt x="104" y="446"/>
                  </a:cubicBezTo>
                  <a:close/>
                  <a:moveTo>
                    <a:pt x="104" y="439"/>
                  </a:moveTo>
                  <a:cubicBezTo>
                    <a:pt x="103" y="439"/>
                    <a:pt x="104" y="435"/>
                    <a:pt x="104" y="434"/>
                  </a:cubicBezTo>
                  <a:cubicBezTo>
                    <a:pt x="108" y="438"/>
                    <a:pt x="104" y="439"/>
                    <a:pt x="104" y="439"/>
                  </a:cubicBezTo>
                  <a:close/>
                  <a:moveTo>
                    <a:pt x="105" y="434"/>
                  </a:moveTo>
                  <a:cubicBezTo>
                    <a:pt x="105" y="433"/>
                    <a:pt x="106" y="430"/>
                    <a:pt x="108" y="429"/>
                  </a:cubicBezTo>
                  <a:cubicBezTo>
                    <a:pt x="108" y="429"/>
                    <a:pt x="106" y="433"/>
                    <a:pt x="105" y="434"/>
                  </a:cubicBezTo>
                  <a:close/>
                  <a:moveTo>
                    <a:pt x="124" y="446"/>
                  </a:moveTo>
                  <a:cubicBezTo>
                    <a:pt x="124" y="447"/>
                    <a:pt x="122" y="446"/>
                    <a:pt x="122" y="447"/>
                  </a:cubicBezTo>
                  <a:cubicBezTo>
                    <a:pt x="122" y="449"/>
                    <a:pt x="122" y="450"/>
                    <a:pt x="120" y="450"/>
                  </a:cubicBezTo>
                  <a:cubicBezTo>
                    <a:pt x="120" y="448"/>
                    <a:pt x="121" y="447"/>
                    <a:pt x="121" y="447"/>
                  </a:cubicBezTo>
                  <a:cubicBezTo>
                    <a:pt x="122" y="446"/>
                    <a:pt x="122" y="444"/>
                    <a:pt x="123" y="444"/>
                  </a:cubicBezTo>
                  <a:cubicBezTo>
                    <a:pt x="124" y="444"/>
                    <a:pt x="124" y="445"/>
                    <a:pt x="124" y="446"/>
                  </a:cubicBezTo>
                  <a:close/>
                  <a:moveTo>
                    <a:pt x="126" y="439"/>
                  </a:moveTo>
                  <a:cubicBezTo>
                    <a:pt x="124" y="439"/>
                    <a:pt x="124" y="438"/>
                    <a:pt x="125" y="437"/>
                  </a:cubicBezTo>
                  <a:cubicBezTo>
                    <a:pt x="126" y="437"/>
                    <a:pt x="126" y="438"/>
                    <a:pt x="126" y="439"/>
                  </a:cubicBezTo>
                  <a:close/>
                  <a:moveTo>
                    <a:pt x="142" y="394"/>
                  </a:moveTo>
                  <a:cubicBezTo>
                    <a:pt x="141" y="394"/>
                    <a:pt x="140" y="395"/>
                    <a:pt x="139" y="396"/>
                  </a:cubicBezTo>
                  <a:cubicBezTo>
                    <a:pt x="138" y="395"/>
                    <a:pt x="141" y="394"/>
                    <a:pt x="141" y="392"/>
                  </a:cubicBezTo>
                  <a:cubicBezTo>
                    <a:pt x="142" y="393"/>
                    <a:pt x="143" y="393"/>
                    <a:pt x="144" y="393"/>
                  </a:cubicBezTo>
                  <a:cubicBezTo>
                    <a:pt x="144" y="395"/>
                    <a:pt x="143" y="393"/>
                    <a:pt x="142" y="394"/>
                  </a:cubicBezTo>
                  <a:close/>
                  <a:moveTo>
                    <a:pt x="191" y="374"/>
                  </a:moveTo>
                  <a:cubicBezTo>
                    <a:pt x="190" y="375"/>
                    <a:pt x="185" y="377"/>
                    <a:pt x="188" y="374"/>
                  </a:cubicBezTo>
                  <a:cubicBezTo>
                    <a:pt x="189" y="372"/>
                    <a:pt x="192" y="372"/>
                    <a:pt x="191" y="374"/>
                  </a:cubicBezTo>
                  <a:close/>
                  <a:moveTo>
                    <a:pt x="196" y="370"/>
                  </a:moveTo>
                  <a:cubicBezTo>
                    <a:pt x="195" y="369"/>
                    <a:pt x="195" y="370"/>
                    <a:pt x="193" y="370"/>
                  </a:cubicBezTo>
                  <a:cubicBezTo>
                    <a:pt x="194" y="368"/>
                    <a:pt x="195" y="367"/>
                    <a:pt x="197" y="367"/>
                  </a:cubicBezTo>
                  <a:cubicBezTo>
                    <a:pt x="197" y="366"/>
                    <a:pt x="196" y="364"/>
                    <a:pt x="197" y="364"/>
                  </a:cubicBezTo>
                  <a:cubicBezTo>
                    <a:pt x="199" y="364"/>
                    <a:pt x="198" y="365"/>
                    <a:pt x="198" y="365"/>
                  </a:cubicBezTo>
                  <a:cubicBezTo>
                    <a:pt x="197" y="367"/>
                    <a:pt x="198" y="369"/>
                    <a:pt x="196" y="370"/>
                  </a:cubicBezTo>
                  <a:close/>
                  <a:moveTo>
                    <a:pt x="179" y="354"/>
                  </a:moveTo>
                  <a:cubicBezTo>
                    <a:pt x="179" y="354"/>
                    <a:pt x="180" y="354"/>
                    <a:pt x="181" y="354"/>
                  </a:cubicBezTo>
                  <a:cubicBezTo>
                    <a:pt x="182" y="353"/>
                    <a:pt x="183" y="352"/>
                    <a:pt x="183" y="351"/>
                  </a:cubicBezTo>
                  <a:cubicBezTo>
                    <a:pt x="183" y="351"/>
                    <a:pt x="183" y="350"/>
                    <a:pt x="182" y="350"/>
                  </a:cubicBezTo>
                  <a:cubicBezTo>
                    <a:pt x="182" y="350"/>
                    <a:pt x="180" y="350"/>
                    <a:pt x="180" y="350"/>
                  </a:cubicBezTo>
                  <a:cubicBezTo>
                    <a:pt x="181" y="349"/>
                    <a:pt x="181" y="349"/>
                    <a:pt x="181" y="349"/>
                  </a:cubicBezTo>
                  <a:cubicBezTo>
                    <a:pt x="181" y="348"/>
                    <a:pt x="179" y="345"/>
                    <a:pt x="179" y="345"/>
                  </a:cubicBezTo>
                  <a:cubicBezTo>
                    <a:pt x="180" y="345"/>
                    <a:pt x="182" y="346"/>
                    <a:pt x="182" y="346"/>
                  </a:cubicBezTo>
                  <a:cubicBezTo>
                    <a:pt x="182" y="346"/>
                    <a:pt x="183" y="346"/>
                    <a:pt x="183" y="345"/>
                  </a:cubicBezTo>
                  <a:cubicBezTo>
                    <a:pt x="183" y="345"/>
                    <a:pt x="184" y="345"/>
                    <a:pt x="184" y="345"/>
                  </a:cubicBezTo>
                  <a:cubicBezTo>
                    <a:pt x="184" y="345"/>
                    <a:pt x="184" y="344"/>
                    <a:pt x="185" y="343"/>
                  </a:cubicBezTo>
                  <a:cubicBezTo>
                    <a:pt x="186" y="343"/>
                    <a:pt x="187" y="342"/>
                    <a:pt x="188" y="341"/>
                  </a:cubicBezTo>
                  <a:cubicBezTo>
                    <a:pt x="188" y="341"/>
                    <a:pt x="189" y="340"/>
                    <a:pt x="189" y="340"/>
                  </a:cubicBezTo>
                  <a:cubicBezTo>
                    <a:pt x="190" y="339"/>
                    <a:pt x="191" y="340"/>
                    <a:pt x="191" y="339"/>
                  </a:cubicBezTo>
                  <a:cubicBezTo>
                    <a:pt x="192" y="339"/>
                    <a:pt x="192" y="337"/>
                    <a:pt x="193" y="337"/>
                  </a:cubicBezTo>
                  <a:cubicBezTo>
                    <a:pt x="193" y="337"/>
                    <a:pt x="194" y="336"/>
                    <a:pt x="194" y="336"/>
                  </a:cubicBezTo>
                  <a:cubicBezTo>
                    <a:pt x="194" y="336"/>
                    <a:pt x="195" y="336"/>
                    <a:pt x="195" y="336"/>
                  </a:cubicBezTo>
                  <a:cubicBezTo>
                    <a:pt x="196" y="336"/>
                    <a:pt x="196" y="335"/>
                    <a:pt x="197" y="335"/>
                  </a:cubicBezTo>
                  <a:cubicBezTo>
                    <a:pt x="197" y="335"/>
                    <a:pt x="197" y="334"/>
                    <a:pt x="197" y="334"/>
                  </a:cubicBezTo>
                  <a:cubicBezTo>
                    <a:pt x="198" y="334"/>
                    <a:pt x="198" y="334"/>
                    <a:pt x="198" y="333"/>
                  </a:cubicBezTo>
                  <a:cubicBezTo>
                    <a:pt x="198" y="333"/>
                    <a:pt x="198" y="334"/>
                    <a:pt x="199" y="333"/>
                  </a:cubicBezTo>
                  <a:cubicBezTo>
                    <a:pt x="199" y="333"/>
                    <a:pt x="199" y="332"/>
                    <a:pt x="200" y="332"/>
                  </a:cubicBezTo>
                  <a:cubicBezTo>
                    <a:pt x="200" y="332"/>
                    <a:pt x="200" y="332"/>
                    <a:pt x="200" y="332"/>
                  </a:cubicBezTo>
                  <a:cubicBezTo>
                    <a:pt x="201" y="332"/>
                    <a:pt x="202" y="331"/>
                    <a:pt x="203" y="329"/>
                  </a:cubicBezTo>
                  <a:cubicBezTo>
                    <a:pt x="203" y="330"/>
                    <a:pt x="203" y="329"/>
                    <a:pt x="204" y="329"/>
                  </a:cubicBezTo>
                  <a:cubicBezTo>
                    <a:pt x="204" y="329"/>
                    <a:pt x="205" y="329"/>
                    <a:pt x="206" y="329"/>
                  </a:cubicBezTo>
                  <a:cubicBezTo>
                    <a:pt x="206" y="329"/>
                    <a:pt x="206" y="330"/>
                    <a:pt x="206" y="330"/>
                  </a:cubicBezTo>
                  <a:cubicBezTo>
                    <a:pt x="206" y="331"/>
                    <a:pt x="204" y="331"/>
                    <a:pt x="203" y="332"/>
                  </a:cubicBezTo>
                  <a:cubicBezTo>
                    <a:pt x="203" y="333"/>
                    <a:pt x="202" y="334"/>
                    <a:pt x="202" y="334"/>
                  </a:cubicBezTo>
                  <a:cubicBezTo>
                    <a:pt x="202" y="334"/>
                    <a:pt x="202" y="334"/>
                    <a:pt x="201" y="334"/>
                  </a:cubicBezTo>
                  <a:cubicBezTo>
                    <a:pt x="201" y="334"/>
                    <a:pt x="200" y="335"/>
                    <a:pt x="199" y="335"/>
                  </a:cubicBezTo>
                  <a:cubicBezTo>
                    <a:pt x="199" y="335"/>
                    <a:pt x="198" y="337"/>
                    <a:pt x="197" y="338"/>
                  </a:cubicBezTo>
                  <a:cubicBezTo>
                    <a:pt x="197" y="338"/>
                    <a:pt x="195" y="339"/>
                    <a:pt x="195" y="340"/>
                  </a:cubicBezTo>
                  <a:cubicBezTo>
                    <a:pt x="194" y="339"/>
                    <a:pt x="193" y="341"/>
                    <a:pt x="191" y="340"/>
                  </a:cubicBezTo>
                  <a:cubicBezTo>
                    <a:pt x="190" y="342"/>
                    <a:pt x="189" y="343"/>
                    <a:pt x="189" y="345"/>
                  </a:cubicBezTo>
                  <a:cubicBezTo>
                    <a:pt x="188" y="345"/>
                    <a:pt x="187" y="345"/>
                    <a:pt x="187" y="345"/>
                  </a:cubicBezTo>
                  <a:cubicBezTo>
                    <a:pt x="187" y="346"/>
                    <a:pt x="187" y="345"/>
                    <a:pt x="187" y="345"/>
                  </a:cubicBezTo>
                  <a:cubicBezTo>
                    <a:pt x="186" y="346"/>
                    <a:pt x="186" y="346"/>
                    <a:pt x="186" y="346"/>
                  </a:cubicBezTo>
                  <a:cubicBezTo>
                    <a:pt x="185" y="346"/>
                    <a:pt x="184" y="346"/>
                    <a:pt x="183" y="347"/>
                  </a:cubicBezTo>
                  <a:cubicBezTo>
                    <a:pt x="182" y="348"/>
                    <a:pt x="184" y="348"/>
                    <a:pt x="184" y="349"/>
                  </a:cubicBezTo>
                  <a:cubicBezTo>
                    <a:pt x="183" y="349"/>
                    <a:pt x="184" y="350"/>
                    <a:pt x="184" y="351"/>
                  </a:cubicBezTo>
                  <a:cubicBezTo>
                    <a:pt x="184" y="350"/>
                    <a:pt x="184" y="350"/>
                    <a:pt x="185" y="350"/>
                  </a:cubicBezTo>
                  <a:cubicBezTo>
                    <a:pt x="186" y="350"/>
                    <a:pt x="185" y="352"/>
                    <a:pt x="184" y="353"/>
                  </a:cubicBezTo>
                  <a:cubicBezTo>
                    <a:pt x="184" y="353"/>
                    <a:pt x="183" y="353"/>
                    <a:pt x="182" y="353"/>
                  </a:cubicBezTo>
                  <a:cubicBezTo>
                    <a:pt x="181" y="355"/>
                    <a:pt x="179" y="358"/>
                    <a:pt x="177" y="359"/>
                  </a:cubicBezTo>
                  <a:cubicBezTo>
                    <a:pt x="177" y="359"/>
                    <a:pt x="177" y="360"/>
                    <a:pt x="177" y="360"/>
                  </a:cubicBezTo>
                  <a:cubicBezTo>
                    <a:pt x="176" y="360"/>
                    <a:pt x="176" y="360"/>
                    <a:pt x="176" y="360"/>
                  </a:cubicBezTo>
                  <a:cubicBezTo>
                    <a:pt x="175" y="361"/>
                    <a:pt x="174" y="362"/>
                    <a:pt x="173" y="363"/>
                  </a:cubicBezTo>
                  <a:cubicBezTo>
                    <a:pt x="172" y="363"/>
                    <a:pt x="170" y="364"/>
                    <a:pt x="169" y="364"/>
                  </a:cubicBezTo>
                  <a:cubicBezTo>
                    <a:pt x="169" y="362"/>
                    <a:pt x="169" y="362"/>
                    <a:pt x="171" y="361"/>
                  </a:cubicBezTo>
                  <a:cubicBezTo>
                    <a:pt x="171" y="361"/>
                    <a:pt x="172" y="362"/>
                    <a:pt x="172" y="361"/>
                  </a:cubicBezTo>
                  <a:cubicBezTo>
                    <a:pt x="172" y="359"/>
                    <a:pt x="172" y="360"/>
                    <a:pt x="173" y="359"/>
                  </a:cubicBezTo>
                  <a:cubicBezTo>
                    <a:pt x="174" y="359"/>
                    <a:pt x="174" y="358"/>
                    <a:pt x="174" y="358"/>
                  </a:cubicBezTo>
                  <a:cubicBezTo>
                    <a:pt x="175" y="358"/>
                    <a:pt x="175" y="357"/>
                    <a:pt x="176" y="356"/>
                  </a:cubicBezTo>
                  <a:cubicBezTo>
                    <a:pt x="176" y="356"/>
                    <a:pt x="178" y="355"/>
                    <a:pt x="179" y="354"/>
                  </a:cubicBezTo>
                  <a:close/>
                  <a:moveTo>
                    <a:pt x="158" y="344"/>
                  </a:moveTo>
                  <a:cubicBezTo>
                    <a:pt x="158" y="344"/>
                    <a:pt x="159" y="345"/>
                    <a:pt x="158" y="346"/>
                  </a:cubicBezTo>
                  <a:cubicBezTo>
                    <a:pt x="158" y="347"/>
                    <a:pt x="157" y="348"/>
                    <a:pt x="156" y="347"/>
                  </a:cubicBezTo>
                  <a:cubicBezTo>
                    <a:pt x="156" y="346"/>
                    <a:pt x="157" y="345"/>
                    <a:pt x="158" y="344"/>
                  </a:cubicBezTo>
                  <a:close/>
                  <a:moveTo>
                    <a:pt x="150" y="357"/>
                  </a:moveTo>
                  <a:cubicBezTo>
                    <a:pt x="151" y="356"/>
                    <a:pt x="150" y="356"/>
                    <a:pt x="150" y="355"/>
                  </a:cubicBezTo>
                  <a:cubicBezTo>
                    <a:pt x="150" y="355"/>
                    <a:pt x="150" y="355"/>
                    <a:pt x="150" y="355"/>
                  </a:cubicBezTo>
                  <a:cubicBezTo>
                    <a:pt x="150" y="354"/>
                    <a:pt x="150" y="354"/>
                    <a:pt x="150" y="354"/>
                  </a:cubicBezTo>
                  <a:cubicBezTo>
                    <a:pt x="151" y="353"/>
                    <a:pt x="150" y="353"/>
                    <a:pt x="150" y="352"/>
                  </a:cubicBezTo>
                  <a:cubicBezTo>
                    <a:pt x="151" y="352"/>
                    <a:pt x="150" y="350"/>
                    <a:pt x="151" y="350"/>
                  </a:cubicBezTo>
                  <a:cubicBezTo>
                    <a:pt x="151" y="349"/>
                    <a:pt x="152" y="349"/>
                    <a:pt x="152" y="348"/>
                  </a:cubicBezTo>
                  <a:cubicBezTo>
                    <a:pt x="154" y="348"/>
                    <a:pt x="155" y="350"/>
                    <a:pt x="155" y="352"/>
                  </a:cubicBezTo>
                  <a:cubicBezTo>
                    <a:pt x="154" y="352"/>
                    <a:pt x="153" y="352"/>
                    <a:pt x="152" y="352"/>
                  </a:cubicBezTo>
                  <a:cubicBezTo>
                    <a:pt x="152" y="354"/>
                    <a:pt x="151" y="354"/>
                    <a:pt x="151" y="354"/>
                  </a:cubicBezTo>
                  <a:cubicBezTo>
                    <a:pt x="150" y="356"/>
                    <a:pt x="152" y="355"/>
                    <a:pt x="151" y="357"/>
                  </a:cubicBezTo>
                  <a:cubicBezTo>
                    <a:pt x="151" y="357"/>
                    <a:pt x="151" y="357"/>
                    <a:pt x="150" y="357"/>
                  </a:cubicBezTo>
                  <a:cubicBezTo>
                    <a:pt x="151" y="358"/>
                    <a:pt x="149" y="358"/>
                    <a:pt x="149" y="359"/>
                  </a:cubicBezTo>
                  <a:cubicBezTo>
                    <a:pt x="148" y="358"/>
                    <a:pt x="149" y="357"/>
                    <a:pt x="150" y="357"/>
                  </a:cubicBezTo>
                  <a:close/>
                  <a:moveTo>
                    <a:pt x="149" y="381"/>
                  </a:moveTo>
                  <a:cubicBezTo>
                    <a:pt x="150" y="380"/>
                    <a:pt x="151" y="380"/>
                    <a:pt x="152" y="378"/>
                  </a:cubicBezTo>
                  <a:cubicBezTo>
                    <a:pt x="152" y="378"/>
                    <a:pt x="153" y="378"/>
                    <a:pt x="154" y="378"/>
                  </a:cubicBezTo>
                  <a:cubicBezTo>
                    <a:pt x="155" y="377"/>
                    <a:pt x="155" y="376"/>
                    <a:pt x="156" y="375"/>
                  </a:cubicBezTo>
                  <a:cubicBezTo>
                    <a:pt x="156" y="375"/>
                    <a:pt x="155" y="374"/>
                    <a:pt x="155" y="374"/>
                  </a:cubicBezTo>
                  <a:cubicBezTo>
                    <a:pt x="154" y="374"/>
                    <a:pt x="153" y="375"/>
                    <a:pt x="153" y="374"/>
                  </a:cubicBezTo>
                  <a:cubicBezTo>
                    <a:pt x="153" y="374"/>
                    <a:pt x="153" y="373"/>
                    <a:pt x="154" y="373"/>
                  </a:cubicBezTo>
                  <a:cubicBezTo>
                    <a:pt x="154" y="373"/>
                    <a:pt x="151" y="370"/>
                    <a:pt x="152" y="369"/>
                  </a:cubicBezTo>
                  <a:cubicBezTo>
                    <a:pt x="152" y="369"/>
                    <a:pt x="154" y="370"/>
                    <a:pt x="155" y="370"/>
                  </a:cubicBezTo>
                  <a:cubicBezTo>
                    <a:pt x="155" y="370"/>
                    <a:pt x="155" y="370"/>
                    <a:pt x="156" y="369"/>
                  </a:cubicBezTo>
                  <a:cubicBezTo>
                    <a:pt x="156" y="369"/>
                    <a:pt x="156" y="369"/>
                    <a:pt x="156" y="369"/>
                  </a:cubicBezTo>
                  <a:cubicBezTo>
                    <a:pt x="156" y="369"/>
                    <a:pt x="156" y="368"/>
                    <a:pt x="157" y="367"/>
                  </a:cubicBezTo>
                  <a:cubicBezTo>
                    <a:pt x="158" y="366"/>
                    <a:pt x="159" y="366"/>
                    <a:pt x="160" y="365"/>
                  </a:cubicBezTo>
                  <a:cubicBezTo>
                    <a:pt x="160" y="364"/>
                    <a:pt x="161" y="364"/>
                    <a:pt x="161" y="363"/>
                  </a:cubicBezTo>
                  <a:cubicBezTo>
                    <a:pt x="162" y="363"/>
                    <a:pt x="162" y="363"/>
                    <a:pt x="163" y="363"/>
                  </a:cubicBezTo>
                  <a:cubicBezTo>
                    <a:pt x="164" y="362"/>
                    <a:pt x="164" y="361"/>
                    <a:pt x="165" y="360"/>
                  </a:cubicBezTo>
                  <a:cubicBezTo>
                    <a:pt x="165" y="360"/>
                    <a:pt x="166" y="360"/>
                    <a:pt x="166" y="360"/>
                  </a:cubicBezTo>
                  <a:cubicBezTo>
                    <a:pt x="166" y="359"/>
                    <a:pt x="167" y="359"/>
                    <a:pt x="167" y="359"/>
                  </a:cubicBezTo>
                  <a:cubicBezTo>
                    <a:pt x="168" y="359"/>
                    <a:pt x="168" y="358"/>
                    <a:pt x="169" y="358"/>
                  </a:cubicBezTo>
                  <a:cubicBezTo>
                    <a:pt x="169" y="358"/>
                    <a:pt x="169" y="357"/>
                    <a:pt x="169" y="357"/>
                  </a:cubicBezTo>
                  <a:cubicBezTo>
                    <a:pt x="169" y="357"/>
                    <a:pt x="169" y="357"/>
                    <a:pt x="170" y="356"/>
                  </a:cubicBezTo>
                  <a:cubicBezTo>
                    <a:pt x="170" y="356"/>
                    <a:pt x="170" y="357"/>
                    <a:pt x="170" y="356"/>
                  </a:cubicBezTo>
                  <a:cubicBezTo>
                    <a:pt x="171" y="356"/>
                    <a:pt x="171" y="355"/>
                    <a:pt x="171" y="355"/>
                  </a:cubicBezTo>
                  <a:cubicBezTo>
                    <a:pt x="171" y="355"/>
                    <a:pt x="171" y="355"/>
                    <a:pt x="172" y="355"/>
                  </a:cubicBezTo>
                  <a:cubicBezTo>
                    <a:pt x="172" y="354"/>
                    <a:pt x="173" y="354"/>
                    <a:pt x="174" y="352"/>
                  </a:cubicBezTo>
                  <a:cubicBezTo>
                    <a:pt x="174" y="352"/>
                    <a:pt x="175" y="352"/>
                    <a:pt x="175" y="352"/>
                  </a:cubicBezTo>
                  <a:cubicBezTo>
                    <a:pt x="176" y="352"/>
                    <a:pt x="176" y="352"/>
                    <a:pt x="177" y="352"/>
                  </a:cubicBezTo>
                  <a:cubicBezTo>
                    <a:pt x="177" y="352"/>
                    <a:pt x="177" y="352"/>
                    <a:pt x="177" y="352"/>
                  </a:cubicBezTo>
                  <a:cubicBezTo>
                    <a:pt x="177" y="354"/>
                    <a:pt x="176" y="354"/>
                    <a:pt x="175" y="355"/>
                  </a:cubicBezTo>
                  <a:cubicBezTo>
                    <a:pt x="174" y="355"/>
                    <a:pt x="174" y="356"/>
                    <a:pt x="173" y="357"/>
                  </a:cubicBezTo>
                  <a:cubicBezTo>
                    <a:pt x="173" y="357"/>
                    <a:pt x="173" y="356"/>
                    <a:pt x="173" y="357"/>
                  </a:cubicBezTo>
                  <a:cubicBezTo>
                    <a:pt x="173" y="357"/>
                    <a:pt x="172" y="358"/>
                    <a:pt x="171" y="358"/>
                  </a:cubicBezTo>
                  <a:cubicBezTo>
                    <a:pt x="171" y="358"/>
                    <a:pt x="170" y="360"/>
                    <a:pt x="169" y="361"/>
                  </a:cubicBezTo>
                  <a:cubicBezTo>
                    <a:pt x="168" y="361"/>
                    <a:pt x="167" y="362"/>
                    <a:pt x="167" y="363"/>
                  </a:cubicBezTo>
                  <a:cubicBezTo>
                    <a:pt x="166" y="363"/>
                    <a:pt x="165" y="365"/>
                    <a:pt x="163" y="363"/>
                  </a:cubicBezTo>
                  <a:cubicBezTo>
                    <a:pt x="162" y="365"/>
                    <a:pt x="162" y="367"/>
                    <a:pt x="161" y="368"/>
                  </a:cubicBezTo>
                  <a:cubicBezTo>
                    <a:pt x="160" y="368"/>
                    <a:pt x="160" y="369"/>
                    <a:pt x="159" y="369"/>
                  </a:cubicBezTo>
                  <a:cubicBezTo>
                    <a:pt x="159" y="369"/>
                    <a:pt x="159" y="369"/>
                    <a:pt x="159" y="369"/>
                  </a:cubicBezTo>
                  <a:cubicBezTo>
                    <a:pt x="159" y="370"/>
                    <a:pt x="158" y="370"/>
                    <a:pt x="158" y="370"/>
                  </a:cubicBezTo>
                  <a:cubicBezTo>
                    <a:pt x="157" y="370"/>
                    <a:pt x="156" y="370"/>
                    <a:pt x="155" y="371"/>
                  </a:cubicBezTo>
                  <a:cubicBezTo>
                    <a:pt x="155" y="372"/>
                    <a:pt x="156" y="371"/>
                    <a:pt x="156" y="373"/>
                  </a:cubicBezTo>
                  <a:cubicBezTo>
                    <a:pt x="156" y="373"/>
                    <a:pt x="156" y="374"/>
                    <a:pt x="156" y="375"/>
                  </a:cubicBezTo>
                  <a:cubicBezTo>
                    <a:pt x="157" y="374"/>
                    <a:pt x="157" y="374"/>
                    <a:pt x="157" y="373"/>
                  </a:cubicBezTo>
                  <a:cubicBezTo>
                    <a:pt x="158" y="374"/>
                    <a:pt x="157" y="376"/>
                    <a:pt x="157" y="377"/>
                  </a:cubicBezTo>
                  <a:cubicBezTo>
                    <a:pt x="157" y="377"/>
                    <a:pt x="156" y="377"/>
                    <a:pt x="155" y="377"/>
                  </a:cubicBezTo>
                  <a:cubicBezTo>
                    <a:pt x="154" y="379"/>
                    <a:pt x="152" y="382"/>
                    <a:pt x="151" y="384"/>
                  </a:cubicBezTo>
                  <a:cubicBezTo>
                    <a:pt x="151" y="384"/>
                    <a:pt x="150" y="384"/>
                    <a:pt x="150" y="384"/>
                  </a:cubicBezTo>
                  <a:cubicBezTo>
                    <a:pt x="150" y="384"/>
                    <a:pt x="150" y="384"/>
                    <a:pt x="149" y="384"/>
                  </a:cubicBezTo>
                  <a:cubicBezTo>
                    <a:pt x="148" y="385"/>
                    <a:pt x="147" y="387"/>
                    <a:pt x="146" y="387"/>
                  </a:cubicBezTo>
                  <a:cubicBezTo>
                    <a:pt x="146" y="388"/>
                    <a:pt x="145" y="388"/>
                    <a:pt x="145" y="388"/>
                  </a:cubicBezTo>
                  <a:cubicBezTo>
                    <a:pt x="145" y="388"/>
                    <a:pt x="145" y="388"/>
                    <a:pt x="145" y="389"/>
                  </a:cubicBezTo>
                  <a:cubicBezTo>
                    <a:pt x="145" y="389"/>
                    <a:pt x="145" y="390"/>
                    <a:pt x="145" y="390"/>
                  </a:cubicBezTo>
                  <a:cubicBezTo>
                    <a:pt x="144" y="391"/>
                    <a:pt x="144" y="391"/>
                    <a:pt x="144" y="391"/>
                  </a:cubicBezTo>
                  <a:cubicBezTo>
                    <a:pt x="143" y="391"/>
                    <a:pt x="143" y="392"/>
                    <a:pt x="142" y="392"/>
                  </a:cubicBezTo>
                  <a:cubicBezTo>
                    <a:pt x="142" y="391"/>
                    <a:pt x="142" y="391"/>
                    <a:pt x="142" y="391"/>
                  </a:cubicBezTo>
                  <a:cubicBezTo>
                    <a:pt x="142" y="391"/>
                    <a:pt x="143" y="391"/>
                    <a:pt x="143" y="390"/>
                  </a:cubicBezTo>
                  <a:cubicBezTo>
                    <a:pt x="143" y="390"/>
                    <a:pt x="143" y="389"/>
                    <a:pt x="143" y="389"/>
                  </a:cubicBezTo>
                  <a:cubicBezTo>
                    <a:pt x="143" y="389"/>
                    <a:pt x="143" y="389"/>
                    <a:pt x="143" y="389"/>
                  </a:cubicBezTo>
                  <a:cubicBezTo>
                    <a:pt x="143" y="387"/>
                    <a:pt x="143" y="386"/>
                    <a:pt x="144" y="386"/>
                  </a:cubicBezTo>
                  <a:cubicBezTo>
                    <a:pt x="145" y="386"/>
                    <a:pt x="145" y="386"/>
                    <a:pt x="145" y="386"/>
                  </a:cubicBezTo>
                  <a:cubicBezTo>
                    <a:pt x="145" y="386"/>
                    <a:pt x="145" y="386"/>
                    <a:pt x="145" y="386"/>
                  </a:cubicBezTo>
                  <a:cubicBezTo>
                    <a:pt x="145" y="386"/>
                    <a:pt x="145" y="386"/>
                    <a:pt x="145" y="386"/>
                  </a:cubicBezTo>
                  <a:cubicBezTo>
                    <a:pt x="145" y="386"/>
                    <a:pt x="145" y="386"/>
                    <a:pt x="145" y="386"/>
                  </a:cubicBezTo>
                  <a:cubicBezTo>
                    <a:pt x="145" y="384"/>
                    <a:pt x="145" y="385"/>
                    <a:pt x="147" y="384"/>
                  </a:cubicBezTo>
                  <a:cubicBezTo>
                    <a:pt x="147" y="383"/>
                    <a:pt x="147" y="383"/>
                    <a:pt x="147" y="383"/>
                  </a:cubicBezTo>
                  <a:cubicBezTo>
                    <a:pt x="148" y="382"/>
                    <a:pt x="148" y="382"/>
                    <a:pt x="149" y="381"/>
                  </a:cubicBezTo>
                  <a:close/>
                  <a:moveTo>
                    <a:pt x="140" y="374"/>
                  </a:moveTo>
                  <a:cubicBezTo>
                    <a:pt x="140" y="374"/>
                    <a:pt x="140" y="374"/>
                    <a:pt x="140" y="374"/>
                  </a:cubicBezTo>
                  <a:cubicBezTo>
                    <a:pt x="141" y="373"/>
                    <a:pt x="141" y="372"/>
                    <a:pt x="141" y="372"/>
                  </a:cubicBezTo>
                  <a:cubicBezTo>
                    <a:pt x="141" y="372"/>
                    <a:pt x="141" y="371"/>
                    <a:pt x="142" y="370"/>
                  </a:cubicBezTo>
                  <a:cubicBezTo>
                    <a:pt x="142" y="369"/>
                    <a:pt x="141" y="368"/>
                    <a:pt x="141" y="367"/>
                  </a:cubicBezTo>
                  <a:cubicBezTo>
                    <a:pt x="141" y="367"/>
                    <a:pt x="142" y="367"/>
                    <a:pt x="142" y="367"/>
                  </a:cubicBezTo>
                  <a:cubicBezTo>
                    <a:pt x="142" y="366"/>
                    <a:pt x="143" y="366"/>
                    <a:pt x="143" y="366"/>
                  </a:cubicBezTo>
                  <a:cubicBezTo>
                    <a:pt x="143" y="366"/>
                    <a:pt x="143" y="365"/>
                    <a:pt x="143" y="365"/>
                  </a:cubicBezTo>
                  <a:cubicBezTo>
                    <a:pt x="144" y="365"/>
                    <a:pt x="143" y="364"/>
                    <a:pt x="145" y="364"/>
                  </a:cubicBezTo>
                  <a:cubicBezTo>
                    <a:pt x="145" y="363"/>
                    <a:pt x="144" y="363"/>
                    <a:pt x="145" y="362"/>
                  </a:cubicBezTo>
                  <a:cubicBezTo>
                    <a:pt x="145" y="362"/>
                    <a:pt x="145" y="361"/>
                    <a:pt x="146" y="361"/>
                  </a:cubicBezTo>
                  <a:cubicBezTo>
                    <a:pt x="146" y="361"/>
                    <a:pt x="147" y="361"/>
                    <a:pt x="147" y="360"/>
                  </a:cubicBezTo>
                  <a:cubicBezTo>
                    <a:pt x="148" y="360"/>
                    <a:pt x="148" y="361"/>
                    <a:pt x="148" y="361"/>
                  </a:cubicBezTo>
                  <a:cubicBezTo>
                    <a:pt x="147" y="363"/>
                    <a:pt x="145" y="363"/>
                    <a:pt x="145" y="366"/>
                  </a:cubicBezTo>
                  <a:cubicBezTo>
                    <a:pt x="143" y="366"/>
                    <a:pt x="143" y="366"/>
                    <a:pt x="143" y="366"/>
                  </a:cubicBezTo>
                  <a:cubicBezTo>
                    <a:pt x="143" y="367"/>
                    <a:pt x="143" y="368"/>
                    <a:pt x="142" y="368"/>
                  </a:cubicBezTo>
                  <a:cubicBezTo>
                    <a:pt x="142" y="369"/>
                    <a:pt x="142" y="370"/>
                    <a:pt x="143" y="372"/>
                  </a:cubicBezTo>
                  <a:cubicBezTo>
                    <a:pt x="142" y="372"/>
                    <a:pt x="142" y="373"/>
                    <a:pt x="142" y="373"/>
                  </a:cubicBezTo>
                  <a:cubicBezTo>
                    <a:pt x="142" y="373"/>
                    <a:pt x="141" y="373"/>
                    <a:pt x="141" y="373"/>
                  </a:cubicBezTo>
                  <a:cubicBezTo>
                    <a:pt x="141" y="374"/>
                    <a:pt x="141" y="376"/>
                    <a:pt x="140" y="375"/>
                  </a:cubicBezTo>
                  <a:cubicBezTo>
                    <a:pt x="140" y="375"/>
                    <a:pt x="139" y="374"/>
                    <a:pt x="140" y="374"/>
                  </a:cubicBezTo>
                  <a:close/>
                  <a:moveTo>
                    <a:pt x="139" y="376"/>
                  </a:moveTo>
                  <a:cubicBezTo>
                    <a:pt x="139" y="376"/>
                    <a:pt x="139" y="376"/>
                    <a:pt x="140" y="376"/>
                  </a:cubicBezTo>
                  <a:cubicBezTo>
                    <a:pt x="139" y="377"/>
                    <a:pt x="139" y="378"/>
                    <a:pt x="138" y="378"/>
                  </a:cubicBezTo>
                  <a:cubicBezTo>
                    <a:pt x="138" y="380"/>
                    <a:pt x="137" y="381"/>
                    <a:pt x="136" y="382"/>
                  </a:cubicBezTo>
                  <a:cubicBezTo>
                    <a:pt x="135" y="380"/>
                    <a:pt x="137" y="377"/>
                    <a:pt x="139" y="376"/>
                  </a:cubicBezTo>
                  <a:close/>
                  <a:moveTo>
                    <a:pt x="135" y="381"/>
                  </a:moveTo>
                  <a:cubicBezTo>
                    <a:pt x="135" y="381"/>
                    <a:pt x="135" y="382"/>
                    <a:pt x="135" y="382"/>
                  </a:cubicBezTo>
                  <a:cubicBezTo>
                    <a:pt x="135" y="383"/>
                    <a:pt x="134" y="383"/>
                    <a:pt x="134" y="384"/>
                  </a:cubicBezTo>
                  <a:cubicBezTo>
                    <a:pt x="133" y="385"/>
                    <a:pt x="133" y="387"/>
                    <a:pt x="132" y="386"/>
                  </a:cubicBezTo>
                  <a:cubicBezTo>
                    <a:pt x="133" y="385"/>
                    <a:pt x="133" y="382"/>
                    <a:pt x="135" y="381"/>
                  </a:cubicBezTo>
                  <a:close/>
                  <a:moveTo>
                    <a:pt x="113" y="421"/>
                  </a:moveTo>
                  <a:cubicBezTo>
                    <a:pt x="112" y="421"/>
                    <a:pt x="114" y="416"/>
                    <a:pt x="114" y="415"/>
                  </a:cubicBezTo>
                  <a:cubicBezTo>
                    <a:pt x="115" y="415"/>
                    <a:pt x="115" y="415"/>
                    <a:pt x="115" y="415"/>
                  </a:cubicBezTo>
                  <a:cubicBezTo>
                    <a:pt x="116" y="411"/>
                    <a:pt x="126" y="410"/>
                    <a:pt x="113" y="421"/>
                  </a:cubicBezTo>
                  <a:close/>
                  <a:moveTo>
                    <a:pt x="120" y="436"/>
                  </a:moveTo>
                  <a:cubicBezTo>
                    <a:pt x="119" y="436"/>
                    <a:pt x="119" y="437"/>
                    <a:pt x="119" y="438"/>
                  </a:cubicBezTo>
                  <a:cubicBezTo>
                    <a:pt x="118" y="437"/>
                    <a:pt x="118" y="436"/>
                    <a:pt x="119" y="435"/>
                  </a:cubicBezTo>
                  <a:cubicBezTo>
                    <a:pt x="119" y="435"/>
                    <a:pt x="120" y="436"/>
                    <a:pt x="120" y="436"/>
                  </a:cubicBezTo>
                  <a:close/>
                  <a:moveTo>
                    <a:pt x="121" y="432"/>
                  </a:moveTo>
                  <a:cubicBezTo>
                    <a:pt x="122" y="433"/>
                    <a:pt x="120" y="434"/>
                    <a:pt x="119" y="435"/>
                  </a:cubicBezTo>
                  <a:cubicBezTo>
                    <a:pt x="118" y="433"/>
                    <a:pt x="121" y="433"/>
                    <a:pt x="121" y="432"/>
                  </a:cubicBezTo>
                  <a:close/>
                  <a:moveTo>
                    <a:pt x="117" y="442"/>
                  </a:moveTo>
                  <a:cubicBezTo>
                    <a:pt x="116" y="443"/>
                    <a:pt x="116" y="444"/>
                    <a:pt x="116" y="445"/>
                  </a:cubicBezTo>
                  <a:cubicBezTo>
                    <a:pt x="114" y="443"/>
                    <a:pt x="117" y="440"/>
                    <a:pt x="118" y="439"/>
                  </a:cubicBezTo>
                  <a:cubicBezTo>
                    <a:pt x="120" y="439"/>
                    <a:pt x="117" y="441"/>
                    <a:pt x="117" y="442"/>
                  </a:cubicBezTo>
                  <a:close/>
                  <a:moveTo>
                    <a:pt x="114" y="467"/>
                  </a:moveTo>
                  <a:cubicBezTo>
                    <a:pt x="113" y="467"/>
                    <a:pt x="113" y="468"/>
                    <a:pt x="112" y="468"/>
                  </a:cubicBezTo>
                  <a:cubicBezTo>
                    <a:pt x="112" y="466"/>
                    <a:pt x="114" y="467"/>
                    <a:pt x="114" y="466"/>
                  </a:cubicBezTo>
                  <a:cubicBezTo>
                    <a:pt x="114" y="465"/>
                    <a:pt x="113" y="466"/>
                    <a:pt x="113" y="466"/>
                  </a:cubicBezTo>
                  <a:cubicBezTo>
                    <a:pt x="112" y="465"/>
                    <a:pt x="113" y="462"/>
                    <a:pt x="113" y="461"/>
                  </a:cubicBezTo>
                  <a:cubicBezTo>
                    <a:pt x="115" y="463"/>
                    <a:pt x="114" y="465"/>
                    <a:pt x="114" y="467"/>
                  </a:cubicBezTo>
                  <a:close/>
                  <a:moveTo>
                    <a:pt x="114" y="458"/>
                  </a:moveTo>
                  <a:cubicBezTo>
                    <a:pt x="114" y="459"/>
                    <a:pt x="113" y="455"/>
                    <a:pt x="114" y="455"/>
                  </a:cubicBezTo>
                  <a:cubicBezTo>
                    <a:pt x="115" y="456"/>
                    <a:pt x="114" y="458"/>
                    <a:pt x="114" y="458"/>
                  </a:cubicBezTo>
                  <a:close/>
                  <a:moveTo>
                    <a:pt x="115" y="455"/>
                  </a:moveTo>
                  <a:cubicBezTo>
                    <a:pt x="113" y="455"/>
                    <a:pt x="116" y="450"/>
                    <a:pt x="116" y="450"/>
                  </a:cubicBezTo>
                  <a:cubicBezTo>
                    <a:pt x="117" y="450"/>
                    <a:pt x="118" y="456"/>
                    <a:pt x="115" y="455"/>
                  </a:cubicBezTo>
                  <a:close/>
                  <a:moveTo>
                    <a:pt x="117" y="449"/>
                  </a:moveTo>
                  <a:cubicBezTo>
                    <a:pt x="116" y="448"/>
                    <a:pt x="116" y="447"/>
                    <a:pt x="117" y="446"/>
                  </a:cubicBezTo>
                  <a:cubicBezTo>
                    <a:pt x="118" y="446"/>
                    <a:pt x="118" y="446"/>
                    <a:pt x="118" y="445"/>
                  </a:cubicBezTo>
                  <a:cubicBezTo>
                    <a:pt x="117" y="444"/>
                    <a:pt x="117" y="445"/>
                    <a:pt x="118" y="443"/>
                  </a:cubicBezTo>
                  <a:cubicBezTo>
                    <a:pt x="119" y="443"/>
                    <a:pt x="118" y="442"/>
                    <a:pt x="119" y="442"/>
                  </a:cubicBezTo>
                  <a:cubicBezTo>
                    <a:pt x="119" y="441"/>
                    <a:pt x="119" y="441"/>
                    <a:pt x="120" y="440"/>
                  </a:cubicBezTo>
                  <a:cubicBezTo>
                    <a:pt x="120" y="439"/>
                    <a:pt x="121" y="438"/>
                    <a:pt x="121" y="436"/>
                  </a:cubicBezTo>
                  <a:cubicBezTo>
                    <a:pt x="122" y="436"/>
                    <a:pt x="122" y="435"/>
                    <a:pt x="123" y="435"/>
                  </a:cubicBezTo>
                  <a:cubicBezTo>
                    <a:pt x="124" y="433"/>
                    <a:pt x="124" y="432"/>
                    <a:pt x="124" y="431"/>
                  </a:cubicBezTo>
                  <a:cubicBezTo>
                    <a:pt x="124" y="432"/>
                    <a:pt x="123" y="431"/>
                    <a:pt x="123" y="431"/>
                  </a:cubicBezTo>
                  <a:cubicBezTo>
                    <a:pt x="122" y="431"/>
                    <a:pt x="121" y="432"/>
                    <a:pt x="121" y="431"/>
                  </a:cubicBezTo>
                  <a:cubicBezTo>
                    <a:pt x="121" y="431"/>
                    <a:pt x="121" y="431"/>
                    <a:pt x="121" y="430"/>
                  </a:cubicBezTo>
                  <a:cubicBezTo>
                    <a:pt x="121" y="430"/>
                    <a:pt x="118" y="428"/>
                    <a:pt x="118" y="428"/>
                  </a:cubicBezTo>
                  <a:cubicBezTo>
                    <a:pt x="118" y="428"/>
                    <a:pt x="121" y="428"/>
                    <a:pt x="121" y="427"/>
                  </a:cubicBezTo>
                  <a:cubicBezTo>
                    <a:pt x="121" y="427"/>
                    <a:pt x="121" y="427"/>
                    <a:pt x="122" y="426"/>
                  </a:cubicBezTo>
                  <a:cubicBezTo>
                    <a:pt x="122" y="426"/>
                    <a:pt x="122" y="426"/>
                    <a:pt x="122" y="426"/>
                  </a:cubicBezTo>
                  <a:cubicBezTo>
                    <a:pt x="122" y="425"/>
                    <a:pt x="122" y="425"/>
                    <a:pt x="122" y="424"/>
                  </a:cubicBezTo>
                  <a:cubicBezTo>
                    <a:pt x="123" y="423"/>
                    <a:pt x="123" y="422"/>
                    <a:pt x="124" y="420"/>
                  </a:cubicBezTo>
                  <a:cubicBezTo>
                    <a:pt x="124" y="420"/>
                    <a:pt x="125" y="419"/>
                    <a:pt x="125" y="419"/>
                  </a:cubicBezTo>
                  <a:cubicBezTo>
                    <a:pt x="125" y="418"/>
                    <a:pt x="126" y="418"/>
                    <a:pt x="126" y="417"/>
                  </a:cubicBezTo>
                  <a:cubicBezTo>
                    <a:pt x="126" y="416"/>
                    <a:pt x="126" y="415"/>
                    <a:pt x="127" y="414"/>
                  </a:cubicBezTo>
                  <a:cubicBezTo>
                    <a:pt x="127" y="414"/>
                    <a:pt x="128" y="414"/>
                    <a:pt x="128" y="413"/>
                  </a:cubicBezTo>
                  <a:cubicBezTo>
                    <a:pt x="128" y="413"/>
                    <a:pt x="129" y="413"/>
                    <a:pt x="129" y="413"/>
                  </a:cubicBezTo>
                  <a:cubicBezTo>
                    <a:pt x="129" y="412"/>
                    <a:pt x="129" y="411"/>
                    <a:pt x="130" y="411"/>
                  </a:cubicBezTo>
                  <a:cubicBezTo>
                    <a:pt x="130" y="410"/>
                    <a:pt x="130" y="410"/>
                    <a:pt x="130" y="410"/>
                  </a:cubicBezTo>
                  <a:cubicBezTo>
                    <a:pt x="130" y="410"/>
                    <a:pt x="130" y="409"/>
                    <a:pt x="130" y="409"/>
                  </a:cubicBezTo>
                  <a:cubicBezTo>
                    <a:pt x="130" y="409"/>
                    <a:pt x="131" y="409"/>
                    <a:pt x="131" y="409"/>
                  </a:cubicBezTo>
                  <a:cubicBezTo>
                    <a:pt x="131" y="408"/>
                    <a:pt x="131" y="408"/>
                    <a:pt x="131" y="407"/>
                  </a:cubicBezTo>
                  <a:cubicBezTo>
                    <a:pt x="131" y="407"/>
                    <a:pt x="131" y="407"/>
                    <a:pt x="132" y="407"/>
                  </a:cubicBezTo>
                  <a:cubicBezTo>
                    <a:pt x="132" y="406"/>
                    <a:pt x="133" y="405"/>
                    <a:pt x="133" y="403"/>
                  </a:cubicBezTo>
                  <a:cubicBezTo>
                    <a:pt x="133" y="403"/>
                    <a:pt x="133" y="403"/>
                    <a:pt x="133" y="403"/>
                  </a:cubicBezTo>
                  <a:cubicBezTo>
                    <a:pt x="134" y="402"/>
                    <a:pt x="135" y="402"/>
                    <a:pt x="135" y="402"/>
                  </a:cubicBezTo>
                  <a:cubicBezTo>
                    <a:pt x="136" y="402"/>
                    <a:pt x="136" y="402"/>
                    <a:pt x="136" y="402"/>
                  </a:cubicBezTo>
                  <a:cubicBezTo>
                    <a:pt x="136" y="404"/>
                    <a:pt x="135" y="404"/>
                    <a:pt x="134" y="406"/>
                  </a:cubicBezTo>
                  <a:cubicBezTo>
                    <a:pt x="134" y="406"/>
                    <a:pt x="134" y="407"/>
                    <a:pt x="134" y="408"/>
                  </a:cubicBezTo>
                  <a:cubicBezTo>
                    <a:pt x="134" y="408"/>
                    <a:pt x="133" y="408"/>
                    <a:pt x="133" y="408"/>
                  </a:cubicBezTo>
                  <a:cubicBezTo>
                    <a:pt x="133" y="409"/>
                    <a:pt x="133" y="409"/>
                    <a:pt x="132" y="410"/>
                  </a:cubicBezTo>
                  <a:cubicBezTo>
                    <a:pt x="132" y="410"/>
                    <a:pt x="132" y="412"/>
                    <a:pt x="131" y="413"/>
                  </a:cubicBezTo>
                  <a:cubicBezTo>
                    <a:pt x="131" y="414"/>
                    <a:pt x="130" y="415"/>
                    <a:pt x="130" y="416"/>
                  </a:cubicBezTo>
                  <a:cubicBezTo>
                    <a:pt x="129" y="416"/>
                    <a:pt x="129" y="419"/>
                    <a:pt x="127" y="418"/>
                  </a:cubicBezTo>
                  <a:cubicBezTo>
                    <a:pt x="126" y="420"/>
                    <a:pt x="126" y="422"/>
                    <a:pt x="126" y="423"/>
                  </a:cubicBezTo>
                  <a:cubicBezTo>
                    <a:pt x="126" y="424"/>
                    <a:pt x="125" y="424"/>
                    <a:pt x="125" y="425"/>
                  </a:cubicBezTo>
                  <a:cubicBezTo>
                    <a:pt x="125" y="425"/>
                    <a:pt x="125" y="425"/>
                    <a:pt x="125" y="425"/>
                  </a:cubicBezTo>
                  <a:cubicBezTo>
                    <a:pt x="125" y="425"/>
                    <a:pt x="124" y="426"/>
                    <a:pt x="124" y="426"/>
                  </a:cubicBezTo>
                  <a:cubicBezTo>
                    <a:pt x="123" y="426"/>
                    <a:pt x="123" y="427"/>
                    <a:pt x="122" y="428"/>
                  </a:cubicBezTo>
                  <a:cubicBezTo>
                    <a:pt x="122" y="429"/>
                    <a:pt x="123" y="428"/>
                    <a:pt x="123" y="429"/>
                  </a:cubicBezTo>
                  <a:cubicBezTo>
                    <a:pt x="123" y="429"/>
                    <a:pt x="124" y="430"/>
                    <a:pt x="125" y="431"/>
                  </a:cubicBezTo>
                  <a:cubicBezTo>
                    <a:pt x="125" y="430"/>
                    <a:pt x="125" y="430"/>
                    <a:pt x="125" y="429"/>
                  </a:cubicBezTo>
                  <a:cubicBezTo>
                    <a:pt x="126" y="430"/>
                    <a:pt x="126" y="432"/>
                    <a:pt x="125" y="433"/>
                  </a:cubicBezTo>
                  <a:cubicBezTo>
                    <a:pt x="125" y="433"/>
                    <a:pt x="124" y="433"/>
                    <a:pt x="124" y="434"/>
                  </a:cubicBezTo>
                  <a:cubicBezTo>
                    <a:pt x="123" y="436"/>
                    <a:pt x="123" y="439"/>
                    <a:pt x="122" y="441"/>
                  </a:cubicBezTo>
                  <a:cubicBezTo>
                    <a:pt x="122" y="442"/>
                    <a:pt x="122" y="442"/>
                    <a:pt x="122" y="442"/>
                  </a:cubicBezTo>
                  <a:cubicBezTo>
                    <a:pt x="121" y="442"/>
                    <a:pt x="121" y="442"/>
                    <a:pt x="121" y="443"/>
                  </a:cubicBezTo>
                  <a:cubicBezTo>
                    <a:pt x="120" y="444"/>
                    <a:pt x="120" y="445"/>
                    <a:pt x="119" y="447"/>
                  </a:cubicBezTo>
                  <a:cubicBezTo>
                    <a:pt x="118" y="448"/>
                    <a:pt x="118" y="449"/>
                    <a:pt x="117" y="449"/>
                  </a:cubicBezTo>
                  <a:close/>
                  <a:moveTo>
                    <a:pt x="125" y="427"/>
                  </a:moveTo>
                  <a:cubicBezTo>
                    <a:pt x="124" y="427"/>
                    <a:pt x="125" y="426"/>
                    <a:pt x="125" y="426"/>
                  </a:cubicBezTo>
                  <a:cubicBezTo>
                    <a:pt x="126" y="426"/>
                    <a:pt x="125" y="427"/>
                    <a:pt x="125" y="427"/>
                  </a:cubicBezTo>
                  <a:close/>
                  <a:moveTo>
                    <a:pt x="142" y="487"/>
                  </a:moveTo>
                  <a:cubicBezTo>
                    <a:pt x="142" y="486"/>
                    <a:pt x="143" y="486"/>
                    <a:pt x="143" y="485"/>
                  </a:cubicBezTo>
                  <a:cubicBezTo>
                    <a:pt x="143" y="484"/>
                    <a:pt x="142" y="485"/>
                    <a:pt x="143" y="483"/>
                  </a:cubicBezTo>
                  <a:cubicBezTo>
                    <a:pt x="142" y="483"/>
                    <a:pt x="143" y="483"/>
                    <a:pt x="143" y="482"/>
                  </a:cubicBezTo>
                  <a:cubicBezTo>
                    <a:pt x="143" y="482"/>
                    <a:pt x="143" y="481"/>
                    <a:pt x="144" y="481"/>
                  </a:cubicBezTo>
                  <a:cubicBezTo>
                    <a:pt x="144" y="479"/>
                    <a:pt x="144" y="477"/>
                    <a:pt x="145" y="476"/>
                  </a:cubicBezTo>
                  <a:cubicBezTo>
                    <a:pt x="145" y="474"/>
                    <a:pt x="145" y="474"/>
                    <a:pt x="145" y="474"/>
                  </a:cubicBezTo>
                  <a:cubicBezTo>
                    <a:pt x="146" y="473"/>
                    <a:pt x="146" y="473"/>
                    <a:pt x="147" y="473"/>
                  </a:cubicBezTo>
                  <a:cubicBezTo>
                    <a:pt x="147" y="473"/>
                    <a:pt x="148" y="473"/>
                    <a:pt x="148" y="472"/>
                  </a:cubicBezTo>
                  <a:cubicBezTo>
                    <a:pt x="148" y="472"/>
                    <a:pt x="149" y="471"/>
                    <a:pt x="149" y="469"/>
                  </a:cubicBezTo>
                  <a:cubicBezTo>
                    <a:pt x="150" y="468"/>
                    <a:pt x="150" y="466"/>
                    <a:pt x="151" y="467"/>
                  </a:cubicBezTo>
                  <a:cubicBezTo>
                    <a:pt x="152" y="467"/>
                    <a:pt x="153" y="468"/>
                    <a:pt x="154" y="468"/>
                  </a:cubicBezTo>
                  <a:cubicBezTo>
                    <a:pt x="154" y="470"/>
                    <a:pt x="152" y="468"/>
                    <a:pt x="152" y="469"/>
                  </a:cubicBezTo>
                  <a:cubicBezTo>
                    <a:pt x="151" y="469"/>
                    <a:pt x="151" y="470"/>
                    <a:pt x="151" y="470"/>
                  </a:cubicBezTo>
                  <a:cubicBezTo>
                    <a:pt x="150" y="470"/>
                    <a:pt x="150" y="471"/>
                    <a:pt x="150" y="471"/>
                  </a:cubicBezTo>
                  <a:cubicBezTo>
                    <a:pt x="149" y="471"/>
                    <a:pt x="150" y="472"/>
                    <a:pt x="149" y="472"/>
                  </a:cubicBezTo>
                  <a:cubicBezTo>
                    <a:pt x="149" y="472"/>
                    <a:pt x="149" y="472"/>
                    <a:pt x="149" y="472"/>
                  </a:cubicBezTo>
                  <a:cubicBezTo>
                    <a:pt x="149" y="472"/>
                    <a:pt x="149" y="473"/>
                    <a:pt x="149" y="473"/>
                  </a:cubicBezTo>
                  <a:cubicBezTo>
                    <a:pt x="149" y="473"/>
                    <a:pt x="149" y="473"/>
                    <a:pt x="149" y="475"/>
                  </a:cubicBezTo>
                  <a:cubicBezTo>
                    <a:pt x="149" y="475"/>
                    <a:pt x="149" y="476"/>
                    <a:pt x="149" y="476"/>
                  </a:cubicBezTo>
                  <a:cubicBezTo>
                    <a:pt x="149" y="476"/>
                    <a:pt x="148" y="476"/>
                    <a:pt x="148" y="476"/>
                  </a:cubicBezTo>
                  <a:cubicBezTo>
                    <a:pt x="148" y="476"/>
                    <a:pt x="148" y="476"/>
                    <a:pt x="148" y="476"/>
                  </a:cubicBezTo>
                  <a:cubicBezTo>
                    <a:pt x="148" y="477"/>
                    <a:pt x="148" y="477"/>
                    <a:pt x="148" y="478"/>
                  </a:cubicBezTo>
                  <a:cubicBezTo>
                    <a:pt x="148" y="478"/>
                    <a:pt x="147" y="479"/>
                    <a:pt x="148" y="480"/>
                  </a:cubicBezTo>
                  <a:cubicBezTo>
                    <a:pt x="147" y="481"/>
                    <a:pt x="147" y="481"/>
                    <a:pt x="146" y="481"/>
                  </a:cubicBezTo>
                  <a:cubicBezTo>
                    <a:pt x="145" y="484"/>
                    <a:pt x="145" y="487"/>
                    <a:pt x="143" y="489"/>
                  </a:cubicBezTo>
                  <a:cubicBezTo>
                    <a:pt x="142" y="489"/>
                    <a:pt x="142" y="488"/>
                    <a:pt x="142" y="487"/>
                  </a:cubicBezTo>
                  <a:close/>
                  <a:moveTo>
                    <a:pt x="151" y="477"/>
                  </a:moveTo>
                  <a:cubicBezTo>
                    <a:pt x="150" y="477"/>
                    <a:pt x="150" y="476"/>
                    <a:pt x="150" y="474"/>
                  </a:cubicBezTo>
                  <a:cubicBezTo>
                    <a:pt x="152" y="474"/>
                    <a:pt x="151" y="476"/>
                    <a:pt x="151" y="477"/>
                  </a:cubicBezTo>
                  <a:close/>
                  <a:moveTo>
                    <a:pt x="148" y="594"/>
                  </a:moveTo>
                  <a:cubicBezTo>
                    <a:pt x="148" y="594"/>
                    <a:pt x="148" y="594"/>
                    <a:pt x="148" y="595"/>
                  </a:cubicBezTo>
                  <a:cubicBezTo>
                    <a:pt x="148" y="595"/>
                    <a:pt x="148" y="595"/>
                    <a:pt x="148" y="596"/>
                  </a:cubicBezTo>
                  <a:cubicBezTo>
                    <a:pt x="148" y="596"/>
                    <a:pt x="148" y="597"/>
                    <a:pt x="148" y="598"/>
                  </a:cubicBezTo>
                  <a:cubicBezTo>
                    <a:pt x="148" y="598"/>
                    <a:pt x="148" y="599"/>
                    <a:pt x="148" y="599"/>
                  </a:cubicBezTo>
                  <a:cubicBezTo>
                    <a:pt x="147" y="600"/>
                    <a:pt x="147" y="600"/>
                    <a:pt x="147" y="600"/>
                  </a:cubicBezTo>
                  <a:cubicBezTo>
                    <a:pt x="147" y="600"/>
                    <a:pt x="147" y="599"/>
                    <a:pt x="147" y="599"/>
                  </a:cubicBezTo>
                  <a:cubicBezTo>
                    <a:pt x="146" y="599"/>
                    <a:pt x="147" y="598"/>
                    <a:pt x="147" y="598"/>
                  </a:cubicBezTo>
                  <a:cubicBezTo>
                    <a:pt x="147" y="597"/>
                    <a:pt x="147" y="597"/>
                    <a:pt x="147" y="597"/>
                  </a:cubicBezTo>
                  <a:cubicBezTo>
                    <a:pt x="146" y="597"/>
                    <a:pt x="146" y="597"/>
                    <a:pt x="146" y="596"/>
                  </a:cubicBezTo>
                  <a:cubicBezTo>
                    <a:pt x="146" y="596"/>
                    <a:pt x="146" y="595"/>
                    <a:pt x="146" y="595"/>
                  </a:cubicBezTo>
                  <a:cubicBezTo>
                    <a:pt x="146" y="593"/>
                    <a:pt x="146" y="592"/>
                    <a:pt x="146" y="591"/>
                  </a:cubicBezTo>
                  <a:cubicBezTo>
                    <a:pt x="146" y="590"/>
                    <a:pt x="145" y="590"/>
                    <a:pt x="146" y="590"/>
                  </a:cubicBezTo>
                  <a:cubicBezTo>
                    <a:pt x="146" y="590"/>
                    <a:pt x="147" y="589"/>
                    <a:pt x="147" y="589"/>
                  </a:cubicBezTo>
                  <a:cubicBezTo>
                    <a:pt x="147" y="589"/>
                    <a:pt x="147" y="588"/>
                    <a:pt x="147" y="588"/>
                  </a:cubicBezTo>
                  <a:cubicBezTo>
                    <a:pt x="147" y="587"/>
                    <a:pt x="146" y="586"/>
                    <a:pt x="146" y="585"/>
                  </a:cubicBezTo>
                  <a:cubicBezTo>
                    <a:pt x="146" y="586"/>
                    <a:pt x="146" y="586"/>
                    <a:pt x="146" y="586"/>
                  </a:cubicBezTo>
                  <a:cubicBezTo>
                    <a:pt x="145" y="586"/>
                    <a:pt x="145" y="587"/>
                    <a:pt x="145" y="587"/>
                  </a:cubicBezTo>
                  <a:cubicBezTo>
                    <a:pt x="144" y="587"/>
                    <a:pt x="144" y="586"/>
                    <a:pt x="144" y="586"/>
                  </a:cubicBezTo>
                  <a:cubicBezTo>
                    <a:pt x="144" y="586"/>
                    <a:pt x="142" y="586"/>
                    <a:pt x="142" y="585"/>
                  </a:cubicBezTo>
                  <a:cubicBezTo>
                    <a:pt x="142" y="585"/>
                    <a:pt x="143" y="584"/>
                    <a:pt x="143" y="584"/>
                  </a:cubicBezTo>
                  <a:cubicBezTo>
                    <a:pt x="143" y="584"/>
                    <a:pt x="143" y="583"/>
                    <a:pt x="143" y="583"/>
                  </a:cubicBezTo>
                  <a:cubicBezTo>
                    <a:pt x="143" y="583"/>
                    <a:pt x="143" y="583"/>
                    <a:pt x="143" y="583"/>
                  </a:cubicBezTo>
                  <a:cubicBezTo>
                    <a:pt x="143" y="582"/>
                    <a:pt x="143" y="582"/>
                    <a:pt x="143" y="581"/>
                  </a:cubicBezTo>
                  <a:cubicBezTo>
                    <a:pt x="143" y="580"/>
                    <a:pt x="143" y="579"/>
                    <a:pt x="143" y="578"/>
                  </a:cubicBezTo>
                  <a:cubicBezTo>
                    <a:pt x="143" y="578"/>
                    <a:pt x="143" y="577"/>
                    <a:pt x="143" y="577"/>
                  </a:cubicBezTo>
                  <a:cubicBezTo>
                    <a:pt x="143" y="576"/>
                    <a:pt x="143" y="576"/>
                    <a:pt x="143" y="575"/>
                  </a:cubicBezTo>
                  <a:cubicBezTo>
                    <a:pt x="143" y="575"/>
                    <a:pt x="143" y="574"/>
                    <a:pt x="143" y="573"/>
                  </a:cubicBezTo>
                  <a:cubicBezTo>
                    <a:pt x="143" y="573"/>
                    <a:pt x="143" y="573"/>
                    <a:pt x="143" y="572"/>
                  </a:cubicBezTo>
                  <a:cubicBezTo>
                    <a:pt x="143" y="572"/>
                    <a:pt x="144" y="572"/>
                    <a:pt x="144" y="571"/>
                  </a:cubicBezTo>
                  <a:cubicBezTo>
                    <a:pt x="144" y="571"/>
                    <a:pt x="143" y="570"/>
                    <a:pt x="144" y="570"/>
                  </a:cubicBezTo>
                  <a:cubicBezTo>
                    <a:pt x="144" y="570"/>
                    <a:pt x="144" y="569"/>
                    <a:pt x="144" y="569"/>
                  </a:cubicBezTo>
                  <a:cubicBezTo>
                    <a:pt x="144" y="569"/>
                    <a:pt x="143" y="569"/>
                    <a:pt x="143" y="568"/>
                  </a:cubicBezTo>
                  <a:cubicBezTo>
                    <a:pt x="143" y="568"/>
                    <a:pt x="144" y="568"/>
                    <a:pt x="144" y="568"/>
                  </a:cubicBezTo>
                  <a:cubicBezTo>
                    <a:pt x="144" y="568"/>
                    <a:pt x="143" y="567"/>
                    <a:pt x="143" y="567"/>
                  </a:cubicBezTo>
                  <a:cubicBezTo>
                    <a:pt x="143" y="567"/>
                    <a:pt x="144" y="567"/>
                    <a:pt x="144" y="567"/>
                  </a:cubicBezTo>
                  <a:cubicBezTo>
                    <a:pt x="143" y="566"/>
                    <a:pt x="144" y="565"/>
                    <a:pt x="143" y="564"/>
                  </a:cubicBezTo>
                  <a:cubicBezTo>
                    <a:pt x="143" y="564"/>
                    <a:pt x="143" y="563"/>
                    <a:pt x="143" y="563"/>
                  </a:cubicBezTo>
                  <a:cubicBezTo>
                    <a:pt x="144" y="563"/>
                    <a:pt x="144" y="562"/>
                    <a:pt x="144" y="562"/>
                  </a:cubicBezTo>
                  <a:cubicBezTo>
                    <a:pt x="145" y="562"/>
                    <a:pt x="145" y="562"/>
                    <a:pt x="145" y="562"/>
                  </a:cubicBezTo>
                  <a:cubicBezTo>
                    <a:pt x="146" y="563"/>
                    <a:pt x="145" y="564"/>
                    <a:pt x="145" y="565"/>
                  </a:cubicBezTo>
                  <a:cubicBezTo>
                    <a:pt x="145" y="565"/>
                    <a:pt x="145" y="566"/>
                    <a:pt x="145" y="567"/>
                  </a:cubicBezTo>
                  <a:cubicBezTo>
                    <a:pt x="145" y="567"/>
                    <a:pt x="145" y="567"/>
                    <a:pt x="145" y="567"/>
                  </a:cubicBezTo>
                  <a:cubicBezTo>
                    <a:pt x="145" y="567"/>
                    <a:pt x="145" y="568"/>
                    <a:pt x="145" y="568"/>
                  </a:cubicBezTo>
                  <a:cubicBezTo>
                    <a:pt x="145" y="569"/>
                    <a:pt x="145" y="570"/>
                    <a:pt x="145" y="571"/>
                  </a:cubicBezTo>
                  <a:cubicBezTo>
                    <a:pt x="145" y="572"/>
                    <a:pt x="145" y="573"/>
                    <a:pt x="146" y="573"/>
                  </a:cubicBezTo>
                  <a:cubicBezTo>
                    <a:pt x="145" y="574"/>
                    <a:pt x="145" y="575"/>
                    <a:pt x="144" y="576"/>
                  </a:cubicBezTo>
                  <a:cubicBezTo>
                    <a:pt x="144" y="577"/>
                    <a:pt x="145" y="578"/>
                    <a:pt x="145" y="579"/>
                  </a:cubicBezTo>
                  <a:cubicBezTo>
                    <a:pt x="145" y="580"/>
                    <a:pt x="145" y="580"/>
                    <a:pt x="145" y="581"/>
                  </a:cubicBezTo>
                  <a:cubicBezTo>
                    <a:pt x="145" y="581"/>
                    <a:pt x="145" y="581"/>
                    <a:pt x="145" y="581"/>
                  </a:cubicBezTo>
                  <a:cubicBezTo>
                    <a:pt x="145" y="581"/>
                    <a:pt x="145" y="582"/>
                    <a:pt x="145" y="582"/>
                  </a:cubicBezTo>
                  <a:cubicBezTo>
                    <a:pt x="144" y="582"/>
                    <a:pt x="144" y="583"/>
                    <a:pt x="144" y="584"/>
                  </a:cubicBezTo>
                  <a:cubicBezTo>
                    <a:pt x="144" y="585"/>
                    <a:pt x="145" y="584"/>
                    <a:pt x="145" y="584"/>
                  </a:cubicBezTo>
                  <a:cubicBezTo>
                    <a:pt x="145" y="585"/>
                    <a:pt x="146" y="585"/>
                    <a:pt x="146" y="585"/>
                  </a:cubicBezTo>
                  <a:cubicBezTo>
                    <a:pt x="146" y="585"/>
                    <a:pt x="146" y="584"/>
                    <a:pt x="146" y="584"/>
                  </a:cubicBezTo>
                  <a:cubicBezTo>
                    <a:pt x="147" y="584"/>
                    <a:pt x="148" y="585"/>
                    <a:pt x="148" y="586"/>
                  </a:cubicBezTo>
                  <a:cubicBezTo>
                    <a:pt x="148" y="586"/>
                    <a:pt x="147" y="587"/>
                    <a:pt x="147" y="587"/>
                  </a:cubicBezTo>
                  <a:cubicBezTo>
                    <a:pt x="147" y="589"/>
                    <a:pt x="149" y="591"/>
                    <a:pt x="148" y="593"/>
                  </a:cubicBezTo>
                  <a:cubicBezTo>
                    <a:pt x="148" y="593"/>
                    <a:pt x="149" y="593"/>
                    <a:pt x="148" y="594"/>
                  </a:cubicBezTo>
                  <a:close/>
                  <a:moveTo>
                    <a:pt x="149" y="557"/>
                  </a:moveTo>
                  <a:cubicBezTo>
                    <a:pt x="148" y="558"/>
                    <a:pt x="149" y="560"/>
                    <a:pt x="148" y="561"/>
                  </a:cubicBezTo>
                  <a:cubicBezTo>
                    <a:pt x="148" y="562"/>
                    <a:pt x="148" y="563"/>
                    <a:pt x="147" y="563"/>
                  </a:cubicBezTo>
                  <a:cubicBezTo>
                    <a:pt x="146" y="562"/>
                    <a:pt x="146" y="562"/>
                    <a:pt x="147" y="561"/>
                  </a:cubicBezTo>
                  <a:cubicBezTo>
                    <a:pt x="147" y="561"/>
                    <a:pt x="148" y="560"/>
                    <a:pt x="147" y="560"/>
                  </a:cubicBezTo>
                  <a:cubicBezTo>
                    <a:pt x="146" y="559"/>
                    <a:pt x="147" y="560"/>
                    <a:pt x="147" y="558"/>
                  </a:cubicBezTo>
                  <a:cubicBezTo>
                    <a:pt x="147" y="558"/>
                    <a:pt x="147" y="558"/>
                    <a:pt x="147" y="557"/>
                  </a:cubicBezTo>
                  <a:cubicBezTo>
                    <a:pt x="147" y="557"/>
                    <a:pt x="147" y="556"/>
                    <a:pt x="147" y="556"/>
                  </a:cubicBezTo>
                  <a:cubicBezTo>
                    <a:pt x="147" y="555"/>
                    <a:pt x="147" y="554"/>
                    <a:pt x="147" y="553"/>
                  </a:cubicBezTo>
                  <a:cubicBezTo>
                    <a:pt x="148" y="552"/>
                    <a:pt x="148" y="552"/>
                    <a:pt x="149" y="551"/>
                  </a:cubicBezTo>
                  <a:cubicBezTo>
                    <a:pt x="148" y="550"/>
                    <a:pt x="148" y="549"/>
                    <a:pt x="148" y="548"/>
                  </a:cubicBezTo>
                  <a:cubicBezTo>
                    <a:pt x="148" y="549"/>
                    <a:pt x="148" y="549"/>
                    <a:pt x="147" y="549"/>
                  </a:cubicBezTo>
                  <a:cubicBezTo>
                    <a:pt x="147" y="549"/>
                    <a:pt x="146" y="550"/>
                    <a:pt x="146" y="549"/>
                  </a:cubicBezTo>
                  <a:cubicBezTo>
                    <a:pt x="146" y="549"/>
                    <a:pt x="146" y="549"/>
                    <a:pt x="146" y="549"/>
                  </a:cubicBezTo>
                  <a:cubicBezTo>
                    <a:pt x="146" y="548"/>
                    <a:pt x="144" y="548"/>
                    <a:pt x="144" y="548"/>
                  </a:cubicBezTo>
                  <a:cubicBezTo>
                    <a:pt x="144" y="547"/>
                    <a:pt x="145" y="547"/>
                    <a:pt x="145" y="546"/>
                  </a:cubicBezTo>
                  <a:cubicBezTo>
                    <a:pt x="145" y="546"/>
                    <a:pt x="145" y="546"/>
                    <a:pt x="145" y="546"/>
                  </a:cubicBezTo>
                  <a:cubicBezTo>
                    <a:pt x="146" y="545"/>
                    <a:pt x="146" y="545"/>
                    <a:pt x="146" y="545"/>
                  </a:cubicBezTo>
                  <a:cubicBezTo>
                    <a:pt x="146" y="545"/>
                    <a:pt x="145" y="544"/>
                    <a:pt x="145" y="544"/>
                  </a:cubicBezTo>
                  <a:cubicBezTo>
                    <a:pt x="146" y="543"/>
                    <a:pt x="146" y="542"/>
                    <a:pt x="146" y="541"/>
                  </a:cubicBezTo>
                  <a:cubicBezTo>
                    <a:pt x="146" y="540"/>
                    <a:pt x="146" y="540"/>
                    <a:pt x="146" y="539"/>
                  </a:cubicBezTo>
                  <a:cubicBezTo>
                    <a:pt x="146" y="539"/>
                    <a:pt x="147" y="539"/>
                    <a:pt x="147" y="538"/>
                  </a:cubicBezTo>
                  <a:cubicBezTo>
                    <a:pt x="147" y="537"/>
                    <a:pt x="147" y="537"/>
                    <a:pt x="147" y="536"/>
                  </a:cubicBezTo>
                  <a:cubicBezTo>
                    <a:pt x="147" y="536"/>
                    <a:pt x="147" y="535"/>
                    <a:pt x="147" y="535"/>
                  </a:cubicBezTo>
                  <a:cubicBezTo>
                    <a:pt x="147" y="535"/>
                    <a:pt x="148" y="534"/>
                    <a:pt x="148" y="534"/>
                  </a:cubicBezTo>
                  <a:cubicBezTo>
                    <a:pt x="148" y="534"/>
                    <a:pt x="148" y="533"/>
                    <a:pt x="148" y="532"/>
                  </a:cubicBezTo>
                  <a:cubicBezTo>
                    <a:pt x="148" y="532"/>
                    <a:pt x="148" y="532"/>
                    <a:pt x="148" y="532"/>
                  </a:cubicBezTo>
                  <a:cubicBezTo>
                    <a:pt x="148" y="532"/>
                    <a:pt x="148" y="532"/>
                    <a:pt x="148" y="531"/>
                  </a:cubicBezTo>
                  <a:cubicBezTo>
                    <a:pt x="148" y="531"/>
                    <a:pt x="148" y="531"/>
                    <a:pt x="148" y="531"/>
                  </a:cubicBezTo>
                  <a:cubicBezTo>
                    <a:pt x="148" y="531"/>
                    <a:pt x="148" y="530"/>
                    <a:pt x="148" y="530"/>
                  </a:cubicBezTo>
                  <a:cubicBezTo>
                    <a:pt x="148" y="530"/>
                    <a:pt x="149" y="530"/>
                    <a:pt x="149" y="529"/>
                  </a:cubicBezTo>
                  <a:cubicBezTo>
                    <a:pt x="149" y="529"/>
                    <a:pt x="149" y="528"/>
                    <a:pt x="149" y="527"/>
                  </a:cubicBezTo>
                  <a:cubicBezTo>
                    <a:pt x="149" y="527"/>
                    <a:pt x="149" y="526"/>
                    <a:pt x="149" y="526"/>
                  </a:cubicBezTo>
                  <a:cubicBezTo>
                    <a:pt x="149" y="526"/>
                    <a:pt x="150" y="525"/>
                    <a:pt x="150" y="525"/>
                  </a:cubicBezTo>
                  <a:cubicBezTo>
                    <a:pt x="150" y="525"/>
                    <a:pt x="151" y="525"/>
                    <a:pt x="151" y="525"/>
                  </a:cubicBezTo>
                  <a:cubicBezTo>
                    <a:pt x="151" y="526"/>
                    <a:pt x="150" y="527"/>
                    <a:pt x="150" y="528"/>
                  </a:cubicBezTo>
                  <a:cubicBezTo>
                    <a:pt x="150" y="528"/>
                    <a:pt x="150" y="529"/>
                    <a:pt x="150" y="530"/>
                  </a:cubicBezTo>
                  <a:cubicBezTo>
                    <a:pt x="150" y="530"/>
                    <a:pt x="150" y="530"/>
                    <a:pt x="150" y="530"/>
                  </a:cubicBezTo>
                  <a:cubicBezTo>
                    <a:pt x="150" y="530"/>
                    <a:pt x="150" y="531"/>
                    <a:pt x="150" y="531"/>
                  </a:cubicBezTo>
                  <a:cubicBezTo>
                    <a:pt x="149" y="532"/>
                    <a:pt x="150" y="533"/>
                    <a:pt x="150" y="534"/>
                  </a:cubicBezTo>
                  <a:cubicBezTo>
                    <a:pt x="149" y="535"/>
                    <a:pt x="149" y="536"/>
                    <a:pt x="149" y="537"/>
                  </a:cubicBezTo>
                  <a:cubicBezTo>
                    <a:pt x="148" y="537"/>
                    <a:pt x="149" y="538"/>
                    <a:pt x="147" y="538"/>
                  </a:cubicBezTo>
                  <a:cubicBezTo>
                    <a:pt x="147" y="540"/>
                    <a:pt x="148" y="541"/>
                    <a:pt x="148" y="542"/>
                  </a:cubicBezTo>
                  <a:cubicBezTo>
                    <a:pt x="148" y="543"/>
                    <a:pt x="148" y="543"/>
                    <a:pt x="148" y="544"/>
                  </a:cubicBezTo>
                  <a:cubicBezTo>
                    <a:pt x="148" y="544"/>
                    <a:pt x="147" y="544"/>
                    <a:pt x="147" y="544"/>
                  </a:cubicBezTo>
                  <a:cubicBezTo>
                    <a:pt x="147" y="544"/>
                    <a:pt x="148" y="545"/>
                    <a:pt x="148" y="545"/>
                  </a:cubicBezTo>
                  <a:cubicBezTo>
                    <a:pt x="147" y="545"/>
                    <a:pt x="146" y="546"/>
                    <a:pt x="146" y="547"/>
                  </a:cubicBezTo>
                  <a:cubicBezTo>
                    <a:pt x="146" y="548"/>
                    <a:pt x="147" y="546"/>
                    <a:pt x="147" y="547"/>
                  </a:cubicBezTo>
                  <a:cubicBezTo>
                    <a:pt x="147" y="547"/>
                    <a:pt x="148" y="548"/>
                    <a:pt x="148" y="548"/>
                  </a:cubicBezTo>
                  <a:cubicBezTo>
                    <a:pt x="148" y="548"/>
                    <a:pt x="148" y="547"/>
                    <a:pt x="149" y="547"/>
                  </a:cubicBezTo>
                  <a:cubicBezTo>
                    <a:pt x="149" y="547"/>
                    <a:pt x="150" y="549"/>
                    <a:pt x="150" y="549"/>
                  </a:cubicBezTo>
                  <a:cubicBezTo>
                    <a:pt x="150" y="549"/>
                    <a:pt x="149" y="550"/>
                    <a:pt x="149" y="550"/>
                  </a:cubicBezTo>
                  <a:cubicBezTo>
                    <a:pt x="149" y="552"/>
                    <a:pt x="150" y="555"/>
                    <a:pt x="149" y="556"/>
                  </a:cubicBezTo>
                  <a:cubicBezTo>
                    <a:pt x="149" y="556"/>
                    <a:pt x="149" y="557"/>
                    <a:pt x="149" y="557"/>
                  </a:cubicBezTo>
                  <a:cubicBezTo>
                    <a:pt x="149" y="557"/>
                    <a:pt x="149" y="557"/>
                    <a:pt x="149" y="557"/>
                  </a:cubicBezTo>
                  <a:close/>
                  <a:moveTo>
                    <a:pt x="154" y="631"/>
                  </a:moveTo>
                  <a:cubicBezTo>
                    <a:pt x="154" y="630"/>
                    <a:pt x="154" y="630"/>
                    <a:pt x="154" y="629"/>
                  </a:cubicBezTo>
                  <a:cubicBezTo>
                    <a:pt x="154" y="629"/>
                    <a:pt x="154" y="629"/>
                    <a:pt x="154" y="629"/>
                  </a:cubicBezTo>
                  <a:cubicBezTo>
                    <a:pt x="153" y="628"/>
                    <a:pt x="154" y="629"/>
                    <a:pt x="154" y="628"/>
                  </a:cubicBezTo>
                  <a:cubicBezTo>
                    <a:pt x="154" y="627"/>
                    <a:pt x="153" y="627"/>
                    <a:pt x="153" y="627"/>
                  </a:cubicBezTo>
                  <a:cubicBezTo>
                    <a:pt x="153" y="627"/>
                    <a:pt x="153" y="626"/>
                    <a:pt x="153" y="626"/>
                  </a:cubicBezTo>
                  <a:cubicBezTo>
                    <a:pt x="153" y="625"/>
                    <a:pt x="153" y="625"/>
                    <a:pt x="153" y="624"/>
                  </a:cubicBezTo>
                  <a:cubicBezTo>
                    <a:pt x="153" y="624"/>
                    <a:pt x="153" y="623"/>
                    <a:pt x="153" y="623"/>
                  </a:cubicBezTo>
                  <a:cubicBezTo>
                    <a:pt x="153" y="622"/>
                    <a:pt x="153" y="621"/>
                    <a:pt x="153" y="621"/>
                  </a:cubicBezTo>
                  <a:cubicBezTo>
                    <a:pt x="153" y="621"/>
                    <a:pt x="152" y="621"/>
                    <a:pt x="152" y="621"/>
                  </a:cubicBezTo>
                  <a:cubicBezTo>
                    <a:pt x="152" y="622"/>
                    <a:pt x="152" y="622"/>
                    <a:pt x="151" y="622"/>
                  </a:cubicBezTo>
                  <a:cubicBezTo>
                    <a:pt x="151" y="622"/>
                    <a:pt x="151" y="622"/>
                    <a:pt x="151" y="621"/>
                  </a:cubicBezTo>
                  <a:cubicBezTo>
                    <a:pt x="151" y="621"/>
                    <a:pt x="150" y="622"/>
                    <a:pt x="150" y="621"/>
                  </a:cubicBezTo>
                  <a:cubicBezTo>
                    <a:pt x="150" y="621"/>
                    <a:pt x="150" y="621"/>
                    <a:pt x="150" y="620"/>
                  </a:cubicBezTo>
                  <a:cubicBezTo>
                    <a:pt x="150" y="620"/>
                    <a:pt x="150" y="620"/>
                    <a:pt x="150" y="620"/>
                  </a:cubicBezTo>
                  <a:cubicBezTo>
                    <a:pt x="150" y="619"/>
                    <a:pt x="150" y="619"/>
                    <a:pt x="150" y="619"/>
                  </a:cubicBezTo>
                  <a:cubicBezTo>
                    <a:pt x="150" y="619"/>
                    <a:pt x="150" y="619"/>
                    <a:pt x="150" y="618"/>
                  </a:cubicBezTo>
                  <a:cubicBezTo>
                    <a:pt x="150" y="618"/>
                    <a:pt x="150" y="617"/>
                    <a:pt x="150" y="616"/>
                  </a:cubicBezTo>
                  <a:cubicBezTo>
                    <a:pt x="150" y="616"/>
                    <a:pt x="150" y="616"/>
                    <a:pt x="150" y="615"/>
                  </a:cubicBezTo>
                  <a:cubicBezTo>
                    <a:pt x="150" y="615"/>
                    <a:pt x="150" y="615"/>
                    <a:pt x="150" y="614"/>
                  </a:cubicBezTo>
                  <a:cubicBezTo>
                    <a:pt x="150" y="614"/>
                    <a:pt x="149" y="613"/>
                    <a:pt x="149" y="613"/>
                  </a:cubicBezTo>
                  <a:cubicBezTo>
                    <a:pt x="149" y="613"/>
                    <a:pt x="149" y="612"/>
                    <a:pt x="150" y="612"/>
                  </a:cubicBezTo>
                  <a:cubicBezTo>
                    <a:pt x="150" y="612"/>
                    <a:pt x="150" y="612"/>
                    <a:pt x="150" y="612"/>
                  </a:cubicBezTo>
                  <a:cubicBezTo>
                    <a:pt x="150" y="611"/>
                    <a:pt x="150" y="611"/>
                    <a:pt x="150" y="611"/>
                  </a:cubicBezTo>
                  <a:cubicBezTo>
                    <a:pt x="150" y="610"/>
                    <a:pt x="150" y="610"/>
                    <a:pt x="150" y="610"/>
                  </a:cubicBezTo>
                  <a:cubicBezTo>
                    <a:pt x="150" y="610"/>
                    <a:pt x="149" y="610"/>
                    <a:pt x="149" y="610"/>
                  </a:cubicBezTo>
                  <a:cubicBezTo>
                    <a:pt x="149" y="610"/>
                    <a:pt x="150" y="610"/>
                    <a:pt x="149" y="609"/>
                  </a:cubicBezTo>
                  <a:cubicBezTo>
                    <a:pt x="149" y="609"/>
                    <a:pt x="149" y="609"/>
                    <a:pt x="149" y="609"/>
                  </a:cubicBezTo>
                  <a:cubicBezTo>
                    <a:pt x="149" y="609"/>
                    <a:pt x="149" y="609"/>
                    <a:pt x="149" y="608"/>
                  </a:cubicBezTo>
                  <a:cubicBezTo>
                    <a:pt x="149" y="608"/>
                    <a:pt x="149" y="607"/>
                    <a:pt x="149" y="606"/>
                  </a:cubicBezTo>
                  <a:cubicBezTo>
                    <a:pt x="149" y="606"/>
                    <a:pt x="149" y="606"/>
                    <a:pt x="149" y="606"/>
                  </a:cubicBezTo>
                  <a:cubicBezTo>
                    <a:pt x="149" y="606"/>
                    <a:pt x="149" y="606"/>
                    <a:pt x="150" y="605"/>
                  </a:cubicBezTo>
                  <a:cubicBezTo>
                    <a:pt x="150" y="605"/>
                    <a:pt x="150" y="605"/>
                    <a:pt x="150" y="605"/>
                  </a:cubicBezTo>
                  <a:cubicBezTo>
                    <a:pt x="150" y="606"/>
                    <a:pt x="150" y="606"/>
                    <a:pt x="150" y="607"/>
                  </a:cubicBezTo>
                  <a:cubicBezTo>
                    <a:pt x="150" y="607"/>
                    <a:pt x="151" y="608"/>
                    <a:pt x="151" y="608"/>
                  </a:cubicBezTo>
                  <a:cubicBezTo>
                    <a:pt x="151" y="608"/>
                    <a:pt x="150" y="608"/>
                    <a:pt x="150" y="608"/>
                  </a:cubicBezTo>
                  <a:cubicBezTo>
                    <a:pt x="150" y="609"/>
                    <a:pt x="150" y="609"/>
                    <a:pt x="150" y="610"/>
                  </a:cubicBezTo>
                  <a:cubicBezTo>
                    <a:pt x="150" y="610"/>
                    <a:pt x="151" y="611"/>
                    <a:pt x="151" y="611"/>
                  </a:cubicBezTo>
                  <a:cubicBezTo>
                    <a:pt x="151" y="612"/>
                    <a:pt x="151" y="612"/>
                    <a:pt x="151" y="613"/>
                  </a:cubicBezTo>
                  <a:cubicBezTo>
                    <a:pt x="151" y="613"/>
                    <a:pt x="151" y="614"/>
                    <a:pt x="150" y="614"/>
                  </a:cubicBezTo>
                  <a:cubicBezTo>
                    <a:pt x="151" y="616"/>
                    <a:pt x="151" y="616"/>
                    <a:pt x="152" y="617"/>
                  </a:cubicBezTo>
                  <a:cubicBezTo>
                    <a:pt x="151" y="617"/>
                    <a:pt x="151" y="618"/>
                    <a:pt x="151" y="618"/>
                  </a:cubicBezTo>
                  <a:cubicBezTo>
                    <a:pt x="151" y="618"/>
                    <a:pt x="151" y="618"/>
                    <a:pt x="151" y="618"/>
                  </a:cubicBezTo>
                  <a:cubicBezTo>
                    <a:pt x="151" y="618"/>
                    <a:pt x="151" y="619"/>
                    <a:pt x="152" y="619"/>
                  </a:cubicBezTo>
                  <a:cubicBezTo>
                    <a:pt x="151" y="619"/>
                    <a:pt x="151" y="620"/>
                    <a:pt x="151" y="620"/>
                  </a:cubicBezTo>
                  <a:cubicBezTo>
                    <a:pt x="151" y="621"/>
                    <a:pt x="151" y="620"/>
                    <a:pt x="152" y="620"/>
                  </a:cubicBezTo>
                  <a:cubicBezTo>
                    <a:pt x="152" y="620"/>
                    <a:pt x="152" y="621"/>
                    <a:pt x="153" y="621"/>
                  </a:cubicBezTo>
                  <a:cubicBezTo>
                    <a:pt x="153" y="621"/>
                    <a:pt x="153" y="620"/>
                    <a:pt x="153" y="620"/>
                  </a:cubicBezTo>
                  <a:cubicBezTo>
                    <a:pt x="153" y="620"/>
                    <a:pt x="154" y="621"/>
                    <a:pt x="154" y="621"/>
                  </a:cubicBezTo>
                  <a:cubicBezTo>
                    <a:pt x="154" y="621"/>
                    <a:pt x="154" y="622"/>
                    <a:pt x="154" y="622"/>
                  </a:cubicBezTo>
                  <a:cubicBezTo>
                    <a:pt x="154" y="623"/>
                    <a:pt x="155" y="625"/>
                    <a:pt x="155" y="626"/>
                  </a:cubicBezTo>
                  <a:cubicBezTo>
                    <a:pt x="155" y="626"/>
                    <a:pt x="155" y="626"/>
                    <a:pt x="155" y="626"/>
                  </a:cubicBezTo>
                  <a:cubicBezTo>
                    <a:pt x="155" y="626"/>
                    <a:pt x="155" y="627"/>
                    <a:pt x="155" y="627"/>
                  </a:cubicBezTo>
                  <a:cubicBezTo>
                    <a:pt x="155" y="627"/>
                    <a:pt x="155" y="628"/>
                    <a:pt x="155" y="629"/>
                  </a:cubicBezTo>
                  <a:cubicBezTo>
                    <a:pt x="155" y="630"/>
                    <a:pt x="155" y="630"/>
                    <a:pt x="154" y="631"/>
                  </a:cubicBezTo>
                  <a:close/>
                  <a:moveTo>
                    <a:pt x="157" y="678"/>
                  </a:moveTo>
                  <a:cubicBezTo>
                    <a:pt x="156" y="678"/>
                    <a:pt x="156" y="677"/>
                    <a:pt x="155" y="676"/>
                  </a:cubicBezTo>
                  <a:cubicBezTo>
                    <a:pt x="155" y="675"/>
                    <a:pt x="155" y="675"/>
                    <a:pt x="155" y="674"/>
                  </a:cubicBezTo>
                  <a:cubicBezTo>
                    <a:pt x="156" y="675"/>
                    <a:pt x="156" y="675"/>
                    <a:pt x="156" y="675"/>
                  </a:cubicBezTo>
                  <a:cubicBezTo>
                    <a:pt x="156" y="676"/>
                    <a:pt x="156" y="677"/>
                    <a:pt x="157" y="677"/>
                  </a:cubicBezTo>
                  <a:cubicBezTo>
                    <a:pt x="157" y="678"/>
                    <a:pt x="157" y="678"/>
                    <a:pt x="157" y="678"/>
                  </a:cubicBezTo>
                  <a:close/>
                  <a:moveTo>
                    <a:pt x="157" y="678"/>
                  </a:moveTo>
                  <a:cubicBezTo>
                    <a:pt x="157" y="678"/>
                    <a:pt x="157" y="678"/>
                    <a:pt x="157" y="678"/>
                  </a:cubicBezTo>
                  <a:cubicBezTo>
                    <a:pt x="157" y="678"/>
                    <a:pt x="157" y="678"/>
                    <a:pt x="157" y="678"/>
                  </a:cubicBezTo>
                  <a:cubicBezTo>
                    <a:pt x="157" y="678"/>
                    <a:pt x="157" y="678"/>
                    <a:pt x="157" y="678"/>
                  </a:cubicBezTo>
                  <a:close/>
                  <a:moveTo>
                    <a:pt x="157" y="501"/>
                  </a:moveTo>
                  <a:cubicBezTo>
                    <a:pt x="157" y="502"/>
                    <a:pt x="157" y="502"/>
                    <a:pt x="157" y="503"/>
                  </a:cubicBezTo>
                  <a:cubicBezTo>
                    <a:pt x="157" y="503"/>
                    <a:pt x="156" y="503"/>
                    <a:pt x="156" y="503"/>
                  </a:cubicBezTo>
                  <a:cubicBezTo>
                    <a:pt x="156" y="503"/>
                    <a:pt x="156" y="504"/>
                    <a:pt x="156" y="505"/>
                  </a:cubicBezTo>
                  <a:cubicBezTo>
                    <a:pt x="156" y="505"/>
                    <a:pt x="156" y="506"/>
                    <a:pt x="156" y="507"/>
                  </a:cubicBezTo>
                  <a:cubicBezTo>
                    <a:pt x="156" y="508"/>
                    <a:pt x="155" y="509"/>
                    <a:pt x="155" y="510"/>
                  </a:cubicBezTo>
                  <a:cubicBezTo>
                    <a:pt x="154" y="510"/>
                    <a:pt x="155" y="511"/>
                    <a:pt x="153" y="511"/>
                  </a:cubicBezTo>
                  <a:cubicBezTo>
                    <a:pt x="153" y="513"/>
                    <a:pt x="154" y="514"/>
                    <a:pt x="154" y="515"/>
                  </a:cubicBezTo>
                  <a:cubicBezTo>
                    <a:pt x="154" y="516"/>
                    <a:pt x="153" y="516"/>
                    <a:pt x="153" y="517"/>
                  </a:cubicBezTo>
                  <a:cubicBezTo>
                    <a:pt x="153" y="517"/>
                    <a:pt x="153" y="517"/>
                    <a:pt x="153" y="517"/>
                  </a:cubicBezTo>
                  <a:cubicBezTo>
                    <a:pt x="153" y="517"/>
                    <a:pt x="153" y="517"/>
                    <a:pt x="153" y="518"/>
                  </a:cubicBezTo>
                  <a:cubicBezTo>
                    <a:pt x="152" y="518"/>
                    <a:pt x="152" y="519"/>
                    <a:pt x="151" y="519"/>
                  </a:cubicBezTo>
                  <a:cubicBezTo>
                    <a:pt x="152" y="521"/>
                    <a:pt x="152" y="519"/>
                    <a:pt x="153" y="520"/>
                  </a:cubicBezTo>
                  <a:cubicBezTo>
                    <a:pt x="152" y="520"/>
                    <a:pt x="153" y="521"/>
                    <a:pt x="154" y="521"/>
                  </a:cubicBezTo>
                  <a:cubicBezTo>
                    <a:pt x="154" y="521"/>
                    <a:pt x="154" y="520"/>
                    <a:pt x="154" y="520"/>
                  </a:cubicBezTo>
                  <a:cubicBezTo>
                    <a:pt x="154" y="520"/>
                    <a:pt x="155" y="522"/>
                    <a:pt x="155" y="522"/>
                  </a:cubicBezTo>
                  <a:cubicBezTo>
                    <a:pt x="155" y="522"/>
                    <a:pt x="154" y="523"/>
                    <a:pt x="154" y="523"/>
                  </a:cubicBezTo>
                  <a:cubicBezTo>
                    <a:pt x="154" y="525"/>
                    <a:pt x="154" y="528"/>
                    <a:pt x="154" y="529"/>
                  </a:cubicBezTo>
                  <a:cubicBezTo>
                    <a:pt x="154" y="529"/>
                    <a:pt x="154" y="530"/>
                    <a:pt x="154" y="530"/>
                  </a:cubicBezTo>
                  <a:cubicBezTo>
                    <a:pt x="153" y="530"/>
                    <a:pt x="153" y="530"/>
                    <a:pt x="153" y="530"/>
                  </a:cubicBezTo>
                  <a:cubicBezTo>
                    <a:pt x="153" y="531"/>
                    <a:pt x="153" y="533"/>
                    <a:pt x="153" y="534"/>
                  </a:cubicBezTo>
                  <a:cubicBezTo>
                    <a:pt x="152" y="534"/>
                    <a:pt x="152" y="536"/>
                    <a:pt x="151" y="536"/>
                  </a:cubicBezTo>
                  <a:cubicBezTo>
                    <a:pt x="151" y="535"/>
                    <a:pt x="150" y="534"/>
                    <a:pt x="151" y="534"/>
                  </a:cubicBezTo>
                  <a:cubicBezTo>
                    <a:pt x="151" y="533"/>
                    <a:pt x="152" y="533"/>
                    <a:pt x="151" y="533"/>
                  </a:cubicBezTo>
                  <a:cubicBezTo>
                    <a:pt x="151" y="532"/>
                    <a:pt x="151" y="533"/>
                    <a:pt x="151" y="531"/>
                  </a:cubicBezTo>
                  <a:cubicBezTo>
                    <a:pt x="151" y="531"/>
                    <a:pt x="151" y="530"/>
                    <a:pt x="151" y="530"/>
                  </a:cubicBezTo>
                  <a:cubicBezTo>
                    <a:pt x="151" y="530"/>
                    <a:pt x="152" y="529"/>
                    <a:pt x="152" y="528"/>
                  </a:cubicBezTo>
                  <a:cubicBezTo>
                    <a:pt x="152" y="528"/>
                    <a:pt x="152" y="527"/>
                    <a:pt x="152" y="525"/>
                  </a:cubicBezTo>
                  <a:cubicBezTo>
                    <a:pt x="153" y="525"/>
                    <a:pt x="153" y="525"/>
                    <a:pt x="154" y="524"/>
                  </a:cubicBezTo>
                  <a:cubicBezTo>
                    <a:pt x="154" y="523"/>
                    <a:pt x="153" y="522"/>
                    <a:pt x="154" y="521"/>
                  </a:cubicBezTo>
                  <a:cubicBezTo>
                    <a:pt x="153" y="522"/>
                    <a:pt x="153" y="521"/>
                    <a:pt x="153" y="522"/>
                  </a:cubicBezTo>
                  <a:cubicBezTo>
                    <a:pt x="152" y="522"/>
                    <a:pt x="152" y="523"/>
                    <a:pt x="151" y="522"/>
                  </a:cubicBezTo>
                  <a:cubicBezTo>
                    <a:pt x="151" y="522"/>
                    <a:pt x="151" y="522"/>
                    <a:pt x="151" y="521"/>
                  </a:cubicBezTo>
                  <a:cubicBezTo>
                    <a:pt x="151" y="521"/>
                    <a:pt x="148" y="521"/>
                    <a:pt x="149" y="520"/>
                  </a:cubicBezTo>
                  <a:cubicBezTo>
                    <a:pt x="149" y="520"/>
                    <a:pt x="150" y="520"/>
                    <a:pt x="151" y="519"/>
                  </a:cubicBezTo>
                  <a:cubicBezTo>
                    <a:pt x="151" y="519"/>
                    <a:pt x="151" y="519"/>
                    <a:pt x="151" y="518"/>
                  </a:cubicBezTo>
                  <a:cubicBezTo>
                    <a:pt x="151" y="518"/>
                    <a:pt x="151" y="518"/>
                    <a:pt x="151" y="518"/>
                  </a:cubicBezTo>
                  <a:cubicBezTo>
                    <a:pt x="151" y="518"/>
                    <a:pt x="151" y="517"/>
                    <a:pt x="151" y="517"/>
                  </a:cubicBezTo>
                  <a:cubicBezTo>
                    <a:pt x="151" y="516"/>
                    <a:pt x="151" y="515"/>
                    <a:pt x="152" y="514"/>
                  </a:cubicBezTo>
                  <a:cubicBezTo>
                    <a:pt x="152" y="513"/>
                    <a:pt x="152" y="513"/>
                    <a:pt x="152" y="512"/>
                  </a:cubicBezTo>
                  <a:cubicBezTo>
                    <a:pt x="152" y="512"/>
                    <a:pt x="153" y="511"/>
                    <a:pt x="153" y="511"/>
                  </a:cubicBezTo>
                  <a:cubicBezTo>
                    <a:pt x="153" y="510"/>
                    <a:pt x="153" y="509"/>
                    <a:pt x="153" y="509"/>
                  </a:cubicBezTo>
                  <a:cubicBezTo>
                    <a:pt x="153" y="508"/>
                    <a:pt x="153" y="508"/>
                    <a:pt x="153" y="508"/>
                  </a:cubicBezTo>
                  <a:cubicBezTo>
                    <a:pt x="153" y="508"/>
                    <a:pt x="154" y="507"/>
                    <a:pt x="154" y="507"/>
                  </a:cubicBezTo>
                  <a:cubicBezTo>
                    <a:pt x="154" y="507"/>
                    <a:pt x="154" y="506"/>
                    <a:pt x="154" y="505"/>
                  </a:cubicBezTo>
                  <a:cubicBezTo>
                    <a:pt x="154" y="505"/>
                    <a:pt x="154" y="505"/>
                    <a:pt x="154" y="505"/>
                  </a:cubicBezTo>
                  <a:cubicBezTo>
                    <a:pt x="154" y="505"/>
                    <a:pt x="154" y="504"/>
                    <a:pt x="154" y="504"/>
                  </a:cubicBezTo>
                  <a:cubicBezTo>
                    <a:pt x="154" y="504"/>
                    <a:pt x="155" y="504"/>
                    <a:pt x="155" y="504"/>
                  </a:cubicBezTo>
                  <a:cubicBezTo>
                    <a:pt x="155" y="504"/>
                    <a:pt x="155" y="503"/>
                    <a:pt x="155" y="503"/>
                  </a:cubicBezTo>
                  <a:cubicBezTo>
                    <a:pt x="155" y="503"/>
                    <a:pt x="155" y="503"/>
                    <a:pt x="155" y="502"/>
                  </a:cubicBezTo>
                  <a:cubicBezTo>
                    <a:pt x="155" y="502"/>
                    <a:pt x="156" y="501"/>
                    <a:pt x="155" y="500"/>
                  </a:cubicBezTo>
                  <a:cubicBezTo>
                    <a:pt x="156" y="500"/>
                    <a:pt x="156" y="499"/>
                    <a:pt x="156" y="499"/>
                  </a:cubicBezTo>
                  <a:cubicBezTo>
                    <a:pt x="156" y="499"/>
                    <a:pt x="157" y="499"/>
                    <a:pt x="157" y="498"/>
                  </a:cubicBezTo>
                  <a:cubicBezTo>
                    <a:pt x="157" y="498"/>
                    <a:pt x="157" y="498"/>
                    <a:pt x="157" y="498"/>
                  </a:cubicBezTo>
                  <a:cubicBezTo>
                    <a:pt x="158" y="499"/>
                    <a:pt x="157" y="500"/>
                    <a:pt x="157" y="501"/>
                  </a:cubicBezTo>
                  <a:close/>
                  <a:moveTo>
                    <a:pt x="158" y="454"/>
                  </a:moveTo>
                  <a:cubicBezTo>
                    <a:pt x="157" y="455"/>
                    <a:pt x="157" y="454"/>
                    <a:pt x="157" y="454"/>
                  </a:cubicBezTo>
                  <a:cubicBezTo>
                    <a:pt x="157" y="454"/>
                    <a:pt x="157" y="454"/>
                    <a:pt x="157" y="455"/>
                  </a:cubicBezTo>
                  <a:cubicBezTo>
                    <a:pt x="157" y="455"/>
                    <a:pt x="156" y="455"/>
                    <a:pt x="156" y="455"/>
                  </a:cubicBezTo>
                  <a:cubicBezTo>
                    <a:pt x="156" y="455"/>
                    <a:pt x="156" y="456"/>
                    <a:pt x="156" y="456"/>
                  </a:cubicBezTo>
                  <a:cubicBezTo>
                    <a:pt x="156" y="457"/>
                    <a:pt x="156" y="457"/>
                    <a:pt x="156" y="458"/>
                  </a:cubicBezTo>
                  <a:cubicBezTo>
                    <a:pt x="156" y="458"/>
                    <a:pt x="156" y="458"/>
                    <a:pt x="156" y="458"/>
                  </a:cubicBezTo>
                  <a:cubicBezTo>
                    <a:pt x="156" y="459"/>
                    <a:pt x="156" y="459"/>
                    <a:pt x="156" y="459"/>
                  </a:cubicBezTo>
                  <a:cubicBezTo>
                    <a:pt x="156" y="459"/>
                    <a:pt x="155" y="459"/>
                    <a:pt x="155" y="459"/>
                  </a:cubicBezTo>
                  <a:cubicBezTo>
                    <a:pt x="155" y="459"/>
                    <a:pt x="155" y="459"/>
                    <a:pt x="155" y="459"/>
                  </a:cubicBezTo>
                  <a:cubicBezTo>
                    <a:pt x="155" y="460"/>
                    <a:pt x="155" y="460"/>
                    <a:pt x="155" y="460"/>
                  </a:cubicBezTo>
                  <a:cubicBezTo>
                    <a:pt x="155" y="460"/>
                    <a:pt x="155" y="461"/>
                    <a:pt x="155" y="461"/>
                  </a:cubicBezTo>
                  <a:cubicBezTo>
                    <a:pt x="154" y="461"/>
                    <a:pt x="154" y="461"/>
                    <a:pt x="154" y="461"/>
                  </a:cubicBezTo>
                  <a:cubicBezTo>
                    <a:pt x="153" y="461"/>
                    <a:pt x="153" y="461"/>
                    <a:pt x="153" y="462"/>
                  </a:cubicBezTo>
                  <a:cubicBezTo>
                    <a:pt x="153" y="462"/>
                    <a:pt x="153" y="462"/>
                    <a:pt x="153" y="463"/>
                  </a:cubicBezTo>
                  <a:cubicBezTo>
                    <a:pt x="153" y="463"/>
                    <a:pt x="153" y="464"/>
                    <a:pt x="152" y="464"/>
                  </a:cubicBezTo>
                  <a:cubicBezTo>
                    <a:pt x="152" y="463"/>
                    <a:pt x="150" y="464"/>
                    <a:pt x="150" y="463"/>
                  </a:cubicBezTo>
                  <a:cubicBezTo>
                    <a:pt x="150" y="462"/>
                    <a:pt x="149" y="463"/>
                    <a:pt x="149" y="463"/>
                  </a:cubicBezTo>
                  <a:cubicBezTo>
                    <a:pt x="148" y="462"/>
                    <a:pt x="151" y="462"/>
                    <a:pt x="152" y="463"/>
                  </a:cubicBezTo>
                  <a:cubicBezTo>
                    <a:pt x="152" y="462"/>
                    <a:pt x="152" y="461"/>
                    <a:pt x="153" y="460"/>
                  </a:cubicBezTo>
                  <a:cubicBezTo>
                    <a:pt x="153" y="459"/>
                    <a:pt x="152" y="460"/>
                    <a:pt x="152" y="459"/>
                  </a:cubicBezTo>
                  <a:cubicBezTo>
                    <a:pt x="152" y="459"/>
                    <a:pt x="152" y="458"/>
                    <a:pt x="152" y="458"/>
                  </a:cubicBezTo>
                  <a:cubicBezTo>
                    <a:pt x="153" y="458"/>
                    <a:pt x="153" y="458"/>
                    <a:pt x="153" y="457"/>
                  </a:cubicBezTo>
                  <a:cubicBezTo>
                    <a:pt x="153" y="457"/>
                    <a:pt x="153" y="456"/>
                    <a:pt x="153" y="456"/>
                  </a:cubicBezTo>
                  <a:cubicBezTo>
                    <a:pt x="153" y="456"/>
                    <a:pt x="154" y="456"/>
                    <a:pt x="154" y="456"/>
                  </a:cubicBezTo>
                  <a:cubicBezTo>
                    <a:pt x="154" y="456"/>
                    <a:pt x="155" y="456"/>
                    <a:pt x="155" y="455"/>
                  </a:cubicBezTo>
                  <a:cubicBezTo>
                    <a:pt x="155" y="455"/>
                    <a:pt x="155" y="455"/>
                    <a:pt x="155" y="454"/>
                  </a:cubicBezTo>
                  <a:cubicBezTo>
                    <a:pt x="155" y="454"/>
                    <a:pt x="156" y="454"/>
                    <a:pt x="156" y="454"/>
                  </a:cubicBezTo>
                  <a:cubicBezTo>
                    <a:pt x="156" y="453"/>
                    <a:pt x="156" y="452"/>
                    <a:pt x="157" y="452"/>
                  </a:cubicBezTo>
                  <a:cubicBezTo>
                    <a:pt x="157" y="451"/>
                    <a:pt x="158" y="451"/>
                    <a:pt x="158" y="451"/>
                  </a:cubicBezTo>
                  <a:cubicBezTo>
                    <a:pt x="158" y="451"/>
                    <a:pt x="158" y="452"/>
                    <a:pt x="158" y="453"/>
                  </a:cubicBezTo>
                  <a:cubicBezTo>
                    <a:pt x="158" y="453"/>
                    <a:pt x="158" y="454"/>
                    <a:pt x="158" y="454"/>
                  </a:cubicBezTo>
                  <a:close/>
                  <a:moveTo>
                    <a:pt x="159" y="682"/>
                  </a:moveTo>
                  <a:cubicBezTo>
                    <a:pt x="160" y="682"/>
                    <a:pt x="160" y="682"/>
                    <a:pt x="160" y="683"/>
                  </a:cubicBezTo>
                  <a:cubicBezTo>
                    <a:pt x="160" y="683"/>
                    <a:pt x="160" y="683"/>
                    <a:pt x="160" y="683"/>
                  </a:cubicBezTo>
                  <a:cubicBezTo>
                    <a:pt x="160" y="683"/>
                    <a:pt x="159" y="684"/>
                    <a:pt x="159" y="682"/>
                  </a:cubicBezTo>
                  <a:close/>
                  <a:moveTo>
                    <a:pt x="170" y="661"/>
                  </a:moveTo>
                  <a:cubicBezTo>
                    <a:pt x="170" y="662"/>
                    <a:pt x="172" y="665"/>
                    <a:pt x="171" y="666"/>
                  </a:cubicBezTo>
                  <a:cubicBezTo>
                    <a:pt x="170" y="666"/>
                    <a:pt x="168" y="660"/>
                    <a:pt x="170" y="661"/>
                  </a:cubicBezTo>
                  <a:close/>
                  <a:moveTo>
                    <a:pt x="173" y="673"/>
                  </a:moveTo>
                  <a:cubicBezTo>
                    <a:pt x="173" y="670"/>
                    <a:pt x="171" y="670"/>
                    <a:pt x="171" y="667"/>
                  </a:cubicBezTo>
                  <a:cubicBezTo>
                    <a:pt x="172" y="667"/>
                    <a:pt x="172" y="667"/>
                    <a:pt x="172" y="667"/>
                  </a:cubicBezTo>
                  <a:cubicBezTo>
                    <a:pt x="171" y="668"/>
                    <a:pt x="173" y="668"/>
                    <a:pt x="173" y="668"/>
                  </a:cubicBezTo>
                  <a:cubicBezTo>
                    <a:pt x="173" y="669"/>
                    <a:pt x="173" y="669"/>
                    <a:pt x="173" y="670"/>
                  </a:cubicBezTo>
                  <a:cubicBezTo>
                    <a:pt x="174" y="670"/>
                    <a:pt x="174" y="671"/>
                    <a:pt x="174" y="673"/>
                  </a:cubicBezTo>
                  <a:cubicBezTo>
                    <a:pt x="175" y="674"/>
                    <a:pt x="176" y="675"/>
                    <a:pt x="176" y="677"/>
                  </a:cubicBezTo>
                  <a:cubicBezTo>
                    <a:pt x="175" y="676"/>
                    <a:pt x="175" y="673"/>
                    <a:pt x="173" y="673"/>
                  </a:cubicBezTo>
                  <a:close/>
                  <a:moveTo>
                    <a:pt x="183" y="715"/>
                  </a:moveTo>
                  <a:cubicBezTo>
                    <a:pt x="183" y="715"/>
                    <a:pt x="183" y="715"/>
                    <a:pt x="183" y="716"/>
                  </a:cubicBezTo>
                  <a:cubicBezTo>
                    <a:pt x="184" y="716"/>
                    <a:pt x="184" y="717"/>
                    <a:pt x="184" y="717"/>
                  </a:cubicBezTo>
                  <a:cubicBezTo>
                    <a:pt x="184" y="717"/>
                    <a:pt x="184" y="717"/>
                    <a:pt x="184" y="717"/>
                  </a:cubicBezTo>
                  <a:cubicBezTo>
                    <a:pt x="184" y="717"/>
                    <a:pt x="183" y="716"/>
                    <a:pt x="183" y="715"/>
                  </a:cubicBezTo>
                  <a:close/>
                  <a:moveTo>
                    <a:pt x="187" y="721"/>
                  </a:moveTo>
                  <a:cubicBezTo>
                    <a:pt x="187" y="721"/>
                    <a:pt x="187" y="721"/>
                    <a:pt x="188" y="721"/>
                  </a:cubicBezTo>
                  <a:cubicBezTo>
                    <a:pt x="187" y="721"/>
                    <a:pt x="187" y="721"/>
                    <a:pt x="187" y="721"/>
                  </a:cubicBezTo>
                  <a:close/>
                  <a:moveTo>
                    <a:pt x="200" y="706"/>
                  </a:moveTo>
                  <a:cubicBezTo>
                    <a:pt x="199" y="706"/>
                    <a:pt x="199" y="706"/>
                    <a:pt x="199" y="705"/>
                  </a:cubicBezTo>
                  <a:cubicBezTo>
                    <a:pt x="200" y="705"/>
                    <a:pt x="201" y="705"/>
                    <a:pt x="200" y="706"/>
                  </a:cubicBezTo>
                  <a:close/>
                  <a:moveTo>
                    <a:pt x="200" y="704"/>
                  </a:moveTo>
                  <a:cubicBezTo>
                    <a:pt x="200" y="704"/>
                    <a:pt x="200" y="704"/>
                    <a:pt x="200" y="703"/>
                  </a:cubicBezTo>
                  <a:cubicBezTo>
                    <a:pt x="200" y="703"/>
                    <a:pt x="200" y="703"/>
                    <a:pt x="200" y="703"/>
                  </a:cubicBezTo>
                  <a:cubicBezTo>
                    <a:pt x="200" y="704"/>
                    <a:pt x="200" y="704"/>
                    <a:pt x="201" y="704"/>
                  </a:cubicBezTo>
                  <a:cubicBezTo>
                    <a:pt x="201" y="704"/>
                    <a:pt x="201" y="704"/>
                    <a:pt x="201" y="704"/>
                  </a:cubicBezTo>
                  <a:cubicBezTo>
                    <a:pt x="201" y="704"/>
                    <a:pt x="200" y="704"/>
                    <a:pt x="200" y="704"/>
                  </a:cubicBezTo>
                  <a:close/>
                  <a:moveTo>
                    <a:pt x="202" y="708"/>
                  </a:moveTo>
                  <a:cubicBezTo>
                    <a:pt x="202" y="707"/>
                    <a:pt x="202" y="707"/>
                    <a:pt x="202" y="706"/>
                  </a:cubicBezTo>
                  <a:cubicBezTo>
                    <a:pt x="202" y="707"/>
                    <a:pt x="202" y="707"/>
                    <a:pt x="203" y="708"/>
                  </a:cubicBezTo>
                  <a:cubicBezTo>
                    <a:pt x="202" y="708"/>
                    <a:pt x="202" y="709"/>
                    <a:pt x="202" y="708"/>
                  </a:cubicBezTo>
                  <a:close/>
                  <a:moveTo>
                    <a:pt x="206" y="713"/>
                  </a:moveTo>
                  <a:cubicBezTo>
                    <a:pt x="205" y="713"/>
                    <a:pt x="205" y="712"/>
                    <a:pt x="205" y="711"/>
                  </a:cubicBezTo>
                  <a:cubicBezTo>
                    <a:pt x="205" y="711"/>
                    <a:pt x="205" y="711"/>
                    <a:pt x="205" y="711"/>
                  </a:cubicBezTo>
                  <a:cubicBezTo>
                    <a:pt x="205" y="712"/>
                    <a:pt x="206" y="712"/>
                    <a:pt x="206" y="713"/>
                  </a:cubicBezTo>
                  <a:cubicBezTo>
                    <a:pt x="206" y="713"/>
                    <a:pt x="206" y="713"/>
                    <a:pt x="206" y="713"/>
                  </a:cubicBezTo>
                  <a:close/>
                  <a:moveTo>
                    <a:pt x="234" y="739"/>
                  </a:moveTo>
                  <a:cubicBezTo>
                    <a:pt x="233" y="739"/>
                    <a:pt x="233" y="737"/>
                    <a:pt x="232" y="736"/>
                  </a:cubicBezTo>
                  <a:cubicBezTo>
                    <a:pt x="232" y="736"/>
                    <a:pt x="232" y="736"/>
                    <a:pt x="231" y="737"/>
                  </a:cubicBezTo>
                  <a:cubicBezTo>
                    <a:pt x="231" y="736"/>
                    <a:pt x="231" y="736"/>
                    <a:pt x="230" y="736"/>
                  </a:cubicBezTo>
                  <a:cubicBezTo>
                    <a:pt x="230" y="735"/>
                    <a:pt x="230" y="735"/>
                    <a:pt x="230" y="734"/>
                  </a:cubicBezTo>
                  <a:cubicBezTo>
                    <a:pt x="230" y="734"/>
                    <a:pt x="230" y="734"/>
                    <a:pt x="229" y="734"/>
                  </a:cubicBezTo>
                  <a:cubicBezTo>
                    <a:pt x="229" y="734"/>
                    <a:pt x="229" y="734"/>
                    <a:pt x="229" y="733"/>
                  </a:cubicBezTo>
                  <a:cubicBezTo>
                    <a:pt x="228" y="733"/>
                    <a:pt x="228" y="733"/>
                    <a:pt x="228" y="733"/>
                  </a:cubicBezTo>
                  <a:cubicBezTo>
                    <a:pt x="228" y="733"/>
                    <a:pt x="228" y="733"/>
                    <a:pt x="228" y="733"/>
                  </a:cubicBezTo>
                  <a:cubicBezTo>
                    <a:pt x="228" y="733"/>
                    <a:pt x="228" y="733"/>
                    <a:pt x="228" y="733"/>
                  </a:cubicBezTo>
                  <a:cubicBezTo>
                    <a:pt x="227" y="732"/>
                    <a:pt x="226" y="732"/>
                    <a:pt x="226" y="731"/>
                  </a:cubicBezTo>
                  <a:cubicBezTo>
                    <a:pt x="226" y="731"/>
                    <a:pt x="226" y="731"/>
                    <a:pt x="226" y="731"/>
                  </a:cubicBezTo>
                  <a:cubicBezTo>
                    <a:pt x="226" y="731"/>
                    <a:pt x="225" y="731"/>
                    <a:pt x="225" y="730"/>
                  </a:cubicBezTo>
                  <a:cubicBezTo>
                    <a:pt x="225" y="729"/>
                    <a:pt x="225" y="729"/>
                    <a:pt x="224" y="728"/>
                  </a:cubicBezTo>
                  <a:cubicBezTo>
                    <a:pt x="225" y="728"/>
                    <a:pt x="226" y="728"/>
                    <a:pt x="226" y="729"/>
                  </a:cubicBezTo>
                  <a:cubicBezTo>
                    <a:pt x="227" y="730"/>
                    <a:pt x="228" y="730"/>
                    <a:pt x="229" y="731"/>
                  </a:cubicBezTo>
                  <a:cubicBezTo>
                    <a:pt x="229" y="732"/>
                    <a:pt x="231" y="732"/>
                    <a:pt x="230" y="734"/>
                  </a:cubicBezTo>
                  <a:cubicBezTo>
                    <a:pt x="231" y="734"/>
                    <a:pt x="231" y="734"/>
                    <a:pt x="232" y="735"/>
                  </a:cubicBezTo>
                  <a:cubicBezTo>
                    <a:pt x="232" y="735"/>
                    <a:pt x="233" y="735"/>
                    <a:pt x="233" y="736"/>
                  </a:cubicBezTo>
                  <a:cubicBezTo>
                    <a:pt x="234" y="736"/>
                    <a:pt x="234" y="737"/>
                    <a:pt x="234" y="738"/>
                  </a:cubicBezTo>
                  <a:cubicBezTo>
                    <a:pt x="234" y="738"/>
                    <a:pt x="234" y="739"/>
                    <a:pt x="234" y="739"/>
                  </a:cubicBezTo>
                  <a:close/>
                  <a:moveTo>
                    <a:pt x="254" y="745"/>
                  </a:moveTo>
                  <a:cubicBezTo>
                    <a:pt x="253" y="745"/>
                    <a:pt x="253" y="743"/>
                    <a:pt x="252" y="743"/>
                  </a:cubicBezTo>
                  <a:cubicBezTo>
                    <a:pt x="252" y="742"/>
                    <a:pt x="254" y="744"/>
                    <a:pt x="254" y="745"/>
                  </a:cubicBezTo>
                  <a:close/>
                  <a:moveTo>
                    <a:pt x="253" y="751"/>
                  </a:moveTo>
                  <a:cubicBezTo>
                    <a:pt x="253" y="751"/>
                    <a:pt x="252" y="751"/>
                    <a:pt x="252" y="751"/>
                  </a:cubicBezTo>
                  <a:cubicBezTo>
                    <a:pt x="252" y="749"/>
                    <a:pt x="251" y="749"/>
                    <a:pt x="250" y="747"/>
                  </a:cubicBezTo>
                  <a:cubicBezTo>
                    <a:pt x="250" y="747"/>
                    <a:pt x="249" y="746"/>
                    <a:pt x="249" y="746"/>
                  </a:cubicBezTo>
                  <a:cubicBezTo>
                    <a:pt x="248" y="744"/>
                    <a:pt x="247" y="743"/>
                    <a:pt x="245" y="742"/>
                  </a:cubicBezTo>
                  <a:cubicBezTo>
                    <a:pt x="245" y="740"/>
                    <a:pt x="243" y="739"/>
                    <a:pt x="242" y="738"/>
                  </a:cubicBezTo>
                  <a:cubicBezTo>
                    <a:pt x="242" y="737"/>
                    <a:pt x="244" y="738"/>
                    <a:pt x="244" y="739"/>
                  </a:cubicBezTo>
                  <a:cubicBezTo>
                    <a:pt x="246" y="739"/>
                    <a:pt x="246" y="741"/>
                    <a:pt x="248" y="741"/>
                  </a:cubicBezTo>
                  <a:cubicBezTo>
                    <a:pt x="248" y="741"/>
                    <a:pt x="248" y="742"/>
                    <a:pt x="249" y="742"/>
                  </a:cubicBezTo>
                  <a:cubicBezTo>
                    <a:pt x="249" y="742"/>
                    <a:pt x="250" y="743"/>
                    <a:pt x="250" y="743"/>
                  </a:cubicBezTo>
                  <a:cubicBezTo>
                    <a:pt x="250" y="743"/>
                    <a:pt x="249" y="744"/>
                    <a:pt x="250" y="744"/>
                  </a:cubicBezTo>
                  <a:cubicBezTo>
                    <a:pt x="250" y="745"/>
                    <a:pt x="251" y="745"/>
                    <a:pt x="251" y="745"/>
                  </a:cubicBezTo>
                  <a:cubicBezTo>
                    <a:pt x="251" y="746"/>
                    <a:pt x="251" y="748"/>
                    <a:pt x="253" y="747"/>
                  </a:cubicBezTo>
                  <a:cubicBezTo>
                    <a:pt x="255" y="748"/>
                    <a:pt x="253" y="749"/>
                    <a:pt x="253" y="751"/>
                  </a:cubicBezTo>
                  <a:close/>
                  <a:moveTo>
                    <a:pt x="257" y="754"/>
                  </a:moveTo>
                  <a:cubicBezTo>
                    <a:pt x="255" y="753"/>
                    <a:pt x="256" y="751"/>
                    <a:pt x="257" y="750"/>
                  </a:cubicBezTo>
                  <a:cubicBezTo>
                    <a:pt x="258" y="751"/>
                    <a:pt x="261" y="752"/>
                    <a:pt x="261" y="754"/>
                  </a:cubicBezTo>
                  <a:cubicBezTo>
                    <a:pt x="260" y="754"/>
                    <a:pt x="260" y="753"/>
                    <a:pt x="260" y="752"/>
                  </a:cubicBezTo>
                  <a:cubicBezTo>
                    <a:pt x="258" y="753"/>
                    <a:pt x="259" y="754"/>
                    <a:pt x="257" y="754"/>
                  </a:cubicBezTo>
                  <a:close/>
                  <a:moveTo>
                    <a:pt x="260" y="758"/>
                  </a:moveTo>
                  <a:cubicBezTo>
                    <a:pt x="260" y="757"/>
                    <a:pt x="259" y="757"/>
                    <a:pt x="258" y="756"/>
                  </a:cubicBezTo>
                  <a:cubicBezTo>
                    <a:pt x="259" y="755"/>
                    <a:pt x="262" y="757"/>
                    <a:pt x="262" y="759"/>
                  </a:cubicBezTo>
                  <a:cubicBezTo>
                    <a:pt x="261" y="759"/>
                    <a:pt x="260" y="758"/>
                    <a:pt x="260" y="758"/>
                  </a:cubicBezTo>
                  <a:close/>
                  <a:moveTo>
                    <a:pt x="261" y="755"/>
                  </a:moveTo>
                  <a:cubicBezTo>
                    <a:pt x="261" y="755"/>
                    <a:pt x="263" y="754"/>
                    <a:pt x="263" y="754"/>
                  </a:cubicBezTo>
                  <a:cubicBezTo>
                    <a:pt x="264" y="755"/>
                    <a:pt x="264" y="756"/>
                    <a:pt x="264" y="756"/>
                  </a:cubicBezTo>
                  <a:cubicBezTo>
                    <a:pt x="265" y="756"/>
                    <a:pt x="266" y="756"/>
                    <a:pt x="267" y="757"/>
                  </a:cubicBezTo>
                  <a:cubicBezTo>
                    <a:pt x="267" y="757"/>
                    <a:pt x="267" y="758"/>
                    <a:pt x="267" y="758"/>
                  </a:cubicBezTo>
                  <a:cubicBezTo>
                    <a:pt x="268" y="759"/>
                    <a:pt x="268" y="759"/>
                    <a:pt x="268" y="760"/>
                  </a:cubicBezTo>
                  <a:cubicBezTo>
                    <a:pt x="265" y="759"/>
                    <a:pt x="264" y="756"/>
                    <a:pt x="261" y="755"/>
                  </a:cubicBezTo>
                  <a:close/>
                  <a:moveTo>
                    <a:pt x="287" y="774"/>
                  </a:moveTo>
                  <a:cubicBezTo>
                    <a:pt x="286" y="774"/>
                    <a:pt x="286" y="774"/>
                    <a:pt x="286" y="774"/>
                  </a:cubicBezTo>
                  <a:cubicBezTo>
                    <a:pt x="285" y="774"/>
                    <a:pt x="284" y="773"/>
                    <a:pt x="284" y="773"/>
                  </a:cubicBezTo>
                  <a:cubicBezTo>
                    <a:pt x="283" y="772"/>
                    <a:pt x="283" y="772"/>
                    <a:pt x="283" y="772"/>
                  </a:cubicBezTo>
                  <a:cubicBezTo>
                    <a:pt x="283" y="772"/>
                    <a:pt x="282" y="772"/>
                    <a:pt x="282" y="772"/>
                  </a:cubicBezTo>
                  <a:cubicBezTo>
                    <a:pt x="282" y="771"/>
                    <a:pt x="282" y="771"/>
                    <a:pt x="281" y="771"/>
                  </a:cubicBezTo>
                  <a:cubicBezTo>
                    <a:pt x="281" y="770"/>
                    <a:pt x="279" y="770"/>
                    <a:pt x="279" y="769"/>
                  </a:cubicBezTo>
                  <a:cubicBezTo>
                    <a:pt x="278" y="768"/>
                    <a:pt x="276" y="768"/>
                    <a:pt x="277" y="767"/>
                  </a:cubicBezTo>
                  <a:cubicBezTo>
                    <a:pt x="277" y="767"/>
                    <a:pt x="278" y="767"/>
                    <a:pt x="279" y="767"/>
                  </a:cubicBezTo>
                  <a:cubicBezTo>
                    <a:pt x="279" y="768"/>
                    <a:pt x="279" y="768"/>
                    <a:pt x="279" y="768"/>
                  </a:cubicBezTo>
                  <a:cubicBezTo>
                    <a:pt x="279" y="769"/>
                    <a:pt x="280" y="768"/>
                    <a:pt x="280" y="768"/>
                  </a:cubicBezTo>
                  <a:cubicBezTo>
                    <a:pt x="280" y="768"/>
                    <a:pt x="280" y="769"/>
                    <a:pt x="280" y="769"/>
                  </a:cubicBezTo>
                  <a:cubicBezTo>
                    <a:pt x="280" y="769"/>
                    <a:pt x="281" y="769"/>
                    <a:pt x="281" y="769"/>
                  </a:cubicBezTo>
                  <a:cubicBezTo>
                    <a:pt x="282" y="769"/>
                    <a:pt x="282" y="770"/>
                    <a:pt x="282" y="770"/>
                  </a:cubicBezTo>
                  <a:cubicBezTo>
                    <a:pt x="283" y="770"/>
                    <a:pt x="283" y="771"/>
                    <a:pt x="283" y="772"/>
                  </a:cubicBezTo>
                  <a:cubicBezTo>
                    <a:pt x="284" y="772"/>
                    <a:pt x="285" y="773"/>
                    <a:pt x="285" y="773"/>
                  </a:cubicBezTo>
                  <a:cubicBezTo>
                    <a:pt x="285" y="773"/>
                    <a:pt x="286" y="773"/>
                    <a:pt x="286" y="773"/>
                  </a:cubicBezTo>
                  <a:cubicBezTo>
                    <a:pt x="286" y="773"/>
                    <a:pt x="286" y="774"/>
                    <a:pt x="287" y="774"/>
                  </a:cubicBezTo>
                  <a:close/>
                  <a:moveTo>
                    <a:pt x="41" y="386"/>
                  </a:moveTo>
                  <a:cubicBezTo>
                    <a:pt x="48" y="388"/>
                    <a:pt x="55" y="386"/>
                    <a:pt x="61" y="382"/>
                  </a:cubicBezTo>
                  <a:cubicBezTo>
                    <a:pt x="60" y="382"/>
                    <a:pt x="63" y="388"/>
                    <a:pt x="63" y="389"/>
                  </a:cubicBezTo>
                  <a:cubicBezTo>
                    <a:pt x="68" y="395"/>
                    <a:pt x="70" y="398"/>
                    <a:pt x="78" y="400"/>
                  </a:cubicBezTo>
                  <a:cubicBezTo>
                    <a:pt x="91" y="403"/>
                    <a:pt x="105" y="391"/>
                    <a:pt x="113" y="379"/>
                  </a:cubicBezTo>
                  <a:cubicBezTo>
                    <a:pt x="121" y="366"/>
                    <a:pt x="114" y="355"/>
                    <a:pt x="114" y="355"/>
                  </a:cubicBezTo>
                  <a:cubicBezTo>
                    <a:pt x="125" y="349"/>
                    <a:pt x="126" y="340"/>
                    <a:pt x="126" y="340"/>
                  </a:cubicBezTo>
                  <a:cubicBezTo>
                    <a:pt x="127" y="338"/>
                    <a:pt x="127" y="338"/>
                    <a:pt x="127" y="337"/>
                  </a:cubicBezTo>
                  <a:cubicBezTo>
                    <a:pt x="128" y="334"/>
                    <a:pt x="128" y="331"/>
                    <a:pt x="128" y="330"/>
                  </a:cubicBezTo>
                  <a:cubicBezTo>
                    <a:pt x="128" y="329"/>
                    <a:pt x="128" y="329"/>
                    <a:pt x="128" y="329"/>
                  </a:cubicBezTo>
                  <a:cubicBezTo>
                    <a:pt x="128" y="328"/>
                    <a:pt x="128" y="327"/>
                    <a:pt x="128" y="326"/>
                  </a:cubicBezTo>
                  <a:cubicBezTo>
                    <a:pt x="128" y="326"/>
                    <a:pt x="128" y="326"/>
                    <a:pt x="128" y="326"/>
                  </a:cubicBezTo>
                  <a:cubicBezTo>
                    <a:pt x="128" y="325"/>
                    <a:pt x="128" y="325"/>
                    <a:pt x="128" y="324"/>
                  </a:cubicBezTo>
                  <a:cubicBezTo>
                    <a:pt x="127" y="323"/>
                    <a:pt x="127" y="322"/>
                    <a:pt x="127" y="320"/>
                  </a:cubicBezTo>
                  <a:cubicBezTo>
                    <a:pt x="127" y="320"/>
                    <a:pt x="127" y="319"/>
                    <a:pt x="127" y="318"/>
                  </a:cubicBezTo>
                  <a:cubicBezTo>
                    <a:pt x="127" y="318"/>
                    <a:pt x="126" y="316"/>
                    <a:pt x="126" y="316"/>
                  </a:cubicBezTo>
                  <a:cubicBezTo>
                    <a:pt x="126" y="315"/>
                    <a:pt x="126" y="315"/>
                    <a:pt x="126" y="315"/>
                  </a:cubicBezTo>
                  <a:cubicBezTo>
                    <a:pt x="125" y="314"/>
                    <a:pt x="125" y="313"/>
                    <a:pt x="125" y="312"/>
                  </a:cubicBezTo>
                  <a:cubicBezTo>
                    <a:pt x="125" y="311"/>
                    <a:pt x="124" y="311"/>
                    <a:pt x="125" y="309"/>
                  </a:cubicBezTo>
                  <a:cubicBezTo>
                    <a:pt x="124" y="308"/>
                    <a:pt x="124" y="306"/>
                    <a:pt x="123" y="305"/>
                  </a:cubicBezTo>
                  <a:cubicBezTo>
                    <a:pt x="122" y="304"/>
                    <a:pt x="122" y="302"/>
                    <a:pt x="121" y="301"/>
                  </a:cubicBezTo>
                  <a:cubicBezTo>
                    <a:pt x="121" y="301"/>
                    <a:pt x="120" y="300"/>
                    <a:pt x="120" y="300"/>
                  </a:cubicBezTo>
                  <a:cubicBezTo>
                    <a:pt x="120" y="300"/>
                    <a:pt x="121" y="299"/>
                    <a:pt x="120" y="299"/>
                  </a:cubicBezTo>
                  <a:cubicBezTo>
                    <a:pt x="120" y="299"/>
                    <a:pt x="119" y="298"/>
                    <a:pt x="119" y="298"/>
                  </a:cubicBezTo>
                  <a:cubicBezTo>
                    <a:pt x="119" y="297"/>
                    <a:pt x="119" y="297"/>
                    <a:pt x="119" y="296"/>
                  </a:cubicBezTo>
                  <a:cubicBezTo>
                    <a:pt x="118" y="295"/>
                    <a:pt x="118" y="294"/>
                    <a:pt x="118" y="292"/>
                  </a:cubicBezTo>
                  <a:cubicBezTo>
                    <a:pt x="116" y="292"/>
                    <a:pt x="115" y="290"/>
                    <a:pt x="115" y="290"/>
                  </a:cubicBezTo>
                  <a:cubicBezTo>
                    <a:pt x="114" y="289"/>
                    <a:pt x="114" y="288"/>
                    <a:pt x="114" y="288"/>
                  </a:cubicBezTo>
                  <a:cubicBezTo>
                    <a:pt x="113" y="287"/>
                    <a:pt x="113" y="287"/>
                    <a:pt x="113" y="287"/>
                  </a:cubicBezTo>
                  <a:cubicBezTo>
                    <a:pt x="113" y="286"/>
                    <a:pt x="113" y="284"/>
                    <a:pt x="112" y="284"/>
                  </a:cubicBezTo>
                  <a:cubicBezTo>
                    <a:pt x="112" y="283"/>
                    <a:pt x="112" y="283"/>
                    <a:pt x="112" y="282"/>
                  </a:cubicBezTo>
                  <a:cubicBezTo>
                    <a:pt x="112" y="282"/>
                    <a:pt x="111" y="282"/>
                    <a:pt x="111" y="281"/>
                  </a:cubicBezTo>
                  <a:cubicBezTo>
                    <a:pt x="111" y="281"/>
                    <a:pt x="111" y="281"/>
                    <a:pt x="111" y="281"/>
                  </a:cubicBezTo>
                  <a:cubicBezTo>
                    <a:pt x="111" y="280"/>
                    <a:pt x="110" y="279"/>
                    <a:pt x="110" y="279"/>
                  </a:cubicBezTo>
                  <a:cubicBezTo>
                    <a:pt x="109" y="277"/>
                    <a:pt x="109" y="274"/>
                    <a:pt x="108" y="273"/>
                  </a:cubicBezTo>
                  <a:cubicBezTo>
                    <a:pt x="108" y="272"/>
                    <a:pt x="107" y="272"/>
                    <a:pt x="107" y="271"/>
                  </a:cubicBezTo>
                  <a:cubicBezTo>
                    <a:pt x="106" y="270"/>
                    <a:pt x="105" y="268"/>
                    <a:pt x="105" y="267"/>
                  </a:cubicBezTo>
                  <a:cubicBezTo>
                    <a:pt x="105" y="266"/>
                    <a:pt x="105" y="266"/>
                    <a:pt x="105" y="266"/>
                  </a:cubicBezTo>
                  <a:cubicBezTo>
                    <a:pt x="104" y="265"/>
                    <a:pt x="104" y="265"/>
                    <a:pt x="104" y="265"/>
                  </a:cubicBezTo>
                  <a:cubicBezTo>
                    <a:pt x="103" y="264"/>
                    <a:pt x="104" y="264"/>
                    <a:pt x="103" y="263"/>
                  </a:cubicBezTo>
                  <a:cubicBezTo>
                    <a:pt x="103" y="262"/>
                    <a:pt x="102" y="263"/>
                    <a:pt x="102" y="262"/>
                  </a:cubicBezTo>
                  <a:cubicBezTo>
                    <a:pt x="102" y="262"/>
                    <a:pt x="102" y="262"/>
                    <a:pt x="102" y="262"/>
                  </a:cubicBezTo>
                  <a:cubicBezTo>
                    <a:pt x="102" y="261"/>
                    <a:pt x="103" y="260"/>
                    <a:pt x="103" y="259"/>
                  </a:cubicBezTo>
                  <a:cubicBezTo>
                    <a:pt x="103" y="259"/>
                    <a:pt x="102" y="258"/>
                    <a:pt x="102" y="258"/>
                  </a:cubicBezTo>
                  <a:cubicBezTo>
                    <a:pt x="102" y="257"/>
                    <a:pt x="102" y="257"/>
                    <a:pt x="102" y="256"/>
                  </a:cubicBezTo>
                  <a:cubicBezTo>
                    <a:pt x="100" y="253"/>
                    <a:pt x="100" y="250"/>
                    <a:pt x="98" y="247"/>
                  </a:cubicBezTo>
                  <a:cubicBezTo>
                    <a:pt x="98" y="246"/>
                    <a:pt x="98" y="245"/>
                    <a:pt x="98" y="244"/>
                  </a:cubicBezTo>
                  <a:cubicBezTo>
                    <a:pt x="98" y="243"/>
                    <a:pt x="97" y="243"/>
                    <a:pt x="97" y="242"/>
                  </a:cubicBezTo>
                  <a:cubicBezTo>
                    <a:pt x="97" y="242"/>
                    <a:pt x="97" y="241"/>
                    <a:pt x="97" y="241"/>
                  </a:cubicBezTo>
                  <a:cubicBezTo>
                    <a:pt x="97" y="240"/>
                    <a:pt x="97" y="240"/>
                    <a:pt x="97" y="240"/>
                  </a:cubicBezTo>
                  <a:cubicBezTo>
                    <a:pt x="97" y="240"/>
                    <a:pt x="97" y="239"/>
                    <a:pt x="97" y="239"/>
                  </a:cubicBezTo>
                  <a:cubicBezTo>
                    <a:pt x="97" y="239"/>
                    <a:pt x="96" y="238"/>
                    <a:pt x="96" y="238"/>
                  </a:cubicBezTo>
                  <a:cubicBezTo>
                    <a:pt x="96" y="237"/>
                    <a:pt x="96" y="236"/>
                    <a:pt x="96" y="236"/>
                  </a:cubicBezTo>
                  <a:cubicBezTo>
                    <a:pt x="96" y="235"/>
                    <a:pt x="96" y="235"/>
                    <a:pt x="95" y="235"/>
                  </a:cubicBezTo>
                  <a:cubicBezTo>
                    <a:pt x="95" y="235"/>
                    <a:pt x="96" y="234"/>
                    <a:pt x="96" y="234"/>
                  </a:cubicBezTo>
                  <a:cubicBezTo>
                    <a:pt x="96" y="234"/>
                    <a:pt x="95" y="234"/>
                    <a:pt x="95" y="234"/>
                  </a:cubicBezTo>
                  <a:cubicBezTo>
                    <a:pt x="95" y="233"/>
                    <a:pt x="95" y="233"/>
                    <a:pt x="95" y="233"/>
                  </a:cubicBezTo>
                  <a:cubicBezTo>
                    <a:pt x="95" y="232"/>
                    <a:pt x="95" y="232"/>
                    <a:pt x="95" y="231"/>
                  </a:cubicBezTo>
                  <a:cubicBezTo>
                    <a:pt x="95" y="231"/>
                    <a:pt x="95" y="230"/>
                    <a:pt x="95" y="230"/>
                  </a:cubicBezTo>
                  <a:cubicBezTo>
                    <a:pt x="95" y="229"/>
                    <a:pt x="94" y="229"/>
                    <a:pt x="94" y="229"/>
                  </a:cubicBezTo>
                  <a:cubicBezTo>
                    <a:pt x="94" y="228"/>
                    <a:pt x="94" y="228"/>
                    <a:pt x="94" y="228"/>
                  </a:cubicBezTo>
                  <a:cubicBezTo>
                    <a:pt x="94" y="228"/>
                    <a:pt x="94" y="227"/>
                    <a:pt x="94" y="227"/>
                  </a:cubicBezTo>
                  <a:cubicBezTo>
                    <a:pt x="94" y="226"/>
                    <a:pt x="94" y="226"/>
                    <a:pt x="94" y="226"/>
                  </a:cubicBezTo>
                  <a:cubicBezTo>
                    <a:pt x="94" y="225"/>
                    <a:pt x="93" y="224"/>
                    <a:pt x="94" y="224"/>
                  </a:cubicBezTo>
                  <a:cubicBezTo>
                    <a:pt x="94" y="223"/>
                    <a:pt x="93" y="223"/>
                    <a:pt x="93" y="222"/>
                  </a:cubicBezTo>
                  <a:cubicBezTo>
                    <a:pt x="94" y="222"/>
                    <a:pt x="93" y="222"/>
                    <a:pt x="93" y="222"/>
                  </a:cubicBezTo>
                  <a:cubicBezTo>
                    <a:pt x="93" y="220"/>
                    <a:pt x="93" y="222"/>
                    <a:pt x="93" y="220"/>
                  </a:cubicBezTo>
                  <a:cubicBezTo>
                    <a:pt x="93" y="220"/>
                    <a:pt x="93" y="220"/>
                    <a:pt x="93" y="220"/>
                  </a:cubicBezTo>
                  <a:cubicBezTo>
                    <a:pt x="93" y="220"/>
                    <a:pt x="93" y="219"/>
                    <a:pt x="93" y="219"/>
                  </a:cubicBezTo>
                  <a:cubicBezTo>
                    <a:pt x="93" y="218"/>
                    <a:pt x="93" y="218"/>
                    <a:pt x="93" y="218"/>
                  </a:cubicBezTo>
                  <a:cubicBezTo>
                    <a:pt x="92" y="218"/>
                    <a:pt x="93" y="216"/>
                    <a:pt x="93" y="215"/>
                  </a:cubicBezTo>
                  <a:cubicBezTo>
                    <a:pt x="93" y="215"/>
                    <a:pt x="93" y="215"/>
                    <a:pt x="92" y="215"/>
                  </a:cubicBezTo>
                  <a:cubicBezTo>
                    <a:pt x="92" y="214"/>
                    <a:pt x="92" y="214"/>
                    <a:pt x="92" y="213"/>
                  </a:cubicBezTo>
                  <a:cubicBezTo>
                    <a:pt x="93" y="212"/>
                    <a:pt x="92" y="212"/>
                    <a:pt x="92" y="212"/>
                  </a:cubicBezTo>
                  <a:cubicBezTo>
                    <a:pt x="92" y="211"/>
                    <a:pt x="92" y="210"/>
                    <a:pt x="92" y="210"/>
                  </a:cubicBezTo>
                  <a:cubicBezTo>
                    <a:pt x="92" y="209"/>
                    <a:pt x="92" y="208"/>
                    <a:pt x="92" y="207"/>
                  </a:cubicBezTo>
                  <a:cubicBezTo>
                    <a:pt x="92" y="207"/>
                    <a:pt x="92" y="206"/>
                    <a:pt x="92" y="206"/>
                  </a:cubicBezTo>
                  <a:cubicBezTo>
                    <a:pt x="92" y="206"/>
                    <a:pt x="92" y="206"/>
                    <a:pt x="92" y="206"/>
                  </a:cubicBezTo>
                  <a:cubicBezTo>
                    <a:pt x="92" y="206"/>
                    <a:pt x="92" y="205"/>
                    <a:pt x="92" y="205"/>
                  </a:cubicBezTo>
                  <a:cubicBezTo>
                    <a:pt x="92" y="204"/>
                    <a:pt x="92" y="203"/>
                    <a:pt x="92" y="202"/>
                  </a:cubicBezTo>
                  <a:cubicBezTo>
                    <a:pt x="92" y="201"/>
                    <a:pt x="92" y="201"/>
                    <a:pt x="92" y="201"/>
                  </a:cubicBezTo>
                  <a:cubicBezTo>
                    <a:pt x="92" y="200"/>
                    <a:pt x="92" y="200"/>
                    <a:pt x="92" y="200"/>
                  </a:cubicBezTo>
                  <a:cubicBezTo>
                    <a:pt x="92" y="199"/>
                    <a:pt x="92" y="199"/>
                    <a:pt x="92" y="198"/>
                  </a:cubicBezTo>
                  <a:cubicBezTo>
                    <a:pt x="92" y="197"/>
                    <a:pt x="92" y="197"/>
                    <a:pt x="92" y="196"/>
                  </a:cubicBezTo>
                  <a:cubicBezTo>
                    <a:pt x="92" y="195"/>
                    <a:pt x="92" y="194"/>
                    <a:pt x="92" y="192"/>
                  </a:cubicBezTo>
                  <a:cubicBezTo>
                    <a:pt x="92" y="191"/>
                    <a:pt x="93" y="189"/>
                    <a:pt x="92" y="189"/>
                  </a:cubicBezTo>
                  <a:cubicBezTo>
                    <a:pt x="91" y="189"/>
                    <a:pt x="91" y="191"/>
                    <a:pt x="91" y="192"/>
                  </a:cubicBezTo>
                  <a:cubicBezTo>
                    <a:pt x="91" y="193"/>
                    <a:pt x="90" y="193"/>
                    <a:pt x="90" y="194"/>
                  </a:cubicBezTo>
                  <a:cubicBezTo>
                    <a:pt x="90" y="195"/>
                    <a:pt x="90" y="196"/>
                    <a:pt x="90" y="197"/>
                  </a:cubicBezTo>
                  <a:cubicBezTo>
                    <a:pt x="90" y="198"/>
                    <a:pt x="90" y="200"/>
                    <a:pt x="89" y="200"/>
                  </a:cubicBezTo>
                  <a:cubicBezTo>
                    <a:pt x="88" y="199"/>
                    <a:pt x="89" y="198"/>
                    <a:pt x="89" y="198"/>
                  </a:cubicBezTo>
                  <a:cubicBezTo>
                    <a:pt x="89" y="197"/>
                    <a:pt x="89" y="197"/>
                    <a:pt x="89" y="197"/>
                  </a:cubicBezTo>
                  <a:cubicBezTo>
                    <a:pt x="89" y="196"/>
                    <a:pt x="89" y="196"/>
                    <a:pt x="89" y="196"/>
                  </a:cubicBezTo>
                  <a:cubicBezTo>
                    <a:pt x="89" y="195"/>
                    <a:pt x="90" y="193"/>
                    <a:pt x="90" y="192"/>
                  </a:cubicBezTo>
                  <a:cubicBezTo>
                    <a:pt x="90" y="190"/>
                    <a:pt x="90" y="189"/>
                    <a:pt x="91" y="188"/>
                  </a:cubicBezTo>
                  <a:cubicBezTo>
                    <a:pt x="91" y="188"/>
                    <a:pt x="92" y="188"/>
                    <a:pt x="92" y="189"/>
                  </a:cubicBezTo>
                  <a:cubicBezTo>
                    <a:pt x="92" y="189"/>
                    <a:pt x="92" y="188"/>
                    <a:pt x="92" y="188"/>
                  </a:cubicBezTo>
                  <a:cubicBezTo>
                    <a:pt x="93" y="187"/>
                    <a:pt x="93" y="187"/>
                    <a:pt x="93" y="186"/>
                  </a:cubicBezTo>
                  <a:cubicBezTo>
                    <a:pt x="93" y="185"/>
                    <a:pt x="91" y="186"/>
                    <a:pt x="92" y="185"/>
                  </a:cubicBezTo>
                  <a:cubicBezTo>
                    <a:pt x="92" y="185"/>
                    <a:pt x="92" y="185"/>
                    <a:pt x="92" y="184"/>
                  </a:cubicBezTo>
                  <a:cubicBezTo>
                    <a:pt x="92" y="184"/>
                    <a:pt x="92" y="184"/>
                    <a:pt x="92" y="184"/>
                  </a:cubicBezTo>
                  <a:cubicBezTo>
                    <a:pt x="93" y="183"/>
                    <a:pt x="93" y="182"/>
                    <a:pt x="93" y="181"/>
                  </a:cubicBezTo>
                  <a:cubicBezTo>
                    <a:pt x="93" y="181"/>
                    <a:pt x="92" y="181"/>
                    <a:pt x="93" y="180"/>
                  </a:cubicBezTo>
                  <a:cubicBezTo>
                    <a:pt x="93" y="180"/>
                    <a:pt x="92" y="180"/>
                    <a:pt x="93" y="180"/>
                  </a:cubicBezTo>
                  <a:cubicBezTo>
                    <a:pt x="93" y="180"/>
                    <a:pt x="94" y="180"/>
                    <a:pt x="93" y="180"/>
                  </a:cubicBezTo>
                  <a:cubicBezTo>
                    <a:pt x="93" y="179"/>
                    <a:pt x="94" y="179"/>
                    <a:pt x="94" y="179"/>
                  </a:cubicBezTo>
                  <a:cubicBezTo>
                    <a:pt x="94" y="179"/>
                    <a:pt x="94" y="179"/>
                    <a:pt x="94" y="179"/>
                  </a:cubicBezTo>
                  <a:cubicBezTo>
                    <a:pt x="94" y="179"/>
                    <a:pt x="94" y="179"/>
                    <a:pt x="94" y="179"/>
                  </a:cubicBezTo>
                  <a:cubicBezTo>
                    <a:pt x="94" y="178"/>
                    <a:pt x="94" y="178"/>
                    <a:pt x="95" y="178"/>
                  </a:cubicBezTo>
                  <a:cubicBezTo>
                    <a:pt x="95" y="177"/>
                    <a:pt x="96" y="177"/>
                    <a:pt x="96" y="175"/>
                  </a:cubicBezTo>
                  <a:cubicBezTo>
                    <a:pt x="96" y="175"/>
                    <a:pt x="96" y="174"/>
                    <a:pt x="96" y="174"/>
                  </a:cubicBezTo>
                  <a:cubicBezTo>
                    <a:pt x="96" y="172"/>
                    <a:pt x="97" y="171"/>
                    <a:pt x="98" y="169"/>
                  </a:cubicBezTo>
                  <a:cubicBezTo>
                    <a:pt x="99" y="167"/>
                    <a:pt x="100" y="166"/>
                    <a:pt x="100" y="164"/>
                  </a:cubicBezTo>
                  <a:cubicBezTo>
                    <a:pt x="101" y="163"/>
                    <a:pt x="101" y="160"/>
                    <a:pt x="102" y="159"/>
                  </a:cubicBezTo>
                  <a:cubicBezTo>
                    <a:pt x="102" y="159"/>
                    <a:pt x="103" y="159"/>
                    <a:pt x="103" y="159"/>
                  </a:cubicBezTo>
                  <a:cubicBezTo>
                    <a:pt x="103" y="158"/>
                    <a:pt x="103" y="158"/>
                    <a:pt x="104" y="157"/>
                  </a:cubicBezTo>
                  <a:cubicBezTo>
                    <a:pt x="104" y="156"/>
                    <a:pt x="104" y="155"/>
                    <a:pt x="105" y="155"/>
                  </a:cubicBezTo>
                  <a:cubicBezTo>
                    <a:pt x="106" y="153"/>
                    <a:pt x="107" y="152"/>
                    <a:pt x="108" y="150"/>
                  </a:cubicBezTo>
                  <a:cubicBezTo>
                    <a:pt x="108" y="149"/>
                    <a:pt x="109" y="149"/>
                    <a:pt x="109" y="148"/>
                  </a:cubicBezTo>
                  <a:cubicBezTo>
                    <a:pt x="109" y="148"/>
                    <a:pt x="110" y="148"/>
                    <a:pt x="110" y="147"/>
                  </a:cubicBezTo>
                  <a:cubicBezTo>
                    <a:pt x="110" y="146"/>
                    <a:pt x="111" y="146"/>
                    <a:pt x="112" y="145"/>
                  </a:cubicBezTo>
                  <a:cubicBezTo>
                    <a:pt x="112" y="144"/>
                    <a:pt x="113" y="142"/>
                    <a:pt x="114" y="142"/>
                  </a:cubicBezTo>
                  <a:cubicBezTo>
                    <a:pt x="114" y="141"/>
                    <a:pt x="115" y="141"/>
                    <a:pt x="115" y="140"/>
                  </a:cubicBezTo>
                  <a:cubicBezTo>
                    <a:pt x="116" y="139"/>
                    <a:pt x="118" y="138"/>
                    <a:pt x="118" y="137"/>
                  </a:cubicBezTo>
                  <a:cubicBezTo>
                    <a:pt x="119" y="136"/>
                    <a:pt x="121" y="135"/>
                    <a:pt x="121" y="134"/>
                  </a:cubicBezTo>
                  <a:cubicBezTo>
                    <a:pt x="123" y="131"/>
                    <a:pt x="129" y="128"/>
                    <a:pt x="130" y="125"/>
                  </a:cubicBezTo>
                  <a:cubicBezTo>
                    <a:pt x="129" y="125"/>
                    <a:pt x="129" y="126"/>
                    <a:pt x="128" y="127"/>
                  </a:cubicBezTo>
                  <a:cubicBezTo>
                    <a:pt x="128" y="127"/>
                    <a:pt x="128" y="127"/>
                    <a:pt x="128" y="127"/>
                  </a:cubicBezTo>
                  <a:cubicBezTo>
                    <a:pt x="127" y="127"/>
                    <a:pt x="125" y="128"/>
                    <a:pt x="124" y="129"/>
                  </a:cubicBezTo>
                  <a:cubicBezTo>
                    <a:pt x="123" y="130"/>
                    <a:pt x="118" y="133"/>
                    <a:pt x="116" y="134"/>
                  </a:cubicBezTo>
                  <a:cubicBezTo>
                    <a:pt x="115" y="134"/>
                    <a:pt x="115" y="134"/>
                    <a:pt x="115" y="134"/>
                  </a:cubicBezTo>
                  <a:cubicBezTo>
                    <a:pt x="114" y="135"/>
                    <a:pt x="115" y="136"/>
                    <a:pt x="114" y="136"/>
                  </a:cubicBezTo>
                  <a:cubicBezTo>
                    <a:pt x="114" y="136"/>
                    <a:pt x="113" y="138"/>
                    <a:pt x="113" y="138"/>
                  </a:cubicBezTo>
                  <a:cubicBezTo>
                    <a:pt x="113" y="139"/>
                    <a:pt x="111" y="139"/>
                    <a:pt x="110" y="140"/>
                  </a:cubicBezTo>
                  <a:cubicBezTo>
                    <a:pt x="110" y="141"/>
                    <a:pt x="109" y="142"/>
                    <a:pt x="109" y="143"/>
                  </a:cubicBezTo>
                  <a:cubicBezTo>
                    <a:pt x="108" y="143"/>
                    <a:pt x="108" y="145"/>
                    <a:pt x="107" y="145"/>
                  </a:cubicBezTo>
                  <a:cubicBezTo>
                    <a:pt x="106" y="145"/>
                    <a:pt x="107" y="143"/>
                    <a:pt x="106" y="143"/>
                  </a:cubicBezTo>
                  <a:cubicBezTo>
                    <a:pt x="105" y="145"/>
                    <a:pt x="104" y="146"/>
                    <a:pt x="103" y="147"/>
                  </a:cubicBezTo>
                  <a:cubicBezTo>
                    <a:pt x="104" y="147"/>
                    <a:pt x="104" y="148"/>
                    <a:pt x="104" y="149"/>
                  </a:cubicBezTo>
                  <a:cubicBezTo>
                    <a:pt x="104" y="150"/>
                    <a:pt x="103" y="149"/>
                    <a:pt x="103" y="150"/>
                  </a:cubicBezTo>
                  <a:cubicBezTo>
                    <a:pt x="102" y="150"/>
                    <a:pt x="102" y="151"/>
                    <a:pt x="101" y="151"/>
                  </a:cubicBezTo>
                  <a:cubicBezTo>
                    <a:pt x="100" y="153"/>
                    <a:pt x="98" y="154"/>
                    <a:pt x="97" y="156"/>
                  </a:cubicBezTo>
                  <a:cubicBezTo>
                    <a:pt x="98" y="156"/>
                    <a:pt x="98" y="157"/>
                    <a:pt x="98" y="156"/>
                  </a:cubicBezTo>
                  <a:cubicBezTo>
                    <a:pt x="99" y="156"/>
                    <a:pt x="99" y="156"/>
                    <a:pt x="99" y="157"/>
                  </a:cubicBezTo>
                  <a:cubicBezTo>
                    <a:pt x="98" y="157"/>
                    <a:pt x="98" y="157"/>
                    <a:pt x="98" y="157"/>
                  </a:cubicBezTo>
                  <a:cubicBezTo>
                    <a:pt x="97" y="158"/>
                    <a:pt x="97" y="159"/>
                    <a:pt x="97" y="159"/>
                  </a:cubicBezTo>
                  <a:cubicBezTo>
                    <a:pt x="96" y="159"/>
                    <a:pt x="97" y="158"/>
                    <a:pt x="96" y="158"/>
                  </a:cubicBezTo>
                  <a:cubicBezTo>
                    <a:pt x="96" y="158"/>
                    <a:pt x="94" y="160"/>
                    <a:pt x="94" y="160"/>
                  </a:cubicBezTo>
                  <a:cubicBezTo>
                    <a:pt x="92" y="162"/>
                    <a:pt x="92" y="164"/>
                    <a:pt x="91" y="167"/>
                  </a:cubicBezTo>
                  <a:cubicBezTo>
                    <a:pt x="91" y="167"/>
                    <a:pt x="90" y="167"/>
                    <a:pt x="90" y="168"/>
                  </a:cubicBezTo>
                  <a:cubicBezTo>
                    <a:pt x="90" y="168"/>
                    <a:pt x="89" y="168"/>
                    <a:pt x="89" y="169"/>
                  </a:cubicBezTo>
                  <a:cubicBezTo>
                    <a:pt x="88" y="170"/>
                    <a:pt x="87" y="171"/>
                    <a:pt x="87" y="172"/>
                  </a:cubicBezTo>
                  <a:cubicBezTo>
                    <a:pt x="87" y="173"/>
                    <a:pt x="86" y="173"/>
                    <a:pt x="86" y="174"/>
                  </a:cubicBezTo>
                  <a:cubicBezTo>
                    <a:pt x="85" y="175"/>
                    <a:pt x="84" y="176"/>
                    <a:pt x="84" y="177"/>
                  </a:cubicBezTo>
                  <a:cubicBezTo>
                    <a:pt x="85" y="178"/>
                    <a:pt x="86" y="176"/>
                    <a:pt x="86" y="177"/>
                  </a:cubicBezTo>
                  <a:cubicBezTo>
                    <a:pt x="86" y="179"/>
                    <a:pt x="84" y="177"/>
                    <a:pt x="84" y="179"/>
                  </a:cubicBezTo>
                  <a:cubicBezTo>
                    <a:pt x="84" y="179"/>
                    <a:pt x="84" y="179"/>
                    <a:pt x="84" y="179"/>
                  </a:cubicBezTo>
                  <a:cubicBezTo>
                    <a:pt x="84" y="180"/>
                    <a:pt x="83" y="180"/>
                    <a:pt x="83" y="180"/>
                  </a:cubicBezTo>
                  <a:cubicBezTo>
                    <a:pt x="83" y="181"/>
                    <a:pt x="82" y="182"/>
                    <a:pt x="82" y="183"/>
                  </a:cubicBezTo>
                  <a:cubicBezTo>
                    <a:pt x="81" y="184"/>
                    <a:pt x="80" y="186"/>
                    <a:pt x="80" y="187"/>
                  </a:cubicBezTo>
                  <a:cubicBezTo>
                    <a:pt x="80" y="188"/>
                    <a:pt x="80" y="189"/>
                    <a:pt x="80" y="189"/>
                  </a:cubicBezTo>
                  <a:cubicBezTo>
                    <a:pt x="80" y="190"/>
                    <a:pt x="79" y="190"/>
                    <a:pt x="80" y="191"/>
                  </a:cubicBezTo>
                  <a:cubicBezTo>
                    <a:pt x="80" y="191"/>
                    <a:pt x="79" y="192"/>
                    <a:pt x="79" y="192"/>
                  </a:cubicBezTo>
                  <a:cubicBezTo>
                    <a:pt x="79" y="194"/>
                    <a:pt x="78" y="196"/>
                    <a:pt x="78" y="198"/>
                  </a:cubicBezTo>
                  <a:cubicBezTo>
                    <a:pt x="78" y="199"/>
                    <a:pt x="78" y="199"/>
                    <a:pt x="78" y="200"/>
                  </a:cubicBezTo>
                  <a:cubicBezTo>
                    <a:pt x="78" y="200"/>
                    <a:pt x="77" y="200"/>
                    <a:pt x="77" y="200"/>
                  </a:cubicBezTo>
                  <a:cubicBezTo>
                    <a:pt x="77" y="203"/>
                    <a:pt x="76" y="205"/>
                    <a:pt x="76" y="207"/>
                  </a:cubicBezTo>
                  <a:cubicBezTo>
                    <a:pt x="76" y="210"/>
                    <a:pt x="74" y="211"/>
                    <a:pt x="75" y="213"/>
                  </a:cubicBezTo>
                  <a:cubicBezTo>
                    <a:pt x="75" y="214"/>
                    <a:pt x="75" y="214"/>
                    <a:pt x="75" y="215"/>
                  </a:cubicBezTo>
                  <a:cubicBezTo>
                    <a:pt x="75" y="216"/>
                    <a:pt x="75" y="216"/>
                    <a:pt x="74" y="217"/>
                  </a:cubicBezTo>
                  <a:cubicBezTo>
                    <a:pt x="74" y="218"/>
                    <a:pt x="74" y="219"/>
                    <a:pt x="74" y="220"/>
                  </a:cubicBezTo>
                  <a:cubicBezTo>
                    <a:pt x="74" y="221"/>
                    <a:pt x="74" y="222"/>
                    <a:pt x="73" y="223"/>
                  </a:cubicBezTo>
                  <a:cubicBezTo>
                    <a:pt x="73" y="224"/>
                    <a:pt x="73" y="225"/>
                    <a:pt x="73" y="226"/>
                  </a:cubicBezTo>
                  <a:cubicBezTo>
                    <a:pt x="73" y="226"/>
                    <a:pt x="73" y="227"/>
                    <a:pt x="73" y="228"/>
                  </a:cubicBezTo>
                  <a:cubicBezTo>
                    <a:pt x="73" y="229"/>
                    <a:pt x="73" y="229"/>
                    <a:pt x="73" y="230"/>
                  </a:cubicBezTo>
                  <a:cubicBezTo>
                    <a:pt x="74" y="230"/>
                    <a:pt x="73" y="231"/>
                    <a:pt x="73" y="232"/>
                  </a:cubicBezTo>
                  <a:cubicBezTo>
                    <a:pt x="73" y="232"/>
                    <a:pt x="73" y="232"/>
                    <a:pt x="73" y="233"/>
                  </a:cubicBezTo>
                  <a:cubicBezTo>
                    <a:pt x="73" y="233"/>
                    <a:pt x="73" y="234"/>
                    <a:pt x="73" y="235"/>
                  </a:cubicBezTo>
                  <a:cubicBezTo>
                    <a:pt x="73" y="235"/>
                    <a:pt x="73" y="236"/>
                    <a:pt x="73" y="236"/>
                  </a:cubicBezTo>
                  <a:cubicBezTo>
                    <a:pt x="73" y="239"/>
                    <a:pt x="73" y="242"/>
                    <a:pt x="73" y="244"/>
                  </a:cubicBezTo>
                  <a:cubicBezTo>
                    <a:pt x="73" y="246"/>
                    <a:pt x="73" y="247"/>
                    <a:pt x="73" y="248"/>
                  </a:cubicBezTo>
                  <a:cubicBezTo>
                    <a:pt x="73" y="249"/>
                    <a:pt x="73" y="249"/>
                    <a:pt x="73" y="250"/>
                  </a:cubicBezTo>
                  <a:cubicBezTo>
                    <a:pt x="73" y="250"/>
                    <a:pt x="73" y="250"/>
                    <a:pt x="73" y="251"/>
                  </a:cubicBezTo>
                  <a:cubicBezTo>
                    <a:pt x="73" y="252"/>
                    <a:pt x="73" y="252"/>
                    <a:pt x="73" y="253"/>
                  </a:cubicBezTo>
                  <a:cubicBezTo>
                    <a:pt x="73" y="254"/>
                    <a:pt x="73" y="255"/>
                    <a:pt x="72" y="256"/>
                  </a:cubicBezTo>
                  <a:cubicBezTo>
                    <a:pt x="72" y="257"/>
                    <a:pt x="73" y="257"/>
                    <a:pt x="73" y="258"/>
                  </a:cubicBezTo>
                  <a:cubicBezTo>
                    <a:pt x="73" y="259"/>
                    <a:pt x="73" y="261"/>
                    <a:pt x="73" y="263"/>
                  </a:cubicBezTo>
                  <a:cubicBezTo>
                    <a:pt x="74" y="263"/>
                    <a:pt x="74" y="263"/>
                    <a:pt x="74" y="264"/>
                  </a:cubicBezTo>
                  <a:cubicBezTo>
                    <a:pt x="74" y="265"/>
                    <a:pt x="74" y="266"/>
                    <a:pt x="74" y="267"/>
                  </a:cubicBezTo>
                  <a:cubicBezTo>
                    <a:pt x="73" y="268"/>
                    <a:pt x="74" y="269"/>
                    <a:pt x="74" y="270"/>
                  </a:cubicBezTo>
                  <a:cubicBezTo>
                    <a:pt x="74" y="271"/>
                    <a:pt x="74" y="273"/>
                    <a:pt x="74" y="274"/>
                  </a:cubicBezTo>
                  <a:cubicBezTo>
                    <a:pt x="74" y="275"/>
                    <a:pt x="74" y="276"/>
                    <a:pt x="74" y="276"/>
                  </a:cubicBezTo>
                  <a:cubicBezTo>
                    <a:pt x="74" y="277"/>
                    <a:pt x="75" y="279"/>
                    <a:pt x="75" y="279"/>
                  </a:cubicBezTo>
                  <a:cubicBezTo>
                    <a:pt x="75" y="280"/>
                    <a:pt x="74" y="281"/>
                    <a:pt x="74" y="282"/>
                  </a:cubicBezTo>
                  <a:cubicBezTo>
                    <a:pt x="75" y="282"/>
                    <a:pt x="75" y="283"/>
                    <a:pt x="75" y="283"/>
                  </a:cubicBezTo>
                  <a:cubicBezTo>
                    <a:pt x="75" y="284"/>
                    <a:pt x="75" y="284"/>
                    <a:pt x="75" y="285"/>
                  </a:cubicBezTo>
                  <a:cubicBezTo>
                    <a:pt x="76" y="286"/>
                    <a:pt x="76" y="287"/>
                    <a:pt x="76" y="288"/>
                  </a:cubicBezTo>
                  <a:cubicBezTo>
                    <a:pt x="76" y="289"/>
                    <a:pt x="76" y="290"/>
                    <a:pt x="76" y="291"/>
                  </a:cubicBezTo>
                  <a:cubicBezTo>
                    <a:pt x="76" y="292"/>
                    <a:pt x="76" y="293"/>
                    <a:pt x="76" y="294"/>
                  </a:cubicBezTo>
                  <a:cubicBezTo>
                    <a:pt x="76" y="298"/>
                    <a:pt x="77" y="302"/>
                    <a:pt x="77" y="305"/>
                  </a:cubicBezTo>
                  <a:cubicBezTo>
                    <a:pt x="78" y="314"/>
                    <a:pt x="79" y="323"/>
                    <a:pt x="77" y="332"/>
                  </a:cubicBezTo>
                  <a:cubicBezTo>
                    <a:pt x="76" y="337"/>
                    <a:pt x="74" y="343"/>
                    <a:pt x="71" y="346"/>
                  </a:cubicBezTo>
                  <a:cubicBezTo>
                    <a:pt x="70" y="347"/>
                    <a:pt x="69" y="348"/>
                    <a:pt x="67" y="349"/>
                  </a:cubicBezTo>
                  <a:cubicBezTo>
                    <a:pt x="66" y="350"/>
                    <a:pt x="65" y="350"/>
                    <a:pt x="64" y="350"/>
                  </a:cubicBezTo>
                  <a:cubicBezTo>
                    <a:pt x="62" y="351"/>
                    <a:pt x="60" y="351"/>
                    <a:pt x="59" y="350"/>
                  </a:cubicBezTo>
                  <a:cubicBezTo>
                    <a:pt x="58" y="350"/>
                    <a:pt x="57" y="349"/>
                    <a:pt x="56" y="349"/>
                  </a:cubicBezTo>
                  <a:cubicBezTo>
                    <a:pt x="55" y="348"/>
                    <a:pt x="54" y="348"/>
                    <a:pt x="53" y="347"/>
                  </a:cubicBezTo>
                  <a:cubicBezTo>
                    <a:pt x="50" y="344"/>
                    <a:pt x="48" y="340"/>
                    <a:pt x="49" y="336"/>
                  </a:cubicBezTo>
                  <a:cubicBezTo>
                    <a:pt x="52" y="343"/>
                    <a:pt x="63" y="342"/>
                    <a:pt x="68" y="335"/>
                  </a:cubicBezTo>
                  <a:cubicBezTo>
                    <a:pt x="69" y="333"/>
                    <a:pt x="71" y="330"/>
                    <a:pt x="71" y="327"/>
                  </a:cubicBezTo>
                  <a:cubicBezTo>
                    <a:pt x="72" y="305"/>
                    <a:pt x="42" y="296"/>
                    <a:pt x="27" y="308"/>
                  </a:cubicBezTo>
                  <a:cubicBezTo>
                    <a:pt x="22" y="312"/>
                    <a:pt x="17" y="319"/>
                    <a:pt x="16" y="325"/>
                  </a:cubicBezTo>
                  <a:cubicBezTo>
                    <a:pt x="9" y="345"/>
                    <a:pt x="18" y="378"/>
                    <a:pt x="41" y="386"/>
                  </a:cubicBezTo>
                  <a:close/>
                  <a:moveTo>
                    <a:pt x="125" y="331"/>
                  </a:moveTo>
                  <a:cubicBezTo>
                    <a:pt x="124" y="331"/>
                    <a:pt x="123" y="332"/>
                    <a:pt x="122" y="332"/>
                  </a:cubicBezTo>
                  <a:cubicBezTo>
                    <a:pt x="124" y="331"/>
                    <a:pt x="122" y="330"/>
                    <a:pt x="122" y="329"/>
                  </a:cubicBezTo>
                  <a:cubicBezTo>
                    <a:pt x="123" y="329"/>
                    <a:pt x="123" y="328"/>
                    <a:pt x="124" y="329"/>
                  </a:cubicBezTo>
                  <a:cubicBezTo>
                    <a:pt x="125" y="328"/>
                    <a:pt x="124" y="328"/>
                    <a:pt x="124" y="327"/>
                  </a:cubicBezTo>
                  <a:cubicBezTo>
                    <a:pt x="124" y="326"/>
                    <a:pt x="125" y="326"/>
                    <a:pt x="125" y="325"/>
                  </a:cubicBezTo>
                  <a:cubicBezTo>
                    <a:pt x="126" y="325"/>
                    <a:pt x="126" y="326"/>
                    <a:pt x="126" y="326"/>
                  </a:cubicBezTo>
                  <a:cubicBezTo>
                    <a:pt x="125" y="328"/>
                    <a:pt x="126" y="329"/>
                    <a:pt x="125" y="331"/>
                  </a:cubicBezTo>
                  <a:close/>
                  <a:moveTo>
                    <a:pt x="125" y="317"/>
                  </a:moveTo>
                  <a:cubicBezTo>
                    <a:pt x="127" y="318"/>
                    <a:pt x="125" y="321"/>
                    <a:pt x="127" y="322"/>
                  </a:cubicBezTo>
                  <a:cubicBezTo>
                    <a:pt x="126" y="325"/>
                    <a:pt x="126" y="325"/>
                    <a:pt x="126" y="325"/>
                  </a:cubicBezTo>
                  <a:cubicBezTo>
                    <a:pt x="125" y="325"/>
                    <a:pt x="125" y="324"/>
                    <a:pt x="126" y="324"/>
                  </a:cubicBezTo>
                  <a:cubicBezTo>
                    <a:pt x="126" y="323"/>
                    <a:pt x="125" y="324"/>
                    <a:pt x="124" y="323"/>
                  </a:cubicBezTo>
                  <a:cubicBezTo>
                    <a:pt x="127" y="322"/>
                    <a:pt x="124" y="319"/>
                    <a:pt x="125" y="317"/>
                  </a:cubicBezTo>
                  <a:close/>
                  <a:moveTo>
                    <a:pt x="125" y="320"/>
                  </a:moveTo>
                  <a:cubicBezTo>
                    <a:pt x="125" y="321"/>
                    <a:pt x="125" y="322"/>
                    <a:pt x="124" y="322"/>
                  </a:cubicBezTo>
                  <a:cubicBezTo>
                    <a:pt x="124" y="322"/>
                    <a:pt x="123" y="321"/>
                    <a:pt x="124" y="320"/>
                  </a:cubicBezTo>
                  <a:cubicBezTo>
                    <a:pt x="124" y="320"/>
                    <a:pt x="124" y="320"/>
                    <a:pt x="125" y="320"/>
                  </a:cubicBezTo>
                  <a:close/>
                  <a:moveTo>
                    <a:pt x="123" y="314"/>
                  </a:moveTo>
                  <a:cubicBezTo>
                    <a:pt x="123" y="313"/>
                    <a:pt x="123" y="314"/>
                    <a:pt x="124" y="314"/>
                  </a:cubicBezTo>
                  <a:cubicBezTo>
                    <a:pt x="123" y="316"/>
                    <a:pt x="125" y="318"/>
                    <a:pt x="123" y="320"/>
                  </a:cubicBezTo>
                  <a:cubicBezTo>
                    <a:pt x="123" y="319"/>
                    <a:pt x="123" y="318"/>
                    <a:pt x="123" y="316"/>
                  </a:cubicBezTo>
                  <a:cubicBezTo>
                    <a:pt x="123" y="316"/>
                    <a:pt x="123" y="315"/>
                    <a:pt x="122" y="315"/>
                  </a:cubicBezTo>
                  <a:cubicBezTo>
                    <a:pt x="122" y="314"/>
                    <a:pt x="123" y="314"/>
                    <a:pt x="123" y="314"/>
                  </a:cubicBezTo>
                  <a:close/>
                  <a:moveTo>
                    <a:pt x="123" y="313"/>
                  </a:moveTo>
                  <a:cubicBezTo>
                    <a:pt x="122" y="313"/>
                    <a:pt x="122" y="312"/>
                    <a:pt x="121" y="312"/>
                  </a:cubicBezTo>
                  <a:cubicBezTo>
                    <a:pt x="122" y="310"/>
                    <a:pt x="122" y="312"/>
                    <a:pt x="123" y="313"/>
                  </a:cubicBezTo>
                  <a:close/>
                  <a:moveTo>
                    <a:pt x="120" y="308"/>
                  </a:moveTo>
                  <a:cubicBezTo>
                    <a:pt x="119" y="310"/>
                    <a:pt x="121" y="310"/>
                    <a:pt x="120" y="311"/>
                  </a:cubicBezTo>
                  <a:cubicBezTo>
                    <a:pt x="120" y="310"/>
                    <a:pt x="119" y="309"/>
                    <a:pt x="119" y="308"/>
                  </a:cubicBezTo>
                  <a:cubicBezTo>
                    <a:pt x="119" y="308"/>
                    <a:pt x="120" y="308"/>
                    <a:pt x="120" y="308"/>
                  </a:cubicBezTo>
                  <a:close/>
                  <a:moveTo>
                    <a:pt x="117" y="298"/>
                  </a:moveTo>
                  <a:cubicBezTo>
                    <a:pt x="117" y="298"/>
                    <a:pt x="117" y="297"/>
                    <a:pt x="117" y="297"/>
                  </a:cubicBezTo>
                  <a:cubicBezTo>
                    <a:pt x="118" y="296"/>
                    <a:pt x="118" y="298"/>
                    <a:pt x="117" y="298"/>
                  </a:cubicBezTo>
                  <a:close/>
                  <a:moveTo>
                    <a:pt x="117" y="300"/>
                  </a:moveTo>
                  <a:cubicBezTo>
                    <a:pt x="118" y="300"/>
                    <a:pt x="118" y="302"/>
                    <a:pt x="119" y="302"/>
                  </a:cubicBezTo>
                  <a:cubicBezTo>
                    <a:pt x="119" y="303"/>
                    <a:pt x="117" y="304"/>
                    <a:pt x="118" y="304"/>
                  </a:cubicBezTo>
                  <a:cubicBezTo>
                    <a:pt x="117" y="305"/>
                    <a:pt x="117" y="303"/>
                    <a:pt x="118" y="303"/>
                  </a:cubicBezTo>
                  <a:cubicBezTo>
                    <a:pt x="117" y="303"/>
                    <a:pt x="117" y="302"/>
                    <a:pt x="116" y="302"/>
                  </a:cubicBezTo>
                  <a:cubicBezTo>
                    <a:pt x="117" y="301"/>
                    <a:pt x="117" y="301"/>
                    <a:pt x="117" y="300"/>
                  </a:cubicBezTo>
                  <a:close/>
                  <a:moveTo>
                    <a:pt x="115" y="295"/>
                  </a:moveTo>
                  <a:cubicBezTo>
                    <a:pt x="116" y="296"/>
                    <a:pt x="116" y="297"/>
                    <a:pt x="116" y="297"/>
                  </a:cubicBezTo>
                  <a:cubicBezTo>
                    <a:pt x="116" y="298"/>
                    <a:pt x="115" y="297"/>
                    <a:pt x="114" y="297"/>
                  </a:cubicBezTo>
                  <a:cubicBezTo>
                    <a:pt x="115" y="296"/>
                    <a:pt x="115" y="296"/>
                    <a:pt x="115" y="295"/>
                  </a:cubicBezTo>
                  <a:close/>
                  <a:moveTo>
                    <a:pt x="102" y="152"/>
                  </a:moveTo>
                  <a:cubicBezTo>
                    <a:pt x="104" y="151"/>
                    <a:pt x="101" y="156"/>
                    <a:pt x="100" y="155"/>
                  </a:cubicBezTo>
                  <a:cubicBezTo>
                    <a:pt x="98" y="155"/>
                    <a:pt x="102" y="151"/>
                    <a:pt x="102" y="152"/>
                  </a:cubicBezTo>
                  <a:close/>
                  <a:moveTo>
                    <a:pt x="93" y="166"/>
                  </a:moveTo>
                  <a:cubicBezTo>
                    <a:pt x="93" y="165"/>
                    <a:pt x="94" y="163"/>
                    <a:pt x="93" y="163"/>
                  </a:cubicBezTo>
                  <a:cubicBezTo>
                    <a:pt x="94" y="163"/>
                    <a:pt x="94" y="162"/>
                    <a:pt x="94" y="161"/>
                  </a:cubicBezTo>
                  <a:cubicBezTo>
                    <a:pt x="95" y="161"/>
                    <a:pt x="95" y="161"/>
                    <a:pt x="95" y="161"/>
                  </a:cubicBezTo>
                  <a:cubicBezTo>
                    <a:pt x="95" y="162"/>
                    <a:pt x="95" y="162"/>
                    <a:pt x="94" y="163"/>
                  </a:cubicBezTo>
                  <a:cubicBezTo>
                    <a:pt x="94" y="163"/>
                    <a:pt x="95" y="163"/>
                    <a:pt x="94" y="164"/>
                  </a:cubicBezTo>
                  <a:cubicBezTo>
                    <a:pt x="94" y="166"/>
                    <a:pt x="93" y="168"/>
                    <a:pt x="91" y="167"/>
                  </a:cubicBezTo>
                  <a:cubicBezTo>
                    <a:pt x="92" y="167"/>
                    <a:pt x="92" y="166"/>
                    <a:pt x="93" y="166"/>
                  </a:cubicBezTo>
                  <a:close/>
                  <a:moveTo>
                    <a:pt x="97" y="252"/>
                  </a:moveTo>
                  <a:cubicBezTo>
                    <a:pt x="98" y="253"/>
                    <a:pt x="97" y="255"/>
                    <a:pt x="98" y="256"/>
                  </a:cubicBezTo>
                  <a:cubicBezTo>
                    <a:pt x="98" y="257"/>
                    <a:pt x="99" y="258"/>
                    <a:pt x="98" y="261"/>
                  </a:cubicBezTo>
                  <a:cubicBezTo>
                    <a:pt x="98" y="260"/>
                    <a:pt x="98" y="260"/>
                    <a:pt x="98" y="259"/>
                  </a:cubicBezTo>
                  <a:cubicBezTo>
                    <a:pt x="98" y="259"/>
                    <a:pt x="97" y="258"/>
                    <a:pt x="97" y="256"/>
                  </a:cubicBezTo>
                  <a:cubicBezTo>
                    <a:pt x="97" y="256"/>
                    <a:pt x="97" y="256"/>
                    <a:pt x="97" y="255"/>
                  </a:cubicBezTo>
                  <a:cubicBezTo>
                    <a:pt x="97" y="255"/>
                    <a:pt x="97" y="255"/>
                    <a:pt x="97" y="255"/>
                  </a:cubicBezTo>
                  <a:cubicBezTo>
                    <a:pt x="97" y="254"/>
                    <a:pt x="96" y="253"/>
                    <a:pt x="97" y="252"/>
                  </a:cubicBezTo>
                  <a:close/>
                  <a:moveTo>
                    <a:pt x="89" y="202"/>
                  </a:moveTo>
                  <a:cubicBezTo>
                    <a:pt x="90" y="202"/>
                    <a:pt x="89" y="204"/>
                    <a:pt x="89" y="205"/>
                  </a:cubicBezTo>
                  <a:cubicBezTo>
                    <a:pt x="88" y="204"/>
                    <a:pt x="89" y="203"/>
                    <a:pt x="89" y="202"/>
                  </a:cubicBezTo>
                  <a:close/>
                  <a:moveTo>
                    <a:pt x="88" y="206"/>
                  </a:moveTo>
                  <a:cubicBezTo>
                    <a:pt x="91" y="209"/>
                    <a:pt x="86" y="208"/>
                    <a:pt x="88" y="206"/>
                  </a:cubicBezTo>
                  <a:close/>
                  <a:moveTo>
                    <a:pt x="87" y="212"/>
                  </a:moveTo>
                  <a:cubicBezTo>
                    <a:pt x="87" y="211"/>
                    <a:pt x="87" y="210"/>
                    <a:pt x="87" y="208"/>
                  </a:cubicBezTo>
                  <a:cubicBezTo>
                    <a:pt x="87" y="209"/>
                    <a:pt x="88" y="209"/>
                    <a:pt x="88" y="209"/>
                  </a:cubicBezTo>
                  <a:cubicBezTo>
                    <a:pt x="88" y="210"/>
                    <a:pt x="87" y="210"/>
                    <a:pt x="88" y="210"/>
                  </a:cubicBezTo>
                  <a:cubicBezTo>
                    <a:pt x="88" y="211"/>
                    <a:pt x="87" y="212"/>
                    <a:pt x="87" y="213"/>
                  </a:cubicBezTo>
                  <a:cubicBezTo>
                    <a:pt x="87" y="213"/>
                    <a:pt x="87" y="214"/>
                    <a:pt x="87" y="214"/>
                  </a:cubicBezTo>
                  <a:cubicBezTo>
                    <a:pt x="87" y="214"/>
                    <a:pt x="87" y="215"/>
                    <a:pt x="87" y="216"/>
                  </a:cubicBezTo>
                  <a:cubicBezTo>
                    <a:pt x="86" y="216"/>
                    <a:pt x="87" y="218"/>
                    <a:pt x="86" y="217"/>
                  </a:cubicBezTo>
                  <a:cubicBezTo>
                    <a:pt x="86" y="215"/>
                    <a:pt x="86" y="214"/>
                    <a:pt x="87" y="212"/>
                  </a:cubicBezTo>
                  <a:close/>
                  <a:moveTo>
                    <a:pt x="85" y="183"/>
                  </a:moveTo>
                  <a:cubicBezTo>
                    <a:pt x="87" y="184"/>
                    <a:pt x="81" y="190"/>
                    <a:pt x="80" y="190"/>
                  </a:cubicBezTo>
                  <a:cubicBezTo>
                    <a:pt x="81" y="190"/>
                    <a:pt x="83" y="182"/>
                    <a:pt x="85" y="183"/>
                  </a:cubicBezTo>
                  <a:close/>
                  <a:moveTo>
                    <a:pt x="80" y="192"/>
                  </a:moveTo>
                  <a:cubicBezTo>
                    <a:pt x="81" y="191"/>
                    <a:pt x="82" y="191"/>
                    <a:pt x="82" y="191"/>
                  </a:cubicBezTo>
                  <a:cubicBezTo>
                    <a:pt x="83" y="192"/>
                    <a:pt x="80" y="197"/>
                    <a:pt x="80" y="192"/>
                  </a:cubicBezTo>
                  <a:close/>
                  <a:moveTo>
                    <a:pt x="80" y="195"/>
                  </a:moveTo>
                  <a:cubicBezTo>
                    <a:pt x="81" y="195"/>
                    <a:pt x="81" y="196"/>
                    <a:pt x="80" y="197"/>
                  </a:cubicBezTo>
                  <a:cubicBezTo>
                    <a:pt x="79" y="197"/>
                    <a:pt x="79" y="196"/>
                    <a:pt x="80" y="195"/>
                  </a:cubicBezTo>
                  <a:close/>
                  <a:moveTo>
                    <a:pt x="80" y="198"/>
                  </a:moveTo>
                  <a:cubicBezTo>
                    <a:pt x="81" y="198"/>
                    <a:pt x="80" y="199"/>
                    <a:pt x="80" y="199"/>
                  </a:cubicBezTo>
                  <a:cubicBezTo>
                    <a:pt x="80" y="199"/>
                    <a:pt x="80" y="200"/>
                    <a:pt x="80" y="201"/>
                  </a:cubicBezTo>
                  <a:cubicBezTo>
                    <a:pt x="78" y="201"/>
                    <a:pt x="80" y="198"/>
                    <a:pt x="80" y="198"/>
                  </a:cubicBezTo>
                  <a:close/>
                  <a:moveTo>
                    <a:pt x="78" y="209"/>
                  </a:moveTo>
                  <a:cubicBezTo>
                    <a:pt x="78" y="208"/>
                    <a:pt x="78" y="208"/>
                    <a:pt x="79" y="207"/>
                  </a:cubicBezTo>
                  <a:cubicBezTo>
                    <a:pt x="79" y="206"/>
                    <a:pt x="78" y="205"/>
                    <a:pt x="79" y="204"/>
                  </a:cubicBezTo>
                  <a:cubicBezTo>
                    <a:pt x="79" y="205"/>
                    <a:pt x="79" y="205"/>
                    <a:pt x="79" y="205"/>
                  </a:cubicBezTo>
                  <a:cubicBezTo>
                    <a:pt x="79" y="206"/>
                    <a:pt x="79" y="206"/>
                    <a:pt x="79" y="206"/>
                  </a:cubicBezTo>
                  <a:cubicBezTo>
                    <a:pt x="79" y="207"/>
                    <a:pt x="79" y="208"/>
                    <a:pt x="79" y="209"/>
                  </a:cubicBezTo>
                  <a:cubicBezTo>
                    <a:pt x="79" y="209"/>
                    <a:pt x="79" y="209"/>
                    <a:pt x="79" y="209"/>
                  </a:cubicBezTo>
                  <a:cubicBezTo>
                    <a:pt x="79" y="210"/>
                    <a:pt x="78" y="211"/>
                    <a:pt x="79" y="212"/>
                  </a:cubicBezTo>
                  <a:cubicBezTo>
                    <a:pt x="78" y="213"/>
                    <a:pt x="78" y="211"/>
                    <a:pt x="78" y="210"/>
                  </a:cubicBezTo>
                  <a:cubicBezTo>
                    <a:pt x="78" y="210"/>
                    <a:pt x="78" y="209"/>
                    <a:pt x="78" y="209"/>
                  </a:cubicBezTo>
                  <a:close/>
                  <a:moveTo>
                    <a:pt x="76" y="227"/>
                  </a:moveTo>
                  <a:cubicBezTo>
                    <a:pt x="76" y="227"/>
                    <a:pt x="76" y="227"/>
                    <a:pt x="76" y="226"/>
                  </a:cubicBezTo>
                  <a:cubicBezTo>
                    <a:pt x="76" y="226"/>
                    <a:pt x="76" y="225"/>
                    <a:pt x="76" y="224"/>
                  </a:cubicBezTo>
                  <a:cubicBezTo>
                    <a:pt x="77" y="225"/>
                    <a:pt x="76" y="226"/>
                    <a:pt x="76" y="228"/>
                  </a:cubicBezTo>
                  <a:cubicBezTo>
                    <a:pt x="76" y="229"/>
                    <a:pt x="77" y="230"/>
                    <a:pt x="76" y="233"/>
                  </a:cubicBezTo>
                  <a:cubicBezTo>
                    <a:pt x="76" y="232"/>
                    <a:pt x="76" y="232"/>
                    <a:pt x="76" y="231"/>
                  </a:cubicBezTo>
                  <a:cubicBezTo>
                    <a:pt x="76" y="231"/>
                    <a:pt x="76" y="229"/>
                    <a:pt x="76" y="228"/>
                  </a:cubicBezTo>
                  <a:cubicBezTo>
                    <a:pt x="76" y="227"/>
                    <a:pt x="76" y="227"/>
                    <a:pt x="76" y="227"/>
                  </a:cubicBezTo>
                  <a:close/>
                  <a:moveTo>
                    <a:pt x="75" y="234"/>
                  </a:moveTo>
                  <a:cubicBezTo>
                    <a:pt x="76" y="235"/>
                    <a:pt x="75" y="236"/>
                    <a:pt x="75" y="237"/>
                  </a:cubicBezTo>
                  <a:cubicBezTo>
                    <a:pt x="75" y="239"/>
                    <a:pt x="76" y="240"/>
                    <a:pt x="75" y="242"/>
                  </a:cubicBezTo>
                  <a:cubicBezTo>
                    <a:pt x="74" y="240"/>
                    <a:pt x="74" y="237"/>
                    <a:pt x="75" y="234"/>
                  </a:cubicBezTo>
                  <a:close/>
                  <a:moveTo>
                    <a:pt x="75" y="253"/>
                  </a:moveTo>
                  <a:cubicBezTo>
                    <a:pt x="74" y="252"/>
                    <a:pt x="74" y="251"/>
                    <a:pt x="74" y="249"/>
                  </a:cubicBezTo>
                  <a:cubicBezTo>
                    <a:pt x="75" y="249"/>
                    <a:pt x="74" y="250"/>
                    <a:pt x="75" y="251"/>
                  </a:cubicBezTo>
                  <a:cubicBezTo>
                    <a:pt x="75" y="251"/>
                    <a:pt x="75" y="251"/>
                    <a:pt x="75" y="252"/>
                  </a:cubicBezTo>
                  <a:cubicBezTo>
                    <a:pt x="75" y="252"/>
                    <a:pt x="75" y="253"/>
                    <a:pt x="75" y="253"/>
                  </a:cubicBezTo>
                  <a:cubicBezTo>
                    <a:pt x="75" y="253"/>
                    <a:pt x="75" y="253"/>
                    <a:pt x="75" y="253"/>
                  </a:cubicBezTo>
                  <a:cubicBezTo>
                    <a:pt x="75" y="255"/>
                    <a:pt x="75" y="256"/>
                    <a:pt x="75" y="257"/>
                  </a:cubicBezTo>
                  <a:cubicBezTo>
                    <a:pt x="74" y="257"/>
                    <a:pt x="75" y="255"/>
                    <a:pt x="75" y="253"/>
                  </a:cubicBezTo>
                  <a:close/>
                  <a:moveTo>
                    <a:pt x="75" y="258"/>
                  </a:moveTo>
                  <a:cubicBezTo>
                    <a:pt x="76" y="258"/>
                    <a:pt x="75" y="260"/>
                    <a:pt x="76" y="260"/>
                  </a:cubicBezTo>
                  <a:cubicBezTo>
                    <a:pt x="76" y="261"/>
                    <a:pt x="77" y="261"/>
                    <a:pt x="77" y="262"/>
                  </a:cubicBezTo>
                  <a:cubicBezTo>
                    <a:pt x="75" y="261"/>
                    <a:pt x="75" y="260"/>
                    <a:pt x="75" y="258"/>
                  </a:cubicBezTo>
                  <a:close/>
                  <a:moveTo>
                    <a:pt x="76" y="264"/>
                  </a:moveTo>
                  <a:cubicBezTo>
                    <a:pt x="77" y="264"/>
                    <a:pt x="76" y="265"/>
                    <a:pt x="77" y="267"/>
                  </a:cubicBezTo>
                  <a:cubicBezTo>
                    <a:pt x="77" y="268"/>
                    <a:pt x="77" y="269"/>
                    <a:pt x="77" y="269"/>
                  </a:cubicBezTo>
                  <a:cubicBezTo>
                    <a:pt x="77" y="270"/>
                    <a:pt x="77" y="271"/>
                    <a:pt x="77" y="273"/>
                  </a:cubicBezTo>
                  <a:cubicBezTo>
                    <a:pt x="76" y="271"/>
                    <a:pt x="76" y="267"/>
                    <a:pt x="76" y="264"/>
                  </a:cubicBezTo>
                  <a:close/>
                  <a:moveTo>
                    <a:pt x="78" y="280"/>
                  </a:moveTo>
                  <a:cubicBezTo>
                    <a:pt x="78" y="280"/>
                    <a:pt x="78" y="279"/>
                    <a:pt x="77" y="278"/>
                  </a:cubicBezTo>
                  <a:cubicBezTo>
                    <a:pt x="78" y="277"/>
                    <a:pt x="77" y="275"/>
                    <a:pt x="77" y="274"/>
                  </a:cubicBezTo>
                  <a:cubicBezTo>
                    <a:pt x="78" y="274"/>
                    <a:pt x="77" y="275"/>
                    <a:pt x="78" y="275"/>
                  </a:cubicBezTo>
                  <a:cubicBezTo>
                    <a:pt x="78" y="276"/>
                    <a:pt x="79" y="276"/>
                    <a:pt x="79" y="277"/>
                  </a:cubicBezTo>
                  <a:cubicBezTo>
                    <a:pt x="79" y="278"/>
                    <a:pt x="78" y="279"/>
                    <a:pt x="78" y="280"/>
                  </a:cubicBezTo>
                  <a:cubicBezTo>
                    <a:pt x="79" y="281"/>
                    <a:pt x="79" y="282"/>
                    <a:pt x="80" y="283"/>
                  </a:cubicBezTo>
                  <a:cubicBezTo>
                    <a:pt x="80" y="283"/>
                    <a:pt x="80" y="283"/>
                    <a:pt x="80" y="284"/>
                  </a:cubicBezTo>
                  <a:cubicBezTo>
                    <a:pt x="79" y="284"/>
                    <a:pt x="79" y="285"/>
                    <a:pt x="79" y="285"/>
                  </a:cubicBezTo>
                  <a:cubicBezTo>
                    <a:pt x="80" y="288"/>
                    <a:pt x="81" y="290"/>
                    <a:pt x="81" y="294"/>
                  </a:cubicBezTo>
                  <a:cubicBezTo>
                    <a:pt x="79" y="294"/>
                    <a:pt x="80" y="292"/>
                    <a:pt x="80" y="291"/>
                  </a:cubicBezTo>
                  <a:cubicBezTo>
                    <a:pt x="80" y="290"/>
                    <a:pt x="80" y="290"/>
                    <a:pt x="79" y="289"/>
                  </a:cubicBezTo>
                  <a:cubicBezTo>
                    <a:pt x="79" y="289"/>
                    <a:pt x="80" y="288"/>
                    <a:pt x="79" y="288"/>
                  </a:cubicBezTo>
                  <a:cubicBezTo>
                    <a:pt x="79" y="288"/>
                    <a:pt x="79" y="288"/>
                    <a:pt x="79" y="288"/>
                  </a:cubicBezTo>
                  <a:cubicBezTo>
                    <a:pt x="79" y="288"/>
                    <a:pt x="79" y="287"/>
                    <a:pt x="79" y="287"/>
                  </a:cubicBezTo>
                  <a:cubicBezTo>
                    <a:pt x="79" y="287"/>
                    <a:pt x="79" y="286"/>
                    <a:pt x="78" y="285"/>
                  </a:cubicBezTo>
                  <a:cubicBezTo>
                    <a:pt x="78" y="284"/>
                    <a:pt x="78" y="282"/>
                    <a:pt x="78" y="280"/>
                  </a:cubicBezTo>
                  <a:close/>
                  <a:moveTo>
                    <a:pt x="88" y="356"/>
                  </a:moveTo>
                  <a:cubicBezTo>
                    <a:pt x="108" y="336"/>
                    <a:pt x="102" y="306"/>
                    <a:pt x="97" y="281"/>
                  </a:cubicBezTo>
                  <a:cubicBezTo>
                    <a:pt x="94" y="269"/>
                    <a:pt x="88" y="249"/>
                    <a:pt x="88" y="237"/>
                  </a:cubicBezTo>
                  <a:cubicBezTo>
                    <a:pt x="87" y="223"/>
                    <a:pt x="87" y="216"/>
                    <a:pt x="92" y="203"/>
                  </a:cubicBezTo>
                  <a:cubicBezTo>
                    <a:pt x="82" y="236"/>
                    <a:pt x="104" y="274"/>
                    <a:pt x="106" y="308"/>
                  </a:cubicBezTo>
                  <a:cubicBezTo>
                    <a:pt x="107" y="318"/>
                    <a:pt x="108" y="327"/>
                    <a:pt x="105" y="336"/>
                  </a:cubicBezTo>
                  <a:cubicBezTo>
                    <a:pt x="103" y="346"/>
                    <a:pt x="98" y="356"/>
                    <a:pt x="90" y="361"/>
                  </a:cubicBezTo>
                  <a:cubicBezTo>
                    <a:pt x="81" y="367"/>
                    <a:pt x="69" y="368"/>
                    <a:pt x="62" y="362"/>
                  </a:cubicBezTo>
                  <a:cubicBezTo>
                    <a:pt x="71" y="364"/>
                    <a:pt x="82" y="363"/>
                    <a:pt x="88" y="356"/>
                  </a:cubicBezTo>
                  <a:close/>
                  <a:moveTo>
                    <a:pt x="642" y="115"/>
                  </a:moveTo>
                  <a:cubicBezTo>
                    <a:pt x="642" y="115"/>
                    <a:pt x="642" y="116"/>
                    <a:pt x="642" y="116"/>
                  </a:cubicBezTo>
                  <a:cubicBezTo>
                    <a:pt x="642" y="116"/>
                    <a:pt x="642" y="116"/>
                    <a:pt x="642" y="116"/>
                  </a:cubicBezTo>
                  <a:cubicBezTo>
                    <a:pt x="642" y="116"/>
                    <a:pt x="642" y="116"/>
                    <a:pt x="642" y="116"/>
                  </a:cubicBezTo>
                  <a:cubicBezTo>
                    <a:pt x="642" y="115"/>
                    <a:pt x="642" y="115"/>
                    <a:pt x="642" y="115"/>
                  </a:cubicBezTo>
                  <a:close/>
                  <a:moveTo>
                    <a:pt x="641" y="113"/>
                  </a:moveTo>
                  <a:cubicBezTo>
                    <a:pt x="640" y="113"/>
                    <a:pt x="640" y="113"/>
                    <a:pt x="640" y="113"/>
                  </a:cubicBezTo>
                  <a:cubicBezTo>
                    <a:pt x="641" y="112"/>
                    <a:pt x="640" y="112"/>
                    <a:pt x="640" y="111"/>
                  </a:cubicBezTo>
                  <a:cubicBezTo>
                    <a:pt x="639" y="111"/>
                    <a:pt x="639" y="110"/>
                    <a:pt x="639" y="110"/>
                  </a:cubicBezTo>
                  <a:cubicBezTo>
                    <a:pt x="638" y="110"/>
                    <a:pt x="638" y="109"/>
                    <a:pt x="637" y="109"/>
                  </a:cubicBezTo>
                  <a:cubicBezTo>
                    <a:pt x="637" y="109"/>
                    <a:pt x="637" y="109"/>
                    <a:pt x="637" y="109"/>
                  </a:cubicBezTo>
                  <a:cubicBezTo>
                    <a:pt x="637" y="109"/>
                    <a:pt x="637" y="109"/>
                    <a:pt x="637" y="109"/>
                  </a:cubicBezTo>
                  <a:cubicBezTo>
                    <a:pt x="638" y="110"/>
                    <a:pt x="640" y="111"/>
                    <a:pt x="640" y="112"/>
                  </a:cubicBezTo>
                  <a:cubicBezTo>
                    <a:pt x="640" y="113"/>
                    <a:pt x="640" y="113"/>
                    <a:pt x="640" y="113"/>
                  </a:cubicBezTo>
                  <a:cubicBezTo>
                    <a:pt x="641" y="113"/>
                    <a:pt x="641" y="113"/>
                    <a:pt x="641" y="114"/>
                  </a:cubicBezTo>
                  <a:cubicBezTo>
                    <a:pt x="641" y="114"/>
                    <a:pt x="641" y="115"/>
                    <a:pt x="641" y="115"/>
                  </a:cubicBezTo>
                  <a:cubicBezTo>
                    <a:pt x="641" y="115"/>
                    <a:pt x="642" y="115"/>
                    <a:pt x="642" y="115"/>
                  </a:cubicBezTo>
                  <a:cubicBezTo>
                    <a:pt x="642" y="115"/>
                    <a:pt x="642" y="115"/>
                    <a:pt x="642" y="115"/>
                  </a:cubicBezTo>
                  <a:cubicBezTo>
                    <a:pt x="641" y="114"/>
                    <a:pt x="641" y="114"/>
                    <a:pt x="641" y="113"/>
                  </a:cubicBezTo>
                  <a:close/>
                  <a:moveTo>
                    <a:pt x="606" y="75"/>
                  </a:moveTo>
                  <a:cubicBezTo>
                    <a:pt x="606" y="75"/>
                    <a:pt x="606" y="75"/>
                    <a:pt x="606" y="75"/>
                  </a:cubicBezTo>
                  <a:cubicBezTo>
                    <a:pt x="607" y="76"/>
                    <a:pt x="608" y="76"/>
                    <a:pt x="608" y="77"/>
                  </a:cubicBezTo>
                  <a:cubicBezTo>
                    <a:pt x="608" y="77"/>
                    <a:pt x="609" y="77"/>
                    <a:pt x="609" y="77"/>
                  </a:cubicBezTo>
                  <a:cubicBezTo>
                    <a:pt x="609" y="77"/>
                    <a:pt x="609" y="77"/>
                    <a:pt x="609" y="77"/>
                  </a:cubicBezTo>
                  <a:cubicBezTo>
                    <a:pt x="609" y="78"/>
                    <a:pt x="609" y="78"/>
                    <a:pt x="609" y="78"/>
                  </a:cubicBezTo>
                  <a:cubicBezTo>
                    <a:pt x="609" y="78"/>
                    <a:pt x="610" y="78"/>
                    <a:pt x="610" y="78"/>
                  </a:cubicBezTo>
                  <a:cubicBezTo>
                    <a:pt x="610" y="78"/>
                    <a:pt x="610" y="78"/>
                    <a:pt x="610" y="78"/>
                  </a:cubicBezTo>
                  <a:cubicBezTo>
                    <a:pt x="610" y="79"/>
                    <a:pt x="611" y="79"/>
                    <a:pt x="612" y="79"/>
                  </a:cubicBezTo>
                  <a:cubicBezTo>
                    <a:pt x="612" y="79"/>
                    <a:pt x="612" y="79"/>
                    <a:pt x="612" y="79"/>
                  </a:cubicBezTo>
                  <a:cubicBezTo>
                    <a:pt x="612" y="80"/>
                    <a:pt x="613" y="81"/>
                    <a:pt x="613" y="81"/>
                  </a:cubicBezTo>
                  <a:cubicBezTo>
                    <a:pt x="613" y="81"/>
                    <a:pt x="613" y="80"/>
                    <a:pt x="613" y="80"/>
                  </a:cubicBezTo>
                  <a:cubicBezTo>
                    <a:pt x="614" y="81"/>
                    <a:pt x="614" y="82"/>
                    <a:pt x="614" y="82"/>
                  </a:cubicBezTo>
                  <a:cubicBezTo>
                    <a:pt x="615" y="82"/>
                    <a:pt x="615" y="82"/>
                    <a:pt x="615" y="82"/>
                  </a:cubicBezTo>
                  <a:cubicBezTo>
                    <a:pt x="615" y="83"/>
                    <a:pt x="616" y="83"/>
                    <a:pt x="616" y="83"/>
                  </a:cubicBezTo>
                  <a:cubicBezTo>
                    <a:pt x="616" y="83"/>
                    <a:pt x="616" y="83"/>
                    <a:pt x="616" y="84"/>
                  </a:cubicBezTo>
                  <a:cubicBezTo>
                    <a:pt x="616" y="84"/>
                    <a:pt x="617" y="84"/>
                    <a:pt x="617" y="84"/>
                  </a:cubicBezTo>
                  <a:cubicBezTo>
                    <a:pt x="617" y="85"/>
                    <a:pt x="618" y="84"/>
                    <a:pt x="618" y="84"/>
                  </a:cubicBezTo>
                  <a:cubicBezTo>
                    <a:pt x="619" y="85"/>
                    <a:pt x="620" y="87"/>
                    <a:pt x="620" y="87"/>
                  </a:cubicBezTo>
                  <a:cubicBezTo>
                    <a:pt x="620" y="88"/>
                    <a:pt x="621" y="88"/>
                    <a:pt x="621" y="88"/>
                  </a:cubicBezTo>
                  <a:cubicBezTo>
                    <a:pt x="621" y="88"/>
                    <a:pt x="621" y="88"/>
                    <a:pt x="621" y="88"/>
                  </a:cubicBezTo>
                  <a:cubicBezTo>
                    <a:pt x="621" y="88"/>
                    <a:pt x="621" y="89"/>
                    <a:pt x="621" y="89"/>
                  </a:cubicBezTo>
                  <a:cubicBezTo>
                    <a:pt x="621" y="89"/>
                    <a:pt x="622" y="89"/>
                    <a:pt x="622" y="89"/>
                  </a:cubicBezTo>
                  <a:cubicBezTo>
                    <a:pt x="622" y="89"/>
                    <a:pt x="622" y="89"/>
                    <a:pt x="622" y="89"/>
                  </a:cubicBezTo>
                  <a:cubicBezTo>
                    <a:pt x="622" y="89"/>
                    <a:pt x="622" y="89"/>
                    <a:pt x="622" y="89"/>
                  </a:cubicBezTo>
                  <a:cubicBezTo>
                    <a:pt x="623" y="90"/>
                    <a:pt x="624" y="91"/>
                    <a:pt x="624" y="92"/>
                  </a:cubicBezTo>
                  <a:cubicBezTo>
                    <a:pt x="625" y="92"/>
                    <a:pt x="626" y="93"/>
                    <a:pt x="626" y="93"/>
                  </a:cubicBezTo>
                  <a:cubicBezTo>
                    <a:pt x="626" y="93"/>
                    <a:pt x="626" y="94"/>
                    <a:pt x="626" y="94"/>
                  </a:cubicBezTo>
                  <a:cubicBezTo>
                    <a:pt x="627" y="94"/>
                    <a:pt x="627" y="94"/>
                    <a:pt x="627" y="95"/>
                  </a:cubicBezTo>
                  <a:cubicBezTo>
                    <a:pt x="627" y="95"/>
                    <a:pt x="627" y="95"/>
                    <a:pt x="627" y="95"/>
                  </a:cubicBezTo>
                  <a:cubicBezTo>
                    <a:pt x="627" y="95"/>
                    <a:pt x="627" y="95"/>
                    <a:pt x="627" y="95"/>
                  </a:cubicBezTo>
                  <a:cubicBezTo>
                    <a:pt x="628" y="95"/>
                    <a:pt x="628" y="96"/>
                    <a:pt x="628" y="96"/>
                  </a:cubicBezTo>
                  <a:cubicBezTo>
                    <a:pt x="628" y="96"/>
                    <a:pt x="629" y="97"/>
                    <a:pt x="629" y="97"/>
                  </a:cubicBezTo>
                  <a:cubicBezTo>
                    <a:pt x="629" y="98"/>
                    <a:pt x="630" y="98"/>
                    <a:pt x="630" y="99"/>
                  </a:cubicBezTo>
                  <a:cubicBezTo>
                    <a:pt x="631" y="99"/>
                    <a:pt x="631" y="100"/>
                    <a:pt x="632" y="100"/>
                  </a:cubicBezTo>
                  <a:cubicBezTo>
                    <a:pt x="632" y="100"/>
                    <a:pt x="632" y="101"/>
                    <a:pt x="632" y="101"/>
                  </a:cubicBezTo>
                  <a:cubicBezTo>
                    <a:pt x="633" y="102"/>
                    <a:pt x="633" y="102"/>
                    <a:pt x="633" y="102"/>
                  </a:cubicBezTo>
                  <a:cubicBezTo>
                    <a:pt x="633" y="102"/>
                    <a:pt x="633" y="103"/>
                    <a:pt x="634" y="103"/>
                  </a:cubicBezTo>
                  <a:cubicBezTo>
                    <a:pt x="634" y="103"/>
                    <a:pt x="634" y="104"/>
                    <a:pt x="634" y="104"/>
                  </a:cubicBezTo>
                  <a:cubicBezTo>
                    <a:pt x="634" y="104"/>
                    <a:pt x="634" y="105"/>
                    <a:pt x="635" y="105"/>
                  </a:cubicBezTo>
                  <a:cubicBezTo>
                    <a:pt x="635" y="105"/>
                    <a:pt x="635" y="105"/>
                    <a:pt x="635" y="105"/>
                  </a:cubicBezTo>
                  <a:cubicBezTo>
                    <a:pt x="635" y="105"/>
                    <a:pt x="635" y="105"/>
                    <a:pt x="635" y="105"/>
                  </a:cubicBezTo>
                  <a:cubicBezTo>
                    <a:pt x="635" y="106"/>
                    <a:pt x="636" y="106"/>
                    <a:pt x="636" y="106"/>
                  </a:cubicBezTo>
                  <a:cubicBezTo>
                    <a:pt x="636" y="106"/>
                    <a:pt x="636" y="107"/>
                    <a:pt x="636" y="107"/>
                  </a:cubicBezTo>
                  <a:cubicBezTo>
                    <a:pt x="636" y="107"/>
                    <a:pt x="636" y="107"/>
                    <a:pt x="637" y="107"/>
                  </a:cubicBezTo>
                  <a:cubicBezTo>
                    <a:pt x="637" y="108"/>
                    <a:pt x="637" y="108"/>
                    <a:pt x="637" y="108"/>
                  </a:cubicBezTo>
                  <a:cubicBezTo>
                    <a:pt x="637" y="108"/>
                    <a:pt x="637" y="108"/>
                    <a:pt x="637" y="108"/>
                  </a:cubicBezTo>
                  <a:cubicBezTo>
                    <a:pt x="637" y="108"/>
                    <a:pt x="637" y="109"/>
                    <a:pt x="637" y="109"/>
                  </a:cubicBezTo>
                  <a:cubicBezTo>
                    <a:pt x="638" y="109"/>
                    <a:pt x="639" y="110"/>
                    <a:pt x="639" y="110"/>
                  </a:cubicBezTo>
                  <a:cubicBezTo>
                    <a:pt x="639" y="110"/>
                    <a:pt x="640" y="110"/>
                    <a:pt x="640" y="111"/>
                  </a:cubicBezTo>
                  <a:cubicBezTo>
                    <a:pt x="640" y="111"/>
                    <a:pt x="640" y="111"/>
                    <a:pt x="640" y="111"/>
                  </a:cubicBezTo>
                  <a:cubicBezTo>
                    <a:pt x="640" y="111"/>
                    <a:pt x="640" y="112"/>
                    <a:pt x="640" y="112"/>
                  </a:cubicBezTo>
                  <a:cubicBezTo>
                    <a:pt x="641" y="112"/>
                    <a:pt x="641" y="113"/>
                    <a:pt x="642" y="113"/>
                  </a:cubicBezTo>
                  <a:cubicBezTo>
                    <a:pt x="642" y="113"/>
                    <a:pt x="641" y="113"/>
                    <a:pt x="641" y="113"/>
                  </a:cubicBezTo>
                  <a:cubicBezTo>
                    <a:pt x="641" y="114"/>
                    <a:pt x="641" y="113"/>
                    <a:pt x="642" y="114"/>
                  </a:cubicBezTo>
                  <a:cubicBezTo>
                    <a:pt x="642" y="114"/>
                    <a:pt x="642" y="114"/>
                    <a:pt x="642" y="115"/>
                  </a:cubicBezTo>
                  <a:cubicBezTo>
                    <a:pt x="642" y="115"/>
                    <a:pt x="642" y="115"/>
                    <a:pt x="642" y="115"/>
                  </a:cubicBezTo>
                  <a:cubicBezTo>
                    <a:pt x="643" y="116"/>
                    <a:pt x="643" y="116"/>
                    <a:pt x="643" y="117"/>
                  </a:cubicBezTo>
                  <a:cubicBezTo>
                    <a:pt x="643" y="117"/>
                    <a:pt x="643" y="117"/>
                    <a:pt x="643" y="117"/>
                  </a:cubicBezTo>
                  <a:cubicBezTo>
                    <a:pt x="643" y="117"/>
                    <a:pt x="643" y="117"/>
                    <a:pt x="644" y="118"/>
                  </a:cubicBezTo>
                  <a:cubicBezTo>
                    <a:pt x="644" y="118"/>
                    <a:pt x="644" y="118"/>
                    <a:pt x="644" y="118"/>
                  </a:cubicBezTo>
                  <a:cubicBezTo>
                    <a:pt x="645" y="118"/>
                    <a:pt x="644" y="120"/>
                    <a:pt x="645" y="120"/>
                  </a:cubicBezTo>
                  <a:cubicBezTo>
                    <a:pt x="645" y="120"/>
                    <a:pt x="645" y="120"/>
                    <a:pt x="645" y="120"/>
                  </a:cubicBezTo>
                  <a:cubicBezTo>
                    <a:pt x="645" y="121"/>
                    <a:pt x="646" y="121"/>
                    <a:pt x="646" y="122"/>
                  </a:cubicBezTo>
                  <a:cubicBezTo>
                    <a:pt x="646" y="122"/>
                    <a:pt x="646" y="122"/>
                    <a:pt x="646" y="122"/>
                  </a:cubicBezTo>
                  <a:cubicBezTo>
                    <a:pt x="646" y="122"/>
                    <a:pt x="646" y="123"/>
                    <a:pt x="647" y="123"/>
                  </a:cubicBezTo>
                  <a:cubicBezTo>
                    <a:pt x="646" y="124"/>
                    <a:pt x="647" y="124"/>
                    <a:pt x="647" y="125"/>
                  </a:cubicBezTo>
                  <a:cubicBezTo>
                    <a:pt x="647" y="124"/>
                    <a:pt x="647" y="124"/>
                    <a:pt x="647" y="124"/>
                  </a:cubicBezTo>
                  <a:cubicBezTo>
                    <a:pt x="648" y="124"/>
                    <a:pt x="648" y="124"/>
                    <a:pt x="648" y="124"/>
                  </a:cubicBezTo>
                  <a:cubicBezTo>
                    <a:pt x="648" y="126"/>
                    <a:pt x="648" y="126"/>
                    <a:pt x="649" y="127"/>
                  </a:cubicBezTo>
                  <a:cubicBezTo>
                    <a:pt x="649" y="127"/>
                    <a:pt x="649" y="128"/>
                    <a:pt x="649" y="129"/>
                  </a:cubicBezTo>
                  <a:cubicBezTo>
                    <a:pt x="650" y="130"/>
                    <a:pt x="650" y="131"/>
                    <a:pt x="651" y="132"/>
                  </a:cubicBezTo>
                  <a:cubicBezTo>
                    <a:pt x="651" y="133"/>
                    <a:pt x="651" y="133"/>
                    <a:pt x="651" y="134"/>
                  </a:cubicBezTo>
                  <a:cubicBezTo>
                    <a:pt x="652" y="134"/>
                    <a:pt x="651" y="135"/>
                    <a:pt x="652" y="135"/>
                  </a:cubicBezTo>
                  <a:cubicBezTo>
                    <a:pt x="652" y="136"/>
                    <a:pt x="652" y="137"/>
                    <a:pt x="652" y="137"/>
                  </a:cubicBezTo>
                  <a:cubicBezTo>
                    <a:pt x="653" y="138"/>
                    <a:pt x="653" y="139"/>
                    <a:pt x="654" y="139"/>
                  </a:cubicBezTo>
                  <a:cubicBezTo>
                    <a:pt x="653" y="140"/>
                    <a:pt x="654" y="140"/>
                    <a:pt x="654" y="141"/>
                  </a:cubicBezTo>
                  <a:cubicBezTo>
                    <a:pt x="654" y="141"/>
                    <a:pt x="655" y="142"/>
                    <a:pt x="655" y="142"/>
                  </a:cubicBezTo>
                  <a:cubicBezTo>
                    <a:pt x="655" y="143"/>
                    <a:pt x="655" y="144"/>
                    <a:pt x="655" y="145"/>
                  </a:cubicBezTo>
                  <a:cubicBezTo>
                    <a:pt x="655" y="145"/>
                    <a:pt x="655" y="145"/>
                    <a:pt x="655" y="146"/>
                  </a:cubicBezTo>
                  <a:cubicBezTo>
                    <a:pt x="655" y="145"/>
                    <a:pt x="657" y="149"/>
                    <a:pt x="657" y="149"/>
                  </a:cubicBezTo>
                  <a:cubicBezTo>
                    <a:pt x="661" y="166"/>
                    <a:pt x="658" y="183"/>
                    <a:pt x="666" y="200"/>
                  </a:cubicBezTo>
                  <a:cubicBezTo>
                    <a:pt x="669" y="205"/>
                    <a:pt x="678" y="215"/>
                    <a:pt x="690" y="210"/>
                  </a:cubicBezTo>
                  <a:cubicBezTo>
                    <a:pt x="692" y="210"/>
                    <a:pt x="695" y="208"/>
                    <a:pt x="696" y="207"/>
                  </a:cubicBezTo>
                  <a:cubicBezTo>
                    <a:pt x="696" y="207"/>
                    <a:pt x="700" y="211"/>
                    <a:pt x="707" y="211"/>
                  </a:cubicBezTo>
                  <a:cubicBezTo>
                    <a:pt x="723" y="213"/>
                    <a:pt x="737" y="192"/>
                    <a:pt x="735" y="179"/>
                  </a:cubicBezTo>
                  <a:cubicBezTo>
                    <a:pt x="734" y="172"/>
                    <a:pt x="728" y="169"/>
                    <a:pt x="728" y="169"/>
                  </a:cubicBezTo>
                  <a:cubicBezTo>
                    <a:pt x="729" y="169"/>
                    <a:pt x="737" y="165"/>
                    <a:pt x="736" y="152"/>
                  </a:cubicBezTo>
                  <a:cubicBezTo>
                    <a:pt x="735" y="141"/>
                    <a:pt x="726" y="137"/>
                    <a:pt x="721" y="135"/>
                  </a:cubicBezTo>
                  <a:cubicBezTo>
                    <a:pt x="712" y="130"/>
                    <a:pt x="699" y="131"/>
                    <a:pt x="691" y="136"/>
                  </a:cubicBezTo>
                  <a:cubicBezTo>
                    <a:pt x="683" y="142"/>
                    <a:pt x="679" y="149"/>
                    <a:pt x="681" y="158"/>
                  </a:cubicBezTo>
                  <a:cubicBezTo>
                    <a:pt x="682" y="166"/>
                    <a:pt x="689" y="176"/>
                    <a:pt x="699" y="174"/>
                  </a:cubicBezTo>
                  <a:cubicBezTo>
                    <a:pt x="712" y="171"/>
                    <a:pt x="702" y="153"/>
                    <a:pt x="696" y="162"/>
                  </a:cubicBezTo>
                  <a:cubicBezTo>
                    <a:pt x="695" y="155"/>
                    <a:pt x="702" y="154"/>
                    <a:pt x="706" y="154"/>
                  </a:cubicBezTo>
                  <a:cubicBezTo>
                    <a:pt x="719" y="156"/>
                    <a:pt x="719" y="177"/>
                    <a:pt x="709" y="183"/>
                  </a:cubicBezTo>
                  <a:cubicBezTo>
                    <a:pt x="705" y="185"/>
                    <a:pt x="700" y="185"/>
                    <a:pt x="697" y="184"/>
                  </a:cubicBezTo>
                  <a:cubicBezTo>
                    <a:pt x="693" y="183"/>
                    <a:pt x="689" y="180"/>
                    <a:pt x="686" y="177"/>
                  </a:cubicBezTo>
                  <a:cubicBezTo>
                    <a:pt x="683" y="173"/>
                    <a:pt x="680" y="169"/>
                    <a:pt x="678" y="164"/>
                  </a:cubicBezTo>
                  <a:cubicBezTo>
                    <a:pt x="677" y="161"/>
                    <a:pt x="676" y="158"/>
                    <a:pt x="675" y="155"/>
                  </a:cubicBezTo>
                  <a:cubicBezTo>
                    <a:pt x="675" y="153"/>
                    <a:pt x="675" y="152"/>
                    <a:pt x="674" y="151"/>
                  </a:cubicBezTo>
                  <a:cubicBezTo>
                    <a:pt x="674" y="150"/>
                    <a:pt x="673" y="150"/>
                    <a:pt x="673" y="149"/>
                  </a:cubicBezTo>
                  <a:cubicBezTo>
                    <a:pt x="673" y="148"/>
                    <a:pt x="673" y="150"/>
                    <a:pt x="673" y="149"/>
                  </a:cubicBezTo>
                  <a:cubicBezTo>
                    <a:pt x="673" y="149"/>
                    <a:pt x="673" y="149"/>
                    <a:pt x="673" y="148"/>
                  </a:cubicBezTo>
                  <a:cubicBezTo>
                    <a:pt x="673" y="148"/>
                    <a:pt x="673" y="148"/>
                    <a:pt x="673" y="147"/>
                  </a:cubicBezTo>
                  <a:cubicBezTo>
                    <a:pt x="672" y="147"/>
                    <a:pt x="672" y="146"/>
                    <a:pt x="672" y="146"/>
                  </a:cubicBezTo>
                  <a:cubicBezTo>
                    <a:pt x="672" y="146"/>
                    <a:pt x="672" y="145"/>
                    <a:pt x="672" y="145"/>
                  </a:cubicBezTo>
                  <a:cubicBezTo>
                    <a:pt x="671" y="145"/>
                    <a:pt x="672" y="144"/>
                    <a:pt x="671" y="143"/>
                  </a:cubicBezTo>
                  <a:cubicBezTo>
                    <a:pt x="671" y="142"/>
                    <a:pt x="671" y="141"/>
                    <a:pt x="671" y="140"/>
                  </a:cubicBezTo>
                  <a:cubicBezTo>
                    <a:pt x="670" y="139"/>
                    <a:pt x="668" y="137"/>
                    <a:pt x="669" y="136"/>
                  </a:cubicBezTo>
                  <a:cubicBezTo>
                    <a:pt x="668" y="136"/>
                    <a:pt x="668" y="135"/>
                    <a:pt x="668" y="135"/>
                  </a:cubicBezTo>
                  <a:cubicBezTo>
                    <a:pt x="668" y="135"/>
                    <a:pt x="667" y="135"/>
                    <a:pt x="667" y="135"/>
                  </a:cubicBezTo>
                  <a:cubicBezTo>
                    <a:pt x="666" y="133"/>
                    <a:pt x="666" y="133"/>
                    <a:pt x="665" y="132"/>
                  </a:cubicBezTo>
                  <a:cubicBezTo>
                    <a:pt x="665" y="132"/>
                    <a:pt x="666" y="131"/>
                    <a:pt x="665" y="131"/>
                  </a:cubicBezTo>
                  <a:cubicBezTo>
                    <a:pt x="665" y="130"/>
                    <a:pt x="664" y="130"/>
                    <a:pt x="665" y="129"/>
                  </a:cubicBezTo>
                  <a:cubicBezTo>
                    <a:pt x="664" y="129"/>
                    <a:pt x="664" y="130"/>
                    <a:pt x="664" y="129"/>
                  </a:cubicBezTo>
                  <a:cubicBezTo>
                    <a:pt x="664" y="129"/>
                    <a:pt x="663" y="128"/>
                    <a:pt x="663" y="127"/>
                  </a:cubicBezTo>
                  <a:cubicBezTo>
                    <a:pt x="662" y="126"/>
                    <a:pt x="662" y="125"/>
                    <a:pt x="662" y="125"/>
                  </a:cubicBezTo>
                  <a:cubicBezTo>
                    <a:pt x="662" y="124"/>
                    <a:pt x="661" y="124"/>
                    <a:pt x="661" y="124"/>
                  </a:cubicBezTo>
                  <a:cubicBezTo>
                    <a:pt x="661" y="123"/>
                    <a:pt x="661" y="123"/>
                    <a:pt x="660" y="123"/>
                  </a:cubicBezTo>
                  <a:cubicBezTo>
                    <a:pt x="660" y="122"/>
                    <a:pt x="660" y="122"/>
                    <a:pt x="659" y="122"/>
                  </a:cubicBezTo>
                  <a:cubicBezTo>
                    <a:pt x="659" y="121"/>
                    <a:pt x="659" y="121"/>
                    <a:pt x="659" y="120"/>
                  </a:cubicBezTo>
                  <a:cubicBezTo>
                    <a:pt x="658" y="120"/>
                    <a:pt x="658" y="119"/>
                    <a:pt x="658" y="119"/>
                  </a:cubicBezTo>
                  <a:cubicBezTo>
                    <a:pt x="658" y="119"/>
                    <a:pt x="658" y="119"/>
                    <a:pt x="658" y="119"/>
                  </a:cubicBezTo>
                  <a:cubicBezTo>
                    <a:pt x="657" y="119"/>
                    <a:pt x="657" y="118"/>
                    <a:pt x="657" y="118"/>
                  </a:cubicBezTo>
                  <a:cubicBezTo>
                    <a:pt x="657" y="117"/>
                    <a:pt x="656" y="117"/>
                    <a:pt x="656" y="116"/>
                  </a:cubicBezTo>
                  <a:cubicBezTo>
                    <a:pt x="656" y="116"/>
                    <a:pt x="656" y="116"/>
                    <a:pt x="656" y="116"/>
                  </a:cubicBezTo>
                  <a:cubicBezTo>
                    <a:pt x="656" y="116"/>
                    <a:pt x="655" y="116"/>
                    <a:pt x="655" y="116"/>
                  </a:cubicBezTo>
                  <a:cubicBezTo>
                    <a:pt x="654" y="115"/>
                    <a:pt x="654" y="114"/>
                    <a:pt x="654" y="113"/>
                  </a:cubicBezTo>
                  <a:cubicBezTo>
                    <a:pt x="652" y="112"/>
                    <a:pt x="652" y="110"/>
                    <a:pt x="650" y="110"/>
                  </a:cubicBezTo>
                  <a:cubicBezTo>
                    <a:pt x="650" y="109"/>
                    <a:pt x="650" y="109"/>
                    <a:pt x="649" y="108"/>
                  </a:cubicBezTo>
                  <a:cubicBezTo>
                    <a:pt x="649" y="107"/>
                    <a:pt x="648" y="107"/>
                    <a:pt x="649" y="106"/>
                  </a:cubicBezTo>
                  <a:cubicBezTo>
                    <a:pt x="648" y="106"/>
                    <a:pt x="648" y="106"/>
                    <a:pt x="647" y="106"/>
                  </a:cubicBezTo>
                  <a:cubicBezTo>
                    <a:pt x="647" y="103"/>
                    <a:pt x="645" y="102"/>
                    <a:pt x="643" y="100"/>
                  </a:cubicBezTo>
                  <a:cubicBezTo>
                    <a:pt x="642" y="99"/>
                    <a:pt x="641" y="97"/>
                    <a:pt x="639" y="97"/>
                  </a:cubicBezTo>
                  <a:cubicBezTo>
                    <a:pt x="639" y="96"/>
                    <a:pt x="638" y="96"/>
                    <a:pt x="638" y="95"/>
                  </a:cubicBezTo>
                  <a:cubicBezTo>
                    <a:pt x="638" y="95"/>
                    <a:pt x="636" y="94"/>
                    <a:pt x="637" y="96"/>
                  </a:cubicBezTo>
                  <a:cubicBezTo>
                    <a:pt x="636" y="95"/>
                    <a:pt x="635" y="93"/>
                    <a:pt x="635" y="92"/>
                  </a:cubicBezTo>
                  <a:cubicBezTo>
                    <a:pt x="634" y="92"/>
                    <a:pt x="634" y="93"/>
                    <a:pt x="634" y="92"/>
                  </a:cubicBezTo>
                  <a:cubicBezTo>
                    <a:pt x="634" y="92"/>
                    <a:pt x="633" y="91"/>
                    <a:pt x="633" y="91"/>
                  </a:cubicBezTo>
                  <a:cubicBezTo>
                    <a:pt x="632" y="91"/>
                    <a:pt x="632" y="91"/>
                    <a:pt x="632" y="91"/>
                  </a:cubicBezTo>
                  <a:cubicBezTo>
                    <a:pt x="632" y="91"/>
                    <a:pt x="632" y="90"/>
                    <a:pt x="632" y="90"/>
                  </a:cubicBezTo>
                  <a:cubicBezTo>
                    <a:pt x="631" y="90"/>
                    <a:pt x="631" y="90"/>
                    <a:pt x="631" y="89"/>
                  </a:cubicBezTo>
                  <a:cubicBezTo>
                    <a:pt x="631" y="89"/>
                    <a:pt x="630" y="89"/>
                    <a:pt x="630" y="89"/>
                  </a:cubicBezTo>
                  <a:cubicBezTo>
                    <a:pt x="630" y="89"/>
                    <a:pt x="631" y="89"/>
                    <a:pt x="631" y="89"/>
                  </a:cubicBezTo>
                  <a:cubicBezTo>
                    <a:pt x="630" y="89"/>
                    <a:pt x="629" y="88"/>
                    <a:pt x="629" y="87"/>
                  </a:cubicBezTo>
                  <a:cubicBezTo>
                    <a:pt x="629" y="87"/>
                    <a:pt x="628" y="87"/>
                    <a:pt x="628" y="87"/>
                  </a:cubicBezTo>
                  <a:cubicBezTo>
                    <a:pt x="628" y="87"/>
                    <a:pt x="628" y="87"/>
                    <a:pt x="628" y="87"/>
                  </a:cubicBezTo>
                  <a:cubicBezTo>
                    <a:pt x="627" y="87"/>
                    <a:pt x="627" y="87"/>
                    <a:pt x="627" y="87"/>
                  </a:cubicBezTo>
                  <a:cubicBezTo>
                    <a:pt x="627" y="86"/>
                    <a:pt x="627" y="87"/>
                    <a:pt x="627" y="87"/>
                  </a:cubicBezTo>
                  <a:cubicBezTo>
                    <a:pt x="627" y="87"/>
                    <a:pt x="627" y="86"/>
                    <a:pt x="626" y="86"/>
                  </a:cubicBezTo>
                  <a:cubicBezTo>
                    <a:pt x="625" y="85"/>
                    <a:pt x="625" y="85"/>
                    <a:pt x="624" y="85"/>
                  </a:cubicBezTo>
                  <a:cubicBezTo>
                    <a:pt x="624" y="85"/>
                    <a:pt x="624" y="85"/>
                    <a:pt x="623" y="84"/>
                  </a:cubicBezTo>
                  <a:cubicBezTo>
                    <a:pt x="623" y="84"/>
                    <a:pt x="624" y="84"/>
                    <a:pt x="624" y="84"/>
                  </a:cubicBezTo>
                  <a:cubicBezTo>
                    <a:pt x="623" y="84"/>
                    <a:pt x="623" y="84"/>
                    <a:pt x="623" y="84"/>
                  </a:cubicBezTo>
                  <a:cubicBezTo>
                    <a:pt x="623" y="84"/>
                    <a:pt x="623" y="84"/>
                    <a:pt x="623" y="84"/>
                  </a:cubicBezTo>
                  <a:cubicBezTo>
                    <a:pt x="623" y="83"/>
                    <a:pt x="623" y="83"/>
                    <a:pt x="623" y="83"/>
                  </a:cubicBezTo>
                  <a:cubicBezTo>
                    <a:pt x="622" y="83"/>
                    <a:pt x="622" y="83"/>
                    <a:pt x="621" y="82"/>
                  </a:cubicBezTo>
                  <a:cubicBezTo>
                    <a:pt x="621" y="82"/>
                    <a:pt x="621" y="83"/>
                    <a:pt x="621" y="82"/>
                  </a:cubicBezTo>
                  <a:cubicBezTo>
                    <a:pt x="620" y="82"/>
                    <a:pt x="620" y="82"/>
                    <a:pt x="620" y="82"/>
                  </a:cubicBezTo>
                  <a:cubicBezTo>
                    <a:pt x="619" y="81"/>
                    <a:pt x="619" y="81"/>
                    <a:pt x="618" y="81"/>
                  </a:cubicBezTo>
                  <a:cubicBezTo>
                    <a:pt x="617" y="80"/>
                    <a:pt x="617" y="80"/>
                    <a:pt x="617" y="80"/>
                  </a:cubicBezTo>
                  <a:cubicBezTo>
                    <a:pt x="616" y="79"/>
                    <a:pt x="615" y="79"/>
                    <a:pt x="614" y="78"/>
                  </a:cubicBezTo>
                  <a:cubicBezTo>
                    <a:pt x="614" y="78"/>
                    <a:pt x="614" y="78"/>
                    <a:pt x="614" y="78"/>
                  </a:cubicBezTo>
                  <a:cubicBezTo>
                    <a:pt x="613" y="78"/>
                    <a:pt x="614" y="77"/>
                    <a:pt x="614" y="77"/>
                  </a:cubicBezTo>
                  <a:cubicBezTo>
                    <a:pt x="613" y="77"/>
                    <a:pt x="613" y="77"/>
                    <a:pt x="613" y="77"/>
                  </a:cubicBezTo>
                  <a:cubicBezTo>
                    <a:pt x="612" y="77"/>
                    <a:pt x="612" y="76"/>
                    <a:pt x="611" y="76"/>
                  </a:cubicBezTo>
                  <a:cubicBezTo>
                    <a:pt x="611" y="76"/>
                    <a:pt x="610" y="76"/>
                    <a:pt x="610" y="75"/>
                  </a:cubicBezTo>
                  <a:cubicBezTo>
                    <a:pt x="610" y="75"/>
                    <a:pt x="611" y="76"/>
                    <a:pt x="611" y="76"/>
                  </a:cubicBezTo>
                  <a:cubicBezTo>
                    <a:pt x="610" y="75"/>
                    <a:pt x="607" y="74"/>
                    <a:pt x="607" y="74"/>
                  </a:cubicBezTo>
                  <a:cubicBezTo>
                    <a:pt x="607" y="74"/>
                    <a:pt x="607" y="74"/>
                    <a:pt x="607" y="74"/>
                  </a:cubicBezTo>
                  <a:cubicBezTo>
                    <a:pt x="606" y="74"/>
                    <a:pt x="606" y="74"/>
                    <a:pt x="606" y="74"/>
                  </a:cubicBezTo>
                  <a:cubicBezTo>
                    <a:pt x="606" y="74"/>
                    <a:pt x="606" y="74"/>
                    <a:pt x="606" y="74"/>
                  </a:cubicBezTo>
                  <a:cubicBezTo>
                    <a:pt x="606" y="73"/>
                    <a:pt x="605" y="74"/>
                    <a:pt x="605" y="73"/>
                  </a:cubicBezTo>
                  <a:cubicBezTo>
                    <a:pt x="605" y="74"/>
                    <a:pt x="605" y="74"/>
                    <a:pt x="605" y="74"/>
                  </a:cubicBezTo>
                  <a:cubicBezTo>
                    <a:pt x="606" y="75"/>
                    <a:pt x="606" y="74"/>
                    <a:pt x="606" y="75"/>
                  </a:cubicBezTo>
                  <a:close/>
                  <a:moveTo>
                    <a:pt x="661" y="133"/>
                  </a:moveTo>
                  <a:cubicBezTo>
                    <a:pt x="663" y="135"/>
                    <a:pt x="664" y="138"/>
                    <a:pt x="665" y="140"/>
                  </a:cubicBezTo>
                  <a:cubicBezTo>
                    <a:pt x="665" y="141"/>
                    <a:pt x="665" y="141"/>
                    <a:pt x="665" y="142"/>
                  </a:cubicBezTo>
                  <a:cubicBezTo>
                    <a:pt x="665" y="142"/>
                    <a:pt x="666" y="142"/>
                    <a:pt x="666" y="143"/>
                  </a:cubicBezTo>
                  <a:cubicBezTo>
                    <a:pt x="666" y="144"/>
                    <a:pt x="667" y="144"/>
                    <a:pt x="667" y="145"/>
                  </a:cubicBezTo>
                  <a:cubicBezTo>
                    <a:pt x="668" y="145"/>
                    <a:pt x="667" y="146"/>
                    <a:pt x="668" y="147"/>
                  </a:cubicBezTo>
                  <a:cubicBezTo>
                    <a:pt x="668" y="147"/>
                    <a:pt x="668" y="148"/>
                    <a:pt x="668" y="148"/>
                  </a:cubicBezTo>
                  <a:cubicBezTo>
                    <a:pt x="668" y="148"/>
                    <a:pt x="668" y="149"/>
                    <a:pt x="668" y="149"/>
                  </a:cubicBezTo>
                  <a:cubicBezTo>
                    <a:pt x="667" y="148"/>
                    <a:pt x="668" y="148"/>
                    <a:pt x="667" y="147"/>
                  </a:cubicBezTo>
                  <a:cubicBezTo>
                    <a:pt x="665" y="146"/>
                    <a:pt x="666" y="143"/>
                    <a:pt x="664" y="142"/>
                  </a:cubicBezTo>
                  <a:cubicBezTo>
                    <a:pt x="664" y="141"/>
                    <a:pt x="664" y="140"/>
                    <a:pt x="664" y="139"/>
                  </a:cubicBezTo>
                  <a:cubicBezTo>
                    <a:pt x="664" y="139"/>
                    <a:pt x="663" y="138"/>
                    <a:pt x="663" y="138"/>
                  </a:cubicBezTo>
                  <a:cubicBezTo>
                    <a:pt x="663" y="137"/>
                    <a:pt x="663" y="137"/>
                    <a:pt x="663" y="136"/>
                  </a:cubicBezTo>
                  <a:cubicBezTo>
                    <a:pt x="662" y="135"/>
                    <a:pt x="662" y="135"/>
                    <a:pt x="662" y="135"/>
                  </a:cubicBezTo>
                  <a:cubicBezTo>
                    <a:pt x="662" y="135"/>
                    <a:pt x="662" y="135"/>
                    <a:pt x="661" y="134"/>
                  </a:cubicBezTo>
                  <a:cubicBezTo>
                    <a:pt x="661" y="134"/>
                    <a:pt x="660" y="133"/>
                    <a:pt x="661" y="133"/>
                  </a:cubicBezTo>
                  <a:close/>
                  <a:moveTo>
                    <a:pt x="658" y="127"/>
                  </a:moveTo>
                  <a:cubicBezTo>
                    <a:pt x="659" y="128"/>
                    <a:pt x="659" y="129"/>
                    <a:pt x="660" y="130"/>
                  </a:cubicBezTo>
                  <a:cubicBezTo>
                    <a:pt x="660" y="132"/>
                    <a:pt x="660" y="132"/>
                    <a:pt x="660" y="132"/>
                  </a:cubicBezTo>
                  <a:cubicBezTo>
                    <a:pt x="659" y="131"/>
                    <a:pt x="660" y="130"/>
                    <a:pt x="658" y="130"/>
                  </a:cubicBezTo>
                  <a:cubicBezTo>
                    <a:pt x="659" y="128"/>
                    <a:pt x="658" y="128"/>
                    <a:pt x="658" y="127"/>
                  </a:cubicBezTo>
                  <a:close/>
                  <a:moveTo>
                    <a:pt x="644" y="116"/>
                  </a:moveTo>
                  <a:cubicBezTo>
                    <a:pt x="644" y="115"/>
                    <a:pt x="643" y="115"/>
                    <a:pt x="644" y="114"/>
                  </a:cubicBezTo>
                  <a:cubicBezTo>
                    <a:pt x="643" y="114"/>
                    <a:pt x="643" y="114"/>
                    <a:pt x="643" y="113"/>
                  </a:cubicBezTo>
                  <a:cubicBezTo>
                    <a:pt x="643" y="113"/>
                    <a:pt x="644" y="114"/>
                    <a:pt x="644" y="114"/>
                  </a:cubicBezTo>
                  <a:cubicBezTo>
                    <a:pt x="644" y="115"/>
                    <a:pt x="645" y="116"/>
                    <a:pt x="645" y="116"/>
                  </a:cubicBezTo>
                  <a:cubicBezTo>
                    <a:pt x="645" y="117"/>
                    <a:pt x="645" y="115"/>
                    <a:pt x="644" y="116"/>
                  </a:cubicBezTo>
                  <a:close/>
                  <a:moveTo>
                    <a:pt x="646" y="121"/>
                  </a:moveTo>
                  <a:cubicBezTo>
                    <a:pt x="646" y="121"/>
                    <a:pt x="646" y="121"/>
                    <a:pt x="646" y="121"/>
                  </a:cubicBezTo>
                  <a:cubicBezTo>
                    <a:pt x="646" y="121"/>
                    <a:pt x="646" y="121"/>
                    <a:pt x="646" y="121"/>
                  </a:cubicBezTo>
                  <a:cubicBezTo>
                    <a:pt x="646" y="121"/>
                    <a:pt x="646" y="121"/>
                    <a:pt x="646" y="121"/>
                  </a:cubicBezTo>
                  <a:close/>
                  <a:moveTo>
                    <a:pt x="636" y="99"/>
                  </a:moveTo>
                  <a:cubicBezTo>
                    <a:pt x="637" y="100"/>
                    <a:pt x="637" y="100"/>
                    <a:pt x="637" y="101"/>
                  </a:cubicBezTo>
                  <a:cubicBezTo>
                    <a:pt x="637" y="101"/>
                    <a:pt x="638" y="101"/>
                    <a:pt x="638" y="101"/>
                  </a:cubicBezTo>
                  <a:cubicBezTo>
                    <a:pt x="638" y="102"/>
                    <a:pt x="638" y="101"/>
                    <a:pt x="639" y="101"/>
                  </a:cubicBezTo>
                  <a:cubicBezTo>
                    <a:pt x="639" y="102"/>
                    <a:pt x="640" y="102"/>
                    <a:pt x="640" y="103"/>
                  </a:cubicBezTo>
                  <a:cubicBezTo>
                    <a:pt x="640" y="103"/>
                    <a:pt x="640" y="103"/>
                    <a:pt x="640" y="103"/>
                  </a:cubicBezTo>
                  <a:cubicBezTo>
                    <a:pt x="641" y="103"/>
                    <a:pt x="641" y="104"/>
                    <a:pt x="641" y="104"/>
                  </a:cubicBezTo>
                  <a:cubicBezTo>
                    <a:pt x="642" y="104"/>
                    <a:pt x="642" y="105"/>
                    <a:pt x="642" y="105"/>
                  </a:cubicBezTo>
                  <a:cubicBezTo>
                    <a:pt x="643" y="105"/>
                    <a:pt x="642" y="105"/>
                    <a:pt x="643" y="106"/>
                  </a:cubicBezTo>
                  <a:cubicBezTo>
                    <a:pt x="643" y="107"/>
                    <a:pt x="645" y="108"/>
                    <a:pt x="645" y="110"/>
                  </a:cubicBezTo>
                  <a:cubicBezTo>
                    <a:pt x="646" y="110"/>
                    <a:pt x="646" y="111"/>
                    <a:pt x="646" y="112"/>
                  </a:cubicBezTo>
                  <a:cubicBezTo>
                    <a:pt x="648" y="112"/>
                    <a:pt x="648" y="112"/>
                    <a:pt x="648" y="112"/>
                  </a:cubicBezTo>
                  <a:cubicBezTo>
                    <a:pt x="648" y="113"/>
                    <a:pt x="649" y="114"/>
                    <a:pt x="649" y="115"/>
                  </a:cubicBezTo>
                  <a:cubicBezTo>
                    <a:pt x="650" y="115"/>
                    <a:pt x="650" y="115"/>
                    <a:pt x="650" y="115"/>
                  </a:cubicBezTo>
                  <a:cubicBezTo>
                    <a:pt x="650" y="116"/>
                    <a:pt x="651" y="117"/>
                    <a:pt x="651" y="118"/>
                  </a:cubicBezTo>
                  <a:cubicBezTo>
                    <a:pt x="651" y="118"/>
                    <a:pt x="651" y="118"/>
                    <a:pt x="651" y="118"/>
                  </a:cubicBezTo>
                  <a:cubicBezTo>
                    <a:pt x="652" y="118"/>
                    <a:pt x="652" y="119"/>
                    <a:pt x="652" y="119"/>
                  </a:cubicBezTo>
                  <a:cubicBezTo>
                    <a:pt x="652" y="119"/>
                    <a:pt x="652" y="119"/>
                    <a:pt x="652" y="120"/>
                  </a:cubicBezTo>
                  <a:cubicBezTo>
                    <a:pt x="653" y="120"/>
                    <a:pt x="653" y="120"/>
                    <a:pt x="653" y="120"/>
                  </a:cubicBezTo>
                  <a:cubicBezTo>
                    <a:pt x="654" y="121"/>
                    <a:pt x="654" y="121"/>
                    <a:pt x="654" y="122"/>
                  </a:cubicBezTo>
                  <a:cubicBezTo>
                    <a:pt x="655" y="123"/>
                    <a:pt x="656" y="125"/>
                    <a:pt x="657" y="126"/>
                  </a:cubicBezTo>
                  <a:cubicBezTo>
                    <a:pt x="657" y="127"/>
                    <a:pt x="656" y="125"/>
                    <a:pt x="656" y="125"/>
                  </a:cubicBezTo>
                  <a:cubicBezTo>
                    <a:pt x="655" y="125"/>
                    <a:pt x="655" y="124"/>
                    <a:pt x="655" y="124"/>
                  </a:cubicBezTo>
                  <a:cubicBezTo>
                    <a:pt x="653" y="123"/>
                    <a:pt x="653" y="120"/>
                    <a:pt x="651" y="119"/>
                  </a:cubicBezTo>
                  <a:cubicBezTo>
                    <a:pt x="651" y="119"/>
                    <a:pt x="651" y="119"/>
                    <a:pt x="651" y="118"/>
                  </a:cubicBezTo>
                  <a:cubicBezTo>
                    <a:pt x="650" y="118"/>
                    <a:pt x="650" y="117"/>
                    <a:pt x="650" y="117"/>
                  </a:cubicBezTo>
                  <a:cubicBezTo>
                    <a:pt x="650" y="116"/>
                    <a:pt x="649" y="116"/>
                    <a:pt x="649" y="115"/>
                  </a:cubicBezTo>
                  <a:cubicBezTo>
                    <a:pt x="649" y="115"/>
                    <a:pt x="649" y="115"/>
                    <a:pt x="648" y="115"/>
                  </a:cubicBezTo>
                  <a:cubicBezTo>
                    <a:pt x="648" y="115"/>
                    <a:pt x="648" y="114"/>
                    <a:pt x="648" y="114"/>
                  </a:cubicBezTo>
                  <a:cubicBezTo>
                    <a:pt x="648" y="113"/>
                    <a:pt x="647" y="113"/>
                    <a:pt x="647" y="113"/>
                  </a:cubicBezTo>
                  <a:cubicBezTo>
                    <a:pt x="647" y="113"/>
                    <a:pt x="647" y="112"/>
                    <a:pt x="647" y="112"/>
                  </a:cubicBezTo>
                  <a:cubicBezTo>
                    <a:pt x="647" y="112"/>
                    <a:pt x="646" y="113"/>
                    <a:pt x="646" y="113"/>
                  </a:cubicBezTo>
                  <a:cubicBezTo>
                    <a:pt x="646" y="112"/>
                    <a:pt x="646" y="113"/>
                    <a:pt x="645" y="112"/>
                  </a:cubicBezTo>
                  <a:cubicBezTo>
                    <a:pt x="646" y="112"/>
                    <a:pt x="646" y="111"/>
                    <a:pt x="646" y="111"/>
                  </a:cubicBezTo>
                  <a:cubicBezTo>
                    <a:pt x="645" y="111"/>
                    <a:pt x="645" y="110"/>
                    <a:pt x="644" y="110"/>
                  </a:cubicBezTo>
                  <a:cubicBezTo>
                    <a:pt x="644" y="109"/>
                    <a:pt x="643" y="108"/>
                    <a:pt x="642" y="108"/>
                  </a:cubicBezTo>
                  <a:cubicBezTo>
                    <a:pt x="642" y="108"/>
                    <a:pt x="642" y="107"/>
                    <a:pt x="642" y="107"/>
                  </a:cubicBezTo>
                  <a:cubicBezTo>
                    <a:pt x="642" y="107"/>
                    <a:pt x="642" y="107"/>
                    <a:pt x="642" y="106"/>
                  </a:cubicBezTo>
                  <a:cubicBezTo>
                    <a:pt x="641" y="106"/>
                    <a:pt x="641" y="106"/>
                    <a:pt x="641" y="106"/>
                  </a:cubicBezTo>
                  <a:cubicBezTo>
                    <a:pt x="641" y="105"/>
                    <a:pt x="641" y="105"/>
                    <a:pt x="641" y="105"/>
                  </a:cubicBezTo>
                  <a:cubicBezTo>
                    <a:pt x="640" y="105"/>
                    <a:pt x="640" y="104"/>
                    <a:pt x="639" y="104"/>
                  </a:cubicBezTo>
                  <a:cubicBezTo>
                    <a:pt x="640" y="103"/>
                    <a:pt x="638" y="103"/>
                    <a:pt x="639" y="102"/>
                  </a:cubicBezTo>
                  <a:cubicBezTo>
                    <a:pt x="638" y="101"/>
                    <a:pt x="638" y="102"/>
                    <a:pt x="637" y="102"/>
                  </a:cubicBezTo>
                  <a:cubicBezTo>
                    <a:pt x="637" y="102"/>
                    <a:pt x="637" y="101"/>
                    <a:pt x="637" y="101"/>
                  </a:cubicBezTo>
                  <a:cubicBezTo>
                    <a:pt x="636" y="101"/>
                    <a:pt x="636" y="99"/>
                    <a:pt x="635" y="99"/>
                  </a:cubicBezTo>
                  <a:cubicBezTo>
                    <a:pt x="635" y="98"/>
                    <a:pt x="636" y="99"/>
                    <a:pt x="636" y="99"/>
                  </a:cubicBezTo>
                  <a:close/>
                  <a:moveTo>
                    <a:pt x="642" y="116"/>
                  </a:moveTo>
                  <a:cubicBezTo>
                    <a:pt x="642" y="116"/>
                    <a:pt x="642" y="116"/>
                    <a:pt x="642" y="116"/>
                  </a:cubicBezTo>
                  <a:cubicBezTo>
                    <a:pt x="642" y="116"/>
                    <a:pt x="643" y="116"/>
                    <a:pt x="643" y="117"/>
                  </a:cubicBezTo>
                  <a:cubicBezTo>
                    <a:pt x="643" y="116"/>
                    <a:pt x="642" y="116"/>
                    <a:pt x="642" y="116"/>
                  </a:cubicBezTo>
                  <a:cubicBezTo>
                    <a:pt x="642" y="116"/>
                    <a:pt x="642" y="116"/>
                    <a:pt x="642" y="116"/>
                  </a:cubicBezTo>
                  <a:close/>
                  <a:moveTo>
                    <a:pt x="587" y="538"/>
                  </a:moveTo>
                  <a:cubicBezTo>
                    <a:pt x="587" y="538"/>
                    <a:pt x="587" y="538"/>
                    <a:pt x="587" y="538"/>
                  </a:cubicBezTo>
                  <a:cubicBezTo>
                    <a:pt x="587" y="538"/>
                    <a:pt x="587" y="539"/>
                    <a:pt x="588" y="538"/>
                  </a:cubicBezTo>
                  <a:cubicBezTo>
                    <a:pt x="588" y="537"/>
                    <a:pt x="587" y="536"/>
                    <a:pt x="586" y="536"/>
                  </a:cubicBezTo>
                  <a:cubicBezTo>
                    <a:pt x="586" y="537"/>
                    <a:pt x="586" y="537"/>
                    <a:pt x="587" y="537"/>
                  </a:cubicBezTo>
                  <a:cubicBezTo>
                    <a:pt x="587" y="537"/>
                    <a:pt x="587" y="538"/>
                    <a:pt x="587" y="538"/>
                  </a:cubicBezTo>
                  <a:close/>
                  <a:moveTo>
                    <a:pt x="577" y="523"/>
                  </a:moveTo>
                  <a:cubicBezTo>
                    <a:pt x="577" y="522"/>
                    <a:pt x="576" y="522"/>
                    <a:pt x="576" y="521"/>
                  </a:cubicBezTo>
                  <a:cubicBezTo>
                    <a:pt x="576" y="522"/>
                    <a:pt x="576" y="522"/>
                    <a:pt x="576" y="522"/>
                  </a:cubicBezTo>
                  <a:cubicBezTo>
                    <a:pt x="576" y="522"/>
                    <a:pt x="576" y="523"/>
                    <a:pt x="577" y="523"/>
                  </a:cubicBezTo>
                  <a:close/>
                  <a:moveTo>
                    <a:pt x="559" y="493"/>
                  </a:moveTo>
                  <a:cubicBezTo>
                    <a:pt x="559" y="494"/>
                    <a:pt x="559" y="494"/>
                    <a:pt x="559" y="494"/>
                  </a:cubicBezTo>
                  <a:cubicBezTo>
                    <a:pt x="560" y="494"/>
                    <a:pt x="560" y="493"/>
                    <a:pt x="559" y="493"/>
                  </a:cubicBezTo>
                  <a:close/>
                  <a:moveTo>
                    <a:pt x="763" y="503"/>
                  </a:moveTo>
                  <a:cubicBezTo>
                    <a:pt x="762" y="503"/>
                    <a:pt x="764" y="504"/>
                    <a:pt x="762" y="505"/>
                  </a:cubicBezTo>
                  <a:cubicBezTo>
                    <a:pt x="763" y="506"/>
                    <a:pt x="763" y="506"/>
                    <a:pt x="763" y="506"/>
                  </a:cubicBezTo>
                  <a:cubicBezTo>
                    <a:pt x="762" y="507"/>
                    <a:pt x="762" y="509"/>
                    <a:pt x="762" y="509"/>
                  </a:cubicBezTo>
                  <a:cubicBezTo>
                    <a:pt x="762" y="509"/>
                    <a:pt x="761" y="510"/>
                    <a:pt x="761" y="510"/>
                  </a:cubicBezTo>
                  <a:cubicBezTo>
                    <a:pt x="761" y="511"/>
                    <a:pt x="761" y="511"/>
                    <a:pt x="761" y="511"/>
                  </a:cubicBezTo>
                  <a:cubicBezTo>
                    <a:pt x="761" y="512"/>
                    <a:pt x="761" y="512"/>
                    <a:pt x="760" y="512"/>
                  </a:cubicBezTo>
                  <a:cubicBezTo>
                    <a:pt x="760" y="512"/>
                    <a:pt x="760" y="513"/>
                    <a:pt x="760" y="513"/>
                  </a:cubicBezTo>
                  <a:cubicBezTo>
                    <a:pt x="760" y="513"/>
                    <a:pt x="760" y="513"/>
                    <a:pt x="760" y="514"/>
                  </a:cubicBezTo>
                  <a:cubicBezTo>
                    <a:pt x="760" y="514"/>
                    <a:pt x="760" y="514"/>
                    <a:pt x="760" y="515"/>
                  </a:cubicBezTo>
                  <a:cubicBezTo>
                    <a:pt x="760" y="515"/>
                    <a:pt x="760" y="515"/>
                    <a:pt x="760" y="515"/>
                  </a:cubicBezTo>
                  <a:cubicBezTo>
                    <a:pt x="760" y="515"/>
                    <a:pt x="760" y="515"/>
                    <a:pt x="760" y="514"/>
                  </a:cubicBezTo>
                  <a:cubicBezTo>
                    <a:pt x="761" y="514"/>
                    <a:pt x="760" y="513"/>
                    <a:pt x="761" y="513"/>
                  </a:cubicBezTo>
                  <a:cubicBezTo>
                    <a:pt x="761" y="513"/>
                    <a:pt x="761" y="512"/>
                    <a:pt x="761" y="512"/>
                  </a:cubicBezTo>
                  <a:cubicBezTo>
                    <a:pt x="761" y="512"/>
                    <a:pt x="762" y="511"/>
                    <a:pt x="762" y="511"/>
                  </a:cubicBezTo>
                  <a:cubicBezTo>
                    <a:pt x="762" y="510"/>
                    <a:pt x="763" y="510"/>
                    <a:pt x="763" y="509"/>
                  </a:cubicBezTo>
                  <a:cubicBezTo>
                    <a:pt x="763" y="508"/>
                    <a:pt x="763" y="507"/>
                    <a:pt x="763" y="506"/>
                  </a:cubicBezTo>
                  <a:cubicBezTo>
                    <a:pt x="763" y="505"/>
                    <a:pt x="763" y="505"/>
                    <a:pt x="764" y="505"/>
                  </a:cubicBezTo>
                  <a:cubicBezTo>
                    <a:pt x="764" y="504"/>
                    <a:pt x="764" y="504"/>
                    <a:pt x="764" y="504"/>
                  </a:cubicBezTo>
                  <a:cubicBezTo>
                    <a:pt x="764" y="504"/>
                    <a:pt x="764" y="504"/>
                    <a:pt x="764" y="504"/>
                  </a:cubicBezTo>
                  <a:cubicBezTo>
                    <a:pt x="764" y="504"/>
                    <a:pt x="763" y="503"/>
                    <a:pt x="763" y="503"/>
                  </a:cubicBezTo>
                  <a:close/>
                  <a:moveTo>
                    <a:pt x="578" y="523"/>
                  </a:moveTo>
                  <a:cubicBezTo>
                    <a:pt x="578" y="523"/>
                    <a:pt x="578" y="524"/>
                    <a:pt x="577" y="523"/>
                  </a:cubicBezTo>
                  <a:cubicBezTo>
                    <a:pt x="577" y="524"/>
                    <a:pt x="577" y="525"/>
                    <a:pt x="577" y="525"/>
                  </a:cubicBezTo>
                  <a:cubicBezTo>
                    <a:pt x="578" y="524"/>
                    <a:pt x="579" y="524"/>
                    <a:pt x="578" y="523"/>
                  </a:cubicBezTo>
                  <a:close/>
                  <a:moveTo>
                    <a:pt x="575" y="519"/>
                  </a:moveTo>
                  <a:cubicBezTo>
                    <a:pt x="574" y="519"/>
                    <a:pt x="575" y="518"/>
                    <a:pt x="574" y="518"/>
                  </a:cubicBezTo>
                  <a:cubicBezTo>
                    <a:pt x="573" y="519"/>
                    <a:pt x="574" y="520"/>
                    <a:pt x="575" y="519"/>
                  </a:cubicBezTo>
                  <a:close/>
                  <a:moveTo>
                    <a:pt x="566" y="505"/>
                  </a:moveTo>
                  <a:cubicBezTo>
                    <a:pt x="565" y="505"/>
                    <a:pt x="565" y="506"/>
                    <a:pt x="565" y="506"/>
                  </a:cubicBezTo>
                  <a:cubicBezTo>
                    <a:pt x="566" y="507"/>
                    <a:pt x="566" y="506"/>
                    <a:pt x="566" y="505"/>
                  </a:cubicBezTo>
                  <a:close/>
                  <a:moveTo>
                    <a:pt x="573" y="516"/>
                  </a:moveTo>
                  <a:cubicBezTo>
                    <a:pt x="573" y="516"/>
                    <a:pt x="572" y="516"/>
                    <a:pt x="572" y="516"/>
                  </a:cubicBezTo>
                  <a:cubicBezTo>
                    <a:pt x="572" y="517"/>
                    <a:pt x="573" y="518"/>
                    <a:pt x="573" y="518"/>
                  </a:cubicBezTo>
                  <a:cubicBezTo>
                    <a:pt x="574" y="518"/>
                    <a:pt x="573" y="517"/>
                    <a:pt x="573" y="516"/>
                  </a:cubicBezTo>
                  <a:close/>
                  <a:moveTo>
                    <a:pt x="578" y="526"/>
                  </a:moveTo>
                  <a:cubicBezTo>
                    <a:pt x="579" y="526"/>
                    <a:pt x="579" y="527"/>
                    <a:pt x="579" y="528"/>
                  </a:cubicBezTo>
                  <a:cubicBezTo>
                    <a:pt x="580" y="527"/>
                    <a:pt x="580" y="527"/>
                    <a:pt x="580" y="526"/>
                  </a:cubicBezTo>
                  <a:cubicBezTo>
                    <a:pt x="579" y="526"/>
                    <a:pt x="578" y="525"/>
                    <a:pt x="578" y="525"/>
                  </a:cubicBezTo>
                  <a:cubicBezTo>
                    <a:pt x="578" y="525"/>
                    <a:pt x="578" y="525"/>
                    <a:pt x="577" y="525"/>
                  </a:cubicBezTo>
                  <a:cubicBezTo>
                    <a:pt x="577" y="526"/>
                    <a:pt x="577" y="526"/>
                    <a:pt x="578" y="526"/>
                  </a:cubicBezTo>
                  <a:close/>
                  <a:moveTo>
                    <a:pt x="593" y="541"/>
                  </a:moveTo>
                  <a:cubicBezTo>
                    <a:pt x="593" y="540"/>
                    <a:pt x="592" y="540"/>
                    <a:pt x="592" y="540"/>
                  </a:cubicBezTo>
                  <a:cubicBezTo>
                    <a:pt x="592" y="540"/>
                    <a:pt x="591" y="541"/>
                    <a:pt x="592" y="541"/>
                  </a:cubicBezTo>
                  <a:cubicBezTo>
                    <a:pt x="592" y="541"/>
                    <a:pt x="592" y="541"/>
                    <a:pt x="593" y="541"/>
                  </a:cubicBezTo>
                  <a:close/>
                  <a:moveTo>
                    <a:pt x="752" y="531"/>
                  </a:moveTo>
                  <a:cubicBezTo>
                    <a:pt x="751" y="531"/>
                    <a:pt x="751" y="531"/>
                    <a:pt x="751" y="531"/>
                  </a:cubicBezTo>
                  <a:cubicBezTo>
                    <a:pt x="751" y="531"/>
                    <a:pt x="752" y="531"/>
                    <a:pt x="752" y="531"/>
                  </a:cubicBezTo>
                  <a:close/>
                  <a:moveTo>
                    <a:pt x="759" y="517"/>
                  </a:moveTo>
                  <a:cubicBezTo>
                    <a:pt x="761" y="517"/>
                    <a:pt x="761" y="516"/>
                    <a:pt x="760" y="516"/>
                  </a:cubicBezTo>
                  <a:cubicBezTo>
                    <a:pt x="760" y="516"/>
                    <a:pt x="759" y="516"/>
                    <a:pt x="759" y="517"/>
                  </a:cubicBezTo>
                  <a:close/>
                  <a:moveTo>
                    <a:pt x="584" y="535"/>
                  </a:moveTo>
                  <a:cubicBezTo>
                    <a:pt x="584" y="536"/>
                    <a:pt x="586" y="535"/>
                    <a:pt x="585" y="535"/>
                  </a:cubicBezTo>
                  <a:cubicBezTo>
                    <a:pt x="585" y="534"/>
                    <a:pt x="584" y="535"/>
                    <a:pt x="584" y="535"/>
                  </a:cubicBezTo>
                  <a:close/>
                  <a:moveTo>
                    <a:pt x="582" y="530"/>
                  </a:moveTo>
                  <a:cubicBezTo>
                    <a:pt x="582" y="530"/>
                    <a:pt x="583" y="531"/>
                    <a:pt x="583" y="531"/>
                  </a:cubicBezTo>
                  <a:cubicBezTo>
                    <a:pt x="583" y="531"/>
                    <a:pt x="584" y="530"/>
                    <a:pt x="584" y="530"/>
                  </a:cubicBezTo>
                  <a:cubicBezTo>
                    <a:pt x="583" y="530"/>
                    <a:pt x="583" y="529"/>
                    <a:pt x="582" y="529"/>
                  </a:cubicBezTo>
                  <a:cubicBezTo>
                    <a:pt x="582" y="530"/>
                    <a:pt x="581" y="530"/>
                    <a:pt x="581" y="531"/>
                  </a:cubicBezTo>
                  <a:cubicBezTo>
                    <a:pt x="582" y="531"/>
                    <a:pt x="582" y="530"/>
                    <a:pt x="582" y="530"/>
                  </a:cubicBezTo>
                  <a:close/>
                  <a:moveTo>
                    <a:pt x="584" y="531"/>
                  </a:moveTo>
                  <a:cubicBezTo>
                    <a:pt x="584" y="533"/>
                    <a:pt x="584" y="533"/>
                    <a:pt x="584" y="533"/>
                  </a:cubicBezTo>
                  <a:cubicBezTo>
                    <a:pt x="585" y="533"/>
                    <a:pt x="584" y="534"/>
                    <a:pt x="586" y="534"/>
                  </a:cubicBezTo>
                  <a:cubicBezTo>
                    <a:pt x="585" y="533"/>
                    <a:pt x="585" y="531"/>
                    <a:pt x="584" y="531"/>
                  </a:cubicBezTo>
                  <a:close/>
                  <a:moveTo>
                    <a:pt x="581" y="529"/>
                  </a:moveTo>
                  <a:cubicBezTo>
                    <a:pt x="581" y="529"/>
                    <a:pt x="581" y="529"/>
                    <a:pt x="581" y="529"/>
                  </a:cubicBezTo>
                  <a:cubicBezTo>
                    <a:pt x="581" y="529"/>
                    <a:pt x="582" y="529"/>
                    <a:pt x="582" y="528"/>
                  </a:cubicBezTo>
                  <a:cubicBezTo>
                    <a:pt x="581" y="528"/>
                    <a:pt x="581" y="528"/>
                    <a:pt x="581" y="528"/>
                  </a:cubicBezTo>
                  <a:lnTo>
                    <a:pt x="581" y="529"/>
                  </a:lnTo>
                  <a:close/>
                  <a:moveTo>
                    <a:pt x="479" y="13"/>
                  </a:moveTo>
                  <a:cubicBezTo>
                    <a:pt x="480" y="14"/>
                    <a:pt x="479" y="13"/>
                    <a:pt x="480" y="14"/>
                  </a:cubicBezTo>
                  <a:cubicBezTo>
                    <a:pt x="480" y="14"/>
                    <a:pt x="480" y="14"/>
                    <a:pt x="480" y="14"/>
                  </a:cubicBezTo>
                  <a:cubicBezTo>
                    <a:pt x="482" y="15"/>
                    <a:pt x="484" y="15"/>
                    <a:pt x="484" y="16"/>
                  </a:cubicBezTo>
                  <a:cubicBezTo>
                    <a:pt x="484" y="16"/>
                    <a:pt x="485" y="16"/>
                    <a:pt x="485" y="16"/>
                  </a:cubicBezTo>
                  <a:cubicBezTo>
                    <a:pt x="485" y="16"/>
                    <a:pt x="485" y="17"/>
                    <a:pt x="485" y="17"/>
                  </a:cubicBezTo>
                  <a:cubicBezTo>
                    <a:pt x="485" y="17"/>
                    <a:pt x="486" y="17"/>
                    <a:pt x="486" y="17"/>
                  </a:cubicBezTo>
                  <a:cubicBezTo>
                    <a:pt x="486" y="17"/>
                    <a:pt x="486" y="17"/>
                    <a:pt x="486" y="17"/>
                  </a:cubicBezTo>
                  <a:cubicBezTo>
                    <a:pt x="486" y="17"/>
                    <a:pt x="487" y="17"/>
                    <a:pt x="487" y="17"/>
                  </a:cubicBezTo>
                  <a:cubicBezTo>
                    <a:pt x="488" y="18"/>
                    <a:pt x="489" y="17"/>
                    <a:pt x="489" y="18"/>
                  </a:cubicBezTo>
                  <a:cubicBezTo>
                    <a:pt x="490" y="18"/>
                    <a:pt x="490" y="18"/>
                    <a:pt x="490" y="18"/>
                  </a:cubicBezTo>
                  <a:cubicBezTo>
                    <a:pt x="491" y="19"/>
                    <a:pt x="492" y="19"/>
                    <a:pt x="492" y="19"/>
                  </a:cubicBezTo>
                  <a:cubicBezTo>
                    <a:pt x="493" y="20"/>
                    <a:pt x="492" y="18"/>
                    <a:pt x="493" y="19"/>
                  </a:cubicBezTo>
                  <a:cubicBezTo>
                    <a:pt x="493" y="19"/>
                    <a:pt x="494" y="20"/>
                    <a:pt x="495" y="20"/>
                  </a:cubicBezTo>
                  <a:cubicBezTo>
                    <a:pt x="495" y="21"/>
                    <a:pt x="495" y="21"/>
                    <a:pt x="495" y="21"/>
                  </a:cubicBezTo>
                  <a:cubicBezTo>
                    <a:pt x="496" y="21"/>
                    <a:pt x="497" y="21"/>
                    <a:pt x="497" y="21"/>
                  </a:cubicBezTo>
                  <a:cubicBezTo>
                    <a:pt x="497" y="21"/>
                    <a:pt x="497" y="22"/>
                    <a:pt x="498" y="22"/>
                  </a:cubicBezTo>
                  <a:cubicBezTo>
                    <a:pt x="498" y="23"/>
                    <a:pt x="499" y="23"/>
                    <a:pt x="499" y="23"/>
                  </a:cubicBezTo>
                  <a:cubicBezTo>
                    <a:pt x="500" y="23"/>
                    <a:pt x="500" y="22"/>
                    <a:pt x="501" y="22"/>
                  </a:cubicBezTo>
                  <a:cubicBezTo>
                    <a:pt x="502" y="23"/>
                    <a:pt x="504" y="25"/>
                    <a:pt x="504" y="26"/>
                  </a:cubicBezTo>
                  <a:cubicBezTo>
                    <a:pt x="505" y="26"/>
                    <a:pt x="506" y="26"/>
                    <a:pt x="506" y="27"/>
                  </a:cubicBezTo>
                  <a:cubicBezTo>
                    <a:pt x="506" y="27"/>
                    <a:pt x="507" y="27"/>
                    <a:pt x="507" y="27"/>
                  </a:cubicBezTo>
                  <a:cubicBezTo>
                    <a:pt x="507" y="27"/>
                    <a:pt x="507" y="27"/>
                    <a:pt x="507" y="27"/>
                  </a:cubicBezTo>
                  <a:cubicBezTo>
                    <a:pt x="507" y="27"/>
                    <a:pt x="508" y="27"/>
                    <a:pt x="508" y="27"/>
                  </a:cubicBezTo>
                  <a:cubicBezTo>
                    <a:pt x="508" y="27"/>
                    <a:pt x="508" y="28"/>
                    <a:pt x="508" y="28"/>
                  </a:cubicBezTo>
                  <a:cubicBezTo>
                    <a:pt x="508" y="28"/>
                    <a:pt x="508" y="28"/>
                    <a:pt x="508" y="28"/>
                  </a:cubicBezTo>
                  <a:cubicBezTo>
                    <a:pt x="510" y="29"/>
                    <a:pt x="512" y="30"/>
                    <a:pt x="513" y="30"/>
                  </a:cubicBezTo>
                  <a:cubicBezTo>
                    <a:pt x="514" y="31"/>
                    <a:pt x="515" y="31"/>
                    <a:pt x="516" y="32"/>
                  </a:cubicBezTo>
                  <a:cubicBezTo>
                    <a:pt x="516" y="32"/>
                    <a:pt x="516" y="32"/>
                    <a:pt x="516" y="33"/>
                  </a:cubicBezTo>
                  <a:cubicBezTo>
                    <a:pt x="517" y="33"/>
                    <a:pt x="517" y="33"/>
                    <a:pt x="518" y="34"/>
                  </a:cubicBezTo>
                  <a:cubicBezTo>
                    <a:pt x="518" y="34"/>
                    <a:pt x="518" y="34"/>
                    <a:pt x="518" y="34"/>
                  </a:cubicBezTo>
                  <a:cubicBezTo>
                    <a:pt x="518" y="34"/>
                    <a:pt x="519" y="35"/>
                    <a:pt x="519" y="35"/>
                  </a:cubicBezTo>
                  <a:cubicBezTo>
                    <a:pt x="520" y="36"/>
                    <a:pt x="521" y="36"/>
                    <a:pt x="521" y="36"/>
                  </a:cubicBezTo>
                  <a:cubicBezTo>
                    <a:pt x="522" y="38"/>
                    <a:pt x="523" y="37"/>
                    <a:pt x="523" y="39"/>
                  </a:cubicBezTo>
                  <a:cubicBezTo>
                    <a:pt x="524" y="39"/>
                    <a:pt x="526" y="39"/>
                    <a:pt x="526" y="40"/>
                  </a:cubicBezTo>
                  <a:cubicBezTo>
                    <a:pt x="527" y="40"/>
                    <a:pt x="527" y="41"/>
                    <a:pt x="527" y="41"/>
                  </a:cubicBezTo>
                  <a:cubicBezTo>
                    <a:pt x="528" y="41"/>
                    <a:pt x="529" y="41"/>
                    <a:pt x="529" y="42"/>
                  </a:cubicBezTo>
                  <a:cubicBezTo>
                    <a:pt x="529" y="42"/>
                    <a:pt x="529" y="43"/>
                    <a:pt x="530" y="43"/>
                  </a:cubicBezTo>
                  <a:cubicBezTo>
                    <a:pt x="530" y="43"/>
                    <a:pt x="531" y="44"/>
                    <a:pt x="531" y="44"/>
                  </a:cubicBezTo>
                  <a:cubicBezTo>
                    <a:pt x="531" y="44"/>
                    <a:pt x="531" y="45"/>
                    <a:pt x="532" y="45"/>
                  </a:cubicBezTo>
                  <a:cubicBezTo>
                    <a:pt x="532" y="45"/>
                    <a:pt x="532" y="45"/>
                    <a:pt x="532" y="45"/>
                  </a:cubicBezTo>
                  <a:cubicBezTo>
                    <a:pt x="533" y="46"/>
                    <a:pt x="533" y="46"/>
                    <a:pt x="533" y="46"/>
                  </a:cubicBezTo>
                  <a:cubicBezTo>
                    <a:pt x="533" y="46"/>
                    <a:pt x="533" y="46"/>
                    <a:pt x="534" y="46"/>
                  </a:cubicBezTo>
                  <a:cubicBezTo>
                    <a:pt x="534" y="47"/>
                    <a:pt x="534" y="47"/>
                    <a:pt x="534" y="48"/>
                  </a:cubicBezTo>
                  <a:cubicBezTo>
                    <a:pt x="535" y="48"/>
                    <a:pt x="535" y="48"/>
                    <a:pt x="536" y="48"/>
                  </a:cubicBezTo>
                  <a:cubicBezTo>
                    <a:pt x="536" y="48"/>
                    <a:pt x="536" y="49"/>
                    <a:pt x="536" y="49"/>
                  </a:cubicBezTo>
                  <a:cubicBezTo>
                    <a:pt x="536" y="49"/>
                    <a:pt x="537" y="49"/>
                    <a:pt x="537" y="49"/>
                  </a:cubicBezTo>
                  <a:cubicBezTo>
                    <a:pt x="537" y="49"/>
                    <a:pt x="537" y="50"/>
                    <a:pt x="537" y="50"/>
                  </a:cubicBezTo>
                  <a:cubicBezTo>
                    <a:pt x="538" y="50"/>
                    <a:pt x="539" y="51"/>
                    <a:pt x="539" y="51"/>
                  </a:cubicBezTo>
                  <a:cubicBezTo>
                    <a:pt x="540" y="51"/>
                    <a:pt x="541" y="52"/>
                    <a:pt x="542" y="52"/>
                  </a:cubicBezTo>
                  <a:cubicBezTo>
                    <a:pt x="542" y="54"/>
                    <a:pt x="543" y="54"/>
                    <a:pt x="543" y="54"/>
                  </a:cubicBezTo>
                  <a:cubicBezTo>
                    <a:pt x="543" y="55"/>
                    <a:pt x="543" y="55"/>
                    <a:pt x="543" y="55"/>
                  </a:cubicBezTo>
                  <a:cubicBezTo>
                    <a:pt x="544" y="56"/>
                    <a:pt x="545" y="56"/>
                    <a:pt x="546" y="57"/>
                  </a:cubicBezTo>
                  <a:cubicBezTo>
                    <a:pt x="546" y="57"/>
                    <a:pt x="546" y="58"/>
                    <a:pt x="546" y="58"/>
                  </a:cubicBezTo>
                  <a:cubicBezTo>
                    <a:pt x="546" y="58"/>
                    <a:pt x="547" y="58"/>
                    <a:pt x="547" y="58"/>
                  </a:cubicBezTo>
                  <a:cubicBezTo>
                    <a:pt x="548" y="59"/>
                    <a:pt x="549" y="60"/>
                    <a:pt x="550" y="61"/>
                  </a:cubicBezTo>
                  <a:cubicBezTo>
                    <a:pt x="551" y="61"/>
                    <a:pt x="551" y="62"/>
                    <a:pt x="552" y="63"/>
                  </a:cubicBezTo>
                  <a:cubicBezTo>
                    <a:pt x="552" y="64"/>
                    <a:pt x="553" y="64"/>
                    <a:pt x="553" y="64"/>
                  </a:cubicBezTo>
                  <a:cubicBezTo>
                    <a:pt x="554" y="65"/>
                    <a:pt x="554" y="65"/>
                    <a:pt x="554" y="66"/>
                  </a:cubicBezTo>
                  <a:cubicBezTo>
                    <a:pt x="556" y="67"/>
                    <a:pt x="556" y="68"/>
                    <a:pt x="558" y="68"/>
                  </a:cubicBezTo>
                  <a:cubicBezTo>
                    <a:pt x="558" y="71"/>
                    <a:pt x="559" y="71"/>
                    <a:pt x="560" y="71"/>
                  </a:cubicBezTo>
                  <a:cubicBezTo>
                    <a:pt x="560" y="73"/>
                    <a:pt x="560" y="73"/>
                    <a:pt x="561" y="74"/>
                  </a:cubicBezTo>
                  <a:cubicBezTo>
                    <a:pt x="562" y="75"/>
                    <a:pt x="563" y="78"/>
                    <a:pt x="565" y="79"/>
                  </a:cubicBezTo>
                  <a:cubicBezTo>
                    <a:pt x="565" y="80"/>
                    <a:pt x="565" y="80"/>
                    <a:pt x="565" y="81"/>
                  </a:cubicBezTo>
                  <a:cubicBezTo>
                    <a:pt x="566" y="81"/>
                    <a:pt x="566" y="82"/>
                    <a:pt x="567" y="82"/>
                  </a:cubicBezTo>
                  <a:cubicBezTo>
                    <a:pt x="567" y="84"/>
                    <a:pt x="568" y="85"/>
                    <a:pt x="568" y="86"/>
                  </a:cubicBezTo>
                  <a:cubicBezTo>
                    <a:pt x="569" y="86"/>
                    <a:pt x="570" y="88"/>
                    <a:pt x="571" y="88"/>
                  </a:cubicBezTo>
                  <a:cubicBezTo>
                    <a:pt x="570" y="89"/>
                    <a:pt x="572" y="89"/>
                    <a:pt x="572" y="90"/>
                  </a:cubicBezTo>
                  <a:cubicBezTo>
                    <a:pt x="572" y="91"/>
                    <a:pt x="573" y="91"/>
                    <a:pt x="574" y="92"/>
                  </a:cubicBezTo>
                  <a:cubicBezTo>
                    <a:pt x="573" y="94"/>
                    <a:pt x="574" y="95"/>
                    <a:pt x="574" y="96"/>
                  </a:cubicBezTo>
                  <a:cubicBezTo>
                    <a:pt x="574" y="97"/>
                    <a:pt x="575" y="97"/>
                    <a:pt x="574" y="97"/>
                  </a:cubicBezTo>
                  <a:cubicBezTo>
                    <a:pt x="576" y="98"/>
                    <a:pt x="576" y="99"/>
                    <a:pt x="577" y="99"/>
                  </a:cubicBezTo>
                  <a:cubicBezTo>
                    <a:pt x="577" y="99"/>
                    <a:pt x="577" y="101"/>
                    <a:pt x="577" y="101"/>
                  </a:cubicBezTo>
                  <a:cubicBezTo>
                    <a:pt x="577" y="101"/>
                    <a:pt x="578" y="101"/>
                    <a:pt x="578" y="101"/>
                  </a:cubicBezTo>
                  <a:cubicBezTo>
                    <a:pt x="577" y="102"/>
                    <a:pt x="577" y="102"/>
                    <a:pt x="577" y="102"/>
                  </a:cubicBezTo>
                  <a:cubicBezTo>
                    <a:pt x="577" y="103"/>
                    <a:pt x="578" y="103"/>
                    <a:pt x="578" y="104"/>
                  </a:cubicBezTo>
                  <a:cubicBezTo>
                    <a:pt x="579" y="104"/>
                    <a:pt x="579" y="105"/>
                    <a:pt x="579" y="106"/>
                  </a:cubicBezTo>
                  <a:cubicBezTo>
                    <a:pt x="579" y="108"/>
                    <a:pt x="580" y="109"/>
                    <a:pt x="580" y="111"/>
                  </a:cubicBezTo>
                  <a:cubicBezTo>
                    <a:pt x="583" y="120"/>
                    <a:pt x="586" y="129"/>
                    <a:pt x="587" y="139"/>
                  </a:cubicBezTo>
                  <a:cubicBezTo>
                    <a:pt x="587" y="142"/>
                    <a:pt x="587" y="144"/>
                    <a:pt x="587" y="147"/>
                  </a:cubicBezTo>
                  <a:cubicBezTo>
                    <a:pt x="587" y="155"/>
                    <a:pt x="587" y="163"/>
                    <a:pt x="583" y="171"/>
                  </a:cubicBezTo>
                  <a:cubicBezTo>
                    <a:pt x="582" y="172"/>
                    <a:pt x="581" y="175"/>
                    <a:pt x="580" y="176"/>
                  </a:cubicBezTo>
                  <a:cubicBezTo>
                    <a:pt x="577" y="179"/>
                    <a:pt x="575" y="181"/>
                    <a:pt x="571" y="183"/>
                  </a:cubicBezTo>
                  <a:cubicBezTo>
                    <a:pt x="565" y="185"/>
                    <a:pt x="557" y="185"/>
                    <a:pt x="552" y="180"/>
                  </a:cubicBezTo>
                  <a:cubicBezTo>
                    <a:pt x="550" y="179"/>
                    <a:pt x="549" y="178"/>
                    <a:pt x="548" y="177"/>
                  </a:cubicBezTo>
                  <a:cubicBezTo>
                    <a:pt x="547" y="175"/>
                    <a:pt x="547" y="174"/>
                    <a:pt x="546" y="172"/>
                  </a:cubicBezTo>
                  <a:cubicBezTo>
                    <a:pt x="546" y="170"/>
                    <a:pt x="546" y="168"/>
                    <a:pt x="546" y="167"/>
                  </a:cubicBezTo>
                  <a:cubicBezTo>
                    <a:pt x="548" y="172"/>
                    <a:pt x="556" y="172"/>
                    <a:pt x="560" y="171"/>
                  </a:cubicBezTo>
                  <a:cubicBezTo>
                    <a:pt x="565" y="169"/>
                    <a:pt x="569" y="166"/>
                    <a:pt x="571" y="161"/>
                  </a:cubicBezTo>
                  <a:cubicBezTo>
                    <a:pt x="576" y="148"/>
                    <a:pt x="570" y="133"/>
                    <a:pt x="559" y="127"/>
                  </a:cubicBezTo>
                  <a:cubicBezTo>
                    <a:pt x="550" y="122"/>
                    <a:pt x="537" y="121"/>
                    <a:pt x="528" y="126"/>
                  </a:cubicBezTo>
                  <a:cubicBezTo>
                    <a:pt x="523" y="128"/>
                    <a:pt x="518" y="132"/>
                    <a:pt x="515" y="137"/>
                  </a:cubicBezTo>
                  <a:cubicBezTo>
                    <a:pt x="504" y="154"/>
                    <a:pt x="503" y="179"/>
                    <a:pt x="518" y="194"/>
                  </a:cubicBezTo>
                  <a:cubicBezTo>
                    <a:pt x="521" y="198"/>
                    <a:pt x="526" y="201"/>
                    <a:pt x="531" y="203"/>
                  </a:cubicBezTo>
                  <a:cubicBezTo>
                    <a:pt x="531" y="203"/>
                    <a:pt x="531" y="203"/>
                    <a:pt x="531" y="203"/>
                  </a:cubicBezTo>
                  <a:cubicBezTo>
                    <a:pt x="526" y="211"/>
                    <a:pt x="521" y="220"/>
                    <a:pt x="525" y="230"/>
                  </a:cubicBezTo>
                  <a:cubicBezTo>
                    <a:pt x="531" y="248"/>
                    <a:pt x="545" y="255"/>
                    <a:pt x="562" y="256"/>
                  </a:cubicBezTo>
                  <a:cubicBezTo>
                    <a:pt x="572" y="256"/>
                    <a:pt x="582" y="249"/>
                    <a:pt x="586" y="243"/>
                  </a:cubicBezTo>
                  <a:cubicBezTo>
                    <a:pt x="592" y="233"/>
                    <a:pt x="589" y="232"/>
                    <a:pt x="588" y="231"/>
                  </a:cubicBezTo>
                  <a:cubicBezTo>
                    <a:pt x="595" y="231"/>
                    <a:pt x="603" y="230"/>
                    <a:pt x="608" y="226"/>
                  </a:cubicBezTo>
                  <a:cubicBezTo>
                    <a:pt x="621" y="217"/>
                    <a:pt x="623" y="201"/>
                    <a:pt x="625" y="180"/>
                  </a:cubicBezTo>
                  <a:cubicBezTo>
                    <a:pt x="626" y="165"/>
                    <a:pt x="625" y="150"/>
                    <a:pt x="621" y="135"/>
                  </a:cubicBezTo>
                  <a:cubicBezTo>
                    <a:pt x="619" y="130"/>
                    <a:pt x="617" y="124"/>
                    <a:pt x="615" y="119"/>
                  </a:cubicBezTo>
                  <a:cubicBezTo>
                    <a:pt x="615" y="118"/>
                    <a:pt x="615" y="118"/>
                    <a:pt x="614" y="117"/>
                  </a:cubicBezTo>
                  <a:cubicBezTo>
                    <a:pt x="612" y="112"/>
                    <a:pt x="610" y="106"/>
                    <a:pt x="607" y="101"/>
                  </a:cubicBezTo>
                  <a:cubicBezTo>
                    <a:pt x="606" y="100"/>
                    <a:pt x="606" y="97"/>
                    <a:pt x="605" y="95"/>
                  </a:cubicBezTo>
                  <a:cubicBezTo>
                    <a:pt x="604" y="94"/>
                    <a:pt x="604" y="94"/>
                    <a:pt x="603" y="93"/>
                  </a:cubicBezTo>
                  <a:cubicBezTo>
                    <a:pt x="602" y="92"/>
                    <a:pt x="603" y="94"/>
                    <a:pt x="603" y="93"/>
                  </a:cubicBezTo>
                  <a:cubicBezTo>
                    <a:pt x="603" y="93"/>
                    <a:pt x="603" y="92"/>
                    <a:pt x="603" y="92"/>
                  </a:cubicBezTo>
                  <a:cubicBezTo>
                    <a:pt x="603" y="92"/>
                    <a:pt x="602" y="91"/>
                    <a:pt x="602" y="91"/>
                  </a:cubicBezTo>
                  <a:cubicBezTo>
                    <a:pt x="601" y="91"/>
                    <a:pt x="601" y="89"/>
                    <a:pt x="600" y="89"/>
                  </a:cubicBezTo>
                  <a:cubicBezTo>
                    <a:pt x="600" y="89"/>
                    <a:pt x="600" y="88"/>
                    <a:pt x="600" y="87"/>
                  </a:cubicBezTo>
                  <a:cubicBezTo>
                    <a:pt x="598" y="88"/>
                    <a:pt x="599" y="86"/>
                    <a:pt x="598" y="86"/>
                  </a:cubicBezTo>
                  <a:cubicBezTo>
                    <a:pt x="597" y="84"/>
                    <a:pt x="598" y="83"/>
                    <a:pt x="597" y="81"/>
                  </a:cubicBezTo>
                  <a:cubicBezTo>
                    <a:pt x="596" y="80"/>
                    <a:pt x="592" y="78"/>
                    <a:pt x="593" y="76"/>
                  </a:cubicBezTo>
                  <a:cubicBezTo>
                    <a:pt x="592" y="76"/>
                    <a:pt x="591" y="75"/>
                    <a:pt x="591" y="75"/>
                  </a:cubicBezTo>
                  <a:cubicBezTo>
                    <a:pt x="590" y="74"/>
                    <a:pt x="590" y="75"/>
                    <a:pt x="589" y="75"/>
                  </a:cubicBezTo>
                  <a:cubicBezTo>
                    <a:pt x="587" y="72"/>
                    <a:pt x="588" y="73"/>
                    <a:pt x="586" y="71"/>
                  </a:cubicBezTo>
                  <a:cubicBezTo>
                    <a:pt x="586" y="71"/>
                    <a:pt x="586" y="70"/>
                    <a:pt x="585" y="69"/>
                  </a:cubicBezTo>
                  <a:cubicBezTo>
                    <a:pt x="586" y="68"/>
                    <a:pt x="584" y="69"/>
                    <a:pt x="584" y="67"/>
                  </a:cubicBezTo>
                  <a:cubicBezTo>
                    <a:pt x="584" y="67"/>
                    <a:pt x="584" y="68"/>
                    <a:pt x="583" y="68"/>
                  </a:cubicBezTo>
                  <a:cubicBezTo>
                    <a:pt x="582" y="67"/>
                    <a:pt x="582" y="65"/>
                    <a:pt x="582" y="64"/>
                  </a:cubicBezTo>
                  <a:cubicBezTo>
                    <a:pt x="580" y="64"/>
                    <a:pt x="580" y="62"/>
                    <a:pt x="578" y="62"/>
                  </a:cubicBezTo>
                  <a:cubicBezTo>
                    <a:pt x="578" y="61"/>
                    <a:pt x="577" y="61"/>
                    <a:pt x="577" y="61"/>
                  </a:cubicBezTo>
                  <a:cubicBezTo>
                    <a:pt x="576" y="60"/>
                    <a:pt x="576" y="60"/>
                    <a:pt x="576" y="60"/>
                  </a:cubicBezTo>
                  <a:cubicBezTo>
                    <a:pt x="575" y="59"/>
                    <a:pt x="575" y="58"/>
                    <a:pt x="574" y="59"/>
                  </a:cubicBezTo>
                  <a:cubicBezTo>
                    <a:pt x="573" y="58"/>
                    <a:pt x="573" y="57"/>
                    <a:pt x="572" y="56"/>
                  </a:cubicBezTo>
                  <a:cubicBezTo>
                    <a:pt x="572" y="56"/>
                    <a:pt x="571" y="56"/>
                    <a:pt x="571" y="56"/>
                  </a:cubicBezTo>
                  <a:cubicBezTo>
                    <a:pt x="571" y="55"/>
                    <a:pt x="571" y="55"/>
                    <a:pt x="571" y="55"/>
                  </a:cubicBezTo>
                  <a:cubicBezTo>
                    <a:pt x="570" y="55"/>
                    <a:pt x="570" y="55"/>
                    <a:pt x="569" y="54"/>
                  </a:cubicBezTo>
                  <a:cubicBezTo>
                    <a:pt x="569" y="53"/>
                    <a:pt x="568" y="53"/>
                    <a:pt x="567" y="52"/>
                  </a:cubicBezTo>
                  <a:cubicBezTo>
                    <a:pt x="567" y="52"/>
                    <a:pt x="567" y="52"/>
                    <a:pt x="567" y="52"/>
                  </a:cubicBezTo>
                  <a:cubicBezTo>
                    <a:pt x="567" y="51"/>
                    <a:pt x="565" y="52"/>
                    <a:pt x="565" y="51"/>
                  </a:cubicBezTo>
                  <a:cubicBezTo>
                    <a:pt x="564" y="50"/>
                    <a:pt x="564" y="49"/>
                    <a:pt x="563" y="48"/>
                  </a:cubicBezTo>
                  <a:cubicBezTo>
                    <a:pt x="560" y="48"/>
                    <a:pt x="560" y="45"/>
                    <a:pt x="557" y="45"/>
                  </a:cubicBezTo>
                  <a:cubicBezTo>
                    <a:pt x="557" y="44"/>
                    <a:pt x="556" y="43"/>
                    <a:pt x="554" y="43"/>
                  </a:cubicBezTo>
                  <a:cubicBezTo>
                    <a:pt x="555" y="42"/>
                    <a:pt x="553" y="42"/>
                    <a:pt x="553" y="41"/>
                  </a:cubicBezTo>
                  <a:cubicBezTo>
                    <a:pt x="552" y="41"/>
                    <a:pt x="552" y="40"/>
                    <a:pt x="551" y="40"/>
                  </a:cubicBezTo>
                  <a:cubicBezTo>
                    <a:pt x="549" y="37"/>
                    <a:pt x="546" y="35"/>
                    <a:pt x="543" y="34"/>
                  </a:cubicBezTo>
                  <a:cubicBezTo>
                    <a:pt x="541" y="32"/>
                    <a:pt x="538" y="30"/>
                    <a:pt x="536" y="31"/>
                  </a:cubicBezTo>
                  <a:cubicBezTo>
                    <a:pt x="535" y="30"/>
                    <a:pt x="534" y="30"/>
                    <a:pt x="534" y="29"/>
                  </a:cubicBezTo>
                  <a:cubicBezTo>
                    <a:pt x="533" y="29"/>
                    <a:pt x="531" y="27"/>
                    <a:pt x="532" y="30"/>
                  </a:cubicBezTo>
                  <a:cubicBezTo>
                    <a:pt x="531" y="29"/>
                    <a:pt x="530" y="27"/>
                    <a:pt x="529" y="26"/>
                  </a:cubicBezTo>
                  <a:cubicBezTo>
                    <a:pt x="527" y="25"/>
                    <a:pt x="528" y="27"/>
                    <a:pt x="527" y="26"/>
                  </a:cubicBezTo>
                  <a:cubicBezTo>
                    <a:pt x="527" y="25"/>
                    <a:pt x="526" y="25"/>
                    <a:pt x="525" y="25"/>
                  </a:cubicBezTo>
                  <a:cubicBezTo>
                    <a:pt x="524" y="25"/>
                    <a:pt x="524" y="25"/>
                    <a:pt x="524" y="25"/>
                  </a:cubicBezTo>
                  <a:cubicBezTo>
                    <a:pt x="523" y="25"/>
                    <a:pt x="524" y="24"/>
                    <a:pt x="523" y="24"/>
                  </a:cubicBezTo>
                  <a:cubicBezTo>
                    <a:pt x="522" y="24"/>
                    <a:pt x="522" y="24"/>
                    <a:pt x="522" y="24"/>
                  </a:cubicBezTo>
                  <a:cubicBezTo>
                    <a:pt x="522" y="24"/>
                    <a:pt x="521" y="24"/>
                    <a:pt x="521" y="24"/>
                  </a:cubicBezTo>
                  <a:cubicBezTo>
                    <a:pt x="521" y="24"/>
                    <a:pt x="521" y="23"/>
                    <a:pt x="521" y="23"/>
                  </a:cubicBezTo>
                  <a:cubicBezTo>
                    <a:pt x="521" y="23"/>
                    <a:pt x="519" y="22"/>
                    <a:pt x="518" y="21"/>
                  </a:cubicBezTo>
                  <a:cubicBezTo>
                    <a:pt x="518" y="21"/>
                    <a:pt x="516" y="22"/>
                    <a:pt x="516" y="22"/>
                  </a:cubicBezTo>
                  <a:cubicBezTo>
                    <a:pt x="516" y="22"/>
                    <a:pt x="516" y="22"/>
                    <a:pt x="516" y="22"/>
                  </a:cubicBezTo>
                  <a:cubicBezTo>
                    <a:pt x="515" y="21"/>
                    <a:pt x="516" y="21"/>
                    <a:pt x="515" y="21"/>
                  </a:cubicBezTo>
                  <a:cubicBezTo>
                    <a:pt x="515" y="21"/>
                    <a:pt x="515" y="21"/>
                    <a:pt x="515" y="21"/>
                  </a:cubicBezTo>
                  <a:cubicBezTo>
                    <a:pt x="514" y="21"/>
                    <a:pt x="514" y="21"/>
                    <a:pt x="514" y="21"/>
                  </a:cubicBezTo>
                  <a:cubicBezTo>
                    <a:pt x="512" y="20"/>
                    <a:pt x="512" y="20"/>
                    <a:pt x="510" y="20"/>
                  </a:cubicBezTo>
                  <a:cubicBezTo>
                    <a:pt x="510" y="19"/>
                    <a:pt x="509" y="20"/>
                    <a:pt x="509" y="20"/>
                  </a:cubicBezTo>
                  <a:cubicBezTo>
                    <a:pt x="509" y="20"/>
                    <a:pt x="509" y="19"/>
                    <a:pt x="509" y="19"/>
                  </a:cubicBezTo>
                  <a:cubicBezTo>
                    <a:pt x="509" y="19"/>
                    <a:pt x="508" y="19"/>
                    <a:pt x="508" y="19"/>
                  </a:cubicBezTo>
                  <a:cubicBezTo>
                    <a:pt x="508" y="19"/>
                    <a:pt x="508" y="19"/>
                    <a:pt x="508" y="19"/>
                  </a:cubicBezTo>
                  <a:cubicBezTo>
                    <a:pt x="508" y="18"/>
                    <a:pt x="508" y="19"/>
                    <a:pt x="508" y="18"/>
                  </a:cubicBezTo>
                  <a:cubicBezTo>
                    <a:pt x="506" y="18"/>
                    <a:pt x="506" y="18"/>
                    <a:pt x="505" y="18"/>
                  </a:cubicBezTo>
                  <a:cubicBezTo>
                    <a:pt x="505" y="17"/>
                    <a:pt x="505" y="18"/>
                    <a:pt x="504" y="18"/>
                  </a:cubicBezTo>
                  <a:cubicBezTo>
                    <a:pt x="504" y="18"/>
                    <a:pt x="503" y="18"/>
                    <a:pt x="503" y="18"/>
                  </a:cubicBezTo>
                  <a:cubicBezTo>
                    <a:pt x="502" y="17"/>
                    <a:pt x="501" y="17"/>
                    <a:pt x="499" y="17"/>
                  </a:cubicBezTo>
                  <a:cubicBezTo>
                    <a:pt x="499" y="16"/>
                    <a:pt x="498" y="16"/>
                    <a:pt x="498" y="15"/>
                  </a:cubicBezTo>
                  <a:cubicBezTo>
                    <a:pt x="496" y="15"/>
                    <a:pt x="495" y="15"/>
                    <a:pt x="493" y="15"/>
                  </a:cubicBezTo>
                  <a:cubicBezTo>
                    <a:pt x="493" y="15"/>
                    <a:pt x="493" y="14"/>
                    <a:pt x="492" y="14"/>
                  </a:cubicBezTo>
                  <a:cubicBezTo>
                    <a:pt x="492" y="14"/>
                    <a:pt x="492" y="14"/>
                    <a:pt x="492" y="14"/>
                  </a:cubicBezTo>
                  <a:cubicBezTo>
                    <a:pt x="491" y="14"/>
                    <a:pt x="491" y="14"/>
                    <a:pt x="490" y="14"/>
                  </a:cubicBezTo>
                  <a:cubicBezTo>
                    <a:pt x="490" y="14"/>
                    <a:pt x="489" y="13"/>
                    <a:pt x="488" y="13"/>
                  </a:cubicBezTo>
                  <a:cubicBezTo>
                    <a:pt x="487" y="13"/>
                    <a:pt x="487" y="13"/>
                    <a:pt x="486" y="13"/>
                  </a:cubicBezTo>
                  <a:cubicBezTo>
                    <a:pt x="485" y="12"/>
                    <a:pt x="488" y="14"/>
                    <a:pt x="487" y="14"/>
                  </a:cubicBezTo>
                  <a:cubicBezTo>
                    <a:pt x="486" y="13"/>
                    <a:pt x="482" y="13"/>
                    <a:pt x="481" y="12"/>
                  </a:cubicBezTo>
                  <a:cubicBezTo>
                    <a:pt x="481" y="12"/>
                    <a:pt x="481" y="12"/>
                    <a:pt x="480" y="12"/>
                  </a:cubicBezTo>
                  <a:cubicBezTo>
                    <a:pt x="480" y="12"/>
                    <a:pt x="480" y="13"/>
                    <a:pt x="480" y="13"/>
                  </a:cubicBezTo>
                  <a:cubicBezTo>
                    <a:pt x="480" y="13"/>
                    <a:pt x="480" y="12"/>
                    <a:pt x="479" y="12"/>
                  </a:cubicBezTo>
                  <a:cubicBezTo>
                    <a:pt x="479" y="12"/>
                    <a:pt x="478" y="12"/>
                    <a:pt x="478" y="12"/>
                  </a:cubicBezTo>
                  <a:cubicBezTo>
                    <a:pt x="478" y="13"/>
                    <a:pt x="478" y="13"/>
                    <a:pt x="479" y="13"/>
                  </a:cubicBezTo>
                  <a:close/>
                  <a:moveTo>
                    <a:pt x="590" y="77"/>
                  </a:moveTo>
                  <a:cubicBezTo>
                    <a:pt x="590" y="77"/>
                    <a:pt x="601" y="96"/>
                    <a:pt x="605" y="108"/>
                  </a:cubicBezTo>
                  <a:cubicBezTo>
                    <a:pt x="616" y="143"/>
                    <a:pt x="614" y="182"/>
                    <a:pt x="593" y="193"/>
                  </a:cubicBezTo>
                  <a:cubicBezTo>
                    <a:pt x="582" y="198"/>
                    <a:pt x="571" y="194"/>
                    <a:pt x="570" y="193"/>
                  </a:cubicBezTo>
                  <a:cubicBezTo>
                    <a:pt x="572" y="194"/>
                    <a:pt x="594" y="197"/>
                    <a:pt x="604" y="172"/>
                  </a:cubicBezTo>
                  <a:cubicBezTo>
                    <a:pt x="613" y="153"/>
                    <a:pt x="611" y="116"/>
                    <a:pt x="590" y="77"/>
                  </a:cubicBezTo>
                  <a:close/>
                  <a:moveTo>
                    <a:pt x="548" y="57"/>
                  </a:moveTo>
                  <a:cubicBezTo>
                    <a:pt x="548" y="56"/>
                    <a:pt x="547" y="57"/>
                    <a:pt x="546" y="56"/>
                  </a:cubicBezTo>
                  <a:cubicBezTo>
                    <a:pt x="546" y="56"/>
                    <a:pt x="546" y="56"/>
                    <a:pt x="546" y="55"/>
                  </a:cubicBezTo>
                  <a:cubicBezTo>
                    <a:pt x="546" y="55"/>
                    <a:pt x="545" y="55"/>
                    <a:pt x="544" y="55"/>
                  </a:cubicBezTo>
                  <a:cubicBezTo>
                    <a:pt x="544" y="54"/>
                    <a:pt x="544" y="53"/>
                    <a:pt x="544" y="53"/>
                  </a:cubicBezTo>
                  <a:cubicBezTo>
                    <a:pt x="543" y="53"/>
                    <a:pt x="543" y="53"/>
                    <a:pt x="543" y="53"/>
                  </a:cubicBezTo>
                  <a:cubicBezTo>
                    <a:pt x="542" y="52"/>
                    <a:pt x="542" y="52"/>
                    <a:pt x="542" y="52"/>
                  </a:cubicBezTo>
                  <a:cubicBezTo>
                    <a:pt x="541" y="50"/>
                    <a:pt x="538" y="49"/>
                    <a:pt x="537" y="47"/>
                  </a:cubicBezTo>
                  <a:cubicBezTo>
                    <a:pt x="537" y="47"/>
                    <a:pt x="539" y="48"/>
                    <a:pt x="540" y="48"/>
                  </a:cubicBezTo>
                  <a:cubicBezTo>
                    <a:pt x="540" y="49"/>
                    <a:pt x="541" y="49"/>
                    <a:pt x="541" y="49"/>
                  </a:cubicBezTo>
                  <a:cubicBezTo>
                    <a:pt x="541" y="50"/>
                    <a:pt x="542" y="49"/>
                    <a:pt x="542" y="50"/>
                  </a:cubicBezTo>
                  <a:cubicBezTo>
                    <a:pt x="542" y="50"/>
                    <a:pt x="542" y="51"/>
                    <a:pt x="542" y="51"/>
                  </a:cubicBezTo>
                  <a:cubicBezTo>
                    <a:pt x="543" y="51"/>
                    <a:pt x="544" y="51"/>
                    <a:pt x="545" y="51"/>
                  </a:cubicBezTo>
                  <a:cubicBezTo>
                    <a:pt x="545" y="52"/>
                    <a:pt x="544" y="52"/>
                    <a:pt x="544" y="52"/>
                  </a:cubicBezTo>
                  <a:cubicBezTo>
                    <a:pt x="544" y="53"/>
                    <a:pt x="544" y="53"/>
                    <a:pt x="545" y="53"/>
                  </a:cubicBezTo>
                  <a:cubicBezTo>
                    <a:pt x="545" y="53"/>
                    <a:pt x="546" y="54"/>
                    <a:pt x="546" y="54"/>
                  </a:cubicBezTo>
                  <a:cubicBezTo>
                    <a:pt x="546" y="54"/>
                    <a:pt x="546" y="54"/>
                    <a:pt x="546" y="54"/>
                  </a:cubicBezTo>
                  <a:cubicBezTo>
                    <a:pt x="547" y="55"/>
                    <a:pt x="548" y="55"/>
                    <a:pt x="548" y="57"/>
                  </a:cubicBezTo>
                  <a:close/>
                  <a:moveTo>
                    <a:pt x="547" y="52"/>
                  </a:moveTo>
                  <a:cubicBezTo>
                    <a:pt x="547" y="51"/>
                    <a:pt x="548" y="52"/>
                    <a:pt x="549" y="52"/>
                  </a:cubicBezTo>
                  <a:cubicBezTo>
                    <a:pt x="549" y="53"/>
                    <a:pt x="551" y="54"/>
                    <a:pt x="551" y="55"/>
                  </a:cubicBezTo>
                  <a:cubicBezTo>
                    <a:pt x="550" y="56"/>
                    <a:pt x="550" y="54"/>
                    <a:pt x="549" y="54"/>
                  </a:cubicBezTo>
                  <a:cubicBezTo>
                    <a:pt x="549" y="53"/>
                    <a:pt x="548" y="54"/>
                    <a:pt x="548" y="52"/>
                  </a:cubicBezTo>
                  <a:cubicBezTo>
                    <a:pt x="547" y="53"/>
                    <a:pt x="547" y="52"/>
                    <a:pt x="547" y="52"/>
                  </a:cubicBezTo>
                  <a:close/>
                  <a:moveTo>
                    <a:pt x="556" y="67"/>
                  </a:moveTo>
                  <a:cubicBezTo>
                    <a:pt x="555" y="67"/>
                    <a:pt x="555" y="65"/>
                    <a:pt x="555" y="64"/>
                  </a:cubicBezTo>
                  <a:cubicBezTo>
                    <a:pt x="553" y="64"/>
                    <a:pt x="553" y="62"/>
                    <a:pt x="552" y="60"/>
                  </a:cubicBezTo>
                  <a:cubicBezTo>
                    <a:pt x="550" y="61"/>
                    <a:pt x="551" y="59"/>
                    <a:pt x="549" y="59"/>
                  </a:cubicBezTo>
                  <a:cubicBezTo>
                    <a:pt x="549" y="58"/>
                    <a:pt x="549" y="57"/>
                    <a:pt x="548" y="57"/>
                  </a:cubicBezTo>
                  <a:cubicBezTo>
                    <a:pt x="549" y="56"/>
                    <a:pt x="550" y="58"/>
                    <a:pt x="551" y="59"/>
                  </a:cubicBezTo>
                  <a:cubicBezTo>
                    <a:pt x="552" y="59"/>
                    <a:pt x="551" y="57"/>
                    <a:pt x="551" y="57"/>
                  </a:cubicBezTo>
                  <a:cubicBezTo>
                    <a:pt x="552" y="57"/>
                    <a:pt x="552" y="56"/>
                    <a:pt x="553" y="56"/>
                  </a:cubicBezTo>
                  <a:cubicBezTo>
                    <a:pt x="552" y="59"/>
                    <a:pt x="554" y="59"/>
                    <a:pt x="553" y="62"/>
                  </a:cubicBezTo>
                  <a:cubicBezTo>
                    <a:pt x="553" y="62"/>
                    <a:pt x="554" y="61"/>
                    <a:pt x="554" y="61"/>
                  </a:cubicBezTo>
                  <a:cubicBezTo>
                    <a:pt x="556" y="62"/>
                    <a:pt x="556" y="64"/>
                    <a:pt x="557" y="65"/>
                  </a:cubicBezTo>
                  <a:cubicBezTo>
                    <a:pt x="557" y="65"/>
                    <a:pt x="556" y="65"/>
                    <a:pt x="556" y="67"/>
                  </a:cubicBezTo>
                  <a:close/>
                  <a:moveTo>
                    <a:pt x="556" y="60"/>
                  </a:moveTo>
                  <a:cubicBezTo>
                    <a:pt x="557" y="60"/>
                    <a:pt x="557" y="61"/>
                    <a:pt x="558" y="61"/>
                  </a:cubicBezTo>
                  <a:cubicBezTo>
                    <a:pt x="557" y="62"/>
                    <a:pt x="556" y="61"/>
                    <a:pt x="556" y="60"/>
                  </a:cubicBezTo>
                  <a:close/>
                  <a:moveTo>
                    <a:pt x="564" y="73"/>
                  </a:moveTo>
                  <a:cubicBezTo>
                    <a:pt x="563" y="73"/>
                    <a:pt x="563" y="73"/>
                    <a:pt x="563" y="72"/>
                  </a:cubicBezTo>
                  <a:cubicBezTo>
                    <a:pt x="562" y="72"/>
                    <a:pt x="561" y="72"/>
                    <a:pt x="561" y="71"/>
                  </a:cubicBezTo>
                  <a:cubicBezTo>
                    <a:pt x="562" y="70"/>
                    <a:pt x="563" y="73"/>
                    <a:pt x="565" y="72"/>
                  </a:cubicBezTo>
                  <a:cubicBezTo>
                    <a:pt x="564" y="72"/>
                    <a:pt x="564" y="73"/>
                    <a:pt x="565" y="73"/>
                  </a:cubicBezTo>
                  <a:cubicBezTo>
                    <a:pt x="565" y="74"/>
                    <a:pt x="564" y="74"/>
                    <a:pt x="564" y="73"/>
                  </a:cubicBezTo>
                  <a:close/>
                  <a:moveTo>
                    <a:pt x="574" y="82"/>
                  </a:moveTo>
                  <a:cubicBezTo>
                    <a:pt x="574" y="83"/>
                    <a:pt x="575" y="84"/>
                    <a:pt x="575" y="85"/>
                  </a:cubicBezTo>
                  <a:cubicBezTo>
                    <a:pt x="576" y="86"/>
                    <a:pt x="577" y="86"/>
                    <a:pt x="577" y="87"/>
                  </a:cubicBezTo>
                  <a:cubicBezTo>
                    <a:pt x="576" y="87"/>
                    <a:pt x="575" y="86"/>
                    <a:pt x="575" y="85"/>
                  </a:cubicBezTo>
                  <a:cubicBezTo>
                    <a:pt x="573" y="85"/>
                    <a:pt x="573" y="83"/>
                    <a:pt x="571" y="83"/>
                  </a:cubicBezTo>
                  <a:cubicBezTo>
                    <a:pt x="572" y="82"/>
                    <a:pt x="571" y="82"/>
                    <a:pt x="570" y="81"/>
                  </a:cubicBezTo>
                  <a:cubicBezTo>
                    <a:pt x="570" y="81"/>
                    <a:pt x="570" y="80"/>
                    <a:pt x="570" y="80"/>
                  </a:cubicBezTo>
                  <a:cubicBezTo>
                    <a:pt x="569" y="79"/>
                    <a:pt x="568" y="79"/>
                    <a:pt x="568" y="77"/>
                  </a:cubicBezTo>
                  <a:cubicBezTo>
                    <a:pt x="567" y="77"/>
                    <a:pt x="567" y="78"/>
                    <a:pt x="566" y="77"/>
                  </a:cubicBezTo>
                  <a:cubicBezTo>
                    <a:pt x="566" y="75"/>
                    <a:pt x="567" y="75"/>
                    <a:pt x="567" y="74"/>
                  </a:cubicBezTo>
                  <a:cubicBezTo>
                    <a:pt x="567" y="74"/>
                    <a:pt x="567" y="74"/>
                    <a:pt x="567" y="74"/>
                  </a:cubicBezTo>
                  <a:cubicBezTo>
                    <a:pt x="568" y="74"/>
                    <a:pt x="569" y="76"/>
                    <a:pt x="569" y="77"/>
                  </a:cubicBezTo>
                  <a:cubicBezTo>
                    <a:pt x="570" y="78"/>
                    <a:pt x="570" y="78"/>
                    <a:pt x="570" y="78"/>
                  </a:cubicBezTo>
                  <a:cubicBezTo>
                    <a:pt x="571" y="80"/>
                    <a:pt x="572" y="82"/>
                    <a:pt x="574" y="82"/>
                  </a:cubicBezTo>
                  <a:close/>
                  <a:moveTo>
                    <a:pt x="533" y="33"/>
                  </a:moveTo>
                  <a:cubicBezTo>
                    <a:pt x="533" y="34"/>
                    <a:pt x="534" y="34"/>
                    <a:pt x="534" y="35"/>
                  </a:cubicBezTo>
                  <a:cubicBezTo>
                    <a:pt x="535" y="35"/>
                    <a:pt x="535" y="35"/>
                    <a:pt x="535" y="36"/>
                  </a:cubicBezTo>
                  <a:cubicBezTo>
                    <a:pt x="536" y="36"/>
                    <a:pt x="536" y="35"/>
                    <a:pt x="537" y="35"/>
                  </a:cubicBezTo>
                  <a:cubicBezTo>
                    <a:pt x="537" y="36"/>
                    <a:pt x="539" y="36"/>
                    <a:pt x="539" y="37"/>
                  </a:cubicBezTo>
                  <a:cubicBezTo>
                    <a:pt x="540" y="37"/>
                    <a:pt x="540" y="37"/>
                    <a:pt x="540" y="37"/>
                  </a:cubicBezTo>
                  <a:cubicBezTo>
                    <a:pt x="541" y="38"/>
                    <a:pt x="540" y="38"/>
                    <a:pt x="542" y="38"/>
                  </a:cubicBezTo>
                  <a:cubicBezTo>
                    <a:pt x="542" y="39"/>
                    <a:pt x="543" y="39"/>
                    <a:pt x="543" y="40"/>
                  </a:cubicBezTo>
                  <a:cubicBezTo>
                    <a:pt x="544" y="40"/>
                    <a:pt x="543" y="40"/>
                    <a:pt x="544" y="40"/>
                  </a:cubicBezTo>
                  <a:cubicBezTo>
                    <a:pt x="545" y="42"/>
                    <a:pt x="548" y="43"/>
                    <a:pt x="549" y="45"/>
                  </a:cubicBezTo>
                  <a:cubicBezTo>
                    <a:pt x="550" y="46"/>
                    <a:pt x="551" y="46"/>
                    <a:pt x="551" y="47"/>
                  </a:cubicBezTo>
                  <a:cubicBezTo>
                    <a:pt x="553" y="48"/>
                    <a:pt x="553" y="48"/>
                    <a:pt x="553" y="48"/>
                  </a:cubicBezTo>
                  <a:cubicBezTo>
                    <a:pt x="554" y="49"/>
                    <a:pt x="556" y="49"/>
                    <a:pt x="556" y="51"/>
                  </a:cubicBezTo>
                  <a:cubicBezTo>
                    <a:pt x="558" y="51"/>
                    <a:pt x="558" y="51"/>
                    <a:pt x="558" y="51"/>
                  </a:cubicBezTo>
                  <a:cubicBezTo>
                    <a:pt x="558" y="53"/>
                    <a:pt x="560" y="53"/>
                    <a:pt x="560" y="54"/>
                  </a:cubicBezTo>
                  <a:cubicBezTo>
                    <a:pt x="561" y="54"/>
                    <a:pt x="560" y="54"/>
                    <a:pt x="561" y="54"/>
                  </a:cubicBezTo>
                  <a:cubicBezTo>
                    <a:pt x="561" y="54"/>
                    <a:pt x="561" y="55"/>
                    <a:pt x="562" y="55"/>
                  </a:cubicBezTo>
                  <a:cubicBezTo>
                    <a:pt x="563" y="55"/>
                    <a:pt x="563" y="56"/>
                    <a:pt x="563" y="56"/>
                  </a:cubicBezTo>
                  <a:cubicBezTo>
                    <a:pt x="563" y="57"/>
                    <a:pt x="564" y="57"/>
                    <a:pt x="564" y="57"/>
                  </a:cubicBezTo>
                  <a:cubicBezTo>
                    <a:pt x="565" y="57"/>
                    <a:pt x="565" y="58"/>
                    <a:pt x="566" y="58"/>
                  </a:cubicBezTo>
                  <a:cubicBezTo>
                    <a:pt x="567" y="61"/>
                    <a:pt x="570" y="62"/>
                    <a:pt x="572" y="63"/>
                  </a:cubicBezTo>
                  <a:cubicBezTo>
                    <a:pt x="572" y="65"/>
                    <a:pt x="570" y="63"/>
                    <a:pt x="569" y="63"/>
                  </a:cubicBezTo>
                  <a:cubicBezTo>
                    <a:pt x="569" y="63"/>
                    <a:pt x="568" y="62"/>
                    <a:pt x="568" y="61"/>
                  </a:cubicBezTo>
                  <a:cubicBezTo>
                    <a:pt x="565" y="61"/>
                    <a:pt x="565" y="57"/>
                    <a:pt x="561" y="57"/>
                  </a:cubicBezTo>
                  <a:cubicBezTo>
                    <a:pt x="561" y="56"/>
                    <a:pt x="560" y="56"/>
                    <a:pt x="560" y="55"/>
                  </a:cubicBezTo>
                  <a:cubicBezTo>
                    <a:pt x="559" y="55"/>
                    <a:pt x="559" y="53"/>
                    <a:pt x="558" y="53"/>
                  </a:cubicBezTo>
                  <a:cubicBezTo>
                    <a:pt x="558" y="52"/>
                    <a:pt x="556" y="53"/>
                    <a:pt x="557" y="51"/>
                  </a:cubicBezTo>
                  <a:cubicBezTo>
                    <a:pt x="556" y="52"/>
                    <a:pt x="555" y="51"/>
                    <a:pt x="555" y="52"/>
                  </a:cubicBezTo>
                  <a:cubicBezTo>
                    <a:pt x="555" y="51"/>
                    <a:pt x="554" y="51"/>
                    <a:pt x="554" y="50"/>
                  </a:cubicBezTo>
                  <a:cubicBezTo>
                    <a:pt x="554" y="49"/>
                    <a:pt x="553" y="49"/>
                    <a:pt x="553" y="49"/>
                  </a:cubicBezTo>
                  <a:cubicBezTo>
                    <a:pt x="553" y="48"/>
                    <a:pt x="553" y="48"/>
                    <a:pt x="552" y="48"/>
                  </a:cubicBezTo>
                  <a:cubicBezTo>
                    <a:pt x="552" y="48"/>
                    <a:pt x="552" y="49"/>
                    <a:pt x="552" y="49"/>
                  </a:cubicBezTo>
                  <a:cubicBezTo>
                    <a:pt x="551" y="48"/>
                    <a:pt x="551" y="49"/>
                    <a:pt x="550" y="48"/>
                  </a:cubicBezTo>
                  <a:cubicBezTo>
                    <a:pt x="550" y="48"/>
                    <a:pt x="550" y="47"/>
                    <a:pt x="550" y="47"/>
                  </a:cubicBezTo>
                  <a:cubicBezTo>
                    <a:pt x="549" y="47"/>
                    <a:pt x="548" y="46"/>
                    <a:pt x="547" y="45"/>
                  </a:cubicBezTo>
                  <a:cubicBezTo>
                    <a:pt x="547" y="45"/>
                    <a:pt x="545" y="44"/>
                    <a:pt x="544" y="43"/>
                  </a:cubicBezTo>
                  <a:cubicBezTo>
                    <a:pt x="544" y="43"/>
                    <a:pt x="544" y="43"/>
                    <a:pt x="543" y="42"/>
                  </a:cubicBezTo>
                  <a:cubicBezTo>
                    <a:pt x="543" y="42"/>
                    <a:pt x="543" y="42"/>
                    <a:pt x="542" y="42"/>
                  </a:cubicBezTo>
                  <a:cubicBezTo>
                    <a:pt x="542" y="41"/>
                    <a:pt x="542" y="41"/>
                    <a:pt x="542" y="41"/>
                  </a:cubicBezTo>
                  <a:cubicBezTo>
                    <a:pt x="542" y="40"/>
                    <a:pt x="541" y="40"/>
                    <a:pt x="541" y="40"/>
                  </a:cubicBezTo>
                  <a:cubicBezTo>
                    <a:pt x="540" y="40"/>
                    <a:pt x="540" y="39"/>
                    <a:pt x="539" y="39"/>
                  </a:cubicBezTo>
                  <a:cubicBezTo>
                    <a:pt x="539" y="37"/>
                    <a:pt x="536" y="38"/>
                    <a:pt x="537" y="36"/>
                  </a:cubicBezTo>
                  <a:cubicBezTo>
                    <a:pt x="535" y="36"/>
                    <a:pt x="536" y="37"/>
                    <a:pt x="535" y="37"/>
                  </a:cubicBezTo>
                  <a:cubicBezTo>
                    <a:pt x="534" y="36"/>
                    <a:pt x="534" y="36"/>
                    <a:pt x="534" y="35"/>
                  </a:cubicBezTo>
                  <a:cubicBezTo>
                    <a:pt x="533" y="36"/>
                    <a:pt x="533" y="34"/>
                    <a:pt x="531" y="33"/>
                  </a:cubicBezTo>
                  <a:cubicBezTo>
                    <a:pt x="531" y="32"/>
                    <a:pt x="532" y="33"/>
                    <a:pt x="533" y="33"/>
                  </a:cubicBezTo>
                  <a:close/>
                  <a:moveTo>
                    <a:pt x="520" y="33"/>
                  </a:moveTo>
                  <a:cubicBezTo>
                    <a:pt x="522" y="33"/>
                    <a:pt x="523" y="35"/>
                    <a:pt x="525" y="35"/>
                  </a:cubicBezTo>
                  <a:cubicBezTo>
                    <a:pt x="525" y="36"/>
                    <a:pt x="526" y="36"/>
                    <a:pt x="526" y="36"/>
                  </a:cubicBezTo>
                  <a:cubicBezTo>
                    <a:pt x="527" y="37"/>
                    <a:pt x="528" y="37"/>
                    <a:pt x="529" y="38"/>
                  </a:cubicBezTo>
                  <a:cubicBezTo>
                    <a:pt x="529" y="40"/>
                    <a:pt x="528" y="39"/>
                    <a:pt x="528" y="38"/>
                  </a:cubicBezTo>
                  <a:cubicBezTo>
                    <a:pt x="527" y="38"/>
                    <a:pt x="526" y="37"/>
                    <a:pt x="525" y="37"/>
                  </a:cubicBezTo>
                  <a:cubicBezTo>
                    <a:pt x="524" y="36"/>
                    <a:pt x="524" y="36"/>
                    <a:pt x="523" y="35"/>
                  </a:cubicBezTo>
                  <a:cubicBezTo>
                    <a:pt x="522" y="35"/>
                    <a:pt x="521" y="34"/>
                    <a:pt x="520" y="33"/>
                  </a:cubicBezTo>
                  <a:cubicBezTo>
                    <a:pt x="519" y="33"/>
                    <a:pt x="519" y="33"/>
                    <a:pt x="519" y="33"/>
                  </a:cubicBezTo>
                  <a:cubicBezTo>
                    <a:pt x="520" y="33"/>
                    <a:pt x="520" y="33"/>
                    <a:pt x="520" y="33"/>
                  </a:cubicBezTo>
                  <a:close/>
                  <a:moveTo>
                    <a:pt x="269" y="357"/>
                  </a:moveTo>
                  <a:cubicBezTo>
                    <a:pt x="271" y="358"/>
                    <a:pt x="272" y="358"/>
                    <a:pt x="274" y="358"/>
                  </a:cubicBezTo>
                  <a:cubicBezTo>
                    <a:pt x="274" y="356"/>
                    <a:pt x="273" y="356"/>
                    <a:pt x="273" y="356"/>
                  </a:cubicBezTo>
                  <a:cubicBezTo>
                    <a:pt x="271" y="356"/>
                    <a:pt x="269" y="355"/>
                    <a:pt x="269" y="357"/>
                  </a:cubicBezTo>
                  <a:close/>
                  <a:moveTo>
                    <a:pt x="270" y="353"/>
                  </a:moveTo>
                  <a:cubicBezTo>
                    <a:pt x="270" y="354"/>
                    <a:pt x="270" y="354"/>
                    <a:pt x="270" y="354"/>
                  </a:cubicBezTo>
                  <a:cubicBezTo>
                    <a:pt x="271" y="354"/>
                    <a:pt x="271" y="354"/>
                    <a:pt x="271" y="354"/>
                  </a:cubicBezTo>
                  <a:cubicBezTo>
                    <a:pt x="271" y="354"/>
                    <a:pt x="271" y="353"/>
                    <a:pt x="270" y="353"/>
                  </a:cubicBezTo>
                  <a:close/>
                  <a:moveTo>
                    <a:pt x="271" y="353"/>
                  </a:moveTo>
                  <a:cubicBezTo>
                    <a:pt x="271" y="354"/>
                    <a:pt x="271" y="354"/>
                    <a:pt x="271" y="354"/>
                  </a:cubicBezTo>
                  <a:cubicBezTo>
                    <a:pt x="272" y="354"/>
                    <a:pt x="272" y="354"/>
                    <a:pt x="272" y="354"/>
                  </a:cubicBezTo>
                  <a:cubicBezTo>
                    <a:pt x="273" y="353"/>
                    <a:pt x="272" y="353"/>
                    <a:pt x="271" y="353"/>
                  </a:cubicBezTo>
                  <a:close/>
                  <a:moveTo>
                    <a:pt x="268" y="352"/>
                  </a:moveTo>
                  <a:cubicBezTo>
                    <a:pt x="268" y="352"/>
                    <a:pt x="268" y="352"/>
                    <a:pt x="268" y="353"/>
                  </a:cubicBezTo>
                  <a:cubicBezTo>
                    <a:pt x="269" y="353"/>
                    <a:pt x="269" y="353"/>
                    <a:pt x="269" y="353"/>
                  </a:cubicBezTo>
                  <a:cubicBezTo>
                    <a:pt x="269" y="352"/>
                    <a:pt x="269" y="352"/>
                    <a:pt x="268" y="352"/>
                  </a:cubicBezTo>
                  <a:close/>
                  <a:moveTo>
                    <a:pt x="288" y="352"/>
                  </a:moveTo>
                  <a:cubicBezTo>
                    <a:pt x="286" y="352"/>
                    <a:pt x="286" y="352"/>
                    <a:pt x="286" y="352"/>
                  </a:cubicBezTo>
                  <a:cubicBezTo>
                    <a:pt x="286" y="353"/>
                    <a:pt x="287" y="353"/>
                    <a:pt x="287" y="354"/>
                  </a:cubicBezTo>
                  <a:cubicBezTo>
                    <a:pt x="289" y="355"/>
                    <a:pt x="288" y="354"/>
                    <a:pt x="288" y="352"/>
                  </a:cubicBezTo>
                  <a:close/>
                  <a:moveTo>
                    <a:pt x="291" y="351"/>
                  </a:moveTo>
                  <a:cubicBezTo>
                    <a:pt x="291" y="352"/>
                    <a:pt x="291" y="352"/>
                    <a:pt x="290" y="352"/>
                  </a:cubicBezTo>
                  <a:cubicBezTo>
                    <a:pt x="290" y="352"/>
                    <a:pt x="290" y="352"/>
                    <a:pt x="289" y="352"/>
                  </a:cubicBezTo>
                  <a:cubicBezTo>
                    <a:pt x="289" y="354"/>
                    <a:pt x="293" y="352"/>
                    <a:pt x="291" y="351"/>
                  </a:cubicBezTo>
                  <a:close/>
                  <a:moveTo>
                    <a:pt x="275" y="356"/>
                  </a:moveTo>
                  <a:cubicBezTo>
                    <a:pt x="276" y="357"/>
                    <a:pt x="278" y="356"/>
                    <a:pt x="278" y="355"/>
                  </a:cubicBezTo>
                  <a:cubicBezTo>
                    <a:pt x="277" y="354"/>
                    <a:pt x="276" y="354"/>
                    <a:pt x="276" y="353"/>
                  </a:cubicBezTo>
                  <a:cubicBezTo>
                    <a:pt x="276" y="353"/>
                    <a:pt x="275" y="352"/>
                    <a:pt x="275" y="353"/>
                  </a:cubicBezTo>
                  <a:cubicBezTo>
                    <a:pt x="276" y="353"/>
                    <a:pt x="276" y="355"/>
                    <a:pt x="276" y="355"/>
                  </a:cubicBezTo>
                  <a:cubicBezTo>
                    <a:pt x="276" y="355"/>
                    <a:pt x="275" y="355"/>
                    <a:pt x="275" y="356"/>
                  </a:cubicBezTo>
                  <a:close/>
                  <a:moveTo>
                    <a:pt x="267" y="354"/>
                  </a:moveTo>
                  <a:cubicBezTo>
                    <a:pt x="267" y="355"/>
                    <a:pt x="268" y="355"/>
                    <a:pt x="268" y="355"/>
                  </a:cubicBezTo>
                  <a:cubicBezTo>
                    <a:pt x="269" y="354"/>
                    <a:pt x="268" y="354"/>
                    <a:pt x="267" y="354"/>
                  </a:cubicBezTo>
                  <a:close/>
                  <a:moveTo>
                    <a:pt x="281" y="352"/>
                  </a:moveTo>
                  <a:cubicBezTo>
                    <a:pt x="281" y="353"/>
                    <a:pt x="282" y="353"/>
                    <a:pt x="282" y="353"/>
                  </a:cubicBezTo>
                  <a:cubicBezTo>
                    <a:pt x="283" y="354"/>
                    <a:pt x="282" y="354"/>
                    <a:pt x="283" y="355"/>
                  </a:cubicBezTo>
                  <a:cubicBezTo>
                    <a:pt x="283" y="355"/>
                    <a:pt x="284" y="355"/>
                    <a:pt x="284" y="355"/>
                  </a:cubicBezTo>
                  <a:cubicBezTo>
                    <a:pt x="285" y="354"/>
                    <a:pt x="284" y="353"/>
                    <a:pt x="286" y="353"/>
                  </a:cubicBezTo>
                  <a:cubicBezTo>
                    <a:pt x="286" y="352"/>
                    <a:pt x="286" y="350"/>
                    <a:pt x="285" y="350"/>
                  </a:cubicBezTo>
                  <a:cubicBezTo>
                    <a:pt x="284" y="352"/>
                    <a:pt x="283" y="353"/>
                    <a:pt x="281" y="352"/>
                  </a:cubicBezTo>
                  <a:close/>
                  <a:moveTo>
                    <a:pt x="279" y="355"/>
                  </a:moveTo>
                  <a:cubicBezTo>
                    <a:pt x="280" y="355"/>
                    <a:pt x="279" y="353"/>
                    <a:pt x="278" y="353"/>
                  </a:cubicBezTo>
                  <a:cubicBezTo>
                    <a:pt x="278" y="355"/>
                    <a:pt x="279" y="355"/>
                    <a:pt x="279" y="355"/>
                  </a:cubicBezTo>
                  <a:close/>
                  <a:moveTo>
                    <a:pt x="176" y="418"/>
                  </a:moveTo>
                  <a:cubicBezTo>
                    <a:pt x="178" y="419"/>
                    <a:pt x="179" y="417"/>
                    <a:pt x="179" y="415"/>
                  </a:cubicBezTo>
                  <a:cubicBezTo>
                    <a:pt x="178" y="415"/>
                    <a:pt x="178" y="415"/>
                    <a:pt x="178" y="415"/>
                  </a:cubicBezTo>
                  <a:cubicBezTo>
                    <a:pt x="178" y="417"/>
                    <a:pt x="176" y="416"/>
                    <a:pt x="176" y="418"/>
                  </a:cubicBezTo>
                  <a:close/>
                  <a:moveTo>
                    <a:pt x="166" y="436"/>
                  </a:moveTo>
                  <a:cubicBezTo>
                    <a:pt x="166" y="437"/>
                    <a:pt x="167" y="437"/>
                    <a:pt x="167" y="437"/>
                  </a:cubicBezTo>
                  <a:cubicBezTo>
                    <a:pt x="167" y="437"/>
                    <a:pt x="167" y="436"/>
                    <a:pt x="166" y="436"/>
                  </a:cubicBezTo>
                  <a:close/>
                  <a:moveTo>
                    <a:pt x="196" y="397"/>
                  </a:moveTo>
                  <a:cubicBezTo>
                    <a:pt x="196" y="395"/>
                    <a:pt x="196" y="395"/>
                    <a:pt x="197" y="395"/>
                  </a:cubicBezTo>
                  <a:cubicBezTo>
                    <a:pt x="197" y="395"/>
                    <a:pt x="197" y="395"/>
                    <a:pt x="197" y="394"/>
                  </a:cubicBezTo>
                  <a:cubicBezTo>
                    <a:pt x="197" y="394"/>
                    <a:pt x="197" y="395"/>
                    <a:pt x="197" y="395"/>
                  </a:cubicBezTo>
                  <a:cubicBezTo>
                    <a:pt x="198" y="394"/>
                    <a:pt x="198" y="393"/>
                    <a:pt x="198" y="393"/>
                  </a:cubicBezTo>
                  <a:cubicBezTo>
                    <a:pt x="197" y="392"/>
                    <a:pt x="197" y="393"/>
                    <a:pt x="196" y="394"/>
                  </a:cubicBezTo>
                  <a:cubicBezTo>
                    <a:pt x="196" y="394"/>
                    <a:pt x="196" y="394"/>
                    <a:pt x="195" y="394"/>
                  </a:cubicBezTo>
                  <a:cubicBezTo>
                    <a:pt x="195" y="395"/>
                    <a:pt x="195" y="396"/>
                    <a:pt x="195" y="396"/>
                  </a:cubicBezTo>
                  <a:cubicBezTo>
                    <a:pt x="195" y="396"/>
                    <a:pt x="195" y="396"/>
                    <a:pt x="195" y="396"/>
                  </a:cubicBezTo>
                  <a:cubicBezTo>
                    <a:pt x="195" y="396"/>
                    <a:pt x="195" y="397"/>
                    <a:pt x="194" y="397"/>
                  </a:cubicBezTo>
                  <a:cubicBezTo>
                    <a:pt x="194" y="397"/>
                    <a:pt x="194" y="397"/>
                    <a:pt x="194" y="397"/>
                  </a:cubicBezTo>
                  <a:cubicBezTo>
                    <a:pt x="194" y="397"/>
                    <a:pt x="194" y="398"/>
                    <a:pt x="194" y="399"/>
                  </a:cubicBezTo>
                  <a:cubicBezTo>
                    <a:pt x="194" y="399"/>
                    <a:pt x="193" y="399"/>
                    <a:pt x="193" y="399"/>
                  </a:cubicBezTo>
                  <a:cubicBezTo>
                    <a:pt x="193" y="399"/>
                    <a:pt x="193" y="400"/>
                    <a:pt x="193" y="400"/>
                  </a:cubicBezTo>
                  <a:cubicBezTo>
                    <a:pt x="194" y="401"/>
                    <a:pt x="194" y="399"/>
                    <a:pt x="194" y="399"/>
                  </a:cubicBezTo>
                  <a:cubicBezTo>
                    <a:pt x="195" y="399"/>
                    <a:pt x="195" y="399"/>
                    <a:pt x="195" y="399"/>
                  </a:cubicBezTo>
                  <a:cubicBezTo>
                    <a:pt x="195" y="399"/>
                    <a:pt x="195" y="399"/>
                    <a:pt x="195" y="399"/>
                  </a:cubicBezTo>
                  <a:cubicBezTo>
                    <a:pt x="195" y="399"/>
                    <a:pt x="196" y="398"/>
                    <a:pt x="196" y="398"/>
                  </a:cubicBezTo>
                  <a:cubicBezTo>
                    <a:pt x="196" y="398"/>
                    <a:pt x="196" y="397"/>
                    <a:pt x="196" y="397"/>
                  </a:cubicBezTo>
                  <a:close/>
                  <a:moveTo>
                    <a:pt x="265" y="356"/>
                  </a:moveTo>
                  <a:cubicBezTo>
                    <a:pt x="265" y="356"/>
                    <a:pt x="265" y="356"/>
                    <a:pt x="265" y="356"/>
                  </a:cubicBezTo>
                  <a:cubicBezTo>
                    <a:pt x="265" y="356"/>
                    <a:pt x="265" y="356"/>
                    <a:pt x="265" y="356"/>
                  </a:cubicBezTo>
                  <a:cubicBezTo>
                    <a:pt x="265" y="356"/>
                    <a:pt x="265" y="356"/>
                    <a:pt x="265" y="356"/>
                  </a:cubicBezTo>
                  <a:cubicBezTo>
                    <a:pt x="265" y="356"/>
                    <a:pt x="266" y="356"/>
                    <a:pt x="266" y="356"/>
                  </a:cubicBezTo>
                  <a:cubicBezTo>
                    <a:pt x="266" y="356"/>
                    <a:pt x="266" y="355"/>
                    <a:pt x="266" y="355"/>
                  </a:cubicBezTo>
                  <a:cubicBezTo>
                    <a:pt x="266" y="355"/>
                    <a:pt x="266" y="355"/>
                    <a:pt x="266" y="355"/>
                  </a:cubicBezTo>
                  <a:cubicBezTo>
                    <a:pt x="266" y="355"/>
                    <a:pt x="265" y="355"/>
                    <a:pt x="265" y="355"/>
                  </a:cubicBezTo>
                  <a:cubicBezTo>
                    <a:pt x="265" y="355"/>
                    <a:pt x="265" y="355"/>
                    <a:pt x="265" y="355"/>
                  </a:cubicBezTo>
                  <a:cubicBezTo>
                    <a:pt x="264" y="355"/>
                    <a:pt x="264" y="355"/>
                    <a:pt x="264" y="356"/>
                  </a:cubicBezTo>
                  <a:cubicBezTo>
                    <a:pt x="264" y="356"/>
                    <a:pt x="264" y="356"/>
                    <a:pt x="264" y="356"/>
                  </a:cubicBezTo>
                  <a:cubicBezTo>
                    <a:pt x="264" y="356"/>
                    <a:pt x="264" y="356"/>
                    <a:pt x="264" y="356"/>
                  </a:cubicBezTo>
                  <a:cubicBezTo>
                    <a:pt x="263" y="356"/>
                    <a:pt x="262" y="356"/>
                    <a:pt x="262" y="356"/>
                  </a:cubicBezTo>
                  <a:cubicBezTo>
                    <a:pt x="262" y="356"/>
                    <a:pt x="261" y="356"/>
                    <a:pt x="261" y="357"/>
                  </a:cubicBezTo>
                  <a:cubicBezTo>
                    <a:pt x="262" y="357"/>
                    <a:pt x="262" y="357"/>
                    <a:pt x="263" y="357"/>
                  </a:cubicBezTo>
                  <a:cubicBezTo>
                    <a:pt x="263" y="357"/>
                    <a:pt x="263" y="357"/>
                    <a:pt x="263" y="357"/>
                  </a:cubicBezTo>
                  <a:cubicBezTo>
                    <a:pt x="264" y="356"/>
                    <a:pt x="264" y="356"/>
                    <a:pt x="264" y="356"/>
                  </a:cubicBezTo>
                  <a:cubicBezTo>
                    <a:pt x="264" y="356"/>
                    <a:pt x="264" y="356"/>
                    <a:pt x="265" y="356"/>
                  </a:cubicBezTo>
                  <a:close/>
                  <a:moveTo>
                    <a:pt x="168" y="431"/>
                  </a:moveTo>
                  <a:cubicBezTo>
                    <a:pt x="168" y="431"/>
                    <a:pt x="168" y="431"/>
                    <a:pt x="168" y="431"/>
                  </a:cubicBezTo>
                  <a:cubicBezTo>
                    <a:pt x="168" y="430"/>
                    <a:pt x="168" y="430"/>
                    <a:pt x="168" y="430"/>
                  </a:cubicBezTo>
                  <a:cubicBezTo>
                    <a:pt x="169" y="430"/>
                    <a:pt x="169" y="430"/>
                    <a:pt x="169" y="430"/>
                  </a:cubicBezTo>
                  <a:cubicBezTo>
                    <a:pt x="169" y="430"/>
                    <a:pt x="169" y="429"/>
                    <a:pt x="169" y="429"/>
                  </a:cubicBezTo>
                  <a:cubicBezTo>
                    <a:pt x="170" y="429"/>
                    <a:pt x="169" y="428"/>
                    <a:pt x="169" y="428"/>
                  </a:cubicBezTo>
                  <a:cubicBezTo>
                    <a:pt x="169" y="429"/>
                    <a:pt x="168" y="428"/>
                    <a:pt x="168" y="429"/>
                  </a:cubicBezTo>
                  <a:cubicBezTo>
                    <a:pt x="167" y="429"/>
                    <a:pt x="167" y="431"/>
                    <a:pt x="168" y="431"/>
                  </a:cubicBezTo>
                  <a:close/>
                  <a:moveTo>
                    <a:pt x="170" y="427"/>
                  </a:moveTo>
                  <a:cubicBezTo>
                    <a:pt x="169" y="427"/>
                    <a:pt x="170" y="428"/>
                    <a:pt x="170" y="428"/>
                  </a:cubicBezTo>
                  <a:cubicBezTo>
                    <a:pt x="170" y="427"/>
                    <a:pt x="170" y="428"/>
                    <a:pt x="171" y="427"/>
                  </a:cubicBezTo>
                  <a:cubicBezTo>
                    <a:pt x="171" y="427"/>
                    <a:pt x="171" y="426"/>
                    <a:pt x="172" y="425"/>
                  </a:cubicBezTo>
                  <a:cubicBezTo>
                    <a:pt x="172" y="425"/>
                    <a:pt x="172" y="425"/>
                    <a:pt x="172" y="425"/>
                  </a:cubicBezTo>
                  <a:cubicBezTo>
                    <a:pt x="172" y="425"/>
                    <a:pt x="172" y="425"/>
                    <a:pt x="172" y="425"/>
                  </a:cubicBezTo>
                  <a:cubicBezTo>
                    <a:pt x="172" y="425"/>
                    <a:pt x="172" y="425"/>
                    <a:pt x="172" y="425"/>
                  </a:cubicBezTo>
                  <a:cubicBezTo>
                    <a:pt x="172" y="425"/>
                    <a:pt x="172" y="425"/>
                    <a:pt x="172" y="424"/>
                  </a:cubicBezTo>
                  <a:cubicBezTo>
                    <a:pt x="173" y="424"/>
                    <a:pt x="173" y="423"/>
                    <a:pt x="172" y="423"/>
                  </a:cubicBezTo>
                  <a:cubicBezTo>
                    <a:pt x="172" y="424"/>
                    <a:pt x="171" y="424"/>
                    <a:pt x="170" y="425"/>
                  </a:cubicBezTo>
                  <a:cubicBezTo>
                    <a:pt x="170" y="425"/>
                    <a:pt x="170" y="426"/>
                    <a:pt x="170" y="426"/>
                  </a:cubicBezTo>
                  <a:cubicBezTo>
                    <a:pt x="170" y="427"/>
                    <a:pt x="170" y="427"/>
                    <a:pt x="170" y="427"/>
                  </a:cubicBezTo>
                  <a:close/>
                  <a:moveTo>
                    <a:pt x="242" y="364"/>
                  </a:moveTo>
                  <a:cubicBezTo>
                    <a:pt x="242" y="364"/>
                    <a:pt x="243" y="364"/>
                    <a:pt x="244" y="364"/>
                  </a:cubicBezTo>
                  <a:cubicBezTo>
                    <a:pt x="244" y="364"/>
                    <a:pt x="244" y="364"/>
                    <a:pt x="244" y="364"/>
                  </a:cubicBezTo>
                  <a:cubicBezTo>
                    <a:pt x="244" y="364"/>
                    <a:pt x="244" y="364"/>
                    <a:pt x="244" y="364"/>
                  </a:cubicBezTo>
                  <a:cubicBezTo>
                    <a:pt x="244" y="363"/>
                    <a:pt x="243" y="362"/>
                    <a:pt x="243" y="361"/>
                  </a:cubicBezTo>
                  <a:cubicBezTo>
                    <a:pt x="243" y="361"/>
                    <a:pt x="242" y="361"/>
                    <a:pt x="242" y="362"/>
                  </a:cubicBezTo>
                  <a:cubicBezTo>
                    <a:pt x="243" y="362"/>
                    <a:pt x="241" y="363"/>
                    <a:pt x="242" y="364"/>
                  </a:cubicBezTo>
                  <a:close/>
                  <a:moveTo>
                    <a:pt x="186" y="408"/>
                  </a:moveTo>
                  <a:cubicBezTo>
                    <a:pt x="185" y="408"/>
                    <a:pt x="184" y="408"/>
                    <a:pt x="183" y="408"/>
                  </a:cubicBezTo>
                  <a:cubicBezTo>
                    <a:pt x="183" y="409"/>
                    <a:pt x="183" y="410"/>
                    <a:pt x="182" y="410"/>
                  </a:cubicBezTo>
                  <a:cubicBezTo>
                    <a:pt x="182" y="411"/>
                    <a:pt x="181" y="411"/>
                    <a:pt x="181" y="413"/>
                  </a:cubicBezTo>
                  <a:cubicBezTo>
                    <a:pt x="182" y="413"/>
                    <a:pt x="182" y="411"/>
                    <a:pt x="183" y="411"/>
                  </a:cubicBezTo>
                  <a:cubicBezTo>
                    <a:pt x="184" y="411"/>
                    <a:pt x="184" y="410"/>
                    <a:pt x="184" y="410"/>
                  </a:cubicBezTo>
                  <a:cubicBezTo>
                    <a:pt x="185" y="410"/>
                    <a:pt x="185" y="410"/>
                    <a:pt x="186" y="410"/>
                  </a:cubicBezTo>
                  <a:cubicBezTo>
                    <a:pt x="186" y="408"/>
                    <a:pt x="189" y="409"/>
                    <a:pt x="188" y="406"/>
                  </a:cubicBezTo>
                  <a:cubicBezTo>
                    <a:pt x="187" y="406"/>
                    <a:pt x="187" y="406"/>
                    <a:pt x="187" y="406"/>
                  </a:cubicBezTo>
                  <a:cubicBezTo>
                    <a:pt x="187" y="407"/>
                    <a:pt x="186" y="407"/>
                    <a:pt x="186" y="408"/>
                  </a:cubicBezTo>
                  <a:close/>
                  <a:moveTo>
                    <a:pt x="734" y="573"/>
                  </a:moveTo>
                  <a:cubicBezTo>
                    <a:pt x="734" y="573"/>
                    <a:pt x="734" y="574"/>
                    <a:pt x="733" y="575"/>
                  </a:cubicBezTo>
                  <a:cubicBezTo>
                    <a:pt x="733" y="575"/>
                    <a:pt x="732" y="576"/>
                    <a:pt x="732" y="577"/>
                  </a:cubicBezTo>
                  <a:cubicBezTo>
                    <a:pt x="732" y="577"/>
                    <a:pt x="731" y="577"/>
                    <a:pt x="731" y="577"/>
                  </a:cubicBezTo>
                  <a:cubicBezTo>
                    <a:pt x="731" y="577"/>
                    <a:pt x="731" y="577"/>
                    <a:pt x="731" y="577"/>
                  </a:cubicBezTo>
                  <a:cubicBezTo>
                    <a:pt x="731" y="577"/>
                    <a:pt x="732" y="576"/>
                    <a:pt x="732" y="576"/>
                  </a:cubicBezTo>
                  <a:cubicBezTo>
                    <a:pt x="732" y="576"/>
                    <a:pt x="732" y="576"/>
                    <a:pt x="732" y="575"/>
                  </a:cubicBezTo>
                  <a:cubicBezTo>
                    <a:pt x="732" y="575"/>
                    <a:pt x="732" y="575"/>
                    <a:pt x="732" y="575"/>
                  </a:cubicBezTo>
                  <a:cubicBezTo>
                    <a:pt x="732" y="574"/>
                    <a:pt x="733" y="574"/>
                    <a:pt x="733" y="574"/>
                  </a:cubicBezTo>
                  <a:cubicBezTo>
                    <a:pt x="733" y="574"/>
                    <a:pt x="732" y="574"/>
                    <a:pt x="732" y="573"/>
                  </a:cubicBezTo>
                  <a:cubicBezTo>
                    <a:pt x="730" y="573"/>
                    <a:pt x="731" y="575"/>
                    <a:pt x="730" y="575"/>
                  </a:cubicBezTo>
                  <a:cubicBezTo>
                    <a:pt x="730" y="575"/>
                    <a:pt x="730" y="576"/>
                    <a:pt x="729" y="576"/>
                  </a:cubicBezTo>
                  <a:cubicBezTo>
                    <a:pt x="729" y="576"/>
                    <a:pt x="729" y="577"/>
                    <a:pt x="729" y="577"/>
                  </a:cubicBezTo>
                  <a:cubicBezTo>
                    <a:pt x="728" y="577"/>
                    <a:pt x="728" y="578"/>
                    <a:pt x="727" y="578"/>
                  </a:cubicBezTo>
                  <a:cubicBezTo>
                    <a:pt x="727" y="578"/>
                    <a:pt x="727" y="578"/>
                    <a:pt x="727" y="578"/>
                  </a:cubicBezTo>
                  <a:cubicBezTo>
                    <a:pt x="727" y="578"/>
                    <a:pt x="727" y="579"/>
                    <a:pt x="727" y="579"/>
                  </a:cubicBezTo>
                  <a:cubicBezTo>
                    <a:pt x="726" y="579"/>
                    <a:pt x="726" y="579"/>
                    <a:pt x="726" y="579"/>
                  </a:cubicBezTo>
                  <a:cubicBezTo>
                    <a:pt x="726" y="579"/>
                    <a:pt x="725" y="580"/>
                    <a:pt x="725" y="580"/>
                  </a:cubicBezTo>
                  <a:cubicBezTo>
                    <a:pt x="724" y="580"/>
                    <a:pt x="724" y="580"/>
                    <a:pt x="724" y="581"/>
                  </a:cubicBezTo>
                  <a:cubicBezTo>
                    <a:pt x="724" y="581"/>
                    <a:pt x="723" y="581"/>
                    <a:pt x="723" y="581"/>
                  </a:cubicBezTo>
                  <a:cubicBezTo>
                    <a:pt x="723" y="582"/>
                    <a:pt x="723" y="582"/>
                    <a:pt x="722" y="582"/>
                  </a:cubicBezTo>
                  <a:cubicBezTo>
                    <a:pt x="722" y="583"/>
                    <a:pt x="721" y="584"/>
                    <a:pt x="721" y="584"/>
                  </a:cubicBezTo>
                  <a:cubicBezTo>
                    <a:pt x="720" y="584"/>
                    <a:pt x="720" y="584"/>
                    <a:pt x="719" y="585"/>
                  </a:cubicBezTo>
                  <a:cubicBezTo>
                    <a:pt x="719" y="585"/>
                    <a:pt x="720" y="585"/>
                    <a:pt x="719" y="585"/>
                  </a:cubicBezTo>
                  <a:cubicBezTo>
                    <a:pt x="719" y="585"/>
                    <a:pt x="718" y="586"/>
                    <a:pt x="718" y="586"/>
                  </a:cubicBezTo>
                  <a:cubicBezTo>
                    <a:pt x="718" y="586"/>
                    <a:pt x="718" y="587"/>
                    <a:pt x="717" y="587"/>
                  </a:cubicBezTo>
                  <a:cubicBezTo>
                    <a:pt x="717" y="587"/>
                    <a:pt x="716" y="587"/>
                    <a:pt x="716" y="588"/>
                  </a:cubicBezTo>
                  <a:cubicBezTo>
                    <a:pt x="716" y="588"/>
                    <a:pt x="716" y="588"/>
                    <a:pt x="715" y="589"/>
                  </a:cubicBezTo>
                  <a:cubicBezTo>
                    <a:pt x="715" y="589"/>
                    <a:pt x="715" y="589"/>
                    <a:pt x="715" y="589"/>
                  </a:cubicBezTo>
                  <a:cubicBezTo>
                    <a:pt x="715" y="589"/>
                    <a:pt x="714" y="589"/>
                    <a:pt x="714" y="589"/>
                  </a:cubicBezTo>
                  <a:cubicBezTo>
                    <a:pt x="714" y="589"/>
                    <a:pt x="713" y="590"/>
                    <a:pt x="713" y="590"/>
                  </a:cubicBezTo>
                  <a:cubicBezTo>
                    <a:pt x="713" y="590"/>
                    <a:pt x="713" y="590"/>
                    <a:pt x="713" y="590"/>
                  </a:cubicBezTo>
                  <a:cubicBezTo>
                    <a:pt x="713" y="591"/>
                    <a:pt x="712" y="591"/>
                    <a:pt x="712" y="591"/>
                  </a:cubicBezTo>
                  <a:cubicBezTo>
                    <a:pt x="712" y="591"/>
                    <a:pt x="712" y="592"/>
                    <a:pt x="711" y="592"/>
                  </a:cubicBezTo>
                  <a:cubicBezTo>
                    <a:pt x="711" y="592"/>
                    <a:pt x="710" y="592"/>
                    <a:pt x="710" y="593"/>
                  </a:cubicBezTo>
                  <a:cubicBezTo>
                    <a:pt x="709" y="593"/>
                    <a:pt x="709" y="594"/>
                    <a:pt x="709" y="594"/>
                  </a:cubicBezTo>
                  <a:cubicBezTo>
                    <a:pt x="709" y="594"/>
                    <a:pt x="708" y="594"/>
                    <a:pt x="708" y="594"/>
                  </a:cubicBezTo>
                  <a:cubicBezTo>
                    <a:pt x="708" y="594"/>
                    <a:pt x="708" y="595"/>
                    <a:pt x="708" y="595"/>
                  </a:cubicBezTo>
                  <a:cubicBezTo>
                    <a:pt x="708" y="595"/>
                    <a:pt x="708" y="595"/>
                    <a:pt x="708" y="595"/>
                  </a:cubicBezTo>
                  <a:cubicBezTo>
                    <a:pt x="707" y="595"/>
                    <a:pt x="708" y="595"/>
                    <a:pt x="708" y="595"/>
                  </a:cubicBezTo>
                  <a:cubicBezTo>
                    <a:pt x="707" y="595"/>
                    <a:pt x="707" y="595"/>
                    <a:pt x="707" y="595"/>
                  </a:cubicBezTo>
                  <a:cubicBezTo>
                    <a:pt x="707" y="595"/>
                    <a:pt x="707" y="596"/>
                    <a:pt x="707" y="596"/>
                  </a:cubicBezTo>
                  <a:cubicBezTo>
                    <a:pt x="706" y="596"/>
                    <a:pt x="706" y="596"/>
                    <a:pt x="706" y="596"/>
                  </a:cubicBezTo>
                  <a:cubicBezTo>
                    <a:pt x="706" y="596"/>
                    <a:pt x="705" y="597"/>
                    <a:pt x="705" y="597"/>
                  </a:cubicBezTo>
                  <a:cubicBezTo>
                    <a:pt x="705" y="597"/>
                    <a:pt x="705" y="597"/>
                    <a:pt x="705" y="597"/>
                  </a:cubicBezTo>
                  <a:cubicBezTo>
                    <a:pt x="704" y="597"/>
                    <a:pt x="705" y="597"/>
                    <a:pt x="704" y="597"/>
                  </a:cubicBezTo>
                  <a:cubicBezTo>
                    <a:pt x="704" y="597"/>
                    <a:pt x="704" y="597"/>
                    <a:pt x="704" y="598"/>
                  </a:cubicBezTo>
                  <a:cubicBezTo>
                    <a:pt x="702" y="599"/>
                    <a:pt x="701" y="600"/>
                    <a:pt x="698" y="601"/>
                  </a:cubicBezTo>
                  <a:cubicBezTo>
                    <a:pt x="699" y="602"/>
                    <a:pt x="697" y="602"/>
                    <a:pt x="697" y="603"/>
                  </a:cubicBezTo>
                  <a:cubicBezTo>
                    <a:pt x="697" y="603"/>
                    <a:pt x="696" y="603"/>
                    <a:pt x="696" y="603"/>
                  </a:cubicBezTo>
                  <a:cubicBezTo>
                    <a:pt x="695" y="604"/>
                    <a:pt x="695" y="604"/>
                    <a:pt x="695" y="604"/>
                  </a:cubicBezTo>
                  <a:cubicBezTo>
                    <a:pt x="695" y="604"/>
                    <a:pt x="694" y="604"/>
                    <a:pt x="694" y="604"/>
                  </a:cubicBezTo>
                  <a:cubicBezTo>
                    <a:pt x="694" y="604"/>
                    <a:pt x="694" y="604"/>
                    <a:pt x="693" y="605"/>
                  </a:cubicBezTo>
                  <a:cubicBezTo>
                    <a:pt x="693" y="605"/>
                    <a:pt x="692" y="605"/>
                    <a:pt x="692" y="605"/>
                  </a:cubicBezTo>
                  <a:cubicBezTo>
                    <a:pt x="692" y="605"/>
                    <a:pt x="692" y="606"/>
                    <a:pt x="692" y="606"/>
                  </a:cubicBezTo>
                  <a:cubicBezTo>
                    <a:pt x="692" y="606"/>
                    <a:pt x="691" y="606"/>
                    <a:pt x="691" y="606"/>
                  </a:cubicBezTo>
                  <a:cubicBezTo>
                    <a:pt x="691" y="606"/>
                    <a:pt x="690" y="606"/>
                    <a:pt x="689" y="607"/>
                  </a:cubicBezTo>
                  <a:cubicBezTo>
                    <a:pt x="689" y="607"/>
                    <a:pt x="690" y="607"/>
                    <a:pt x="689" y="607"/>
                  </a:cubicBezTo>
                  <a:cubicBezTo>
                    <a:pt x="689" y="607"/>
                    <a:pt x="689" y="607"/>
                    <a:pt x="689" y="607"/>
                  </a:cubicBezTo>
                  <a:cubicBezTo>
                    <a:pt x="689" y="607"/>
                    <a:pt x="689" y="608"/>
                    <a:pt x="688" y="608"/>
                  </a:cubicBezTo>
                  <a:cubicBezTo>
                    <a:pt x="688" y="608"/>
                    <a:pt x="688" y="608"/>
                    <a:pt x="687" y="608"/>
                  </a:cubicBezTo>
                  <a:cubicBezTo>
                    <a:pt x="687" y="608"/>
                    <a:pt x="687" y="608"/>
                    <a:pt x="687" y="608"/>
                  </a:cubicBezTo>
                  <a:cubicBezTo>
                    <a:pt x="686" y="609"/>
                    <a:pt x="686" y="609"/>
                    <a:pt x="685" y="609"/>
                  </a:cubicBezTo>
                  <a:cubicBezTo>
                    <a:pt x="685" y="609"/>
                    <a:pt x="685" y="609"/>
                    <a:pt x="685" y="609"/>
                  </a:cubicBezTo>
                  <a:cubicBezTo>
                    <a:pt x="685" y="609"/>
                    <a:pt x="685" y="609"/>
                    <a:pt x="685" y="609"/>
                  </a:cubicBezTo>
                  <a:cubicBezTo>
                    <a:pt x="685" y="609"/>
                    <a:pt x="685" y="609"/>
                    <a:pt x="685" y="609"/>
                  </a:cubicBezTo>
                  <a:cubicBezTo>
                    <a:pt x="685" y="610"/>
                    <a:pt x="684" y="609"/>
                    <a:pt x="684" y="610"/>
                  </a:cubicBezTo>
                  <a:cubicBezTo>
                    <a:pt x="684" y="610"/>
                    <a:pt x="684" y="610"/>
                    <a:pt x="684" y="610"/>
                  </a:cubicBezTo>
                  <a:cubicBezTo>
                    <a:pt x="684" y="610"/>
                    <a:pt x="684" y="610"/>
                    <a:pt x="683" y="610"/>
                  </a:cubicBezTo>
                  <a:cubicBezTo>
                    <a:pt x="683" y="610"/>
                    <a:pt x="683" y="610"/>
                    <a:pt x="683" y="610"/>
                  </a:cubicBezTo>
                  <a:cubicBezTo>
                    <a:pt x="682" y="611"/>
                    <a:pt x="682" y="611"/>
                    <a:pt x="681" y="611"/>
                  </a:cubicBezTo>
                  <a:cubicBezTo>
                    <a:pt x="681" y="611"/>
                    <a:pt x="682" y="611"/>
                    <a:pt x="682" y="611"/>
                  </a:cubicBezTo>
                  <a:cubicBezTo>
                    <a:pt x="681" y="612"/>
                    <a:pt x="681" y="611"/>
                    <a:pt x="681" y="612"/>
                  </a:cubicBezTo>
                  <a:cubicBezTo>
                    <a:pt x="681" y="612"/>
                    <a:pt x="681" y="612"/>
                    <a:pt x="680" y="612"/>
                  </a:cubicBezTo>
                  <a:cubicBezTo>
                    <a:pt x="680" y="612"/>
                    <a:pt x="679" y="612"/>
                    <a:pt x="679" y="613"/>
                  </a:cubicBezTo>
                  <a:cubicBezTo>
                    <a:pt x="679" y="613"/>
                    <a:pt x="679" y="613"/>
                    <a:pt x="679" y="613"/>
                  </a:cubicBezTo>
                  <a:cubicBezTo>
                    <a:pt x="679" y="613"/>
                    <a:pt x="677" y="613"/>
                    <a:pt x="677" y="613"/>
                  </a:cubicBezTo>
                  <a:cubicBezTo>
                    <a:pt x="677" y="614"/>
                    <a:pt x="676" y="614"/>
                    <a:pt x="676" y="614"/>
                  </a:cubicBezTo>
                  <a:cubicBezTo>
                    <a:pt x="676" y="614"/>
                    <a:pt x="675" y="615"/>
                    <a:pt x="675" y="615"/>
                  </a:cubicBezTo>
                  <a:cubicBezTo>
                    <a:pt x="674" y="615"/>
                    <a:pt x="673" y="616"/>
                    <a:pt x="672" y="616"/>
                  </a:cubicBezTo>
                  <a:cubicBezTo>
                    <a:pt x="671" y="616"/>
                    <a:pt x="671" y="616"/>
                    <a:pt x="670" y="616"/>
                  </a:cubicBezTo>
                  <a:cubicBezTo>
                    <a:pt x="670" y="617"/>
                    <a:pt x="670" y="616"/>
                    <a:pt x="670" y="617"/>
                  </a:cubicBezTo>
                  <a:cubicBezTo>
                    <a:pt x="669" y="617"/>
                    <a:pt x="669" y="617"/>
                    <a:pt x="669" y="617"/>
                  </a:cubicBezTo>
                  <a:cubicBezTo>
                    <a:pt x="669" y="617"/>
                    <a:pt x="668" y="617"/>
                    <a:pt x="668" y="617"/>
                  </a:cubicBezTo>
                  <a:cubicBezTo>
                    <a:pt x="668" y="617"/>
                    <a:pt x="668" y="618"/>
                    <a:pt x="668" y="618"/>
                  </a:cubicBezTo>
                  <a:cubicBezTo>
                    <a:pt x="667" y="618"/>
                    <a:pt x="666" y="618"/>
                    <a:pt x="665" y="618"/>
                  </a:cubicBezTo>
                  <a:cubicBezTo>
                    <a:pt x="665" y="619"/>
                    <a:pt x="664" y="619"/>
                    <a:pt x="664" y="619"/>
                  </a:cubicBezTo>
                  <a:cubicBezTo>
                    <a:pt x="664" y="619"/>
                    <a:pt x="664" y="619"/>
                    <a:pt x="664" y="619"/>
                  </a:cubicBezTo>
                  <a:cubicBezTo>
                    <a:pt x="663" y="619"/>
                    <a:pt x="663" y="619"/>
                    <a:pt x="663" y="620"/>
                  </a:cubicBezTo>
                  <a:cubicBezTo>
                    <a:pt x="662" y="620"/>
                    <a:pt x="661" y="620"/>
                    <a:pt x="661" y="621"/>
                  </a:cubicBezTo>
                  <a:cubicBezTo>
                    <a:pt x="660" y="621"/>
                    <a:pt x="660" y="621"/>
                    <a:pt x="659" y="621"/>
                  </a:cubicBezTo>
                  <a:cubicBezTo>
                    <a:pt x="659" y="621"/>
                    <a:pt x="659" y="621"/>
                    <a:pt x="658" y="622"/>
                  </a:cubicBezTo>
                  <a:cubicBezTo>
                    <a:pt x="658" y="622"/>
                    <a:pt x="657" y="622"/>
                    <a:pt x="657" y="622"/>
                  </a:cubicBezTo>
                  <a:cubicBezTo>
                    <a:pt x="657" y="622"/>
                    <a:pt x="657" y="622"/>
                    <a:pt x="656" y="622"/>
                  </a:cubicBezTo>
                  <a:cubicBezTo>
                    <a:pt x="655" y="622"/>
                    <a:pt x="655" y="622"/>
                    <a:pt x="654" y="623"/>
                  </a:cubicBezTo>
                  <a:cubicBezTo>
                    <a:pt x="653" y="623"/>
                    <a:pt x="652" y="623"/>
                    <a:pt x="651" y="624"/>
                  </a:cubicBezTo>
                  <a:cubicBezTo>
                    <a:pt x="651" y="624"/>
                    <a:pt x="650" y="624"/>
                    <a:pt x="650" y="624"/>
                  </a:cubicBezTo>
                  <a:cubicBezTo>
                    <a:pt x="647" y="624"/>
                    <a:pt x="644" y="626"/>
                    <a:pt x="641" y="626"/>
                  </a:cubicBezTo>
                  <a:cubicBezTo>
                    <a:pt x="641" y="626"/>
                    <a:pt x="639" y="626"/>
                    <a:pt x="639" y="626"/>
                  </a:cubicBezTo>
                  <a:cubicBezTo>
                    <a:pt x="639" y="627"/>
                    <a:pt x="639" y="627"/>
                    <a:pt x="639" y="627"/>
                  </a:cubicBezTo>
                  <a:cubicBezTo>
                    <a:pt x="605" y="634"/>
                    <a:pt x="566" y="633"/>
                    <a:pt x="542" y="625"/>
                  </a:cubicBezTo>
                  <a:cubicBezTo>
                    <a:pt x="529" y="621"/>
                    <a:pt x="516" y="617"/>
                    <a:pt x="505" y="610"/>
                  </a:cubicBezTo>
                  <a:cubicBezTo>
                    <a:pt x="496" y="604"/>
                    <a:pt x="488" y="593"/>
                    <a:pt x="487" y="581"/>
                  </a:cubicBezTo>
                  <a:cubicBezTo>
                    <a:pt x="487" y="571"/>
                    <a:pt x="493" y="559"/>
                    <a:pt x="502" y="555"/>
                  </a:cubicBezTo>
                  <a:cubicBezTo>
                    <a:pt x="507" y="553"/>
                    <a:pt x="513" y="553"/>
                    <a:pt x="518" y="555"/>
                  </a:cubicBezTo>
                  <a:cubicBezTo>
                    <a:pt x="520" y="556"/>
                    <a:pt x="522" y="557"/>
                    <a:pt x="524" y="560"/>
                  </a:cubicBezTo>
                  <a:cubicBezTo>
                    <a:pt x="524" y="561"/>
                    <a:pt x="524" y="565"/>
                    <a:pt x="524" y="565"/>
                  </a:cubicBezTo>
                  <a:cubicBezTo>
                    <a:pt x="524" y="565"/>
                    <a:pt x="523" y="563"/>
                    <a:pt x="519" y="563"/>
                  </a:cubicBezTo>
                  <a:cubicBezTo>
                    <a:pt x="514" y="562"/>
                    <a:pt x="512" y="562"/>
                    <a:pt x="510" y="563"/>
                  </a:cubicBezTo>
                  <a:cubicBezTo>
                    <a:pt x="506" y="565"/>
                    <a:pt x="505" y="566"/>
                    <a:pt x="503" y="570"/>
                  </a:cubicBezTo>
                  <a:cubicBezTo>
                    <a:pt x="499" y="582"/>
                    <a:pt x="505" y="591"/>
                    <a:pt x="515" y="595"/>
                  </a:cubicBezTo>
                  <a:cubicBezTo>
                    <a:pt x="534" y="604"/>
                    <a:pt x="555" y="586"/>
                    <a:pt x="559" y="567"/>
                  </a:cubicBezTo>
                  <a:cubicBezTo>
                    <a:pt x="560" y="559"/>
                    <a:pt x="561" y="550"/>
                    <a:pt x="558" y="542"/>
                  </a:cubicBezTo>
                  <a:cubicBezTo>
                    <a:pt x="555" y="531"/>
                    <a:pt x="548" y="519"/>
                    <a:pt x="537" y="514"/>
                  </a:cubicBezTo>
                  <a:cubicBezTo>
                    <a:pt x="526" y="508"/>
                    <a:pt x="514" y="507"/>
                    <a:pt x="504" y="515"/>
                  </a:cubicBezTo>
                  <a:cubicBezTo>
                    <a:pt x="506" y="514"/>
                    <a:pt x="504" y="506"/>
                    <a:pt x="503" y="505"/>
                  </a:cubicBezTo>
                  <a:cubicBezTo>
                    <a:pt x="489" y="483"/>
                    <a:pt x="453" y="482"/>
                    <a:pt x="435" y="498"/>
                  </a:cubicBezTo>
                  <a:cubicBezTo>
                    <a:pt x="422" y="510"/>
                    <a:pt x="415" y="527"/>
                    <a:pt x="420" y="545"/>
                  </a:cubicBezTo>
                  <a:cubicBezTo>
                    <a:pt x="420" y="548"/>
                    <a:pt x="418" y="547"/>
                    <a:pt x="411" y="552"/>
                  </a:cubicBezTo>
                  <a:cubicBezTo>
                    <a:pt x="396" y="563"/>
                    <a:pt x="400" y="585"/>
                    <a:pt x="407" y="599"/>
                  </a:cubicBezTo>
                  <a:cubicBezTo>
                    <a:pt x="414" y="612"/>
                    <a:pt x="426" y="623"/>
                    <a:pt x="439" y="630"/>
                  </a:cubicBezTo>
                  <a:cubicBezTo>
                    <a:pt x="467" y="645"/>
                    <a:pt x="498" y="651"/>
                    <a:pt x="529" y="656"/>
                  </a:cubicBezTo>
                  <a:cubicBezTo>
                    <a:pt x="551" y="659"/>
                    <a:pt x="573" y="659"/>
                    <a:pt x="595" y="656"/>
                  </a:cubicBezTo>
                  <a:cubicBezTo>
                    <a:pt x="603" y="655"/>
                    <a:pt x="611" y="654"/>
                    <a:pt x="619" y="652"/>
                  </a:cubicBezTo>
                  <a:cubicBezTo>
                    <a:pt x="628" y="649"/>
                    <a:pt x="638" y="646"/>
                    <a:pt x="647" y="643"/>
                  </a:cubicBezTo>
                  <a:cubicBezTo>
                    <a:pt x="648" y="643"/>
                    <a:pt x="649" y="643"/>
                    <a:pt x="650" y="642"/>
                  </a:cubicBezTo>
                  <a:cubicBezTo>
                    <a:pt x="650" y="642"/>
                    <a:pt x="650" y="642"/>
                    <a:pt x="651" y="642"/>
                  </a:cubicBezTo>
                  <a:cubicBezTo>
                    <a:pt x="650" y="642"/>
                    <a:pt x="650" y="643"/>
                    <a:pt x="649" y="643"/>
                  </a:cubicBezTo>
                  <a:cubicBezTo>
                    <a:pt x="649" y="643"/>
                    <a:pt x="648" y="643"/>
                    <a:pt x="648" y="643"/>
                  </a:cubicBezTo>
                  <a:cubicBezTo>
                    <a:pt x="648" y="643"/>
                    <a:pt x="648" y="644"/>
                    <a:pt x="647" y="644"/>
                  </a:cubicBezTo>
                  <a:cubicBezTo>
                    <a:pt x="646" y="644"/>
                    <a:pt x="646" y="644"/>
                    <a:pt x="645" y="645"/>
                  </a:cubicBezTo>
                  <a:cubicBezTo>
                    <a:pt x="645" y="645"/>
                    <a:pt x="644" y="645"/>
                    <a:pt x="644" y="645"/>
                  </a:cubicBezTo>
                  <a:cubicBezTo>
                    <a:pt x="643" y="645"/>
                    <a:pt x="642" y="646"/>
                    <a:pt x="642" y="646"/>
                  </a:cubicBezTo>
                  <a:cubicBezTo>
                    <a:pt x="641" y="646"/>
                    <a:pt x="640" y="647"/>
                    <a:pt x="639" y="647"/>
                  </a:cubicBezTo>
                  <a:cubicBezTo>
                    <a:pt x="639" y="647"/>
                    <a:pt x="639" y="647"/>
                    <a:pt x="638" y="647"/>
                  </a:cubicBezTo>
                  <a:cubicBezTo>
                    <a:pt x="638" y="648"/>
                    <a:pt x="638" y="647"/>
                    <a:pt x="637" y="648"/>
                  </a:cubicBezTo>
                  <a:cubicBezTo>
                    <a:pt x="637" y="648"/>
                    <a:pt x="637" y="648"/>
                    <a:pt x="636" y="648"/>
                  </a:cubicBezTo>
                  <a:cubicBezTo>
                    <a:pt x="636" y="648"/>
                    <a:pt x="635" y="648"/>
                    <a:pt x="635" y="648"/>
                  </a:cubicBezTo>
                  <a:cubicBezTo>
                    <a:pt x="635" y="649"/>
                    <a:pt x="634" y="649"/>
                    <a:pt x="634" y="649"/>
                  </a:cubicBezTo>
                  <a:cubicBezTo>
                    <a:pt x="634" y="649"/>
                    <a:pt x="633" y="649"/>
                    <a:pt x="633" y="649"/>
                  </a:cubicBezTo>
                  <a:cubicBezTo>
                    <a:pt x="632" y="649"/>
                    <a:pt x="632" y="650"/>
                    <a:pt x="632" y="650"/>
                  </a:cubicBezTo>
                  <a:cubicBezTo>
                    <a:pt x="631" y="650"/>
                    <a:pt x="631" y="650"/>
                    <a:pt x="630" y="650"/>
                  </a:cubicBezTo>
                  <a:cubicBezTo>
                    <a:pt x="630" y="650"/>
                    <a:pt x="630" y="651"/>
                    <a:pt x="630" y="651"/>
                  </a:cubicBezTo>
                  <a:cubicBezTo>
                    <a:pt x="629" y="651"/>
                    <a:pt x="629" y="651"/>
                    <a:pt x="628" y="651"/>
                  </a:cubicBezTo>
                  <a:cubicBezTo>
                    <a:pt x="628" y="651"/>
                    <a:pt x="628" y="651"/>
                    <a:pt x="627" y="652"/>
                  </a:cubicBezTo>
                  <a:cubicBezTo>
                    <a:pt x="627" y="652"/>
                    <a:pt x="626" y="652"/>
                    <a:pt x="626" y="652"/>
                  </a:cubicBezTo>
                  <a:cubicBezTo>
                    <a:pt x="626" y="652"/>
                    <a:pt x="625" y="652"/>
                    <a:pt x="625" y="652"/>
                  </a:cubicBezTo>
                  <a:cubicBezTo>
                    <a:pt x="625" y="653"/>
                    <a:pt x="624" y="652"/>
                    <a:pt x="624" y="653"/>
                  </a:cubicBezTo>
                  <a:cubicBezTo>
                    <a:pt x="624" y="653"/>
                    <a:pt x="623" y="653"/>
                    <a:pt x="623" y="653"/>
                  </a:cubicBezTo>
                  <a:cubicBezTo>
                    <a:pt x="622" y="653"/>
                    <a:pt x="621" y="653"/>
                    <a:pt x="620" y="654"/>
                  </a:cubicBezTo>
                  <a:cubicBezTo>
                    <a:pt x="620" y="654"/>
                    <a:pt x="620" y="654"/>
                    <a:pt x="619" y="654"/>
                  </a:cubicBezTo>
                  <a:cubicBezTo>
                    <a:pt x="619" y="654"/>
                    <a:pt x="618" y="654"/>
                    <a:pt x="618" y="655"/>
                  </a:cubicBezTo>
                  <a:cubicBezTo>
                    <a:pt x="617" y="655"/>
                    <a:pt x="617" y="655"/>
                    <a:pt x="616" y="655"/>
                  </a:cubicBezTo>
                  <a:cubicBezTo>
                    <a:pt x="615" y="655"/>
                    <a:pt x="615" y="655"/>
                    <a:pt x="615" y="656"/>
                  </a:cubicBezTo>
                  <a:cubicBezTo>
                    <a:pt x="614" y="656"/>
                    <a:pt x="614" y="656"/>
                    <a:pt x="614" y="656"/>
                  </a:cubicBezTo>
                  <a:cubicBezTo>
                    <a:pt x="612" y="657"/>
                    <a:pt x="611" y="657"/>
                    <a:pt x="610" y="657"/>
                  </a:cubicBezTo>
                  <a:cubicBezTo>
                    <a:pt x="609" y="657"/>
                    <a:pt x="609" y="657"/>
                    <a:pt x="609" y="657"/>
                  </a:cubicBezTo>
                  <a:cubicBezTo>
                    <a:pt x="608" y="658"/>
                    <a:pt x="607" y="658"/>
                    <a:pt x="606" y="658"/>
                  </a:cubicBezTo>
                  <a:cubicBezTo>
                    <a:pt x="606" y="658"/>
                    <a:pt x="605" y="658"/>
                    <a:pt x="605" y="659"/>
                  </a:cubicBezTo>
                  <a:cubicBezTo>
                    <a:pt x="605" y="659"/>
                    <a:pt x="605" y="658"/>
                    <a:pt x="604" y="658"/>
                  </a:cubicBezTo>
                  <a:cubicBezTo>
                    <a:pt x="604" y="659"/>
                    <a:pt x="604" y="659"/>
                    <a:pt x="604" y="659"/>
                  </a:cubicBezTo>
                  <a:cubicBezTo>
                    <a:pt x="603" y="659"/>
                    <a:pt x="602" y="659"/>
                    <a:pt x="601" y="659"/>
                  </a:cubicBezTo>
                  <a:cubicBezTo>
                    <a:pt x="601" y="659"/>
                    <a:pt x="601" y="660"/>
                    <a:pt x="600" y="660"/>
                  </a:cubicBezTo>
                  <a:cubicBezTo>
                    <a:pt x="600" y="660"/>
                    <a:pt x="600" y="660"/>
                    <a:pt x="600" y="660"/>
                  </a:cubicBezTo>
                  <a:cubicBezTo>
                    <a:pt x="599" y="660"/>
                    <a:pt x="599" y="660"/>
                    <a:pt x="599" y="660"/>
                  </a:cubicBezTo>
                  <a:cubicBezTo>
                    <a:pt x="596" y="661"/>
                    <a:pt x="592" y="660"/>
                    <a:pt x="589" y="661"/>
                  </a:cubicBezTo>
                  <a:cubicBezTo>
                    <a:pt x="589" y="661"/>
                    <a:pt x="589" y="661"/>
                    <a:pt x="589" y="661"/>
                  </a:cubicBezTo>
                  <a:cubicBezTo>
                    <a:pt x="588" y="661"/>
                    <a:pt x="588" y="661"/>
                    <a:pt x="588" y="661"/>
                  </a:cubicBezTo>
                  <a:cubicBezTo>
                    <a:pt x="588" y="661"/>
                    <a:pt x="587" y="662"/>
                    <a:pt x="587" y="662"/>
                  </a:cubicBezTo>
                  <a:cubicBezTo>
                    <a:pt x="587" y="662"/>
                    <a:pt x="586" y="662"/>
                    <a:pt x="586" y="662"/>
                  </a:cubicBezTo>
                  <a:cubicBezTo>
                    <a:pt x="586" y="662"/>
                    <a:pt x="586" y="662"/>
                    <a:pt x="586" y="662"/>
                  </a:cubicBezTo>
                  <a:cubicBezTo>
                    <a:pt x="583" y="662"/>
                    <a:pt x="581" y="663"/>
                    <a:pt x="579" y="663"/>
                  </a:cubicBezTo>
                  <a:cubicBezTo>
                    <a:pt x="576" y="664"/>
                    <a:pt x="539" y="662"/>
                    <a:pt x="512" y="660"/>
                  </a:cubicBezTo>
                  <a:cubicBezTo>
                    <a:pt x="486" y="657"/>
                    <a:pt x="444" y="646"/>
                    <a:pt x="443" y="645"/>
                  </a:cubicBezTo>
                  <a:cubicBezTo>
                    <a:pt x="443" y="645"/>
                    <a:pt x="442" y="645"/>
                    <a:pt x="442" y="645"/>
                  </a:cubicBezTo>
                  <a:cubicBezTo>
                    <a:pt x="440" y="644"/>
                    <a:pt x="439" y="644"/>
                    <a:pt x="438" y="644"/>
                  </a:cubicBezTo>
                  <a:cubicBezTo>
                    <a:pt x="438" y="644"/>
                    <a:pt x="435" y="644"/>
                    <a:pt x="434" y="643"/>
                  </a:cubicBezTo>
                  <a:cubicBezTo>
                    <a:pt x="434" y="643"/>
                    <a:pt x="434" y="644"/>
                    <a:pt x="433" y="644"/>
                  </a:cubicBezTo>
                  <a:cubicBezTo>
                    <a:pt x="433" y="644"/>
                    <a:pt x="433" y="643"/>
                    <a:pt x="433" y="643"/>
                  </a:cubicBezTo>
                  <a:cubicBezTo>
                    <a:pt x="432" y="643"/>
                    <a:pt x="431" y="643"/>
                    <a:pt x="431" y="643"/>
                  </a:cubicBezTo>
                  <a:cubicBezTo>
                    <a:pt x="430" y="643"/>
                    <a:pt x="430" y="643"/>
                    <a:pt x="429" y="642"/>
                  </a:cubicBezTo>
                  <a:cubicBezTo>
                    <a:pt x="429" y="642"/>
                    <a:pt x="428" y="642"/>
                    <a:pt x="427" y="642"/>
                  </a:cubicBezTo>
                  <a:cubicBezTo>
                    <a:pt x="426" y="642"/>
                    <a:pt x="425" y="642"/>
                    <a:pt x="424" y="642"/>
                  </a:cubicBezTo>
                  <a:cubicBezTo>
                    <a:pt x="424" y="642"/>
                    <a:pt x="423" y="642"/>
                    <a:pt x="423" y="642"/>
                  </a:cubicBezTo>
                  <a:cubicBezTo>
                    <a:pt x="422" y="642"/>
                    <a:pt x="422" y="642"/>
                    <a:pt x="421" y="642"/>
                  </a:cubicBezTo>
                  <a:cubicBezTo>
                    <a:pt x="421" y="642"/>
                    <a:pt x="421" y="641"/>
                    <a:pt x="420" y="641"/>
                  </a:cubicBezTo>
                  <a:cubicBezTo>
                    <a:pt x="417" y="640"/>
                    <a:pt x="418" y="641"/>
                    <a:pt x="416" y="640"/>
                  </a:cubicBezTo>
                  <a:cubicBezTo>
                    <a:pt x="415" y="640"/>
                    <a:pt x="414" y="640"/>
                    <a:pt x="413" y="639"/>
                  </a:cubicBezTo>
                  <a:cubicBezTo>
                    <a:pt x="412" y="640"/>
                    <a:pt x="409" y="640"/>
                    <a:pt x="408" y="639"/>
                  </a:cubicBezTo>
                  <a:cubicBezTo>
                    <a:pt x="407" y="639"/>
                    <a:pt x="405" y="639"/>
                    <a:pt x="404" y="639"/>
                  </a:cubicBezTo>
                  <a:cubicBezTo>
                    <a:pt x="403" y="639"/>
                    <a:pt x="403" y="638"/>
                    <a:pt x="401" y="638"/>
                  </a:cubicBezTo>
                  <a:cubicBezTo>
                    <a:pt x="400" y="638"/>
                    <a:pt x="400" y="640"/>
                    <a:pt x="399" y="639"/>
                  </a:cubicBezTo>
                  <a:cubicBezTo>
                    <a:pt x="397" y="638"/>
                    <a:pt x="393" y="638"/>
                    <a:pt x="392" y="638"/>
                  </a:cubicBezTo>
                  <a:cubicBezTo>
                    <a:pt x="392" y="638"/>
                    <a:pt x="392" y="638"/>
                    <a:pt x="391" y="638"/>
                  </a:cubicBezTo>
                  <a:cubicBezTo>
                    <a:pt x="390" y="638"/>
                    <a:pt x="390" y="639"/>
                    <a:pt x="389" y="639"/>
                  </a:cubicBezTo>
                  <a:cubicBezTo>
                    <a:pt x="389" y="638"/>
                    <a:pt x="389" y="639"/>
                    <a:pt x="389" y="639"/>
                  </a:cubicBezTo>
                  <a:cubicBezTo>
                    <a:pt x="388" y="639"/>
                    <a:pt x="386" y="639"/>
                    <a:pt x="386" y="639"/>
                  </a:cubicBezTo>
                  <a:cubicBezTo>
                    <a:pt x="385" y="639"/>
                    <a:pt x="384" y="639"/>
                    <a:pt x="383" y="639"/>
                  </a:cubicBezTo>
                  <a:cubicBezTo>
                    <a:pt x="382" y="639"/>
                    <a:pt x="382" y="641"/>
                    <a:pt x="381" y="640"/>
                  </a:cubicBezTo>
                  <a:cubicBezTo>
                    <a:pt x="380" y="642"/>
                    <a:pt x="382" y="642"/>
                    <a:pt x="381" y="642"/>
                  </a:cubicBezTo>
                  <a:cubicBezTo>
                    <a:pt x="380" y="642"/>
                    <a:pt x="378" y="642"/>
                    <a:pt x="378" y="642"/>
                  </a:cubicBezTo>
                  <a:cubicBezTo>
                    <a:pt x="376" y="643"/>
                    <a:pt x="374" y="643"/>
                    <a:pt x="373" y="643"/>
                  </a:cubicBezTo>
                  <a:cubicBezTo>
                    <a:pt x="372" y="643"/>
                    <a:pt x="372" y="643"/>
                    <a:pt x="372" y="643"/>
                  </a:cubicBezTo>
                  <a:cubicBezTo>
                    <a:pt x="372" y="643"/>
                    <a:pt x="372" y="643"/>
                    <a:pt x="372" y="643"/>
                  </a:cubicBezTo>
                  <a:cubicBezTo>
                    <a:pt x="371" y="643"/>
                    <a:pt x="371" y="644"/>
                    <a:pt x="371" y="644"/>
                  </a:cubicBezTo>
                  <a:cubicBezTo>
                    <a:pt x="370" y="644"/>
                    <a:pt x="370" y="643"/>
                    <a:pt x="369" y="643"/>
                  </a:cubicBezTo>
                  <a:cubicBezTo>
                    <a:pt x="369" y="643"/>
                    <a:pt x="369" y="644"/>
                    <a:pt x="369" y="644"/>
                  </a:cubicBezTo>
                  <a:cubicBezTo>
                    <a:pt x="368" y="644"/>
                    <a:pt x="367" y="643"/>
                    <a:pt x="367" y="644"/>
                  </a:cubicBezTo>
                  <a:cubicBezTo>
                    <a:pt x="366" y="644"/>
                    <a:pt x="365" y="645"/>
                    <a:pt x="364" y="645"/>
                  </a:cubicBezTo>
                  <a:cubicBezTo>
                    <a:pt x="361" y="646"/>
                    <a:pt x="359" y="647"/>
                    <a:pt x="357" y="648"/>
                  </a:cubicBezTo>
                  <a:cubicBezTo>
                    <a:pt x="356" y="648"/>
                    <a:pt x="355" y="649"/>
                    <a:pt x="353" y="649"/>
                  </a:cubicBezTo>
                  <a:cubicBezTo>
                    <a:pt x="353" y="651"/>
                    <a:pt x="351" y="652"/>
                    <a:pt x="350" y="652"/>
                  </a:cubicBezTo>
                  <a:cubicBezTo>
                    <a:pt x="350" y="653"/>
                    <a:pt x="349" y="653"/>
                    <a:pt x="348" y="654"/>
                  </a:cubicBezTo>
                  <a:cubicBezTo>
                    <a:pt x="347" y="654"/>
                    <a:pt x="346" y="655"/>
                    <a:pt x="345" y="654"/>
                  </a:cubicBezTo>
                  <a:cubicBezTo>
                    <a:pt x="345" y="653"/>
                    <a:pt x="347" y="653"/>
                    <a:pt x="347" y="652"/>
                  </a:cubicBezTo>
                  <a:cubicBezTo>
                    <a:pt x="347" y="651"/>
                    <a:pt x="348" y="651"/>
                    <a:pt x="348" y="650"/>
                  </a:cubicBezTo>
                  <a:cubicBezTo>
                    <a:pt x="350" y="650"/>
                    <a:pt x="351" y="649"/>
                    <a:pt x="352" y="648"/>
                  </a:cubicBezTo>
                  <a:cubicBezTo>
                    <a:pt x="352" y="648"/>
                    <a:pt x="353" y="648"/>
                    <a:pt x="353" y="648"/>
                  </a:cubicBezTo>
                  <a:cubicBezTo>
                    <a:pt x="353" y="648"/>
                    <a:pt x="354" y="647"/>
                    <a:pt x="354" y="647"/>
                  </a:cubicBezTo>
                  <a:cubicBezTo>
                    <a:pt x="355" y="646"/>
                    <a:pt x="357" y="646"/>
                    <a:pt x="358" y="645"/>
                  </a:cubicBezTo>
                  <a:cubicBezTo>
                    <a:pt x="359" y="646"/>
                    <a:pt x="359" y="645"/>
                    <a:pt x="360" y="645"/>
                  </a:cubicBezTo>
                  <a:cubicBezTo>
                    <a:pt x="361" y="644"/>
                    <a:pt x="361" y="644"/>
                    <a:pt x="363" y="643"/>
                  </a:cubicBezTo>
                  <a:cubicBezTo>
                    <a:pt x="363" y="643"/>
                    <a:pt x="364" y="644"/>
                    <a:pt x="364" y="643"/>
                  </a:cubicBezTo>
                  <a:cubicBezTo>
                    <a:pt x="364" y="643"/>
                    <a:pt x="364" y="643"/>
                    <a:pt x="365" y="643"/>
                  </a:cubicBezTo>
                  <a:cubicBezTo>
                    <a:pt x="365" y="643"/>
                    <a:pt x="365" y="643"/>
                    <a:pt x="366" y="643"/>
                  </a:cubicBezTo>
                  <a:cubicBezTo>
                    <a:pt x="366" y="643"/>
                    <a:pt x="366" y="642"/>
                    <a:pt x="367" y="642"/>
                  </a:cubicBezTo>
                  <a:cubicBezTo>
                    <a:pt x="367" y="642"/>
                    <a:pt x="368" y="642"/>
                    <a:pt x="368" y="642"/>
                  </a:cubicBezTo>
                  <a:cubicBezTo>
                    <a:pt x="368" y="642"/>
                    <a:pt x="369" y="642"/>
                    <a:pt x="369" y="642"/>
                  </a:cubicBezTo>
                  <a:cubicBezTo>
                    <a:pt x="370" y="642"/>
                    <a:pt x="370" y="642"/>
                    <a:pt x="370" y="642"/>
                  </a:cubicBezTo>
                  <a:cubicBezTo>
                    <a:pt x="371" y="642"/>
                    <a:pt x="371" y="641"/>
                    <a:pt x="372" y="641"/>
                  </a:cubicBezTo>
                  <a:cubicBezTo>
                    <a:pt x="372" y="641"/>
                    <a:pt x="373" y="642"/>
                    <a:pt x="373" y="642"/>
                  </a:cubicBezTo>
                  <a:cubicBezTo>
                    <a:pt x="374" y="641"/>
                    <a:pt x="374" y="640"/>
                    <a:pt x="375" y="640"/>
                  </a:cubicBezTo>
                  <a:cubicBezTo>
                    <a:pt x="377" y="641"/>
                    <a:pt x="378" y="641"/>
                    <a:pt x="378" y="640"/>
                  </a:cubicBezTo>
                  <a:cubicBezTo>
                    <a:pt x="378" y="639"/>
                    <a:pt x="377" y="640"/>
                    <a:pt x="377" y="640"/>
                  </a:cubicBezTo>
                  <a:cubicBezTo>
                    <a:pt x="376" y="640"/>
                    <a:pt x="375" y="640"/>
                    <a:pt x="374" y="640"/>
                  </a:cubicBezTo>
                  <a:cubicBezTo>
                    <a:pt x="374" y="640"/>
                    <a:pt x="374" y="640"/>
                    <a:pt x="373" y="640"/>
                  </a:cubicBezTo>
                  <a:cubicBezTo>
                    <a:pt x="373" y="640"/>
                    <a:pt x="373" y="640"/>
                    <a:pt x="372" y="640"/>
                  </a:cubicBezTo>
                  <a:cubicBezTo>
                    <a:pt x="371" y="640"/>
                    <a:pt x="371" y="640"/>
                    <a:pt x="370" y="641"/>
                  </a:cubicBezTo>
                  <a:cubicBezTo>
                    <a:pt x="369" y="641"/>
                    <a:pt x="369" y="640"/>
                    <a:pt x="368" y="640"/>
                  </a:cubicBezTo>
                  <a:cubicBezTo>
                    <a:pt x="367" y="641"/>
                    <a:pt x="366" y="641"/>
                    <a:pt x="365" y="642"/>
                  </a:cubicBezTo>
                  <a:cubicBezTo>
                    <a:pt x="364" y="641"/>
                    <a:pt x="363" y="642"/>
                    <a:pt x="361" y="642"/>
                  </a:cubicBezTo>
                  <a:cubicBezTo>
                    <a:pt x="361" y="642"/>
                    <a:pt x="360" y="644"/>
                    <a:pt x="359" y="644"/>
                  </a:cubicBezTo>
                  <a:cubicBezTo>
                    <a:pt x="358" y="643"/>
                    <a:pt x="357" y="644"/>
                    <a:pt x="355" y="644"/>
                  </a:cubicBezTo>
                  <a:cubicBezTo>
                    <a:pt x="355" y="645"/>
                    <a:pt x="354" y="645"/>
                    <a:pt x="353" y="646"/>
                  </a:cubicBezTo>
                  <a:cubicBezTo>
                    <a:pt x="353" y="646"/>
                    <a:pt x="353" y="646"/>
                    <a:pt x="352" y="646"/>
                  </a:cubicBezTo>
                  <a:cubicBezTo>
                    <a:pt x="352" y="646"/>
                    <a:pt x="351" y="647"/>
                    <a:pt x="350" y="646"/>
                  </a:cubicBezTo>
                  <a:cubicBezTo>
                    <a:pt x="349" y="648"/>
                    <a:pt x="347" y="649"/>
                    <a:pt x="345" y="649"/>
                  </a:cubicBezTo>
                  <a:cubicBezTo>
                    <a:pt x="345" y="650"/>
                    <a:pt x="344" y="650"/>
                    <a:pt x="344" y="651"/>
                  </a:cubicBezTo>
                  <a:cubicBezTo>
                    <a:pt x="343" y="651"/>
                    <a:pt x="342" y="652"/>
                    <a:pt x="341" y="652"/>
                  </a:cubicBezTo>
                  <a:cubicBezTo>
                    <a:pt x="340" y="655"/>
                    <a:pt x="339" y="655"/>
                    <a:pt x="339" y="656"/>
                  </a:cubicBezTo>
                  <a:cubicBezTo>
                    <a:pt x="338" y="656"/>
                    <a:pt x="337" y="657"/>
                    <a:pt x="337" y="657"/>
                  </a:cubicBezTo>
                  <a:cubicBezTo>
                    <a:pt x="336" y="659"/>
                    <a:pt x="335" y="659"/>
                    <a:pt x="334" y="660"/>
                  </a:cubicBezTo>
                  <a:cubicBezTo>
                    <a:pt x="330" y="664"/>
                    <a:pt x="329" y="671"/>
                    <a:pt x="330" y="672"/>
                  </a:cubicBezTo>
                  <a:cubicBezTo>
                    <a:pt x="329" y="672"/>
                    <a:pt x="329" y="674"/>
                    <a:pt x="329" y="675"/>
                  </a:cubicBezTo>
                  <a:cubicBezTo>
                    <a:pt x="330" y="675"/>
                    <a:pt x="330" y="676"/>
                    <a:pt x="330" y="676"/>
                  </a:cubicBezTo>
                  <a:cubicBezTo>
                    <a:pt x="329" y="677"/>
                    <a:pt x="330" y="679"/>
                    <a:pt x="330" y="679"/>
                  </a:cubicBezTo>
                  <a:cubicBezTo>
                    <a:pt x="332" y="683"/>
                    <a:pt x="332" y="683"/>
                    <a:pt x="332" y="683"/>
                  </a:cubicBezTo>
                  <a:cubicBezTo>
                    <a:pt x="311" y="686"/>
                    <a:pt x="293" y="704"/>
                    <a:pt x="301" y="737"/>
                  </a:cubicBezTo>
                  <a:cubicBezTo>
                    <a:pt x="310" y="776"/>
                    <a:pt x="347" y="767"/>
                    <a:pt x="347" y="767"/>
                  </a:cubicBezTo>
                  <a:cubicBezTo>
                    <a:pt x="347" y="767"/>
                    <a:pt x="348" y="772"/>
                    <a:pt x="348" y="773"/>
                  </a:cubicBezTo>
                  <a:cubicBezTo>
                    <a:pt x="349" y="777"/>
                    <a:pt x="351" y="781"/>
                    <a:pt x="353" y="784"/>
                  </a:cubicBezTo>
                  <a:cubicBezTo>
                    <a:pt x="361" y="796"/>
                    <a:pt x="376" y="800"/>
                    <a:pt x="389" y="800"/>
                  </a:cubicBezTo>
                  <a:cubicBezTo>
                    <a:pt x="396" y="800"/>
                    <a:pt x="403" y="800"/>
                    <a:pt x="410" y="798"/>
                  </a:cubicBezTo>
                  <a:cubicBezTo>
                    <a:pt x="426" y="795"/>
                    <a:pt x="442" y="784"/>
                    <a:pt x="448" y="767"/>
                  </a:cubicBezTo>
                  <a:cubicBezTo>
                    <a:pt x="455" y="751"/>
                    <a:pt x="451" y="729"/>
                    <a:pt x="434" y="720"/>
                  </a:cubicBezTo>
                  <a:cubicBezTo>
                    <a:pt x="431" y="719"/>
                    <a:pt x="428" y="718"/>
                    <a:pt x="424" y="718"/>
                  </a:cubicBezTo>
                  <a:cubicBezTo>
                    <a:pt x="414" y="717"/>
                    <a:pt x="400" y="725"/>
                    <a:pt x="396" y="735"/>
                  </a:cubicBezTo>
                  <a:cubicBezTo>
                    <a:pt x="394" y="740"/>
                    <a:pt x="394" y="747"/>
                    <a:pt x="398" y="751"/>
                  </a:cubicBezTo>
                  <a:cubicBezTo>
                    <a:pt x="401" y="753"/>
                    <a:pt x="404" y="755"/>
                    <a:pt x="407" y="754"/>
                  </a:cubicBezTo>
                  <a:cubicBezTo>
                    <a:pt x="410" y="754"/>
                    <a:pt x="417" y="753"/>
                    <a:pt x="418" y="752"/>
                  </a:cubicBezTo>
                  <a:cubicBezTo>
                    <a:pt x="419" y="751"/>
                    <a:pt x="419" y="750"/>
                    <a:pt x="419" y="751"/>
                  </a:cubicBezTo>
                  <a:cubicBezTo>
                    <a:pt x="420" y="756"/>
                    <a:pt x="416" y="762"/>
                    <a:pt x="412" y="764"/>
                  </a:cubicBezTo>
                  <a:cubicBezTo>
                    <a:pt x="407" y="768"/>
                    <a:pt x="399" y="768"/>
                    <a:pt x="393" y="766"/>
                  </a:cubicBezTo>
                  <a:cubicBezTo>
                    <a:pt x="390" y="765"/>
                    <a:pt x="386" y="763"/>
                    <a:pt x="384" y="760"/>
                  </a:cubicBezTo>
                  <a:cubicBezTo>
                    <a:pt x="380" y="756"/>
                    <a:pt x="378" y="749"/>
                    <a:pt x="378" y="743"/>
                  </a:cubicBezTo>
                  <a:cubicBezTo>
                    <a:pt x="377" y="736"/>
                    <a:pt x="379" y="729"/>
                    <a:pt x="381" y="722"/>
                  </a:cubicBezTo>
                  <a:cubicBezTo>
                    <a:pt x="385" y="709"/>
                    <a:pt x="396" y="703"/>
                    <a:pt x="407" y="699"/>
                  </a:cubicBezTo>
                  <a:cubicBezTo>
                    <a:pt x="417" y="695"/>
                    <a:pt x="427" y="695"/>
                    <a:pt x="436" y="694"/>
                  </a:cubicBezTo>
                  <a:cubicBezTo>
                    <a:pt x="442" y="694"/>
                    <a:pt x="447" y="694"/>
                    <a:pt x="453" y="694"/>
                  </a:cubicBezTo>
                  <a:cubicBezTo>
                    <a:pt x="462" y="694"/>
                    <a:pt x="471" y="694"/>
                    <a:pt x="480" y="695"/>
                  </a:cubicBezTo>
                  <a:cubicBezTo>
                    <a:pt x="488" y="695"/>
                    <a:pt x="495" y="696"/>
                    <a:pt x="503" y="696"/>
                  </a:cubicBezTo>
                  <a:cubicBezTo>
                    <a:pt x="516" y="696"/>
                    <a:pt x="530" y="696"/>
                    <a:pt x="543" y="694"/>
                  </a:cubicBezTo>
                  <a:cubicBezTo>
                    <a:pt x="554" y="693"/>
                    <a:pt x="566" y="691"/>
                    <a:pt x="578" y="688"/>
                  </a:cubicBezTo>
                  <a:cubicBezTo>
                    <a:pt x="589" y="686"/>
                    <a:pt x="600" y="683"/>
                    <a:pt x="611" y="678"/>
                  </a:cubicBezTo>
                  <a:cubicBezTo>
                    <a:pt x="611" y="678"/>
                    <a:pt x="612" y="678"/>
                    <a:pt x="612" y="678"/>
                  </a:cubicBezTo>
                  <a:cubicBezTo>
                    <a:pt x="612" y="678"/>
                    <a:pt x="613" y="677"/>
                    <a:pt x="613" y="677"/>
                  </a:cubicBezTo>
                  <a:cubicBezTo>
                    <a:pt x="614" y="677"/>
                    <a:pt x="613" y="677"/>
                    <a:pt x="614" y="677"/>
                  </a:cubicBezTo>
                  <a:cubicBezTo>
                    <a:pt x="615" y="676"/>
                    <a:pt x="618" y="676"/>
                    <a:pt x="618" y="676"/>
                  </a:cubicBezTo>
                  <a:cubicBezTo>
                    <a:pt x="619" y="675"/>
                    <a:pt x="619" y="675"/>
                    <a:pt x="620" y="674"/>
                  </a:cubicBezTo>
                  <a:cubicBezTo>
                    <a:pt x="620" y="674"/>
                    <a:pt x="620" y="674"/>
                    <a:pt x="621" y="674"/>
                  </a:cubicBezTo>
                  <a:cubicBezTo>
                    <a:pt x="622" y="674"/>
                    <a:pt x="622" y="672"/>
                    <a:pt x="623" y="673"/>
                  </a:cubicBezTo>
                  <a:cubicBezTo>
                    <a:pt x="623" y="673"/>
                    <a:pt x="622" y="674"/>
                    <a:pt x="623" y="674"/>
                  </a:cubicBezTo>
                  <a:cubicBezTo>
                    <a:pt x="623" y="673"/>
                    <a:pt x="625" y="673"/>
                    <a:pt x="625" y="673"/>
                  </a:cubicBezTo>
                  <a:cubicBezTo>
                    <a:pt x="625" y="673"/>
                    <a:pt x="625" y="673"/>
                    <a:pt x="625" y="672"/>
                  </a:cubicBezTo>
                  <a:cubicBezTo>
                    <a:pt x="626" y="672"/>
                    <a:pt x="627" y="672"/>
                    <a:pt x="628" y="671"/>
                  </a:cubicBezTo>
                  <a:cubicBezTo>
                    <a:pt x="629" y="671"/>
                    <a:pt x="629" y="671"/>
                    <a:pt x="630" y="671"/>
                  </a:cubicBezTo>
                  <a:cubicBezTo>
                    <a:pt x="631" y="670"/>
                    <a:pt x="632" y="670"/>
                    <a:pt x="633" y="669"/>
                  </a:cubicBezTo>
                  <a:cubicBezTo>
                    <a:pt x="634" y="668"/>
                    <a:pt x="635" y="668"/>
                    <a:pt x="636" y="667"/>
                  </a:cubicBezTo>
                  <a:cubicBezTo>
                    <a:pt x="638" y="666"/>
                    <a:pt x="640" y="666"/>
                    <a:pt x="641" y="665"/>
                  </a:cubicBezTo>
                  <a:cubicBezTo>
                    <a:pt x="642" y="665"/>
                    <a:pt x="643" y="664"/>
                    <a:pt x="644" y="664"/>
                  </a:cubicBezTo>
                  <a:cubicBezTo>
                    <a:pt x="645" y="663"/>
                    <a:pt x="647" y="662"/>
                    <a:pt x="647" y="662"/>
                  </a:cubicBezTo>
                  <a:cubicBezTo>
                    <a:pt x="648" y="662"/>
                    <a:pt x="648" y="662"/>
                    <a:pt x="648" y="662"/>
                  </a:cubicBezTo>
                  <a:cubicBezTo>
                    <a:pt x="648" y="662"/>
                    <a:pt x="649" y="661"/>
                    <a:pt x="649" y="661"/>
                  </a:cubicBezTo>
                  <a:cubicBezTo>
                    <a:pt x="649" y="661"/>
                    <a:pt x="649" y="661"/>
                    <a:pt x="650" y="661"/>
                  </a:cubicBezTo>
                  <a:cubicBezTo>
                    <a:pt x="650" y="661"/>
                    <a:pt x="650" y="660"/>
                    <a:pt x="651" y="660"/>
                  </a:cubicBezTo>
                  <a:cubicBezTo>
                    <a:pt x="651" y="660"/>
                    <a:pt x="651" y="659"/>
                    <a:pt x="652" y="659"/>
                  </a:cubicBezTo>
                  <a:cubicBezTo>
                    <a:pt x="653" y="659"/>
                    <a:pt x="654" y="658"/>
                    <a:pt x="655" y="658"/>
                  </a:cubicBezTo>
                  <a:cubicBezTo>
                    <a:pt x="656" y="657"/>
                    <a:pt x="656" y="657"/>
                    <a:pt x="656" y="657"/>
                  </a:cubicBezTo>
                  <a:cubicBezTo>
                    <a:pt x="656" y="656"/>
                    <a:pt x="657" y="657"/>
                    <a:pt x="657" y="657"/>
                  </a:cubicBezTo>
                  <a:cubicBezTo>
                    <a:pt x="660" y="655"/>
                    <a:pt x="659" y="654"/>
                    <a:pt x="662" y="653"/>
                  </a:cubicBezTo>
                  <a:cubicBezTo>
                    <a:pt x="663" y="652"/>
                    <a:pt x="664" y="651"/>
                    <a:pt x="665" y="651"/>
                  </a:cubicBezTo>
                  <a:cubicBezTo>
                    <a:pt x="668" y="648"/>
                    <a:pt x="671" y="649"/>
                    <a:pt x="675" y="647"/>
                  </a:cubicBezTo>
                  <a:cubicBezTo>
                    <a:pt x="678" y="644"/>
                    <a:pt x="681" y="641"/>
                    <a:pt x="684" y="639"/>
                  </a:cubicBezTo>
                  <a:cubicBezTo>
                    <a:pt x="687" y="637"/>
                    <a:pt x="690" y="634"/>
                    <a:pt x="692" y="632"/>
                  </a:cubicBezTo>
                  <a:cubicBezTo>
                    <a:pt x="693" y="631"/>
                    <a:pt x="693" y="631"/>
                    <a:pt x="693" y="631"/>
                  </a:cubicBezTo>
                  <a:cubicBezTo>
                    <a:pt x="694" y="630"/>
                    <a:pt x="695" y="629"/>
                    <a:pt x="695" y="629"/>
                  </a:cubicBezTo>
                  <a:cubicBezTo>
                    <a:pt x="695" y="629"/>
                    <a:pt x="696" y="629"/>
                    <a:pt x="696" y="628"/>
                  </a:cubicBezTo>
                  <a:cubicBezTo>
                    <a:pt x="697" y="628"/>
                    <a:pt x="697" y="628"/>
                    <a:pt x="698" y="627"/>
                  </a:cubicBezTo>
                  <a:cubicBezTo>
                    <a:pt x="698" y="627"/>
                    <a:pt x="699" y="626"/>
                    <a:pt x="699" y="625"/>
                  </a:cubicBezTo>
                  <a:cubicBezTo>
                    <a:pt x="699" y="625"/>
                    <a:pt x="700" y="624"/>
                    <a:pt x="700" y="624"/>
                  </a:cubicBezTo>
                  <a:cubicBezTo>
                    <a:pt x="700" y="624"/>
                    <a:pt x="700" y="623"/>
                    <a:pt x="700" y="623"/>
                  </a:cubicBezTo>
                  <a:cubicBezTo>
                    <a:pt x="701" y="623"/>
                    <a:pt x="701" y="623"/>
                    <a:pt x="701" y="623"/>
                  </a:cubicBezTo>
                  <a:cubicBezTo>
                    <a:pt x="702" y="622"/>
                    <a:pt x="703" y="622"/>
                    <a:pt x="703" y="622"/>
                  </a:cubicBezTo>
                  <a:cubicBezTo>
                    <a:pt x="704" y="621"/>
                    <a:pt x="704" y="620"/>
                    <a:pt x="704" y="620"/>
                  </a:cubicBezTo>
                  <a:cubicBezTo>
                    <a:pt x="704" y="620"/>
                    <a:pt x="704" y="619"/>
                    <a:pt x="704" y="619"/>
                  </a:cubicBezTo>
                  <a:cubicBezTo>
                    <a:pt x="705" y="619"/>
                    <a:pt x="705" y="619"/>
                    <a:pt x="705" y="619"/>
                  </a:cubicBezTo>
                  <a:cubicBezTo>
                    <a:pt x="706" y="618"/>
                    <a:pt x="707" y="617"/>
                    <a:pt x="708" y="616"/>
                  </a:cubicBezTo>
                  <a:cubicBezTo>
                    <a:pt x="709" y="616"/>
                    <a:pt x="709" y="615"/>
                    <a:pt x="709" y="614"/>
                  </a:cubicBezTo>
                  <a:cubicBezTo>
                    <a:pt x="710" y="613"/>
                    <a:pt x="710" y="612"/>
                    <a:pt x="711" y="611"/>
                  </a:cubicBezTo>
                  <a:cubicBezTo>
                    <a:pt x="712" y="611"/>
                    <a:pt x="713" y="610"/>
                    <a:pt x="713" y="609"/>
                  </a:cubicBezTo>
                  <a:cubicBezTo>
                    <a:pt x="715" y="607"/>
                    <a:pt x="716" y="603"/>
                    <a:pt x="718" y="601"/>
                  </a:cubicBezTo>
                  <a:cubicBezTo>
                    <a:pt x="718" y="601"/>
                    <a:pt x="718" y="600"/>
                    <a:pt x="719" y="600"/>
                  </a:cubicBezTo>
                  <a:cubicBezTo>
                    <a:pt x="719" y="599"/>
                    <a:pt x="721" y="597"/>
                    <a:pt x="721" y="596"/>
                  </a:cubicBezTo>
                  <a:cubicBezTo>
                    <a:pt x="721" y="596"/>
                    <a:pt x="722" y="596"/>
                    <a:pt x="722" y="596"/>
                  </a:cubicBezTo>
                  <a:cubicBezTo>
                    <a:pt x="722" y="595"/>
                    <a:pt x="723" y="594"/>
                    <a:pt x="723" y="593"/>
                  </a:cubicBezTo>
                  <a:cubicBezTo>
                    <a:pt x="723" y="593"/>
                    <a:pt x="724" y="593"/>
                    <a:pt x="724" y="593"/>
                  </a:cubicBezTo>
                  <a:cubicBezTo>
                    <a:pt x="724" y="592"/>
                    <a:pt x="724" y="592"/>
                    <a:pt x="724" y="591"/>
                  </a:cubicBezTo>
                  <a:cubicBezTo>
                    <a:pt x="725" y="591"/>
                    <a:pt x="725" y="591"/>
                    <a:pt x="725" y="591"/>
                  </a:cubicBezTo>
                  <a:cubicBezTo>
                    <a:pt x="724" y="593"/>
                    <a:pt x="723" y="595"/>
                    <a:pt x="722" y="597"/>
                  </a:cubicBezTo>
                  <a:cubicBezTo>
                    <a:pt x="718" y="606"/>
                    <a:pt x="712" y="614"/>
                    <a:pt x="706" y="622"/>
                  </a:cubicBezTo>
                  <a:cubicBezTo>
                    <a:pt x="700" y="629"/>
                    <a:pt x="693" y="634"/>
                    <a:pt x="687" y="641"/>
                  </a:cubicBezTo>
                  <a:cubicBezTo>
                    <a:pt x="684" y="644"/>
                    <a:pt x="680" y="648"/>
                    <a:pt x="677" y="651"/>
                  </a:cubicBezTo>
                  <a:cubicBezTo>
                    <a:pt x="650" y="673"/>
                    <a:pt x="617" y="686"/>
                    <a:pt x="583" y="692"/>
                  </a:cubicBezTo>
                  <a:cubicBezTo>
                    <a:pt x="579" y="693"/>
                    <a:pt x="575" y="694"/>
                    <a:pt x="571" y="694"/>
                  </a:cubicBezTo>
                  <a:cubicBezTo>
                    <a:pt x="558" y="696"/>
                    <a:pt x="544" y="697"/>
                    <a:pt x="530" y="699"/>
                  </a:cubicBezTo>
                  <a:cubicBezTo>
                    <a:pt x="524" y="700"/>
                    <a:pt x="518" y="700"/>
                    <a:pt x="512" y="702"/>
                  </a:cubicBezTo>
                  <a:cubicBezTo>
                    <a:pt x="505" y="703"/>
                    <a:pt x="498" y="706"/>
                    <a:pt x="493" y="711"/>
                  </a:cubicBezTo>
                  <a:cubicBezTo>
                    <a:pt x="487" y="716"/>
                    <a:pt x="487" y="724"/>
                    <a:pt x="491" y="731"/>
                  </a:cubicBezTo>
                  <a:cubicBezTo>
                    <a:pt x="491" y="732"/>
                    <a:pt x="492" y="732"/>
                    <a:pt x="492" y="733"/>
                  </a:cubicBezTo>
                  <a:cubicBezTo>
                    <a:pt x="492" y="733"/>
                    <a:pt x="472" y="742"/>
                    <a:pt x="480" y="763"/>
                  </a:cubicBezTo>
                  <a:cubicBezTo>
                    <a:pt x="488" y="785"/>
                    <a:pt x="508" y="778"/>
                    <a:pt x="515" y="774"/>
                  </a:cubicBezTo>
                  <a:cubicBezTo>
                    <a:pt x="515" y="774"/>
                    <a:pt x="524" y="801"/>
                    <a:pt x="560" y="783"/>
                  </a:cubicBezTo>
                  <a:cubicBezTo>
                    <a:pt x="564" y="781"/>
                    <a:pt x="568" y="779"/>
                    <a:pt x="571" y="776"/>
                  </a:cubicBezTo>
                  <a:cubicBezTo>
                    <a:pt x="583" y="766"/>
                    <a:pt x="589" y="745"/>
                    <a:pt x="575" y="733"/>
                  </a:cubicBezTo>
                  <a:cubicBezTo>
                    <a:pt x="565" y="725"/>
                    <a:pt x="546" y="730"/>
                    <a:pt x="543" y="743"/>
                  </a:cubicBezTo>
                  <a:cubicBezTo>
                    <a:pt x="541" y="748"/>
                    <a:pt x="542" y="755"/>
                    <a:pt x="547" y="758"/>
                  </a:cubicBezTo>
                  <a:cubicBezTo>
                    <a:pt x="552" y="760"/>
                    <a:pt x="555" y="760"/>
                    <a:pt x="559" y="758"/>
                  </a:cubicBezTo>
                  <a:cubicBezTo>
                    <a:pt x="559" y="758"/>
                    <a:pt x="543" y="775"/>
                    <a:pt x="530" y="760"/>
                  </a:cubicBezTo>
                  <a:cubicBezTo>
                    <a:pt x="525" y="754"/>
                    <a:pt x="526" y="746"/>
                    <a:pt x="530" y="740"/>
                  </a:cubicBezTo>
                  <a:cubicBezTo>
                    <a:pt x="537" y="728"/>
                    <a:pt x="550" y="722"/>
                    <a:pt x="563" y="718"/>
                  </a:cubicBezTo>
                  <a:cubicBezTo>
                    <a:pt x="574" y="715"/>
                    <a:pt x="586" y="713"/>
                    <a:pt x="597" y="709"/>
                  </a:cubicBezTo>
                  <a:cubicBezTo>
                    <a:pt x="605" y="707"/>
                    <a:pt x="613" y="704"/>
                    <a:pt x="620" y="701"/>
                  </a:cubicBezTo>
                  <a:cubicBezTo>
                    <a:pt x="643" y="690"/>
                    <a:pt x="665" y="676"/>
                    <a:pt x="683" y="659"/>
                  </a:cubicBezTo>
                  <a:cubicBezTo>
                    <a:pt x="689" y="653"/>
                    <a:pt x="695" y="647"/>
                    <a:pt x="700" y="640"/>
                  </a:cubicBezTo>
                  <a:cubicBezTo>
                    <a:pt x="705" y="633"/>
                    <a:pt x="709" y="626"/>
                    <a:pt x="714" y="618"/>
                  </a:cubicBezTo>
                  <a:cubicBezTo>
                    <a:pt x="718" y="610"/>
                    <a:pt x="722" y="602"/>
                    <a:pt x="725" y="594"/>
                  </a:cubicBezTo>
                  <a:cubicBezTo>
                    <a:pt x="726" y="591"/>
                    <a:pt x="727" y="589"/>
                    <a:pt x="728" y="587"/>
                  </a:cubicBezTo>
                  <a:cubicBezTo>
                    <a:pt x="728" y="587"/>
                    <a:pt x="728" y="587"/>
                    <a:pt x="728" y="587"/>
                  </a:cubicBezTo>
                  <a:cubicBezTo>
                    <a:pt x="728" y="587"/>
                    <a:pt x="728" y="586"/>
                    <a:pt x="728" y="586"/>
                  </a:cubicBezTo>
                  <a:cubicBezTo>
                    <a:pt x="728" y="586"/>
                    <a:pt x="728" y="586"/>
                    <a:pt x="728" y="586"/>
                  </a:cubicBezTo>
                  <a:cubicBezTo>
                    <a:pt x="728" y="585"/>
                    <a:pt x="728" y="585"/>
                    <a:pt x="729" y="584"/>
                  </a:cubicBezTo>
                  <a:cubicBezTo>
                    <a:pt x="729" y="584"/>
                    <a:pt x="729" y="584"/>
                    <a:pt x="729" y="584"/>
                  </a:cubicBezTo>
                  <a:cubicBezTo>
                    <a:pt x="730" y="583"/>
                    <a:pt x="730" y="582"/>
                    <a:pt x="730" y="582"/>
                  </a:cubicBezTo>
                  <a:cubicBezTo>
                    <a:pt x="730" y="581"/>
                    <a:pt x="731" y="581"/>
                    <a:pt x="731" y="581"/>
                  </a:cubicBezTo>
                  <a:cubicBezTo>
                    <a:pt x="733" y="578"/>
                    <a:pt x="734" y="574"/>
                    <a:pt x="736" y="571"/>
                  </a:cubicBezTo>
                  <a:cubicBezTo>
                    <a:pt x="735" y="571"/>
                    <a:pt x="735" y="572"/>
                    <a:pt x="734" y="573"/>
                  </a:cubicBezTo>
                  <a:close/>
                  <a:moveTo>
                    <a:pt x="482" y="492"/>
                  </a:moveTo>
                  <a:cubicBezTo>
                    <a:pt x="482" y="492"/>
                    <a:pt x="482" y="492"/>
                    <a:pt x="482" y="492"/>
                  </a:cubicBezTo>
                  <a:cubicBezTo>
                    <a:pt x="483" y="492"/>
                    <a:pt x="483" y="492"/>
                    <a:pt x="483" y="492"/>
                  </a:cubicBezTo>
                  <a:cubicBezTo>
                    <a:pt x="484" y="492"/>
                    <a:pt x="485" y="492"/>
                    <a:pt x="485" y="492"/>
                  </a:cubicBezTo>
                  <a:cubicBezTo>
                    <a:pt x="485" y="492"/>
                    <a:pt x="486" y="493"/>
                    <a:pt x="486" y="493"/>
                  </a:cubicBezTo>
                  <a:cubicBezTo>
                    <a:pt x="485" y="494"/>
                    <a:pt x="484" y="494"/>
                    <a:pt x="484" y="494"/>
                  </a:cubicBezTo>
                  <a:cubicBezTo>
                    <a:pt x="484" y="494"/>
                    <a:pt x="481" y="493"/>
                    <a:pt x="481" y="492"/>
                  </a:cubicBezTo>
                  <a:cubicBezTo>
                    <a:pt x="481" y="492"/>
                    <a:pt x="481" y="492"/>
                    <a:pt x="482" y="492"/>
                  </a:cubicBezTo>
                  <a:close/>
                  <a:moveTo>
                    <a:pt x="483" y="495"/>
                  </a:moveTo>
                  <a:cubicBezTo>
                    <a:pt x="484" y="495"/>
                    <a:pt x="484" y="495"/>
                    <a:pt x="484" y="495"/>
                  </a:cubicBezTo>
                  <a:cubicBezTo>
                    <a:pt x="484" y="495"/>
                    <a:pt x="485" y="496"/>
                    <a:pt x="486" y="496"/>
                  </a:cubicBezTo>
                  <a:cubicBezTo>
                    <a:pt x="488" y="496"/>
                    <a:pt x="491" y="496"/>
                    <a:pt x="492" y="497"/>
                  </a:cubicBezTo>
                  <a:cubicBezTo>
                    <a:pt x="493" y="498"/>
                    <a:pt x="494" y="499"/>
                    <a:pt x="495" y="500"/>
                  </a:cubicBezTo>
                  <a:cubicBezTo>
                    <a:pt x="496" y="500"/>
                    <a:pt x="496" y="500"/>
                    <a:pt x="497" y="500"/>
                  </a:cubicBezTo>
                  <a:cubicBezTo>
                    <a:pt x="497" y="502"/>
                    <a:pt x="500" y="502"/>
                    <a:pt x="500" y="503"/>
                  </a:cubicBezTo>
                  <a:cubicBezTo>
                    <a:pt x="500" y="503"/>
                    <a:pt x="500" y="504"/>
                    <a:pt x="500" y="504"/>
                  </a:cubicBezTo>
                  <a:cubicBezTo>
                    <a:pt x="500" y="505"/>
                    <a:pt x="502" y="507"/>
                    <a:pt x="502" y="508"/>
                  </a:cubicBezTo>
                  <a:cubicBezTo>
                    <a:pt x="502" y="508"/>
                    <a:pt x="500" y="506"/>
                    <a:pt x="499" y="504"/>
                  </a:cubicBezTo>
                  <a:cubicBezTo>
                    <a:pt x="499" y="504"/>
                    <a:pt x="498" y="504"/>
                    <a:pt x="497" y="504"/>
                  </a:cubicBezTo>
                  <a:cubicBezTo>
                    <a:pt x="497" y="503"/>
                    <a:pt x="497" y="502"/>
                    <a:pt x="497" y="502"/>
                  </a:cubicBezTo>
                  <a:cubicBezTo>
                    <a:pt x="497" y="502"/>
                    <a:pt x="493" y="501"/>
                    <a:pt x="492" y="500"/>
                  </a:cubicBezTo>
                  <a:cubicBezTo>
                    <a:pt x="492" y="500"/>
                    <a:pt x="489" y="497"/>
                    <a:pt x="489" y="497"/>
                  </a:cubicBezTo>
                  <a:cubicBezTo>
                    <a:pt x="489" y="497"/>
                    <a:pt x="488" y="497"/>
                    <a:pt x="488" y="497"/>
                  </a:cubicBezTo>
                  <a:cubicBezTo>
                    <a:pt x="487" y="497"/>
                    <a:pt x="486" y="497"/>
                    <a:pt x="486" y="497"/>
                  </a:cubicBezTo>
                  <a:cubicBezTo>
                    <a:pt x="485" y="497"/>
                    <a:pt x="484" y="496"/>
                    <a:pt x="484" y="496"/>
                  </a:cubicBezTo>
                  <a:cubicBezTo>
                    <a:pt x="482" y="496"/>
                    <a:pt x="480" y="495"/>
                    <a:pt x="480" y="495"/>
                  </a:cubicBezTo>
                  <a:cubicBezTo>
                    <a:pt x="479" y="494"/>
                    <a:pt x="480" y="494"/>
                    <a:pt x="481" y="494"/>
                  </a:cubicBezTo>
                  <a:cubicBezTo>
                    <a:pt x="482" y="494"/>
                    <a:pt x="482" y="495"/>
                    <a:pt x="483" y="495"/>
                  </a:cubicBezTo>
                  <a:close/>
                  <a:moveTo>
                    <a:pt x="470" y="488"/>
                  </a:moveTo>
                  <a:cubicBezTo>
                    <a:pt x="470" y="488"/>
                    <a:pt x="470" y="489"/>
                    <a:pt x="471" y="489"/>
                  </a:cubicBezTo>
                  <a:cubicBezTo>
                    <a:pt x="471" y="489"/>
                    <a:pt x="471" y="489"/>
                    <a:pt x="471" y="489"/>
                  </a:cubicBezTo>
                  <a:cubicBezTo>
                    <a:pt x="471" y="489"/>
                    <a:pt x="472" y="489"/>
                    <a:pt x="472" y="489"/>
                  </a:cubicBezTo>
                  <a:cubicBezTo>
                    <a:pt x="472" y="489"/>
                    <a:pt x="473" y="490"/>
                    <a:pt x="474" y="490"/>
                  </a:cubicBezTo>
                  <a:cubicBezTo>
                    <a:pt x="474" y="490"/>
                    <a:pt x="474" y="490"/>
                    <a:pt x="474" y="490"/>
                  </a:cubicBezTo>
                  <a:cubicBezTo>
                    <a:pt x="474" y="490"/>
                    <a:pt x="475" y="490"/>
                    <a:pt x="475" y="490"/>
                  </a:cubicBezTo>
                  <a:cubicBezTo>
                    <a:pt x="475" y="490"/>
                    <a:pt x="476" y="490"/>
                    <a:pt x="477" y="490"/>
                  </a:cubicBezTo>
                  <a:cubicBezTo>
                    <a:pt x="477" y="490"/>
                    <a:pt x="478" y="491"/>
                    <a:pt x="478" y="492"/>
                  </a:cubicBezTo>
                  <a:cubicBezTo>
                    <a:pt x="479" y="492"/>
                    <a:pt x="478" y="491"/>
                    <a:pt x="478" y="491"/>
                  </a:cubicBezTo>
                  <a:cubicBezTo>
                    <a:pt x="479" y="491"/>
                    <a:pt x="479" y="491"/>
                    <a:pt x="479" y="491"/>
                  </a:cubicBezTo>
                  <a:cubicBezTo>
                    <a:pt x="479" y="491"/>
                    <a:pt x="479" y="492"/>
                    <a:pt x="479" y="492"/>
                  </a:cubicBezTo>
                  <a:cubicBezTo>
                    <a:pt x="479" y="492"/>
                    <a:pt x="480" y="492"/>
                    <a:pt x="480" y="492"/>
                  </a:cubicBezTo>
                  <a:cubicBezTo>
                    <a:pt x="480" y="493"/>
                    <a:pt x="479" y="493"/>
                    <a:pt x="479" y="493"/>
                  </a:cubicBezTo>
                  <a:cubicBezTo>
                    <a:pt x="479" y="493"/>
                    <a:pt x="478" y="492"/>
                    <a:pt x="478" y="491"/>
                  </a:cubicBezTo>
                  <a:cubicBezTo>
                    <a:pt x="477" y="491"/>
                    <a:pt x="475" y="491"/>
                    <a:pt x="474" y="491"/>
                  </a:cubicBezTo>
                  <a:cubicBezTo>
                    <a:pt x="473" y="490"/>
                    <a:pt x="473" y="491"/>
                    <a:pt x="473" y="490"/>
                  </a:cubicBezTo>
                  <a:cubicBezTo>
                    <a:pt x="472" y="490"/>
                    <a:pt x="472" y="490"/>
                    <a:pt x="471" y="490"/>
                  </a:cubicBezTo>
                  <a:cubicBezTo>
                    <a:pt x="471" y="490"/>
                    <a:pt x="470" y="489"/>
                    <a:pt x="470" y="489"/>
                  </a:cubicBezTo>
                  <a:cubicBezTo>
                    <a:pt x="469" y="489"/>
                    <a:pt x="469" y="489"/>
                    <a:pt x="469" y="489"/>
                  </a:cubicBezTo>
                  <a:cubicBezTo>
                    <a:pt x="469" y="489"/>
                    <a:pt x="469" y="488"/>
                    <a:pt x="470" y="488"/>
                  </a:cubicBezTo>
                  <a:close/>
                  <a:moveTo>
                    <a:pt x="436" y="502"/>
                  </a:moveTo>
                  <a:cubicBezTo>
                    <a:pt x="436" y="502"/>
                    <a:pt x="435" y="503"/>
                    <a:pt x="435" y="503"/>
                  </a:cubicBezTo>
                  <a:cubicBezTo>
                    <a:pt x="434" y="503"/>
                    <a:pt x="434" y="503"/>
                    <a:pt x="434" y="503"/>
                  </a:cubicBezTo>
                  <a:cubicBezTo>
                    <a:pt x="434" y="503"/>
                    <a:pt x="433" y="504"/>
                    <a:pt x="432" y="504"/>
                  </a:cubicBezTo>
                  <a:cubicBezTo>
                    <a:pt x="432" y="504"/>
                    <a:pt x="432" y="504"/>
                    <a:pt x="432" y="505"/>
                  </a:cubicBezTo>
                  <a:cubicBezTo>
                    <a:pt x="432" y="505"/>
                    <a:pt x="431" y="505"/>
                    <a:pt x="431" y="505"/>
                  </a:cubicBezTo>
                  <a:cubicBezTo>
                    <a:pt x="431" y="505"/>
                    <a:pt x="431" y="505"/>
                    <a:pt x="431" y="505"/>
                  </a:cubicBezTo>
                  <a:cubicBezTo>
                    <a:pt x="430" y="506"/>
                    <a:pt x="429" y="507"/>
                    <a:pt x="429" y="507"/>
                  </a:cubicBezTo>
                  <a:cubicBezTo>
                    <a:pt x="429" y="507"/>
                    <a:pt x="428" y="507"/>
                    <a:pt x="428" y="508"/>
                  </a:cubicBezTo>
                  <a:cubicBezTo>
                    <a:pt x="428" y="508"/>
                    <a:pt x="427" y="509"/>
                    <a:pt x="427" y="508"/>
                  </a:cubicBezTo>
                  <a:cubicBezTo>
                    <a:pt x="427" y="508"/>
                    <a:pt x="428" y="507"/>
                    <a:pt x="428" y="507"/>
                  </a:cubicBezTo>
                  <a:cubicBezTo>
                    <a:pt x="428" y="507"/>
                    <a:pt x="429" y="506"/>
                    <a:pt x="429" y="506"/>
                  </a:cubicBezTo>
                  <a:cubicBezTo>
                    <a:pt x="429" y="506"/>
                    <a:pt x="429" y="506"/>
                    <a:pt x="429" y="506"/>
                  </a:cubicBezTo>
                  <a:cubicBezTo>
                    <a:pt x="429" y="506"/>
                    <a:pt x="429" y="506"/>
                    <a:pt x="429" y="506"/>
                  </a:cubicBezTo>
                  <a:cubicBezTo>
                    <a:pt x="429" y="506"/>
                    <a:pt x="429" y="506"/>
                    <a:pt x="429" y="506"/>
                  </a:cubicBezTo>
                  <a:cubicBezTo>
                    <a:pt x="429" y="506"/>
                    <a:pt x="430" y="506"/>
                    <a:pt x="430" y="505"/>
                  </a:cubicBezTo>
                  <a:cubicBezTo>
                    <a:pt x="430" y="505"/>
                    <a:pt x="430" y="506"/>
                    <a:pt x="430" y="506"/>
                  </a:cubicBezTo>
                  <a:cubicBezTo>
                    <a:pt x="430" y="505"/>
                    <a:pt x="430" y="505"/>
                    <a:pt x="430" y="505"/>
                  </a:cubicBezTo>
                  <a:cubicBezTo>
                    <a:pt x="430" y="505"/>
                    <a:pt x="431" y="505"/>
                    <a:pt x="431" y="505"/>
                  </a:cubicBezTo>
                  <a:cubicBezTo>
                    <a:pt x="431" y="505"/>
                    <a:pt x="431" y="505"/>
                    <a:pt x="431" y="504"/>
                  </a:cubicBezTo>
                  <a:cubicBezTo>
                    <a:pt x="431" y="504"/>
                    <a:pt x="432" y="504"/>
                    <a:pt x="432" y="504"/>
                  </a:cubicBezTo>
                  <a:cubicBezTo>
                    <a:pt x="432" y="504"/>
                    <a:pt x="432" y="504"/>
                    <a:pt x="433" y="503"/>
                  </a:cubicBezTo>
                  <a:cubicBezTo>
                    <a:pt x="433" y="503"/>
                    <a:pt x="434" y="501"/>
                    <a:pt x="434" y="501"/>
                  </a:cubicBezTo>
                  <a:cubicBezTo>
                    <a:pt x="434" y="501"/>
                    <a:pt x="436" y="500"/>
                    <a:pt x="436" y="500"/>
                  </a:cubicBezTo>
                  <a:cubicBezTo>
                    <a:pt x="437" y="500"/>
                    <a:pt x="439" y="498"/>
                    <a:pt x="440" y="497"/>
                  </a:cubicBezTo>
                  <a:cubicBezTo>
                    <a:pt x="440" y="497"/>
                    <a:pt x="440" y="497"/>
                    <a:pt x="441" y="497"/>
                  </a:cubicBezTo>
                  <a:cubicBezTo>
                    <a:pt x="439" y="498"/>
                    <a:pt x="437" y="502"/>
                    <a:pt x="436" y="502"/>
                  </a:cubicBezTo>
                  <a:close/>
                  <a:moveTo>
                    <a:pt x="454" y="492"/>
                  </a:moveTo>
                  <a:cubicBezTo>
                    <a:pt x="454" y="492"/>
                    <a:pt x="453" y="492"/>
                    <a:pt x="453" y="493"/>
                  </a:cubicBezTo>
                  <a:cubicBezTo>
                    <a:pt x="453" y="493"/>
                    <a:pt x="453" y="493"/>
                    <a:pt x="452" y="493"/>
                  </a:cubicBezTo>
                  <a:cubicBezTo>
                    <a:pt x="452" y="493"/>
                    <a:pt x="452" y="493"/>
                    <a:pt x="451" y="494"/>
                  </a:cubicBezTo>
                  <a:cubicBezTo>
                    <a:pt x="451" y="494"/>
                    <a:pt x="451" y="494"/>
                    <a:pt x="450" y="494"/>
                  </a:cubicBezTo>
                  <a:cubicBezTo>
                    <a:pt x="450" y="494"/>
                    <a:pt x="449" y="494"/>
                    <a:pt x="449" y="494"/>
                  </a:cubicBezTo>
                  <a:cubicBezTo>
                    <a:pt x="449" y="494"/>
                    <a:pt x="448" y="495"/>
                    <a:pt x="448" y="495"/>
                  </a:cubicBezTo>
                  <a:cubicBezTo>
                    <a:pt x="448" y="495"/>
                    <a:pt x="448" y="495"/>
                    <a:pt x="448" y="495"/>
                  </a:cubicBezTo>
                  <a:cubicBezTo>
                    <a:pt x="447" y="495"/>
                    <a:pt x="447" y="496"/>
                    <a:pt x="446" y="496"/>
                  </a:cubicBezTo>
                  <a:cubicBezTo>
                    <a:pt x="446" y="495"/>
                    <a:pt x="445" y="496"/>
                    <a:pt x="445" y="496"/>
                  </a:cubicBezTo>
                  <a:cubicBezTo>
                    <a:pt x="445" y="495"/>
                    <a:pt x="445" y="495"/>
                    <a:pt x="446" y="495"/>
                  </a:cubicBezTo>
                  <a:cubicBezTo>
                    <a:pt x="446" y="495"/>
                    <a:pt x="446" y="495"/>
                    <a:pt x="446" y="495"/>
                  </a:cubicBezTo>
                  <a:cubicBezTo>
                    <a:pt x="446" y="495"/>
                    <a:pt x="446" y="495"/>
                    <a:pt x="447" y="495"/>
                  </a:cubicBezTo>
                  <a:cubicBezTo>
                    <a:pt x="447" y="495"/>
                    <a:pt x="448" y="494"/>
                    <a:pt x="448" y="494"/>
                  </a:cubicBezTo>
                  <a:cubicBezTo>
                    <a:pt x="448" y="494"/>
                    <a:pt x="448" y="493"/>
                    <a:pt x="448" y="493"/>
                  </a:cubicBezTo>
                  <a:cubicBezTo>
                    <a:pt x="448" y="493"/>
                    <a:pt x="449" y="493"/>
                    <a:pt x="450" y="493"/>
                  </a:cubicBezTo>
                  <a:cubicBezTo>
                    <a:pt x="450" y="492"/>
                    <a:pt x="450" y="493"/>
                    <a:pt x="451" y="493"/>
                  </a:cubicBezTo>
                  <a:cubicBezTo>
                    <a:pt x="451" y="493"/>
                    <a:pt x="452" y="492"/>
                    <a:pt x="453" y="492"/>
                  </a:cubicBezTo>
                  <a:cubicBezTo>
                    <a:pt x="453" y="492"/>
                    <a:pt x="453" y="492"/>
                    <a:pt x="453" y="491"/>
                  </a:cubicBezTo>
                  <a:cubicBezTo>
                    <a:pt x="453" y="491"/>
                    <a:pt x="454" y="491"/>
                    <a:pt x="454" y="491"/>
                  </a:cubicBezTo>
                  <a:cubicBezTo>
                    <a:pt x="454" y="491"/>
                    <a:pt x="455" y="490"/>
                    <a:pt x="456" y="491"/>
                  </a:cubicBezTo>
                  <a:cubicBezTo>
                    <a:pt x="455" y="492"/>
                    <a:pt x="455" y="491"/>
                    <a:pt x="454" y="492"/>
                  </a:cubicBezTo>
                  <a:close/>
                  <a:moveTo>
                    <a:pt x="462" y="491"/>
                  </a:moveTo>
                  <a:cubicBezTo>
                    <a:pt x="462" y="491"/>
                    <a:pt x="462" y="491"/>
                    <a:pt x="462" y="491"/>
                  </a:cubicBezTo>
                  <a:cubicBezTo>
                    <a:pt x="462" y="491"/>
                    <a:pt x="461" y="491"/>
                    <a:pt x="461" y="491"/>
                  </a:cubicBezTo>
                  <a:cubicBezTo>
                    <a:pt x="461" y="491"/>
                    <a:pt x="460" y="491"/>
                    <a:pt x="460" y="491"/>
                  </a:cubicBezTo>
                  <a:cubicBezTo>
                    <a:pt x="460" y="491"/>
                    <a:pt x="460" y="491"/>
                    <a:pt x="460" y="491"/>
                  </a:cubicBezTo>
                  <a:cubicBezTo>
                    <a:pt x="460" y="491"/>
                    <a:pt x="460" y="491"/>
                    <a:pt x="460" y="491"/>
                  </a:cubicBezTo>
                  <a:cubicBezTo>
                    <a:pt x="459" y="491"/>
                    <a:pt x="459" y="491"/>
                    <a:pt x="459" y="491"/>
                  </a:cubicBezTo>
                  <a:cubicBezTo>
                    <a:pt x="458" y="491"/>
                    <a:pt x="458" y="491"/>
                    <a:pt x="458" y="491"/>
                  </a:cubicBezTo>
                  <a:cubicBezTo>
                    <a:pt x="458" y="491"/>
                    <a:pt x="457" y="492"/>
                    <a:pt x="456" y="492"/>
                  </a:cubicBezTo>
                  <a:cubicBezTo>
                    <a:pt x="456" y="491"/>
                    <a:pt x="458" y="491"/>
                    <a:pt x="458" y="491"/>
                  </a:cubicBezTo>
                  <a:cubicBezTo>
                    <a:pt x="459" y="491"/>
                    <a:pt x="460" y="490"/>
                    <a:pt x="461" y="489"/>
                  </a:cubicBezTo>
                  <a:cubicBezTo>
                    <a:pt x="461" y="489"/>
                    <a:pt x="461" y="490"/>
                    <a:pt x="461" y="490"/>
                  </a:cubicBezTo>
                  <a:cubicBezTo>
                    <a:pt x="461" y="490"/>
                    <a:pt x="461" y="489"/>
                    <a:pt x="462" y="489"/>
                  </a:cubicBezTo>
                  <a:cubicBezTo>
                    <a:pt x="462" y="489"/>
                    <a:pt x="462" y="489"/>
                    <a:pt x="463" y="489"/>
                  </a:cubicBezTo>
                  <a:cubicBezTo>
                    <a:pt x="463" y="489"/>
                    <a:pt x="464" y="489"/>
                    <a:pt x="464" y="489"/>
                  </a:cubicBezTo>
                  <a:cubicBezTo>
                    <a:pt x="464" y="489"/>
                    <a:pt x="466" y="489"/>
                    <a:pt x="467" y="490"/>
                  </a:cubicBezTo>
                  <a:cubicBezTo>
                    <a:pt x="467" y="490"/>
                    <a:pt x="467" y="490"/>
                    <a:pt x="467" y="490"/>
                  </a:cubicBezTo>
                  <a:cubicBezTo>
                    <a:pt x="466" y="490"/>
                    <a:pt x="465" y="490"/>
                    <a:pt x="464" y="490"/>
                  </a:cubicBezTo>
                  <a:cubicBezTo>
                    <a:pt x="464" y="490"/>
                    <a:pt x="464" y="490"/>
                    <a:pt x="463" y="490"/>
                  </a:cubicBezTo>
                  <a:cubicBezTo>
                    <a:pt x="463" y="490"/>
                    <a:pt x="463" y="490"/>
                    <a:pt x="462" y="491"/>
                  </a:cubicBezTo>
                  <a:close/>
                  <a:moveTo>
                    <a:pt x="464" y="577"/>
                  </a:moveTo>
                  <a:cubicBezTo>
                    <a:pt x="464" y="577"/>
                    <a:pt x="462" y="550"/>
                    <a:pt x="483" y="543"/>
                  </a:cubicBezTo>
                  <a:cubicBezTo>
                    <a:pt x="489" y="541"/>
                    <a:pt x="495" y="545"/>
                    <a:pt x="495" y="545"/>
                  </a:cubicBezTo>
                  <a:cubicBezTo>
                    <a:pt x="482" y="544"/>
                    <a:pt x="474" y="560"/>
                    <a:pt x="474" y="560"/>
                  </a:cubicBezTo>
                  <a:cubicBezTo>
                    <a:pt x="461" y="588"/>
                    <a:pt x="493" y="636"/>
                    <a:pt x="546" y="643"/>
                  </a:cubicBezTo>
                  <a:cubicBezTo>
                    <a:pt x="546" y="643"/>
                    <a:pt x="471" y="637"/>
                    <a:pt x="464" y="577"/>
                  </a:cubicBezTo>
                  <a:close/>
                  <a:moveTo>
                    <a:pt x="337" y="674"/>
                  </a:moveTo>
                  <a:cubicBezTo>
                    <a:pt x="336" y="673"/>
                    <a:pt x="335" y="672"/>
                    <a:pt x="336" y="671"/>
                  </a:cubicBezTo>
                  <a:cubicBezTo>
                    <a:pt x="338" y="672"/>
                    <a:pt x="336" y="672"/>
                    <a:pt x="337" y="674"/>
                  </a:cubicBezTo>
                  <a:close/>
                  <a:moveTo>
                    <a:pt x="341" y="672"/>
                  </a:moveTo>
                  <a:cubicBezTo>
                    <a:pt x="341" y="673"/>
                    <a:pt x="341" y="674"/>
                    <a:pt x="341" y="675"/>
                  </a:cubicBezTo>
                  <a:cubicBezTo>
                    <a:pt x="341" y="676"/>
                    <a:pt x="341" y="677"/>
                    <a:pt x="340" y="677"/>
                  </a:cubicBezTo>
                  <a:cubicBezTo>
                    <a:pt x="339" y="676"/>
                    <a:pt x="340" y="678"/>
                    <a:pt x="339" y="678"/>
                  </a:cubicBezTo>
                  <a:cubicBezTo>
                    <a:pt x="337" y="677"/>
                    <a:pt x="340" y="676"/>
                    <a:pt x="339" y="675"/>
                  </a:cubicBezTo>
                  <a:cubicBezTo>
                    <a:pt x="339" y="675"/>
                    <a:pt x="340" y="675"/>
                    <a:pt x="340" y="674"/>
                  </a:cubicBezTo>
                  <a:cubicBezTo>
                    <a:pt x="340" y="674"/>
                    <a:pt x="339" y="674"/>
                    <a:pt x="339" y="674"/>
                  </a:cubicBezTo>
                  <a:cubicBezTo>
                    <a:pt x="339" y="673"/>
                    <a:pt x="340" y="673"/>
                    <a:pt x="340" y="673"/>
                  </a:cubicBezTo>
                  <a:cubicBezTo>
                    <a:pt x="340" y="672"/>
                    <a:pt x="340" y="671"/>
                    <a:pt x="341" y="671"/>
                  </a:cubicBezTo>
                  <a:cubicBezTo>
                    <a:pt x="342" y="671"/>
                    <a:pt x="342" y="671"/>
                    <a:pt x="342" y="671"/>
                  </a:cubicBezTo>
                  <a:cubicBezTo>
                    <a:pt x="342" y="672"/>
                    <a:pt x="342" y="672"/>
                    <a:pt x="341" y="672"/>
                  </a:cubicBezTo>
                  <a:close/>
                  <a:moveTo>
                    <a:pt x="344" y="659"/>
                  </a:moveTo>
                  <a:cubicBezTo>
                    <a:pt x="342" y="659"/>
                    <a:pt x="342" y="661"/>
                    <a:pt x="341" y="661"/>
                  </a:cubicBezTo>
                  <a:cubicBezTo>
                    <a:pt x="340" y="662"/>
                    <a:pt x="342" y="662"/>
                    <a:pt x="342" y="663"/>
                  </a:cubicBezTo>
                  <a:cubicBezTo>
                    <a:pt x="342" y="663"/>
                    <a:pt x="342" y="663"/>
                    <a:pt x="342" y="664"/>
                  </a:cubicBezTo>
                  <a:cubicBezTo>
                    <a:pt x="341" y="664"/>
                    <a:pt x="341" y="665"/>
                    <a:pt x="340" y="666"/>
                  </a:cubicBezTo>
                  <a:cubicBezTo>
                    <a:pt x="341" y="667"/>
                    <a:pt x="342" y="666"/>
                    <a:pt x="342" y="666"/>
                  </a:cubicBezTo>
                  <a:cubicBezTo>
                    <a:pt x="343" y="666"/>
                    <a:pt x="343" y="665"/>
                    <a:pt x="344" y="665"/>
                  </a:cubicBezTo>
                  <a:cubicBezTo>
                    <a:pt x="344" y="666"/>
                    <a:pt x="345" y="667"/>
                    <a:pt x="343" y="666"/>
                  </a:cubicBezTo>
                  <a:cubicBezTo>
                    <a:pt x="343" y="667"/>
                    <a:pt x="344" y="667"/>
                    <a:pt x="343" y="668"/>
                  </a:cubicBezTo>
                  <a:cubicBezTo>
                    <a:pt x="342" y="668"/>
                    <a:pt x="342" y="668"/>
                    <a:pt x="341" y="667"/>
                  </a:cubicBezTo>
                  <a:cubicBezTo>
                    <a:pt x="340" y="667"/>
                    <a:pt x="340" y="668"/>
                    <a:pt x="340" y="669"/>
                  </a:cubicBezTo>
                  <a:cubicBezTo>
                    <a:pt x="340" y="669"/>
                    <a:pt x="339" y="669"/>
                    <a:pt x="339" y="669"/>
                  </a:cubicBezTo>
                  <a:cubicBezTo>
                    <a:pt x="338" y="670"/>
                    <a:pt x="339" y="670"/>
                    <a:pt x="338" y="671"/>
                  </a:cubicBezTo>
                  <a:cubicBezTo>
                    <a:pt x="337" y="671"/>
                    <a:pt x="337" y="669"/>
                    <a:pt x="336" y="670"/>
                  </a:cubicBezTo>
                  <a:cubicBezTo>
                    <a:pt x="335" y="670"/>
                    <a:pt x="336" y="669"/>
                    <a:pt x="336" y="669"/>
                  </a:cubicBezTo>
                  <a:cubicBezTo>
                    <a:pt x="336" y="668"/>
                    <a:pt x="336" y="668"/>
                    <a:pt x="337" y="667"/>
                  </a:cubicBezTo>
                  <a:cubicBezTo>
                    <a:pt x="337" y="666"/>
                    <a:pt x="336" y="667"/>
                    <a:pt x="334" y="667"/>
                  </a:cubicBezTo>
                  <a:cubicBezTo>
                    <a:pt x="336" y="666"/>
                    <a:pt x="339" y="664"/>
                    <a:pt x="338" y="662"/>
                  </a:cubicBezTo>
                  <a:cubicBezTo>
                    <a:pt x="339" y="661"/>
                    <a:pt x="340" y="661"/>
                    <a:pt x="341" y="660"/>
                  </a:cubicBezTo>
                  <a:cubicBezTo>
                    <a:pt x="342" y="659"/>
                    <a:pt x="341" y="658"/>
                    <a:pt x="342" y="658"/>
                  </a:cubicBezTo>
                  <a:cubicBezTo>
                    <a:pt x="342" y="658"/>
                    <a:pt x="342" y="657"/>
                    <a:pt x="342" y="657"/>
                  </a:cubicBezTo>
                  <a:cubicBezTo>
                    <a:pt x="343" y="657"/>
                    <a:pt x="342" y="656"/>
                    <a:pt x="343" y="656"/>
                  </a:cubicBezTo>
                  <a:cubicBezTo>
                    <a:pt x="344" y="655"/>
                    <a:pt x="344" y="656"/>
                    <a:pt x="345" y="656"/>
                  </a:cubicBezTo>
                  <a:cubicBezTo>
                    <a:pt x="345" y="658"/>
                    <a:pt x="344" y="658"/>
                    <a:pt x="344" y="659"/>
                  </a:cubicBezTo>
                  <a:close/>
                  <a:moveTo>
                    <a:pt x="596" y="666"/>
                  </a:moveTo>
                  <a:cubicBezTo>
                    <a:pt x="598" y="667"/>
                    <a:pt x="600" y="665"/>
                    <a:pt x="601" y="666"/>
                  </a:cubicBezTo>
                  <a:cubicBezTo>
                    <a:pt x="600" y="667"/>
                    <a:pt x="597" y="666"/>
                    <a:pt x="596" y="667"/>
                  </a:cubicBezTo>
                  <a:cubicBezTo>
                    <a:pt x="595" y="667"/>
                    <a:pt x="596" y="666"/>
                    <a:pt x="596" y="666"/>
                  </a:cubicBezTo>
                  <a:close/>
                  <a:moveTo>
                    <a:pt x="591" y="668"/>
                  </a:moveTo>
                  <a:cubicBezTo>
                    <a:pt x="591" y="669"/>
                    <a:pt x="590" y="669"/>
                    <a:pt x="590" y="669"/>
                  </a:cubicBezTo>
                  <a:cubicBezTo>
                    <a:pt x="589" y="669"/>
                    <a:pt x="590" y="668"/>
                    <a:pt x="591" y="668"/>
                  </a:cubicBezTo>
                  <a:close/>
                  <a:moveTo>
                    <a:pt x="560" y="664"/>
                  </a:moveTo>
                  <a:cubicBezTo>
                    <a:pt x="560" y="664"/>
                    <a:pt x="561" y="665"/>
                    <a:pt x="561" y="665"/>
                  </a:cubicBezTo>
                  <a:cubicBezTo>
                    <a:pt x="561" y="665"/>
                    <a:pt x="562" y="664"/>
                    <a:pt x="562" y="664"/>
                  </a:cubicBezTo>
                  <a:cubicBezTo>
                    <a:pt x="562" y="664"/>
                    <a:pt x="562" y="665"/>
                    <a:pt x="562" y="665"/>
                  </a:cubicBezTo>
                  <a:cubicBezTo>
                    <a:pt x="562" y="665"/>
                    <a:pt x="563" y="665"/>
                    <a:pt x="563" y="665"/>
                  </a:cubicBezTo>
                  <a:cubicBezTo>
                    <a:pt x="563" y="665"/>
                    <a:pt x="564" y="665"/>
                    <a:pt x="564" y="665"/>
                  </a:cubicBezTo>
                  <a:cubicBezTo>
                    <a:pt x="565" y="665"/>
                    <a:pt x="565" y="665"/>
                    <a:pt x="566" y="665"/>
                  </a:cubicBezTo>
                  <a:cubicBezTo>
                    <a:pt x="566" y="665"/>
                    <a:pt x="567" y="665"/>
                    <a:pt x="567" y="666"/>
                  </a:cubicBezTo>
                  <a:cubicBezTo>
                    <a:pt x="568" y="666"/>
                    <a:pt x="568" y="665"/>
                    <a:pt x="569" y="665"/>
                  </a:cubicBezTo>
                  <a:cubicBezTo>
                    <a:pt x="569" y="665"/>
                    <a:pt x="570" y="665"/>
                    <a:pt x="570" y="665"/>
                  </a:cubicBezTo>
                  <a:cubicBezTo>
                    <a:pt x="570" y="665"/>
                    <a:pt x="570" y="665"/>
                    <a:pt x="570" y="665"/>
                  </a:cubicBezTo>
                  <a:cubicBezTo>
                    <a:pt x="570" y="665"/>
                    <a:pt x="570" y="665"/>
                    <a:pt x="570" y="665"/>
                  </a:cubicBezTo>
                  <a:cubicBezTo>
                    <a:pt x="571" y="666"/>
                    <a:pt x="571" y="666"/>
                    <a:pt x="571" y="666"/>
                  </a:cubicBezTo>
                  <a:cubicBezTo>
                    <a:pt x="572" y="666"/>
                    <a:pt x="571" y="666"/>
                    <a:pt x="572" y="665"/>
                  </a:cubicBezTo>
                  <a:cubicBezTo>
                    <a:pt x="572" y="665"/>
                    <a:pt x="572" y="665"/>
                    <a:pt x="572" y="665"/>
                  </a:cubicBezTo>
                  <a:cubicBezTo>
                    <a:pt x="572" y="665"/>
                    <a:pt x="572" y="665"/>
                    <a:pt x="572" y="665"/>
                  </a:cubicBezTo>
                  <a:cubicBezTo>
                    <a:pt x="572" y="664"/>
                    <a:pt x="572" y="664"/>
                    <a:pt x="573" y="664"/>
                  </a:cubicBezTo>
                  <a:cubicBezTo>
                    <a:pt x="573" y="664"/>
                    <a:pt x="573" y="664"/>
                    <a:pt x="573" y="664"/>
                  </a:cubicBezTo>
                  <a:cubicBezTo>
                    <a:pt x="574" y="664"/>
                    <a:pt x="576" y="664"/>
                    <a:pt x="577" y="664"/>
                  </a:cubicBezTo>
                  <a:cubicBezTo>
                    <a:pt x="577" y="664"/>
                    <a:pt x="577" y="664"/>
                    <a:pt x="577" y="664"/>
                  </a:cubicBezTo>
                  <a:cubicBezTo>
                    <a:pt x="577" y="664"/>
                    <a:pt x="577" y="664"/>
                    <a:pt x="577" y="664"/>
                  </a:cubicBezTo>
                  <a:cubicBezTo>
                    <a:pt x="578" y="664"/>
                    <a:pt x="578" y="664"/>
                    <a:pt x="579" y="664"/>
                  </a:cubicBezTo>
                  <a:cubicBezTo>
                    <a:pt x="580" y="664"/>
                    <a:pt x="580" y="664"/>
                    <a:pt x="580" y="665"/>
                  </a:cubicBezTo>
                  <a:cubicBezTo>
                    <a:pt x="580" y="665"/>
                    <a:pt x="580" y="666"/>
                    <a:pt x="579" y="665"/>
                  </a:cubicBezTo>
                  <a:cubicBezTo>
                    <a:pt x="579" y="665"/>
                    <a:pt x="579" y="665"/>
                    <a:pt x="579" y="665"/>
                  </a:cubicBezTo>
                  <a:cubicBezTo>
                    <a:pt x="578" y="666"/>
                    <a:pt x="579" y="665"/>
                    <a:pt x="578" y="665"/>
                  </a:cubicBezTo>
                  <a:cubicBezTo>
                    <a:pt x="578" y="665"/>
                    <a:pt x="577" y="665"/>
                    <a:pt x="577" y="665"/>
                  </a:cubicBezTo>
                  <a:cubicBezTo>
                    <a:pt x="577" y="665"/>
                    <a:pt x="577" y="665"/>
                    <a:pt x="576" y="665"/>
                  </a:cubicBezTo>
                  <a:cubicBezTo>
                    <a:pt x="576" y="665"/>
                    <a:pt x="575" y="665"/>
                    <a:pt x="575" y="665"/>
                  </a:cubicBezTo>
                  <a:cubicBezTo>
                    <a:pt x="575" y="665"/>
                    <a:pt x="574" y="665"/>
                    <a:pt x="574" y="665"/>
                  </a:cubicBezTo>
                  <a:cubicBezTo>
                    <a:pt x="573" y="665"/>
                    <a:pt x="573" y="665"/>
                    <a:pt x="572" y="665"/>
                  </a:cubicBezTo>
                  <a:cubicBezTo>
                    <a:pt x="572" y="665"/>
                    <a:pt x="572" y="665"/>
                    <a:pt x="573" y="665"/>
                  </a:cubicBezTo>
                  <a:cubicBezTo>
                    <a:pt x="573" y="665"/>
                    <a:pt x="573" y="666"/>
                    <a:pt x="573" y="666"/>
                  </a:cubicBezTo>
                  <a:cubicBezTo>
                    <a:pt x="573" y="666"/>
                    <a:pt x="573" y="666"/>
                    <a:pt x="573" y="666"/>
                  </a:cubicBezTo>
                  <a:cubicBezTo>
                    <a:pt x="572" y="666"/>
                    <a:pt x="572" y="667"/>
                    <a:pt x="572" y="667"/>
                  </a:cubicBezTo>
                  <a:cubicBezTo>
                    <a:pt x="572" y="667"/>
                    <a:pt x="572" y="667"/>
                    <a:pt x="571" y="667"/>
                  </a:cubicBezTo>
                  <a:cubicBezTo>
                    <a:pt x="571" y="667"/>
                    <a:pt x="571" y="667"/>
                    <a:pt x="571" y="667"/>
                  </a:cubicBezTo>
                  <a:cubicBezTo>
                    <a:pt x="571" y="666"/>
                    <a:pt x="571" y="666"/>
                    <a:pt x="571" y="666"/>
                  </a:cubicBezTo>
                  <a:cubicBezTo>
                    <a:pt x="570" y="666"/>
                    <a:pt x="570" y="667"/>
                    <a:pt x="570" y="667"/>
                  </a:cubicBezTo>
                  <a:cubicBezTo>
                    <a:pt x="569" y="667"/>
                    <a:pt x="569" y="666"/>
                    <a:pt x="568" y="666"/>
                  </a:cubicBezTo>
                  <a:cubicBezTo>
                    <a:pt x="568" y="666"/>
                    <a:pt x="568" y="666"/>
                    <a:pt x="567" y="666"/>
                  </a:cubicBezTo>
                  <a:cubicBezTo>
                    <a:pt x="567" y="666"/>
                    <a:pt x="567" y="666"/>
                    <a:pt x="567" y="666"/>
                  </a:cubicBezTo>
                  <a:cubicBezTo>
                    <a:pt x="566" y="666"/>
                    <a:pt x="566" y="666"/>
                    <a:pt x="566" y="666"/>
                  </a:cubicBezTo>
                  <a:cubicBezTo>
                    <a:pt x="565" y="666"/>
                    <a:pt x="565" y="666"/>
                    <a:pt x="565" y="666"/>
                  </a:cubicBezTo>
                  <a:cubicBezTo>
                    <a:pt x="565" y="666"/>
                    <a:pt x="565" y="666"/>
                    <a:pt x="565" y="666"/>
                  </a:cubicBezTo>
                  <a:cubicBezTo>
                    <a:pt x="564" y="666"/>
                    <a:pt x="564" y="666"/>
                    <a:pt x="564" y="666"/>
                  </a:cubicBezTo>
                  <a:cubicBezTo>
                    <a:pt x="564" y="666"/>
                    <a:pt x="564" y="666"/>
                    <a:pt x="563" y="666"/>
                  </a:cubicBezTo>
                  <a:cubicBezTo>
                    <a:pt x="563" y="666"/>
                    <a:pt x="563" y="666"/>
                    <a:pt x="563" y="666"/>
                  </a:cubicBezTo>
                  <a:cubicBezTo>
                    <a:pt x="563" y="666"/>
                    <a:pt x="563" y="665"/>
                    <a:pt x="563" y="666"/>
                  </a:cubicBezTo>
                  <a:cubicBezTo>
                    <a:pt x="563" y="666"/>
                    <a:pt x="562" y="666"/>
                    <a:pt x="562" y="666"/>
                  </a:cubicBezTo>
                  <a:cubicBezTo>
                    <a:pt x="562" y="666"/>
                    <a:pt x="562" y="665"/>
                    <a:pt x="562" y="665"/>
                  </a:cubicBezTo>
                  <a:cubicBezTo>
                    <a:pt x="562" y="665"/>
                    <a:pt x="561" y="665"/>
                    <a:pt x="560" y="665"/>
                  </a:cubicBezTo>
                  <a:cubicBezTo>
                    <a:pt x="560" y="665"/>
                    <a:pt x="560" y="665"/>
                    <a:pt x="560" y="665"/>
                  </a:cubicBezTo>
                  <a:cubicBezTo>
                    <a:pt x="560" y="665"/>
                    <a:pt x="560" y="665"/>
                    <a:pt x="559" y="665"/>
                  </a:cubicBezTo>
                  <a:cubicBezTo>
                    <a:pt x="559" y="665"/>
                    <a:pt x="559" y="664"/>
                    <a:pt x="560" y="664"/>
                  </a:cubicBezTo>
                  <a:close/>
                  <a:moveTo>
                    <a:pt x="412" y="644"/>
                  </a:moveTo>
                  <a:cubicBezTo>
                    <a:pt x="411" y="645"/>
                    <a:pt x="410" y="645"/>
                    <a:pt x="410" y="646"/>
                  </a:cubicBezTo>
                  <a:cubicBezTo>
                    <a:pt x="409" y="646"/>
                    <a:pt x="409" y="646"/>
                    <a:pt x="408" y="646"/>
                  </a:cubicBezTo>
                  <a:cubicBezTo>
                    <a:pt x="406" y="646"/>
                    <a:pt x="407" y="646"/>
                    <a:pt x="405" y="646"/>
                  </a:cubicBezTo>
                  <a:cubicBezTo>
                    <a:pt x="405" y="646"/>
                    <a:pt x="404" y="645"/>
                    <a:pt x="404" y="644"/>
                  </a:cubicBezTo>
                  <a:cubicBezTo>
                    <a:pt x="406" y="644"/>
                    <a:pt x="406" y="645"/>
                    <a:pt x="407" y="645"/>
                  </a:cubicBezTo>
                  <a:cubicBezTo>
                    <a:pt x="409" y="645"/>
                    <a:pt x="410" y="645"/>
                    <a:pt x="411" y="644"/>
                  </a:cubicBezTo>
                  <a:cubicBezTo>
                    <a:pt x="411" y="644"/>
                    <a:pt x="411" y="644"/>
                    <a:pt x="412" y="644"/>
                  </a:cubicBezTo>
                  <a:close/>
                  <a:moveTo>
                    <a:pt x="397" y="640"/>
                  </a:moveTo>
                  <a:cubicBezTo>
                    <a:pt x="398" y="640"/>
                    <a:pt x="398" y="640"/>
                    <a:pt x="398" y="641"/>
                  </a:cubicBezTo>
                  <a:cubicBezTo>
                    <a:pt x="398" y="642"/>
                    <a:pt x="399" y="642"/>
                    <a:pt x="398" y="642"/>
                  </a:cubicBezTo>
                  <a:cubicBezTo>
                    <a:pt x="400" y="643"/>
                    <a:pt x="400" y="641"/>
                    <a:pt x="401" y="641"/>
                  </a:cubicBezTo>
                  <a:cubicBezTo>
                    <a:pt x="402" y="641"/>
                    <a:pt x="401" y="641"/>
                    <a:pt x="402" y="642"/>
                  </a:cubicBezTo>
                  <a:cubicBezTo>
                    <a:pt x="402" y="642"/>
                    <a:pt x="402" y="642"/>
                    <a:pt x="403" y="642"/>
                  </a:cubicBezTo>
                  <a:cubicBezTo>
                    <a:pt x="403" y="642"/>
                    <a:pt x="404" y="642"/>
                    <a:pt x="404" y="642"/>
                  </a:cubicBezTo>
                  <a:cubicBezTo>
                    <a:pt x="404" y="642"/>
                    <a:pt x="404" y="642"/>
                    <a:pt x="405" y="642"/>
                  </a:cubicBezTo>
                  <a:cubicBezTo>
                    <a:pt x="406" y="642"/>
                    <a:pt x="407" y="642"/>
                    <a:pt x="409" y="643"/>
                  </a:cubicBezTo>
                  <a:cubicBezTo>
                    <a:pt x="408" y="644"/>
                    <a:pt x="405" y="642"/>
                    <a:pt x="404" y="644"/>
                  </a:cubicBezTo>
                  <a:cubicBezTo>
                    <a:pt x="404" y="644"/>
                    <a:pt x="404" y="643"/>
                    <a:pt x="403" y="643"/>
                  </a:cubicBezTo>
                  <a:cubicBezTo>
                    <a:pt x="403" y="643"/>
                    <a:pt x="402" y="643"/>
                    <a:pt x="402" y="643"/>
                  </a:cubicBezTo>
                  <a:cubicBezTo>
                    <a:pt x="402" y="643"/>
                    <a:pt x="401" y="644"/>
                    <a:pt x="401" y="644"/>
                  </a:cubicBezTo>
                  <a:cubicBezTo>
                    <a:pt x="400" y="644"/>
                    <a:pt x="399" y="643"/>
                    <a:pt x="398" y="644"/>
                  </a:cubicBezTo>
                  <a:cubicBezTo>
                    <a:pt x="397" y="644"/>
                    <a:pt x="397" y="643"/>
                    <a:pt x="397" y="642"/>
                  </a:cubicBezTo>
                  <a:cubicBezTo>
                    <a:pt x="397" y="642"/>
                    <a:pt x="396" y="642"/>
                    <a:pt x="396" y="642"/>
                  </a:cubicBezTo>
                  <a:cubicBezTo>
                    <a:pt x="396" y="642"/>
                    <a:pt x="396" y="641"/>
                    <a:pt x="396" y="641"/>
                  </a:cubicBezTo>
                  <a:cubicBezTo>
                    <a:pt x="396" y="641"/>
                    <a:pt x="397" y="640"/>
                    <a:pt x="397" y="640"/>
                  </a:cubicBezTo>
                  <a:close/>
                  <a:moveTo>
                    <a:pt x="393" y="640"/>
                  </a:moveTo>
                  <a:cubicBezTo>
                    <a:pt x="394" y="640"/>
                    <a:pt x="394" y="641"/>
                    <a:pt x="393" y="643"/>
                  </a:cubicBezTo>
                  <a:cubicBezTo>
                    <a:pt x="393" y="643"/>
                    <a:pt x="394" y="644"/>
                    <a:pt x="393" y="644"/>
                  </a:cubicBezTo>
                  <a:cubicBezTo>
                    <a:pt x="392" y="643"/>
                    <a:pt x="392" y="644"/>
                    <a:pt x="390" y="644"/>
                  </a:cubicBezTo>
                  <a:cubicBezTo>
                    <a:pt x="391" y="643"/>
                    <a:pt x="392" y="642"/>
                    <a:pt x="392" y="641"/>
                  </a:cubicBezTo>
                  <a:cubicBezTo>
                    <a:pt x="393" y="641"/>
                    <a:pt x="392" y="641"/>
                    <a:pt x="392" y="641"/>
                  </a:cubicBezTo>
                  <a:cubicBezTo>
                    <a:pt x="392" y="640"/>
                    <a:pt x="393" y="640"/>
                    <a:pt x="393" y="640"/>
                  </a:cubicBezTo>
                  <a:close/>
                  <a:moveTo>
                    <a:pt x="392" y="640"/>
                  </a:moveTo>
                  <a:cubicBezTo>
                    <a:pt x="391" y="641"/>
                    <a:pt x="391" y="641"/>
                    <a:pt x="389" y="641"/>
                  </a:cubicBezTo>
                  <a:cubicBezTo>
                    <a:pt x="390" y="641"/>
                    <a:pt x="390" y="639"/>
                    <a:pt x="392" y="640"/>
                  </a:cubicBezTo>
                  <a:close/>
                  <a:moveTo>
                    <a:pt x="388" y="641"/>
                  </a:moveTo>
                  <a:cubicBezTo>
                    <a:pt x="388" y="642"/>
                    <a:pt x="387" y="641"/>
                    <a:pt x="387" y="642"/>
                  </a:cubicBezTo>
                  <a:cubicBezTo>
                    <a:pt x="386" y="641"/>
                    <a:pt x="387" y="640"/>
                    <a:pt x="388" y="641"/>
                  </a:cubicBezTo>
                  <a:close/>
                  <a:moveTo>
                    <a:pt x="364" y="650"/>
                  </a:moveTo>
                  <a:cubicBezTo>
                    <a:pt x="363" y="650"/>
                    <a:pt x="363" y="652"/>
                    <a:pt x="362" y="652"/>
                  </a:cubicBezTo>
                  <a:cubicBezTo>
                    <a:pt x="362" y="652"/>
                    <a:pt x="362" y="651"/>
                    <a:pt x="362" y="651"/>
                  </a:cubicBezTo>
                  <a:cubicBezTo>
                    <a:pt x="360" y="651"/>
                    <a:pt x="359" y="652"/>
                    <a:pt x="359" y="654"/>
                  </a:cubicBezTo>
                  <a:cubicBezTo>
                    <a:pt x="359" y="654"/>
                    <a:pt x="359" y="653"/>
                    <a:pt x="358" y="653"/>
                  </a:cubicBezTo>
                  <a:cubicBezTo>
                    <a:pt x="358" y="655"/>
                    <a:pt x="358" y="654"/>
                    <a:pt x="358" y="656"/>
                  </a:cubicBezTo>
                  <a:cubicBezTo>
                    <a:pt x="358" y="657"/>
                    <a:pt x="359" y="657"/>
                    <a:pt x="359" y="658"/>
                  </a:cubicBezTo>
                  <a:cubicBezTo>
                    <a:pt x="358" y="658"/>
                    <a:pt x="358" y="659"/>
                    <a:pt x="358" y="659"/>
                  </a:cubicBezTo>
                  <a:cubicBezTo>
                    <a:pt x="357" y="659"/>
                    <a:pt x="356" y="659"/>
                    <a:pt x="356" y="659"/>
                  </a:cubicBezTo>
                  <a:cubicBezTo>
                    <a:pt x="356" y="659"/>
                    <a:pt x="355" y="659"/>
                    <a:pt x="355" y="659"/>
                  </a:cubicBezTo>
                  <a:cubicBezTo>
                    <a:pt x="354" y="659"/>
                    <a:pt x="353" y="658"/>
                    <a:pt x="352" y="659"/>
                  </a:cubicBezTo>
                  <a:cubicBezTo>
                    <a:pt x="352" y="659"/>
                    <a:pt x="352" y="658"/>
                    <a:pt x="350" y="658"/>
                  </a:cubicBezTo>
                  <a:cubicBezTo>
                    <a:pt x="349" y="659"/>
                    <a:pt x="352" y="659"/>
                    <a:pt x="352" y="660"/>
                  </a:cubicBezTo>
                  <a:cubicBezTo>
                    <a:pt x="350" y="660"/>
                    <a:pt x="348" y="659"/>
                    <a:pt x="348" y="661"/>
                  </a:cubicBezTo>
                  <a:cubicBezTo>
                    <a:pt x="348" y="661"/>
                    <a:pt x="347" y="661"/>
                    <a:pt x="347" y="662"/>
                  </a:cubicBezTo>
                  <a:cubicBezTo>
                    <a:pt x="346" y="661"/>
                    <a:pt x="347" y="659"/>
                    <a:pt x="348" y="660"/>
                  </a:cubicBezTo>
                  <a:cubicBezTo>
                    <a:pt x="349" y="659"/>
                    <a:pt x="348" y="659"/>
                    <a:pt x="348" y="658"/>
                  </a:cubicBezTo>
                  <a:cubicBezTo>
                    <a:pt x="350" y="657"/>
                    <a:pt x="351" y="657"/>
                    <a:pt x="352" y="655"/>
                  </a:cubicBezTo>
                  <a:cubicBezTo>
                    <a:pt x="353" y="656"/>
                    <a:pt x="352" y="657"/>
                    <a:pt x="353" y="657"/>
                  </a:cubicBezTo>
                  <a:cubicBezTo>
                    <a:pt x="354" y="657"/>
                    <a:pt x="355" y="656"/>
                    <a:pt x="355" y="656"/>
                  </a:cubicBezTo>
                  <a:cubicBezTo>
                    <a:pt x="355" y="654"/>
                    <a:pt x="356" y="654"/>
                    <a:pt x="357" y="652"/>
                  </a:cubicBezTo>
                  <a:cubicBezTo>
                    <a:pt x="358" y="653"/>
                    <a:pt x="359" y="652"/>
                    <a:pt x="360" y="651"/>
                  </a:cubicBezTo>
                  <a:cubicBezTo>
                    <a:pt x="361" y="650"/>
                    <a:pt x="362" y="650"/>
                    <a:pt x="363" y="650"/>
                  </a:cubicBezTo>
                  <a:cubicBezTo>
                    <a:pt x="364" y="650"/>
                    <a:pt x="364" y="650"/>
                    <a:pt x="365" y="650"/>
                  </a:cubicBezTo>
                  <a:cubicBezTo>
                    <a:pt x="366" y="650"/>
                    <a:pt x="367" y="649"/>
                    <a:pt x="368" y="648"/>
                  </a:cubicBezTo>
                  <a:cubicBezTo>
                    <a:pt x="369" y="649"/>
                    <a:pt x="369" y="648"/>
                    <a:pt x="370" y="648"/>
                  </a:cubicBezTo>
                  <a:cubicBezTo>
                    <a:pt x="371" y="649"/>
                    <a:pt x="372" y="648"/>
                    <a:pt x="373" y="648"/>
                  </a:cubicBezTo>
                  <a:cubicBezTo>
                    <a:pt x="374" y="648"/>
                    <a:pt x="374" y="648"/>
                    <a:pt x="375" y="648"/>
                  </a:cubicBezTo>
                  <a:cubicBezTo>
                    <a:pt x="376" y="648"/>
                    <a:pt x="374" y="647"/>
                    <a:pt x="375" y="647"/>
                  </a:cubicBezTo>
                  <a:cubicBezTo>
                    <a:pt x="376" y="647"/>
                    <a:pt x="378" y="647"/>
                    <a:pt x="379" y="646"/>
                  </a:cubicBezTo>
                  <a:cubicBezTo>
                    <a:pt x="379" y="646"/>
                    <a:pt x="379" y="647"/>
                    <a:pt x="379" y="647"/>
                  </a:cubicBezTo>
                  <a:cubicBezTo>
                    <a:pt x="380" y="647"/>
                    <a:pt x="380" y="646"/>
                    <a:pt x="381" y="646"/>
                  </a:cubicBezTo>
                  <a:cubicBezTo>
                    <a:pt x="381" y="646"/>
                    <a:pt x="382" y="646"/>
                    <a:pt x="382" y="646"/>
                  </a:cubicBezTo>
                  <a:cubicBezTo>
                    <a:pt x="382" y="647"/>
                    <a:pt x="383" y="646"/>
                    <a:pt x="384" y="647"/>
                  </a:cubicBezTo>
                  <a:cubicBezTo>
                    <a:pt x="384" y="647"/>
                    <a:pt x="384" y="648"/>
                    <a:pt x="384" y="649"/>
                  </a:cubicBezTo>
                  <a:cubicBezTo>
                    <a:pt x="382" y="648"/>
                    <a:pt x="382" y="649"/>
                    <a:pt x="381" y="649"/>
                  </a:cubicBezTo>
                  <a:cubicBezTo>
                    <a:pt x="380" y="650"/>
                    <a:pt x="382" y="650"/>
                    <a:pt x="381" y="651"/>
                  </a:cubicBezTo>
                  <a:cubicBezTo>
                    <a:pt x="380" y="651"/>
                    <a:pt x="380" y="648"/>
                    <a:pt x="379" y="650"/>
                  </a:cubicBezTo>
                  <a:cubicBezTo>
                    <a:pt x="378" y="650"/>
                    <a:pt x="379" y="649"/>
                    <a:pt x="378" y="649"/>
                  </a:cubicBezTo>
                  <a:cubicBezTo>
                    <a:pt x="377" y="648"/>
                    <a:pt x="377" y="649"/>
                    <a:pt x="377" y="650"/>
                  </a:cubicBezTo>
                  <a:cubicBezTo>
                    <a:pt x="375" y="649"/>
                    <a:pt x="374" y="649"/>
                    <a:pt x="374" y="650"/>
                  </a:cubicBezTo>
                  <a:cubicBezTo>
                    <a:pt x="373" y="650"/>
                    <a:pt x="372" y="650"/>
                    <a:pt x="372" y="650"/>
                  </a:cubicBezTo>
                  <a:cubicBezTo>
                    <a:pt x="371" y="651"/>
                    <a:pt x="371" y="651"/>
                    <a:pt x="372" y="651"/>
                  </a:cubicBezTo>
                  <a:cubicBezTo>
                    <a:pt x="372" y="652"/>
                    <a:pt x="371" y="651"/>
                    <a:pt x="371" y="652"/>
                  </a:cubicBezTo>
                  <a:cubicBezTo>
                    <a:pt x="370" y="652"/>
                    <a:pt x="370" y="651"/>
                    <a:pt x="370" y="650"/>
                  </a:cubicBezTo>
                  <a:cubicBezTo>
                    <a:pt x="369" y="651"/>
                    <a:pt x="368" y="650"/>
                    <a:pt x="368" y="650"/>
                  </a:cubicBezTo>
                  <a:cubicBezTo>
                    <a:pt x="367" y="650"/>
                    <a:pt x="366" y="650"/>
                    <a:pt x="365" y="651"/>
                  </a:cubicBezTo>
                  <a:cubicBezTo>
                    <a:pt x="365" y="651"/>
                    <a:pt x="364" y="651"/>
                    <a:pt x="364" y="650"/>
                  </a:cubicBezTo>
                  <a:close/>
                  <a:moveTo>
                    <a:pt x="370" y="732"/>
                  </a:moveTo>
                  <a:cubicBezTo>
                    <a:pt x="370" y="732"/>
                    <a:pt x="334" y="663"/>
                    <a:pt x="447" y="667"/>
                  </a:cubicBezTo>
                  <a:cubicBezTo>
                    <a:pt x="467" y="668"/>
                    <a:pt x="495" y="674"/>
                    <a:pt x="515" y="678"/>
                  </a:cubicBezTo>
                  <a:cubicBezTo>
                    <a:pt x="351" y="655"/>
                    <a:pt x="369" y="723"/>
                    <a:pt x="370" y="732"/>
                  </a:cubicBezTo>
                  <a:close/>
                  <a:moveTo>
                    <a:pt x="586" y="673"/>
                  </a:moveTo>
                  <a:cubicBezTo>
                    <a:pt x="586" y="673"/>
                    <a:pt x="585" y="673"/>
                    <a:pt x="585" y="673"/>
                  </a:cubicBezTo>
                  <a:cubicBezTo>
                    <a:pt x="585" y="674"/>
                    <a:pt x="584" y="674"/>
                    <a:pt x="584" y="674"/>
                  </a:cubicBezTo>
                  <a:cubicBezTo>
                    <a:pt x="583" y="674"/>
                    <a:pt x="583" y="674"/>
                    <a:pt x="583" y="674"/>
                  </a:cubicBezTo>
                  <a:cubicBezTo>
                    <a:pt x="583" y="674"/>
                    <a:pt x="581" y="674"/>
                    <a:pt x="581" y="675"/>
                  </a:cubicBezTo>
                  <a:cubicBezTo>
                    <a:pt x="581" y="675"/>
                    <a:pt x="580" y="675"/>
                    <a:pt x="579" y="675"/>
                  </a:cubicBezTo>
                  <a:cubicBezTo>
                    <a:pt x="578" y="675"/>
                    <a:pt x="578" y="675"/>
                    <a:pt x="577" y="675"/>
                  </a:cubicBezTo>
                  <a:cubicBezTo>
                    <a:pt x="577" y="675"/>
                    <a:pt x="577" y="675"/>
                    <a:pt x="577" y="676"/>
                  </a:cubicBezTo>
                  <a:cubicBezTo>
                    <a:pt x="576" y="676"/>
                    <a:pt x="576" y="676"/>
                    <a:pt x="575" y="676"/>
                  </a:cubicBezTo>
                  <a:cubicBezTo>
                    <a:pt x="575" y="676"/>
                    <a:pt x="575" y="676"/>
                    <a:pt x="574" y="676"/>
                  </a:cubicBezTo>
                  <a:cubicBezTo>
                    <a:pt x="574" y="676"/>
                    <a:pt x="573" y="676"/>
                    <a:pt x="572" y="676"/>
                  </a:cubicBezTo>
                  <a:cubicBezTo>
                    <a:pt x="571" y="677"/>
                    <a:pt x="570" y="677"/>
                    <a:pt x="570" y="677"/>
                  </a:cubicBezTo>
                  <a:cubicBezTo>
                    <a:pt x="570" y="677"/>
                    <a:pt x="570" y="677"/>
                    <a:pt x="570" y="677"/>
                  </a:cubicBezTo>
                  <a:cubicBezTo>
                    <a:pt x="571" y="677"/>
                    <a:pt x="572" y="677"/>
                    <a:pt x="573" y="678"/>
                  </a:cubicBezTo>
                  <a:cubicBezTo>
                    <a:pt x="572" y="679"/>
                    <a:pt x="571" y="680"/>
                    <a:pt x="570" y="679"/>
                  </a:cubicBezTo>
                  <a:cubicBezTo>
                    <a:pt x="570" y="678"/>
                    <a:pt x="569" y="678"/>
                    <a:pt x="569" y="679"/>
                  </a:cubicBezTo>
                  <a:cubicBezTo>
                    <a:pt x="568" y="680"/>
                    <a:pt x="569" y="679"/>
                    <a:pt x="566" y="679"/>
                  </a:cubicBezTo>
                  <a:cubicBezTo>
                    <a:pt x="566" y="679"/>
                    <a:pt x="566" y="679"/>
                    <a:pt x="565" y="679"/>
                  </a:cubicBezTo>
                  <a:cubicBezTo>
                    <a:pt x="565" y="679"/>
                    <a:pt x="564" y="679"/>
                    <a:pt x="563" y="679"/>
                  </a:cubicBezTo>
                  <a:cubicBezTo>
                    <a:pt x="562" y="679"/>
                    <a:pt x="561" y="679"/>
                    <a:pt x="559" y="679"/>
                  </a:cubicBezTo>
                  <a:cubicBezTo>
                    <a:pt x="559" y="678"/>
                    <a:pt x="558" y="678"/>
                    <a:pt x="557" y="678"/>
                  </a:cubicBezTo>
                  <a:cubicBezTo>
                    <a:pt x="556" y="678"/>
                    <a:pt x="555" y="678"/>
                    <a:pt x="554" y="678"/>
                  </a:cubicBezTo>
                  <a:cubicBezTo>
                    <a:pt x="554" y="678"/>
                    <a:pt x="554" y="679"/>
                    <a:pt x="554" y="679"/>
                  </a:cubicBezTo>
                  <a:cubicBezTo>
                    <a:pt x="554" y="679"/>
                    <a:pt x="554" y="679"/>
                    <a:pt x="555" y="679"/>
                  </a:cubicBezTo>
                  <a:cubicBezTo>
                    <a:pt x="555" y="679"/>
                    <a:pt x="555" y="680"/>
                    <a:pt x="554" y="680"/>
                  </a:cubicBezTo>
                  <a:cubicBezTo>
                    <a:pt x="555" y="680"/>
                    <a:pt x="556" y="681"/>
                    <a:pt x="555" y="681"/>
                  </a:cubicBezTo>
                  <a:cubicBezTo>
                    <a:pt x="555" y="681"/>
                    <a:pt x="554" y="682"/>
                    <a:pt x="554" y="682"/>
                  </a:cubicBezTo>
                  <a:cubicBezTo>
                    <a:pt x="554" y="681"/>
                    <a:pt x="554" y="683"/>
                    <a:pt x="553" y="683"/>
                  </a:cubicBezTo>
                  <a:cubicBezTo>
                    <a:pt x="553" y="683"/>
                    <a:pt x="552" y="683"/>
                    <a:pt x="551" y="683"/>
                  </a:cubicBezTo>
                  <a:cubicBezTo>
                    <a:pt x="551" y="683"/>
                    <a:pt x="551" y="683"/>
                    <a:pt x="550" y="683"/>
                  </a:cubicBezTo>
                  <a:cubicBezTo>
                    <a:pt x="550" y="683"/>
                    <a:pt x="550" y="682"/>
                    <a:pt x="550" y="682"/>
                  </a:cubicBezTo>
                  <a:cubicBezTo>
                    <a:pt x="549" y="682"/>
                    <a:pt x="549" y="683"/>
                    <a:pt x="548" y="683"/>
                  </a:cubicBezTo>
                  <a:cubicBezTo>
                    <a:pt x="547" y="683"/>
                    <a:pt x="545" y="683"/>
                    <a:pt x="544" y="683"/>
                  </a:cubicBezTo>
                  <a:cubicBezTo>
                    <a:pt x="543" y="682"/>
                    <a:pt x="543" y="683"/>
                    <a:pt x="542" y="682"/>
                  </a:cubicBezTo>
                  <a:cubicBezTo>
                    <a:pt x="541" y="682"/>
                    <a:pt x="541" y="682"/>
                    <a:pt x="540" y="682"/>
                  </a:cubicBezTo>
                  <a:cubicBezTo>
                    <a:pt x="539" y="682"/>
                    <a:pt x="538" y="682"/>
                    <a:pt x="537" y="682"/>
                  </a:cubicBezTo>
                  <a:cubicBezTo>
                    <a:pt x="537" y="682"/>
                    <a:pt x="536" y="682"/>
                    <a:pt x="536" y="682"/>
                  </a:cubicBezTo>
                  <a:cubicBezTo>
                    <a:pt x="536" y="682"/>
                    <a:pt x="535" y="681"/>
                    <a:pt x="535" y="681"/>
                  </a:cubicBezTo>
                  <a:cubicBezTo>
                    <a:pt x="535" y="681"/>
                    <a:pt x="533" y="681"/>
                    <a:pt x="533" y="681"/>
                  </a:cubicBezTo>
                  <a:cubicBezTo>
                    <a:pt x="533" y="681"/>
                    <a:pt x="532" y="681"/>
                    <a:pt x="532" y="681"/>
                  </a:cubicBezTo>
                  <a:cubicBezTo>
                    <a:pt x="532" y="681"/>
                    <a:pt x="531" y="681"/>
                    <a:pt x="531" y="681"/>
                  </a:cubicBezTo>
                  <a:cubicBezTo>
                    <a:pt x="531" y="681"/>
                    <a:pt x="531" y="681"/>
                    <a:pt x="531" y="681"/>
                  </a:cubicBezTo>
                  <a:cubicBezTo>
                    <a:pt x="530" y="681"/>
                    <a:pt x="530" y="681"/>
                    <a:pt x="529" y="681"/>
                  </a:cubicBezTo>
                  <a:cubicBezTo>
                    <a:pt x="529" y="681"/>
                    <a:pt x="529" y="681"/>
                    <a:pt x="529" y="681"/>
                  </a:cubicBezTo>
                  <a:cubicBezTo>
                    <a:pt x="528" y="681"/>
                    <a:pt x="526" y="680"/>
                    <a:pt x="525" y="681"/>
                  </a:cubicBezTo>
                  <a:cubicBezTo>
                    <a:pt x="525" y="681"/>
                    <a:pt x="524" y="681"/>
                    <a:pt x="524" y="681"/>
                  </a:cubicBezTo>
                  <a:cubicBezTo>
                    <a:pt x="524" y="680"/>
                    <a:pt x="523" y="680"/>
                    <a:pt x="523" y="679"/>
                  </a:cubicBezTo>
                  <a:cubicBezTo>
                    <a:pt x="523" y="679"/>
                    <a:pt x="523" y="679"/>
                    <a:pt x="523" y="679"/>
                  </a:cubicBezTo>
                  <a:cubicBezTo>
                    <a:pt x="523" y="679"/>
                    <a:pt x="523" y="679"/>
                    <a:pt x="523" y="679"/>
                  </a:cubicBezTo>
                  <a:cubicBezTo>
                    <a:pt x="523" y="679"/>
                    <a:pt x="523" y="679"/>
                    <a:pt x="523" y="679"/>
                  </a:cubicBezTo>
                  <a:cubicBezTo>
                    <a:pt x="524" y="678"/>
                    <a:pt x="525" y="679"/>
                    <a:pt x="526" y="679"/>
                  </a:cubicBezTo>
                  <a:cubicBezTo>
                    <a:pt x="527" y="679"/>
                    <a:pt x="528" y="678"/>
                    <a:pt x="529" y="678"/>
                  </a:cubicBezTo>
                  <a:cubicBezTo>
                    <a:pt x="529" y="678"/>
                    <a:pt x="529" y="679"/>
                    <a:pt x="529" y="679"/>
                  </a:cubicBezTo>
                  <a:cubicBezTo>
                    <a:pt x="529" y="679"/>
                    <a:pt x="531" y="679"/>
                    <a:pt x="531" y="679"/>
                  </a:cubicBezTo>
                  <a:cubicBezTo>
                    <a:pt x="532" y="679"/>
                    <a:pt x="533" y="679"/>
                    <a:pt x="535" y="679"/>
                  </a:cubicBezTo>
                  <a:cubicBezTo>
                    <a:pt x="536" y="679"/>
                    <a:pt x="537" y="679"/>
                    <a:pt x="538" y="679"/>
                  </a:cubicBezTo>
                  <a:cubicBezTo>
                    <a:pt x="538" y="680"/>
                    <a:pt x="540" y="679"/>
                    <a:pt x="540" y="680"/>
                  </a:cubicBezTo>
                  <a:cubicBezTo>
                    <a:pt x="541" y="680"/>
                    <a:pt x="542" y="680"/>
                    <a:pt x="543" y="679"/>
                  </a:cubicBezTo>
                  <a:cubicBezTo>
                    <a:pt x="544" y="680"/>
                    <a:pt x="544" y="680"/>
                    <a:pt x="544" y="680"/>
                  </a:cubicBezTo>
                  <a:cubicBezTo>
                    <a:pt x="545" y="680"/>
                    <a:pt x="545" y="679"/>
                    <a:pt x="546" y="679"/>
                  </a:cubicBezTo>
                  <a:cubicBezTo>
                    <a:pt x="546" y="680"/>
                    <a:pt x="547" y="680"/>
                    <a:pt x="547" y="680"/>
                  </a:cubicBezTo>
                  <a:cubicBezTo>
                    <a:pt x="548" y="680"/>
                    <a:pt x="547" y="680"/>
                    <a:pt x="548" y="680"/>
                  </a:cubicBezTo>
                  <a:cubicBezTo>
                    <a:pt x="548" y="680"/>
                    <a:pt x="549" y="680"/>
                    <a:pt x="549" y="680"/>
                  </a:cubicBezTo>
                  <a:cubicBezTo>
                    <a:pt x="550" y="681"/>
                    <a:pt x="550" y="681"/>
                    <a:pt x="552" y="682"/>
                  </a:cubicBezTo>
                  <a:cubicBezTo>
                    <a:pt x="553" y="681"/>
                    <a:pt x="551" y="680"/>
                    <a:pt x="552" y="680"/>
                  </a:cubicBezTo>
                  <a:cubicBezTo>
                    <a:pt x="552" y="680"/>
                    <a:pt x="552" y="680"/>
                    <a:pt x="552" y="680"/>
                  </a:cubicBezTo>
                  <a:cubicBezTo>
                    <a:pt x="551" y="680"/>
                    <a:pt x="546" y="679"/>
                    <a:pt x="546" y="679"/>
                  </a:cubicBezTo>
                  <a:cubicBezTo>
                    <a:pt x="546" y="678"/>
                    <a:pt x="551" y="679"/>
                    <a:pt x="552" y="679"/>
                  </a:cubicBezTo>
                  <a:cubicBezTo>
                    <a:pt x="552" y="679"/>
                    <a:pt x="552" y="679"/>
                    <a:pt x="553" y="679"/>
                  </a:cubicBezTo>
                  <a:cubicBezTo>
                    <a:pt x="553" y="679"/>
                    <a:pt x="553" y="678"/>
                    <a:pt x="553" y="678"/>
                  </a:cubicBezTo>
                  <a:cubicBezTo>
                    <a:pt x="553" y="678"/>
                    <a:pt x="552" y="678"/>
                    <a:pt x="552" y="678"/>
                  </a:cubicBezTo>
                  <a:cubicBezTo>
                    <a:pt x="552" y="677"/>
                    <a:pt x="554" y="676"/>
                    <a:pt x="554" y="676"/>
                  </a:cubicBezTo>
                  <a:cubicBezTo>
                    <a:pt x="555" y="677"/>
                    <a:pt x="555" y="677"/>
                    <a:pt x="556" y="677"/>
                  </a:cubicBezTo>
                  <a:cubicBezTo>
                    <a:pt x="558" y="677"/>
                    <a:pt x="561" y="676"/>
                    <a:pt x="564" y="676"/>
                  </a:cubicBezTo>
                  <a:cubicBezTo>
                    <a:pt x="564" y="676"/>
                    <a:pt x="564" y="676"/>
                    <a:pt x="564" y="676"/>
                  </a:cubicBezTo>
                  <a:cubicBezTo>
                    <a:pt x="565" y="676"/>
                    <a:pt x="565" y="676"/>
                    <a:pt x="565" y="677"/>
                  </a:cubicBezTo>
                  <a:cubicBezTo>
                    <a:pt x="565" y="676"/>
                    <a:pt x="566" y="676"/>
                    <a:pt x="566" y="676"/>
                  </a:cubicBezTo>
                  <a:cubicBezTo>
                    <a:pt x="568" y="676"/>
                    <a:pt x="568" y="676"/>
                    <a:pt x="570" y="676"/>
                  </a:cubicBezTo>
                  <a:cubicBezTo>
                    <a:pt x="570" y="675"/>
                    <a:pt x="572" y="675"/>
                    <a:pt x="573" y="675"/>
                  </a:cubicBezTo>
                  <a:cubicBezTo>
                    <a:pt x="573" y="675"/>
                    <a:pt x="574" y="675"/>
                    <a:pt x="575" y="674"/>
                  </a:cubicBezTo>
                  <a:cubicBezTo>
                    <a:pt x="576" y="674"/>
                    <a:pt x="576" y="675"/>
                    <a:pt x="577" y="675"/>
                  </a:cubicBezTo>
                  <a:cubicBezTo>
                    <a:pt x="579" y="674"/>
                    <a:pt x="580" y="674"/>
                    <a:pt x="581" y="673"/>
                  </a:cubicBezTo>
                  <a:cubicBezTo>
                    <a:pt x="582" y="673"/>
                    <a:pt x="582" y="673"/>
                    <a:pt x="583" y="673"/>
                  </a:cubicBezTo>
                  <a:cubicBezTo>
                    <a:pt x="584" y="673"/>
                    <a:pt x="585" y="673"/>
                    <a:pt x="586" y="673"/>
                  </a:cubicBezTo>
                  <a:cubicBezTo>
                    <a:pt x="586" y="671"/>
                    <a:pt x="588" y="672"/>
                    <a:pt x="589" y="672"/>
                  </a:cubicBezTo>
                  <a:cubicBezTo>
                    <a:pt x="589" y="673"/>
                    <a:pt x="587" y="673"/>
                    <a:pt x="586" y="673"/>
                  </a:cubicBezTo>
                  <a:close/>
                  <a:moveTo>
                    <a:pt x="592" y="672"/>
                  </a:moveTo>
                  <a:cubicBezTo>
                    <a:pt x="590" y="672"/>
                    <a:pt x="590" y="672"/>
                    <a:pt x="590" y="672"/>
                  </a:cubicBezTo>
                  <a:cubicBezTo>
                    <a:pt x="591" y="672"/>
                    <a:pt x="591" y="672"/>
                    <a:pt x="591" y="672"/>
                  </a:cubicBezTo>
                  <a:cubicBezTo>
                    <a:pt x="592" y="672"/>
                    <a:pt x="592" y="672"/>
                    <a:pt x="592" y="672"/>
                  </a:cubicBezTo>
                  <a:close/>
                  <a:moveTo>
                    <a:pt x="593" y="671"/>
                  </a:moveTo>
                  <a:cubicBezTo>
                    <a:pt x="593" y="671"/>
                    <a:pt x="594" y="671"/>
                    <a:pt x="594" y="670"/>
                  </a:cubicBezTo>
                  <a:cubicBezTo>
                    <a:pt x="595" y="671"/>
                    <a:pt x="593" y="672"/>
                    <a:pt x="593" y="671"/>
                  </a:cubicBezTo>
                  <a:close/>
                  <a:moveTo>
                    <a:pt x="596" y="671"/>
                  </a:moveTo>
                  <a:cubicBezTo>
                    <a:pt x="597" y="670"/>
                    <a:pt x="599" y="669"/>
                    <a:pt x="601" y="669"/>
                  </a:cubicBezTo>
                  <a:cubicBezTo>
                    <a:pt x="599" y="670"/>
                    <a:pt x="598" y="670"/>
                    <a:pt x="596" y="671"/>
                  </a:cubicBezTo>
                  <a:close/>
                  <a:moveTo>
                    <a:pt x="600" y="668"/>
                  </a:moveTo>
                  <a:cubicBezTo>
                    <a:pt x="598" y="669"/>
                    <a:pt x="595" y="669"/>
                    <a:pt x="592" y="671"/>
                  </a:cubicBezTo>
                  <a:cubicBezTo>
                    <a:pt x="592" y="671"/>
                    <a:pt x="590" y="670"/>
                    <a:pt x="589" y="670"/>
                  </a:cubicBezTo>
                  <a:cubicBezTo>
                    <a:pt x="589" y="670"/>
                    <a:pt x="589" y="671"/>
                    <a:pt x="589" y="671"/>
                  </a:cubicBezTo>
                  <a:cubicBezTo>
                    <a:pt x="589" y="671"/>
                    <a:pt x="588" y="671"/>
                    <a:pt x="588" y="671"/>
                  </a:cubicBezTo>
                  <a:cubicBezTo>
                    <a:pt x="588" y="671"/>
                    <a:pt x="586" y="671"/>
                    <a:pt x="585" y="671"/>
                  </a:cubicBezTo>
                  <a:cubicBezTo>
                    <a:pt x="585" y="671"/>
                    <a:pt x="586" y="671"/>
                    <a:pt x="586" y="670"/>
                  </a:cubicBezTo>
                  <a:cubicBezTo>
                    <a:pt x="587" y="671"/>
                    <a:pt x="589" y="670"/>
                    <a:pt x="590" y="670"/>
                  </a:cubicBezTo>
                  <a:cubicBezTo>
                    <a:pt x="591" y="670"/>
                    <a:pt x="591" y="669"/>
                    <a:pt x="592" y="669"/>
                  </a:cubicBezTo>
                  <a:cubicBezTo>
                    <a:pt x="592" y="669"/>
                    <a:pt x="593" y="669"/>
                    <a:pt x="593" y="669"/>
                  </a:cubicBezTo>
                  <a:cubicBezTo>
                    <a:pt x="594" y="669"/>
                    <a:pt x="594" y="668"/>
                    <a:pt x="594" y="668"/>
                  </a:cubicBezTo>
                  <a:cubicBezTo>
                    <a:pt x="595" y="668"/>
                    <a:pt x="596" y="668"/>
                    <a:pt x="597" y="668"/>
                  </a:cubicBezTo>
                  <a:cubicBezTo>
                    <a:pt x="599" y="668"/>
                    <a:pt x="600" y="667"/>
                    <a:pt x="602" y="667"/>
                  </a:cubicBezTo>
                  <a:cubicBezTo>
                    <a:pt x="602" y="668"/>
                    <a:pt x="601" y="668"/>
                    <a:pt x="600" y="668"/>
                  </a:cubicBezTo>
                  <a:close/>
                  <a:moveTo>
                    <a:pt x="604" y="667"/>
                  </a:moveTo>
                  <a:cubicBezTo>
                    <a:pt x="605" y="664"/>
                    <a:pt x="609" y="666"/>
                    <a:pt x="609" y="665"/>
                  </a:cubicBezTo>
                  <a:cubicBezTo>
                    <a:pt x="611" y="667"/>
                    <a:pt x="604" y="667"/>
                    <a:pt x="604" y="667"/>
                  </a:cubicBezTo>
                  <a:close/>
                  <a:moveTo>
                    <a:pt x="617" y="662"/>
                  </a:moveTo>
                  <a:cubicBezTo>
                    <a:pt x="616" y="662"/>
                    <a:pt x="616" y="662"/>
                    <a:pt x="615" y="662"/>
                  </a:cubicBezTo>
                  <a:cubicBezTo>
                    <a:pt x="615" y="662"/>
                    <a:pt x="616" y="662"/>
                    <a:pt x="615" y="663"/>
                  </a:cubicBezTo>
                  <a:cubicBezTo>
                    <a:pt x="615" y="663"/>
                    <a:pt x="614" y="663"/>
                    <a:pt x="614" y="663"/>
                  </a:cubicBezTo>
                  <a:cubicBezTo>
                    <a:pt x="614" y="663"/>
                    <a:pt x="614" y="663"/>
                    <a:pt x="614" y="663"/>
                  </a:cubicBezTo>
                  <a:cubicBezTo>
                    <a:pt x="614" y="663"/>
                    <a:pt x="614" y="663"/>
                    <a:pt x="613" y="663"/>
                  </a:cubicBezTo>
                  <a:cubicBezTo>
                    <a:pt x="613" y="663"/>
                    <a:pt x="613" y="664"/>
                    <a:pt x="612" y="663"/>
                  </a:cubicBezTo>
                  <a:cubicBezTo>
                    <a:pt x="612" y="662"/>
                    <a:pt x="614" y="662"/>
                    <a:pt x="615" y="661"/>
                  </a:cubicBezTo>
                  <a:cubicBezTo>
                    <a:pt x="616" y="662"/>
                    <a:pt x="618" y="661"/>
                    <a:pt x="617" y="662"/>
                  </a:cubicBezTo>
                  <a:close/>
                  <a:moveTo>
                    <a:pt x="624" y="672"/>
                  </a:moveTo>
                  <a:cubicBezTo>
                    <a:pt x="625" y="672"/>
                    <a:pt x="625" y="671"/>
                    <a:pt x="626" y="672"/>
                  </a:cubicBezTo>
                  <a:cubicBezTo>
                    <a:pt x="625" y="672"/>
                    <a:pt x="625" y="673"/>
                    <a:pt x="624" y="672"/>
                  </a:cubicBezTo>
                  <a:close/>
                  <a:moveTo>
                    <a:pt x="627" y="671"/>
                  </a:moveTo>
                  <a:cubicBezTo>
                    <a:pt x="626" y="671"/>
                    <a:pt x="628" y="671"/>
                    <a:pt x="628" y="670"/>
                  </a:cubicBezTo>
                  <a:cubicBezTo>
                    <a:pt x="630" y="671"/>
                    <a:pt x="627" y="671"/>
                    <a:pt x="627" y="671"/>
                  </a:cubicBezTo>
                  <a:close/>
                  <a:moveTo>
                    <a:pt x="630" y="669"/>
                  </a:moveTo>
                  <a:cubicBezTo>
                    <a:pt x="630" y="669"/>
                    <a:pt x="630" y="669"/>
                    <a:pt x="631" y="669"/>
                  </a:cubicBezTo>
                  <a:cubicBezTo>
                    <a:pt x="632" y="669"/>
                    <a:pt x="632" y="667"/>
                    <a:pt x="633" y="668"/>
                  </a:cubicBezTo>
                  <a:cubicBezTo>
                    <a:pt x="632" y="668"/>
                    <a:pt x="632" y="670"/>
                    <a:pt x="630" y="669"/>
                  </a:cubicBezTo>
                  <a:close/>
                  <a:moveTo>
                    <a:pt x="633" y="653"/>
                  </a:moveTo>
                  <a:cubicBezTo>
                    <a:pt x="632" y="653"/>
                    <a:pt x="632" y="653"/>
                    <a:pt x="632" y="653"/>
                  </a:cubicBezTo>
                  <a:cubicBezTo>
                    <a:pt x="631" y="654"/>
                    <a:pt x="632" y="654"/>
                    <a:pt x="630" y="654"/>
                  </a:cubicBezTo>
                  <a:cubicBezTo>
                    <a:pt x="630" y="654"/>
                    <a:pt x="629" y="654"/>
                    <a:pt x="629" y="655"/>
                  </a:cubicBezTo>
                  <a:cubicBezTo>
                    <a:pt x="629" y="655"/>
                    <a:pt x="628" y="655"/>
                    <a:pt x="627" y="655"/>
                  </a:cubicBezTo>
                  <a:cubicBezTo>
                    <a:pt x="627" y="655"/>
                    <a:pt x="626" y="655"/>
                    <a:pt x="624" y="656"/>
                  </a:cubicBezTo>
                  <a:cubicBezTo>
                    <a:pt x="624" y="655"/>
                    <a:pt x="623" y="655"/>
                    <a:pt x="623" y="655"/>
                  </a:cubicBezTo>
                  <a:cubicBezTo>
                    <a:pt x="622" y="655"/>
                    <a:pt x="621" y="656"/>
                    <a:pt x="620" y="656"/>
                  </a:cubicBezTo>
                  <a:cubicBezTo>
                    <a:pt x="620" y="656"/>
                    <a:pt x="620" y="657"/>
                    <a:pt x="621" y="657"/>
                  </a:cubicBezTo>
                  <a:cubicBezTo>
                    <a:pt x="621" y="657"/>
                    <a:pt x="622" y="658"/>
                    <a:pt x="622" y="658"/>
                  </a:cubicBezTo>
                  <a:cubicBezTo>
                    <a:pt x="622" y="658"/>
                    <a:pt x="621" y="659"/>
                    <a:pt x="621" y="659"/>
                  </a:cubicBezTo>
                  <a:cubicBezTo>
                    <a:pt x="621" y="659"/>
                    <a:pt x="621" y="659"/>
                    <a:pt x="621" y="660"/>
                  </a:cubicBezTo>
                  <a:cubicBezTo>
                    <a:pt x="621" y="660"/>
                    <a:pt x="620" y="660"/>
                    <a:pt x="619" y="660"/>
                  </a:cubicBezTo>
                  <a:cubicBezTo>
                    <a:pt x="619" y="660"/>
                    <a:pt x="619" y="660"/>
                    <a:pt x="618" y="660"/>
                  </a:cubicBezTo>
                  <a:cubicBezTo>
                    <a:pt x="618" y="660"/>
                    <a:pt x="618" y="660"/>
                    <a:pt x="618" y="660"/>
                  </a:cubicBezTo>
                  <a:cubicBezTo>
                    <a:pt x="617" y="660"/>
                    <a:pt x="617" y="661"/>
                    <a:pt x="617" y="661"/>
                  </a:cubicBezTo>
                  <a:cubicBezTo>
                    <a:pt x="616" y="661"/>
                    <a:pt x="615" y="661"/>
                    <a:pt x="613" y="661"/>
                  </a:cubicBezTo>
                  <a:cubicBezTo>
                    <a:pt x="613" y="661"/>
                    <a:pt x="612" y="662"/>
                    <a:pt x="612" y="662"/>
                  </a:cubicBezTo>
                  <a:cubicBezTo>
                    <a:pt x="611" y="662"/>
                    <a:pt x="611" y="662"/>
                    <a:pt x="611" y="662"/>
                  </a:cubicBezTo>
                  <a:cubicBezTo>
                    <a:pt x="610" y="662"/>
                    <a:pt x="609" y="662"/>
                    <a:pt x="608" y="663"/>
                  </a:cubicBezTo>
                  <a:cubicBezTo>
                    <a:pt x="608" y="662"/>
                    <a:pt x="608" y="663"/>
                    <a:pt x="607" y="662"/>
                  </a:cubicBezTo>
                  <a:cubicBezTo>
                    <a:pt x="607" y="662"/>
                    <a:pt x="607" y="662"/>
                    <a:pt x="606" y="662"/>
                  </a:cubicBezTo>
                  <a:cubicBezTo>
                    <a:pt x="606" y="662"/>
                    <a:pt x="605" y="663"/>
                    <a:pt x="605" y="663"/>
                  </a:cubicBezTo>
                  <a:cubicBezTo>
                    <a:pt x="604" y="663"/>
                    <a:pt x="604" y="663"/>
                    <a:pt x="604" y="663"/>
                  </a:cubicBezTo>
                  <a:cubicBezTo>
                    <a:pt x="604" y="663"/>
                    <a:pt x="604" y="663"/>
                    <a:pt x="603" y="663"/>
                  </a:cubicBezTo>
                  <a:cubicBezTo>
                    <a:pt x="603" y="663"/>
                    <a:pt x="603" y="663"/>
                    <a:pt x="603" y="663"/>
                  </a:cubicBezTo>
                  <a:cubicBezTo>
                    <a:pt x="603" y="663"/>
                    <a:pt x="602" y="663"/>
                    <a:pt x="602" y="663"/>
                  </a:cubicBezTo>
                  <a:cubicBezTo>
                    <a:pt x="602" y="663"/>
                    <a:pt x="602" y="663"/>
                    <a:pt x="602" y="663"/>
                  </a:cubicBezTo>
                  <a:cubicBezTo>
                    <a:pt x="601" y="663"/>
                    <a:pt x="600" y="663"/>
                    <a:pt x="599" y="664"/>
                  </a:cubicBezTo>
                  <a:cubicBezTo>
                    <a:pt x="599" y="664"/>
                    <a:pt x="598" y="664"/>
                    <a:pt x="598" y="664"/>
                  </a:cubicBezTo>
                  <a:cubicBezTo>
                    <a:pt x="598" y="664"/>
                    <a:pt x="597" y="663"/>
                    <a:pt x="597" y="663"/>
                  </a:cubicBezTo>
                  <a:cubicBezTo>
                    <a:pt x="596" y="663"/>
                    <a:pt x="596" y="663"/>
                    <a:pt x="597" y="663"/>
                  </a:cubicBezTo>
                  <a:cubicBezTo>
                    <a:pt x="597" y="662"/>
                    <a:pt x="598" y="662"/>
                    <a:pt x="599" y="662"/>
                  </a:cubicBezTo>
                  <a:cubicBezTo>
                    <a:pt x="600" y="662"/>
                    <a:pt x="600" y="661"/>
                    <a:pt x="601" y="661"/>
                  </a:cubicBezTo>
                  <a:cubicBezTo>
                    <a:pt x="601" y="661"/>
                    <a:pt x="601" y="662"/>
                    <a:pt x="601" y="661"/>
                  </a:cubicBezTo>
                  <a:cubicBezTo>
                    <a:pt x="602" y="661"/>
                    <a:pt x="603" y="661"/>
                    <a:pt x="603" y="661"/>
                  </a:cubicBezTo>
                  <a:cubicBezTo>
                    <a:pt x="603" y="662"/>
                    <a:pt x="605" y="661"/>
                    <a:pt x="606" y="660"/>
                  </a:cubicBezTo>
                  <a:cubicBezTo>
                    <a:pt x="606" y="660"/>
                    <a:pt x="607" y="660"/>
                    <a:pt x="608" y="660"/>
                  </a:cubicBezTo>
                  <a:cubicBezTo>
                    <a:pt x="609" y="661"/>
                    <a:pt x="610" y="659"/>
                    <a:pt x="611" y="661"/>
                  </a:cubicBezTo>
                  <a:cubicBezTo>
                    <a:pt x="612" y="660"/>
                    <a:pt x="613" y="659"/>
                    <a:pt x="614" y="659"/>
                  </a:cubicBezTo>
                  <a:cubicBezTo>
                    <a:pt x="615" y="659"/>
                    <a:pt x="615" y="659"/>
                    <a:pt x="616" y="659"/>
                  </a:cubicBezTo>
                  <a:cubicBezTo>
                    <a:pt x="616" y="659"/>
                    <a:pt x="616" y="659"/>
                    <a:pt x="616" y="659"/>
                  </a:cubicBezTo>
                  <a:cubicBezTo>
                    <a:pt x="616" y="659"/>
                    <a:pt x="616" y="659"/>
                    <a:pt x="617" y="658"/>
                  </a:cubicBezTo>
                  <a:cubicBezTo>
                    <a:pt x="617" y="659"/>
                    <a:pt x="618" y="659"/>
                    <a:pt x="619" y="659"/>
                  </a:cubicBezTo>
                  <a:cubicBezTo>
                    <a:pt x="620" y="659"/>
                    <a:pt x="618" y="658"/>
                    <a:pt x="619" y="658"/>
                  </a:cubicBezTo>
                  <a:cubicBezTo>
                    <a:pt x="619" y="658"/>
                    <a:pt x="620" y="657"/>
                    <a:pt x="620" y="656"/>
                  </a:cubicBezTo>
                  <a:cubicBezTo>
                    <a:pt x="619" y="656"/>
                    <a:pt x="619" y="657"/>
                    <a:pt x="619" y="657"/>
                  </a:cubicBezTo>
                  <a:cubicBezTo>
                    <a:pt x="618" y="656"/>
                    <a:pt x="620" y="655"/>
                    <a:pt x="620" y="655"/>
                  </a:cubicBezTo>
                  <a:cubicBezTo>
                    <a:pt x="620" y="655"/>
                    <a:pt x="621" y="655"/>
                    <a:pt x="622" y="655"/>
                  </a:cubicBezTo>
                  <a:cubicBezTo>
                    <a:pt x="623" y="654"/>
                    <a:pt x="625" y="653"/>
                    <a:pt x="627" y="653"/>
                  </a:cubicBezTo>
                  <a:cubicBezTo>
                    <a:pt x="627" y="653"/>
                    <a:pt x="628" y="652"/>
                    <a:pt x="628" y="652"/>
                  </a:cubicBezTo>
                  <a:cubicBezTo>
                    <a:pt x="628" y="652"/>
                    <a:pt x="628" y="653"/>
                    <a:pt x="629" y="653"/>
                  </a:cubicBezTo>
                  <a:cubicBezTo>
                    <a:pt x="630" y="652"/>
                    <a:pt x="631" y="652"/>
                    <a:pt x="632" y="652"/>
                  </a:cubicBezTo>
                  <a:cubicBezTo>
                    <a:pt x="633" y="652"/>
                    <a:pt x="634" y="651"/>
                    <a:pt x="635" y="652"/>
                  </a:cubicBezTo>
                  <a:cubicBezTo>
                    <a:pt x="634" y="653"/>
                    <a:pt x="634" y="654"/>
                    <a:pt x="633" y="653"/>
                  </a:cubicBezTo>
                  <a:close/>
                  <a:moveTo>
                    <a:pt x="655" y="641"/>
                  </a:moveTo>
                  <a:cubicBezTo>
                    <a:pt x="655" y="641"/>
                    <a:pt x="655" y="641"/>
                    <a:pt x="654" y="641"/>
                  </a:cubicBezTo>
                  <a:cubicBezTo>
                    <a:pt x="654" y="641"/>
                    <a:pt x="654" y="641"/>
                    <a:pt x="654" y="641"/>
                  </a:cubicBezTo>
                  <a:cubicBezTo>
                    <a:pt x="655" y="641"/>
                    <a:pt x="656" y="640"/>
                    <a:pt x="656" y="640"/>
                  </a:cubicBezTo>
                  <a:cubicBezTo>
                    <a:pt x="656" y="641"/>
                    <a:pt x="656" y="641"/>
                    <a:pt x="655" y="641"/>
                  </a:cubicBezTo>
                  <a:close/>
                  <a:moveTo>
                    <a:pt x="660" y="639"/>
                  </a:moveTo>
                  <a:cubicBezTo>
                    <a:pt x="660" y="640"/>
                    <a:pt x="659" y="640"/>
                    <a:pt x="658" y="640"/>
                  </a:cubicBezTo>
                  <a:cubicBezTo>
                    <a:pt x="658" y="640"/>
                    <a:pt x="658" y="639"/>
                    <a:pt x="659" y="639"/>
                  </a:cubicBezTo>
                  <a:cubicBezTo>
                    <a:pt x="660" y="639"/>
                    <a:pt x="661" y="639"/>
                    <a:pt x="661" y="639"/>
                  </a:cubicBezTo>
                  <a:cubicBezTo>
                    <a:pt x="661" y="639"/>
                    <a:pt x="661" y="639"/>
                    <a:pt x="661" y="639"/>
                  </a:cubicBezTo>
                  <a:cubicBezTo>
                    <a:pt x="661" y="639"/>
                    <a:pt x="661" y="638"/>
                    <a:pt x="661" y="638"/>
                  </a:cubicBezTo>
                  <a:cubicBezTo>
                    <a:pt x="661" y="638"/>
                    <a:pt x="662" y="638"/>
                    <a:pt x="662" y="638"/>
                  </a:cubicBezTo>
                  <a:cubicBezTo>
                    <a:pt x="661" y="639"/>
                    <a:pt x="661" y="639"/>
                    <a:pt x="660" y="639"/>
                  </a:cubicBezTo>
                  <a:close/>
                  <a:moveTo>
                    <a:pt x="663" y="638"/>
                  </a:moveTo>
                  <a:cubicBezTo>
                    <a:pt x="663" y="638"/>
                    <a:pt x="663" y="638"/>
                    <a:pt x="663" y="638"/>
                  </a:cubicBezTo>
                  <a:cubicBezTo>
                    <a:pt x="663" y="638"/>
                    <a:pt x="663" y="638"/>
                    <a:pt x="663" y="638"/>
                  </a:cubicBezTo>
                  <a:close/>
                  <a:moveTo>
                    <a:pt x="668" y="635"/>
                  </a:moveTo>
                  <a:cubicBezTo>
                    <a:pt x="667" y="635"/>
                    <a:pt x="667" y="636"/>
                    <a:pt x="666" y="636"/>
                  </a:cubicBezTo>
                  <a:cubicBezTo>
                    <a:pt x="666" y="636"/>
                    <a:pt x="666" y="636"/>
                    <a:pt x="666" y="636"/>
                  </a:cubicBezTo>
                  <a:cubicBezTo>
                    <a:pt x="667" y="635"/>
                    <a:pt x="668" y="635"/>
                    <a:pt x="669" y="634"/>
                  </a:cubicBezTo>
                  <a:cubicBezTo>
                    <a:pt x="669" y="635"/>
                    <a:pt x="669" y="635"/>
                    <a:pt x="668" y="635"/>
                  </a:cubicBezTo>
                  <a:close/>
                  <a:moveTo>
                    <a:pt x="670" y="632"/>
                  </a:moveTo>
                  <a:cubicBezTo>
                    <a:pt x="670" y="632"/>
                    <a:pt x="669" y="632"/>
                    <a:pt x="669" y="632"/>
                  </a:cubicBezTo>
                  <a:cubicBezTo>
                    <a:pt x="669" y="632"/>
                    <a:pt x="669" y="633"/>
                    <a:pt x="669" y="633"/>
                  </a:cubicBezTo>
                  <a:cubicBezTo>
                    <a:pt x="668" y="633"/>
                    <a:pt x="668" y="633"/>
                    <a:pt x="667" y="633"/>
                  </a:cubicBezTo>
                  <a:cubicBezTo>
                    <a:pt x="667" y="633"/>
                    <a:pt x="667" y="634"/>
                    <a:pt x="667" y="634"/>
                  </a:cubicBezTo>
                  <a:cubicBezTo>
                    <a:pt x="666" y="634"/>
                    <a:pt x="666" y="634"/>
                    <a:pt x="666" y="634"/>
                  </a:cubicBezTo>
                  <a:cubicBezTo>
                    <a:pt x="665" y="634"/>
                    <a:pt x="663" y="635"/>
                    <a:pt x="662" y="635"/>
                  </a:cubicBezTo>
                  <a:cubicBezTo>
                    <a:pt x="661" y="635"/>
                    <a:pt x="661" y="635"/>
                    <a:pt x="660" y="635"/>
                  </a:cubicBezTo>
                  <a:cubicBezTo>
                    <a:pt x="660" y="635"/>
                    <a:pt x="659" y="635"/>
                    <a:pt x="659" y="635"/>
                  </a:cubicBezTo>
                  <a:cubicBezTo>
                    <a:pt x="658" y="636"/>
                    <a:pt x="657" y="637"/>
                    <a:pt x="656" y="637"/>
                  </a:cubicBezTo>
                  <a:cubicBezTo>
                    <a:pt x="655" y="637"/>
                    <a:pt x="654" y="637"/>
                    <a:pt x="654" y="637"/>
                  </a:cubicBezTo>
                  <a:cubicBezTo>
                    <a:pt x="655" y="637"/>
                    <a:pt x="655" y="636"/>
                    <a:pt x="656" y="636"/>
                  </a:cubicBezTo>
                  <a:cubicBezTo>
                    <a:pt x="656" y="636"/>
                    <a:pt x="656" y="636"/>
                    <a:pt x="656" y="635"/>
                  </a:cubicBezTo>
                  <a:cubicBezTo>
                    <a:pt x="657" y="635"/>
                    <a:pt x="658" y="635"/>
                    <a:pt x="658" y="635"/>
                  </a:cubicBezTo>
                  <a:cubicBezTo>
                    <a:pt x="658" y="634"/>
                    <a:pt x="658" y="635"/>
                    <a:pt x="659" y="635"/>
                  </a:cubicBezTo>
                  <a:cubicBezTo>
                    <a:pt x="660" y="634"/>
                    <a:pt x="660" y="634"/>
                    <a:pt x="660" y="633"/>
                  </a:cubicBezTo>
                  <a:cubicBezTo>
                    <a:pt x="661" y="633"/>
                    <a:pt x="662" y="633"/>
                    <a:pt x="662" y="634"/>
                  </a:cubicBezTo>
                  <a:cubicBezTo>
                    <a:pt x="664" y="633"/>
                    <a:pt x="665" y="633"/>
                    <a:pt x="667" y="633"/>
                  </a:cubicBezTo>
                  <a:cubicBezTo>
                    <a:pt x="668" y="633"/>
                    <a:pt x="668" y="632"/>
                    <a:pt x="668" y="632"/>
                  </a:cubicBezTo>
                  <a:cubicBezTo>
                    <a:pt x="669" y="632"/>
                    <a:pt x="669" y="630"/>
                    <a:pt x="671" y="631"/>
                  </a:cubicBezTo>
                  <a:cubicBezTo>
                    <a:pt x="670" y="631"/>
                    <a:pt x="670" y="631"/>
                    <a:pt x="670" y="632"/>
                  </a:cubicBezTo>
                  <a:close/>
                  <a:moveTo>
                    <a:pt x="669" y="622"/>
                  </a:moveTo>
                  <a:cubicBezTo>
                    <a:pt x="668" y="623"/>
                    <a:pt x="668" y="623"/>
                    <a:pt x="668" y="624"/>
                  </a:cubicBezTo>
                  <a:cubicBezTo>
                    <a:pt x="666" y="623"/>
                    <a:pt x="665" y="624"/>
                    <a:pt x="664" y="625"/>
                  </a:cubicBezTo>
                  <a:cubicBezTo>
                    <a:pt x="663" y="625"/>
                    <a:pt x="662" y="625"/>
                    <a:pt x="661" y="626"/>
                  </a:cubicBezTo>
                  <a:cubicBezTo>
                    <a:pt x="660" y="626"/>
                    <a:pt x="662" y="625"/>
                    <a:pt x="662" y="625"/>
                  </a:cubicBezTo>
                  <a:cubicBezTo>
                    <a:pt x="663" y="624"/>
                    <a:pt x="663" y="624"/>
                    <a:pt x="664" y="623"/>
                  </a:cubicBezTo>
                  <a:cubicBezTo>
                    <a:pt x="665" y="623"/>
                    <a:pt x="664" y="624"/>
                    <a:pt x="665" y="623"/>
                  </a:cubicBezTo>
                  <a:cubicBezTo>
                    <a:pt x="666" y="623"/>
                    <a:pt x="665" y="623"/>
                    <a:pt x="665" y="623"/>
                  </a:cubicBezTo>
                  <a:cubicBezTo>
                    <a:pt x="667" y="623"/>
                    <a:pt x="667" y="622"/>
                    <a:pt x="668" y="622"/>
                  </a:cubicBezTo>
                  <a:cubicBezTo>
                    <a:pt x="669" y="622"/>
                    <a:pt x="669" y="621"/>
                    <a:pt x="669" y="621"/>
                  </a:cubicBezTo>
                  <a:cubicBezTo>
                    <a:pt x="670" y="621"/>
                    <a:pt x="671" y="621"/>
                    <a:pt x="671" y="622"/>
                  </a:cubicBezTo>
                  <a:cubicBezTo>
                    <a:pt x="670" y="622"/>
                    <a:pt x="669" y="623"/>
                    <a:pt x="669" y="622"/>
                  </a:cubicBezTo>
                  <a:close/>
                  <a:moveTo>
                    <a:pt x="672" y="619"/>
                  </a:moveTo>
                  <a:cubicBezTo>
                    <a:pt x="673" y="619"/>
                    <a:pt x="672" y="619"/>
                    <a:pt x="673" y="619"/>
                  </a:cubicBezTo>
                  <a:cubicBezTo>
                    <a:pt x="673" y="619"/>
                    <a:pt x="674" y="619"/>
                    <a:pt x="673" y="618"/>
                  </a:cubicBezTo>
                  <a:cubicBezTo>
                    <a:pt x="674" y="618"/>
                    <a:pt x="674" y="618"/>
                    <a:pt x="674" y="618"/>
                  </a:cubicBezTo>
                  <a:cubicBezTo>
                    <a:pt x="675" y="619"/>
                    <a:pt x="674" y="619"/>
                    <a:pt x="674" y="619"/>
                  </a:cubicBezTo>
                  <a:cubicBezTo>
                    <a:pt x="674" y="619"/>
                    <a:pt x="673" y="620"/>
                    <a:pt x="673" y="620"/>
                  </a:cubicBezTo>
                  <a:cubicBezTo>
                    <a:pt x="672" y="621"/>
                    <a:pt x="672" y="620"/>
                    <a:pt x="671" y="620"/>
                  </a:cubicBezTo>
                  <a:cubicBezTo>
                    <a:pt x="671" y="620"/>
                    <a:pt x="672" y="620"/>
                    <a:pt x="672" y="619"/>
                  </a:cubicBezTo>
                  <a:close/>
                  <a:moveTo>
                    <a:pt x="675" y="629"/>
                  </a:moveTo>
                  <a:cubicBezTo>
                    <a:pt x="674" y="630"/>
                    <a:pt x="674" y="630"/>
                    <a:pt x="672" y="631"/>
                  </a:cubicBezTo>
                  <a:cubicBezTo>
                    <a:pt x="672" y="630"/>
                    <a:pt x="672" y="630"/>
                    <a:pt x="671" y="630"/>
                  </a:cubicBezTo>
                  <a:cubicBezTo>
                    <a:pt x="671" y="629"/>
                    <a:pt x="674" y="630"/>
                    <a:pt x="673" y="629"/>
                  </a:cubicBezTo>
                  <a:cubicBezTo>
                    <a:pt x="673" y="629"/>
                    <a:pt x="674" y="628"/>
                    <a:pt x="674" y="628"/>
                  </a:cubicBezTo>
                  <a:cubicBezTo>
                    <a:pt x="675" y="629"/>
                    <a:pt x="676" y="629"/>
                    <a:pt x="677" y="628"/>
                  </a:cubicBezTo>
                  <a:cubicBezTo>
                    <a:pt x="677" y="629"/>
                    <a:pt x="676" y="629"/>
                    <a:pt x="675" y="629"/>
                  </a:cubicBezTo>
                  <a:close/>
                  <a:moveTo>
                    <a:pt x="699" y="603"/>
                  </a:moveTo>
                  <a:cubicBezTo>
                    <a:pt x="700" y="602"/>
                    <a:pt x="701" y="602"/>
                    <a:pt x="701" y="601"/>
                  </a:cubicBezTo>
                  <a:cubicBezTo>
                    <a:pt x="703" y="601"/>
                    <a:pt x="703" y="600"/>
                    <a:pt x="704" y="599"/>
                  </a:cubicBezTo>
                  <a:cubicBezTo>
                    <a:pt x="704" y="599"/>
                    <a:pt x="704" y="599"/>
                    <a:pt x="704" y="599"/>
                  </a:cubicBezTo>
                  <a:cubicBezTo>
                    <a:pt x="704" y="599"/>
                    <a:pt x="704" y="599"/>
                    <a:pt x="705" y="599"/>
                  </a:cubicBezTo>
                  <a:cubicBezTo>
                    <a:pt x="705" y="598"/>
                    <a:pt x="706" y="598"/>
                    <a:pt x="707" y="597"/>
                  </a:cubicBezTo>
                  <a:cubicBezTo>
                    <a:pt x="708" y="598"/>
                    <a:pt x="705" y="598"/>
                    <a:pt x="705" y="599"/>
                  </a:cubicBezTo>
                  <a:cubicBezTo>
                    <a:pt x="704" y="599"/>
                    <a:pt x="704" y="600"/>
                    <a:pt x="704" y="600"/>
                  </a:cubicBezTo>
                  <a:cubicBezTo>
                    <a:pt x="703" y="600"/>
                    <a:pt x="703" y="601"/>
                    <a:pt x="703" y="601"/>
                  </a:cubicBezTo>
                  <a:cubicBezTo>
                    <a:pt x="703" y="601"/>
                    <a:pt x="701" y="602"/>
                    <a:pt x="702" y="602"/>
                  </a:cubicBezTo>
                  <a:cubicBezTo>
                    <a:pt x="701" y="602"/>
                    <a:pt x="701" y="602"/>
                    <a:pt x="701" y="603"/>
                  </a:cubicBezTo>
                  <a:cubicBezTo>
                    <a:pt x="700" y="603"/>
                    <a:pt x="700" y="603"/>
                    <a:pt x="700" y="603"/>
                  </a:cubicBezTo>
                  <a:cubicBezTo>
                    <a:pt x="700" y="603"/>
                    <a:pt x="699" y="604"/>
                    <a:pt x="699" y="604"/>
                  </a:cubicBezTo>
                  <a:cubicBezTo>
                    <a:pt x="699" y="604"/>
                    <a:pt x="699" y="604"/>
                    <a:pt x="699" y="604"/>
                  </a:cubicBezTo>
                  <a:cubicBezTo>
                    <a:pt x="699" y="604"/>
                    <a:pt x="698" y="604"/>
                    <a:pt x="698" y="605"/>
                  </a:cubicBezTo>
                  <a:cubicBezTo>
                    <a:pt x="698" y="604"/>
                    <a:pt x="698" y="604"/>
                    <a:pt x="697" y="605"/>
                  </a:cubicBezTo>
                  <a:cubicBezTo>
                    <a:pt x="697" y="604"/>
                    <a:pt x="698" y="603"/>
                    <a:pt x="699" y="603"/>
                  </a:cubicBezTo>
                  <a:close/>
                  <a:moveTo>
                    <a:pt x="694" y="609"/>
                  </a:moveTo>
                  <a:cubicBezTo>
                    <a:pt x="694" y="610"/>
                    <a:pt x="694" y="610"/>
                    <a:pt x="693" y="610"/>
                  </a:cubicBezTo>
                  <a:cubicBezTo>
                    <a:pt x="693" y="610"/>
                    <a:pt x="693" y="610"/>
                    <a:pt x="693" y="610"/>
                  </a:cubicBezTo>
                  <a:cubicBezTo>
                    <a:pt x="693" y="609"/>
                    <a:pt x="694" y="609"/>
                    <a:pt x="694" y="609"/>
                  </a:cubicBezTo>
                  <a:close/>
                  <a:moveTo>
                    <a:pt x="680" y="615"/>
                  </a:moveTo>
                  <a:cubicBezTo>
                    <a:pt x="680" y="615"/>
                    <a:pt x="680" y="615"/>
                    <a:pt x="681" y="614"/>
                  </a:cubicBezTo>
                  <a:cubicBezTo>
                    <a:pt x="681" y="614"/>
                    <a:pt x="683" y="614"/>
                    <a:pt x="683" y="614"/>
                  </a:cubicBezTo>
                  <a:cubicBezTo>
                    <a:pt x="683" y="614"/>
                    <a:pt x="683" y="613"/>
                    <a:pt x="683" y="613"/>
                  </a:cubicBezTo>
                  <a:cubicBezTo>
                    <a:pt x="683" y="613"/>
                    <a:pt x="684" y="613"/>
                    <a:pt x="684" y="613"/>
                  </a:cubicBezTo>
                  <a:cubicBezTo>
                    <a:pt x="684" y="613"/>
                    <a:pt x="685" y="612"/>
                    <a:pt x="685" y="612"/>
                  </a:cubicBezTo>
                  <a:cubicBezTo>
                    <a:pt x="685" y="612"/>
                    <a:pt x="686" y="612"/>
                    <a:pt x="686" y="612"/>
                  </a:cubicBezTo>
                  <a:cubicBezTo>
                    <a:pt x="687" y="611"/>
                    <a:pt x="686" y="611"/>
                    <a:pt x="687" y="611"/>
                  </a:cubicBezTo>
                  <a:cubicBezTo>
                    <a:pt x="688" y="610"/>
                    <a:pt x="688" y="610"/>
                    <a:pt x="688" y="609"/>
                  </a:cubicBezTo>
                  <a:cubicBezTo>
                    <a:pt x="689" y="609"/>
                    <a:pt x="690" y="609"/>
                    <a:pt x="690" y="609"/>
                  </a:cubicBezTo>
                  <a:cubicBezTo>
                    <a:pt x="692" y="608"/>
                    <a:pt x="690" y="609"/>
                    <a:pt x="690" y="609"/>
                  </a:cubicBezTo>
                  <a:cubicBezTo>
                    <a:pt x="690" y="610"/>
                    <a:pt x="690" y="610"/>
                    <a:pt x="689" y="611"/>
                  </a:cubicBezTo>
                  <a:cubicBezTo>
                    <a:pt x="689" y="611"/>
                    <a:pt x="688" y="611"/>
                    <a:pt x="688" y="611"/>
                  </a:cubicBezTo>
                  <a:cubicBezTo>
                    <a:pt x="688" y="611"/>
                    <a:pt x="687" y="612"/>
                    <a:pt x="687" y="612"/>
                  </a:cubicBezTo>
                  <a:cubicBezTo>
                    <a:pt x="686" y="612"/>
                    <a:pt x="685" y="613"/>
                    <a:pt x="684" y="613"/>
                  </a:cubicBezTo>
                  <a:cubicBezTo>
                    <a:pt x="685" y="614"/>
                    <a:pt x="686" y="614"/>
                    <a:pt x="686" y="615"/>
                  </a:cubicBezTo>
                  <a:cubicBezTo>
                    <a:pt x="686" y="615"/>
                    <a:pt x="685" y="615"/>
                    <a:pt x="685" y="615"/>
                  </a:cubicBezTo>
                  <a:cubicBezTo>
                    <a:pt x="685" y="615"/>
                    <a:pt x="684" y="615"/>
                    <a:pt x="683" y="615"/>
                  </a:cubicBezTo>
                  <a:cubicBezTo>
                    <a:pt x="683" y="615"/>
                    <a:pt x="683" y="615"/>
                    <a:pt x="683" y="615"/>
                  </a:cubicBezTo>
                  <a:cubicBezTo>
                    <a:pt x="683" y="615"/>
                    <a:pt x="682" y="614"/>
                    <a:pt x="682" y="614"/>
                  </a:cubicBezTo>
                  <a:cubicBezTo>
                    <a:pt x="681" y="615"/>
                    <a:pt x="682" y="615"/>
                    <a:pt x="682" y="616"/>
                  </a:cubicBezTo>
                  <a:cubicBezTo>
                    <a:pt x="681" y="616"/>
                    <a:pt x="680" y="617"/>
                    <a:pt x="680" y="617"/>
                  </a:cubicBezTo>
                  <a:cubicBezTo>
                    <a:pt x="679" y="617"/>
                    <a:pt x="679" y="616"/>
                    <a:pt x="678" y="616"/>
                  </a:cubicBezTo>
                  <a:cubicBezTo>
                    <a:pt x="678" y="615"/>
                    <a:pt x="679" y="615"/>
                    <a:pt x="680" y="615"/>
                  </a:cubicBezTo>
                  <a:close/>
                  <a:moveTo>
                    <a:pt x="689" y="614"/>
                  </a:moveTo>
                  <a:cubicBezTo>
                    <a:pt x="688" y="614"/>
                    <a:pt x="687" y="614"/>
                    <a:pt x="687" y="614"/>
                  </a:cubicBezTo>
                  <a:cubicBezTo>
                    <a:pt x="687" y="614"/>
                    <a:pt x="688" y="614"/>
                    <a:pt x="688" y="613"/>
                  </a:cubicBezTo>
                  <a:cubicBezTo>
                    <a:pt x="690" y="613"/>
                    <a:pt x="690" y="612"/>
                    <a:pt x="691" y="612"/>
                  </a:cubicBezTo>
                  <a:cubicBezTo>
                    <a:pt x="691" y="613"/>
                    <a:pt x="690" y="612"/>
                    <a:pt x="690" y="613"/>
                  </a:cubicBezTo>
                  <a:cubicBezTo>
                    <a:pt x="689" y="613"/>
                    <a:pt x="688" y="613"/>
                    <a:pt x="689" y="614"/>
                  </a:cubicBezTo>
                  <a:close/>
                  <a:moveTo>
                    <a:pt x="683" y="617"/>
                  </a:moveTo>
                  <a:cubicBezTo>
                    <a:pt x="683" y="618"/>
                    <a:pt x="682" y="618"/>
                    <a:pt x="681" y="618"/>
                  </a:cubicBezTo>
                  <a:cubicBezTo>
                    <a:pt x="681" y="617"/>
                    <a:pt x="682" y="617"/>
                    <a:pt x="683" y="617"/>
                  </a:cubicBezTo>
                  <a:close/>
                  <a:moveTo>
                    <a:pt x="700" y="610"/>
                  </a:moveTo>
                  <a:cubicBezTo>
                    <a:pt x="701" y="611"/>
                    <a:pt x="700" y="611"/>
                    <a:pt x="700" y="611"/>
                  </a:cubicBezTo>
                  <a:cubicBezTo>
                    <a:pt x="700" y="612"/>
                    <a:pt x="700" y="612"/>
                    <a:pt x="700" y="612"/>
                  </a:cubicBezTo>
                  <a:cubicBezTo>
                    <a:pt x="699" y="612"/>
                    <a:pt x="699" y="613"/>
                    <a:pt x="698" y="613"/>
                  </a:cubicBezTo>
                  <a:cubicBezTo>
                    <a:pt x="698" y="613"/>
                    <a:pt x="698" y="613"/>
                    <a:pt x="697" y="613"/>
                  </a:cubicBezTo>
                  <a:cubicBezTo>
                    <a:pt x="697" y="614"/>
                    <a:pt x="697" y="614"/>
                    <a:pt x="696" y="614"/>
                  </a:cubicBezTo>
                  <a:cubicBezTo>
                    <a:pt x="696" y="614"/>
                    <a:pt x="696" y="614"/>
                    <a:pt x="696" y="614"/>
                  </a:cubicBezTo>
                  <a:cubicBezTo>
                    <a:pt x="695" y="614"/>
                    <a:pt x="695" y="615"/>
                    <a:pt x="695" y="615"/>
                  </a:cubicBezTo>
                  <a:cubicBezTo>
                    <a:pt x="695" y="615"/>
                    <a:pt x="695" y="616"/>
                    <a:pt x="695" y="616"/>
                  </a:cubicBezTo>
                  <a:cubicBezTo>
                    <a:pt x="694" y="616"/>
                    <a:pt x="694" y="616"/>
                    <a:pt x="693" y="617"/>
                  </a:cubicBezTo>
                  <a:cubicBezTo>
                    <a:pt x="693" y="617"/>
                    <a:pt x="693" y="617"/>
                    <a:pt x="693" y="617"/>
                  </a:cubicBezTo>
                  <a:cubicBezTo>
                    <a:pt x="693" y="617"/>
                    <a:pt x="693" y="617"/>
                    <a:pt x="692" y="617"/>
                  </a:cubicBezTo>
                  <a:cubicBezTo>
                    <a:pt x="692" y="617"/>
                    <a:pt x="692" y="618"/>
                    <a:pt x="692" y="618"/>
                  </a:cubicBezTo>
                  <a:cubicBezTo>
                    <a:pt x="692" y="618"/>
                    <a:pt x="692" y="618"/>
                    <a:pt x="692" y="618"/>
                  </a:cubicBezTo>
                  <a:cubicBezTo>
                    <a:pt x="692" y="618"/>
                    <a:pt x="692" y="618"/>
                    <a:pt x="692" y="618"/>
                  </a:cubicBezTo>
                  <a:cubicBezTo>
                    <a:pt x="692" y="618"/>
                    <a:pt x="691" y="618"/>
                    <a:pt x="691" y="618"/>
                  </a:cubicBezTo>
                  <a:cubicBezTo>
                    <a:pt x="691" y="619"/>
                    <a:pt x="691" y="619"/>
                    <a:pt x="691" y="619"/>
                  </a:cubicBezTo>
                  <a:cubicBezTo>
                    <a:pt x="691" y="619"/>
                    <a:pt x="691" y="619"/>
                    <a:pt x="691" y="619"/>
                  </a:cubicBezTo>
                  <a:cubicBezTo>
                    <a:pt x="691" y="619"/>
                    <a:pt x="690" y="619"/>
                    <a:pt x="690" y="619"/>
                  </a:cubicBezTo>
                  <a:cubicBezTo>
                    <a:pt x="690" y="619"/>
                    <a:pt x="689" y="619"/>
                    <a:pt x="689" y="620"/>
                  </a:cubicBezTo>
                  <a:cubicBezTo>
                    <a:pt x="689" y="620"/>
                    <a:pt x="689" y="620"/>
                    <a:pt x="689" y="620"/>
                  </a:cubicBezTo>
                  <a:cubicBezTo>
                    <a:pt x="689" y="620"/>
                    <a:pt x="689" y="620"/>
                    <a:pt x="689" y="620"/>
                  </a:cubicBezTo>
                  <a:cubicBezTo>
                    <a:pt x="687" y="621"/>
                    <a:pt x="686" y="622"/>
                    <a:pt x="685" y="623"/>
                  </a:cubicBezTo>
                  <a:cubicBezTo>
                    <a:pt x="685" y="623"/>
                    <a:pt x="685" y="623"/>
                    <a:pt x="684" y="623"/>
                  </a:cubicBezTo>
                  <a:cubicBezTo>
                    <a:pt x="683" y="623"/>
                    <a:pt x="684" y="624"/>
                    <a:pt x="683" y="624"/>
                  </a:cubicBezTo>
                  <a:cubicBezTo>
                    <a:pt x="683" y="624"/>
                    <a:pt x="683" y="625"/>
                    <a:pt x="683" y="625"/>
                  </a:cubicBezTo>
                  <a:cubicBezTo>
                    <a:pt x="682" y="625"/>
                    <a:pt x="682" y="625"/>
                    <a:pt x="681" y="625"/>
                  </a:cubicBezTo>
                  <a:cubicBezTo>
                    <a:pt x="681" y="625"/>
                    <a:pt x="681" y="625"/>
                    <a:pt x="681" y="625"/>
                  </a:cubicBezTo>
                  <a:cubicBezTo>
                    <a:pt x="681" y="625"/>
                    <a:pt x="681" y="626"/>
                    <a:pt x="680" y="626"/>
                  </a:cubicBezTo>
                  <a:cubicBezTo>
                    <a:pt x="680" y="626"/>
                    <a:pt x="680" y="626"/>
                    <a:pt x="680" y="626"/>
                  </a:cubicBezTo>
                  <a:cubicBezTo>
                    <a:pt x="679" y="627"/>
                    <a:pt x="679" y="627"/>
                    <a:pt x="678" y="628"/>
                  </a:cubicBezTo>
                  <a:cubicBezTo>
                    <a:pt x="677" y="628"/>
                    <a:pt x="678" y="627"/>
                    <a:pt x="678" y="626"/>
                  </a:cubicBezTo>
                  <a:cubicBezTo>
                    <a:pt x="679" y="626"/>
                    <a:pt x="679" y="625"/>
                    <a:pt x="680" y="625"/>
                  </a:cubicBezTo>
                  <a:cubicBezTo>
                    <a:pt x="680" y="625"/>
                    <a:pt x="680" y="625"/>
                    <a:pt x="680" y="624"/>
                  </a:cubicBezTo>
                  <a:cubicBezTo>
                    <a:pt x="681" y="624"/>
                    <a:pt x="682" y="624"/>
                    <a:pt x="682" y="624"/>
                  </a:cubicBezTo>
                  <a:cubicBezTo>
                    <a:pt x="682" y="624"/>
                    <a:pt x="683" y="623"/>
                    <a:pt x="683" y="623"/>
                  </a:cubicBezTo>
                  <a:cubicBezTo>
                    <a:pt x="684" y="622"/>
                    <a:pt x="684" y="622"/>
                    <a:pt x="685" y="621"/>
                  </a:cubicBezTo>
                  <a:cubicBezTo>
                    <a:pt x="687" y="621"/>
                    <a:pt x="687" y="620"/>
                    <a:pt x="688" y="620"/>
                  </a:cubicBezTo>
                  <a:cubicBezTo>
                    <a:pt x="688" y="619"/>
                    <a:pt x="688" y="619"/>
                    <a:pt x="688" y="619"/>
                  </a:cubicBezTo>
                  <a:cubicBezTo>
                    <a:pt x="688" y="619"/>
                    <a:pt x="688" y="619"/>
                    <a:pt x="689" y="619"/>
                  </a:cubicBezTo>
                  <a:cubicBezTo>
                    <a:pt x="689" y="619"/>
                    <a:pt x="689" y="618"/>
                    <a:pt x="690" y="618"/>
                  </a:cubicBezTo>
                  <a:cubicBezTo>
                    <a:pt x="691" y="618"/>
                    <a:pt x="691" y="617"/>
                    <a:pt x="692" y="617"/>
                  </a:cubicBezTo>
                  <a:cubicBezTo>
                    <a:pt x="693" y="617"/>
                    <a:pt x="692" y="616"/>
                    <a:pt x="692" y="616"/>
                  </a:cubicBezTo>
                  <a:cubicBezTo>
                    <a:pt x="692" y="616"/>
                    <a:pt x="693" y="616"/>
                    <a:pt x="692" y="615"/>
                  </a:cubicBezTo>
                  <a:cubicBezTo>
                    <a:pt x="693" y="615"/>
                    <a:pt x="694" y="615"/>
                    <a:pt x="695" y="615"/>
                  </a:cubicBezTo>
                  <a:cubicBezTo>
                    <a:pt x="695" y="614"/>
                    <a:pt x="693" y="614"/>
                    <a:pt x="694" y="614"/>
                  </a:cubicBezTo>
                  <a:cubicBezTo>
                    <a:pt x="695" y="614"/>
                    <a:pt x="695" y="613"/>
                    <a:pt x="696" y="613"/>
                  </a:cubicBezTo>
                  <a:cubicBezTo>
                    <a:pt x="697" y="613"/>
                    <a:pt x="697" y="612"/>
                    <a:pt x="697" y="612"/>
                  </a:cubicBezTo>
                  <a:cubicBezTo>
                    <a:pt x="698" y="612"/>
                    <a:pt x="699" y="611"/>
                    <a:pt x="700" y="611"/>
                  </a:cubicBezTo>
                  <a:cubicBezTo>
                    <a:pt x="700" y="610"/>
                    <a:pt x="700" y="610"/>
                    <a:pt x="700" y="609"/>
                  </a:cubicBezTo>
                  <a:cubicBezTo>
                    <a:pt x="700" y="609"/>
                    <a:pt x="701" y="610"/>
                    <a:pt x="701" y="609"/>
                  </a:cubicBezTo>
                  <a:cubicBezTo>
                    <a:pt x="701" y="609"/>
                    <a:pt x="701" y="609"/>
                    <a:pt x="702" y="609"/>
                  </a:cubicBezTo>
                  <a:cubicBezTo>
                    <a:pt x="703" y="609"/>
                    <a:pt x="702" y="607"/>
                    <a:pt x="703" y="608"/>
                  </a:cubicBezTo>
                  <a:cubicBezTo>
                    <a:pt x="703" y="609"/>
                    <a:pt x="702" y="609"/>
                    <a:pt x="700" y="610"/>
                  </a:cubicBezTo>
                  <a:close/>
                  <a:moveTo>
                    <a:pt x="707" y="605"/>
                  </a:moveTo>
                  <a:cubicBezTo>
                    <a:pt x="706" y="604"/>
                    <a:pt x="705" y="608"/>
                    <a:pt x="703" y="607"/>
                  </a:cubicBezTo>
                  <a:cubicBezTo>
                    <a:pt x="703" y="606"/>
                    <a:pt x="704" y="606"/>
                    <a:pt x="705" y="606"/>
                  </a:cubicBezTo>
                  <a:cubicBezTo>
                    <a:pt x="705" y="605"/>
                    <a:pt x="706" y="605"/>
                    <a:pt x="706" y="605"/>
                  </a:cubicBezTo>
                  <a:cubicBezTo>
                    <a:pt x="707" y="605"/>
                    <a:pt x="707" y="605"/>
                    <a:pt x="707" y="605"/>
                  </a:cubicBezTo>
                  <a:cubicBezTo>
                    <a:pt x="707" y="605"/>
                    <a:pt x="707" y="605"/>
                    <a:pt x="707" y="605"/>
                  </a:cubicBezTo>
                  <a:close/>
                  <a:moveTo>
                    <a:pt x="723" y="588"/>
                  </a:moveTo>
                  <a:cubicBezTo>
                    <a:pt x="723" y="588"/>
                    <a:pt x="723" y="588"/>
                    <a:pt x="723" y="588"/>
                  </a:cubicBezTo>
                  <a:cubicBezTo>
                    <a:pt x="723" y="588"/>
                    <a:pt x="723" y="588"/>
                    <a:pt x="723" y="588"/>
                  </a:cubicBezTo>
                  <a:cubicBezTo>
                    <a:pt x="723" y="588"/>
                    <a:pt x="723" y="588"/>
                    <a:pt x="723" y="588"/>
                  </a:cubicBezTo>
                  <a:close/>
                  <a:moveTo>
                    <a:pt x="724" y="587"/>
                  </a:moveTo>
                  <a:cubicBezTo>
                    <a:pt x="724" y="587"/>
                    <a:pt x="724" y="587"/>
                    <a:pt x="724" y="587"/>
                  </a:cubicBezTo>
                  <a:cubicBezTo>
                    <a:pt x="724" y="587"/>
                    <a:pt x="724" y="587"/>
                    <a:pt x="724" y="587"/>
                  </a:cubicBezTo>
                  <a:cubicBezTo>
                    <a:pt x="724" y="587"/>
                    <a:pt x="724" y="587"/>
                    <a:pt x="724" y="587"/>
                  </a:cubicBezTo>
                  <a:close/>
                  <a:moveTo>
                    <a:pt x="727" y="584"/>
                  </a:moveTo>
                  <a:cubicBezTo>
                    <a:pt x="727" y="584"/>
                    <a:pt x="726" y="584"/>
                    <a:pt x="726" y="584"/>
                  </a:cubicBezTo>
                  <a:cubicBezTo>
                    <a:pt x="726" y="584"/>
                    <a:pt x="726" y="583"/>
                    <a:pt x="727" y="583"/>
                  </a:cubicBezTo>
                  <a:cubicBezTo>
                    <a:pt x="727" y="583"/>
                    <a:pt x="727" y="583"/>
                    <a:pt x="727" y="583"/>
                  </a:cubicBezTo>
                  <a:lnTo>
                    <a:pt x="727" y="584"/>
                  </a:lnTo>
                  <a:close/>
                  <a:moveTo>
                    <a:pt x="729" y="581"/>
                  </a:moveTo>
                  <a:cubicBezTo>
                    <a:pt x="729" y="581"/>
                    <a:pt x="729" y="581"/>
                    <a:pt x="729" y="581"/>
                  </a:cubicBezTo>
                  <a:cubicBezTo>
                    <a:pt x="729" y="581"/>
                    <a:pt x="729" y="581"/>
                    <a:pt x="729" y="580"/>
                  </a:cubicBezTo>
                  <a:cubicBezTo>
                    <a:pt x="729" y="580"/>
                    <a:pt x="729" y="580"/>
                    <a:pt x="729" y="580"/>
                  </a:cubicBezTo>
                  <a:cubicBezTo>
                    <a:pt x="729" y="580"/>
                    <a:pt x="729" y="580"/>
                    <a:pt x="729" y="580"/>
                  </a:cubicBezTo>
                  <a:cubicBezTo>
                    <a:pt x="729" y="580"/>
                    <a:pt x="729" y="580"/>
                    <a:pt x="729" y="580"/>
                  </a:cubicBezTo>
                  <a:cubicBezTo>
                    <a:pt x="729" y="580"/>
                    <a:pt x="729" y="581"/>
                    <a:pt x="729" y="581"/>
                  </a:cubicBezTo>
                  <a:close/>
                  <a:moveTo>
                    <a:pt x="730" y="580"/>
                  </a:moveTo>
                  <a:cubicBezTo>
                    <a:pt x="730" y="580"/>
                    <a:pt x="730" y="580"/>
                    <a:pt x="730" y="580"/>
                  </a:cubicBezTo>
                  <a:cubicBezTo>
                    <a:pt x="730" y="580"/>
                    <a:pt x="730" y="580"/>
                    <a:pt x="730" y="580"/>
                  </a:cubicBezTo>
                  <a:cubicBezTo>
                    <a:pt x="730" y="580"/>
                    <a:pt x="730" y="580"/>
                    <a:pt x="730" y="580"/>
                  </a:cubicBezTo>
                  <a:close/>
                  <a:moveTo>
                    <a:pt x="730" y="579"/>
                  </a:moveTo>
                  <a:cubicBezTo>
                    <a:pt x="730" y="579"/>
                    <a:pt x="730" y="579"/>
                    <a:pt x="730" y="579"/>
                  </a:cubicBezTo>
                  <a:cubicBezTo>
                    <a:pt x="730" y="579"/>
                    <a:pt x="730" y="579"/>
                    <a:pt x="730" y="579"/>
                  </a:cubicBezTo>
                  <a:cubicBezTo>
                    <a:pt x="730" y="579"/>
                    <a:pt x="730" y="579"/>
                    <a:pt x="730" y="579"/>
                  </a:cubicBezTo>
                  <a:cubicBezTo>
                    <a:pt x="730" y="579"/>
                    <a:pt x="730" y="579"/>
                    <a:pt x="730" y="579"/>
                  </a:cubicBezTo>
                  <a:close/>
                  <a:moveTo>
                    <a:pt x="88" y="594"/>
                  </a:moveTo>
                  <a:cubicBezTo>
                    <a:pt x="79" y="568"/>
                    <a:pt x="73" y="541"/>
                    <a:pt x="74" y="513"/>
                  </a:cubicBezTo>
                  <a:cubicBezTo>
                    <a:pt x="74" y="506"/>
                    <a:pt x="75" y="498"/>
                    <a:pt x="76" y="490"/>
                  </a:cubicBezTo>
                  <a:cubicBezTo>
                    <a:pt x="76" y="488"/>
                    <a:pt x="77" y="487"/>
                    <a:pt x="77" y="485"/>
                  </a:cubicBezTo>
                  <a:cubicBezTo>
                    <a:pt x="78" y="478"/>
                    <a:pt x="79" y="473"/>
                    <a:pt x="81" y="467"/>
                  </a:cubicBezTo>
                  <a:cubicBezTo>
                    <a:pt x="84" y="459"/>
                    <a:pt x="88" y="455"/>
                    <a:pt x="88" y="447"/>
                  </a:cubicBezTo>
                  <a:cubicBezTo>
                    <a:pt x="88" y="443"/>
                    <a:pt x="87" y="439"/>
                    <a:pt x="84" y="435"/>
                  </a:cubicBezTo>
                  <a:cubicBezTo>
                    <a:pt x="79" y="429"/>
                    <a:pt x="71" y="431"/>
                    <a:pt x="70" y="431"/>
                  </a:cubicBezTo>
                  <a:cubicBezTo>
                    <a:pt x="71" y="430"/>
                    <a:pt x="72" y="428"/>
                    <a:pt x="73" y="423"/>
                  </a:cubicBezTo>
                  <a:cubicBezTo>
                    <a:pt x="76" y="401"/>
                    <a:pt x="49" y="399"/>
                    <a:pt x="37" y="411"/>
                  </a:cubicBezTo>
                  <a:cubicBezTo>
                    <a:pt x="34" y="413"/>
                    <a:pt x="32" y="416"/>
                    <a:pt x="31" y="419"/>
                  </a:cubicBezTo>
                  <a:cubicBezTo>
                    <a:pt x="30" y="421"/>
                    <a:pt x="30" y="427"/>
                    <a:pt x="31" y="429"/>
                  </a:cubicBezTo>
                  <a:cubicBezTo>
                    <a:pt x="26" y="426"/>
                    <a:pt x="21" y="429"/>
                    <a:pt x="18" y="431"/>
                  </a:cubicBezTo>
                  <a:cubicBezTo>
                    <a:pt x="0" y="441"/>
                    <a:pt x="5" y="476"/>
                    <a:pt x="22" y="485"/>
                  </a:cubicBezTo>
                  <a:cubicBezTo>
                    <a:pt x="53" y="503"/>
                    <a:pt x="67" y="446"/>
                    <a:pt x="36" y="453"/>
                  </a:cubicBezTo>
                  <a:cubicBezTo>
                    <a:pt x="31" y="454"/>
                    <a:pt x="29" y="460"/>
                    <a:pt x="30" y="466"/>
                  </a:cubicBezTo>
                  <a:cubicBezTo>
                    <a:pt x="29" y="465"/>
                    <a:pt x="26" y="460"/>
                    <a:pt x="28" y="454"/>
                  </a:cubicBezTo>
                  <a:cubicBezTo>
                    <a:pt x="30" y="446"/>
                    <a:pt x="38" y="443"/>
                    <a:pt x="45" y="445"/>
                  </a:cubicBezTo>
                  <a:cubicBezTo>
                    <a:pt x="60" y="448"/>
                    <a:pt x="58" y="463"/>
                    <a:pt x="57" y="475"/>
                  </a:cubicBezTo>
                  <a:cubicBezTo>
                    <a:pt x="54" y="495"/>
                    <a:pt x="52" y="516"/>
                    <a:pt x="56" y="537"/>
                  </a:cubicBezTo>
                  <a:cubicBezTo>
                    <a:pt x="60" y="564"/>
                    <a:pt x="70" y="590"/>
                    <a:pt x="83" y="614"/>
                  </a:cubicBezTo>
                  <a:cubicBezTo>
                    <a:pt x="90" y="627"/>
                    <a:pt x="97" y="641"/>
                    <a:pt x="105" y="653"/>
                  </a:cubicBezTo>
                  <a:cubicBezTo>
                    <a:pt x="110" y="661"/>
                    <a:pt x="114" y="668"/>
                    <a:pt x="119" y="675"/>
                  </a:cubicBezTo>
                  <a:cubicBezTo>
                    <a:pt x="125" y="683"/>
                    <a:pt x="130" y="685"/>
                    <a:pt x="136" y="693"/>
                  </a:cubicBezTo>
                  <a:cubicBezTo>
                    <a:pt x="145" y="700"/>
                    <a:pt x="145" y="700"/>
                    <a:pt x="145" y="700"/>
                  </a:cubicBezTo>
                  <a:cubicBezTo>
                    <a:pt x="132" y="681"/>
                    <a:pt x="120" y="663"/>
                    <a:pt x="110" y="644"/>
                  </a:cubicBezTo>
                  <a:cubicBezTo>
                    <a:pt x="101" y="628"/>
                    <a:pt x="94" y="611"/>
                    <a:pt x="88" y="594"/>
                  </a:cubicBezTo>
                  <a:close/>
                  <a:moveTo>
                    <a:pt x="103" y="645"/>
                  </a:moveTo>
                  <a:cubicBezTo>
                    <a:pt x="102" y="645"/>
                    <a:pt x="102" y="645"/>
                    <a:pt x="102" y="645"/>
                  </a:cubicBezTo>
                  <a:cubicBezTo>
                    <a:pt x="102" y="645"/>
                    <a:pt x="102" y="645"/>
                    <a:pt x="102" y="645"/>
                  </a:cubicBezTo>
                  <a:cubicBezTo>
                    <a:pt x="102" y="644"/>
                    <a:pt x="102" y="644"/>
                    <a:pt x="102" y="644"/>
                  </a:cubicBezTo>
                  <a:cubicBezTo>
                    <a:pt x="102" y="644"/>
                    <a:pt x="102" y="644"/>
                    <a:pt x="102" y="644"/>
                  </a:cubicBezTo>
                  <a:cubicBezTo>
                    <a:pt x="102" y="644"/>
                    <a:pt x="102" y="643"/>
                    <a:pt x="101" y="643"/>
                  </a:cubicBezTo>
                  <a:cubicBezTo>
                    <a:pt x="101" y="643"/>
                    <a:pt x="101" y="642"/>
                    <a:pt x="101" y="642"/>
                  </a:cubicBezTo>
                  <a:cubicBezTo>
                    <a:pt x="101" y="642"/>
                    <a:pt x="101" y="642"/>
                    <a:pt x="100" y="641"/>
                  </a:cubicBezTo>
                  <a:cubicBezTo>
                    <a:pt x="100" y="641"/>
                    <a:pt x="100" y="640"/>
                    <a:pt x="100" y="640"/>
                  </a:cubicBezTo>
                  <a:cubicBezTo>
                    <a:pt x="100" y="640"/>
                    <a:pt x="100" y="640"/>
                    <a:pt x="99" y="639"/>
                  </a:cubicBezTo>
                  <a:cubicBezTo>
                    <a:pt x="99" y="639"/>
                    <a:pt x="99" y="638"/>
                    <a:pt x="99" y="638"/>
                  </a:cubicBezTo>
                  <a:cubicBezTo>
                    <a:pt x="99" y="638"/>
                    <a:pt x="99" y="638"/>
                    <a:pt x="99" y="638"/>
                  </a:cubicBezTo>
                  <a:cubicBezTo>
                    <a:pt x="99" y="637"/>
                    <a:pt x="98" y="637"/>
                    <a:pt x="98" y="637"/>
                  </a:cubicBezTo>
                  <a:cubicBezTo>
                    <a:pt x="98" y="636"/>
                    <a:pt x="98" y="636"/>
                    <a:pt x="98" y="636"/>
                  </a:cubicBezTo>
                  <a:cubicBezTo>
                    <a:pt x="98" y="636"/>
                    <a:pt x="98" y="636"/>
                    <a:pt x="98" y="636"/>
                  </a:cubicBezTo>
                  <a:cubicBezTo>
                    <a:pt x="97" y="635"/>
                    <a:pt x="97" y="635"/>
                    <a:pt x="97" y="634"/>
                  </a:cubicBezTo>
                  <a:cubicBezTo>
                    <a:pt x="97" y="634"/>
                    <a:pt x="97" y="634"/>
                    <a:pt x="97" y="633"/>
                  </a:cubicBezTo>
                  <a:cubicBezTo>
                    <a:pt x="97" y="633"/>
                    <a:pt x="97" y="632"/>
                    <a:pt x="96" y="632"/>
                  </a:cubicBezTo>
                  <a:cubicBezTo>
                    <a:pt x="96" y="632"/>
                    <a:pt x="96" y="632"/>
                    <a:pt x="96" y="631"/>
                  </a:cubicBezTo>
                  <a:cubicBezTo>
                    <a:pt x="96" y="631"/>
                    <a:pt x="96" y="630"/>
                    <a:pt x="95" y="630"/>
                  </a:cubicBezTo>
                  <a:cubicBezTo>
                    <a:pt x="95" y="630"/>
                    <a:pt x="95" y="630"/>
                    <a:pt x="95" y="629"/>
                  </a:cubicBezTo>
                  <a:cubicBezTo>
                    <a:pt x="94" y="629"/>
                    <a:pt x="94" y="628"/>
                    <a:pt x="94" y="628"/>
                  </a:cubicBezTo>
                  <a:cubicBezTo>
                    <a:pt x="94" y="628"/>
                    <a:pt x="94" y="627"/>
                    <a:pt x="94" y="627"/>
                  </a:cubicBezTo>
                  <a:cubicBezTo>
                    <a:pt x="93" y="626"/>
                    <a:pt x="93" y="626"/>
                    <a:pt x="93" y="625"/>
                  </a:cubicBezTo>
                  <a:cubicBezTo>
                    <a:pt x="93" y="625"/>
                    <a:pt x="93" y="625"/>
                    <a:pt x="93" y="624"/>
                  </a:cubicBezTo>
                  <a:cubicBezTo>
                    <a:pt x="93" y="624"/>
                    <a:pt x="93" y="623"/>
                    <a:pt x="93" y="623"/>
                  </a:cubicBezTo>
                  <a:cubicBezTo>
                    <a:pt x="93" y="623"/>
                    <a:pt x="93" y="623"/>
                    <a:pt x="92" y="622"/>
                  </a:cubicBezTo>
                  <a:cubicBezTo>
                    <a:pt x="92" y="622"/>
                    <a:pt x="92" y="622"/>
                    <a:pt x="92" y="622"/>
                  </a:cubicBezTo>
                  <a:cubicBezTo>
                    <a:pt x="92" y="621"/>
                    <a:pt x="92" y="621"/>
                    <a:pt x="92" y="620"/>
                  </a:cubicBezTo>
                  <a:cubicBezTo>
                    <a:pt x="92" y="620"/>
                    <a:pt x="92" y="620"/>
                    <a:pt x="92" y="620"/>
                  </a:cubicBezTo>
                  <a:cubicBezTo>
                    <a:pt x="92" y="620"/>
                    <a:pt x="91" y="620"/>
                    <a:pt x="91" y="619"/>
                  </a:cubicBezTo>
                  <a:cubicBezTo>
                    <a:pt x="91" y="618"/>
                    <a:pt x="91" y="619"/>
                    <a:pt x="91" y="618"/>
                  </a:cubicBezTo>
                  <a:cubicBezTo>
                    <a:pt x="91" y="618"/>
                    <a:pt x="92" y="618"/>
                    <a:pt x="92" y="619"/>
                  </a:cubicBezTo>
                  <a:cubicBezTo>
                    <a:pt x="92" y="619"/>
                    <a:pt x="93" y="620"/>
                    <a:pt x="92" y="620"/>
                  </a:cubicBezTo>
                  <a:cubicBezTo>
                    <a:pt x="93" y="620"/>
                    <a:pt x="93" y="621"/>
                    <a:pt x="93" y="621"/>
                  </a:cubicBezTo>
                  <a:cubicBezTo>
                    <a:pt x="93" y="621"/>
                    <a:pt x="93" y="622"/>
                    <a:pt x="93" y="622"/>
                  </a:cubicBezTo>
                  <a:cubicBezTo>
                    <a:pt x="93" y="622"/>
                    <a:pt x="93" y="622"/>
                    <a:pt x="93" y="622"/>
                  </a:cubicBezTo>
                  <a:cubicBezTo>
                    <a:pt x="93" y="623"/>
                    <a:pt x="93" y="623"/>
                    <a:pt x="93" y="623"/>
                  </a:cubicBezTo>
                  <a:cubicBezTo>
                    <a:pt x="94" y="623"/>
                    <a:pt x="94" y="623"/>
                    <a:pt x="94" y="623"/>
                  </a:cubicBezTo>
                  <a:cubicBezTo>
                    <a:pt x="94" y="623"/>
                    <a:pt x="94" y="623"/>
                    <a:pt x="94" y="624"/>
                  </a:cubicBezTo>
                  <a:cubicBezTo>
                    <a:pt x="94" y="624"/>
                    <a:pt x="94" y="624"/>
                    <a:pt x="94" y="624"/>
                  </a:cubicBezTo>
                  <a:cubicBezTo>
                    <a:pt x="94" y="624"/>
                    <a:pt x="94" y="624"/>
                    <a:pt x="94" y="625"/>
                  </a:cubicBezTo>
                  <a:cubicBezTo>
                    <a:pt x="94" y="625"/>
                    <a:pt x="94" y="625"/>
                    <a:pt x="94" y="625"/>
                  </a:cubicBezTo>
                  <a:cubicBezTo>
                    <a:pt x="94" y="625"/>
                    <a:pt x="94" y="625"/>
                    <a:pt x="94" y="625"/>
                  </a:cubicBezTo>
                  <a:cubicBezTo>
                    <a:pt x="94" y="626"/>
                    <a:pt x="95" y="626"/>
                    <a:pt x="95" y="626"/>
                  </a:cubicBezTo>
                  <a:cubicBezTo>
                    <a:pt x="95" y="626"/>
                    <a:pt x="95" y="626"/>
                    <a:pt x="95" y="627"/>
                  </a:cubicBezTo>
                  <a:cubicBezTo>
                    <a:pt x="95" y="627"/>
                    <a:pt x="96" y="627"/>
                    <a:pt x="96" y="627"/>
                  </a:cubicBezTo>
                  <a:cubicBezTo>
                    <a:pt x="96" y="628"/>
                    <a:pt x="95" y="628"/>
                    <a:pt x="96" y="628"/>
                  </a:cubicBezTo>
                  <a:cubicBezTo>
                    <a:pt x="96" y="628"/>
                    <a:pt x="96" y="628"/>
                    <a:pt x="96" y="628"/>
                  </a:cubicBezTo>
                  <a:cubicBezTo>
                    <a:pt x="96" y="629"/>
                    <a:pt x="96" y="629"/>
                    <a:pt x="96" y="629"/>
                  </a:cubicBezTo>
                  <a:cubicBezTo>
                    <a:pt x="96" y="629"/>
                    <a:pt x="96" y="629"/>
                    <a:pt x="96" y="630"/>
                  </a:cubicBezTo>
                  <a:cubicBezTo>
                    <a:pt x="96" y="630"/>
                    <a:pt x="96" y="630"/>
                    <a:pt x="96" y="631"/>
                  </a:cubicBezTo>
                  <a:cubicBezTo>
                    <a:pt x="96" y="631"/>
                    <a:pt x="97" y="632"/>
                    <a:pt x="97" y="631"/>
                  </a:cubicBezTo>
                  <a:cubicBezTo>
                    <a:pt x="97" y="631"/>
                    <a:pt x="97" y="631"/>
                    <a:pt x="97" y="631"/>
                  </a:cubicBezTo>
                  <a:cubicBezTo>
                    <a:pt x="97" y="630"/>
                    <a:pt x="97" y="630"/>
                    <a:pt x="97" y="631"/>
                  </a:cubicBezTo>
                  <a:cubicBezTo>
                    <a:pt x="97" y="630"/>
                    <a:pt x="97" y="630"/>
                    <a:pt x="97" y="630"/>
                  </a:cubicBezTo>
                  <a:cubicBezTo>
                    <a:pt x="97" y="630"/>
                    <a:pt x="97" y="631"/>
                    <a:pt x="97" y="631"/>
                  </a:cubicBezTo>
                  <a:cubicBezTo>
                    <a:pt x="98" y="631"/>
                    <a:pt x="98" y="631"/>
                    <a:pt x="98" y="632"/>
                  </a:cubicBezTo>
                  <a:cubicBezTo>
                    <a:pt x="98" y="632"/>
                    <a:pt x="98" y="632"/>
                    <a:pt x="98" y="632"/>
                  </a:cubicBezTo>
                  <a:cubicBezTo>
                    <a:pt x="98" y="632"/>
                    <a:pt x="98" y="632"/>
                    <a:pt x="98" y="633"/>
                  </a:cubicBezTo>
                  <a:cubicBezTo>
                    <a:pt x="97" y="633"/>
                    <a:pt x="98" y="633"/>
                    <a:pt x="98" y="633"/>
                  </a:cubicBezTo>
                  <a:cubicBezTo>
                    <a:pt x="98" y="633"/>
                    <a:pt x="98" y="634"/>
                    <a:pt x="98" y="634"/>
                  </a:cubicBezTo>
                  <a:cubicBezTo>
                    <a:pt x="98" y="634"/>
                    <a:pt x="98" y="635"/>
                    <a:pt x="98" y="635"/>
                  </a:cubicBezTo>
                  <a:cubicBezTo>
                    <a:pt x="98" y="635"/>
                    <a:pt x="99" y="636"/>
                    <a:pt x="99" y="636"/>
                  </a:cubicBezTo>
                  <a:cubicBezTo>
                    <a:pt x="99" y="636"/>
                    <a:pt x="99" y="637"/>
                    <a:pt x="99" y="637"/>
                  </a:cubicBezTo>
                  <a:cubicBezTo>
                    <a:pt x="99" y="637"/>
                    <a:pt x="99" y="637"/>
                    <a:pt x="100" y="638"/>
                  </a:cubicBezTo>
                  <a:cubicBezTo>
                    <a:pt x="100" y="638"/>
                    <a:pt x="100" y="639"/>
                    <a:pt x="100" y="639"/>
                  </a:cubicBezTo>
                  <a:cubicBezTo>
                    <a:pt x="100" y="639"/>
                    <a:pt x="101" y="640"/>
                    <a:pt x="101" y="640"/>
                  </a:cubicBezTo>
                  <a:cubicBezTo>
                    <a:pt x="101" y="640"/>
                    <a:pt x="101" y="641"/>
                    <a:pt x="101" y="641"/>
                  </a:cubicBezTo>
                  <a:cubicBezTo>
                    <a:pt x="101" y="641"/>
                    <a:pt x="101" y="642"/>
                    <a:pt x="102" y="642"/>
                  </a:cubicBezTo>
                  <a:cubicBezTo>
                    <a:pt x="102" y="642"/>
                    <a:pt x="102" y="643"/>
                    <a:pt x="102" y="643"/>
                  </a:cubicBezTo>
                  <a:cubicBezTo>
                    <a:pt x="102" y="643"/>
                    <a:pt x="102" y="644"/>
                    <a:pt x="102" y="644"/>
                  </a:cubicBezTo>
                  <a:cubicBezTo>
                    <a:pt x="102" y="644"/>
                    <a:pt x="103" y="644"/>
                    <a:pt x="103" y="645"/>
                  </a:cubicBezTo>
                  <a:cubicBezTo>
                    <a:pt x="103" y="645"/>
                    <a:pt x="103" y="645"/>
                    <a:pt x="103" y="645"/>
                  </a:cubicBezTo>
                  <a:cubicBezTo>
                    <a:pt x="103" y="645"/>
                    <a:pt x="103" y="646"/>
                    <a:pt x="103" y="645"/>
                  </a:cubicBezTo>
                  <a:close/>
                  <a:moveTo>
                    <a:pt x="105" y="650"/>
                  </a:moveTo>
                  <a:cubicBezTo>
                    <a:pt x="105" y="650"/>
                    <a:pt x="104" y="650"/>
                    <a:pt x="104" y="650"/>
                  </a:cubicBezTo>
                  <a:cubicBezTo>
                    <a:pt x="104" y="649"/>
                    <a:pt x="104" y="648"/>
                    <a:pt x="104" y="648"/>
                  </a:cubicBezTo>
                  <a:cubicBezTo>
                    <a:pt x="104" y="647"/>
                    <a:pt x="103" y="647"/>
                    <a:pt x="103" y="646"/>
                  </a:cubicBezTo>
                  <a:cubicBezTo>
                    <a:pt x="103" y="646"/>
                    <a:pt x="104" y="646"/>
                    <a:pt x="104" y="646"/>
                  </a:cubicBezTo>
                  <a:cubicBezTo>
                    <a:pt x="104" y="647"/>
                    <a:pt x="104" y="648"/>
                    <a:pt x="105" y="648"/>
                  </a:cubicBezTo>
                  <a:cubicBezTo>
                    <a:pt x="105" y="649"/>
                    <a:pt x="105" y="649"/>
                    <a:pt x="105" y="649"/>
                  </a:cubicBezTo>
                  <a:cubicBezTo>
                    <a:pt x="105" y="650"/>
                    <a:pt x="106" y="650"/>
                    <a:pt x="106" y="651"/>
                  </a:cubicBezTo>
                  <a:cubicBezTo>
                    <a:pt x="105" y="651"/>
                    <a:pt x="105" y="650"/>
                    <a:pt x="105" y="650"/>
                  </a:cubicBezTo>
                  <a:close/>
                  <a:moveTo>
                    <a:pt x="109" y="656"/>
                  </a:moveTo>
                  <a:cubicBezTo>
                    <a:pt x="108" y="656"/>
                    <a:pt x="108" y="655"/>
                    <a:pt x="107" y="654"/>
                  </a:cubicBezTo>
                  <a:cubicBezTo>
                    <a:pt x="107" y="654"/>
                    <a:pt x="106" y="653"/>
                    <a:pt x="107" y="653"/>
                  </a:cubicBezTo>
                  <a:cubicBezTo>
                    <a:pt x="107" y="653"/>
                    <a:pt x="107" y="653"/>
                    <a:pt x="107" y="653"/>
                  </a:cubicBezTo>
                  <a:cubicBezTo>
                    <a:pt x="108" y="654"/>
                    <a:pt x="109" y="655"/>
                    <a:pt x="109" y="656"/>
                  </a:cubicBezTo>
                  <a:close/>
                  <a:moveTo>
                    <a:pt x="124" y="674"/>
                  </a:moveTo>
                  <a:cubicBezTo>
                    <a:pt x="124" y="675"/>
                    <a:pt x="124" y="675"/>
                    <a:pt x="124" y="675"/>
                  </a:cubicBezTo>
                  <a:cubicBezTo>
                    <a:pt x="125" y="676"/>
                    <a:pt x="125" y="676"/>
                    <a:pt x="125" y="676"/>
                  </a:cubicBezTo>
                  <a:cubicBezTo>
                    <a:pt x="126" y="676"/>
                    <a:pt x="126" y="677"/>
                    <a:pt x="126" y="677"/>
                  </a:cubicBezTo>
                  <a:cubicBezTo>
                    <a:pt x="126" y="677"/>
                    <a:pt x="126" y="677"/>
                    <a:pt x="126" y="677"/>
                  </a:cubicBezTo>
                  <a:cubicBezTo>
                    <a:pt x="127" y="677"/>
                    <a:pt x="127" y="678"/>
                    <a:pt x="127" y="677"/>
                  </a:cubicBezTo>
                  <a:cubicBezTo>
                    <a:pt x="127" y="678"/>
                    <a:pt x="127" y="678"/>
                    <a:pt x="128" y="679"/>
                  </a:cubicBezTo>
                  <a:cubicBezTo>
                    <a:pt x="129" y="680"/>
                    <a:pt x="130" y="681"/>
                    <a:pt x="130" y="682"/>
                  </a:cubicBezTo>
                  <a:cubicBezTo>
                    <a:pt x="131" y="683"/>
                    <a:pt x="131" y="683"/>
                    <a:pt x="131" y="683"/>
                  </a:cubicBezTo>
                  <a:cubicBezTo>
                    <a:pt x="131" y="682"/>
                    <a:pt x="130" y="682"/>
                    <a:pt x="130" y="682"/>
                  </a:cubicBezTo>
                  <a:cubicBezTo>
                    <a:pt x="131" y="682"/>
                    <a:pt x="131" y="682"/>
                    <a:pt x="131" y="682"/>
                  </a:cubicBezTo>
                  <a:cubicBezTo>
                    <a:pt x="131" y="683"/>
                    <a:pt x="131" y="683"/>
                    <a:pt x="132" y="683"/>
                  </a:cubicBezTo>
                  <a:cubicBezTo>
                    <a:pt x="132" y="684"/>
                    <a:pt x="132" y="684"/>
                    <a:pt x="132" y="684"/>
                  </a:cubicBezTo>
                  <a:cubicBezTo>
                    <a:pt x="133" y="685"/>
                    <a:pt x="133" y="685"/>
                    <a:pt x="133" y="685"/>
                  </a:cubicBezTo>
                  <a:cubicBezTo>
                    <a:pt x="133" y="685"/>
                    <a:pt x="133" y="686"/>
                    <a:pt x="134" y="686"/>
                  </a:cubicBezTo>
                  <a:cubicBezTo>
                    <a:pt x="134" y="686"/>
                    <a:pt x="135" y="687"/>
                    <a:pt x="135" y="687"/>
                  </a:cubicBezTo>
                  <a:cubicBezTo>
                    <a:pt x="136" y="688"/>
                    <a:pt x="136" y="688"/>
                    <a:pt x="137" y="689"/>
                  </a:cubicBezTo>
                  <a:cubicBezTo>
                    <a:pt x="137" y="689"/>
                    <a:pt x="138" y="690"/>
                    <a:pt x="138" y="691"/>
                  </a:cubicBezTo>
                  <a:cubicBezTo>
                    <a:pt x="138" y="691"/>
                    <a:pt x="139" y="692"/>
                    <a:pt x="139" y="692"/>
                  </a:cubicBezTo>
                  <a:cubicBezTo>
                    <a:pt x="138" y="691"/>
                    <a:pt x="138" y="690"/>
                    <a:pt x="137" y="690"/>
                  </a:cubicBezTo>
                  <a:cubicBezTo>
                    <a:pt x="136" y="689"/>
                    <a:pt x="136" y="688"/>
                    <a:pt x="135" y="688"/>
                  </a:cubicBezTo>
                  <a:cubicBezTo>
                    <a:pt x="135" y="687"/>
                    <a:pt x="134" y="687"/>
                    <a:pt x="133" y="686"/>
                  </a:cubicBezTo>
                  <a:cubicBezTo>
                    <a:pt x="133" y="686"/>
                    <a:pt x="133" y="685"/>
                    <a:pt x="132" y="685"/>
                  </a:cubicBezTo>
                  <a:cubicBezTo>
                    <a:pt x="132" y="685"/>
                    <a:pt x="132" y="684"/>
                    <a:pt x="131" y="684"/>
                  </a:cubicBezTo>
                  <a:cubicBezTo>
                    <a:pt x="131" y="684"/>
                    <a:pt x="131" y="684"/>
                    <a:pt x="131" y="683"/>
                  </a:cubicBezTo>
                  <a:cubicBezTo>
                    <a:pt x="130" y="683"/>
                    <a:pt x="130" y="683"/>
                    <a:pt x="130" y="682"/>
                  </a:cubicBezTo>
                  <a:cubicBezTo>
                    <a:pt x="129" y="682"/>
                    <a:pt x="129" y="681"/>
                    <a:pt x="129" y="681"/>
                  </a:cubicBezTo>
                  <a:cubicBezTo>
                    <a:pt x="127" y="679"/>
                    <a:pt x="127" y="679"/>
                    <a:pt x="127" y="679"/>
                  </a:cubicBezTo>
                  <a:cubicBezTo>
                    <a:pt x="127" y="679"/>
                    <a:pt x="126" y="678"/>
                    <a:pt x="126" y="678"/>
                  </a:cubicBezTo>
                  <a:cubicBezTo>
                    <a:pt x="126" y="679"/>
                    <a:pt x="126" y="678"/>
                    <a:pt x="126" y="678"/>
                  </a:cubicBezTo>
                  <a:cubicBezTo>
                    <a:pt x="126" y="677"/>
                    <a:pt x="125" y="677"/>
                    <a:pt x="125" y="677"/>
                  </a:cubicBezTo>
                  <a:cubicBezTo>
                    <a:pt x="125" y="677"/>
                    <a:pt x="125" y="676"/>
                    <a:pt x="125" y="676"/>
                  </a:cubicBezTo>
                  <a:cubicBezTo>
                    <a:pt x="125" y="676"/>
                    <a:pt x="124" y="676"/>
                    <a:pt x="124" y="676"/>
                  </a:cubicBezTo>
                  <a:cubicBezTo>
                    <a:pt x="124" y="675"/>
                    <a:pt x="124" y="675"/>
                    <a:pt x="123" y="674"/>
                  </a:cubicBezTo>
                  <a:cubicBezTo>
                    <a:pt x="123" y="674"/>
                    <a:pt x="123" y="674"/>
                    <a:pt x="124" y="674"/>
                  </a:cubicBezTo>
                  <a:close/>
                  <a:moveTo>
                    <a:pt x="116" y="664"/>
                  </a:moveTo>
                  <a:cubicBezTo>
                    <a:pt x="116" y="664"/>
                    <a:pt x="117" y="664"/>
                    <a:pt x="117" y="664"/>
                  </a:cubicBezTo>
                  <a:cubicBezTo>
                    <a:pt x="117" y="665"/>
                    <a:pt x="119" y="666"/>
                    <a:pt x="118" y="667"/>
                  </a:cubicBezTo>
                  <a:cubicBezTo>
                    <a:pt x="117" y="667"/>
                    <a:pt x="117" y="666"/>
                    <a:pt x="117" y="666"/>
                  </a:cubicBezTo>
                  <a:cubicBezTo>
                    <a:pt x="117" y="665"/>
                    <a:pt x="116" y="665"/>
                    <a:pt x="116" y="664"/>
                  </a:cubicBezTo>
                  <a:close/>
                  <a:moveTo>
                    <a:pt x="113" y="658"/>
                  </a:moveTo>
                  <a:cubicBezTo>
                    <a:pt x="113" y="659"/>
                    <a:pt x="114" y="659"/>
                    <a:pt x="114" y="660"/>
                  </a:cubicBezTo>
                  <a:cubicBezTo>
                    <a:pt x="114" y="660"/>
                    <a:pt x="114" y="661"/>
                    <a:pt x="114" y="661"/>
                  </a:cubicBezTo>
                  <a:cubicBezTo>
                    <a:pt x="115" y="662"/>
                    <a:pt x="115" y="662"/>
                    <a:pt x="116" y="663"/>
                  </a:cubicBezTo>
                  <a:cubicBezTo>
                    <a:pt x="115" y="663"/>
                    <a:pt x="115" y="662"/>
                    <a:pt x="114" y="662"/>
                  </a:cubicBezTo>
                  <a:cubicBezTo>
                    <a:pt x="114" y="662"/>
                    <a:pt x="114" y="662"/>
                    <a:pt x="114" y="662"/>
                  </a:cubicBezTo>
                  <a:cubicBezTo>
                    <a:pt x="113" y="661"/>
                    <a:pt x="113" y="660"/>
                    <a:pt x="113" y="660"/>
                  </a:cubicBezTo>
                  <a:cubicBezTo>
                    <a:pt x="113" y="659"/>
                    <a:pt x="112" y="659"/>
                    <a:pt x="112" y="658"/>
                  </a:cubicBezTo>
                  <a:cubicBezTo>
                    <a:pt x="113" y="658"/>
                    <a:pt x="113" y="658"/>
                    <a:pt x="113" y="658"/>
                  </a:cubicBezTo>
                  <a:close/>
                  <a:moveTo>
                    <a:pt x="114" y="663"/>
                  </a:moveTo>
                  <a:cubicBezTo>
                    <a:pt x="114" y="664"/>
                    <a:pt x="114" y="664"/>
                    <a:pt x="114" y="664"/>
                  </a:cubicBezTo>
                  <a:cubicBezTo>
                    <a:pt x="114" y="665"/>
                    <a:pt x="115" y="665"/>
                    <a:pt x="115" y="665"/>
                  </a:cubicBezTo>
                  <a:cubicBezTo>
                    <a:pt x="115" y="665"/>
                    <a:pt x="115" y="666"/>
                    <a:pt x="116" y="667"/>
                  </a:cubicBezTo>
                  <a:cubicBezTo>
                    <a:pt x="116" y="666"/>
                    <a:pt x="116" y="666"/>
                    <a:pt x="116" y="666"/>
                  </a:cubicBezTo>
                  <a:cubicBezTo>
                    <a:pt x="116" y="666"/>
                    <a:pt x="116" y="667"/>
                    <a:pt x="117" y="667"/>
                  </a:cubicBezTo>
                  <a:cubicBezTo>
                    <a:pt x="117" y="667"/>
                    <a:pt x="117" y="668"/>
                    <a:pt x="118" y="668"/>
                  </a:cubicBezTo>
                  <a:cubicBezTo>
                    <a:pt x="119" y="669"/>
                    <a:pt x="119" y="671"/>
                    <a:pt x="120" y="672"/>
                  </a:cubicBezTo>
                  <a:cubicBezTo>
                    <a:pt x="120" y="672"/>
                    <a:pt x="120" y="673"/>
                    <a:pt x="120" y="672"/>
                  </a:cubicBezTo>
                  <a:cubicBezTo>
                    <a:pt x="120" y="672"/>
                    <a:pt x="120" y="672"/>
                    <a:pt x="120" y="671"/>
                  </a:cubicBezTo>
                  <a:cubicBezTo>
                    <a:pt x="120" y="671"/>
                    <a:pt x="120" y="672"/>
                    <a:pt x="120" y="672"/>
                  </a:cubicBezTo>
                  <a:cubicBezTo>
                    <a:pt x="121" y="672"/>
                    <a:pt x="121" y="672"/>
                    <a:pt x="121" y="673"/>
                  </a:cubicBezTo>
                  <a:cubicBezTo>
                    <a:pt x="121" y="673"/>
                    <a:pt x="121" y="674"/>
                    <a:pt x="122" y="674"/>
                  </a:cubicBezTo>
                  <a:cubicBezTo>
                    <a:pt x="122" y="674"/>
                    <a:pt x="122" y="675"/>
                    <a:pt x="122" y="675"/>
                  </a:cubicBezTo>
                  <a:cubicBezTo>
                    <a:pt x="123" y="675"/>
                    <a:pt x="123" y="676"/>
                    <a:pt x="123" y="676"/>
                  </a:cubicBezTo>
                  <a:cubicBezTo>
                    <a:pt x="123" y="676"/>
                    <a:pt x="124" y="677"/>
                    <a:pt x="124" y="677"/>
                  </a:cubicBezTo>
                  <a:cubicBezTo>
                    <a:pt x="125" y="678"/>
                    <a:pt x="125" y="678"/>
                    <a:pt x="126" y="679"/>
                  </a:cubicBezTo>
                  <a:cubicBezTo>
                    <a:pt x="126" y="680"/>
                    <a:pt x="127" y="680"/>
                    <a:pt x="126" y="680"/>
                  </a:cubicBezTo>
                  <a:cubicBezTo>
                    <a:pt x="125" y="679"/>
                    <a:pt x="125" y="679"/>
                    <a:pt x="124" y="678"/>
                  </a:cubicBezTo>
                  <a:cubicBezTo>
                    <a:pt x="124" y="677"/>
                    <a:pt x="123" y="677"/>
                    <a:pt x="123" y="676"/>
                  </a:cubicBezTo>
                  <a:cubicBezTo>
                    <a:pt x="122" y="676"/>
                    <a:pt x="122" y="675"/>
                    <a:pt x="122" y="675"/>
                  </a:cubicBezTo>
                  <a:cubicBezTo>
                    <a:pt x="121" y="674"/>
                    <a:pt x="121" y="674"/>
                    <a:pt x="121" y="673"/>
                  </a:cubicBezTo>
                  <a:cubicBezTo>
                    <a:pt x="121" y="674"/>
                    <a:pt x="120" y="673"/>
                    <a:pt x="120" y="673"/>
                  </a:cubicBezTo>
                  <a:cubicBezTo>
                    <a:pt x="120" y="672"/>
                    <a:pt x="119" y="672"/>
                    <a:pt x="119" y="672"/>
                  </a:cubicBezTo>
                  <a:cubicBezTo>
                    <a:pt x="119" y="671"/>
                    <a:pt x="119" y="671"/>
                    <a:pt x="118" y="670"/>
                  </a:cubicBezTo>
                  <a:cubicBezTo>
                    <a:pt x="117" y="668"/>
                    <a:pt x="117" y="668"/>
                    <a:pt x="117" y="668"/>
                  </a:cubicBezTo>
                  <a:cubicBezTo>
                    <a:pt x="116" y="668"/>
                    <a:pt x="116" y="667"/>
                    <a:pt x="116" y="667"/>
                  </a:cubicBezTo>
                  <a:cubicBezTo>
                    <a:pt x="116" y="668"/>
                    <a:pt x="116" y="667"/>
                    <a:pt x="115" y="667"/>
                  </a:cubicBezTo>
                  <a:cubicBezTo>
                    <a:pt x="115" y="667"/>
                    <a:pt x="115" y="666"/>
                    <a:pt x="115" y="666"/>
                  </a:cubicBezTo>
                  <a:cubicBezTo>
                    <a:pt x="115" y="666"/>
                    <a:pt x="115" y="665"/>
                    <a:pt x="115" y="665"/>
                  </a:cubicBezTo>
                  <a:cubicBezTo>
                    <a:pt x="114" y="665"/>
                    <a:pt x="114" y="665"/>
                    <a:pt x="114" y="665"/>
                  </a:cubicBezTo>
                  <a:cubicBezTo>
                    <a:pt x="114" y="664"/>
                    <a:pt x="114" y="664"/>
                    <a:pt x="113" y="663"/>
                  </a:cubicBezTo>
                  <a:cubicBezTo>
                    <a:pt x="113" y="663"/>
                    <a:pt x="112" y="663"/>
                    <a:pt x="112" y="662"/>
                  </a:cubicBezTo>
                  <a:cubicBezTo>
                    <a:pt x="112" y="662"/>
                    <a:pt x="111" y="661"/>
                    <a:pt x="111" y="661"/>
                  </a:cubicBezTo>
                  <a:cubicBezTo>
                    <a:pt x="111" y="661"/>
                    <a:pt x="111" y="660"/>
                    <a:pt x="111" y="660"/>
                  </a:cubicBezTo>
                  <a:cubicBezTo>
                    <a:pt x="112" y="660"/>
                    <a:pt x="112" y="661"/>
                    <a:pt x="112" y="662"/>
                  </a:cubicBezTo>
                  <a:cubicBezTo>
                    <a:pt x="113" y="662"/>
                    <a:pt x="113" y="663"/>
                    <a:pt x="114" y="663"/>
                  </a:cubicBezTo>
                  <a:close/>
                  <a:moveTo>
                    <a:pt x="110" y="654"/>
                  </a:moveTo>
                  <a:cubicBezTo>
                    <a:pt x="111" y="654"/>
                    <a:pt x="111" y="655"/>
                    <a:pt x="111" y="655"/>
                  </a:cubicBezTo>
                  <a:cubicBezTo>
                    <a:pt x="111" y="655"/>
                    <a:pt x="111" y="656"/>
                    <a:pt x="111" y="656"/>
                  </a:cubicBezTo>
                  <a:cubicBezTo>
                    <a:pt x="112" y="656"/>
                    <a:pt x="112" y="656"/>
                    <a:pt x="112" y="657"/>
                  </a:cubicBezTo>
                  <a:cubicBezTo>
                    <a:pt x="112" y="657"/>
                    <a:pt x="112" y="657"/>
                    <a:pt x="112" y="657"/>
                  </a:cubicBezTo>
                  <a:cubicBezTo>
                    <a:pt x="112" y="657"/>
                    <a:pt x="112" y="658"/>
                    <a:pt x="112" y="658"/>
                  </a:cubicBezTo>
                  <a:cubicBezTo>
                    <a:pt x="111" y="658"/>
                    <a:pt x="111" y="657"/>
                    <a:pt x="111" y="657"/>
                  </a:cubicBezTo>
                  <a:cubicBezTo>
                    <a:pt x="111" y="657"/>
                    <a:pt x="111" y="657"/>
                    <a:pt x="111" y="657"/>
                  </a:cubicBezTo>
                  <a:cubicBezTo>
                    <a:pt x="111" y="656"/>
                    <a:pt x="111" y="656"/>
                    <a:pt x="111" y="656"/>
                  </a:cubicBezTo>
                  <a:cubicBezTo>
                    <a:pt x="111" y="656"/>
                    <a:pt x="111" y="656"/>
                    <a:pt x="111" y="656"/>
                  </a:cubicBezTo>
                  <a:cubicBezTo>
                    <a:pt x="111" y="656"/>
                    <a:pt x="111" y="655"/>
                    <a:pt x="110" y="655"/>
                  </a:cubicBezTo>
                  <a:cubicBezTo>
                    <a:pt x="110" y="655"/>
                    <a:pt x="110" y="655"/>
                    <a:pt x="110" y="654"/>
                  </a:cubicBezTo>
                  <a:cubicBezTo>
                    <a:pt x="110" y="654"/>
                    <a:pt x="110" y="654"/>
                    <a:pt x="109" y="654"/>
                  </a:cubicBezTo>
                  <a:cubicBezTo>
                    <a:pt x="109" y="653"/>
                    <a:pt x="109" y="653"/>
                    <a:pt x="109" y="652"/>
                  </a:cubicBezTo>
                  <a:cubicBezTo>
                    <a:pt x="109" y="652"/>
                    <a:pt x="108" y="652"/>
                    <a:pt x="108" y="652"/>
                  </a:cubicBezTo>
                  <a:cubicBezTo>
                    <a:pt x="108" y="651"/>
                    <a:pt x="108" y="651"/>
                    <a:pt x="108" y="651"/>
                  </a:cubicBezTo>
                  <a:cubicBezTo>
                    <a:pt x="108" y="650"/>
                    <a:pt x="108" y="650"/>
                    <a:pt x="108" y="650"/>
                  </a:cubicBezTo>
                  <a:cubicBezTo>
                    <a:pt x="107" y="650"/>
                    <a:pt x="107" y="649"/>
                    <a:pt x="107" y="649"/>
                  </a:cubicBezTo>
                  <a:cubicBezTo>
                    <a:pt x="107" y="649"/>
                    <a:pt x="107" y="649"/>
                    <a:pt x="107" y="649"/>
                  </a:cubicBezTo>
                  <a:cubicBezTo>
                    <a:pt x="107" y="649"/>
                    <a:pt x="106" y="648"/>
                    <a:pt x="106" y="648"/>
                  </a:cubicBezTo>
                  <a:cubicBezTo>
                    <a:pt x="106" y="648"/>
                    <a:pt x="106" y="647"/>
                    <a:pt x="106" y="647"/>
                  </a:cubicBezTo>
                  <a:cubicBezTo>
                    <a:pt x="106" y="646"/>
                    <a:pt x="105" y="646"/>
                    <a:pt x="105" y="646"/>
                  </a:cubicBezTo>
                  <a:cubicBezTo>
                    <a:pt x="105" y="645"/>
                    <a:pt x="105" y="645"/>
                    <a:pt x="105" y="645"/>
                  </a:cubicBezTo>
                  <a:cubicBezTo>
                    <a:pt x="104" y="645"/>
                    <a:pt x="104" y="644"/>
                    <a:pt x="104" y="644"/>
                  </a:cubicBezTo>
                  <a:cubicBezTo>
                    <a:pt x="104" y="643"/>
                    <a:pt x="104" y="643"/>
                    <a:pt x="104" y="643"/>
                  </a:cubicBezTo>
                  <a:cubicBezTo>
                    <a:pt x="103" y="643"/>
                    <a:pt x="103" y="642"/>
                    <a:pt x="103" y="642"/>
                  </a:cubicBezTo>
                  <a:cubicBezTo>
                    <a:pt x="103" y="642"/>
                    <a:pt x="102" y="641"/>
                    <a:pt x="102" y="641"/>
                  </a:cubicBezTo>
                  <a:cubicBezTo>
                    <a:pt x="102" y="640"/>
                    <a:pt x="102" y="640"/>
                    <a:pt x="102" y="640"/>
                  </a:cubicBezTo>
                  <a:cubicBezTo>
                    <a:pt x="101" y="639"/>
                    <a:pt x="101" y="639"/>
                    <a:pt x="101" y="638"/>
                  </a:cubicBezTo>
                  <a:cubicBezTo>
                    <a:pt x="101" y="638"/>
                    <a:pt x="101" y="638"/>
                    <a:pt x="101" y="637"/>
                  </a:cubicBezTo>
                  <a:cubicBezTo>
                    <a:pt x="101" y="637"/>
                    <a:pt x="101" y="636"/>
                    <a:pt x="101" y="636"/>
                  </a:cubicBezTo>
                  <a:cubicBezTo>
                    <a:pt x="101" y="636"/>
                    <a:pt x="100" y="636"/>
                    <a:pt x="100" y="635"/>
                  </a:cubicBezTo>
                  <a:cubicBezTo>
                    <a:pt x="100" y="635"/>
                    <a:pt x="100" y="635"/>
                    <a:pt x="100" y="635"/>
                  </a:cubicBezTo>
                  <a:cubicBezTo>
                    <a:pt x="100" y="634"/>
                    <a:pt x="100" y="634"/>
                    <a:pt x="100" y="633"/>
                  </a:cubicBezTo>
                  <a:cubicBezTo>
                    <a:pt x="100" y="633"/>
                    <a:pt x="100" y="633"/>
                    <a:pt x="99" y="633"/>
                  </a:cubicBezTo>
                  <a:cubicBezTo>
                    <a:pt x="99" y="633"/>
                    <a:pt x="99" y="633"/>
                    <a:pt x="99" y="633"/>
                  </a:cubicBezTo>
                  <a:cubicBezTo>
                    <a:pt x="99" y="631"/>
                    <a:pt x="99" y="632"/>
                    <a:pt x="99" y="631"/>
                  </a:cubicBezTo>
                  <a:cubicBezTo>
                    <a:pt x="99" y="631"/>
                    <a:pt x="99" y="631"/>
                    <a:pt x="100" y="632"/>
                  </a:cubicBezTo>
                  <a:cubicBezTo>
                    <a:pt x="100" y="632"/>
                    <a:pt x="100" y="633"/>
                    <a:pt x="100" y="633"/>
                  </a:cubicBezTo>
                  <a:cubicBezTo>
                    <a:pt x="100" y="633"/>
                    <a:pt x="101" y="633"/>
                    <a:pt x="101" y="634"/>
                  </a:cubicBezTo>
                  <a:cubicBezTo>
                    <a:pt x="101" y="634"/>
                    <a:pt x="101" y="634"/>
                    <a:pt x="101" y="635"/>
                  </a:cubicBezTo>
                  <a:cubicBezTo>
                    <a:pt x="101" y="635"/>
                    <a:pt x="101" y="635"/>
                    <a:pt x="101" y="635"/>
                  </a:cubicBezTo>
                  <a:cubicBezTo>
                    <a:pt x="101" y="636"/>
                    <a:pt x="101" y="636"/>
                    <a:pt x="101" y="636"/>
                  </a:cubicBezTo>
                  <a:cubicBezTo>
                    <a:pt x="101" y="636"/>
                    <a:pt x="101" y="636"/>
                    <a:pt x="102" y="636"/>
                  </a:cubicBezTo>
                  <a:cubicBezTo>
                    <a:pt x="102" y="636"/>
                    <a:pt x="102" y="636"/>
                    <a:pt x="102" y="636"/>
                  </a:cubicBezTo>
                  <a:cubicBezTo>
                    <a:pt x="102" y="637"/>
                    <a:pt x="102" y="637"/>
                    <a:pt x="102" y="637"/>
                  </a:cubicBezTo>
                  <a:cubicBezTo>
                    <a:pt x="102" y="637"/>
                    <a:pt x="102" y="637"/>
                    <a:pt x="102" y="637"/>
                  </a:cubicBezTo>
                  <a:cubicBezTo>
                    <a:pt x="102" y="638"/>
                    <a:pt x="102" y="638"/>
                    <a:pt x="102" y="638"/>
                  </a:cubicBezTo>
                  <a:cubicBezTo>
                    <a:pt x="102" y="638"/>
                    <a:pt x="102" y="638"/>
                    <a:pt x="102" y="638"/>
                  </a:cubicBezTo>
                  <a:cubicBezTo>
                    <a:pt x="102" y="638"/>
                    <a:pt x="103" y="638"/>
                    <a:pt x="103" y="638"/>
                  </a:cubicBezTo>
                  <a:cubicBezTo>
                    <a:pt x="103" y="639"/>
                    <a:pt x="103" y="639"/>
                    <a:pt x="103" y="639"/>
                  </a:cubicBezTo>
                  <a:cubicBezTo>
                    <a:pt x="103" y="640"/>
                    <a:pt x="104" y="640"/>
                    <a:pt x="104" y="640"/>
                  </a:cubicBezTo>
                  <a:cubicBezTo>
                    <a:pt x="104" y="640"/>
                    <a:pt x="104" y="640"/>
                    <a:pt x="104" y="641"/>
                  </a:cubicBezTo>
                  <a:cubicBezTo>
                    <a:pt x="104" y="641"/>
                    <a:pt x="104" y="641"/>
                    <a:pt x="104" y="641"/>
                  </a:cubicBezTo>
                  <a:cubicBezTo>
                    <a:pt x="104" y="641"/>
                    <a:pt x="104" y="641"/>
                    <a:pt x="104" y="641"/>
                  </a:cubicBezTo>
                  <a:cubicBezTo>
                    <a:pt x="104" y="642"/>
                    <a:pt x="104" y="642"/>
                    <a:pt x="104" y="642"/>
                  </a:cubicBezTo>
                  <a:cubicBezTo>
                    <a:pt x="105" y="643"/>
                    <a:pt x="105" y="643"/>
                    <a:pt x="105" y="644"/>
                  </a:cubicBezTo>
                  <a:cubicBezTo>
                    <a:pt x="105" y="644"/>
                    <a:pt x="105" y="644"/>
                    <a:pt x="105" y="644"/>
                  </a:cubicBezTo>
                  <a:cubicBezTo>
                    <a:pt x="105" y="644"/>
                    <a:pt x="105" y="644"/>
                    <a:pt x="105" y="643"/>
                  </a:cubicBezTo>
                  <a:cubicBezTo>
                    <a:pt x="105" y="643"/>
                    <a:pt x="105" y="643"/>
                    <a:pt x="105" y="643"/>
                  </a:cubicBezTo>
                  <a:cubicBezTo>
                    <a:pt x="105" y="643"/>
                    <a:pt x="106" y="643"/>
                    <a:pt x="106" y="643"/>
                  </a:cubicBezTo>
                  <a:cubicBezTo>
                    <a:pt x="106" y="643"/>
                    <a:pt x="106" y="643"/>
                    <a:pt x="106" y="644"/>
                  </a:cubicBezTo>
                  <a:cubicBezTo>
                    <a:pt x="106" y="644"/>
                    <a:pt x="106" y="644"/>
                    <a:pt x="106" y="644"/>
                  </a:cubicBezTo>
                  <a:cubicBezTo>
                    <a:pt x="106" y="644"/>
                    <a:pt x="106" y="645"/>
                    <a:pt x="106" y="645"/>
                  </a:cubicBezTo>
                  <a:cubicBezTo>
                    <a:pt x="106" y="645"/>
                    <a:pt x="106" y="645"/>
                    <a:pt x="106" y="645"/>
                  </a:cubicBezTo>
                  <a:cubicBezTo>
                    <a:pt x="106" y="645"/>
                    <a:pt x="106" y="646"/>
                    <a:pt x="106" y="646"/>
                  </a:cubicBezTo>
                  <a:cubicBezTo>
                    <a:pt x="106" y="646"/>
                    <a:pt x="106" y="646"/>
                    <a:pt x="106" y="647"/>
                  </a:cubicBezTo>
                  <a:cubicBezTo>
                    <a:pt x="106" y="647"/>
                    <a:pt x="107" y="647"/>
                    <a:pt x="107" y="647"/>
                  </a:cubicBezTo>
                  <a:cubicBezTo>
                    <a:pt x="107" y="648"/>
                    <a:pt x="107" y="648"/>
                    <a:pt x="107" y="648"/>
                  </a:cubicBezTo>
                  <a:cubicBezTo>
                    <a:pt x="107" y="649"/>
                    <a:pt x="108" y="649"/>
                    <a:pt x="108" y="649"/>
                  </a:cubicBezTo>
                  <a:cubicBezTo>
                    <a:pt x="108" y="649"/>
                    <a:pt x="108" y="650"/>
                    <a:pt x="108" y="650"/>
                  </a:cubicBezTo>
                  <a:cubicBezTo>
                    <a:pt x="108" y="650"/>
                    <a:pt x="109" y="651"/>
                    <a:pt x="109" y="651"/>
                  </a:cubicBezTo>
                  <a:cubicBezTo>
                    <a:pt x="109" y="652"/>
                    <a:pt x="109" y="652"/>
                    <a:pt x="109" y="652"/>
                  </a:cubicBezTo>
                  <a:cubicBezTo>
                    <a:pt x="110" y="653"/>
                    <a:pt x="110" y="653"/>
                    <a:pt x="110" y="653"/>
                  </a:cubicBezTo>
                  <a:cubicBezTo>
                    <a:pt x="110" y="654"/>
                    <a:pt x="110" y="654"/>
                    <a:pt x="110" y="654"/>
                  </a:cubicBezTo>
                  <a:close/>
                  <a:moveTo>
                    <a:pt x="130" y="137"/>
                  </a:moveTo>
                  <a:cubicBezTo>
                    <a:pt x="130" y="137"/>
                    <a:pt x="130" y="137"/>
                    <a:pt x="130" y="137"/>
                  </a:cubicBezTo>
                  <a:cubicBezTo>
                    <a:pt x="130" y="138"/>
                    <a:pt x="129" y="139"/>
                    <a:pt x="130" y="139"/>
                  </a:cubicBezTo>
                  <a:cubicBezTo>
                    <a:pt x="130" y="139"/>
                    <a:pt x="130" y="138"/>
                    <a:pt x="131" y="138"/>
                  </a:cubicBezTo>
                  <a:cubicBezTo>
                    <a:pt x="131" y="138"/>
                    <a:pt x="131" y="138"/>
                    <a:pt x="131" y="139"/>
                  </a:cubicBezTo>
                  <a:cubicBezTo>
                    <a:pt x="131" y="139"/>
                    <a:pt x="131" y="139"/>
                    <a:pt x="132" y="139"/>
                  </a:cubicBezTo>
                  <a:cubicBezTo>
                    <a:pt x="131" y="140"/>
                    <a:pt x="131" y="140"/>
                    <a:pt x="130" y="140"/>
                  </a:cubicBezTo>
                  <a:cubicBezTo>
                    <a:pt x="130" y="141"/>
                    <a:pt x="130" y="142"/>
                    <a:pt x="129" y="141"/>
                  </a:cubicBezTo>
                  <a:cubicBezTo>
                    <a:pt x="130" y="143"/>
                    <a:pt x="129" y="143"/>
                    <a:pt x="129" y="144"/>
                  </a:cubicBezTo>
                  <a:cubicBezTo>
                    <a:pt x="128" y="144"/>
                    <a:pt x="129" y="145"/>
                    <a:pt x="129" y="145"/>
                  </a:cubicBezTo>
                  <a:cubicBezTo>
                    <a:pt x="130" y="146"/>
                    <a:pt x="128" y="144"/>
                    <a:pt x="128" y="146"/>
                  </a:cubicBezTo>
                  <a:cubicBezTo>
                    <a:pt x="127" y="146"/>
                    <a:pt x="127" y="146"/>
                    <a:pt x="127" y="147"/>
                  </a:cubicBezTo>
                  <a:cubicBezTo>
                    <a:pt x="127" y="148"/>
                    <a:pt x="127" y="148"/>
                    <a:pt x="128" y="149"/>
                  </a:cubicBezTo>
                  <a:cubicBezTo>
                    <a:pt x="126" y="149"/>
                    <a:pt x="126" y="151"/>
                    <a:pt x="125" y="151"/>
                  </a:cubicBezTo>
                  <a:cubicBezTo>
                    <a:pt x="125" y="152"/>
                    <a:pt x="125" y="153"/>
                    <a:pt x="125" y="155"/>
                  </a:cubicBezTo>
                  <a:cubicBezTo>
                    <a:pt x="124" y="154"/>
                    <a:pt x="124" y="156"/>
                    <a:pt x="124" y="156"/>
                  </a:cubicBezTo>
                  <a:cubicBezTo>
                    <a:pt x="124" y="156"/>
                    <a:pt x="123" y="157"/>
                    <a:pt x="123" y="157"/>
                  </a:cubicBezTo>
                  <a:cubicBezTo>
                    <a:pt x="123" y="158"/>
                    <a:pt x="124" y="158"/>
                    <a:pt x="124" y="159"/>
                  </a:cubicBezTo>
                  <a:cubicBezTo>
                    <a:pt x="122" y="160"/>
                    <a:pt x="123" y="161"/>
                    <a:pt x="122" y="161"/>
                  </a:cubicBezTo>
                  <a:cubicBezTo>
                    <a:pt x="122" y="163"/>
                    <a:pt x="121" y="163"/>
                    <a:pt x="121" y="165"/>
                  </a:cubicBezTo>
                  <a:cubicBezTo>
                    <a:pt x="120" y="165"/>
                    <a:pt x="120" y="166"/>
                    <a:pt x="120" y="166"/>
                  </a:cubicBezTo>
                  <a:cubicBezTo>
                    <a:pt x="120" y="166"/>
                    <a:pt x="120" y="166"/>
                    <a:pt x="120" y="166"/>
                  </a:cubicBezTo>
                  <a:cubicBezTo>
                    <a:pt x="119" y="166"/>
                    <a:pt x="120" y="167"/>
                    <a:pt x="120" y="167"/>
                  </a:cubicBezTo>
                  <a:cubicBezTo>
                    <a:pt x="119" y="169"/>
                    <a:pt x="121" y="168"/>
                    <a:pt x="121" y="170"/>
                  </a:cubicBezTo>
                  <a:cubicBezTo>
                    <a:pt x="119" y="169"/>
                    <a:pt x="120" y="171"/>
                    <a:pt x="119" y="171"/>
                  </a:cubicBezTo>
                  <a:cubicBezTo>
                    <a:pt x="118" y="173"/>
                    <a:pt x="119" y="173"/>
                    <a:pt x="119" y="174"/>
                  </a:cubicBezTo>
                  <a:cubicBezTo>
                    <a:pt x="119" y="174"/>
                    <a:pt x="118" y="174"/>
                    <a:pt x="118" y="174"/>
                  </a:cubicBezTo>
                  <a:cubicBezTo>
                    <a:pt x="118" y="175"/>
                    <a:pt x="119" y="175"/>
                    <a:pt x="119" y="176"/>
                  </a:cubicBezTo>
                  <a:cubicBezTo>
                    <a:pt x="118" y="176"/>
                    <a:pt x="119" y="176"/>
                    <a:pt x="118" y="176"/>
                  </a:cubicBezTo>
                  <a:cubicBezTo>
                    <a:pt x="118" y="177"/>
                    <a:pt x="117" y="178"/>
                    <a:pt x="117" y="178"/>
                  </a:cubicBezTo>
                  <a:cubicBezTo>
                    <a:pt x="117" y="178"/>
                    <a:pt x="117" y="179"/>
                    <a:pt x="116" y="179"/>
                  </a:cubicBezTo>
                  <a:cubicBezTo>
                    <a:pt x="116" y="181"/>
                    <a:pt x="116" y="181"/>
                    <a:pt x="116" y="184"/>
                  </a:cubicBezTo>
                  <a:cubicBezTo>
                    <a:pt x="116" y="184"/>
                    <a:pt x="115" y="184"/>
                    <a:pt x="115" y="185"/>
                  </a:cubicBezTo>
                  <a:cubicBezTo>
                    <a:pt x="115" y="185"/>
                    <a:pt x="115" y="185"/>
                    <a:pt x="115" y="185"/>
                  </a:cubicBezTo>
                  <a:cubicBezTo>
                    <a:pt x="115" y="185"/>
                    <a:pt x="115" y="186"/>
                    <a:pt x="114" y="186"/>
                  </a:cubicBezTo>
                  <a:cubicBezTo>
                    <a:pt x="114" y="187"/>
                    <a:pt x="114" y="188"/>
                    <a:pt x="114" y="189"/>
                  </a:cubicBezTo>
                  <a:cubicBezTo>
                    <a:pt x="113" y="189"/>
                    <a:pt x="114" y="191"/>
                    <a:pt x="113" y="191"/>
                  </a:cubicBezTo>
                  <a:cubicBezTo>
                    <a:pt x="112" y="188"/>
                    <a:pt x="114" y="185"/>
                    <a:pt x="114" y="182"/>
                  </a:cubicBezTo>
                  <a:cubicBezTo>
                    <a:pt x="114" y="181"/>
                    <a:pt x="115" y="181"/>
                    <a:pt x="115" y="180"/>
                  </a:cubicBezTo>
                  <a:cubicBezTo>
                    <a:pt x="115" y="178"/>
                    <a:pt x="117" y="177"/>
                    <a:pt x="117" y="176"/>
                  </a:cubicBezTo>
                  <a:cubicBezTo>
                    <a:pt x="117" y="175"/>
                    <a:pt x="116" y="175"/>
                    <a:pt x="116" y="174"/>
                  </a:cubicBezTo>
                  <a:cubicBezTo>
                    <a:pt x="117" y="174"/>
                    <a:pt x="117" y="173"/>
                    <a:pt x="118" y="173"/>
                  </a:cubicBezTo>
                  <a:cubicBezTo>
                    <a:pt x="118" y="170"/>
                    <a:pt x="119" y="167"/>
                    <a:pt x="119" y="164"/>
                  </a:cubicBezTo>
                  <a:cubicBezTo>
                    <a:pt x="120" y="163"/>
                    <a:pt x="120" y="163"/>
                    <a:pt x="120" y="162"/>
                  </a:cubicBezTo>
                  <a:cubicBezTo>
                    <a:pt x="121" y="162"/>
                    <a:pt x="121" y="162"/>
                    <a:pt x="122" y="161"/>
                  </a:cubicBezTo>
                  <a:cubicBezTo>
                    <a:pt x="122" y="160"/>
                    <a:pt x="121" y="160"/>
                    <a:pt x="121" y="160"/>
                  </a:cubicBezTo>
                  <a:cubicBezTo>
                    <a:pt x="121" y="160"/>
                    <a:pt x="122" y="159"/>
                    <a:pt x="122" y="158"/>
                  </a:cubicBezTo>
                  <a:cubicBezTo>
                    <a:pt x="122" y="158"/>
                    <a:pt x="122" y="157"/>
                    <a:pt x="123" y="157"/>
                  </a:cubicBezTo>
                  <a:cubicBezTo>
                    <a:pt x="123" y="155"/>
                    <a:pt x="125" y="153"/>
                    <a:pt x="124" y="151"/>
                  </a:cubicBezTo>
                  <a:cubicBezTo>
                    <a:pt x="125" y="151"/>
                    <a:pt x="125" y="149"/>
                    <a:pt x="125" y="149"/>
                  </a:cubicBezTo>
                  <a:cubicBezTo>
                    <a:pt x="125" y="148"/>
                    <a:pt x="125" y="148"/>
                    <a:pt x="126" y="147"/>
                  </a:cubicBezTo>
                  <a:cubicBezTo>
                    <a:pt x="126" y="147"/>
                    <a:pt x="126" y="146"/>
                    <a:pt x="126" y="146"/>
                  </a:cubicBezTo>
                  <a:cubicBezTo>
                    <a:pt x="127" y="145"/>
                    <a:pt x="127" y="145"/>
                    <a:pt x="127" y="144"/>
                  </a:cubicBezTo>
                  <a:cubicBezTo>
                    <a:pt x="127" y="144"/>
                    <a:pt x="128" y="144"/>
                    <a:pt x="128" y="143"/>
                  </a:cubicBezTo>
                  <a:cubicBezTo>
                    <a:pt x="127" y="142"/>
                    <a:pt x="126" y="144"/>
                    <a:pt x="126" y="145"/>
                  </a:cubicBezTo>
                  <a:cubicBezTo>
                    <a:pt x="125" y="145"/>
                    <a:pt x="126" y="146"/>
                    <a:pt x="126" y="146"/>
                  </a:cubicBezTo>
                  <a:cubicBezTo>
                    <a:pt x="125" y="147"/>
                    <a:pt x="125" y="147"/>
                    <a:pt x="124" y="147"/>
                  </a:cubicBezTo>
                  <a:cubicBezTo>
                    <a:pt x="124" y="148"/>
                    <a:pt x="124" y="149"/>
                    <a:pt x="124" y="149"/>
                  </a:cubicBezTo>
                  <a:cubicBezTo>
                    <a:pt x="123" y="149"/>
                    <a:pt x="124" y="150"/>
                    <a:pt x="123" y="150"/>
                  </a:cubicBezTo>
                  <a:cubicBezTo>
                    <a:pt x="123" y="152"/>
                    <a:pt x="123" y="151"/>
                    <a:pt x="122" y="152"/>
                  </a:cubicBezTo>
                  <a:cubicBezTo>
                    <a:pt x="122" y="153"/>
                    <a:pt x="122" y="154"/>
                    <a:pt x="122" y="154"/>
                  </a:cubicBezTo>
                  <a:cubicBezTo>
                    <a:pt x="122" y="154"/>
                    <a:pt x="121" y="154"/>
                    <a:pt x="121" y="154"/>
                  </a:cubicBezTo>
                  <a:cubicBezTo>
                    <a:pt x="121" y="154"/>
                    <a:pt x="121" y="155"/>
                    <a:pt x="121" y="155"/>
                  </a:cubicBezTo>
                  <a:cubicBezTo>
                    <a:pt x="121" y="155"/>
                    <a:pt x="121" y="155"/>
                    <a:pt x="121" y="155"/>
                  </a:cubicBezTo>
                  <a:cubicBezTo>
                    <a:pt x="121" y="155"/>
                    <a:pt x="121" y="155"/>
                    <a:pt x="121" y="156"/>
                  </a:cubicBezTo>
                  <a:cubicBezTo>
                    <a:pt x="121" y="156"/>
                    <a:pt x="120" y="157"/>
                    <a:pt x="120" y="157"/>
                  </a:cubicBezTo>
                  <a:cubicBezTo>
                    <a:pt x="120" y="158"/>
                    <a:pt x="121" y="159"/>
                    <a:pt x="121" y="159"/>
                  </a:cubicBezTo>
                  <a:cubicBezTo>
                    <a:pt x="121" y="159"/>
                    <a:pt x="120" y="160"/>
                    <a:pt x="120" y="160"/>
                  </a:cubicBezTo>
                  <a:cubicBezTo>
                    <a:pt x="120" y="160"/>
                    <a:pt x="120" y="161"/>
                    <a:pt x="120" y="162"/>
                  </a:cubicBezTo>
                  <a:cubicBezTo>
                    <a:pt x="119" y="162"/>
                    <a:pt x="119" y="163"/>
                    <a:pt x="119" y="164"/>
                  </a:cubicBezTo>
                  <a:cubicBezTo>
                    <a:pt x="119" y="165"/>
                    <a:pt x="119" y="166"/>
                    <a:pt x="118" y="166"/>
                  </a:cubicBezTo>
                  <a:cubicBezTo>
                    <a:pt x="118" y="166"/>
                    <a:pt x="118" y="165"/>
                    <a:pt x="117" y="165"/>
                  </a:cubicBezTo>
                  <a:cubicBezTo>
                    <a:pt x="117" y="166"/>
                    <a:pt x="117" y="167"/>
                    <a:pt x="117" y="167"/>
                  </a:cubicBezTo>
                  <a:cubicBezTo>
                    <a:pt x="117" y="168"/>
                    <a:pt x="115" y="169"/>
                    <a:pt x="116" y="170"/>
                  </a:cubicBezTo>
                  <a:cubicBezTo>
                    <a:pt x="116" y="169"/>
                    <a:pt x="117" y="169"/>
                    <a:pt x="117" y="169"/>
                  </a:cubicBezTo>
                  <a:cubicBezTo>
                    <a:pt x="117" y="169"/>
                    <a:pt x="117" y="168"/>
                    <a:pt x="117" y="168"/>
                  </a:cubicBezTo>
                  <a:cubicBezTo>
                    <a:pt x="117" y="167"/>
                    <a:pt x="118" y="167"/>
                    <a:pt x="118" y="167"/>
                  </a:cubicBezTo>
                  <a:cubicBezTo>
                    <a:pt x="118" y="168"/>
                    <a:pt x="118" y="167"/>
                    <a:pt x="118" y="168"/>
                  </a:cubicBezTo>
                  <a:cubicBezTo>
                    <a:pt x="117" y="168"/>
                    <a:pt x="118" y="169"/>
                    <a:pt x="118" y="169"/>
                  </a:cubicBezTo>
                  <a:cubicBezTo>
                    <a:pt x="117" y="170"/>
                    <a:pt x="117" y="172"/>
                    <a:pt x="117" y="173"/>
                  </a:cubicBezTo>
                  <a:cubicBezTo>
                    <a:pt x="116" y="173"/>
                    <a:pt x="116" y="174"/>
                    <a:pt x="116" y="174"/>
                  </a:cubicBezTo>
                  <a:cubicBezTo>
                    <a:pt x="116" y="175"/>
                    <a:pt x="115" y="175"/>
                    <a:pt x="115" y="176"/>
                  </a:cubicBezTo>
                  <a:cubicBezTo>
                    <a:pt x="114" y="177"/>
                    <a:pt x="116" y="176"/>
                    <a:pt x="115" y="177"/>
                  </a:cubicBezTo>
                  <a:cubicBezTo>
                    <a:pt x="115" y="177"/>
                    <a:pt x="114" y="178"/>
                    <a:pt x="114" y="179"/>
                  </a:cubicBezTo>
                  <a:cubicBezTo>
                    <a:pt x="114" y="179"/>
                    <a:pt x="114" y="179"/>
                    <a:pt x="114" y="180"/>
                  </a:cubicBezTo>
                  <a:cubicBezTo>
                    <a:pt x="113" y="180"/>
                    <a:pt x="113" y="179"/>
                    <a:pt x="113" y="180"/>
                  </a:cubicBezTo>
                  <a:cubicBezTo>
                    <a:pt x="113" y="180"/>
                    <a:pt x="113" y="180"/>
                    <a:pt x="113" y="180"/>
                  </a:cubicBezTo>
                  <a:cubicBezTo>
                    <a:pt x="112" y="181"/>
                    <a:pt x="113" y="181"/>
                    <a:pt x="113" y="182"/>
                  </a:cubicBezTo>
                  <a:cubicBezTo>
                    <a:pt x="112" y="183"/>
                    <a:pt x="113" y="184"/>
                    <a:pt x="112" y="185"/>
                  </a:cubicBezTo>
                  <a:cubicBezTo>
                    <a:pt x="112" y="186"/>
                    <a:pt x="112" y="187"/>
                    <a:pt x="112" y="188"/>
                  </a:cubicBezTo>
                  <a:cubicBezTo>
                    <a:pt x="112" y="189"/>
                    <a:pt x="112" y="190"/>
                    <a:pt x="112" y="191"/>
                  </a:cubicBezTo>
                  <a:cubicBezTo>
                    <a:pt x="112" y="191"/>
                    <a:pt x="111" y="192"/>
                    <a:pt x="111" y="192"/>
                  </a:cubicBezTo>
                  <a:cubicBezTo>
                    <a:pt x="111" y="193"/>
                    <a:pt x="111" y="193"/>
                    <a:pt x="111" y="194"/>
                  </a:cubicBezTo>
                  <a:cubicBezTo>
                    <a:pt x="110" y="196"/>
                    <a:pt x="110" y="198"/>
                    <a:pt x="110" y="201"/>
                  </a:cubicBezTo>
                  <a:cubicBezTo>
                    <a:pt x="110" y="201"/>
                    <a:pt x="110" y="202"/>
                    <a:pt x="110" y="202"/>
                  </a:cubicBezTo>
                  <a:cubicBezTo>
                    <a:pt x="110" y="203"/>
                    <a:pt x="110" y="204"/>
                    <a:pt x="110" y="204"/>
                  </a:cubicBezTo>
                  <a:cubicBezTo>
                    <a:pt x="110" y="205"/>
                    <a:pt x="109" y="205"/>
                    <a:pt x="109" y="205"/>
                  </a:cubicBezTo>
                  <a:cubicBezTo>
                    <a:pt x="109" y="205"/>
                    <a:pt x="109" y="205"/>
                    <a:pt x="109" y="206"/>
                  </a:cubicBezTo>
                  <a:cubicBezTo>
                    <a:pt x="109" y="206"/>
                    <a:pt x="109" y="206"/>
                    <a:pt x="109" y="205"/>
                  </a:cubicBezTo>
                  <a:cubicBezTo>
                    <a:pt x="109" y="206"/>
                    <a:pt x="108" y="207"/>
                    <a:pt x="109" y="207"/>
                  </a:cubicBezTo>
                  <a:cubicBezTo>
                    <a:pt x="109" y="208"/>
                    <a:pt x="110" y="208"/>
                    <a:pt x="110" y="209"/>
                  </a:cubicBezTo>
                  <a:cubicBezTo>
                    <a:pt x="110" y="210"/>
                    <a:pt x="110" y="212"/>
                    <a:pt x="110" y="214"/>
                  </a:cubicBezTo>
                  <a:cubicBezTo>
                    <a:pt x="110" y="214"/>
                    <a:pt x="109" y="215"/>
                    <a:pt x="109" y="215"/>
                  </a:cubicBezTo>
                  <a:cubicBezTo>
                    <a:pt x="109" y="216"/>
                    <a:pt x="110" y="216"/>
                    <a:pt x="110" y="217"/>
                  </a:cubicBezTo>
                  <a:cubicBezTo>
                    <a:pt x="110" y="218"/>
                    <a:pt x="109" y="219"/>
                    <a:pt x="110" y="221"/>
                  </a:cubicBezTo>
                  <a:cubicBezTo>
                    <a:pt x="110" y="222"/>
                    <a:pt x="110" y="223"/>
                    <a:pt x="110" y="225"/>
                  </a:cubicBezTo>
                  <a:cubicBezTo>
                    <a:pt x="113" y="247"/>
                    <a:pt x="124" y="265"/>
                    <a:pt x="143" y="277"/>
                  </a:cubicBezTo>
                  <a:cubicBezTo>
                    <a:pt x="162" y="290"/>
                    <a:pt x="187" y="290"/>
                    <a:pt x="207" y="279"/>
                  </a:cubicBezTo>
                  <a:cubicBezTo>
                    <a:pt x="220" y="273"/>
                    <a:pt x="230" y="264"/>
                    <a:pt x="238" y="252"/>
                  </a:cubicBezTo>
                  <a:cubicBezTo>
                    <a:pt x="244" y="242"/>
                    <a:pt x="251" y="228"/>
                    <a:pt x="248" y="216"/>
                  </a:cubicBezTo>
                  <a:cubicBezTo>
                    <a:pt x="246" y="210"/>
                    <a:pt x="243" y="204"/>
                    <a:pt x="238" y="202"/>
                  </a:cubicBezTo>
                  <a:cubicBezTo>
                    <a:pt x="236" y="201"/>
                    <a:pt x="235" y="201"/>
                    <a:pt x="233" y="200"/>
                  </a:cubicBezTo>
                  <a:cubicBezTo>
                    <a:pt x="240" y="191"/>
                    <a:pt x="238" y="179"/>
                    <a:pt x="231" y="171"/>
                  </a:cubicBezTo>
                  <a:cubicBezTo>
                    <a:pt x="222" y="162"/>
                    <a:pt x="209" y="159"/>
                    <a:pt x="198" y="166"/>
                  </a:cubicBezTo>
                  <a:cubicBezTo>
                    <a:pt x="198" y="167"/>
                    <a:pt x="191" y="173"/>
                    <a:pt x="191" y="173"/>
                  </a:cubicBezTo>
                  <a:cubicBezTo>
                    <a:pt x="183" y="167"/>
                    <a:pt x="171" y="172"/>
                    <a:pt x="165" y="179"/>
                  </a:cubicBezTo>
                  <a:cubicBezTo>
                    <a:pt x="160" y="187"/>
                    <a:pt x="157" y="198"/>
                    <a:pt x="159" y="208"/>
                  </a:cubicBezTo>
                  <a:cubicBezTo>
                    <a:pt x="161" y="219"/>
                    <a:pt x="168" y="228"/>
                    <a:pt x="180" y="228"/>
                  </a:cubicBezTo>
                  <a:cubicBezTo>
                    <a:pt x="190" y="228"/>
                    <a:pt x="200" y="211"/>
                    <a:pt x="190" y="204"/>
                  </a:cubicBezTo>
                  <a:cubicBezTo>
                    <a:pt x="185" y="200"/>
                    <a:pt x="181" y="204"/>
                    <a:pt x="181" y="204"/>
                  </a:cubicBezTo>
                  <a:cubicBezTo>
                    <a:pt x="182" y="198"/>
                    <a:pt x="191" y="199"/>
                    <a:pt x="191" y="199"/>
                  </a:cubicBezTo>
                  <a:cubicBezTo>
                    <a:pt x="213" y="201"/>
                    <a:pt x="200" y="228"/>
                    <a:pt x="200" y="228"/>
                  </a:cubicBezTo>
                  <a:cubicBezTo>
                    <a:pt x="200" y="229"/>
                    <a:pt x="199" y="230"/>
                    <a:pt x="199" y="231"/>
                  </a:cubicBezTo>
                  <a:cubicBezTo>
                    <a:pt x="199" y="231"/>
                    <a:pt x="198" y="231"/>
                    <a:pt x="198" y="232"/>
                  </a:cubicBezTo>
                  <a:cubicBezTo>
                    <a:pt x="198" y="232"/>
                    <a:pt x="198" y="233"/>
                    <a:pt x="198" y="233"/>
                  </a:cubicBezTo>
                  <a:cubicBezTo>
                    <a:pt x="198" y="233"/>
                    <a:pt x="197" y="233"/>
                    <a:pt x="197" y="234"/>
                  </a:cubicBezTo>
                  <a:cubicBezTo>
                    <a:pt x="196" y="235"/>
                    <a:pt x="196" y="236"/>
                    <a:pt x="195" y="237"/>
                  </a:cubicBezTo>
                  <a:cubicBezTo>
                    <a:pt x="195" y="237"/>
                    <a:pt x="194" y="236"/>
                    <a:pt x="194" y="237"/>
                  </a:cubicBezTo>
                  <a:cubicBezTo>
                    <a:pt x="193" y="237"/>
                    <a:pt x="193" y="239"/>
                    <a:pt x="192" y="239"/>
                  </a:cubicBezTo>
                  <a:cubicBezTo>
                    <a:pt x="192" y="239"/>
                    <a:pt x="192" y="238"/>
                    <a:pt x="192" y="238"/>
                  </a:cubicBezTo>
                  <a:cubicBezTo>
                    <a:pt x="191" y="239"/>
                    <a:pt x="191" y="239"/>
                    <a:pt x="191" y="239"/>
                  </a:cubicBezTo>
                  <a:cubicBezTo>
                    <a:pt x="191" y="239"/>
                    <a:pt x="190" y="240"/>
                    <a:pt x="190" y="240"/>
                  </a:cubicBezTo>
                  <a:cubicBezTo>
                    <a:pt x="190" y="240"/>
                    <a:pt x="190" y="240"/>
                    <a:pt x="189" y="240"/>
                  </a:cubicBezTo>
                  <a:cubicBezTo>
                    <a:pt x="189" y="240"/>
                    <a:pt x="189" y="240"/>
                    <a:pt x="189" y="240"/>
                  </a:cubicBezTo>
                  <a:cubicBezTo>
                    <a:pt x="189" y="241"/>
                    <a:pt x="189" y="241"/>
                    <a:pt x="188" y="241"/>
                  </a:cubicBezTo>
                  <a:cubicBezTo>
                    <a:pt x="188" y="241"/>
                    <a:pt x="188" y="241"/>
                    <a:pt x="188" y="241"/>
                  </a:cubicBezTo>
                  <a:cubicBezTo>
                    <a:pt x="187" y="242"/>
                    <a:pt x="187" y="242"/>
                    <a:pt x="186" y="242"/>
                  </a:cubicBezTo>
                  <a:cubicBezTo>
                    <a:pt x="186" y="242"/>
                    <a:pt x="186" y="242"/>
                    <a:pt x="186" y="242"/>
                  </a:cubicBezTo>
                  <a:cubicBezTo>
                    <a:pt x="185" y="243"/>
                    <a:pt x="185" y="243"/>
                    <a:pt x="184" y="243"/>
                  </a:cubicBezTo>
                  <a:cubicBezTo>
                    <a:pt x="184" y="243"/>
                    <a:pt x="183" y="243"/>
                    <a:pt x="183" y="244"/>
                  </a:cubicBezTo>
                  <a:cubicBezTo>
                    <a:pt x="182" y="244"/>
                    <a:pt x="183" y="244"/>
                    <a:pt x="182" y="244"/>
                  </a:cubicBezTo>
                  <a:cubicBezTo>
                    <a:pt x="182" y="244"/>
                    <a:pt x="181" y="244"/>
                    <a:pt x="180" y="244"/>
                  </a:cubicBezTo>
                  <a:cubicBezTo>
                    <a:pt x="179" y="244"/>
                    <a:pt x="178" y="245"/>
                    <a:pt x="177" y="245"/>
                  </a:cubicBezTo>
                  <a:cubicBezTo>
                    <a:pt x="174" y="245"/>
                    <a:pt x="171" y="245"/>
                    <a:pt x="169" y="244"/>
                  </a:cubicBezTo>
                  <a:cubicBezTo>
                    <a:pt x="169" y="244"/>
                    <a:pt x="168" y="245"/>
                    <a:pt x="168" y="244"/>
                  </a:cubicBezTo>
                  <a:cubicBezTo>
                    <a:pt x="167" y="244"/>
                    <a:pt x="165" y="244"/>
                    <a:pt x="164" y="243"/>
                  </a:cubicBezTo>
                  <a:cubicBezTo>
                    <a:pt x="143" y="237"/>
                    <a:pt x="136" y="214"/>
                    <a:pt x="137" y="194"/>
                  </a:cubicBezTo>
                  <a:cubicBezTo>
                    <a:pt x="138" y="162"/>
                    <a:pt x="153" y="128"/>
                    <a:pt x="174" y="105"/>
                  </a:cubicBezTo>
                  <a:cubicBezTo>
                    <a:pt x="176" y="104"/>
                    <a:pt x="178" y="101"/>
                    <a:pt x="180" y="100"/>
                  </a:cubicBezTo>
                  <a:cubicBezTo>
                    <a:pt x="180" y="99"/>
                    <a:pt x="181" y="99"/>
                    <a:pt x="181" y="99"/>
                  </a:cubicBezTo>
                  <a:cubicBezTo>
                    <a:pt x="181" y="98"/>
                    <a:pt x="181" y="98"/>
                    <a:pt x="182" y="97"/>
                  </a:cubicBezTo>
                  <a:cubicBezTo>
                    <a:pt x="182" y="97"/>
                    <a:pt x="183" y="97"/>
                    <a:pt x="183" y="96"/>
                  </a:cubicBezTo>
                  <a:cubicBezTo>
                    <a:pt x="182" y="96"/>
                    <a:pt x="181" y="96"/>
                    <a:pt x="181" y="95"/>
                  </a:cubicBezTo>
                  <a:cubicBezTo>
                    <a:pt x="182" y="95"/>
                    <a:pt x="182" y="95"/>
                    <a:pt x="182" y="95"/>
                  </a:cubicBezTo>
                  <a:cubicBezTo>
                    <a:pt x="183" y="95"/>
                    <a:pt x="183" y="94"/>
                    <a:pt x="183" y="94"/>
                  </a:cubicBezTo>
                  <a:cubicBezTo>
                    <a:pt x="184" y="94"/>
                    <a:pt x="185" y="93"/>
                    <a:pt x="185" y="92"/>
                  </a:cubicBezTo>
                  <a:cubicBezTo>
                    <a:pt x="185" y="92"/>
                    <a:pt x="186" y="93"/>
                    <a:pt x="186" y="92"/>
                  </a:cubicBezTo>
                  <a:cubicBezTo>
                    <a:pt x="186" y="92"/>
                    <a:pt x="186" y="91"/>
                    <a:pt x="186" y="91"/>
                  </a:cubicBezTo>
                  <a:cubicBezTo>
                    <a:pt x="188" y="91"/>
                    <a:pt x="188" y="89"/>
                    <a:pt x="190" y="89"/>
                  </a:cubicBezTo>
                  <a:cubicBezTo>
                    <a:pt x="189" y="87"/>
                    <a:pt x="190" y="87"/>
                    <a:pt x="191" y="86"/>
                  </a:cubicBezTo>
                  <a:cubicBezTo>
                    <a:pt x="191" y="86"/>
                    <a:pt x="190" y="85"/>
                    <a:pt x="191" y="85"/>
                  </a:cubicBezTo>
                  <a:cubicBezTo>
                    <a:pt x="191" y="85"/>
                    <a:pt x="192" y="85"/>
                    <a:pt x="192" y="84"/>
                  </a:cubicBezTo>
                  <a:cubicBezTo>
                    <a:pt x="193" y="84"/>
                    <a:pt x="194" y="83"/>
                    <a:pt x="195" y="83"/>
                  </a:cubicBezTo>
                  <a:cubicBezTo>
                    <a:pt x="195" y="82"/>
                    <a:pt x="196" y="82"/>
                    <a:pt x="196" y="81"/>
                  </a:cubicBezTo>
                  <a:cubicBezTo>
                    <a:pt x="194" y="81"/>
                    <a:pt x="194" y="81"/>
                    <a:pt x="193" y="81"/>
                  </a:cubicBezTo>
                  <a:cubicBezTo>
                    <a:pt x="193" y="82"/>
                    <a:pt x="193" y="81"/>
                    <a:pt x="193" y="81"/>
                  </a:cubicBezTo>
                  <a:cubicBezTo>
                    <a:pt x="192" y="82"/>
                    <a:pt x="193" y="82"/>
                    <a:pt x="193" y="82"/>
                  </a:cubicBezTo>
                  <a:cubicBezTo>
                    <a:pt x="192" y="83"/>
                    <a:pt x="191" y="83"/>
                    <a:pt x="191" y="84"/>
                  </a:cubicBezTo>
                  <a:cubicBezTo>
                    <a:pt x="191" y="85"/>
                    <a:pt x="190" y="85"/>
                    <a:pt x="190" y="85"/>
                  </a:cubicBezTo>
                  <a:cubicBezTo>
                    <a:pt x="189" y="85"/>
                    <a:pt x="189" y="86"/>
                    <a:pt x="188" y="86"/>
                  </a:cubicBezTo>
                  <a:cubicBezTo>
                    <a:pt x="187" y="87"/>
                    <a:pt x="187" y="88"/>
                    <a:pt x="187" y="89"/>
                  </a:cubicBezTo>
                  <a:cubicBezTo>
                    <a:pt x="186" y="90"/>
                    <a:pt x="185" y="90"/>
                    <a:pt x="184" y="91"/>
                  </a:cubicBezTo>
                  <a:cubicBezTo>
                    <a:pt x="183" y="91"/>
                    <a:pt x="183" y="92"/>
                    <a:pt x="183" y="91"/>
                  </a:cubicBezTo>
                  <a:cubicBezTo>
                    <a:pt x="184" y="90"/>
                    <a:pt x="185" y="90"/>
                    <a:pt x="186" y="88"/>
                  </a:cubicBezTo>
                  <a:cubicBezTo>
                    <a:pt x="186" y="88"/>
                    <a:pt x="186" y="88"/>
                    <a:pt x="186" y="87"/>
                  </a:cubicBezTo>
                  <a:cubicBezTo>
                    <a:pt x="187" y="87"/>
                    <a:pt x="188" y="86"/>
                    <a:pt x="188" y="85"/>
                  </a:cubicBezTo>
                  <a:cubicBezTo>
                    <a:pt x="188" y="85"/>
                    <a:pt x="188" y="85"/>
                    <a:pt x="188" y="85"/>
                  </a:cubicBezTo>
                  <a:cubicBezTo>
                    <a:pt x="188" y="84"/>
                    <a:pt x="189" y="84"/>
                    <a:pt x="189" y="84"/>
                  </a:cubicBezTo>
                  <a:cubicBezTo>
                    <a:pt x="190" y="84"/>
                    <a:pt x="189" y="83"/>
                    <a:pt x="190" y="83"/>
                  </a:cubicBezTo>
                  <a:cubicBezTo>
                    <a:pt x="191" y="81"/>
                    <a:pt x="192" y="80"/>
                    <a:pt x="194" y="79"/>
                  </a:cubicBezTo>
                  <a:cubicBezTo>
                    <a:pt x="195" y="80"/>
                    <a:pt x="195" y="80"/>
                    <a:pt x="196" y="80"/>
                  </a:cubicBezTo>
                  <a:cubicBezTo>
                    <a:pt x="197" y="80"/>
                    <a:pt x="197" y="79"/>
                    <a:pt x="198" y="79"/>
                  </a:cubicBezTo>
                  <a:cubicBezTo>
                    <a:pt x="198" y="78"/>
                    <a:pt x="198" y="78"/>
                    <a:pt x="199" y="78"/>
                  </a:cubicBezTo>
                  <a:cubicBezTo>
                    <a:pt x="199" y="78"/>
                    <a:pt x="199" y="77"/>
                    <a:pt x="199" y="77"/>
                  </a:cubicBezTo>
                  <a:cubicBezTo>
                    <a:pt x="198" y="77"/>
                    <a:pt x="197" y="78"/>
                    <a:pt x="197" y="76"/>
                  </a:cubicBezTo>
                  <a:cubicBezTo>
                    <a:pt x="197" y="75"/>
                    <a:pt x="199" y="76"/>
                    <a:pt x="199" y="75"/>
                  </a:cubicBezTo>
                  <a:cubicBezTo>
                    <a:pt x="198" y="75"/>
                    <a:pt x="199" y="74"/>
                    <a:pt x="199" y="73"/>
                  </a:cubicBezTo>
                  <a:cubicBezTo>
                    <a:pt x="200" y="73"/>
                    <a:pt x="200" y="73"/>
                    <a:pt x="201" y="72"/>
                  </a:cubicBezTo>
                  <a:cubicBezTo>
                    <a:pt x="201" y="71"/>
                    <a:pt x="203" y="71"/>
                    <a:pt x="203" y="72"/>
                  </a:cubicBezTo>
                  <a:cubicBezTo>
                    <a:pt x="203" y="72"/>
                    <a:pt x="203" y="73"/>
                    <a:pt x="203" y="73"/>
                  </a:cubicBezTo>
                  <a:cubicBezTo>
                    <a:pt x="202" y="73"/>
                    <a:pt x="202" y="73"/>
                    <a:pt x="202" y="73"/>
                  </a:cubicBezTo>
                  <a:cubicBezTo>
                    <a:pt x="201" y="73"/>
                    <a:pt x="201" y="74"/>
                    <a:pt x="201" y="74"/>
                  </a:cubicBezTo>
                  <a:cubicBezTo>
                    <a:pt x="201" y="74"/>
                    <a:pt x="200" y="74"/>
                    <a:pt x="200" y="75"/>
                  </a:cubicBezTo>
                  <a:cubicBezTo>
                    <a:pt x="202" y="76"/>
                    <a:pt x="202" y="74"/>
                    <a:pt x="203" y="73"/>
                  </a:cubicBezTo>
                  <a:cubicBezTo>
                    <a:pt x="204" y="73"/>
                    <a:pt x="205" y="71"/>
                    <a:pt x="205" y="70"/>
                  </a:cubicBezTo>
                  <a:cubicBezTo>
                    <a:pt x="205" y="70"/>
                    <a:pt x="204" y="70"/>
                    <a:pt x="204" y="70"/>
                  </a:cubicBezTo>
                  <a:cubicBezTo>
                    <a:pt x="204" y="69"/>
                    <a:pt x="205" y="68"/>
                    <a:pt x="205" y="70"/>
                  </a:cubicBezTo>
                  <a:cubicBezTo>
                    <a:pt x="206" y="70"/>
                    <a:pt x="206" y="69"/>
                    <a:pt x="206" y="69"/>
                  </a:cubicBezTo>
                  <a:cubicBezTo>
                    <a:pt x="206" y="69"/>
                    <a:pt x="205" y="69"/>
                    <a:pt x="205" y="68"/>
                  </a:cubicBezTo>
                  <a:cubicBezTo>
                    <a:pt x="206" y="67"/>
                    <a:pt x="207" y="67"/>
                    <a:pt x="209" y="66"/>
                  </a:cubicBezTo>
                  <a:cubicBezTo>
                    <a:pt x="209" y="66"/>
                    <a:pt x="209" y="65"/>
                    <a:pt x="209" y="65"/>
                  </a:cubicBezTo>
                  <a:cubicBezTo>
                    <a:pt x="210" y="64"/>
                    <a:pt x="210" y="64"/>
                    <a:pt x="211" y="63"/>
                  </a:cubicBezTo>
                  <a:cubicBezTo>
                    <a:pt x="211" y="63"/>
                    <a:pt x="211" y="63"/>
                    <a:pt x="211" y="63"/>
                  </a:cubicBezTo>
                  <a:cubicBezTo>
                    <a:pt x="212" y="63"/>
                    <a:pt x="212" y="62"/>
                    <a:pt x="212" y="62"/>
                  </a:cubicBezTo>
                  <a:cubicBezTo>
                    <a:pt x="214" y="62"/>
                    <a:pt x="214" y="61"/>
                    <a:pt x="215" y="60"/>
                  </a:cubicBezTo>
                  <a:cubicBezTo>
                    <a:pt x="216" y="59"/>
                    <a:pt x="217" y="59"/>
                    <a:pt x="217" y="58"/>
                  </a:cubicBezTo>
                  <a:cubicBezTo>
                    <a:pt x="217" y="58"/>
                    <a:pt x="217" y="58"/>
                    <a:pt x="217" y="58"/>
                  </a:cubicBezTo>
                  <a:cubicBezTo>
                    <a:pt x="218" y="58"/>
                    <a:pt x="218" y="58"/>
                    <a:pt x="219" y="58"/>
                  </a:cubicBezTo>
                  <a:cubicBezTo>
                    <a:pt x="219" y="57"/>
                    <a:pt x="220" y="56"/>
                    <a:pt x="220" y="55"/>
                  </a:cubicBezTo>
                  <a:cubicBezTo>
                    <a:pt x="220" y="55"/>
                    <a:pt x="221" y="55"/>
                    <a:pt x="221" y="55"/>
                  </a:cubicBezTo>
                  <a:cubicBezTo>
                    <a:pt x="221" y="55"/>
                    <a:pt x="221" y="55"/>
                    <a:pt x="221" y="54"/>
                  </a:cubicBezTo>
                  <a:cubicBezTo>
                    <a:pt x="221" y="54"/>
                    <a:pt x="222" y="55"/>
                    <a:pt x="222" y="54"/>
                  </a:cubicBezTo>
                  <a:cubicBezTo>
                    <a:pt x="222" y="54"/>
                    <a:pt x="222" y="54"/>
                    <a:pt x="223" y="53"/>
                  </a:cubicBezTo>
                  <a:cubicBezTo>
                    <a:pt x="223" y="53"/>
                    <a:pt x="224" y="53"/>
                    <a:pt x="224" y="53"/>
                  </a:cubicBezTo>
                  <a:cubicBezTo>
                    <a:pt x="224" y="53"/>
                    <a:pt x="224" y="53"/>
                    <a:pt x="225" y="52"/>
                  </a:cubicBezTo>
                  <a:cubicBezTo>
                    <a:pt x="226" y="52"/>
                    <a:pt x="226" y="52"/>
                    <a:pt x="226" y="51"/>
                  </a:cubicBezTo>
                  <a:cubicBezTo>
                    <a:pt x="227" y="51"/>
                    <a:pt x="228" y="50"/>
                    <a:pt x="228" y="50"/>
                  </a:cubicBezTo>
                  <a:cubicBezTo>
                    <a:pt x="228" y="50"/>
                    <a:pt x="228" y="50"/>
                    <a:pt x="228" y="50"/>
                  </a:cubicBezTo>
                  <a:cubicBezTo>
                    <a:pt x="229" y="49"/>
                    <a:pt x="230" y="49"/>
                    <a:pt x="230" y="49"/>
                  </a:cubicBezTo>
                  <a:cubicBezTo>
                    <a:pt x="230" y="48"/>
                    <a:pt x="230" y="48"/>
                    <a:pt x="230" y="48"/>
                  </a:cubicBezTo>
                  <a:cubicBezTo>
                    <a:pt x="231" y="47"/>
                    <a:pt x="233" y="47"/>
                    <a:pt x="234" y="46"/>
                  </a:cubicBezTo>
                  <a:cubicBezTo>
                    <a:pt x="235" y="46"/>
                    <a:pt x="236" y="44"/>
                    <a:pt x="238" y="44"/>
                  </a:cubicBezTo>
                  <a:cubicBezTo>
                    <a:pt x="238" y="43"/>
                    <a:pt x="239" y="43"/>
                    <a:pt x="240" y="43"/>
                  </a:cubicBezTo>
                  <a:cubicBezTo>
                    <a:pt x="240" y="42"/>
                    <a:pt x="240" y="42"/>
                    <a:pt x="240" y="42"/>
                  </a:cubicBezTo>
                  <a:cubicBezTo>
                    <a:pt x="241" y="42"/>
                    <a:pt x="241" y="42"/>
                    <a:pt x="241" y="42"/>
                  </a:cubicBezTo>
                  <a:cubicBezTo>
                    <a:pt x="242" y="41"/>
                    <a:pt x="242" y="41"/>
                    <a:pt x="243" y="41"/>
                  </a:cubicBezTo>
                  <a:cubicBezTo>
                    <a:pt x="243" y="41"/>
                    <a:pt x="243" y="40"/>
                    <a:pt x="244" y="40"/>
                  </a:cubicBezTo>
                  <a:cubicBezTo>
                    <a:pt x="246" y="38"/>
                    <a:pt x="248" y="38"/>
                    <a:pt x="250" y="36"/>
                  </a:cubicBezTo>
                  <a:cubicBezTo>
                    <a:pt x="251" y="36"/>
                    <a:pt x="251" y="35"/>
                    <a:pt x="252" y="35"/>
                  </a:cubicBezTo>
                  <a:cubicBezTo>
                    <a:pt x="252" y="34"/>
                    <a:pt x="253" y="34"/>
                    <a:pt x="253" y="33"/>
                  </a:cubicBezTo>
                  <a:cubicBezTo>
                    <a:pt x="250" y="33"/>
                    <a:pt x="249" y="35"/>
                    <a:pt x="246" y="36"/>
                  </a:cubicBezTo>
                  <a:cubicBezTo>
                    <a:pt x="246" y="36"/>
                    <a:pt x="248" y="35"/>
                    <a:pt x="247" y="35"/>
                  </a:cubicBezTo>
                  <a:cubicBezTo>
                    <a:pt x="246" y="36"/>
                    <a:pt x="245" y="35"/>
                    <a:pt x="245" y="37"/>
                  </a:cubicBezTo>
                  <a:cubicBezTo>
                    <a:pt x="245" y="37"/>
                    <a:pt x="246" y="36"/>
                    <a:pt x="246" y="37"/>
                  </a:cubicBezTo>
                  <a:cubicBezTo>
                    <a:pt x="245" y="37"/>
                    <a:pt x="245" y="38"/>
                    <a:pt x="244" y="37"/>
                  </a:cubicBezTo>
                  <a:cubicBezTo>
                    <a:pt x="243" y="36"/>
                    <a:pt x="245" y="36"/>
                    <a:pt x="245" y="35"/>
                  </a:cubicBezTo>
                  <a:cubicBezTo>
                    <a:pt x="243" y="34"/>
                    <a:pt x="244" y="35"/>
                    <a:pt x="243" y="36"/>
                  </a:cubicBezTo>
                  <a:cubicBezTo>
                    <a:pt x="243" y="36"/>
                    <a:pt x="243" y="36"/>
                    <a:pt x="243" y="36"/>
                  </a:cubicBezTo>
                  <a:cubicBezTo>
                    <a:pt x="242" y="36"/>
                    <a:pt x="242" y="36"/>
                    <a:pt x="241" y="36"/>
                  </a:cubicBezTo>
                  <a:cubicBezTo>
                    <a:pt x="241" y="36"/>
                    <a:pt x="241" y="37"/>
                    <a:pt x="241" y="37"/>
                  </a:cubicBezTo>
                  <a:cubicBezTo>
                    <a:pt x="240" y="37"/>
                    <a:pt x="239" y="37"/>
                    <a:pt x="239" y="38"/>
                  </a:cubicBezTo>
                  <a:cubicBezTo>
                    <a:pt x="241" y="38"/>
                    <a:pt x="239" y="39"/>
                    <a:pt x="240" y="40"/>
                  </a:cubicBezTo>
                  <a:cubicBezTo>
                    <a:pt x="239" y="40"/>
                    <a:pt x="239" y="40"/>
                    <a:pt x="239" y="40"/>
                  </a:cubicBezTo>
                  <a:cubicBezTo>
                    <a:pt x="238" y="41"/>
                    <a:pt x="238" y="42"/>
                    <a:pt x="236" y="42"/>
                  </a:cubicBezTo>
                  <a:cubicBezTo>
                    <a:pt x="236" y="42"/>
                    <a:pt x="236" y="41"/>
                    <a:pt x="236" y="41"/>
                  </a:cubicBezTo>
                  <a:cubicBezTo>
                    <a:pt x="235" y="42"/>
                    <a:pt x="234" y="41"/>
                    <a:pt x="234" y="41"/>
                  </a:cubicBezTo>
                  <a:cubicBezTo>
                    <a:pt x="233" y="42"/>
                    <a:pt x="233" y="42"/>
                    <a:pt x="232" y="42"/>
                  </a:cubicBezTo>
                  <a:cubicBezTo>
                    <a:pt x="231" y="42"/>
                    <a:pt x="232" y="43"/>
                    <a:pt x="231" y="43"/>
                  </a:cubicBezTo>
                  <a:cubicBezTo>
                    <a:pt x="231" y="43"/>
                    <a:pt x="230" y="43"/>
                    <a:pt x="230" y="43"/>
                  </a:cubicBezTo>
                  <a:cubicBezTo>
                    <a:pt x="230" y="43"/>
                    <a:pt x="229" y="44"/>
                    <a:pt x="229" y="44"/>
                  </a:cubicBezTo>
                  <a:cubicBezTo>
                    <a:pt x="229" y="44"/>
                    <a:pt x="228" y="45"/>
                    <a:pt x="228" y="45"/>
                  </a:cubicBezTo>
                  <a:cubicBezTo>
                    <a:pt x="227" y="45"/>
                    <a:pt x="227" y="45"/>
                    <a:pt x="226" y="46"/>
                  </a:cubicBezTo>
                  <a:cubicBezTo>
                    <a:pt x="226" y="47"/>
                    <a:pt x="225" y="46"/>
                    <a:pt x="225" y="47"/>
                  </a:cubicBezTo>
                  <a:cubicBezTo>
                    <a:pt x="225" y="49"/>
                    <a:pt x="224" y="50"/>
                    <a:pt x="222" y="50"/>
                  </a:cubicBezTo>
                  <a:cubicBezTo>
                    <a:pt x="222" y="49"/>
                    <a:pt x="224" y="49"/>
                    <a:pt x="223" y="48"/>
                  </a:cubicBezTo>
                  <a:cubicBezTo>
                    <a:pt x="222" y="48"/>
                    <a:pt x="221" y="49"/>
                    <a:pt x="221" y="49"/>
                  </a:cubicBezTo>
                  <a:cubicBezTo>
                    <a:pt x="221" y="49"/>
                    <a:pt x="220" y="49"/>
                    <a:pt x="220" y="49"/>
                  </a:cubicBezTo>
                  <a:cubicBezTo>
                    <a:pt x="220" y="50"/>
                    <a:pt x="219" y="50"/>
                    <a:pt x="219" y="50"/>
                  </a:cubicBezTo>
                  <a:cubicBezTo>
                    <a:pt x="219" y="50"/>
                    <a:pt x="218" y="51"/>
                    <a:pt x="218" y="51"/>
                  </a:cubicBezTo>
                  <a:cubicBezTo>
                    <a:pt x="218" y="51"/>
                    <a:pt x="217" y="51"/>
                    <a:pt x="217" y="51"/>
                  </a:cubicBezTo>
                  <a:cubicBezTo>
                    <a:pt x="217" y="51"/>
                    <a:pt x="217" y="51"/>
                    <a:pt x="217" y="52"/>
                  </a:cubicBezTo>
                  <a:cubicBezTo>
                    <a:pt x="216" y="52"/>
                    <a:pt x="216" y="52"/>
                    <a:pt x="216" y="52"/>
                  </a:cubicBezTo>
                  <a:cubicBezTo>
                    <a:pt x="215" y="53"/>
                    <a:pt x="214" y="53"/>
                    <a:pt x="214" y="54"/>
                  </a:cubicBezTo>
                  <a:cubicBezTo>
                    <a:pt x="212" y="54"/>
                    <a:pt x="212" y="55"/>
                    <a:pt x="211" y="55"/>
                  </a:cubicBezTo>
                  <a:cubicBezTo>
                    <a:pt x="209" y="57"/>
                    <a:pt x="207" y="58"/>
                    <a:pt x="205" y="60"/>
                  </a:cubicBezTo>
                  <a:cubicBezTo>
                    <a:pt x="204" y="60"/>
                    <a:pt x="204" y="60"/>
                    <a:pt x="203" y="60"/>
                  </a:cubicBezTo>
                  <a:cubicBezTo>
                    <a:pt x="203" y="60"/>
                    <a:pt x="202" y="61"/>
                    <a:pt x="202" y="61"/>
                  </a:cubicBezTo>
                  <a:cubicBezTo>
                    <a:pt x="202" y="62"/>
                    <a:pt x="202" y="62"/>
                    <a:pt x="201" y="62"/>
                  </a:cubicBezTo>
                  <a:cubicBezTo>
                    <a:pt x="201" y="62"/>
                    <a:pt x="201" y="62"/>
                    <a:pt x="201" y="62"/>
                  </a:cubicBezTo>
                  <a:cubicBezTo>
                    <a:pt x="200" y="63"/>
                    <a:pt x="200" y="63"/>
                    <a:pt x="200" y="63"/>
                  </a:cubicBezTo>
                  <a:cubicBezTo>
                    <a:pt x="200" y="64"/>
                    <a:pt x="199" y="64"/>
                    <a:pt x="199" y="64"/>
                  </a:cubicBezTo>
                  <a:cubicBezTo>
                    <a:pt x="199" y="64"/>
                    <a:pt x="198" y="64"/>
                    <a:pt x="198" y="65"/>
                  </a:cubicBezTo>
                  <a:cubicBezTo>
                    <a:pt x="197" y="65"/>
                    <a:pt x="197" y="66"/>
                    <a:pt x="196" y="66"/>
                  </a:cubicBezTo>
                  <a:cubicBezTo>
                    <a:pt x="196" y="67"/>
                    <a:pt x="196" y="66"/>
                    <a:pt x="195" y="67"/>
                  </a:cubicBezTo>
                  <a:cubicBezTo>
                    <a:pt x="195" y="67"/>
                    <a:pt x="195" y="67"/>
                    <a:pt x="195" y="67"/>
                  </a:cubicBezTo>
                  <a:cubicBezTo>
                    <a:pt x="194" y="68"/>
                    <a:pt x="194" y="68"/>
                    <a:pt x="193" y="69"/>
                  </a:cubicBezTo>
                  <a:cubicBezTo>
                    <a:pt x="192" y="69"/>
                    <a:pt x="192" y="70"/>
                    <a:pt x="191" y="69"/>
                  </a:cubicBezTo>
                  <a:cubicBezTo>
                    <a:pt x="190" y="70"/>
                    <a:pt x="190" y="71"/>
                    <a:pt x="188" y="71"/>
                  </a:cubicBezTo>
                  <a:cubicBezTo>
                    <a:pt x="187" y="72"/>
                    <a:pt x="189" y="72"/>
                    <a:pt x="187" y="73"/>
                  </a:cubicBezTo>
                  <a:cubicBezTo>
                    <a:pt x="187" y="72"/>
                    <a:pt x="186" y="73"/>
                    <a:pt x="186" y="74"/>
                  </a:cubicBezTo>
                  <a:cubicBezTo>
                    <a:pt x="185" y="74"/>
                    <a:pt x="185" y="74"/>
                    <a:pt x="185" y="74"/>
                  </a:cubicBezTo>
                  <a:cubicBezTo>
                    <a:pt x="184" y="74"/>
                    <a:pt x="185" y="75"/>
                    <a:pt x="184" y="75"/>
                  </a:cubicBezTo>
                  <a:cubicBezTo>
                    <a:pt x="184" y="75"/>
                    <a:pt x="183" y="74"/>
                    <a:pt x="183" y="74"/>
                  </a:cubicBezTo>
                  <a:cubicBezTo>
                    <a:pt x="183" y="76"/>
                    <a:pt x="182" y="76"/>
                    <a:pt x="182" y="76"/>
                  </a:cubicBezTo>
                  <a:cubicBezTo>
                    <a:pt x="182" y="76"/>
                    <a:pt x="182" y="77"/>
                    <a:pt x="181" y="77"/>
                  </a:cubicBezTo>
                  <a:cubicBezTo>
                    <a:pt x="181" y="77"/>
                    <a:pt x="180" y="78"/>
                    <a:pt x="179" y="78"/>
                  </a:cubicBezTo>
                  <a:cubicBezTo>
                    <a:pt x="180" y="79"/>
                    <a:pt x="179" y="80"/>
                    <a:pt x="178" y="80"/>
                  </a:cubicBezTo>
                  <a:cubicBezTo>
                    <a:pt x="178" y="80"/>
                    <a:pt x="178" y="80"/>
                    <a:pt x="177" y="80"/>
                  </a:cubicBezTo>
                  <a:cubicBezTo>
                    <a:pt x="177" y="81"/>
                    <a:pt x="177" y="81"/>
                    <a:pt x="177" y="81"/>
                  </a:cubicBezTo>
                  <a:cubicBezTo>
                    <a:pt x="176" y="81"/>
                    <a:pt x="176" y="82"/>
                    <a:pt x="176" y="82"/>
                  </a:cubicBezTo>
                  <a:cubicBezTo>
                    <a:pt x="176" y="82"/>
                    <a:pt x="176" y="81"/>
                    <a:pt x="175" y="81"/>
                  </a:cubicBezTo>
                  <a:cubicBezTo>
                    <a:pt x="176" y="82"/>
                    <a:pt x="175" y="83"/>
                    <a:pt x="174" y="83"/>
                  </a:cubicBezTo>
                  <a:cubicBezTo>
                    <a:pt x="174" y="84"/>
                    <a:pt x="173" y="85"/>
                    <a:pt x="172" y="84"/>
                  </a:cubicBezTo>
                  <a:cubicBezTo>
                    <a:pt x="172" y="86"/>
                    <a:pt x="171" y="86"/>
                    <a:pt x="171" y="87"/>
                  </a:cubicBezTo>
                  <a:cubicBezTo>
                    <a:pt x="170" y="87"/>
                    <a:pt x="170" y="87"/>
                    <a:pt x="169" y="87"/>
                  </a:cubicBezTo>
                  <a:cubicBezTo>
                    <a:pt x="169" y="88"/>
                    <a:pt x="170" y="88"/>
                    <a:pt x="169" y="89"/>
                  </a:cubicBezTo>
                  <a:cubicBezTo>
                    <a:pt x="169" y="89"/>
                    <a:pt x="169" y="89"/>
                    <a:pt x="168" y="89"/>
                  </a:cubicBezTo>
                  <a:cubicBezTo>
                    <a:pt x="168" y="89"/>
                    <a:pt x="168" y="89"/>
                    <a:pt x="167" y="89"/>
                  </a:cubicBezTo>
                  <a:cubicBezTo>
                    <a:pt x="167" y="90"/>
                    <a:pt x="167" y="90"/>
                    <a:pt x="167" y="91"/>
                  </a:cubicBezTo>
                  <a:cubicBezTo>
                    <a:pt x="167" y="92"/>
                    <a:pt x="166" y="92"/>
                    <a:pt x="166" y="93"/>
                  </a:cubicBezTo>
                  <a:cubicBezTo>
                    <a:pt x="165" y="92"/>
                    <a:pt x="166" y="91"/>
                    <a:pt x="165" y="91"/>
                  </a:cubicBezTo>
                  <a:cubicBezTo>
                    <a:pt x="165" y="91"/>
                    <a:pt x="165" y="92"/>
                    <a:pt x="165" y="92"/>
                  </a:cubicBezTo>
                  <a:cubicBezTo>
                    <a:pt x="164" y="93"/>
                    <a:pt x="164" y="94"/>
                    <a:pt x="163" y="94"/>
                  </a:cubicBezTo>
                  <a:cubicBezTo>
                    <a:pt x="162" y="95"/>
                    <a:pt x="161" y="95"/>
                    <a:pt x="161" y="96"/>
                  </a:cubicBezTo>
                  <a:cubicBezTo>
                    <a:pt x="160" y="96"/>
                    <a:pt x="160" y="97"/>
                    <a:pt x="160" y="97"/>
                  </a:cubicBezTo>
                  <a:cubicBezTo>
                    <a:pt x="160" y="98"/>
                    <a:pt x="159" y="98"/>
                    <a:pt x="160" y="99"/>
                  </a:cubicBezTo>
                  <a:cubicBezTo>
                    <a:pt x="162" y="98"/>
                    <a:pt x="162" y="95"/>
                    <a:pt x="164" y="95"/>
                  </a:cubicBezTo>
                  <a:cubicBezTo>
                    <a:pt x="165" y="95"/>
                    <a:pt x="165" y="94"/>
                    <a:pt x="166" y="94"/>
                  </a:cubicBezTo>
                  <a:cubicBezTo>
                    <a:pt x="166" y="94"/>
                    <a:pt x="166" y="94"/>
                    <a:pt x="166" y="94"/>
                  </a:cubicBezTo>
                  <a:cubicBezTo>
                    <a:pt x="167" y="93"/>
                    <a:pt x="168" y="92"/>
                    <a:pt x="168" y="92"/>
                  </a:cubicBezTo>
                  <a:cubicBezTo>
                    <a:pt x="168" y="92"/>
                    <a:pt x="169" y="92"/>
                    <a:pt x="169" y="92"/>
                  </a:cubicBezTo>
                  <a:cubicBezTo>
                    <a:pt x="169" y="91"/>
                    <a:pt x="169" y="91"/>
                    <a:pt x="169" y="90"/>
                  </a:cubicBezTo>
                  <a:cubicBezTo>
                    <a:pt x="170" y="90"/>
                    <a:pt x="170" y="89"/>
                    <a:pt x="170" y="89"/>
                  </a:cubicBezTo>
                  <a:cubicBezTo>
                    <a:pt x="170" y="89"/>
                    <a:pt x="170" y="89"/>
                    <a:pt x="170" y="88"/>
                  </a:cubicBezTo>
                  <a:cubicBezTo>
                    <a:pt x="171" y="88"/>
                    <a:pt x="170" y="88"/>
                    <a:pt x="171" y="88"/>
                  </a:cubicBezTo>
                  <a:cubicBezTo>
                    <a:pt x="171" y="88"/>
                    <a:pt x="172" y="88"/>
                    <a:pt x="172" y="88"/>
                  </a:cubicBezTo>
                  <a:cubicBezTo>
                    <a:pt x="173" y="87"/>
                    <a:pt x="174" y="86"/>
                    <a:pt x="175" y="85"/>
                  </a:cubicBezTo>
                  <a:cubicBezTo>
                    <a:pt x="175" y="84"/>
                    <a:pt x="176" y="83"/>
                    <a:pt x="177" y="82"/>
                  </a:cubicBezTo>
                  <a:cubicBezTo>
                    <a:pt x="178" y="81"/>
                    <a:pt x="178" y="82"/>
                    <a:pt x="178" y="81"/>
                  </a:cubicBezTo>
                  <a:cubicBezTo>
                    <a:pt x="179" y="81"/>
                    <a:pt x="179" y="81"/>
                    <a:pt x="179" y="81"/>
                  </a:cubicBezTo>
                  <a:cubicBezTo>
                    <a:pt x="180" y="80"/>
                    <a:pt x="181" y="79"/>
                    <a:pt x="181" y="79"/>
                  </a:cubicBezTo>
                  <a:cubicBezTo>
                    <a:pt x="182" y="78"/>
                    <a:pt x="183" y="78"/>
                    <a:pt x="183" y="77"/>
                  </a:cubicBezTo>
                  <a:cubicBezTo>
                    <a:pt x="183" y="77"/>
                    <a:pt x="184" y="77"/>
                    <a:pt x="184" y="76"/>
                  </a:cubicBezTo>
                  <a:cubicBezTo>
                    <a:pt x="185" y="77"/>
                    <a:pt x="185" y="76"/>
                    <a:pt x="185" y="76"/>
                  </a:cubicBezTo>
                  <a:cubicBezTo>
                    <a:pt x="185" y="79"/>
                    <a:pt x="183" y="78"/>
                    <a:pt x="182" y="79"/>
                  </a:cubicBezTo>
                  <a:cubicBezTo>
                    <a:pt x="182" y="80"/>
                    <a:pt x="182" y="80"/>
                    <a:pt x="182" y="80"/>
                  </a:cubicBezTo>
                  <a:cubicBezTo>
                    <a:pt x="181" y="81"/>
                    <a:pt x="182" y="81"/>
                    <a:pt x="181" y="82"/>
                  </a:cubicBezTo>
                  <a:cubicBezTo>
                    <a:pt x="180" y="83"/>
                    <a:pt x="179" y="85"/>
                    <a:pt x="177" y="85"/>
                  </a:cubicBezTo>
                  <a:cubicBezTo>
                    <a:pt x="176" y="86"/>
                    <a:pt x="175" y="87"/>
                    <a:pt x="174" y="88"/>
                  </a:cubicBezTo>
                  <a:cubicBezTo>
                    <a:pt x="174" y="88"/>
                    <a:pt x="174" y="88"/>
                    <a:pt x="173" y="88"/>
                  </a:cubicBezTo>
                  <a:cubicBezTo>
                    <a:pt x="173" y="90"/>
                    <a:pt x="172" y="90"/>
                    <a:pt x="172" y="91"/>
                  </a:cubicBezTo>
                  <a:cubicBezTo>
                    <a:pt x="170" y="90"/>
                    <a:pt x="171" y="93"/>
                    <a:pt x="169" y="93"/>
                  </a:cubicBezTo>
                  <a:cubicBezTo>
                    <a:pt x="169" y="94"/>
                    <a:pt x="168" y="94"/>
                    <a:pt x="167" y="95"/>
                  </a:cubicBezTo>
                  <a:cubicBezTo>
                    <a:pt x="167" y="95"/>
                    <a:pt x="167" y="96"/>
                    <a:pt x="166" y="96"/>
                  </a:cubicBezTo>
                  <a:cubicBezTo>
                    <a:pt x="165" y="97"/>
                    <a:pt x="164" y="98"/>
                    <a:pt x="163" y="99"/>
                  </a:cubicBezTo>
                  <a:cubicBezTo>
                    <a:pt x="162" y="100"/>
                    <a:pt x="161" y="101"/>
                    <a:pt x="161" y="101"/>
                  </a:cubicBezTo>
                  <a:cubicBezTo>
                    <a:pt x="160" y="102"/>
                    <a:pt x="160" y="102"/>
                    <a:pt x="160" y="102"/>
                  </a:cubicBezTo>
                  <a:cubicBezTo>
                    <a:pt x="160" y="103"/>
                    <a:pt x="158" y="103"/>
                    <a:pt x="159" y="104"/>
                  </a:cubicBezTo>
                  <a:cubicBezTo>
                    <a:pt x="159" y="104"/>
                    <a:pt x="158" y="104"/>
                    <a:pt x="158" y="105"/>
                  </a:cubicBezTo>
                  <a:cubicBezTo>
                    <a:pt x="158" y="106"/>
                    <a:pt x="159" y="104"/>
                    <a:pt x="159" y="106"/>
                  </a:cubicBezTo>
                  <a:cubicBezTo>
                    <a:pt x="158" y="106"/>
                    <a:pt x="159" y="107"/>
                    <a:pt x="158" y="107"/>
                  </a:cubicBezTo>
                  <a:cubicBezTo>
                    <a:pt x="158" y="107"/>
                    <a:pt x="158" y="107"/>
                    <a:pt x="158" y="107"/>
                  </a:cubicBezTo>
                  <a:cubicBezTo>
                    <a:pt x="157" y="107"/>
                    <a:pt x="158" y="108"/>
                    <a:pt x="157" y="108"/>
                  </a:cubicBezTo>
                  <a:cubicBezTo>
                    <a:pt x="157" y="107"/>
                    <a:pt x="156" y="107"/>
                    <a:pt x="156" y="107"/>
                  </a:cubicBezTo>
                  <a:cubicBezTo>
                    <a:pt x="155" y="109"/>
                    <a:pt x="157" y="107"/>
                    <a:pt x="157" y="109"/>
                  </a:cubicBezTo>
                  <a:cubicBezTo>
                    <a:pt x="156" y="109"/>
                    <a:pt x="156" y="109"/>
                    <a:pt x="156" y="109"/>
                  </a:cubicBezTo>
                  <a:cubicBezTo>
                    <a:pt x="155" y="110"/>
                    <a:pt x="155" y="109"/>
                    <a:pt x="154" y="109"/>
                  </a:cubicBezTo>
                  <a:cubicBezTo>
                    <a:pt x="153" y="110"/>
                    <a:pt x="151" y="111"/>
                    <a:pt x="152" y="113"/>
                  </a:cubicBezTo>
                  <a:cubicBezTo>
                    <a:pt x="153" y="113"/>
                    <a:pt x="152" y="114"/>
                    <a:pt x="152" y="114"/>
                  </a:cubicBezTo>
                  <a:cubicBezTo>
                    <a:pt x="151" y="113"/>
                    <a:pt x="152" y="113"/>
                    <a:pt x="151" y="112"/>
                  </a:cubicBezTo>
                  <a:cubicBezTo>
                    <a:pt x="151" y="113"/>
                    <a:pt x="150" y="114"/>
                    <a:pt x="150" y="114"/>
                  </a:cubicBezTo>
                  <a:cubicBezTo>
                    <a:pt x="150" y="114"/>
                    <a:pt x="150" y="114"/>
                    <a:pt x="150" y="114"/>
                  </a:cubicBezTo>
                  <a:cubicBezTo>
                    <a:pt x="150" y="115"/>
                    <a:pt x="149" y="115"/>
                    <a:pt x="149" y="115"/>
                  </a:cubicBezTo>
                  <a:cubicBezTo>
                    <a:pt x="149" y="116"/>
                    <a:pt x="148" y="117"/>
                    <a:pt x="147" y="118"/>
                  </a:cubicBezTo>
                  <a:cubicBezTo>
                    <a:pt x="147" y="118"/>
                    <a:pt x="146" y="118"/>
                    <a:pt x="146" y="118"/>
                  </a:cubicBezTo>
                  <a:cubicBezTo>
                    <a:pt x="146" y="119"/>
                    <a:pt x="145" y="120"/>
                    <a:pt x="145" y="121"/>
                  </a:cubicBezTo>
                  <a:cubicBezTo>
                    <a:pt x="144" y="121"/>
                    <a:pt x="144" y="121"/>
                    <a:pt x="145" y="122"/>
                  </a:cubicBezTo>
                  <a:cubicBezTo>
                    <a:pt x="145" y="123"/>
                    <a:pt x="143" y="122"/>
                    <a:pt x="143" y="122"/>
                  </a:cubicBezTo>
                  <a:cubicBezTo>
                    <a:pt x="143" y="123"/>
                    <a:pt x="144" y="124"/>
                    <a:pt x="144" y="124"/>
                  </a:cubicBezTo>
                  <a:cubicBezTo>
                    <a:pt x="143" y="124"/>
                    <a:pt x="143" y="123"/>
                    <a:pt x="143" y="123"/>
                  </a:cubicBezTo>
                  <a:cubicBezTo>
                    <a:pt x="143" y="124"/>
                    <a:pt x="143" y="125"/>
                    <a:pt x="143" y="126"/>
                  </a:cubicBezTo>
                  <a:cubicBezTo>
                    <a:pt x="142" y="126"/>
                    <a:pt x="142" y="126"/>
                    <a:pt x="141" y="126"/>
                  </a:cubicBezTo>
                  <a:cubicBezTo>
                    <a:pt x="141" y="126"/>
                    <a:pt x="141" y="126"/>
                    <a:pt x="140" y="126"/>
                  </a:cubicBezTo>
                  <a:cubicBezTo>
                    <a:pt x="141" y="125"/>
                    <a:pt x="140" y="125"/>
                    <a:pt x="141" y="124"/>
                  </a:cubicBezTo>
                  <a:cubicBezTo>
                    <a:pt x="141" y="123"/>
                    <a:pt x="142" y="123"/>
                    <a:pt x="142" y="121"/>
                  </a:cubicBezTo>
                  <a:cubicBezTo>
                    <a:pt x="141" y="121"/>
                    <a:pt x="140" y="122"/>
                    <a:pt x="140" y="122"/>
                  </a:cubicBezTo>
                  <a:cubicBezTo>
                    <a:pt x="140" y="123"/>
                    <a:pt x="139" y="124"/>
                    <a:pt x="139" y="124"/>
                  </a:cubicBezTo>
                  <a:cubicBezTo>
                    <a:pt x="139" y="125"/>
                    <a:pt x="139" y="124"/>
                    <a:pt x="139" y="125"/>
                  </a:cubicBezTo>
                  <a:cubicBezTo>
                    <a:pt x="138" y="125"/>
                    <a:pt x="139" y="126"/>
                    <a:pt x="138" y="127"/>
                  </a:cubicBezTo>
                  <a:cubicBezTo>
                    <a:pt x="139" y="126"/>
                    <a:pt x="140" y="127"/>
                    <a:pt x="140" y="128"/>
                  </a:cubicBezTo>
                  <a:cubicBezTo>
                    <a:pt x="140" y="128"/>
                    <a:pt x="139" y="128"/>
                    <a:pt x="139" y="129"/>
                  </a:cubicBezTo>
                  <a:cubicBezTo>
                    <a:pt x="139" y="129"/>
                    <a:pt x="140" y="129"/>
                    <a:pt x="140" y="130"/>
                  </a:cubicBezTo>
                  <a:cubicBezTo>
                    <a:pt x="139" y="130"/>
                    <a:pt x="139" y="129"/>
                    <a:pt x="139" y="130"/>
                  </a:cubicBezTo>
                  <a:cubicBezTo>
                    <a:pt x="139" y="130"/>
                    <a:pt x="138" y="130"/>
                    <a:pt x="138" y="130"/>
                  </a:cubicBezTo>
                  <a:cubicBezTo>
                    <a:pt x="137" y="129"/>
                    <a:pt x="139" y="127"/>
                    <a:pt x="137" y="127"/>
                  </a:cubicBezTo>
                  <a:cubicBezTo>
                    <a:pt x="137" y="127"/>
                    <a:pt x="137" y="128"/>
                    <a:pt x="136" y="128"/>
                  </a:cubicBezTo>
                  <a:cubicBezTo>
                    <a:pt x="136" y="128"/>
                    <a:pt x="136" y="128"/>
                    <a:pt x="136" y="128"/>
                  </a:cubicBezTo>
                  <a:cubicBezTo>
                    <a:pt x="135" y="129"/>
                    <a:pt x="135" y="130"/>
                    <a:pt x="134" y="130"/>
                  </a:cubicBezTo>
                  <a:cubicBezTo>
                    <a:pt x="134" y="131"/>
                    <a:pt x="134" y="131"/>
                    <a:pt x="135" y="131"/>
                  </a:cubicBezTo>
                  <a:cubicBezTo>
                    <a:pt x="134" y="131"/>
                    <a:pt x="134" y="133"/>
                    <a:pt x="133" y="133"/>
                  </a:cubicBezTo>
                  <a:cubicBezTo>
                    <a:pt x="133" y="133"/>
                    <a:pt x="133" y="133"/>
                    <a:pt x="133" y="133"/>
                  </a:cubicBezTo>
                  <a:cubicBezTo>
                    <a:pt x="133" y="133"/>
                    <a:pt x="132" y="133"/>
                    <a:pt x="132" y="133"/>
                  </a:cubicBezTo>
                  <a:cubicBezTo>
                    <a:pt x="132" y="134"/>
                    <a:pt x="132" y="134"/>
                    <a:pt x="132" y="134"/>
                  </a:cubicBezTo>
                  <a:cubicBezTo>
                    <a:pt x="132" y="134"/>
                    <a:pt x="132" y="135"/>
                    <a:pt x="132" y="135"/>
                  </a:cubicBezTo>
                  <a:cubicBezTo>
                    <a:pt x="132" y="135"/>
                    <a:pt x="132" y="135"/>
                    <a:pt x="132" y="135"/>
                  </a:cubicBezTo>
                  <a:cubicBezTo>
                    <a:pt x="132" y="136"/>
                    <a:pt x="132" y="136"/>
                    <a:pt x="132" y="137"/>
                  </a:cubicBezTo>
                  <a:cubicBezTo>
                    <a:pt x="132" y="137"/>
                    <a:pt x="132" y="138"/>
                    <a:pt x="131" y="138"/>
                  </a:cubicBezTo>
                  <a:cubicBezTo>
                    <a:pt x="131" y="138"/>
                    <a:pt x="131" y="138"/>
                    <a:pt x="131" y="138"/>
                  </a:cubicBezTo>
                  <a:cubicBezTo>
                    <a:pt x="131" y="137"/>
                    <a:pt x="131" y="137"/>
                    <a:pt x="131" y="137"/>
                  </a:cubicBezTo>
                  <a:cubicBezTo>
                    <a:pt x="131" y="136"/>
                    <a:pt x="132" y="135"/>
                    <a:pt x="131" y="135"/>
                  </a:cubicBezTo>
                  <a:cubicBezTo>
                    <a:pt x="131" y="135"/>
                    <a:pt x="130" y="136"/>
                    <a:pt x="130" y="137"/>
                  </a:cubicBezTo>
                  <a:cubicBezTo>
                    <a:pt x="130" y="137"/>
                    <a:pt x="130" y="137"/>
                    <a:pt x="130" y="137"/>
                  </a:cubicBezTo>
                  <a:close/>
                  <a:moveTo>
                    <a:pt x="112" y="193"/>
                  </a:moveTo>
                  <a:cubicBezTo>
                    <a:pt x="112" y="193"/>
                    <a:pt x="112" y="194"/>
                    <a:pt x="113" y="194"/>
                  </a:cubicBezTo>
                  <a:cubicBezTo>
                    <a:pt x="113" y="195"/>
                    <a:pt x="112" y="195"/>
                    <a:pt x="112" y="195"/>
                  </a:cubicBezTo>
                  <a:cubicBezTo>
                    <a:pt x="112" y="195"/>
                    <a:pt x="112" y="194"/>
                    <a:pt x="112" y="193"/>
                  </a:cubicBezTo>
                  <a:close/>
                  <a:moveTo>
                    <a:pt x="112" y="219"/>
                  </a:moveTo>
                  <a:cubicBezTo>
                    <a:pt x="110" y="217"/>
                    <a:pt x="111" y="214"/>
                    <a:pt x="111" y="212"/>
                  </a:cubicBezTo>
                  <a:cubicBezTo>
                    <a:pt x="111" y="213"/>
                    <a:pt x="112" y="213"/>
                    <a:pt x="112" y="212"/>
                  </a:cubicBezTo>
                  <a:cubicBezTo>
                    <a:pt x="113" y="212"/>
                    <a:pt x="112" y="213"/>
                    <a:pt x="112" y="214"/>
                  </a:cubicBezTo>
                  <a:cubicBezTo>
                    <a:pt x="112" y="214"/>
                    <a:pt x="112" y="214"/>
                    <a:pt x="111" y="214"/>
                  </a:cubicBezTo>
                  <a:cubicBezTo>
                    <a:pt x="111" y="216"/>
                    <a:pt x="112" y="216"/>
                    <a:pt x="112" y="219"/>
                  </a:cubicBezTo>
                  <a:close/>
                  <a:moveTo>
                    <a:pt x="112" y="216"/>
                  </a:moveTo>
                  <a:cubicBezTo>
                    <a:pt x="113" y="216"/>
                    <a:pt x="112" y="218"/>
                    <a:pt x="113" y="217"/>
                  </a:cubicBezTo>
                  <a:cubicBezTo>
                    <a:pt x="112" y="219"/>
                    <a:pt x="113" y="220"/>
                    <a:pt x="113" y="222"/>
                  </a:cubicBezTo>
                  <a:cubicBezTo>
                    <a:pt x="112" y="221"/>
                    <a:pt x="112" y="218"/>
                    <a:pt x="112" y="216"/>
                  </a:cubicBezTo>
                  <a:close/>
                  <a:moveTo>
                    <a:pt x="113" y="228"/>
                  </a:moveTo>
                  <a:cubicBezTo>
                    <a:pt x="113" y="229"/>
                    <a:pt x="113" y="227"/>
                    <a:pt x="113" y="226"/>
                  </a:cubicBezTo>
                  <a:cubicBezTo>
                    <a:pt x="114" y="225"/>
                    <a:pt x="113" y="227"/>
                    <a:pt x="113" y="228"/>
                  </a:cubicBezTo>
                  <a:close/>
                  <a:moveTo>
                    <a:pt x="113" y="225"/>
                  </a:moveTo>
                  <a:cubicBezTo>
                    <a:pt x="112" y="226"/>
                    <a:pt x="113" y="224"/>
                    <a:pt x="113" y="224"/>
                  </a:cubicBezTo>
                  <a:cubicBezTo>
                    <a:pt x="113" y="224"/>
                    <a:pt x="114" y="224"/>
                    <a:pt x="113" y="225"/>
                  </a:cubicBezTo>
                  <a:close/>
                  <a:moveTo>
                    <a:pt x="114" y="203"/>
                  </a:moveTo>
                  <a:cubicBezTo>
                    <a:pt x="113" y="203"/>
                    <a:pt x="114" y="202"/>
                    <a:pt x="113" y="202"/>
                  </a:cubicBezTo>
                  <a:cubicBezTo>
                    <a:pt x="112" y="202"/>
                    <a:pt x="113" y="203"/>
                    <a:pt x="113" y="204"/>
                  </a:cubicBezTo>
                  <a:cubicBezTo>
                    <a:pt x="112" y="204"/>
                    <a:pt x="113" y="209"/>
                    <a:pt x="112" y="210"/>
                  </a:cubicBezTo>
                  <a:cubicBezTo>
                    <a:pt x="110" y="211"/>
                    <a:pt x="111" y="209"/>
                    <a:pt x="111" y="208"/>
                  </a:cubicBezTo>
                  <a:cubicBezTo>
                    <a:pt x="111" y="206"/>
                    <a:pt x="111" y="204"/>
                    <a:pt x="112" y="202"/>
                  </a:cubicBezTo>
                  <a:cubicBezTo>
                    <a:pt x="112" y="202"/>
                    <a:pt x="113" y="201"/>
                    <a:pt x="113" y="200"/>
                  </a:cubicBezTo>
                  <a:cubicBezTo>
                    <a:pt x="113" y="200"/>
                    <a:pt x="112" y="200"/>
                    <a:pt x="112" y="200"/>
                  </a:cubicBezTo>
                  <a:cubicBezTo>
                    <a:pt x="112" y="200"/>
                    <a:pt x="113" y="200"/>
                    <a:pt x="113" y="199"/>
                  </a:cubicBezTo>
                  <a:cubicBezTo>
                    <a:pt x="114" y="200"/>
                    <a:pt x="114" y="201"/>
                    <a:pt x="114" y="203"/>
                  </a:cubicBezTo>
                  <a:close/>
                  <a:moveTo>
                    <a:pt x="116" y="188"/>
                  </a:moveTo>
                  <a:cubicBezTo>
                    <a:pt x="116" y="188"/>
                    <a:pt x="117" y="189"/>
                    <a:pt x="116" y="190"/>
                  </a:cubicBezTo>
                  <a:cubicBezTo>
                    <a:pt x="116" y="190"/>
                    <a:pt x="116" y="190"/>
                    <a:pt x="116" y="190"/>
                  </a:cubicBezTo>
                  <a:cubicBezTo>
                    <a:pt x="115" y="190"/>
                    <a:pt x="116" y="189"/>
                    <a:pt x="116" y="188"/>
                  </a:cubicBezTo>
                  <a:cubicBezTo>
                    <a:pt x="116" y="187"/>
                    <a:pt x="116" y="187"/>
                    <a:pt x="116" y="186"/>
                  </a:cubicBezTo>
                  <a:cubicBezTo>
                    <a:pt x="117" y="186"/>
                    <a:pt x="117" y="187"/>
                    <a:pt x="117" y="187"/>
                  </a:cubicBezTo>
                  <a:cubicBezTo>
                    <a:pt x="118" y="188"/>
                    <a:pt x="117" y="188"/>
                    <a:pt x="116" y="188"/>
                  </a:cubicBezTo>
                  <a:close/>
                  <a:moveTo>
                    <a:pt x="243" y="38"/>
                  </a:moveTo>
                  <a:cubicBezTo>
                    <a:pt x="243" y="39"/>
                    <a:pt x="242" y="39"/>
                    <a:pt x="241" y="39"/>
                  </a:cubicBezTo>
                  <a:cubicBezTo>
                    <a:pt x="241" y="38"/>
                    <a:pt x="242" y="38"/>
                    <a:pt x="243" y="38"/>
                  </a:cubicBezTo>
                  <a:close/>
                  <a:moveTo>
                    <a:pt x="230" y="46"/>
                  </a:moveTo>
                  <a:cubicBezTo>
                    <a:pt x="230" y="46"/>
                    <a:pt x="230" y="46"/>
                    <a:pt x="230" y="46"/>
                  </a:cubicBezTo>
                  <a:cubicBezTo>
                    <a:pt x="231" y="45"/>
                    <a:pt x="231" y="46"/>
                    <a:pt x="231" y="45"/>
                  </a:cubicBezTo>
                  <a:cubicBezTo>
                    <a:pt x="232" y="45"/>
                    <a:pt x="232" y="45"/>
                    <a:pt x="232" y="45"/>
                  </a:cubicBezTo>
                  <a:cubicBezTo>
                    <a:pt x="233" y="44"/>
                    <a:pt x="234" y="43"/>
                    <a:pt x="234" y="43"/>
                  </a:cubicBezTo>
                  <a:cubicBezTo>
                    <a:pt x="235" y="42"/>
                    <a:pt x="235" y="43"/>
                    <a:pt x="235" y="43"/>
                  </a:cubicBezTo>
                  <a:cubicBezTo>
                    <a:pt x="235" y="45"/>
                    <a:pt x="233" y="44"/>
                    <a:pt x="232" y="45"/>
                  </a:cubicBezTo>
                  <a:cubicBezTo>
                    <a:pt x="232" y="46"/>
                    <a:pt x="231" y="46"/>
                    <a:pt x="230" y="47"/>
                  </a:cubicBezTo>
                  <a:cubicBezTo>
                    <a:pt x="230" y="47"/>
                    <a:pt x="230" y="47"/>
                    <a:pt x="230" y="47"/>
                  </a:cubicBezTo>
                  <a:cubicBezTo>
                    <a:pt x="229" y="47"/>
                    <a:pt x="230" y="47"/>
                    <a:pt x="230" y="46"/>
                  </a:cubicBezTo>
                  <a:close/>
                  <a:moveTo>
                    <a:pt x="229" y="47"/>
                  </a:moveTo>
                  <a:cubicBezTo>
                    <a:pt x="229" y="48"/>
                    <a:pt x="228" y="47"/>
                    <a:pt x="228" y="48"/>
                  </a:cubicBezTo>
                  <a:cubicBezTo>
                    <a:pt x="227" y="48"/>
                    <a:pt x="227" y="49"/>
                    <a:pt x="226" y="49"/>
                  </a:cubicBezTo>
                  <a:cubicBezTo>
                    <a:pt x="227" y="48"/>
                    <a:pt x="227" y="46"/>
                    <a:pt x="229" y="47"/>
                  </a:cubicBezTo>
                  <a:close/>
                  <a:moveTo>
                    <a:pt x="219" y="51"/>
                  </a:moveTo>
                  <a:cubicBezTo>
                    <a:pt x="219" y="51"/>
                    <a:pt x="219" y="51"/>
                    <a:pt x="219" y="51"/>
                  </a:cubicBezTo>
                  <a:cubicBezTo>
                    <a:pt x="220" y="51"/>
                    <a:pt x="221" y="51"/>
                    <a:pt x="220" y="52"/>
                  </a:cubicBezTo>
                  <a:cubicBezTo>
                    <a:pt x="220" y="53"/>
                    <a:pt x="218" y="52"/>
                    <a:pt x="219" y="51"/>
                  </a:cubicBezTo>
                  <a:close/>
                  <a:moveTo>
                    <a:pt x="200" y="65"/>
                  </a:moveTo>
                  <a:cubicBezTo>
                    <a:pt x="200" y="66"/>
                    <a:pt x="199" y="68"/>
                    <a:pt x="198" y="67"/>
                  </a:cubicBezTo>
                  <a:cubicBezTo>
                    <a:pt x="197" y="67"/>
                    <a:pt x="199" y="66"/>
                    <a:pt x="200" y="65"/>
                  </a:cubicBezTo>
                  <a:close/>
                  <a:moveTo>
                    <a:pt x="198" y="68"/>
                  </a:moveTo>
                  <a:cubicBezTo>
                    <a:pt x="198" y="68"/>
                    <a:pt x="195" y="69"/>
                    <a:pt x="195" y="69"/>
                  </a:cubicBezTo>
                  <a:cubicBezTo>
                    <a:pt x="195" y="67"/>
                    <a:pt x="197" y="67"/>
                    <a:pt x="198" y="68"/>
                  </a:cubicBezTo>
                  <a:close/>
                  <a:moveTo>
                    <a:pt x="193" y="69"/>
                  </a:moveTo>
                  <a:cubicBezTo>
                    <a:pt x="193" y="70"/>
                    <a:pt x="194" y="69"/>
                    <a:pt x="194" y="69"/>
                  </a:cubicBezTo>
                  <a:cubicBezTo>
                    <a:pt x="194" y="69"/>
                    <a:pt x="194" y="70"/>
                    <a:pt x="195" y="70"/>
                  </a:cubicBezTo>
                  <a:cubicBezTo>
                    <a:pt x="195" y="71"/>
                    <a:pt x="193" y="71"/>
                    <a:pt x="193" y="69"/>
                  </a:cubicBezTo>
                  <a:close/>
                  <a:moveTo>
                    <a:pt x="171" y="94"/>
                  </a:moveTo>
                  <a:cubicBezTo>
                    <a:pt x="172" y="94"/>
                    <a:pt x="169" y="98"/>
                    <a:pt x="168" y="97"/>
                  </a:cubicBezTo>
                  <a:cubicBezTo>
                    <a:pt x="168" y="97"/>
                    <a:pt x="170" y="93"/>
                    <a:pt x="171" y="94"/>
                  </a:cubicBezTo>
                  <a:close/>
                  <a:moveTo>
                    <a:pt x="167" y="98"/>
                  </a:moveTo>
                  <a:cubicBezTo>
                    <a:pt x="167" y="99"/>
                    <a:pt x="167" y="99"/>
                    <a:pt x="167" y="99"/>
                  </a:cubicBezTo>
                  <a:cubicBezTo>
                    <a:pt x="159" y="105"/>
                    <a:pt x="166" y="96"/>
                    <a:pt x="167" y="98"/>
                  </a:cubicBezTo>
                  <a:close/>
                  <a:moveTo>
                    <a:pt x="161" y="102"/>
                  </a:moveTo>
                  <a:cubicBezTo>
                    <a:pt x="162" y="102"/>
                    <a:pt x="163" y="102"/>
                    <a:pt x="163" y="103"/>
                  </a:cubicBezTo>
                  <a:cubicBezTo>
                    <a:pt x="164" y="102"/>
                    <a:pt x="162" y="104"/>
                    <a:pt x="160" y="104"/>
                  </a:cubicBezTo>
                  <a:cubicBezTo>
                    <a:pt x="160" y="103"/>
                    <a:pt x="161" y="103"/>
                    <a:pt x="161" y="102"/>
                  </a:cubicBezTo>
                  <a:close/>
                  <a:moveTo>
                    <a:pt x="161" y="105"/>
                  </a:moveTo>
                  <a:cubicBezTo>
                    <a:pt x="161" y="106"/>
                    <a:pt x="159" y="110"/>
                    <a:pt x="158" y="109"/>
                  </a:cubicBezTo>
                  <a:cubicBezTo>
                    <a:pt x="158" y="108"/>
                    <a:pt x="160" y="106"/>
                    <a:pt x="161" y="105"/>
                  </a:cubicBezTo>
                  <a:close/>
                  <a:moveTo>
                    <a:pt x="126" y="158"/>
                  </a:moveTo>
                  <a:cubicBezTo>
                    <a:pt x="126" y="159"/>
                    <a:pt x="125" y="160"/>
                    <a:pt x="125" y="160"/>
                  </a:cubicBezTo>
                  <a:cubicBezTo>
                    <a:pt x="124" y="160"/>
                    <a:pt x="125" y="157"/>
                    <a:pt x="126" y="157"/>
                  </a:cubicBezTo>
                  <a:cubicBezTo>
                    <a:pt x="127" y="156"/>
                    <a:pt x="126" y="158"/>
                    <a:pt x="126" y="158"/>
                  </a:cubicBezTo>
                  <a:close/>
                  <a:moveTo>
                    <a:pt x="128" y="154"/>
                  </a:moveTo>
                  <a:cubicBezTo>
                    <a:pt x="128" y="154"/>
                    <a:pt x="127" y="154"/>
                    <a:pt x="127" y="155"/>
                  </a:cubicBezTo>
                  <a:cubicBezTo>
                    <a:pt x="127" y="155"/>
                    <a:pt x="127" y="157"/>
                    <a:pt x="126" y="156"/>
                  </a:cubicBezTo>
                  <a:cubicBezTo>
                    <a:pt x="126" y="155"/>
                    <a:pt x="127" y="155"/>
                    <a:pt x="127" y="154"/>
                  </a:cubicBezTo>
                  <a:cubicBezTo>
                    <a:pt x="127" y="154"/>
                    <a:pt x="127" y="152"/>
                    <a:pt x="128" y="152"/>
                  </a:cubicBezTo>
                  <a:cubicBezTo>
                    <a:pt x="128" y="153"/>
                    <a:pt x="128" y="153"/>
                    <a:pt x="128" y="154"/>
                  </a:cubicBezTo>
                  <a:close/>
                  <a:moveTo>
                    <a:pt x="136" y="131"/>
                  </a:moveTo>
                  <a:cubicBezTo>
                    <a:pt x="137" y="131"/>
                    <a:pt x="137" y="133"/>
                    <a:pt x="136" y="134"/>
                  </a:cubicBezTo>
                  <a:cubicBezTo>
                    <a:pt x="135" y="133"/>
                    <a:pt x="136" y="133"/>
                    <a:pt x="136" y="131"/>
                  </a:cubicBezTo>
                  <a:close/>
                  <a:moveTo>
                    <a:pt x="133" y="139"/>
                  </a:moveTo>
                  <a:cubicBezTo>
                    <a:pt x="132" y="137"/>
                    <a:pt x="133" y="137"/>
                    <a:pt x="134" y="136"/>
                  </a:cubicBezTo>
                  <a:cubicBezTo>
                    <a:pt x="134" y="136"/>
                    <a:pt x="135" y="135"/>
                    <a:pt x="135" y="134"/>
                  </a:cubicBezTo>
                  <a:cubicBezTo>
                    <a:pt x="135" y="134"/>
                    <a:pt x="135" y="135"/>
                    <a:pt x="135" y="136"/>
                  </a:cubicBezTo>
                  <a:cubicBezTo>
                    <a:pt x="135" y="137"/>
                    <a:pt x="134" y="137"/>
                    <a:pt x="134" y="137"/>
                  </a:cubicBezTo>
                  <a:cubicBezTo>
                    <a:pt x="134" y="137"/>
                    <a:pt x="133" y="138"/>
                    <a:pt x="133" y="138"/>
                  </a:cubicBezTo>
                  <a:cubicBezTo>
                    <a:pt x="133" y="139"/>
                    <a:pt x="134" y="139"/>
                    <a:pt x="134" y="140"/>
                  </a:cubicBezTo>
                  <a:cubicBezTo>
                    <a:pt x="133" y="140"/>
                    <a:pt x="133" y="140"/>
                    <a:pt x="133" y="140"/>
                  </a:cubicBezTo>
                  <a:cubicBezTo>
                    <a:pt x="133" y="140"/>
                    <a:pt x="133" y="141"/>
                    <a:pt x="132" y="141"/>
                  </a:cubicBezTo>
                  <a:cubicBezTo>
                    <a:pt x="132" y="140"/>
                    <a:pt x="133" y="140"/>
                    <a:pt x="133" y="139"/>
                  </a:cubicBezTo>
                  <a:close/>
                  <a:moveTo>
                    <a:pt x="132" y="142"/>
                  </a:moveTo>
                  <a:cubicBezTo>
                    <a:pt x="132" y="142"/>
                    <a:pt x="132" y="143"/>
                    <a:pt x="132" y="143"/>
                  </a:cubicBezTo>
                  <a:cubicBezTo>
                    <a:pt x="132" y="144"/>
                    <a:pt x="132" y="144"/>
                    <a:pt x="132" y="144"/>
                  </a:cubicBezTo>
                  <a:cubicBezTo>
                    <a:pt x="131" y="145"/>
                    <a:pt x="131" y="146"/>
                    <a:pt x="130" y="146"/>
                  </a:cubicBezTo>
                  <a:cubicBezTo>
                    <a:pt x="130" y="147"/>
                    <a:pt x="130" y="147"/>
                    <a:pt x="130" y="148"/>
                  </a:cubicBezTo>
                  <a:cubicBezTo>
                    <a:pt x="130" y="148"/>
                    <a:pt x="130" y="148"/>
                    <a:pt x="130" y="148"/>
                  </a:cubicBezTo>
                  <a:cubicBezTo>
                    <a:pt x="129" y="150"/>
                    <a:pt x="130" y="152"/>
                    <a:pt x="128" y="152"/>
                  </a:cubicBezTo>
                  <a:cubicBezTo>
                    <a:pt x="128" y="151"/>
                    <a:pt x="130" y="149"/>
                    <a:pt x="129" y="147"/>
                  </a:cubicBezTo>
                  <a:cubicBezTo>
                    <a:pt x="130" y="147"/>
                    <a:pt x="130" y="146"/>
                    <a:pt x="130" y="146"/>
                  </a:cubicBezTo>
                  <a:cubicBezTo>
                    <a:pt x="130" y="145"/>
                    <a:pt x="131" y="145"/>
                    <a:pt x="131" y="143"/>
                  </a:cubicBezTo>
                  <a:cubicBezTo>
                    <a:pt x="131" y="143"/>
                    <a:pt x="132" y="143"/>
                    <a:pt x="132" y="142"/>
                  </a:cubicBezTo>
                  <a:close/>
                  <a:moveTo>
                    <a:pt x="114" y="175"/>
                  </a:moveTo>
                  <a:cubicBezTo>
                    <a:pt x="114" y="174"/>
                    <a:pt x="115" y="174"/>
                    <a:pt x="115" y="173"/>
                  </a:cubicBezTo>
                  <a:cubicBezTo>
                    <a:pt x="114" y="173"/>
                    <a:pt x="114" y="173"/>
                    <a:pt x="114" y="173"/>
                  </a:cubicBezTo>
                  <a:cubicBezTo>
                    <a:pt x="114" y="174"/>
                    <a:pt x="113" y="175"/>
                    <a:pt x="114" y="17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5"/>
            <p:cNvSpPr>
              <a:spLocks noEditPoints="1"/>
            </p:cNvSpPr>
            <p:nvPr/>
          </p:nvSpPr>
          <p:spPr bwMode="auto">
            <a:xfrm>
              <a:off x="5738823" y="3058762"/>
              <a:ext cx="835134" cy="851720"/>
            </a:xfrm>
            <a:custGeom>
              <a:avLst/>
              <a:gdLst>
                <a:gd name="T0" fmla="*/ 363 w 786"/>
                <a:gd name="T1" fmla="*/ 284 h 801"/>
                <a:gd name="T2" fmla="*/ 626 w 786"/>
                <a:gd name="T3" fmla="*/ 134 h 801"/>
                <a:gd name="T4" fmla="*/ 682 w 786"/>
                <a:gd name="T5" fmla="*/ 349 h 801"/>
                <a:gd name="T6" fmla="*/ 783 w 786"/>
                <a:gd name="T7" fmla="*/ 364 h 801"/>
                <a:gd name="T8" fmla="*/ 755 w 786"/>
                <a:gd name="T9" fmla="*/ 486 h 801"/>
                <a:gd name="T10" fmla="*/ 672 w 786"/>
                <a:gd name="T11" fmla="*/ 431 h 801"/>
                <a:gd name="T12" fmla="*/ 701 w 786"/>
                <a:gd name="T13" fmla="*/ 535 h 801"/>
                <a:gd name="T14" fmla="*/ 403 w 786"/>
                <a:gd name="T15" fmla="*/ 326 h 801"/>
                <a:gd name="T16" fmla="*/ 578 w 786"/>
                <a:gd name="T17" fmla="*/ 516 h 801"/>
                <a:gd name="T18" fmla="*/ 671 w 786"/>
                <a:gd name="T19" fmla="*/ 565 h 801"/>
                <a:gd name="T20" fmla="*/ 608 w 786"/>
                <a:gd name="T21" fmla="*/ 488 h 801"/>
                <a:gd name="T22" fmla="*/ 662 w 786"/>
                <a:gd name="T23" fmla="*/ 523 h 801"/>
                <a:gd name="T24" fmla="*/ 431 w 786"/>
                <a:gd name="T25" fmla="*/ 280 h 801"/>
                <a:gd name="T26" fmla="*/ 578 w 786"/>
                <a:gd name="T27" fmla="*/ 486 h 801"/>
                <a:gd name="T28" fmla="*/ 620 w 786"/>
                <a:gd name="T29" fmla="*/ 536 h 801"/>
                <a:gd name="T30" fmla="*/ 666 w 786"/>
                <a:gd name="T31" fmla="*/ 549 h 801"/>
                <a:gd name="T32" fmla="*/ 225 w 786"/>
                <a:gd name="T33" fmla="*/ 648 h 801"/>
                <a:gd name="T34" fmla="*/ 179 w 786"/>
                <a:gd name="T35" fmla="*/ 491 h 801"/>
                <a:gd name="T36" fmla="*/ 301 w 786"/>
                <a:gd name="T37" fmla="*/ 440 h 801"/>
                <a:gd name="T38" fmla="*/ 242 w 786"/>
                <a:gd name="T39" fmla="*/ 369 h 801"/>
                <a:gd name="T40" fmla="*/ 167 w 786"/>
                <a:gd name="T41" fmla="*/ 436 h 801"/>
                <a:gd name="T42" fmla="*/ 148 w 786"/>
                <a:gd name="T43" fmla="*/ 665 h 801"/>
                <a:gd name="T44" fmla="*/ 145 w 786"/>
                <a:gd name="T45" fmla="*/ 433 h 801"/>
                <a:gd name="T46" fmla="*/ 405 w 786"/>
                <a:gd name="T47" fmla="*/ 261 h 801"/>
                <a:gd name="T48" fmla="*/ 323 w 786"/>
                <a:gd name="T49" fmla="*/ 106 h 801"/>
                <a:gd name="T50" fmla="*/ 235 w 786"/>
                <a:gd name="T51" fmla="*/ 281 h 801"/>
                <a:gd name="T52" fmla="*/ 121 w 786"/>
                <a:gd name="T53" fmla="*/ 394 h 801"/>
                <a:gd name="T54" fmla="*/ 91 w 786"/>
                <a:gd name="T55" fmla="*/ 557 h 801"/>
                <a:gd name="T56" fmla="*/ 212 w 786"/>
                <a:gd name="T57" fmla="*/ 743 h 801"/>
                <a:gd name="T58" fmla="*/ 293 w 786"/>
                <a:gd name="T59" fmla="*/ 785 h 801"/>
                <a:gd name="T60" fmla="*/ 251 w 786"/>
                <a:gd name="T61" fmla="*/ 366 h 801"/>
                <a:gd name="T62" fmla="*/ 173 w 786"/>
                <a:gd name="T63" fmla="*/ 436 h 801"/>
                <a:gd name="T64" fmla="*/ 289 w 786"/>
                <a:gd name="T65" fmla="*/ 291 h 801"/>
                <a:gd name="T66" fmla="*/ 142 w 786"/>
                <a:gd name="T67" fmla="*/ 394 h 801"/>
                <a:gd name="T68" fmla="*/ 158 w 786"/>
                <a:gd name="T69" fmla="*/ 370 h 801"/>
                <a:gd name="T70" fmla="*/ 127 w 786"/>
                <a:gd name="T71" fmla="*/ 418 h 801"/>
                <a:gd name="T72" fmla="*/ 146 w 786"/>
                <a:gd name="T73" fmla="*/ 545 h 801"/>
                <a:gd name="T74" fmla="*/ 151 w 786"/>
                <a:gd name="T75" fmla="*/ 534 h 801"/>
                <a:gd name="T76" fmla="*/ 234 w 786"/>
                <a:gd name="T77" fmla="*/ 738 h 801"/>
                <a:gd name="T78" fmla="*/ 92 w 786"/>
                <a:gd name="T79" fmla="*/ 213 h 801"/>
                <a:gd name="T80" fmla="*/ 76 w 786"/>
                <a:gd name="T81" fmla="*/ 291 h 801"/>
                <a:gd name="T82" fmla="*/ 75 w 786"/>
                <a:gd name="T83" fmla="*/ 237 h 801"/>
                <a:gd name="T84" fmla="*/ 644 w 786"/>
                <a:gd name="T85" fmla="*/ 118 h 801"/>
                <a:gd name="T86" fmla="*/ 664 w 786"/>
                <a:gd name="T87" fmla="*/ 139 h 801"/>
                <a:gd name="T88" fmla="*/ 578 w 786"/>
                <a:gd name="T89" fmla="*/ 526 h 801"/>
                <a:gd name="T90" fmla="*/ 562 w 786"/>
                <a:gd name="T91" fmla="*/ 256 h 801"/>
                <a:gd name="T92" fmla="*/ 556 w 786"/>
                <a:gd name="T93" fmla="*/ 67 h 801"/>
                <a:gd name="T94" fmla="*/ 178 w 786"/>
                <a:gd name="T95" fmla="*/ 415 h 801"/>
                <a:gd name="T96" fmla="*/ 704 w 786"/>
                <a:gd name="T97" fmla="*/ 598 h 801"/>
                <a:gd name="T98" fmla="*/ 579 w 786"/>
                <a:gd name="T99" fmla="*/ 663 h 801"/>
                <a:gd name="T100" fmla="*/ 633 w 786"/>
                <a:gd name="T101" fmla="*/ 669 h 801"/>
                <a:gd name="T102" fmla="*/ 471 w 786"/>
                <a:gd name="T103" fmla="*/ 490 h 801"/>
                <a:gd name="T104" fmla="*/ 561 w 786"/>
                <a:gd name="T105" fmla="*/ 665 h 801"/>
                <a:gd name="T106" fmla="*/ 382 w 786"/>
                <a:gd name="T107" fmla="*/ 646 h 801"/>
                <a:gd name="T108" fmla="*/ 593 w 786"/>
                <a:gd name="T109" fmla="*/ 669 h 801"/>
                <a:gd name="T110" fmla="*/ 668 w 786"/>
                <a:gd name="T111" fmla="*/ 624 h 801"/>
                <a:gd name="T112" fmla="*/ 694 w 786"/>
                <a:gd name="T113" fmla="*/ 614 h 801"/>
                <a:gd name="T114" fmla="*/ 97 w 786"/>
                <a:gd name="T115" fmla="*/ 631 h 801"/>
                <a:gd name="T116" fmla="*/ 112 w 786"/>
                <a:gd name="T117" fmla="*/ 657 h 801"/>
                <a:gd name="T118" fmla="*/ 126 w 786"/>
                <a:gd name="T119" fmla="*/ 145 h 801"/>
                <a:gd name="T120" fmla="*/ 194 w 786"/>
                <a:gd name="T121" fmla="*/ 79 h 801"/>
                <a:gd name="T122" fmla="*/ 160 w 786"/>
                <a:gd name="T123" fmla="*/ 97 h 801"/>
                <a:gd name="T124" fmla="*/ 243 w 786"/>
                <a:gd name="T125" fmla="*/ 38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6" h="801">
                  <a:moveTo>
                    <a:pt x="214" y="292"/>
                  </a:moveTo>
                  <a:cubicBezTo>
                    <a:pt x="214" y="291"/>
                    <a:pt x="216" y="292"/>
                    <a:pt x="216" y="290"/>
                  </a:cubicBezTo>
                  <a:cubicBezTo>
                    <a:pt x="214" y="289"/>
                    <a:pt x="213" y="291"/>
                    <a:pt x="214" y="292"/>
                  </a:cubicBezTo>
                  <a:close/>
                  <a:moveTo>
                    <a:pt x="209" y="293"/>
                  </a:moveTo>
                  <a:cubicBezTo>
                    <a:pt x="210" y="293"/>
                    <a:pt x="211" y="293"/>
                    <a:pt x="211" y="292"/>
                  </a:cubicBezTo>
                  <a:cubicBezTo>
                    <a:pt x="210" y="292"/>
                    <a:pt x="208" y="292"/>
                    <a:pt x="209" y="293"/>
                  </a:cubicBezTo>
                  <a:close/>
                  <a:moveTo>
                    <a:pt x="196" y="302"/>
                  </a:moveTo>
                  <a:cubicBezTo>
                    <a:pt x="197" y="302"/>
                    <a:pt x="198" y="302"/>
                    <a:pt x="198" y="301"/>
                  </a:cubicBezTo>
                  <a:cubicBezTo>
                    <a:pt x="197" y="300"/>
                    <a:pt x="197" y="301"/>
                    <a:pt x="196" y="302"/>
                  </a:cubicBezTo>
                  <a:close/>
                  <a:moveTo>
                    <a:pt x="221" y="285"/>
                  </a:moveTo>
                  <a:cubicBezTo>
                    <a:pt x="222" y="285"/>
                    <a:pt x="222" y="285"/>
                    <a:pt x="222" y="285"/>
                  </a:cubicBezTo>
                  <a:cubicBezTo>
                    <a:pt x="223" y="285"/>
                    <a:pt x="223" y="284"/>
                    <a:pt x="222" y="283"/>
                  </a:cubicBezTo>
                  <a:cubicBezTo>
                    <a:pt x="222" y="284"/>
                    <a:pt x="221" y="284"/>
                    <a:pt x="221" y="285"/>
                  </a:cubicBezTo>
                  <a:close/>
                  <a:moveTo>
                    <a:pt x="206" y="295"/>
                  </a:moveTo>
                  <a:cubicBezTo>
                    <a:pt x="205" y="294"/>
                    <a:pt x="205" y="295"/>
                    <a:pt x="204" y="295"/>
                  </a:cubicBezTo>
                  <a:cubicBezTo>
                    <a:pt x="205" y="297"/>
                    <a:pt x="207" y="295"/>
                    <a:pt x="207" y="295"/>
                  </a:cubicBezTo>
                  <a:cubicBezTo>
                    <a:pt x="208" y="295"/>
                    <a:pt x="208" y="295"/>
                    <a:pt x="209" y="294"/>
                  </a:cubicBezTo>
                  <a:cubicBezTo>
                    <a:pt x="209" y="294"/>
                    <a:pt x="208" y="293"/>
                    <a:pt x="208" y="293"/>
                  </a:cubicBezTo>
                  <a:cubicBezTo>
                    <a:pt x="207" y="294"/>
                    <a:pt x="207" y="294"/>
                    <a:pt x="206" y="295"/>
                  </a:cubicBezTo>
                  <a:close/>
                  <a:moveTo>
                    <a:pt x="195" y="303"/>
                  </a:moveTo>
                  <a:cubicBezTo>
                    <a:pt x="196" y="303"/>
                    <a:pt x="196" y="303"/>
                    <a:pt x="196" y="302"/>
                  </a:cubicBezTo>
                  <a:cubicBezTo>
                    <a:pt x="196" y="302"/>
                    <a:pt x="196" y="302"/>
                    <a:pt x="196" y="302"/>
                  </a:cubicBezTo>
                  <a:cubicBezTo>
                    <a:pt x="195" y="302"/>
                    <a:pt x="196" y="303"/>
                    <a:pt x="195" y="303"/>
                  </a:cubicBezTo>
                  <a:close/>
                  <a:moveTo>
                    <a:pt x="200" y="297"/>
                  </a:moveTo>
                  <a:cubicBezTo>
                    <a:pt x="200" y="298"/>
                    <a:pt x="200" y="299"/>
                    <a:pt x="200" y="299"/>
                  </a:cubicBezTo>
                  <a:cubicBezTo>
                    <a:pt x="200" y="299"/>
                    <a:pt x="198" y="299"/>
                    <a:pt x="199" y="300"/>
                  </a:cubicBezTo>
                  <a:cubicBezTo>
                    <a:pt x="199" y="301"/>
                    <a:pt x="200" y="299"/>
                    <a:pt x="201" y="299"/>
                  </a:cubicBezTo>
                  <a:cubicBezTo>
                    <a:pt x="201" y="299"/>
                    <a:pt x="202" y="299"/>
                    <a:pt x="202" y="299"/>
                  </a:cubicBezTo>
                  <a:cubicBezTo>
                    <a:pt x="202" y="299"/>
                    <a:pt x="202" y="298"/>
                    <a:pt x="203" y="298"/>
                  </a:cubicBezTo>
                  <a:cubicBezTo>
                    <a:pt x="203" y="298"/>
                    <a:pt x="204" y="298"/>
                    <a:pt x="204" y="297"/>
                  </a:cubicBezTo>
                  <a:cubicBezTo>
                    <a:pt x="202" y="296"/>
                    <a:pt x="202" y="297"/>
                    <a:pt x="202" y="297"/>
                  </a:cubicBezTo>
                  <a:cubicBezTo>
                    <a:pt x="201" y="297"/>
                    <a:pt x="201" y="297"/>
                    <a:pt x="200" y="297"/>
                  </a:cubicBezTo>
                  <a:close/>
                  <a:moveTo>
                    <a:pt x="217" y="288"/>
                  </a:moveTo>
                  <a:cubicBezTo>
                    <a:pt x="219" y="290"/>
                    <a:pt x="220" y="287"/>
                    <a:pt x="221" y="286"/>
                  </a:cubicBezTo>
                  <a:cubicBezTo>
                    <a:pt x="220" y="285"/>
                    <a:pt x="220" y="284"/>
                    <a:pt x="218" y="284"/>
                  </a:cubicBezTo>
                  <a:cubicBezTo>
                    <a:pt x="218" y="285"/>
                    <a:pt x="219" y="286"/>
                    <a:pt x="219" y="287"/>
                  </a:cubicBezTo>
                  <a:cubicBezTo>
                    <a:pt x="218" y="287"/>
                    <a:pt x="217" y="287"/>
                    <a:pt x="217" y="288"/>
                  </a:cubicBezTo>
                  <a:close/>
                  <a:moveTo>
                    <a:pt x="245" y="272"/>
                  </a:moveTo>
                  <a:cubicBezTo>
                    <a:pt x="245" y="273"/>
                    <a:pt x="246" y="272"/>
                    <a:pt x="246" y="272"/>
                  </a:cubicBezTo>
                  <a:cubicBezTo>
                    <a:pt x="247" y="272"/>
                    <a:pt x="246" y="271"/>
                    <a:pt x="245" y="271"/>
                  </a:cubicBezTo>
                  <a:cubicBezTo>
                    <a:pt x="245" y="272"/>
                    <a:pt x="245" y="272"/>
                    <a:pt x="245" y="272"/>
                  </a:cubicBezTo>
                  <a:close/>
                  <a:moveTo>
                    <a:pt x="247" y="271"/>
                  </a:moveTo>
                  <a:cubicBezTo>
                    <a:pt x="248" y="271"/>
                    <a:pt x="249" y="270"/>
                    <a:pt x="250" y="270"/>
                  </a:cubicBezTo>
                  <a:cubicBezTo>
                    <a:pt x="250" y="270"/>
                    <a:pt x="250" y="271"/>
                    <a:pt x="250" y="271"/>
                  </a:cubicBezTo>
                  <a:cubicBezTo>
                    <a:pt x="251" y="270"/>
                    <a:pt x="251" y="269"/>
                    <a:pt x="253" y="268"/>
                  </a:cubicBezTo>
                  <a:cubicBezTo>
                    <a:pt x="251" y="267"/>
                    <a:pt x="250" y="269"/>
                    <a:pt x="249" y="268"/>
                  </a:cubicBezTo>
                  <a:cubicBezTo>
                    <a:pt x="249" y="271"/>
                    <a:pt x="247" y="269"/>
                    <a:pt x="247" y="271"/>
                  </a:cubicBezTo>
                  <a:close/>
                  <a:moveTo>
                    <a:pt x="243" y="272"/>
                  </a:moveTo>
                  <a:cubicBezTo>
                    <a:pt x="243" y="273"/>
                    <a:pt x="243" y="273"/>
                    <a:pt x="243" y="273"/>
                  </a:cubicBezTo>
                  <a:cubicBezTo>
                    <a:pt x="244" y="273"/>
                    <a:pt x="244" y="273"/>
                    <a:pt x="244" y="273"/>
                  </a:cubicBezTo>
                  <a:cubicBezTo>
                    <a:pt x="244" y="273"/>
                    <a:pt x="244" y="273"/>
                    <a:pt x="245" y="273"/>
                  </a:cubicBezTo>
                  <a:cubicBezTo>
                    <a:pt x="244" y="273"/>
                    <a:pt x="244" y="272"/>
                    <a:pt x="243" y="272"/>
                  </a:cubicBezTo>
                  <a:close/>
                  <a:moveTo>
                    <a:pt x="237" y="277"/>
                  </a:moveTo>
                  <a:cubicBezTo>
                    <a:pt x="238" y="277"/>
                    <a:pt x="238" y="277"/>
                    <a:pt x="238" y="277"/>
                  </a:cubicBezTo>
                  <a:cubicBezTo>
                    <a:pt x="238" y="277"/>
                    <a:pt x="238" y="277"/>
                    <a:pt x="238" y="276"/>
                  </a:cubicBezTo>
                  <a:cubicBezTo>
                    <a:pt x="238" y="276"/>
                    <a:pt x="238" y="276"/>
                    <a:pt x="238" y="276"/>
                  </a:cubicBezTo>
                  <a:cubicBezTo>
                    <a:pt x="238" y="276"/>
                    <a:pt x="237" y="276"/>
                    <a:pt x="237" y="277"/>
                  </a:cubicBezTo>
                  <a:close/>
                  <a:moveTo>
                    <a:pt x="232" y="280"/>
                  </a:moveTo>
                  <a:cubicBezTo>
                    <a:pt x="233" y="279"/>
                    <a:pt x="235" y="280"/>
                    <a:pt x="235" y="278"/>
                  </a:cubicBezTo>
                  <a:cubicBezTo>
                    <a:pt x="234" y="278"/>
                    <a:pt x="234" y="278"/>
                    <a:pt x="234" y="278"/>
                  </a:cubicBezTo>
                  <a:cubicBezTo>
                    <a:pt x="233" y="279"/>
                    <a:pt x="231" y="280"/>
                    <a:pt x="232" y="280"/>
                  </a:cubicBezTo>
                  <a:close/>
                  <a:moveTo>
                    <a:pt x="239" y="276"/>
                  </a:moveTo>
                  <a:cubicBezTo>
                    <a:pt x="239" y="275"/>
                    <a:pt x="240" y="276"/>
                    <a:pt x="240" y="275"/>
                  </a:cubicBezTo>
                  <a:cubicBezTo>
                    <a:pt x="239" y="275"/>
                    <a:pt x="239" y="275"/>
                    <a:pt x="239" y="275"/>
                  </a:cubicBezTo>
                  <a:cubicBezTo>
                    <a:pt x="239" y="276"/>
                    <a:pt x="239" y="276"/>
                    <a:pt x="239" y="276"/>
                  </a:cubicBezTo>
                  <a:close/>
                  <a:moveTo>
                    <a:pt x="231" y="278"/>
                  </a:moveTo>
                  <a:cubicBezTo>
                    <a:pt x="231" y="278"/>
                    <a:pt x="228" y="279"/>
                    <a:pt x="227" y="280"/>
                  </a:cubicBezTo>
                  <a:cubicBezTo>
                    <a:pt x="226" y="280"/>
                    <a:pt x="225" y="280"/>
                    <a:pt x="225" y="281"/>
                  </a:cubicBezTo>
                  <a:cubicBezTo>
                    <a:pt x="225" y="281"/>
                    <a:pt x="225" y="282"/>
                    <a:pt x="225" y="282"/>
                  </a:cubicBezTo>
                  <a:cubicBezTo>
                    <a:pt x="225" y="282"/>
                    <a:pt x="226" y="282"/>
                    <a:pt x="226" y="282"/>
                  </a:cubicBezTo>
                  <a:cubicBezTo>
                    <a:pt x="226" y="282"/>
                    <a:pt x="226" y="283"/>
                    <a:pt x="227" y="283"/>
                  </a:cubicBezTo>
                  <a:cubicBezTo>
                    <a:pt x="228" y="282"/>
                    <a:pt x="229" y="281"/>
                    <a:pt x="229" y="280"/>
                  </a:cubicBezTo>
                  <a:cubicBezTo>
                    <a:pt x="229" y="279"/>
                    <a:pt x="230" y="280"/>
                    <a:pt x="231" y="279"/>
                  </a:cubicBezTo>
                  <a:cubicBezTo>
                    <a:pt x="230" y="279"/>
                    <a:pt x="231" y="278"/>
                    <a:pt x="231" y="278"/>
                  </a:cubicBezTo>
                  <a:close/>
                  <a:moveTo>
                    <a:pt x="442" y="246"/>
                  </a:moveTo>
                  <a:cubicBezTo>
                    <a:pt x="441" y="246"/>
                    <a:pt x="442" y="248"/>
                    <a:pt x="442" y="248"/>
                  </a:cubicBezTo>
                  <a:cubicBezTo>
                    <a:pt x="443" y="249"/>
                    <a:pt x="443" y="247"/>
                    <a:pt x="444" y="247"/>
                  </a:cubicBezTo>
                  <a:cubicBezTo>
                    <a:pt x="445" y="247"/>
                    <a:pt x="445" y="248"/>
                    <a:pt x="446" y="248"/>
                  </a:cubicBezTo>
                  <a:cubicBezTo>
                    <a:pt x="446" y="246"/>
                    <a:pt x="444" y="246"/>
                    <a:pt x="444" y="245"/>
                  </a:cubicBezTo>
                  <a:cubicBezTo>
                    <a:pt x="443" y="245"/>
                    <a:pt x="443" y="245"/>
                    <a:pt x="443" y="244"/>
                  </a:cubicBezTo>
                  <a:cubicBezTo>
                    <a:pt x="442" y="244"/>
                    <a:pt x="442" y="244"/>
                    <a:pt x="442" y="244"/>
                  </a:cubicBezTo>
                  <a:cubicBezTo>
                    <a:pt x="442" y="246"/>
                    <a:pt x="443" y="246"/>
                    <a:pt x="442" y="246"/>
                  </a:cubicBezTo>
                  <a:close/>
                  <a:moveTo>
                    <a:pt x="192" y="305"/>
                  </a:moveTo>
                  <a:cubicBezTo>
                    <a:pt x="191" y="305"/>
                    <a:pt x="191" y="305"/>
                    <a:pt x="191" y="306"/>
                  </a:cubicBezTo>
                  <a:cubicBezTo>
                    <a:pt x="192" y="307"/>
                    <a:pt x="193" y="305"/>
                    <a:pt x="192" y="305"/>
                  </a:cubicBezTo>
                  <a:close/>
                  <a:moveTo>
                    <a:pt x="429" y="259"/>
                  </a:moveTo>
                  <a:cubicBezTo>
                    <a:pt x="429" y="258"/>
                    <a:pt x="431" y="257"/>
                    <a:pt x="430" y="255"/>
                  </a:cubicBezTo>
                  <a:cubicBezTo>
                    <a:pt x="429" y="255"/>
                    <a:pt x="429" y="255"/>
                    <a:pt x="429" y="255"/>
                  </a:cubicBezTo>
                  <a:cubicBezTo>
                    <a:pt x="428" y="255"/>
                    <a:pt x="427" y="257"/>
                    <a:pt x="425" y="257"/>
                  </a:cubicBezTo>
                  <a:cubicBezTo>
                    <a:pt x="424" y="259"/>
                    <a:pt x="424" y="259"/>
                    <a:pt x="424" y="259"/>
                  </a:cubicBezTo>
                  <a:cubicBezTo>
                    <a:pt x="423" y="259"/>
                    <a:pt x="422" y="259"/>
                    <a:pt x="421" y="260"/>
                  </a:cubicBezTo>
                  <a:cubicBezTo>
                    <a:pt x="421" y="259"/>
                    <a:pt x="419" y="259"/>
                    <a:pt x="418" y="258"/>
                  </a:cubicBezTo>
                  <a:cubicBezTo>
                    <a:pt x="418" y="260"/>
                    <a:pt x="419" y="260"/>
                    <a:pt x="418" y="262"/>
                  </a:cubicBezTo>
                  <a:cubicBezTo>
                    <a:pt x="418" y="262"/>
                    <a:pt x="417" y="262"/>
                    <a:pt x="417" y="262"/>
                  </a:cubicBezTo>
                  <a:cubicBezTo>
                    <a:pt x="416" y="262"/>
                    <a:pt x="416" y="262"/>
                    <a:pt x="416" y="262"/>
                  </a:cubicBezTo>
                  <a:cubicBezTo>
                    <a:pt x="416" y="262"/>
                    <a:pt x="415" y="262"/>
                    <a:pt x="415" y="262"/>
                  </a:cubicBezTo>
                  <a:cubicBezTo>
                    <a:pt x="414" y="263"/>
                    <a:pt x="413" y="263"/>
                    <a:pt x="412" y="263"/>
                  </a:cubicBezTo>
                  <a:cubicBezTo>
                    <a:pt x="412" y="263"/>
                    <a:pt x="412" y="263"/>
                    <a:pt x="411" y="263"/>
                  </a:cubicBezTo>
                  <a:cubicBezTo>
                    <a:pt x="411" y="263"/>
                    <a:pt x="410" y="263"/>
                    <a:pt x="410" y="263"/>
                  </a:cubicBezTo>
                  <a:cubicBezTo>
                    <a:pt x="409" y="264"/>
                    <a:pt x="409" y="264"/>
                    <a:pt x="408" y="264"/>
                  </a:cubicBezTo>
                  <a:cubicBezTo>
                    <a:pt x="408" y="264"/>
                    <a:pt x="407" y="264"/>
                    <a:pt x="407" y="264"/>
                  </a:cubicBezTo>
                  <a:cubicBezTo>
                    <a:pt x="407" y="265"/>
                    <a:pt x="406" y="265"/>
                    <a:pt x="406" y="265"/>
                  </a:cubicBezTo>
                  <a:cubicBezTo>
                    <a:pt x="405" y="265"/>
                    <a:pt x="404" y="266"/>
                    <a:pt x="403" y="267"/>
                  </a:cubicBezTo>
                  <a:cubicBezTo>
                    <a:pt x="401" y="267"/>
                    <a:pt x="399" y="268"/>
                    <a:pt x="399" y="268"/>
                  </a:cubicBezTo>
                  <a:cubicBezTo>
                    <a:pt x="399" y="268"/>
                    <a:pt x="400" y="269"/>
                    <a:pt x="400" y="269"/>
                  </a:cubicBezTo>
                  <a:cubicBezTo>
                    <a:pt x="400" y="270"/>
                    <a:pt x="401" y="270"/>
                    <a:pt x="400" y="271"/>
                  </a:cubicBezTo>
                  <a:cubicBezTo>
                    <a:pt x="399" y="270"/>
                    <a:pt x="398" y="272"/>
                    <a:pt x="397" y="271"/>
                  </a:cubicBezTo>
                  <a:cubicBezTo>
                    <a:pt x="396" y="272"/>
                    <a:pt x="396" y="274"/>
                    <a:pt x="394" y="273"/>
                  </a:cubicBezTo>
                  <a:cubicBezTo>
                    <a:pt x="393" y="273"/>
                    <a:pt x="396" y="271"/>
                    <a:pt x="394" y="271"/>
                  </a:cubicBezTo>
                  <a:cubicBezTo>
                    <a:pt x="394" y="270"/>
                    <a:pt x="393" y="271"/>
                    <a:pt x="393" y="271"/>
                  </a:cubicBezTo>
                  <a:cubicBezTo>
                    <a:pt x="392" y="272"/>
                    <a:pt x="391" y="271"/>
                    <a:pt x="391" y="272"/>
                  </a:cubicBezTo>
                  <a:cubicBezTo>
                    <a:pt x="390" y="273"/>
                    <a:pt x="391" y="273"/>
                    <a:pt x="391" y="274"/>
                  </a:cubicBezTo>
                  <a:cubicBezTo>
                    <a:pt x="390" y="274"/>
                    <a:pt x="390" y="275"/>
                    <a:pt x="390" y="275"/>
                  </a:cubicBezTo>
                  <a:cubicBezTo>
                    <a:pt x="390" y="275"/>
                    <a:pt x="389" y="275"/>
                    <a:pt x="389" y="275"/>
                  </a:cubicBezTo>
                  <a:cubicBezTo>
                    <a:pt x="388" y="276"/>
                    <a:pt x="388" y="276"/>
                    <a:pt x="387" y="277"/>
                  </a:cubicBezTo>
                  <a:cubicBezTo>
                    <a:pt x="386" y="276"/>
                    <a:pt x="386" y="276"/>
                    <a:pt x="385" y="276"/>
                  </a:cubicBezTo>
                  <a:cubicBezTo>
                    <a:pt x="385" y="277"/>
                    <a:pt x="384" y="277"/>
                    <a:pt x="384" y="278"/>
                  </a:cubicBezTo>
                  <a:cubicBezTo>
                    <a:pt x="383" y="277"/>
                    <a:pt x="382" y="278"/>
                    <a:pt x="381" y="278"/>
                  </a:cubicBezTo>
                  <a:cubicBezTo>
                    <a:pt x="380" y="278"/>
                    <a:pt x="380" y="278"/>
                    <a:pt x="379" y="279"/>
                  </a:cubicBezTo>
                  <a:cubicBezTo>
                    <a:pt x="377" y="279"/>
                    <a:pt x="376" y="280"/>
                    <a:pt x="374" y="280"/>
                  </a:cubicBezTo>
                  <a:cubicBezTo>
                    <a:pt x="373" y="281"/>
                    <a:pt x="372" y="281"/>
                    <a:pt x="371" y="282"/>
                  </a:cubicBezTo>
                  <a:cubicBezTo>
                    <a:pt x="370" y="281"/>
                    <a:pt x="370" y="282"/>
                    <a:pt x="369" y="282"/>
                  </a:cubicBezTo>
                  <a:cubicBezTo>
                    <a:pt x="368" y="282"/>
                    <a:pt x="367" y="282"/>
                    <a:pt x="367" y="282"/>
                  </a:cubicBezTo>
                  <a:cubicBezTo>
                    <a:pt x="366" y="283"/>
                    <a:pt x="365" y="283"/>
                    <a:pt x="364" y="284"/>
                  </a:cubicBezTo>
                  <a:cubicBezTo>
                    <a:pt x="364" y="284"/>
                    <a:pt x="364" y="284"/>
                    <a:pt x="363" y="284"/>
                  </a:cubicBezTo>
                  <a:cubicBezTo>
                    <a:pt x="363" y="284"/>
                    <a:pt x="363" y="285"/>
                    <a:pt x="363" y="285"/>
                  </a:cubicBezTo>
                  <a:cubicBezTo>
                    <a:pt x="363" y="285"/>
                    <a:pt x="362" y="285"/>
                    <a:pt x="362" y="286"/>
                  </a:cubicBezTo>
                  <a:cubicBezTo>
                    <a:pt x="363" y="287"/>
                    <a:pt x="364" y="286"/>
                    <a:pt x="365" y="287"/>
                  </a:cubicBezTo>
                  <a:cubicBezTo>
                    <a:pt x="365" y="285"/>
                    <a:pt x="365" y="286"/>
                    <a:pt x="366" y="285"/>
                  </a:cubicBezTo>
                  <a:cubicBezTo>
                    <a:pt x="367" y="285"/>
                    <a:pt x="368" y="284"/>
                    <a:pt x="369" y="284"/>
                  </a:cubicBezTo>
                  <a:cubicBezTo>
                    <a:pt x="370" y="284"/>
                    <a:pt x="371" y="283"/>
                    <a:pt x="372" y="283"/>
                  </a:cubicBezTo>
                  <a:cubicBezTo>
                    <a:pt x="374" y="282"/>
                    <a:pt x="375" y="282"/>
                    <a:pt x="377" y="282"/>
                  </a:cubicBezTo>
                  <a:cubicBezTo>
                    <a:pt x="378" y="281"/>
                    <a:pt x="380" y="280"/>
                    <a:pt x="381" y="280"/>
                  </a:cubicBezTo>
                  <a:cubicBezTo>
                    <a:pt x="381" y="280"/>
                    <a:pt x="381" y="280"/>
                    <a:pt x="381" y="280"/>
                  </a:cubicBezTo>
                  <a:cubicBezTo>
                    <a:pt x="382" y="280"/>
                    <a:pt x="382" y="280"/>
                    <a:pt x="383" y="280"/>
                  </a:cubicBezTo>
                  <a:cubicBezTo>
                    <a:pt x="384" y="280"/>
                    <a:pt x="385" y="278"/>
                    <a:pt x="386" y="279"/>
                  </a:cubicBezTo>
                  <a:cubicBezTo>
                    <a:pt x="388" y="278"/>
                    <a:pt x="389" y="277"/>
                    <a:pt x="391" y="277"/>
                  </a:cubicBezTo>
                  <a:cubicBezTo>
                    <a:pt x="391" y="276"/>
                    <a:pt x="392" y="275"/>
                    <a:pt x="393" y="275"/>
                  </a:cubicBezTo>
                  <a:cubicBezTo>
                    <a:pt x="394" y="276"/>
                    <a:pt x="394" y="275"/>
                    <a:pt x="395" y="275"/>
                  </a:cubicBezTo>
                  <a:cubicBezTo>
                    <a:pt x="396" y="275"/>
                    <a:pt x="397" y="274"/>
                    <a:pt x="398" y="274"/>
                  </a:cubicBezTo>
                  <a:cubicBezTo>
                    <a:pt x="399" y="274"/>
                    <a:pt x="400" y="274"/>
                    <a:pt x="402" y="274"/>
                  </a:cubicBezTo>
                  <a:cubicBezTo>
                    <a:pt x="403" y="274"/>
                    <a:pt x="404" y="273"/>
                    <a:pt x="405" y="272"/>
                  </a:cubicBezTo>
                  <a:cubicBezTo>
                    <a:pt x="406" y="273"/>
                    <a:pt x="406" y="272"/>
                    <a:pt x="407" y="272"/>
                  </a:cubicBezTo>
                  <a:cubicBezTo>
                    <a:pt x="408" y="271"/>
                    <a:pt x="409" y="271"/>
                    <a:pt x="410" y="270"/>
                  </a:cubicBezTo>
                  <a:cubicBezTo>
                    <a:pt x="411" y="270"/>
                    <a:pt x="411" y="269"/>
                    <a:pt x="412" y="269"/>
                  </a:cubicBezTo>
                  <a:cubicBezTo>
                    <a:pt x="413" y="268"/>
                    <a:pt x="413" y="267"/>
                    <a:pt x="414" y="266"/>
                  </a:cubicBezTo>
                  <a:cubicBezTo>
                    <a:pt x="414" y="267"/>
                    <a:pt x="415" y="267"/>
                    <a:pt x="416" y="268"/>
                  </a:cubicBezTo>
                  <a:cubicBezTo>
                    <a:pt x="416" y="267"/>
                    <a:pt x="417" y="266"/>
                    <a:pt x="417" y="265"/>
                  </a:cubicBezTo>
                  <a:cubicBezTo>
                    <a:pt x="419" y="265"/>
                    <a:pt x="421" y="264"/>
                    <a:pt x="422" y="264"/>
                  </a:cubicBezTo>
                  <a:cubicBezTo>
                    <a:pt x="422" y="264"/>
                    <a:pt x="422" y="264"/>
                    <a:pt x="422" y="264"/>
                  </a:cubicBezTo>
                  <a:cubicBezTo>
                    <a:pt x="422" y="264"/>
                    <a:pt x="422" y="264"/>
                    <a:pt x="422" y="264"/>
                  </a:cubicBezTo>
                  <a:cubicBezTo>
                    <a:pt x="423" y="263"/>
                    <a:pt x="424" y="262"/>
                    <a:pt x="423" y="261"/>
                  </a:cubicBezTo>
                  <a:cubicBezTo>
                    <a:pt x="423" y="261"/>
                    <a:pt x="423" y="261"/>
                    <a:pt x="423" y="261"/>
                  </a:cubicBezTo>
                  <a:cubicBezTo>
                    <a:pt x="426" y="261"/>
                    <a:pt x="427" y="259"/>
                    <a:pt x="429" y="259"/>
                  </a:cubicBezTo>
                  <a:close/>
                  <a:moveTo>
                    <a:pt x="276" y="253"/>
                  </a:moveTo>
                  <a:cubicBezTo>
                    <a:pt x="276" y="255"/>
                    <a:pt x="274" y="254"/>
                    <a:pt x="275" y="256"/>
                  </a:cubicBezTo>
                  <a:cubicBezTo>
                    <a:pt x="276" y="255"/>
                    <a:pt x="276" y="255"/>
                    <a:pt x="277" y="256"/>
                  </a:cubicBezTo>
                  <a:cubicBezTo>
                    <a:pt x="277" y="256"/>
                    <a:pt x="277" y="256"/>
                    <a:pt x="277" y="256"/>
                  </a:cubicBezTo>
                  <a:cubicBezTo>
                    <a:pt x="277" y="255"/>
                    <a:pt x="277" y="253"/>
                    <a:pt x="276" y="253"/>
                  </a:cubicBezTo>
                  <a:close/>
                  <a:moveTo>
                    <a:pt x="149" y="348"/>
                  </a:moveTo>
                  <a:cubicBezTo>
                    <a:pt x="149" y="347"/>
                    <a:pt x="148" y="346"/>
                    <a:pt x="147" y="346"/>
                  </a:cubicBezTo>
                  <a:cubicBezTo>
                    <a:pt x="147" y="348"/>
                    <a:pt x="149" y="348"/>
                    <a:pt x="148" y="350"/>
                  </a:cubicBezTo>
                  <a:cubicBezTo>
                    <a:pt x="149" y="351"/>
                    <a:pt x="147" y="347"/>
                    <a:pt x="149" y="348"/>
                  </a:cubicBezTo>
                  <a:close/>
                  <a:moveTo>
                    <a:pt x="356" y="285"/>
                  </a:moveTo>
                  <a:cubicBezTo>
                    <a:pt x="356" y="286"/>
                    <a:pt x="355" y="286"/>
                    <a:pt x="353" y="287"/>
                  </a:cubicBezTo>
                  <a:cubicBezTo>
                    <a:pt x="353" y="288"/>
                    <a:pt x="352" y="288"/>
                    <a:pt x="352" y="289"/>
                  </a:cubicBezTo>
                  <a:cubicBezTo>
                    <a:pt x="351" y="290"/>
                    <a:pt x="348" y="290"/>
                    <a:pt x="348" y="292"/>
                  </a:cubicBezTo>
                  <a:cubicBezTo>
                    <a:pt x="350" y="293"/>
                    <a:pt x="350" y="291"/>
                    <a:pt x="352" y="291"/>
                  </a:cubicBezTo>
                  <a:cubicBezTo>
                    <a:pt x="353" y="291"/>
                    <a:pt x="353" y="291"/>
                    <a:pt x="354" y="291"/>
                  </a:cubicBezTo>
                  <a:cubicBezTo>
                    <a:pt x="355" y="290"/>
                    <a:pt x="355" y="289"/>
                    <a:pt x="356" y="287"/>
                  </a:cubicBezTo>
                  <a:cubicBezTo>
                    <a:pt x="357" y="287"/>
                    <a:pt x="359" y="287"/>
                    <a:pt x="359" y="285"/>
                  </a:cubicBezTo>
                  <a:cubicBezTo>
                    <a:pt x="359" y="284"/>
                    <a:pt x="358" y="285"/>
                    <a:pt x="356" y="285"/>
                  </a:cubicBezTo>
                  <a:close/>
                  <a:moveTo>
                    <a:pt x="163" y="330"/>
                  </a:moveTo>
                  <a:cubicBezTo>
                    <a:pt x="163" y="330"/>
                    <a:pt x="163" y="330"/>
                    <a:pt x="163" y="330"/>
                  </a:cubicBezTo>
                  <a:cubicBezTo>
                    <a:pt x="163" y="330"/>
                    <a:pt x="163" y="330"/>
                    <a:pt x="163" y="330"/>
                  </a:cubicBezTo>
                  <a:cubicBezTo>
                    <a:pt x="162" y="330"/>
                    <a:pt x="162" y="330"/>
                    <a:pt x="162" y="330"/>
                  </a:cubicBezTo>
                  <a:cubicBezTo>
                    <a:pt x="162" y="330"/>
                    <a:pt x="162" y="330"/>
                    <a:pt x="162" y="330"/>
                  </a:cubicBezTo>
                  <a:cubicBezTo>
                    <a:pt x="161" y="331"/>
                    <a:pt x="160" y="331"/>
                    <a:pt x="161" y="332"/>
                  </a:cubicBezTo>
                  <a:cubicBezTo>
                    <a:pt x="161" y="332"/>
                    <a:pt x="162" y="331"/>
                    <a:pt x="162" y="331"/>
                  </a:cubicBezTo>
                  <a:cubicBezTo>
                    <a:pt x="162" y="331"/>
                    <a:pt x="163" y="331"/>
                    <a:pt x="163" y="330"/>
                  </a:cubicBezTo>
                  <a:cubicBezTo>
                    <a:pt x="163" y="330"/>
                    <a:pt x="163" y="330"/>
                    <a:pt x="163" y="330"/>
                  </a:cubicBezTo>
                  <a:cubicBezTo>
                    <a:pt x="163" y="330"/>
                    <a:pt x="163" y="330"/>
                    <a:pt x="163" y="330"/>
                  </a:cubicBezTo>
                  <a:close/>
                  <a:moveTo>
                    <a:pt x="324" y="300"/>
                  </a:moveTo>
                  <a:cubicBezTo>
                    <a:pt x="324" y="300"/>
                    <a:pt x="323" y="299"/>
                    <a:pt x="322" y="300"/>
                  </a:cubicBezTo>
                  <a:cubicBezTo>
                    <a:pt x="322" y="300"/>
                    <a:pt x="321" y="300"/>
                    <a:pt x="322" y="301"/>
                  </a:cubicBezTo>
                  <a:cubicBezTo>
                    <a:pt x="323" y="302"/>
                    <a:pt x="323" y="301"/>
                    <a:pt x="324" y="301"/>
                  </a:cubicBezTo>
                  <a:cubicBezTo>
                    <a:pt x="326" y="301"/>
                    <a:pt x="327" y="300"/>
                    <a:pt x="328" y="300"/>
                  </a:cubicBezTo>
                  <a:cubicBezTo>
                    <a:pt x="328" y="300"/>
                    <a:pt x="329" y="300"/>
                    <a:pt x="329" y="299"/>
                  </a:cubicBezTo>
                  <a:cubicBezTo>
                    <a:pt x="329" y="299"/>
                    <a:pt x="328" y="298"/>
                    <a:pt x="328" y="298"/>
                  </a:cubicBezTo>
                  <a:cubicBezTo>
                    <a:pt x="327" y="299"/>
                    <a:pt x="326" y="299"/>
                    <a:pt x="324" y="300"/>
                  </a:cubicBezTo>
                  <a:close/>
                  <a:moveTo>
                    <a:pt x="338" y="296"/>
                  </a:moveTo>
                  <a:cubicBezTo>
                    <a:pt x="340" y="296"/>
                    <a:pt x="340" y="295"/>
                    <a:pt x="342" y="295"/>
                  </a:cubicBezTo>
                  <a:cubicBezTo>
                    <a:pt x="342" y="294"/>
                    <a:pt x="343" y="295"/>
                    <a:pt x="344" y="294"/>
                  </a:cubicBezTo>
                  <a:cubicBezTo>
                    <a:pt x="343" y="293"/>
                    <a:pt x="343" y="293"/>
                    <a:pt x="342" y="293"/>
                  </a:cubicBezTo>
                  <a:cubicBezTo>
                    <a:pt x="341" y="294"/>
                    <a:pt x="338" y="294"/>
                    <a:pt x="338" y="296"/>
                  </a:cubicBezTo>
                  <a:close/>
                  <a:moveTo>
                    <a:pt x="146" y="387"/>
                  </a:moveTo>
                  <a:cubicBezTo>
                    <a:pt x="146" y="387"/>
                    <a:pt x="146" y="386"/>
                    <a:pt x="146" y="386"/>
                  </a:cubicBezTo>
                  <a:cubicBezTo>
                    <a:pt x="146" y="386"/>
                    <a:pt x="147" y="386"/>
                    <a:pt x="147" y="386"/>
                  </a:cubicBezTo>
                  <a:cubicBezTo>
                    <a:pt x="147" y="386"/>
                    <a:pt x="147" y="385"/>
                    <a:pt x="148" y="385"/>
                  </a:cubicBezTo>
                  <a:cubicBezTo>
                    <a:pt x="146" y="384"/>
                    <a:pt x="146" y="385"/>
                    <a:pt x="146" y="386"/>
                  </a:cubicBezTo>
                  <a:cubicBezTo>
                    <a:pt x="146" y="386"/>
                    <a:pt x="146" y="386"/>
                    <a:pt x="145" y="386"/>
                  </a:cubicBezTo>
                  <a:cubicBezTo>
                    <a:pt x="146" y="386"/>
                    <a:pt x="145" y="386"/>
                    <a:pt x="145" y="386"/>
                  </a:cubicBezTo>
                  <a:cubicBezTo>
                    <a:pt x="145" y="387"/>
                    <a:pt x="145" y="387"/>
                    <a:pt x="144" y="388"/>
                  </a:cubicBezTo>
                  <a:cubicBezTo>
                    <a:pt x="144" y="388"/>
                    <a:pt x="144" y="388"/>
                    <a:pt x="144" y="388"/>
                  </a:cubicBezTo>
                  <a:cubicBezTo>
                    <a:pt x="144" y="388"/>
                    <a:pt x="144" y="388"/>
                    <a:pt x="144" y="388"/>
                  </a:cubicBezTo>
                  <a:cubicBezTo>
                    <a:pt x="144" y="389"/>
                    <a:pt x="143" y="388"/>
                    <a:pt x="143" y="389"/>
                  </a:cubicBezTo>
                  <a:cubicBezTo>
                    <a:pt x="143" y="389"/>
                    <a:pt x="143" y="389"/>
                    <a:pt x="143" y="389"/>
                  </a:cubicBezTo>
                  <a:cubicBezTo>
                    <a:pt x="144" y="389"/>
                    <a:pt x="144" y="389"/>
                    <a:pt x="145" y="388"/>
                  </a:cubicBezTo>
                  <a:cubicBezTo>
                    <a:pt x="145" y="387"/>
                    <a:pt x="146" y="387"/>
                    <a:pt x="146" y="387"/>
                  </a:cubicBezTo>
                  <a:close/>
                  <a:moveTo>
                    <a:pt x="187" y="312"/>
                  </a:moveTo>
                  <a:cubicBezTo>
                    <a:pt x="188" y="311"/>
                    <a:pt x="189" y="309"/>
                    <a:pt x="187" y="309"/>
                  </a:cubicBezTo>
                  <a:cubicBezTo>
                    <a:pt x="186" y="310"/>
                    <a:pt x="186" y="311"/>
                    <a:pt x="187" y="312"/>
                  </a:cubicBezTo>
                  <a:close/>
                  <a:moveTo>
                    <a:pt x="190" y="308"/>
                  </a:moveTo>
                  <a:cubicBezTo>
                    <a:pt x="190" y="308"/>
                    <a:pt x="191" y="307"/>
                    <a:pt x="191" y="307"/>
                  </a:cubicBezTo>
                  <a:cubicBezTo>
                    <a:pt x="189" y="306"/>
                    <a:pt x="189" y="308"/>
                    <a:pt x="190" y="308"/>
                  </a:cubicBezTo>
                  <a:close/>
                  <a:moveTo>
                    <a:pt x="186" y="311"/>
                  </a:moveTo>
                  <a:cubicBezTo>
                    <a:pt x="185" y="310"/>
                    <a:pt x="186" y="309"/>
                    <a:pt x="185" y="309"/>
                  </a:cubicBezTo>
                  <a:cubicBezTo>
                    <a:pt x="184" y="310"/>
                    <a:pt x="183" y="310"/>
                    <a:pt x="183" y="312"/>
                  </a:cubicBezTo>
                  <a:cubicBezTo>
                    <a:pt x="182" y="313"/>
                    <a:pt x="181" y="312"/>
                    <a:pt x="181" y="314"/>
                  </a:cubicBezTo>
                  <a:cubicBezTo>
                    <a:pt x="181" y="314"/>
                    <a:pt x="182" y="315"/>
                    <a:pt x="183" y="315"/>
                  </a:cubicBezTo>
                  <a:cubicBezTo>
                    <a:pt x="183" y="314"/>
                    <a:pt x="184" y="314"/>
                    <a:pt x="184" y="314"/>
                  </a:cubicBezTo>
                  <a:cubicBezTo>
                    <a:pt x="185" y="313"/>
                    <a:pt x="184" y="313"/>
                    <a:pt x="184" y="312"/>
                  </a:cubicBezTo>
                  <a:cubicBezTo>
                    <a:pt x="185" y="311"/>
                    <a:pt x="186" y="312"/>
                    <a:pt x="186" y="311"/>
                  </a:cubicBezTo>
                  <a:close/>
                  <a:moveTo>
                    <a:pt x="165" y="328"/>
                  </a:moveTo>
                  <a:cubicBezTo>
                    <a:pt x="164" y="328"/>
                    <a:pt x="163" y="329"/>
                    <a:pt x="163" y="330"/>
                  </a:cubicBezTo>
                  <a:cubicBezTo>
                    <a:pt x="164" y="330"/>
                    <a:pt x="164" y="329"/>
                    <a:pt x="165" y="328"/>
                  </a:cubicBezTo>
                  <a:close/>
                  <a:moveTo>
                    <a:pt x="177" y="318"/>
                  </a:moveTo>
                  <a:cubicBezTo>
                    <a:pt x="179" y="319"/>
                    <a:pt x="180" y="317"/>
                    <a:pt x="178" y="317"/>
                  </a:cubicBezTo>
                  <a:lnTo>
                    <a:pt x="177" y="318"/>
                  </a:lnTo>
                  <a:close/>
                  <a:moveTo>
                    <a:pt x="170" y="323"/>
                  </a:moveTo>
                  <a:cubicBezTo>
                    <a:pt x="170" y="322"/>
                    <a:pt x="169" y="322"/>
                    <a:pt x="168" y="323"/>
                  </a:cubicBezTo>
                  <a:cubicBezTo>
                    <a:pt x="169" y="324"/>
                    <a:pt x="170" y="324"/>
                    <a:pt x="170" y="323"/>
                  </a:cubicBezTo>
                  <a:close/>
                  <a:moveTo>
                    <a:pt x="166" y="325"/>
                  </a:moveTo>
                  <a:cubicBezTo>
                    <a:pt x="166" y="326"/>
                    <a:pt x="166" y="326"/>
                    <a:pt x="166" y="327"/>
                  </a:cubicBezTo>
                  <a:cubicBezTo>
                    <a:pt x="167" y="326"/>
                    <a:pt x="168" y="326"/>
                    <a:pt x="168" y="325"/>
                  </a:cubicBezTo>
                  <a:cubicBezTo>
                    <a:pt x="167" y="325"/>
                    <a:pt x="167" y="325"/>
                    <a:pt x="166" y="325"/>
                  </a:cubicBezTo>
                  <a:close/>
                  <a:moveTo>
                    <a:pt x="168" y="327"/>
                  </a:moveTo>
                  <a:cubicBezTo>
                    <a:pt x="170" y="328"/>
                    <a:pt x="170" y="327"/>
                    <a:pt x="171" y="326"/>
                  </a:cubicBezTo>
                  <a:cubicBezTo>
                    <a:pt x="172" y="326"/>
                    <a:pt x="173" y="325"/>
                    <a:pt x="173" y="324"/>
                  </a:cubicBezTo>
                  <a:cubicBezTo>
                    <a:pt x="173" y="324"/>
                    <a:pt x="173" y="324"/>
                    <a:pt x="172" y="323"/>
                  </a:cubicBezTo>
                  <a:cubicBezTo>
                    <a:pt x="172" y="324"/>
                    <a:pt x="172" y="324"/>
                    <a:pt x="171" y="323"/>
                  </a:cubicBezTo>
                  <a:cubicBezTo>
                    <a:pt x="170" y="325"/>
                    <a:pt x="168" y="326"/>
                    <a:pt x="168" y="327"/>
                  </a:cubicBezTo>
                  <a:close/>
                  <a:moveTo>
                    <a:pt x="174" y="322"/>
                  </a:moveTo>
                  <a:cubicBezTo>
                    <a:pt x="175" y="323"/>
                    <a:pt x="175" y="322"/>
                    <a:pt x="176" y="321"/>
                  </a:cubicBezTo>
                  <a:cubicBezTo>
                    <a:pt x="176" y="321"/>
                    <a:pt x="177" y="320"/>
                    <a:pt x="177" y="319"/>
                  </a:cubicBezTo>
                  <a:cubicBezTo>
                    <a:pt x="176" y="319"/>
                    <a:pt x="176" y="318"/>
                    <a:pt x="175" y="317"/>
                  </a:cubicBezTo>
                  <a:cubicBezTo>
                    <a:pt x="174" y="319"/>
                    <a:pt x="175" y="319"/>
                    <a:pt x="175" y="320"/>
                  </a:cubicBezTo>
                  <a:cubicBezTo>
                    <a:pt x="175" y="321"/>
                    <a:pt x="173" y="321"/>
                    <a:pt x="174" y="322"/>
                  </a:cubicBezTo>
                  <a:close/>
                  <a:moveTo>
                    <a:pt x="612" y="103"/>
                  </a:moveTo>
                  <a:cubicBezTo>
                    <a:pt x="618" y="113"/>
                    <a:pt x="623" y="123"/>
                    <a:pt x="626" y="134"/>
                  </a:cubicBezTo>
                  <a:cubicBezTo>
                    <a:pt x="627" y="136"/>
                    <a:pt x="627" y="139"/>
                    <a:pt x="628" y="141"/>
                  </a:cubicBezTo>
                  <a:cubicBezTo>
                    <a:pt x="628" y="141"/>
                    <a:pt x="628" y="141"/>
                    <a:pt x="628" y="141"/>
                  </a:cubicBezTo>
                  <a:cubicBezTo>
                    <a:pt x="627" y="141"/>
                    <a:pt x="628" y="142"/>
                    <a:pt x="628" y="143"/>
                  </a:cubicBezTo>
                  <a:cubicBezTo>
                    <a:pt x="628" y="144"/>
                    <a:pt x="628" y="144"/>
                    <a:pt x="628" y="145"/>
                  </a:cubicBezTo>
                  <a:cubicBezTo>
                    <a:pt x="628" y="146"/>
                    <a:pt x="630" y="147"/>
                    <a:pt x="630" y="149"/>
                  </a:cubicBezTo>
                  <a:cubicBezTo>
                    <a:pt x="630" y="149"/>
                    <a:pt x="630" y="149"/>
                    <a:pt x="630" y="149"/>
                  </a:cubicBezTo>
                  <a:cubicBezTo>
                    <a:pt x="630" y="150"/>
                    <a:pt x="630" y="150"/>
                    <a:pt x="630" y="150"/>
                  </a:cubicBezTo>
                  <a:cubicBezTo>
                    <a:pt x="630" y="151"/>
                    <a:pt x="630" y="151"/>
                    <a:pt x="630" y="152"/>
                  </a:cubicBezTo>
                  <a:cubicBezTo>
                    <a:pt x="631" y="152"/>
                    <a:pt x="630" y="152"/>
                    <a:pt x="630" y="152"/>
                  </a:cubicBezTo>
                  <a:cubicBezTo>
                    <a:pt x="631" y="154"/>
                    <a:pt x="631" y="155"/>
                    <a:pt x="631" y="156"/>
                  </a:cubicBezTo>
                  <a:cubicBezTo>
                    <a:pt x="630" y="156"/>
                    <a:pt x="631" y="157"/>
                    <a:pt x="630" y="158"/>
                  </a:cubicBezTo>
                  <a:cubicBezTo>
                    <a:pt x="630" y="159"/>
                    <a:pt x="631" y="160"/>
                    <a:pt x="630" y="161"/>
                  </a:cubicBezTo>
                  <a:cubicBezTo>
                    <a:pt x="632" y="164"/>
                    <a:pt x="632" y="167"/>
                    <a:pt x="633" y="171"/>
                  </a:cubicBezTo>
                  <a:cubicBezTo>
                    <a:pt x="632" y="173"/>
                    <a:pt x="634" y="175"/>
                    <a:pt x="634" y="177"/>
                  </a:cubicBezTo>
                  <a:cubicBezTo>
                    <a:pt x="634" y="178"/>
                    <a:pt x="633" y="179"/>
                    <a:pt x="633" y="179"/>
                  </a:cubicBezTo>
                  <a:cubicBezTo>
                    <a:pt x="633" y="180"/>
                    <a:pt x="634" y="180"/>
                    <a:pt x="633" y="180"/>
                  </a:cubicBezTo>
                  <a:cubicBezTo>
                    <a:pt x="633" y="180"/>
                    <a:pt x="633" y="181"/>
                    <a:pt x="633" y="181"/>
                  </a:cubicBezTo>
                  <a:cubicBezTo>
                    <a:pt x="633" y="182"/>
                    <a:pt x="633" y="182"/>
                    <a:pt x="633" y="183"/>
                  </a:cubicBezTo>
                  <a:cubicBezTo>
                    <a:pt x="633" y="184"/>
                    <a:pt x="634" y="184"/>
                    <a:pt x="634" y="185"/>
                  </a:cubicBezTo>
                  <a:cubicBezTo>
                    <a:pt x="635" y="186"/>
                    <a:pt x="633" y="188"/>
                    <a:pt x="633" y="189"/>
                  </a:cubicBezTo>
                  <a:cubicBezTo>
                    <a:pt x="633" y="189"/>
                    <a:pt x="633" y="190"/>
                    <a:pt x="633" y="190"/>
                  </a:cubicBezTo>
                  <a:cubicBezTo>
                    <a:pt x="633" y="192"/>
                    <a:pt x="632" y="194"/>
                    <a:pt x="632" y="195"/>
                  </a:cubicBezTo>
                  <a:cubicBezTo>
                    <a:pt x="633" y="197"/>
                    <a:pt x="632" y="200"/>
                    <a:pt x="632" y="203"/>
                  </a:cubicBezTo>
                  <a:cubicBezTo>
                    <a:pt x="632" y="204"/>
                    <a:pt x="632" y="205"/>
                    <a:pt x="631" y="205"/>
                  </a:cubicBezTo>
                  <a:cubicBezTo>
                    <a:pt x="632" y="205"/>
                    <a:pt x="632" y="205"/>
                    <a:pt x="632" y="205"/>
                  </a:cubicBezTo>
                  <a:cubicBezTo>
                    <a:pt x="631" y="207"/>
                    <a:pt x="632" y="209"/>
                    <a:pt x="631" y="211"/>
                  </a:cubicBezTo>
                  <a:cubicBezTo>
                    <a:pt x="631" y="212"/>
                    <a:pt x="631" y="213"/>
                    <a:pt x="631" y="214"/>
                  </a:cubicBezTo>
                  <a:cubicBezTo>
                    <a:pt x="631" y="214"/>
                    <a:pt x="631" y="214"/>
                    <a:pt x="630" y="215"/>
                  </a:cubicBezTo>
                  <a:cubicBezTo>
                    <a:pt x="630" y="215"/>
                    <a:pt x="630" y="215"/>
                    <a:pt x="630" y="215"/>
                  </a:cubicBezTo>
                  <a:cubicBezTo>
                    <a:pt x="630" y="216"/>
                    <a:pt x="630" y="217"/>
                    <a:pt x="630" y="218"/>
                  </a:cubicBezTo>
                  <a:cubicBezTo>
                    <a:pt x="630" y="218"/>
                    <a:pt x="630" y="219"/>
                    <a:pt x="630" y="219"/>
                  </a:cubicBezTo>
                  <a:cubicBezTo>
                    <a:pt x="631" y="221"/>
                    <a:pt x="628" y="222"/>
                    <a:pt x="629" y="223"/>
                  </a:cubicBezTo>
                  <a:cubicBezTo>
                    <a:pt x="629" y="223"/>
                    <a:pt x="628" y="224"/>
                    <a:pt x="628" y="224"/>
                  </a:cubicBezTo>
                  <a:cubicBezTo>
                    <a:pt x="628" y="226"/>
                    <a:pt x="627" y="227"/>
                    <a:pt x="626" y="229"/>
                  </a:cubicBezTo>
                  <a:cubicBezTo>
                    <a:pt x="627" y="231"/>
                    <a:pt x="626" y="234"/>
                    <a:pt x="625" y="236"/>
                  </a:cubicBezTo>
                  <a:cubicBezTo>
                    <a:pt x="625" y="237"/>
                    <a:pt x="625" y="238"/>
                    <a:pt x="624" y="238"/>
                  </a:cubicBezTo>
                  <a:cubicBezTo>
                    <a:pt x="625" y="239"/>
                    <a:pt x="625" y="239"/>
                    <a:pt x="625" y="240"/>
                  </a:cubicBezTo>
                  <a:cubicBezTo>
                    <a:pt x="625" y="240"/>
                    <a:pt x="625" y="239"/>
                    <a:pt x="625" y="239"/>
                  </a:cubicBezTo>
                  <a:cubicBezTo>
                    <a:pt x="625" y="240"/>
                    <a:pt x="625" y="240"/>
                    <a:pt x="625" y="241"/>
                  </a:cubicBezTo>
                  <a:cubicBezTo>
                    <a:pt x="625" y="241"/>
                    <a:pt x="625" y="242"/>
                    <a:pt x="625" y="242"/>
                  </a:cubicBezTo>
                  <a:cubicBezTo>
                    <a:pt x="625" y="242"/>
                    <a:pt x="624" y="243"/>
                    <a:pt x="624" y="243"/>
                  </a:cubicBezTo>
                  <a:cubicBezTo>
                    <a:pt x="624" y="244"/>
                    <a:pt x="624" y="245"/>
                    <a:pt x="624" y="245"/>
                  </a:cubicBezTo>
                  <a:cubicBezTo>
                    <a:pt x="624" y="246"/>
                    <a:pt x="624" y="246"/>
                    <a:pt x="624" y="247"/>
                  </a:cubicBezTo>
                  <a:cubicBezTo>
                    <a:pt x="624" y="247"/>
                    <a:pt x="624" y="247"/>
                    <a:pt x="624" y="247"/>
                  </a:cubicBezTo>
                  <a:cubicBezTo>
                    <a:pt x="623" y="247"/>
                    <a:pt x="624" y="248"/>
                    <a:pt x="624" y="248"/>
                  </a:cubicBezTo>
                  <a:cubicBezTo>
                    <a:pt x="624" y="248"/>
                    <a:pt x="623" y="248"/>
                    <a:pt x="623" y="248"/>
                  </a:cubicBezTo>
                  <a:cubicBezTo>
                    <a:pt x="623" y="249"/>
                    <a:pt x="624" y="251"/>
                    <a:pt x="624" y="251"/>
                  </a:cubicBezTo>
                  <a:cubicBezTo>
                    <a:pt x="624" y="250"/>
                    <a:pt x="624" y="251"/>
                    <a:pt x="625" y="251"/>
                  </a:cubicBezTo>
                  <a:cubicBezTo>
                    <a:pt x="624" y="253"/>
                    <a:pt x="624" y="254"/>
                    <a:pt x="624" y="256"/>
                  </a:cubicBezTo>
                  <a:cubicBezTo>
                    <a:pt x="624" y="256"/>
                    <a:pt x="624" y="257"/>
                    <a:pt x="624" y="257"/>
                  </a:cubicBezTo>
                  <a:cubicBezTo>
                    <a:pt x="623" y="258"/>
                    <a:pt x="623" y="256"/>
                    <a:pt x="623" y="255"/>
                  </a:cubicBezTo>
                  <a:cubicBezTo>
                    <a:pt x="623" y="255"/>
                    <a:pt x="624" y="251"/>
                    <a:pt x="622" y="252"/>
                  </a:cubicBezTo>
                  <a:cubicBezTo>
                    <a:pt x="623" y="254"/>
                    <a:pt x="622" y="255"/>
                    <a:pt x="622" y="255"/>
                  </a:cubicBezTo>
                  <a:cubicBezTo>
                    <a:pt x="622" y="256"/>
                    <a:pt x="622" y="257"/>
                    <a:pt x="621" y="257"/>
                  </a:cubicBezTo>
                  <a:cubicBezTo>
                    <a:pt x="621" y="258"/>
                    <a:pt x="621" y="260"/>
                    <a:pt x="621" y="261"/>
                  </a:cubicBezTo>
                  <a:cubicBezTo>
                    <a:pt x="620" y="262"/>
                    <a:pt x="621" y="262"/>
                    <a:pt x="621" y="264"/>
                  </a:cubicBezTo>
                  <a:cubicBezTo>
                    <a:pt x="621" y="265"/>
                    <a:pt x="620" y="264"/>
                    <a:pt x="621" y="266"/>
                  </a:cubicBezTo>
                  <a:cubicBezTo>
                    <a:pt x="621" y="266"/>
                    <a:pt x="621" y="267"/>
                    <a:pt x="621" y="267"/>
                  </a:cubicBezTo>
                  <a:cubicBezTo>
                    <a:pt x="621" y="266"/>
                    <a:pt x="623" y="263"/>
                    <a:pt x="623" y="262"/>
                  </a:cubicBezTo>
                  <a:cubicBezTo>
                    <a:pt x="623" y="262"/>
                    <a:pt x="623" y="261"/>
                    <a:pt x="624" y="260"/>
                  </a:cubicBezTo>
                  <a:cubicBezTo>
                    <a:pt x="624" y="260"/>
                    <a:pt x="624" y="260"/>
                    <a:pt x="624" y="260"/>
                  </a:cubicBezTo>
                  <a:cubicBezTo>
                    <a:pt x="623" y="265"/>
                    <a:pt x="624" y="272"/>
                    <a:pt x="622" y="276"/>
                  </a:cubicBezTo>
                  <a:cubicBezTo>
                    <a:pt x="622" y="276"/>
                    <a:pt x="622" y="276"/>
                    <a:pt x="622" y="276"/>
                  </a:cubicBezTo>
                  <a:cubicBezTo>
                    <a:pt x="621" y="277"/>
                    <a:pt x="622" y="273"/>
                    <a:pt x="621" y="273"/>
                  </a:cubicBezTo>
                  <a:cubicBezTo>
                    <a:pt x="620" y="273"/>
                    <a:pt x="621" y="274"/>
                    <a:pt x="621" y="275"/>
                  </a:cubicBezTo>
                  <a:cubicBezTo>
                    <a:pt x="621" y="277"/>
                    <a:pt x="621" y="280"/>
                    <a:pt x="621" y="282"/>
                  </a:cubicBezTo>
                  <a:cubicBezTo>
                    <a:pt x="621" y="283"/>
                    <a:pt x="620" y="284"/>
                    <a:pt x="621" y="284"/>
                  </a:cubicBezTo>
                  <a:cubicBezTo>
                    <a:pt x="621" y="284"/>
                    <a:pt x="621" y="289"/>
                    <a:pt x="621" y="289"/>
                  </a:cubicBezTo>
                  <a:cubicBezTo>
                    <a:pt x="621" y="289"/>
                    <a:pt x="621" y="290"/>
                    <a:pt x="621" y="290"/>
                  </a:cubicBezTo>
                  <a:cubicBezTo>
                    <a:pt x="621" y="291"/>
                    <a:pt x="622" y="291"/>
                    <a:pt x="622" y="292"/>
                  </a:cubicBezTo>
                  <a:cubicBezTo>
                    <a:pt x="621" y="293"/>
                    <a:pt x="622" y="295"/>
                    <a:pt x="622" y="297"/>
                  </a:cubicBezTo>
                  <a:cubicBezTo>
                    <a:pt x="622" y="298"/>
                    <a:pt x="622" y="299"/>
                    <a:pt x="622" y="300"/>
                  </a:cubicBezTo>
                  <a:cubicBezTo>
                    <a:pt x="622" y="301"/>
                    <a:pt x="623" y="301"/>
                    <a:pt x="623" y="302"/>
                  </a:cubicBezTo>
                  <a:cubicBezTo>
                    <a:pt x="624" y="305"/>
                    <a:pt x="624" y="308"/>
                    <a:pt x="626" y="309"/>
                  </a:cubicBezTo>
                  <a:cubicBezTo>
                    <a:pt x="625" y="309"/>
                    <a:pt x="625" y="309"/>
                    <a:pt x="624" y="309"/>
                  </a:cubicBezTo>
                  <a:cubicBezTo>
                    <a:pt x="625" y="311"/>
                    <a:pt x="625" y="312"/>
                    <a:pt x="626" y="313"/>
                  </a:cubicBezTo>
                  <a:cubicBezTo>
                    <a:pt x="625" y="315"/>
                    <a:pt x="628" y="317"/>
                    <a:pt x="627" y="319"/>
                  </a:cubicBezTo>
                  <a:cubicBezTo>
                    <a:pt x="628" y="319"/>
                    <a:pt x="628" y="319"/>
                    <a:pt x="629" y="320"/>
                  </a:cubicBezTo>
                  <a:cubicBezTo>
                    <a:pt x="629" y="321"/>
                    <a:pt x="628" y="321"/>
                    <a:pt x="628" y="321"/>
                  </a:cubicBezTo>
                  <a:cubicBezTo>
                    <a:pt x="628" y="322"/>
                    <a:pt x="629" y="322"/>
                    <a:pt x="630" y="322"/>
                  </a:cubicBezTo>
                  <a:cubicBezTo>
                    <a:pt x="630" y="323"/>
                    <a:pt x="631" y="324"/>
                    <a:pt x="631" y="325"/>
                  </a:cubicBezTo>
                  <a:cubicBezTo>
                    <a:pt x="632" y="327"/>
                    <a:pt x="634" y="329"/>
                    <a:pt x="635" y="331"/>
                  </a:cubicBezTo>
                  <a:cubicBezTo>
                    <a:pt x="635" y="331"/>
                    <a:pt x="635" y="332"/>
                    <a:pt x="635" y="332"/>
                  </a:cubicBezTo>
                  <a:cubicBezTo>
                    <a:pt x="636" y="334"/>
                    <a:pt x="638" y="335"/>
                    <a:pt x="637" y="337"/>
                  </a:cubicBezTo>
                  <a:cubicBezTo>
                    <a:pt x="639" y="337"/>
                    <a:pt x="639" y="339"/>
                    <a:pt x="641" y="340"/>
                  </a:cubicBezTo>
                  <a:cubicBezTo>
                    <a:pt x="641" y="337"/>
                    <a:pt x="638" y="336"/>
                    <a:pt x="637" y="334"/>
                  </a:cubicBezTo>
                  <a:cubicBezTo>
                    <a:pt x="637" y="334"/>
                    <a:pt x="637" y="332"/>
                    <a:pt x="636" y="332"/>
                  </a:cubicBezTo>
                  <a:cubicBezTo>
                    <a:pt x="636" y="331"/>
                    <a:pt x="636" y="331"/>
                    <a:pt x="636" y="331"/>
                  </a:cubicBezTo>
                  <a:cubicBezTo>
                    <a:pt x="636" y="331"/>
                    <a:pt x="636" y="331"/>
                    <a:pt x="636" y="331"/>
                  </a:cubicBezTo>
                  <a:cubicBezTo>
                    <a:pt x="638" y="333"/>
                    <a:pt x="639" y="335"/>
                    <a:pt x="640" y="336"/>
                  </a:cubicBezTo>
                  <a:cubicBezTo>
                    <a:pt x="641" y="337"/>
                    <a:pt x="642" y="338"/>
                    <a:pt x="643" y="339"/>
                  </a:cubicBezTo>
                  <a:cubicBezTo>
                    <a:pt x="642" y="339"/>
                    <a:pt x="642" y="339"/>
                    <a:pt x="642" y="340"/>
                  </a:cubicBezTo>
                  <a:cubicBezTo>
                    <a:pt x="642" y="340"/>
                    <a:pt x="643" y="340"/>
                    <a:pt x="643" y="341"/>
                  </a:cubicBezTo>
                  <a:cubicBezTo>
                    <a:pt x="643" y="341"/>
                    <a:pt x="643" y="342"/>
                    <a:pt x="643" y="342"/>
                  </a:cubicBezTo>
                  <a:cubicBezTo>
                    <a:pt x="643" y="342"/>
                    <a:pt x="644" y="342"/>
                    <a:pt x="644" y="343"/>
                  </a:cubicBezTo>
                  <a:cubicBezTo>
                    <a:pt x="644" y="343"/>
                    <a:pt x="644" y="343"/>
                    <a:pt x="644" y="343"/>
                  </a:cubicBezTo>
                  <a:cubicBezTo>
                    <a:pt x="644" y="343"/>
                    <a:pt x="645" y="343"/>
                    <a:pt x="645" y="343"/>
                  </a:cubicBezTo>
                  <a:cubicBezTo>
                    <a:pt x="645" y="344"/>
                    <a:pt x="645" y="344"/>
                    <a:pt x="646" y="344"/>
                  </a:cubicBezTo>
                  <a:cubicBezTo>
                    <a:pt x="646" y="344"/>
                    <a:pt x="646" y="345"/>
                    <a:pt x="646" y="345"/>
                  </a:cubicBezTo>
                  <a:cubicBezTo>
                    <a:pt x="648" y="346"/>
                    <a:pt x="649" y="347"/>
                    <a:pt x="650" y="348"/>
                  </a:cubicBezTo>
                  <a:cubicBezTo>
                    <a:pt x="651" y="348"/>
                    <a:pt x="651" y="348"/>
                    <a:pt x="651" y="348"/>
                  </a:cubicBezTo>
                  <a:cubicBezTo>
                    <a:pt x="651" y="348"/>
                    <a:pt x="652" y="349"/>
                    <a:pt x="652" y="349"/>
                  </a:cubicBezTo>
                  <a:cubicBezTo>
                    <a:pt x="653" y="349"/>
                    <a:pt x="654" y="350"/>
                    <a:pt x="654" y="350"/>
                  </a:cubicBezTo>
                  <a:cubicBezTo>
                    <a:pt x="656" y="351"/>
                    <a:pt x="657" y="352"/>
                    <a:pt x="659" y="352"/>
                  </a:cubicBezTo>
                  <a:cubicBezTo>
                    <a:pt x="659" y="352"/>
                    <a:pt x="659" y="353"/>
                    <a:pt x="660" y="353"/>
                  </a:cubicBezTo>
                  <a:cubicBezTo>
                    <a:pt x="660" y="353"/>
                    <a:pt x="660" y="352"/>
                    <a:pt x="660" y="353"/>
                  </a:cubicBezTo>
                  <a:cubicBezTo>
                    <a:pt x="661" y="353"/>
                    <a:pt x="661" y="353"/>
                    <a:pt x="661" y="353"/>
                  </a:cubicBezTo>
                  <a:cubicBezTo>
                    <a:pt x="662" y="353"/>
                    <a:pt x="662" y="353"/>
                    <a:pt x="663" y="353"/>
                  </a:cubicBezTo>
                  <a:cubicBezTo>
                    <a:pt x="663" y="353"/>
                    <a:pt x="663" y="353"/>
                    <a:pt x="663" y="354"/>
                  </a:cubicBezTo>
                  <a:cubicBezTo>
                    <a:pt x="664" y="354"/>
                    <a:pt x="665" y="353"/>
                    <a:pt x="666" y="353"/>
                  </a:cubicBezTo>
                  <a:cubicBezTo>
                    <a:pt x="666" y="353"/>
                    <a:pt x="666" y="354"/>
                    <a:pt x="666" y="354"/>
                  </a:cubicBezTo>
                  <a:cubicBezTo>
                    <a:pt x="667" y="354"/>
                    <a:pt x="667" y="353"/>
                    <a:pt x="667" y="354"/>
                  </a:cubicBezTo>
                  <a:cubicBezTo>
                    <a:pt x="668" y="354"/>
                    <a:pt x="669" y="354"/>
                    <a:pt x="669" y="354"/>
                  </a:cubicBezTo>
                  <a:cubicBezTo>
                    <a:pt x="670" y="354"/>
                    <a:pt x="670" y="354"/>
                    <a:pt x="670" y="353"/>
                  </a:cubicBezTo>
                  <a:cubicBezTo>
                    <a:pt x="671" y="353"/>
                    <a:pt x="671" y="354"/>
                    <a:pt x="672" y="353"/>
                  </a:cubicBezTo>
                  <a:cubicBezTo>
                    <a:pt x="672" y="353"/>
                    <a:pt x="672" y="353"/>
                    <a:pt x="672" y="353"/>
                  </a:cubicBezTo>
                  <a:cubicBezTo>
                    <a:pt x="673" y="353"/>
                    <a:pt x="673" y="353"/>
                    <a:pt x="673" y="353"/>
                  </a:cubicBezTo>
                  <a:cubicBezTo>
                    <a:pt x="674" y="353"/>
                    <a:pt x="674" y="352"/>
                    <a:pt x="676" y="353"/>
                  </a:cubicBezTo>
                  <a:cubicBezTo>
                    <a:pt x="676" y="352"/>
                    <a:pt x="676" y="352"/>
                    <a:pt x="677" y="352"/>
                  </a:cubicBezTo>
                  <a:cubicBezTo>
                    <a:pt x="677" y="352"/>
                    <a:pt x="677" y="352"/>
                    <a:pt x="677" y="352"/>
                  </a:cubicBezTo>
                  <a:cubicBezTo>
                    <a:pt x="678" y="351"/>
                    <a:pt x="679" y="351"/>
                    <a:pt x="680" y="351"/>
                  </a:cubicBezTo>
                  <a:cubicBezTo>
                    <a:pt x="680" y="351"/>
                    <a:pt x="680" y="350"/>
                    <a:pt x="680" y="350"/>
                  </a:cubicBezTo>
                  <a:cubicBezTo>
                    <a:pt x="680" y="350"/>
                    <a:pt x="681" y="350"/>
                    <a:pt x="681" y="350"/>
                  </a:cubicBezTo>
                  <a:cubicBezTo>
                    <a:pt x="681" y="350"/>
                    <a:pt x="681" y="350"/>
                    <a:pt x="681" y="350"/>
                  </a:cubicBezTo>
                  <a:cubicBezTo>
                    <a:pt x="682" y="350"/>
                    <a:pt x="682" y="350"/>
                    <a:pt x="682" y="349"/>
                  </a:cubicBezTo>
                  <a:cubicBezTo>
                    <a:pt x="683" y="349"/>
                    <a:pt x="683" y="349"/>
                    <a:pt x="684" y="349"/>
                  </a:cubicBezTo>
                  <a:cubicBezTo>
                    <a:pt x="684" y="349"/>
                    <a:pt x="685" y="348"/>
                    <a:pt x="685" y="348"/>
                  </a:cubicBezTo>
                  <a:cubicBezTo>
                    <a:pt x="685" y="348"/>
                    <a:pt x="687" y="347"/>
                    <a:pt x="688" y="345"/>
                  </a:cubicBezTo>
                  <a:cubicBezTo>
                    <a:pt x="688" y="346"/>
                    <a:pt x="688" y="346"/>
                    <a:pt x="688" y="346"/>
                  </a:cubicBezTo>
                  <a:cubicBezTo>
                    <a:pt x="688" y="345"/>
                    <a:pt x="689" y="345"/>
                    <a:pt x="690" y="344"/>
                  </a:cubicBezTo>
                  <a:cubicBezTo>
                    <a:pt x="690" y="344"/>
                    <a:pt x="690" y="344"/>
                    <a:pt x="690" y="344"/>
                  </a:cubicBezTo>
                  <a:cubicBezTo>
                    <a:pt x="690" y="344"/>
                    <a:pt x="690" y="344"/>
                    <a:pt x="691" y="343"/>
                  </a:cubicBezTo>
                  <a:cubicBezTo>
                    <a:pt x="691" y="343"/>
                    <a:pt x="692" y="342"/>
                    <a:pt x="692" y="341"/>
                  </a:cubicBezTo>
                  <a:cubicBezTo>
                    <a:pt x="693" y="340"/>
                    <a:pt x="695" y="337"/>
                    <a:pt x="694" y="338"/>
                  </a:cubicBezTo>
                  <a:cubicBezTo>
                    <a:pt x="693" y="339"/>
                    <a:pt x="693" y="339"/>
                    <a:pt x="693" y="339"/>
                  </a:cubicBezTo>
                  <a:cubicBezTo>
                    <a:pt x="692" y="340"/>
                    <a:pt x="690" y="342"/>
                    <a:pt x="690" y="343"/>
                  </a:cubicBezTo>
                  <a:cubicBezTo>
                    <a:pt x="689" y="343"/>
                    <a:pt x="689" y="343"/>
                    <a:pt x="689" y="344"/>
                  </a:cubicBezTo>
                  <a:cubicBezTo>
                    <a:pt x="689" y="344"/>
                    <a:pt x="689" y="344"/>
                    <a:pt x="689" y="344"/>
                  </a:cubicBezTo>
                  <a:cubicBezTo>
                    <a:pt x="689" y="343"/>
                    <a:pt x="689" y="343"/>
                    <a:pt x="689" y="343"/>
                  </a:cubicBezTo>
                  <a:cubicBezTo>
                    <a:pt x="688" y="344"/>
                    <a:pt x="687" y="346"/>
                    <a:pt x="687" y="346"/>
                  </a:cubicBezTo>
                  <a:cubicBezTo>
                    <a:pt x="685" y="347"/>
                    <a:pt x="684" y="348"/>
                    <a:pt x="683" y="349"/>
                  </a:cubicBezTo>
                  <a:cubicBezTo>
                    <a:pt x="681" y="348"/>
                    <a:pt x="681" y="350"/>
                    <a:pt x="680" y="349"/>
                  </a:cubicBezTo>
                  <a:cubicBezTo>
                    <a:pt x="686" y="346"/>
                    <a:pt x="692" y="340"/>
                    <a:pt x="695" y="335"/>
                  </a:cubicBezTo>
                  <a:cubicBezTo>
                    <a:pt x="697" y="339"/>
                    <a:pt x="700" y="339"/>
                    <a:pt x="703" y="343"/>
                  </a:cubicBezTo>
                  <a:cubicBezTo>
                    <a:pt x="708" y="349"/>
                    <a:pt x="715" y="351"/>
                    <a:pt x="723" y="352"/>
                  </a:cubicBezTo>
                  <a:cubicBezTo>
                    <a:pt x="732" y="353"/>
                    <a:pt x="742" y="348"/>
                    <a:pt x="749" y="340"/>
                  </a:cubicBezTo>
                  <a:cubicBezTo>
                    <a:pt x="754" y="332"/>
                    <a:pt x="757" y="323"/>
                    <a:pt x="758" y="312"/>
                  </a:cubicBezTo>
                  <a:cubicBezTo>
                    <a:pt x="758" y="281"/>
                    <a:pt x="735" y="282"/>
                    <a:pt x="735" y="282"/>
                  </a:cubicBezTo>
                  <a:cubicBezTo>
                    <a:pt x="736" y="282"/>
                    <a:pt x="750" y="252"/>
                    <a:pt x="731" y="233"/>
                  </a:cubicBezTo>
                  <a:cubicBezTo>
                    <a:pt x="727" y="229"/>
                    <a:pt x="720" y="226"/>
                    <a:pt x="714" y="225"/>
                  </a:cubicBezTo>
                  <a:cubicBezTo>
                    <a:pt x="685" y="218"/>
                    <a:pt x="672" y="245"/>
                    <a:pt x="670" y="252"/>
                  </a:cubicBezTo>
                  <a:cubicBezTo>
                    <a:pt x="663" y="289"/>
                    <a:pt x="703" y="294"/>
                    <a:pt x="712" y="277"/>
                  </a:cubicBezTo>
                  <a:cubicBezTo>
                    <a:pt x="705" y="306"/>
                    <a:pt x="676" y="293"/>
                    <a:pt x="668" y="281"/>
                  </a:cubicBezTo>
                  <a:cubicBezTo>
                    <a:pt x="662" y="271"/>
                    <a:pt x="661" y="257"/>
                    <a:pt x="658" y="244"/>
                  </a:cubicBezTo>
                  <a:cubicBezTo>
                    <a:pt x="654" y="223"/>
                    <a:pt x="656" y="200"/>
                    <a:pt x="652" y="179"/>
                  </a:cubicBezTo>
                  <a:cubicBezTo>
                    <a:pt x="647" y="150"/>
                    <a:pt x="637" y="122"/>
                    <a:pt x="620" y="98"/>
                  </a:cubicBezTo>
                  <a:cubicBezTo>
                    <a:pt x="609" y="82"/>
                    <a:pt x="594" y="70"/>
                    <a:pt x="580" y="57"/>
                  </a:cubicBezTo>
                  <a:cubicBezTo>
                    <a:pt x="588" y="64"/>
                    <a:pt x="612" y="103"/>
                    <a:pt x="612" y="103"/>
                  </a:cubicBezTo>
                  <a:close/>
                  <a:moveTo>
                    <a:pt x="626" y="238"/>
                  </a:moveTo>
                  <a:cubicBezTo>
                    <a:pt x="627" y="237"/>
                    <a:pt x="627" y="236"/>
                    <a:pt x="626" y="235"/>
                  </a:cubicBezTo>
                  <a:cubicBezTo>
                    <a:pt x="626" y="234"/>
                    <a:pt x="628" y="234"/>
                    <a:pt x="628" y="234"/>
                  </a:cubicBezTo>
                  <a:cubicBezTo>
                    <a:pt x="628" y="233"/>
                    <a:pt x="627" y="237"/>
                    <a:pt x="627" y="239"/>
                  </a:cubicBezTo>
                  <a:cubicBezTo>
                    <a:pt x="627" y="239"/>
                    <a:pt x="626" y="239"/>
                    <a:pt x="626" y="238"/>
                  </a:cubicBezTo>
                  <a:close/>
                  <a:moveTo>
                    <a:pt x="629" y="316"/>
                  </a:moveTo>
                  <a:cubicBezTo>
                    <a:pt x="628" y="314"/>
                    <a:pt x="627" y="313"/>
                    <a:pt x="627" y="311"/>
                  </a:cubicBezTo>
                  <a:cubicBezTo>
                    <a:pt x="626" y="310"/>
                    <a:pt x="625" y="310"/>
                    <a:pt x="626" y="309"/>
                  </a:cubicBezTo>
                  <a:cubicBezTo>
                    <a:pt x="626" y="309"/>
                    <a:pt x="626" y="309"/>
                    <a:pt x="626" y="309"/>
                  </a:cubicBezTo>
                  <a:cubicBezTo>
                    <a:pt x="626" y="308"/>
                    <a:pt x="625" y="306"/>
                    <a:pt x="625" y="305"/>
                  </a:cubicBezTo>
                  <a:cubicBezTo>
                    <a:pt x="625" y="304"/>
                    <a:pt x="625" y="304"/>
                    <a:pt x="625" y="304"/>
                  </a:cubicBezTo>
                  <a:cubicBezTo>
                    <a:pt x="628" y="308"/>
                    <a:pt x="629" y="316"/>
                    <a:pt x="629" y="316"/>
                  </a:cubicBezTo>
                  <a:close/>
                  <a:moveTo>
                    <a:pt x="676" y="351"/>
                  </a:moveTo>
                  <a:cubicBezTo>
                    <a:pt x="676" y="351"/>
                    <a:pt x="676" y="352"/>
                    <a:pt x="675" y="352"/>
                  </a:cubicBezTo>
                  <a:cubicBezTo>
                    <a:pt x="675" y="352"/>
                    <a:pt x="674" y="352"/>
                    <a:pt x="673" y="352"/>
                  </a:cubicBezTo>
                  <a:cubicBezTo>
                    <a:pt x="673" y="352"/>
                    <a:pt x="672" y="352"/>
                    <a:pt x="671" y="352"/>
                  </a:cubicBezTo>
                  <a:cubicBezTo>
                    <a:pt x="671" y="352"/>
                    <a:pt x="671" y="352"/>
                    <a:pt x="671" y="352"/>
                  </a:cubicBezTo>
                  <a:cubicBezTo>
                    <a:pt x="671" y="351"/>
                    <a:pt x="677" y="351"/>
                    <a:pt x="676" y="351"/>
                  </a:cubicBezTo>
                  <a:close/>
                  <a:moveTo>
                    <a:pt x="667" y="353"/>
                  </a:moveTo>
                  <a:cubicBezTo>
                    <a:pt x="667" y="353"/>
                    <a:pt x="667" y="353"/>
                    <a:pt x="667" y="353"/>
                  </a:cubicBezTo>
                  <a:cubicBezTo>
                    <a:pt x="667" y="353"/>
                    <a:pt x="663" y="353"/>
                    <a:pt x="662" y="352"/>
                  </a:cubicBezTo>
                  <a:cubicBezTo>
                    <a:pt x="661" y="352"/>
                    <a:pt x="661" y="352"/>
                    <a:pt x="660" y="352"/>
                  </a:cubicBezTo>
                  <a:cubicBezTo>
                    <a:pt x="660" y="352"/>
                    <a:pt x="660" y="351"/>
                    <a:pt x="660" y="351"/>
                  </a:cubicBezTo>
                  <a:cubicBezTo>
                    <a:pt x="659" y="351"/>
                    <a:pt x="658" y="351"/>
                    <a:pt x="657" y="351"/>
                  </a:cubicBezTo>
                  <a:cubicBezTo>
                    <a:pt x="656" y="350"/>
                    <a:pt x="655" y="350"/>
                    <a:pt x="655" y="349"/>
                  </a:cubicBezTo>
                  <a:cubicBezTo>
                    <a:pt x="654" y="349"/>
                    <a:pt x="654" y="349"/>
                    <a:pt x="654" y="348"/>
                  </a:cubicBezTo>
                  <a:cubicBezTo>
                    <a:pt x="656" y="347"/>
                    <a:pt x="662" y="352"/>
                    <a:pt x="667" y="353"/>
                  </a:cubicBezTo>
                  <a:close/>
                  <a:moveTo>
                    <a:pt x="653" y="348"/>
                  </a:moveTo>
                  <a:cubicBezTo>
                    <a:pt x="653" y="348"/>
                    <a:pt x="653" y="347"/>
                    <a:pt x="652" y="348"/>
                  </a:cubicBezTo>
                  <a:cubicBezTo>
                    <a:pt x="651" y="347"/>
                    <a:pt x="650" y="346"/>
                    <a:pt x="649" y="346"/>
                  </a:cubicBezTo>
                  <a:cubicBezTo>
                    <a:pt x="649" y="345"/>
                    <a:pt x="648" y="345"/>
                    <a:pt x="648" y="344"/>
                  </a:cubicBezTo>
                  <a:cubicBezTo>
                    <a:pt x="649" y="343"/>
                    <a:pt x="651" y="347"/>
                    <a:pt x="653" y="348"/>
                  </a:cubicBezTo>
                  <a:close/>
                  <a:moveTo>
                    <a:pt x="635" y="330"/>
                  </a:moveTo>
                  <a:cubicBezTo>
                    <a:pt x="635" y="330"/>
                    <a:pt x="635" y="329"/>
                    <a:pt x="635" y="328"/>
                  </a:cubicBezTo>
                  <a:cubicBezTo>
                    <a:pt x="634" y="328"/>
                    <a:pt x="634" y="328"/>
                    <a:pt x="633" y="327"/>
                  </a:cubicBezTo>
                  <a:cubicBezTo>
                    <a:pt x="632" y="327"/>
                    <a:pt x="632" y="324"/>
                    <a:pt x="632" y="324"/>
                  </a:cubicBezTo>
                  <a:cubicBezTo>
                    <a:pt x="635" y="325"/>
                    <a:pt x="635" y="329"/>
                    <a:pt x="636" y="331"/>
                  </a:cubicBezTo>
                  <a:cubicBezTo>
                    <a:pt x="636" y="330"/>
                    <a:pt x="635" y="330"/>
                    <a:pt x="635" y="330"/>
                  </a:cubicBezTo>
                  <a:close/>
                  <a:moveTo>
                    <a:pt x="621" y="268"/>
                  </a:moveTo>
                  <a:cubicBezTo>
                    <a:pt x="621" y="270"/>
                    <a:pt x="621" y="270"/>
                    <a:pt x="622" y="270"/>
                  </a:cubicBezTo>
                  <a:cubicBezTo>
                    <a:pt x="622" y="269"/>
                    <a:pt x="622" y="267"/>
                    <a:pt x="621" y="268"/>
                  </a:cubicBezTo>
                  <a:close/>
                  <a:moveTo>
                    <a:pt x="622" y="273"/>
                  </a:moveTo>
                  <a:cubicBezTo>
                    <a:pt x="623" y="270"/>
                    <a:pt x="620" y="271"/>
                    <a:pt x="622" y="273"/>
                  </a:cubicBezTo>
                  <a:close/>
                  <a:moveTo>
                    <a:pt x="597" y="456"/>
                  </a:moveTo>
                  <a:cubicBezTo>
                    <a:pt x="597" y="456"/>
                    <a:pt x="597" y="455"/>
                    <a:pt x="597" y="455"/>
                  </a:cubicBezTo>
                  <a:cubicBezTo>
                    <a:pt x="596" y="456"/>
                    <a:pt x="596" y="456"/>
                    <a:pt x="596" y="456"/>
                  </a:cubicBezTo>
                  <a:cubicBezTo>
                    <a:pt x="596" y="457"/>
                    <a:pt x="596" y="457"/>
                    <a:pt x="596" y="458"/>
                  </a:cubicBezTo>
                  <a:cubicBezTo>
                    <a:pt x="596" y="458"/>
                    <a:pt x="596" y="459"/>
                    <a:pt x="596" y="459"/>
                  </a:cubicBezTo>
                  <a:cubicBezTo>
                    <a:pt x="596" y="460"/>
                    <a:pt x="596" y="460"/>
                    <a:pt x="596" y="460"/>
                  </a:cubicBezTo>
                  <a:cubicBezTo>
                    <a:pt x="596" y="461"/>
                    <a:pt x="596" y="462"/>
                    <a:pt x="596" y="463"/>
                  </a:cubicBezTo>
                  <a:cubicBezTo>
                    <a:pt x="596" y="464"/>
                    <a:pt x="597" y="466"/>
                    <a:pt x="596" y="467"/>
                  </a:cubicBezTo>
                  <a:cubicBezTo>
                    <a:pt x="597" y="468"/>
                    <a:pt x="597" y="469"/>
                    <a:pt x="598" y="470"/>
                  </a:cubicBezTo>
                  <a:cubicBezTo>
                    <a:pt x="598" y="471"/>
                    <a:pt x="598" y="472"/>
                    <a:pt x="599" y="473"/>
                  </a:cubicBezTo>
                  <a:cubicBezTo>
                    <a:pt x="600" y="472"/>
                    <a:pt x="598" y="471"/>
                    <a:pt x="599" y="470"/>
                  </a:cubicBezTo>
                  <a:cubicBezTo>
                    <a:pt x="599" y="469"/>
                    <a:pt x="598" y="468"/>
                    <a:pt x="599" y="468"/>
                  </a:cubicBezTo>
                  <a:cubicBezTo>
                    <a:pt x="599" y="467"/>
                    <a:pt x="599" y="466"/>
                    <a:pt x="599" y="465"/>
                  </a:cubicBezTo>
                  <a:cubicBezTo>
                    <a:pt x="598" y="465"/>
                    <a:pt x="597" y="464"/>
                    <a:pt x="597" y="463"/>
                  </a:cubicBezTo>
                  <a:cubicBezTo>
                    <a:pt x="598" y="462"/>
                    <a:pt x="598" y="462"/>
                    <a:pt x="599" y="460"/>
                  </a:cubicBezTo>
                  <a:cubicBezTo>
                    <a:pt x="598" y="459"/>
                    <a:pt x="598" y="460"/>
                    <a:pt x="597" y="460"/>
                  </a:cubicBezTo>
                  <a:cubicBezTo>
                    <a:pt x="597" y="459"/>
                    <a:pt x="597" y="458"/>
                    <a:pt x="597" y="458"/>
                  </a:cubicBezTo>
                  <a:cubicBezTo>
                    <a:pt x="597" y="457"/>
                    <a:pt x="596" y="457"/>
                    <a:pt x="596" y="456"/>
                  </a:cubicBezTo>
                  <a:cubicBezTo>
                    <a:pt x="596" y="456"/>
                    <a:pt x="597" y="456"/>
                    <a:pt x="597" y="456"/>
                  </a:cubicBezTo>
                  <a:close/>
                  <a:moveTo>
                    <a:pt x="785" y="422"/>
                  </a:moveTo>
                  <a:cubicBezTo>
                    <a:pt x="785" y="421"/>
                    <a:pt x="785" y="420"/>
                    <a:pt x="786" y="419"/>
                  </a:cubicBezTo>
                  <a:cubicBezTo>
                    <a:pt x="784" y="418"/>
                    <a:pt x="785" y="416"/>
                    <a:pt x="785" y="415"/>
                  </a:cubicBezTo>
                  <a:cubicBezTo>
                    <a:pt x="785" y="413"/>
                    <a:pt x="785" y="412"/>
                    <a:pt x="785" y="410"/>
                  </a:cubicBezTo>
                  <a:cubicBezTo>
                    <a:pt x="785" y="410"/>
                    <a:pt x="785" y="410"/>
                    <a:pt x="785" y="410"/>
                  </a:cubicBezTo>
                  <a:cubicBezTo>
                    <a:pt x="785" y="409"/>
                    <a:pt x="785" y="409"/>
                    <a:pt x="785" y="409"/>
                  </a:cubicBezTo>
                  <a:cubicBezTo>
                    <a:pt x="785" y="408"/>
                    <a:pt x="785" y="408"/>
                    <a:pt x="785" y="408"/>
                  </a:cubicBezTo>
                  <a:cubicBezTo>
                    <a:pt x="785" y="408"/>
                    <a:pt x="785" y="407"/>
                    <a:pt x="785" y="407"/>
                  </a:cubicBezTo>
                  <a:cubicBezTo>
                    <a:pt x="785" y="407"/>
                    <a:pt x="785" y="406"/>
                    <a:pt x="785" y="406"/>
                  </a:cubicBezTo>
                  <a:cubicBezTo>
                    <a:pt x="785" y="406"/>
                    <a:pt x="785" y="406"/>
                    <a:pt x="785" y="406"/>
                  </a:cubicBezTo>
                  <a:cubicBezTo>
                    <a:pt x="785" y="405"/>
                    <a:pt x="785" y="404"/>
                    <a:pt x="785" y="403"/>
                  </a:cubicBezTo>
                  <a:cubicBezTo>
                    <a:pt x="785" y="403"/>
                    <a:pt x="785" y="402"/>
                    <a:pt x="785" y="401"/>
                  </a:cubicBezTo>
                  <a:cubicBezTo>
                    <a:pt x="785" y="400"/>
                    <a:pt x="785" y="399"/>
                    <a:pt x="785" y="399"/>
                  </a:cubicBezTo>
                  <a:cubicBezTo>
                    <a:pt x="785" y="398"/>
                    <a:pt x="785" y="397"/>
                    <a:pt x="785" y="396"/>
                  </a:cubicBezTo>
                  <a:cubicBezTo>
                    <a:pt x="785" y="396"/>
                    <a:pt x="785" y="396"/>
                    <a:pt x="785" y="396"/>
                  </a:cubicBezTo>
                  <a:cubicBezTo>
                    <a:pt x="785" y="395"/>
                    <a:pt x="785" y="395"/>
                    <a:pt x="785" y="395"/>
                  </a:cubicBezTo>
                  <a:cubicBezTo>
                    <a:pt x="785" y="395"/>
                    <a:pt x="785" y="394"/>
                    <a:pt x="785" y="394"/>
                  </a:cubicBezTo>
                  <a:cubicBezTo>
                    <a:pt x="785" y="394"/>
                    <a:pt x="785" y="393"/>
                    <a:pt x="785" y="393"/>
                  </a:cubicBezTo>
                  <a:cubicBezTo>
                    <a:pt x="784" y="392"/>
                    <a:pt x="785" y="390"/>
                    <a:pt x="785" y="389"/>
                  </a:cubicBezTo>
                  <a:cubicBezTo>
                    <a:pt x="784" y="389"/>
                    <a:pt x="785" y="388"/>
                    <a:pt x="785" y="388"/>
                  </a:cubicBezTo>
                  <a:cubicBezTo>
                    <a:pt x="784" y="387"/>
                    <a:pt x="784" y="386"/>
                    <a:pt x="785" y="385"/>
                  </a:cubicBezTo>
                  <a:cubicBezTo>
                    <a:pt x="784" y="383"/>
                    <a:pt x="786" y="379"/>
                    <a:pt x="783" y="376"/>
                  </a:cubicBezTo>
                  <a:cubicBezTo>
                    <a:pt x="783" y="377"/>
                    <a:pt x="784" y="378"/>
                    <a:pt x="783" y="378"/>
                  </a:cubicBezTo>
                  <a:cubicBezTo>
                    <a:pt x="782" y="376"/>
                    <a:pt x="784" y="377"/>
                    <a:pt x="784" y="375"/>
                  </a:cubicBezTo>
                  <a:cubicBezTo>
                    <a:pt x="784" y="374"/>
                    <a:pt x="784" y="373"/>
                    <a:pt x="783" y="372"/>
                  </a:cubicBezTo>
                  <a:cubicBezTo>
                    <a:pt x="784" y="371"/>
                    <a:pt x="783" y="370"/>
                    <a:pt x="783" y="369"/>
                  </a:cubicBezTo>
                  <a:cubicBezTo>
                    <a:pt x="783" y="368"/>
                    <a:pt x="783" y="368"/>
                    <a:pt x="783" y="367"/>
                  </a:cubicBezTo>
                  <a:cubicBezTo>
                    <a:pt x="783" y="367"/>
                    <a:pt x="783" y="367"/>
                    <a:pt x="783" y="366"/>
                  </a:cubicBezTo>
                  <a:cubicBezTo>
                    <a:pt x="783" y="366"/>
                    <a:pt x="783" y="366"/>
                    <a:pt x="783" y="365"/>
                  </a:cubicBezTo>
                  <a:cubicBezTo>
                    <a:pt x="783" y="365"/>
                    <a:pt x="783" y="364"/>
                    <a:pt x="783" y="364"/>
                  </a:cubicBezTo>
                  <a:cubicBezTo>
                    <a:pt x="783" y="363"/>
                    <a:pt x="783" y="363"/>
                    <a:pt x="783" y="362"/>
                  </a:cubicBezTo>
                  <a:cubicBezTo>
                    <a:pt x="783" y="362"/>
                    <a:pt x="783" y="362"/>
                    <a:pt x="782" y="362"/>
                  </a:cubicBezTo>
                  <a:cubicBezTo>
                    <a:pt x="782" y="361"/>
                    <a:pt x="783" y="359"/>
                    <a:pt x="783" y="358"/>
                  </a:cubicBezTo>
                  <a:cubicBezTo>
                    <a:pt x="782" y="356"/>
                    <a:pt x="782" y="356"/>
                    <a:pt x="782" y="357"/>
                  </a:cubicBezTo>
                  <a:cubicBezTo>
                    <a:pt x="781" y="358"/>
                    <a:pt x="782" y="359"/>
                    <a:pt x="781" y="360"/>
                  </a:cubicBezTo>
                  <a:cubicBezTo>
                    <a:pt x="781" y="359"/>
                    <a:pt x="780" y="359"/>
                    <a:pt x="781" y="359"/>
                  </a:cubicBezTo>
                  <a:cubicBezTo>
                    <a:pt x="781" y="359"/>
                    <a:pt x="780" y="356"/>
                    <a:pt x="780" y="355"/>
                  </a:cubicBezTo>
                  <a:cubicBezTo>
                    <a:pt x="780" y="355"/>
                    <a:pt x="780" y="354"/>
                    <a:pt x="780" y="354"/>
                  </a:cubicBezTo>
                  <a:cubicBezTo>
                    <a:pt x="781" y="354"/>
                    <a:pt x="780" y="352"/>
                    <a:pt x="779" y="352"/>
                  </a:cubicBezTo>
                  <a:cubicBezTo>
                    <a:pt x="779" y="353"/>
                    <a:pt x="780" y="354"/>
                    <a:pt x="778" y="354"/>
                  </a:cubicBezTo>
                  <a:cubicBezTo>
                    <a:pt x="779" y="354"/>
                    <a:pt x="779" y="353"/>
                    <a:pt x="779" y="353"/>
                  </a:cubicBezTo>
                  <a:cubicBezTo>
                    <a:pt x="778" y="352"/>
                    <a:pt x="779" y="352"/>
                    <a:pt x="779" y="351"/>
                  </a:cubicBezTo>
                  <a:cubicBezTo>
                    <a:pt x="779" y="351"/>
                    <a:pt x="778" y="350"/>
                    <a:pt x="779" y="350"/>
                  </a:cubicBezTo>
                  <a:cubicBezTo>
                    <a:pt x="779" y="349"/>
                    <a:pt x="779" y="348"/>
                    <a:pt x="779" y="347"/>
                  </a:cubicBezTo>
                  <a:cubicBezTo>
                    <a:pt x="778" y="346"/>
                    <a:pt x="778" y="346"/>
                    <a:pt x="778" y="345"/>
                  </a:cubicBezTo>
                  <a:cubicBezTo>
                    <a:pt x="778" y="345"/>
                    <a:pt x="778" y="345"/>
                    <a:pt x="778" y="345"/>
                  </a:cubicBezTo>
                  <a:cubicBezTo>
                    <a:pt x="778" y="345"/>
                    <a:pt x="778" y="344"/>
                    <a:pt x="778" y="343"/>
                  </a:cubicBezTo>
                  <a:cubicBezTo>
                    <a:pt x="778" y="343"/>
                    <a:pt x="777" y="342"/>
                    <a:pt x="777" y="342"/>
                  </a:cubicBezTo>
                  <a:cubicBezTo>
                    <a:pt x="777" y="342"/>
                    <a:pt x="777" y="341"/>
                    <a:pt x="777" y="341"/>
                  </a:cubicBezTo>
                  <a:cubicBezTo>
                    <a:pt x="777" y="341"/>
                    <a:pt x="777" y="340"/>
                    <a:pt x="777" y="340"/>
                  </a:cubicBezTo>
                  <a:cubicBezTo>
                    <a:pt x="777" y="340"/>
                    <a:pt x="777" y="339"/>
                    <a:pt x="776" y="339"/>
                  </a:cubicBezTo>
                  <a:cubicBezTo>
                    <a:pt x="775" y="338"/>
                    <a:pt x="776" y="337"/>
                    <a:pt x="774" y="337"/>
                  </a:cubicBezTo>
                  <a:cubicBezTo>
                    <a:pt x="774" y="336"/>
                    <a:pt x="773" y="335"/>
                    <a:pt x="773" y="333"/>
                  </a:cubicBezTo>
                  <a:cubicBezTo>
                    <a:pt x="773" y="333"/>
                    <a:pt x="774" y="332"/>
                    <a:pt x="774" y="332"/>
                  </a:cubicBezTo>
                  <a:cubicBezTo>
                    <a:pt x="774" y="331"/>
                    <a:pt x="773" y="331"/>
                    <a:pt x="774" y="330"/>
                  </a:cubicBezTo>
                  <a:cubicBezTo>
                    <a:pt x="774" y="331"/>
                    <a:pt x="774" y="332"/>
                    <a:pt x="775" y="332"/>
                  </a:cubicBezTo>
                  <a:cubicBezTo>
                    <a:pt x="775" y="331"/>
                    <a:pt x="774" y="331"/>
                    <a:pt x="774" y="330"/>
                  </a:cubicBezTo>
                  <a:cubicBezTo>
                    <a:pt x="774" y="330"/>
                    <a:pt x="774" y="329"/>
                    <a:pt x="774" y="328"/>
                  </a:cubicBezTo>
                  <a:cubicBezTo>
                    <a:pt x="774" y="328"/>
                    <a:pt x="774" y="328"/>
                    <a:pt x="774" y="328"/>
                  </a:cubicBezTo>
                  <a:cubicBezTo>
                    <a:pt x="774" y="327"/>
                    <a:pt x="774" y="327"/>
                    <a:pt x="774" y="327"/>
                  </a:cubicBezTo>
                  <a:cubicBezTo>
                    <a:pt x="774" y="326"/>
                    <a:pt x="774" y="326"/>
                    <a:pt x="773" y="326"/>
                  </a:cubicBezTo>
                  <a:cubicBezTo>
                    <a:pt x="773" y="326"/>
                    <a:pt x="774" y="325"/>
                    <a:pt x="773" y="325"/>
                  </a:cubicBezTo>
                  <a:cubicBezTo>
                    <a:pt x="773" y="326"/>
                    <a:pt x="774" y="327"/>
                    <a:pt x="772" y="327"/>
                  </a:cubicBezTo>
                  <a:cubicBezTo>
                    <a:pt x="771" y="327"/>
                    <a:pt x="771" y="327"/>
                    <a:pt x="771" y="326"/>
                  </a:cubicBezTo>
                  <a:cubicBezTo>
                    <a:pt x="772" y="326"/>
                    <a:pt x="771" y="327"/>
                    <a:pt x="772" y="327"/>
                  </a:cubicBezTo>
                  <a:cubicBezTo>
                    <a:pt x="772" y="327"/>
                    <a:pt x="771" y="327"/>
                    <a:pt x="772" y="326"/>
                  </a:cubicBezTo>
                  <a:cubicBezTo>
                    <a:pt x="772" y="325"/>
                    <a:pt x="772" y="324"/>
                    <a:pt x="771" y="323"/>
                  </a:cubicBezTo>
                  <a:cubicBezTo>
                    <a:pt x="771" y="324"/>
                    <a:pt x="771" y="323"/>
                    <a:pt x="771" y="323"/>
                  </a:cubicBezTo>
                  <a:cubicBezTo>
                    <a:pt x="771" y="322"/>
                    <a:pt x="770" y="321"/>
                    <a:pt x="771" y="321"/>
                  </a:cubicBezTo>
                  <a:cubicBezTo>
                    <a:pt x="770" y="320"/>
                    <a:pt x="770" y="319"/>
                    <a:pt x="770" y="319"/>
                  </a:cubicBezTo>
                  <a:cubicBezTo>
                    <a:pt x="769" y="320"/>
                    <a:pt x="769" y="318"/>
                    <a:pt x="768" y="317"/>
                  </a:cubicBezTo>
                  <a:cubicBezTo>
                    <a:pt x="769" y="317"/>
                    <a:pt x="769" y="316"/>
                    <a:pt x="769" y="316"/>
                  </a:cubicBezTo>
                  <a:cubicBezTo>
                    <a:pt x="764" y="312"/>
                    <a:pt x="767" y="318"/>
                    <a:pt x="767" y="318"/>
                  </a:cubicBezTo>
                  <a:cubicBezTo>
                    <a:pt x="767" y="319"/>
                    <a:pt x="768" y="320"/>
                    <a:pt x="767" y="321"/>
                  </a:cubicBezTo>
                  <a:cubicBezTo>
                    <a:pt x="768" y="323"/>
                    <a:pt x="769" y="326"/>
                    <a:pt x="769" y="329"/>
                  </a:cubicBezTo>
                  <a:cubicBezTo>
                    <a:pt x="770" y="330"/>
                    <a:pt x="770" y="331"/>
                    <a:pt x="770" y="332"/>
                  </a:cubicBezTo>
                  <a:cubicBezTo>
                    <a:pt x="771" y="334"/>
                    <a:pt x="772" y="336"/>
                    <a:pt x="771" y="337"/>
                  </a:cubicBezTo>
                  <a:cubicBezTo>
                    <a:pt x="772" y="338"/>
                    <a:pt x="772" y="339"/>
                    <a:pt x="772" y="340"/>
                  </a:cubicBezTo>
                  <a:cubicBezTo>
                    <a:pt x="772" y="340"/>
                    <a:pt x="773" y="341"/>
                    <a:pt x="773" y="342"/>
                  </a:cubicBezTo>
                  <a:cubicBezTo>
                    <a:pt x="773" y="342"/>
                    <a:pt x="773" y="342"/>
                    <a:pt x="773" y="342"/>
                  </a:cubicBezTo>
                  <a:cubicBezTo>
                    <a:pt x="773" y="343"/>
                    <a:pt x="773" y="343"/>
                    <a:pt x="773" y="343"/>
                  </a:cubicBezTo>
                  <a:cubicBezTo>
                    <a:pt x="773" y="343"/>
                    <a:pt x="773" y="344"/>
                    <a:pt x="773" y="344"/>
                  </a:cubicBezTo>
                  <a:cubicBezTo>
                    <a:pt x="774" y="344"/>
                    <a:pt x="773" y="344"/>
                    <a:pt x="773" y="344"/>
                  </a:cubicBezTo>
                  <a:cubicBezTo>
                    <a:pt x="774" y="345"/>
                    <a:pt x="774" y="346"/>
                    <a:pt x="774" y="346"/>
                  </a:cubicBezTo>
                  <a:cubicBezTo>
                    <a:pt x="773" y="347"/>
                    <a:pt x="774" y="347"/>
                    <a:pt x="774" y="348"/>
                  </a:cubicBezTo>
                  <a:cubicBezTo>
                    <a:pt x="774" y="348"/>
                    <a:pt x="774" y="349"/>
                    <a:pt x="774" y="349"/>
                  </a:cubicBezTo>
                  <a:cubicBezTo>
                    <a:pt x="774" y="350"/>
                    <a:pt x="774" y="349"/>
                    <a:pt x="774" y="350"/>
                  </a:cubicBezTo>
                  <a:cubicBezTo>
                    <a:pt x="775" y="351"/>
                    <a:pt x="774" y="351"/>
                    <a:pt x="774" y="352"/>
                  </a:cubicBezTo>
                  <a:cubicBezTo>
                    <a:pt x="775" y="353"/>
                    <a:pt x="775" y="353"/>
                    <a:pt x="775" y="354"/>
                  </a:cubicBezTo>
                  <a:cubicBezTo>
                    <a:pt x="775" y="354"/>
                    <a:pt x="775" y="355"/>
                    <a:pt x="775" y="355"/>
                  </a:cubicBezTo>
                  <a:cubicBezTo>
                    <a:pt x="775" y="356"/>
                    <a:pt x="775" y="356"/>
                    <a:pt x="775" y="357"/>
                  </a:cubicBezTo>
                  <a:cubicBezTo>
                    <a:pt x="776" y="357"/>
                    <a:pt x="776" y="358"/>
                    <a:pt x="776" y="358"/>
                  </a:cubicBezTo>
                  <a:cubicBezTo>
                    <a:pt x="776" y="359"/>
                    <a:pt x="776" y="360"/>
                    <a:pt x="776" y="360"/>
                  </a:cubicBezTo>
                  <a:cubicBezTo>
                    <a:pt x="775" y="361"/>
                    <a:pt x="776" y="362"/>
                    <a:pt x="775" y="363"/>
                  </a:cubicBezTo>
                  <a:cubicBezTo>
                    <a:pt x="776" y="363"/>
                    <a:pt x="776" y="364"/>
                    <a:pt x="776" y="365"/>
                  </a:cubicBezTo>
                  <a:cubicBezTo>
                    <a:pt x="776" y="365"/>
                    <a:pt x="776" y="365"/>
                    <a:pt x="776" y="366"/>
                  </a:cubicBezTo>
                  <a:cubicBezTo>
                    <a:pt x="776" y="367"/>
                    <a:pt x="776" y="368"/>
                    <a:pt x="776" y="369"/>
                  </a:cubicBezTo>
                  <a:cubicBezTo>
                    <a:pt x="776" y="369"/>
                    <a:pt x="777" y="369"/>
                    <a:pt x="777" y="369"/>
                  </a:cubicBezTo>
                  <a:cubicBezTo>
                    <a:pt x="777" y="369"/>
                    <a:pt x="776" y="370"/>
                    <a:pt x="776" y="370"/>
                  </a:cubicBezTo>
                  <a:cubicBezTo>
                    <a:pt x="776" y="370"/>
                    <a:pt x="777" y="370"/>
                    <a:pt x="777" y="371"/>
                  </a:cubicBezTo>
                  <a:cubicBezTo>
                    <a:pt x="777" y="371"/>
                    <a:pt x="777" y="371"/>
                    <a:pt x="777" y="371"/>
                  </a:cubicBezTo>
                  <a:cubicBezTo>
                    <a:pt x="777" y="372"/>
                    <a:pt x="777" y="372"/>
                    <a:pt x="777" y="372"/>
                  </a:cubicBezTo>
                  <a:cubicBezTo>
                    <a:pt x="778" y="374"/>
                    <a:pt x="777" y="375"/>
                    <a:pt x="776" y="377"/>
                  </a:cubicBezTo>
                  <a:cubicBezTo>
                    <a:pt x="777" y="379"/>
                    <a:pt x="778" y="379"/>
                    <a:pt x="777" y="382"/>
                  </a:cubicBezTo>
                  <a:cubicBezTo>
                    <a:pt x="777" y="381"/>
                    <a:pt x="777" y="380"/>
                    <a:pt x="776" y="381"/>
                  </a:cubicBezTo>
                  <a:cubicBezTo>
                    <a:pt x="775" y="382"/>
                    <a:pt x="776" y="384"/>
                    <a:pt x="776" y="385"/>
                  </a:cubicBezTo>
                  <a:cubicBezTo>
                    <a:pt x="775" y="387"/>
                    <a:pt x="774" y="389"/>
                    <a:pt x="776" y="389"/>
                  </a:cubicBezTo>
                  <a:cubicBezTo>
                    <a:pt x="778" y="389"/>
                    <a:pt x="777" y="386"/>
                    <a:pt x="777" y="385"/>
                  </a:cubicBezTo>
                  <a:cubicBezTo>
                    <a:pt x="778" y="386"/>
                    <a:pt x="777" y="387"/>
                    <a:pt x="777" y="388"/>
                  </a:cubicBezTo>
                  <a:cubicBezTo>
                    <a:pt x="777" y="388"/>
                    <a:pt x="777" y="389"/>
                    <a:pt x="778" y="389"/>
                  </a:cubicBezTo>
                  <a:cubicBezTo>
                    <a:pt x="778" y="390"/>
                    <a:pt x="777" y="390"/>
                    <a:pt x="777" y="391"/>
                  </a:cubicBezTo>
                  <a:cubicBezTo>
                    <a:pt x="777" y="392"/>
                    <a:pt x="778" y="392"/>
                    <a:pt x="777" y="393"/>
                  </a:cubicBezTo>
                  <a:cubicBezTo>
                    <a:pt x="776" y="392"/>
                    <a:pt x="777" y="392"/>
                    <a:pt x="776" y="392"/>
                  </a:cubicBezTo>
                  <a:cubicBezTo>
                    <a:pt x="775" y="393"/>
                    <a:pt x="775" y="395"/>
                    <a:pt x="775" y="396"/>
                  </a:cubicBezTo>
                  <a:cubicBezTo>
                    <a:pt x="776" y="395"/>
                    <a:pt x="776" y="397"/>
                    <a:pt x="776" y="397"/>
                  </a:cubicBezTo>
                  <a:cubicBezTo>
                    <a:pt x="775" y="399"/>
                    <a:pt x="777" y="398"/>
                    <a:pt x="776" y="401"/>
                  </a:cubicBezTo>
                  <a:cubicBezTo>
                    <a:pt x="777" y="403"/>
                    <a:pt x="776" y="405"/>
                    <a:pt x="776" y="406"/>
                  </a:cubicBezTo>
                  <a:cubicBezTo>
                    <a:pt x="776" y="407"/>
                    <a:pt x="776" y="408"/>
                    <a:pt x="776" y="409"/>
                  </a:cubicBezTo>
                  <a:cubicBezTo>
                    <a:pt x="776" y="409"/>
                    <a:pt x="776" y="409"/>
                    <a:pt x="776" y="410"/>
                  </a:cubicBezTo>
                  <a:cubicBezTo>
                    <a:pt x="776" y="411"/>
                    <a:pt x="776" y="412"/>
                    <a:pt x="775" y="413"/>
                  </a:cubicBezTo>
                  <a:cubicBezTo>
                    <a:pt x="775" y="414"/>
                    <a:pt x="775" y="415"/>
                    <a:pt x="775" y="416"/>
                  </a:cubicBezTo>
                  <a:cubicBezTo>
                    <a:pt x="775" y="416"/>
                    <a:pt x="775" y="416"/>
                    <a:pt x="775" y="417"/>
                  </a:cubicBezTo>
                  <a:cubicBezTo>
                    <a:pt x="775" y="417"/>
                    <a:pt x="775" y="418"/>
                    <a:pt x="775" y="418"/>
                  </a:cubicBezTo>
                  <a:cubicBezTo>
                    <a:pt x="775" y="419"/>
                    <a:pt x="775" y="419"/>
                    <a:pt x="774" y="420"/>
                  </a:cubicBezTo>
                  <a:cubicBezTo>
                    <a:pt x="774" y="421"/>
                    <a:pt x="775" y="421"/>
                    <a:pt x="775" y="421"/>
                  </a:cubicBezTo>
                  <a:cubicBezTo>
                    <a:pt x="775" y="422"/>
                    <a:pt x="774" y="422"/>
                    <a:pt x="774" y="422"/>
                  </a:cubicBezTo>
                  <a:cubicBezTo>
                    <a:pt x="774" y="423"/>
                    <a:pt x="775" y="423"/>
                    <a:pt x="775" y="423"/>
                  </a:cubicBezTo>
                  <a:cubicBezTo>
                    <a:pt x="775" y="425"/>
                    <a:pt x="774" y="426"/>
                    <a:pt x="773" y="428"/>
                  </a:cubicBezTo>
                  <a:cubicBezTo>
                    <a:pt x="773" y="429"/>
                    <a:pt x="773" y="430"/>
                    <a:pt x="773" y="431"/>
                  </a:cubicBezTo>
                  <a:cubicBezTo>
                    <a:pt x="771" y="433"/>
                    <a:pt x="772" y="436"/>
                    <a:pt x="772" y="439"/>
                  </a:cubicBezTo>
                  <a:cubicBezTo>
                    <a:pt x="771" y="440"/>
                    <a:pt x="771" y="441"/>
                    <a:pt x="770" y="442"/>
                  </a:cubicBezTo>
                  <a:cubicBezTo>
                    <a:pt x="770" y="442"/>
                    <a:pt x="771" y="443"/>
                    <a:pt x="770" y="443"/>
                  </a:cubicBezTo>
                  <a:cubicBezTo>
                    <a:pt x="770" y="446"/>
                    <a:pt x="769" y="448"/>
                    <a:pt x="768" y="450"/>
                  </a:cubicBezTo>
                  <a:cubicBezTo>
                    <a:pt x="768" y="451"/>
                    <a:pt x="768" y="451"/>
                    <a:pt x="768" y="451"/>
                  </a:cubicBezTo>
                  <a:cubicBezTo>
                    <a:pt x="767" y="454"/>
                    <a:pt x="766" y="457"/>
                    <a:pt x="765" y="459"/>
                  </a:cubicBezTo>
                  <a:cubicBezTo>
                    <a:pt x="765" y="460"/>
                    <a:pt x="765" y="460"/>
                    <a:pt x="765" y="460"/>
                  </a:cubicBezTo>
                  <a:cubicBezTo>
                    <a:pt x="764" y="460"/>
                    <a:pt x="764" y="462"/>
                    <a:pt x="764" y="462"/>
                  </a:cubicBezTo>
                  <a:cubicBezTo>
                    <a:pt x="763" y="463"/>
                    <a:pt x="763" y="463"/>
                    <a:pt x="762" y="464"/>
                  </a:cubicBezTo>
                  <a:cubicBezTo>
                    <a:pt x="762" y="464"/>
                    <a:pt x="762" y="464"/>
                    <a:pt x="762" y="465"/>
                  </a:cubicBezTo>
                  <a:cubicBezTo>
                    <a:pt x="762" y="465"/>
                    <a:pt x="762" y="465"/>
                    <a:pt x="762" y="466"/>
                  </a:cubicBezTo>
                  <a:cubicBezTo>
                    <a:pt x="761" y="467"/>
                    <a:pt x="761" y="469"/>
                    <a:pt x="760" y="470"/>
                  </a:cubicBezTo>
                  <a:cubicBezTo>
                    <a:pt x="762" y="470"/>
                    <a:pt x="762" y="468"/>
                    <a:pt x="763" y="469"/>
                  </a:cubicBezTo>
                  <a:cubicBezTo>
                    <a:pt x="764" y="468"/>
                    <a:pt x="764" y="467"/>
                    <a:pt x="765" y="467"/>
                  </a:cubicBezTo>
                  <a:cubicBezTo>
                    <a:pt x="765" y="467"/>
                    <a:pt x="765" y="469"/>
                    <a:pt x="765" y="470"/>
                  </a:cubicBezTo>
                  <a:cubicBezTo>
                    <a:pt x="765" y="470"/>
                    <a:pt x="764" y="470"/>
                    <a:pt x="764" y="470"/>
                  </a:cubicBezTo>
                  <a:cubicBezTo>
                    <a:pt x="763" y="472"/>
                    <a:pt x="763" y="472"/>
                    <a:pt x="762" y="472"/>
                  </a:cubicBezTo>
                  <a:cubicBezTo>
                    <a:pt x="761" y="472"/>
                    <a:pt x="763" y="470"/>
                    <a:pt x="762" y="470"/>
                  </a:cubicBezTo>
                  <a:cubicBezTo>
                    <a:pt x="761" y="471"/>
                    <a:pt x="760" y="472"/>
                    <a:pt x="760" y="473"/>
                  </a:cubicBezTo>
                  <a:cubicBezTo>
                    <a:pt x="760" y="473"/>
                    <a:pt x="760" y="474"/>
                    <a:pt x="760" y="474"/>
                  </a:cubicBezTo>
                  <a:cubicBezTo>
                    <a:pt x="760" y="475"/>
                    <a:pt x="762" y="475"/>
                    <a:pt x="761" y="476"/>
                  </a:cubicBezTo>
                  <a:cubicBezTo>
                    <a:pt x="761" y="477"/>
                    <a:pt x="760" y="478"/>
                    <a:pt x="759" y="480"/>
                  </a:cubicBezTo>
                  <a:cubicBezTo>
                    <a:pt x="759" y="480"/>
                    <a:pt x="759" y="481"/>
                    <a:pt x="758" y="482"/>
                  </a:cubicBezTo>
                  <a:cubicBezTo>
                    <a:pt x="758" y="482"/>
                    <a:pt x="757" y="483"/>
                    <a:pt x="757" y="484"/>
                  </a:cubicBezTo>
                  <a:cubicBezTo>
                    <a:pt x="756" y="484"/>
                    <a:pt x="756" y="484"/>
                    <a:pt x="756" y="484"/>
                  </a:cubicBezTo>
                  <a:cubicBezTo>
                    <a:pt x="755" y="485"/>
                    <a:pt x="756" y="485"/>
                    <a:pt x="755" y="486"/>
                  </a:cubicBezTo>
                  <a:cubicBezTo>
                    <a:pt x="755" y="486"/>
                    <a:pt x="755" y="487"/>
                    <a:pt x="755" y="487"/>
                  </a:cubicBezTo>
                  <a:cubicBezTo>
                    <a:pt x="754" y="486"/>
                    <a:pt x="755" y="485"/>
                    <a:pt x="754" y="485"/>
                  </a:cubicBezTo>
                  <a:cubicBezTo>
                    <a:pt x="756" y="485"/>
                    <a:pt x="755" y="483"/>
                    <a:pt x="756" y="482"/>
                  </a:cubicBezTo>
                  <a:cubicBezTo>
                    <a:pt x="756" y="482"/>
                    <a:pt x="757" y="482"/>
                    <a:pt x="757" y="481"/>
                  </a:cubicBezTo>
                  <a:cubicBezTo>
                    <a:pt x="758" y="481"/>
                    <a:pt x="757" y="480"/>
                    <a:pt x="758" y="479"/>
                  </a:cubicBezTo>
                  <a:cubicBezTo>
                    <a:pt x="758" y="479"/>
                    <a:pt x="758" y="479"/>
                    <a:pt x="758" y="479"/>
                  </a:cubicBezTo>
                  <a:cubicBezTo>
                    <a:pt x="758" y="479"/>
                    <a:pt x="758" y="478"/>
                    <a:pt x="759" y="478"/>
                  </a:cubicBezTo>
                  <a:cubicBezTo>
                    <a:pt x="760" y="476"/>
                    <a:pt x="761" y="475"/>
                    <a:pt x="759" y="474"/>
                  </a:cubicBezTo>
                  <a:cubicBezTo>
                    <a:pt x="757" y="475"/>
                    <a:pt x="758" y="477"/>
                    <a:pt x="757" y="479"/>
                  </a:cubicBezTo>
                  <a:cubicBezTo>
                    <a:pt x="756" y="479"/>
                    <a:pt x="756" y="481"/>
                    <a:pt x="755" y="480"/>
                  </a:cubicBezTo>
                  <a:cubicBezTo>
                    <a:pt x="755" y="482"/>
                    <a:pt x="754" y="482"/>
                    <a:pt x="753" y="484"/>
                  </a:cubicBezTo>
                  <a:cubicBezTo>
                    <a:pt x="752" y="484"/>
                    <a:pt x="752" y="486"/>
                    <a:pt x="751" y="485"/>
                  </a:cubicBezTo>
                  <a:cubicBezTo>
                    <a:pt x="750" y="488"/>
                    <a:pt x="748" y="488"/>
                    <a:pt x="747" y="491"/>
                  </a:cubicBezTo>
                  <a:cubicBezTo>
                    <a:pt x="747" y="491"/>
                    <a:pt x="747" y="491"/>
                    <a:pt x="746" y="491"/>
                  </a:cubicBezTo>
                  <a:cubicBezTo>
                    <a:pt x="746" y="493"/>
                    <a:pt x="744" y="493"/>
                    <a:pt x="744" y="494"/>
                  </a:cubicBezTo>
                  <a:cubicBezTo>
                    <a:pt x="743" y="494"/>
                    <a:pt x="743" y="494"/>
                    <a:pt x="743" y="494"/>
                  </a:cubicBezTo>
                  <a:cubicBezTo>
                    <a:pt x="742" y="495"/>
                    <a:pt x="741" y="495"/>
                    <a:pt x="741" y="496"/>
                  </a:cubicBezTo>
                  <a:cubicBezTo>
                    <a:pt x="741" y="496"/>
                    <a:pt x="740" y="496"/>
                    <a:pt x="740" y="497"/>
                  </a:cubicBezTo>
                  <a:cubicBezTo>
                    <a:pt x="739" y="497"/>
                    <a:pt x="739" y="497"/>
                    <a:pt x="739" y="497"/>
                  </a:cubicBezTo>
                  <a:cubicBezTo>
                    <a:pt x="739" y="497"/>
                    <a:pt x="739" y="497"/>
                    <a:pt x="738" y="498"/>
                  </a:cubicBezTo>
                  <a:cubicBezTo>
                    <a:pt x="738" y="498"/>
                    <a:pt x="738" y="498"/>
                    <a:pt x="738" y="498"/>
                  </a:cubicBezTo>
                  <a:cubicBezTo>
                    <a:pt x="737" y="498"/>
                    <a:pt x="737" y="499"/>
                    <a:pt x="737" y="499"/>
                  </a:cubicBezTo>
                  <a:cubicBezTo>
                    <a:pt x="736" y="499"/>
                    <a:pt x="736" y="499"/>
                    <a:pt x="736" y="499"/>
                  </a:cubicBezTo>
                  <a:cubicBezTo>
                    <a:pt x="736" y="499"/>
                    <a:pt x="736" y="500"/>
                    <a:pt x="735" y="500"/>
                  </a:cubicBezTo>
                  <a:cubicBezTo>
                    <a:pt x="735" y="500"/>
                    <a:pt x="735" y="500"/>
                    <a:pt x="734" y="500"/>
                  </a:cubicBezTo>
                  <a:cubicBezTo>
                    <a:pt x="734" y="500"/>
                    <a:pt x="734" y="501"/>
                    <a:pt x="734" y="501"/>
                  </a:cubicBezTo>
                  <a:cubicBezTo>
                    <a:pt x="734" y="501"/>
                    <a:pt x="733" y="501"/>
                    <a:pt x="733" y="501"/>
                  </a:cubicBezTo>
                  <a:cubicBezTo>
                    <a:pt x="733" y="501"/>
                    <a:pt x="732" y="502"/>
                    <a:pt x="732" y="502"/>
                  </a:cubicBezTo>
                  <a:cubicBezTo>
                    <a:pt x="732" y="502"/>
                    <a:pt x="732" y="502"/>
                    <a:pt x="732" y="502"/>
                  </a:cubicBezTo>
                  <a:cubicBezTo>
                    <a:pt x="732" y="502"/>
                    <a:pt x="732" y="503"/>
                    <a:pt x="732" y="503"/>
                  </a:cubicBezTo>
                  <a:cubicBezTo>
                    <a:pt x="731" y="503"/>
                    <a:pt x="730" y="503"/>
                    <a:pt x="730" y="503"/>
                  </a:cubicBezTo>
                  <a:cubicBezTo>
                    <a:pt x="729" y="503"/>
                    <a:pt x="729" y="504"/>
                    <a:pt x="729" y="504"/>
                  </a:cubicBezTo>
                  <a:cubicBezTo>
                    <a:pt x="729" y="504"/>
                    <a:pt x="728" y="504"/>
                    <a:pt x="728" y="504"/>
                  </a:cubicBezTo>
                  <a:cubicBezTo>
                    <a:pt x="728" y="504"/>
                    <a:pt x="728" y="505"/>
                    <a:pt x="727" y="505"/>
                  </a:cubicBezTo>
                  <a:cubicBezTo>
                    <a:pt x="727" y="506"/>
                    <a:pt x="725" y="506"/>
                    <a:pt x="725" y="506"/>
                  </a:cubicBezTo>
                  <a:cubicBezTo>
                    <a:pt x="725" y="507"/>
                    <a:pt x="724" y="506"/>
                    <a:pt x="724" y="507"/>
                  </a:cubicBezTo>
                  <a:cubicBezTo>
                    <a:pt x="721" y="508"/>
                    <a:pt x="717" y="510"/>
                    <a:pt x="714" y="511"/>
                  </a:cubicBezTo>
                  <a:cubicBezTo>
                    <a:pt x="713" y="511"/>
                    <a:pt x="711" y="512"/>
                    <a:pt x="710" y="512"/>
                  </a:cubicBezTo>
                  <a:cubicBezTo>
                    <a:pt x="710" y="512"/>
                    <a:pt x="710" y="512"/>
                    <a:pt x="710" y="512"/>
                  </a:cubicBezTo>
                  <a:cubicBezTo>
                    <a:pt x="709" y="512"/>
                    <a:pt x="709" y="512"/>
                    <a:pt x="709" y="512"/>
                  </a:cubicBezTo>
                  <a:cubicBezTo>
                    <a:pt x="708" y="512"/>
                    <a:pt x="708" y="512"/>
                    <a:pt x="708" y="512"/>
                  </a:cubicBezTo>
                  <a:cubicBezTo>
                    <a:pt x="707" y="513"/>
                    <a:pt x="707" y="513"/>
                    <a:pt x="707" y="513"/>
                  </a:cubicBezTo>
                  <a:cubicBezTo>
                    <a:pt x="706" y="513"/>
                    <a:pt x="704" y="513"/>
                    <a:pt x="703" y="513"/>
                  </a:cubicBezTo>
                  <a:cubicBezTo>
                    <a:pt x="703" y="514"/>
                    <a:pt x="703" y="514"/>
                    <a:pt x="703" y="514"/>
                  </a:cubicBezTo>
                  <a:cubicBezTo>
                    <a:pt x="703" y="514"/>
                    <a:pt x="702" y="514"/>
                    <a:pt x="702" y="514"/>
                  </a:cubicBezTo>
                  <a:cubicBezTo>
                    <a:pt x="702" y="514"/>
                    <a:pt x="701" y="514"/>
                    <a:pt x="701" y="514"/>
                  </a:cubicBezTo>
                  <a:cubicBezTo>
                    <a:pt x="701" y="514"/>
                    <a:pt x="700" y="514"/>
                    <a:pt x="699" y="514"/>
                  </a:cubicBezTo>
                  <a:cubicBezTo>
                    <a:pt x="697" y="514"/>
                    <a:pt x="694" y="514"/>
                    <a:pt x="692" y="514"/>
                  </a:cubicBezTo>
                  <a:cubicBezTo>
                    <a:pt x="692" y="514"/>
                    <a:pt x="692" y="514"/>
                    <a:pt x="691" y="514"/>
                  </a:cubicBezTo>
                  <a:cubicBezTo>
                    <a:pt x="691" y="514"/>
                    <a:pt x="690" y="515"/>
                    <a:pt x="690" y="515"/>
                  </a:cubicBezTo>
                  <a:cubicBezTo>
                    <a:pt x="690" y="515"/>
                    <a:pt x="689" y="515"/>
                    <a:pt x="689" y="515"/>
                  </a:cubicBezTo>
                  <a:cubicBezTo>
                    <a:pt x="689" y="515"/>
                    <a:pt x="689" y="515"/>
                    <a:pt x="689" y="515"/>
                  </a:cubicBezTo>
                  <a:cubicBezTo>
                    <a:pt x="688" y="515"/>
                    <a:pt x="687" y="515"/>
                    <a:pt x="686" y="515"/>
                  </a:cubicBezTo>
                  <a:cubicBezTo>
                    <a:pt x="685" y="515"/>
                    <a:pt x="685" y="515"/>
                    <a:pt x="685" y="515"/>
                  </a:cubicBezTo>
                  <a:cubicBezTo>
                    <a:pt x="684" y="515"/>
                    <a:pt x="684" y="515"/>
                    <a:pt x="684" y="515"/>
                  </a:cubicBezTo>
                  <a:cubicBezTo>
                    <a:pt x="684" y="515"/>
                    <a:pt x="683" y="515"/>
                    <a:pt x="682" y="515"/>
                  </a:cubicBezTo>
                  <a:cubicBezTo>
                    <a:pt x="682" y="515"/>
                    <a:pt x="682" y="515"/>
                    <a:pt x="682" y="515"/>
                  </a:cubicBezTo>
                  <a:cubicBezTo>
                    <a:pt x="681" y="515"/>
                    <a:pt x="681" y="515"/>
                    <a:pt x="680" y="515"/>
                  </a:cubicBezTo>
                  <a:cubicBezTo>
                    <a:pt x="680" y="515"/>
                    <a:pt x="678" y="515"/>
                    <a:pt x="678" y="515"/>
                  </a:cubicBezTo>
                  <a:cubicBezTo>
                    <a:pt x="677" y="516"/>
                    <a:pt x="677" y="516"/>
                    <a:pt x="676" y="516"/>
                  </a:cubicBezTo>
                  <a:cubicBezTo>
                    <a:pt x="675" y="516"/>
                    <a:pt x="673" y="515"/>
                    <a:pt x="672" y="515"/>
                  </a:cubicBezTo>
                  <a:cubicBezTo>
                    <a:pt x="670" y="515"/>
                    <a:pt x="669" y="515"/>
                    <a:pt x="668" y="514"/>
                  </a:cubicBezTo>
                  <a:cubicBezTo>
                    <a:pt x="668" y="514"/>
                    <a:pt x="667" y="514"/>
                    <a:pt x="667" y="513"/>
                  </a:cubicBezTo>
                  <a:cubicBezTo>
                    <a:pt x="666" y="513"/>
                    <a:pt x="665" y="513"/>
                    <a:pt x="664" y="512"/>
                  </a:cubicBezTo>
                  <a:cubicBezTo>
                    <a:pt x="664" y="512"/>
                    <a:pt x="663" y="512"/>
                    <a:pt x="663" y="512"/>
                  </a:cubicBezTo>
                  <a:cubicBezTo>
                    <a:pt x="662" y="512"/>
                    <a:pt x="662" y="511"/>
                    <a:pt x="661" y="511"/>
                  </a:cubicBezTo>
                  <a:cubicBezTo>
                    <a:pt x="660" y="510"/>
                    <a:pt x="658" y="510"/>
                    <a:pt x="659" y="508"/>
                  </a:cubicBezTo>
                  <a:cubicBezTo>
                    <a:pt x="660" y="508"/>
                    <a:pt x="661" y="509"/>
                    <a:pt x="662" y="509"/>
                  </a:cubicBezTo>
                  <a:cubicBezTo>
                    <a:pt x="662" y="509"/>
                    <a:pt x="663" y="509"/>
                    <a:pt x="663" y="510"/>
                  </a:cubicBezTo>
                  <a:cubicBezTo>
                    <a:pt x="663" y="510"/>
                    <a:pt x="662" y="511"/>
                    <a:pt x="664" y="511"/>
                  </a:cubicBezTo>
                  <a:cubicBezTo>
                    <a:pt x="665" y="512"/>
                    <a:pt x="665" y="511"/>
                    <a:pt x="666" y="511"/>
                  </a:cubicBezTo>
                  <a:cubicBezTo>
                    <a:pt x="666" y="512"/>
                    <a:pt x="667" y="511"/>
                    <a:pt x="667" y="512"/>
                  </a:cubicBezTo>
                  <a:cubicBezTo>
                    <a:pt x="669" y="512"/>
                    <a:pt x="668" y="513"/>
                    <a:pt x="669" y="513"/>
                  </a:cubicBezTo>
                  <a:cubicBezTo>
                    <a:pt x="670" y="513"/>
                    <a:pt x="671" y="513"/>
                    <a:pt x="672" y="514"/>
                  </a:cubicBezTo>
                  <a:cubicBezTo>
                    <a:pt x="672" y="514"/>
                    <a:pt x="672" y="513"/>
                    <a:pt x="673" y="514"/>
                  </a:cubicBezTo>
                  <a:cubicBezTo>
                    <a:pt x="674" y="514"/>
                    <a:pt x="674" y="514"/>
                    <a:pt x="675" y="514"/>
                  </a:cubicBezTo>
                  <a:cubicBezTo>
                    <a:pt x="675" y="514"/>
                    <a:pt x="675" y="514"/>
                    <a:pt x="676" y="514"/>
                  </a:cubicBezTo>
                  <a:cubicBezTo>
                    <a:pt x="676" y="514"/>
                    <a:pt x="677" y="513"/>
                    <a:pt x="677" y="513"/>
                  </a:cubicBezTo>
                  <a:cubicBezTo>
                    <a:pt x="679" y="514"/>
                    <a:pt x="679" y="513"/>
                    <a:pt x="681" y="514"/>
                  </a:cubicBezTo>
                  <a:cubicBezTo>
                    <a:pt x="682" y="513"/>
                    <a:pt x="685" y="514"/>
                    <a:pt x="687" y="514"/>
                  </a:cubicBezTo>
                  <a:cubicBezTo>
                    <a:pt x="687" y="514"/>
                    <a:pt x="689" y="514"/>
                    <a:pt x="689" y="514"/>
                  </a:cubicBezTo>
                  <a:cubicBezTo>
                    <a:pt x="687" y="513"/>
                    <a:pt x="685" y="513"/>
                    <a:pt x="683" y="512"/>
                  </a:cubicBezTo>
                  <a:cubicBezTo>
                    <a:pt x="683" y="512"/>
                    <a:pt x="682" y="512"/>
                    <a:pt x="682" y="512"/>
                  </a:cubicBezTo>
                  <a:cubicBezTo>
                    <a:pt x="680" y="511"/>
                    <a:pt x="679" y="512"/>
                    <a:pt x="677" y="511"/>
                  </a:cubicBezTo>
                  <a:cubicBezTo>
                    <a:pt x="677" y="511"/>
                    <a:pt x="676" y="510"/>
                    <a:pt x="675" y="510"/>
                  </a:cubicBezTo>
                  <a:cubicBezTo>
                    <a:pt x="674" y="509"/>
                    <a:pt x="674" y="509"/>
                    <a:pt x="674" y="509"/>
                  </a:cubicBezTo>
                  <a:cubicBezTo>
                    <a:pt x="673" y="509"/>
                    <a:pt x="673" y="509"/>
                    <a:pt x="672" y="509"/>
                  </a:cubicBezTo>
                  <a:cubicBezTo>
                    <a:pt x="672" y="509"/>
                    <a:pt x="672" y="509"/>
                    <a:pt x="672" y="509"/>
                  </a:cubicBezTo>
                  <a:cubicBezTo>
                    <a:pt x="671" y="508"/>
                    <a:pt x="669" y="507"/>
                    <a:pt x="669" y="507"/>
                  </a:cubicBezTo>
                  <a:cubicBezTo>
                    <a:pt x="668" y="506"/>
                    <a:pt x="667" y="506"/>
                    <a:pt x="667" y="506"/>
                  </a:cubicBezTo>
                  <a:cubicBezTo>
                    <a:pt x="664" y="506"/>
                    <a:pt x="666" y="504"/>
                    <a:pt x="664" y="504"/>
                  </a:cubicBezTo>
                  <a:cubicBezTo>
                    <a:pt x="663" y="504"/>
                    <a:pt x="663" y="503"/>
                    <a:pt x="662" y="502"/>
                  </a:cubicBezTo>
                  <a:cubicBezTo>
                    <a:pt x="662" y="503"/>
                    <a:pt x="661" y="502"/>
                    <a:pt x="660" y="502"/>
                  </a:cubicBezTo>
                  <a:cubicBezTo>
                    <a:pt x="659" y="501"/>
                    <a:pt x="658" y="500"/>
                    <a:pt x="657" y="499"/>
                  </a:cubicBezTo>
                  <a:cubicBezTo>
                    <a:pt x="656" y="498"/>
                    <a:pt x="656" y="498"/>
                    <a:pt x="656" y="498"/>
                  </a:cubicBezTo>
                  <a:cubicBezTo>
                    <a:pt x="655" y="498"/>
                    <a:pt x="655" y="498"/>
                    <a:pt x="654" y="498"/>
                  </a:cubicBezTo>
                  <a:cubicBezTo>
                    <a:pt x="654" y="497"/>
                    <a:pt x="653" y="497"/>
                    <a:pt x="653" y="497"/>
                  </a:cubicBezTo>
                  <a:cubicBezTo>
                    <a:pt x="653" y="495"/>
                    <a:pt x="652" y="495"/>
                    <a:pt x="652" y="494"/>
                  </a:cubicBezTo>
                  <a:cubicBezTo>
                    <a:pt x="652" y="494"/>
                    <a:pt x="650" y="494"/>
                    <a:pt x="650" y="493"/>
                  </a:cubicBezTo>
                  <a:cubicBezTo>
                    <a:pt x="649" y="493"/>
                    <a:pt x="649" y="494"/>
                    <a:pt x="648" y="494"/>
                  </a:cubicBezTo>
                  <a:cubicBezTo>
                    <a:pt x="648" y="493"/>
                    <a:pt x="647" y="493"/>
                    <a:pt x="647" y="492"/>
                  </a:cubicBezTo>
                  <a:cubicBezTo>
                    <a:pt x="647" y="492"/>
                    <a:pt x="646" y="491"/>
                    <a:pt x="646" y="491"/>
                  </a:cubicBezTo>
                  <a:cubicBezTo>
                    <a:pt x="646" y="491"/>
                    <a:pt x="646" y="491"/>
                    <a:pt x="646" y="491"/>
                  </a:cubicBezTo>
                  <a:cubicBezTo>
                    <a:pt x="646" y="491"/>
                    <a:pt x="646" y="491"/>
                    <a:pt x="646" y="490"/>
                  </a:cubicBezTo>
                  <a:cubicBezTo>
                    <a:pt x="645" y="490"/>
                    <a:pt x="644" y="489"/>
                    <a:pt x="645" y="488"/>
                  </a:cubicBezTo>
                  <a:cubicBezTo>
                    <a:pt x="645" y="489"/>
                    <a:pt x="646" y="489"/>
                    <a:pt x="646" y="489"/>
                  </a:cubicBezTo>
                  <a:cubicBezTo>
                    <a:pt x="647" y="490"/>
                    <a:pt x="646" y="490"/>
                    <a:pt x="647" y="490"/>
                  </a:cubicBezTo>
                  <a:cubicBezTo>
                    <a:pt x="647" y="491"/>
                    <a:pt x="648" y="491"/>
                    <a:pt x="649" y="491"/>
                  </a:cubicBezTo>
                  <a:cubicBezTo>
                    <a:pt x="649" y="492"/>
                    <a:pt x="650" y="492"/>
                    <a:pt x="650" y="492"/>
                  </a:cubicBezTo>
                  <a:cubicBezTo>
                    <a:pt x="650" y="490"/>
                    <a:pt x="648" y="489"/>
                    <a:pt x="648" y="488"/>
                  </a:cubicBezTo>
                  <a:cubicBezTo>
                    <a:pt x="646" y="487"/>
                    <a:pt x="646" y="486"/>
                    <a:pt x="645" y="486"/>
                  </a:cubicBezTo>
                  <a:cubicBezTo>
                    <a:pt x="645" y="485"/>
                    <a:pt x="644" y="484"/>
                    <a:pt x="644" y="483"/>
                  </a:cubicBezTo>
                  <a:cubicBezTo>
                    <a:pt x="644" y="482"/>
                    <a:pt x="642" y="481"/>
                    <a:pt x="642" y="480"/>
                  </a:cubicBezTo>
                  <a:cubicBezTo>
                    <a:pt x="642" y="480"/>
                    <a:pt x="642" y="480"/>
                    <a:pt x="642" y="479"/>
                  </a:cubicBezTo>
                  <a:cubicBezTo>
                    <a:pt x="642" y="479"/>
                    <a:pt x="642" y="479"/>
                    <a:pt x="642" y="478"/>
                  </a:cubicBezTo>
                  <a:cubicBezTo>
                    <a:pt x="641" y="478"/>
                    <a:pt x="642" y="477"/>
                    <a:pt x="641" y="477"/>
                  </a:cubicBezTo>
                  <a:cubicBezTo>
                    <a:pt x="641" y="477"/>
                    <a:pt x="640" y="477"/>
                    <a:pt x="640" y="476"/>
                  </a:cubicBezTo>
                  <a:cubicBezTo>
                    <a:pt x="640" y="475"/>
                    <a:pt x="640" y="474"/>
                    <a:pt x="640" y="474"/>
                  </a:cubicBezTo>
                  <a:cubicBezTo>
                    <a:pt x="640" y="473"/>
                    <a:pt x="640" y="473"/>
                    <a:pt x="639" y="473"/>
                  </a:cubicBezTo>
                  <a:cubicBezTo>
                    <a:pt x="639" y="473"/>
                    <a:pt x="639" y="472"/>
                    <a:pt x="639" y="472"/>
                  </a:cubicBezTo>
                  <a:cubicBezTo>
                    <a:pt x="640" y="472"/>
                    <a:pt x="639" y="472"/>
                    <a:pt x="639" y="471"/>
                  </a:cubicBezTo>
                  <a:cubicBezTo>
                    <a:pt x="639" y="471"/>
                    <a:pt x="639" y="470"/>
                    <a:pt x="639" y="469"/>
                  </a:cubicBezTo>
                  <a:cubicBezTo>
                    <a:pt x="638" y="467"/>
                    <a:pt x="638" y="464"/>
                    <a:pt x="639" y="462"/>
                  </a:cubicBezTo>
                  <a:cubicBezTo>
                    <a:pt x="640" y="453"/>
                    <a:pt x="645" y="445"/>
                    <a:pt x="652" y="439"/>
                  </a:cubicBezTo>
                  <a:cubicBezTo>
                    <a:pt x="657" y="434"/>
                    <a:pt x="665" y="431"/>
                    <a:pt x="672" y="431"/>
                  </a:cubicBezTo>
                  <a:cubicBezTo>
                    <a:pt x="676" y="431"/>
                    <a:pt x="679" y="431"/>
                    <a:pt x="683" y="432"/>
                  </a:cubicBezTo>
                  <a:cubicBezTo>
                    <a:pt x="686" y="434"/>
                    <a:pt x="691" y="436"/>
                    <a:pt x="693" y="439"/>
                  </a:cubicBezTo>
                  <a:cubicBezTo>
                    <a:pt x="695" y="441"/>
                    <a:pt x="696" y="442"/>
                    <a:pt x="697" y="445"/>
                  </a:cubicBezTo>
                  <a:cubicBezTo>
                    <a:pt x="697" y="445"/>
                    <a:pt x="697" y="446"/>
                    <a:pt x="695" y="445"/>
                  </a:cubicBezTo>
                  <a:cubicBezTo>
                    <a:pt x="693" y="442"/>
                    <a:pt x="681" y="435"/>
                    <a:pt x="671" y="445"/>
                  </a:cubicBezTo>
                  <a:cubicBezTo>
                    <a:pt x="661" y="456"/>
                    <a:pt x="664" y="492"/>
                    <a:pt x="700" y="496"/>
                  </a:cubicBezTo>
                  <a:cubicBezTo>
                    <a:pt x="735" y="500"/>
                    <a:pt x="748" y="461"/>
                    <a:pt x="749" y="449"/>
                  </a:cubicBezTo>
                  <a:cubicBezTo>
                    <a:pt x="750" y="437"/>
                    <a:pt x="748" y="400"/>
                    <a:pt x="718" y="399"/>
                  </a:cubicBezTo>
                  <a:cubicBezTo>
                    <a:pt x="718" y="399"/>
                    <a:pt x="719" y="378"/>
                    <a:pt x="695" y="366"/>
                  </a:cubicBezTo>
                  <a:cubicBezTo>
                    <a:pt x="695" y="366"/>
                    <a:pt x="679" y="359"/>
                    <a:pt x="658" y="363"/>
                  </a:cubicBezTo>
                  <a:cubicBezTo>
                    <a:pt x="639" y="367"/>
                    <a:pt x="629" y="382"/>
                    <a:pt x="637" y="393"/>
                  </a:cubicBezTo>
                  <a:cubicBezTo>
                    <a:pt x="633" y="389"/>
                    <a:pt x="623" y="392"/>
                    <a:pt x="620" y="394"/>
                  </a:cubicBezTo>
                  <a:cubicBezTo>
                    <a:pt x="601" y="403"/>
                    <a:pt x="596" y="430"/>
                    <a:pt x="597" y="449"/>
                  </a:cubicBezTo>
                  <a:cubicBezTo>
                    <a:pt x="597" y="449"/>
                    <a:pt x="597" y="453"/>
                    <a:pt x="597" y="453"/>
                  </a:cubicBezTo>
                  <a:cubicBezTo>
                    <a:pt x="597" y="455"/>
                    <a:pt x="596" y="458"/>
                    <a:pt x="599" y="459"/>
                  </a:cubicBezTo>
                  <a:cubicBezTo>
                    <a:pt x="600" y="460"/>
                    <a:pt x="600" y="457"/>
                    <a:pt x="601" y="458"/>
                  </a:cubicBezTo>
                  <a:cubicBezTo>
                    <a:pt x="600" y="460"/>
                    <a:pt x="600" y="460"/>
                    <a:pt x="599" y="461"/>
                  </a:cubicBezTo>
                  <a:cubicBezTo>
                    <a:pt x="599" y="462"/>
                    <a:pt x="599" y="462"/>
                    <a:pt x="599" y="463"/>
                  </a:cubicBezTo>
                  <a:cubicBezTo>
                    <a:pt x="599" y="464"/>
                    <a:pt x="600" y="465"/>
                    <a:pt x="599" y="466"/>
                  </a:cubicBezTo>
                  <a:cubicBezTo>
                    <a:pt x="600" y="467"/>
                    <a:pt x="601" y="467"/>
                    <a:pt x="601" y="467"/>
                  </a:cubicBezTo>
                  <a:cubicBezTo>
                    <a:pt x="600" y="468"/>
                    <a:pt x="600" y="469"/>
                    <a:pt x="600" y="470"/>
                  </a:cubicBezTo>
                  <a:cubicBezTo>
                    <a:pt x="601" y="470"/>
                    <a:pt x="600" y="471"/>
                    <a:pt x="600" y="472"/>
                  </a:cubicBezTo>
                  <a:cubicBezTo>
                    <a:pt x="600" y="473"/>
                    <a:pt x="601" y="473"/>
                    <a:pt x="601" y="474"/>
                  </a:cubicBezTo>
                  <a:cubicBezTo>
                    <a:pt x="602" y="476"/>
                    <a:pt x="603" y="477"/>
                    <a:pt x="602" y="478"/>
                  </a:cubicBezTo>
                  <a:cubicBezTo>
                    <a:pt x="602" y="479"/>
                    <a:pt x="602" y="480"/>
                    <a:pt x="603" y="480"/>
                  </a:cubicBezTo>
                  <a:cubicBezTo>
                    <a:pt x="603" y="482"/>
                    <a:pt x="604" y="483"/>
                    <a:pt x="605" y="484"/>
                  </a:cubicBezTo>
                  <a:cubicBezTo>
                    <a:pt x="605" y="483"/>
                    <a:pt x="606" y="483"/>
                    <a:pt x="605" y="484"/>
                  </a:cubicBezTo>
                  <a:cubicBezTo>
                    <a:pt x="605" y="485"/>
                    <a:pt x="607" y="487"/>
                    <a:pt x="606" y="487"/>
                  </a:cubicBezTo>
                  <a:cubicBezTo>
                    <a:pt x="606" y="488"/>
                    <a:pt x="606" y="488"/>
                    <a:pt x="606" y="488"/>
                  </a:cubicBezTo>
                  <a:cubicBezTo>
                    <a:pt x="605" y="488"/>
                    <a:pt x="606" y="486"/>
                    <a:pt x="605" y="486"/>
                  </a:cubicBezTo>
                  <a:cubicBezTo>
                    <a:pt x="604" y="485"/>
                    <a:pt x="604" y="484"/>
                    <a:pt x="602" y="483"/>
                  </a:cubicBezTo>
                  <a:cubicBezTo>
                    <a:pt x="601" y="481"/>
                    <a:pt x="601" y="479"/>
                    <a:pt x="601" y="477"/>
                  </a:cubicBezTo>
                  <a:cubicBezTo>
                    <a:pt x="600" y="476"/>
                    <a:pt x="600" y="475"/>
                    <a:pt x="599" y="474"/>
                  </a:cubicBezTo>
                  <a:cubicBezTo>
                    <a:pt x="598" y="476"/>
                    <a:pt x="599" y="476"/>
                    <a:pt x="599" y="477"/>
                  </a:cubicBezTo>
                  <a:cubicBezTo>
                    <a:pt x="599" y="477"/>
                    <a:pt x="599" y="477"/>
                    <a:pt x="599" y="478"/>
                  </a:cubicBezTo>
                  <a:cubicBezTo>
                    <a:pt x="599" y="478"/>
                    <a:pt x="599" y="479"/>
                    <a:pt x="599" y="480"/>
                  </a:cubicBezTo>
                  <a:cubicBezTo>
                    <a:pt x="600" y="481"/>
                    <a:pt x="601" y="483"/>
                    <a:pt x="602" y="484"/>
                  </a:cubicBezTo>
                  <a:cubicBezTo>
                    <a:pt x="602" y="485"/>
                    <a:pt x="602" y="485"/>
                    <a:pt x="603" y="485"/>
                  </a:cubicBezTo>
                  <a:cubicBezTo>
                    <a:pt x="603" y="485"/>
                    <a:pt x="602" y="485"/>
                    <a:pt x="602" y="486"/>
                  </a:cubicBezTo>
                  <a:cubicBezTo>
                    <a:pt x="602" y="486"/>
                    <a:pt x="603" y="486"/>
                    <a:pt x="603" y="486"/>
                  </a:cubicBezTo>
                  <a:cubicBezTo>
                    <a:pt x="603" y="486"/>
                    <a:pt x="603" y="487"/>
                    <a:pt x="604" y="487"/>
                  </a:cubicBezTo>
                  <a:cubicBezTo>
                    <a:pt x="604" y="488"/>
                    <a:pt x="604" y="488"/>
                    <a:pt x="604" y="489"/>
                  </a:cubicBezTo>
                  <a:cubicBezTo>
                    <a:pt x="605" y="489"/>
                    <a:pt x="604" y="490"/>
                    <a:pt x="606" y="490"/>
                  </a:cubicBezTo>
                  <a:cubicBezTo>
                    <a:pt x="605" y="491"/>
                    <a:pt x="606" y="492"/>
                    <a:pt x="606" y="492"/>
                  </a:cubicBezTo>
                  <a:cubicBezTo>
                    <a:pt x="606" y="493"/>
                    <a:pt x="607" y="494"/>
                    <a:pt x="607" y="494"/>
                  </a:cubicBezTo>
                  <a:cubicBezTo>
                    <a:pt x="607" y="495"/>
                    <a:pt x="607" y="494"/>
                    <a:pt x="607" y="495"/>
                  </a:cubicBezTo>
                  <a:cubicBezTo>
                    <a:pt x="608" y="496"/>
                    <a:pt x="609" y="497"/>
                    <a:pt x="609" y="498"/>
                  </a:cubicBezTo>
                  <a:cubicBezTo>
                    <a:pt x="610" y="499"/>
                    <a:pt x="610" y="499"/>
                    <a:pt x="610" y="499"/>
                  </a:cubicBezTo>
                  <a:cubicBezTo>
                    <a:pt x="610" y="500"/>
                    <a:pt x="610" y="500"/>
                    <a:pt x="611" y="500"/>
                  </a:cubicBezTo>
                  <a:cubicBezTo>
                    <a:pt x="611" y="501"/>
                    <a:pt x="611" y="501"/>
                    <a:pt x="612" y="501"/>
                  </a:cubicBezTo>
                  <a:cubicBezTo>
                    <a:pt x="612" y="499"/>
                    <a:pt x="611" y="498"/>
                    <a:pt x="609" y="497"/>
                  </a:cubicBezTo>
                  <a:cubicBezTo>
                    <a:pt x="609" y="496"/>
                    <a:pt x="609" y="496"/>
                    <a:pt x="609" y="495"/>
                  </a:cubicBezTo>
                  <a:cubicBezTo>
                    <a:pt x="608" y="495"/>
                    <a:pt x="607" y="494"/>
                    <a:pt x="608" y="493"/>
                  </a:cubicBezTo>
                  <a:cubicBezTo>
                    <a:pt x="609" y="493"/>
                    <a:pt x="609" y="494"/>
                    <a:pt x="609" y="495"/>
                  </a:cubicBezTo>
                  <a:cubicBezTo>
                    <a:pt x="609" y="495"/>
                    <a:pt x="610" y="495"/>
                    <a:pt x="610" y="495"/>
                  </a:cubicBezTo>
                  <a:cubicBezTo>
                    <a:pt x="610" y="495"/>
                    <a:pt x="610" y="495"/>
                    <a:pt x="610" y="495"/>
                  </a:cubicBezTo>
                  <a:cubicBezTo>
                    <a:pt x="610" y="495"/>
                    <a:pt x="611" y="495"/>
                    <a:pt x="611" y="495"/>
                  </a:cubicBezTo>
                  <a:cubicBezTo>
                    <a:pt x="611" y="496"/>
                    <a:pt x="611" y="496"/>
                    <a:pt x="611" y="496"/>
                  </a:cubicBezTo>
                  <a:cubicBezTo>
                    <a:pt x="611" y="497"/>
                    <a:pt x="611" y="497"/>
                    <a:pt x="611" y="498"/>
                  </a:cubicBezTo>
                  <a:cubicBezTo>
                    <a:pt x="611" y="498"/>
                    <a:pt x="612" y="498"/>
                    <a:pt x="612" y="498"/>
                  </a:cubicBezTo>
                  <a:cubicBezTo>
                    <a:pt x="612" y="499"/>
                    <a:pt x="613" y="500"/>
                    <a:pt x="613" y="501"/>
                  </a:cubicBezTo>
                  <a:cubicBezTo>
                    <a:pt x="614" y="502"/>
                    <a:pt x="615" y="504"/>
                    <a:pt x="616" y="504"/>
                  </a:cubicBezTo>
                  <a:cubicBezTo>
                    <a:pt x="616" y="507"/>
                    <a:pt x="619" y="508"/>
                    <a:pt x="620" y="510"/>
                  </a:cubicBezTo>
                  <a:cubicBezTo>
                    <a:pt x="621" y="511"/>
                    <a:pt x="622" y="511"/>
                    <a:pt x="622" y="511"/>
                  </a:cubicBezTo>
                  <a:cubicBezTo>
                    <a:pt x="622" y="512"/>
                    <a:pt x="622" y="512"/>
                    <a:pt x="623" y="512"/>
                  </a:cubicBezTo>
                  <a:cubicBezTo>
                    <a:pt x="623" y="512"/>
                    <a:pt x="623" y="512"/>
                    <a:pt x="623" y="513"/>
                  </a:cubicBezTo>
                  <a:cubicBezTo>
                    <a:pt x="624" y="514"/>
                    <a:pt x="624" y="514"/>
                    <a:pt x="625" y="515"/>
                  </a:cubicBezTo>
                  <a:cubicBezTo>
                    <a:pt x="626" y="516"/>
                    <a:pt x="626" y="516"/>
                    <a:pt x="626" y="516"/>
                  </a:cubicBezTo>
                  <a:cubicBezTo>
                    <a:pt x="627" y="516"/>
                    <a:pt x="626" y="516"/>
                    <a:pt x="627" y="516"/>
                  </a:cubicBezTo>
                  <a:cubicBezTo>
                    <a:pt x="627" y="517"/>
                    <a:pt x="629" y="517"/>
                    <a:pt x="630" y="518"/>
                  </a:cubicBezTo>
                  <a:cubicBezTo>
                    <a:pt x="631" y="519"/>
                    <a:pt x="631" y="519"/>
                    <a:pt x="631" y="519"/>
                  </a:cubicBezTo>
                  <a:cubicBezTo>
                    <a:pt x="632" y="520"/>
                    <a:pt x="633" y="520"/>
                    <a:pt x="633" y="520"/>
                  </a:cubicBezTo>
                  <a:cubicBezTo>
                    <a:pt x="633" y="520"/>
                    <a:pt x="634" y="521"/>
                    <a:pt x="634" y="521"/>
                  </a:cubicBezTo>
                  <a:cubicBezTo>
                    <a:pt x="636" y="523"/>
                    <a:pt x="639" y="525"/>
                    <a:pt x="641" y="526"/>
                  </a:cubicBezTo>
                  <a:cubicBezTo>
                    <a:pt x="643" y="528"/>
                    <a:pt x="646" y="528"/>
                    <a:pt x="648" y="529"/>
                  </a:cubicBezTo>
                  <a:cubicBezTo>
                    <a:pt x="649" y="530"/>
                    <a:pt x="649" y="530"/>
                    <a:pt x="649" y="531"/>
                  </a:cubicBezTo>
                  <a:cubicBezTo>
                    <a:pt x="650" y="530"/>
                    <a:pt x="651" y="532"/>
                    <a:pt x="652" y="532"/>
                  </a:cubicBezTo>
                  <a:cubicBezTo>
                    <a:pt x="653" y="532"/>
                    <a:pt x="654" y="532"/>
                    <a:pt x="655" y="533"/>
                  </a:cubicBezTo>
                  <a:cubicBezTo>
                    <a:pt x="656" y="533"/>
                    <a:pt x="657" y="534"/>
                    <a:pt x="657" y="534"/>
                  </a:cubicBezTo>
                  <a:cubicBezTo>
                    <a:pt x="658" y="534"/>
                    <a:pt x="660" y="534"/>
                    <a:pt x="661" y="534"/>
                  </a:cubicBezTo>
                  <a:cubicBezTo>
                    <a:pt x="662" y="535"/>
                    <a:pt x="663" y="535"/>
                    <a:pt x="663" y="535"/>
                  </a:cubicBezTo>
                  <a:cubicBezTo>
                    <a:pt x="664" y="535"/>
                    <a:pt x="665" y="535"/>
                    <a:pt x="665" y="536"/>
                  </a:cubicBezTo>
                  <a:cubicBezTo>
                    <a:pt x="665" y="536"/>
                    <a:pt x="666" y="536"/>
                    <a:pt x="666" y="536"/>
                  </a:cubicBezTo>
                  <a:cubicBezTo>
                    <a:pt x="666" y="536"/>
                    <a:pt x="667" y="535"/>
                    <a:pt x="667" y="535"/>
                  </a:cubicBezTo>
                  <a:cubicBezTo>
                    <a:pt x="667" y="535"/>
                    <a:pt x="668" y="535"/>
                    <a:pt x="668" y="535"/>
                  </a:cubicBezTo>
                  <a:cubicBezTo>
                    <a:pt x="671" y="536"/>
                    <a:pt x="673" y="537"/>
                    <a:pt x="676" y="538"/>
                  </a:cubicBezTo>
                  <a:cubicBezTo>
                    <a:pt x="678" y="538"/>
                    <a:pt x="679" y="537"/>
                    <a:pt x="682" y="538"/>
                  </a:cubicBezTo>
                  <a:cubicBezTo>
                    <a:pt x="683" y="538"/>
                    <a:pt x="684" y="539"/>
                    <a:pt x="686" y="539"/>
                  </a:cubicBezTo>
                  <a:cubicBezTo>
                    <a:pt x="686" y="539"/>
                    <a:pt x="686" y="538"/>
                    <a:pt x="687" y="538"/>
                  </a:cubicBezTo>
                  <a:cubicBezTo>
                    <a:pt x="687" y="538"/>
                    <a:pt x="688" y="539"/>
                    <a:pt x="688" y="539"/>
                  </a:cubicBezTo>
                  <a:cubicBezTo>
                    <a:pt x="689" y="539"/>
                    <a:pt x="690" y="539"/>
                    <a:pt x="691" y="538"/>
                  </a:cubicBezTo>
                  <a:cubicBezTo>
                    <a:pt x="690" y="538"/>
                    <a:pt x="689" y="537"/>
                    <a:pt x="688" y="537"/>
                  </a:cubicBezTo>
                  <a:cubicBezTo>
                    <a:pt x="688" y="537"/>
                    <a:pt x="688" y="537"/>
                    <a:pt x="687" y="537"/>
                  </a:cubicBezTo>
                  <a:cubicBezTo>
                    <a:pt x="687" y="537"/>
                    <a:pt x="687" y="537"/>
                    <a:pt x="686" y="537"/>
                  </a:cubicBezTo>
                  <a:cubicBezTo>
                    <a:pt x="685" y="537"/>
                    <a:pt x="685" y="537"/>
                    <a:pt x="684" y="537"/>
                  </a:cubicBezTo>
                  <a:cubicBezTo>
                    <a:pt x="684" y="537"/>
                    <a:pt x="683" y="537"/>
                    <a:pt x="683" y="537"/>
                  </a:cubicBezTo>
                  <a:cubicBezTo>
                    <a:pt x="683" y="537"/>
                    <a:pt x="682" y="537"/>
                    <a:pt x="682" y="536"/>
                  </a:cubicBezTo>
                  <a:cubicBezTo>
                    <a:pt x="681" y="536"/>
                    <a:pt x="680" y="537"/>
                    <a:pt x="680" y="536"/>
                  </a:cubicBezTo>
                  <a:cubicBezTo>
                    <a:pt x="681" y="536"/>
                    <a:pt x="682" y="535"/>
                    <a:pt x="683" y="536"/>
                  </a:cubicBezTo>
                  <a:cubicBezTo>
                    <a:pt x="684" y="536"/>
                    <a:pt x="684" y="536"/>
                    <a:pt x="685" y="536"/>
                  </a:cubicBezTo>
                  <a:cubicBezTo>
                    <a:pt x="685" y="536"/>
                    <a:pt x="686" y="537"/>
                    <a:pt x="686" y="537"/>
                  </a:cubicBezTo>
                  <a:cubicBezTo>
                    <a:pt x="686" y="537"/>
                    <a:pt x="687" y="536"/>
                    <a:pt x="687" y="536"/>
                  </a:cubicBezTo>
                  <a:cubicBezTo>
                    <a:pt x="688" y="536"/>
                    <a:pt x="690" y="537"/>
                    <a:pt x="691" y="537"/>
                  </a:cubicBezTo>
                  <a:cubicBezTo>
                    <a:pt x="692" y="537"/>
                    <a:pt x="692" y="538"/>
                    <a:pt x="693" y="539"/>
                  </a:cubicBezTo>
                  <a:cubicBezTo>
                    <a:pt x="693" y="538"/>
                    <a:pt x="694" y="538"/>
                    <a:pt x="694" y="538"/>
                  </a:cubicBezTo>
                  <a:cubicBezTo>
                    <a:pt x="694" y="538"/>
                    <a:pt x="695" y="538"/>
                    <a:pt x="695" y="538"/>
                  </a:cubicBezTo>
                  <a:cubicBezTo>
                    <a:pt x="695" y="538"/>
                    <a:pt x="695" y="537"/>
                    <a:pt x="696" y="537"/>
                  </a:cubicBezTo>
                  <a:cubicBezTo>
                    <a:pt x="697" y="537"/>
                    <a:pt x="697" y="538"/>
                    <a:pt x="698" y="538"/>
                  </a:cubicBezTo>
                  <a:cubicBezTo>
                    <a:pt x="699" y="538"/>
                    <a:pt x="699" y="538"/>
                    <a:pt x="700" y="538"/>
                  </a:cubicBezTo>
                  <a:cubicBezTo>
                    <a:pt x="700" y="538"/>
                    <a:pt x="701" y="538"/>
                    <a:pt x="701" y="538"/>
                  </a:cubicBezTo>
                  <a:cubicBezTo>
                    <a:pt x="701" y="538"/>
                    <a:pt x="701" y="538"/>
                    <a:pt x="701" y="538"/>
                  </a:cubicBezTo>
                  <a:cubicBezTo>
                    <a:pt x="701" y="537"/>
                    <a:pt x="701" y="538"/>
                    <a:pt x="702" y="538"/>
                  </a:cubicBezTo>
                  <a:cubicBezTo>
                    <a:pt x="702" y="538"/>
                    <a:pt x="702" y="537"/>
                    <a:pt x="702" y="537"/>
                  </a:cubicBezTo>
                  <a:cubicBezTo>
                    <a:pt x="702" y="537"/>
                    <a:pt x="702" y="538"/>
                    <a:pt x="702" y="538"/>
                  </a:cubicBezTo>
                  <a:cubicBezTo>
                    <a:pt x="703" y="538"/>
                    <a:pt x="703" y="537"/>
                    <a:pt x="704" y="537"/>
                  </a:cubicBezTo>
                  <a:cubicBezTo>
                    <a:pt x="704" y="537"/>
                    <a:pt x="704" y="537"/>
                    <a:pt x="705" y="537"/>
                  </a:cubicBezTo>
                  <a:cubicBezTo>
                    <a:pt x="705" y="537"/>
                    <a:pt x="706" y="537"/>
                    <a:pt x="706" y="537"/>
                  </a:cubicBezTo>
                  <a:cubicBezTo>
                    <a:pt x="706" y="537"/>
                    <a:pt x="707" y="537"/>
                    <a:pt x="708" y="537"/>
                  </a:cubicBezTo>
                  <a:cubicBezTo>
                    <a:pt x="709" y="537"/>
                    <a:pt x="709" y="536"/>
                    <a:pt x="711" y="536"/>
                  </a:cubicBezTo>
                  <a:cubicBezTo>
                    <a:pt x="712" y="536"/>
                    <a:pt x="714" y="535"/>
                    <a:pt x="715" y="535"/>
                  </a:cubicBezTo>
                  <a:cubicBezTo>
                    <a:pt x="713" y="534"/>
                    <a:pt x="712" y="536"/>
                    <a:pt x="709" y="535"/>
                  </a:cubicBezTo>
                  <a:cubicBezTo>
                    <a:pt x="709" y="535"/>
                    <a:pt x="708" y="536"/>
                    <a:pt x="708" y="536"/>
                  </a:cubicBezTo>
                  <a:cubicBezTo>
                    <a:pt x="706" y="535"/>
                    <a:pt x="704" y="536"/>
                    <a:pt x="703" y="536"/>
                  </a:cubicBezTo>
                  <a:cubicBezTo>
                    <a:pt x="703" y="536"/>
                    <a:pt x="703" y="536"/>
                    <a:pt x="703" y="536"/>
                  </a:cubicBezTo>
                  <a:cubicBezTo>
                    <a:pt x="703" y="536"/>
                    <a:pt x="700" y="536"/>
                    <a:pt x="701" y="535"/>
                  </a:cubicBezTo>
                  <a:cubicBezTo>
                    <a:pt x="701" y="535"/>
                    <a:pt x="701" y="535"/>
                    <a:pt x="702" y="535"/>
                  </a:cubicBezTo>
                  <a:cubicBezTo>
                    <a:pt x="702" y="535"/>
                    <a:pt x="702" y="535"/>
                    <a:pt x="703" y="535"/>
                  </a:cubicBezTo>
                  <a:cubicBezTo>
                    <a:pt x="703" y="534"/>
                    <a:pt x="703" y="534"/>
                    <a:pt x="704" y="534"/>
                  </a:cubicBezTo>
                  <a:cubicBezTo>
                    <a:pt x="705" y="535"/>
                    <a:pt x="707" y="534"/>
                    <a:pt x="708" y="534"/>
                  </a:cubicBezTo>
                  <a:cubicBezTo>
                    <a:pt x="708" y="534"/>
                    <a:pt x="708" y="534"/>
                    <a:pt x="708" y="534"/>
                  </a:cubicBezTo>
                  <a:cubicBezTo>
                    <a:pt x="709" y="534"/>
                    <a:pt x="709" y="534"/>
                    <a:pt x="710" y="534"/>
                  </a:cubicBezTo>
                  <a:cubicBezTo>
                    <a:pt x="710" y="534"/>
                    <a:pt x="710" y="533"/>
                    <a:pt x="710" y="533"/>
                  </a:cubicBezTo>
                  <a:cubicBezTo>
                    <a:pt x="710" y="533"/>
                    <a:pt x="711" y="534"/>
                    <a:pt x="711" y="534"/>
                  </a:cubicBezTo>
                  <a:cubicBezTo>
                    <a:pt x="711" y="534"/>
                    <a:pt x="712" y="533"/>
                    <a:pt x="712" y="533"/>
                  </a:cubicBezTo>
                  <a:cubicBezTo>
                    <a:pt x="712" y="533"/>
                    <a:pt x="712" y="532"/>
                    <a:pt x="713" y="532"/>
                  </a:cubicBezTo>
                  <a:cubicBezTo>
                    <a:pt x="713" y="533"/>
                    <a:pt x="713" y="532"/>
                    <a:pt x="714" y="532"/>
                  </a:cubicBezTo>
                  <a:cubicBezTo>
                    <a:pt x="715" y="532"/>
                    <a:pt x="714" y="533"/>
                    <a:pt x="715" y="534"/>
                  </a:cubicBezTo>
                  <a:cubicBezTo>
                    <a:pt x="715" y="533"/>
                    <a:pt x="716" y="533"/>
                    <a:pt x="717" y="532"/>
                  </a:cubicBezTo>
                  <a:cubicBezTo>
                    <a:pt x="717" y="532"/>
                    <a:pt x="717" y="532"/>
                    <a:pt x="717" y="532"/>
                  </a:cubicBezTo>
                  <a:cubicBezTo>
                    <a:pt x="718" y="532"/>
                    <a:pt x="718" y="531"/>
                    <a:pt x="719" y="531"/>
                  </a:cubicBezTo>
                  <a:cubicBezTo>
                    <a:pt x="719" y="531"/>
                    <a:pt x="720" y="530"/>
                    <a:pt x="721" y="531"/>
                  </a:cubicBezTo>
                  <a:cubicBezTo>
                    <a:pt x="721" y="531"/>
                    <a:pt x="720" y="533"/>
                    <a:pt x="719" y="533"/>
                  </a:cubicBezTo>
                  <a:cubicBezTo>
                    <a:pt x="719" y="533"/>
                    <a:pt x="717" y="533"/>
                    <a:pt x="718" y="534"/>
                  </a:cubicBezTo>
                  <a:cubicBezTo>
                    <a:pt x="719" y="533"/>
                    <a:pt x="720" y="533"/>
                    <a:pt x="721" y="533"/>
                  </a:cubicBezTo>
                  <a:cubicBezTo>
                    <a:pt x="721" y="533"/>
                    <a:pt x="722" y="532"/>
                    <a:pt x="723" y="532"/>
                  </a:cubicBezTo>
                  <a:cubicBezTo>
                    <a:pt x="724" y="531"/>
                    <a:pt x="724" y="531"/>
                    <a:pt x="725" y="531"/>
                  </a:cubicBezTo>
                  <a:cubicBezTo>
                    <a:pt x="725" y="531"/>
                    <a:pt x="725" y="531"/>
                    <a:pt x="725" y="531"/>
                  </a:cubicBezTo>
                  <a:cubicBezTo>
                    <a:pt x="724" y="531"/>
                    <a:pt x="725" y="531"/>
                    <a:pt x="724" y="532"/>
                  </a:cubicBezTo>
                  <a:cubicBezTo>
                    <a:pt x="724" y="532"/>
                    <a:pt x="722" y="534"/>
                    <a:pt x="721" y="534"/>
                  </a:cubicBezTo>
                  <a:cubicBezTo>
                    <a:pt x="720" y="534"/>
                    <a:pt x="712" y="538"/>
                    <a:pt x="712" y="538"/>
                  </a:cubicBezTo>
                  <a:cubicBezTo>
                    <a:pt x="711" y="539"/>
                    <a:pt x="711" y="538"/>
                    <a:pt x="710" y="539"/>
                  </a:cubicBezTo>
                  <a:cubicBezTo>
                    <a:pt x="710" y="539"/>
                    <a:pt x="710" y="539"/>
                    <a:pt x="709" y="539"/>
                  </a:cubicBezTo>
                  <a:cubicBezTo>
                    <a:pt x="709" y="539"/>
                    <a:pt x="708" y="539"/>
                    <a:pt x="708" y="539"/>
                  </a:cubicBezTo>
                  <a:cubicBezTo>
                    <a:pt x="708" y="539"/>
                    <a:pt x="708" y="540"/>
                    <a:pt x="708" y="540"/>
                  </a:cubicBezTo>
                  <a:cubicBezTo>
                    <a:pt x="707" y="540"/>
                    <a:pt x="706" y="540"/>
                    <a:pt x="705" y="540"/>
                  </a:cubicBezTo>
                  <a:cubicBezTo>
                    <a:pt x="704" y="540"/>
                    <a:pt x="703" y="540"/>
                    <a:pt x="703" y="540"/>
                  </a:cubicBezTo>
                  <a:cubicBezTo>
                    <a:pt x="703" y="540"/>
                    <a:pt x="702" y="540"/>
                    <a:pt x="702" y="540"/>
                  </a:cubicBezTo>
                  <a:cubicBezTo>
                    <a:pt x="702" y="540"/>
                    <a:pt x="701" y="541"/>
                    <a:pt x="700" y="541"/>
                  </a:cubicBezTo>
                  <a:cubicBezTo>
                    <a:pt x="700" y="542"/>
                    <a:pt x="699" y="541"/>
                    <a:pt x="698" y="542"/>
                  </a:cubicBezTo>
                  <a:cubicBezTo>
                    <a:pt x="698" y="542"/>
                    <a:pt x="698" y="542"/>
                    <a:pt x="697" y="542"/>
                  </a:cubicBezTo>
                  <a:cubicBezTo>
                    <a:pt x="696" y="542"/>
                    <a:pt x="695" y="543"/>
                    <a:pt x="694" y="542"/>
                  </a:cubicBezTo>
                  <a:cubicBezTo>
                    <a:pt x="693" y="542"/>
                    <a:pt x="693" y="542"/>
                    <a:pt x="693" y="543"/>
                  </a:cubicBezTo>
                  <a:cubicBezTo>
                    <a:pt x="692" y="543"/>
                    <a:pt x="690" y="543"/>
                    <a:pt x="689" y="543"/>
                  </a:cubicBezTo>
                  <a:cubicBezTo>
                    <a:pt x="689" y="543"/>
                    <a:pt x="689" y="542"/>
                    <a:pt x="689" y="542"/>
                  </a:cubicBezTo>
                  <a:cubicBezTo>
                    <a:pt x="688" y="543"/>
                    <a:pt x="685" y="542"/>
                    <a:pt x="685" y="542"/>
                  </a:cubicBezTo>
                  <a:cubicBezTo>
                    <a:pt x="684" y="542"/>
                    <a:pt x="684" y="542"/>
                    <a:pt x="684" y="542"/>
                  </a:cubicBezTo>
                  <a:cubicBezTo>
                    <a:pt x="684" y="542"/>
                    <a:pt x="683" y="542"/>
                    <a:pt x="683" y="542"/>
                  </a:cubicBezTo>
                  <a:cubicBezTo>
                    <a:pt x="682" y="542"/>
                    <a:pt x="682" y="543"/>
                    <a:pt x="682" y="543"/>
                  </a:cubicBezTo>
                  <a:cubicBezTo>
                    <a:pt x="682" y="543"/>
                    <a:pt x="682" y="542"/>
                    <a:pt x="681" y="542"/>
                  </a:cubicBezTo>
                  <a:cubicBezTo>
                    <a:pt x="682" y="542"/>
                    <a:pt x="681" y="542"/>
                    <a:pt x="681" y="542"/>
                  </a:cubicBezTo>
                  <a:cubicBezTo>
                    <a:pt x="680" y="543"/>
                    <a:pt x="675" y="542"/>
                    <a:pt x="675" y="542"/>
                  </a:cubicBezTo>
                  <a:cubicBezTo>
                    <a:pt x="674" y="542"/>
                    <a:pt x="668" y="541"/>
                    <a:pt x="667" y="541"/>
                  </a:cubicBezTo>
                  <a:cubicBezTo>
                    <a:pt x="667" y="541"/>
                    <a:pt x="667" y="541"/>
                    <a:pt x="667" y="541"/>
                  </a:cubicBezTo>
                  <a:cubicBezTo>
                    <a:pt x="666" y="542"/>
                    <a:pt x="666" y="541"/>
                    <a:pt x="665" y="541"/>
                  </a:cubicBezTo>
                  <a:cubicBezTo>
                    <a:pt x="665" y="541"/>
                    <a:pt x="664" y="541"/>
                    <a:pt x="664" y="541"/>
                  </a:cubicBezTo>
                  <a:cubicBezTo>
                    <a:pt x="663" y="540"/>
                    <a:pt x="662" y="540"/>
                    <a:pt x="661" y="540"/>
                  </a:cubicBezTo>
                  <a:cubicBezTo>
                    <a:pt x="658" y="541"/>
                    <a:pt x="657" y="538"/>
                    <a:pt x="653" y="539"/>
                  </a:cubicBezTo>
                  <a:cubicBezTo>
                    <a:pt x="652" y="538"/>
                    <a:pt x="652" y="538"/>
                    <a:pt x="651" y="538"/>
                  </a:cubicBezTo>
                  <a:cubicBezTo>
                    <a:pt x="651" y="538"/>
                    <a:pt x="651" y="537"/>
                    <a:pt x="651" y="537"/>
                  </a:cubicBezTo>
                  <a:cubicBezTo>
                    <a:pt x="651" y="537"/>
                    <a:pt x="651" y="537"/>
                    <a:pt x="651" y="537"/>
                  </a:cubicBezTo>
                  <a:cubicBezTo>
                    <a:pt x="650" y="537"/>
                    <a:pt x="650" y="537"/>
                    <a:pt x="650" y="537"/>
                  </a:cubicBezTo>
                  <a:cubicBezTo>
                    <a:pt x="650" y="537"/>
                    <a:pt x="648" y="536"/>
                    <a:pt x="647" y="536"/>
                  </a:cubicBezTo>
                  <a:cubicBezTo>
                    <a:pt x="647" y="536"/>
                    <a:pt x="647" y="536"/>
                    <a:pt x="647" y="536"/>
                  </a:cubicBezTo>
                  <a:cubicBezTo>
                    <a:pt x="646" y="536"/>
                    <a:pt x="645" y="536"/>
                    <a:pt x="645" y="536"/>
                  </a:cubicBezTo>
                  <a:cubicBezTo>
                    <a:pt x="644" y="536"/>
                    <a:pt x="644" y="535"/>
                    <a:pt x="644" y="535"/>
                  </a:cubicBezTo>
                  <a:cubicBezTo>
                    <a:pt x="644" y="535"/>
                    <a:pt x="643" y="535"/>
                    <a:pt x="643" y="535"/>
                  </a:cubicBezTo>
                  <a:cubicBezTo>
                    <a:pt x="642" y="535"/>
                    <a:pt x="642" y="534"/>
                    <a:pt x="641" y="534"/>
                  </a:cubicBezTo>
                  <a:cubicBezTo>
                    <a:pt x="640" y="533"/>
                    <a:pt x="638" y="532"/>
                    <a:pt x="638" y="531"/>
                  </a:cubicBezTo>
                  <a:cubicBezTo>
                    <a:pt x="635" y="531"/>
                    <a:pt x="635" y="531"/>
                    <a:pt x="635" y="531"/>
                  </a:cubicBezTo>
                  <a:cubicBezTo>
                    <a:pt x="635" y="530"/>
                    <a:pt x="634" y="530"/>
                    <a:pt x="634" y="529"/>
                  </a:cubicBezTo>
                  <a:cubicBezTo>
                    <a:pt x="634" y="529"/>
                    <a:pt x="633" y="529"/>
                    <a:pt x="633" y="530"/>
                  </a:cubicBezTo>
                  <a:cubicBezTo>
                    <a:pt x="632" y="529"/>
                    <a:pt x="631" y="529"/>
                    <a:pt x="631" y="528"/>
                  </a:cubicBezTo>
                  <a:cubicBezTo>
                    <a:pt x="630" y="528"/>
                    <a:pt x="630" y="527"/>
                    <a:pt x="629" y="527"/>
                  </a:cubicBezTo>
                  <a:cubicBezTo>
                    <a:pt x="629" y="527"/>
                    <a:pt x="629" y="526"/>
                    <a:pt x="629" y="526"/>
                  </a:cubicBezTo>
                  <a:cubicBezTo>
                    <a:pt x="627" y="526"/>
                    <a:pt x="627" y="526"/>
                    <a:pt x="627" y="526"/>
                  </a:cubicBezTo>
                  <a:cubicBezTo>
                    <a:pt x="626" y="525"/>
                    <a:pt x="626" y="524"/>
                    <a:pt x="625" y="524"/>
                  </a:cubicBezTo>
                  <a:cubicBezTo>
                    <a:pt x="625" y="523"/>
                    <a:pt x="625" y="524"/>
                    <a:pt x="624" y="524"/>
                  </a:cubicBezTo>
                  <a:cubicBezTo>
                    <a:pt x="624" y="523"/>
                    <a:pt x="623" y="523"/>
                    <a:pt x="623" y="522"/>
                  </a:cubicBezTo>
                  <a:cubicBezTo>
                    <a:pt x="622" y="522"/>
                    <a:pt x="621" y="521"/>
                    <a:pt x="620" y="521"/>
                  </a:cubicBezTo>
                  <a:cubicBezTo>
                    <a:pt x="619" y="519"/>
                    <a:pt x="618" y="517"/>
                    <a:pt x="616" y="515"/>
                  </a:cubicBezTo>
                  <a:cubicBezTo>
                    <a:pt x="615" y="515"/>
                    <a:pt x="615" y="515"/>
                    <a:pt x="614" y="515"/>
                  </a:cubicBezTo>
                  <a:cubicBezTo>
                    <a:pt x="614" y="514"/>
                    <a:pt x="613" y="513"/>
                    <a:pt x="612" y="512"/>
                  </a:cubicBezTo>
                  <a:cubicBezTo>
                    <a:pt x="611" y="512"/>
                    <a:pt x="610" y="511"/>
                    <a:pt x="610" y="511"/>
                  </a:cubicBezTo>
                  <a:cubicBezTo>
                    <a:pt x="610" y="510"/>
                    <a:pt x="609" y="510"/>
                    <a:pt x="610" y="509"/>
                  </a:cubicBezTo>
                  <a:cubicBezTo>
                    <a:pt x="609" y="508"/>
                    <a:pt x="609" y="508"/>
                    <a:pt x="608" y="508"/>
                  </a:cubicBezTo>
                  <a:cubicBezTo>
                    <a:pt x="608" y="506"/>
                    <a:pt x="606" y="505"/>
                    <a:pt x="605" y="503"/>
                  </a:cubicBezTo>
                  <a:cubicBezTo>
                    <a:pt x="605" y="503"/>
                    <a:pt x="605" y="503"/>
                    <a:pt x="604" y="503"/>
                  </a:cubicBezTo>
                  <a:cubicBezTo>
                    <a:pt x="603" y="501"/>
                    <a:pt x="602" y="500"/>
                    <a:pt x="601" y="499"/>
                  </a:cubicBezTo>
                  <a:cubicBezTo>
                    <a:pt x="601" y="499"/>
                    <a:pt x="601" y="498"/>
                    <a:pt x="601" y="498"/>
                  </a:cubicBezTo>
                  <a:cubicBezTo>
                    <a:pt x="601" y="498"/>
                    <a:pt x="600" y="498"/>
                    <a:pt x="600" y="498"/>
                  </a:cubicBezTo>
                  <a:cubicBezTo>
                    <a:pt x="600" y="498"/>
                    <a:pt x="600" y="497"/>
                    <a:pt x="600" y="497"/>
                  </a:cubicBezTo>
                  <a:cubicBezTo>
                    <a:pt x="599" y="496"/>
                    <a:pt x="599" y="496"/>
                    <a:pt x="599" y="496"/>
                  </a:cubicBezTo>
                  <a:cubicBezTo>
                    <a:pt x="599" y="495"/>
                    <a:pt x="597" y="495"/>
                    <a:pt x="598" y="495"/>
                  </a:cubicBezTo>
                  <a:cubicBezTo>
                    <a:pt x="598" y="494"/>
                    <a:pt x="598" y="494"/>
                    <a:pt x="598" y="494"/>
                  </a:cubicBezTo>
                  <a:cubicBezTo>
                    <a:pt x="598" y="493"/>
                    <a:pt x="597" y="492"/>
                    <a:pt x="597" y="491"/>
                  </a:cubicBezTo>
                  <a:cubicBezTo>
                    <a:pt x="597" y="491"/>
                    <a:pt x="597" y="491"/>
                    <a:pt x="597" y="491"/>
                  </a:cubicBezTo>
                  <a:cubicBezTo>
                    <a:pt x="597" y="491"/>
                    <a:pt x="596" y="491"/>
                    <a:pt x="596" y="490"/>
                  </a:cubicBezTo>
                  <a:cubicBezTo>
                    <a:pt x="596" y="490"/>
                    <a:pt x="596" y="489"/>
                    <a:pt x="596" y="489"/>
                  </a:cubicBezTo>
                  <a:cubicBezTo>
                    <a:pt x="596" y="488"/>
                    <a:pt x="595" y="488"/>
                    <a:pt x="595" y="488"/>
                  </a:cubicBezTo>
                  <a:cubicBezTo>
                    <a:pt x="595" y="487"/>
                    <a:pt x="595" y="487"/>
                    <a:pt x="595" y="486"/>
                  </a:cubicBezTo>
                  <a:cubicBezTo>
                    <a:pt x="595" y="486"/>
                    <a:pt x="594" y="486"/>
                    <a:pt x="594" y="485"/>
                  </a:cubicBezTo>
                  <a:cubicBezTo>
                    <a:pt x="594" y="485"/>
                    <a:pt x="594" y="485"/>
                    <a:pt x="594" y="485"/>
                  </a:cubicBezTo>
                  <a:cubicBezTo>
                    <a:pt x="594" y="485"/>
                    <a:pt x="594" y="485"/>
                    <a:pt x="594" y="485"/>
                  </a:cubicBezTo>
                  <a:cubicBezTo>
                    <a:pt x="594" y="485"/>
                    <a:pt x="594" y="484"/>
                    <a:pt x="594" y="484"/>
                  </a:cubicBezTo>
                  <a:cubicBezTo>
                    <a:pt x="593" y="483"/>
                    <a:pt x="594" y="483"/>
                    <a:pt x="594" y="482"/>
                  </a:cubicBezTo>
                  <a:cubicBezTo>
                    <a:pt x="593" y="481"/>
                    <a:pt x="592" y="480"/>
                    <a:pt x="592" y="479"/>
                  </a:cubicBezTo>
                  <a:cubicBezTo>
                    <a:pt x="592" y="479"/>
                    <a:pt x="592" y="478"/>
                    <a:pt x="592" y="477"/>
                  </a:cubicBezTo>
                  <a:cubicBezTo>
                    <a:pt x="592" y="476"/>
                    <a:pt x="591" y="476"/>
                    <a:pt x="591" y="476"/>
                  </a:cubicBezTo>
                  <a:cubicBezTo>
                    <a:pt x="591" y="476"/>
                    <a:pt x="591" y="476"/>
                    <a:pt x="591" y="475"/>
                  </a:cubicBezTo>
                  <a:cubicBezTo>
                    <a:pt x="591" y="475"/>
                    <a:pt x="590" y="474"/>
                    <a:pt x="590" y="473"/>
                  </a:cubicBezTo>
                  <a:cubicBezTo>
                    <a:pt x="589" y="473"/>
                    <a:pt x="589" y="471"/>
                    <a:pt x="588" y="471"/>
                  </a:cubicBezTo>
                  <a:cubicBezTo>
                    <a:pt x="588" y="470"/>
                    <a:pt x="588" y="470"/>
                    <a:pt x="588" y="469"/>
                  </a:cubicBezTo>
                  <a:cubicBezTo>
                    <a:pt x="588" y="469"/>
                    <a:pt x="588" y="468"/>
                    <a:pt x="588" y="468"/>
                  </a:cubicBezTo>
                  <a:cubicBezTo>
                    <a:pt x="587" y="466"/>
                    <a:pt x="587" y="466"/>
                    <a:pt x="587" y="465"/>
                  </a:cubicBezTo>
                  <a:cubicBezTo>
                    <a:pt x="587" y="465"/>
                    <a:pt x="587" y="465"/>
                    <a:pt x="587" y="465"/>
                  </a:cubicBezTo>
                  <a:cubicBezTo>
                    <a:pt x="587" y="465"/>
                    <a:pt x="587" y="465"/>
                    <a:pt x="587" y="465"/>
                  </a:cubicBezTo>
                  <a:cubicBezTo>
                    <a:pt x="587" y="465"/>
                    <a:pt x="587" y="464"/>
                    <a:pt x="587" y="464"/>
                  </a:cubicBezTo>
                  <a:cubicBezTo>
                    <a:pt x="586" y="462"/>
                    <a:pt x="586" y="460"/>
                    <a:pt x="586" y="459"/>
                  </a:cubicBezTo>
                  <a:cubicBezTo>
                    <a:pt x="585" y="458"/>
                    <a:pt x="586" y="457"/>
                    <a:pt x="586" y="457"/>
                  </a:cubicBezTo>
                  <a:cubicBezTo>
                    <a:pt x="586" y="456"/>
                    <a:pt x="585" y="456"/>
                    <a:pt x="585" y="456"/>
                  </a:cubicBezTo>
                  <a:cubicBezTo>
                    <a:pt x="585" y="455"/>
                    <a:pt x="585" y="454"/>
                    <a:pt x="585" y="454"/>
                  </a:cubicBezTo>
                  <a:cubicBezTo>
                    <a:pt x="585" y="453"/>
                    <a:pt x="585" y="452"/>
                    <a:pt x="585" y="452"/>
                  </a:cubicBezTo>
                  <a:cubicBezTo>
                    <a:pt x="584" y="442"/>
                    <a:pt x="584" y="442"/>
                    <a:pt x="584" y="442"/>
                  </a:cubicBezTo>
                  <a:cubicBezTo>
                    <a:pt x="583" y="421"/>
                    <a:pt x="582" y="418"/>
                    <a:pt x="583" y="396"/>
                  </a:cubicBezTo>
                  <a:cubicBezTo>
                    <a:pt x="585" y="367"/>
                    <a:pt x="588" y="334"/>
                    <a:pt x="571" y="308"/>
                  </a:cubicBezTo>
                  <a:cubicBezTo>
                    <a:pt x="547" y="273"/>
                    <a:pt x="513" y="290"/>
                    <a:pt x="513" y="290"/>
                  </a:cubicBezTo>
                  <a:cubicBezTo>
                    <a:pt x="513" y="290"/>
                    <a:pt x="509" y="285"/>
                    <a:pt x="508" y="284"/>
                  </a:cubicBezTo>
                  <a:cubicBezTo>
                    <a:pt x="505" y="280"/>
                    <a:pt x="502" y="277"/>
                    <a:pt x="496" y="274"/>
                  </a:cubicBezTo>
                  <a:cubicBezTo>
                    <a:pt x="491" y="271"/>
                    <a:pt x="488" y="270"/>
                    <a:pt x="483" y="269"/>
                  </a:cubicBezTo>
                  <a:cubicBezTo>
                    <a:pt x="452" y="261"/>
                    <a:pt x="407" y="281"/>
                    <a:pt x="403" y="326"/>
                  </a:cubicBezTo>
                  <a:cubicBezTo>
                    <a:pt x="402" y="335"/>
                    <a:pt x="404" y="348"/>
                    <a:pt x="413" y="352"/>
                  </a:cubicBezTo>
                  <a:cubicBezTo>
                    <a:pt x="398" y="362"/>
                    <a:pt x="393" y="387"/>
                    <a:pt x="395" y="402"/>
                  </a:cubicBezTo>
                  <a:cubicBezTo>
                    <a:pt x="399" y="435"/>
                    <a:pt x="456" y="481"/>
                    <a:pt x="506" y="441"/>
                  </a:cubicBezTo>
                  <a:cubicBezTo>
                    <a:pt x="539" y="415"/>
                    <a:pt x="524" y="355"/>
                    <a:pt x="479" y="369"/>
                  </a:cubicBezTo>
                  <a:cubicBezTo>
                    <a:pt x="468" y="374"/>
                    <a:pt x="463" y="383"/>
                    <a:pt x="465" y="389"/>
                  </a:cubicBezTo>
                  <a:cubicBezTo>
                    <a:pt x="467" y="397"/>
                    <a:pt x="476" y="399"/>
                    <a:pt x="479" y="399"/>
                  </a:cubicBezTo>
                  <a:cubicBezTo>
                    <a:pt x="478" y="401"/>
                    <a:pt x="452" y="406"/>
                    <a:pt x="454" y="379"/>
                  </a:cubicBezTo>
                  <a:cubicBezTo>
                    <a:pt x="455" y="367"/>
                    <a:pt x="468" y="357"/>
                    <a:pt x="478" y="355"/>
                  </a:cubicBezTo>
                  <a:cubicBezTo>
                    <a:pt x="490" y="352"/>
                    <a:pt x="502" y="353"/>
                    <a:pt x="511" y="359"/>
                  </a:cubicBezTo>
                  <a:cubicBezTo>
                    <a:pt x="539" y="376"/>
                    <a:pt x="538" y="412"/>
                    <a:pt x="543" y="434"/>
                  </a:cubicBezTo>
                  <a:cubicBezTo>
                    <a:pt x="543" y="434"/>
                    <a:pt x="542" y="433"/>
                    <a:pt x="543" y="434"/>
                  </a:cubicBezTo>
                  <a:cubicBezTo>
                    <a:pt x="543" y="434"/>
                    <a:pt x="543" y="434"/>
                    <a:pt x="544" y="435"/>
                  </a:cubicBezTo>
                  <a:cubicBezTo>
                    <a:pt x="544" y="435"/>
                    <a:pt x="544" y="435"/>
                    <a:pt x="544" y="436"/>
                  </a:cubicBezTo>
                  <a:cubicBezTo>
                    <a:pt x="544" y="436"/>
                    <a:pt x="544" y="436"/>
                    <a:pt x="544" y="436"/>
                  </a:cubicBezTo>
                  <a:cubicBezTo>
                    <a:pt x="544" y="437"/>
                    <a:pt x="543" y="436"/>
                    <a:pt x="544" y="437"/>
                  </a:cubicBezTo>
                  <a:cubicBezTo>
                    <a:pt x="544" y="437"/>
                    <a:pt x="544" y="437"/>
                    <a:pt x="544" y="438"/>
                  </a:cubicBezTo>
                  <a:cubicBezTo>
                    <a:pt x="544" y="438"/>
                    <a:pt x="544" y="439"/>
                    <a:pt x="544" y="439"/>
                  </a:cubicBezTo>
                  <a:cubicBezTo>
                    <a:pt x="544" y="439"/>
                    <a:pt x="544" y="440"/>
                    <a:pt x="544" y="440"/>
                  </a:cubicBezTo>
                  <a:cubicBezTo>
                    <a:pt x="544" y="440"/>
                    <a:pt x="544" y="441"/>
                    <a:pt x="544" y="441"/>
                  </a:cubicBezTo>
                  <a:cubicBezTo>
                    <a:pt x="545" y="441"/>
                    <a:pt x="545" y="442"/>
                    <a:pt x="545" y="443"/>
                  </a:cubicBezTo>
                  <a:cubicBezTo>
                    <a:pt x="545" y="443"/>
                    <a:pt x="545" y="444"/>
                    <a:pt x="545" y="445"/>
                  </a:cubicBezTo>
                  <a:cubicBezTo>
                    <a:pt x="545" y="445"/>
                    <a:pt x="545" y="445"/>
                    <a:pt x="545" y="445"/>
                  </a:cubicBezTo>
                  <a:cubicBezTo>
                    <a:pt x="545" y="446"/>
                    <a:pt x="545" y="446"/>
                    <a:pt x="546" y="446"/>
                  </a:cubicBezTo>
                  <a:cubicBezTo>
                    <a:pt x="546" y="446"/>
                    <a:pt x="546" y="447"/>
                    <a:pt x="546" y="447"/>
                  </a:cubicBezTo>
                  <a:cubicBezTo>
                    <a:pt x="546" y="447"/>
                    <a:pt x="546" y="453"/>
                    <a:pt x="546" y="453"/>
                  </a:cubicBezTo>
                  <a:cubicBezTo>
                    <a:pt x="546" y="454"/>
                    <a:pt x="546" y="454"/>
                    <a:pt x="546" y="454"/>
                  </a:cubicBezTo>
                  <a:cubicBezTo>
                    <a:pt x="547" y="455"/>
                    <a:pt x="546" y="455"/>
                    <a:pt x="547" y="456"/>
                  </a:cubicBezTo>
                  <a:cubicBezTo>
                    <a:pt x="547" y="456"/>
                    <a:pt x="546" y="457"/>
                    <a:pt x="546" y="457"/>
                  </a:cubicBezTo>
                  <a:cubicBezTo>
                    <a:pt x="546" y="458"/>
                    <a:pt x="547" y="459"/>
                    <a:pt x="547" y="460"/>
                  </a:cubicBezTo>
                  <a:cubicBezTo>
                    <a:pt x="548" y="460"/>
                    <a:pt x="546" y="460"/>
                    <a:pt x="546" y="460"/>
                  </a:cubicBezTo>
                  <a:cubicBezTo>
                    <a:pt x="547" y="461"/>
                    <a:pt x="547" y="461"/>
                    <a:pt x="547" y="462"/>
                  </a:cubicBezTo>
                  <a:cubicBezTo>
                    <a:pt x="547" y="462"/>
                    <a:pt x="547" y="462"/>
                    <a:pt x="547" y="462"/>
                  </a:cubicBezTo>
                  <a:cubicBezTo>
                    <a:pt x="548" y="463"/>
                    <a:pt x="548" y="464"/>
                    <a:pt x="549" y="464"/>
                  </a:cubicBezTo>
                  <a:cubicBezTo>
                    <a:pt x="549" y="464"/>
                    <a:pt x="548" y="464"/>
                    <a:pt x="548" y="464"/>
                  </a:cubicBezTo>
                  <a:cubicBezTo>
                    <a:pt x="548" y="464"/>
                    <a:pt x="547" y="466"/>
                    <a:pt x="548" y="466"/>
                  </a:cubicBezTo>
                  <a:cubicBezTo>
                    <a:pt x="548" y="466"/>
                    <a:pt x="548" y="466"/>
                    <a:pt x="548" y="467"/>
                  </a:cubicBezTo>
                  <a:cubicBezTo>
                    <a:pt x="548" y="467"/>
                    <a:pt x="548" y="468"/>
                    <a:pt x="549" y="469"/>
                  </a:cubicBezTo>
                  <a:cubicBezTo>
                    <a:pt x="549" y="469"/>
                    <a:pt x="549" y="469"/>
                    <a:pt x="549" y="469"/>
                  </a:cubicBezTo>
                  <a:cubicBezTo>
                    <a:pt x="549" y="469"/>
                    <a:pt x="549" y="469"/>
                    <a:pt x="549" y="470"/>
                  </a:cubicBezTo>
                  <a:cubicBezTo>
                    <a:pt x="549" y="470"/>
                    <a:pt x="549" y="470"/>
                    <a:pt x="549" y="470"/>
                  </a:cubicBezTo>
                  <a:cubicBezTo>
                    <a:pt x="550" y="471"/>
                    <a:pt x="550" y="472"/>
                    <a:pt x="550" y="472"/>
                  </a:cubicBezTo>
                  <a:cubicBezTo>
                    <a:pt x="550" y="473"/>
                    <a:pt x="551" y="474"/>
                    <a:pt x="551" y="476"/>
                  </a:cubicBezTo>
                  <a:cubicBezTo>
                    <a:pt x="551" y="476"/>
                    <a:pt x="551" y="477"/>
                    <a:pt x="552" y="478"/>
                  </a:cubicBezTo>
                  <a:cubicBezTo>
                    <a:pt x="552" y="478"/>
                    <a:pt x="552" y="478"/>
                    <a:pt x="552" y="478"/>
                  </a:cubicBezTo>
                  <a:cubicBezTo>
                    <a:pt x="552" y="478"/>
                    <a:pt x="552" y="478"/>
                    <a:pt x="552" y="478"/>
                  </a:cubicBezTo>
                  <a:cubicBezTo>
                    <a:pt x="552" y="479"/>
                    <a:pt x="552" y="479"/>
                    <a:pt x="552" y="479"/>
                  </a:cubicBezTo>
                  <a:cubicBezTo>
                    <a:pt x="552" y="479"/>
                    <a:pt x="552" y="480"/>
                    <a:pt x="552" y="480"/>
                  </a:cubicBezTo>
                  <a:cubicBezTo>
                    <a:pt x="552" y="480"/>
                    <a:pt x="553" y="481"/>
                    <a:pt x="553" y="481"/>
                  </a:cubicBezTo>
                  <a:cubicBezTo>
                    <a:pt x="553" y="482"/>
                    <a:pt x="553" y="482"/>
                    <a:pt x="553" y="483"/>
                  </a:cubicBezTo>
                  <a:cubicBezTo>
                    <a:pt x="553" y="483"/>
                    <a:pt x="554" y="485"/>
                    <a:pt x="554" y="485"/>
                  </a:cubicBezTo>
                  <a:cubicBezTo>
                    <a:pt x="554" y="485"/>
                    <a:pt x="554" y="485"/>
                    <a:pt x="555" y="486"/>
                  </a:cubicBezTo>
                  <a:cubicBezTo>
                    <a:pt x="555" y="486"/>
                    <a:pt x="555" y="486"/>
                    <a:pt x="555" y="486"/>
                  </a:cubicBezTo>
                  <a:cubicBezTo>
                    <a:pt x="556" y="486"/>
                    <a:pt x="555" y="486"/>
                    <a:pt x="556" y="486"/>
                  </a:cubicBezTo>
                  <a:cubicBezTo>
                    <a:pt x="556" y="487"/>
                    <a:pt x="557" y="489"/>
                    <a:pt x="556" y="489"/>
                  </a:cubicBezTo>
                  <a:cubicBezTo>
                    <a:pt x="557" y="490"/>
                    <a:pt x="558" y="489"/>
                    <a:pt x="558" y="489"/>
                  </a:cubicBezTo>
                  <a:cubicBezTo>
                    <a:pt x="558" y="491"/>
                    <a:pt x="559" y="490"/>
                    <a:pt x="559" y="491"/>
                  </a:cubicBezTo>
                  <a:cubicBezTo>
                    <a:pt x="558" y="491"/>
                    <a:pt x="559" y="491"/>
                    <a:pt x="559" y="492"/>
                  </a:cubicBezTo>
                  <a:cubicBezTo>
                    <a:pt x="560" y="492"/>
                    <a:pt x="560" y="492"/>
                    <a:pt x="560" y="493"/>
                  </a:cubicBezTo>
                  <a:cubicBezTo>
                    <a:pt x="560" y="495"/>
                    <a:pt x="561" y="495"/>
                    <a:pt x="561" y="496"/>
                  </a:cubicBezTo>
                  <a:cubicBezTo>
                    <a:pt x="561" y="496"/>
                    <a:pt x="561" y="497"/>
                    <a:pt x="562" y="497"/>
                  </a:cubicBezTo>
                  <a:cubicBezTo>
                    <a:pt x="562" y="499"/>
                    <a:pt x="563" y="500"/>
                    <a:pt x="564" y="501"/>
                  </a:cubicBezTo>
                  <a:cubicBezTo>
                    <a:pt x="564" y="501"/>
                    <a:pt x="563" y="502"/>
                    <a:pt x="564" y="503"/>
                  </a:cubicBezTo>
                  <a:cubicBezTo>
                    <a:pt x="565" y="503"/>
                    <a:pt x="565" y="502"/>
                    <a:pt x="565" y="503"/>
                  </a:cubicBezTo>
                  <a:cubicBezTo>
                    <a:pt x="566" y="504"/>
                    <a:pt x="564" y="505"/>
                    <a:pt x="565" y="505"/>
                  </a:cubicBezTo>
                  <a:cubicBezTo>
                    <a:pt x="565" y="505"/>
                    <a:pt x="566" y="505"/>
                    <a:pt x="566" y="505"/>
                  </a:cubicBezTo>
                  <a:cubicBezTo>
                    <a:pt x="566" y="506"/>
                    <a:pt x="567" y="506"/>
                    <a:pt x="567" y="507"/>
                  </a:cubicBezTo>
                  <a:cubicBezTo>
                    <a:pt x="566" y="506"/>
                    <a:pt x="566" y="507"/>
                    <a:pt x="566" y="507"/>
                  </a:cubicBezTo>
                  <a:cubicBezTo>
                    <a:pt x="566" y="508"/>
                    <a:pt x="567" y="507"/>
                    <a:pt x="567" y="507"/>
                  </a:cubicBezTo>
                  <a:cubicBezTo>
                    <a:pt x="567" y="508"/>
                    <a:pt x="568" y="508"/>
                    <a:pt x="568" y="509"/>
                  </a:cubicBezTo>
                  <a:cubicBezTo>
                    <a:pt x="568" y="510"/>
                    <a:pt x="568" y="510"/>
                    <a:pt x="568" y="511"/>
                  </a:cubicBezTo>
                  <a:cubicBezTo>
                    <a:pt x="568" y="511"/>
                    <a:pt x="569" y="511"/>
                    <a:pt x="569" y="512"/>
                  </a:cubicBezTo>
                  <a:cubicBezTo>
                    <a:pt x="569" y="512"/>
                    <a:pt x="570" y="513"/>
                    <a:pt x="571" y="513"/>
                  </a:cubicBezTo>
                  <a:cubicBezTo>
                    <a:pt x="571" y="514"/>
                    <a:pt x="571" y="515"/>
                    <a:pt x="572" y="515"/>
                  </a:cubicBezTo>
                  <a:cubicBezTo>
                    <a:pt x="572" y="514"/>
                    <a:pt x="571" y="513"/>
                    <a:pt x="571" y="513"/>
                  </a:cubicBezTo>
                  <a:cubicBezTo>
                    <a:pt x="570" y="512"/>
                    <a:pt x="571" y="512"/>
                    <a:pt x="571" y="512"/>
                  </a:cubicBezTo>
                  <a:cubicBezTo>
                    <a:pt x="570" y="512"/>
                    <a:pt x="570" y="512"/>
                    <a:pt x="570" y="511"/>
                  </a:cubicBezTo>
                  <a:cubicBezTo>
                    <a:pt x="570" y="511"/>
                    <a:pt x="570" y="511"/>
                    <a:pt x="569" y="510"/>
                  </a:cubicBezTo>
                  <a:cubicBezTo>
                    <a:pt x="569" y="510"/>
                    <a:pt x="569" y="510"/>
                    <a:pt x="569" y="510"/>
                  </a:cubicBezTo>
                  <a:cubicBezTo>
                    <a:pt x="569" y="509"/>
                    <a:pt x="568" y="508"/>
                    <a:pt x="568" y="507"/>
                  </a:cubicBezTo>
                  <a:cubicBezTo>
                    <a:pt x="568" y="506"/>
                    <a:pt x="568" y="506"/>
                    <a:pt x="568" y="505"/>
                  </a:cubicBezTo>
                  <a:cubicBezTo>
                    <a:pt x="567" y="505"/>
                    <a:pt x="567" y="504"/>
                    <a:pt x="567" y="503"/>
                  </a:cubicBezTo>
                  <a:cubicBezTo>
                    <a:pt x="566" y="502"/>
                    <a:pt x="565" y="502"/>
                    <a:pt x="565" y="501"/>
                  </a:cubicBezTo>
                  <a:cubicBezTo>
                    <a:pt x="565" y="501"/>
                    <a:pt x="564" y="500"/>
                    <a:pt x="565" y="499"/>
                  </a:cubicBezTo>
                  <a:cubicBezTo>
                    <a:pt x="564" y="499"/>
                    <a:pt x="563" y="498"/>
                    <a:pt x="564" y="497"/>
                  </a:cubicBezTo>
                  <a:cubicBezTo>
                    <a:pt x="563" y="497"/>
                    <a:pt x="563" y="496"/>
                    <a:pt x="562" y="496"/>
                  </a:cubicBezTo>
                  <a:cubicBezTo>
                    <a:pt x="562" y="496"/>
                    <a:pt x="563" y="495"/>
                    <a:pt x="562" y="495"/>
                  </a:cubicBezTo>
                  <a:cubicBezTo>
                    <a:pt x="562" y="495"/>
                    <a:pt x="562" y="495"/>
                    <a:pt x="562" y="495"/>
                  </a:cubicBezTo>
                  <a:cubicBezTo>
                    <a:pt x="561" y="494"/>
                    <a:pt x="561" y="494"/>
                    <a:pt x="561" y="493"/>
                  </a:cubicBezTo>
                  <a:cubicBezTo>
                    <a:pt x="561" y="493"/>
                    <a:pt x="561" y="493"/>
                    <a:pt x="561" y="493"/>
                  </a:cubicBezTo>
                  <a:cubicBezTo>
                    <a:pt x="561" y="492"/>
                    <a:pt x="561" y="492"/>
                    <a:pt x="560" y="491"/>
                  </a:cubicBezTo>
                  <a:cubicBezTo>
                    <a:pt x="560" y="491"/>
                    <a:pt x="560" y="491"/>
                    <a:pt x="560" y="490"/>
                  </a:cubicBezTo>
                  <a:cubicBezTo>
                    <a:pt x="560" y="490"/>
                    <a:pt x="559" y="489"/>
                    <a:pt x="559" y="489"/>
                  </a:cubicBezTo>
                  <a:cubicBezTo>
                    <a:pt x="559" y="488"/>
                    <a:pt x="558" y="487"/>
                    <a:pt x="559" y="486"/>
                  </a:cubicBezTo>
                  <a:cubicBezTo>
                    <a:pt x="558" y="486"/>
                    <a:pt x="558" y="485"/>
                    <a:pt x="557" y="485"/>
                  </a:cubicBezTo>
                  <a:cubicBezTo>
                    <a:pt x="558" y="485"/>
                    <a:pt x="557" y="483"/>
                    <a:pt x="558" y="483"/>
                  </a:cubicBezTo>
                  <a:cubicBezTo>
                    <a:pt x="558" y="485"/>
                    <a:pt x="559" y="484"/>
                    <a:pt x="559" y="485"/>
                  </a:cubicBezTo>
                  <a:cubicBezTo>
                    <a:pt x="560" y="485"/>
                    <a:pt x="560" y="486"/>
                    <a:pt x="560" y="486"/>
                  </a:cubicBezTo>
                  <a:cubicBezTo>
                    <a:pt x="561" y="487"/>
                    <a:pt x="561" y="487"/>
                    <a:pt x="561" y="488"/>
                  </a:cubicBezTo>
                  <a:cubicBezTo>
                    <a:pt x="561" y="488"/>
                    <a:pt x="561" y="489"/>
                    <a:pt x="561" y="489"/>
                  </a:cubicBezTo>
                  <a:cubicBezTo>
                    <a:pt x="562" y="489"/>
                    <a:pt x="562" y="490"/>
                    <a:pt x="562" y="490"/>
                  </a:cubicBezTo>
                  <a:cubicBezTo>
                    <a:pt x="562" y="491"/>
                    <a:pt x="564" y="491"/>
                    <a:pt x="563" y="491"/>
                  </a:cubicBezTo>
                  <a:cubicBezTo>
                    <a:pt x="563" y="492"/>
                    <a:pt x="564" y="492"/>
                    <a:pt x="564" y="492"/>
                  </a:cubicBezTo>
                  <a:cubicBezTo>
                    <a:pt x="563" y="493"/>
                    <a:pt x="564" y="493"/>
                    <a:pt x="564" y="494"/>
                  </a:cubicBezTo>
                  <a:cubicBezTo>
                    <a:pt x="564" y="494"/>
                    <a:pt x="564" y="495"/>
                    <a:pt x="564" y="495"/>
                  </a:cubicBezTo>
                  <a:cubicBezTo>
                    <a:pt x="564" y="495"/>
                    <a:pt x="565" y="496"/>
                    <a:pt x="565" y="496"/>
                  </a:cubicBezTo>
                  <a:cubicBezTo>
                    <a:pt x="565" y="496"/>
                    <a:pt x="565" y="496"/>
                    <a:pt x="565" y="496"/>
                  </a:cubicBezTo>
                  <a:cubicBezTo>
                    <a:pt x="565" y="497"/>
                    <a:pt x="566" y="497"/>
                    <a:pt x="566" y="497"/>
                  </a:cubicBezTo>
                  <a:cubicBezTo>
                    <a:pt x="566" y="498"/>
                    <a:pt x="567" y="499"/>
                    <a:pt x="567" y="499"/>
                  </a:cubicBezTo>
                  <a:cubicBezTo>
                    <a:pt x="567" y="500"/>
                    <a:pt x="567" y="501"/>
                    <a:pt x="567" y="501"/>
                  </a:cubicBezTo>
                  <a:cubicBezTo>
                    <a:pt x="567" y="502"/>
                    <a:pt x="568" y="502"/>
                    <a:pt x="568" y="503"/>
                  </a:cubicBezTo>
                  <a:cubicBezTo>
                    <a:pt x="569" y="504"/>
                    <a:pt x="570" y="505"/>
                    <a:pt x="570" y="507"/>
                  </a:cubicBezTo>
                  <a:cubicBezTo>
                    <a:pt x="570" y="507"/>
                    <a:pt x="571" y="507"/>
                    <a:pt x="571" y="508"/>
                  </a:cubicBezTo>
                  <a:cubicBezTo>
                    <a:pt x="571" y="508"/>
                    <a:pt x="571" y="509"/>
                    <a:pt x="571" y="509"/>
                  </a:cubicBezTo>
                  <a:cubicBezTo>
                    <a:pt x="571" y="509"/>
                    <a:pt x="571" y="509"/>
                    <a:pt x="571" y="509"/>
                  </a:cubicBezTo>
                  <a:cubicBezTo>
                    <a:pt x="572" y="509"/>
                    <a:pt x="572" y="510"/>
                    <a:pt x="572" y="510"/>
                  </a:cubicBezTo>
                  <a:cubicBezTo>
                    <a:pt x="572" y="510"/>
                    <a:pt x="572" y="510"/>
                    <a:pt x="572" y="511"/>
                  </a:cubicBezTo>
                  <a:cubicBezTo>
                    <a:pt x="572" y="511"/>
                    <a:pt x="572" y="511"/>
                    <a:pt x="573" y="512"/>
                  </a:cubicBezTo>
                  <a:cubicBezTo>
                    <a:pt x="573" y="512"/>
                    <a:pt x="573" y="512"/>
                    <a:pt x="573" y="512"/>
                  </a:cubicBezTo>
                  <a:cubicBezTo>
                    <a:pt x="573" y="512"/>
                    <a:pt x="573" y="513"/>
                    <a:pt x="573" y="513"/>
                  </a:cubicBezTo>
                  <a:cubicBezTo>
                    <a:pt x="574" y="513"/>
                    <a:pt x="573" y="513"/>
                    <a:pt x="574" y="513"/>
                  </a:cubicBezTo>
                  <a:cubicBezTo>
                    <a:pt x="574" y="514"/>
                    <a:pt x="575" y="514"/>
                    <a:pt x="575" y="514"/>
                  </a:cubicBezTo>
                  <a:cubicBezTo>
                    <a:pt x="575" y="515"/>
                    <a:pt x="575" y="515"/>
                    <a:pt x="576" y="515"/>
                  </a:cubicBezTo>
                  <a:cubicBezTo>
                    <a:pt x="576" y="515"/>
                    <a:pt x="576" y="514"/>
                    <a:pt x="576" y="514"/>
                  </a:cubicBezTo>
                  <a:cubicBezTo>
                    <a:pt x="576" y="515"/>
                    <a:pt x="577" y="515"/>
                    <a:pt x="577" y="516"/>
                  </a:cubicBezTo>
                  <a:cubicBezTo>
                    <a:pt x="577" y="516"/>
                    <a:pt x="578" y="516"/>
                    <a:pt x="578" y="516"/>
                  </a:cubicBezTo>
                  <a:cubicBezTo>
                    <a:pt x="578" y="517"/>
                    <a:pt x="577" y="517"/>
                    <a:pt x="577" y="518"/>
                  </a:cubicBezTo>
                  <a:cubicBezTo>
                    <a:pt x="577" y="517"/>
                    <a:pt x="578" y="517"/>
                    <a:pt x="578" y="517"/>
                  </a:cubicBezTo>
                  <a:cubicBezTo>
                    <a:pt x="578" y="518"/>
                    <a:pt x="579" y="518"/>
                    <a:pt x="579" y="519"/>
                  </a:cubicBezTo>
                  <a:cubicBezTo>
                    <a:pt x="579" y="519"/>
                    <a:pt x="578" y="519"/>
                    <a:pt x="578" y="519"/>
                  </a:cubicBezTo>
                  <a:cubicBezTo>
                    <a:pt x="578" y="519"/>
                    <a:pt x="578" y="519"/>
                    <a:pt x="578" y="520"/>
                  </a:cubicBezTo>
                  <a:cubicBezTo>
                    <a:pt x="579" y="520"/>
                    <a:pt x="579" y="521"/>
                    <a:pt x="580" y="522"/>
                  </a:cubicBezTo>
                  <a:cubicBezTo>
                    <a:pt x="580" y="522"/>
                    <a:pt x="580" y="522"/>
                    <a:pt x="580" y="522"/>
                  </a:cubicBezTo>
                  <a:cubicBezTo>
                    <a:pt x="581" y="522"/>
                    <a:pt x="581" y="521"/>
                    <a:pt x="582" y="522"/>
                  </a:cubicBezTo>
                  <a:cubicBezTo>
                    <a:pt x="582" y="523"/>
                    <a:pt x="580" y="522"/>
                    <a:pt x="580" y="523"/>
                  </a:cubicBezTo>
                  <a:cubicBezTo>
                    <a:pt x="581" y="524"/>
                    <a:pt x="581" y="524"/>
                    <a:pt x="582" y="524"/>
                  </a:cubicBezTo>
                  <a:cubicBezTo>
                    <a:pt x="582" y="525"/>
                    <a:pt x="582" y="525"/>
                    <a:pt x="582" y="526"/>
                  </a:cubicBezTo>
                  <a:cubicBezTo>
                    <a:pt x="583" y="526"/>
                    <a:pt x="583" y="526"/>
                    <a:pt x="583" y="526"/>
                  </a:cubicBezTo>
                  <a:cubicBezTo>
                    <a:pt x="583" y="527"/>
                    <a:pt x="584" y="527"/>
                    <a:pt x="584" y="527"/>
                  </a:cubicBezTo>
                  <a:cubicBezTo>
                    <a:pt x="584" y="527"/>
                    <a:pt x="584" y="528"/>
                    <a:pt x="584" y="529"/>
                  </a:cubicBezTo>
                  <a:cubicBezTo>
                    <a:pt x="585" y="529"/>
                    <a:pt x="585" y="529"/>
                    <a:pt x="586" y="530"/>
                  </a:cubicBezTo>
                  <a:cubicBezTo>
                    <a:pt x="586" y="531"/>
                    <a:pt x="587" y="531"/>
                    <a:pt x="587" y="531"/>
                  </a:cubicBezTo>
                  <a:cubicBezTo>
                    <a:pt x="587" y="531"/>
                    <a:pt x="587" y="532"/>
                    <a:pt x="587" y="532"/>
                  </a:cubicBezTo>
                  <a:cubicBezTo>
                    <a:pt x="587" y="532"/>
                    <a:pt x="588" y="532"/>
                    <a:pt x="588" y="533"/>
                  </a:cubicBezTo>
                  <a:cubicBezTo>
                    <a:pt x="588" y="533"/>
                    <a:pt x="588" y="533"/>
                    <a:pt x="589" y="533"/>
                  </a:cubicBezTo>
                  <a:cubicBezTo>
                    <a:pt x="588" y="535"/>
                    <a:pt x="587" y="533"/>
                    <a:pt x="586" y="534"/>
                  </a:cubicBezTo>
                  <a:cubicBezTo>
                    <a:pt x="586" y="535"/>
                    <a:pt x="586" y="535"/>
                    <a:pt x="587" y="536"/>
                  </a:cubicBezTo>
                  <a:cubicBezTo>
                    <a:pt x="587" y="537"/>
                    <a:pt x="588" y="537"/>
                    <a:pt x="588" y="537"/>
                  </a:cubicBezTo>
                  <a:cubicBezTo>
                    <a:pt x="589" y="538"/>
                    <a:pt x="590" y="537"/>
                    <a:pt x="590" y="537"/>
                  </a:cubicBezTo>
                  <a:cubicBezTo>
                    <a:pt x="591" y="538"/>
                    <a:pt x="591" y="538"/>
                    <a:pt x="591" y="540"/>
                  </a:cubicBezTo>
                  <a:cubicBezTo>
                    <a:pt x="592" y="540"/>
                    <a:pt x="591" y="539"/>
                    <a:pt x="592" y="539"/>
                  </a:cubicBezTo>
                  <a:cubicBezTo>
                    <a:pt x="592" y="539"/>
                    <a:pt x="593" y="539"/>
                    <a:pt x="593" y="540"/>
                  </a:cubicBezTo>
                  <a:cubicBezTo>
                    <a:pt x="593" y="540"/>
                    <a:pt x="594" y="540"/>
                    <a:pt x="594" y="540"/>
                  </a:cubicBezTo>
                  <a:cubicBezTo>
                    <a:pt x="594" y="541"/>
                    <a:pt x="593" y="541"/>
                    <a:pt x="593" y="542"/>
                  </a:cubicBezTo>
                  <a:cubicBezTo>
                    <a:pt x="594" y="542"/>
                    <a:pt x="594" y="541"/>
                    <a:pt x="595" y="540"/>
                  </a:cubicBezTo>
                  <a:cubicBezTo>
                    <a:pt x="595" y="540"/>
                    <a:pt x="595" y="541"/>
                    <a:pt x="596" y="541"/>
                  </a:cubicBezTo>
                  <a:cubicBezTo>
                    <a:pt x="596" y="541"/>
                    <a:pt x="596" y="541"/>
                    <a:pt x="596" y="542"/>
                  </a:cubicBezTo>
                  <a:cubicBezTo>
                    <a:pt x="596" y="542"/>
                    <a:pt x="596" y="542"/>
                    <a:pt x="596" y="542"/>
                  </a:cubicBezTo>
                  <a:cubicBezTo>
                    <a:pt x="597" y="543"/>
                    <a:pt x="597" y="542"/>
                    <a:pt x="597" y="542"/>
                  </a:cubicBezTo>
                  <a:cubicBezTo>
                    <a:pt x="598" y="543"/>
                    <a:pt x="599" y="543"/>
                    <a:pt x="600" y="543"/>
                  </a:cubicBezTo>
                  <a:cubicBezTo>
                    <a:pt x="600" y="544"/>
                    <a:pt x="601" y="544"/>
                    <a:pt x="600" y="545"/>
                  </a:cubicBezTo>
                  <a:cubicBezTo>
                    <a:pt x="601" y="545"/>
                    <a:pt x="601" y="544"/>
                    <a:pt x="602" y="544"/>
                  </a:cubicBezTo>
                  <a:cubicBezTo>
                    <a:pt x="602" y="545"/>
                    <a:pt x="604" y="546"/>
                    <a:pt x="605" y="547"/>
                  </a:cubicBezTo>
                  <a:cubicBezTo>
                    <a:pt x="605" y="546"/>
                    <a:pt x="605" y="546"/>
                    <a:pt x="605" y="546"/>
                  </a:cubicBezTo>
                  <a:cubicBezTo>
                    <a:pt x="605" y="546"/>
                    <a:pt x="606" y="546"/>
                    <a:pt x="606" y="546"/>
                  </a:cubicBezTo>
                  <a:cubicBezTo>
                    <a:pt x="606" y="547"/>
                    <a:pt x="607" y="547"/>
                    <a:pt x="607" y="547"/>
                  </a:cubicBezTo>
                  <a:cubicBezTo>
                    <a:pt x="607" y="547"/>
                    <a:pt x="608" y="548"/>
                    <a:pt x="608" y="548"/>
                  </a:cubicBezTo>
                  <a:cubicBezTo>
                    <a:pt x="609" y="548"/>
                    <a:pt x="609" y="548"/>
                    <a:pt x="610" y="548"/>
                  </a:cubicBezTo>
                  <a:cubicBezTo>
                    <a:pt x="611" y="549"/>
                    <a:pt x="612" y="550"/>
                    <a:pt x="614" y="551"/>
                  </a:cubicBezTo>
                  <a:cubicBezTo>
                    <a:pt x="614" y="551"/>
                    <a:pt x="615" y="552"/>
                    <a:pt x="616" y="552"/>
                  </a:cubicBezTo>
                  <a:cubicBezTo>
                    <a:pt x="616" y="552"/>
                    <a:pt x="617" y="552"/>
                    <a:pt x="617" y="551"/>
                  </a:cubicBezTo>
                  <a:cubicBezTo>
                    <a:pt x="618" y="552"/>
                    <a:pt x="617" y="550"/>
                    <a:pt x="618" y="550"/>
                  </a:cubicBezTo>
                  <a:cubicBezTo>
                    <a:pt x="618" y="550"/>
                    <a:pt x="618" y="551"/>
                    <a:pt x="618" y="552"/>
                  </a:cubicBezTo>
                  <a:cubicBezTo>
                    <a:pt x="618" y="552"/>
                    <a:pt x="619" y="552"/>
                    <a:pt x="619" y="552"/>
                  </a:cubicBezTo>
                  <a:cubicBezTo>
                    <a:pt x="619" y="553"/>
                    <a:pt x="619" y="553"/>
                    <a:pt x="620" y="553"/>
                  </a:cubicBezTo>
                  <a:cubicBezTo>
                    <a:pt x="620" y="554"/>
                    <a:pt x="620" y="553"/>
                    <a:pt x="621" y="553"/>
                  </a:cubicBezTo>
                  <a:cubicBezTo>
                    <a:pt x="621" y="553"/>
                    <a:pt x="621" y="553"/>
                    <a:pt x="622" y="553"/>
                  </a:cubicBezTo>
                  <a:cubicBezTo>
                    <a:pt x="622" y="553"/>
                    <a:pt x="622" y="553"/>
                    <a:pt x="622" y="553"/>
                  </a:cubicBezTo>
                  <a:cubicBezTo>
                    <a:pt x="623" y="553"/>
                    <a:pt x="623" y="552"/>
                    <a:pt x="623" y="552"/>
                  </a:cubicBezTo>
                  <a:cubicBezTo>
                    <a:pt x="623" y="554"/>
                    <a:pt x="624" y="554"/>
                    <a:pt x="624" y="555"/>
                  </a:cubicBezTo>
                  <a:cubicBezTo>
                    <a:pt x="626" y="555"/>
                    <a:pt x="628" y="556"/>
                    <a:pt x="630" y="556"/>
                  </a:cubicBezTo>
                  <a:cubicBezTo>
                    <a:pt x="630" y="556"/>
                    <a:pt x="631" y="557"/>
                    <a:pt x="631" y="557"/>
                  </a:cubicBezTo>
                  <a:cubicBezTo>
                    <a:pt x="633" y="557"/>
                    <a:pt x="635" y="558"/>
                    <a:pt x="635" y="558"/>
                  </a:cubicBezTo>
                  <a:cubicBezTo>
                    <a:pt x="635" y="558"/>
                    <a:pt x="636" y="558"/>
                    <a:pt x="636" y="559"/>
                  </a:cubicBezTo>
                  <a:cubicBezTo>
                    <a:pt x="635" y="559"/>
                    <a:pt x="635" y="560"/>
                    <a:pt x="634" y="560"/>
                  </a:cubicBezTo>
                  <a:cubicBezTo>
                    <a:pt x="634" y="559"/>
                    <a:pt x="634" y="558"/>
                    <a:pt x="634" y="559"/>
                  </a:cubicBezTo>
                  <a:cubicBezTo>
                    <a:pt x="633" y="560"/>
                    <a:pt x="632" y="559"/>
                    <a:pt x="632" y="559"/>
                  </a:cubicBezTo>
                  <a:cubicBezTo>
                    <a:pt x="631" y="559"/>
                    <a:pt x="631" y="559"/>
                    <a:pt x="631" y="559"/>
                  </a:cubicBezTo>
                  <a:cubicBezTo>
                    <a:pt x="631" y="559"/>
                    <a:pt x="630" y="559"/>
                    <a:pt x="630" y="559"/>
                  </a:cubicBezTo>
                  <a:cubicBezTo>
                    <a:pt x="630" y="558"/>
                    <a:pt x="630" y="559"/>
                    <a:pt x="629" y="558"/>
                  </a:cubicBezTo>
                  <a:cubicBezTo>
                    <a:pt x="629" y="558"/>
                    <a:pt x="629" y="558"/>
                    <a:pt x="629" y="558"/>
                  </a:cubicBezTo>
                  <a:cubicBezTo>
                    <a:pt x="629" y="558"/>
                    <a:pt x="628" y="559"/>
                    <a:pt x="628" y="558"/>
                  </a:cubicBezTo>
                  <a:cubicBezTo>
                    <a:pt x="628" y="558"/>
                    <a:pt x="627" y="557"/>
                    <a:pt x="627" y="557"/>
                  </a:cubicBezTo>
                  <a:cubicBezTo>
                    <a:pt x="625" y="556"/>
                    <a:pt x="624" y="555"/>
                    <a:pt x="623" y="554"/>
                  </a:cubicBezTo>
                  <a:cubicBezTo>
                    <a:pt x="622" y="555"/>
                    <a:pt x="622" y="556"/>
                    <a:pt x="622" y="556"/>
                  </a:cubicBezTo>
                  <a:cubicBezTo>
                    <a:pt x="622" y="555"/>
                    <a:pt x="621" y="555"/>
                    <a:pt x="620" y="554"/>
                  </a:cubicBezTo>
                  <a:cubicBezTo>
                    <a:pt x="617" y="554"/>
                    <a:pt x="615" y="553"/>
                    <a:pt x="613" y="552"/>
                  </a:cubicBezTo>
                  <a:cubicBezTo>
                    <a:pt x="612" y="551"/>
                    <a:pt x="612" y="550"/>
                    <a:pt x="611" y="550"/>
                  </a:cubicBezTo>
                  <a:cubicBezTo>
                    <a:pt x="610" y="550"/>
                    <a:pt x="611" y="551"/>
                    <a:pt x="610" y="551"/>
                  </a:cubicBezTo>
                  <a:cubicBezTo>
                    <a:pt x="610" y="550"/>
                    <a:pt x="608" y="550"/>
                    <a:pt x="608" y="549"/>
                  </a:cubicBezTo>
                  <a:cubicBezTo>
                    <a:pt x="607" y="549"/>
                    <a:pt x="606" y="547"/>
                    <a:pt x="605" y="547"/>
                  </a:cubicBezTo>
                  <a:cubicBezTo>
                    <a:pt x="604" y="547"/>
                    <a:pt x="604" y="548"/>
                    <a:pt x="603" y="547"/>
                  </a:cubicBezTo>
                  <a:cubicBezTo>
                    <a:pt x="603" y="547"/>
                    <a:pt x="602" y="547"/>
                    <a:pt x="602" y="546"/>
                  </a:cubicBezTo>
                  <a:cubicBezTo>
                    <a:pt x="602" y="546"/>
                    <a:pt x="601" y="546"/>
                    <a:pt x="601" y="546"/>
                  </a:cubicBezTo>
                  <a:cubicBezTo>
                    <a:pt x="601" y="546"/>
                    <a:pt x="601" y="546"/>
                    <a:pt x="601" y="546"/>
                  </a:cubicBezTo>
                  <a:cubicBezTo>
                    <a:pt x="600" y="545"/>
                    <a:pt x="600" y="545"/>
                    <a:pt x="599" y="545"/>
                  </a:cubicBezTo>
                  <a:cubicBezTo>
                    <a:pt x="599" y="545"/>
                    <a:pt x="599" y="544"/>
                    <a:pt x="599" y="544"/>
                  </a:cubicBezTo>
                  <a:cubicBezTo>
                    <a:pt x="598" y="544"/>
                    <a:pt x="598" y="544"/>
                    <a:pt x="598" y="544"/>
                  </a:cubicBezTo>
                  <a:cubicBezTo>
                    <a:pt x="598" y="545"/>
                    <a:pt x="598" y="546"/>
                    <a:pt x="600" y="546"/>
                  </a:cubicBezTo>
                  <a:cubicBezTo>
                    <a:pt x="600" y="547"/>
                    <a:pt x="601" y="547"/>
                    <a:pt x="600" y="547"/>
                  </a:cubicBezTo>
                  <a:cubicBezTo>
                    <a:pt x="602" y="547"/>
                    <a:pt x="602" y="547"/>
                    <a:pt x="602" y="547"/>
                  </a:cubicBezTo>
                  <a:cubicBezTo>
                    <a:pt x="602" y="548"/>
                    <a:pt x="603" y="549"/>
                    <a:pt x="604" y="549"/>
                  </a:cubicBezTo>
                  <a:cubicBezTo>
                    <a:pt x="604" y="549"/>
                    <a:pt x="604" y="549"/>
                    <a:pt x="604" y="549"/>
                  </a:cubicBezTo>
                  <a:cubicBezTo>
                    <a:pt x="604" y="549"/>
                    <a:pt x="605" y="550"/>
                    <a:pt x="605" y="550"/>
                  </a:cubicBezTo>
                  <a:cubicBezTo>
                    <a:pt x="606" y="550"/>
                    <a:pt x="606" y="551"/>
                    <a:pt x="607" y="551"/>
                  </a:cubicBezTo>
                  <a:cubicBezTo>
                    <a:pt x="607" y="551"/>
                    <a:pt x="607" y="551"/>
                    <a:pt x="607" y="551"/>
                  </a:cubicBezTo>
                  <a:cubicBezTo>
                    <a:pt x="608" y="551"/>
                    <a:pt x="607" y="551"/>
                    <a:pt x="608" y="551"/>
                  </a:cubicBezTo>
                  <a:cubicBezTo>
                    <a:pt x="609" y="552"/>
                    <a:pt x="610" y="552"/>
                    <a:pt x="612" y="552"/>
                  </a:cubicBezTo>
                  <a:cubicBezTo>
                    <a:pt x="612" y="553"/>
                    <a:pt x="614" y="553"/>
                    <a:pt x="616" y="554"/>
                  </a:cubicBezTo>
                  <a:cubicBezTo>
                    <a:pt x="616" y="554"/>
                    <a:pt x="616" y="554"/>
                    <a:pt x="616" y="554"/>
                  </a:cubicBezTo>
                  <a:cubicBezTo>
                    <a:pt x="617" y="554"/>
                    <a:pt x="616" y="554"/>
                    <a:pt x="617" y="554"/>
                  </a:cubicBezTo>
                  <a:cubicBezTo>
                    <a:pt x="617" y="555"/>
                    <a:pt x="619" y="555"/>
                    <a:pt x="620" y="555"/>
                  </a:cubicBezTo>
                  <a:cubicBezTo>
                    <a:pt x="620" y="555"/>
                    <a:pt x="620" y="555"/>
                    <a:pt x="620" y="555"/>
                  </a:cubicBezTo>
                  <a:cubicBezTo>
                    <a:pt x="620" y="555"/>
                    <a:pt x="621" y="556"/>
                    <a:pt x="621" y="556"/>
                  </a:cubicBezTo>
                  <a:cubicBezTo>
                    <a:pt x="621" y="556"/>
                    <a:pt x="621" y="556"/>
                    <a:pt x="622" y="556"/>
                  </a:cubicBezTo>
                  <a:cubicBezTo>
                    <a:pt x="622" y="557"/>
                    <a:pt x="623" y="557"/>
                    <a:pt x="624" y="558"/>
                  </a:cubicBezTo>
                  <a:cubicBezTo>
                    <a:pt x="624" y="557"/>
                    <a:pt x="624" y="557"/>
                    <a:pt x="624" y="556"/>
                  </a:cubicBezTo>
                  <a:cubicBezTo>
                    <a:pt x="625" y="557"/>
                    <a:pt x="625" y="558"/>
                    <a:pt x="625" y="558"/>
                  </a:cubicBezTo>
                  <a:cubicBezTo>
                    <a:pt x="626" y="559"/>
                    <a:pt x="627" y="560"/>
                    <a:pt x="628" y="560"/>
                  </a:cubicBezTo>
                  <a:cubicBezTo>
                    <a:pt x="628" y="560"/>
                    <a:pt x="628" y="559"/>
                    <a:pt x="629" y="559"/>
                  </a:cubicBezTo>
                  <a:cubicBezTo>
                    <a:pt x="630" y="560"/>
                    <a:pt x="631" y="560"/>
                    <a:pt x="632" y="560"/>
                  </a:cubicBezTo>
                  <a:cubicBezTo>
                    <a:pt x="633" y="561"/>
                    <a:pt x="635" y="561"/>
                    <a:pt x="636" y="561"/>
                  </a:cubicBezTo>
                  <a:cubicBezTo>
                    <a:pt x="638" y="562"/>
                    <a:pt x="640" y="562"/>
                    <a:pt x="643" y="562"/>
                  </a:cubicBezTo>
                  <a:cubicBezTo>
                    <a:pt x="644" y="563"/>
                    <a:pt x="644" y="563"/>
                    <a:pt x="644" y="563"/>
                  </a:cubicBezTo>
                  <a:cubicBezTo>
                    <a:pt x="646" y="562"/>
                    <a:pt x="646" y="563"/>
                    <a:pt x="647" y="563"/>
                  </a:cubicBezTo>
                  <a:cubicBezTo>
                    <a:pt x="648" y="563"/>
                    <a:pt x="650" y="564"/>
                    <a:pt x="651" y="564"/>
                  </a:cubicBezTo>
                  <a:cubicBezTo>
                    <a:pt x="651" y="564"/>
                    <a:pt x="651" y="563"/>
                    <a:pt x="652" y="563"/>
                  </a:cubicBezTo>
                  <a:cubicBezTo>
                    <a:pt x="652" y="563"/>
                    <a:pt x="654" y="564"/>
                    <a:pt x="654" y="564"/>
                  </a:cubicBezTo>
                  <a:cubicBezTo>
                    <a:pt x="655" y="564"/>
                    <a:pt x="655" y="564"/>
                    <a:pt x="655" y="564"/>
                  </a:cubicBezTo>
                  <a:cubicBezTo>
                    <a:pt x="656" y="564"/>
                    <a:pt x="656" y="564"/>
                    <a:pt x="656" y="564"/>
                  </a:cubicBezTo>
                  <a:cubicBezTo>
                    <a:pt x="657" y="564"/>
                    <a:pt x="658" y="565"/>
                    <a:pt x="658" y="565"/>
                  </a:cubicBezTo>
                  <a:cubicBezTo>
                    <a:pt x="659" y="565"/>
                    <a:pt x="659" y="565"/>
                    <a:pt x="659" y="565"/>
                  </a:cubicBezTo>
                  <a:cubicBezTo>
                    <a:pt x="659" y="565"/>
                    <a:pt x="659" y="565"/>
                    <a:pt x="660" y="565"/>
                  </a:cubicBezTo>
                  <a:cubicBezTo>
                    <a:pt x="660" y="565"/>
                    <a:pt x="660" y="564"/>
                    <a:pt x="660" y="563"/>
                  </a:cubicBezTo>
                  <a:cubicBezTo>
                    <a:pt x="660" y="563"/>
                    <a:pt x="661" y="565"/>
                    <a:pt x="661" y="565"/>
                  </a:cubicBezTo>
                  <a:cubicBezTo>
                    <a:pt x="661" y="565"/>
                    <a:pt x="662" y="565"/>
                    <a:pt x="662" y="565"/>
                  </a:cubicBezTo>
                  <a:cubicBezTo>
                    <a:pt x="662" y="565"/>
                    <a:pt x="663" y="565"/>
                    <a:pt x="663" y="565"/>
                  </a:cubicBezTo>
                  <a:cubicBezTo>
                    <a:pt x="664" y="565"/>
                    <a:pt x="665" y="566"/>
                    <a:pt x="665" y="566"/>
                  </a:cubicBezTo>
                  <a:cubicBezTo>
                    <a:pt x="666" y="566"/>
                    <a:pt x="666" y="565"/>
                    <a:pt x="667" y="565"/>
                  </a:cubicBezTo>
                  <a:cubicBezTo>
                    <a:pt x="668" y="565"/>
                    <a:pt x="670" y="566"/>
                    <a:pt x="671" y="566"/>
                  </a:cubicBezTo>
                  <a:cubicBezTo>
                    <a:pt x="671" y="566"/>
                    <a:pt x="671" y="565"/>
                    <a:pt x="671" y="565"/>
                  </a:cubicBezTo>
                  <a:cubicBezTo>
                    <a:pt x="672" y="565"/>
                    <a:pt x="673" y="566"/>
                    <a:pt x="673" y="566"/>
                  </a:cubicBezTo>
                  <a:cubicBezTo>
                    <a:pt x="673" y="566"/>
                    <a:pt x="673" y="565"/>
                    <a:pt x="673" y="565"/>
                  </a:cubicBezTo>
                  <a:cubicBezTo>
                    <a:pt x="673" y="565"/>
                    <a:pt x="674" y="566"/>
                    <a:pt x="675" y="566"/>
                  </a:cubicBezTo>
                  <a:cubicBezTo>
                    <a:pt x="675" y="566"/>
                    <a:pt x="675" y="566"/>
                    <a:pt x="676" y="566"/>
                  </a:cubicBezTo>
                  <a:cubicBezTo>
                    <a:pt x="676" y="566"/>
                    <a:pt x="676" y="565"/>
                    <a:pt x="677" y="565"/>
                  </a:cubicBezTo>
                  <a:cubicBezTo>
                    <a:pt x="677" y="565"/>
                    <a:pt x="677" y="565"/>
                    <a:pt x="677" y="564"/>
                  </a:cubicBezTo>
                  <a:cubicBezTo>
                    <a:pt x="677" y="564"/>
                    <a:pt x="677" y="565"/>
                    <a:pt x="677" y="565"/>
                  </a:cubicBezTo>
                  <a:cubicBezTo>
                    <a:pt x="678" y="564"/>
                    <a:pt x="678" y="565"/>
                    <a:pt x="679" y="565"/>
                  </a:cubicBezTo>
                  <a:cubicBezTo>
                    <a:pt x="680" y="565"/>
                    <a:pt x="682" y="565"/>
                    <a:pt x="683" y="565"/>
                  </a:cubicBezTo>
                  <a:cubicBezTo>
                    <a:pt x="683" y="565"/>
                    <a:pt x="683" y="565"/>
                    <a:pt x="684" y="565"/>
                  </a:cubicBezTo>
                  <a:cubicBezTo>
                    <a:pt x="684" y="565"/>
                    <a:pt x="684" y="565"/>
                    <a:pt x="685" y="564"/>
                  </a:cubicBezTo>
                  <a:cubicBezTo>
                    <a:pt x="685" y="564"/>
                    <a:pt x="687" y="564"/>
                    <a:pt x="687" y="564"/>
                  </a:cubicBezTo>
                  <a:cubicBezTo>
                    <a:pt x="688" y="564"/>
                    <a:pt x="689" y="564"/>
                    <a:pt x="689" y="564"/>
                  </a:cubicBezTo>
                  <a:cubicBezTo>
                    <a:pt x="689" y="564"/>
                    <a:pt x="690" y="564"/>
                    <a:pt x="690" y="564"/>
                  </a:cubicBezTo>
                  <a:cubicBezTo>
                    <a:pt x="690" y="564"/>
                    <a:pt x="690" y="564"/>
                    <a:pt x="691" y="564"/>
                  </a:cubicBezTo>
                  <a:cubicBezTo>
                    <a:pt x="692" y="563"/>
                    <a:pt x="693" y="563"/>
                    <a:pt x="693" y="563"/>
                  </a:cubicBezTo>
                  <a:cubicBezTo>
                    <a:pt x="694" y="563"/>
                    <a:pt x="694" y="563"/>
                    <a:pt x="694" y="562"/>
                  </a:cubicBezTo>
                  <a:cubicBezTo>
                    <a:pt x="695" y="562"/>
                    <a:pt x="696" y="563"/>
                    <a:pt x="696" y="563"/>
                  </a:cubicBezTo>
                  <a:cubicBezTo>
                    <a:pt x="697" y="563"/>
                    <a:pt x="697" y="563"/>
                    <a:pt x="697" y="562"/>
                  </a:cubicBezTo>
                  <a:cubicBezTo>
                    <a:pt x="697" y="562"/>
                    <a:pt x="698" y="562"/>
                    <a:pt x="698" y="562"/>
                  </a:cubicBezTo>
                  <a:cubicBezTo>
                    <a:pt x="698" y="562"/>
                    <a:pt x="699" y="562"/>
                    <a:pt x="699" y="562"/>
                  </a:cubicBezTo>
                  <a:cubicBezTo>
                    <a:pt x="699" y="561"/>
                    <a:pt x="700" y="561"/>
                    <a:pt x="700" y="561"/>
                  </a:cubicBezTo>
                  <a:cubicBezTo>
                    <a:pt x="701" y="561"/>
                    <a:pt x="702" y="562"/>
                    <a:pt x="702" y="561"/>
                  </a:cubicBezTo>
                  <a:cubicBezTo>
                    <a:pt x="702" y="561"/>
                    <a:pt x="703" y="560"/>
                    <a:pt x="703" y="559"/>
                  </a:cubicBezTo>
                  <a:cubicBezTo>
                    <a:pt x="703" y="559"/>
                    <a:pt x="704" y="560"/>
                    <a:pt x="704" y="560"/>
                  </a:cubicBezTo>
                  <a:cubicBezTo>
                    <a:pt x="704" y="560"/>
                    <a:pt x="705" y="560"/>
                    <a:pt x="705" y="560"/>
                  </a:cubicBezTo>
                  <a:cubicBezTo>
                    <a:pt x="705" y="560"/>
                    <a:pt x="706" y="560"/>
                    <a:pt x="706" y="559"/>
                  </a:cubicBezTo>
                  <a:cubicBezTo>
                    <a:pt x="707" y="559"/>
                    <a:pt x="707" y="559"/>
                    <a:pt x="708" y="559"/>
                  </a:cubicBezTo>
                  <a:cubicBezTo>
                    <a:pt x="708" y="559"/>
                    <a:pt x="732" y="550"/>
                    <a:pt x="735" y="544"/>
                  </a:cubicBezTo>
                  <a:cubicBezTo>
                    <a:pt x="735" y="543"/>
                    <a:pt x="736" y="543"/>
                    <a:pt x="736" y="543"/>
                  </a:cubicBezTo>
                  <a:cubicBezTo>
                    <a:pt x="742" y="541"/>
                    <a:pt x="750" y="531"/>
                    <a:pt x="750" y="531"/>
                  </a:cubicBezTo>
                  <a:cubicBezTo>
                    <a:pt x="750" y="530"/>
                    <a:pt x="751" y="530"/>
                    <a:pt x="751" y="530"/>
                  </a:cubicBezTo>
                  <a:cubicBezTo>
                    <a:pt x="751" y="529"/>
                    <a:pt x="751" y="529"/>
                    <a:pt x="751" y="529"/>
                  </a:cubicBezTo>
                  <a:cubicBezTo>
                    <a:pt x="751" y="529"/>
                    <a:pt x="751" y="529"/>
                    <a:pt x="752" y="528"/>
                  </a:cubicBezTo>
                  <a:cubicBezTo>
                    <a:pt x="752" y="528"/>
                    <a:pt x="752" y="528"/>
                    <a:pt x="752" y="528"/>
                  </a:cubicBezTo>
                  <a:cubicBezTo>
                    <a:pt x="752" y="528"/>
                    <a:pt x="752" y="528"/>
                    <a:pt x="752" y="528"/>
                  </a:cubicBezTo>
                  <a:cubicBezTo>
                    <a:pt x="752" y="529"/>
                    <a:pt x="751" y="529"/>
                    <a:pt x="752" y="530"/>
                  </a:cubicBezTo>
                  <a:cubicBezTo>
                    <a:pt x="752" y="530"/>
                    <a:pt x="752" y="530"/>
                    <a:pt x="752" y="530"/>
                  </a:cubicBezTo>
                  <a:cubicBezTo>
                    <a:pt x="753" y="529"/>
                    <a:pt x="753" y="529"/>
                    <a:pt x="754" y="528"/>
                  </a:cubicBezTo>
                  <a:cubicBezTo>
                    <a:pt x="754" y="527"/>
                    <a:pt x="754" y="527"/>
                    <a:pt x="755" y="527"/>
                  </a:cubicBezTo>
                  <a:cubicBezTo>
                    <a:pt x="755" y="526"/>
                    <a:pt x="755" y="526"/>
                    <a:pt x="755" y="526"/>
                  </a:cubicBezTo>
                  <a:cubicBezTo>
                    <a:pt x="755" y="526"/>
                    <a:pt x="755" y="526"/>
                    <a:pt x="755" y="526"/>
                  </a:cubicBezTo>
                  <a:cubicBezTo>
                    <a:pt x="755" y="526"/>
                    <a:pt x="755" y="526"/>
                    <a:pt x="755" y="526"/>
                  </a:cubicBezTo>
                  <a:cubicBezTo>
                    <a:pt x="754" y="526"/>
                    <a:pt x="753" y="526"/>
                    <a:pt x="753" y="526"/>
                  </a:cubicBezTo>
                  <a:cubicBezTo>
                    <a:pt x="754" y="525"/>
                    <a:pt x="755" y="524"/>
                    <a:pt x="755" y="523"/>
                  </a:cubicBezTo>
                  <a:cubicBezTo>
                    <a:pt x="756" y="522"/>
                    <a:pt x="757" y="522"/>
                    <a:pt x="758" y="521"/>
                  </a:cubicBezTo>
                  <a:cubicBezTo>
                    <a:pt x="757" y="521"/>
                    <a:pt x="757" y="521"/>
                    <a:pt x="757" y="520"/>
                  </a:cubicBezTo>
                  <a:cubicBezTo>
                    <a:pt x="757" y="520"/>
                    <a:pt x="757" y="518"/>
                    <a:pt x="758" y="518"/>
                  </a:cubicBezTo>
                  <a:cubicBezTo>
                    <a:pt x="758" y="518"/>
                    <a:pt x="758" y="518"/>
                    <a:pt x="758" y="517"/>
                  </a:cubicBezTo>
                  <a:cubicBezTo>
                    <a:pt x="758" y="517"/>
                    <a:pt x="758" y="517"/>
                    <a:pt x="758" y="517"/>
                  </a:cubicBezTo>
                  <a:cubicBezTo>
                    <a:pt x="758" y="517"/>
                    <a:pt x="759" y="516"/>
                    <a:pt x="759" y="516"/>
                  </a:cubicBezTo>
                  <a:cubicBezTo>
                    <a:pt x="759" y="516"/>
                    <a:pt x="759" y="516"/>
                    <a:pt x="759" y="516"/>
                  </a:cubicBezTo>
                  <a:cubicBezTo>
                    <a:pt x="759" y="516"/>
                    <a:pt x="760" y="515"/>
                    <a:pt x="760" y="515"/>
                  </a:cubicBezTo>
                  <a:cubicBezTo>
                    <a:pt x="760" y="515"/>
                    <a:pt x="760" y="515"/>
                    <a:pt x="760" y="515"/>
                  </a:cubicBezTo>
                  <a:cubicBezTo>
                    <a:pt x="760" y="515"/>
                    <a:pt x="760" y="515"/>
                    <a:pt x="760" y="515"/>
                  </a:cubicBezTo>
                  <a:cubicBezTo>
                    <a:pt x="760" y="515"/>
                    <a:pt x="760" y="515"/>
                    <a:pt x="760" y="515"/>
                  </a:cubicBezTo>
                  <a:cubicBezTo>
                    <a:pt x="760" y="514"/>
                    <a:pt x="760" y="514"/>
                    <a:pt x="760" y="514"/>
                  </a:cubicBezTo>
                  <a:cubicBezTo>
                    <a:pt x="760" y="514"/>
                    <a:pt x="759" y="513"/>
                    <a:pt x="760" y="512"/>
                  </a:cubicBezTo>
                  <a:cubicBezTo>
                    <a:pt x="760" y="512"/>
                    <a:pt x="760" y="512"/>
                    <a:pt x="760" y="511"/>
                  </a:cubicBezTo>
                  <a:cubicBezTo>
                    <a:pt x="760" y="511"/>
                    <a:pt x="761" y="511"/>
                    <a:pt x="761" y="510"/>
                  </a:cubicBezTo>
                  <a:cubicBezTo>
                    <a:pt x="761" y="510"/>
                    <a:pt x="761" y="509"/>
                    <a:pt x="761" y="509"/>
                  </a:cubicBezTo>
                  <a:cubicBezTo>
                    <a:pt x="762" y="508"/>
                    <a:pt x="761" y="507"/>
                    <a:pt x="762" y="506"/>
                  </a:cubicBezTo>
                  <a:cubicBezTo>
                    <a:pt x="762" y="505"/>
                    <a:pt x="762" y="505"/>
                    <a:pt x="762" y="505"/>
                  </a:cubicBezTo>
                  <a:cubicBezTo>
                    <a:pt x="762" y="505"/>
                    <a:pt x="762" y="504"/>
                    <a:pt x="762" y="504"/>
                  </a:cubicBezTo>
                  <a:cubicBezTo>
                    <a:pt x="763" y="503"/>
                    <a:pt x="761" y="503"/>
                    <a:pt x="762" y="502"/>
                  </a:cubicBezTo>
                  <a:cubicBezTo>
                    <a:pt x="762" y="501"/>
                    <a:pt x="762" y="501"/>
                    <a:pt x="761" y="500"/>
                  </a:cubicBezTo>
                  <a:cubicBezTo>
                    <a:pt x="763" y="500"/>
                    <a:pt x="763" y="498"/>
                    <a:pt x="763" y="496"/>
                  </a:cubicBezTo>
                  <a:cubicBezTo>
                    <a:pt x="763" y="496"/>
                    <a:pt x="764" y="496"/>
                    <a:pt x="764" y="495"/>
                  </a:cubicBezTo>
                  <a:cubicBezTo>
                    <a:pt x="764" y="495"/>
                    <a:pt x="765" y="495"/>
                    <a:pt x="765" y="495"/>
                  </a:cubicBezTo>
                  <a:cubicBezTo>
                    <a:pt x="764" y="496"/>
                    <a:pt x="764" y="496"/>
                    <a:pt x="764" y="497"/>
                  </a:cubicBezTo>
                  <a:cubicBezTo>
                    <a:pt x="764" y="498"/>
                    <a:pt x="763" y="499"/>
                    <a:pt x="764" y="500"/>
                  </a:cubicBezTo>
                  <a:cubicBezTo>
                    <a:pt x="763" y="498"/>
                    <a:pt x="765" y="498"/>
                    <a:pt x="764" y="497"/>
                  </a:cubicBezTo>
                  <a:cubicBezTo>
                    <a:pt x="765" y="496"/>
                    <a:pt x="764" y="495"/>
                    <a:pt x="765" y="494"/>
                  </a:cubicBezTo>
                  <a:cubicBezTo>
                    <a:pt x="765" y="494"/>
                    <a:pt x="765" y="494"/>
                    <a:pt x="765" y="493"/>
                  </a:cubicBezTo>
                  <a:cubicBezTo>
                    <a:pt x="765" y="493"/>
                    <a:pt x="764" y="493"/>
                    <a:pt x="764" y="493"/>
                  </a:cubicBezTo>
                  <a:cubicBezTo>
                    <a:pt x="764" y="492"/>
                    <a:pt x="764" y="492"/>
                    <a:pt x="764" y="492"/>
                  </a:cubicBezTo>
                  <a:cubicBezTo>
                    <a:pt x="764" y="491"/>
                    <a:pt x="764" y="491"/>
                    <a:pt x="764" y="491"/>
                  </a:cubicBezTo>
                  <a:cubicBezTo>
                    <a:pt x="765" y="489"/>
                    <a:pt x="765" y="488"/>
                    <a:pt x="766" y="487"/>
                  </a:cubicBezTo>
                  <a:cubicBezTo>
                    <a:pt x="766" y="486"/>
                    <a:pt x="767" y="486"/>
                    <a:pt x="768" y="485"/>
                  </a:cubicBezTo>
                  <a:cubicBezTo>
                    <a:pt x="768" y="485"/>
                    <a:pt x="767" y="484"/>
                    <a:pt x="767" y="484"/>
                  </a:cubicBezTo>
                  <a:cubicBezTo>
                    <a:pt x="768" y="483"/>
                    <a:pt x="768" y="483"/>
                    <a:pt x="769" y="482"/>
                  </a:cubicBezTo>
                  <a:cubicBezTo>
                    <a:pt x="769" y="481"/>
                    <a:pt x="770" y="479"/>
                    <a:pt x="771" y="477"/>
                  </a:cubicBezTo>
                  <a:cubicBezTo>
                    <a:pt x="771" y="477"/>
                    <a:pt x="771" y="477"/>
                    <a:pt x="771" y="476"/>
                  </a:cubicBezTo>
                  <a:cubicBezTo>
                    <a:pt x="772" y="475"/>
                    <a:pt x="772" y="473"/>
                    <a:pt x="773" y="472"/>
                  </a:cubicBezTo>
                  <a:cubicBezTo>
                    <a:pt x="773" y="472"/>
                    <a:pt x="774" y="472"/>
                    <a:pt x="774" y="471"/>
                  </a:cubicBezTo>
                  <a:cubicBezTo>
                    <a:pt x="774" y="470"/>
                    <a:pt x="774" y="470"/>
                    <a:pt x="774" y="469"/>
                  </a:cubicBezTo>
                  <a:cubicBezTo>
                    <a:pt x="775" y="466"/>
                    <a:pt x="777" y="462"/>
                    <a:pt x="778" y="459"/>
                  </a:cubicBezTo>
                  <a:cubicBezTo>
                    <a:pt x="778" y="459"/>
                    <a:pt x="778" y="459"/>
                    <a:pt x="778" y="458"/>
                  </a:cubicBezTo>
                  <a:cubicBezTo>
                    <a:pt x="779" y="456"/>
                    <a:pt x="780" y="455"/>
                    <a:pt x="780" y="454"/>
                  </a:cubicBezTo>
                  <a:cubicBezTo>
                    <a:pt x="781" y="453"/>
                    <a:pt x="781" y="452"/>
                    <a:pt x="781" y="451"/>
                  </a:cubicBezTo>
                  <a:cubicBezTo>
                    <a:pt x="781" y="450"/>
                    <a:pt x="781" y="450"/>
                    <a:pt x="781" y="449"/>
                  </a:cubicBezTo>
                  <a:cubicBezTo>
                    <a:pt x="781" y="449"/>
                    <a:pt x="781" y="449"/>
                    <a:pt x="781" y="449"/>
                  </a:cubicBezTo>
                  <a:cubicBezTo>
                    <a:pt x="781" y="448"/>
                    <a:pt x="781" y="447"/>
                    <a:pt x="781" y="446"/>
                  </a:cubicBezTo>
                  <a:cubicBezTo>
                    <a:pt x="782" y="445"/>
                    <a:pt x="782" y="445"/>
                    <a:pt x="782" y="445"/>
                  </a:cubicBezTo>
                  <a:cubicBezTo>
                    <a:pt x="782" y="444"/>
                    <a:pt x="783" y="443"/>
                    <a:pt x="782" y="443"/>
                  </a:cubicBezTo>
                  <a:cubicBezTo>
                    <a:pt x="781" y="445"/>
                    <a:pt x="781" y="445"/>
                    <a:pt x="781" y="445"/>
                  </a:cubicBezTo>
                  <a:cubicBezTo>
                    <a:pt x="781" y="446"/>
                    <a:pt x="781" y="447"/>
                    <a:pt x="780" y="448"/>
                  </a:cubicBezTo>
                  <a:cubicBezTo>
                    <a:pt x="780" y="449"/>
                    <a:pt x="780" y="449"/>
                    <a:pt x="780" y="449"/>
                  </a:cubicBezTo>
                  <a:cubicBezTo>
                    <a:pt x="780" y="450"/>
                    <a:pt x="780" y="452"/>
                    <a:pt x="779" y="452"/>
                  </a:cubicBezTo>
                  <a:cubicBezTo>
                    <a:pt x="779" y="452"/>
                    <a:pt x="779" y="452"/>
                    <a:pt x="779" y="451"/>
                  </a:cubicBezTo>
                  <a:cubicBezTo>
                    <a:pt x="779" y="451"/>
                    <a:pt x="779" y="451"/>
                    <a:pt x="779" y="451"/>
                  </a:cubicBezTo>
                  <a:cubicBezTo>
                    <a:pt x="779" y="449"/>
                    <a:pt x="780" y="449"/>
                    <a:pt x="780" y="447"/>
                  </a:cubicBezTo>
                  <a:cubicBezTo>
                    <a:pt x="780" y="447"/>
                    <a:pt x="780" y="447"/>
                    <a:pt x="780" y="446"/>
                  </a:cubicBezTo>
                  <a:cubicBezTo>
                    <a:pt x="780" y="445"/>
                    <a:pt x="781" y="444"/>
                    <a:pt x="782" y="442"/>
                  </a:cubicBezTo>
                  <a:cubicBezTo>
                    <a:pt x="782" y="443"/>
                    <a:pt x="783" y="443"/>
                    <a:pt x="783" y="442"/>
                  </a:cubicBezTo>
                  <a:cubicBezTo>
                    <a:pt x="783" y="440"/>
                    <a:pt x="784" y="437"/>
                    <a:pt x="784" y="435"/>
                  </a:cubicBezTo>
                  <a:cubicBezTo>
                    <a:pt x="784" y="434"/>
                    <a:pt x="784" y="433"/>
                    <a:pt x="784" y="432"/>
                  </a:cubicBezTo>
                  <a:cubicBezTo>
                    <a:pt x="785" y="432"/>
                    <a:pt x="784" y="431"/>
                    <a:pt x="784" y="430"/>
                  </a:cubicBezTo>
                  <a:cubicBezTo>
                    <a:pt x="785" y="430"/>
                    <a:pt x="784" y="430"/>
                    <a:pt x="784" y="430"/>
                  </a:cubicBezTo>
                  <a:cubicBezTo>
                    <a:pt x="784" y="429"/>
                    <a:pt x="785" y="429"/>
                    <a:pt x="785" y="428"/>
                  </a:cubicBezTo>
                  <a:cubicBezTo>
                    <a:pt x="785" y="427"/>
                    <a:pt x="785" y="426"/>
                    <a:pt x="785" y="426"/>
                  </a:cubicBezTo>
                  <a:cubicBezTo>
                    <a:pt x="785" y="426"/>
                    <a:pt x="784" y="426"/>
                    <a:pt x="784" y="426"/>
                  </a:cubicBezTo>
                  <a:cubicBezTo>
                    <a:pt x="785" y="424"/>
                    <a:pt x="785" y="424"/>
                    <a:pt x="785" y="424"/>
                  </a:cubicBezTo>
                  <a:cubicBezTo>
                    <a:pt x="785" y="423"/>
                    <a:pt x="784" y="423"/>
                    <a:pt x="785" y="422"/>
                  </a:cubicBezTo>
                  <a:close/>
                  <a:moveTo>
                    <a:pt x="772" y="331"/>
                  </a:moveTo>
                  <a:cubicBezTo>
                    <a:pt x="771" y="331"/>
                    <a:pt x="772" y="330"/>
                    <a:pt x="771" y="329"/>
                  </a:cubicBezTo>
                  <a:cubicBezTo>
                    <a:pt x="772" y="328"/>
                    <a:pt x="773" y="330"/>
                    <a:pt x="772" y="331"/>
                  </a:cubicBezTo>
                  <a:close/>
                  <a:moveTo>
                    <a:pt x="601" y="472"/>
                  </a:moveTo>
                  <a:cubicBezTo>
                    <a:pt x="601" y="471"/>
                    <a:pt x="602" y="472"/>
                    <a:pt x="602" y="471"/>
                  </a:cubicBezTo>
                  <a:cubicBezTo>
                    <a:pt x="602" y="471"/>
                    <a:pt x="603" y="472"/>
                    <a:pt x="603" y="472"/>
                  </a:cubicBezTo>
                  <a:cubicBezTo>
                    <a:pt x="604" y="476"/>
                    <a:pt x="602" y="472"/>
                    <a:pt x="601" y="472"/>
                  </a:cubicBezTo>
                  <a:close/>
                  <a:moveTo>
                    <a:pt x="607" y="491"/>
                  </a:moveTo>
                  <a:cubicBezTo>
                    <a:pt x="607" y="492"/>
                    <a:pt x="608" y="492"/>
                    <a:pt x="607" y="493"/>
                  </a:cubicBezTo>
                  <a:cubicBezTo>
                    <a:pt x="607" y="492"/>
                    <a:pt x="606" y="490"/>
                    <a:pt x="606" y="489"/>
                  </a:cubicBezTo>
                  <a:cubicBezTo>
                    <a:pt x="607" y="489"/>
                    <a:pt x="607" y="489"/>
                    <a:pt x="608" y="488"/>
                  </a:cubicBezTo>
                  <a:cubicBezTo>
                    <a:pt x="608" y="489"/>
                    <a:pt x="608" y="490"/>
                    <a:pt x="607" y="491"/>
                  </a:cubicBezTo>
                  <a:close/>
                  <a:moveTo>
                    <a:pt x="635" y="505"/>
                  </a:moveTo>
                  <a:cubicBezTo>
                    <a:pt x="635" y="505"/>
                    <a:pt x="635" y="505"/>
                    <a:pt x="635" y="505"/>
                  </a:cubicBezTo>
                  <a:cubicBezTo>
                    <a:pt x="634" y="505"/>
                    <a:pt x="634" y="504"/>
                    <a:pt x="633" y="504"/>
                  </a:cubicBezTo>
                  <a:cubicBezTo>
                    <a:pt x="633" y="504"/>
                    <a:pt x="633" y="504"/>
                    <a:pt x="633" y="504"/>
                  </a:cubicBezTo>
                  <a:cubicBezTo>
                    <a:pt x="633" y="503"/>
                    <a:pt x="631" y="502"/>
                    <a:pt x="631" y="501"/>
                  </a:cubicBezTo>
                  <a:cubicBezTo>
                    <a:pt x="631" y="501"/>
                    <a:pt x="631" y="501"/>
                    <a:pt x="631" y="501"/>
                  </a:cubicBezTo>
                  <a:cubicBezTo>
                    <a:pt x="630" y="501"/>
                    <a:pt x="631" y="500"/>
                    <a:pt x="631" y="500"/>
                  </a:cubicBezTo>
                  <a:cubicBezTo>
                    <a:pt x="630" y="500"/>
                    <a:pt x="630" y="500"/>
                    <a:pt x="630" y="500"/>
                  </a:cubicBezTo>
                  <a:cubicBezTo>
                    <a:pt x="629" y="498"/>
                    <a:pt x="629" y="496"/>
                    <a:pt x="628" y="494"/>
                  </a:cubicBezTo>
                  <a:cubicBezTo>
                    <a:pt x="628" y="494"/>
                    <a:pt x="628" y="494"/>
                    <a:pt x="629" y="493"/>
                  </a:cubicBezTo>
                  <a:cubicBezTo>
                    <a:pt x="629" y="493"/>
                    <a:pt x="629" y="494"/>
                    <a:pt x="629" y="494"/>
                  </a:cubicBezTo>
                  <a:cubicBezTo>
                    <a:pt x="629" y="495"/>
                    <a:pt x="630" y="494"/>
                    <a:pt x="631" y="495"/>
                  </a:cubicBezTo>
                  <a:cubicBezTo>
                    <a:pt x="631" y="495"/>
                    <a:pt x="630" y="496"/>
                    <a:pt x="630" y="496"/>
                  </a:cubicBezTo>
                  <a:cubicBezTo>
                    <a:pt x="631" y="496"/>
                    <a:pt x="631" y="497"/>
                    <a:pt x="631" y="498"/>
                  </a:cubicBezTo>
                  <a:cubicBezTo>
                    <a:pt x="632" y="499"/>
                    <a:pt x="632" y="499"/>
                    <a:pt x="633" y="500"/>
                  </a:cubicBezTo>
                  <a:cubicBezTo>
                    <a:pt x="633" y="500"/>
                    <a:pt x="633" y="500"/>
                    <a:pt x="633" y="501"/>
                  </a:cubicBezTo>
                  <a:cubicBezTo>
                    <a:pt x="634" y="501"/>
                    <a:pt x="633" y="502"/>
                    <a:pt x="634" y="502"/>
                  </a:cubicBezTo>
                  <a:cubicBezTo>
                    <a:pt x="634" y="502"/>
                    <a:pt x="635" y="503"/>
                    <a:pt x="635" y="503"/>
                  </a:cubicBezTo>
                  <a:cubicBezTo>
                    <a:pt x="635" y="503"/>
                    <a:pt x="636" y="504"/>
                    <a:pt x="635" y="505"/>
                  </a:cubicBezTo>
                  <a:close/>
                  <a:moveTo>
                    <a:pt x="649" y="496"/>
                  </a:moveTo>
                  <a:cubicBezTo>
                    <a:pt x="650" y="496"/>
                    <a:pt x="650" y="496"/>
                    <a:pt x="651" y="496"/>
                  </a:cubicBezTo>
                  <a:cubicBezTo>
                    <a:pt x="654" y="500"/>
                    <a:pt x="654" y="500"/>
                    <a:pt x="654" y="500"/>
                  </a:cubicBezTo>
                  <a:cubicBezTo>
                    <a:pt x="651" y="501"/>
                    <a:pt x="649" y="497"/>
                    <a:pt x="649" y="496"/>
                  </a:cubicBezTo>
                  <a:close/>
                  <a:moveTo>
                    <a:pt x="644" y="491"/>
                  </a:moveTo>
                  <a:cubicBezTo>
                    <a:pt x="643" y="490"/>
                    <a:pt x="642" y="489"/>
                    <a:pt x="642" y="487"/>
                  </a:cubicBezTo>
                  <a:cubicBezTo>
                    <a:pt x="643" y="488"/>
                    <a:pt x="645" y="489"/>
                    <a:pt x="644" y="491"/>
                  </a:cubicBezTo>
                  <a:close/>
                  <a:moveTo>
                    <a:pt x="643" y="485"/>
                  </a:moveTo>
                  <a:cubicBezTo>
                    <a:pt x="641" y="485"/>
                    <a:pt x="642" y="483"/>
                    <a:pt x="641" y="482"/>
                  </a:cubicBezTo>
                  <a:cubicBezTo>
                    <a:pt x="641" y="482"/>
                    <a:pt x="642" y="484"/>
                    <a:pt x="643" y="485"/>
                  </a:cubicBezTo>
                  <a:close/>
                  <a:moveTo>
                    <a:pt x="645" y="519"/>
                  </a:moveTo>
                  <a:cubicBezTo>
                    <a:pt x="644" y="519"/>
                    <a:pt x="646" y="518"/>
                    <a:pt x="644" y="518"/>
                  </a:cubicBezTo>
                  <a:cubicBezTo>
                    <a:pt x="644" y="518"/>
                    <a:pt x="644" y="518"/>
                    <a:pt x="643" y="518"/>
                  </a:cubicBezTo>
                  <a:cubicBezTo>
                    <a:pt x="643" y="517"/>
                    <a:pt x="643" y="517"/>
                    <a:pt x="643" y="517"/>
                  </a:cubicBezTo>
                  <a:cubicBezTo>
                    <a:pt x="643" y="517"/>
                    <a:pt x="642" y="516"/>
                    <a:pt x="642" y="516"/>
                  </a:cubicBezTo>
                  <a:cubicBezTo>
                    <a:pt x="642" y="515"/>
                    <a:pt x="642" y="516"/>
                    <a:pt x="642" y="516"/>
                  </a:cubicBezTo>
                  <a:cubicBezTo>
                    <a:pt x="643" y="516"/>
                    <a:pt x="643" y="517"/>
                    <a:pt x="644" y="517"/>
                  </a:cubicBezTo>
                  <a:cubicBezTo>
                    <a:pt x="645" y="518"/>
                    <a:pt x="647" y="518"/>
                    <a:pt x="647" y="519"/>
                  </a:cubicBezTo>
                  <a:cubicBezTo>
                    <a:pt x="647" y="520"/>
                    <a:pt x="646" y="519"/>
                    <a:pt x="645" y="519"/>
                  </a:cubicBezTo>
                  <a:close/>
                  <a:moveTo>
                    <a:pt x="649" y="519"/>
                  </a:moveTo>
                  <a:cubicBezTo>
                    <a:pt x="648" y="518"/>
                    <a:pt x="648" y="518"/>
                    <a:pt x="647" y="517"/>
                  </a:cubicBezTo>
                  <a:cubicBezTo>
                    <a:pt x="647" y="517"/>
                    <a:pt x="647" y="516"/>
                    <a:pt x="646" y="516"/>
                  </a:cubicBezTo>
                  <a:cubicBezTo>
                    <a:pt x="645" y="515"/>
                    <a:pt x="644" y="515"/>
                    <a:pt x="643" y="514"/>
                  </a:cubicBezTo>
                  <a:cubicBezTo>
                    <a:pt x="643" y="514"/>
                    <a:pt x="645" y="514"/>
                    <a:pt x="646" y="514"/>
                  </a:cubicBezTo>
                  <a:cubicBezTo>
                    <a:pt x="646" y="515"/>
                    <a:pt x="646" y="515"/>
                    <a:pt x="647" y="515"/>
                  </a:cubicBezTo>
                  <a:cubicBezTo>
                    <a:pt x="647" y="515"/>
                    <a:pt x="648" y="515"/>
                    <a:pt x="648" y="516"/>
                  </a:cubicBezTo>
                  <a:cubicBezTo>
                    <a:pt x="649" y="516"/>
                    <a:pt x="649" y="516"/>
                    <a:pt x="649" y="517"/>
                  </a:cubicBezTo>
                  <a:cubicBezTo>
                    <a:pt x="649" y="517"/>
                    <a:pt x="651" y="517"/>
                    <a:pt x="651" y="518"/>
                  </a:cubicBezTo>
                  <a:cubicBezTo>
                    <a:pt x="651" y="518"/>
                    <a:pt x="651" y="518"/>
                    <a:pt x="651" y="518"/>
                  </a:cubicBezTo>
                  <a:cubicBezTo>
                    <a:pt x="651" y="519"/>
                    <a:pt x="653" y="519"/>
                    <a:pt x="653" y="520"/>
                  </a:cubicBezTo>
                  <a:cubicBezTo>
                    <a:pt x="653" y="521"/>
                    <a:pt x="651" y="520"/>
                    <a:pt x="651" y="520"/>
                  </a:cubicBezTo>
                  <a:cubicBezTo>
                    <a:pt x="650" y="520"/>
                    <a:pt x="650" y="519"/>
                    <a:pt x="649" y="519"/>
                  </a:cubicBezTo>
                  <a:close/>
                  <a:moveTo>
                    <a:pt x="652" y="524"/>
                  </a:moveTo>
                  <a:cubicBezTo>
                    <a:pt x="651" y="523"/>
                    <a:pt x="651" y="522"/>
                    <a:pt x="650" y="522"/>
                  </a:cubicBezTo>
                  <a:cubicBezTo>
                    <a:pt x="650" y="521"/>
                    <a:pt x="650" y="522"/>
                    <a:pt x="650" y="522"/>
                  </a:cubicBezTo>
                  <a:cubicBezTo>
                    <a:pt x="651" y="522"/>
                    <a:pt x="651" y="522"/>
                    <a:pt x="652" y="522"/>
                  </a:cubicBezTo>
                  <a:cubicBezTo>
                    <a:pt x="653" y="522"/>
                    <a:pt x="653" y="523"/>
                    <a:pt x="655" y="524"/>
                  </a:cubicBezTo>
                  <a:cubicBezTo>
                    <a:pt x="654" y="525"/>
                    <a:pt x="653" y="524"/>
                    <a:pt x="652" y="524"/>
                  </a:cubicBezTo>
                  <a:close/>
                  <a:moveTo>
                    <a:pt x="654" y="516"/>
                  </a:moveTo>
                  <a:cubicBezTo>
                    <a:pt x="651" y="514"/>
                    <a:pt x="649" y="512"/>
                    <a:pt x="647" y="510"/>
                  </a:cubicBezTo>
                  <a:cubicBezTo>
                    <a:pt x="647" y="509"/>
                    <a:pt x="646" y="509"/>
                    <a:pt x="647" y="508"/>
                  </a:cubicBezTo>
                  <a:cubicBezTo>
                    <a:pt x="646" y="508"/>
                    <a:pt x="646" y="508"/>
                    <a:pt x="646" y="508"/>
                  </a:cubicBezTo>
                  <a:cubicBezTo>
                    <a:pt x="645" y="507"/>
                    <a:pt x="645" y="507"/>
                    <a:pt x="644" y="507"/>
                  </a:cubicBezTo>
                  <a:cubicBezTo>
                    <a:pt x="644" y="507"/>
                    <a:pt x="644" y="506"/>
                    <a:pt x="644" y="506"/>
                  </a:cubicBezTo>
                  <a:cubicBezTo>
                    <a:pt x="644" y="506"/>
                    <a:pt x="643" y="506"/>
                    <a:pt x="643" y="505"/>
                  </a:cubicBezTo>
                  <a:cubicBezTo>
                    <a:pt x="643" y="505"/>
                    <a:pt x="643" y="505"/>
                    <a:pt x="643" y="505"/>
                  </a:cubicBezTo>
                  <a:cubicBezTo>
                    <a:pt x="642" y="505"/>
                    <a:pt x="642" y="504"/>
                    <a:pt x="642" y="504"/>
                  </a:cubicBezTo>
                  <a:cubicBezTo>
                    <a:pt x="641" y="503"/>
                    <a:pt x="641" y="503"/>
                    <a:pt x="640" y="502"/>
                  </a:cubicBezTo>
                  <a:cubicBezTo>
                    <a:pt x="640" y="502"/>
                    <a:pt x="640" y="502"/>
                    <a:pt x="640" y="502"/>
                  </a:cubicBezTo>
                  <a:cubicBezTo>
                    <a:pt x="639" y="501"/>
                    <a:pt x="639" y="501"/>
                    <a:pt x="638" y="500"/>
                  </a:cubicBezTo>
                  <a:cubicBezTo>
                    <a:pt x="639" y="499"/>
                    <a:pt x="639" y="500"/>
                    <a:pt x="639" y="499"/>
                  </a:cubicBezTo>
                  <a:cubicBezTo>
                    <a:pt x="640" y="499"/>
                    <a:pt x="640" y="499"/>
                    <a:pt x="641" y="500"/>
                  </a:cubicBezTo>
                  <a:cubicBezTo>
                    <a:pt x="641" y="500"/>
                    <a:pt x="641" y="501"/>
                    <a:pt x="641" y="502"/>
                  </a:cubicBezTo>
                  <a:cubicBezTo>
                    <a:pt x="642" y="503"/>
                    <a:pt x="642" y="504"/>
                    <a:pt x="644" y="505"/>
                  </a:cubicBezTo>
                  <a:cubicBezTo>
                    <a:pt x="645" y="505"/>
                    <a:pt x="643" y="504"/>
                    <a:pt x="644" y="503"/>
                  </a:cubicBezTo>
                  <a:cubicBezTo>
                    <a:pt x="645" y="504"/>
                    <a:pt x="645" y="505"/>
                    <a:pt x="646" y="506"/>
                  </a:cubicBezTo>
                  <a:cubicBezTo>
                    <a:pt x="647" y="505"/>
                    <a:pt x="647" y="506"/>
                    <a:pt x="648" y="507"/>
                  </a:cubicBezTo>
                  <a:cubicBezTo>
                    <a:pt x="648" y="508"/>
                    <a:pt x="649" y="508"/>
                    <a:pt x="650" y="509"/>
                  </a:cubicBezTo>
                  <a:cubicBezTo>
                    <a:pt x="650" y="509"/>
                    <a:pt x="650" y="509"/>
                    <a:pt x="651" y="509"/>
                  </a:cubicBezTo>
                  <a:cubicBezTo>
                    <a:pt x="651" y="509"/>
                    <a:pt x="652" y="509"/>
                    <a:pt x="652" y="510"/>
                  </a:cubicBezTo>
                  <a:cubicBezTo>
                    <a:pt x="652" y="510"/>
                    <a:pt x="652" y="510"/>
                    <a:pt x="652" y="510"/>
                  </a:cubicBezTo>
                  <a:cubicBezTo>
                    <a:pt x="653" y="510"/>
                    <a:pt x="653" y="510"/>
                    <a:pt x="653" y="511"/>
                  </a:cubicBezTo>
                  <a:cubicBezTo>
                    <a:pt x="654" y="512"/>
                    <a:pt x="653" y="510"/>
                    <a:pt x="654" y="511"/>
                  </a:cubicBezTo>
                  <a:cubicBezTo>
                    <a:pt x="654" y="511"/>
                    <a:pt x="656" y="511"/>
                    <a:pt x="655" y="512"/>
                  </a:cubicBezTo>
                  <a:cubicBezTo>
                    <a:pt x="657" y="512"/>
                    <a:pt x="657" y="513"/>
                    <a:pt x="659" y="514"/>
                  </a:cubicBezTo>
                  <a:cubicBezTo>
                    <a:pt x="659" y="515"/>
                    <a:pt x="660" y="515"/>
                    <a:pt x="660" y="516"/>
                  </a:cubicBezTo>
                  <a:cubicBezTo>
                    <a:pt x="662" y="516"/>
                    <a:pt x="664" y="515"/>
                    <a:pt x="667" y="517"/>
                  </a:cubicBezTo>
                  <a:cubicBezTo>
                    <a:pt x="667" y="517"/>
                    <a:pt x="668" y="518"/>
                    <a:pt x="669" y="518"/>
                  </a:cubicBezTo>
                  <a:cubicBezTo>
                    <a:pt x="670" y="519"/>
                    <a:pt x="670" y="519"/>
                    <a:pt x="671" y="519"/>
                  </a:cubicBezTo>
                  <a:cubicBezTo>
                    <a:pt x="671" y="519"/>
                    <a:pt x="671" y="519"/>
                    <a:pt x="671" y="519"/>
                  </a:cubicBezTo>
                  <a:cubicBezTo>
                    <a:pt x="672" y="519"/>
                    <a:pt x="674" y="519"/>
                    <a:pt x="675" y="519"/>
                  </a:cubicBezTo>
                  <a:cubicBezTo>
                    <a:pt x="675" y="519"/>
                    <a:pt x="676" y="519"/>
                    <a:pt x="676" y="519"/>
                  </a:cubicBezTo>
                  <a:cubicBezTo>
                    <a:pt x="677" y="519"/>
                    <a:pt x="676" y="519"/>
                    <a:pt x="676" y="519"/>
                  </a:cubicBezTo>
                  <a:cubicBezTo>
                    <a:pt x="677" y="520"/>
                    <a:pt x="677" y="519"/>
                    <a:pt x="677" y="519"/>
                  </a:cubicBezTo>
                  <a:cubicBezTo>
                    <a:pt x="678" y="520"/>
                    <a:pt x="677" y="520"/>
                    <a:pt x="678" y="520"/>
                  </a:cubicBezTo>
                  <a:cubicBezTo>
                    <a:pt x="679" y="521"/>
                    <a:pt x="679" y="519"/>
                    <a:pt x="680" y="520"/>
                  </a:cubicBezTo>
                  <a:cubicBezTo>
                    <a:pt x="680" y="522"/>
                    <a:pt x="679" y="522"/>
                    <a:pt x="677" y="522"/>
                  </a:cubicBezTo>
                  <a:cubicBezTo>
                    <a:pt x="676" y="522"/>
                    <a:pt x="676" y="522"/>
                    <a:pt x="675" y="522"/>
                  </a:cubicBezTo>
                  <a:cubicBezTo>
                    <a:pt x="675" y="522"/>
                    <a:pt x="674" y="522"/>
                    <a:pt x="674" y="522"/>
                  </a:cubicBezTo>
                  <a:cubicBezTo>
                    <a:pt x="671" y="521"/>
                    <a:pt x="669" y="521"/>
                    <a:pt x="666" y="520"/>
                  </a:cubicBezTo>
                  <a:cubicBezTo>
                    <a:pt x="665" y="519"/>
                    <a:pt x="665" y="521"/>
                    <a:pt x="664" y="520"/>
                  </a:cubicBezTo>
                  <a:cubicBezTo>
                    <a:pt x="663" y="519"/>
                    <a:pt x="661" y="519"/>
                    <a:pt x="660" y="519"/>
                  </a:cubicBezTo>
                  <a:cubicBezTo>
                    <a:pt x="659" y="518"/>
                    <a:pt x="659" y="518"/>
                    <a:pt x="658" y="517"/>
                  </a:cubicBezTo>
                  <a:cubicBezTo>
                    <a:pt x="658" y="517"/>
                    <a:pt x="657" y="517"/>
                    <a:pt x="657" y="516"/>
                  </a:cubicBezTo>
                  <a:cubicBezTo>
                    <a:pt x="656" y="515"/>
                    <a:pt x="655" y="516"/>
                    <a:pt x="654" y="516"/>
                  </a:cubicBezTo>
                  <a:close/>
                  <a:moveTo>
                    <a:pt x="678" y="525"/>
                  </a:moveTo>
                  <a:cubicBezTo>
                    <a:pt x="677" y="525"/>
                    <a:pt x="675" y="525"/>
                    <a:pt x="674" y="525"/>
                  </a:cubicBezTo>
                  <a:cubicBezTo>
                    <a:pt x="674" y="525"/>
                    <a:pt x="674" y="525"/>
                    <a:pt x="673" y="525"/>
                  </a:cubicBezTo>
                  <a:cubicBezTo>
                    <a:pt x="672" y="526"/>
                    <a:pt x="673" y="524"/>
                    <a:pt x="672" y="524"/>
                  </a:cubicBezTo>
                  <a:cubicBezTo>
                    <a:pt x="671" y="525"/>
                    <a:pt x="671" y="525"/>
                    <a:pt x="671" y="525"/>
                  </a:cubicBezTo>
                  <a:cubicBezTo>
                    <a:pt x="670" y="525"/>
                    <a:pt x="669" y="524"/>
                    <a:pt x="668" y="524"/>
                  </a:cubicBezTo>
                  <a:cubicBezTo>
                    <a:pt x="669" y="524"/>
                    <a:pt x="669" y="523"/>
                    <a:pt x="669" y="523"/>
                  </a:cubicBezTo>
                  <a:cubicBezTo>
                    <a:pt x="670" y="523"/>
                    <a:pt x="670" y="524"/>
                    <a:pt x="671" y="524"/>
                  </a:cubicBezTo>
                  <a:cubicBezTo>
                    <a:pt x="671" y="524"/>
                    <a:pt x="671" y="524"/>
                    <a:pt x="672" y="524"/>
                  </a:cubicBezTo>
                  <a:cubicBezTo>
                    <a:pt x="672" y="524"/>
                    <a:pt x="672" y="524"/>
                    <a:pt x="672" y="524"/>
                  </a:cubicBezTo>
                  <a:cubicBezTo>
                    <a:pt x="673" y="523"/>
                    <a:pt x="674" y="524"/>
                    <a:pt x="675" y="524"/>
                  </a:cubicBezTo>
                  <a:cubicBezTo>
                    <a:pt x="675" y="524"/>
                    <a:pt x="676" y="524"/>
                    <a:pt x="676" y="524"/>
                  </a:cubicBezTo>
                  <a:cubicBezTo>
                    <a:pt x="677" y="524"/>
                    <a:pt x="678" y="524"/>
                    <a:pt x="678" y="524"/>
                  </a:cubicBezTo>
                  <a:cubicBezTo>
                    <a:pt x="678" y="524"/>
                    <a:pt x="678" y="524"/>
                    <a:pt x="678" y="525"/>
                  </a:cubicBezTo>
                  <a:close/>
                  <a:moveTo>
                    <a:pt x="657" y="520"/>
                  </a:moveTo>
                  <a:cubicBezTo>
                    <a:pt x="660" y="521"/>
                    <a:pt x="664" y="521"/>
                    <a:pt x="665" y="523"/>
                  </a:cubicBezTo>
                  <a:cubicBezTo>
                    <a:pt x="665" y="524"/>
                    <a:pt x="664" y="523"/>
                    <a:pt x="664" y="523"/>
                  </a:cubicBezTo>
                  <a:cubicBezTo>
                    <a:pt x="663" y="524"/>
                    <a:pt x="664" y="524"/>
                    <a:pt x="664" y="525"/>
                  </a:cubicBezTo>
                  <a:cubicBezTo>
                    <a:pt x="662" y="525"/>
                    <a:pt x="660" y="525"/>
                    <a:pt x="658" y="524"/>
                  </a:cubicBezTo>
                  <a:cubicBezTo>
                    <a:pt x="659" y="523"/>
                    <a:pt x="662" y="525"/>
                    <a:pt x="662" y="523"/>
                  </a:cubicBezTo>
                  <a:cubicBezTo>
                    <a:pt x="661" y="521"/>
                    <a:pt x="656" y="522"/>
                    <a:pt x="657" y="520"/>
                  </a:cubicBezTo>
                  <a:close/>
                  <a:moveTo>
                    <a:pt x="676" y="535"/>
                  </a:moveTo>
                  <a:cubicBezTo>
                    <a:pt x="675" y="535"/>
                    <a:pt x="674" y="535"/>
                    <a:pt x="673" y="535"/>
                  </a:cubicBezTo>
                  <a:cubicBezTo>
                    <a:pt x="672" y="535"/>
                    <a:pt x="672" y="535"/>
                    <a:pt x="671" y="535"/>
                  </a:cubicBezTo>
                  <a:cubicBezTo>
                    <a:pt x="671" y="535"/>
                    <a:pt x="671" y="535"/>
                    <a:pt x="670" y="535"/>
                  </a:cubicBezTo>
                  <a:cubicBezTo>
                    <a:pt x="670" y="535"/>
                    <a:pt x="670" y="534"/>
                    <a:pt x="670" y="534"/>
                  </a:cubicBezTo>
                  <a:cubicBezTo>
                    <a:pt x="669" y="534"/>
                    <a:pt x="669" y="534"/>
                    <a:pt x="668" y="534"/>
                  </a:cubicBezTo>
                  <a:cubicBezTo>
                    <a:pt x="667" y="533"/>
                    <a:pt x="667" y="533"/>
                    <a:pt x="665" y="533"/>
                  </a:cubicBezTo>
                  <a:cubicBezTo>
                    <a:pt x="665" y="533"/>
                    <a:pt x="665" y="533"/>
                    <a:pt x="665" y="533"/>
                  </a:cubicBezTo>
                  <a:cubicBezTo>
                    <a:pt x="664" y="533"/>
                    <a:pt x="664" y="533"/>
                    <a:pt x="664" y="533"/>
                  </a:cubicBezTo>
                  <a:cubicBezTo>
                    <a:pt x="663" y="533"/>
                    <a:pt x="663" y="533"/>
                    <a:pt x="662" y="533"/>
                  </a:cubicBezTo>
                  <a:cubicBezTo>
                    <a:pt x="662" y="533"/>
                    <a:pt x="661" y="532"/>
                    <a:pt x="661" y="532"/>
                  </a:cubicBezTo>
                  <a:cubicBezTo>
                    <a:pt x="661" y="532"/>
                    <a:pt x="661" y="532"/>
                    <a:pt x="660" y="532"/>
                  </a:cubicBezTo>
                  <a:cubicBezTo>
                    <a:pt x="660" y="532"/>
                    <a:pt x="659" y="532"/>
                    <a:pt x="659" y="531"/>
                  </a:cubicBezTo>
                  <a:cubicBezTo>
                    <a:pt x="658" y="531"/>
                    <a:pt x="656" y="531"/>
                    <a:pt x="657" y="530"/>
                  </a:cubicBezTo>
                  <a:cubicBezTo>
                    <a:pt x="659" y="531"/>
                    <a:pt x="660" y="532"/>
                    <a:pt x="662" y="531"/>
                  </a:cubicBezTo>
                  <a:cubicBezTo>
                    <a:pt x="663" y="532"/>
                    <a:pt x="666" y="533"/>
                    <a:pt x="667" y="532"/>
                  </a:cubicBezTo>
                  <a:cubicBezTo>
                    <a:pt x="667" y="532"/>
                    <a:pt x="668" y="532"/>
                    <a:pt x="669" y="533"/>
                  </a:cubicBezTo>
                  <a:cubicBezTo>
                    <a:pt x="669" y="533"/>
                    <a:pt x="669" y="533"/>
                    <a:pt x="669" y="533"/>
                  </a:cubicBezTo>
                  <a:cubicBezTo>
                    <a:pt x="670" y="534"/>
                    <a:pt x="670" y="533"/>
                    <a:pt x="671" y="533"/>
                  </a:cubicBezTo>
                  <a:cubicBezTo>
                    <a:pt x="672" y="533"/>
                    <a:pt x="672" y="534"/>
                    <a:pt x="672" y="534"/>
                  </a:cubicBezTo>
                  <a:cubicBezTo>
                    <a:pt x="672" y="534"/>
                    <a:pt x="673" y="534"/>
                    <a:pt x="673" y="535"/>
                  </a:cubicBezTo>
                  <a:cubicBezTo>
                    <a:pt x="674" y="534"/>
                    <a:pt x="676" y="535"/>
                    <a:pt x="678" y="535"/>
                  </a:cubicBezTo>
                  <a:cubicBezTo>
                    <a:pt x="679" y="535"/>
                    <a:pt x="679" y="536"/>
                    <a:pt x="679" y="536"/>
                  </a:cubicBezTo>
                  <a:cubicBezTo>
                    <a:pt x="679" y="537"/>
                    <a:pt x="677" y="536"/>
                    <a:pt x="676" y="535"/>
                  </a:cubicBezTo>
                  <a:close/>
                  <a:moveTo>
                    <a:pt x="681" y="534"/>
                  </a:moveTo>
                  <a:cubicBezTo>
                    <a:pt x="681" y="534"/>
                    <a:pt x="680" y="534"/>
                    <a:pt x="680" y="534"/>
                  </a:cubicBezTo>
                  <a:cubicBezTo>
                    <a:pt x="678" y="534"/>
                    <a:pt x="678" y="534"/>
                    <a:pt x="678" y="534"/>
                  </a:cubicBezTo>
                  <a:cubicBezTo>
                    <a:pt x="678" y="533"/>
                    <a:pt x="679" y="534"/>
                    <a:pt x="679" y="534"/>
                  </a:cubicBezTo>
                  <a:cubicBezTo>
                    <a:pt x="681" y="534"/>
                    <a:pt x="682" y="533"/>
                    <a:pt x="683" y="534"/>
                  </a:cubicBezTo>
                  <a:cubicBezTo>
                    <a:pt x="682" y="535"/>
                    <a:pt x="682" y="534"/>
                    <a:pt x="681" y="534"/>
                  </a:cubicBezTo>
                  <a:close/>
                  <a:moveTo>
                    <a:pt x="683" y="522"/>
                  </a:moveTo>
                  <a:cubicBezTo>
                    <a:pt x="684" y="521"/>
                    <a:pt x="684" y="521"/>
                    <a:pt x="685" y="522"/>
                  </a:cubicBezTo>
                  <a:cubicBezTo>
                    <a:pt x="685" y="522"/>
                    <a:pt x="684" y="522"/>
                    <a:pt x="683" y="522"/>
                  </a:cubicBezTo>
                  <a:close/>
                  <a:moveTo>
                    <a:pt x="688" y="535"/>
                  </a:moveTo>
                  <a:cubicBezTo>
                    <a:pt x="688" y="535"/>
                    <a:pt x="686" y="536"/>
                    <a:pt x="686" y="535"/>
                  </a:cubicBezTo>
                  <a:cubicBezTo>
                    <a:pt x="686" y="534"/>
                    <a:pt x="686" y="535"/>
                    <a:pt x="687" y="535"/>
                  </a:cubicBezTo>
                  <a:cubicBezTo>
                    <a:pt x="687" y="535"/>
                    <a:pt x="688" y="535"/>
                    <a:pt x="688" y="535"/>
                  </a:cubicBezTo>
                  <a:cubicBezTo>
                    <a:pt x="688" y="535"/>
                    <a:pt x="689" y="535"/>
                    <a:pt x="689" y="535"/>
                  </a:cubicBezTo>
                  <a:cubicBezTo>
                    <a:pt x="690" y="536"/>
                    <a:pt x="689" y="535"/>
                    <a:pt x="688" y="535"/>
                  </a:cubicBezTo>
                  <a:close/>
                  <a:moveTo>
                    <a:pt x="692" y="536"/>
                  </a:moveTo>
                  <a:cubicBezTo>
                    <a:pt x="692" y="535"/>
                    <a:pt x="692" y="536"/>
                    <a:pt x="693" y="536"/>
                  </a:cubicBezTo>
                  <a:cubicBezTo>
                    <a:pt x="694" y="536"/>
                    <a:pt x="694" y="535"/>
                    <a:pt x="695" y="536"/>
                  </a:cubicBezTo>
                  <a:cubicBezTo>
                    <a:pt x="694" y="537"/>
                    <a:pt x="693" y="536"/>
                    <a:pt x="692" y="536"/>
                  </a:cubicBezTo>
                  <a:close/>
                  <a:moveTo>
                    <a:pt x="694" y="523"/>
                  </a:moveTo>
                  <a:cubicBezTo>
                    <a:pt x="691" y="522"/>
                    <a:pt x="688" y="523"/>
                    <a:pt x="686" y="522"/>
                  </a:cubicBezTo>
                  <a:cubicBezTo>
                    <a:pt x="686" y="521"/>
                    <a:pt x="687" y="521"/>
                    <a:pt x="688" y="521"/>
                  </a:cubicBezTo>
                  <a:cubicBezTo>
                    <a:pt x="688" y="521"/>
                    <a:pt x="688" y="522"/>
                    <a:pt x="689" y="522"/>
                  </a:cubicBezTo>
                  <a:cubicBezTo>
                    <a:pt x="689" y="522"/>
                    <a:pt x="689" y="521"/>
                    <a:pt x="689" y="521"/>
                  </a:cubicBezTo>
                  <a:cubicBezTo>
                    <a:pt x="690" y="521"/>
                    <a:pt x="691" y="522"/>
                    <a:pt x="691" y="522"/>
                  </a:cubicBezTo>
                  <a:cubicBezTo>
                    <a:pt x="692" y="521"/>
                    <a:pt x="692" y="521"/>
                    <a:pt x="692" y="521"/>
                  </a:cubicBezTo>
                  <a:cubicBezTo>
                    <a:pt x="693" y="521"/>
                    <a:pt x="694" y="521"/>
                    <a:pt x="695" y="521"/>
                  </a:cubicBezTo>
                  <a:cubicBezTo>
                    <a:pt x="695" y="521"/>
                    <a:pt x="696" y="522"/>
                    <a:pt x="697" y="520"/>
                  </a:cubicBezTo>
                  <a:cubicBezTo>
                    <a:pt x="697" y="521"/>
                    <a:pt x="698" y="521"/>
                    <a:pt x="699" y="521"/>
                  </a:cubicBezTo>
                  <a:cubicBezTo>
                    <a:pt x="699" y="521"/>
                    <a:pt x="699" y="520"/>
                    <a:pt x="700" y="520"/>
                  </a:cubicBezTo>
                  <a:cubicBezTo>
                    <a:pt x="701" y="520"/>
                    <a:pt x="702" y="520"/>
                    <a:pt x="703" y="519"/>
                  </a:cubicBezTo>
                  <a:cubicBezTo>
                    <a:pt x="703" y="520"/>
                    <a:pt x="703" y="520"/>
                    <a:pt x="703" y="521"/>
                  </a:cubicBezTo>
                  <a:cubicBezTo>
                    <a:pt x="703" y="520"/>
                    <a:pt x="704" y="521"/>
                    <a:pt x="705" y="521"/>
                  </a:cubicBezTo>
                  <a:cubicBezTo>
                    <a:pt x="706" y="521"/>
                    <a:pt x="706" y="520"/>
                    <a:pt x="707" y="520"/>
                  </a:cubicBezTo>
                  <a:cubicBezTo>
                    <a:pt x="708" y="520"/>
                    <a:pt x="708" y="520"/>
                    <a:pt x="709" y="520"/>
                  </a:cubicBezTo>
                  <a:cubicBezTo>
                    <a:pt x="709" y="520"/>
                    <a:pt x="710" y="519"/>
                    <a:pt x="710" y="519"/>
                  </a:cubicBezTo>
                  <a:cubicBezTo>
                    <a:pt x="711" y="519"/>
                    <a:pt x="711" y="520"/>
                    <a:pt x="711" y="519"/>
                  </a:cubicBezTo>
                  <a:cubicBezTo>
                    <a:pt x="712" y="519"/>
                    <a:pt x="712" y="519"/>
                    <a:pt x="712" y="519"/>
                  </a:cubicBezTo>
                  <a:cubicBezTo>
                    <a:pt x="713" y="519"/>
                    <a:pt x="713" y="518"/>
                    <a:pt x="715" y="519"/>
                  </a:cubicBezTo>
                  <a:cubicBezTo>
                    <a:pt x="715" y="519"/>
                    <a:pt x="715" y="519"/>
                    <a:pt x="716" y="518"/>
                  </a:cubicBezTo>
                  <a:cubicBezTo>
                    <a:pt x="716" y="520"/>
                    <a:pt x="715" y="519"/>
                    <a:pt x="714" y="519"/>
                  </a:cubicBezTo>
                  <a:cubicBezTo>
                    <a:pt x="714" y="519"/>
                    <a:pt x="713" y="520"/>
                    <a:pt x="713" y="520"/>
                  </a:cubicBezTo>
                  <a:cubicBezTo>
                    <a:pt x="713" y="520"/>
                    <a:pt x="712" y="520"/>
                    <a:pt x="712" y="520"/>
                  </a:cubicBezTo>
                  <a:cubicBezTo>
                    <a:pt x="712" y="520"/>
                    <a:pt x="711" y="521"/>
                    <a:pt x="711" y="521"/>
                  </a:cubicBezTo>
                  <a:cubicBezTo>
                    <a:pt x="711" y="521"/>
                    <a:pt x="710" y="521"/>
                    <a:pt x="710" y="521"/>
                  </a:cubicBezTo>
                  <a:cubicBezTo>
                    <a:pt x="709" y="521"/>
                    <a:pt x="709" y="521"/>
                    <a:pt x="709" y="521"/>
                  </a:cubicBezTo>
                  <a:cubicBezTo>
                    <a:pt x="708" y="521"/>
                    <a:pt x="708" y="522"/>
                    <a:pt x="708" y="522"/>
                  </a:cubicBezTo>
                  <a:cubicBezTo>
                    <a:pt x="707" y="522"/>
                    <a:pt x="706" y="521"/>
                    <a:pt x="705" y="522"/>
                  </a:cubicBezTo>
                  <a:cubicBezTo>
                    <a:pt x="705" y="522"/>
                    <a:pt x="705" y="522"/>
                    <a:pt x="704" y="522"/>
                  </a:cubicBezTo>
                  <a:cubicBezTo>
                    <a:pt x="703" y="522"/>
                    <a:pt x="701" y="522"/>
                    <a:pt x="700" y="523"/>
                  </a:cubicBezTo>
                  <a:cubicBezTo>
                    <a:pt x="697" y="522"/>
                    <a:pt x="695" y="522"/>
                    <a:pt x="694" y="523"/>
                  </a:cubicBezTo>
                  <a:close/>
                  <a:moveTo>
                    <a:pt x="698" y="535"/>
                  </a:moveTo>
                  <a:cubicBezTo>
                    <a:pt x="698" y="534"/>
                    <a:pt x="700" y="536"/>
                    <a:pt x="700" y="536"/>
                  </a:cubicBezTo>
                  <a:cubicBezTo>
                    <a:pt x="700" y="537"/>
                    <a:pt x="698" y="536"/>
                    <a:pt x="698" y="535"/>
                  </a:cubicBezTo>
                  <a:close/>
                  <a:moveTo>
                    <a:pt x="716" y="527"/>
                  </a:moveTo>
                  <a:cubicBezTo>
                    <a:pt x="715" y="527"/>
                    <a:pt x="715" y="527"/>
                    <a:pt x="715" y="527"/>
                  </a:cubicBezTo>
                  <a:cubicBezTo>
                    <a:pt x="714" y="527"/>
                    <a:pt x="714" y="526"/>
                    <a:pt x="714" y="527"/>
                  </a:cubicBezTo>
                  <a:cubicBezTo>
                    <a:pt x="713" y="527"/>
                    <a:pt x="712" y="527"/>
                    <a:pt x="712" y="527"/>
                  </a:cubicBezTo>
                  <a:cubicBezTo>
                    <a:pt x="712" y="528"/>
                    <a:pt x="711" y="527"/>
                    <a:pt x="711" y="528"/>
                  </a:cubicBezTo>
                  <a:cubicBezTo>
                    <a:pt x="709" y="527"/>
                    <a:pt x="708" y="529"/>
                    <a:pt x="706" y="528"/>
                  </a:cubicBezTo>
                  <a:cubicBezTo>
                    <a:pt x="705" y="528"/>
                    <a:pt x="705" y="529"/>
                    <a:pt x="705" y="529"/>
                  </a:cubicBezTo>
                  <a:cubicBezTo>
                    <a:pt x="704" y="529"/>
                    <a:pt x="703" y="530"/>
                    <a:pt x="703" y="530"/>
                  </a:cubicBezTo>
                  <a:cubicBezTo>
                    <a:pt x="702" y="530"/>
                    <a:pt x="702" y="529"/>
                    <a:pt x="702" y="529"/>
                  </a:cubicBezTo>
                  <a:cubicBezTo>
                    <a:pt x="702" y="529"/>
                    <a:pt x="701" y="530"/>
                    <a:pt x="701" y="530"/>
                  </a:cubicBezTo>
                  <a:cubicBezTo>
                    <a:pt x="701" y="530"/>
                    <a:pt x="700" y="530"/>
                    <a:pt x="699" y="530"/>
                  </a:cubicBezTo>
                  <a:cubicBezTo>
                    <a:pt x="698" y="530"/>
                    <a:pt x="698" y="530"/>
                    <a:pt x="698" y="530"/>
                  </a:cubicBezTo>
                  <a:cubicBezTo>
                    <a:pt x="698" y="529"/>
                    <a:pt x="698" y="529"/>
                    <a:pt x="699" y="530"/>
                  </a:cubicBezTo>
                  <a:cubicBezTo>
                    <a:pt x="700" y="530"/>
                    <a:pt x="700" y="529"/>
                    <a:pt x="700" y="529"/>
                  </a:cubicBezTo>
                  <a:cubicBezTo>
                    <a:pt x="701" y="528"/>
                    <a:pt x="701" y="529"/>
                    <a:pt x="701" y="529"/>
                  </a:cubicBezTo>
                  <a:cubicBezTo>
                    <a:pt x="701" y="529"/>
                    <a:pt x="702" y="528"/>
                    <a:pt x="702" y="528"/>
                  </a:cubicBezTo>
                  <a:cubicBezTo>
                    <a:pt x="702" y="528"/>
                    <a:pt x="702" y="529"/>
                    <a:pt x="702" y="529"/>
                  </a:cubicBezTo>
                  <a:cubicBezTo>
                    <a:pt x="703" y="528"/>
                    <a:pt x="703" y="528"/>
                    <a:pt x="703" y="528"/>
                  </a:cubicBezTo>
                  <a:cubicBezTo>
                    <a:pt x="704" y="528"/>
                    <a:pt x="705" y="528"/>
                    <a:pt x="706" y="527"/>
                  </a:cubicBezTo>
                  <a:cubicBezTo>
                    <a:pt x="707" y="527"/>
                    <a:pt x="709" y="527"/>
                    <a:pt x="710" y="527"/>
                  </a:cubicBezTo>
                  <a:cubicBezTo>
                    <a:pt x="711" y="526"/>
                    <a:pt x="713" y="526"/>
                    <a:pt x="714" y="526"/>
                  </a:cubicBezTo>
                  <a:cubicBezTo>
                    <a:pt x="715" y="526"/>
                    <a:pt x="714" y="526"/>
                    <a:pt x="714" y="527"/>
                  </a:cubicBezTo>
                  <a:cubicBezTo>
                    <a:pt x="715" y="527"/>
                    <a:pt x="715" y="526"/>
                    <a:pt x="716" y="526"/>
                  </a:cubicBezTo>
                  <a:cubicBezTo>
                    <a:pt x="716" y="526"/>
                    <a:pt x="716" y="526"/>
                    <a:pt x="717" y="526"/>
                  </a:cubicBezTo>
                  <a:cubicBezTo>
                    <a:pt x="718" y="527"/>
                    <a:pt x="716" y="527"/>
                    <a:pt x="716" y="527"/>
                  </a:cubicBezTo>
                  <a:close/>
                  <a:moveTo>
                    <a:pt x="484" y="270"/>
                  </a:moveTo>
                  <a:cubicBezTo>
                    <a:pt x="484" y="270"/>
                    <a:pt x="484" y="271"/>
                    <a:pt x="484" y="271"/>
                  </a:cubicBezTo>
                  <a:cubicBezTo>
                    <a:pt x="485" y="271"/>
                    <a:pt x="485" y="270"/>
                    <a:pt x="485" y="270"/>
                  </a:cubicBezTo>
                  <a:cubicBezTo>
                    <a:pt x="486" y="270"/>
                    <a:pt x="487" y="271"/>
                    <a:pt x="487" y="270"/>
                  </a:cubicBezTo>
                  <a:cubicBezTo>
                    <a:pt x="488" y="271"/>
                    <a:pt x="488" y="271"/>
                    <a:pt x="488" y="272"/>
                  </a:cubicBezTo>
                  <a:cubicBezTo>
                    <a:pt x="488" y="272"/>
                    <a:pt x="487" y="272"/>
                    <a:pt x="486" y="272"/>
                  </a:cubicBezTo>
                  <a:cubicBezTo>
                    <a:pt x="485" y="271"/>
                    <a:pt x="484" y="272"/>
                    <a:pt x="483" y="271"/>
                  </a:cubicBezTo>
                  <a:cubicBezTo>
                    <a:pt x="483" y="270"/>
                    <a:pt x="484" y="271"/>
                    <a:pt x="484" y="270"/>
                  </a:cubicBezTo>
                  <a:close/>
                  <a:moveTo>
                    <a:pt x="438" y="278"/>
                  </a:moveTo>
                  <a:cubicBezTo>
                    <a:pt x="438" y="278"/>
                    <a:pt x="437" y="278"/>
                    <a:pt x="437" y="278"/>
                  </a:cubicBezTo>
                  <a:cubicBezTo>
                    <a:pt x="436" y="278"/>
                    <a:pt x="436" y="278"/>
                    <a:pt x="436" y="278"/>
                  </a:cubicBezTo>
                  <a:cubicBezTo>
                    <a:pt x="435" y="278"/>
                    <a:pt x="435" y="278"/>
                    <a:pt x="434" y="279"/>
                  </a:cubicBezTo>
                  <a:cubicBezTo>
                    <a:pt x="434" y="279"/>
                    <a:pt x="434" y="279"/>
                    <a:pt x="434" y="279"/>
                  </a:cubicBezTo>
                  <a:cubicBezTo>
                    <a:pt x="434" y="279"/>
                    <a:pt x="433" y="279"/>
                    <a:pt x="433" y="279"/>
                  </a:cubicBezTo>
                  <a:cubicBezTo>
                    <a:pt x="433" y="279"/>
                    <a:pt x="433" y="279"/>
                    <a:pt x="433" y="279"/>
                  </a:cubicBezTo>
                  <a:cubicBezTo>
                    <a:pt x="432" y="280"/>
                    <a:pt x="432" y="281"/>
                    <a:pt x="431" y="281"/>
                  </a:cubicBezTo>
                  <a:cubicBezTo>
                    <a:pt x="431" y="281"/>
                    <a:pt x="430" y="281"/>
                    <a:pt x="430" y="281"/>
                  </a:cubicBezTo>
                  <a:cubicBezTo>
                    <a:pt x="430" y="281"/>
                    <a:pt x="429" y="282"/>
                    <a:pt x="429" y="282"/>
                  </a:cubicBezTo>
                  <a:cubicBezTo>
                    <a:pt x="429" y="281"/>
                    <a:pt x="430" y="281"/>
                    <a:pt x="430" y="280"/>
                  </a:cubicBezTo>
                  <a:cubicBezTo>
                    <a:pt x="431" y="280"/>
                    <a:pt x="431" y="280"/>
                    <a:pt x="431" y="280"/>
                  </a:cubicBezTo>
                  <a:cubicBezTo>
                    <a:pt x="431" y="280"/>
                    <a:pt x="431" y="280"/>
                    <a:pt x="431" y="280"/>
                  </a:cubicBezTo>
                  <a:cubicBezTo>
                    <a:pt x="431" y="280"/>
                    <a:pt x="431" y="280"/>
                    <a:pt x="431" y="280"/>
                  </a:cubicBezTo>
                  <a:cubicBezTo>
                    <a:pt x="431" y="280"/>
                    <a:pt x="431" y="280"/>
                    <a:pt x="431" y="280"/>
                  </a:cubicBezTo>
                  <a:cubicBezTo>
                    <a:pt x="432" y="280"/>
                    <a:pt x="432" y="279"/>
                    <a:pt x="432" y="279"/>
                  </a:cubicBezTo>
                  <a:cubicBezTo>
                    <a:pt x="432" y="279"/>
                    <a:pt x="432" y="279"/>
                    <a:pt x="432" y="279"/>
                  </a:cubicBezTo>
                  <a:cubicBezTo>
                    <a:pt x="432" y="279"/>
                    <a:pt x="432" y="279"/>
                    <a:pt x="432" y="279"/>
                  </a:cubicBezTo>
                  <a:cubicBezTo>
                    <a:pt x="432" y="279"/>
                    <a:pt x="433" y="279"/>
                    <a:pt x="433" y="279"/>
                  </a:cubicBezTo>
                  <a:cubicBezTo>
                    <a:pt x="433" y="279"/>
                    <a:pt x="433" y="279"/>
                    <a:pt x="433" y="278"/>
                  </a:cubicBezTo>
                  <a:cubicBezTo>
                    <a:pt x="433" y="278"/>
                    <a:pt x="434" y="279"/>
                    <a:pt x="434" y="278"/>
                  </a:cubicBezTo>
                  <a:cubicBezTo>
                    <a:pt x="434" y="278"/>
                    <a:pt x="434" y="278"/>
                    <a:pt x="435" y="278"/>
                  </a:cubicBezTo>
                  <a:cubicBezTo>
                    <a:pt x="435" y="278"/>
                    <a:pt x="436" y="278"/>
                    <a:pt x="436" y="277"/>
                  </a:cubicBezTo>
                  <a:cubicBezTo>
                    <a:pt x="437" y="277"/>
                    <a:pt x="438" y="276"/>
                    <a:pt x="438" y="276"/>
                  </a:cubicBezTo>
                  <a:cubicBezTo>
                    <a:pt x="439" y="275"/>
                    <a:pt x="441" y="275"/>
                    <a:pt x="442" y="275"/>
                  </a:cubicBezTo>
                  <a:cubicBezTo>
                    <a:pt x="442" y="275"/>
                    <a:pt x="442" y="275"/>
                    <a:pt x="443" y="275"/>
                  </a:cubicBezTo>
                  <a:cubicBezTo>
                    <a:pt x="441" y="276"/>
                    <a:pt x="440" y="276"/>
                    <a:pt x="438" y="278"/>
                  </a:cubicBezTo>
                  <a:close/>
                  <a:moveTo>
                    <a:pt x="456" y="271"/>
                  </a:moveTo>
                  <a:cubicBezTo>
                    <a:pt x="456" y="271"/>
                    <a:pt x="455" y="272"/>
                    <a:pt x="455" y="272"/>
                  </a:cubicBezTo>
                  <a:cubicBezTo>
                    <a:pt x="455" y="272"/>
                    <a:pt x="454" y="272"/>
                    <a:pt x="454" y="272"/>
                  </a:cubicBezTo>
                  <a:cubicBezTo>
                    <a:pt x="454" y="272"/>
                    <a:pt x="453" y="272"/>
                    <a:pt x="453" y="272"/>
                  </a:cubicBezTo>
                  <a:cubicBezTo>
                    <a:pt x="453" y="273"/>
                    <a:pt x="452" y="272"/>
                    <a:pt x="452" y="272"/>
                  </a:cubicBezTo>
                  <a:cubicBezTo>
                    <a:pt x="451" y="273"/>
                    <a:pt x="451" y="273"/>
                    <a:pt x="451" y="273"/>
                  </a:cubicBezTo>
                  <a:cubicBezTo>
                    <a:pt x="450" y="273"/>
                    <a:pt x="450" y="273"/>
                    <a:pt x="450" y="274"/>
                  </a:cubicBezTo>
                  <a:cubicBezTo>
                    <a:pt x="450" y="274"/>
                    <a:pt x="449" y="273"/>
                    <a:pt x="449" y="273"/>
                  </a:cubicBezTo>
                  <a:cubicBezTo>
                    <a:pt x="449" y="273"/>
                    <a:pt x="449" y="274"/>
                    <a:pt x="448" y="274"/>
                  </a:cubicBezTo>
                  <a:cubicBezTo>
                    <a:pt x="447" y="274"/>
                    <a:pt x="447" y="274"/>
                    <a:pt x="447" y="274"/>
                  </a:cubicBezTo>
                  <a:cubicBezTo>
                    <a:pt x="447" y="273"/>
                    <a:pt x="447" y="274"/>
                    <a:pt x="447" y="274"/>
                  </a:cubicBezTo>
                  <a:cubicBezTo>
                    <a:pt x="447" y="274"/>
                    <a:pt x="447" y="273"/>
                    <a:pt x="448" y="273"/>
                  </a:cubicBezTo>
                  <a:cubicBezTo>
                    <a:pt x="448" y="273"/>
                    <a:pt x="448" y="273"/>
                    <a:pt x="448" y="273"/>
                  </a:cubicBezTo>
                  <a:cubicBezTo>
                    <a:pt x="449" y="273"/>
                    <a:pt x="449" y="273"/>
                    <a:pt x="450" y="273"/>
                  </a:cubicBezTo>
                  <a:cubicBezTo>
                    <a:pt x="450" y="272"/>
                    <a:pt x="450" y="272"/>
                    <a:pt x="450" y="272"/>
                  </a:cubicBezTo>
                  <a:cubicBezTo>
                    <a:pt x="451" y="273"/>
                    <a:pt x="451" y="271"/>
                    <a:pt x="452" y="271"/>
                  </a:cubicBezTo>
                  <a:cubicBezTo>
                    <a:pt x="452" y="271"/>
                    <a:pt x="452" y="271"/>
                    <a:pt x="453" y="271"/>
                  </a:cubicBezTo>
                  <a:cubicBezTo>
                    <a:pt x="453" y="271"/>
                    <a:pt x="454" y="271"/>
                    <a:pt x="454" y="271"/>
                  </a:cubicBezTo>
                  <a:cubicBezTo>
                    <a:pt x="455" y="271"/>
                    <a:pt x="454" y="271"/>
                    <a:pt x="455" y="271"/>
                  </a:cubicBezTo>
                  <a:cubicBezTo>
                    <a:pt x="455" y="270"/>
                    <a:pt x="456" y="271"/>
                    <a:pt x="456" y="270"/>
                  </a:cubicBezTo>
                  <a:cubicBezTo>
                    <a:pt x="457" y="271"/>
                    <a:pt x="457" y="270"/>
                    <a:pt x="457" y="271"/>
                  </a:cubicBezTo>
                  <a:cubicBezTo>
                    <a:pt x="457" y="271"/>
                    <a:pt x="456" y="271"/>
                    <a:pt x="456" y="271"/>
                  </a:cubicBezTo>
                  <a:close/>
                  <a:moveTo>
                    <a:pt x="469" y="271"/>
                  </a:moveTo>
                  <a:cubicBezTo>
                    <a:pt x="468" y="271"/>
                    <a:pt x="467" y="271"/>
                    <a:pt x="467" y="271"/>
                  </a:cubicBezTo>
                  <a:cubicBezTo>
                    <a:pt x="466" y="271"/>
                    <a:pt x="466" y="271"/>
                    <a:pt x="466" y="271"/>
                  </a:cubicBezTo>
                  <a:cubicBezTo>
                    <a:pt x="465" y="271"/>
                    <a:pt x="465" y="271"/>
                    <a:pt x="464" y="271"/>
                  </a:cubicBezTo>
                  <a:cubicBezTo>
                    <a:pt x="464" y="271"/>
                    <a:pt x="464" y="271"/>
                    <a:pt x="464" y="271"/>
                  </a:cubicBezTo>
                  <a:cubicBezTo>
                    <a:pt x="464" y="271"/>
                    <a:pt x="463" y="271"/>
                    <a:pt x="463" y="271"/>
                  </a:cubicBezTo>
                  <a:cubicBezTo>
                    <a:pt x="463" y="271"/>
                    <a:pt x="462" y="271"/>
                    <a:pt x="462" y="271"/>
                  </a:cubicBezTo>
                  <a:cubicBezTo>
                    <a:pt x="462" y="271"/>
                    <a:pt x="462" y="271"/>
                    <a:pt x="462" y="271"/>
                  </a:cubicBezTo>
                  <a:cubicBezTo>
                    <a:pt x="462" y="271"/>
                    <a:pt x="462" y="271"/>
                    <a:pt x="462" y="271"/>
                  </a:cubicBezTo>
                  <a:cubicBezTo>
                    <a:pt x="461" y="271"/>
                    <a:pt x="461" y="271"/>
                    <a:pt x="461" y="271"/>
                  </a:cubicBezTo>
                  <a:cubicBezTo>
                    <a:pt x="460" y="271"/>
                    <a:pt x="460" y="271"/>
                    <a:pt x="460" y="271"/>
                  </a:cubicBezTo>
                  <a:cubicBezTo>
                    <a:pt x="460" y="271"/>
                    <a:pt x="459" y="272"/>
                    <a:pt x="458" y="271"/>
                  </a:cubicBezTo>
                  <a:cubicBezTo>
                    <a:pt x="459" y="271"/>
                    <a:pt x="460" y="271"/>
                    <a:pt x="460" y="271"/>
                  </a:cubicBezTo>
                  <a:cubicBezTo>
                    <a:pt x="461" y="271"/>
                    <a:pt x="462" y="271"/>
                    <a:pt x="463" y="270"/>
                  </a:cubicBezTo>
                  <a:cubicBezTo>
                    <a:pt x="463" y="270"/>
                    <a:pt x="463" y="270"/>
                    <a:pt x="463" y="270"/>
                  </a:cubicBezTo>
                  <a:cubicBezTo>
                    <a:pt x="463" y="270"/>
                    <a:pt x="464" y="270"/>
                    <a:pt x="464" y="270"/>
                  </a:cubicBezTo>
                  <a:cubicBezTo>
                    <a:pt x="464" y="270"/>
                    <a:pt x="464" y="270"/>
                    <a:pt x="465" y="270"/>
                  </a:cubicBezTo>
                  <a:cubicBezTo>
                    <a:pt x="465" y="270"/>
                    <a:pt x="465" y="270"/>
                    <a:pt x="466" y="269"/>
                  </a:cubicBezTo>
                  <a:cubicBezTo>
                    <a:pt x="467" y="270"/>
                    <a:pt x="468" y="270"/>
                    <a:pt x="470" y="271"/>
                  </a:cubicBezTo>
                  <a:cubicBezTo>
                    <a:pt x="469" y="271"/>
                    <a:pt x="469" y="271"/>
                    <a:pt x="469" y="271"/>
                  </a:cubicBezTo>
                  <a:close/>
                  <a:moveTo>
                    <a:pt x="481" y="272"/>
                  </a:moveTo>
                  <a:cubicBezTo>
                    <a:pt x="481" y="271"/>
                    <a:pt x="480" y="271"/>
                    <a:pt x="480" y="271"/>
                  </a:cubicBezTo>
                  <a:cubicBezTo>
                    <a:pt x="478" y="271"/>
                    <a:pt x="477" y="271"/>
                    <a:pt x="476" y="270"/>
                  </a:cubicBezTo>
                  <a:cubicBezTo>
                    <a:pt x="475" y="270"/>
                    <a:pt x="475" y="271"/>
                    <a:pt x="475" y="270"/>
                  </a:cubicBezTo>
                  <a:cubicBezTo>
                    <a:pt x="475" y="270"/>
                    <a:pt x="474" y="270"/>
                    <a:pt x="473" y="270"/>
                  </a:cubicBezTo>
                  <a:cubicBezTo>
                    <a:pt x="473" y="270"/>
                    <a:pt x="472" y="270"/>
                    <a:pt x="472" y="270"/>
                  </a:cubicBezTo>
                  <a:cubicBezTo>
                    <a:pt x="471" y="270"/>
                    <a:pt x="471" y="270"/>
                    <a:pt x="471" y="270"/>
                  </a:cubicBezTo>
                  <a:cubicBezTo>
                    <a:pt x="471" y="269"/>
                    <a:pt x="472" y="269"/>
                    <a:pt x="472" y="269"/>
                  </a:cubicBezTo>
                  <a:cubicBezTo>
                    <a:pt x="472" y="269"/>
                    <a:pt x="472" y="269"/>
                    <a:pt x="473" y="269"/>
                  </a:cubicBezTo>
                  <a:cubicBezTo>
                    <a:pt x="473" y="269"/>
                    <a:pt x="473" y="270"/>
                    <a:pt x="474" y="269"/>
                  </a:cubicBezTo>
                  <a:cubicBezTo>
                    <a:pt x="474" y="269"/>
                    <a:pt x="474" y="269"/>
                    <a:pt x="474" y="269"/>
                  </a:cubicBezTo>
                  <a:cubicBezTo>
                    <a:pt x="475" y="269"/>
                    <a:pt x="475" y="270"/>
                    <a:pt x="476" y="270"/>
                  </a:cubicBezTo>
                  <a:cubicBezTo>
                    <a:pt x="476" y="270"/>
                    <a:pt x="476" y="269"/>
                    <a:pt x="476" y="269"/>
                  </a:cubicBezTo>
                  <a:cubicBezTo>
                    <a:pt x="477" y="269"/>
                    <a:pt x="477" y="270"/>
                    <a:pt x="477" y="270"/>
                  </a:cubicBezTo>
                  <a:cubicBezTo>
                    <a:pt x="478" y="270"/>
                    <a:pt x="478" y="270"/>
                    <a:pt x="479" y="270"/>
                  </a:cubicBezTo>
                  <a:cubicBezTo>
                    <a:pt x="479" y="270"/>
                    <a:pt x="480" y="270"/>
                    <a:pt x="480" y="271"/>
                  </a:cubicBezTo>
                  <a:cubicBezTo>
                    <a:pt x="481" y="271"/>
                    <a:pt x="480" y="270"/>
                    <a:pt x="480" y="270"/>
                  </a:cubicBezTo>
                  <a:cubicBezTo>
                    <a:pt x="480" y="270"/>
                    <a:pt x="481" y="270"/>
                    <a:pt x="481" y="270"/>
                  </a:cubicBezTo>
                  <a:cubicBezTo>
                    <a:pt x="481" y="270"/>
                    <a:pt x="481" y="271"/>
                    <a:pt x="481" y="271"/>
                  </a:cubicBezTo>
                  <a:cubicBezTo>
                    <a:pt x="481" y="271"/>
                    <a:pt x="482" y="271"/>
                    <a:pt x="483" y="271"/>
                  </a:cubicBezTo>
                  <a:cubicBezTo>
                    <a:pt x="482" y="272"/>
                    <a:pt x="482" y="271"/>
                    <a:pt x="481" y="272"/>
                  </a:cubicBezTo>
                  <a:close/>
                  <a:moveTo>
                    <a:pt x="495" y="278"/>
                  </a:moveTo>
                  <a:cubicBezTo>
                    <a:pt x="494" y="276"/>
                    <a:pt x="492" y="276"/>
                    <a:pt x="491" y="275"/>
                  </a:cubicBezTo>
                  <a:cubicBezTo>
                    <a:pt x="490" y="275"/>
                    <a:pt x="490" y="275"/>
                    <a:pt x="490" y="275"/>
                  </a:cubicBezTo>
                  <a:cubicBezTo>
                    <a:pt x="488" y="275"/>
                    <a:pt x="488" y="275"/>
                    <a:pt x="488" y="275"/>
                  </a:cubicBezTo>
                  <a:cubicBezTo>
                    <a:pt x="487" y="275"/>
                    <a:pt x="486" y="275"/>
                    <a:pt x="486" y="274"/>
                  </a:cubicBezTo>
                  <a:cubicBezTo>
                    <a:pt x="484" y="274"/>
                    <a:pt x="483" y="274"/>
                    <a:pt x="482" y="273"/>
                  </a:cubicBezTo>
                  <a:cubicBezTo>
                    <a:pt x="482" y="273"/>
                    <a:pt x="482" y="273"/>
                    <a:pt x="483" y="273"/>
                  </a:cubicBezTo>
                  <a:cubicBezTo>
                    <a:pt x="484" y="272"/>
                    <a:pt x="485" y="273"/>
                    <a:pt x="486" y="273"/>
                  </a:cubicBezTo>
                  <a:cubicBezTo>
                    <a:pt x="486" y="273"/>
                    <a:pt x="486" y="273"/>
                    <a:pt x="486" y="273"/>
                  </a:cubicBezTo>
                  <a:cubicBezTo>
                    <a:pt x="487" y="273"/>
                    <a:pt x="487" y="274"/>
                    <a:pt x="488" y="274"/>
                  </a:cubicBezTo>
                  <a:cubicBezTo>
                    <a:pt x="491" y="274"/>
                    <a:pt x="492" y="274"/>
                    <a:pt x="494" y="275"/>
                  </a:cubicBezTo>
                  <a:cubicBezTo>
                    <a:pt x="495" y="276"/>
                    <a:pt x="496" y="276"/>
                    <a:pt x="497" y="277"/>
                  </a:cubicBezTo>
                  <a:cubicBezTo>
                    <a:pt x="499" y="277"/>
                    <a:pt x="499" y="277"/>
                    <a:pt x="499" y="277"/>
                  </a:cubicBezTo>
                  <a:cubicBezTo>
                    <a:pt x="500" y="278"/>
                    <a:pt x="501" y="278"/>
                    <a:pt x="502" y="279"/>
                  </a:cubicBezTo>
                  <a:cubicBezTo>
                    <a:pt x="503" y="280"/>
                    <a:pt x="503" y="280"/>
                    <a:pt x="503" y="280"/>
                  </a:cubicBezTo>
                  <a:cubicBezTo>
                    <a:pt x="504" y="281"/>
                    <a:pt x="504" y="282"/>
                    <a:pt x="504" y="283"/>
                  </a:cubicBezTo>
                  <a:cubicBezTo>
                    <a:pt x="503" y="283"/>
                    <a:pt x="502" y="282"/>
                    <a:pt x="502" y="281"/>
                  </a:cubicBezTo>
                  <a:cubicBezTo>
                    <a:pt x="501" y="280"/>
                    <a:pt x="500" y="281"/>
                    <a:pt x="500" y="280"/>
                  </a:cubicBezTo>
                  <a:cubicBezTo>
                    <a:pt x="500" y="279"/>
                    <a:pt x="499" y="279"/>
                    <a:pt x="499" y="278"/>
                  </a:cubicBezTo>
                  <a:cubicBezTo>
                    <a:pt x="497" y="279"/>
                    <a:pt x="497" y="276"/>
                    <a:pt x="495" y="278"/>
                  </a:cubicBezTo>
                  <a:close/>
                  <a:moveTo>
                    <a:pt x="557" y="414"/>
                  </a:moveTo>
                  <a:cubicBezTo>
                    <a:pt x="553" y="387"/>
                    <a:pt x="555" y="351"/>
                    <a:pt x="531" y="332"/>
                  </a:cubicBezTo>
                  <a:cubicBezTo>
                    <a:pt x="524" y="327"/>
                    <a:pt x="518" y="323"/>
                    <a:pt x="510" y="323"/>
                  </a:cubicBezTo>
                  <a:cubicBezTo>
                    <a:pt x="503" y="323"/>
                    <a:pt x="502" y="323"/>
                    <a:pt x="496" y="324"/>
                  </a:cubicBezTo>
                  <a:cubicBezTo>
                    <a:pt x="496" y="324"/>
                    <a:pt x="504" y="322"/>
                    <a:pt x="510" y="322"/>
                  </a:cubicBezTo>
                  <a:cubicBezTo>
                    <a:pt x="529" y="321"/>
                    <a:pt x="549" y="333"/>
                    <a:pt x="555" y="366"/>
                  </a:cubicBezTo>
                  <a:cubicBezTo>
                    <a:pt x="558" y="383"/>
                    <a:pt x="559" y="400"/>
                    <a:pt x="561" y="414"/>
                  </a:cubicBezTo>
                  <a:cubicBezTo>
                    <a:pt x="562" y="422"/>
                    <a:pt x="563" y="433"/>
                    <a:pt x="566" y="441"/>
                  </a:cubicBezTo>
                  <a:cubicBezTo>
                    <a:pt x="569" y="452"/>
                    <a:pt x="571" y="460"/>
                    <a:pt x="575" y="471"/>
                  </a:cubicBezTo>
                  <a:cubicBezTo>
                    <a:pt x="566" y="454"/>
                    <a:pt x="561" y="437"/>
                    <a:pt x="557" y="414"/>
                  </a:cubicBezTo>
                  <a:close/>
                  <a:moveTo>
                    <a:pt x="575" y="513"/>
                  </a:moveTo>
                  <a:cubicBezTo>
                    <a:pt x="574" y="512"/>
                    <a:pt x="574" y="512"/>
                    <a:pt x="574" y="511"/>
                  </a:cubicBezTo>
                  <a:cubicBezTo>
                    <a:pt x="575" y="511"/>
                    <a:pt x="576" y="512"/>
                    <a:pt x="575" y="513"/>
                  </a:cubicBezTo>
                  <a:close/>
                  <a:moveTo>
                    <a:pt x="577" y="491"/>
                  </a:moveTo>
                  <a:cubicBezTo>
                    <a:pt x="579" y="491"/>
                    <a:pt x="579" y="491"/>
                    <a:pt x="579" y="491"/>
                  </a:cubicBezTo>
                  <a:cubicBezTo>
                    <a:pt x="578" y="492"/>
                    <a:pt x="579" y="493"/>
                    <a:pt x="579" y="494"/>
                  </a:cubicBezTo>
                  <a:cubicBezTo>
                    <a:pt x="579" y="495"/>
                    <a:pt x="579" y="494"/>
                    <a:pt x="579" y="494"/>
                  </a:cubicBezTo>
                  <a:cubicBezTo>
                    <a:pt x="578" y="493"/>
                    <a:pt x="577" y="492"/>
                    <a:pt x="577" y="491"/>
                  </a:cubicBezTo>
                  <a:close/>
                  <a:moveTo>
                    <a:pt x="579" y="495"/>
                  </a:moveTo>
                  <a:cubicBezTo>
                    <a:pt x="579" y="494"/>
                    <a:pt x="581" y="495"/>
                    <a:pt x="580" y="496"/>
                  </a:cubicBezTo>
                  <a:cubicBezTo>
                    <a:pt x="579" y="496"/>
                    <a:pt x="579" y="495"/>
                    <a:pt x="579" y="495"/>
                  </a:cubicBezTo>
                  <a:close/>
                  <a:moveTo>
                    <a:pt x="581" y="493"/>
                  </a:moveTo>
                  <a:cubicBezTo>
                    <a:pt x="581" y="493"/>
                    <a:pt x="581" y="493"/>
                    <a:pt x="580" y="493"/>
                  </a:cubicBezTo>
                  <a:cubicBezTo>
                    <a:pt x="580" y="492"/>
                    <a:pt x="580" y="492"/>
                    <a:pt x="580" y="491"/>
                  </a:cubicBezTo>
                  <a:cubicBezTo>
                    <a:pt x="580" y="491"/>
                    <a:pt x="580" y="490"/>
                    <a:pt x="579" y="490"/>
                  </a:cubicBezTo>
                  <a:cubicBezTo>
                    <a:pt x="579" y="490"/>
                    <a:pt x="579" y="489"/>
                    <a:pt x="579" y="489"/>
                  </a:cubicBezTo>
                  <a:cubicBezTo>
                    <a:pt x="578" y="488"/>
                    <a:pt x="579" y="488"/>
                    <a:pt x="578" y="487"/>
                  </a:cubicBezTo>
                  <a:cubicBezTo>
                    <a:pt x="578" y="487"/>
                    <a:pt x="578" y="486"/>
                    <a:pt x="578" y="486"/>
                  </a:cubicBezTo>
                  <a:cubicBezTo>
                    <a:pt x="578" y="486"/>
                    <a:pt x="578" y="486"/>
                    <a:pt x="578" y="485"/>
                  </a:cubicBezTo>
                  <a:cubicBezTo>
                    <a:pt x="578" y="484"/>
                    <a:pt x="576" y="483"/>
                    <a:pt x="576" y="482"/>
                  </a:cubicBezTo>
                  <a:cubicBezTo>
                    <a:pt x="576" y="481"/>
                    <a:pt x="576" y="481"/>
                    <a:pt x="575" y="481"/>
                  </a:cubicBezTo>
                  <a:cubicBezTo>
                    <a:pt x="576" y="480"/>
                    <a:pt x="575" y="480"/>
                    <a:pt x="575" y="479"/>
                  </a:cubicBezTo>
                  <a:cubicBezTo>
                    <a:pt x="576" y="479"/>
                    <a:pt x="576" y="479"/>
                    <a:pt x="576" y="479"/>
                  </a:cubicBezTo>
                  <a:cubicBezTo>
                    <a:pt x="576" y="480"/>
                    <a:pt x="577" y="481"/>
                    <a:pt x="577" y="482"/>
                  </a:cubicBezTo>
                  <a:cubicBezTo>
                    <a:pt x="577" y="483"/>
                    <a:pt x="578" y="483"/>
                    <a:pt x="578" y="483"/>
                  </a:cubicBezTo>
                  <a:cubicBezTo>
                    <a:pt x="578" y="485"/>
                    <a:pt x="578" y="487"/>
                    <a:pt x="580" y="487"/>
                  </a:cubicBezTo>
                  <a:cubicBezTo>
                    <a:pt x="580" y="489"/>
                    <a:pt x="580" y="490"/>
                    <a:pt x="582" y="490"/>
                  </a:cubicBezTo>
                  <a:cubicBezTo>
                    <a:pt x="582" y="491"/>
                    <a:pt x="581" y="491"/>
                    <a:pt x="581" y="492"/>
                  </a:cubicBezTo>
                  <a:cubicBezTo>
                    <a:pt x="581" y="493"/>
                    <a:pt x="583" y="494"/>
                    <a:pt x="582" y="495"/>
                  </a:cubicBezTo>
                  <a:cubicBezTo>
                    <a:pt x="582" y="495"/>
                    <a:pt x="582" y="494"/>
                    <a:pt x="582" y="494"/>
                  </a:cubicBezTo>
                  <a:cubicBezTo>
                    <a:pt x="581" y="494"/>
                    <a:pt x="581" y="494"/>
                    <a:pt x="581" y="493"/>
                  </a:cubicBezTo>
                  <a:close/>
                  <a:moveTo>
                    <a:pt x="582" y="501"/>
                  </a:moveTo>
                  <a:cubicBezTo>
                    <a:pt x="582" y="501"/>
                    <a:pt x="582" y="500"/>
                    <a:pt x="582" y="500"/>
                  </a:cubicBezTo>
                  <a:cubicBezTo>
                    <a:pt x="582" y="500"/>
                    <a:pt x="581" y="499"/>
                    <a:pt x="581" y="499"/>
                  </a:cubicBezTo>
                  <a:cubicBezTo>
                    <a:pt x="581" y="499"/>
                    <a:pt x="582" y="499"/>
                    <a:pt x="582" y="499"/>
                  </a:cubicBezTo>
                  <a:cubicBezTo>
                    <a:pt x="582" y="500"/>
                    <a:pt x="582" y="500"/>
                    <a:pt x="583" y="500"/>
                  </a:cubicBezTo>
                  <a:cubicBezTo>
                    <a:pt x="583" y="501"/>
                    <a:pt x="583" y="501"/>
                    <a:pt x="583" y="502"/>
                  </a:cubicBezTo>
                  <a:cubicBezTo>
                    <a:pt x="583" y="502"/>
                    <a:pt x="584" y="502"/>
                    <a:pt x="584" y="502"/>
                  </a:cubicBezTo>
                  <a:cubicBezTo>
                    <a:pt x="584" y="502"/>
                    <a:pt x="584" y="502"/>
                    <a:pt x="584" y="502"/>
                  </a:cubicBezTo>
                  <a:cubicBezTo>
                    <a:pt x="583" y="503"/>
                    <a:pt x="582" y="502"/>
                    <a:pt x="582" y="501"/>
                  </a:cubicBezTo>
                  <a:close/>
                  <a:moveTo>
                    <a:pt x="588" y="505"/>
                  </a:moveTo>
                  <a:cubicBezTo>
                    <a:pt x="587" y="505"/>
                    <a:pt x="586" y="503"/>
                    <a:pt x="586" y="502"/>
                  </a:cubicBezTo>
                  <a:cubicBezTo>
                    <a:pt x="585" y="501"/>
                    <a:pt x="583" y="498"/>
                    <a:pt x="583" y="497"/>
                  </a:cubicBezTo>
                  <a:cubicBezTo>
                    <a:pt x="586" y="498"/>
                    <a:pt x="586" y="498"/>
                    <a:pt x="586" y="498"/>
                  </a:cubicBezTo>
                  <a:cubicBezTo>
                    <a:pt x="586" y="499"/>
                    <a:pt x="586" y="501"/>
                    <a:pt x="586" y="502"/>
                  </a:cubicBezTo>
                  <a:cubicBezTo>
                    <a:pt x="587" y="501"/>
                    <a:pt x="588" y="504"/>
                    <a:pt x="588" y="505"/>
                  </a:cubicBezTo>
                  <a:close/>
                  <a:moveTo>
                    <a:pt x="589" y="536"/>
                  </a:moveTo>
                  <a:cubicBezTo>
                    <a:pt x="589" y="535"/>
                    <a:pt x="591" y="535"/>
                    <a:pt x="591" y="535"/>
                  </a:cubicBezTo>
                  <a:cubicBezTo>
                    <a:pt x="591" y="536"/>
                    <a:pt x="590" y="536"/>
                    <a:pt x="589" y="536"/>
                  </a:cubicBezTo>
                  <a:close/>
                  <a:moveTo>
                    <a:pt x="595" y="538"/>
                  </a:moveTo>
                  <a:cubicBezTo>
                    <a:pt x="594" y="538"/>
                    <a:pt x="594" y="539"/>
                    <a:pt x="594" y="539"/>
                  </a:cubicBezTo>
                  <a:cubicBezTo>
                    <a:pt x="593" y="539"/>
                    <a:pt x="593" y="538"/>
                    <a:pt x="592" y="538"/>
                  </a:cubicBezTo>
                  <a:cubicBezTo>
                    <a:pt x="592" y="537"/>
                    <a:pt x="591" y="537"/>
                    <a:pt x="591" y="536"/>
                  </a:cubicBezTo>
                  <a:cubicBezTo>
                    <a:pt x="593" y="536"/>
                    <a:pt x="593" y="536"/>
                    <a:pt x="593" y="536"/>
                  </a:cubicBezTo>
                  <a:cubicBezTo>
                    <a:pt x="592" y="538"/>
                    <a:pt x="594" y="537"/>
                    <a:pt x="594" y="538"/>
                  </a:cubicBezTo>
                  <a:cubicBezTo>
                    <a:pt x="594" y="538"/>
                    <a:pt x="595" y="538"/>
                    <a:pt x="595" y="537"/>
                  </a:cubicBezTo>
                  <a:cubicBezTo>
                    <a:pt x="595" y="538"/>
                    <a:pt x="596" y="538"/>
                    <a:pt x="596" y="538"/>
                  </a:cubicBezTo>
                  <a:cubicBezTo>
                    <a:pt x="596" y="540"/>
                    <a:pt x="595" y="539"/>
                    <a:pt x="595" y="538"/>
                  </a:cubicBezTo>
                  <a:close/>
                  <a:moveTo>
                    <a:pt x="601" y="542"/>
                  </a:moveTo>
                  <a:cubicBezTo>
                    <a:pt x="600" y="541"/>
                    <a:pt x="599" y="541"/>
                    <a:pt x="597" y="540"/>
                  </a:cubicBezTo>
                  <a:cubicBezTo>
                    <a:pt x="597" y="540"/>
                    <a:pt x="597" y="539"/>
                    <a:pt x="597" y="539"/>
                  </a:cubicBezTo>
                  <a:cubicBezTo>
                    <a:pt x="598" y="539"/>
                    <a:pt x="598" y="540"/>
                    <a:pt x="600" y="540"/>
                  </a:cubicBezTo>
                  <a:cubicBezTo>
                    <a:pt x="600" y="541"/>
                    <a:pt x="601" y="542"/>
                    <a:pt x="603" y="541"/>
                  </a:cubicBezTo>
                  <a:cubicBezTo>
                    <a:pt x="603" y="542"/>
                    <a:pt x="604" y="542"/>
                    <a:pt x="604" y="543"/>
                  </a:cubicBezTo>
                  <a:cubicBezTo>
                    <a:pt x="604" y="544"/>
                    <a:pt x="602" y="542"/>
                    <a:pt x="601" y="542"/>
                  </a:cubicBezTo>
                  <a:close/>
                  <a:moveTo>
                    <a:pt x="601" y="525"/>
                  </a:moveTo>
                  <a:cubicBezTo>
                    <a:pt x="601" y="526"/>
                    <a:pt x="601" y="526"/>
                    <a:pt x="601" y="526"/>
                  </a:cubicBezTo>
                  <a:cubicBezTo>
                    <a:pt x="600" y="526"/>
                    <a:pt x="600" y="525"/>
                    <a:pt x="599" y="525"/>
                  </a:cubicBezTo>
                  <a:cubicBezTo>
                    <a:pt x="600" y="524"/>
                    <a:pt x="599" y="524"/>
                    <a:pt x="599" y="523"/>
                  </a:cubicBezTo>
                  <a:cubicBezTo>
                    <a:pt x="600" y="523"/>
                    <a:pt x="600" y="524"/>
                    <a:pt x="600" y="524"/>
                  </a:cubicBezTo>
                  <a:cubicBezTo>
                    <a:pt x="600" y="525"/>
                    <a:pt x="601" y="525"/>
                    <a:pt x="601" y="525"/>
                  </a:cubicBezTo>
                  <a:close/>
                  <a:moveTo>
                    <a:pt x="610" y="547"/>
                  </a:moveTo>
                  <a:cubicBezTo>
                    <a:pt x="609" y="547"/>
                    <a:pt x="609" y="546"/>
                    <a:pt x="608" y="546"/>
                  </a:cubicBezTo>
                  <a:cubicBezTo>
                    <a:pt x="608" y="544"/>
                    <a:pt x="604" y="545"/>
                    <a:pt x="604" y="543"/>
                  </a:cubicBezTo>
                  <a:cubicBezTo>
                    <a:pt x="605" y="543"/>
                    <a:pt x="605" y="543"/>
                    <a:pt x="606" y="544"/>
                  </a:cubicBezTo>
                  <a:cubicBezTo>
                    <a:pt x="606" y="544"/>
                    <a:pt x="607" y="544"/>
                    <a:pt x="607" y="545"/>
                  </a:cubicBezTo>
                  <a:cubicBezTo>
                    <a:pt x="608" y="545"/>
                    <a:pt x="608" y="545"/>
                    <a:pt x="608" y="545"/>
                  </a:cubicBezTo>
                  <a:cubicBezTo>
                    <a:pt x="609" y="545"/>
                    <a:pt x="609" y="545"/>
                    <a:pt x="609" y="545"/>
                  </a:cubicBezTo>
                  <a:cubicBezTo>
                    <a:pt x="609" y="546"/>
                    <a:pt x="611" y="545"/>
                    <a:pt x="610" y="547"/>
                  </a:cubicBezTo>
                  <a:close/>
                  <a:moveTo>
                    <a:pt x="616" y="534"/>
                  </a:moveTo>
                  <a:cubicBezTo>
                    <a:pt x="615" y="534"/>
                    <a:pt x="614" y="533"/>
                    <a:pt x="613" y="533"/>
                  </a:cubicBezTo>
                  <a:cubicBezTo>
                    <a:pt x="612" y="532"/>
                    <a:pt x="611" y="531"/>
                    <a:pt x="609" y="530"/>
                  </a:cubicBezTo>
                  <a:cubicBezTo>
                    <a:pt x="609" y="529"/>
                    <a:pt x="608" y="530"/>
                    <a:pt x="608" y="529"/>
                  </a:cubicBezTo>
                  <a:cubicBezTo>
                    <a:pt x="607" y="529"/>
                    <a:pt x="607" y="528"/>
                    <a:pt x="606" y="527"/>
                  </a:cubicBezTo>
                  <a:cubicBezTo>
                    <a:pt x="606" y="527"/>
                    <a:pt x="606" y="527"/>
                    <a:pt x="605" y="527"/>
                  </a:cubicBezTo>
                  <a:cubicBezTo>
                    <a:pt x="605" y="527"/>
                    <a:pt x="605" y="526"/>
                    <a:pt x="605" y="526"/>
                  </a:cubicBezTo>
                  <a:cubicBezTo>
                    <a:pt x="605" y="526"/>
                    <a:pt x="604" y="526"/>
                    <a:pt x="604" y="526"/>
                  </a:cubicBezTo>
                  <a:cubicBezTo>
                    <a:pt x="604" y="525"/>
                    <a:pt x="604" y="524"/>
                    <a:pt x="603" y="524"/>
                  </a:cubicBezTo>
                  <a:cubicBezTo>
                    <a:pt x="602" y="523"/>
                    <a:pt x="602" y="523"/>
                    <a:pt x="601" y="522"/>
                  </a:cubicBezTo>
                  <a:cubicBezTo>
                    <a:pt x="601" y="522"/>
                    <a:pt x="600" y="521"/>
                    <a:pt x="600" y="521"/>
                  </a:cubicBezTo>
                  <a:cubicBezTo>
                    <a:pt x="600" y="521"/>
                    <a:pt x="599" y="520"/>
                    <a:pt x="599" y="520"/>
                  </a:cubicBezTo>
                  <a:cubicBezTo>
                    <a:pt x="598" y="520"/>
                    <a:pt x="599" y="519"/>
                    <a:pt x="598" y="519"/>
                  </a:cubicBezTo>
                  <a:cubicBezTo>
                    <a:pt x="598" y="518"/>
                    <a:pt x="597" y="517"/>
                    <a:pt x="596" y="517"/>
                  </a:cubicBezTo>
                  <a:cubicBezTo>
                    <a:pt x="596" y="516"/>
                    <a:pt x="594" y="516"/>
                    <a:pt x="595" y="514"/>
                  </a:cubicBezTo>
                  <a:cubicBezTo>
                    <a:pt x="595" y="514"/>
                    <a:pt x="594" y="514"/>
                    <a:pt x="594" y="514"/>
                  </a:cubicBezTo>
                  <a:cubicBezTo>
                    <a:pt x="594" y="512"/>
                    <a:pt x="592" y="511"/>
                    <a:pt x="591" y="510"/>
                  </a:cubicBezTo>
                  <a:cubicBezTo>
                    <a:pt x="590" y="509"/>
                    <a:pt x="590" y="509"/>
                    <a:pt x="589" y="508"/>
                  </a:cubicBezTo>
                  <a:cubicBezTo>
                    <a:pt x="589" y="507"/>
                    <a:pt x="589" y="507"/>
                    <a:pt x="589" y="507"/>
                  </a:cubicBezTo>
                  <a:cubicBezTo>
                    <a:pt x="590" y="507"/>
                    <a:pt x="590" y="507"/>
                    <a:pt x="590" y="507"/>
                  </a:cubicBezTo>
                  <a:cubicBezTo>
                    <a:pt x="591" y="508"/>
                    <a:pt x="591" y="509"/>
                    <a:pt x="592" y="510"/>
                  </a:cubicBezTo>
                  <a:cubicBezTo>
                    <a:pt x="593" y="511"/>
                    <a:pt x="593" y="512"/>
                    <a:pt x="594" y="512"/>
                  </a:cubicBezTo>
                  <a:cubicBezTo>
                    <a:pt x="594" y="513"/>
                    <a:pt x="595" y="514"/>
                    <a:pt x="595" y="515"/>
                  </a:cubicBezTo>
                  <a:cubicBezTo>
                    <a:pt x="596" y="515"/>
                    <a:pt x="596" y="514"/>
                    <a:pt x="596" y="514"/>
                  </a:cubicBezTo>
                  <a:cubicBezTo>
                    <a:pt x="597" y="514"/>
                    <a:pt x="597" y="514"/>
                    <a:pt x="597" y="515"/>
                  </a:cubicBezTo>
                  <a:cubicBezTo>
                    <a:pt x="597" y="515"/>
                    <a:pt x="597" y="515"/>
                    <a:pt x="597" y="515"/>
                  </a:cubicBezTo>
                  <a:cubicBezTo>
                    <a:pt x="597" y="516"/>
                    <a:pt x="597" y="516"/>
                    <a:pt x="597" y="517"/>
                  </a:cubicBezTo>
                  <a:cubicBezTo>
                    <a:pt x="597" y="517"/>
                    <a:pt x="597" y="517"/>
                    <a:pt x="597" y="517"/>
                  </a:cubicBezTo>
                  <a:cubicBezTo>
                    <a:pt x="597" y="518"/>
                    <a:pt x="599" y="518"/>
                    <a:pt x="599" y="519"/>
                  </a:cubicBezTo>
                  <a:cubicBezTo>
                    <a:pt x="600" y="519"/>
                    <a:pt x="600" y="520"/>
                    <a:pt x="600" y="519"/>
                  </a:cubicBezTo>
                  <a:cubicBezTo>
                    <a:pt x="601" y="520"/>
                    <a:pt x="600" y="521"/>
                    <a:pt x="602" y="521"/>
                  </a:cubicBezTo>
                  <a:cubicBezTo>
                    <a:pt x="601" y="521"/>
                    <a:pt x="602" y="521"/>
                    <a:pt x="602" y="522"/>
                  </a:cubicBezTo>
                  <a:cubicBezTo>
                    <a:pt x="603" y="522"/>
                    <a:pt x="603" y="523"/>
                    <a:pt x="604" y="523"/>
                  </a:cubicBezTo>
                  <a:cubicBezTo>
                    <a:pt x="603" y="524"/>
                    <a:pt x="604" y="524"/>
                    <a:pt x="605" y="525"/>
                  </a:cubicBezTo>
                  <a:cubicBezTo>
                    <a:pt x="606" y="525"/>
                    <a:pt x="606" y="526"/>
                    <a:pt x="608" y="526"/>
                  </a:cubicBezTo>
                  <a:cubicBezTo>
                    <a:pt x="608" y="528"/>
                    <a:pt x="610" y="528"/>
                    <a:pt x="610" y="529"/>
                  </a:cubicBezTo>
                  <a:cubicBezTo>
                    <a:pt x="611" y="529"/>
                    <a:pt x="611" y="529"/>
                    <a:pt x="611" y="529"/>
                  </a:cubicBezTo>
                  <a:cubicBezTo>
                    <a:pt x="611" y="530"/>
                    <a:pt x="612" y="530"/>
                    <a:pt x="612" y="530"/>
                  </a:cubicBezTo>
                  <a:cubicBezTo>
                    <a:pt x="612" y="531"/>
                    <a:pt x="613" y="531"/>
                    <a:pt x="613" y="531"/>
                  </a:cubicBezTo>
                  <a:cubicBezTo>
                    <a:pt x="614" y="531"/>
                    <a:pt x="614" y="532"/>
                    <a:pt x="614" y="532"/>
                  </a:cubicBezTo>
                  <a:cubicBezTo>
                    <a:pt x="615" y="532"/>
                    <a:pt x="615" y="532"/>
                    <a:pt x="615" y="532"/>
                  </a:cubicBezTo>
                  <a:cubicBezTo>
                    <a:pt x="615" y="532"/>
                    <a:pt x="615" y="533"/>
                    <a:pt x="615" y="533"/>
                  </a:cubicBezTo>
                  <a:cubicBezTo>
                    <a:pt x="616" y="533"/>
                    <a:pt x="617" y="533"/>
                    <a:pt x="617" y="534"/>
                  </a:cubicBezTo>
                  <a:cubicBezTo>
                    <a:pt x="616" y="534"/>
                    <a:pt x="616" y="535"/>
                    <a:pt x="616" y="534"/>
                  </a:cubicBezTo>
                  <a:close/>
                  <a:moveTo>
                    <a:pt x="628" y="555"/>
                  </a:moveTo>
                  <a:cubicBezTo>
                    <a:pt x="627" y="555"/>
                    <a:pt x="627" y="555"/>
                    <a:pt x="627" y="555"/>
                  </a:cubicBezTo>
                  <a:cubicBezTo>
                    <a:pt x="627" y="554"/>
                    <a:pt x="627" y="554"/>
                    <a:pt x="627" y="554"/>
                  </a:cubicBezTo>
                  <a:cubicBezTo>
                    <a:pt x="628" y="554"/>
                    <a:pt x="628" y="554"/>
                    <a:pt x="628" y="554"/>
                  </a:cubicBezTo>
                  <a:cubicBezTo>
                    <a:pt x="628" y="554"/>
                    <a:pt x="628" y="554"/>
                    <a:pt x="628" y="555"/>
                  </a:cubicBezTo>
                  <a:close/>
                  <a:moveTo>
                    <a:pt x="630" y="542"/>
                  </a:moveTo>
                  <a:cubicBezTo>
                    <a:pt x="628" y="542"/>
                    <a:pt x="628" y="542"/>
                    <a:pt x="628" y="542"/>
                  </a:cubicBezTo>
                  <a:cubicBezTo>
                    <a:pt x="628" y="542"/>
                    <a:pt x="628" y="541"/>
                    <a:pt x="628" y="541"/>
                  </a:cubicBezTo>
                  <a:cubicBezTo>
                    <a:pt x="626" y="541"/>
                    <a:pt x="624" y="540"/>
                    <a:pt x="623" y="539"/>
                  </a:cubicBezTo>
                  <a:cubicBezTo>
                    <a:pt x="622" y="539"/>
                    <a:pt x="622" y="538"/>
                    <a:pt x="621" y="538"/>
                  </a:cubicBezTo>
                  <a:cubicBezTo>
                    <a:pt x="621" y="538"/>
                    <a:pt x="620" y="538"/>
                    <a:pt x="620" y="537"/>
                  </a:cubicBezTo>
                  <a:cubicBezTo>
                    <a:pt x="620" y="537"/>
                    <a:pt x="620" y="537"/>
                    <a:pt x="619" y="537"/>
                  </a:cubicBezTo>
                  <a:cubicBezTo>
                    <a:pt x="619" y="536"/>
                    <a:pt x="618" y="537"/>
                    <a:pt x="618" y="536"/>
                  </a:cubicBezTo>
                  <a:cubicBezTo>
                    <a:pt x="618" y="536"/>
                    <a:pt x="618" y="536"/>
                    <a:pt x="618" y="536"/>
                  </a:cubicBezTo>
                  <a:cubicBezTo>
                    <a:pt x="618" y="535"/>
                    <a:pt x="617" y="535"/>
                    <a:pt x="617" y="535"/>
                  </a:cubicBezTo>
                  <a:cubicBezTo>
                    <a:pt x="617" y="535"/>
                    <a:pt x="617" y="535"/>
                    <a:pt x="616" y="535"/>
                  </a:cubicBezTo>
                  <a:cubicBezTo>
                    <a:pt x="616" y="534"/>
                    <a:pt x="617" y="534"/>
                    <a:pt x="617" y="534"/>
                  </a:cubicBezTo>
                  <a:cubicBezTo>
                    <a:pt x="618" y="534"/>
                    <a:pt x="617" y="535"/>
                    <a:pt x="618" y="535"/>
                  </a:cubicBezTo>
                  <a:cubicBezTo>
                    <a:pt x="618" y="535"/>
                    <a:pt x="619" y="535"/>
                    <a:pt x="619" y="535"/>
                  </a:cubicBezTo>
                  <a:cubicBezTo>
                    <a:pt x="619" y="536"/>
                    <a:pt x="619" y="536"/>
                    <a:pt x="620" y="536"/>
                  </a:cubicBezTo>
                  <a:cubicBezTo>
                    <a:pt x="620" y="536"/>
                    <a:pt x="620" y="535"/>
                    <a:pt x="620" y="535"/>
                  </a:cubicBezTo>
                  <a:cubicBezTo>
                    <a:pt x="621" y="535"/>
                    <a:pt x="621" y="536"/>
                    <a:pt x="621" y="537"/>
                  </a:cubicBezTo>
                  <a:cubicBezTo>
                    <a:pt x="622" y="537"/>
                    <a:pt x="622" y="537"/>
                    <a:pt x="622" y="537"/>
                  </a:cubicBezTo>
                  <a:cubicBezTo>
                    <a:pt x="623" y="538"/>
                    <a:pt x="623" y="538"/>
                    <a:pt x="624" y="539"/>
                  </a:cubicBezTo>
                  <a:cubicBezTo>
                    <a:pt x="625" y="539"/>
                    <a:pt x="625" y="538"/>
                    <a:pt x="625" y="538"/>
                  </a:cubicBezTo>
                  <a:cubicBezTo>
                    <a:pt x="625" y="539"/>
                    <a:pt x="626" y="539"/>
                    <a:pt x="626" y="539"/>
                  </a:cubicBezTo>
                  <a:cubicBezTo>
                    <a:pt x="626" y="540"/>
                    <a:pt x="627" y="539"/>
                    <a:pt x="627" y="540"/>
                  </a:cubicBezTo>
                  <a:cubicBezTo>
                    <a:pt x="627" y="540"/>
                    <a:pt x="627" y="540"/>
                    <a:pt x="628" y="540"/>
                  </a:cubicBezTo>
                  <a:cubicBezTo>
                    <a:pt x="628" y="540"/>
                    <a:pt x="628" y="540"/>
                    <a:pt x="628" y="540"/>
                  </a:cubicBezTo>
                  <a:cubicBezTo>
                    <a:pt x="628" y="540"/>
                    <a:pt x="628" y="540"/>
                    <a:pt x="628" y="540"/>
                  </a:cubicBezTo>
                  <a:cubicBezTo>
                    <a:pt x="629" y="540"/>
                    <a:pt x="630" y="540"/>
                    <a:pt x="630" y="541"/>
                  </a:cubicBezTo>
                  <a:cubicBezTo>
                    <a:pt x="630" y="541"/>
                    <a:pt x="631" y="541"/>
                    <a:pt x="631" y="541"/>
                  </a:cubicBezTo>
                  <a:cubicBezTo>
                    <a:pt x="632" y="541"/>
                    <a:pt x="631" y="543"/>
                    <a:pt x="633" y="543"/>
                  </a:cubicBezTo>
                  <a:cubicBezTo>
                    <a:pt x="633" y="544"/>
                    <a:pt x="632" y="543"/>
                    <a:pt x="631" y="543"/>
                  </a:cubicBezTo>
                  <a:cubicBezTo>
                    <a:pt x="631" y="543"/>
                    <a:pt x="630" y="542"/>
                    <a:pt x="630" y="542"/>
                  </a:cubicBezTo>
                  <a:close/>
                  <a:moveTo>
                    <a:pt x="634" y="555"/>
                  </a:moveTo>
                  <a:cubicBezTo>
                    <a:pt x="633" y="555"/>
                    <a:pt x="631" y="556"/>
                    <a:pt x="632" y="555"/>
                  </a:cubicBezTo>
                  <a:cubicBezTo>
                    <a:pt x="633" y="555"/>
                    <a:pt x="635" y="555"/>
                    <a:pt x="635" y="556"/>
                  </a:cubicBezTo>
                  <a:cubicBezTo>
                    <a:pt x="635" y="557"/>
                    <a:pt x="634" y="556"/>
                    <a:pt x="634" y="555"/>
                  </a:cubicBezTo>
                  <a:close/>
                  <a:moveTo>
                    <a:pt x="640" y="561"/>
                  </a:moveTo>
                  <a:cubicBezTo>
                    <a:pt x="640" y="561"/>
                    <a:pt x="640" y="560"/>
                    <a:pt x="640" y="560"/>
                  </a:cubicBezTo>
                  <a:cubicBezTo>
                    <a:pt x="639" y="560"/>
                    <a:pt x="638" y="560"/>
                    <a:pt x="638" y="560"/>
                  </a:cubicBezTo>
                  <a:cubicBezTo>
                    <a:pt x="638" y="559"/>
                    <a:pt x="640" y="560"/>
                    <a:pt x="641" y="560"/>
                  </a:cubicBezTo>
                  <a:cubicBezTo>
                    <a:pt x="641" y="560"/>
                    <a:pt x="641" y="561"/>
                    <a:pt x="640" y="561"/>
                  </a:cubicBezTo>
                  <a:close/>
                  <a:moveTo>
                    <a:pt x="654" y="561"/>
                  </a:moveTo>
                  <a:cubicBezTo>
                    <a:pt x="653" y="561"/>
                    <a:pt x="652" y="561"/>
                    <a:pt x="651" y="561"/>
                  </a:cubicBezTo>
                  <a:cubicBezTo>
                    <a:pt x="650" y="561"/>
                    <a:pt x="650" y="561"/>
                    <a:pt x="649" y="561"/>
                  </a:cubicBezTo>
                  <a:cubicBezTo>
                    <a:pt x="649" y="561"/>
                    <a:pt x="649" y="561"/>
                    <a:pt x="649" y="560"/>
                  </a:cubicBezTo>
                  <a:cubicBezTo>
                    <a:pt x="647" y="560"/>
                    <a:pt x="647" y="560"/>
                    <a:pt x="646" y="560"/>
                  </a:cubicBezTo>
                  <a:cubicBezTo>
                    <a:pt x="646" y="560"/>
                    <a:pt x="645" y="559"/>
                    <a:pt x="645" y="559"/>
                  </a:cubicBezTo>
                  <a:cubicBezTo>
                    <a:pt x="645" y="559"/>
                    <a:pt x="644" y="560"/>
                    <a:pt x="644" y="559"/>
                  </a:cubicBezTo>
                  <a:cubicBezTo>
                    <a:pt x="644" y="558"/>
                    <a:pt x="645" y="558"/>
                    <a:pt x="647" y="558"/>
                  </a:cubicBezTo>
                  <a:cubicBezTo>
                    <a:pt x="647" y="558"/>
                    <a:pt x="646" y="559"/>
                    <a:pt x="646" y="559"/>
                  </a:cubicBezTo>
                  <a:cubicBezTo>
                    <a:pt x="646" y="560"/>
                    <a:pt x="647" y="559"/>
                    <a:pt x="647" y="558"/>
                  </a:cubicBezTo>
                  <a:cubicBezTo>
                    <a:pt x="648" y="559"/>
                    <a:pt x="648" y="559"/>
                    <a:pt x="648" y="559"/>
                  </a:cubicBezTo>
                  <a:cubicBezTo>
                    <a:pt x="649" y="560"/>
                    <a:pt x="649" y="559"/>
                    <a:pt x="649" y="560"/>
                  </a:cubicBezTo>
                  <a:cubicBezTo>
                    <a:pt x="649" y="560"/>
                    <a:pt x="651" y="560"/>
                    <a:pt x="651" y="559"/>
                  </a:cubicBezTo>
                  <a:cubicBezTo>
                    <a:pt x="651" y="559"/>
                    <a:pt x="651" y="559"/>
                    <a:pt x="651" y="559"/>
                  </a:cubicBezTo>
                  <a:cubicBezTo>
                    <a:pt x="652" y="559"/>
                    <a:pt x="653" y="560"/>
                    <a:pt x="654" y="560"/>
                  </a:cubicBezTo>
                  <a:cubicBezTo>
                    <a:pt x="653" y="560"/>
                    <a:pt x="654" y="561"/>
                    <a:pt x="654" y="561"/>
                  </a:cubicBezTo>
                  <a:close/>
                  <a:moveTo>
                    <a:pt x="655" y="548"/>
                  </a:moveTo>
                  <a:cubicBezTo>
                    <a:pt x="655" y="548"/>
                    <a:pt x="654" y="549"/>
                    <a:pt x="654" y="549"/>
                  </a:cubicBezTo>
                  <a:cubicBezTo>
                    <a:pt x="654" y="549"/>
                    <a:pt x="654" y="548"/>
                    <a:pt x="654" y="548"/>
                  </a:cubicBezTo>
                  <a:cubicBezTo>
                    <a:pt x="653" y="548"/>
                    <a:pt x="652" y="548"/>
                    <a:pt x="651" y="548"/>
                  </a:cubicBezTo>
                  <a:cubicBezTo>
                    <a:pt x="650" y="548"/>
                    <a:pt x="648" y="547"/>
                    <a:pt x="647" y="547"/>
                  </a:cubicBezTo>
                  <a:cubicBezTo>
                    <a:pt x="646" y="547"/>
                    <a:pt x="645" y="547"/>
                    <a:pt x="643" y="546"/>
                  </a:cubicBezTo>
                  <a:cubicBezTo>
                    <a:pt x="643" y="546"/>
                    <a:pt x="643" y="546"/>
                    <a:pt x="642" y="546"/>
                  </a:cubicBezTo>
                  <a:cubicBezTo>
                    <a:pt x="642" y="546"/>
                    <a:pt x="640" y="546"/>
                    <a:pt x="640" y="546"/>
                  </a:cubicBezTo>
                  <a:cubicBezTo>
                    <a:pt x="640" y="546"/>
                    <a:pt x="640" y="545"/>
                    <a:pt x="640" y="545"/>
                  </a:cubicBezTo>
                  <a:cubicBezTo>
                    <a:pt x="640" y="545"/>
                    <a:pt x="640" y="545"/>
                    <a:pt x="639" y="545"/>
                  </a:cubicBezTo>
                  <a:cubicBezTo>
                    <a:pt x="639" y="545"/>
                    <a:pt x="639" y="545"/>
                    <a:pt x="639" y="545"/>
                  </a:cubicBezTo>
                  <a:cubicBezTo>
                    <a:pt x="639" y="545"/>
                    <a:pt x="639" y="545"/>
                    <a:pt x="639" y="545"/>
                  </a:cubicBezTo>
                  <a:cubicBezTo>
                    <a:pt x="639" y="545"/>
                    <a:pt x="639" y="545"/>
                    <a:pt x="639" y="545"/>
                  </a:cubicBezTo>
                  <a:cubicBezTo>
                    <a:pt x="638" y="545"/>
                    <a:pt x="638" y="545"/>
                    <a:pt x="638" y="545"/>
                  </a:cubicBezTo>
                  <a:cubicBezTo>
                    <a:pt x="637" y="545"/>
                    <a:pt x="636" y="545"/>
                    <a:pt x="636" y="545"/>
                  </a:cubicBezTo>
                  <a:cubicBezTo>
                    <a:pt x="635" y="545"/>
                    <a:pt x="635" y="544"/>
                    <a:pt x="635" y="544"/>
                  </a:cubicBezTo>
                  <a:cubicBezTo>
                    <a:pt x="635" y="544"/>
                    <a:pt x="635" y="544"/>
                    <a:pt x="635" y="544"/>
                  </a:cubicBezTo>
                  <a:cubicBezTo>
                    <a:pt x="635" y="544"/>
                    <a:pt x="634" y="544"/>
                    <a:pt x="634" y="544"/>
                  </a:cubicBezTo>
                  <a:cubicBezTo>
                    <a:pt x="634" y="544"/>
                    <a:pt x="633" y="543"/>
                    <a:pt x="633" y="543"/>
                  </a:cubicBezTo>
                  <a:cubicBezTo>
                    <a:pt x="633" y="543"/>
                    <a:pt x="634" y="543"/>
                    <a:pt x="634" y="543"/>
                  </a:cubicBezTo>
                  <a:cubicBezTo>
                    <a:pt x="634" y="543"/>
                    <a:pt x="635" y="543"/>
                    <a:pt x="635" y="543"/>
                  </a:cubicBezTo>
                  <a:cubicBezTo>
                    <a:pt x="635" y="543"/>
                    <a:pt x="635" y="543"/>
                    <a:pt x="635" y="543"/>
                  </a:cubicBezTo>
                  <a:cubicBezTo>
                    <a:pt x="636" y="543"/>
                    <a:pt x="636" y="543"/>
                    <a:pt x="636" y="543"/>
                  </a:cubicBezTo>
                  <a:cubicBezTo>
                    <a:pt x="636" y="543"/>
                    <a:pt x="637" y="543"/>
                    <a:pt x="637" y="543"/>
                  </a:cubicBezTo>
                  <a:cubicBezTo>
                    <a:pt x="637" y="543"/>
                    <a:pt x="637" y="544"/>
                    <a:pt x="637" y="544"/>
                  </a:cubicBezTo>
                  <a:cubicBezTo>
                    <a:pt x="637" y="544"/>
                    <a:pt x="638" y="543"/>
                    <a:pt x="638" y="543"/>
                  </a:cubicBezTo>
                  <a:cubicBezTo>
                    <a:pt x="638" y="543"/>
                    <a:pt x="638" y="543"/>
                    <a:pt x="638" y="543"/>
                  </a:cubicBezTo>
                  <a:cubicBezTo>
                    <a:pt x="638" y="543"/>
                    <a:pt x="638" y="543"/>
                    <a:pt x="638" y="543"/>
                  </a:cubicBezTo>
                  <a:cubicBezTo>
                    <a:pt x="638" y="543"/>
                    <a:pt x="638" y="543"/>
                    <a:pt x="638" y="543"/>
                  </a:cubicBezTo>
                  <a:cubicBezTo>
                    <a:pt x="639" y="543"/>
                    <a:pt x="639" y="544"/>
                    <a:pt x="639" y="544"/>
                  </a:cubicBezTo>
                  <a:cubicBezTo>
                    <a:pt x="639" y="544"/>
                    <a:pt x="639" y="544"/>
                    <a:pt x="639" y="544"/>
                  </a:cubicBezTo>
                  <a:cubicBezTo>
                    <a:pt x="639" y="544"/>
                    <a:pt x="640" y="543"/>
                    <a:pt x="640" y="543"/>
                  </a:cubicBezTo>
                  <a:cubicBezTo>
                    <a:pt x="640" y="543"/>
                    <a:pt x="640" y="544"/>
                    <a:pt x="640" y="544"/>
                  </a:cubicBezTo>
                  <a:cubicBezTo>
                    <a:pt x="640" y="544"/>
                    <a:pt x="640" y="544"/>
                    <a:pt x="640" y="544"/>
                  </a:cubicBezTo>
                  <a:cubicBezTo>
                    <a:pt x="640" y="544"/>
                    <a:pt x="641" y="544"/>
                    <a:pt x="641" y="545"/>
                  </a:cubicBezTo>
                  <a:cubicBezTo>
                    <a:pt x="641" y="545"/>
                    <a:pt x="642" y="545"/>
                    <a:pt x="642" y="545"/>
                  </a:cubicBezTo>
                  <a:cubicBezTo>
                    <a:pt x="642" y="545"/>
                    <a:pt x="642" y="545"/>
                    <a:pt x="642" y="545"/>
                  </a:cubicBezTo>
                  <a:cubicBezTo>
                    <a:pt x="642" y="545"/>
                    <a:pt x="642" y="545"/>
                    <a:pt x="642" y="545"/>
                  </a:cubicBezTo>
                  <a:cubicBezTo>
                    <a:pt x="642" y="545"/>
                    <a:pt x="642" y="545"/>
                    <a:pt x="643" y="545"/>
                  </a:cubicBezTo>
                  <a:cubicBezTo>
                    <a:pt x="643" y="545"/>
                    <a:pt x="643" y="545"/>
                    <a:pt x="643" y="545"/>
                  </a:cubicBezTo>
                  <a:cubicBezTo>
                    <a:pt x="643" y="545"/>
                    <a:pt x="643" y="544"/>
                    <a:pt x="643" y="544"/>
                  </a:cubicBezTo>
                  <a:cubicBezTo>
                    <a:pt x="643" y="544"/>
                    <a:pt x="643" y="544"/>
                    <a:pt x="643" y="544"/>
                  </a:cubicBezTo>
                  <a:cubicBezTo>
                    <a:pt x="643" y="544"/>
                    <a:pt x="644" y="544"/>
                    <a:pt x="644" y="545"/>
                  </a:cubicBezTo>
                  <a:cubicBezTo>
                    <a:pt x="644" y="545"/>
                    <a:pt x="644" y="545"/>
                    <a:pt x="644" y="545"/>
                  </a:cubicBezTo>
                  <a:cubicBezTo>
                    <a:pt x="645" y="546"/>
                    <a:pt x="645" y="546"/>
                    <a:pt x="645" y="546"/>
                  </a:cubicBezTo>
                  <a:cubicBezTo>
                    <a:pt x="645" y="546"/>
                    <a:pt x="646" y="546"/>
                    <a:pt x="646" y="546"/>
                  </a:cubicBezTo>
                  <a:cubicBezTo>
                    <a:pt x="646" y="546"/>
                    <a:pt x="647" y="546"/>
                    <a:pt x="647" y="546"/>
                  </a:cubicBezTo>
                  <a:cubicBezTo>
                    <a:pt x="647" y="546"/>
                    <a:pt x="648" y="546"/>
                    <a:pt x="648" y="546"/>
                  </a:cubicBezTo>
                  <a:cubicBezTo>
                    <a:pt x="648" y="547"/>
                    <a:pt x="648" y="547"/>
                    <a:pt x="648" y="547"/>
                  </a:cubicBezTo>
                  <a:cubicBezTo>
                    <a:pt x="648" y="547"/>
                    <a:pt x="648" y="547"/>
                    <a:pt x="648" y="546"/>
                  </a:cubicBezTo>
                  <a:cubicBezTo>
                    <a:pt x="648" y="546"/>
                    <a:pt x="648" y="546"/>
                    <a:pt x="648" y="546"/>
                  </a:cubicBezTo>
                  <a:cubicBezTo>
                    <a:pt x="649" y="546"/>
                    <a:pt x="650" y="546"/>
                    <a:pt x="651" y="547"/>
                  </a:cubicBezTo>
                  <a:cubicBezTo>
                    <a:pt x="651" y="547"/>
                    <a:pt x="651" y="547"/>
                    <a:pt x="651" y="547"/>
                  </a:cubicBezTo>
                  <a:cubicBezTo>
                    <a:pt x="652" y="547"/>
                    <a:pt x="652" y="546"/>
                    <a:pt x="653" y="546"/>
                  </a:cubicBezTo>
                  <a:cubicBezTo>
                    <a:pt x="653" y="548"/>
                    <a:pt x="655" y="547"/>
                    <a:pt x="656" y="548"/>
                  </a:cubicBezTo>
                  <a:cubicBezTo>
                    <a:pt x="656" y="548"/>
                    <a:pt x="657" y="547"/>
                    <a:pt x="657" y="547"/>
                  </a:cubicBezTo>
                  <a:cubicBezTo>
                    <a:pt x="658" y="548"/>
                    <a:pt x="658" y="547"/>
                    <a:pt x="659" y="547"/>
                  </a:cubicBezTo>
                  <a:cubicBezTo>
                    <a:pt x="660" y="547"/>
                    <a:pt x="660" y="548"/>
                    <a:pt x="660" y="548"/>
                  </a:cubicBezTo>
                  <a:cubicBezTo>
                    <a:pt x="660" y="548"/>
                    <a:pt x="662" y="547"/>
                    <a:pt x="663" y="548"/>
                  </a:cubicBezTo>
                  <a:cubicBezTo>
                    <a:pt x="662" y="549"/>
                    <a:pt x="661" y="548"/>
                    <a:pt x="660" y="548"/>
                  </a:cubicBezTo>
                  <a:cubicBezTo>
                    <a:pt x="659" y="548"/>
                    <a:pt x="658" y="548"/>
                    <a:pt x="657" y="548"/>
                  </a:cubicBezTo>
                  <a:cubicBezTo>
                    <a:pt x="657" y="549"/>
                    <a:pt x="656" y="548"/>
                    <a:pt x="655" y="548"/>
                  </a:cubicBezTo>
                  <a:close/>
                  <a:moveTo>
                    <a:pt x="664" y="561"/>
                  </a:moveTo>
                  <a:cubicBezTo>
                    <a:pt x="663" y="561"/>
                    <a:pt x="663" y="561"/>
                    <a:pt x="662" y="561"/>
                  </a:cubicBezTo>
                  <a:cubicBezTo>
                    <a:pt x="661" y="561"/>
                    <a:pt x="660" y="560"/>
                    <a:pt x="659" y="560"/>
                  </a:cubicBezTo>
                  <a:cubicBezTo>
                    <a:pt x="659" y="560"/>
                    <a:pt x="659" y="560"/>
                    <a:pt x="658" y="560"/>
                  </a:cubicBezTo>
                  <a:cubicBezTo>
                    <a:pt x="658" y="560"/>
                    <a:pt x="658" y="560"/>
                    <a:pt x="658" y="560"/>
                  </a:cubicBezTo>
                  <a:cubicBezTo>
                    <a:pt x="658" y="560"/>
                    <a:pt x="657" y="560"/>
                    <a:pt x="657" y="560"/>
                  </a:cubicBezTo>
                  <a:cubicBezTo>
                    <a:pt x="656" y="561"/>
                    <a:pt x="657" y="561"/>
                    <a:pt x="657" y="561"/>
                  </a:cubicBezTo>
                  <a:cubicBezTo>
                    <a:pt x="658" y="561"/>
                    <a:pt x="658" y="561"/>
                    <a:pt x="659" y="561"/>
                  </a:cubicBezTo>
                  <a:cubicBezTo>
                    <a:pt x="660" y="562"/>
                    <a:pt x="661" y="561"/>
                    <a:pt x="662" y="562"/>
                  </a:cubicBezTo>
                  <a:cubicBezTo>
                    <a:pt x="661" y="563"/>
                    <a:pt x="660" y="562"/>
                    <a:pt x="660" y="562"/>
                  </a:cubicBezTo>
                  <a:cubicBezTo>
                    <a:pt x="658" y="562"/>
                    <a:pt x="658" y="562"/>
                    <a:pt x="658" y="562"/>
                  </a:cubicBezTo>
                  <a:cubicBezTo>
                    <a:pt x="657" y="561"/>
                    <a:pt x="657" y="562"/>
                    <a:pt x="656" y="561"/>
                  </a:cubicBezTo>
                  <a:cubicBezTo>
                    <a:pt x="656" y="561"/>
                    <a:pt x="656" y="560"/>
                    <a:pt x="656" y="560"/>
                  </a:cubicBezTo>
                  <a:cubicBezTo>
                    <a:pt x="656" y="559"/>
                    <a:pt x="656" y="560"/>
                    <a:pt x="657" y="560"/>
                  </a:cubicBezTo>
                  <a:cubicBezTo>
                    <a:pt x="657" y="560"/>
                    <a:pt x="658" y="560"/>
                    <a:pt x="658" y="560"/>
                  </a:cubicBezTo>
                  <a:cubicBezTo>
                    <a:pt x="658" y="560"/>
                    <a:pt x="659" y="560"/>
                    <a:pt x="660" y="560"/>
                  </a:cubicBezTo>
                  <a:cubicBezTo>
                    <a:pt x="660" y="560"/>
                    <a:pt x="661" y="560"/>
                    <a:pt x="661" y="560"/>
                  </a:cubicBezTo>
                  <a:cubicBezTo>
                    <a:pt x="662" y="560"/>
                    <a:pt x="662" y="561"/>
                    <a:pt x="662" y="561"/>
                  </a:cubicBezTo>
                  <a:cubicBezTo>
                    <a:pt x="664" y="561"/>
                    <a:pt x="665" y="560"/>
                    <a:pt x="666" y="561"/>
                  </a:cubicBezTo>
                  <a:cubicBezTo>
                    <a:pt x="666" y="562"/>
                    <a:pt x="665" y="561"/>
                    <a:pt x="664" y="561"/>
                  </a:cubicBezTo>
                  <a:close/>
                  <a:moveTo>
                    <a:pt x="666" y="550"/>
                  </a:moveTo>
                  <a:cubicBezTo>
                    <a:pt x="665" y="550"/>
                    <a:pt x="665" y="549"/>
                    <a:pt x="663" y="549"/>
                  </a:cubicBezTo>
                  <a:cubicBezTo>
                    <a:pt x="664" y="549"/>
                    <a:pt x="665" y="549"/>
                    <a:pt x="666" y="549"/>
                  </a:cubicBezTo>
                  <a:cubicBezTo>
                    <a:pt x="667" y="549"/>
                    <a:pt x="667" y="549"/>
                    <a:pt x="667" y="549"/>
                  </a:cubicBezTo>
                  <a:cubicBezTo>
                    <a:pt x="668" y="549"/>
                    <a:pt x="668" y="549"/>
                    <a:pt x="669" y="549"/>
                  </a:cubicBezTo>
                  <a:cubicBezTo>
                    <a:pt x="670" y="549"/>
                    <a:pt x="670" y="548"/>
                    <a:pt x="671" y="549"/>
                  </a:cubicBezTo>
                  <a:cubicBezTo>
                    <a:pt x="670" y="550"/>
                    <a:pt x="668" y="550"/>
                    <a:pt x="666" y="550"/>
                  </a:cubicBezTo>
                  <a:close/>
                  <a:moveTo>
                    <a:pt x="670" y="562"/>
                  </a:moveTo>
                  <a:cubicBezTo>
                    <a:pt x="669" y="562"/>
                    <a:pt x="668" y="562"/>
                    <a:pt x="667" y="561"/>
                  </a:cubicBezTo>
                  <a:cubicBezTo>
                    <a:pt x="667" y="560"/>
                    <a:pt x="668" y="561"/>
                    <a:pt x="669" y="561"/>
                  </a:cubicBezTo>
                  <a:cubicBezTo>
                    <a:pt x="670" y="561"/>
                    <a:pt x="671" y="561"/>
                    <a:pt x="672" y="562"/>
                  </a:cubicBezTo>
                  <a:cubicBezTo>
                    <a:pt x="672" y="563"/>
                    <a:pt x="671" y="562"/>
                    <a:pt x="670" y="562"/>
                  </a:cubicBezTo>
                  <a:close/>
                  <a:moveTo>
                    <a:pt x="727" y="527"/>
                  </a:moveTo>
                  <a:cubicBezTo>
                    <a:pt x="727" y="528"/>
                    <a:pt x="727" y="528"/>
                    <a:pt x="726" y="528"/>
                  </a:cubicBezTo>
                  <a:cubicBezTo>
                    <a:pt x="726" y="528"/>
                    <a:pt x="726" y="528"/>
                    <a:pt x="726" y="528"/>
                  </a:cubicBezTo>
                  <a:cubicBezTo>
                    <a:pt x="726" y="528"/>
                    <a:pt x="725" y="529"/>
                    <a:pt x="725" y="529"/>
                  </a:cubicBezTo>
                  <a:cubicBezTo>
                    <a:pt x="725" y="529"/>
                    <a:pt x="725" y="529"/>
                    <a:pt x="724" y="529"/>
                  </a:cubicBezTo>
                  <a:cubicBezTo>
                    <a:pt x="724" y="529"/>
                    <a:pt x="724" y="529"/>
                    <a:pt x="723" y="530"/>
                  </a:cubicBezTo>
                  <a:cubicBezTo>
                    <a:pt x="722" y="529"/>
                    <a:pt x="724" y="529"/>
                    <a:pt x="725" y="528"/>
                  </a:cubicBezTo>
                  <a:cubicBezTo>
                    <a:pt x="726" y="528"/>
                    <a:pt x="727" y="528"/>
                    <a:pt x="727" y="527"/>
                  </a:cubicBezTo>
                  <a:cubicBezTo>
                    <a:pt x="728" y="527"/>
                    <a:pt x="727" y="528"/>
                    <a:pt x="727" y="527"/>
                  </a:cubicBezTo>
                  <a:close/>
                  <a:moveTo>
                    <a:pt x="753" y="501"/>
                  </a:moveTo>
                  <a:cubicBezTo>
                    <a:pt x="753" y="501"/>
                    <a:pt x="752" y="501"/>
                    <a:pt x="752" y="501"/>
                  </a:cubicBezTo>
                  <a:cubicBezTo>
                    <a:pt x="751" y="503"/>
                    <a:pt x="752" y="503"/>
                    <a:pt x="751" y="504"/>
                  </a:cubicBezTo>
                  <a:cubicBezTo>
                    <a:pt x="750" y="506"/>
                    <a:pt x="748" y="507"/>
                    <a:pt x="748" y="507"/>
                  </a:cubicBezTo>
                  <a:cubicBezTo>
                    <a:pt x="746" y="507"/>
                    <a:pt x="749" y="505"/>
                    <a:pt x="750" y="502"/>
                  </a:cubicBezTo>
                  <a:cubicBezTo>
                    <a:pt x="750" y="503"/>
                    <a:pt x="751" y="500"/>
                    <a:pt x="752" y="501"/>
                  </a:cubicBezTo>
                  <a:cubicBezTo>
                    <a:pt x="752" y="500"/>
                    <a:pt x="754" y="500"/>
                    <a:pt x="753" y="500"/>
                  </a:cubicBezTo>
                  <a:cubicBezTo>
                    <a:pt x="754" y="499"/>
                    <a:pt x="754" y="500"/>
                    <a:pt x="753" y="501"/>
                  </a:cubicBezTo>
                  <a:close/>
                  <a:moveTo>
                    <a:pt x="756" y="520"/>
                  </a:moveTo>
                  <a:cubicBezTo>
                    <a:pt x="756" y="521"/>
                    <a:pt x="756" y="521"/>
                    <a:pt x="756" y="521"/>
                  </a:cubicBezTo>
                  <a:cubicBezTo>
                    <a:pt x="756" y="521"/>
                    <a:pt x="756" y="521"/>
                    <a:pt x="756" y="521"/>
                  </a:cubicBezTo>
                  <a:cubicBezTo>
                    <a:pt x="756" y="521"/>
                    <a:pt x="756" y="521"/>
                    <a:pt x="756" y="521"/>
                  </a:cubicBezTo>
                  <a:cubicBezTo>
                    <a:pt x="756" y="522"/>
                    <a:pt x="756" y="522"/>
                    <a:pt x="756" y="522"/>
                  </a:cubicBezTo>
                  <a:cubicBezTo>
                    <a:pt x="755" y="522"/>
                    <a:pt x="755" y="522"/>
                    <a:pt x="755" y="521"/>
                  </a:cubicBezTo>
                  <a:cubicBezTo>
                    <a:pt x="755" y="521"/>
                    <a:pt x="755" y="521"/>
                    <a:pt x="755" y="521"/>
                  </a:cubicBezTo>
                  <a:cubicBezTo>
                    <a:pt x="755" y="521"/>
                    <a:pt x="756" y="520"/>
                    <a:pt x="756" y="520"/>
                  </a:cubicBezTo>
                  <a:cubicBezTo>
                    <a:pt x="756" y="520"/>
                    <a:pt x="756" y="520"/>
                    <a:pt x="756" y="520"/>
                  </a:cubicBezTo>
                  <a:cubicBezTo>
                    <a:pt x="756" y="520"/>
                    <a:pt x="756" y="520"/>
                    <a:pt x="756" y="520"/>
                  </a:cubicBezTo>
                  <a:close/>
                  <a:moveTo>
                    <a:pt x="757" y="517"/>
                  </a:moveTo>
                  <a:cubicBezTo>
                    <a:pt x="756" y="517"/>
                    <a:pt x="759" y="516"/>
                    <a:pt x="759" y="515"/>
                  </a:cubicBezTo>
                  <a:cubicBezTo>
                    <a:pt x="760" y="515"/>
                    <a:pt x="757" y="517"/>
                    <a:pt x="757" y="517"/>
                  </a:cubicBezTo>
                  <a:close/>
                  <a:moveTo>
                    <a:pt x="759" y="512"/>
                  </a:moveTo>
                  <a:cubicBezTo>
                    <a:pt x="758" y="512"/>
                    <a:pt x="759" y="511"/>
                    <a:pt x="759" y="510"/>
                  </a:cubicBezTo>
                  <a:cubicBezTo>
                    <a:pt x="760" y="511"/>
                    <a:pt x="759" y="511"/>
                    <a:pt x="759" y="512"/>
                  </a:cubicBezTo>
                  <a:close/>
                  <a:moveTo>
                    <a:pt x="760" y="510"/>
                  </a:moveTo>
                  <a:cubicBezTo>
                    <a:pt x="759" y="510"/>
                    <a:pt x="759" y="508"/>
                    <a:pt x="759" y="507"/>
                  </a:cubicBezTo>
                  <a:cubicBezTo>
                    <a:pt x="760" y="508"/>
                    <a:pt x="760" y="509"/>
                    <a:pt x="760" y="510"/>
                  </a:cubicBezTo>
                  <a:close/>
                  <a:moveTo>
                    <a:pt x="760" y="507"/>
                  </a:moveTo>
                  <a:cubicBezTo>
                    <a:pt x="759" y="507"/>
                    <a:pt x="760" y="506"/>
                    <a:pt x="761" y="505"/>
                  </a:cubicBezTo>
                  <a:cubicBezTo>
                    <a:pt x="761" y="506"/>
                    <a:pt x="760" y="507"/>
                    <a:pt x="760" y="507"/>
                  </a:cubicBezTo>
                  <a:close/>
                  <a:moveTo>
                    <a:pt x="321" y="795"/>
                  </a:moveTo>
                  <a:cubicBezTo>
                    <a:pt x="320" y="795"/>
                    <a:pt x="320" y="793"/>
                    <a:pt x="319" y="793"/>
                  </a:cubicBezTo>
                  <a:cubicBezTo>
                    <a:pt x="318" y="793"/>
                    <a:pt x="318" y="793"/>
                    <a:pt x="317" y="792"/>
                  </a:cubicBezTo>
                  <a:cubicBezTo>
                    <a:pt x="316" y="792"/>
                    <a:pt x="314" y="790"/>
                    <a:pt x="313" y="790"/>
                  </a:cubicBezTo>
                  <a:cubicBezTo>
                    <a:pt x="312" y="790"/>
                    <a:pt x="311" y="788"/>
                    <a:pt x="311" y="788"/>
                  </a:cubicBezTo>
                  <a:cubicBezTo>
                    <a:pt x="311" y="788"/>
                    <a:pt x="310" y="788"/>
                    <a:pt x="310" y="788"/>
                  </a:cubicBezTo>
                  <a:cubicBezTo>
                    <a:pt x="309" y="787"/>
                    <a:pt x="308" y="787"/>
                    <a:pt x="308" y="786"/>
                  </a:cubicBezTo>
                  <a:cubicBezTo>
                    <a:pt x="308" y="786"/>
                    <a:pt x="308" y="786"/>
                    <a:pt x="308" y="786"/>
                  </a:cubicBezTo>
                  <a:cubicBezTo>
                    <a:pt x="308" y="785"/>
                    <a:pt x="306" y="785"/>
                    <a:pt x="304" y="784"/>
                  </a:cubicBezTo>
                  <a:cubicBezTo>
                    <a:pt x="303" y="783"/>
                    <a:pt x="301" y="781"/>
                    <a:pt x="300" y="781"/>
                  </a:cubicBezTo>
                  <a:cubicBezTo>
                    <a:pt x="299" y="781"/>
                    <a:pt x="296" y="778"/>
                    <a:pt x="296" y="778"/>
                  </a:cubicBezTo>
                  <a:cubicBezTo>
                    <a:pt x="296" y="778"/>
                    <a:pt x="295" y="778"/>
                    <a:pt x="295" y="778"/>
                  </a:cubicBezTo>
                  <a:cubicBezTo>
                    <a:pt x="295" y="778"/>
                    <a:pt x="294" y="777"/>
                    <a:pt x="294" y="777"/>
                  </a:cubicBezTo>
                  <a:cubicBezTo>
                    <a:pt x="294" y="777"/>
                    <a:pt x="294" y="777"/>
                    <a:pt x="293" y="776"/>
                  </a:cubicBezTo>
                  <a:cubicBezTo>
                    <a:pt x="292" y="776"/>
                    <a:pt x="291" y="775"/>
                    <a:pt x="289" y="774"/>
                  </a:cubicBezTo>
                  <a:cubicBezTo>
                    <a:pt x="289" y="773"/>
                    <a:pt x="289" y="773"/>
                    <a:pt x="288" y="772"/>
                  </a:cubicBezTo>
                  <a:cubicBezTo>
                    <a:pt x="288" y="772"/>
                    <a:pt x="287" y="771"/>
                    <a:pt x="287" y="771"/>
                  </a:cubicBezTo>
                  <a:cubicBezTo>
                    <a:pt x="286" y="771"/>
                    <a:pt x="285" y="770"/>
                    <a:pt x="285" y="770"/>
                  </a:cubicBezTo>
                  <a:cubicBezTo>
                    <a:pt x="284" y="769"/>
                    <a:pt x="284" y="769"/>
                    <a:pt x="283" y="768"/>
                  </a:cubicBezTo>
                  <a:cubicBezTo>
                    <a:pt x="283" y="768"/>
                    <a:pt x="282" y="768"/>
                    <a:pt x="281" y="767"/>
                  </a:cubicBezTo>
                  <a:cubicBezTo>
                    <a:pt x="280" y="767"/>
                    <a:pt x="280" y="766"/>
                    <a:pt x="279" y="766"/>
                  </a:cubicBezTo>
                  <a:cubicBezTo>
                    <a:pt x="279" y="765"/>
                    <a:pt x="278" y="765"/>
                    <a:pt x="278" y="764"/>
                  </a:cubicBezTo>
                  <a:cubicBezTo>
                    <a:pt x="277" y="764"/>
                    <a:pt x="277" y="764"/>
                    <a:pt x="277" y="763"/>
                  </a:cubicBezTo>
                  <a:cubicBezTo>
                    <a:pt x="276" y="762"/>
                    <a:pt x="274" y="761"/>
                    <a:pt x="274" y="761"/>
                  </a:cubicBezTo>
                  <a:cubicBezTo>
                    <a:pt x="273" y="760"/>
                    <a:pt x="272" y="759"/>
                    <a:pt x="272" y="759"/>
                  </a:cubicBezTo>
                  <a:cubicBezTo>
                    <a:pt x="271" y="759"/>
                    <a:pt x="272" y="758"/>
                    <a:pt x="271" y="758"/>
                  </a:cubicBezTo>
                  <a:cubicBezTo>
                    <a:pt x="271" y="758"/>
                    <a:pt x="271" y="758"/>
                    <a:pt x="270" y="758"/>
                  </a:cubicBezTo>
                  <a:cubicBezTo>
                    <a:pt x="270" y="757"/>
                    <a:pt x="270" y="757"/>
                    <a:pt x="270" y="756"/>
                  </a:cubicBezTo>
                  <a:cubicBezTo>
                    <a:pt x="269" y="756"/>
                    <a:pt x="269" y="755"/>
                    <a:pt x="268" y="755"/>
                  </a:cubicBezTo>
                  <a:cubicBezTo>
                    <a:pt x="268" y="755"/>
                    <a:pt x="267" y="754"/>
                    <a:pt x="266" y="753"/>
                  </a:cubicBezTo>
                  <a:cubicBezTo>
                    <a:pt x="265" y="752"/>
                    <a:pt x="264" y="751"/>
                    <a:pt x="264" y="750"/>
                  </a:cubicBezTo>
                  <a:cubicBezTo>
                    <a:pt x="262" y="750"/>
                    <a:pt x="262" y="749"/>
                    <a:pt x="261" y="749"/>
                  </a:cubicBezTo>
                  <a:cubicBezTo>
                    <a:pt x="261" y="748"/>
                    <a:pt x="260" y="748"/>
                    <a:pt x="259" y="747"/>
                  </a:cubicBezTo>
                  <a:cubicBezTo>
                    <a:pt x="260" y="746"/>
                    <a:pt x="258" y="746"/>
                    <a:pt x="258" y="746"/>
                  </a:cubicBezTo>
                  <a:cubicBezTo>
                    <a:pt x="258" y="745"/>
                    <a:pt x="258" y="745"/>
                    <a:pt x="258" y="744"/>
                  </a:cubicBezTo>
                  <a:cubicBezTo>
                    <a:pt x="258" y="744"/>
                    <a:pt x="257" y="744"/>
                    <a:pt x="257" y="744"/>
                  </a:cubicBezTo>
                  <a:cubicBezTo>
                    <a:pt x="257" y="743"/>
                    <a:pt x="256" y="743"/>
                    <a:pt x="256" y="743"/>
                  </a:cubicBezTo>
                  <a:cubicBezTo>
                    <a:pt x="256" y="743"/>
                    <a:pt x="256" y="742"/>
                    <a:pt x="256" y="742"/>
                  </a:cubicBezTo>
                  <a:cubicBezTo>
                    <a:pt x="255" y="742"/>
                    <a:pt x="255" y="742"/>
                    <a:pt x="255" y="742"/>
                  </a:cubicBezTo>
                  <a:cubicBezTo>
                    <a:pt x="255" y="742"/>
                    <a:pt x="255" y="742"/>
                    <a:pt x="255" y="742"/>
                  </a:cubicBezTo>
                  <a:cubicBezTo>
                    <a:pt x="255" y="741"/>
                    <a:pt x="254" y="741"/>
                    <a:pt x="254" y="740"/>
                  </a:cubicBezTo>
                  <a:cubicBezTo>
                    <a:pt x="253" y="740"/>
                    <a:pt x="251" y="738"/>
                    <a:pt x="251" y="738"/>
                  </a:cubicBezTo>
                  <a:cubicBezTo>
                    <a:pt x="250" y="737"/>
                    <a:pt x="250" y="737"/>
                    <a:pt x="250" y="737"/>
                  </a:cubicBezTo>
                  <a:cubicBezTo>
                    <a:pt x="250" y="737"/>
                    <a:pt x="250" y="736"/>
                    <a:pt x="250" y="736"/>
                  </a:cubicBezTo>
                  <a:cubicBezTo>
                    <a:pt x="249" y="735"/>
                    <a:pt x="248" y="734"/>
                    <a:pt x="247" y="733"/>
                  </a:cubicBezTo>
                  <a:cubicBezTo>
                    <a:pt x="247" y="732"/>
                    <a:pt x="246" y="731"/>
                    <a:pt x="246" y="730"/>
                  </a:cubicBezTo>
                  <a:cubicBezTo>
                    <a:pt x="246" y="730"/>
                    <a:pt x="245" y="729"/>
                    <a:pt x="245" y="729"/>
                  </a:cubicBezTo>
                  <a:cubicBezTo>
                    <a:pt x="244" y="729"/>
                    <a:pt x="244" y="728"/>
                    <a:pt x="244" y="728"/>
                  </a:cubicBezTo>
                  <a:cubicBezTo>
                    <a:pt x="243" y="727"/>
                    <a:pt x="242" y="725"/>
                    <a:pt x="241" y="724"/>
                  </a:cubicBezTo>
                  <a:cubicBezTo>
                    <a:pt x="241" y="724"/>
                    <a:pt x="241" y="723"/>
                    <a:pt x="241" y="723"/>
                  </a:cubicBezTo>
                  <a:cubicBezTo>
                    <a:pt x="241" y="723"/>
                    <a:pt x="240" y="723"/>
                    <a:pt x="240" y="723"/>
                  </a:cubicBezTo>
                  <a:cubicBezTo>
                    <a:pt x="240" y="722"/>
                    <a:pt x="239" y="720"/>
                    <a:pt x="239" y="720"/>
                  </a:cubicBezTo>
                  <a:cubicBezTo>
                    <a:pt x="239" y="720"/>
                    <a:pt x="239" y="719"/>
                    <a:pt x="238" y="719"/>
                  </a:cubicBezTo>
                  <a:cubicBezTo>
                    <a:pt x="238" y="718"/>
                    <a:pt x="237" y="717"/>
                    <a:pt x="237" y="717"/>
                  </a:cubicBezTo>
                  <a:cubicBezTo>
                    <a:pt x="237" y="716"/>
                    <a:pt x="236" y="715"/>
                    <a:pt x="236" y="714"/>
                  </a:cubicBezTo>
                  <a:cubicBezTo>
                    <a:pt x="235" y="713"/>
                    <a:pt x="235" y="712"/>
                    <a:pt x="235" y="712"/>
                  </a:cubicBezTo>
                  <a:cubicBezTo>
                    <a:pt x="235" y="712"/>
                    <a:pt x="235" y="712"/>
                    <a:pt x="235" y="712"/>
                  </a:cubicBezTo>
                  <a:cubicBezTo>
                    <a:pt x="235" y="711"/>
                    <a:pt x="234" y="711"/>
                    <a:pt x="234" y="711"/>
                  </a:cubicBezTo>
                  <a:cubicBezTo>
                    <a:pt x="234" y="710"/>
                    <a:pt x="233" y="708"/>
                    <a:pt x="233" y="707"/>
                  </a:cubicBezTo>
                  <a:cubicBezTo>
                    <a:pt x="233" y="707"/>
                    <a:pt x="232" y="707"/>
                    <a:pt x="232" y="707"/>
                  </a:cubicBezTo>
                  <a:cubicBezTo>
                    <a:pt x="232" y="706"/>
                    <a:pt x="232" y="705"/>
                    <a:pt x="232" y="705"/>
                  </a:cubicBezTo>
                  <a:cubicBezTo>
                    <a:pt x="232" y="705"/>
                    <a:pt x="232" y="705"/>
                    <a:pt x="232" y="704"/>
                  </a:cubicBezTo>
                  <a:cubicBezTo>
                    <a:pt x="232" y="704"/>
                    <a:pt x="231" y="704"/>
                    <a:pt x="231" y="704"/>
                  </a:cubicBezTo>
                  <a:cubicBezTo>
                    <a:pt x="230" y="703"/>
                    <a:pt x="230" y="702"/>
                    <a:pt x="230" y="701"/>
                  </a:cubicBezTo>
                  <a:cubicBezTo>
                    <a:pt x="230" y="701"/>
                    <a:pt x="230" y="701"/>
                    <a:pt x="230" y="701"/>
                  </a:cubicBezTo>
                  <a:cubicBezTo>
                    <a:pt x="229" y="699"/>
                    <a:pt x="229" y="698"/>
                    <a:pt x="229" y="696"/>
                  </a:cubicBezTo>
                  <a:cubicBezTo>
                    <a:pt x="229" y="696"/>
                    <a:pt x="228" y="697"/>
                    <a:pt x="228" y="696"/>
                  </a:cubicBezTo>
                  <a:cubicBezTo>
                    <a:pt x="228" y="696"/>
                    <a:pt x="228" y="695"/>
                    <a:pt x="228" y="695"/>
                  </a:cubicBezTo>
                  <a:cubicBezTo>
                    <a:pt x="227" y="695"/>
                    <a:pt x="228" y="693"/>
                    <a:pt x="228" y="692"/>
                  </a:cubicBezTo>
                  <a:cubicBezTo>
                    <a:pt x="227" y="691"/>
                    <a:pt x="226" y="695"/>
                    <a:pt x="226" y="694"/>
                  </a:cubicBezTo>
                  <a:cubicBezTo>
                    <a:pt x="224" y="685"/>
                    <a:pt x="222" y="673"/>
                    <a:pt x="223" y="665"/>
                  </a:cubicBezTo>
                  <a:cubicBezTo>
                    <a:pt x="223" y="664"/>
                    <a:pt x="223" y="663"/>
                    <a:pt x="223" y="663"/>
                  </a:cubicBezTo>
                  <a:cubicBezTo>
                    <a:pt x="223" y="662"/>
                    <a:pt x="223" y="662"/>
                    <a:pt x="223" y="662"/>
                  </a:cubicBezTo>
                  <a:cubicBezTo>
                    <a:pt x="223" y="662"/>
                    <a:pt x="223" y="661"/>
                    <a:pt x="223" y="660"/>
                  </a:cubicBezTo>
                  <a:cubicBezTo>
                    <a:pt x="223" y="660"/>
                    <a:pt x="224" y="660"/>
                    <a:pt x="224" y="660"/>
                  </a:cubicBezTo>
                  <a:cubicBezTo>
                    <a:pt x="224" y="658"/>
                    <a:pt x="224" y="650"/>
                    <a:pt x="225" y="649"/>
                  </a:cubicBezTo>
                  <a:cubicBezTo>
                    <a:pt x="225" y="649"/>
                    <a:pt x="225" y="649"/>
                    <a:pt x="225" y="648"/>
                  </a:cubicBezTo>
                  <a:cubicBezTo>
                    <a:pt x="225" y="648"/>
                    <a:pt x="226" y="648"/>
                    <a:pt x="226" y="648"/>
                  </a:cubicBezTo>
                  <a:cubicBezTo>
                    <a:pt x="226" y="648"/>
                    <a:pt x="225" y="648"/>
                    <a:pt x="226" y="647"/>
                  </a:cubicBezTo>
                  <a:cubicBezTo>
                    <a:pt x="226" y="646"/>
                    <a:pt x="227" y="645"/>
                    <a:pt x="227" y="644"/>
                  </a:cubicBezTo>
                  <a:cubicBezTo>
                    <a:pt x="227" y="643"/>
                    <a:pt x="228" y="643"/>
                    <a:pt x="228" y="642"/>
                  </a:cubicBezTo>
                  <a:cubicBezTo>
                    <a:pt x="228" y="642"/>
                    <a:pt x="228" y="642"/>
                    <a:pt x="228" y="642"/>
                  </a:cubicBezTo>
                  <a:cubicBezTo>
                    <a:pt x="229" y="640"/>
                    <a:pt x="229" y="639"/>
                    <a:pt x="230" y="639"/>
                  </a:cubicBezTo>
                  <a:cubicBezTo>
                    <a:pt x="230" y="639"/>
                    <a:pt x="230" y="638"/>
                    <a:pt x="230" y="638"/>
                  </a:cubicBezTo>
                  <a:cubicBezTo>
                    <a:pt x="230" y="637"/>
                    <a:pt x="231" y="637"/>
                    <a:pt x="231" y="636"/>
                  </a:cubicBezTo>
                  <a:cubicBezTo>
                    <a:pt x="233" y="635"/>
                    <a:pt x="234" y="633"/>
                    <a:pt x="236" y="632"/>
                  </a:cubicBezTo>
                  <a:cubicBezTo>
                    <a:pt x="243" y="626"/>
                    <a:pt x="251" y="621"/>
                    <a:pt x="260" y="623"/>
                  </a:cubicBezTo>
                  <a:cubicBezTo>
                    <a:pt x="266" y="623"/>
                    <a:pt x="273" y="626"/>
                    <a:pt x="277" y="630"/>
                  </a:cubicBezTo>
                  <a:cubicBezTo>
                    <a:pt x="281" y="635"/>
                    <a:pt x="280" y="641"/>
                    <a:pt x="278" y="646"/>
                  </a:cubicBezTo>
                  <a:cubicBezTo>
                    <a:pt x="278" y="647"/>
                    <a:pt x="276" y="648"/>
                    <a:pt x="276" y="647"/>
                  </a:cubicBezTo>
                  <a:cubicBezTo>
                    <a:pt x="276" y="646"/>
                    <a:pt x="276" y="645"/>
                    <a:pt x="276" y="644"/>
                  </a:cubicBezTo>
                  <a:cubicBezTo>
                    <a:pt x="276" y="642"/>
                    <a:pt x="274" y="639"/>
                    <a:pt x="272" y="638"/>
                  </a:cubicBezTo>
                  <a:cubicBezTo>
                    <a:pt x="268" y="634"/>
                    <a:pt x="262" y="634"/>
                    <a:pt x="258" y="637"/>
                  </a:cubicBezTo>
                  <a:cubicBezTo>
                    <a:pt x="254" y="639"/>
                    <a:pt x="250" y="644"/>
                    <a:pt x="251" y="653"/>
                  </a:cubicBezTo>
                  <a:cubicBezTo>
                    <a:pt x="251" y="660"/>
                    <a:pt x="256" y="667"/>
                    <a:pt x="261" y="671"/>
                  </a:cubicBezTo>
                  <a:cubicBezTo>
                    <a:pt x="268" y="675"/>
                    <a:pt x="277" y="676"/>
                    <a:pt x="284" y="674"/>
                  </a:cubicBezTo>
                  <a:cubicBezTo>
                    <a:pt x="293" y="672"/>
                    <a:pt x="303" y="667"/>
                    <a:pt x="309" y="656"/>
                  </a:cubicBezTo>
                  <a:cubicBezTo>
                    <a:pt x="314" y="646"/>
                    <a:pt x="318" y="633"/>
                    <a:pt x="315" y="622"/>
                  </a:cubicBezTo>
                  <a:cubicBezTo>
                    <a:pt x="312" y="614"/>
                    <a:pt x="305" y="605"/>
                    <a:pt x="295" y="609"/>
                  </a:cubicBezTo>
                  <a:cubicBezTo>
                    <a:pt x="298" y="600"/>
                    <a:pt x="296" y="591"/>
                    <a:pt x="288" y="585"/>
                  </a:cubicBezTo>
                  <a:cubicBezTo>
                    <a:pt x="282" y="579"/>
                    <a:pt x="275" y="578"/>
                    <a:pt x="267" y="577"/>
                  </a:cubicBezTo>
                  <a:cubicBezTo>
                    <a:pt x="243" y="577"/>
                    <a:pt x="240" y="595"/>
                    <a:pt x="239" y="596"/>
                  </a:cubicBezTo>
                  <a:cubicBezTo>
                    <a:pt x="233" y="589"/>
                    <a:pt x="227" y="589"/>
                    <a:pt x="220" y="590"/>
                  </a:cubicBezTo>
                  <a:cubicBezTo>
                    <a:pt x="213" y="591"/>
                    <a:pt x="208" y="596"/>
                    <a:pt x="203" y="601"/>
                  </a:cubicBezTo>
                  <a:cubicBezTo>
                    <a:pt x="184" y="619"/>
                    <a:pt x="183" y="654"/>
                    <a:pt x="190" y="678"/>
                  </a:cubicBezTo>
                  <a:cubicBezTo>
                    <a:pt x="192" y="686"/>
                    <a:pt x="196" y="693"/>
                    <a:pt x="199" y="701"/>
                  </a:cubicBezTo>
                  <a:cubicBezTo>
                    <a:pt x="199" y="702"/>
                    <a:pt x="199" y="702"/>
                    <a:pt x="200" y="702"/>
                  </a:cubicBezTo>
                  <a:cubicBezTo>
                    <a:pt x="200" y="702"/>
                    <a:pt x="200" y="702"/>
                    <a:pt x="200" y="703"/>
                  </a:cubicBezTo>
                  <a:cubicBezTo>
                    <a:pt x="200" y="703"/>
                    <a:pt x="199" y="703"/>
                    <a:pt x="199" y="702"/>
                  </a:cubicBezTo>
                  <a:cubicBezTo>
                    <a:pt x="198" y="701"/>
                    <a:pt x="197" y="699"/>
                    <a:pt x="196" y="698"/>
                  </a:cubicBezTo>
                  <a:cubicBezTo>
                    <a:pt x="195" y="697"/>
                    <a:pt x="194" y="696"/>
                    <a:pt x="194" y="695"/>
                  </a:cubicBezTo>
                  <a:cubicBezTo>
                    <a:pt x="194" y="695"/>
                    <a:pt x="193" y="695"/>
                    <a:pt x="193" y="695"/>
                  </a:cubicBezTo>
                  <a:cubicBezTo>
                    <a:pt x="193" y="694"/>
                    <a:pt x="193" y="694"/>
                    <a:pt x="193" y="694"/>
                  </a:cubicBezTo>
                  <a:cubicBezTo>
                    <a:pt x="192" y="693"/>
                    <a:pt x="192" y="693"/>
                    <a:pt x="192" y="692"/>
                  </a:cubicBezTo>
                  <a:cubicBezTo>
                    <a:pt x="192" y="692"/>
                    <a:pt x="192" y="692"/>
                    <a:pt x="192" y="692"/>
                  </a:cubicBezTo>
                  <a:cubicBezTo>
                    <a:pt x="191" y="692"/>
                    <a:pt x="192" y="692"/>
                    <a:pt x="192" y="691"/>
                  </a:cubicBezTo>
                  <a:cubicBezTo>
                    <a:pt x="192" y="691"/>
                    <a:pt x="191" y="691"/>
                    <a:pt x="191" y="690"/>
                  </a:cubicBezTo>
                  <a:cubicBezTo>
                    <a:pt x="190" y="690"/>
                    <a:pt x="190" y="689"/>
                    <a:pt x="189" y="688"/>
                  </a:cubicBezTo>
                  <a:cubicBezTo>
                    <a:pt x="188" y="687"/>
                    <a:pt x="188" y="685"/>
                    <a:pt x="187" y="685"/>
                  </a:cubicBezTo>
                  <a:cubicBezTo>
                    <a:pt x="187" y="684"/>
                    <a:pt x="187" y="684"/>
                    <a:pt x="187" y="684"/>
                  </a:cubicBezTo>
                  <a:cubicBezTo>
                    <a:pt x="186" y="683"/>
                    <a:pt x="186" y="683"/>
                    <a:pt x="186" y="683"/>
                  </a:cubicBezTo>
                  <a:cubicBezTo>
                    <a:pt x="186" y="682"/>
                    <a:pt x="185" y="681"/>
                    <a:pt x="185" y="681"/>
                  </a:cubicBezTo>
                  <a:cubicBezTo>
                    <a:pt x="185" y="681"/>
                    <a:pt x="185" y="681"/>
                    <a:pt x="185" y="681"/>
                  </a:cubicBezTo>
                  <a:cubicBezTo>
                    <a:pt x="185" y="680"/>
                    <a:pt x="185" y="680"/>
                    <a:pt x="184" y="679"/>
                  </a:cubicBezTo>
                  <a:cubicBezTo>
                    <a:pt x="184" y="678"/>
                    <a:pt x="183" y="678"/>
                    <a:pt x="183" y="677"/>
                  </a:cubicBezTo>
                  <a:cubicBezTo>
                    <a:pt x="182" y="676"/>
                    <a:pt x="182" y="676"/>
                    <a:pt x="182" y="675"/>
                  </a:cubicBezTo>
                  <a:cubicBezTo>
                    <a:pt x="182" y="674"/>
                    <a:pt x="182" y="674"/>
                    <a:pt x="181" y="674"/>
                  </a:cubicBezTo>
                  <a:cubicBezTo>
                    <a:pt x="181" y="674"/>
                    <a:pt x="181" y="673"/>
                    <a:pt x="181" y="673"/>
                  </a:cubicBezTo>
                  <a:cubicBezTo>
                    <a:pt x="181" y="673"/>
                    <a:pt x="181" y="673"/>
                    <a:pt x="181" y="673"/>
                  </a:cubicBezTo>
                  <a:cubicBezTo>
                    <a:pt x="181" y="673"/>
                    <a:pt x="181" y="673"/>
                    <a:pt x="181" y="673"/>
                  </a:cubicBezTo>
                  <a:cubicBezTo>
                    <a:pt x="181" y="672"/>
                    <a:pt x="181" y="673"/>
                    <a:pt x="180" y="673"/>
                  </a:cubicBezTo>
                  <a:cubicBezTo>
                    <a:pt x="180" y="672"/>
                    <a:pt x="181" y="672"/>
                    <a:pt x="181" y="672"/>
                  </a:cubicBezTo>
                  <a:cubicBezTo>
                    <a:pt x="180" y="672"/>
                    <a:pt x="180" y="672"/>
                    <a:pt x="180" y="671"/>
                  </a:cubicBezTo>
                  <a:cubicBezTo>
                    <a:pt x="180" y="671"/>
                    <a:pt x="180" y="670"/>
                    <a:pt x="179" y="670"/>
                  </a:cubicBezTo>
                  <a:cubicBezTo>
                    <a:pt x="179" y="669"/>
                    <a:pt x="178" y="667"/>
                    <a:pt x="178" y="667"/>
                  </a:cubicBezTo>
                  <a:cubicBezTo>
                    <a:pt x="178" y="666"/>
                    <a:pt x="178" y="666"/>
                    <a:pt x="178" y="666"/>
                  </a:cubicBezTo>
                  <a:cubicBezTo>
                    <a:pt x="178" y="666"/>
                    <a:pt x="177" y="666"/>
                    <a:pt x="177" y="666"/>
                  </a:cubicBezTo>
                  <a:cubicBezTo>
                    <a:pt x="177" y="666"/>
                    <a:pt x="178" y="665"/>
                    <a:pt x="177" y="665"/>
                  </a:cubicBezTo>
                  <a:cubicBezTo>
                    <a:pt x="177" y="665"/>
                    <a:pt x="177" y="665"/>
                    <a:pt x="177" y="665"/>
                  </a:cubicBezTo>
                  <a:cubicBezTo>
                    <a:pt x="177" y="665"/>
                    <a:pt x="177" y="664"/>
                    <a:pt x="177" y="664"/>
                  </a:cubicBezTo>
                  <a:cubicBezTo>
                    <a:pt x="177" y="664"/>
                    <a:pt x="177" y="664"/>
                    <a:pt x="176" y="663"/>
                  </a:cubicBezTo>
                  <a:cubicBezTo>
                    <a:pt x="176" y="663"/>
                    <a:pt x="176" y="662"/>
                    <a:pt x="176" y="661"/>
                  </a:cubicBezTo>
                  <a:cubicBezTo>
                    <a:pt x="175" y="660"/>
                    <a:pt x="175" y="660"/>
                    <a:pt x="175" y="659"/>
                  </a:cubicBezTo>
                  <a:cubicBezTo>
                    <a:pt x="175" y="659"/>
                    <a:pt x="175" y="659"/>
                    <a:pt x="175" y="659"/>
                  </a:cubicBezTo>
                  <a:cubicBezTo>
                    <a:pt x="175" y="658"/>
                    <a:pt x="174" y="658"/>
                    <a:pt x="174" y="658"/>
                  </a:cubicBezTo>
                  <a:cubicBezTo>
                    <a:pt x="174" y="656"/>
                    <a:pt x="173" y="654"/>
                    <a:pt x="173" y="653"/>
                  </a:cubicBezTo>
                  <a:cubicBezTo>
                    <a:pt x="173" y="652"/>
                    <a:pt x="173" y="652"/>
                    <a:pt x="172" y="652"/>
                  </a:cubicBezTo>
                  <a:cubicBezTo>
                    <a:pt x="172" y="651"/>
                    <a:pt x="172" y="650"/>
                    <a:pt x="172" y="650"/>
                  </a:cubicBezTo>
                  <a:cubicBezTo>
                    <a:pt x="172" y="650"/>
                    <a:pt x="172" y="650"/>
                    <a:pt x="172" y="650"/>
                  </a:cubicBezTo>
                  <a:cubicBezTo>
                    <a:pt x="172" y="650"/>
                    <a:pt x="172" y="649"/>
                    <a:pt x="172" y="649"/>
                  </a:cubicBezTo>
                  <a:cubicBezTo>
                    <a:pt x="172" y="649"/>
                    <a:pt x="171" y="648"/>
                    <a:pt x="171" y="648"/>
                  </a:cubicBezTo>
                  <a:cubicBezTo>
                    <a:pt x="171" y="647"/>
                    <a:pt x="170" y="645"/>
                    <a:pt x="170" y="644"/>
                  </a:cubicBezTo>
                  <a:cubicBezTo>
                    <a:pt x="170" y="643"/>
                    <a:pt x="169" y="643"/>
                    <a:pt x="169" y="642"/>
                  </a:cubicBezTo>
                  <a:cubicBezTo>
                    <a:pt x="169" y="641"/>
                    <a:pt x="169" y="641"/>
                    <a:pt x="169" y="641"/>
                  </a:cubicBezTo>
                  <a:cubicBezTo>
                    <a:pt x="168" y="639"/>
                    <a:pt x="168" y="637"/>
                    <a:pt x="168" y="636"/>
                  </a:cubicBezTo>
                  <a:cubicBezTo>
                    <a:pt x="168" y="636"/>
                    <a:pt x="167" y="635"/>
                    <a:pt x="167" y="635"/>
                  </a:cubicBezTo>
                  <a:cubicBezTo>
                    <a:pt x="167" y="634"/>
                    <a:pt x="167" y="635"/>
                    <a:pt x="167" y="635"/>
                  </a:cubicBezTo>
                  <a:cubicBezTo>
                    <a:pt x="167" y="634"/>
                    <a:pt x="167" y="634"/>
                    <a:pt x="167" y="633"/>
                  </a:cubicBezTo>
                  <a:cubicBezTo>
                    <a:pt x="167" y="633"/>
                    <a:pt x="166" y="633"/>
                    <a:pt x="166" y="633"/>
                  </a:cubicBezTo>
                  <a:cubicBezTo>
                    <a:pt x="166" y="631"/>
                    <a:pt x="166" y="631"/>
                    <a:pt x="166" y="630"/>
                  </a:cubicBezTo>
                  <a:cubicBezTo>
                    <a:pt x="166" y="630"/>
                    <a:pt x="166" y="630"/>
                    <a:pt x="166" y="630"/>
                  </a:cubicBezTo>
                  <a:cubicBezTo>
                    <a:pt x="165" y="628"/>
                    <a:pt x="165" y="626"/>
                    <a:pt x="165" y="625"/>
                  </a:cubicBezTo>
                  <a:cubicBezTo>
                    <a:pt x="165" y="623"/>
                    <a:pt x="165" y="621"/>
                    <a:pt x="165" y="621"/>
                  </a:cubicBezTo>
                  <a:cubicBezTo>
                    <a:pt x="164" y="620"/>
                    <a:pt x="165" y="619"/>
                    <a:pt x="164" y="619"/>
                  </a:cubicBezTo>
                  <a:cubicBezTo>
                    <a:pt x="164" y="618"/>
                    <a:pt x="164" y="616"/>
                    <a:pt x="164" y="615"/>
                  </a:cubicBezTo>
                  <a:cubicBezTo>
                    <a:pt x="163" y="613"/>
                    <a:pt x="163" y="612"/>
                    <a:pt x="163" y="611"/>
                  </a:cubicBezTo>
                  <a:cubicBezTo>
                    <a:pt x="163" y="608"/>
                    <a:pt x="162" y="604"/>
                    <a:pt x="162" y="602"/>
                  </a:cubicBezTo>
                  <a:cubicBezTo>
                    <a:pt x="162" y="601"/>
                    <a:pt x="162" y="600"/>
                    <a:pt x="162" y="599"/>
                  </a:cubicBezTo>
                  <a:cubicBezTo>
                    <a:pt x="162" y="597"/>
                    <a:pt x="162" y="596"/>
                    <a:pt x="162" y="595"/>
                  </a:cubicBezTo>
                  <a:cubicBezTo>
                    <a:pt x="162" y="594"/>
                    <a:pt x="162" y="594"/>
                    <a:pt x="162" y="594"/>
                  </a:cubicBezTo>
                  <a:cubicBezTo>
                    <a:pt x="162" y="592"/>
                    <a:pt x="162" y="590"/>
                    <a:pt x="162" y="588"/>
                  </a:cubicBezTo>
                  <a:cubicBezTo>
                    <a:pt x="162" y="588"/>
                    <a:pt x="162" y="587"/>
                    <a:pt x="162" y="587"/>
                  </a:cubicBezTo>
                  <a:cubicBezTo>
                    <a:pt x="161" y="584"/>
                    <a:pt x="162" y="581"/>
                    <a:pt x="162" y="578"/>
                  </a:cubicBezTo>
                  <a:cubicBezTo>
                    <a:pt x="162" y="575"/>
                    <a:pt x="162" y="572"/>
                    <a:pt x="162" y="569"/>
                  </a:cubicBezTo>
                  <a:cubicBezTo>
                    <a:pt x="162" y="569"/>
                    <a:pt x="162" y="569"/>
                    <a:pt x="162" y="568"/>
                  </a:cubicBezTo>
                  <a:cubicBezTo>
                    <a:pt x="163" y="566"/>
                    <a:pt x="162" y="565"/>
                    <a:pt x="163" y="563"/>
                  </a:cubicBezTo>
                  <a:cubicBezTo>
                    <a:pt x="163" y="562"/>
                    <a:pt x="163" y="562"/>
                    <a:pt x="163" y="561"/>
                  </a:cubicBezTo>
                  <a:cubicBezTo>
                    <a:pt x="163" y="560"/>
                    <a:pt x="163" y="558"/>
                    <a:pt x="164" y="558"/>
                  </a:cubicBezTo>
                  <a:cubicBezTo>
                    <a:pt x="164" y="556"/>
                    <a:pt x="164" y="554"/>
                    <a:pt x="164" y="553"/>
                  </a:cubicBezTo>
                  <a:cubicBezTo>
                    <a:pt x="164" y="552"/>
                    <a:pt x="164" y="550"/>
                    <a:pt x="165" y="550"/>
                  </a:cubicBezTo>
                  <a:cubicBezTo>
                    <a:pt x="165" y="548"/>
                    <a:pt x="165" y="547"/>
                    <a:pt x="165" y="546"/>
                  </a:cubicBezTo>
                  <a:cubicBezTo>
                    <a:pt x="165" y="545"/>
                    <a:pt x="165" y="545"/>
                    <a:pt x="165" y="544"/>
                  </a:cubicBezTo>
                  <a:cubicBezTo>
                    <a:pt x="166" y="544"/>
                    <a:pt x="165" y="543"/>
                    <a:pt x="165" y="543"/>
                  </a:cubicBezTo>
                  <a:cubicBezTo>
                    <a:pt x="166" y="542"/>
                    <a:pt x="166" y="542"/>
                    <a:pt x="166" y="542"/>
                  </a:cubicBezTo>
                  <a:cubicBezTo>
                    <a:pt x="166" y="541"/>
                    <a:pt x="166" y="541"/>
                    <a:pt x="166" y="540"/>
                  </a:cubicBezTo>
                  <a:cubicBezTo>
                    <a:pt x="166" y="538"/>
                    <a:pt x="167" y="537"/>
                    <a:pt x="167" y="535"/>
                  </a:cubicBezTo>
                  <a:cubicBezTo>
                    <a:pt x="168" y="532"/>
                    <a:pt x="168" y="530"/>
                    <a:pt x="169" y="527"/>
                  </a:cubicBezTo>
                  <a:cubicBezTo>
                    <a:pt x="169" y="525"/>
                    <a:pt x="170" y="524"/>
                    <a:pt x="170" y="522"/>
                  </a:cubicBezTo>
                  <a:cubicBezTo>
                    <a:pt x="170" y="521"/>
                    <a:pt x="171" y="521"/>
                    <a:pt x="171" y="520"/>
                  </a:cubicBezTo>
                  <a:cubicBezTo>
                    <a:pt x="171" y="519"/>
                    <a:pt x="171" y="518"/>
                    <a:pt x="171" y="518"/>
                  </a:cubicBezTo>
                  <a:cubicBezTo>
                    <a:pt x="172" y="517"/>
                    <a:pt x="172" y="515"/>
                    <a:pt x="173" y="514"/>
                  </a:cubicBezTo>
                  <a:cubicBezTo>
                    <a:pt x="173" y="514"/>
                    <a:pt x="173" y="513"/>
                    <a:pt x="173" y="513"/>
                  </a:cubicBezTo>
                  <a:cubicBezTo>
                    <a:pt x="173" y="512"/>
                    <a:pt x="173" y="512"/>
                    <a:pt x="173" y="512"/>
                  </a:cubicBezTo>
                  <a:cubicBezTo>
                    <a:pt x="174" y="511"/>
                    <a:pt x="173" y="511"/>
                    <a:pt x="174" y="510"/>
                  </a:cubicBezTo>
                  <a:cubicBezTo>
                    <a:pt x="175" y="507"/>
                    <a:pt x="175" y="505"/>
                    <a:pt x="176" y="503"/>
                  </a:cubicBezTo>
                  <a:cubicBezTo>
                    <a:pt x="176" y="502"/>
                    <a:pt x="177" y="502"/>
                    <a:pt x="177" y="501"/>
                  </a:cubicBezTo>
                  <a:cubicBezTo>
                    <a:pt x="177" y="501"/>
                    <a:pt x="177" y="500"/>
                    <a:pt x="177" y="500"/>
                  </a:cubicBezTo>
                  <a:cubicBezTo>
                    <a:pt x="177" y="500"/>
                    <a:pt x="177" y="499"/>
                    <a:pt x="177" y="499"/>
                  </a:cubicBezTo>
                  <a:cubicBezTo>
                    <a:pt x="177" y="499"/>
                    <a:pt x="178" y="499"/>
                    <a:pt x="178" y="498"/>
                  </a:cubicBezTo>
                  <a:cubicBezTo>
                    <a:pt x="178" y="498"/>
                    <a:pt x="178" y="497"/>
                    <a:pt x="179" y="496"/>
                  </a:cubicBezTo>
                  <a:cubicBezTo>
                    <a:pt x="179" y="495"/>
                    <a:pt x="178" y="495"/>
                    <a:pt x="178" y="493"/>
                  </a:cubicBezTo>
                  <a:cubicBezTo>
                    <a:pt x="178" y="492"/>
                    <a:pt x="179" y="492"/>
                    <a:pt x="179" y="491"/>
                  </a:cubicBezTo>
                  <a:cubicBezTo>
                    <a:pt x="179" y="491"/>
                    <a:pt x="180" y="491"/>
                    <a:pt x="180" y="491"/>
                  </a:cubicBezTo>
                  <a:cubicBezTo>
                    <a:pt x="180" y="491"/>
                    <a:pt x="181" y="491"/>
                    <a:pt x="181" y="490"/>
                  </a:cubicBezTo>
                  <a:cubicBezTo>
                    <a:pt x="181" y="490"/>
                    <a:pt x="181" y="489"/>
                    <a:pt x="181" y="489"/>
                  </a:cubicBezTo>
                  <a:cubicBezTo>
                    <a:pt x="181" y="488"/>
                    <a:pt x="181" y="487"/>
                    <a:pt x="182" y="487"/>
                  </a:cubicBezTo>
                  <a:cubicBezTo>
                    <a:pt x="182" y="487"/>
                    <a:pt x="183" y="487"/>
                    <a:pt x="183" y="486"/>
                  </a:cubicBezTo>
                  <a:cubicBezTo>
                    <a:pt x="183" y="485"/>
                    <a:pt x="183" y="485"/>
                    <a:pt x="184" y="484"/>
                  </a:cubicBezTo>
                  <a:cubicBezTo>
                    <a:pt x="184" y="484"/>
                    <a:pt x="184" y="483"/>
                    <a:pt x="184" y="483"/>
                  </a:cubicBezTo>
                  <a:cubicBezTo>
                    <a:pt x="185" y="483"/>
                    <a:pt x="185" y="483"/>
                    <a:pt x="185" y="482"/>
                  </a:cubicBezTo>
                  <a:cubicBezTo>
                    <a:pt x="185" y="482"/>
                    <a:pt x="186" y="482"/>
                    <a:pt x="186" y="482"/>
                  </a:cubicBezTo>
                  <a:cubicBezTo>
                    <a:pt x="186" y="480"/>
                    <a:pt x="188" y="478"/>
                    <a:pt x="189" y="477"/>
                  </a:cubicBezTo>
                  <a:cubicBezTo>
                    <a:pt x="189" y="476"/>
                    <a:pt x="189" y="476"/>
                    <a:pt x="189" y="476"/>
                  </a:cubicBezTo>
                  <a:cubicBezTo>
                    <a:pt x="190" y="476"/>
                    <a:pt x="190" y="476"/>
                    <a:pt x="190" y="476"/>
                  </a:cubicBezTo>
                  <a:cubicBezTo>
                    <a:pt x="191" y="475"/>
                    <a:pt x="191" y="475"/>
                    <a:pt x="191" y="475"/>
                  </a:cubicBezTo>
                  <a:cubicBezTo>
                    <a:pt x="191" y="475"/>
                    <a:pt x="191" y="474"/>
                    <a:pt x="192" y="474"/>
                  </a:cubicBezTo>
                  <a:cubicBezTo>
                    <a:pt x="192" y="473"/>
                    <a:pt x="192" y="472"/>
                    <a:pt x="192" y="472"/>
                  </a:cubicBezTo>
                  <a:cubicBezTo>
                    <a:pt x="192" y="472"/>
                    <a:pt x="193" y="471"/>
                    <a:pt x="193" y="471"/>
                  </a:cubicBezTo>
                  <a:cubicBezTo>
                    <a:pt x="193" y="470"/>
                    <a:pt x="192" y="470"/>
                    <a:pt x="192" y="470"/>
                  </a:cubicBezTo>
                  <a:cubicBezTo>
                    <a:pt x="193" y="469"/>
                    <a:pt x="193" y="470"/>
                    <a:pt x="194" y="470"/>
                  </a:cubicBezTo>
                  <a:cubicBezTo>
                    <a:pt x="194" y="469"/>
                    <a:pt x="194" y="469"/>
                    <a:pt x="194" y="469"/>
                  </a:cubicBezTo>
                  <a:cubicBezTo>
                    <a:pt x="194" y="469"/>
                    <a:pt x="194" y="468"/>
                    <a:pt x="194" y="468"/>
                  </a:cubicBezTo>
                  <a:cubicBezTo>
                    <a:pt x="194" y="468"/>
                    <a:pt x="195" y="467"/>
                    <a:pt x="195" y="467"/>
                  </a:cubicBezTo>
                  <a:cubicBezTo>
                    <a:pt x="195" y="467"/>
                    <a:pt x="196" y="462"/>
                    <a:pt x="196" y="462"/>
                  </a:cubicBezTo>
                  <a:cubicBezTo>
                    <a:pt x="197" y="462"/>
                    <a:pt x="197" y="461"/>
                    <a:pt x="197" y="461"/>
                  </a:cubicBezTo>
                  <a:cubicBezTo>
                    <a:pt x="197" y="460"/>
                    <a:pt x="197" y="459"/>
                    <a:pt x="197" y="459"/>
                  </a:cubicBezTo>
                  <a:cubicBezTo>
                    <a:pt x="198" y="458"/>
                    <a:pt x="199" y="459"/>
                    <a:pt x="199" y="458"/>
                  </a:cubicBezTo>
                  <a:cubicBezTo>
                    <a:pt x="199" y="458"/>
                    <a:pt x="199" y="458"/>
                    <a:pt x="199" y="458"/>
                  </a:cubicBezTo>
                  <a:cubicBezTo>
                    <a:pt x="199" y="457"/>
                    <a:pt x="200" y="457"/>
                    <a:pt x="201" y="457"/>
                  </a:cubicBezTo>
                  <a:cubicBezTo>
                    <a:pt x="201" y="455"/>
                    <a:pt x="203" y="454"/>
                    <a:pt x="203" y="452"/>
                  </a:cubicBezTo>
                  <a:cubicBezTo>
                    <a:pt x="205" y="452"/>
                    <a:pt x="206" y="449"/>
                    <a:pt x="207" y="448"/>
                  </a:cubicBezTo>
                  <a:cubicBezTo>
                    <a:pt x="208" y="448"/>
                    <a:pt x="209" y="448"/>
                    <a:pt x="209" y="447"/>
                  </a:cubicBezTo>
                  <a:cubicBezTo>
                    <a:pt x="210" y="446"/>
                    <a:pt x="211" y="445"/>
                    <a:pt x="212" y="444"/>
                  </a:cubicBezTo>
                  <a:cubicBezTo>
                    <a:pt x="212" y="444"/>
                    <a:pt x="213" y="444"/>
                    <a:pt x="213" y="443"/>
                  </a:cubicBezTo>
                  <a:cubicBezTo>
                    <a:pt x="214" y="443"/>
                    <a:pt x="215" y="442"/>
                    <a:pt x="215" y="442"/>
                  </a:cubicBezTo>
                  <a:cubicBezTo>
                    <a:pt x="216" y="442"/>
                    <a:pt x="215" y="439"/>
                    <a:pt x="216" y="439"/>
                  </a:cubicBezTo>
                  <a:cubicBezTo>
                    <a:pt x="216" y="439"/>
                    <a:pt x="217" y="438"/>
                    <a:pt x="218" y="438"/>
                  </a:cubicBezTo>
                  <a:cubicBezTo>
                    <a:pt x="219" y="438"/>
                    <a:pt x="218" y="438"/>
                    <a:pt x="218" y="438"/>
                  </a:cubicBezTo>
                  <a:cubicBezTo>
                    <a:pt x="219" y="437"/>
                    <a:pt x="219" y="435"/>
                    <a:pt x="219" y="434"/>
                  </a:cubicBezTo>
                  <a:cubicBezTo>
                    <a:pt x="219" y="434"/>
                    <a:pt x="219" y="434"/>
                    <a:pt x="220" y="434"/>
                  </a:cubicBezTo>
                  <a:cubicBezTo>
                    <a:pt x="220" y="433"/>
                    <a:pt x="220" y="435"/>
                    <a:pt x="221" y="434"/>
                  </a:cubicBezTo>
                  <a:cubicBezTo>
                    <a:pt x="221" y="434"/>
                    <a:pt x="221" y="434"/>
                    <a:pt x="221" y="434"/>
                  </a:cubicBezTo>
                  <a:cubicBezTo>
                    <a:pt x="222" y="433"/>
                    <a:pt x="222" y="433"/>
                    <a:pt x="222" y="433"/>
                  </a:cubicBezTo>
                  <a:cubicBezTo>
                    <a:pt x="222" y="433"/>
                    <a:pt x="223" y="433"/>
                    <a:pt x="223" y="433"/>
                  </a:cubicBezTo>
                  <a:cubicBezTo>
                    <a:pt x="224" y="432"/>
                    <a:pt x="223" y="432"/>
                    <a:pt x="224" y="432"/>
                  </a:cubicBezTo>
                  <a:cubicBezTo>
                    <a:pt x="225" y="432"/>
                    <a:pt x="225" y="433"/>
                    <a:pt x="226" y="432"/>
                  </a:cubicBezTo>
                  <a:cubicBezTo>
                    <a:pt x="226" y="432"/>
                    <a:pt x="226" y="431"/>
                    <a:pt x="226" y="430"/>
                  </a:cubicBezTo>
                  <a:cubicBezTo>
                    <a:pt x="226" y="430"/>
                    <a:pt x="226" y="431"/>
                    <a:pt x="226" y="430"/>
                  </a:cubicBezTo>
                  <a:cubicBezTo>
                    <a:pt x="226" y="430"/>
                    <a:pt x="227" y="430"/>
                    <a:pt x="227" y="430"/>
                  </a:cubicBezTo>
                  <a:cubicBezTo>
                    <a:pt x="228" y="429"/>
                    <a:pt x="228" y="428"/>
                    <a:pt x="229" y="427"/>
                  </a:cubicBezTo>
                  <a:cubicBezTo>
                    <a:pt x="229" y="427"/>
                    <a:pt x="230" y="426"/>
                    <a:pt x="230" y="425"/>
                  </a:cubicBezTo>
                  <a:cubicBezTo>
                    <a:pt x="230" y="425"/>
                    <a:pt x="231" y="425"/>
                    <a:pt x="231" y="425"/>
                  </a:cubicBezTo>
                  <a:cubicBezTo>
                    <a:pt x="232" y="424"/>
                    <a:pt x="232" y="424"/>
                    <a:pt x="232" y="424"/>
                  </a:cubicBezTo>
                  <a:cubicBezTo>
                    <a:pt x="233" y="423"/>
                    <a:pt x="234" y="422"/>
                    <a:pt x="235" y="422"/>
                  </a:cubicBezTo>
                  <a:cubicBezTo>
                    <a:pt x="236" y="421"/>
                    <a:pt x="237" y="422"/>
                    <a:pt x="238" y="421"/>
                  </a:cubicBezTo>
                  <a:cubicBezTo>
                    <a:pt x="239" y="421"/>
                    <a:pt x="239" y="420"/>
                    <a:pt x="239" y="421"/>
                  </a:cubicBezTo>
                  <a:cubicBezTo>
                    <a:pt x="240" y="421"/>
                    <a:pt x="240" y="423"/>
                    <a:pt x="240" y="423"/>
                  </a:cubicBezTo>
                  <a:cubicBezTo>
                    <a:pt x="240" y="423"/>
                    <a:pt x="241" y="423"/>
                    <a:pt x="241" y="423"/>
                  </a:cubicBezTo>
                  <a:cubicBezTo>
                    <a:pt x="241" y="423"/>
                    <a:pt x="242" y="424"/>
                    <a:pt x="242" y="423"/>
                  </a:cubicBezTo>
                  <a:cubicBezTo>
                    <a:pt x="243" y="423"/>
                    <a:pt x="243" y="423"/>
                    <a:pt x="243" y="422"/>
                  </a:cubicBezTo>
                  <a:cubicBezTo>
                    <a:pt x="243" y="422"/>
                    <a:pt x="244" y="422"/>
                    <a:pt x="244" y="422"/>
                  </a:cubicBezTo>
                  <a:cubicBezTo>
                    <a:pt x="245" y="422"/>
                    <a:pt x="245" y="422"/>
                    <a:pt x="246" y="421"/>
                  </a:cubicBezTo>
                  <a:cubicBezTo>
                    <a:pt x="246" y="421"/>
                    <a:pt x="247" y="421"/>
                    <a:pt x="247" y="421"/>
                  </a:cubicBezTo>
                  <a:cubicBezTo>
                    <a:pt x="247" y="421"/>
                    <a:pt x="247" y="421"/>
                    <a:pt x="247" y="420"/>
                  </a:cubicBezTo>
                  <a:cubicBezTo>
                    <a:pt x="248" y="420"/>
                    <a:pt x="248" y="420"/>
                    <a:pt x="249" y="420"/>
                  </a:cubicBezTo>
                  <a:cubicBezTo>
                    <a:pt x="249" y="420"/>
                    <a:pt x="250" y="420"/>
                    <a:pt x="250" y="419"/>
                  </a:cubicBezTo>
                  <a:cubicBezTo>
                    <a:pt x="250" y="419"/>
                    <a:pt x="251" y="419"/>
                    <a:pt x="251" y="419"/>
                  </a:cubicBezTo>
                  <a:cubicBezTo>
                    <a:pt x="251" y="419"/>
                    <a:pt x="251" y="419"/>
                    <a:pt x="252" y="419"/>
                  </a:cubicBezTo>
                  <a:cubicBezTo>
                    <a:pt x="252" y="419"/>
                    <a:pt x="252" y="419"/>
                    <a:pt x="252" y="419"/>
                  </a:cubicBezTo>
                  <a:cubicBezTo>
                    <a:pt x="252" y="419"/>
                    <a:pt x="253" y="418"/>
                    <a:pt x="253" y="418"/>
                  </a:cubicBezTo>
                  <a:cubicBezTo>
                    <a:pt x="254" y="418"/>
                    <a:pt x="254" y="418"/>
                    <a:pt x="254" y="418"/>
                  </a:cubicBezTo>
                  <a:cubicBezTo>
                    <a:pt x="255" y="417"/>
                    <a:pt x="255" y="418"/>
                    <a:pt x="256" y="418"/>
                  </a:cubicBezTo>
                  <a:cubicBezTo>
                    <a:pt x="256" y="418"/>
                    <a:pt x="256" y="418"/>
                    <a:pt x="257" y="418"/>
                  </a:cubicBezTo>
                  <a:cubicBezTo>
                    <a:pt x="258" y="417"/>
                    <a:pt x="258" y="417"/>
                    <a:pt x="258" y="417"/>
                  </a:cubicBezTo>
                  <a:cubicBezTo>
                    <a:pt x="259" y="417"/>
                    <a:pt x="259" y="418"/>
                    <a:pt x="260" y="417"/>
                  </a:cubicBezTo>
                  <a:cubicBezTo>
                    <a:pt x="260" y="417"/>
                    <a:pt x="261" y="417"/>
                    <a:pt x="261" y="417"/>
                  </a:cubicBezTo>
                  <a:cubicBezTo>
                    <a:pt x="261" y="417"/>
                    <a:pt x="262" y="418"/>
                    <a:pt x="263" y="418"/>
                  </a:cubicBezTo>
                  <a:cubicBezTo>
                    <a:pt x="264" y="417"/>
                    <a:pt x="265" y="418"/>
                    <a:pt x="267" y="418"/>
                  </a:cubicBezTo>
                  <a:cubicBezTo>
                    <a:pt x="267" y="418"/>
                    <a:pt x="268" y="418"/>
                    <a:pt x="268" y="417"/>
                  </a:cubicBezTo>
                  <a:cubicBezTo>
                    <a:pt x="269" y="417"/>
                    <a:pt x="270" y="417"/>
                    <a:pt x="270" y="417"/>
                  </a:cubicBezTo>
                  <a:cubicBezTo>
                    <a:pt x="270" y="417"/>
                    <a:pt x="271" y="417"/>
                    <a:pt x="271" y="417"/>
                  </a:cubicBezTo>
                  <a:cubicBezTo>
                    <a:pt x="271" y="416"/>
                    <a:pt x="271" y="416"/>
                    <a:pt x="271" y="416"/>
                  </a:cubicBezTo>
                  <a:cubicBezTo>
                    <a:pt x="272" y="416"/>
                    <a:pt x="271" y="416"/>
                    <a:pt x="271" y="416"/>
                  </a:cubicBezTo>
                  <a:cubicBezTo>
                    <a:pt x="271" y="416"/>
                    <a:pt x="271" y="415"/>
                    <a:pt x="271" y="415"/>
                  </a:cubicBezTo>
                  <a:cubicBezTo>
                    <a:pt x="271" y="415"/>
                    <a:pt x="271" y="415"/>
                    <a:pt x="271" y="415"/>
                  </a:cubicBezTo>
                  <a:cubicBezTo>
                    <a:pt x="274" y="415"/>
                    <a:pt x="274" y="415"/>
                    <a:pt x="274" y="415"/>
                  </a:cubicBezTo>
                  <a:cubicBezTo>
                    <a:pt x="275" y="415"/>
                    <a:pt x="275" y="416"/>
                    <a:pt x="276" y="416"/>
                  </a:cubicBezTo>
                  <a:cubicBezTo>
                    <a:pt x="277" y="416"/>
                    <a:pt x="278" y="416"/>
                    <a:pt x="278" y="417"/>
                  </a:cubicBezTo>
                  <a:cubicBezTo>
                    <a:pt x="278" y="417"/>
                    <a:pt x="278" y="416"/>
                    <a:pt x="279" y="416"/>
                  </a:cubicBezTo>
                  <a:cubicBezTo>
                    <a:pt x="279" y="417"/>
                    <a:pt x="281" y="416"/>
                    <a:pt x="282" y="416"/>
                  </a:cubicBezTo>
                  <a:cubicBezTo>
                    <a:pt x="282" y="417"/>
                    <a:pt x="283" y="417"/>
                    <a:pt x="283" y="417"/>
                  </a:cubicBezTo>
                  <a:cubicBezTo>
                    <a:pt x="283" y="418"/>
                    <a:pt x="284" y="418"/>
                    <a:pt x="284" y="419"/>
                  </a:cubicBezTo>
                  <a:cubicBezTo>
                    <a:pt x="284" y="420"/>
                    <a:pt x="285" y="419"/>
                    <a:pt x="285" y="420"/>
                  </a:cubicBezTo>
                  <a:cubicBezTo>
                    <a:pt x="283" y="420"/>
                    <a:pt x="282" y="419"/>
                    <a:pt x="282" y="418"/>
                  </a:cubicBezTo>
                  <a:cubicBezTo>
                    <a:pt x="281" y="418"/>
                    <a:pt x="281" y="419"/>
                    <a:pt x="280" y="419"/>
                  </a:cubicBezTo>
                  <a:cubicBezTo>
                    <a:pt x="280" y="418"/>
                    <a:pt x="280" y="418"/>
                    <a:pt x="280" y="418"/>
                  </a:cubicBezTo>
                  <a:cubicBezTo>
                    <a:pt x="278" y="417"/>
                    <a:pt x="276" y="418"/>
                    <a:pt x="275" y="417"/>
                  </a:cubicBezTo>
                  <a:cubicBezTo>
                    <a:pt x="274" y="417"/>
                    <a:pt x="274" y="417"/>
                    <a:pt x="273" y="417"/>
                  </a:cubicBezTo>
                  <a:cubicBezTo>
                    <a:pt x="273" y="417"/>
                    <a:pt x="272" y="418"/>
                    <a:pt x="272" y="418"/>
                  </a:cubicBezTo>
                  <a:cubicBezTo>
                    <a:pt x="272" y="418"/>
                    <a:pt x="272" y="418"/>
                    <a:pt x="272" y="418"/>
                  </a:cubicBezTo>
                  <a:cubicBezTo>
                    <a:pt x="272" y="418"/>
                    <a:pt x="273" y="419"/>
                    <a:pt x="273" y="419"/>
                  </a:cubicBezTo>
                  <a:cubicBezTo>
                    <a:pt x="273" y="419"/>
                    <a:pt x="274" y="420"/>
                    <a:pt x="274" y="420"/>
                  </a:cubicBezTo>
                  <a:cubicBezTo>
                    <a:pt x="275" y="420"/>
                    <a:pt x="275" y="420"/>
                    <a:pt x="276" y="420"/>
                  </a:cubicBezTo>
                  <a:cubicBezTo>
                    <a:pt x="276" y="420"/>
                    <a:pt x="277" y="420"/>
                    <a:pt x="277" y="420"/>
                  </a:cubicBezTo>
                  <a:cubicBezTo>
                    <a:pt x="278" y="420"/>
                    <a:pt x="278" y="420"/>
                    <a:pt x="278" y="420"/>
                  </a:cubicBezTo>
                  <a:cubicBezTo>
                    <a:pt x="278" y="421"/>
                    <a:pt x="279" y="421"/>
                    <a:pt x="279" y="421"/>
                  </a:cubicBezTo>
                  <a:cubicBezTo>
                    <a:pt x="280" y="422"/>
                    <a:pt x="280" y="421"/>
                    <a:pt x="281" y="421"/>
                  </a:cubicBezTo>
                  <a:cubicBezTo>
                    <a:pt x="282" y="421"/>
                    <a:pt x="283" y="422"/>
                    <a:pt x="283" y="422"/>
                  </a:cubicBezTo>
                  <a:cubicBezTo>
                    <a:pt x="284" y="422"/>
                    <a:pt x="284" y="422"/>
                    <a:pt x="284" y="422"/>
                  </a:cubicBezTo>
                  <a:cubicBezTo>
                    <a:pt x="284" y="422"/>
                    <a:pt x="285" y="422"/>
                    <a:pt x="285" y="422"/>
                  </a:cubicBezTo>
                  <a:cubicBezTo>
                    <a:pt x="285" y="423"/>
                    <a:pt x="285" y="423"/>
                    <a:pt x="286" y="423"/>
                  </a:cubicBezTo>
                  <a:cubicBezTo>
                    <a:pt x="286" y="423"/>
                    <a:pt x="283" y="424"/>
                    <a:pt x="283" y="424"/>
                  </a:cubicBezTo>
                  <a:cubicBezTo>
                    <a:pt x="284" y="424"/>
                    <a:pt x="284" y="424"/>
                    <a:pt x="285" y="424"/>
                  </a:cubicBezTo>
                  <a:cubicBezTo>
                    <a:pt x="285" y="424"/>
                    <a:pt x="285" y="424"/>
                    <a:pt x="286" y="425"/>
                  </a:cubicBezTo>
                  <a:cubicBezTo>
                    <a:pt x="286" y="425"/>
                    <a:pt x="286" y="425"/>
                    <a:pt x="286" y="425"/>
                  </a:cubicBezTo>
                  <a:cubicBezTo>
                    <a:pt x="286" y="425"/>
                    <a:pt x="286" y="425"/>
                    <a:pt x="286" y="425"/>
                  </a:cubicBezTo>
                  <a:cubicBezTo>
                    <a:pt x="286" y="425"/>
                    <a:pt x="287" y="425"/>
                    <a:pt x="287" y="425"/>
                  </a:cubicBezTo>
                  <a:cubicBezTo>
                    <a:pt x="287" y="425"/>
                    <a:pt x="288" y="426"/>
                    <a:pt x="288" y="426"/>
                  </a:cubicBezTo>
                  <a:cubicBezTo>
                    <a:pt x="289" y="426"/>
                    <a:pt x="289" y="427"/>
                    <a:pt x="290" y="428"/>
                  </a:cubicBezTo>
                  <a:cubicBezTo>
                    <a:pt x="290" y="428"/>
                    <a:pt x="290" y="428"/>
                    <a:pt x="290" y="428"/>
                  </a:cubicBezTo>
                  <a:cubicBezTo>
                    <a:pt x="291" y="428"/>
                    <a:pt x="291" y="428"/>
                    <a:pt x="291" y="428"/>
                  </a:cubicBezTo>
                  <a:cubicBezTo>
                    <a:pt x="294" y="430"/>
                    <a:pt x="297" y="435"/>
                    <a:pt x="297" y="435"/>
                  </a:cubicBezTo>
                  <a:cubicBezTo>
                    <a:pt x="297" y="436"/>
                    <a:pt x="298" y="436"/>
                    <a:pt x="298" y="436"/>
                  </a:cubicBezTo>
                  <a:cubicBezTo>
                    <a:pt x="298" y="436"/>
                    <a:pt x="299" y="436"/>
                    <a:pt x="299" y="437"/>
                  </a:cubicBezTo>
                  <a:cubicBezTo>
                    <a:pt x="300" y="437"/>
                    <a:pt x="299" y="439"/>
                    <a:pt x="300" y="439"/>
                  </a:cubicBezTo>
                  <a:cubicBezTo>
                    <a:pt x="300" y="439"/>
                    <a:pt x="299" y="439"/>
                    <a:pt x="300" y="440"/>
                  </a:cubicBezTo>
                  <a:cubicBezTo>
                    <a:pt x="301" y="440"/>
                    <a:pt x="301" y="440"/>
                    <a:pt x="301" y="440"/>
                  </a:cubicBezTo>
                  <a:cubicBezTo>
                    <a:pt x="301" y="441"/>
                    <a:pt x="302" y="440"/>
                    <a:pt x="302" y="440"/>
                  </a:cubicBezTo>
                  <a:cubicBezTo>
                    <a:pt x="302" y="441"/>
                    <a:pt x="302" y="444"/>
                    <a:pt x="303" y="444"/>
                  </a:cubicBezTo>
                  <a:cubicBezTo>
                    <a:pt x="304" y="444"/>
                    <a:pt x="305" y="450"/>
                    <a:pt x="305" y="451"/>
                  </a:cubicBezTo>
                  <a:cubicBezTo>
                    <a:pt x="307" y="456"/>
                    <a:pt x="308" y="461"/>
                    <a:pt x="308" y="467"/>
                  </a:cubicBezTo>
                  <a:cubicBezTo>
                    <a:pt x="308" y="476"/>
                    <a:pt x="305" y="485"/>
                    <a:pt x="299" y="493"/>
                  </a:cubicBezTo>
                  <a:cubicBezTo>
                    <a:pt x="293" y="499"/>
                    <a:pt x="286" y="501"/>
                    <a:pt x="278" y="501"/>
                  </a:cubicBezTo>
                  <a:cubicBezTo>
                    <a:pt x="277" y="501"/>
                    <a:pt x="267" y="498"/>
                    <a:pt x="270" y="498"/>
                  </a:cubicBezTo>
                  <a:cubicBezTo>
                    <a:pt x="282" y="495"/>
                    <a:pt x="286" y="491"/>
                    <a:pt x="287" y="483"/>
                  </a:cubicBezTo>
                  <a:cubicBezTo>
                    <a:pt x="288" y="480"/>
                    <a:pt x="287" y="467"/>
                    <a:pt x="277" y="458"/>
                  </a:cubicBezTo>
                  <a:cubicBezTo>
                    <a:pt x="258" y="439"/>
                    <a:pt x="222" y="449"/>
                    <a:pt x="211" y="479"/>
                  </a:cubicBezTo>
                  <a:cubicBezTo>
                    <a:pt x="202" y="505"/>
                    <a:pt x="210" y="544"/>
                    <a:pt x="253" y="556"/>
                  </a:cubicBezTo>
                  <a:cubicBezTo>
                    <a:pt x="315" y="573"/>
                    <a:pt x="339" y="545"/>
                    <a:pt x="340" y="525"/>
                  </a:cubicBezTo>
                  <a:cubicBezTo>
                    <a:pt x="341" y="525"/>
                    <a:pt x="350" y="529"/>
                    <a:pt x="363" y="523"/>
                  </a:cubicBezTo>
                  <a:cubicBezTo>
                    <a:pt x="377" y="517"/>
                    <a:pt x="387" y="505"/>
                    <a:pt x="393" y="492"/>
                  </a:cubicBezTo>
                  <a:cubicBezTo>
                    <a:pt x="396" y="485"/>
                    <a:pt x="397" y="477"/>
                    <a:pt x="398" y="470"/>
                  </a:cubicBezTo>
                  <a:cubicBezTo>
                    <a:pt x="399" y="454"/>
                    <a:pt x="395" y="431"/>
                    <a:pt x="379" y="424"/>
                  </a:cubicBezTo>
                  <a:cubicBezTo>
                    <a:pt x="378" y="423"/>
                    <a:pt x="368" y="419"/>
                    <a:pt x="367" y="421"/>
                  </a:cubicBezTo>
                  <a:cubicBezTo>
                    <a:pt x="367" y="421"/>
                    <a:pt x="390" y="387"/>
                    <a:pt x="336" y="359"/>
                  </a:cubicBezTo>
                  <a:cubicBezTo>
                    <a:pt x="336" y="359"/>
                    <a:pt x="334" y="358"/>
                    <a:pt x="331" y="356"/>
                  </a:cubicBezTo>
                  <a:cubicBezTo>
                    <a:pt x="330" y="356"/>
                    <a:pt x="329" y="356"/>
                    <a:pt x="328" y="356"/>
                  </a:cubicBezTo>
                  <a:cubicBezTo>
                    <a:pt x="327" y="355"/>
                    <a:pt x="328" y="355"/>
                    <a:pt x="327" y="355"/>
                  </a:cubicBezTo>
                  <a:cubicBezTo>
                    <a:pt x="326" y="355"/>
                    <a:pt x="326" y="355"/>
                    <a:pt x="326" y="354"/>
                  </a:cubicBezTo>
                  <a:cubicBezTo>
                    <a:pt x="326" y="354"/>
                    <a:pt x="325" y="354"/>
                    <a:pt x="325" y="354"/>
                  </a:cubicBezTo>
                  <a:cubicBezTo>
                    <a:pt x="325" y="354"/>
                    <a:pt x="324" y="354"/>
                    <a:pt x="324" y="354"/>
                  </a:cubicBezTo>
                  <a:cubicBezTo>
                    <a:pt x="322" y="354"/>
                    <a:pt x="322" y="354"/>
                    <a:pt x="321" y="354"/>
                  </a:cubicBezTo>
                  <a:cubicBezTo>
                    <a:pt x="321" y="353"/>
                    <a:pt x="321" y="354"/>
                    <a:pt x="321" y="354"/>
                  </a:cubicBezTo>
                  <a:cubicBezTo>
                    <a:pt x="321" y="354"/>
                    <a:pt x="320" y="353"/>
                    <a:pt x="320" y="353"/>
                  </a:cubicBezTo>
                  <a:cubicBezTo>
                    <a:pt x="319" y="353"/>
                    <a:pt x="319" y="353"/>
                    <a:pt x="318" y="353"/>
                  </a:cubicBezTo>
                  <a:cubicBezTo>
                    <a:pt x="318" y="353"/>
                    <a:pt x="317" y="352"/>
                    <a:pt x="317" y="352"/>
                  </a:cubicBezTo>
                  <a:cubicBezTo>
                    <a:pt x="317" y="352"/>
                    <a:pt x="316" y="352"/>
                    <a:pt x="316" y="353"/>
                  </a:cubicBezTo>
                  <a:cubicBezTo>
                    <a:pt x="316" y="353"/>
                    <a:pt x="316" y="352"/>
                    <a:pt x="316" y="352"/>
                  </a:cubicBezTo>
                  <a:cubicBezTo>
                    <a:pt x="314" y="352"/>
                    <a:pt x="313" y="351"/>
                    <a:pt x="313" y="351"/>
                  </a:cubicBezTo>
                  <a:cubicBezTo>
                    <a:pt x="310" y="352"/>
                    <a:pt x="307" y="351"/>
                    <a:pt x="305" y="351"/>
                  </a:cubicBezTo>
                  <a:cubicBezTo>
                    <a:pt x="305" y="351"/>
                    <a:pt x="305" y="351"/>
                    <a:pt x="304" y="351"/>
                  </a:cubicBezTo>
                  <a:cubicBezTo>
                    <a:pt x="304" y="352"/>
                    <a:pt x="304" y="351"/>
                    <a:pt x="303" y="352"/>
                  </a:cubicBezTo>
                  <a:cubicBezTo>
                    <a:pt x="302" y="352"/>
                    <a:pt x="300" y="351"/>
                    <a:pt x="300" y="351"/>
                  </a:cubicBezTo>
                  <a:cubicBezTo>
                    <a:pt x="300" y="351"/>
                    <a:pt x="300" y="352"/>
                    <a:pt x="299" y="352"/>
                  </a:cubicBezTo>
                  <a:cubicBezTo>
                    <a:pt x="299" y="351"/>
                    <a:pt x="297" y="352"/>
                    <a:pt x="296" y="351"/>
                  </a:cubicBezTo>
                  <a:cubicBezTo>
                    <a:pt x="296" y="352"/>
                    <a:pt x="294" y="352"/>
                    <a:pt x="293" y="352"/>
                  </a:cubicBezTo>
                  <a:cubicBezTo>
                    <a:pt x="293" y="352"/>
                    <a:pt x="293" y="352"/>
                    <a:pt x="293" y="353"/>
                  </a:cubicBezTo>
                  <a:cubicBezTo>
                    <a:pt x="293" y="353"/>
                    <a:pt x="293" y="352"/>
                    <a:pt x="292" y="352"/>
                  </a:cubicBezTo>
                  <a:cubicBezTo>
                    <a:pt x="292" y="353"/>
                    <a:pt x="293" y="353"/>
                    <a:pt x="293" y="353"/>
                  </a:cubicBezTo>
                  <a:cubicBezTo>
                    <a:pt x="294" y="353"/>
                    <a:pt x="294" y="353"/>
                    <a:pt x="296" y="353"/>
                  </a:cubicBezTo>
                  <a:cubicBezTo>
                    <a:pt x="296" y="353"/>
                    <a:pt x="297" y="353"/>
                    <a:pt x="297" y="353"/>
                  </a:cubicBezTo>
                  <a:cubicBezTo>
                    <a:pt x="298" y="353"/>
                    <a:pt x="299" y="353"/>
                    <a:pt x="300" y="352"/>
                  </a:cubicBezTo>
                  <a:cubicBezTo>
                    <a:pt x="301" y="353"/>
                    <a:pt x="302" y="353"/>
                    <a:pt x="303" y="353"/>
                  </a:cubicBezTo>
                  <a:cubicBezTo>
                    <a:pt x="303" y="353"/>
                    <a:pt x="303" y="353"/>
                    <a:pt x="303" y="353"/>
                  </a:cubicBezTo>
                  <a:cubicBezTo>
                    <a:pt x="304" y="353"/>
                    <a:pt x="304" y="354"/>
                    <a:pt x="304" y="354"/>
                  </a:cubicBezTo>
                  <a:cubicBezTo>
                    <a:pt x="304" y="354"/>
                    <a:pt x="304" y="354"/>
                    <a:pt x="305" y="354"/>
                  </a:cubicBezTo>
                  <a:cubicBezTo>
                    <a:pt x="306" y="353"/>
                    <a:pt x="307" y="354"/>
                    <a:pt x="307" y="354"/>
                  </a:cubicBezTo>
                  <a:cubicBezTo>
                    <a:pt x="309" y="354"/>
                    <a:pt x="310" y="354"/>
                    <a:pt x="310" y="354"/>
                  </a:cubicBezTo>
                  <a:cubicBezTo>
                    <a:pt x="310" y="355"/>
                    <a:pt x="311" y="354"/>
                    <a:pt x="312" y="354"/>
                  </a:cubicBezTo>
                  <a:cubicBezTo>
                    <a:pt x="313" y="355"/>
                    <a:pt x="313" y="355"/>
                    <a:pt x="314" y="355"/>
                  </a:cubicBezTo>
                  <a:cubicBezTo>
                    <a:pt x="315" y="356"/>
                    <a:pt x="315" y="355"/>
                    <a:pt x="316" y="356"/>
                  </a:cubicBezTo>
                  <a:cubicBezTo>
                    <a:pt x="318" y="356"/>
                    <a:pt x="317" y="357"/>
                    <a:pt x="319" y="356"/>
                  </a:cubicBezTo>
                  <a:cubicBezTo>
                    <a:pt x="323" y="357"/>
                    <a:pt x="323" y="355"/>
                    <a:pt x="325" y="357"/>
                  </a:cubicBezTo>
                  <a:cubicBezTo>
                    <a:pt x="326" y="357"/>
                    <a:pt x="330" y="359"/>
                    <a:pt x="330" y="359"/>
                  </a:cubicBezTo>
                  <a:cubicBezTo>
                    <a:pt x="330" y="360"/>
                    <a:pt x="330" y="360"/>
                    <a:pt x="330" y="360"/>
                  </a:cubicBezTo>
                  <a:cubicBezTo>
                    <a:pt x="329" y="359"/>
                    <a:pt x="327" y="359"/>
                    <a:pt x="325" y="359"/>
                  </a:cubicBezTo>
                  <a:cubicBezTo>
                    <a:pt x="325" y="359"/>
                    <a:pt x="323" y="358"/>
                    <a:pt x="323" y="358"/>
                  </a:cubicBezTo>
                  <a:cubicBezTo>
                    <a:pt x="322" y="358"/>
                    <a:pt x="322" y="357"/>
                    <a:pt x="321" y="357"/>
                  </a:cubicBezTo>
                  <a:cubicBezTo>
                    <a:pt x="320" y="357"/>
                    <a:pt x="318" y="358"/>
                    <a:pt x="316" y="357"/>
                  </a:cubicBezTo>
                  <a:cubicBezTo>
                    <a:pt x="316" y="357"/>
                    <a:pt x="315" y="358"/>
                    <a:pt x="314" y="357"/>
                  </a:cubicBezTo>
                  <a:cubicBezTo>
                    <a:pt x="313" y="357"/>
                    <a:pt x="312" y="357"/>
                    <a:pt x="310" y="357"/>
                  </a:cubicBezTo>
                  <a:cubicBezTo>
                    <a:pt x="309" y="357"/>
                    <a:pt x="309" y="356"/>
                    <a:pt x="308" y="356"/>
                  </a:cubicBezTo>
                  <a:cubicBezTo>
                    <a:pt x="306" y="357"/>
                    <a:pt x="304" y="357"/>
                    <a:pt x="302" y="357"/>
                  </a:cubicBezTo>
                  <a:cubicBezTo>
                    <a:pt x="302" y="357"/>
                    <a:pt x="301" y="357"/>
                    <a:pt x="301" y="357"/>
                  </a:cubicBezTo>
                  <a:cubicBezTo>
                    <a:pt x="301" y="357"/>
                    <a:pt x="301" y="358"/>
                    <a:pt x="300" y="358"/>
                  </a:cubicBezTo>
                  <a:cubicBezTo>
                    <a:pt x="298" y="358"/>
                    <a:pt x="298" y="358"/>
                    <a:pt x="298" y="358"/>
                  </a:cubicBezTo>
                  <a:cubicBezTo>
                    <a:pt x="297" y="359"/>
                    <a:pt x="299" y="358"/>
                    <a:pt x="299" y="359"/>
                  </a:cubicBezTo>
                  <a:cubicBezTo>
                    <a:pt x="299" y="359"/>
                    <a:pt x="301" y="360"/>
                    <a:pt x="300" y="360"/>
                  </a:cubicBezTo>
                  <a:cubicBezTo>
                    <a:pt x="299" y="360"/>
                    <a:pt x="299" y="361"/>
                    <a:pt x="298" y="361"/>
                  </a:cubicBezTo>
                  <a:cubicBezTo>
                    <a:pt x="298" y="360"/>
                    <a:pt x="298" y="360"/>
                    <a:pt x="297" y="360"/>
                  </a:cubicBezTo>
                  <a:cubicBezTo>
                    <a:pt x="297" y="360"/>
                    <a:pt x="297" y="361"/>
                    <a:pt x="297" y="361"/>
                  </a:cubicBezTo>
                  <a:cubicBezTo>
                    <a:pt x="295" y="360"/>
                    <a:pt x="295" y="359"/>
                    <a:pt x="294" y="359"/>
                  </a:cubicBezTo>
                  <a:cubicBezTo>
                    <a:pt x="294" y="360"/>
                    <a:pt x="295" y="359"/>
                    <a:pt x="295" y="361"/>
                  </a:cubicBezTo>
                  <a:cubicBezTo>
                    <a:pt x="294" y="361"/>
                    <a:pt x="293" y="361"/>
                    <a:pt x="292" y="361"/>
                  </a:cubicBezTo>
                  <a:cubicBezTo>
                    <a:pt x="292" y="360"/>
                    <a:pt x="292" y="359"/>
                    <a:pt x="291" y="358"/>
                  </a:cubicBezTo>
                  <a:cubicBezTo>
                    <a:pt x="288" y="358"/>
                    <a:pt x="288" y="358"/>
                    <a:pt x="288" y="358"/>
                  </a:cubicBezTo>
                  <a:cubicBezTo>
                    <a:pt x="287" y="359"/>
                    <a:pt x="287" y="359"/>
                    <a:pt x="287" y="360"/>
                  </a:cubicBezTo>
                  <a:cubicBezTo>
                    <a:pt x="287" y="360"/>
                    <a:pt x="287" y="361"/>
                    <a:pt x="287" y="362"/>
                  </a:cubicBezTo>
                  <a:cubicBezTo>
                    <a:pt x="287" y="362"/>
                    <a:pt x="286" y="362"/>
                    <a:pt x="286" y="362"/>
                  </a:cubicBezTo>
                  <a:cubicBezTo>
                    <a:pt x="285" y="360"/>
                    <a:pt x="287" y="360"/>
                    <a:pt x="286" y="359"/>
                  </a:cubicBezTo>
                  <a:cubicBezTo>
                    <a:pt x="284" y="359"/>
                    <a:pt x="285" y="360"/>
                    <a:pt x="283" y="360"/>
                  </a:cubicBezTo>
                  <a:cubicBezTo>
                    <a:pt x="283" y="360"/>
                    <a:pt x="282" y="360"/>
                    <a:pt x="281" y="360"/>
                  </a:cubicBezTo>
                  <a:cubicBezTo>
                    <a:pt x="281" y="360"/>
                    <a:pt x="281" y="361"/>
                    <a:pt x="280" y="361"/>
                  </a:cubicBezTo>
                  <a:cubicBezTo>
                    <a:pt x="280" y="361"/>
                    <a:pt x="279" y="360"/>
                    <a:pt x="279" y="361"/>
                  </a:cubicBezTo>
                  <a:cubicBezTo>
                    <a:pt x="279" y="360"/>
                    <a:pt x="279" y="361"/>
                    <a:pt x="279" y="361"/>
                  </a:cubicBezTo>
                  <a:cubicBezTo>
                    <a:pt x="277" y="361"/>
                    <a:pt x="276" y="360"/>
                    <a:pt x="275" y="360"/>
                  </a:cubicBezTo>
                  <a:cubicBezTo>
                    <a:pt x="274" y="361"/>
                    <a:pt x="274" y="362"/>
                    <a:pt x="272" y="363"/>
                  </a:cubicBezTo>
                  <a:cubicBezTo>
                    <a:pt x="270" y="363"/>
                    <a:pt x="269" y="364"/>
                    <a:pt x="267" y="363"/>
                  </a:cubicBezTo>
                  <a:cubicBezTo>
                    <a:pt x="267" y="364"/>
                    <a:pt x="267" y="365"/>
                    <a:pt x="266" y="365"/>
                  </a:cubicBezTo>
                  <a:cubicBezTo>
                    <a:pt x="266" y="364"/>
                    <a:pt x="264" y="364"/>
                    <a:pt x="264" y="364"/>
                  </a:cubicBezTo>
                  <a:cubicBezTo>
                    <a:pt x="263" y="363"/>
                    <a:pt x="264" y="365"/>
                    <a:pt x="263" y="364"/>
                  </a:cubicBezTo>
                  <a:cubicBezTo>
                    <a:pt x="263" y="364"/>
                    <a:pt x="262" y="364"/>
                    <a:pt x="262" y="363"/>
                  </a:cubicBezTo>
                  <a:cubicBezTo>
                    <a:pt x="262" y="363"/>
                    <a:pt x="263" y="363"/>
                    <a:pt x="263" y="363"/>
                  </a:cubicBezTo>
                  <a:cubicBezTo>
                    <a:pt x="263" y="363"/>
                    <a:pt x="263" y="362"/>
                    <a:pt x="263" y="362"/>
                  </a:cubicBezTo>
                  <a:cubicBezTo>
                    <a:pt x="264" y="361"/>
                    <a:pt x="265" y="360"/>
                    <a:pt x="266" y="360"/>
                  </a:cubicBezTo>
                  <a:cubicBezTo>
                    <a:pt x="266" y="359"/>
                    <a:pt x="267" y="359"/>
                    <a:pt x="267" y="358"/>
                  </a:cubicBezTo>
                  <a:cubicBezTo>
                    <a:pt x="265" y="357"/>
                    <a:pt x="264" y="360"/>
                    <a:pt x="262" y="359"/>
                  </a:cubicBezTo>
                  <a:cubicBezTo>
                    <a:pt x="262" y="359"/>
                    <a:pt x="262" y="359"/>
                    <a:pt x="262" y="359"/>
                  </a:cubicBezTo>
                  <a:cubicBezTo>
                    <a:pt x="262" y="359"/>
                    <a:pt x="261" y="359"/>
                    <a:pt x="261" y="360"/>
                  </a:cubicBezTo>
                  <a:cubicBezTo>
                    <a:pt x="261" y="360"/>
                    <a:pt x="261" y="361"/>
                    <a:pt x="260" y="361"/>
                  </a:cubicBezTo>
                  <a:cubicBezTo>
                    <a:pt x="259" y="361"/>
                    <a:pt x="259" y="361"/>
                    <a:pt x="259" y="361"/>
                  </a:cubicBezTo>
                  <a:cubicBezTo>
                    <a:pt x="258" y="363"/>
                    <a:pt x="260" y="362"/>
                    <a:pt x="261" y="363"/>
                  </a:cubicBezTo>
                  <a:cubicBezTo>
                    <a:pt x="261" y="363"/>
                    <a:pt x="261" y="365"/>
                    <a:pt x="261" y="365"/>
                  </a:cubicBezTo>
                  <a:cubicBezTo>
                    <a:pt x="261" y="365"/>
                    <a:pt x="261" y="366"/>
                    <a:pt x="261" y="366"/>
                  </a:cubicBezTo>
                  <a:cubicBezTo>
                    <a:pt x="260" y="366"/>
                    <a:pt x="260" y="366"/>
                    <a:pt x="260" y="366"/>
                  </a:cubicBezTo>
                  <a:cubicBezTo>
                    <a:pt x="259" y="367"/>
                    <a:pt x="260" y="367"/>
                    <a:pt x="259" y="367"/>
                  </a:cubicBezTo>
                  <a:cubicBezTo>
                    <a:pt x="258" y="367"/>
                    <a:pt x="258" y="367"/>
                    <a:pt x="258" y="367"/>
                  </a:cubicBezTo>
                  <a:cubicBezTo>
                    <a:pt x="257" y="366"/>
                    <a:pt x="256" y="365"/>
                    <a:pt x="256" y="364"/>
                  </a:cubicBezTo>
                  <a:cubicBezTo>
                    <a:pt x="257" y="364"/>
                    <a:pt x="257" y="363"/>
                    <a:pt x="258" y="363"/>
                  </a:cubicBezTo>
                  <a:cubicBezTo>
                    <a:pt x="258" y="363"/>
                    <a:pt x="258" y="363"/>
                    <a:pt x="259" y="362"/>
                  </a:cubicBezTo>
                  <a:cubicBezTo>
                    <a:pt x="259" y="361"/>
                    <a:pt x="258" y="361"/>
                    <a:pt x="258" y="360"/>
                  </a:cubicBezTo>
                  <a:cubicBezTo>
                    <a:pt x="257" y="360"/>
                    <a:pt x="257" y="361"/>
                    <a:pt x="256" y="361"/>
                  </a:cubicBezTo>
                  <a:cubicBezTo>
                    <a:pt x="254" y="361"/>
                    <a:pt x="253" y="362"/>
                    <a:pt x="251" y="361"/>
                  </a:cubicBezTo>
                  <a:cubicBezTo>
                    <a:pt x="250" y="362"/>
                    <a:pt x="250" y="363"/>
                    <a:pt x="250" y="364"/>
                  </a:cubicBezTo>
                  <a:cubicBezTo>
                    <a:pt x="250" y="364"/>
                    <a:pt x="249" y="365"/>
                    <a:pt x="248" y="365"/>
                  </a:cubicBezTo>
                  <a:cubicBezTo>
                    <a:pt x="247" y="364"/>
                    <a:pt x="247" y="362"/>
                    <a:pt x="245" y="362"/>
                  </a:cubicBezTo>
                  <a:cubicBezTo>
                    <a:pt x="245" y="364"/>
                    <a:pt x="246" y="364"/>
                    <a:pt x="246" y="365"/>
                  </a:cubicBezTo>
                  <a:cubicBezTo>
                    <a:pt x="246" y="366"/>
                    <a:pt x="246" y="366"/>
                    <a:pt x="246" y="366"/>
                  </a:cubicBezTo>
                  <a:cubicBezTo>
                    <a:pt x="245" y="366"/>
                    <a:pt x="245" y="366"/>
                    <a:pt x="245" y="366"/>
                  </a:cubicBezTo>
                  <a:cubicBezTo>
                    <a:pt x="245" y="366"/>
                    <a:pt x="244" y="366"/>
                    <a:pt x="243" y="366"/>
                  </a:cubicBezTo>
                  <a:cubicBezTo>
                    <a:pt x="243" y="367"/>
                    <a:pt x="243" y="367"/>
                    <a:pt x="243" y="367"/>
                  </a:cubicBezTo>
                  <a:cubicBezTo>
                    <a:pt x="242" y="367"/>
                    <a:pt x="242" y="369"/>
                    <a:pt x="242" y="369"/>
                  </a:cubicBezTo>
                  <a:cubicBezTo>
                    <a:pt x="242" y="368"/>
                    <a:pt x="241" y="368"/>
                    <a:pt x="241" y="367"/>
                  </a:cubicBezTo>
                  <a:cubicBezTo>
                    <a:pt x="242" y="365"/>
                    <a:pt x="241" y="364"/>
                    <a:pt x="240" y="364"/>
                  </a:cubicBezTo>
                  <a:cubicBezTo>
                    <a:pt x="240" y="365"/>
                    <a:pt x="240" y="367"/>
                    <a:pt x="240" y="369"/>
                  </a:cubicBezTo>
                  <a:cubicBezTo>
                    <a:pt x="241" y="369"/>
                    <a:pt x="242" y="370"/>
                    <a:pt x="241" y="371"/>
                  </a:cubicBezTo>
                  <a:cubicBezTo>
                    <a:pt x="240" y="371"/>
                    <a:pt x="240" y="370"/>
                    <a:pt x="239" y="370"/>
                  </a:cubicBezTo>
                  <a:cubicBezTo>
                    <a:pt x="238" y="370"/>
                    <a:pt x="238" y="372"/>
                    <a:pt x="237" y="372"/>
                  </a:cubicBezTo>
                  <a:cubicBezTo>
                    <a:pt x="237" y="371"/>
                    <a:pt x="237" y="370"/>
                    <a:pt x="236" y="370"/>
                  </a:cubicBezTo>
                  <a:cubicBezTo>
                    <a:pt x="235" y="371"/>
                    <a:pt x="236" y="371"/>
                    <a:pt x="236" y="372"/>
                  </a:cubicBezTo>
                  <a:cubicBezTo>
                    <a:pt x="235" y="372"/>
                    <a:pt x="234" y="373"/>
                    <a:pt x="233" y="373"/>
                  </a:cubicBezTo>
                  <a:cubicBezTo>
                    <a:pt x="233" y="374"/>
                    <a:pt x="233" y="375"/>
                    <a:pt x="233" y="375"/>
                  </a:cubicBezTo>
                  <a:cubicBezTo>
                    <a:pt x="233" y="375"/>
                    <a:pt x="232" y="374"/>
                    <a:pt x="232" y="374"/>
                  </a:cubicBezTo>
                  <a:cubicBezTo>
                    <a:pt x="231" y="375"/>
                    <a:pt x="232" y="376"/>
                    <a:pt x="231" y="376"/>
                  </a:cubicBezTo>
                  <a:cubicBezTo>
                    <a:pt x="230" y="375"/>
                    <a:pt x="230" y="374"/>
                    <a:pt x="228" y="375"/>
                  </a:cubicBezTo>
                  <a:cubicBezTo>
                    <a:pt x="228" y="376"/>
                    <a:pt x="229" y="378"/>
                    <a:pt x="228" y="379"/>
                  </a:cubicBezTo>
                  <a:cubicBezTo>
                    <a:pt x="227" y="378"/>
                    <a:pt x="227" y="378"/>
                    <a:pt x="225" y="378"/>
                  </a:cubicBezTo>
                  <a:cubicBezTo>
                    <a:pt x="225" y="378"/>
                    <a:pt x="225" y="379"/>
                    <a:pt x="224" y="379"/>
                  </a:cubicBezTo>
                  <a:cubicBezTo>
                    <a:pt x="224" y="379"/>
                    <a:pt x="224" y="380"/>
                    <a:pt x="224" y="380"/>
                  </a:cubicBezTo>
                  <a:cubicBezTo>
                    <a:pt x="223" y="380"/>
                    <a:pt x="222" y="380"/>
                    <a:pt x="221" y="381"/>
                  </a:cubicBezTo>
                  <a:cubicBezTo>
                    <a:pt x="221" y="382"/>
                    <a:pt x="222" y="382"/>
                    <a:pt x="222" y="384"/>
                  </a:cubicBezTo>
                  <a:cubicBezTo>
                    <a:pt x="221" y="384"/>
                    <a:pt x="221" y="383"/>
                    <a:pt x="220" y="383"/>
                  </a:cubicBezTo>
                  <a:cubicBezTo>
                    <a:pt x="219" y="384"/>
                    <a:pt x="218" y="384"/>
                    <a:pt x="218" y="385"/>
                  </a:cubicBezTo>
                  <a:cubicBezTo>
                    <a:pt x="217" y="384"/>
                    <a:pt x="217" y="384"/>
                    <a:pt x="217" y="384"/>
                  </a:cubicBezTo>
                  <a:cubicBezTo>
                    <a:pt x="217" y="384"/>
                    <a:pt x="217" y="384"/>
                    <a:pt x="217" y="384"/>
                  </a:cubicBezTo>
                  <a:cubicBezTo>
                    <a:pt x="218" y="383"/>
                    <a:pt x="219" y="382"/>
                    <a:pt x="220" y="383"/>
                  </a:cubicBezTo>
                  <a:cubicBezTo>
                    <a:pt x="220" y="381"/>
                    <a:pt x="222" y="381"/>
                    <a:pt x="222" y="380"/>
                  </a:cubicBezTo>
                  <a:cubicBezTo>
                    <a:pt x="223" y="379"/>
                    <a:pt x="221" y="379"/>
                    <a:pt x="221" y="377"/>
                  </a:cubicBezTo>
                  <a:cubicBezTo>
                    <a:pt x="224" y="378"/>
                    <a:pt x="224" y="378"/>
                    <a:pt x="224" y="378"/>
                  </a:cubicBezTo>
                  <a:cubicBezTo>
                    <a:pt x="224" y="377"/>
                    <a:pt x="224" y="376"/>
                    <a:pt x="225" y="376"/>
                  </a:cubicBezTo>
                  <a:cubicBezTo>
                    <a:pt x="226" y="376"/>
                    <a:pt x="226" y="376"/>
                    <a:pt x="226" y="376"/>
                  </a:cubicBezTo>
                  <a:cubicBezTo>
                    <a:pt x="227" y="374"/>
                    <a:pt x="229" y="374"/>
                    <a:pt x="229" y="373"/>
                  </a:cubicBezTo>
                  <a:cubicBezTo>
                    <a:pt x="231" y="373"/>
                    <a:pt x="231" y="372"/>
                    <a:pt x="231" y="372"/>
                  </a:cubicBezTo>
                  <a:cubicBezTo>
                    <a:pt x="231" y="372"/>
                    <a:pt x="233" y="372"/>
                    <a:pt x="233" y="372"/>
                  </a:cubicBezTo>
                  <a:cubicBezTo>
                    <a:pt x="233" y="372"/>
                    <a:pt x="233" y="371"/>
                    <a:pt x="234" y="370"/>
                  </a:cubicBezTo>
                  <a:cubicBezTo>
                    <a:pt x="231" y="369"/>
                    <a:pt x="229" y="370"/>
                    <a:pt x="228" y="372"/>
                  </a:cubicBezTo>
                  <a:cubicBezTo>
                    <a:pt x="227" y="372"/>
                    <a:pt x="227" y="373"/>
                    <a:pt x="226" y="372"/>
                  </a:cubicBezTo>
                  <a:cubicBezTo>
                    <a:pt x="226" y="372"/>
                    <a:pt x="226" y="372"/>
                    <a:pt x="225" y="372"/>
                  </a:cubicBezTo>
                  <a:cubicBezTo>
                    <a:pt x="224" y="373"/>
                    <a:pt x="225" y="375"/>
                    <a:pt x="224" y="375"/>
                  </a:cubicBezTo>
                  <a:cubicBezTo>
                    <a:pt x="222" y="375"/>
                    <a:pt x="222" y="376"/>
                    <a:pt x="220" y="375"/>
                  </a:cubicBezTo>
                  <a:cubicBezTo>
                    <a:pt x="220" y="376"/>
                    <a:pt x="221" y="377"/>
                    <a:pt x="220" y="377"/>
                  </a:cubicBezTo>
                  <a:cubicBezTo>
                    <a:pt x="217" y="377"/>
                    <a:pt x="217" y="379"/>
                    <a:pt x="214" y="379"/>
                  </a:cubicBezTo>
                  <a:cubicBezTo>
                    <a:pt x="214" y="380"/>
                    <a:pt x="214" y="381"/>
                    <a:pt x="213" y="381"/>
                  </a:cubicBezTo>
                  <a:cubicBezTo>
                    <a:pt x="212" y="381"/>
                    <a:pt x="212" y="382"/>
                    <a:pt x="211" y="382"/>
                  </a:cubicBezTo>
                  <a:cubicBezTo>
                    <a:pt x="211" y="383"/>
                    <a:pt x="210" y="383"/>
                    <a:pt x="210" y="384"/>
                  </a:cubicBezTo>
                  <a:cubicBezTo>
                    <a:pt x="209" y="385"/>
                    <a:pt x="208" y="387"/>
                    <a:pt x="207" y="388"/>
                  </a:cubicBezTo>
                  <a:cubicBezTo>
                    <a:pt x="205" y="388"/>
                    <a:pt x="205" y="390"/>
                    <a:pt x="203" y="390"/>
                  </a:cubicBezTo>
                  <a:cubicBezTo>
                    <a:pt x="203" y="391"/>
                    <a:pt x="203" y="392"/>
                    <a:pt x="202" y="392"/>
                  </a:cubicBezTo>
                  <a:cubicBezTo>
                    <a:pt x="201" y="393"/>
                    <a:pt x="201" y="394"/>
                    <a:pt x="200" y="395"/>
                  </a:cubicBezTo>
                  <a:cubicBezTo>
                    <a:pt x="199" y="395"/>
                    <a:pt x="199" y="395"/>
                    <a:pt x="198" y="395"/>
                  </a:cubicBezTo>
                  <a:cubicBezTo>
                    <a:pt x="198" y="397"/>
                    <a:pt x="197" y="397"/>
                    <a:pt x="196" y="398"/>
                  </a:cubicBezTo>
                  <a:cubicBezTo>
                    <a:pt x="196" y="398"/>
                    <a:pt x="195" y="399"/>
                    <a:pt x="195" y="399"/>
                  </a:cubicBezTo>
                  <a:cubicBezTo>
                    <a:pt x="195" y="399"/>
                    <a:pt x="194" y="400"/>
                    <a:pt x="194" y="401"/>
                  </a:cubicBezTo>
                  <a:cubicBezTo>
                    <a:pt x="193" y="400"/>
                    <a:pt x="193" y="402"/>
                    <a:pt x="192" y="402"/>
                  </a:cubicBezTo>
                  <a:cubicBezTo>
                    <a:pt x="192" y="402"/>
                    <a:pt x="192" y="402"/>
                    <a:pt x="192" y="402"/>
                  </a:cubicBezTo>
                  <a:cubicBezTo>
                    <a:pt x="191" y="401"/>
                    <a:pt x="190" y="403"/>
                    <a:pt x="191" y="404"/>
                  </a:cubicBezTo>
                  <a:cubicBezTo>
                    <a:pt x="191" y="403"/>
                    <a:pt x="191" y="404"/>
                    <a:pt x="191" y="404"/>
                  </a:cubicBezTo>
                  <a:cubicBezTo>
                    <a:pt x="191" y="404"/>
                    <a:pt x="192" y="404"/>
                    <a:pt x="192" y="404"/>
                  </a:cubicBezTo>
                  <a:cubicBezTo>
                    <a:pt x="193" y="403"/>
                    <a:pt x="193" y="403"/>
                    <a:pt x="193" y="402"/>
                  </a:cubicBezTo>
                  <a:cubicBezTo>
                    <a:pt x="194" y="402"/>
                    <a:pt x="194" y="402"/>
                    <a:pt x="195" y="402"/>
                  </a:cubicBezTo>
                  <a:cubicBezTo>
                    <a:pt x="195" y="402"/>
                    <a:pt x="195" y="402"/>
                    <a:pt x="195" y="401"/>
                  </a:cubicBezTo>
                  <a:cubicBezTo>
                    <a:pt x="195" y="401"/>
                    <a:pt x="195" y="401"/>
                    <a:pt x="196" y="401"/>
                  </a:cubicBezTo>
                  <a:cubicBezTo>
                    <a:pt x="196" y="400"/>
                    <a:pt x="197" y="399"/>
                    <a:pt x="197" y="399"/>
                  </a:cubicBezTo>
                  <a:cubicBezTo>
                    <a:pt x="197" y="399"/>
                    <a:pt x="198" y="399"/>
                    <a:pt x="198" y="398"/>
                  </a:cubicBezTo>
                  <a:cubicBezTo>
                    <a:pt x="199" y="398"/>
                    <a:pt x="199" y="397"/>
                    <a:pt x="199" y="397"/>
                  </a:cubicBezTo>
                  <a:cubicBezTo>
                    <a:pt x="201" y="396"/>
                    <a:pt x="201" y="395"/>
                    <a:pt x="202" y="394"/>
                  </a:cubicBezTo>
                  <a:cubicBezTo>
                    <a:pt x="204" y="394"/>
                    <a:pt x="203" y="392"/>
                    <a:pt x="204" y="392"/>
                  </a:cubicBezTo>
                  <a:cubicBezTo>
                    <a:pt x="205" y="392"/>
                    <a:pt x="205" y="391"/>
                    <a:pt x="205" y="391"/>
                  </a:cubicBezTo>
                  <a:cubicBezTo>
                    <a:pt x="206" y="391"/>
                    <a:pt x="207" y="389"/>
                    <a:pt x="208" y="389"/>
                  </a:cubicBezTo>
                  <a:cubicBezTo>
                    <a:pt x="209" y="389"/>
                    <a:pt x="209" y="391"/>
                    <a:pt x="210" y="390"/>
                  </a:cubicBezTo>
                  <a:cubicBezTo>
                    <a:pt x="210" y="389"/>
                    <a:pt x="212" y="389"/>
                    <a:pt x="211" y="388"/>
                  </a:cubicBezTo>
                  <a:cubicBezTo>
                    <a:pt x="211" y="387"/>
                    <a:pt x="210" y="389"/>
                    <a:pt x="210" y="387"/>
                  </a:cubicBezTo>
                  <a:cubicBezTo>
                    <a:pt x="210" y="386"/>
                    <a:pt x="210" y="386"/>
                    <a:pt x="212" y="386"/>
                  </a:cubicBezTo>
                  <a:cubicBezTo>
                    <a:pt x="212" y="385"/>
                    <a:pt x="213" y="385"/>
                    <a:pt x="213" y="385"/>
                  </a:cubicBezTo>
                  <a:cubicBezTo>
                    <a:pt x="213" y="385"/>
                    <a:pt x="213" y="384"/>
                    <a:pt x="213" y="384"/>
                  </a:cubicBezTo>
                  <a:cubicBezTo>
                    <a:pt x="214" y="385"/>
                    <a:pt x="214" y="386"/>
                    <a:pt x="215" y="386"/>
                  </a:cubicBezTo>
                  <a:cubicBezTo>
                    <a:pt x="215" y="385"/>
                    <a:pt x="215" y="385"/>
                    <a:pt x="215" y="385"/>
                  </a:cubicBezTo>
                  <a:cubicBezTo>
                    <a:pt x="215" y="386"/>
                    <a:pt x="215" y="388"/>
                    <a:pt x="214" y="389"/>
                  </a:cubicBezTo>
                  <a:cubicBezTo>
                    <a:pt x="212" y="389"/>
                    <a:pt x="212" y="389"/>
                    <a:pt x="212" y="389"/>
                  </a:cubicBezTo>
                  <a:cubicBezTo>
                    <a:pt x="210" y="391"/>
                    <a:pt x="207" y="392"/>
                    <a:pt x="205" y="394"/>
                  </a:cubicBezTo>
                  <a:cubicBezTo>
                    <a:pt x="204" y="395"/>
                    <a:pt x="202" y="394"/>
                    <a:pt x="202" y="395"/>
                  </a:cubicBezTo>
                  <a:cubicBezTo>
                    <a:pt x="202" y="395"/>
                    <a:pt x="202" y="396"/>
                    <a:pt x="201" y="396"/>
                  </a:cubicBezTo>
                  <a:cubicBezTo>
                    <a:pt x="201" y="397"/>
                    <a:pt x="202" y="399"/>
                    <a:pt x="202" y="399"/>
                  </a:cubicBezTo>
                  <a:cubicBezTo>
                    <a:pt x="203" y="400"/>
                    <a:pt x="203" y="400"/>
                    <a:pt x="203" y="401"/>
                  </a:cubicBezTo>
                  <a:cubicBezTo>
                    <a:pt x="202" y="402"/>
                    <a:pt x="202" y="401"/>
                    <a:pt x="200" y="401"/>
                  </a:cubicBezTo>
                  <a:cubicBezTo>
                    <a:pt x="200" y="401"/>
                    <a:pt x="199" y="402"/>
                    <a:pt x="199" y="402"/>
                  </a:cubicBezTo>
                  <a:cubicBezTo>
                    <a:pt x="198" y="402"/>
                    <a:pt x="197" y="401"/>
                    <a:pt x="196" y="401"/>
                  </a:cubicBezTo>
                  <a:cubicBezTo>
                    <a:pt x="195" y="402"/>
                    <a:pt x="196" y="403"/>
                    <a:pt x="196" y="405"/>
                  </a:cubicBezTo>
                  <a:cubicBezTo>
                    <a:pt x="195" y="405"/>
                    <a:pt x="195" y="404"/>
                    <a:pt x="194" y="405"/>
                  </a:cubicBezTo>
                  <a:cubicBezTo>
                    <a:pt x="194" y="405"/>
                    <a:pt x="195" y="406"/>
                    <a:pt x="194" y="407"/>
                  </a:cubicBezTo>
                  <a:cubicBezTo>
                    <a:pt x="194" y="408"/>
                    <a:pt x="193" y="408"/>
                    <a:pt x="193" y="408"/>
                  </a:cubicBezTo>
                  <a:cubicBezTo>
                    <a:pt x="192" y="409"/>
                    <a:pt x="193" y="410"/>
                    <a:pt x="192" y="410"/>
                  </a:cubicBezTo>
                  <a:cubicBezTo>
                    <a:pt x="191" y="409"/>
                    <a:pt x="190" y="409"/>
                    <a:pt x="188" y="409"/>
                  </a:cubicBezTo>
                  <a:cubicBezTo>
                    <a:pt x="188" y="411"/>
                    <a:pt x="187" y="411"/>
                    <a:pt x="187" y="412"/>
                  </a:cubicBezTo>
                  <a:cubicBezTo>
                    <a:pt x="186" y="413"/>
                    <a:pt x="185" y="413"/>
                    <a:pt x="184" y="414"/>
                  </a:cubicBezTo>
                  <a:cubicBezTo>
                    <a:pt x="184" y="414"/>
                    <a:pt x="184" y="415"/>
                    <a:pt x="183" y="415"/>
                  </a:cubicBezTo>
                  <a:cubicBezTo>
                    <a:pt x="183" y="417"/>
                    <a:pt x="183" y="416"/>
                    <a:pt x="183" y="417"/>
                  </a:cubicBezTo>
                  <a:cubicBezTo>
                    <a:pt x="181" y="418"/>
                    <a:pt x="181" y="420"/>
                    <a:pt x="179" y="420"/>
                  </a:cubicBezTo>
                  <a:cubicBezTo>
                    <a:pt x="179" y="422"/>
                    <a:pt x="178" y="423"/>
                    <a:pt x="177" y="424"/>
                  </a:cubicBezTo>
                  <a:cubicBezTo>
                    <a:pt x="177" y="424"/>
                    <a:pt x="177" y="424"/>
                    <a:pt x="177" y="425"/>
                  </a:cubicBezTo>
                  <a:cubicBezTo>
                    <a:pt x="177" y="425"/>
                    <a:pt x="177" y="425"/>
                    <a:pt x="177" y="425"/>
                  </a:cubicBezTo>
                  <a:cubicBezTo>
                    <a:pt x="177" y="426"/>
                    <a:pt x="177" y="427"/>
                    <a:pt x="176" y="427"/>
                  </a:cubicBezTo>
                  <a:cubicBezTo>
                    <a:pt x="175" y="427"/>
                    <a:pt x="175" y="425"/>
                    <a:pt x="175" y="425"/>
                  </a:cubicBezTo>
                  <a:cubicBezTo>
                    <a:pt x="175" y="425"/>
                    <a:pt x="175" y="425"/>
                    <a:pt x="174" y="425"/>
                  </a:cubicBezTo>
                  <a:cubicBezTo>
                    <a:pt x="174" y="427"/>
                    <a:pt x="176" y="428"/>
                    <a:pt x="175" y="430"/>
                  </a:cubicBezTo>
                  <a:cubicBezTo>
                    <a:pt x="174" y="429"/>
                    <a:pt x="174" y="430"/>
                    <a:pt x="173" y="430"/>
                  </a:cubicBezTo>
                  <a:cubicBezTo>
                    <a:pt x="173" y="431"/>
                    <a:pt x="174" y="432"/>
                    <a:pt x="173" y="432"/>
                  </a:cubicBezTo>
                  <a:cubicBezTo>
                    <a:pt x="172" y="432"/>
                    <a:pt x="173" y="430"/>
                    <a:pt x="171" y="430"/>
                  </a:cubicBezTo>
                  <a:cubicBezTo>
                    <a:pt x="171" y="430"/>
                    <a:pt x="171" y="430"/>
                    <a:pt x="171" y="430"/>
                  </a:cubicBezTo>
                  <a:cubicBezTo>
                    <a:pt x="171" y="432"/>
                    <a:pt x="172" y="432"/>
                    <a:pt x="172" y="433"/>
                  </a:cubicBezTo>
                  <a:cubicBezTo>
                    <a:pt x="171" y="434"/>
                    <a:pt x="170" y="435"/>
                    <a:pt x="170" y="437"/>
                  </a:cubicBezTo>
                  <a:cubicBezTo>
                    <a:pt x="170" y="437"/>
                    <a:pt x="170" y="437"/>
                    <a:pt x="169" y="437"/>
                  </a:cubicBezTo>
                  <a:cubicBezTo>
                    <a:pt x="169" y="438"/>
                    <a:pt x="170" y="439"/>
                    <a:pt x="169" y="439"/>
                  </a:cubicBezTo>
                  <a:cubicBezTo>
                    <a:pt x="168" y="439"/>
                    <a:pt x="167" y="438"/>
                    <a:pt x="166" y="439"/>
                  </a:cubicBezTo>
                  <a:cubicBezTo>
                    <a:pt x="166" y="441"/>
                    <a:pt x="167" y="442"/>
                    <a:pt x="167" y="443"/>
                  </a:cubicBezTo>
                  <a:cubicBezTo>
                    <a:pt x="166" y="443"/>
                    <a:pt x="166" y="444"/>
                    <a:pt x="164" y="444"/>
                  </a:cubicBezTo>
                  <a:cubicBezTo>
                    <a:pt x="164" y="446"/>
                    <a:pt x="163" y="446"/>
                    <a:pt x="163" y="446"/>
                  </a:cubicBezTo>
                  <a:cubicBezTo>
                    <a:pt x="162" y="447"/>
                    <a:pt x="163" y="448"/>
                    <a:pt x="162" y="448"/>
                  </a:cubicBezTo>
                  <a:cubicBezTo>
                    <a:pt x="162" y="449"/>
                    <a:pt x="160" y="449"/>
                    <a:pt x="160" y="449"/>
                  </a:cubicBezTo>
                  <a:cubicBezTo>
                    <a:pt x="161" y="448"/>
                    <a:pt x="161" y="447"/>
                    <a:pt x="161" y="446"/>
                  </a:cubicBezTo>
                  <a:cubicBezTo>
                    <a:pt x="161" y="445"/>
                    <a:pt x="160" y="445"/>
                    <a:pt x="160" y="443"/>
                  </a:cubicBezTo>
                  <a:cubicBezTo>
                    <a:pt x="161" y="444"/>
                    <a:pt x="161" y="444"/>
                    <a:pt x="162" y="443"/>
                  </a:cubicBezTo>
                  <a:cubicBezTo>
                    <a:pt x="162" y="442"/>
                    <a:pt x="163" y="442"/>
                    <a:pt x="163" y="441"/>
                  </a:cubicBezTo>
                  <a:cubicBezTo>
                    <a:pt x="163" y="441"/>
                    <a:pt x="164" y="441"/>
                    <a:pt x="164" y="440"/>
                  </a:cubicBezTo>
                  <a:cubicBezTo>
                    <a:pt x="164" y="438"/>
                    <a:pt x="165" y="438"/>
                    <a:pt x="165" y="437"/>
                  </a:cubicBezTo>
                  <a:cubicBezTo>
                    <a:pt x="166" y="437"/>
                    <a:pt x="166" y="436"/>
                    <a:pt x="166" y="436"/>
                  </a:cubicBezTo>
                  <a:cubicBezTo>
                    <a:pt x="166" y="436"/>
                    <a:pt x="167" y="436"/>
                    <a:pt x="167" y="436"/>
                  </a:cubicBezTo>
                  <a:cubicBezTo>
                    <a:pt x="167" y="436"/>
                    <a:pt x="167" y="435"/>
                    <a:pt x="167" y="435"/>
                  </a:cubicBezTo>
                  <a:cubicBezTo>
                    <a:pt x="168" y="434"/>
                    <a:pt x="169" y="434"/>
                    <a:pt x="169" y="433"/>
                  </a:cubicBezTo>
                  <a:cubicBezTo>
                    <a:pt x="169" y="432"/>
                    <a:pt x="169" y="432"/>
                    <a:pt x="168" y="431"/>
                  </a:cubicBezTo>
                  <a:cubicBezTo>
                    <a:pt x="166" y="432"/>
                    <a:pt x="165" y="433"/>
                    <a:pt x="165" y="436"/>
                  </a:cubicBezTo>
                  <a:cubicBezTo>
                    <a:pt x="164" y="436"/>
                    <a:pt x="163" y="437"/>
                    <a:pt x="162" y="437"/>
                  </a:cubicBezTo>
                  <a:cubicBezTo>
                    <a:pt x="162" y="437"/>
                    <a:pt x="162" y="438"/>
                    <a:pt x="162" y="438"/>
                  </a:cubicBezTo>
                  <a:cubicBezTo>
                    <a:pt x="162" y="439"/>
                    <a:pt x="163" y="439"/>
                    <a:pt x="162" y="440"/>
                  </a:cubicBezTo>
                  <a:cubicBezTo>
                    <a:pt x="161" y="440"/>
                    <a:pt x="160" y="441"/>
                    <a:pt x="159" y="442"/>
                  </a:cubicBezTo>
                  <a:cubicBezTo>
                    <a:pt x="159" y="442"/>
                    <a:pt x="159" y="443"/>
                    <a:pt x="159" y="443"/>
                  </a:cubicBezTo>
                  <a:cubicBezTo>
                    <a:pt x="158" y="442"/>
                    <a:pt x="159" y="444"/>
                    <a:pt x="158" y="444"/>
                  </a:cubicBezTo>
                  <a:cubicBezTo>
                    <a:pt x="158" y="446"/>
                    <a:pt x="158" y="446"/>
                    <a:pt x="158" y="446"/>
                  </a:cubicBezTo>
                  <a:cubicBezTo>
                    <a:pt x="158" y="446"/>
                    <a:pt x="157" y="446"/>
                    <a:pt x="157" y="447"/>
                  </a:cubicBezTo>
                  <a:cubicBezTo>
                    <a:pt x="157" y="447"/>
                    <a:pt x="156" y="447"/>
                    <a:pt x="156" y="447"/>
                  </a:cubicBezTo>
                  <a:cubicBezTo>
                    <a:pt x="156" y="448"/>
                    <a:pt x="155" y="448"/>
                    <a:pt x="155" y="449"/>
                  </a:cubicBezTo>
                  <a:cubicBezTo>
                    <a:pt x="155" y="449"/>
                    <a:pt x="155" y="450"/>
                    <a:pt x="155" y="450"/>
                  </a:cubicBezTo>
                  <a:cubicBezTo>
                    <a:pt x="155" y="450"/>
                    <a:pt x="155" y="450"/>
                    <a:pt x="155" y="450"/>
                  </a:cubicBezTo>
                  <a:cubicBezTo>
                    <a:pt x="155" y="450"/>
                    <a:pt x="155" y="450"/>
                    <a:pt x="155" y="450"/>
                  </a:cubicBezTo>
                  <a:cubicBezTo>
                    <a:pt x="154" y="450"/>
                    <a:pt x="154" y="450"/>
                    <a:pt x="154" y="451"/>
                  </a:cubicBezTo>
                  <a:cubicBezTo>
                    <a:pt x="154" y="451"/>
                    <a:pt x="154" y="451"/>
                    <a:pt x="154" y="451"/>
                  </a:cubicBezTo>
                  <a:cubicBezTo>
                    <a:pt x="154" y="451"/>
                    <a:pt x="154" y="451"/>
                    <a:pt x="154" y="451"/>
                  </a:cubicBezTo>
                  <a:cubicBezTo>
                    <a:pt x="154" y="452"/>
                    <a:pt x="154" y="452"/>
                    <a:pt x="154" y="452"/>
                  </a:cubicBezTo>
                  <a:cubicBezTo>
                    <a:pt x="154" y="452"/>
                    <a:pt x="154" y="452"/>
                    <a:pt x="154" y="452"/>
                  </a:cubicBezTo>
                  <a:cubicBezTo>
                    <a:pt x="154" y="453"/>
                    <a:pt x="153" y="453"/>
                    <a:pt x="153" y="453"/>
                  </a:cubicBezTo>
                  <a:cubicBezTo>
                    <a:pt x="153" y="454"/>
                    <a:pt x="153" y="454"/>
                    <a:pt x="153" y="454"/>
                  </a:cubicBezTo>
                  <a:cubicBezTo>
                    <a:pt x="153" y="454"/>
                    <a:pt x="153" y="454"/>
                    <a:pt x="153" y="454"/>
                  </a:cubicBezTo>
                  <a:cubicBezTo>
                    <a:pt x="153" y="455"/>
                    <a:pt x="154" y="455"/>
                    <a:pt x="154" y="455"/>
                  </a:cubicBezTo>
                  <a:cubicBezTo>
                    <a:pt x="153" y="456"/>
                    <a:pt x="152" y="457"/>
                    <a:pt x="152" y="459"/>
                  </a:cubicBezTo>
                  <a:cubicBezTo>
                    <a:pt x="151" y="460"/>
                    <a:pt x="151" y="459"/>
                    <a:pt x="150" y="460"/>
                  </a:cubicBezTo>
                  <a:cubicBezTo>
                    <a:pt x="150" y="461"/>
                    <a:pt x="149" y="460"/>
                    <a:pt x="149" y="462"/>
                  </a:cubicBezTo>
                  <a:cubicBezTo>
                    <a:pt x="150" y="462"/>
                    <a:pt x="148" y="462"/>
                    <a:pt x="148" y="463"/>
                  </a:cubicBezTo>
                  <a:cubicBezTo>
                    <a:pt x="147" y="464"/>
                    <a:pt x="150" y="463"/>
                    <a:pt x="150" y="464"/>
                  </a:cubicBezTo>
                  <a:cubicBezTo>
                    <a:pt x="150" y="464"/>
                    <a:pt x="150" y="464"/>
                    <a:pt x="150" y="464"/>
                  </a:cubicBezTo>
                  <a:cubicBezTo>
                    <a:pt x="150" y="464"/>
                    <a:pt x="151" y="464"/>
                    <a:pt x="151" y="464"/>
                  </a:cubicBezTo>
                  <a:cubicBezTo>
                    <a:pt x="151" y="466"/>
                    <a:pt x="150" y="466"/>
                    <a:pt x="148" y="466"/>
                  </a:cubicBezTo>
                  <a:cubicBezTo>
                    <a:pt x="148" y="467"/>
                    <a:pt x="148" y="467"/>
                    <a:pt x="147" y="468"/>
                  </a:cubicBezTo>
                  <a:cubicBezTo>
                    <a:pt x="147" y="468"/>
                    <a:pt x="147" y="468"/>
                    <a:pt x="147" y="468"/>
                  </a:cubicBezTo>
                  <a:cubicBezTo>
                    <a:pt x="146" y="469"/>
                    <a:pt x="146" y="471"/>
                    <a:pt x="146" y="473"/>
                  </a:cubicBezTo>
                  <a:cubicBezTo>
                    <a:pt x="145" y="473"/>
                    <a:pt x="145" y="474"/>
                    <a:pt x="144" y="475"/>
                  </a:cubicBezTo>
                  <a:cubicBezTo>
                    <a:pt x="144" y="475"/>
                    <a:pt x="142" y="482"/>
                    <a:pt x="142" y="487"/>
                  </a:cubicBezTo>
                  <a:cubicBezTo>
                    <a:pt x="141" y="489"/>
                    <a:pt x="139" y="490"/>
                    <a:pt x="139" y="492"/>
                  </a:cubicBezTo>
                  <a:cubicBezTo>
                    <a:pt x="138" y="493"/>
                    <a:pt x="138" y="495"/>
                    <a:pt x="138" y="497"/>
                  </a:cubicBezTo>
                  <a:cubicBezTo>
                    <a:pt x="138" y="498"/>
                    <a:pt x="137" y="498"/>
                    <a:pt x="137" y="499"/>
                  </a:cubicBezTo>
                  <a:cubicBezTo>
                    <a:pt x="137" y="500"/>
                    <a:pt x="137" y="500"/>
                    <a:pt x="136" y="501"/>
                  </a:cubicBezTo>
                  <a:cubicBezTo>
                    <a:pt x="136" y="503"/>
                    <a:pt x="137" y="503"/>
                    <a:pt x="136" y="503"/>
                  </a:cubicBezTo>
                  <a:cubicBezTo>
                    <a:pt x="136" y="503"/>
                    <a:pt x="136" y="505"/>
                    <a:pt x="136" y="505"/>
                  </a:cubicBezTo>
                  <a:cubicBezTo>
                    <a:pt x="136" y="505"/>
                    <a:pt x="136" y="505"/>
                    <a:pt x="136" y="506"/>
                  </a:cubicBezTo>
                  <a:cubicBezTo>
                    <a:pt x="135" y="506"/>
                    <a:pt x="136" y="507"/>
                    <a:pt x="135" y="507"/>
                  </a:cubicBezTo>
                  <a:cubicBezTo>
                    <a:pt x="135" y="510"/>
                    <a:pt x="133" y="513"/>
                    <a:pt x="135" y="516"/>
                  </a:cubicBezTo>
                  <a:cubicBezTo>
                    <a:pt x="133" y="517"/>
                    <a:pt x="135" y="519"/>
                    <a:pt x="134" y="520"/>
                  </a:cubicBezTo>
                  <a:cubicBezTo>
                    <a:pt x="134" y="521"/>
                    <a:pt x="134" y="522"/>
                    <a:pt x="134" y="522"/>
                  </a:cubicBezTo>
                  <a:cubicBezTo>
                    <a:pt x="133" y="523"/>
                    <a:pt x="134" y="524"/>
                    <a:pt x="134" y="524"/>
                  </a:cubicBezTo>
                  <a:cubicBezTo>
                    <a:pt x="133" y="525"/>
                    <a:pt x="133" y="525"/>
                    <a:pt x="133" y="525"/>
                  </a:cubicBezTo>
                  <a:cubicBezTo>
                    <a:pt x="133" y="526"/>
                    <a:pt x="133" y="527"/>
                    <a:pt x="133" y="528"/>
                  </a:cubicBezTo>
                  <a:cubicBezTo>
                    <a:pt x="133" y="529"/>
                    <a:pt x="133" y="529"/>
                    <a:pt x="133" y="530"/>
                  </a:cubicBezTo>
                  <a:cubicBezTo>
                    <a:pt x="133" y="531"/>
                    <a:pt x="133" y="531"/>
                    <a:pt x="133" y="531"/>
                  </a:cubicBezTo>
                  <a:cubicBezTo>
                    <a:pt x="132" y="533"/>
                    <a:pt x="132" y="534"/>
                    <a:pt x="132" y="536"/>
                  </a:cubicBezTo>
                  <a:cubicBezTo>
                    <a:pt x="133" y="538"/>
                    <a:pt x="132" y="542"/>
                    <a:pt x="132" y="543"/>
                  </a:cubicBezTo>
                  <a:cubicBezTo>
                    <a:pt x="132" y="543"/>
                    <a:pt x="132" y="543"/>
                    <a:pt x="131" y="544"/>
                  </a:cubicBezTo>
                  <a:cubicBezTo>
                    <a:pt x="131" y="545"/>
                    <a:pt x="132" y="545"/>
                    <a:pt x="132" y="546"/>
                  </a:cubicBezTo>
                  <a:cubicBezTo>
                    <a:pt x="132" y="546"/>
                    <a:pt x="131" y="546"/>
                    <a:pt x="131" y="546"/>
                  </a:cubicBezTo>
                  <a:cubicBezTo>
                    <a:pt x="131" y="546"/>
                    <a:pt x="131" y="547"/>
                    <a:pt x="131" y="547"/>
                  </a:cubicBezTo>
                  <a:cubicBezTo>
                    <a:pt x="131" y="548"/>
                    <a:pt x="132" y="549"/>
                    <a:pt x="132" y="550"/>
                  </a:cubicBezTo>
                  <a:cubicBezTo>
                    <a:pt x="132" y="551"/>
                    <a:pt x="131" y="552"/>
                    <a:pt x="131" y="553"/>
                  </a:cubicBezTo>
                  <a:cubicBezTo>
                    <a:pt x="131" y="555"/>
                    <a:pt x="131" y="557"/>
                    <a:pt x="131" y="559"/>
                  </a:cubicBezTo>
                  <a:cubicBezTo>
                    <a:pt x="131" y="561"/>
                    <a:pt x="131" y="561"/>
                    <a:pt x="131" y="561"/>
                  </a:cubicBezTo>
                  <a:cubicBezTo>
                    <a:pt x="130" y="564"/>
                    <a:pt x="131" y="567"/>
                    <a:pt x="131" y="569"/>
                  </a:cubicBezTo>
                  <a:cubicBezTo>
                    <a:pt x="131" y="571"/>
                    <a:pt x="130" y="570"/>
                    <a:pt x="131" y="571"/>
                  </a:cubicBezTo>
                  <a:cubicBezTo>
                    <a:pt x="131" y="571"/>
                    <a:pt x="131" y="572"/>
                    <a:pt x="131" y="572"/>
                  </a:cubicBezTo>
                  <a:cubicBezTo>
                    <a:pt x="131" y="573"/>
                    <a:pt x="131" y="574"/>
                    <a:pt x="131" y="576"/>
                  </a:cubicBezTo>
                  <a:cubicBezTo>
                    <a:pt x="131" y="577"/>
                    <a:pt x="131" y="577"/>
                    <a:pt x="131" y="578"/>
                  </a:cubicBezTo>
                  <a:cubicBezTo>
                    <a:pt x="131" y="578"/>
                    <a:pt x="131" y="579"/>
                    <a:pt x="131" y="579"/>
                  </a:cubicBezTo>
                  <a:cubicBezTo>
                    <a:pt x="131" y="580"/>
                    <a:pt x="131" y="581"/>
                    <a:pt x="131" y="582"/>
                  </a:cubicBezTo>
                  <a:cubicBezTo>
                    <a:pt x="131" y="583"/>
                    <a:pt x="131" y="584"/>
                    <a:pt x="131" y="584"/>
                  </a:cubicBezTo>
                  <a:cubicBezTo>
                    <a:pt x="131" y="585"/>
                    <a:pt x="132" y="586"/>
                    <a:pt x="132" y="586"/>
                  </a:cubicBezTo>
                  <a:cubicBezTo>
                    <a:pt x="132" y="587"/>
                    <a:pt x="132" y="587"/>
                    <a:pt x="132" y="587"/>
                  </a:cubicBezTo>
                  <a:cubicBezTo>
                    <a:pt x="132" y="588"/>
                    <a:pt x="133" y="588"/>
                    <a:pt x="133" y="589"/>
                  </a:cubicBezTo>
                  <a:cubicBezTo>
                    <a:pt x="133" y="590"/>
                    <a:pt x="132" y="590"/>
                    <a:pt x="132" y="591"/>
                  </a:cubicBezTo>
                  <a:cubicBezTo>
                    <a:pt x="132" y="591"/>
                    <a:pt x="132" y="592"/>
                    <a:pt x="132" y="592"/>
                  </a:cubicBezTo>
                  <a:cubicBezTo>
                    <a:pt x="132" y="593"/>
                    <a:pt x="133" y="594"/>
                    <a:pt x="133" y="595"/>
                  </a:cubicBezTo>
                  <a:cubicBezTo>
                    <a:pt x="134" y="598"/>
                    <a:pt x="133" y="602"/>
                    <a:pt x="134" y="604"/>
                  </a:cubicBezTo>
                  <a:cubicBezTo>
                    <a:pt x="134" y="605"/>
                    <a:pt x="134" y="607"/>
                    <a:pt x="134" y="607"/>
                  </a:cubicBezTo>
                  <a:cubicBezTo>
                    <a:pt x="134" y="608"/>
                    <a:pt x="134" y="608"/>
                    <a:pt x="135" y="609"/>
                  </a:cubicBezTo>
                  <a:cubicBezTo>
                    <a:pt x="135" y="609"/>
                    <a:pt x="135" y="609"/>
                    <a:pt x="135" y="609"/>
                  </a:cubicBezTo>
                  <a:cubicBezTo>
                    <a:pt x="135" y="610"/>
                    <a:pt x="135" y="609"/>
                    <a:pt x="135" y="609"/>
                  </a:cubicBezTo>
                  <a:cubicBezTo>
                    <a:pt x="136" y="610"/>
                    <a:pt x="135" y="613"/>
                    <a:pt x="135" y="614"/>
                  </a:cubicBezTo>
                  <a:cubicBezTo>
                    <a:pt x="136" y="615"/>
                    <a:pt x="137" y="616"/>
                    <a:pt x="137" y="617"/>
                  </a:cubicBezTo>
                  <a:cubicBezTo>
                    <a:pt x="137" y="619"/>
                    <a:pt x="137" y="620"/>
                    <a:pt x="137" y="621"/>
                  </a:cubicBezTo>
                  <a:cubicBezTo>
                    <a:pt x="137" y="621"/>
                    <a:pt x="137" y="621"/>
                    <a:pt x="137" y="622"/>
                  </a:cubicBezTo>
                  <a:cubicBezTo>
                    <a:pt x="137" y="622"/>
                    <a:pt x="138" y="622"/>
                    <a:pt x="138" y="622"/>
                  </a:cubicBezTo>
                  <a:cubicBezTo>
                    <a:pt x="138" y="623"/>
                    <a:pt x="138" y="623"/>
                    <a:pt x="138" y="624"/>
                  </a:cubicBezTo>
                  <a:cubicBezTo>
                    <a:pt x="138" y="624"/>
                    <a:pt x="138" y="624"/>
                    <a:pt x="139" y="625"/>
                  </a:cubicBezTo>
                  <a:cubicBezTo>
                    <a:pt x="139" y="626"/>
                    <a:pt x="139" y="626"/>
                    <a:pt x="139" y="627"/>
                  </a:cubicBezTo>
                  <a:cubicBezTo>
                    <a:pt x="139" y="627"/>
                    <a:pt x="139" y="628"/>
                    <a:pt x="140" y="628"/>
                  </a:cubicBezTo>
                  <a:cubicBezTo>
                    <a:pt x="140" y="628"/>
                    <a:pt x="140" y="629"/>
                    <a:pt x="140" y="630"/>
                  </a:cubicBezTo>
                  <a:cubicBezTo>
                    <a:pt x="141" y="631"/>
                    <a:pt x="140" y="632"/>
                    <a:pt x="140" y="633"/>
                  </a:cubicBezTo>
                  <a:cubicBezTo>
                    <a:pt x="141" y="635"/>
                    <a:pt x="142" y="636"/>
                    <a:pt x="142" y="638"/>
                  </a:cubicBezTo>
                  <a:cubicBezTo>
                    <a:pt x="144" y="640"/>
                    <a:pt x="143" y="642"/>
                    <a:pt x="143" y="643"/>
                  </a:cubicBezTo>
                  <a:cubicBezTo>
                    <a:pt x="143" y="644"/>
                    <a:pt x="144" y="643"/>
                    <a:pt x="144" y="644"/>
                  </a:cubicBezTo>
                  <a:cubicBezTo>
                    <a:pt x="144" y="645"/>
                    <a:pt x="144" y="645"/>
                    <a:pt x="144" y="645"/>
                  </a:cubicBezTo>
                  <a:cubicBezTo>
                    <a:pt x="145" y="646"/>
                    <a:pt x="145" y="646"/>
                    <a:pt x="145" y="647"/>
                  </a:cubicBezTo>
                  <a:cubicBezTo>
                    <a:pt x="145" y="647"/>
                    <a:pt x="145" y="647"/>
                    <a:pt x="145" y="647"/>
                  </a:cubicBezTo>
                  <a:cubicBezTo>
                    <a:pt x="146" y="648"/>
                    <a:pt x="146" y="648"/>
                    <a:pt x="146" y="649"/>
                  </a:cubicBezTo>
                  <a:cubicBezTo>
                    <a:pt x="146" y="649"/>
                    <a:pt x="146" y="650"/>
                    <a:pt x="147" y="650"/>
                  </a:cubicBezTo>
                  <a:cubicBezTo>
                    <a:pt x="147" y="650"/>
                    <a:pt x="146" y="650"/>
                    <a:pt x="146" y="651"/>
                  </a:cubicBezTo>
                  <a:cubicBezTo>
                    <a:pt x="147" y="651"/>
                    <a:pt x="147" y="653"/>
                    <a:pt x="147" y="653"/>
                  </a:cubicBezTo>
                  <a:cubicBezTo>
                    <a:pt x="147" y="653"/>
                    <a:pt x="147" y="654"/>
                    <a:pt x="147" y="654"/>
                  </a:cubicBezTo>
                  <a:cubicBezTo>
                    <a:pt x="147" y="654"/>
                    <a:pt x="147" y="654"/>
                    <a:pt x="147" y="655"/>
                  </a:cubicBezTo>
                  <a:cubicBezTo>
                    <a:pt x="147" y="655"/>
                    <a:pt x="148" y="655"/>
                    <a:pt x="148" y="656"/>
                  </a:cubicBezTo>
                  <a:cubicBezTo>
                    <a:pt x="148" y="656"/>
                    <a:pt x="148" y="657"/>
                    <a:pt x="148" y="657"/>
                  </a:cubicBezTo>
                  <a:cubicBezTo>
                    <a:pt x="149" y="658"/>
                    <a:pt x="149" y="659"/>
                    <a:pt x="149" y="660"/>
                  </a:cubicBezTo>
                  <a:cubicBezTo>
                    <a:pt x="149" y="660"/>
                    <a:pt x="150" y="661"/>
                    <a:pt x="150" y="661"/>
                  </a:cubicBezTo>
                  <a:cubicBezTo>
                    <a:pt x="150" y="661"/>
                    <a:pt x="150" y="662"/>
                    <a:pt x="150" y="662"/>
                  </a:cubicBezTo>
                  <a:cubicBezTo>
                    <a:pt x="150" y="662"/>
                    <a:pt x="150" y="663"/>
                    <a:pt x="150" y="663"/>
                  </a:cubicBezTo>
                  <a:cubicBezTo>
                    <a:pt x="151" y="664"/>
                    <a:pt x="151" y="665"/>
                    <a:pt x="152" y="665"/>
                  </a:cubicBezTo>
                  <a:cubicBezTo>
                    <a:pt x="152" y="665"/>
                    <a:pt x="151" y="666"/>
                    <a:pt x="151" y="666"/>
                  </a:cubicBezTo>
                  <a:cubicBezTo>
                    <a:pt x="152" y="666"/>
                    <a:pt x="152" y="666"/>
                    <a:pt x="152" y="667"/>
                  </a:cubicBezTo>
                  <a:cubicBezTo>
                    <a:pt x="153" y="667"/>
                    <a:pt x="153" y="668"/>
                    <a:pt x="153" y="669"/>
                  </a:cubicBezTo>
                  <a:cubicBezTo>
                    <a:pt x="153" y="669"/>
                    <a:pt x="153" y="670"/>
                    <a:pt x="154" y="670"/>
                  </a:cubicBezTo>
                  <a:cubicBezTo>
                    <a:pt x="154" y="670"/>
                    <a:pt x="153" y="670"/>
                    <a:pt x="154" y="671"/>
                  </a:cubicBezTo>
                  <a:cubicBezTo>
                    <a:pt x="154" y="671"/>
                    <a:pt x="154" y="671"/>
                    <a:pt x="154" y="671"/>
                  </a:cubicBezTo>
                  <a:cubicBezTo>
                    <a:pt x="154" y="671"/>
                    <a:pt x="154" y="672"/>
                    <a:pt x="154" y="672"/>
                  </a:cubicBezTo>
                  <a:cubicBezTo>
                    <a:pt x="154" y="671"/>
                    <a:pt x="153" y="671"/>
                    <a:pt x="153" y="670"/>
                  </a:cubicBezTo>
                  <a:cubicBezTo>
                    <a:pt x="153" y="670"/>
                    <a:pt x="153" y="670"/>
                    <a:pt x="153" y="670"/>
                  </a:cubicBezTo>
                  <a:cubicBezTo>
                    <a:pt x="152" y="669"/>
                    <a:pt x="150" y="667"/>
                    <a:pt x="150" y="666"/>
                  </a:cubicBezTo>
                  <a:cubicBezTo>
                    <a:pt x="149" y="666"/>
                    <a:pt x="149" y="665"/>
                    <a:pt x="148" y="665"/>
                  </a:cubicBezTo>
                  <a:cubicBezTo>
                    <a:pt x="148" y="663"/>
                    <a:pt x="146" y="662"/>
                    <a:pt x="146" y="661"/>
                  </a:cubicBezTo>
                  <a:cubicBezTo>
                    <a:pt x="146" y="661"/>
                    <a:pt x="146" y="660"/>
                    <a:pt x="146" y="660"/>
                  </a:cubicBezTo>
                  <a:cubicBezTo>
                    <a:pt x="146" y="660"/>
                    <a:pt x="145" y="660"/>
                    <a:pt x="145" y="660"/>
                  </a:cubicBezTo>
                  <a:cubicBezTo>
                    <a:pt x="145" y="659"/>
                    <a:pt x="144" y="658"/>
                    <a:pt x="144" y="658"/>
                  </a:cubicBezTo>
                  <a:cubicBezTo>
                    <a:pt x="145" y="658"/>
                    <a:pt x="145" y="658"/>
                    <a:pt x="146" y="658"/>
                  </a:cubicBezTo>
                  <a:cubicBezTo>
                    <a:pt x="146" y="658"/>
                    <a:pt x="146" y="659"/>
                    <a:pt x="146" y="660"/>
                  </a:cubicBezTo>
                  <a:cubicBezTo>
                    <a:pt x="146" y="660"/>
                    <a:pt x="146" y="662"/>
                    <a:pt x="147" y="662"/>
                  </a:cubicBezTo>
                  <a:cubicBezTo>
                    <a:pt x="148" y="662"/>
                    <a:pt x="147" y="663"/>
                    <a:pt x="148" y="663"/>
                  </a:cubicBezTo>
                  <a:cubicBezTo>
                    <a:pt x="148" y="660"/>
                    <a:pt x="146" y="658"/>
                    <a:pt x="146" y="655"/>
                  </a:cubicBezTo>
                  <a:cubicBezTo>
                    <a:pt x="145" y="653"/>
                    <a:pt x="145" y="650"/>
                    <a:pt x="142" y="650"/>
                  </a:cubicBezTo>
                  <a:cubicBezTo>
                    <a:pt x="142" y="653"/>
                    <a:pt x="145" y="654"/>
                    <a:pt x="144" y="656"/>
                  </a:cubicBezTo>
                  <a:cubicBezTo>
                    <a:pt x="142" y="656"/>
                    <a:pt x="142" y="655"/>
                    <a:pt x="142" y="654"/>
                  </a:cubicBezTo>
                  <a:cubicBezTo>
                    <a:pt x="141" y="653"/>
                    <a:pt x="140" y="653"/>
                    <a:pt x="140" y="652"/>
                  </a:cubicBezTo>
                  <a:cubicBezTo>
                    <a:pt x="141" y="649"/>
                    <a:pt x="141" y="649"/>
                    <a:pt x="141" y="649"/>
                  </a:cubicBezTo>
                  <a:cubicBezTo>
                    <a:pt x="140" y="649"/>
                    <a:pt x="139" y="649"/>
                    <a:pt x="139" y="648"/>
                  </a:cubicBezTo>
                  <a:cubicBezTo>
                    <a:pt x="140" y="648"/>
                    <a:pt x="139" y="646"/>
                    <a:pt x="140" y="647"/>
                  </a:cubicBezTo>
                  <a:cubicBezTo>
                    <a:pt x="140" y="647"/>
                    <a:pt x="141" y="648"/>
                    <a:pt x="141" y="648"/>
                  </a:cubicBezTo>
                  <a:cubicBezTo>
                    <a:pt x="142" y="646"/>
                    <a:pt x="142" y="646"/>
                    <a:pt x="142" y="646"/>
                  </a:cubicBezTo>
                  <a:cubicBezTo>
                    <a:pt x="142" y="645"/>
                    <a:pt x="141" y="645"/>
                    <a:pt x="141" y="644"/>
                  </a:cubicBezTo>
                  <a:cubicBezTo>
                    <a:pt x="141" y="644"/>
                    <a:pt x="140" y="643"/>
                    <a:pt x="139" y="643"/>
                  </a:cubicBezTo>
                  <a:cubicBezTo>
                    <a:pt x="138" y="642"/>
                    <a:pt x="138" y="643"/>
                    <a:pt x="138" y="643"/>
                  </a:cubicBezTo>
                  <a:cubicBezTo>
                    <a:pt x="138" y="643"/>
                    <a:pt x="138" y="643"/>
                    <a:pt x="138" y="643"/>
                  </a:cubicBezTo>
                  <a:cubicBezTo>
                    <a:pt x="137" y="642"/>
                    <a:pt x="137" y="642"/>
                    <a:pt x="137" y="642"/>
                  </a:cubicBezTo>
                  <a:cubicBezTo>
                    <a:pt x="136" y="640"/>
                    <a:pt x="135" y="639"/>
                    <a:pt x="135" y="637"/>
                  </a:cubicBezTo>
                  <a:cubicBezTo>
                    <a:pt x="135" y="636"/>
                    <a:pt x="133" y="636"/>
                    <a:pt x="134" y="634"/>
                  </a:cubicBezTo>
                  <a:cubicBezTo>
                    <a:pt x="133" y="634"/>
                    <a:pt x="133" y="633"/>
                    <a:pt x="133" y="632"/>
                  </a:cubicBezTo>
                  <a:cubicBezTo>
                    <a:pt x="133" y="632"/>
                    <a:pt x="133" y="631"/>
                    <a:pt x="133" y="630"/>
                  </a:cubicBezTo>
                  <a:cubicBezTo>
                    <a:pt x="132" y="630"/>
                    <a:pt x="132" y="628"/>
                    <a:pt x="132" y="627"/>
                  </a:cubicBezTo>
                  <a:cubicBezTo>
                    <a:pt x="132" y="627"/>
                    <a:pt x="131" y="627"/>
                    <a:pt x="131" y="627"/>
                  </a:cubicBezTo>
                  <a:cubicBezTo>
                    <a:pt x="133" y="630"/>
                    <a:pt x="127" y="625"/>
                    <a:pt x="131" y="624"/>
                  </a:cubicBezTo>
                  <a:cubicBezTo>
                    <a:pt x="132" y="625"/>
                    <a:pt x="132" y="628"/>
                    <a:pt x="133" y="629"/>
                  </a:cubicBezTo>
                  <a:cubicBezTo>
                    <a:pt x="133" y="631"/>
                    <a:pt x="134" y="631"/>
                    <a:pt x="134" y="632"/>
                  </a:cubicBezTo>
                  <a:cubicBezTo>
                    <a:pt x="134" y="633"/>
                    <a:pt x="134" y="633"/>
                    <a:pt x="134" y="634"/>
                  </a:cubicBezTo>
                  <a:cubicBezTo>
                    <a:pt x="135" y="634"/>
                    <a:pt x="135" y="634"/>
                    <a:pt x="135" y="635"/>
                  </a:cubicBezTo>
                  <a:cubicBezTo>
                    <a:pt x="135" y="635"/>
                    <a:pt x="136" y="635"/>
                    <a:pt x="136" y="636"/>
                  </a:cubicBezTo>
                  <a:cubicBezTo>
                    <a:pt x="136" y="636"/>
                    <a:pt x="136" y="636"/>
                    <a:pt x="136" y="636"/>
                  </a:cubicBezTo>
                  <a:cubicBezTo>
                    <a:pt x="136" y="637"/>
                    <a:pt x="136" y="637"/>
                    <a:pt x="136" y="637"/>
                  </a:cubicBezTo>
                  <a:cubicBezTo>
                    <a:pt x="137" y="638"/>
                    <a:pt x="137" y="639"/>
                    <a:pt x="137" y="640"/>
                  </a:cubicBezTo>
                  <a:cubicBezTo>
                    <a:pt x="137" y="640"/>
                    <a:pt x="138" y="641"/>
                    <a:pt x="138" y="641"/>
                  </a:cubicBezTo>
                  <a:cubicBezTo>
                    <a:pt x="139" y="641"/>
                    <a:pt x="140" y="643"/>
                    <a:pt x="140" y="641"/>
                  </a:cubicBezTo>
                  <a:cubicBezTo>
                    <a:pt x="139" y="639"/>
                    <a:pt x="138" y="636"/>
                    <a:pt x="137" y="635"/>
                  </a:cubicBezTo>
                  <a:cubicBezTo>
                    <a:pt x="136" y="635"/>
                    <a:pt x="137" y="634"/>
                    <a:pt x="137" y="634"/>
                  </a:cubicBezTo>
                  <a:cubicBezTo>
                    <a:pt x="137" y="634"/>
                    <a:pt x="136" y="634"/>
                    <a:pt x="136" y="634"/>
                  </a:cubicBezTo>
                  <a:cubicBezTo>
                    <a:pt x="136" y="634"/>
                    <a:pt x="136" y="633"/>
                    <a:pt x="136" y="633"/>
                  </a:cubicBezTo>
                  <a:cubicBezTo>
                    <a:pt x="136" y="633"/>
                    <a:pt x="136" y="633"/>
                    <a:pt x="136" y="633"/>
                  </a:cubicBezTo>
                  <a:cubicBezTo>
                    <a:pt x="136" y="633"/>
                    <a:pt x="136" y="632"/>
                    <a:pt x="136" y="632"/>
                  </a:cubicBezTo>
                  <a:cubicBezTo>
                    <a:pt x="136" y="632"/>
                    <a:pt x="136" y="632"/>
                    <a:pt x="136" y="632"/>
                  </a:cubicBezTo>
                  <a:cubicBezTo>
                    <a:pt x="136" y="632"/>
                    <a:pt x="136" y="631"/>
                    <a:pt x="136" y="631"/>
                  </a:cubicBezTo>
                  <a:cubicBezTo>
                    <a:pt x="136" y="631"/>
                    <a:pt x="135" y="631"/>
                    <a:pt x="135" y="631"/>
                  </a:cubicBezTo>
                  <a:cubicBezTo>
                    <a:pt x="135" y="631"/>
                    <a:pt x="136" y="631"/>
                    <a:pt x="135" y="630"/>
                  </a:cubicBezTo>
                  <a:cubicBezTo>
                    <a:pt x="135" y="630"/>
                    <a:pt x="135" y="630"/>
                    <a:pt x="135" y="630"/>
                  </a:cubicBezTo>
                  <a:cubicBezTo>
                    <a:pt x="134" y="629"/>
                    <a:pt x="134" y="628"/>
                    <a:pt x="134" y="627"/>
                  </a:cubicBezTo>
                  <a:cubicBezTo>
                    <a:pt x="133" y="625"/>
                    <a:pt x="132" y="624"/>
                    <a:pt x="133" y="621"/>
                  </a:cubicBezTo>
                  <a:cubicBezTo>
                    <a:pt x="132" y="621"/>
                    <a:pt x="131" y="621"/>
                    <a:pt x="131" y="620"/>
                  </a:cubicBezTo>
                  <a:cubicBezTo>
                    <a:pt x="132" y="618"/>
                    <a:pt x="130" y="618"/>
                    <a:pt x="131" y="617"/>
                  </a:cubicBezTo>
                  <a:cubicBezTo>
                    <a:pt x="129" y="615"/>
                    <a:pt x="129" y="611"/>
                    <a:pt x="128" y="608"/>
                  </a:cubicBezTo>
                  <a:cubicBezTo>
                    <a:pt x="128" y="607"/>
                    <a:pt x="127" y="605"/>
                    <a:pt x="127" y="605"/>
                  </a:cubicBezTo>
                  <a:cubicBezTo>
                    <a:pt x="127" y="605"/>
                    <a:pt x="127" y="604"/>
                    <a:pt x="127" y="604"/>
                  </a:cubicBezTo>
                  <a:cubicBezTo>
                    <a:pt x="127" y="603"/>
                    <a:pt x="127" y="604"/>
                    <a:pt x="127" y="603"/>
                  </a:cubicBezTo>
                  <a:cubicBezTo>
                    <a:pt x="126" y="602"/>
                    <a:pt x="127" y="601"/>
                    <a:pt x="126" y="601"/>
                  </a:cubicBezTo>
                  <a:cubicBezTo>
                    <a:pt x="126" y="601"/>
                    <a:pt x="126" y="600"/>
                    <a:pt x="126" y="600"/>
                  </a:cubicBezTo>
                  <a:cubicBezTo>
                    <a:pt x="126" y="600"/>
                    <a:pt x="126" y="599"/>
                    <a:pt x="126" y="599"/>
                  </a:cubicBezTo>
                  <a:cubicBezTo>
                    <a:pt x="125" y="598"/>
                    <a:pt x="125" y="597"/>
                    <a:pt x="125" y="596"/>
                  </a:cubicBezTo>
                  <a:cubicBezTo>
                    <a:pt x="125" y="596"/>
                    <a:pt x="125" y="596"/>
                    <a:pt x="125" y="596"/>
                  </a:cubicBezTo>
                  <a:cubicBezTo>
                    <a:pt x="125" y="596"/>
                    <a:pt x="125" y="595"/>
                    <a:pt x="125" y="595"/>
                  </a:cubicBezTo>
                  <a:cubicBezTo>
                    <a:pt x="125" y="595"/>
                    <a:pt x="125" y="595"/>
                    <a:pt x="125" y="595"/>
                  </a:cubicBezTo>
                  <a:cubicBezTo>
                    <a:pt x="125" y="594"/>
                    <a:pt x="125" y="594"/>
                    <a:pt x="125" y="593"/>
                  </a:cubicBezTo>
                  <a:cubicBezTo>
                    <a:pt x="125" y="593"/>
                    <a:pt x="124" y="592"/>
                    <a:pt x="124" y="592"/>
                  </a:cubicBezTo>
                  <a:cubicBezTo>
                    <a:pt x="124" y="592"/>
                    <a:pt x="124" y="590"/>
                    <a:pt x="124" y="590"/>
                  </a:cubicBezTo>
                  <a:cubicBezTo>
                    <a:pt x="123" y="588"/>
                    <a:pt x="122" y="586"/>
                    <a:pt x="123" y="584"/>
                  </a:cubicBezTo>
                  <a:cubicBezTo>
                    <a:pt x="122" y="584"/>
                    <a:pt x="122" y="583"/>
                    <a:pt x="122" y="582"/>
                  </a:cubicBezTo>
                  <a:cubicBezTo>
                    <a:pt x="122" y="581"/>
                    <a:pt x="122" y="580"/>
                    <a:pt x="122" y="580"/>
                  </a:cubicBezTo>
                  <a:cubicBezTo>
                    <a:pt x="122" y="579"/>
                    <a:pt x="122" y="579"/>
                    <a:pt x="122" y="579"/>
                  </a:cubicBezTo>
                  <a:cubicBezTo>
                    <a:pt x="121" y="578"/>
                    <a:pt x="122" y="576"/>
                    <a:pt x="121" y="575"/>
                  </a:cubicBezTo>
                  <a:cubicBezTo>
                    <a:pt x="121" y="575"/>
                    <a:pt x="121" y="575"/>
                    <a:pt x="121" y="575"/>
                  </a:cubicBezTo>
                  <a:cubicBezTo>
                    <a:pt x="121" y="573"/>
                    <a:pt x="120" y="573"/>
                    <a:pt x="120" y="571"/>
                  </a:cubicBezTo>
                  <a:cubicBezTo>
                    <a:pt x="120" y="571"/>
                    <a:pt x="120" y="571"/>
                    <a:pt x="120" y="570"/>
                  </a:cubicBezTo>
                  <a:cubicBezTo>
                    <a:pt x="121" y="569"/>
                    <a:pt x="120" y="569"/>
                    <a:pt x="120" y="568"/>
                  </a:cubicBezTo>
                  <a:cubicBezTo>
                    <a:pt x="120" y="568"/>
                    <a:pt x="120" y="567"/>
                    <a:pt x="120" y="567"/>
                  </a:cubicBezTo>
                  <a:cubicBezTo>
                    <a:pt x="120" y="566"/>
                    <a:pt x="120" y="566"/>
                    <a:pt x="120" y="566"/>
                  </a:cubicBezTo>
                  <a:cubicBezTo>
                    <a:pt x="120" y="565"/>
                    <a:pt x="120" y="565"/>
                    <a:pt x="120" y="564"/>
                  </a:cubicBezTo>
                  <a:cubicBezTo>
                    <a:pt x="120" y="564"/>
                    <a:pt x="120" y="563"/>
                    <a:pt x="120" y="563"/>
                  </a:cubicBezTo>
                  <a:cubicBezTo>
                    <a:pt x="120" y="563"/>
                    <a:pt x="119" y="563"/>
                    <a:pt x="119" y="563"/>
                  </a:cubicBezTo>
                  <a:cubicBezTo>
                    <a:pt x="119" y="563"/>
                    <a:pt x="120" y="563"/>
                    <a:pt x="120" y="562"/>
                  </a:cubicBezTo>
                  <a:cubicBezTo>
                    <a:pt x="119" y="562"/>
                    <a:pt x="120" y="561"/>
                    <a:pt x="119" y="561"/>
                  </a:cubicBezTo>
                  <a:cubicBezTo>
                    <a:pt x="119" y="559"/>
                    <a:pt x="119" y="557"/>
                    <a:pt x="119" y="555"/>
                  </a:cubicBezTo>
                  <a:cubicBezTo>
                    <a:pt x="119" y="554"/>
                    <a:pt x="119" y="553"/>
                    <a:pt x="119" y="553"/>
                  </a:cubicBezTo>
                  <a:cubicBezTo>
                    <a:pt x="119" y="552"/>
                    <a:pt x="119" y="551"/>
                    <a:pt x="119" y="550"/>
                  </a:cubicBezTo>
                  <a:cubicBezTo>
                    <a:pt x="119" y="550"/>
                    <a:pt x="119" y="550"/>
                    <a:pt x="119" y="549"/>
                  </a:cubicBezTo>
                  <a:cubicBezTo>
                    <a:pt x="119" y="549"/>
                    <a:pt x="119" y="548"/>
                    <a:pt x="118" y="548"/>
                  </a:cubicBezTo>
                  <a:cubicBezTo>
                    <a:pt x="118" y="546"/>
                    <a:pt x="118" y="543"/>
                    <a:pt x="118" y="541"/>
                  </a:cubicBezTo>
                  <a:cubicBezTo>
                    <a:pt x="119" y="539"/>
                    <a:pt x="118" y="539"/>
                    <a:pt x="118" y="537"/>
                  </a:cubicBezTo>
                  <a:cubicBezTo>
                    <a:pt x="118" y="537"/>
                    <a:pt x="118" y="536"/>
                    <a:pt x="118" y="536"/>
                  </a:cubicBezTo>
                  <a:cubicBezTo>
                    <a:pt x="118" y="536"/>
                    <a:pt x="118" y="536"/>
                    <a:pt x="118" y="535"/>
                  </a:cubicBezTo>
                  <a:cubicBezTo>
                    <a:pt x="118" y="535"/>
                    <a:pt x="118" y="535"/>
                    <a:pt x="118" y="535"/>
                  </a:cubicBezTo>
                  <a:cubicBezTo>
                    <a:pt x="118" y="533"/>
                    <a:pt x="118" y="533"/>
                    <a:pt x="118" y="532"/>
                  </a:cubicBezTo>
                  <a:cubicBezTo>
                    <a:pt x="118" y="529"/>
                    <a:pt x="119" y="526"/>
                    <a:pt x="119" y="524"/>
                  </a:cubicBezTo>
                  <a:cubicBezTo>
                    <a:pt x="119" y="524"/>
                    <a:pt x="119" y="519"/>
                    <a:pt x="119" y="519"/>
                  </a:cubicBezTo>
                  <a:cubicBezTo>
                    <a:pt x="120" y="517"/>
                    <a:pt x="120" y="517"/>
                    <a:pt x="120" y="516"/>
                  </a:cubicBezTo>
                  <a:cubicBezTo>
                    <a:pt x="120" y="513"/>
                    <a:pt x="120" y="508"/>
                    <a:pt x="121" y="506"/>
                  </a:cubicBezTo>
                  <a:cubicBezTo>
                    <a:pt x="121" y="505"/>
                    <a:pt x="121" y="505"/>
                    <a:pt x="121" y="504"/>
                  </a:cubicBezTo>
                  <a:cubicBezTo>
                    <a:pt x="121" y="503"/>
                    <a:pt x="121" y="503"/>
                    <a:pt x="121" y="503"/>
                  </a:cubicBezTo>
                  <a:cubicBezTo>
                    <a:pt x="122" y="498"/>
                    <a:pt x="123" y="493"/>
                    <a:pt x="123" y="488"/>
                  </a:cubicBezTo>
                  <a:cubicBezTo>
                    <a:pt x="124" y="487"/>
                    <a:pt x="124" y="487"/>
                    <a:pt x="124" y="486"/>
                  </a:cubicBezTo>
                  <a:cubicBezTo>
                    <a:pt x="125" y="484"/>
                    <a:pt x="125" y="480"/>
                    <a:pt x="126" y="478"/>
                  </a:cubicBezTo>
                  <a:cubicBezTo>
                    <a:pt x="127" y="478"/>
                    <a:pt x="128" y="477"/>
                    <a:pt x="128" y="476"/>
                  </a:cubicBezTo>
                  <a:cubicBezTo>
                    <a:pt x="128" y="476"/>
                    <a:pt x="127" y="475"/>
                    <a:pt x="127" y="474"/>
                  </a:cubicBezTo>
                  <a:cubicBezTo>
                    <a:pt x="127" y="473"/>
                    <a:pt x="127" y="470"/>
                    <a:pt x="128" y="469"/>
                  </a:cubicBezTo>
                  <a:cubicBezTo>
                    <a:pt x="129" y="468"/>
                    <a:pt x="128" y="468"/>
                    <a:pt x="128" y="467"/>
                  </a:cubicBezTo>
                  <a:cubicBezTo>
                    <a:pt x="129" y="467"/>
                    <a:pt x="130" y="466"/>
                    <a:pt x="130" y="465"/>
                  </a:cubicBezTo>
                  <a:cubicBezTo>
                    <a:pt x="131" y="463"/>
                    <a:pt x="131" y="461"/>
                    <a:pt x="131" y="460"/>
                  </a:cubicBezTo>
                  <a:cubicBezTo>
                    <a:pt x="131" y="460"/>
                    <a:pt x="132" y="460"/>
                    <a:pt x="132" y="460"/>
                  </a:cubicBezTo>
                  <a:cubicBezTo>
                    <a:pt x="133" y="459"/>
                    <a:pt x="133" y="459"/>
                    <a:pt x="133" y="459"/>
                  </a:cubicBezTo>
                  <a:cubicBezTo>
                    <a:pt x="133" y="458"/>
                    <a:pt x="133" y="458"/>
                    <a:pt x="133" y="457"/>
                  </a:cubicBezTo>
                  <a:cubicBezTo>
                    <a:pt x="134" y="457"/>
                    <a:pt x="133" y="455"/>
                    <a:pt x="134" y="455"/>
                  </a:cubicBezTo>
                  <a:cubicBezTo>
                    <a:pt x="135" y="453"/>
                    <a:pt x="135" y="452"/>
                    <a:pt x="136" y="450"/>
                  </a:cubicBezTo>
                  <a:cubicBezTo>
                    <a:pt x="136" y="449"/>
                    <a:pt x="137" y="448"/>
                    <a:pt x="138" y="447"/>
                  </a:cubicBezTo>
                  <a:cubicBezTo>
                    <a:pt x="139" y="446"/>
                    <a:pt x="140" y="444"/>
                    <a:pt x="140" y="442"/>
                  </a:cubicBezTo>
                  <a:cubicBezTo>
                    <a:pt x="141" y="441"/>
                    <a:pt x="142" y="441"/>
                    <a:pt x="142" y="441"/>
                  </a:cubicBezTo>
                  <a:cubicBezTo>
                    <a:pt x="142" y="440"/>
                    <a:pt x="142" y="441"/>
                    <a:pt x="142" y="440"/>
                  </a:cubicBezTo>
                  <a:cubicBezTo>
                    <a:pt x="143" y="440"/>
                    <a:pt x="143" y="439"/>
                    <a:pt x="143" y="439"/>
                  </a:cubicBezTo>
                  <a:cubicBezTo>
                    <a:pt x="143" y="438"/>
                    <a:pt x="144" y="438"/>
                    <a:pt x="144" y="438"/>
                  </a:cubicBezTo>
                  <a:cubicBezTo>
                    <a:pt x="144" y="438"/>
                    <a:pt x="143" y="436"/>
                    <a:pt x="143" y="435"/>
                  </a:cubicBezTo>
                  <a:cubicBezTo>
                    <a:pt x="143" y="435"/>
                    <a:pt x="144" y="435"/>
                    <a:pt x="144" y="435"/>
                  </a:cubicBezTo>
                  <a:cubicBezTo>
                    <a:pt x="145" y="434"/>
                    <a:pt x="145" y="434"/>
                    <a:pt x="145" y="433"/>
                  </a:cubicBezTo>
                  <a:cubicBezTo>
                    <a:pt x="145" y="432"/>
                    <a:pt x="146" y="431"/>
                    <a:pt x="146" y="430"/>
                  </a:cubicBezTo>
                  <a:cubicBezTo>
                    <a:pt x="147" y="430"/>
                    <a:pt x="148" y="429"/>
                    <a:pt x="149" y="429"/>
                  </a:cubicBezTo>
                  <a:cubicBezTo>
                    <a:pt x="149" y="427"/>
                    <a:pt x="151" y="427"/>
                    <a:pt x="151" y="426"/>
                  </a:cubicBezTo>
                  <a:cubicBezTo>
                    <a:pt x="152" y="421"/>
                    <a:pt x="152" y="421"/>
                    <a:pt x="152" y="421"/>
                  </a:cubicBezTo>
                  <a:cubicBezTo>
                    <a:pt x="153" y="421"/>
                    <a:pt x="154" y="420"/>
                    <a:pt x="154" y="420"/>
                  </a:cubicBezTo>
                  <a:cubicBezTo>
                    <a:pt x="155" y="418"/>
                    <a:pt x="156" y="416"/>
                    <a:pt x="157" y="415"/>
                  </a:cubicBezTo>
                  <a:cubicBezTo>
                    <a:pt x="157" y="414"/>
                    <a:pt x="157" y="414"/>
                    <a:pt x="158" y="414"/>
                  </a:cubicBezTo>
                  <a:cubicBezTo>
                    <a:pt x="158" y="413"/>
                    <a:pt x="159" y="412"/>
                    <a:pt x="160" y="411"/>
                  </a:cubicBezTo>
                  <a:cubicBezTo>
                    <a:pt x="159" y="409"/>
                    <a:pt x="161" y="408"/>
                    <a:pt x="163" y="408"/>
                  </a:cubicBezTo>
                  <a:cubicBezTo>
                    <a:pt x="163" y="406"/>
                    <a:pt x="164" y="406"/>
                    <a:pt x="165" y="405"/>
                  </a:cubicBezTo>
                  <a:cubicBezTo>
                    <a:pt x="166" y="403"/>
                    <a:pt x="167" y="403"/>
                    <a:pt x="167" y="402"/>
                  </a:cubicBezTo>
                  <a:cubicBezTo>
                    <a:pt x="168" y="401"/>
                    <a:pt x="168" y="400"/>
                    <a:pt x="170" y="400"/>
                  </a:cubicBezTo>
                  <a:cubicBezTo>
                    <a:pt x="170" y="398"/>
                    <a:pt x="170" y="398"/>
                    <a:pt x="171" y="397"/>
                  </a:cubicBezTo>
                  <a:cubicBezTo>
                    <a:pt x="171" y="397"/>
                    <a:pt x="172" y="396"/>
                    <a:pt x="173" y="396"/>
                  </a:cubicBezTo>
                  <a:cubicBezTo>
                    <a:pt x="173" y="395"/>
                    <a:pt x="174" y="394"/>
                    <a:pt x="175" y="392"/>
                  </a:cubicBezTo>
                  <a:cubicBezTo>
                    <a:pt x="175" y="392"/>
                    <a:pt x="176" y="391"/>
                    <a:pt x="177" y="390"/>
                  </a:cubicBezTo>
                  <a:cubicBezTo>
                    <a:pt x="177" y="390"/>
                    <a:pt x="177" y="390"/>
                    <a:pt x="177" y="389"/>
                  </a:cubicBezTo>
                  <a:cubicBezTo>
                    <a:pt x="178" y="388"/>
                    <a:pt x="178" y="389"/>
                    <a:pt x="178" y="388"/>
                  </a:cubicBezTo>
                  <a:cubicBezTo>
                    <a:pt x="179" y="388"/>
                    <a:pt x="179" y="387"/>
                    <a:pt x="179" y="387"/>
                  </a:cubicBezTo>
                  <a:cubicBezTo>
                    <a:pt x="179" y="387"/>
                    <a:pt x="180" y="387"/>
                    <a:pt x="180" y="386"/>
                  </a:cubicBezTo>
                  <a:cubicBezTo>
                    <a:pt x="180" y="386"/>
                    <a:pt x="180" y="386"/>
                    <a:pt x="181" y="385"/>
                  </a:cubicBezTo>
                  <a:cubicBezTo>
                    <a:pt x="182" y="385"/>
                    <a:pt x="183" y="385"/>
                    <a:pt x="184" y="384"/>
                  </a:cubicBezTo>
                  <a:cubicBezTo>
                    <a:pt x="184" y="384"/>
                    <a:pt x="184" y="383"/>
                    <a:pt x="185" y="383"/>
                  </a:cubicBezTo>
                  <a:cubicBezTo>
                    <a:pt x="185" y="383"/>
                    <a:pt x="184" y="382"/>
                    <a:pt x="184" y="382"/>
                  </a:cubicBezTo>
                  <a:cubicBezTo>
                    <a:pt x="185" y="381"/>
                    <a:pt x="185" y="380"/>
                    <a:pt x="185" y="380"/>
                  </a:cubicBezTo>
                  <a:cubicBezTo>
                    <a:pt x="186" y="379"/>
                    <a:pt x="186" y="379"/>
                    <a:pt x="186" y="379"/>
                  </a:cubicBezTo>
                  <a:cubicBezTo>
                    <a:pt x="187" y="379"/>
                    <a:pt x="189" y="378"/>
                    <a:pt x="189" y="377"/>
                  </a:cubicBezTo>
                  <a:cubicBezTo>
                    <a:pt x="189" y="377"/>
                    <a:pt x="189" y="377"/>
                    <a:pt x="189" y="377"/>
                  </a:cubicBezTo>
                  <a:cubicBezTo>
                    <a:pt x="190" y="377"/>
                    <a:pt x="190" y="376"/>
                    <a:pt x="190" y="376"/>
                  </a:cubicBezTo>
                  <a:cubicBezTo>
                    <a:pt x="190" y="376"/>
                    <a:pt x="191" y="376"/>
                    <a:pt x="191" y="375"/>
                  </a:cubicBezTo>
                  <a:cubicBezTo>
                    <a:pt x="191" y="375"/>
                    <a:pt x="192" y="374"/>
                    <a:pt x="192" y="374"/>
                  </a:cubicBezTo>
                  <a:cubicBezTo>
                    <a:pt x="193" y="373"/>
                    <a:pt x="194" y="373"/>
                    <a:pt x="194" y="373"/>
                  </a:cubicBezTo>
                  <a:cubicBezTo>
                    <a:pt x="195" y="372"/>
                    <a:pt x="195" y="372"/>
                    <a:pt x="195" y="372"/>
                  </a:cubicBezTo>
                  <a:cubicBezTo>
                    <a:pt x="195" y="371"/>
                    <a:pt x="196" y="371"/>
                    <a:pt x="196" y="371"/>
                  </a:cubicBezTo>
                  <a:cubicBezTo>
                    <a:pt x="197" y="371"/>
                    <a:pt x="197" y="370"/>
                    <a:pt x="197" y="370"/>
                  </a:cubicBezTo>
                  <a:cubicBezTo>
                    <a:pt x="197" y="370"/>
                    <a:pt x="198" y="369"/>
                    <a:pt x="198" y="369"/>
                  </a:cubicBezTo>
                  <a:cubicBezTo>
                    <a:pt x="198" y="369"/>
                    <a:pt x="198" y="369"/>
                    <a:pt x="199" y="368"/>
                  </a:cubicBezTo>
                  <a:cubicBezTo>
                    <a:pt x="199" y="368"/>
                    <a:pt x="199" y="368"/>
                    <a:pt x="200" y="368"/>
                  </a:cubicBezTo>
                  <a:cubicBezTo>
                    <a:pt x="200" y="368"/>
                    <a:pt x="200" y="367"/>
                    <a:pt x="200" y="367"/>
                  </a:cubicBezTo>
                  <a:cubicBezTo>
                    <a:pt x="200" y="367"/>
                    <a:pt x="200" y="367"/>
                    <a:pt x="200" y="367"/>
                  </a:cubicBezTo>
                  <a:cubicBezTo>
                    <a:pt x="200" y="367"/>
                    <a:pt x="198" y="366"/>
                    <a:pt x="198" y="366"/>
                  </a:cubicBezTo>
                  <a:cubicBezTo>
                    <a:pt x="200" y="365"/>
                    <a:pt x="203" y="364"/>
                    <a:pt x="203" y="362"/>
                  </a:cubicBezTo>
                  <a:cubicBezTo>
                    <a:pt x="203" y="362"/>
                    <a:pt x="204" y="362"/>
                    <a:pt x="204" y="362"/>
                  </a:cubicBezTo>
                  <a:cubicBezTo>
                    <a:pt x="204" y="362"/>
                    <a:pt x="205" y="361"/>
                    <a:pt x="206" y="360"/>
                  </a:cubicBezTo>
                  <a:cubicBezTo>
                    <a:pt x="206" y="359"/>
                    <a:pt x="206" y="360"/>
                    <a:pt x="206" y="360"/>
                  </a:cubicBezTo>
                  <a:cubicBezTo>
                    <a:pt x="207" y="359"/>
                    <a:pt x="207" y="358"/>
                    <a:pt x="207" y="357"/>
                  </a:cubicBezTo>
                  <a:cubicBezTo>
                    <a:pt x="208" y="357"/>
                    <a:pt x="209" y="357"/>
                    <a:pt x="209" y="356"/>
                  </a:cubicBezTo>
                  <a:cubicBezTo>
                    <a:pt x="212" y="354"/>
                    <a:pt x="215" y="353"/>
                    <a:pt x="217" y="350"/>
                  </a:cubicBezTo>
                  <a:cubicBezTo>
                    <a:pt x="219" y="350"/>
                    <a:pt x="219" y="350"/>
                    <a:pt x="219" y="350"/>
                  </a:cubicBezTo>
                  <a:cubicBezTo>
                    <a:pt x="219" y="349"/>
                    <a:pt x="220" y="349"/>
                    <a:pt x="220" y="348"/>
                  </a:cubicBezTo>
                  <a:cubicBezTo>
                    <a:pt x="221" y="348"/>
                    <a:pt x="222" y="348"/>
                    <a:pt x="222" y="347"/>
                  </a:cubicBezTo>
                  <a:cubicBezTo>
                    <a:pt x="222" y="347"/>
                    <a:pt x="222" y="348"/>
                    <a:pt x="222" y="348"/>
                  </a:cubicBezTo>
                  <a:cubicBezTo>
                    <a:pt x="223" y="348"/>
                    <a:pt x="222" y="347"/>
                    <a:pt x="223" y="347"/>
                  </a:cubicBezTo>
                  <a:cubicBezTo>
                    <a:pt x="223" y="347"/>
                    <a:pt x="223" y="347"/>
                    <a:pt x="224" y="347"/>
                  </a:cubicBezTo>
                  <a:cubicBezTo>
                    <a:pt x="225" y="346"/>
                    <a:pt x="226" y="345"/>
                    <a:pt x="227" y="345"/>
                  </a:cubicBezTo>
                  <a:cubicBezTo>
                    <a:pt x="228" y="345"/>
                    <a:pt x="228" y="344"/>
                    <a:pt x="229" y="345"/>
                  </a:cubicBezTo>
                  <a:cubicBezTo>
                    <a:pt x="232" y="341"/>
                    <a:pt x="236" y="338"/>
                    <a:pt x="241" y="337"/>
                  </a:cubicBezTo>
                  <a:cubicBezTo>
                    <a:pt x="242" y="336"/>
                    <a:pt x="242" y="335"/>
                    <a:pt x="243" y="335"/>
                  </a:cubicBezTo>
                  <a:cubicBezTo>
                    <a:pt x="244" y="335"/>
                    <a:pt x="243" y="336"/>
                    <a:pt x="244" y="336"/>
                  </a:cubicBezTo>
                  <a:cubicBezTo>
                    <a:pt x="246" y="334"/>
                    <a:pt x="249" y="334"/>
                    <a:pt x="249" y="331"/>
                  </a:cubicBezTo>
                  <a:cubicBezTo>
                    <a:pt x="250" y="331"/>
                    <a:pt x="250" y="330"/>
                    <a:pt x="251" y="330"/>
                  </a:cubicBezTo>
                  <a:cubicBezTo>
                    <a:pt x="252" y="330"/>
                    <a:pt x="253" y="330"/>
                    <a:pt x="253" y="329"/>
                  </a:cubicBezTo>
                  <a:cubicBezTo>
                    <a:pt x="255" y="328"/>
                    <a:pt x="256" y="327"/>
                    <a:pt x="258" y="326"/>
                  </a:cubicBezTo>
                  <a:cubicBezTo>
                    <a:pt x="258" y="326"/>
                    <a:pt x="259" y="326"/>
                    <a:pt x="259" y="326"/>
                  </a:cubicBezTo>
                  <a:cubicBezTo>
                    <a:pt x="261" y="325"/>
                    <a:pt x="262" y="324"/>
                    <a:pt x="263" y="323"/>
                  </a:cubicBezTo>
                  <a:cubicBezTo>
                    <a:pt x="264" y="323"/>
                    <a:pt x="264" y="323"/>
                    <a:pt x="265" y="323"/>
                  </a:cubicBezTo>
                  <a:cubicBezTo>
                    <a:pt x="266" y="323"/>
                    <a:pt x="268" y="320"/>
                    <a:pt x="269" y="321"/>
                  </a:cubicBezTo>
                  <a:cubicBezTo>
                    <a:pt x="269" y="321"/>
                    <a:pt x="269" y="320"/>
                    <a:pt x="269" y="320"/>
                  </a:cubicBezTo>
                  <a:cubicBezTo>
                    <a:pt x="271" y="320"/>
                    <a:pt x="272" y="319"/>
                    <a:pt x="273" y="318"/>
                  </a:cubicBezTo>
                  <a:cubicBezTo>
                    <a:pt x="273" y="318"/>
                    <a:pt x="273" y="319"/>
                    <a:pt x="274" y="319"/>
                  </a:cubicBezTo>
                  <a:cubicBezTo>
                    <a:pt x="274" y="318"/>
                    <a:pt x="275" y="318"/>
                    <a:pt x="275" y="317"/>
                  </a:cubicBezTo>
                  <a:cubicBezTo>
                    <a:pt x="276" y="317"/>
                    <a:pt x="277" y="317"/>
                    <a:pt x="277" y="316"/>
                  </a:cubicBezTo>
                  <a:cubicBezTo>
                    <a:pt x="278" y="316"/>
                    <a:pt x="278" y="316"/>
                    <a:pt x="278" y="316"/>
                  </a:cubicBezTo>
                  <a:cubicBezTo>
                    <a:pt x="282" y="314"/>
                    <a:pt x="285" y="313"/>
                    <a:pt x="288" y="311"/>
                  </a:cubicBezTo>
                  <a:cubicBezTo>
                    <a:pt x="289" y="310"/>
                    <a:pt x="290" y="310"/>
                    <a:pt x="291" y="309"/>
                  </a:cubicBezTo>
                  <a:cubicBezTo>
                    <a:pt x="292" y="309"/>
                    <a:pt x="293" y="309"/>
                    <a:pt x="294" y="308"/>
                  </a:cubicBezTo>
                  <a:cubicBezTo>
                    <a:pt x="295" y="308"/>
                    <a:pt x="295" y="308"/>
                    <a:pt x="296" y="307"/>
                  </a:cubicBezTo>
                  <a:cubicBezTo>
                    <a:pt x="296" y="307"/>
                    <a:pt x="296" y="308"/>
                    <a:pt x="296" y="307"/>
                  </a:cubicBezTo>
                  <a:cubicBezTo>
                    <a:pt x="297" y="307"/>
                    <a:pt x="298" y="306"/>
                    <a:pt x="299" y="306"/>
                  </a:cubicBezTo>
                  <a:cubicBezTo>
                    <a:pt x="299" y="306"/>
                    <a:pt x="299" y="306"/>
                    <a:pt x="300" y="306"/>
                  </a:cubicBezTo>
                  <a:cubicBezTo>
                    <a:pt x="300" y="306"/>
                    <a:pt x="300" y="305"/>
                    <a:pt x="300" y="305"/>
                  </a:cubicBezTo>
                  <a:cubicBezTo>
                    <a:pt x="301" y="305"/>
                    <a:pt x="301" y="305"/>
                    <a:pt x="301" y="305"/>
                  </a:cubicBezTo>
                  <a:cubicBezTo>
                    <a:pt x="302" y="305"/>
                    <a:pt x="302" y="304"/>
                    <a:pt x="303" y="304"/>
                  </a:cubicBezTo>
                  <a:cubicBezTo>
                    <a:pt x="304" y="304"/>
                    <a:pt x="307" y="304"/>
                    <a:pt x="308" y="303"/>
                  </a:cubicBezTo>
                  <a:cubicBezTo>
                    <a:pt x="309" y="303"/>
                    <a:pt x="309" y="303"/>
                    <a:pt x="310" y="303"/>
                  </a:cubicBezTo>
                  <a:cubicBezTo>
                    <a:pt x="311" y="302"/>
                    <a:pt x="311" y="302"/>
                    <a:pt x="312" y="302"/>
                  </a:cubicBezTo>
                  <a:cubicBezTo>
                    <a:pt x="313" y="302"/>
                    <a:pt x="313" y="301"/>
                    <a:pt x="314" y="301"/>
                  </a:cubicBezTo>
                  <a:cubicBezTo>
                    <a:pt x="314" y="301"/>
                    <a:pt x="315" y="301"/>
                    <a:pt x="315" y="300"/>
                  </a:cubicBezTo>
                  <a:cubicBezTo>
                    <a:pt x="315" y="300"/>
                    <a:pt x="316" y="301"/>
                    <a:pt x="316" y="300"/>
                  </a:cubicBezTo>
                  <a:cubicBezTo>
                    <a:pt x="316" y="300"/>
                    <a:pt x="316" y="300"/>
                    <a:pt x="317" y="300"/>
                  </a:cubicBezTo>
                  <a:cubicBezTo>
                    <a:pt x="318" y="299"/>
                    <a:pt x="320" y="298"/>
                    <a:pt x="321" y="298"/>
                  </a:cubicBezTo>
                  <a:cubicBezTo>
                    <a:pt x="321" y="298"/>
                    <a:pt x="322" y="298"/>
                    <a:pt x="322" y="298"/>
                  </a:cubicBezTo>
                  <a:cubicBezTo>
                    <a:pt x="322" y="298"/>
                    <a:pt x="322" y="298"/>
                    <a:pt x="322" y="298"/>
                  </a:cubicBezTo>
                  <a:cubicBezTo>
                    <a:pt x="322" y="297"/>
                    <a:pt x="322" y="298"/>
                    <a:pt x="323" y="298"/>
                  </a:cubicBezTo>
                  <a:cubicBezTo>
                    <a:pt x="323" y="297"/>
                    <a:pt x="324" y="297"/>
                    <a:pt x="325" y="297"/>
                  </a:cubicBezTo>
                  <a:cubicBezTo>
                    <a:pt x="326" y="296"/>
                    <a:pt x="329" y="295"/>
                    <a:pt x="331" y="295"/>
                  </a:cubicBezTo>
                  <a:cubicBezTo>
                    <a:pt x="333" y="294"/>
                    <a:pt x="336" y="293"/>
                    <a:pt x="337" y="291"/>
                  </a:cubicBezTo>
                  <a:cubicBezTo>
                    <a:pt x="338" y="290"/>
                    <a:pt x="339" y="289"/>
                    <a:pt x="342" y="290"/>
                  </a:cubicBezTo>
                  <a:cubicBezTo>
                    <a:pt x="342" y="289"/>
                    <a:pt x="342" y="289"/>
                    <a:pt x="343" y="289"/>
                  </a:cubicBezTo>
                  <a:cubicBezTo>
                    <a:pt x="343" y="289"/>
                    <a:pt x="345" y="289"/>
                    <a:pt x="345" y="289"/>
                  </a:cubicBezTo>
                  <a:cubicBezTo>
                    <a:pt x="345" y="288"/>
                    <a:pt x="346" y="287"/>
                    <a:pt x="346" y="287"/>
                  </a:cubicBezTo>
                  <a:cubicBezTo>
                    <a:pt x="348" y="287"/>
                    <a:pt x="350" y="286"/>
                    <a:pt x="352" y="285"/>
                  </a:cubicBezTo>
                  <a:cubicBezTo>
                    <a:pt x="353" y="283"/>
                    <a:pt x="353" y="283"/>
                    <a:pt x="353" y="280"/>
                  </a:cubicBezTo>
                  <a:cubicBezTo>
                    <a:pt x="353" y="280"/>
                    <a:pt x="354" y="280"/>
                    <a:pt x="355" y="281"/>
                  </a:cubicBezTo>
                  <a:cubicBezTo>
                    <a:pt x="356" y="280"/>
                    <a:pt x="357" y="279"/>
                    <a:pt x="358" y="279"/>
                  </a:cubicBezTo>
                  <a:cubicBezTo>
                    <a:pt x="360" y="279"/>
                    <a:pt x="359" y="281"/>
                    <a:pt x="360" y="280"/>
                  </a:cubicBezTo>
                  <a:cubicBezTo>
                    <a:pt x="362" y="280"/>
                    <a:pt x="360" y="278"/>
                    <a:pt x="362" y="278"/>
                  </a:cubicBezTo>
                  <a:cubicBezTo>
                    <a:pt x="362" y="279"/>
                    <a:pt x="364" y="279"/>
                    <a:pt x="365" y="279"/>
                  </a:cubicBezTo>
                  <a:cubicBezTo>
                    <a:pt x="366" y="279"/>
                    <a:pt x="366" y="279"/>
                    <a:pt x="366" y="280"/>
                  </a:cubicBezTo>
                  <a:cubicBezTo>
                    <a:pt x="368" y="279"/>
                    <a:pt x="368" y="276"/>
                    <a:pt x="371" y="276"/>
                  </a:cubicBezTo>
                  <a:cubicBezTo>
                    <a:pt x="372" y="278"/>
                    <a:pt x="376" y="277"/>
                    <a:pt x="378" y="276"/>
                  </a:cubicBezTo>
                  <a:cubicBezTo>
                    <a:pt x="378" y="274"/>
                    <a:pt x="379" y="274"/>
                    <a:pt x="379" y="273"/>
                  </a:cubicBezTo>
                  <a:cubicBezTo>
                    <a:pt x="381" y="272"/>
                    <a:pt x="384" y="274"/>
                    <a:pt x="385" y="273"/>
                  </a:cubicBezTo>
                  <a:cubicBezTo>
                    <a:pt x="386" y="272"/>
                    <a:pt x="387" y="271"/>
                    <a:pt x="388" y="271"/>
                  </a:cubicBezTo>
                  <a:cubicBezTo>
                    <a:pt x="388" y="270"/>
                    <a:pt x="388" y="270"/>
                    <a:pt x="388" y="270"/>
                  </a:cubicBezTo>
                  <a:cubicBezTo>
                    <a:pt x="388" y="270"/>
                    <a:pt x="389" y="270"/>
                    <a:pt x="389" y="270"/>
                  </a:cubicBezTo>
                  <a:cubicBezTo>
                    <a:pt x="389" y="270"/>
                    <a:pt x="389" y="269"/>
                    <a:pt x="390" y="269"/>
                  </a:cubicBezTo>
                  <a:cubicBezTo>
                    <a:pt x="390" y="269"/>
                    <a:pt x="390" y="269"/>
                    <a:pt x="390" y="269"/>
                  </a:cubicBezTo>
                  <a:cubicBezTo>
                    <a:pt x="391" y="269"/>
                    <a:pt x="391" y="268"/>
                    <a:pt x="391" y="268"/>
                  </a:cubicBezTo>
                  <a:cubicBezTo>
                    <a:pt x="392" y="266"/>
                    <a:pt x="392" y="266"/>
                    <a:pt x="392" y="266"/>
                  </a:cubicBezTo>
                  <a:cubicBezTo>
                    <a:pt x="394" y="265"/>
                    <a:pt x="398" y="267"/>
                    <a:pt x="399" y="266"/>
                  </a:cubicBezTo>
                  <a:cubicBezTo>
                    <a:pt x="400" y="265"/>
                    <a:pt x="399" y="265"/>
                    <a:pt x="399" y="264"/>
                  </a:cubicBezTo>
                  <a:cubicBezTo>
                    <a:pt x="401" y="263"/>
                    <a:pt x="401" y="263"/>
                    <a:pt x="402" y="262"/>
                  </a:cubicBezTo>
                  <a:cubicBezTo>
                    <a:pt x="403" y="261"/>
                    <a:pt x="402" y="259"/>
                    <a:pt x="403" y="259"/>
                  </a:cubicBezTo>
                  <a:cubicBezTo>
                    <a:pt x="405" y="260"/>
                    <a:pt x="403" y="261"/>
                    <a:pt x="405" y="261"/>
                  </a:cubicBezTo>
                  <a:cubicBezTo>
                    <a:pt x="405" y="260"/>
                    <a:pt x="405" y="259"/>
                    <a:pt x="406" y="259"/>
                  </a:cubicBezTo>
                  <a:cubicBezTo>
                    <a:pt x="406" y="257"/>
                    <a:pt x="408" y="257"/>
                    <a:pt x="410" y="256"/>
                  </a:cubicBezTo>
                  <a:cubicBezTo>
                    <a:pt x="410" y="255"/>
                    <a:pt x="413" y="257"/>
                    <a:pt x="414" y="256"/>
                  </a:cubicBezTo>
                  <a:cubicBezTo>
                    <a:pt x="416" y="257"/>
                    <a:pt x="417" y="257"/>
                    <a:pt x="418" y="257"/>
                  </a:cubicBezTo>
                  <a:cubicBezTo>
                    <a:pt x="418" y="257"/>
                    <a:pt x="418" y="257"/>
                    <a:pt x="418" y="256"/>
                  </a:cubicBezTo>
                  <a:cubicBezTo>
                    <a:pt x="419" y="256"/>
                    <a:pt x="419" y="256"/>
                    <a:pt x="420" y="256"/>
                  </a:cubicBezTo>
                  <a:cubicBezTo>
                    <a:pt x="421" y="255"/>
                    <a:pt x="419" y="254"/>
                    <a:pt x="420" y="254"/>
                  </a:cubicBezTo>
                  <a:cubicBezTo>
                    <a:pt x="422" y="255"/>
                    <a:pt x="422" y="255"/>
                    <a:pt x="422" y="255"/>
                  </a:cubicBezTo>
                  <a:cubicBezTo>
                    <a:pt x="424" y="254"/>
                    <a:pt x="424" y="252"/>
                    <a:pt x="426" y="252"/>
                  </a:cubicBezTo>
                  <a:cubicBezTo>
                    <a:pt x="426" y="252"/>
                    <a:pt x="428" y="253"/>
                    <a:pt x="429" y="253"/>
                  </a:cubicBezTo>
                  <a:cubicBezTo>
                    <a:pt x="428" y="253"/>
                    <a:pt x="429" y="252"/>
                    <a:pt x="428" y="252"/>
                  </a:cubicBezTo>
                  <a:cubicBezTo>
                    <a:pt x="428" y="252"/>
                    <a:pt x="428" y="252"/>
                    <a:pt x="427" y="252"/>
                  </a:cubicBezTo>
                  <a:cubicBezTo>
                    <a:pt x="427" y="251"/>
                    <a:pt x="427" y="251"/>
                    <a:pt x="427" y="251"/>
                  </a:cubicBezTo>
                  <a:cubicBezTo>
                    <a:pt x="427" y="251"/>
                    <a:pt x="426" y="251"/>
                    <a:pt x="426" y="250"/>
                  </a:cubicBezTo>
                  <a:cubicBezTo>
                    <a:pt x="427" y="250"/>
                    <a:pt x="428" y="250"/>
                    <a:pt x="429" y="250"/>
                  </a:cubicBezTo>
                  <a:cubicBezTo>
                    <a:pt x="429" y="247"/>
                    <a:pt x="429" y="246"/>
                    <a:pt x="431" y="246"/>
                  </a:cubicBezTo>
                  <a:cubicBezTo>
                    <a:pt x="430" y="246"/>
                    <a:pt x="432" y="248"/>
                    <a:pt x="432" y="249"/>
                  </a:cubicBezTo>
                  <a:cubicBezTo>
                    <a:pt x="432" y="249"/>
                    <a:pt x="433" y="249"/>
                    <a:pt x="433" y="249"/>
                  </a:cubicBezTo>
                  <a:cubicBezTo>
                    <a:pt x="434" y="250"/>
                    <a:pt x="431" y="252"/>
                    <a:pt x="432" y="252"/>
                  </a:cubicBezTo>
                  <a:cubicBezTo>
                    <a:pt x="433" y="251"/>
                    <a:pt x="441" y="249"/>
                    <a:pt x="442" y="248"/>
                  </a:cubicBezTo>
                  <a:cubicBezTo>
                    <a:pt x="440" y="247"/>
                    <a:pt x="440" y="248"/>
                    <a:pt x="438" y="248"/>
                  </a:cubicBezTo>
                  <a:cubicBezTo>
                    <a:pt x="438" y="247"/>
                    <a:pt x="437" y="247"/>
                    <a:pt x="437" y="246"/>
                  </a:cubicBezTo>
                  <a:cubicBezTo>
                    <a:pt x="439" y="246"/>
                    <a:pt x="439" y="244"/>
                    <a:pt x="440" y="245"/>
                  </a:cubicBezTo>
                  <a:cubicBezTo>
                    <a:pt x="441" y="244"/>
                    <a:pt x="442" y="243"/>
                    <a:pt x="443" y="242"/>
                  </a:cubicBezTo>
                  <a:cubicBezTo>
                    <a:pt x="444" y="242"/>
                    <a:pt x="445" y="244"/>
                    <a:pt x="446" y="244"/>
                  </a:cubicBezTo>
                  <a:cubicBezTo>
                    <a:pt x="447" y="241"/>
                    <a:pt x="444" y="241"/>
                    <a:pt x="445" y="239"/>
                  </a:cubicBezTo>
                  <a:cubicBezTo>
                    <a:pt x="445" y="238"/>
                    <a:pt x="446" y="238"/>
                    <a:pt x="446" y="238"/>
                  </a:cubicBezTo>
                  <a:cubicBezTo>
                    <a:pt x="446" y="237"/>
                    <a:pt x="446" y="237"/>
                    <a:pt x="447" y="237"/>
                  </a:cubicBezTo>
                  <a:cubicBezTo>
                    <a:pt x="454" y="237"/>
                    <a:pt x="454" y="237"/>
                    <a:pt x="454" y="237"/>
                  </a:cubicBezTo>
                  <a:cubicBezTo>
                    <a:pt x="455" y="236"/>
                    <a:pt x="455" y="234"/>
                    <a:pt x="455" y="233"/>
                  </a:cubicBezTo>
                  <a:cubicBezTo>
                    <a:pt x="455" y="233"/>
                    <a:pt x="455" y="232"/>
                    <a:pt x="456" y="232"/>
                  </a:cubicBezTo>
                  <a:cubicBezTo>
                    <a:pt x="456" y="231"/>
                    <a:pt x="458" y="231"/>
                    <a:pt x="457" y="230"/>
                  </a:cubicBezTo>
                  <a:cubicBezTo>
                    <a:pt x="458" y="230"/>
                    <a:pt x="459" y="230"/>
                    <a:pt x="460" y="229"/>
                  </a:cubicBezTo>
                  <a:cubicBezTo>
                    <a:pt x="459" y="229"/>
                    <a:pt x="459" y="228"/>
                    <a:pt x="459" y="228"/>
                  </a:cubicBezTo>
                  <a:cubicBezTo>
                    <a:pt x="460" y="228"/>
                    <a:pt x="459" y="227"/>
                    <a:pt x="460" y="227"/>
                  </a:cubicBezTo>
                  <a:cubicBezTo>
                    <a:pt x="460" y="227"/>
                    <a:pt x="460" y="227"/>
                    <a:pt x="461" y="227"/>
                  </a:cubicBezTo>
                  <a:cubicBezTo>
                    <a:pt x="461" y="226"/>
                    <a:pt x="461" y="226"/>
                    <a:pt x="461" y="226"/>
                  </a:cubicBezTo>
                  <a:cubicBezTo>
                    <a:pt x="461" y="226"/>
                    <a:pt x="462" y="225"/>
                    <a:pt x="462" y="225"/>
                  </a:cubicBezTo>
                  <a:cubicBezTo>
                    <a:pt x="463" y="225"/>
                    <a:pt x="464" y="225"/>
                    <a:pt x="464" y="224"/>
                  </a:cubicBezTo>
                  <a:cubicBezTo>
                    <a:pt x="464" y="224"/>
                    <a:pt x="465" y="223"/>
                    <a:pt x="465" y="223"/>
                  </a:cubicBezTo>
                  <a:cubicBezTo>
                    <a:pt x="465" y="223"/>
                    <a:pt x="465" y="223"/>
                    <a:pt x="465" y="223"/>
                  </a:cubicBezTo>
                  <a:cubicBezTo>
                    <a:pt x="466" y="222"/>
                    <a:pt x="466" y="221"/>
                    <a:pt x="466" y="221"/>
                  </a:cubicBezTo>
                  <a:cubicBezTo>
                    <a:pt x="467" y="221"/>
                    <a:pt x="467" y="219"/>
                    <a:pt x="468" y="219"/>
                  </a:cubicBezTo>
                  <a:cubicBezTo>
                    <a:pt x="468" y="218"/>
                    <a:pt x="469" y="218"/>
                    <a:pt x="469" y="218"/>
                  </a:cubicBezTo>
                  <a:cubicBezTo>
                    <a:pt x="469" y="218"/>
                    <a:pt x="470" y="217"/>
                    <a:pt x="470" y="218"/>
                  </a:cubicBezTo>
                  <a:cubicBezTo>
                    <a:pt x="470" y="218"/>
                    <a:pt x="470" y="219"/>
                    <a:pt x="470" y="219"/>
                  </a:cubicBezTo>
                  <a:cubicBezTo>
                    <a:pt x="470" y="220"/>
                    <a:pt x="470" y="219"/>
                    <a:pt x="470" y="220"/>
                  </a:cubicBezTo>
                  <a:cubicBezTo>
                    <a:pt x="469" y="220"/>
                    <a:pt x="469" y="221"/>
                    <a:pt x="469" y="221"/>
                  </a:cubicBezTo>
                  <a:cubicBezTo>
                    <a:pt x="469" y="221"/>
                    <a:pt x="468" y="222"/>
                    <a:pt x="468" y="222"/>
                  </a:cubicBezTo>
                  <a:cubicBezTo>
                    <a:pt x="468" y="222"/>
                    <a:pt x="468" y="222"/>
                    <a:pt x="468" y="222"/>
                  </a:cubicBezTo>
                  <a:cubicBezTo>
                    <a:pt x="467" y="223"/>
                    <a:pt x="465" y="223"/>
                    <a:pt x="465" y="225"/>
                  </a:cubicBezTo>
                  <a:cubicBezTo>
                    <a:pt x="464" y="225"/>
                    <a:pt x="463" y="228"/>
                    <a:pt x="462" y="228"/>
                  </a:cubicBezTo>
                  <a:cubicBezTo>
                    <a:pt x="461" y="230"/>
                    <a:pt x="459" y="230"/>
                    <a:pt x="458" y="232"/>
                  </a:cubicBezTo>
                  <a:cubicBezTo>
                    <a:pt x="461" y="232"/>
                    <a:pt x="461" y="229"/>
                    <a:pt x="463" y="229"/>
                  </a:cubicBezTo>
                  <a:cubicBezTo>
                    <a:pt x="463" y="228"/>
                    <a:pt x="464" y="228"/>
                    <a:pt x="464" y="227"/>
                  </a:cubicBezTo>
                  <a:cubicBezTo>
                    <a:pt x="466" y="226"/>
                    <a:pt x="468" y="224"/>
                    <a:pt x="469" y="222"/>
                  </a:cubicBezTo>
                  <a:cubicBezTo>
                    <a:pt x="471" y="222"/>
                    <a:pt x="472" y="221"/>
                    <a:pt x="473" y="218"/>
                  </a:cubicBezTo>
                  <a:cubicBezTo>
                    <a:pt x="473" y="218"/>
                    <a:pt x="474" y="217"/>
                    <a:pt x="474" y="217"/>
                  </a:cubicBezTo>
                  <a:cubicBezTo>
                    <a:pt x="474" y="215"/>
                    <a:pt x="475" y="214"/>
                    <a:pt x="475" y="214"/>
                  </a:cubicBezTo>
                  <a:cubicBezTo>
                    <a:pt x="476" y="214"/>
                    <a:pt x="476" y="214"/>
                    <a:pt x="476" y="214"/>
                  </a:cubicBezTo>
                  <a:cubicBezTo>
                    <a:pt x="476" y="213"/>
                    <a:pt x="477" y="212"/>
                    <a:pt x="477" y="212"/>
                  </a:cubicBezTo>
                  <a:cubicBezTo>
                    <a:pt x="477" y="212"/>
                    <a:pt x="477" y="212"/>
                    <a:pt x="477" y="211"/>
                  </a:cubicBezTo>
                  <a:cubicBezTo>
                    <a:pt x="477" y="211"/>
                    <a:pt x="478" y="211"/>
                    <a:pt x="478" y="211"/>
                  </a:cubicBezTo>
                  <a:cubicBezTo>
                    <a:pt x="478" y="211"/>
                    <a:pt x="478" y="210"/>
                    <a:pt x="479" y="210"/>
                  </a:cubicBezTo>
                  <a:cubicBezTo>
                    <a:pt x="479" y="209"/>
                    <a:pt x="479" y="209"/>
                    <a:pt x="479" y="209"/>
                  </a:cubicBezTo>
                  <a:cubicBezTo>
                    <a:pt x="479" y="209"/>
                    <a:pt x="480" y="209"/>
                    <a:pt x="480" y="208"/>
                  </a:cubicBezTo>
                  <a:cubicBezTo>
                    <a:pt x="480" y="208"/>
                    <a:pt x="480" y="208"/>
                    <a:pt x="480" y="208"/>
                  </a:cubicBezTo>
                  <a:cubicBezTo>
                    <a:pt x="481" y="207"/>
                    <a:pt x="481" y="206"/>
                    <a:pt x="481" y="206"/>
                  </a:cubicBezTo>
                  <a:cubicBezTo>
                    <a:pt x="482" y="205"/>
                    <a:pt x="484" y="205"/>
                    <a:pt x="484" y="204"/>
                  </a:cubicBezTo>
                  <a:cubicBezTo>
                    <a:pt x="484" y="204"/>
                    <a:pt x="484" y="204"/>
                    <a:pt x="484" y="204"/>
                  </a:cubicBezTo>
                  <a:cubicBezTo>
                    <a:pt x="486" y="203"/>
                    <a:pt x="485" y="200"/>
                    <a:pt x="486" y="200"/>
                  </a:cubicBezTo>
                  <a:cubicBezTo>
                    <a:pt x="486" y="200"/>
                    <a:pt x="486" y="199"/>
                    <a:pt x="486" y="199"/>
                  </a:cubicBezTo>
                  <a:cubicBezTo>
                    <a:pt x="487" y="198"/>
                    <a:pt x="487" y="197"/>
                    <a:pt x="488" y="197"/>
                  </a:cubicBezTo>
                  <a:cubicBezTo>
                    <a:pt x="488" y="196"/>
                    <a:pt x="488" y="195"/>
                    <a:pt x="489" y="194"/>
                  </a:cubicBezTo>
                  <a:cubicBezTo>
                    <a:pt x="489" y="194"/>
                    <a:pt x="489" y="194"/>
                    <a:pt x="489" y="194"/>
                  </a:cubicBezTo>
                  <a:cubicBezTo>
                    <a:pt x="490" y="192"/>
                    <a:pt x="491" y="190"/>
                    <a:pt x="491" y="188"/>
                  </a:cubicBezTo>
                  <a:cubicBezTo>
                    <a:pt x="492" y="188"/>
                    <a:pt x="492" y="187"/>
                    <a:pt x="492" y="187"/>
                  </a:cubicBezTo>
                  <a:cubicBezTo>
                    <a:pt x="492" y="187"/>
                    <a:pt x="492" y="186"/>
                    <a:pt x="492" y="186"/>
                  </a:cubicBezTo>
                  <a:cubicBezTo>
                    <a:pt x="492" y="185"/>
                    <a:pt x="493" y="186"/>
                    <a:pt x="493" y="185"/>
                  </a:cubicBezTo>
                  <a:cubicBezTo>
                    <a:pt x="494" y="183"/>
                    <a:pt x="494" y="181"/>
                    <a:pt x="495" y="179"/>
                  </a:cubicBezTo>
                  <a:cubicBezTo>
                    <a:pt x="495" y="179"/>
                    <a:pt x="495" y="179"/>
                    <a:pt x="495" y="178"/>
                  </a:cubicBezTo>
                  <a:cubicBezTo>
                    <a:pt x="495" y="178"/>
                    <a:pt x="495" y="178"/>
                    <a:pt x="495" y="178"/>
                  </a:cubicBezTo>
                  <a:cubicBezTo>
                    <a:pt x="495" y="178"/>
                    <a:pt x="496" y="178"/>
                    <a:pt x="496" y="178"/>
                  </a:cubicBezTo>
                  <a:cubicBezTo>
                    <a:pt x="496" y="178"/>
                    <a:pt x="496" y="177"/>
                    <a:pt x="496" y="177"/>
                  </a:cubicBezTo>
                  <a:cubicBezTo>
                    <a:pt x="496" y="177"/>
                    <a:pt x="496" y="177"/>
                    <a:pt x="496" y="177"/>
                  </a:cubicBezTo>
                  <a:cubicBezTo>
                    <a:pt x="496" y="177"/>
                    <a:pt x="496" y="176"/>
                    <a:pt x="496" y="176"/>
                  </a:cubicBezTo>
                  <a:cubicBezTo>
                    <a:pt x="496" y="176"/>
                    <a:pt x="496" y="176"/>
                    <a:pt x="496" y="176"/>
                  </a:cubicBezTo>
                  <a:cubicBezTo>
                    <a:pt x="496" y="176"/>
                    <a:pt x="496" y="176"/>
                    <a:pt x="496" y="176"/>
                  </a:cubicBezTo>
                  <a:cubicBezTo>
                    <a:pt x="497" y="175"/>
                    <a:pt x="496" y="174"/>
                    <a:pt x="497" y="173"/>
                  </a:cubicBezTo>
                  <a:cubicBezTo>
                    <a:pt x="497" y="173"/>
                    <a:pt x="497" y="173"/>
                    <a:pt x="497" y="173"/>
                  </a:cubicBezTo>
                  <a:cubicBezTo>
                    <a:pt x="499" y="169"/>
                    <a:pt x="499" y="165"/>
                    <a:pt x="500" y="161"/>
                  </a:cubicBezTo>
                  <a:cubicBezTo>
                    <a:pt x="500" y="161"/>
                    <a:pt x="500" y="160"/>
                    <a:pt x="500" y="160"/>
                  </a:cubicBezTo>
                  <a:cubicBezTo>
                    <a:pt x="500" y="160"/>
                    <a:pt x="500" y="160"/>
                    <a:pt x="500" y="160"/>
                  </a:cubicBezTo>
                  <a:cubicBezTo>
                    <a:pt x="500" y="159"/>
                    <a:pt x="500" y="159"/>
                    <a:pt x="500" y="159"/>
                  </a:cubicBezTo>
                  <a:cubicBezTo>
                    <a:pt x="500" y="158"/>
                    <a:pt x="501" y="158"/>
                    <a:pt x="501" y="158"/>
                  </a:cubicBezTo>
                  <a:cubicBezTo>
                    <a:pt x="500" y="157"/>
                    <a:pt x="500" y="157"/>
                    <a:pt x="500" y="157"/>
                  </a:cubicBezTo>
                  <a:cubicBezTo>
                    <a:pt x="500" y="157"/>
                    <a:pt x="501" y="157"/>
                    <a:pt x="501" y="156"/>
                  </a:cubicBezTo>
                  <a:cubicBezTo>
                    <a:pt x="501" y="156"/>
                    <a:pt x="501" y="156"/>
                    <a:pt x="501" y="155"/>
                  </a:cubicBezTo>
                  <a:cubicBezTo>
                    <a:pt x="501" y="155"/>
                    <a:pt x="501" y="154"/>
                    <a:pt x="501" y="153"/>
                  </a:cubicBezTo>
                  <a:cubicBezTo>
                    <a:pt x="501" y="153"/>
                    <a:pt x="501" y="152"/>
                    <a:pt x="501" y="151"/>
                  </a:cubicBezTo>
                  <a:cubicBezTo>
                    <a:pt x="501" y="151"/>
                    <a:pt x="501" y="150"/>
                    <a:pt x="501" y="150"/>
                  </a:cubicBezTo>
                  <a:cubicBezTo>
                    <a:pt x="502" y="135"/>
                    <a:pt x="491" y="126"/>
                    <a:pt x="480" y="119"/>
                  </a:cubicBezTo>
                  <a:cubicBezTo>
                    <a:pt x="480" y="119"/>
                    <a:pt x="486" y="109"/>
                    <a:pt x="487" y="109"/>
                  </a:cubicBezTo>
                  <a:cubicBezTo>
                    <a:pt x="490" y="102"/>
                    <a:pt x="493" y="95"/>
                    <a:pt x="495" y="88"/>
                  </a:cubicBezTo>
                  <a:cubicBezTo>
                    <a:pt x="496" y="82"/>
                    <a:pt x="497" y="77"/>
                    <a:pt x="497" y="71"/>
                  </a:cubicBezTo>
                  <a:cubicBezTo>
                    <a:pt x="497" y="57"/>
                    <a:pt x="493" y="40"/>
                    <a:pt x="483" y="29"/>
                  </a:cubicBezTo>
                  <a:cubicBezTo>
                    <a:pt x="481" y="27"/>
                    <a:pt x="478" y="24"/>
                    <a:pt x="475" y="22"/>
                  </a:cubicBezTo>
                  <a:cubicBezTo>
                    <a:pt x="465" y="13"/>
                    <a:pt x="453" y="7"/>
                    <a:pt x="439" y="3"/>
                  </a:cubicBezTo>
                  <a:cubicBezTo>
                    <a:pt x="434" y="2"/>
                    <a:pt x="429" y="1"/>
                    <a:pt x="424" y="1"/>
                  </a:cubicBezTo>
                  <a:cubicBezTo>
                    <a:pt x="406" y="0"/>
                    <a:pt x="386" y="5"/>
                    <a:pt x="374" y="19"/>
                  </a:cubicBezTo>
                  <a:cubicBezTo>
                    <a:pt x="372" y="20"/>
                    <a:pt x="368" y="26"/>
                    <a:pt x="369" y="28"/>
                  </a:cubicBezTo>
                  <a:cubicBezTo>
                    <a:pt x="357" y="8"/>
                    <a:pt x="325" y="13"/>
                    <a:pt x="307" y="19"/>
                  </a:cubicBezTo>
                  <a:cubicBezTo>
                    <a:pt x="297" y="22"/>
                    <a:pt x="289" y="27"/>
                    <a:pt x="280" y="32"/>
                  </a:cubicBezTo>
                  <a:cubicBezTo>
                    <a:pt x="266" y="42"/>
                    <a:pt x="254" y="57"/>
                    <a:pt x="246" y="73"/>
                  </a:cubicBezTo>
                  <a:cubicBezTo>
                    <a:pt x="234" y="98"/>
                    <a:pt x="230" y="128"/>
                    <a:pt x="234" y="156"/>
                  </a:cubicBezTo>
                  <a:cubicBezTo>
                    <a:pt x="236" y="164"/>
                    <a:pt x="240" y="174"/>
                    <a:pt x="245" y="181"/>
                  </a:cubicBezTo>
                  <a:cubicBezTo>
                    <a:pt x="253" y="195"/>
                    <a:pt x="267" y="205"/>
                    <a:pt x="282" y="208"/>
                  </a:cubicBezTo>
                  <a:cubicBezTo>
                    <a:pt x="293" y="211"/>
                    <a:pt x="305" y="211"/>
                    <a:pt x="316" y="209"/>
                  </a:cubicBezTo>
                  <a:cubicBezTo>
                    <a:pt x="329" y="206"/>
                    <a:pt x="342" y="200"/>
                    <a:pt x="352" y="191"/>
                  </a:cubicBezTo>
                  <a:cubicBezTo>
                    <a:pt x="360" y="184"/>
                    <a:pt x="365" y="174"/>
                    <a:pt x="367" y="163"/>
                  </a:cubicBezTo>
                  <a:cubicBezTo>
                    <a:pt x="371" y="149"/>
                    <a:pt x="368" y="132"/>
                    <a:pt x="355" y="123"/>
                  </a:cubicBezTo>
                  <a:cubicBezTo>
                    <a:pt x="346" y="117"/>
                    <a:pt x="331" y="118"/>
                    <a:pt x="323" y="125"/>
                  </a:cubicBezTo>
                  <a:cubicBezTo>
                    <a:pt x="320" y="128"/>
                    <a:pt x="317" y="132"/>
                    <a:pt x="316" y="136"/>
                  </a:cubicBezTo>
                  <a:cubicBezTo>
                    <a:pt x="315" y="138"/>
                    <a:pt x="311" y="148"/>
                    <a:pt x="312" y="149"/>
                  </a:cubicBezTo>
                  <a:cubicBezTo>
                    <a:pt x="311" y="148"/>
                    <a:pt x="304" y="122"/>
                    <a:pt x="323" y="106"/>
                  </a:cubicBezTo>
                  <a:cubicBezTo>
                    <a:pt x="328" y="101"/>
                    <a:pt x="334" y="99"/>
                    <a:pt x="340" y="97"/>
                  </a:cubicBezTo>
                  <a:cubicBezTo>
                    <a:pt x="350" y="94"/>
                    <a:pt x="362" y="95"/>
                    <a:pt x="371" y="98"/>
                  </a:cubicBezTo>
                  <a:cubicBezTo>
                    <a:pt x="375" y="99"/>
                    <a:pt x="379" y="102"/>
                    <a:pt x="382" y="104"/>
                  </a:cubicBezTo>
                  <a:cubicBezTo>
                    <a:pt x="388" y="109"/>
                    <a:pt x="393" y="115"/>
                    <a:pt x="397" y="122"/>
                  </a:cubicBezTo>
                  <a:cubicBezTo>
                    <a:pt x="400" y="129"/>
                    <a:pt x="401" y="136"/>
                    <a:pt x="400" y="143"/>
                  </a:cubicBezTo>
                  <a:cubicBezTo>
                    <a:pt x="399" y="161"/>
                    <a:pt x="391" y="182"/>
                    <a:pt x="378" y="195"/>
                  </a:cubicBezTo>
                  <a:cubicBezTo>
                    <a:pt x="375" y="197"/>
                    <a:pt x="374" y="199"/>
                    <a:pt x="372" y="202"/>
                  </a:cubicBezTo>
                  <a:cubicBezTo>
                    <a:pt x="370" y="204"/>
                    <a:pt x="368" y="206"/>
                    <a:pt x="365" y="208"/>
                  </a:cubicBezTo>
                  <a:cubicBezTo>
                    <a:pt x="363" y="208"/>
                    <a:pt x="363" y="208"/>
                    <a:pt x="362" y="209"/>
                  </a:cubicBezTo>
                  <a:cubicBezTo>
                    <a:pt x="362" y="210"/>
                    <a:pt x="360" y="211"/>
                    <a:pt x="360" y="212"/>
                  </a:cubicBezTo>
                  <a:cubicBezTo>
                    <a:pt x="360" y="212"/>
                    <a:pt x="359" y="212"/>
                    <a:pt x="359" y="212"/>
                  </a:cubicBezTo>
                  <a:cubicBezTo>
                    <a:pt x="359" y="212"/>
                    <a:pt x="359" y="212"/>
                    <a:pt x="358" y="212"/>
                  </a:cubicBezTo>
                  <a:cubicBezTo>
                    <a:pt x="358" y="213"/>
                    <a:pt x="357" y="214"/>
                    <a:pt x="356" y="215"/>
                  </a:cubicBezTo>
                  <a:cubicBezTo>
                    <a:pt x="356" y="215"/>
                    <a:pt x="356" y="216"/>
                    <a:pt x="355" y="215"/>
                  </a:cubicBezTo>
                  <a:cubicBezTo>
                    <a:pt x="355" y="215"/>
                    <a:pt x="354" y="214"/>
                    <a:pt x="354" y="215"/>
                  </a:cubicBezTo>
                  <a:cubicBezTo>
                    <a:pt x="354" y="215"/>
                    <a:pt x="353" y="215"/>
                    <a:pt x="353" y="215"/>
                  </a:cubicBezTo>
                  <a:cubicBezTo>
                    <a:pt x="353" y="215"/>
                    <a:pt x="353" y="216"/>
                    <a:pt x="353" y="216"/>
                  </a:cubicBezTo>
                  <a:cubicBezTo>
                    <a:pt x="352" y="216"/>
                    <a:pt x="352" y="216"/>
                    <a:pt x="352" y="216"/>
                  </a:cubicBezTo>
                  <a:cubicBezTo>
                    <a:pt x="352" y="217"/>
                    <a:pt x="351" y="217"/>
                    <a:pt x="351" y="217"/>
                  </a:cubicBezTo>
                  <a:cubicBezTo>
                    <a:pt x="351" y="218"/>
                    <a:pt x="350" y="217"/>
                    <a:pt x="350" y="217"/>
                  </a:cubicBezTo>
                  <a:cubicBezTo>
                    <a:pt x="350" y="218"/>
                    <a:pt x="350" y="218"/>
                    <a:pt x="350" y="219"/>
                  </a:cubicBezTo>
                  <a:cubicBezTo>
                    <a:pt x="349" y="219"/>
                    <a:pt x="348" y="218"/>
                    <a:pt x="348" y="218"/>
                  </a:cubicBezTo>
                  <a:cubicBezTo>
                    <a:pt x="347" y="219"/>
                    <a:pt x="346" y="219"/>
                    <a:pt x="346" y="219"/>
                  </a:cubicBezTo>
                  <a:cubicBezTo>
                    <a:pt x="345" y="220"/>
                    <a:pt x="345" y="220"/>
                    <a:pt x="345" y="220"/>
                  </a:cubicBezTo>
                  <a:cubicBezTo>
                    <a:pt x="345" y="221"/>
                    <a:pt x="344" y="221"/>
                    <a:pt x="344" y="221"/>
                  </a:cubicBezTo>
                  <a:cubicBezTo>
                    <a:pt x="344" y="221"/>
                    <a:pt x="344" y="221"/>
                    <a:pt x="344" y="222"/>
                  </a:cubicBezTo>
                  <a:cubicBezTo>
                    <a:pt x="343" y="222"/>
                    <a:pt x="342" y="223"/>
                    <a:pt x="341" y="223"/>
                  </a:cubicBezTo>
                  <a:cubicBezTo>
                    <a:pt x="340" y="224"/>
                    <a:pt x="339" y="224"/>
                    <a:pt x="339" y="225"/>
                  </a:cubicBezTo>
                  <a:cubicBezTo>
                    <a:pt x="338" y="225"/>
                    <a:pt x="337" y="225"/>
                    <a:pt x="336" y="225"/>
                  </a:cubicBezTo>
                  <a:cubicBezTo>
                    <a:pt x="336" y="225"/>
                    <a:pt x="336" y="226"/>
                    <a:pt x="336" y="226"/>
                  </a:cubicBezTo>
                  <a:cubicBezTo>
                    <a:pt x="335" y="226"/>
                    <a:pt x="332" y="227"/>
                    <a:pt x="331" y="228"/>
                  </a:cubicBezTo>
                  <a:cubicBezTo>
                    <a:pt x="330" y="228"/>
                    <a:pt x="329" y="229"/>
                    <a:pt x="328" y="230"/>
                  </a:cubicBezTo>
                  <a:cubicBezTo>
                    <a:pt x="328" y="230"/>
                    <a:pt x="328" y="230"/>
                    <a:pt x="328" y="230"/>
                  </a:cubicBezTo>
                  <a:cubicBezTo>
                    <a:pt x="327" y="230"/>
                    <a:pt x="327" y="230"/>
                    <a:pt x="327" y="230"/>
                  </a:cubicBezTo>
                  <a:cubicBezTo>
                    <a:pt x="326" y="230"/>
                    <a:pt x="326" y="230"/>
                    <a:pt x="325" y="231"/>
                  </a:cubicBezTo>
                  <a:cubicBezTo>
                    <a:pt x="324" y="233"/>
                    <a:pt x="323" y="232"/>
                    <a:pt x="321" y="233"/>
                  </a:cubicBezTo>
                  <a:cubicBezTo>
                    <a:pt x="317" y="235"/>
                    <a:pt x="313" y="239"/>
                    <a:pt x="308" y="240"/>
                  </a:cubicBezTo>
                  <a:cubicBezTo>
                    <a:pt x="307" y="242"/>
                    <a:pt x="304" y="242"/>
                    <a:pt x="303" y="243"/>
                  </a:cubicBezTo>
                  <a:cubicBezTo>
                    <a:pt x="302" y="243"/>
                    <a:pt x="301" y="244"/>
                    <a:pt x="300" y="243"/>
                  </a:cubicBezTo>
                  <a:cubicBezTo>
                    <a:pt x="300" y="244"/>
                    <a:pt x="300" y="245"/>
                    <a:pt x="299" y="245"/>
                  </a:cubicBezTo>
                  <a:cubicBezTo>
                    <a:pt x="298" y="245"/>
                    <a:pt x="297" y="246"/>
                    <a:pt x="295" y="246"/>
                  </a:cubicBezTo>
                  <a:cubicBezTo>
                    <a:pt x="295" y="247"/>
                    <a:pt x="294" y="247"/>
                    <a:pt x="292" y="247"/>
                  </a:cubicBezTo>
                  <a:cubicBezTo>
                    <a:pt x="291" y="248"/>
                    <a:pt x="290" y="250"/>
                    <a:pt x="288" y="249"/>
                  </a:cubicBezTo>
                  <a:cubicBezTo>
                    <a:pt x="287" y="250"/>
                    <a:pt x="287" y="250"/>
                    <a:pt x="287" y="250"/>
                  </a:cubicBezTo>
                  <a:cubicBezTo>
                    <a:pt x="286" y="249"/>
                    <a:pt x="284" y="250"/>
                    <a:pt x="283" y="251"/>
                  </a:cubicBezTo>
                  <a:cubicBezTo>
                    <a:pt x="284" y="251"/>
                    <a:pt x="283" y="252"/>
                    <a:pt x="283" y="253"/>
                  </a:cubicBezTo>
                  <a:cubicBezTo>
                    <a:pt x="282" y="253"/>
                    <a:pt x="281" y="253"/>
                    <a:pt x="280" y="254"/>
                  </a:cubicBezTo>
                  <a:cubicBezTo>
                    <a:pt x="280" y="253"/>
                    <a:pt x="280" y="252"/>
                    <a:pt x="279" y="252"/>
                  </a:cubicBezTo>
                  <a:cubicBezTo>
                    <a:pt x="278" y="253"/>
                    <a:pt x="278" y="253"/>
                    <a:pt x="278" y="253"/>
                  </a:cubicBezTo>
                  <a:cubicBezTo>
                    <a:pt x="278" y="254"/>
                    <a:pt x="278" y="254"/>
                    <a:pt x="278" y="255"/>
                  </a:cubicBezTo>
                  <a:cubicBezTo>
                    <a:pt x="278" y="255"/>
                    <a:pt x="277" y="256"/>
                    <a:pt x="277" y="256"/>
                  </a:cubicBezTo>
                  <a:cubicBezTo>
                    <a:pt x="277" y="256"/>
                    <a:pt x="277" y="256"/>
                    <a:pt x="277" y="256"/>
                  </a:cubicBezTo>
                  <a:cubicBezTo>
                    <a:pt x="277" y="256"/>
                    <a:pt x="277" y="256"/>
                    <a:pt x="277" y="256"/>
                  </a:cubicBezTo>
                  <a:cubicBezTo>
                    <a:pt x="277" y="256"/>
                    <a:pt x="277" y="257"/>
                    <a:pt x="277" y="257"/>
                  </a:cubicBezTo>
                  <a:cubicBezTo>
                    <a:pt x="276" y="257"/>
                    <a:pt x="276" y="257"/>
                    <a:pt x="275" y="257"/>
                  </a:cubicBezTo>
                  <a:cubicBezTo>
                    <a:pt x="274" y="257"/>
                    <a:pt x="274" y="258"/>
                    <a:pt x="273" y="257"/>
                  </a:cubicBezTo>
                  <a:cubicBezTo>
                    <a:pt x="273" y="257"/>
                    <a:pt x="274" y="257"/>
                    <a:pt x="274" y="256"/>
                  </a:cubicBezTo>
                  <a:cubicBezTo>
                    <a:pt x="274" y="255"/>
                    <a:pt x="273" y="255"/>
                    <a:pt x="273" y="255"/>
                  </a:cubicBezTo>
                  <a:cubicBezTo>
                    <a:pt x="272" y="255"/>
                    <a:pt x="273" y="256"/>
                    <a:pt x="273" y="257"/>
                  </a:cubicBezTo>
                  <a:cubicBezTo>
                    <a:pt x="271" y="258"/>
                    <a:pt x="270" y="258"/>
                    <a:pt x="269" y="259"/>
                  </a:cubicBezTo>
                  <a:cubicBezTo>
                    <a:pt x="268" y="259"/>
                    <a:pt x="266" y="259"/>
                    <a:pt x="265" y="260"/>
                  </a:cubicBezTo>
                  <a:cubicBezTo>
                    <a:pt x="264" y="260"/>
                    <a:pt x="264" y="261"/>
                    <a:pt x="262" y="260"/>
                  </a:cubicBezTo>
                  <a:cubicBezTo>
                    <a:pt x="261" y="262"/>
                    <a:pt x="259" y="263"/>
                    <a:pt x="258" y="265"/>
                  </a:cubicBezTo>
                  <a:cubicBezTo>
                    <a:pt x="256" y="264"/>
                    <a:pt x="256" y="265"/>
                    <a:pt x="255" y="266"/>
                  </a:cubicBezTo>
                  <a:cubicBezTo>
                    <a:pt x="255" y="266"/>
                    <a:pt x="254" y="265"/>
                    <a:pt x="254" y="265"/>
                  </a:cubicBezTo>
                  <a:cubicBezTo>
                    <a:pt x="254" y="266"/>
                    <a:pt x="253" y="266"/>
                    <a:pt x="253" y="266"/>
                  </a:cubicBezTo>
                  <a:cubicBezTo>
                    <a:pt x="255" y="267"/>
                    <a:pt x="256" y="266"/>
                    <a:pt x="256" y="266"/>
                  </a:cubicBezTo>
                  <a:cubicBezTo>
                    <a:pt x="256" y="266"/>
                    <a:pt x="257" y="266"/>
                    <a:pt x="257" y="266"/>
                  </a:cubicBezTo>
                  <a:cubicBezTo>
                    <a:pt x="257" y="266"/>
                    <a:pt x="258" y="265"/>
                    <a:pt x="258" y="265"/>
                  </a:cubicBezTo>
                  <a:cubicBezTo>
                    <a:pt x="259" y="265"/>
                    <a:pt x="259" y="265"/>
                    <a:pt x="260" y="265"/>
                  </a:cubicBezTo>
                  <a:cubicBezTo>
                    <a:pt x="260" y="265"/>
                    <a:pt x="261" y="265"/>
                    <a:pt x="261" y="264"/>
                  </a:cubicBezTo>
                  <a:cubicBezTo>
                    <a:pt x="261" y="264"/>
                    <a:pt x="261" y="264"/>
                    <a:pt x="262" y="264"/>
                  </a:cubicBezTo>
                  <a:cubicBezTo>
                    <a:pt x="262" y="263"/>
                    <a:pt x="263" y="263"/>
                    <a:pt x="263" y="263"/>
                  </a:cubicBezTo>
                  <a:cubicBezTo>
                    <a:pt x="266" y="261"/>
                    <a:pt x="269" y="261"/>
                    <a:pt x="272" y="259"/>
                  </a:cubicBezTo>
                  <a:cubicBezTo>
                    <a:pt x="273" y="259"/>
                    <a:pt x="273" y="259"/>
                    <a:pt x="274" y="260"/>
                  </a:cubicBezTo>
                  <a:cubicBezTo>
                    <a:pt x="275" y="259"/>
                    <a:pt x="277" y="258"/>
                    <a:pt x="279" y="258"/>
                  </a:cubicBezTo>
                  <a:cubicBezTo>
                    <a:pt x="280" y="257"/>
                    <a:pt x="281" y="257"/>
                    <a:pt x="281" y="256"/>
                  </a:cubicBezTo>
                  <a:cubicBezTo>
                    <a:pt x="281" y="256"/>
                    <a:pt x="281" y="256"/>
                    <a:pt x="282" y="256"/>
                  </a:cubicBezTo>
                  <a:cubicBezTo>
                    <a:pt x="283" y="255"/>
                    <a:pt x="284" y="254"/>
                    <a:pt x="285" y="254"/>
                  </a:cubicBezTo>
                  <a:cubicBezTo>
                    <a:pt x="285" y="253"/>
                    <a:pt x="285" y="251"/>
                    <a:pt x="286" y="252"/>
                  </a:cubicBezTo>
                  <a:cubicBezTo>
                    <a:pt x="287" y="252"/>
                    <a:pt x="286" y="253"/>
                    <a:pt x="288" y="253"/>
                  </a:cubicBezTo>
                  <a:cubicBezTo>
                    <a:pt x="288" y="252"/>
                    <a:pt x="289" y="252"/>
                    <a:pt x="290" y="252"/>
                  </a:cubicBezTo>
                  <a:cubicBezTo>
                    <a:pt x="291" y="251"/>
                    <a:pt x="292" y="250"/>
                    <a:pt x="294" y="250"/>
                  </a:cubicBezTo>
                  <a:cubicBezTo>
                    <a:pt x="295" y="250"/>
                    <a:pt x="295" y="249"/>
                    <a:pt x="297" y="250"/>
                  </a:cubicBezTo>
                  <a:cubicBezTo>
                    <a:pt x="297" y="248"/>
                    <a:pt x="298" y="248"/>
                    <a:pt x="298" y="247"/>
                  </a:cubicBezTo>
                  <a:cubicBezTo>
                    <a:pt x="299" y="248"/>
                    <a:pt x="300" y="247"/>
                    <a:pt x="301" y="247"/>
                  </a:cubicBezTo>
                  <a:cubicBezTo>
                    <a:pt x="302" y="246"/>
                    <a:pt x="302" y="244"/>
                    <a:pt x="304" y="245"/>
                  </a:cubicBezTo>
                  <a:cubicBezTo>
                    <a:pt x="304" y="247"/>
                    <a:pt x="303" y="246"/>
                    <a:pt x="303" y="247"/>
                  </a:cubicBezTo>
                  <a:cubicBezTo>
                    <a:pt x="302" y="247"/>
                    <a:pt x="302" y="248"/>
                    <a:pt x="301" y="248"/>
                  </a:cubicBezTo>
                  <a:cubicBezTo>
                    <a:pt x="301" y="248"/>
                    <a:pt x="301" y="249"/>
                    <a:pt x="300" y="249"/>
                  </a:cubicBezTo>
                  <a:cubicBezTo>
                    <a:pt x="300" y="249"/>
                    <a:pt x="299" y="249"/>
                    <a:pt x="299" y="249"/>
                  </a:cubicBezTo>
                  <a:cubicBezTo>
                    <a:pt x="299" y="249"/>
                    <a:pt x="299" y="249"/>
                    <a:pt x="299" y="249"/>
                  </a:cubicBezTo>
                  <a:cubicBezTo>
                    <a:pt x="298" y="249"/>
                    <a:pt x="298" y="249"/>
                    <a:pt x="297" y="249"/>
                  </a:cubicBezTo>
                  <a:cubicBezTo>
                    <a:pt x="297" y="249"/>
                    <a:pt x="297" y="250"/>
                    <a:pt x="297" y="250"/>
                  </a:cubicBezTo>
                  <a:cubicBezTo>
                    <a:pt x="296" y="250"/>
                    <a:pt x="295" y="251"/>
                    <a:pt x="295" y="251"/>
                  </a:cubicBezTo>
                  <a:cubicBezTo>
                    <a:pt x="295" y="251"/>
                    <a:pt x="294" y="251"/>
                    <a:pt x="294" y="251"/>
                  </a:cubicBezTo>
                  <a:cubicBezTo>
                    <a:pt x="293" y="252"/>
                    <a:pt x="292" y="252"/>
                    <a:pt x="292" y="252"/>
                  </a:cubicBezTo>
                  <a:cubicBezTo>
                    <a:pt x="291" y="253"/>
                    <a:pt x="291" y="253"/>
                    <a:pt x="291" y="254"/>
                  </a:cubicBezTo>
                  <a:cubicBezTo>
                    <a:pt x="290" y="254"/>
                    <a:pt x="289" y="255"/>
                    <a:pt x="287" y="255"/>
                  </a:cubicBezTo>
                  <a:cubicBezTo>
                    <a:pt x="287" y="256"/>
                    <a:pt x="286" y="256"/>
                    <a:pt x="287" y="257"/>
                  </a:cubicBezTo>
                  <a:cubicBezTo>
                    <a:pt x="286" y="258"/>
                    <a:pt x="284" y="258"/>
                    <a:pt x="283" y="258"/>
                  </a:cubicBezTo>
                  <a:cubicBezTo>
                    <a:pt x="283" y="259"/>
                    <a:pt x="283" y="260"/>
                    <a:pt x="282" y="260"/>
                  </a:cubicBezTo>
                  <a:cubicBezTo>
                    <a:pt x="280" y="259"/>
                    <a:pt x="280" y="261"/>
                    <a:pt x="278" y="260"/>
                  </a:cubicBezTo>
                  <a:cubicBezTo>
                    <a:pt x="278" y="261"/>
                    <a:pt x="278" y="261"/>
                    <a:pt x="277" y="263"/>
                  </a:cubicBezTo>
                  <a:cubicBezTo>
                    <a:pt x="276" y="263"/>
                    <a:pt x="274" y="263"/>
                    <a:pt x="272" y="264"/>
                  </a:cubicBezTo>
                  <a:cubicBezTo>
                    <a:pt x="271" y="263"/>
                    <a:pt x="271" y="265"/>
                    <a:pt x="270" y="264"/>
                  </a:cubicBezTo>
                  <a:cubicBezTo>
                    <a:pt x="269" y="265"/>
                    <a:pt x="269" y="266"/>
                    <a:pt x="268" y="266"/>
                  </a:cubicBezTo>
                  <a:cubicBezTo>
                    <a:pt x="265" y="266"/>
                    <a:pt x="263" y="269"/>
                    <a:pt x="259" y="269"/>
                  </a:cubicBezTo>
                  <a:cubicBezTo>
                    <a:pt x="259" y="270"/>
                    <a:pt x="258" y="271"/>
                    <a:pt x="257" y="271"/>
                  </a:cubicBezTo>
                  <a:cubicBezTo>
                    <a:pt x="257" y="271"/>
                    <a:pt x="257" y="271"/>
                    <a:pt x="256" y="271"/>
                  </a:cubicBezTo>
                  <a:cubicBezTo>
                    <a:pt x="255" y="271"/>
                    <a:pt x="255" y="272"/>
                    <a:pt x="254" y="272"/>
                  </a:cubicBezTo>
                  <a:cubicBezTo>
                    <a:pt x="253" y="274"/>
                    <a:pt x="253" y="274"/>
                    <a:pt x="253" y="274"/>
                  </a:cubicBezTo>
                  <a:cubicBezTo>
                    <a:pt x="253" y="274"/>
                    <a:pt x="252" y="273"/>
                    <a:pt x="252" y="274"/>
                  </a:cubicBezTo>
                  <a:cubicBezTo>
                    <a:pt x="252" y="274"/>
                    <a:pt x="252" y="274"/>
                    <a:pt x="252" y="274"/>
                  </a:cubicBezTo>
                  <a:cubicBezTo>
                    <a:pt x="251" y="275"/>
                    <a:pt x="250" y="275"/>
                    <a:pt x="250" y="276"/>
                  </a:cubicBezTo>
                  <a:cubicBezTo>
                    <a:pt x="251" y="276"/>
                    <a:pt x="252" y="275"/>
                    <a:pt x="252" y="276"/>
                  </a:cubicBezTo>
                  <a:cubicBezTo>
                    <a:pt x="252" y="277"/>
                    <a:pt x="250" y="277"/>
                    <a:pt x="250" y="278"/>
                  </a:cubicBezTo>
                  <a:cubicBezTo>
                    <a:pt x="248" y="278"/>
                    <a:pt x="248" y="278"/>
                    <a:pt x="248" y="278"/>
                  </a:cubicBezTo>
                  <a:cubicBezTo>
                    <a:pt x="248" y="279"/>
                    <a:pt x="248" y="280"/>
                    <a:pt x="247" y="279"/>
                  </a:cubicBezTo>
                  <a:cubicBezTo>
                    <a:pt x="246" y="279"/>
                    <a:pt x="246" y="278"/>
                    <a:pt x="245" y="278"/>
                  </a:cubicBezTo>
                  <a:cubicBezTo>
                    <a:pt x="244" y="280"/>
                    <a:pt x="246" y="278"/>
                    <a:pt x="246" y="280"/>
                  </a:cubicBezTo>
                  <a:cubicBezTo>
                    <a:pt x="246" y="280"/>
                    <a:pt x="245" y="280"/>
                    <a:pt x="245" y="281"/>
                  </a:cubicBezTo>
                  <a:cubicBezTo>
                    <a:pt x="244" y="281"/>
                    <a:pt x="241" y="281"/>
                    <a:pt x="240" y="281"/>
                  </a:cubicBezTo>
                  <a:cubicBezTo>
                    <a:pt x="240" y="280"/>
                    <a:pt x="242" y="280"/>
                    <a:pt x="242" y="280"/>
                  </a:cubicBezTo>
                  <a:cubicBezTo>
                    <a:pt x="240" y="279"/>
                    <a:pt x="237" y="281"/>
                    <a:pt x="235" y="281"/>
                  </a:cubicBezTo>
                  <a:cubicBezTo>
                    <a:pt x="234" y="282"/>
                    <a:pt x="233" y="284"/>
                    <a:pt x="233" y="285"/>
                  </a:cubicBezTo>
                  <a:cubicBezTo>
                    <a:pt x="233" y="285"/>
                    <a:pt x="233" y="286"/>
                    <a:pt x="232" y="286"/>
                  </a:cubicBezTo>
                  <a:cubicBezTo>
                    <a:pt x="232" y="285"/>
                    <a:pt x="233" y="285"/>
                    <a:pt x="233" y="283"/>
                  </a:cubicBezTo>
                  <a:cubicBezTo>
                    <a:pt x="231" y="282"/>
                    <a:pt x="230" y="284"/>
                    <a:pt x="230" y="284"/>
                  </a:cubicBezTo>
                  <a:cubicBezTo>
                    <a:pt x="230" y="286"/>
                    <a:pt x="230" y="286"/>
                    <a:pt x="230" y="286"/>
                  </a:cubicBezTo>
                  <a:cubicBezTo>
                    <a:pt x="229" y="286"/>
                    <a:pt x="228" y="286"/>
                    <a:pt x="226" y="286"/>
                  </a:cubicBezTo>
                  <a:cubicBezTo>
                    <a:pt x="226" y="287"/>
                    <a:pt x="226" y="288"/>
                    <a:pt x="225" y="288"/>
                  </a:cubicBezTo>
                  <a:cubicBezTo>
                    <a:pt x="225" y="288"/>
                    <a:pt x="225" y="287"/>
                    <a:pt x="224" y="288"/>
                  </a:cubicBezTo>
                  <a:cubicBezTo>
                    <a:pt x="224" y="290"/>
                    <a:pt x="221" y="289"/>
                    <a:pt x="220" y="290"/>
                  </a:cubicBezTo>
                  <a:cubicBezTo>
                    <a:pt x="219" y="291"/>
                    <a:pt x="218" y="291"/>
                    <a:pt x="218" y="293"/>
                  </a:cubicBezTo>
                  <a:cubicBezTo>
                    <a:pt x="217" y="293"/>
                    <a:pt x="216" y="293"/>
                    <a:pt x="216" y="294"/>
                  </a:cubicBezTo>
                  <a:cubicBezTo>
                    <a:pt x="215" y="294"/>
                    <a:pt x="215" y="294"/>
                    <a:pt x="215" y="294"/>
                  </a:cubicBezTo>
                  <a:cubicBezTo>
                    <a:pt x="214" y="295"/>
                    <a:pt x="214" y="295"/>
                    <a:pt x="214" y="295"/>
                  </a:cubicBezTo>
                  <a:cubicBezTo>
                    <a:pt x="213" y="296"/>
                    <a:pt x="212" y="295"/>
                    <a:pt x="212" y="296"/>
                  </a:cubicBezTo>
                  <a:cubicBezTo>
                    <a:pt x="212" y="297"/>
                    <a:pt x="211" y="296"/>
                    <a:pt x="211" y="297"/>
                  </a:cubicBezTo>
                  <a:cubicBezTo>
                    <a:pt x="211" y="298"/>
                    <a:pt x="210" y="297"/>
                    <a:pt x="210" y="298"/>
                  </a:cubicBezTo>
                  <a:cubicBezTo>
                    <a:pt x="208" y="299"/>
                    <a:pt x="205" y="300"/>
                    <a:pt x="206" y="302"/>
                  </a:cubicBezTo>
                  <a:cubicBezTo>
                    <a:pt x="204" y="302"/>
                    <a:pt x="204" y="303"/>
                    <a:pt x="204" y="303"/>
                  </a:cubicBezTo>
                  <a:cubicBezTo>
                    <a:pt x="203" y="303"/>
                    <a:pt x="203" y="303"/>
                    <a:pt x="202" y="303"/>
                  </a:cubicBezTo>
                  <a:cubicBezTo>
                    <a:pt x="202" y="305"/>
                    <a:pt x="202" y="305"/>
                    <a:pt x="202" y="305"/>
                  </a:cubicBezTo>
                  <a:cubicBezTo>
                    <a:pt x="200" y="305"/>
                    <a:pt x="200" y="308"/>
                    <a:pt x="198" y="307"/>
                  </a:cubicBezTo>
                  <a:cubicBezTo>
                    <a:pt x="198" y="308"/>
                    <a:pt x="197" y="309"/>
                    <a:pt x="196" y="308"/>
                  </a:cubicBezTo>
                  <a:cubicBezTo>
                    <a:pt x="196" y="309"/>
                    <a:pt x="196" y="310"/>
                    <a:pt x="195" y="310"/>
                  </a:cubicBezTo>
                  <a:cubicBezTo>
                    <a:pt x="193" y="309"/>
                    <a:pt x="192" y="312"/>
                    <a:pt x="190" y="312"/>
                  </a:cubicBezTo>
                  <a:cubicBezTo>
                    <a:pt x="190" y="314"/>
                    <a:pt x="189" y="315"/>
                    <a:pt x="189" y="316"/>
                  </a:cubicBezTo>
                  <a:cubicBezTo>
                    <a:pt x="188" y="315"/>
                    <a:pt x="188" y="314"/>
                    <a:pt x="187" y="315"/>
                  </a:cubicBezTo>
                  <a:cubicBezTo>
                    <a:pt x="187" y="316"/>
                    <a:pt x="186" y="316"/>
                    <a:pt x="186" y="318"/>
                  </a:cubicBezTo>
                  <a:cubicBezTo>
                    <a:pt x="185" y="318"/>
                    <a:pt x="185" y="318"/>
                    <a:pt x="184" y="319"/>
                  </a:cubicBezTo>
                  <a:cubicBezTo>
                    <a:pt x="184" y="319"/>
                    <a:pt x="183" y="319"/>
                    <a:pt x="183" y="319"/>
                  </a:cubicBezTo>
                  <a:cubicBezTo>
                    <a:pt x="182" y="319"/>
                    <a:pt x="183" y="320"/>
                    <a:pt x="182" y="321"/>
                  </a:cubicBezTo>
                  <a:cubicBezTo>
                    <a:pt x="181" y="320"/>
                    <a:pt x="181" y="320"/>
                    <a:pt x="181" y="320"/>
                  </a:cubicBezTo>
                  <a:cubicBezTo>
                    <a:pt x="181" y="322"/>
                    <a:pt x="179" y="322"/>
                    <a:pt x="179" y="323"/>
                  </a:cubicBezTo>
                  <a:cubicBezTo>
                    <a:pt x="178" y="323"/>
                    <a:pt x="177" y="323"/>
                    <a:pt x="176" y="323"/>
                  </a:cubicBezTo>
                  <a:cubicBezTo>
                    <a:pt x="176" y="325"/>
                    <a:pt x="174" y="326"/>
                    <a:pt x="174" y="328"/>
                  </a:cubicBezTo>
                  <a:cubicBezTo>
                    <a:pt x="172" y="327"/>
                    <a:pt x="173" y="331"/>
                    <a:pt x="170" y="330"/>
                  </a:cubicBezTo>
                  <a:cubicBezTo>
                    <a:pt x="170" y="331"/>
                    <a:pt x="171" y="331"/>
                    <a:pt x="170" y="332"/>
                  </a:cubicBezTo>
                  <a:cubicBezTo>
                    <a:pt x="169" y="332"/>
                    <a:pt x="170" y="331"/>
                    <a:pt x="169" y="330"/>
                  </a:cubicBezTo>
                  <a:cubicBezTo>
                    <a:pt x="168" y="331"/>
                    <a:pt x="169" y="333"/>
                    <a:pt x="168" y="335"/>
                  </a:cubicBezTo>
                  <a:cubicBezTo>
                    <a:pt x="167" y="335"/>
                    <a:pt x="167" y="335"/>
                    <a:pt x="165" y="334"/>
                  </a:cubicBezTo>
                  <a:cubicBezTo>
                    <a:pt x="165" y="335"/>
                    <a:pt x="165" y="336"/>
                    <a:pt x="164" y="335"/>
                  </a:cubicBezTo>
                  <a:cubicBezTo>
                    <a:pt x="164" y="334"/>
                    <a:pt x="164" y="334"/>
                    <a:pt x="165" y="333"/>
                  </a:cubicBezTo>
                  <a:cubicBezTo>
                    <a:pt x="165" y="333"/>
                    <a:pt x="165" y="333"/>
                    <a:pt x="165" y="333"/>
                  </a:cubicBezTo>
                  <a:cubicBezTo>
                    <a:pt x="165" y="332"/>
                    <a:pt x="166" y="332"/>
                    <a:pt x="166" y="331"/>
                  </a:cubicBezTo>
                  <a:cubicBezTo>
                    <a:pt x="167" y="331"/>
                    <a:pt x="169" y="328"/>
                    <a:pt x="167" y="327"/>
                  </a:cubicBezTo>
                  <a:cubicBezTo>
                    <a:pt x="166" y="327"/>
                    <a:pt x="166" y="328"/>
                    <a:pt x="165" y="329"/>
                  </a:cubicBezTo>
                  <a:cubicBezTo>
                    <a:pt x="164" y="330"/>
                    <a:pt x="164" y="331"/>
                    <a:pt x="163" y="331"/>
                  </a:cubicBezTo>
                  <a:cubicBezTo>
                    <a:pt x="162" y="333"/>
                    <a:pt x="161" y="334"/>
                    <a:pt x="160" y="335"/>
                  </a:cubicBezTo>
                  <a:cubicBezTo>
                    <a:pt x="163" y="335"/>
                    <a:pt x="163" y="337"/>
                    <a:pt x="163" y="339"/>
                  </a:cubicBezTo>
                  <a:cubicBezTo>
                    <a:pt x="162" y="339"/>
                    <a:pt x="162" y="339"/>
                    <a:pt x="162" y="339"/>
                  </a:cubicBezTo>
                  <a:cubicBezTo>
                    <a:pt x="161" y="340"/>
                    <a:pt x="164" y="341"/>
                    <a:pt x="163" y="342"/>
                  </a:cubicBezTo>
                  <a:cubicBezTo>
                    <a:pt x="162" y="342"/>
                    <a:pt x="162" y="342"/>
                    <a:pt x="161" y="342"/>
                  </a:cubicBezTo>
                  <a:cubicBezTo>
                    <a:pt x="159" y="342"/>
                    <a:pt x="159" y="338"/>
                    <a:pt x="160" y="337"/>
                  </a:cubicBezTo>
                  <a:cubicBezTo>
                    <a:pt x="160" y="337"/>
                    <a:pt x="159" y="337"/>
                    <a:pt x="160" y="336"/>
                  </a:cubicBezTo>
                  <a:cubicBezTo>
                    <a:pt x="160" y="336"/>
                    <a:pt x="159" y="335"/>
                    <a:pt x="159" y="335"/>
                  </a:cubicBezTo>
                  <a:cubicBezTo>
                    <a:pt x="158" y="337"/>
                    <a:pt x="158" y="338"/>
                    <a:pt x="158" y="340"/>
                  </a:cubicBezTo>
                  <a:cubicBezTo>
                    <a:pt x="157" y="340"/>
                    <a:pt x="156" y="341"/>
                    <a:pt x="155" y="340"/>
                  </a:cubicBezTo>
                  <a:cubicBezTo>
                    <a:pt x="154" y="341"/>
                    <a:pt x="155" y="342"/>
                    <a:pt x="155" y="344"/>
                  </a:cubicBezTo>
                  <a:cubicBezTo>
                    <a:pt x="154" y="345"/>
                    <a:pt x="152" y="345"/>
                    <a:pt x="151" y="345"/>
                  </a:cubicBezTo>
                  <a:cubicBezTo>
                    <a:pt x="150" y="344"/>
                    <a:pt x="150" y="343"/>
                    <a:pt x="149" y="344"/>
                  </a:cubicBezTo>
                  <a:cubicBezTo>
                    <a:pt x="148" y="345"/>
                    <a:pt x="150" y="346"/>
                    <a:pt x="149" y="348"/>
                  </a:cubicBezTo>
                  <a:cubicBezTo>
                    <a:pt x="149" y="348"/>
                    <a:pt x="150" y="349"/>
                    <a:pt x="150" y="350"/>
                  </a:cubicBezTo>
                  <a:cubicBezTo>
                    <a:pt x="150" y="351"/>
                    <a:pt x="149" y="351"/>
                    <a:pt x="149" y="351"/>
                  </a:cubicBezTo>
                  <a:cubicBezTo>
                    <a:pt x="148" y="352"/>
                    <a:pt x="149" y="353"/>
                    <a:pt x="148" y="353"/>
                  </a:cubicBezTo>
                  <a:cubicBezTo>
                    <a:pt x="146" y="352"/>
                    <a:pt x="148" y="349"/>
                    <a:pt x="146" y="350"/>
                  </a:cubicBezTo>
                  <a:cubicBezTo>
                    <a:pt x="145" y="350"/>
                    <a:pt x="147" y="352"/>
                    <a:pt x="147" y="352"/>
                  </a:cubicBezTo>
                  <a:cubicBezTo>
                    <a:pt x="147" y="353"/>
                    <a:pt x="147" y="353"/>
                    <a:pt x="147" y="353"/>
                  </a:cubicBezTo>
                  <a:cubicBezTo>
                    <a:pt x="147" y="354"/>
                    <a:pt x="148" y="354"/>
                    <a:pt x="148" y="355"/>
                  </a:cubicBezTo>
                  <a:cubicBezTo>
                    <a:pt x="147" y="356"/>
                    <a:pt x="145" y="356"/>
                    <a:pt x="145" y="358"/>
                  </a:cubicBezTo>
                  <a:cubicBezTo>
                    <a:pt x="144" y="358"/>
                    <a:pt x="144" y="357"/>
                    <a:pt x="143" y="357"/>
                  </a:cubicBezTo>
                  <a:cubicBezTo>
                    <a:pt x="143" y="358"/>
                    <a:pt x="144" y="358"/>
                    <a:pt x="144" y="359"/>
                  </a:cubicBezTo>
                  <a:cubicBezTo>
                    <a:pt x="143" y="359"/>
                    <a:pt x="143" y="361"/>
                    <a:pt x="141" y="361"/>
                  </a:cubicBezTo>
                  <a:cubicBezTo>
                    <a:pt x="141" y="362"/>
                    <a:pt x="142" y="362"/>
                    <a:pt x="142" y="363"/>
                  </a:cubicBezTo>
                  <a:cubicBezTo>
                    <a:pt x="140" y="363"/>
                    <a:pt x="141" y="364"/>
                    <a:pt x="140" y="365"/>
                  </a:cubicBezTo>
                  <a:cubicBezTo>
                    <a:pt x="140" y="365"/>
                    <a:pt x="138" y="365"/>
                    <a:pt x="138" y="365"/>
                  </a:cubicBezTo>
                  <a:cubicBezTo>
                    <a:pt x="137" y="367"/>
                    <a:pt x="140" y="368"/>
                    <a:pt x="140" y="369"/>
                  </a:cubicBezTo>
                  <a:cubicBezTo>
                    <a:pt x="139" y="370"/>
                    <a:pt x="137" y="370"/>
                    <a:pt x="137" y="371"/>
                  </a:cubicBezTo>
                  <a:cubicBezTo>
                    <a:pt x="136" y="371"/>
                    <a:pt x="136" y="372"/>
                    <a:pt x="136" y="372"/>
                  </a:cubicBezTo>
                  <a:cubicBezTo>
                    <a:pt x="136" y="372"/>
                    <a:pt x="136" y="372"/>
                    <a:pt x="136" y="372"/>
                  </a:cubicBezTo>
                  <a:cubicBezTo>
                    <a:pt x="135" y="372"/>
                    <a:pt x="135" y="374"/>
                    <a:pt x="135" y="374"/>
                  </a:cubicBezTo>
                  <a:cubicBezTo>
                    <a:pt x="135" y="374"/>
                    <a:pt x="134" y="375"/>
                    <a:pt x="134" y="375"/>
                  </a:cubicBezTo>
                  <a:cubicBezTo>
                    <a:pt x="134" y="376"/>
                    <a:pt x="135" y="376"/>
                    <a:pt x="135" y="377"/>
                  </a:cubicBezTo>
                  <a:cubicBezTo>
                    <a:pt x="135" y="377"/>
                    <a:pt x="133" y="377"/>
                    <a:pt x="133" y="377"/>
                  </a:cubicBezTo>
                  <a:cubicBezTo>
                    <a:pt x="133" y="377"/>
                    <a:pt x="133" y="378"/>
                    <a:pt x="133" y="378"/>
                  </a:cubicBezTo>
                  <a:cubicBezTo>
                    <a:pt x="132" y="379"/>
                    <a:pt x="131" y="379"/>
                    <a:pt x="131" y="380"/>
                  </a:cubicBezTo>
                  <a:cubicBezTo>
                    <a:pt x="130" y="382"/>
                    <a:pt x="131" y="382"/>
                    <a:pt x="131" y="383"/>
                  </a:cubicBezTo>
                  <a:cubicBezTo>
                    <a:pt x="130" y="384"/>
                    <a:pt x="128" y="385"/>
                    <a:pt x="128" y="386"/>
                  </a:cubicBezTo>
                  <a:cubicBezTo>
                    <a:pt x="128" y="387"/>
                    <a:pt x="128" y="387"/>
                    <a:pt x="127" y="387"/>
                  </a:cubicBezTo>
                  <a:cubicBezTo>
                    <a:pt x="127" y="387"/>
                    <a:pt x="127" y="388"/>
                    <a:pt x="126" y="388"/>
                  </a:cubicBezTo>
                  <a:cubicBezTo>
                    <a:pt x="126" y="389"/>
                    <a:pt x="126" y="390"/>
                    <a:pt x="125" y="391"/>
                  </a:cubicBezTo>
                  <a:cubicBezTo>
                    <a:pt x="125" y="391"/>
                    <a:pt x="124" y="391"/>
                    <a:pt x="124" y="391"/>
                  </a:cubicBezTo>
                  <a:cubicBezTo>
                    <a:pt x="124" y="392"/>
                    <a:pt x="124" y="392"/>
                    <a:pt x="123" y="392"/>
                  </a:cubicBezTo>
                  <a:cubicBezTo>
                    <a:pt x="123" y="392"/>
                    <a:pt x="123" y="393"/>
                    <a:pt x="122" y="393"/>
                  </a:cubicBezTo>
                  <a:cubicBezTo>
                    <a:pt x="120" y="395"/>
                    <a:pt x="123" y="396"/>
                    <a:pt x="123" y="399"/>
                  </a:cubicBezTo>
                  <a:cubicBezTo>
                    <a:pt x="122" y="398"/>
                    <a:pt x="122" y="399"/>
                    <a:pt x="121" y="399"/>
                  </a:cubicBezTo>
                  <a:cubicBezTo>
                    <a:pt x="121" y="401"/>
                    <a:pt x="118" y="401"/>
                    <a:pt x="119" y="403"/>
                  </a:cubicBezTo>
                  <a:cubicBezTo>
                    <a:pt x="119" y="404"/>
                    <a:pt x="118" y="403"/>
                    <a:pt x="118" y="404"/>
                  </a:cubicBezTo>
                  <a:cubicBezTo>
                    <a:pt x="119" y="405"/>
                    <a:pt x="118" y="407"/>
                    <a:pt x="119" y="408"/>
                  </a:cubicBezTo>
                  <a:cubicBezTo>
                    <a:pt x="118" y="408"/>
                    <a:pt x="117" y="409"/>
                    <a:pt x="116" y="409"/>
                  </a:cubicBezTo>
                  <a:cubicBezTo>
                    <a:pt x="115" y="410"/>
                    <a:pt x="114" y="411"/>
                    <a:pt x="114" y="412"/>
                  </a:cubicBezTo>
                  <a:cubicBezTo>
                    <a:pt x="113" y="413"/>
                    <a:pt x="113" y="414"/>
                    <a:pt x="113" y="414"/>
                  </a:cubicBezTo>
                  <a:cubicBezTo>
                    <a:pt x="113" y="415"/>
                    <a:pt x="113" y="415"/>
                    <a:pt x="112" y="415"/>
                  </a:cubicBezTo>
                  <a:cubicBezTo>
                    <a:pt x="112" y="416"/>
                    <a:pt x="112" y="416"/>
                    <a:pt x="112" y="416"/>
                  </a:cubicBezTo>
                  <a:cubicBezTo>
                    <a:pt x="112" y="416"/>
                    <a:pt x="112" y="417"/>
                    <a:pt x="112" y="418"/>
                  </a:cubicBezTo>
                  <a:cubicBezTo>
                    <a:pt x="112" y="418"/>
                    <a:pt x="111" y="418"/>
                    <a:pt x="111" y="419"/>
                  </a:cubicBezTo>
                  <a:cubicBezTo>
                    <a:pt x="111" y="419"/>
                    <a:pt x="111" y="420"/>
                    <a:pt x="110" y="420"/>
                  </a:cubicBezTo>
                  <a:cubicBezTo>
                    <a:pt x="110" y="420"/>
                    <a:pt x="110" y="421"/>
                    <a:pt x="110" y="421"/>
                  </a:cubicBezTo>
                  <a:cubicBezTo>
                    <a:pt x="110" y="422"/>
                    <a:pt x="110" y="421"/>
                    <a:pt x="110" y="422"/>
                  </a:cubicBezTo>
                  <a:cubicBezTo>
                    <a:pt x="110" y="422"/>
                    <a:pt x="109" y="422"/>
                    <a:pt x="109" y="423"/>
                  </a:cubicBezTo>
                  <a:cubicBezTo>
                    <a:pt x="110" y="422"/>
                    <a:pt x="111" y="422"/>
                    <a:pt x="112" y="421"/>
                  </a:cubicBezTo>
                  <a:cubicBezTo>
                    <a:pt x="113" y="422"/>
                    <a:pt x="113" y="422"/>
                    <a:pt x="113" y="424"/>
                  </a:cubicBezTo>
                  <a:cubicBezTo>
                    <a:pt x="111" y="423"/>
                    <a:pt x="113" y="427"/>
                    <a:pt x="111" y="428"/>
                  </a:cubicBezTo>
                  <a:cubicBezTo>
                    <a:pt x="111" y="428"/>
                    <a:pt x="110" y="429"/>
                    <a:pt x="109" y="428"/>
                  </a:cubicBezTo>
                  <a:cubicBezTo>
                    <a:pt x="109" y="429"/>
                    <a:pt x="109" y="426"/>
                    <a:pt x="108" y="426"/>
                  </a:cubicBezTo>
                  <a:cubicBezTo>
                    <a:pt x="108" y="422"/>
                    <a:pt x="109" y="419"/>
                    <a:pt x="110" y="414"/>
                  </a:cubicBezTo>
                  <a:cubicBezTo>
                    <a:pt x="110" y="414"/>
                    <a:pt x="111" y="413"/>
                    <a:pt x="112" y="413"/>
                  </a:cubicBezTo>
                  <a:cubicBezTo>
                    <a:pt x="112" y="413"/>
                    <a:pt x="112" y="412"/>
                    <a:pt x="113" y="412"/>
                  </a:cubicBezTo>
                  <a:cubicBezTo>
                    <a:pt x="114" y="409"/>
                    <a:pt x="115" y="408"/>
                    <a:pt x="117" y="406"/>
                  </a:cubicBezTo>
                  <a:cubicBezTo>
                    <a:pt x="116" y="406"/>
                    <a:pt x="115" y="405"/>
                    <a:pt x="115" y="404"/>
                  </a:cubicBezTo>
                  <a:cubicBezTo>
                    <a:pt x="116" y="404"/>
                    <a:pt x="116" y="403"/>
                    <a:pt x="117" y="402"/>
                  </a:cubicBezTo>
                  <a:cubicBezTo>
                    <a:pt x="117" y="401"/>
                    <a:pt x="117" y="402"/>
                    <a:pt x="117" y="402"/>
                  </a:cubicBezTo>
                  <a:cubicBezTo>
                    <a:pt x="118" y="400"/>
                    <a:pt x="118" y="400"/>
                    <a:pt x="118" y="399"/>
                  </a:cubicBezTo>
                  <a:cubicBezTo>
                    <a:pt x="118" y="399"/>
                    <a:pt x="119" y="399"/>
                    <a:pt x="119" y="399"/>
                  </a:cubicBezTo>
                  <a:cubicBezTo>
                    <a:pt x="119" y="398"/>
                    <a:pt x="119" y="397"/>
                    <a:pt x="120" y="396"/>
                  </a:cubicBezTo>
                  <a:cubicBezTo>
                    <a:pt x="120" y="396"/>
                    <a:pt x="120" y="396"/>
                    <a:pt x="120" y="396"/>
                  </a:cubicBezTo>
                  <a:cubicBezTo>
                    <a:pt x="121" y="395"/>
                    <a:pt x="120" y="394"/>
                    <a:pt x="121" y="394"/>
                  </a:cubicBezTo>
                  <a:cubicBezTo>
                    <a:pt x="121" y="394"/>
                    <a:pt x="121" y="393"/>
                    <a:pt x="121" y="393"/>
                  </a:cubicBezTo>
                  <a:cubicBezTo>
                    <a:pt x="121" y="393"/>
                    <a:pt x="122" y="393"/>
                    <a:pt x="122" y="393"/>
                  </a:cubicBezTo>
                  <a:cubicBezTo>
                    <a:pt x="122" y="391"/>
                    <a:pt x="123" y="389"/>
                    <a:pt x="123" y="389"/>
                  </a:cubicBezTo>
                  <a:cubicBezTo>
                    <a:pt x="124" y="388"/>
                    <a:pt x="124" y="387"/>
                    <a:pt x="124" y="387"/>
                  </a:cubicBezTo>
                  <a:cubicBezTo>
                    <a:pt x="125" y="387"/>
                    <a:pt x="125" y="387"/>
                    <a:pt x="126" y="387"/>
                  </a:cubicBezTo>
                  <a:cubicBezTo>
                    <a:pt x="126" y="386"/>
                    <a:pt x="126" y="386"/>
                    <a:pt x="127" y="386"/>
                  </a:cubicBezTo>
                  <a:cubicBezTo>
                    <a:pt x="128" y="385"/>
                    <a:pt x="126" y="385"/>
                    <a:pt x="126" y="384"/>
                  </a:cubicBezTo>
                  <a:cubicBezTo>
                    <a:pt x="127" y="382"/>
                    <a:pt x="128" y="381"/>
                    <a:pt x="130" y="381"/>
                  </a:cubicBezTo>
                  <a:cubicBezTo>
                    <a:pt x="130" y="379"/>
                    <a:pt x="132" y="377"/>
                    <a:pt x="133" y="376"/>
                  </a:cubicBezTo>
                  <a:cubicBezTo>
                    <a:pt x="133" y="376"/>
                    <a:pt x="133" y="376"/>
                    <a:pt x="133" y="376"/>
                  </a:cubicBezTo>
                  <a:cubicBezTo>
                    <a:pt x="133" y="376"/>
                    <a:pt x="133" y="376"/>
                    <a:pt x="133" y="376"/>
                  </a:cubicBezTo>
                  <a:cubicBezTo>
                    <a:pt x="134" y="375"/>
                    <a:pt x="133" y="374"/>
                    <a:pt x="134" y="373"/>
                  </a:cubicBezTo>
                  <a:cubicBezTo>
                    <a:pt x="134" y="372"/>
                    <a:pt x="134" y="372"/>
                    <a:pt x="133" y="371"/>
                  </a:cubicBezTo>
                  <a:cubicBezTo>
                    <a:pt x="133" y="370"/>
                    <a:pt x="135" y="371"/>
                    <a:pt x="135" y="370"/>
                  </a:cubicBezTo>
                  <a:cubicBezTo>
                    <a:pt x="137" y="366"/>
                    <a:pt x="139" y="364"/>
                    <a:pt x="140" y="359"/>
                  </a:cubicBezTo>
                  <a:cubicBezTo>
                    <a:pt x="139" y="358"/>
                    <a:pt x="139" y="360"/>
                    <a:pt x="138" y="360"/>
                  </a:cubicBezTo>
                  <a:cubicBezTo>
                    <a:pt x="137" y="361"/>
                    <a:pt x="137" y="361"/>
                    <a:pt x="136" y="362"/>
                  </a:cubicBezTo>
                  <a:cubicBezTo>
                    <a:pt x="136" y="362"/>
                    <a:pt x="136" y="362"/>
                    <a:pt x="136" y="363"/>
                  </a:cubicBezTo>
                  <a:cubicBezTo>
                    <a:pt x="136" y="363"/>
                    <a:pt x="135" y="363"/>
                    <a:pt x="135" y="363"/>
                  </a:cubicBezTo>
                  <a:cubicBezTo>
                    <a:pt x="135" y="364"/>
                    <a:pt x="136" y="367"/>
                    <a:pt x="135" y="367"/>
                  </a:cubicBezTo>
                  <a:cubicBezTo>
                    <a:pt x="135" y="367"/>
                    <a:pt x="135" y="368"/>
                    <a:pt x="135" y="368"/>
                  </a:cubicBezTo>
                  <a:cubicBezTo>
                    <a:pt x="135" y="368"/>
                    <a:pt x="135" y="368"/>
                    <a:pt x="135" y="368"/>
                  </a:cubicBezTo>
                  <a:cubicBezTo>
                    <a:pt x="135" y="368"/>
                    <a:pt x="135" y="368"/>
                    <a:pt x="134" y="368"/>
                  </a:cubicBezTo>
                  <a:cubicBezTo>
                    <a:pt x="134" y="368"/>
                    <a:pt x="134" y="368"/>
                    <a:pt x="134" y="368"/>
                  </a:cubicBezTo>
                  <a:cubicBezTo>
                    <a:pt x="134" y="368"/>
                    <a:pt x="134" y="369"/>
                    <a:pt x="134" y="369"/>
                  </a:cubicBezTo>
                  <a:cubicBezTo>
                    <a:pt x="134" y="369"/>
                    <a:pt x="133" y="369"/>
                    <a:pt x="133" y="370"/>
                  </a:cubicBezTo>
                  <a:cubicBezTo>
                    <a:pt x="132" y="371"/>
                    <a:pt x="132" y="371"/>
                    <a:pt x="132" y="371"/>
                  </a:cubicBezTo>
                  <a:cubicBezTo>
                    <a:pt x="132" y="371"/>
                    <a:pt x="131" y="372"/>
                    <a:pt x="131" y="372"/>
                  </a:cubicBezTo>
                  <a:cubicBezTo>
                    <a:pt x="131" y="373"/>
                    <a:pt x="131" y="373"/>
                    <a:pt x="130" y="373"/>
                  </a:cubicBezTo>
                  <a:cubicBezTo>
                    <a:pt x="130" y="373"/>
                    <a:pt x="130" y="374"/>
                    <a:pt x="130" y="374"/>
                  </a:cubicBezTo>
                  <a:cubicBezTo>
                    <a:pt x="130" y="374"/>
                    <a:pt x="130" y="374"/>
                    <a:pt x="130" y="374"/>
                  </a:cubicBezTo>
                  <a:cubicBezTo>
                    <a:pt x="130" y="374"/>
                    <a:pt x="130" y="374"/>
                    <a:pt x="130" y="375"/>
                  </a:cubicBezTo>
                  <a:cubicBezTo>
                    <a:pt x="128" y="377"/>
                    <a:pt x="126" y="379"/>
                    <a:pt x="126" y="382"/>
                  </a:cubicBezTo>
                  <a:cubicBezTo>
                    <a:pt x="125" y="382"/>
                    <a:pt x="126" y="384"/>
                    <a:pt x="125" y="384"/>
                  </a:cubicBezTo>
                  <a:cubicBezTo>
                    <a:pt x="124" y="385"/>
                    <a:pt x="125" y="385"/>
                    <a:pt x="125" y="386"/>
                  </a:cubicBezTo>
                  <a:cubicBezTo>
                    <a:pt x="124" y="386"/>
                    <a:pt x="123" y="387"/>
                    <a:pt x="123" y="387"/>
                  </a:cubicBezTo>
                  <a:cubicBezTo>
                    <a:pt x="123" y="388"/>
                    <a:pt x="123" y="387"/>
                    <a:pt x="122" y="388"/>
                  </a:cubicBezTo>
                  <a:cubicBezTo>
                    <a:pt x="122" y="389"/>
                    <a:pt x="122" y="390"/>
                    <a:pt x="121" y="391"/>
                  </a:cubicBezTo>
                  <a:cubicBezTo>
                    <a:pt x="121" y="391"/>
                    <a:pt x="121" y="391"/>
                    <a:pt x="121" y="392"/>
                  </a:cubicBezTo>
                  <a:cubicBezTo>
                    <a:pt x="120" y="393"/>
                    <a:pt x="120" y="394"/>
                    <a:pt x="120" y="395"/>
                  </a:cubicBezTo>
                  <a:cubicBezTo>
                    <a:pt x="120" y="395"/>
                    <a:pt x="119" y="394"/>
                    <a:pt x="119" y="394"/>
                  </a:cubicBezTo>
                  <a:cubicBezTo>
                    <a:pt x="119" y="394"/>
                    <a:pt x="119" y="395"/>
                    <a:pt x="119" y="395"/>
                  </a:cubicBezTo>
                  <a:cubicBezTo>
                    <a:pt x="119" y="396"/>
                    <a:pt x="119" y="396"/>
                    <a:pt x="119" y="396"/>
                  </a:cubicBezTo>
                  <a:cubicBezTo>
                    <a:pt x="119" y="396"/>
                    <a:pt x="118" y="397"/>
                    <a:pt x="118" y="397"/>
                  </a:cubicBezTo>
                  <a:cubicBezTo>
                    <a:pt x="118" y="397"/>
                    <a:pt x="118" y="397"/>
                    <a:pt x="118" y="397"/>
                  </a:cubicBezTo>
                  <a:cubicBezTo>
                    <a:pt x="117" y="399"/>
                    <a:pt x="117" y="401"/>
                    <a:pt x="116" y="401"/>
                  </a:cubicBezTo>
                  <a:cubicBezTo>
                    <a:pt x="116" y="401"/>
                    <a:pt x="116" y="402"/>
                    <a:pt x="116" y="402"/>
                  </a:cubicBezTo>
                  <a:cubicBezTo>
                    <a:pt x="115" y="403"/>
                    <a:pt x="113" y="405"/>
                    <a:pt x="113" y="406"/>
                  </a:cubicBezTo>
                  <a:cubicBezTo>
                    <a:pt x="113" y="407"/>
                    <a:pt x="115" y="407"/>
                    <a:pt x="114" y="408"/>
                  </a:cubicBezTo>
                  <a:cubicBezTo>
                    <a:pt x="113" y="409"/>
                    <a:pt x="112" y="408"/>
                    <a:pt x="111" y="409"/>
                  </a:cubicBezTo>
                  <a:cubicBezTo>
                    <a:pt x="111" y="410"/>
                    <a:pt x="109" y="411"/>
                    <a:pt x="108" y="412"/>
                  </a:cubicBezTo>
                  <a:cubicBezTo>
                    <a:pt x="108" y="413"/>
                    <a:pt x="109" y="413"/>
                    <a:pt x="109" y="414"/>
                  </a:cubicBezTo>
                  <a:cubicBezTo>
                    <a:pt x="107" y="416"/>
                    <a:pt x="107" y="418"/>
                    <a:pt x="106" y="420"/>
                  </a:cubicBezTo>
                  <a:cubicBezTo>
                    <a:pt x="106" y="421"/>
                    <a:pt x="106" y="421"/>
                    <a:pt x="106" y="421"/>
                  </a:cubicBezTo>
                  <a:cubicBezTo>
                    <a:pt x="105" y="423"/>
                    <a:pt x="107" y="423"/>
                    <a:pt x="107" y="424"/>
                  </a:cubicBezTo>
                  <a:cubicBezTo>
                    <a:pt x="107" y="425"/>
                    <a:pt x="106" y="426"/>
                    <a:pt x="106" y="426"/>
                  </a:cubicBezTo>
                  <a:cubicBezTo>
                    <a:pt x="106" y="427"/>
                    <a:pt x="105" y="428"/>
                    <a:pt x="105" y="428"/>
                  </a:cubicBezTo>
                  <a:cubicBezTo>
                    <a:pt x="105" y="428"/>
                    <a:pt x="105" y="428"/>
                    <a:pt x="104" y="428"/>
                  </a:cubicBezTo>
                  <a:cubicBezTo>
                    <a:pt x="104" y="430"/>
                    <a:pt x="104" y="430"/>
                    <a:pt x="103" y="432"/>
                  </a:cubicBezTo>
                  <a:cubicBezTo>
                    <a:pt x="103" y="432"/>
                    <a:pt x="103" y="432"/>
                    <a:pt x="103" y="433"/>
                  </a:cubicBezTo>
                  <a:cubicBezTo>
                    <a:pt x="102" y="434"/>
                    <a:pt x="102" y="435"/>
                    <a:pt x="102" y="435"/>
                  </a:cubicBezTo>
                  <a:cubicBezTo>
                    <a:pt x="101" y="436"/>
                    <a:pt x="101" y="436"/>
                    <a:pt x="101" y="437"/>
                  </a:cubicBezTo>
                  <a:cubicBezTo>
                    <a:pt x="101" y="438"/>
                    <a:pt x="100" y="438"/>
                    <a:pt x="101" y="438"/>
                  </a:cubicBezTo>
                  <a:cubicBezTo>
                    <a:pt x="101" y="439"/>
                    <a:pt x="100" y="442"/>
                    <a:pt x="100" y="442"/>
                  </a:cubicBezTo>
                  <a:cubicBezTo>
                    <a:pt x="100" y="443"/>
                    <a:pt x="99" y="442"/>
                    <a:pt x="99" y="443"/>
                  </a:cubicBezTo>
                  <a:cubicBezTo>
                    <a:pt x="100" y="444"/>
                    <a:pt x="98" y="447"/>
                    <a:pt x="98" y="447"/>
                  </a:cubicBezTo>
                  <a:cubicBezTo>
                    <a:pt x="97" y="449"/>
                    <a:pt x="98" y="450"/>
                    <a:pt x="98" y="451"/>
                  </a:cubicBezTo>
                  <a:cubicBezTo>
                    <a:pt x="98" y="451"/>
                    <a:pt x="97" y="451"/>
                    <a:pt x="97" y="451"/>
                  </a:cubicBezTo>
                  <a:cubicBezTo>
                    <a:pt x="97" y="453"/>
                    <a:pt x="97" y="453"/>
                    <a:pt x="97" y="454"/>
                  </a:cubicBezTo>
                  <a:cubicBezTo>
                    <a:pt x="97" y="455"/>
                    <a:pt x="96" y="455"/>
                    <a:pt x="96" y="456"/>
                  </a:cubicBezTo>
                  <a:cubicBezTo>
                    <a:pt x="96" y="456"/>
                    <a:pt x="96" y="456"/>
                    <a:pt x="95" y="456"/>
                  </a:cubicBezTo>
                  <a:cubicBezTo>
                    <a:pt x="95" y="456"/>
                    <a:pt x="95" y="455"/>
                    <a:pt x="95" y="456"/>
                  </a:cubicBezTo>
                  <a:cubicBezTo>
                    <a:pt x="95" y="456"/>
                    <a:pt x="95" y="456"/>
                    <a:pt x="95" y="456"/>
                  </a:cubicBezTo>
                  <a:cubicBezTo>
                    <a:pt x="94" y="456"/>
                    <a:pt x="94" y="457"/>
                    <a:pt x="94" y="457"/>
                  </a:cubicBezTo>
                  <a:cubicBezTo>
                    <a:pt x="94" y="458"/>
                    <a:pt x="93" y="458"/>
                    <a:pt x="93" y="459"/>
                  </a:cubicBezTo>
                  <a:cubicBezTo>
                    <a:pt x="93" y="460"/>
                    <a:pt x="93" y="460"/>
                    <a:pt x="93" y="461"/>
                  </a:cubicBezTo>
                  <a:cubicBezTo>
                    <a:pt x="93" y="462"/>
                    <a:pt x="94" y="465"/>
                    <a:pt x="94" y="466"/>
                  </a:cubicBezTo>
                  <a:cubicBezTo>
                    <a:pt x="94" y="466"/>
                    <a:pt x="94" y="467"/>
                    <a:pt x="93" y="468"/>
                  </a:cubicBezTo>
                  <a:cubicBezTo>
                    <a:pt x="93" y="470"/>
                    <a:pt x="94" y="472"/>
                    <a:pt x="94" y="473"/>
                  </a:cubicBezTo>
                  <a:cubicBezTo>
                    <a:pt x="93" y="475"/>
                    <a:pt x="92" y="476"/>
                    <a:pt x="92" y="477"/>
                  </a:cubicBezTo>
                  <a:cubicBezTo>
                    <a:pt x="92" y="478"/>
                    <a:pt x="93" y="480"/>
                    <a:pt x="93" y="481"/>
                  </a:cubicBezTo>
                  <a:cubicBezTo>
                    <a:pt x="93" y="481"/>
                    <a:pt x="92" y="481"/>
                    <a:pt x="92" y="482"/>
                  </a:cubicBezTo>
                  <a:cubicBezTo>
                    <a:pt x="92" y="483"/>
                    <a:pt x="93" y="484"/>
                    <a:pt x="93" y="485"/>
                  </a:cubicBezTo>
                  <a:cubicBezTo>
                    <a:pt x="93" y="486"/>
                    <a:pt x="93" y="487"/>
                    <a:pt x="93" y="488"/>
                  </a:cubicBezTo>
                  <a:cubicBezTo>
                    <a:pt x="93" y="490"/>
                    <a:pt x="92" y="491"/>
                    <a:pt x="93" y="492"/>
                  </a:cubicBezTo>
                  <a:cubicBezTo>
                    <a:pt x="93" y="492"/>
                    <a:pt x="93" y="493"/>
                    <a:pt x="93" y="493"/>
                  </a:cubicBezTo>
                  <a:cubicBezTo>
                    <a:pt x="92" y="493"/>
                    <a:pt x="92" y="491"/>
                    <a:pt x="92" y="490"/>
                  </a:cubicBezTo>
                  <a:cubicBezTo>
                    <a:pt x="92" y="489"/>
                    <a:pt x="93" y="487"/>
                    <a:pt x="93" y="485"/>
                  </a:cubicBezTo>
                  <a:cubicBezTo>
                    <a:pt x="92" y="485"/>
                    <a:pt x="93" y="484"/>
                    <a:pt x="92" y="484"/>
                  </a:cubicBezTo>
                  <a:cubicBezTo>
                    <a:pt x="91" y="485"/>
                    <a:pt x="92" y="486"/>
                    <a:pt x="92" y="487"/>
                  </a:cubicBezTo>
                  <a:cubicBezTo>
                    <a:pt x="92" y="489"/>
                    <a:pt x="90" y="492"/>
                    <a:pt x="90" y="495"/>
                  </a:cubicBezTo>
                  <a:cubicBezTo>
                    <a:pt x="90" y="496"/>
                    <a:pt x="90" y="497"/>
                    <a:pt x="90" y="497"/>
                  </a:cubicBezTo>
                  <a:cubicBezTo>
                    <a:pt x="90" y="498"/>
                    <a:pt x="90" y="499"/>
                    <a:pt x="90" y="499"/>
                  </a:cubicBezTo>
                  <a:cubicBezTo>
                    <a:pt x="90" y="500"/>
                    <a:pt x="90" y="500"/>
                    <a:pt x="90" y="500"/>
                  </a:cubicBezTo>
                  <a:cubicBezTo>
                    <a:pt x="90" y="502"/>
                    <a:pt x="90" y="503"/>
                    <a:pt x="90" y="505"/>
                  </a:cubicBezTo>
                  <a:cubicBezTo>
                    <a:pt x="90" y="505"/>
                    <a:pt x="91" y="510"/>
                    <a:pt x="91" y="510"/>
                  </a:cubicBezTo>
                  <a:cubicBezTo>
                    <a:pt x="90" y="510"/>
                    <a:pt x="91" y="510"/>
                    <a:pt x="90" y="511"/>
                  </a:cubicBezTo>
                  <a:cubicBezTo>
                    <a:pt x="90" y="520"/>
                    <a:pt x="90" y="520"/>
                    <a:pt x="90" y="520"/>
                  </a:cubicBezTo>
                  <a:cubicBezTo>
                    <a:pt x="90" y="522"/>
                    <a:pt x="90" y="523"/>
                    <a:pt x="90" y="526"/>
                  </a:cubicBezTo>
                  <a:cubicBezTo>
                    <a:pt x="90" y="527"/>
                    <a:pt x="90" y="527"/>
                    <a:pt x="90" y="527"/>
                  </a:cubicBezTo>
                  <a:cubicBezTo>
                    <a:pt x="90" y="528"/>
                    <a:pt x="89" y="529"/>
                    <a:pt x="89" y="529"/>
                  </a:cubicBezTo>
                  <a:cubicBezTo>
                    <a:pt x="90" y="528"/>
                    <a:pt x="89" y="531"/>
                    <a:pt x="89" y="530"/>
                  </a:cubicBezTo>
                  <a:cubicBezTo>
                    <a:pt x="89" y="531"/>
                    <a:pt x="90" y="532"/>
                    <a:pt x="89" y="533"/>
                  </a:cubicBezTo>
                  <a:cubicBezTo>
                    <a:pt x="91" y="534"/>
                    <a:pt x="90" y="536"/>
                    <a:pt x="90" y="537"/>
                  </a:cubicBezTo>
                  <a:cubicBezTo>
                    <a:pt x="90" y="538"/>
                    <a:pt x="90" y="538"/>
                    <a:pt x="90" y="538"/>
                  </a:cubicBezTo>
                  <a:cubicBezTo>
                    <a:pt x="90" y="539"/>
                    <a:pt x="90" y="539"/>
                    <a:pt x="90" y="539"/>
                  </a:cubicBezTo>
                  <a:cubicBezTo>
                    <a:pt x="90" y="539"/>
                    <a:pt x="90" y="540"/>
                    <a:pt x="90" y="540"/>
                  </a:cubicBezTo>
                  <a:cubicBezTo>
                    <a:pt x="90" y="541"/>
                    <a:pt x="89" y="542"/>
                    <a:pt x="90" y="543"/>
                  </a:cubicBezTo>
                  <a:cubicBezTo>
                    <a:pt x="91" y="541"/>
                    <a:pt x="91" y="539"/>
                    <a:pt x="91" y="537"/>
                  </a:cubicBezTo>
                  <a:cubicBezTo>
                    <a:pt x="91" y="536"/>
                    <a:pt x="91" y="533"/>
                    <a:pt x="91" y="532"/>
                  </a:cubicBezTo>
                  <a:cubicBezTo>
                    <a:pt x="92" y="533"/>
                    <a:pt x="91" y="529"/>
                    <a:pt x="92" y="530"/>
                  </a:cubicBezTo>
                  <a:cubicBezTo>
                    <a:pt x="92" y="532"/>
                    <a:pt x="93" y="534"/>
                    <a:pt x="93" y="536"/>
                  </a:cubicBezTo>
                  <a:cubicBezTo>
                    <a:pt x="93" y="537"/>
                    <a:pt x="92" y="537"/>
                    <a:pt x="92" y="538"/>
                  </a:cubicBezTo>
                  <a:cubicBezTo>
                    <a:pt x="92" y="539"/>
                    <a:pt x="93" y="538"/>
                    <a:pt x="93" y="540"/>
                  </a:cubicBezTo>
                  <a:cubicBezTo>
                    <a:pt x="92" y="542"/>
                    <a:pt x="92" y="542"/>
                    <a:pt x="92" y="544"/>
                  </a:cubicBezTo>
                  <a:cubicBezTo>
                    <a:pt x="91" y="545"/>
                    <a:pt x="91" y="544"/>
                    <a:pt x="90" y="544"/>
                  </a:cubicBezTo>
                  <a:cubicBezTo>
                    <a:pt x="90" y="545"/>
                    <a:pt x="90" y="546"/>
                    <a:pt x="90" y="546"/>
                  </a:cubicBezTo>
                  <a:cubicBezTo>
                    <a:pt x="90" y="548"/>
                    <a:pt x="90" y="549"/>
                    <a:pt x="90" y="550"/>
                  </a:cubicBezTo>
                  <a:cubicBezTo>
                    <a:pt x="90" y="551"/>
                    <a:pt x="89" y="552"/>
                    <a:pt x="90" y="552"/>
                  </a:cubicBezTo>
                  <a:cubicBezTo>
                    <a:pt x="90" y="552"/>
                    <a:pt x="91" y="552"/>
                    <a:pt x="91" y="552"/>
                  </a:cubicBezTo>
                  <a:cubicBezTo>
                    <a:pt x="91" y="551"/>
                    <a:pt x="91" y="551"/>
                    <a:pt x="92" y="551"/>
                  </a:cubicBezTo>
                  <a:cubicBezTo>
                    <a:pt x="92" y="552"/>
                    <a:pt x="92" y="552"/>
                    <a:pt x="92" y="553"/>
                  </a:cubicBezTo>
                  <a:cubicBezTo>
                    <a:pt x="92" y="554"/>
                    <a:pt x="92" y="554"/>
                    <a:pt x="92" y="555"/>
                  </a:cubicBezTo>
                  <a:cubicBezTo>
                    <a:pt x="91" y="555"/>
                    <a:pt x="91" y="555"/>
                    <a:pt x="91" y="556"/>
                  </a:cubicBezTo>
                  <a:cubicBezTo>
                    <a:pt x="91" y="556"/>
                    <a:pt x="91" y="556"/>
                    <a:pt x="91" y="557"/>
                  </a:cubicBezTo>
                  <a:cubicBezTo>
                    <a:pt x="91" y="557"/>
                    <a:pt x="91" y="556"/>
                    <a:pt x="92" y="557"/>
                  </a:cubicBezTo>
                  <a:cubicBezTo>
                    <a:pt x="92" y="557"/>
                    <a:pt x="93" y="557"/>
                    <a:pt x="93" y="558"/>
                  </a:cubicBezTo>
                  <a:cubicBezTo>
                    <a:pt x="93" y="558"/>
                    <a:pt x="93" y="559"/>
                    <a:pt x="93" y="559"/>
                  </a:cubicBezTo>
                  <a:cubicBezTo>
                    <a:pt x="92" y="559"/>
                    <a:pt x="92" y="559"/>
                    <a:pt x="91" y="559"/>
                  </a:cubicBezTo>
                  <a:cubicBezTo>
                    <a:pt x="91" y="559"/>
                    <a:pt x="91" y="560"/>
                    <a:pt x="91" y="560"/>
                  </a:cubicBezTo>
                  <a:cubicBezTo>
                    <a:pt x="91" y="560"/>
                    <a:pt x="92" y="561"/>
                    <a:pt x="92" y="561"/>
                  </a:cubicBezTo>
                  <a:cubicBezTo>
                    <a:pt x="92" y="562"/>
                    <a:pt x="91" y="564"/>
                    <a:pt x="91" y="565"/>
                  </a:cubicBezTo>
                  <a:cubicBezTo>
                    <a:pt x="91" y="565"/>
                    <a:pt x="92" y="565"/>
                    <a:pt x="92" y="565"/>
                  </a:cubicBezTo>
                  <a:cubicBezTo>
                    <a:pt x="92" y="566"/>
                    <a:pt x="91" y="567"/>
                    <a:pt x="91" y="568"/>
                  </a:cubicBezTo>
                  <a:cubicBezTo>
                    <a:pt x="92" y="568"/>
                    <a:pt x="91" y="568"/>
                    <a:pt x="91" y="569"/>
                  </a:cubicBezTo>
                  <a:cubicBezTo>
                    <a:pt x="92" y="568"/>
                    <a:pt x="91" y="570"/>
                    <a:pt x="92" y="570"/>
                  </a:cubicBezTo>
                  <a:cubicBezTo>
                    <a:pt x="92" y="571"/>
                    <a:pt x="93" y="571"/>
                    <a:pt x="93" y="571"/>
                  </a:cubicBezTo>
                  <a:cubicBezTo>
                    <a:pt x="93" y="572"/>
                    <a:pt x="92" y="574"/>
                    <a:pt x="93" y="573"/>
                  </a:cubicBezTo>
                  <a:cubicBezTo>
                    <a:pt x="95" y="573"/>
                    <a:pt x="93" y="570"/>
                    <a:pt x="95" y="569"/>
                  </a:cubicBezTo>
                  <a:cubicBezTo>
                    <a:pt x="95" y="569"/>
                    <a:pt x="95" y="571"/>
                    <a:pt x="95" y="572"/>
                  </a:cubicBezTo>
                  <a:cubicBezTo>
                    <a:pt x="96" y="573"/>
                    <a:pt x="97" y="574"/>
                    <a:pt x="97" y="575"/>
                  </a:cubicBezTo>
                  <a:cubicBezTo>
                    <a:pt x="96" y="578"/>
                    <a:pt x="97" y="579"/>
                    <a:pt x="97" y="581"/>
                  </a:cubicBezTo>
                  <a:cubicBezTo>
                    <a:pt x="98" y="581"/>
                    <a:pt x="98" y="583"/>
                    <a:pt x="98" y="583"/>
                  </a:cubicBezTo>
                  <a:cubicBezTo>
                    <a:pt x="98" y="584"/>
                    <a:pt x="98" y="584"/>
                    <a:pt x="99" y="585"/>
                  </a:cubicBezTo>
                  <a:cubicBezTo>
                    <a:pt x="99" y="586"/>
                    <a:pt x="99" y="587"/>
                    <a:pt x="99" y="588"/>
                  </a:cubicBezTo>
                  <a:cubicBezTo>
                    <a:pt x="99" y="589"/>
                    <a:pt x="99" y="590"/>
                    <a:pt x="99" y="591"/>
                  </a:cubicBezTo>
                  <a:cubicBezTo>
                    <a:pt x="100" y="591"/>
                    <a:pt x="100" y="592"/>
                    <a:pt x="100" y="593"/>
                  </a:cubicBezTo>
                  <a:cubicBezTo>
                    <a:pt x="100" y="594"/>
                    <a:pt x="101" y="594"/>
                    <a:pt x="100" y="595"/>
                  </a:cubicBezTo>
                  <a:cubicBezTo>
                    <a:pt x="100" y="596"/>
                    <a:pt x="101" y="595"/>
                    <a:pt x="101" y="596"/>
                  </a:cubicBezTo>
                  <a:cubicBezTo>
                    <a:pt x="101" y="597"/>
                    <a:pt x="101" y="598"/>
                    <a:pt x="102" y="599"/>
                  </a:cubicBezTo>
                  <a:cubicBezTo>
                    <a:pt x="102" y="599"/>
                    <a:pt x="102" y="600"/>
                    <a:pt x="102" y="600"/>
                  </a:cubicBezTo>
                  <a:cubicBezTo>
                    <a:pt x="102" y="601"/>
                    <a:pt x="102" y="601"/>
                    <a:pt x="102" y="601"/>
                  </a:cubicBezTo>
                  <a:cubicBezTo>
                    <a:pt x="102" y="601"/>
                    <a:pt x="101" y="602"/>
                    <a:pt x="101" y="602"/>
                  </a:cubicBezTo>
                  <a:cubicBezTo>
                    <a:pt x="100" y="602"/>
                    <a:pt x="101" y="602"/>
                    <a:pt x="101" y="603"/>
                  </a:cubicBezTo>
                  <a:cubicBezTo>
                    <a:pt x="101" y="603"/>
                    <a:pt x="101" y="604"/>
                    <a:pt x="101" y="604"/>
                  </a:cubicBezTo>
                  <a:cubicBezTo>
                    <a:pt x="101" y="605"/>
                    <a:pt x="101" y="606"/>
                    <a:pt x="102" y="606"/>
                  </a:cubicBezTo>
                  <a:cubicBezTo>
                    <a:pt x="102" y="606"/>
                    <a:pt x="102" y="607"/>
                    <a:pt x="102" y="607"/>
                  </a:cubicBezTo>
                  <a:cubicBezTo>
                    <a:pt x="102" y="608"/>
                    <a:pt x="103" y="608"/>
                    <a:pt x="103" y="609"/>
                  </a:cubicBezTo>
                  <a:cubicBezTo>
                    <a:pt x="103" y="610"/>
                    <a:pt x="103" y="610"/>
                    <a:pt x="104" y="611"/>
                  </a:cubicBezTo>
                  <a:cubicBezTo>
                    <a:pt x="102" y="610"/>
                    <a:pt x="102" y="608"/>
                    <a:pt x="101" y="606"/>
                  </a:cubicBezTo>
                  <a:cubicBezTo>
                    <a:pt x="101" y="606"/>
                    <a:pt x="101" y="605"/>
                    <a:pt x="101" y="605"/>
                  </a:cubicBezTo>
                  <a:cubicBezTo>
                    <a:pt x="101" y="604"/>
                    <a:pt x="100" y="604"/>
                    <a:pt x="100" y="604"/>
                  </a:cubicBezTo>
                  <a:cubicBezTo>
                    <a:pt x="100" y="603"/>
                    <a:pt x="100" y="602"/>
                    <a:pt x="100" y="602"/>
                  </a:cubicBezTo>
                  <a:cubicBezTo>
                    <a:pt x="100" y="602"/>
                    <a:pt x="99" y="602"/>
                    <a:pt x="99" y="602"/>
                  </a:cubicBezTo>
                  <a:cubicBezTo>
                    <a:pt x="98" y="602"/>
                    <a:pt x="99" y="603"/>
                    <a:pt x="99" y="603"/>
                  </a:cubicBezTo>
                  <a:cubicBezTo>
                    <a:pt x="99" y="604"/>
                    <a:pt x="99" y="604"/>
                    <a:pt x="100" y="605"/>
                  </a:cubicBezTo>
                  <a:cubicBezTo>
                    <a:pt x="99" y="606"/>
                    <a:pt x="101" y="609"/>
                    <a:pt x="101" y="610"/>
                  </a:cubicBezTo>
                  <a:cubicBezTo>
                    <a:pt x="102" y="613"/>
                    <a:pt x="104" y="620"/>
                    <a:pt x="104" y="621"/>
                  </a:cubicBezTo>
                  <a:cubicBezTo>
                    <a:pt x="105" y="621"/>
                    <a:pt x="105" y="622"/>
                    <a:pt x="105" y="623"/>
                  </a:cubicBezTo>
                  <a:cubicBezTo>
                    <a:pt x="106" y="623"/>
                    <a:pt x="107" y="621"/>
                    <a:pt x="107" y="623"/>
                  </a:cubicBezTo>
                  <a:cubicBezTo>
                    <a:pt x="107" y="623"/>
                    <a:pt x="107" y="623"/>
                    <a:pt x="107" y="623"/>
                  </a:cubicBezTo>
                  <a:cubicBezTo>
                    <a:pt x="107" y="625"/>
                    <a:pt x="106" y="624"/>
                    <a:pt x="106" y="626"/>
                  </a:cubicBezTo>
                  <a:cubicBezTo>
                    <a:pt x="107" y="627"/>
                    <a:pt x="108" y="627"/>
                    <a:pt x="108" y="629"/>
                  </a:cubicBezTo>
                  <a:cubicBezTo>
                    <a:pt x="108" y="630"/>
                    <a:pt x="109" y="631"/>
                    <a:pt x="109" y="631"/>
                  </a:cubicBezTo>
                  <a:cubicBezTo>
                    <a:pt x="109" y="631"/>
                    <a:pt x="109" y="632"/>
                    <a:pt x="109" y="632"/>
                  </a:cubicBezTo>
                  <a:cubicBezTo>
                    <a:pt x="110" y="633"/>
                    <a:pt x="110" y="634"/>
                    <a:pt x="110" y="634"/>
                  </a:cubicBezTo>
                  <a:cubicBezTo>
                    <a:pt x="111" y="636"/>
                    <a:pt x="113" y="637"/>
                    <a:pt x="112" y="640"/>
                  </a:cubicBezTo>
                  <a:cubicBezTo>
                    <a:pt x="114" y="640"/>
                    <a:pt x="114" y="642"/>
                    <a:pt x="114" y="643"/>
                  </a:cubicBezTo>
                  <a:cubicBezTo>
                    <a:pt x="114" y="643"/>
                    <a:pt x="115" y="643"/>
                    <a:pt x="115" y="644"/>
                  </a:cubicBezTo>
                  <a:cubicBezTo>
                    <a:pt x="115" y="645"/>
                    <a:pt x="117" y="648"/>
                    <a:pt x="116" y="648"/>
                  </a:cubicBezTo>
                  <a:cubicBezTo>
                    <a:pt x="117" y="648"/>
                    <a:pt x="118" y="650"/>
                    <a:pt x="118" y="651"/>
                  </a:cubicBezTo>
                  <a:cubicBezTo>
                    <a:pt x="118" y="652"/>
                    <a:pt x="119" y="652"/>
                    <a:pt x="119" y="653"/>
                  </a:cubicBezTo>
                  <a:cubicBezTo>
                    <a:pt x="121" y="654"/>
                    <a:pt x="121" y="655"/>
                    <a:pt x="122" y="656"/>
                  </a:cubicBezTo>
                  <a:cubicBezTo>
                    <a:pt x="122" y="655"/>
                    <a:pt x="122" y="655"/>
                    <a:pt x="122" y="655"/>
                  </a:cubicBezTo>
                  <a:cubicBezTo>
                    <a:pt x="122" y="655"/>
                    <a:pt x="121" y="655"/>
                    <a:pt x="121" y="655"/>
                  </a:cubicBezTo>
                  <a:cubicBezTo>
                    <a:pt x="121" y="655"/>
                    <a:pt x="121" y="655"/>
                    <a:pt x="121" y="654"/>
                  </a:cubicBezTo>
                  <a:cubicBezTo>
                    <a:pt x="121" y="654"/>
                    <a:pt x="121" y="654"/>
                    <a:pt x="121" y="654"/>
                  </a:cubicBezTo>
                  <a:cubicBezTo>
                    <a:pt x="120" y="653"/>
                    <a:pt x="120" y="652"/>
                    <a:pt x="120" y="652"/>
                  </a:cubicBezTo>
                  <a:cubicBezTo>
                    <a:pt x="119" y="650"/>
                    <a:pt x="118" y="650"/>
                    <a:pt x="118" y="648"/>
                  </a:cubicBezTo>
                  <a:cubicBezTo>
                    <a:pt x="120" y="649"/>
                    <a:pt x="121" y="650"/>
                    <a:pt x="121" y="653"/>
                  </a:cubicBezTo>
                  <a:cubicBezTo>
                    <a:pt x="122" y="654"/>
                    <a:pt x="121" y="654"/>
                    <a:pt x="121" y="654"/>
                  </a:cubicBezTo>
                  <a:cubicBezTo>
                    <a:pt x="122" y="654"/>
                    <a:pt x="122" y="655"/>
                    <a:pt x="122" y="655"/>
                  </a:cubicBezTo>
                  <a:cubicBezTo>
                    <a:pt x="122" y="655"/>
                    <a:pt x="123" y="654"/>
                    <a:pt x="123" y="654"/>
                  </a:cubicBezTo>
                  <a:cubicBezTo>
                    <a:pt x="123" y="655"/>
                    <a:pt x="123" y="655"/>
                    <a:pt x="123" y="655"/>
                  </a:cubicBezTo>
                  <a:cubicBezTo>
                    <a:pt x="123" y="655"/>
                    <a:pt x="123" y="655"/>
                    <a:pt x="123" y="655"/>
                  </a:cubicBezTo>
                  <a:cubicBezTo>
                    <a:pt x="123" y="656"/>
                    <a:pt x="123" y="656"/>
                    <a:pt x="123" y="656"/>
                  </a:cubicBezTo>
                  <a:cubicBezTo>
                    <a:pt x="123" y="657"/>
                    <a:pt x="124" y="657"/>
                    <a:pt x="124" y="658"/>
                  </a:cubicBezTo>
                  <a:cubicBezTo>
                    <a:pt x="124" y="658"/>
                    <a:pt x="125" y="659"/>
                    <a:pt x="125" y="660"/>
                  </a:cubicBezTo>
                  <a:cubicBezTo>
                    <a:pt x="125" y="660"/>
                    <a:pt x="125" y="661"/>
                    <a:pt x="125" y="662"/>
                  </a:cubicBezTo>
                  <a:cubicBezTo>
                    <a:pt x="125" y="662"/>
                    <a:pt x="126" y="662"/>
                    <a:pt x="126" y="662"/>
                  </a:cubicBezTo>
                  <a:cubicBezTo>
                    <a:pt x="126" y="663"/>
                    <a:pt x="126" y="663"/>
                    <a:pt x="126" y="663"/>
                  </a:cubicBezTo>
                  <a:cubicBezTo>
                    <a:pt x="126" y="664"/>
                    <a:pt x="126" y="664"/>
                    <a:pt x="126" y="664"/>
                  </a:cubicBezTo>
                  <a:cubicBezTo>
                    <a:pt x="126" y="664"/>
                    <a:pt x="126" y="665"/>
                    <a:pt x="126" y="665"/>
                  </a:cubicBezTo>
                  <a:cubicBezTo>
                    <a:pt x="126" y="665"/>
                    <a:pt x="127" y="665"/>
                    <a:pt x="127" y="665"/>
                  </a:cubicBezTo>
                  <a:cubicBezTo>
                    <a:pt x="127" y="665"/>
                    <a:pt x="127" y="666"/>
                    <a:pt x="127" y="666"/>
                  </a:cubicBezTo>
                  <a:cubicBezTo>
                    <a:pt x="127" y="667"/>
                    <a:pt x="128" y="667"/>
                    <a:pt x="127" y="668"/>
                  </a:cubicBezTo>
                  <a:cubicBezTo>
                    <a:pt x="128" y="669"/>
                    <a:pt x="130" y="671"/>
                    <a:pt x="130" y="672"/>
                  </a:cubicBezTo>
                  <a:cubicBezTo>
                    <a:pt x="131" y="673"/>
                    <a:pt x="133" y="674"/>
                    <a:pt x="133" y="674"/>
                  </a:cubicBezTo>
                  <a:cubicBezTo>
                    <a:pt x="134" y="675"/>
                    <a:pt x="133" y="676"/>
                    <a:pt x="134" y="676"/>
                  </a:cubicBezTo>
                  <a:cubicBezTo>
                    <a:pt x="134" y="676"/>
                    <a:pt x="134" y="677"/>
                    <a:pt x="134" y="677"/>
                  </a:cubicBezTo>
                  <a:cubicBezTo>
                    <a:pt x="135" y="678"/>
                    <a:pt x="136" y="679"/>
                    <a:pt x="137" y="680"/>
                  </a:cubicBezTo>
                  <a:cubicBezTo>
                    <a:pt x="137" y="681"/>
                    <a:pt x="138" y="681"/>
                    <a:pt x="138" y="681"/>
                  </a:cubicBezTo>
                  <a:cubicBezTo>
                    <a:pt x="138" y="682"/>
                    <a:pt x="138" y="682"/>
                    <a:pt x="138" y="682"/>
                  </a:cubicBezTo>
                  <a:cubicBezTo>
                    <a:pt x="138" y="683"/>
                    <a:pt x="139" y="683"/>
                    <a:pt x="139" y="683"/>
                  </a:cubicBezTo>
                  <a:cubicBezTo>
                    <a:pt x="140" y="685"/>
                    <a:pt x="140" y="685"/>
                    <a:pt x="141" y="686"/>
                  </a:cubicBezTo>
                  <a:cubicBezTo>
                    <a:pt x="141" y="687"/>
                    <a:pt x="143" y="687"/>
                    <a:pt x="143" y="687"/>
                  </a:cubicBezTo>
                  <a:cubicBezTo>
                    <a:pt x="144" y="689"/>
                    <a:pt x="144" y="687"/>
                    <a:pt x="144" y="689"/>
                  </a:cubicBezTo>
                  <a:cubicBezTo>
                    <a:pt x="146" y="689"/>
                    <a:pt x="146" y="691"/>
                    <a:pt x="147" y="692"/>
                  </a:cubicBezTo>
                  <a:cubicBezTo>
                    <a:pt x="147" y="692"/>
                    <a:pt x="148" y="692"/>
                    <a:pt x="148" y="693"/>
                  </a:cubicBezTo>
                  <a:cubicBezTo>
                    <a:pt x="148" y="695"/>
                    <a:pt x="149" y="696"/>
                    <a:pt x="151" y="697"/>
                  </a:cubicBezTo>
                  <a:cubicBezTo>
                    <a:pt x="151" y="698"/>
                    <a:pt x="152" y="699"/>
                    <a:pt x="152" y="700"/>
                  </a:cubicBezTo>
                  <a:cubicBezTo>
                    <a:pt x="154" y="701"/>
                    <a:pt x="158" y="704"/>
                    <a:pt x="158" y="706"/>
                  </a:cubicBezTo>
                  <a:cubicBezTo>
                    <a:pt x="160" y="706"/>
                    <a:pt x="161" y="707"/>
                    <a:pt x="161" y="709"/>
                  </a:cubicBezTo>
                  <a:cubicBezTo>
                    <a:pt x="163" y="709"/>
                    <a:pt x="162" y="710"/>
                    <a:pt x="164" y="711"/>
                  </a:cubicBezTo>
                  <a:cubicBezTo>
                    <a:pt x="164" y="712"/>
                    <a:pt x="165" y="712"/>
                    <a:pt x="165" y="713"/>
                  </a:cubicBezTo>
                  <a:cubicBezTo>
                    <a:pt x="167" y="713"/>
                    <a:pt x="168" y="715"/>
                    <a:pt x="169" y="716"/>
                  </a:cubicBezTo>
                  <a:cubicBezTo>
                    <a:pt x="169" y="716"/>
                    <a:pt x="169" y="715"/>
                    <a:pt x="169" y="716"/>
                  </a:cubicBezTo>
                  <a:cubicBezTo>
                    <a:pt x="170" y="716"/>
                    <a:pt x="170" y="717"/>
                    <a:pt x="170" y="717"/>
                  </a:cubicBezTo>
                  <a:cubicBezTo>
                    <a:pt x="171" y="717"/>
                    <a:pt x="171" y="718"/>
                    <a:pt x="172" y="718"/>
                  </a:cubicBezTo>
                  <a:cubicBezTo>
                    <a:pt x="173" y="720"/>
                    <a:pt x="174" y="720"/>
                    <a:pt x="174" y="721"/>
                  </a:cubicBezTo>
                  <a:cubicBezTo>
                    <a:pt x="176" y="721"/>
                    <a:pt x="176" y="723"/>
                    <a:pt x="177" y="723"/>
                  </a:cubicBezTo>
                  <a:cubicBezTo>
                    <a:pt x="178" y="723"/>
                    <a:pt x="178" y="724"/>
                    <a:pt x="178" y="724"/>
                  </a:cubicBezTo>
                  <a:cubicBezTo>
                    <a:pt x="179" y="724"/>
                    <a:pt x="179" y="724"/>
                    <a:pt x="179" y="725"/>
                  </a:cubicBezTo>
                  <a:cubicBezTo>
                    <a:pt x="180" y="726"/>
                    <a:pt x="180" y="726"/>
                    <a:pt x="182" y="726"/>
                  </a:cubicBezTo>
                  <a:cubicBezTo>
                    <a:pt x="182" y="727"/>
                    <a:pt x="183" y="727"/>
                    <a:pt x="184" y="728"/>
                  </a:cubicBezTo>
                  <a:cubicBezTo>
                    <a:pt x="184" y="728"/>
                    <a:pt x="184" y="728"/>
                    <a:pt x="184" y="728"/>
                  </a:cubicBezTo>
                  <a:cubicBezTo>
                    <a:pt x="184" y="729"/>
                    <a:pt x="185" y="728"/>
                    <a:pt x="185" y="728"/>
                  </a:cubicBezTo>
                  <a:cubicBezTo>
                    <a:pt x="185" y="729"/>
                    <a:pt x="185" y="729"/>
                    <a:pt x="185" y="729"/>
                  </a:cubicBezTo>
                  <a:cubicBezTo>
                    <a:pt x="185" y="730"/>
                    <a:pt x="186" y="729"/>
                    <a:pt x="186" y="729"/>
                  </a:cubicBezTo>
                  <a:cubicBezTo>
                    <a:pt x="186" y="729"/>
                    <a:pt x="186" y="730"/>
                    <a:pt x="186" y="730"/>
                  </a:cubicBezTo>
                  <a:cubicBezTo>
                    <a:pt x="186" y="730"/>
                    <a:pt x="187" y="730"/>
                    <a:pt x="187" y="730"/>
                  </a:cubicBezTo>
                  <a:cubicBezTo>
                    <a:pt x="187" y="730"/>
                    <a:pt x="187" y="731"/>
                    <a:pt x="188" y="731"/>
                  </a:cubicBezTo>
                  <a:cubicBezTo>
                    <a:pt x="189" y="732"/>
                    <a:pt x="190" y="732"/>
                    <a:pt x="191" y="733"/>
                  </a:cubicBezTo>
                  <a:cubicBezTo>
                    <a:pt x="191" y="733"/>
                    <a:pt x="192" y="733"/>
                    <a:pt x="192" y="734"/>
                  </a:cubicBezTo>
                  <a:cubicBezTo>
                    <a:pt x="193" y="734"/>
                    <a:pt x="193" y="734"/>
                    <a:pt x="194" y="735"/>
                  </a:cubicBezTo>
                  <a:cubicBezTo>
                    <a:pt x="196" y="736"/>
                    <a:pt x="198" y="737"/>
                    <a:pt x="201" y="738"/>
                  </a:cubicBezTo>
                  <a:cubicBezTo>
                    <a:pt x="204" y="740"/>
                    <a:pt x="207" y="741"/>
                    <a:pt x="210" y="743"/>
                  </a:cubicBezTo>
                  <a:cubicBezTo>
                    <a:pt x="211" y="744"/>
                    <a:pt x="213" y="744"/>
                    <a:pt x="214" y="745"/>
                  </a:cubicBezTo>
                  <a:cubicBezTo>
                    <a:pt x="214" y="745"/>
                    <a:pt x="215" y="745"/>
                    <a:pt x="215" y="745"/>
                  </a:cubicBezTo>
                  <a:cubicBezTo>
                    <a:pt x="214" y="744"/>
                    <a:pt x="213" y="743"/>
                    <a:pt x="212" y="743"/>
                  </a:cubicBezTo>
                  <a:cubicBezTo>
                    <a:pt x="212" y="743"/>
                    <a:pt x="212" y="742"/>
                    <a:pt x="211" y="742"/>
                  </a:cubicBezTo>
                  <a:cubicBezTo>
                    <a:pt x="211" y="741"/>
                    <a:pt x="211" y="741"/>
                    <a:pt x="210" y="741"/>
                  </a:cubicBezTo>
                  <a:cubicBezTo>
                    <a:pt x="208" y="740"/>
                    <a:pt x="206" y="738"/>
                    <a:pt x="205" y="737"/>
                  </a:cubicBezTo>
                  <a:cubicBezTo>
                    <a:pt x="203" y="736"/>
                    <a:pt x="201" y="736"/>
                    <a:pt x="200" y="734"/>
                  </a:cubicBezTo>
                  <a:cubicBezTo>
                    <a:pt x="200" y="734"/>
                    <a:pt x="200" y="733"/>
                    <a:pt x="200" y="733"/>
                  </a:cubicBezTo>
                  <a:cubicBezTo>
                    <a:pt x="199" y="733"/>
                    <a:pt x="198" y="733"/>
                    <a:pt x="197" y="733"/>
                  </a:cubicBezTo>
                  <a:cubicBezTo>
                    <a:pt x="197" y="731"/>
                    <a:pt x="197" y="731"/>
                    <a:pt x="196" y="730"/>
                  </a:cubicBezTo>
                  <a:cubicBezTo>
                    <a:pt x="196" y="730"/>
                    <a:pt x="196" y="730"/>
                    <a:pt x="196" y="730"/>
                  </a:cubicBezTo>
                  <a:cubicBezTo>
                    <a:pt x="196" y="730"/>
                    <a:pt x="192" y="726"/>
                    <a:pt x="192" y="726"/>
                  </a:cubicBezTo>
                  <a:cubicBezTo>
                    <a:pt x="191" y="726"/>
                    <a:pt x="191" y="726"/>
                    <a:pt x="191" y="726"/>
                  </a:cubicBezTo>
                  <a:cubicBezTo>
                    <a:pt x="190" y="725"/>
                    <a:pt x="190" y="724"/>
                    <a:pt x="189" y="724"/>
                  </a:cubicBezTo>
                  <a:cubicBezTo>
                    <a:pt x="189" y="724"/>
                    <a:pt x="189" y="723"/>
                    <a:pt x="189" y="723"/>
                  </a:cubicBezTo>
                  <a:cubicBezTo>
                    <a:pt x="189" y="723"/>
                    <a:pt x="189" y="723"/>
                    <a:pt x="190" y="724"/>
                  </a:cubicBezTo>
                  <a:cubicBezTo>
                    <a:pt x="190" y="724"/>
                    <a:pt x="190" y="724"/>
                    <a:pt x="190" y="725"/>
                  </a:cubicBezTo>
                  <a:cubicBezTo>
                    <a:pt x="191" y="725"/>
                    <a:pt x="191" y="725"/>
                    <a:pt x="191" y="726"/>
                  </a:cubicBezTo>
                  <a:cubicBezTo>
                    <a:pt x="191" y="726"/>
                    <a:pt x="191" y="726"/>
                    <a:pt x="192" y="726"/>
                  </a:cubicBezTo>
                  <a:cubicBezTo>
                    <a:pt x="192" y="726"/>
                    <a:pt x="192" y="726"/>
                    <a:pt x="193" y="726"/>
                  </a:cubicBezTo>
                  <a:cubicBezTo>
                    <a:pt x="193" y="726"/>
                    <a:pt x="193" y="726"/>
                    <a:pt x="193" y="726"/>
                  </a:cubicBezTo>
                  <a:cubicBezTo>
                    <a:pt x="194" y="727"/>
                    <a:pt x="195" y="728"/>
                    <a:pt x="196" y="729"/>
                  </a:cubicBezTo>
                  <a:cubicBezTo>
                    <a:pt x="196" y="730"/>
                    <a:pt x="197" y="730"/>
                    <a:pt x="197" y="731"/>
                  </a:cubicBezTo>
                  <a:cubicBezTo>
                    <a:pt x="198" y="731"/>
                    <a:pt x="198" y="731"/>
                    <a:pt x="198" y="732"/>
                  </a:cubicBezTo>
                  <a:cubicBezTo>
                    <a:pt x="198" y="732"/>
                    <a:pt x="198" y="732"/>
                    <a:pt x="198" y="732"/>
                  </a:cubicBezTo>
                  <a:cubicBezTo>
                    <a:pt x="199" y="732"/>
                    <a:pt x="199" y="732"/>
                    <a:pt x="199" y="732"/>
                  </a:cubicBezTo>
                  <a:cubicBezTo>
                    <a:pt x="199" y="732"/>
                    <a:pt x="200" y="731"/>
                    <a:pt x="200" y="731"/>
                  </a:cubicBezTo>
                  <a:cubicBezTo>
                    <a:pt x="200" y="731"/>
                    <a:pt x="201" y="732"/>
                    <a:pt x="201" y="732"/>
                  </a:cubicBezTo>
                  <a:cubicBezTo>
                    <a:pt x="201" y="733"/>
                    <a:pt x="201" y="734"/>
                    <a:pt x="201" y="734"/>
                  </a:cubicBezTo>
                  <a:cubicBezTo>
                    <a:pt x="201" y="734"/>
                    <a:pt x="202" y="734"/>
                    <a:pt x="202" y="734"/>
                  </a:cubicBezTo>
                  <a:cubicBezTo>
                    <a:pt x="202" y="734"/>
                    <a:pt x="203" y="734"/>
                    <a:pt x="203" y="734"/>
                  </a:cubicBezTo>
                  <a:cubicBezTo>
                    <a:pt x="204" y="735"/>
                    <a:pt x="205" y="735"/>
                    <a:pt x="206" y="736"/>
                  </a:cubicBezTo>
                  <a:cubicBezTo>
                    <a:pt x="206" y="737"/>
                    <a:pt x="207" y="737"/>
                    <a:pt x="207" y="737"/>
                  </a:cubicBezTo>
                  <a:cubicBezTo>
                    <a:pt x="207" y="737"/>
                    <a:pt x="207" y="737"/>
                    <a:pt x="207" y="737"/>
                  </a:cubicBezTo>
                  <a:cubicBezTo>
                    <a:pt x="208" y="737"/>
                    <a:pt x="208" y="737"/>
                    <a:pt x="208" y="737"/>
                  </a:cubicBezTo>
                  <a:cubicBezTo>
                    <a:pt x="209" y="738"/>
                    <a:pt x="209" y="738"/>
                    <a:pt x="209" y="739"/>
                  </a:cubicBezTo>
                  <a:cubicBezTo>
                    <a:pt x="209" y="739"/>
                    <a:pt x="209" y="740"/>
                    <a:pt x="209" y="740"/>
                  </a:cubicBezTo>
                  <a:cubicBezTo>
                    <a:pt x="210" y="740"/>
                    <a:pt x="211" y="740"/>
                    <a:pt x="211" y="740"/>
                  </a:cubicBezTo>
                  <a:cubicBezTo>
                    <a:pt x="211" y="740"/>
                    <a:pt x="211" y="740"/>
                    <a:pt x="212" y="740"/>
                  </a:cubicBezTo>
                  <a:cubicBezTo>
                    <a:pt x="212" y="740"/>
                    <a:pt x="212" y="740"/>
                    <a:pt x="212" y="740"/>
                  </a:cubicBezTo>
                  <a:cubicBezTo>
                    <a:pt x="212" y="740"/>
                    <a:pt x="212" y="740"/>
                    <a:pt x="212" y="740"/>
                  </a:cubicBezTo>
                  <a:cubicBezTo>
                    <a:pt x="212" y="740"/>
                    <a:pt x="212" y="740"/>
                    <a:pt x="212" y="740"/>
                  </a:cubicBezTo>
                  <a:cubicBezTo>
                    <a:pt x="212" y="740"/>
                    <a:pt x="213" y="740"/>
                    <a:pt x="213" y="741"/>
                  </a:cubicBezTo>
                  <a:cubicBezTo>
                    <a:pt x="213" y="741"/>
                    <a:pt x="213" y="741"/>
                    <a:pt x="213" y="741"/>
                  </a:cubicBezTo>
                  <a:cubicBezTo>
                    <a:pt x="213" y="742"/>
                    <a:pt x="213" y="742"/>
                    <a:pt x="214" y="743"/>
                  </a:cubicBezTo>
                  <a:cubicBezTo>
                    <a:pt x="214" y="743"/>
                    <a:pt x="214" y="743"/>
                    <a:pt x="214" y="743"/>
                  </a:cubicBezTo>
                  <a:cubicBezTo>
                    <a:pt x="214" y="744"/>
                    <a:pt x="215" y="745"/>
                    <a:pt x="215" y="745"/>
                  </a:cubicBezTo>
                  <a:cubicBezTo>
                    <a:pt x="215" y="745"/>
                    <a:pt x="215" y="746"/>
                    <a:pt x="216" y="746"/>
                  </a:cubicBezTo>
                  <a:cubicBezTo>
                    <a:pt x="216" y="746"/>
                    <a:pt x="216" y="746"/>
                    <a:pt x="216" y="746"/>
                  </a:cubicBezTo>
                  <a:cubicBezTo>
                    <a:pt x="217" y="746"/>
                    <a:pt x="217" y="746"/>
                    <a:pt x="217" y="746"/>
                  </a:cubicBezTo>
                  <a:cubicBezTo>
                    <a:pt x="217" y="747"/>
                    <a:pt x="217" y="747"/>
                    <a:pt x="218" y="747"/>
                  </a:cubicBezTo>
                  <a:cubicBezTo>
                    <a:pt x="218" y="747"/>
                    <a:pt x="218" y="747"/>
                    <a:pt x="218" y="747"/>
                  </a:cubicBezTo>
                  <a:cubicBezTo>
                    <a:pt x="218" y="747"/>
                    <a:pt x="218" y="747"/>
                    <a:pt x="218" y="747"/>
                  </a:cubicBezTo>
                  <a:cubicBezTo>
                    <a:pt x="219" y="748"/>
                    <a:pt x="220" y="748"/>
                    <a:pt x="220" y="748"/>
                  </a:cubicBezTo>
                  <a:cubicBezTo>
                    <a:pt x="220" y="748"/>
                    <a:pt x="220" y="749"/>
                    <a:pt x="221" y="749"/>
                  </a:cubicBezTo>
                  <a:cubicBezTo>
                    <a:pt x="221" y="749"/>
                    <a:pt x="221" y="749"/>
                    <a:pt x="221" y="748"/>
                  </a:cubicBezTo>
                  <a:cubicBezTo>
                    <a:pt x="222" y="748"/>
                    <a:pt x="222" y="748"/>
                    <a:pt x="222" y="749"/>
                  </a:cubicBezTo>
                  <a:cubicBezTo>
                    <a:pt x="222" y="749"/>
                    <a:pt x="221" y="750"/>
                    <a:pt x="221" y="750"/>
                  </a:cubicBezTo>
                  <a:cubicBezTo>
                    <a:pt x="222" y="751"/>
                    <a:pt x="222" y="750"/>
                    <a:pt x="223" y="751"/>
                  </a:cubicBezTo>
                  <a:cubicBezTo>
                    <a:pt x="223" y="751"/>
                    <a:pt x="223" y="751"/>
                    <a:pt x="223" y="751"/>
                  </a:cubicBezTo>
                  <a:cubicBezTo>
                    <a:pt x="223" y="751"/>
                    <a:pt x="224" y="752"/>
                    <a:pt x="224" y="752"/>
                  </a:cubicBezTo>
                  <a:cubicBezTo>
                    <a:pt x="224" y="752"/>
                    <a:pt x="224" y="753"/>
                    <a:pt x="224" y="753"/>
                  </a:cubicBezTo>
                  <a:cubicBezTo>
                    <a:pt x="225" y="753"/>
                    <a:pt x="225" y="754"/>
                    <a:pt x="225" y="754"/>
                  </a:cubicBezTo>
                  <a:cubicBezTo>
                    <a:pt x="225" y="754"/>
                    <a:pt x="226" y="754"/>
                    <a:pt x="226" y="754"/>
                  </a:cubicBezTo>
                  <a:cubicBezTo>
                    <a:pt x="226" y="754"/>
                    <a:pt x="226" y="755"/>
                    <a:pt x="227" y="755"/>
                  </a:cubicBezTo>
                  <a:cubicBezTo>
                    <a:pt x="227" y="756"/>
                    <a:pt x="228" y="755"/>
                    <a:pt x="228" y="756"/>
                  </a:cubicBezTo>
                  <a:cubicBezTo>
                    <a:pt x="228" y="756"/>
                    <a:pt x="228" y="756"/>
                    <a:pt x="229" y="756"/>
                  </a:cubicBezTo>
                  <a:cubicBezTo>
                    <a:pt x="229" y="756"/>
                    <a:pt x="229" y="756"/>
                    <a:pt x="229" y="756"/>
                  </a:cubicBezTo>
                  <a:cubicBezTo>
                    <a:pt x="229" y="756"/>
                    <a:pt x="229" y="756"/>
                    <a:pt x="229" y="756"/>
                  </a:cubicBezTo>
                  <a:cubicBezTo>
                    <a:pt x="230" y="757"/>
                    <a:pt x="230" y="757"/>
                    <a:pt x="230" y="757"/>
                  </a:cubicBezTo>
                  <a:cubicBezTo>
                    <a:pt x="230" y="757"/>
                    <a:pt x="231" y="757"/>
                    <a:pt x="231" y="758"/>
                  </a:cubicBezTo>
                  <a:cubicBezTo>
                    <a:pt x="231" y="758"/>
                    <a:pt x="232" y="758"/>
                    <a:pt x="232" y="758"/>
                  </a:cubicBezTo>
                  <a:cubicBezTo>
                    <a:pt x="232" y="759"/>
                    <a:pt x="233" y="759"/>
                    <a:pt x="233" y="759"/>
                  </a:cubicBezTo>
                  <a:cubicBezTo>
                    <a:pt x="233" y="760"/>
                    <a:pt x="233" y="760"/>
                    <a:pt x="234" y="760"/>
                  </a:cubicBezTo>
                  <a:cubicBezTo>
                    <a:pt x="234" y="760"/>
                    <a:pt x="234" y="760"/>
                    <a:pt x="234" y="760"/>
                  </a:cubicBezTo>
                  <a:cubicBezTo>
                    <a:pt x="234" y="760"/>
                    <a:pt x="234" y="760"/>
                    <a:pt x="235" y="760"/>
                  </a:cubicBezTo>
                  <a:cubicBezTo>
                    <a:pt x="235" y="761"/>
                    <a:pt x="236" y="761"/>
                    <a:pt x="236" y="761"/>
                  </a:cubicBezTo>
                  <a:cubicBezTo>
                    <a:pt x="236" y="761"/>
                    <a:pt x="236" y="761"/>
                    <a:pt x="237" y="761"/>
                  </a:cubicBezTo>
                  <a:cubicBezTo>
                    <a:pt x="237" y="761"/>
                    <a:pt x="237" y="761"/>
                    <a:pt x="237" y="761"/>
                  </a:cubicBezTo>
                  <a:cubicBezTo>
                    <a:pt x="237" y="762"/>
                    <a:pt x="238" y="762"/>
                    <a:pt x="239" y="763"/>
                  </a:cubicBezTo>
                  <a:cubicBezTo>
                    <a:pt x="240" y="763"/>
                    <a:pt x="240" y="763"/>
                    <a:pt x="241" y="764"/>
                  </a:cubicBezTo>
                  <a:cubicBezTo>
                    <a:pt x="241" y="764"/>
                    <a:pt x="241" y="764"/>
                    <a:pt x="241" y="764"/>
                  </a:cubicBezTo>
                  <a:cubicBezTo>
                    <a:pt x="241" y="764"/>
                    <a:pt x="241" y="764"/>
                    <a:pt x="242" y="764"/>
                  </a:cubicBezTo>
                  <a:cubicBezTo>
                    <a:pt x="242" y="764"/>
                    <a:pt x="242" y="764"/>
                    <a:pt x="242" y="764"/>
                  </a:cubicBezTo>
                  <a:cubicBezTo>
                    <a:pt x="242" y="764"/>
                    <a:pt x="243" y="764"/>
                    <a:pt x="243" y="764"/>
                  </a:cubicBezTo>
                  <a:cubicBezTo>
                    <a:pt x="243" y="764"/>
                    <a:pt x="243" y="765"/>
                    <a:pt x="243" y="765"/>
                  </a:cubicBezTo>
                  <a:cubicBezTo>
                    <a:pt x="244" y="765"/>
                    <a:pt x="244" y="766"/>
                    <a:pt x="244" y="766"/>
                  </a:cubicBezTo>
                  <a:cubicBezTo>
                    <a:pt x="244" y="766"/>
                    <a:pt x="245" y="766"/>
                    <a:pt x="246" y="766"/>
                  </a:cubicBezTo>
                  <a:cubicBezTo>
                    <a:pt x="247" y="767"/>
                    <a:pt x="248" y="767"/>
                    <a:pt x="248" y="767"/>
                  </a:cubicBezTo>
                  <a:cubicBezTo>
                    <a:pt x="249" y="767"/>
                    <a:pt x="249" y="768"/>
                    <a:pt x="249" y="768"/>
                  </a:cubicBezTo>
                  <a:cubicBezTo>
                    <a:pt x="248" y="768"/>
                    <a:pt x="250" y="769"/>
                    <a:pt x="250" y="769"/>
                  </a:cubicBezTo>
                  <a:cubicBezTo>
                    <a:pt x="251" y="769"/>
                    <a:pt x="251" y="770"/>
                    <a:pt x="252" y="770"/>
                  </a:cubicBezTo>
                  <a:cubicBezTo>
                    <a:pt x="253" y="770"/>
                    <a:pt x="252" y="770"/>
                    <a:pt x="253" y="770"/>
                  </a:cubicBezTo>
                  <a:cubicBezTo>
                    <a:pt x="253" y="770"/>
                    <a:pt x="254" y="770"/>
                    <a:pt x="254" y="770"/>
                  </a:cubicBezTo>
                  <a:cubicBezTo>
                    <a:pt x="254" y="770"/>
                    <a:pt x="255" y="771"/>
                    <a:pt x="255" y="771"/>
                  </a:cubicBezTo>
                  <a:cubicBezTo>
                    <a:pt x="255" y="772"/>
                    <a:pt x="255" y="772"/>
                    <a:pt x="256" y="772"/>
                  </a:cubicBezTo>
                  <a:cubicBezTo>
                    <a:pt x="257" y="773"/>
                    <a:pt x="258" y="772"/>
                    <a:pt x="259" y="774"/>
                  </a:cubicBezTo>
                  <a:cubicBezTo>
                    <a:pt x="259" y="774"/>
                    <a:pt x="259" y="775"/>
                    <a:pt x="259" y="775"/>
                  </a:cubicBezTo>
                  <a:cubicBezTo>
                    <a:pt x="260" y="775"/>
                    <a:pt x="260" y="774"/>
                    <a:pt x="261" y="774"/>
                  </a:cubicBezTo>
                  <a:cubicBezTo>
                    <a:pt x="261" y="774"/>
                    <a:pt x="261" y="774"/>
                    <a:pt x="262" y="775"/>
                  </a:cubicBezTo>
                  <a:cubicBezTo>
                    <a:pt x="262" y="775"/>
                    <a:pt x="263" y="775"/>
                    <a:pt x="263" y="775"/>
                  </a:cubicBezTo>
                  <a:cubicBezTo>
                    <a:pt x="265" y="775"/>
                    <a:pt x="265" y="776"/>
                    <a:pt x="267" y="777"/>
                  </a:cubicBezTo>
                  <a:cubicBezTo>
                    <a:pt x="267" y="777"/>
                    <a:pt x="267" y="776"/>
                    <a:pt x="268" y="776"/>
                  </a:cubicBezTo>
                  <a:cubicBezTo>
                    <a:pt x="269" y="777"/>
                    <a:pt x="271" y="778"/>
                    <a:pt x="271" y="778"/>
                  </a:cubicBezTo>
                  <a:cubicBezTo>
                    <a:pt x="271" y="778"/>
                    <a:pt x="272" y="779"/>
                    <a:pt x="272" y="779"/>
                  </a:cubicBezTo>
                  <a:cubicBezTo>
                    <a:pt x="272" y="779"/>
                    <a:pt x="273" y="779"/>
                    <a:pt x="273" y="779"/>
                  </a:cubicBezTo>
                  <a:cubicBezTo>
                    <a:pt x="273" y="779"/>
                    <a:pt x="273" y="779"/>
                    <a:pt x="273" y="779"/>
                  </a:cubicBezTo>
                  <a:cubicBezTo>
                    <a:pt x="274" y="779"/>
                    <a:pt x="274" y="779"/>
                    <a:pt x="274" y="779"/>
                  </a:cubicBezTo>
                  <a:cubicBezTo>
                    <a:pt x="275" y="779"/>
                    <a:pt x="275" y="779"/>
                    <a:pt x="275" y="779"/>
                  </a:cubicBezTo>
                  <a:cubicBezTo>
                    <a:pt x="275" y="780"/>
                    <a:pt x="276" y="780"/>
                    <a:pt x="276" y="780"/>
                  </a:cubicBezTo>
                  <a:cubicBezTo>
                    <a:pt x="276" y="780"/>
                    <a:pt x="277" y="780"/>
                    <a:pt x="278" y="780"/>
                  </a:cubicBezTo>
                  <a:cubicBezTo>
                    <a:pt x="278" y="780"/>
                    <a:pt x="278" y="780"/>
                    <a:pt x="279" y="781"/>
                  </a:cubicBezTo>
                  <a:cubicBezTo>
                    <a:pt x="279" y="781"/>
                    <a:pt x="279" y="781"/>
                    <a:pt x="279" y="781"/>
                  </a:cubicBezTo>
                  <a:cubicBezTo>
                    <a:pt x="279" y="781"/>
                    <a:pt x="279" y="781"/>
                    <a:pt x="280" y="781"/>
                  </a:cubicBezTo>
                  <a:cubicBezTo>
                    <a:pt x="280" y="781"/>
                    <a:pt x="281" y="781"/>
                    <a:pt x="281" y="782"/>
                  </a:cubicBezTo>
                  <a:cubicBezTo>
                    <a:pt x="281" y="782"/>
                    <a:pt x="282" y="782"/>
                    <a:pt x="282" y="782"/>
                  </a:cubicBezTo>
                  <a:cubicBezTo>
                    <a:pt x="282" y="782"/>
                    <a:pt x="282" y="782"/>
                    <a:pt x="282" y="782"/>
                  </a:cubicBezTo>
                  <a:cubicBezTo>
                    <a:pt x="282" y="782"/>
                    <a:pt x="283" y="782"/>
                    <a:pt x="283" y="782"/>
                  </a:cubicBezTo>
                  <a:cubicBezTo>
                    <a:pt x="284" y="782"/>
                    <a:pt x="285" y="782"/>
                    <a:pt x="285" y="783"/>
                  </a:cubicBezTo>
                  <a:cubicBezTo>
                    <a:pt x="285" y="783"/>
                    <a:pt x="286" y="783"/>
                    <a:pt x="286" y="783"/>
                  </a:cubicBezTo>
                  <a:cubicBezTo>
                    <a:pt x="286" y="783"/>
                    <a:pt x="287" y="783"/>
                    <a:pt x="287" y="784"/>
                  </a:cubicBezTo>
                  <a:cubicBezTo>
                    <a:pt x="288" y="784"/>
                    <a:pt x="288" y="784"/>
                    <a:pt x="289" y="784"/>
                  </a:cubicBezTo>
                  <a:cubicBezTo>
                    <a:pt x="290" y="784"/>
                    <a:pt x="290" y="783"/>
                    <a:pt x="290" y="783"/>
                  </a:cubicBezTo>
                  <a:cubicBezTo>
                    <a:pt x="290" y="783"/>
                    <a:pt x="291" y="784"/>
                    <a:pt x="291" y="784"/>
                  </a:cubicBezTo>
                  <a:cubicBezTo>
                    <a:pt x="291" y="784"/>
                    <a:pt x="291" y="784"/>
                    <a:pt x="291" y="784"/>
                  </a:cubicBezTo>
                  <a:cubicBezTo>
                    <a:pt x="291" y="784"/>
                    <a:pt x="291" y="784"/>
                    <a:pt x="291" y="784"/>
                  </a:cubicBezTo>
                  <a:cubicBezTo>
                    <a:pt x="291" y="784"/>
                    <a:pt x="292" y="784"/>
                    <a:pt x="292" y="785"/>
                  </a:cubicBezTo>
                  <a:cubicBezTo>
                    <a:pt x="292" y="785"/>
                    <a:pt x="293" y="785"/>
                    <a:pt x="293" y="785"/>
                  </a:cubicBezTo>
                  <a:cubicBezTo>
                    <a:pt x="293" y="785"/>
                    <a:pt x="293" y="785"/>
                    <a:pt x="293" y="785"/>
                  </a:cubicBezTo>
                  <a:cubicBezTo>
                    <a:pt x="293" y="785"/>
                    <a:pt x="294" y="785"/>
                    <a:pt x="294" y="785"/>
                  </a:cubicBezTo>
                  <a:cubicBezTo>
                    <a:pt x="294" y="785"/>
                    <a:pt x="294" y="785"/>
                    <a:pt x="294" y="785"/>
                  </a:cubicBezTo>
                  <a:cubicBezTo>
                    <a:pt x="294" y="785"/>
                    <a:pt x="295" y="785"/>
                    <a:pt x="295" y="785"/>
                  </a:cubicBezTo>
                  <a:cubicBezTo>
                    <a:pt x="295" y="785"/>
                    <a:pt x="295" y="785"/>
                    <a:pt x="295" y="785"/>
                  </a:cubicBezTo>
                  <a:cubicBezTo>
                    <a:pt x="295" y="786"/>
                    <a:pt x="295" y="786"/>
                    <a:pt x="296" y="786"/>
                  </a:cubicBezTo>
                  <a:cubicBezTo>
                    <a:pt x="296" y="786"/>
                    <a:pt x="296" y="786"/>
                    <a:pt x="296" y="786"/>
                  </a:cubicBezTo>
                  <a:cubicBezTo>
                    <a:pt x="297" y="787"/>
                    <a:pt x="299" y="787"/>
                    <a:pt x="300" y="788"/>
                  </a:cubicBezTo>
                  <a:cubicBezTo>
                    <a:pt x="300" y="788"/>
                    <a:pt x="300" y="788"/>
                    <a:pt x="300" y="788"/>
                  </a:cubicBezTo>
                  <a:cubicBezTo>
                    <a:pt x="300" y="788"/>
                    <a:pt x="301" y="788"/>
                    <a:pt x="301" y="788"/>
                  </a:cubicBezTo>
                  <a:cubicBezTo>
                    <a:pt x="302" y="788"/>
                    <a:pt x="303" y="789"/>
                    <a:pt x="303" y="789"/>
                  </a:cubicBezTo>
                  <a:cubicBezTo>
                    <a:pt x="303" y="790"/>
                    <a:pt x="304" y="789"/>
                    <a:pt x="304" y="789"/>
                  </a:cubicBezTo>
                  <a:cubicBezTo>
                    <a:pt x="304" y="789"/>
                    <a:pt x="304" y="790"/>
                    <a:pt x="304" y="790"/>
                  </a:cubicBezTo>
                  <a:cubicBezTo>
                    <a:pt x="304" y="790"/>
                    <a:pt x="305" y="790"/>
                    <a:pt x="305" y="790"/>
                  </a:cubicBezTo>
                  <a:cubicBezTo>
                    <a:pt x="305" y="790"/>
                    <a:pt x="305" y="790"/>
                    <a:pt x="305" y="790"/>
                  </a:cubicBezTo>
                  <a:cubicBezTo>
                    <a:pt x="305" y="790"/>
                    <a:pt x="306" y="790"/>
                    <a:pt x="306" y="790"/>
                  </a:cubicBezTo>
                  <a:cubicBezTo>
                    <a:pt x="307" y="790"/>
                    <a:pt x="307" y="791"/>
                    <a:pt x="308" y="791"/>
                  </a:cubicBezTo>
                  <a:cubicBezTo>
                    <a:pt x="309" y="792"/>
                    <a:pt x="309" y="792"/>
                    <a:pt x="310" y="793"/>
                  </a:cubicBezTo>
                  <a:cubicBezTo>
                    <a:pt x="311" y="792"/>
                    <a:pt x="312" y="793"/>
                    <a:pt x="313" y="793"/>
                  </a:cubicBezTo>
                  <a:cubicBezTo>
                    <a:pt x="313" y="793"/>
                    <a:pt x="313" y="794"/>
                    <a:pt x="314" y="794"/>
                  </a:cubicBezTo>
                  <a:cubicBezTo>
                    <a:pt x="315" y="794"/>
                    <a:pt x="315" y="794"/>
                    <a:pt x="316" y="794"/>
                  </a:cubicBezTo>
                  <a:cubicBezTo>
                    <a:pt x="316" y="794"/>
                    <a:pt x="317" y="795"/>
                    <a:pt x="317" y="795"/>
                  </a:cubicBezTo>
                  <a:cubicBezTo>
                    <a:pt x="319" y="796"/>
                    <a:pt x="320" y="797"/>
                    <a:pt x="322" y="797"/>
                  </a:cubicBezTo>
                  <a:cubicBezTo>
                    <a:pt x="322" y="798"/>
                    <a:pt x="324" y="797"/>
                    <a:pt x="323" y="796"/>
                  </a:cubicBezTo>
                  <a:cubicBezTo>
                    <a:pt x="323" y="796"/>
                    <a:pt x="323" y="797"/>
                    <a:pt x="322" y="797"/>
                  </a:cubicBezTo>
                  <a:cubicBezTo>
                    <a:pt x="323" y="795"/>
                    <a:pt x="321" y="796"/>
                    <a:pt x="321" y="795"/>
                  </a:cubicBezTo>
                  <a:close/>
                  <a:moveTo>
                    <a:pt x="250" y="413"/>
                  </a:moveTo>
                  <a:cubicBezTo>
                    <a:pt x="250" y="414"/>
                    <a:pt x="248" y="414"/>
                    <a:pt x="248" y="415"/>
                  </a:cubicBezTo>
                  <a:cubicBezTo>
                    <a:pt x="247" y="415"/>
                    <a:pt x="247" y="415"/>
                    <a:pt x="246" y="415"/>
                  </a:cubicBezTo>
                  <a:cubicBezTo>
                    <a:pt x="245" y="415"/>
                    <a:pt x="245" y="415"/>
                    <a:pt x="244" y="416"/>
                  </a:cubicBezTo>
                  <a:cubicBezTo>
                    <a:pt x="244" y="416"/>
                    <a:pt x="243" y="416"/>
                    <a:pt x="243" y="416"/>
                  </a:cubicBezTo>
                  <a:cubicBezTo>
                    <a:pt x="242" y="416"/>
                    <a:pt x="242" y="416"/>
                    <a:pt x="241" y="416"/>
                  </a:cubicBezTo>
                  <a:cubicBezTo>
                    <a:pt x="240" y="416"/>
                    <a:pt x="240" y="418"/>
                    <a:pt x="240" y="418"/>
                  </a:cubicBezTo>
                  <a:cubicBezTo>
                    <a:pt x="238" y="418"/>
                    <a:pt x="238" y="419"/>
                    <a:pt x="237" y="418"/>
                  </a:cubicBezTo>
                  <a:cubicBezTo>
                    <a:pt x="237" y="419"/>
                    <a:pt x="236" y="419"/>
                    <a:pt x="236" y="420"/>
                  </a:cubicBezTo>
                  <a:cubicBezTo>
                    <a:pt x="235" y="419"/>
                    <a:pt x="235" y="420"/>
                    <a:pt x="234" y="420"/>
                  </a:cubicBezTo>
                  <a:cubicBezTo>
                    <a:pt x="234" y="419"/>
                    <a:pt x="236" y="419"/>
                    <a:pt x="236" y="418"/>
                  </a:cubicBezTo>
                  <a:cubicBezTo>
                    <a:pt x="236" y="418"/>
                    <a:pt x="235" y="418"/>
                    <a:pt x="235" y="417"/>
                  </a:cubicBezTo>
                  <a:cubicBezTo>
                    <a:pt x="236" y="415"/>
                    <a:pt x="236" y="414"/>
                    <a:pt x="238" y="413"/>
                  </a:cubicBezTo>
                  <a:cubicBezTo>
                    <a:pt x="239" y="412"/>
                    <a:pt x="239" y="413"/>
                    <a:pt x="239" y="413"/>
                  </a:cubicBezTo>
                  <a:cubicBezTo>
                    <a:pt x="240" y="412"/>
                    <a:pt x="241" y="412"/>
                    <a:pt x="242" y="411"/>
                  </a:cubicBezTo>
                  <a:cubicBezTo>
                    <a:pt x="242" y="410"/>
                    <a:pt x="243" y="411"/>
                    <a:pt x="244" y="410"/>
                  </a:cubicBezTo>
                  <a:cubicBezTo>
                    <a:pt x="245" y="410"/>
                    <a:pt x="244" y="411"/>
                    <a:pt x="243" y="412"/>
                  </a:cubicBezTo>
                  <a:cubicBezTo>
                    <a:pt x="243" y="412"/>
                    <a:pt x="242" y="413"/>
                    <a:pt x="242" y="413"/>
                  </a:cubicBezTo>
                  <a:cubicBezTo>
                    <a:pt x="241" y="414"/>
                    <a:pt x="241" y="413"/>
                    <a:pt x="241" y="413"/>
                  </a:cubicBezTo>
                  <a:cubicBezTo>
                    <a:pt x="241" y="413"/>
                    <a:pt x="240" y="413"/>
                    <a:pt x="240" y="413"/>
                  </a:cubicBezTo>
                  <a:cubicBezTo>
                    <a:pt x="240" y="414"/>
                    <a:pt x="239" y="414"/>
                    <a:pt x="239" y="415"/>
                  </a:cubicBezTo>
                  <a:cubicBezTo>
                    <a:pt x="238" y="414"/>
                    <a:pt x="238" y="415"/>
                    <a:pt x="237" y="415"/>
                  </a:cubicBezTo>
                  <a:cubicBezTo>
                    <a:pt x="237" y="416"/>
                    <a:pt x="237" y="416"/>
                    <a:pt x="237" y="417"/>
                  </a:cubicBezTo>
                  <a:cubicBezTo>
                    <a:pt x="238" y="417"/>
                    <a:pt x="239" y="416"/>
                    <a:pt x="240" y="415"/>
                  </a:cubicBezTo>
                  <a:cubicBezTo>
                    <a:pt x="241" y="415"/>
                    <a:pt x="242" y="415"/>
                    <a:pt x="243" y="415"/>
                  </a:cubicBezTo>
                  <a:cubicBezTo>
                    <a:pt x="244" y="414"/>
                    <a:pt x="244" y="414"/>
                    <a:pt x="245" y="414"/>
                  </a:cubicBezTo>
                  <a:cubicBezTo>
                    <a:pt x="245" y="414"/>
                    <a:pt x="246" y="413"/>
                    <a:pt x="247" y="412"/>
                  </a:cubicBezTo>
                  <a:cubicBezTo>
                    <a:pt x="249" y="412"/>
                    <a:pt x="249" y="412"/>
                    <a:pt x="249" y="412"/>
                  </a:cubicBezTo>
                  <a:cubicBezTo>
                    <a:pt x="251" y="412"/>
                    <a:pt x="251" y="411"/>
                    <a:pt x="253" y="411"/>
                  </a:cubicBezTo>
                  <a:cubicBezTo>
                    <a:pt x="254" y="413"/>
                    <a:pt x="252" y="412"/>
                    <a:pt x="250" y="413"/>
                  </a:cubicBezTo>
                  <a:close/>
                  <a:moveTo>
                    <a:pt x="247" y="410"/>
                  </a:moveTo>
                  <a:cubicBezTo>
                    <a:pt x="247" y="409"/>
                    <a:pt x="247" y="409"/>
                    <a:pt x="247" y="409"/>
                  </a:cubicBezTo>
                  <a:cubicBezTo>
                    <a:pt x="248" y="409"/>
                    <a:pt x="248" y="409"/>
                    <a:pt x="248" y="409"/>
                  </a:cubicBezTo>
                  <a:cubicBezTo>
                    <a:pt x="248" y="410"/>
                    <a:pt x="248" y="410"/>
                    <a:pt x="248" y="410"/>
                  </a:cubicBezTo>
                  <a:lnTo>
                    <a:pt x="247" y="410"/>
                  </a:lnTo>
                  <a:close/>
                  <a:moveTo>
                    <a:pt x="249" y="408"/>
                  </a:moveTo>
                  <a:cubicBezTo>
                    <a:pt x="250" y="408"/>
                    <a:pt x="250" y="408"/>
                    <a:pt x="250" y="408"/>
                  </a:cubicBezTo>
                  <a:cubicBezTo>
                    <a:pt x="251" y="408"/>
                    <a:pt x="251" y="408"/>
                    <a:pt x="252" y="407"/>
                  </a:cubicBezTo>
                  <a:cubicBezTo>
                    <a:pt x="252" y="407"/>
                    <a:pt x="253" y="407"/>
                    <a:pt x="253" y="408"/>
                  </a:cubicBezTo>
                  <a:cubicBezTo>
                    <a:pt x="252" y="408"/>
                    <a:pt x="252" y="409"/>
                    <a:pt x="252" y="409"/>
                  </a:cubicBezTo>
                  <a:cubicBezTo>
                    <a:pt x="251" y="409"/>
                    <a:pt x="251" y="410"/>
                    <a:pt x="250" y="409"/>
                  </a:cubicBezTo>
                  <a:cubicBezTo>
                    <a:pt x="249" y="409"/>
                    <a:pt x="249" y="409"/>
                    <a:pt x="249" y="408"/>
                  </a:cubicBezTo>
                  <a:close/>
                  <a:moveTo>
                    <a:pt x="271" y="409"/>
                  </a:moveTo>
                  <a:cubicBezTo>
                    <a:pt x="270" y="409"/>
                    <a:pt x="270" y="410"/>
                    <a:pt x="269" y="410"/>
                  </a:cubicBezTo>
                  <a:cubicBezTo>
                    <a:pt x="268" y="410"/>
                    <a:pt x="269" y="409"/>
                    <a:pt x="267" y="409"/>
                  </a:cubicBezTo>
                  <a:cubicBezTo>
                    <a:pt x="266" y="410"/>
                    <a:pt x="265" y="410"/>
                    <a:pt x="265" y="411"/>
                  </a:cubicBezTo>
                  <a:cubicBezTo>
                    <a:pt x="264" y="411"/>
                    <a:pt x="263" y="412"/>
                    <a:pt x="262" y="410"/>
                  </a:cubicBezTo>
                  <a:cubicBezTo>
                    <a:pt x="262" y="410"/>
                    <a:pt x="262" y="411"/>
                    <a:pt x="262" y="411"/>
                  </a:cubicBezTo>
                  <a:cubicBezTo>
                    <a:pt x="261" y="411"/>
                    <a:pt x="261" y="411"/>
                    <a:pt x="260" y="411"/>
                  </a:cubicBezTo>
                  <a:cubicBezTo>
                    <a:pt x="260" y="411"/>
                    <a:pt x="260" y="411"/>
                    <a:pt x="259" y="412"/>
                  </a:cubicBezTo>
                  <a:cubicBezTo>
                    <a:pt x="259" y="412"/>
                    <a:pt x="258" y="412"/>
                    <a:pt x="258" y="412"/>
                  </a:cubicBezTo>
                  <a:cubicBezTo>
                    <a:pt x="257" y="412"/>
                    <a:pt x="256" y="412"/>
                    <a:pt x="255" y="412"/>
                  </a:cubicBezTo>
                  <a:cubicBezTo>
                    <a:pt x="255" y="411"/>
                    <a:pt x="256" y="411"/>
                    <a:pt x="256" y="411"/>
                  </a:cubicBezTo>
                  <a:cubicBezTo>
                    <a:pt x="256" y="411"/>
                    <a:pt x="256" y="410"/>
                    <a:pt x="256" y="410"/>
                  </a:cubicBezTo>
                  <a:cubicBezTo>
                    <a:pt x="257" y="410"/>
                    <a:pt x="257" y="410"/>
                    <a:pt x="257" y="410"/>
                  </a:cubicBezTo>
                  <a:cubicBezTo>
                    <a:pt x="258" y="410"/>
                    <a:pt x="258" y="409"/>
                    <a:pt x="259" y="409"/>
                  </a:cubicBezTo>
                  <a:cubicBezTo>
                    <a:pt x="260" y="409"/>
                    <a:pt x="259" y="410"/>
                    <a:pt x="260" y="410"/>
                  </a:cubicBezTo>
                  <a:cubicBezTo>
                    <a:pt x="260" y="410"/>
                    <a:pt x="261" y="409"/>
                    <a:pt x="262" y="410"/>
                  </a:cubicBezTo>
                  <a:cubicBezTo>
                    <a:pt x="263" y="410"/>
                    <a:pt x="263" y="409"/>
                    <a:pt x="263" y="408"/>
                  </a:cubicBezTo>
                  <a:cubicBezTo>
                    <a:pt x="263" y="408"/>
                    <a:pt x="264" y="407"/>
                    <a:pt x="264" y="407"/>
                  </a:cubicBezTo>
                  <a:cubicBezTo>
                    <a:pt x="266" y="407"/>
                    <a:pt x="268" y="408"/>
                    <a:pt x="270" y="407"/>
                  </a:cubicBezTo>
                  <a:cubicBezTo>
                    <a:pt x="270" y="407"/>
                    <a:pt x="271" y="407"/>
                    <a:pt x="272" y="407"/>
                  </a:cubicBezTo>
                  <a:cubicBezTo>
                    <a:pt x="273" y="407"/>
                    <a:pt x="273" y="406"/>
                    <a:pt x="274" y="406"/>
                  </a:cubicBezTo>
                  <a:cubicBezTo>
                    <a:pt x="275" y="406"/>
                    <a:pt x="275" y="406"/>
                    <a:pt x="275" y="406"/>
                  </a:cubicBezTo>
                  <a:cubicBezTo>
                    <a:pt x="275" y="406"/>
                    <a:pt x="272" y="408"/>
                    <a:pt x="271" y="409"/>
                  </a:cubicBezTo>
                  <a:close/>
                  <a:moveTo>
                    <a:pt x="258" y="406"/>
                  </a:moveTo>
                  <a:cubicBezTo>
                    <a:pt x="259" y="406"/>
                    <a:pt x="258" y="408"/>
                    <a:pt x="256" y="408"/>
                  </a:cubicBezTo>
                  <a:cubicBezTo>
                    <a:pt x="256" y="406"/>
                    <a:pt x="257" y="407"/>
                    <a:pt x="258" y="406"/>
                  </a:cubicBezTo>
                  <a:close/>
                  <a:moveTo>
                    <a:pt x="259" y="407"/>
                  </a:moveTo>
                  <a:cubicBezTo>
                    <a:pt x="259" y="407"/>
                    <a:pt x="259" y="406"/>
                    <a:pt x="259" y="406"/>
                  </a:cubicBezTo>
                  <a:cubicBezTo>
                    <a:pt x="260" y="406"/>
                    <a:pt x="260" y="406"/>
                    <a:pt x="260" y="406"/>
                  </a:cubicBezTo>
                  <a:cubicBezTo>
                    <a:pt x="261" y="407"/>
                    <a:pt x="260" y="407"/>
                    <a:pt x="259" y="407"/>
                  </a:cubicBezTo>
                  <a:close/>
                  <a:moveTo>
                    <a:pt x="291" y="419"/>
                  </a:moveTo>
                  <a:cubicBezTo>
                    <a:pt x="291" y="419"/>
                    <a:pt x="291" y="420"/>
                    <a:pt x="290" y="420"/>
                  </a:cubicBezTo>
                  <a:cubicBezTo>
                    <a:pt x="290" y="420"/>
                    <a:pt x="290" y="419"/>
                    <a:pt x="290" y="419"/>
                  </a:cubicBezTo>
                  <a:cubicBezTo>
                    <a:pt x="289" y="419"/>
                    <a:pt x="288" y="419"/>
                    <a:pt x="288" y="419"/>
                  </a:cubicBezTo>
                  <a:cubicBezTo>
                    <a:pt x="287" y="419"/>
                    <a:pt x="287" y="418"/>
                    <a:pt x="287" y="418"/>
                  </a:cubicBezTo>
                  <a:cubicBezTo>
                    <a:pt x="287" y="417"/>
                    <a:pt x="286" y="418"/>
                    <a:pt x="286" y="418"/>
                  </a:cubicBezTo>
                  <a:cubicBezTo>
                    <a:pt x="286" y="417"/>
                    <a:pt x="286" y="417"/>
                    <a:pt x="285" y="417"/>
                  </a:cubicBezTo>
                  <a:cubicBezTo>
                    <a:pt x="285" y="417"/>
                    <a:pt x="285" y="417"/>
                    <a:pt x="284" y="417"/>
                  </a:cubicBezTo>
                  <a:cubicBezTo>
                    <a:pt x="284" y="416"/>
                    <a:pt x="284" y="416"/>
                    <a:pt x="285" y="416"/>
                  </a:cubicBezTo>
                  <a:cubicBezTo>
                    <a:pt x="286" y="415"/>
                    <a:pt x="286" y="415"/>
                    <a:pt x="288" y="416"/>
                  </a:cubicBezTo>
                  <a:cubicBezTo>
                    <a:pt x="288" y="416"/>
                    <a:pt x="288" y="416"/>
                    <a:pt x="288" y="416"/>
                  </a:cubicBezTo>
                  <a:cubicBezTo>
                    <a:pt x="289" y="416"/>
                    <a:pt x="289" y="417"/>
                    <a:pt x="290" y="417"/>
                  </a:cubicBezTo>
                  <a:cubicBezTo>
                    <a:pt x="290" y="417"/>
                    <a:pt x="292" y="418"/>
                    <a:pt x="291" y="419"/>
                  </a:cubicBezTo>
                  <a:close/>
                  <a:moveTo>
                    <a:pt x="305" y="359"/>
                  </a:moveTo>
                  <a:cubicBezTo>
                    <a:pt x="305" y="360"/>
                    <a:pt x="305" y="360"/>
                    <a:pt x="305" y="360"/>
                  </a:cubicBezTo>
                  <a:cubicBezTo>
                    <a:pt x="303" y="360"/>
                    <a:pt x="302" y="361"/>
                    <a:pt x="302" y="358"/>
                  </a:cubicBezTo>
                  <a:cubicBezTo>
                    <a:pt x="303" y="359"/>
                    <a:pt x="304" y="358"/>
                    <a:pt x="305" y="359"/>
                  </a:cubicBezTo>
                  <a:close/>
                  <a:moveTo>
                    <a:pt x="254" y="363"/>
                  </a:moveTo>
                  <a:cubicBezTo>
                    <a:pt x="255" y="363"/>
                    <a:pt x="255" y="365"/>
                    <a:pt x="255" y="366"/>
                  </a:cubicBezTo>
                  <a:cubicBezTo>
                    <a:pt x="254" y="366"/>
                    <a:pt x="254" y="367"/>
                    <a:pt x="253" y="367"/>
                  </a:cubicBezTo>
                  <a:cubicBezTo>
                    <a:pt x="253" y="366"/>
                    <a:pt x="253" y="366"/>
                    <a:pt x="252" y="366"/>
                  </a:cubicBezTo>
                  <a:cubicBezTo>
                    <a:pt x="252" y="364"/>
                    <a:pt x="254" y="364"/>
                    <a:pt x="254" y="363"/>
                  </a:cubicBezTo>
                  <a:close/>
                  <a:moveTo>
                    <a:pt x="243" y="371"/>
                  </a:moveTo>
                  <a:cubicBezTo>
                    <a:pt x="243" y="370"/>
                    <a:pt x="245" y="370"/>
                    <a:pt x="245" y="370"/>
                  </a:cubicBezTo>
                  <a:cubicBezTo>
                    <a:pt x="245" y="368"/>
                    <a:pt x="245" y="368"/>
                    <a:pt x="246" y="366"/>
                  </a:cubicBezTo>
                  <a:cubicBezTo>
                    <a:pt x="248" y="367"/>
                    <a:pt x="249" y="366"/>
                    <a:pt x="250" y="365"/>
                  </a:cubicBezTo>
                  <a:cubicBezTo>
                    <a:pt x="251" y="365"/>
                    <a:pt x="251" y="366"/>
                    <a:pt x="251" y="366"/>
                  </a:cubicBezTo>
                  <a:cubicBezTo>
                    <a:pt x="252" y="368"/>
                    <a:pt x="250" y="367"/>
                    <a:pt x="250" y="369"/>
                  </a:cubicBezTo>
                  <a:cubicBezTo>
                    <a:pt x="250" y="369"/>
                    <a:pt x="249" y="368"/>
                    <a:pt x="249" y="368"/>
                  </a:cubicBezTo>
                  <a:cubicBezTo>
                    <a:pt x="247" y="368"/>
                    <a:pt x="247" y="369"/>
                    <a:pt x="246" y="369"/>
                  </a:cubicBezTo>
                  <a:cubicBezTo>
                    <a:pt x="245" y="370"/>
                    <a:pt x="247" y="370"/>
                    <a:pt x="247" y="371"/>
                  </a:cubicBezTo>
                  <a:cubicBezTo>
                    <a:pt x="246" y="371"/>
                    <a:pt x="246" y="371"/>
                    <a:pt x="246" y="371"/>
                  </a:cubicBezTo>
                  <a:cubicBezTo>
                    <a:pt x="245" y="371"/>
                    <a:pt x="245" y="372"/>
                    <a:pt x="245" y="372"/>
                  </a:cubicBezTo>
                  <a:cubicBezTo>
                    <a:pt x="244" y="373"/>
                    <a:pt x="244" y="372"/>
                    <a:pt x="243" y="372"/>
                  </a:cubicBezTo>
                  <a:lnTo>
                    <a:pt x="243" y="371"/>
                  </a:lnTo>
                  <a:close/>
                  <a:moveTo>
                    <a:pt x="225" y="382"/>
                  </a:moveTo>
                  <a:cubicBezTo>
                    <a:pt x="226" y="382"/>
                    <a:pt x="227" y="381"/>
                    <a:pt x="227" y="381"/>
                  </a:cubicBezTo>
                  <a:cubicBezTo>
                    <a:pt x="228" y="381"/>
                    <a:pt x="229" y="381"/>
                    <a:pt x="229" y="381"/>
                  </a:cubicBezTo>
                  <a:cubicBezTo>
                    <a:pt x="229" y="381"/>
                    <a:pt x="229" y="380"/>
                    <a:pt x="229" y="380"/>
                  </a:cubicBezTo>
                  <a:cubicBezTo>
                    <a:pt x="229" y="379"/>
                    <a:pt x="230" y="380"/>
                    <a:pt x="231" y="379"/>
                  </a:cubicBezTo>
                  <a:cubicBezTo>
                    <a:pt x="231" y="378"/>
                    <a:pt x="231" y="378"/>
                    <a:pt x="232" y="378"/>
                  </a:cubicBezTo>
                  <a:cubicBezTo>
                    <a:pt x="232" y="376"/>
                    <a:pt x="234" y="377"/>
                    <a:pt x="234" y="375"/>
                  </a:cubicBezTo>
                  <a:cubicBezTo>
                    <a:pt x="235" y="375"/>
                    <a:pt x="236" y="375"/>
                    <a:pt x="236" y="375"/>
                  </a:cubicBezTo>
                  <a:cubicBezTo>
                    <a:pt x="237" y="374"/>
                    <a:pt x="237" y="374"/>
                    <a:pt x="238" y="374"/>
                  </a:cubicBezTo>
                  <a:cubicBezTo>
                    <a:pt x="239" y="374"/>
                    <a:pt x="239" y="373"/>
                    <a:pt x="239" y="373"/>
                  </a:cubicBezTo>
                  <a:cubicBezTo>
                    <a:pt x="239" y="373"/>
                    <a:pt x="239" y="372"/>
                    <a:pt x="239" y="372"/>
                  </a:cubicBezTo>
                  <a:cubicBezTo>
                    <a:pt x="243" y="372"/>
                    <a:pt x="243" y="372"/>
                    <a:pt x="243" y="372"/>
                  </a:cubicBezTo>
                  <a:cubicBezTo>
                    <a:pt x="243" y="374"/>
                    <a:pt x="241" y="374"/>
                    <a:pt x="240" y="375"/>
                  </a:cubicBezTo>
                  <a:cubicBezTo>
                    <a:pt x="239" y="375"/>
                    <a:pt x="239" y="375"/>
                    <a:pt x="239" y="376"/>
                  </a:cubicBezTo>
                  <a:cubicBezTo>
                    <a:pt x="239" y="376"/>
                    <a:pt x="238" y="376"/>
                    <a:pt x="238" y="376"/>
                  </a:cubicBezTo>
                  <a:cubicBezTo>
                    <a:pt x="237" y="376"/>
                    <a:pt x="237" y="376"/>
                    <a:pt x="237" y="376"/>
                  </a:cubicBezTo>
                  <a:cubicBezTo>
                    <a:pt x="237" y="376"/>
                    <a:pt x="236" y="377"/>
                    <a:pt x="236" y="377"/>
                  </a:cubicBezTo>
                  <a:cubicBezTo>
                    <a:pt x="236" y="377"/>
                    <a:pt x="236" y="376"/>
                    <a:pt x="236" y="377"/>
                  </a:cubicBezTo>
                  <a:cubicBezTo>
                    <a:pt x="235" y="377"/>
                    <a:pt x="235" y="377"/>
                    <a:pt x="235" y="378"/>
                  </a:cubicBezTo>
                  <a:cubicBezTo>
                    <a:pt x="235" y="378"/>
                    <a:pt x="234" y="378"/>
                    <a:pt x="234" y="378"/>
                  </a:cubicBezTo>
                  <a:cubicBezTo>
                    <a:pt x="233" y="378"/>
                    <a:pt x="234" y="379"/>
                    <a:pt x="234" y="380"/>
                  </a:cubicBezTo>
                  <a:cubicBezTo>
                    <a:pt x="232" y="380"/>
                    <a:pt x="231" y="381"/>
                    <a:pt x="230" y="382"/>
                  </a:cubicBezTo>
                  <a:cubicBezTo>
                    <a:pt x="230" y="382"/>
                    <a:pt x="230" y="382"/>
                    <a:pt x="229" y="382"/>
                  </a:cubicBezTo>
                  <a:cubicBezTo>
                    <a:pt x="229" y="382"/>
                    <a:pt x="229" y="383"/>
                    <a:pt x="229" y="384"/>
                  </a:cubicBezTo>
                  <a:cubicBezTo>
                    <a:pt x="227" y="382"/>
                    <a:pt x="226" y="385"/>
                    <a:pt x="224" y="386"/>
                  </a:cubicBezTo>
                  <a:cubicBezTo>
                    <a:pt x="223" y="386"/>
                    <a:pt x="223" y="385"/>
                    <a:pt x="223" y="384"/>
                  </a:cubicBezTo>
                  <a:cubicBezTo>
                    <a:pt x="224" y="383"/>
                    <a:pt x="225" y="383"/>
                    <a:pt x="225" y="382"/>
                  </a:cubicBezTo>
                  <a:close/>
                  <a:moveTo>
                    <a:pt x="217" y="388"/>
                  </a:moveTo>
                  <a:cubicBezTo>
                    <a:pt x="217" y="388"/>
                    <a:pt x="218" y="388"/>
                    <a:pt x="218" y="388"/>
                  </a:cubicBezTo>
                  <a:cubicBezTo>
                    <a:pt x="218" y="388"/>
                    <a:pt x="218" y="388"/>
                    <a:pt x="219" y="387"/>
                  </a:cubicBezTo>
                  <a:cubicBezTo>
                    <a:pt x="219" y="387"/>
                    <a:pt x="219" y="387"/>
                    <a:pt x="220" y="386"/>
                  </a:cubicBezTo>
                  <a:cubicBezTo>
                    <a:pt x="220" y="386"/>
                    <a:pt x="220" y="386"/>
                    <a:pt x="220" y="386"/>
                  </a:cubicBezTo>
                  <a:cubicBezTo>
                    <a:pt x="221" y="386"/>
                    <a:pt x="221" y="386"/>
                    <a:pt x="221" y="385"/>
                  </a:cubicBezTo>
                  <a:cubicBezTo>
                    <a:pt x="222" y="385"/>
                    <a:pt x="222" y="385"/>
                    <a:pt x="222" y="385"/>
                  </a:cubicBezTo>
                  <a:cubicBezTo>
                    <a:pt x="222" y="386"/>
                    <a:pt x="223" y="386"/>
                    <a:pt x="223" y="387"/>
                  </a:cubicBezTo>
                  <a:cubicBezTo>
                    <a:pt x="222" y="388"/>
                    <a:pt x="222" y="387"/>
                    <a:pt x="221" y="388"/>
                  </a:cubicBezTo>
                  <a:cubicBezTo>
                    <a:pt x="221" y="388"/>
                    <a:pt x="221" y="389"/>
                    <a:pt x="220" y="389"/>
                  </a:cubicBezTo>
                  <a:cubicBezTo>
                    <a:pt x="220" y="389"/>
                    <a:pt x="220" y="389"/>
                    <a:pt x="219" y="389"/>
                  </a:cubicBezTo>
                  <a:cubicBezTo>
                    <a:pt x="219" y="389"/>
                    <a:pt x="218" y="391"/>
                    <a:pt x="217" y="390"/>
                  </a:cubicBezTo>
                  <a:cubicBezTo>
                    <a:pt x="217" y="389"/>
                    <a:pt x="217" y="390"/>
                    <a:pt x="217" y="388"/>
                  </a:cubicBezTo>
                  <a:close/>
                  <a:moveTo>
                    <a:pt x="206" y="398"/>
                  </a:moveTo>
                  <a:cubicBezTo>
                    <a:pt x="207" y="396"/>
                    <a:pt x="207" y="395"/>
                    <a:pt x="208" y="393"/>
                  </a:cubicBezTo>
                  <a:cubicBezTo>
                    <a:pt x="209" y="394"/>
                    <a:pt x="210" y="393"/>
                    <a:pt x="210" y="394"/>
                  </a:cubicBezTo>
                  <a:cubicBezTo>
                    <a:pt x="211" y="393"/>
                    <a:pt x="212" y="392"/>
                    <a:pt x="213" y="391"/>
                  </a:cubicBezTo>
                  <a:cubicBezTo>
                    <a:pt x="213" y="391"/>
                    <a:pt x="214" y="391"/>
                    <a:pt x="215" y="391"/>
                  </a:cubicBezTo>
                  <a:cubicBezTo>
                    <a:pt x="214" y="390"/>
                    <a:pt x="215" y="390"/>
                    <a:pt x="215" y="389"/>
                  </a:cubicBezTo>
                  <a:cubicBezTo>
                    <a:pt x="216" y="389"/>
                    <a:pt x="217" y="389"/>
                    <a:pt x="217" y="390"/>
                  </a:cubicBezTo>
                  <a:cubicBezTo>
                    <a:pt x="217" y="391"/>
                    <a:pt x="216" y="391"/>
                    <a:pt x="216" y="392"/>
                  </a:cubicBezTo>
                  <a:cubicBezTo>
                    <a:pt x="216" y="392"/>
                    <a:pt x="215" y="392"/>
                    <a:pt x="215" y="392"/>
                  </a:cubicBezTo>
                  <a:cubicBezTo>
                    <a:pt x="215" y="392"/>
                    <a:pt x="215" y="393"/>
                    <a:pt x="214" y="393"/>
                  </a:cubicBezTo>
                  <a:cubicBezTo>
                    <a:pt x="213" y="394"/>
                    <a:pt x="212" y="394"/>
                    <a:pt x="211" y="396"/>
                  </a:cubicBezTo>
                  <a:cubicBezTo>
                    <a:pt x="210" y="395"/>
                    <a:pt x="210" y="395"/>
                    <a:pt x="210" y="395"/>
                  </a:cubicBezTo>
                  <a:cubicBezTo>
                    <a:pt x="209" y="396"/>
                    <a:pt x="209" y="397"/>
                    <a:pt x="208" y="398"/>
                  </a:cubicBezTo>
                  <a:cubicBezTo>
                    <a:pt x="207" y="397"/>
                    <a:pt x="208" y="399"/>
                    <a:pt x="207" y="398"/>
                  </a:cubicBezTo>
                  <a:cubicBezTo>
                    <a:pt x="206" y="399"/>
                    <a:pt x="206" y="400"/>
                    <a:pt x="204" y="400"/>
                  </a:cubicBezTo>
                  <a:cubicBezTo>
                    <a:pt x="204" y="399"/>
                    <a:pt x="204" y="399"/>
                    <a:pt x="204" y="399"/>
                  </a:cubicBezTo>
                  <a:cubicBezTo>
                    <a:pt x="204" y="398"/>
                    <a:pt x="205" y="396"/>
                    <a:pt x="206" y="398"/>
                  </a:cubicBezTo>
                  <a:close/>
                  <a:moveTo>
                    <a:pt x="199" y="421"/>
                  </a:moveTo>
                  <a:cubicBezTo>
                    <a:pt x="199" y="420"/>
                    <a:pt x="199" y="419"/>
                    <a:pt x="199" y="419"/>
                  </a:cubicBezTo>
                  <a:cubicBezTo>
                    <a:pt x="200" y="419"/>
                    <a:pt x="200" y="418"/>
                    <a:pt x="200" y="418"/>
                  </a:cubicBezTo>
                  <a:cubicBezTo>
                    <a:pt x="200" y="418"/>
                    <a:pt x="201" y="418"/>
                    <a:pt x="201" y="418"/>
                  </a:cubicBezTo>
                  <a:cubicBezTo>
                    <a:pt x="201" y="418"/>
                    <a:pt x="201" y="417"/>
                    <a:pt x="201" y="417"/>
                  </a:cubicBezTo>
                  <a:cubicBezTo>
                    <a:pt x="201" y="416"/>
                    <a:pt x="202" y="417"/>
                    <a:pt x="202" y="416"/>
                  </a:cubicBezTo>
                  <a:cubicBezTo>
                    <a:pt x="202" y="416"/>
                    <a:pt x="202" y="416"/>
                    <a:pt x="202" y="416"/>
                  </a:cubicBezTo>
                  <a:cubicBezTo>
                    <a:pt x="203" y="415"/>
                    <a:pt x="204" y="416"/>
                    <a:pt x="204" y="415"/>
                  </a:cubicBezTo>
                  <a:cubicBezTo>
                    <a:pt x="205" y="414"/>
                    <a:pt x="204" y="414"/>
                    <a:pt x="204" y="413"/>
                  </a:cubicBezTo>
                  <a:cubicBezTo>
                    <a:pt x="205" y="413"/>
                    <a:pt x="205" y="414"/>
                    <a:pt x="206" y="414"/>
                  </a:cubicBezTo>
                  <a:cubicBezTo>
                    <a:pt x="207" y="413"/>
                    <a:pt x="207" y="411"/>
                    <a:pt x="208" y="411"/>
                  </a:cubicBezTo>
                  <a:cubicBezTo>
                    <a:pt x="208" y="409"/>
                    <a:pt x="210" y="409"/>
                    <a:pt x="211" y="410"/>
                  </a:cubicBezTo>
                  <a:cubicBezTo>
                    <a:pt x="211" y="411"/>
                    <a:pt x="211" y="411"/>
                    <a:pt x="210" y="411"/>
                  </a:cubicBezTo>
                  <a:cubicBezTo>
                    <a:pt x="210" y="411"/>
                    <a:pt x="210" y="412"/>
                    <a:pt x="210" y="412"/>
                  </a:cubicBezTo>
                  <a:cubicBezTo>
                    <a:pt x="210" y="412"/>
                    <a:pt x="209" y="412"/>
                    <a:pt x="209" y="412"/>
                  </a:cubicBezTo>
                  <a:cubicBezTo>
                    <a:pt x="209" y="413"/>
                    <a:pt x="209" y="413"/>
                    <a:pt x="209" y="413"/>
                  </a:cubicBezTo>
                  <a:cubicBezTo>
                    <a:pt x="209" y="414"/>
                    <a:pt x="211" y="414"/>
                    <a:pt x="211" y="415"/>
                  </a:cubicBezTo>
                  <a:cubicBezTo>
                    <a:pt x="210" y="414"/>
                    <a:pt x="210" y="415"/>
                    <a:pt x="209" y="416"/>
                  </a:cubicBezTo>
                  <a:cubicBezTo>
                    <a:pt x="209" y="416"/>
                    <a:pt x="209" y="416"/>
                    <a:pt x="209" y="416"/>
                  </a:cubicBezTo>
                  <a:cubicBezTo>
                    <a:pt x="208" y="416"/>
                    <a:pt x="208" y="415"/>
                    <a:pt x="208" y="415"/>
                  </a:cubicBezTo>
                  <a:cubicBezTo>
                    <a:pt x="207" y="416"/>
                    <a:pt x="207" y="416"/>
                    <a:pt x="206" y="417"/>
                  </a:cubicBezTo>
                  <a:cubicBezTo>
                    <a:pt x="207" y="418"/>
                    <a:pt x="206" y="418"/>
                    <a:pt x="206" y="419"/>
                  </a:cubicBezTo>
                  <a:cubicBezTo>
                    <a:pt x="205" y="419"/>
                    <a:pt x="205" y="419"/>
                    <a:pt x="205" y="418"/>
                  </a:cubicBezTo>
                  <a:cubicBezTo>
                    <a:pt x="204" y="418"/>
                    <a:pt x="205" y="419"/>
                    <a:pt x="204" y="419"/>
                  </a:cubicBezTo>
                  <a:cubicBezTo>
                    <a:pt x="204" y="419"/>
                    <a:pt x="203" y="419"/>
                    <a:pt x="203" y="419"/>
                  </a:cubicBezTo>
                  <a:cubicBezTo>
                    <a:pt x="202" y="419"/>
                    <a:pt x="203" y="420"/>
                    <a:pt x="203" y="421"/>
                  </a:cubicBezTo>
                  <a:cubicBezTo>
                    <a:pt x="202" y="420"/>
                    <a:pt x="203" y="420"/>
                    <a:pt x="202" y="420"/>
                  </a:cubicBezTo>
                  <a:cubicBezTo>
                    <a:pt x="202" y="420"/>
                    <a:pt x="202" y="421"/>
                    <a:pt x="202" y="421"/>
                  </a:cubicBezTo>
                  <a:cubicBezTo>
                    <a:pt x="202" y="421"/>
                    <a:pt x="202" y="422"/>
                    <a:pt x="202" y="422"/>
                  </a:cubicBezTo>
                  <a:cubicBezTo>
                    <a:pt x="201" y="422"/>
                    <a:pt x="199" y="420"/>
                    <a:pt x="199" y="422"/>
                  </a:cubicBezTo>
                  <a:cubicBezTo>
                    <a:pt x="199" y="422"/>
                    <a:pt x="199" y="422"/>
                    <a:pt x="198" y="422"/>
                  </a:cubicBezTo>
                  <a:cubicBezTo>
                    <a:pt x="198" y="421"/>
                    <a:pt x="198" y="421"/>
                    <a:pt x="199" y="421"/>
                  </a:cubicBezTo>
                  <a:close/>
                  <a:moveTo>
                    <a:pt x="190" y="411"/>
                  </a:moveTo>
                  <a:cubicBezTo>
                    <a:pt x="192" y="411"/>
                    <a:pt x="192" y="413"/>
                    <a:pt x="190" y="413"/>
                  </a:cubicBezTo>
                  <a:cubicBezTo>
                    <a:pt x="190" y="412"/>
                    <a:pt x="190" y="412"/>
                    <a:pt x="190" y="411"/>
                  </a:cubicBezTo>
                  <a:close/>
                  <a:moveTo>
                    <a:pt x="181" y="419"/>
                  </a:moveTo>
                  <a:cubicBezTo>
                    <a:pt x="183" y="419"/>
                    <a:pt x="183" y="417"/>
                    <a:pt x="185" y="417"/>
                  </a:cubicBezTo>
                  <a:cubicBezTo>
                    <a:pt x="186" y="417"/>
                    <a:pt x="185" y="416"/>
                    <a:pt x="185" y="415"/>
                  </a:cubicBezTo>
                  <a:cubicBezTo>
                    <a:pt x="186" y="415"/>
                    <a:pt x="187" y="415"/>
                    <a:pt x="187" y="414"/>
                  </a:cubicBezTo>
                  <a:cubicBezTo>
                    <a:pt x="188" y="413"/>
                    <a:pt x="189" y="414"/>
                    <a:pt x="189" y="414"/>
                  </a:cubicBezTo>
                  <a:cubicBezTo>
                    <a:pt x="189" y="416"/>
                    <a:pt x="187" y="415"/>
                    <a:pt x="187" y="417"/>
                  </a:cubicBezTo>
                  <a:cubicBezTo>
                    <a:pt x="186" y="417"/>
                    <a:pt x="186" y="417"/>
                    <a:pt x="186" y="417"/>
                  </a:cubicBezTo>
                  <a:cubicBezTo>
                    <a:pt x="185" y="418"/>
                    <a:pt x="186" y="418"/>
                    <a:pt x="186" y="419"/>
                  </a:cubicBezTo>
                  <a:cubicBezTo>
                    <a:pt x="185" y="419"/>
                    <a:pt x="185" y="419"/>
                    <a:pt x="185" y="419"/>
                  </a:cubicBezTo>
                  <a:cubicBezTo>
                    <a:pt x="184" y="420"/>
                    <a:pt x="184" y="421"/>
                    <a:pt x="183" y="420"/>
                  </a:cubicBezTo>
                  <a:cubicBezTo>
                    <a:pt x="183" y="422"/>
                    <a:pt x="183" y="423"/>
                    <a:pt x="182" y="425"/>
                  </a:cubicBezTo>
                  <a:cubicBezTo>
                    <a:pt x="181" y="424"/>
                    <a:pt x="181" y="423"/>
                    <a:pt x="181" y="423"/>
                  </a:cubicBezTo>
                  <a:cubicBezTo>
                    <a:pt x="180" y="421"/>
                    <a:pt x="182" y="421"/>
                    <a:pt x="181" y="419"/>
                  </a:cubicBezTo>
                  <a:close/>
                  <a:moveTo>
                    <a:pt x="176" y="427"/>
                  </a:moveTo>
                  <a:cubicBezTo>
                    <a:pt x="178" y="427"/>
                    <a:pt x="179" y="426"/>
                    <a:pt x="180" y="424"/>
                  </a:cubicBezTo>
                  <a:cubicBezTo>
                    <a:pt x="181" y="424"/>
                    <a:pt x="181" y="425"/>
                    <a:pt x="181" y="427"/>
                  </a:cubicBezTo>
                  <a:cubicBezTo>
                    <a:pt x="180" y="427"/>
                    <a:pt x="180" y="428"/>
                    <a:pt x="178" y="428"/>
                  </a:cubicBezTo>
                  <a:cubicBezTo>
                    <a:pt x="177" y="427"/>
                    <a:pt x="177" y="429"/>
                    <a:pt x="177" y="429"/>
                  </a:cubicBezTo>
                  <a:cubicBezTo>
                    <a:pt x="175" y="429"/>
                    <a:pt x="177" y="428"/>
                    <a:pt x="176" y="427"/>
                  </a:cubicBezTo>
                  <a:close/>
                  <a:moveTo>
                    <a:pt x="174" y="432"/>
                  </a:moveTo>
                  <a:cubicBezTo>
                    <a:pt x="175" y="432"/>
                    <a:pt x="175" y="434"/>
                    <a:pt x="174" y="434"/>
                  </a:cubicBezTo>
                  <a:cubicBezTo>
                    <a:pt x="174" y="433"/>
                    <a:pt x="174" y="433"/>
                    <a:pt x="174" y="432"/>
                  </a:cubicBezTo>
                  <a:close/>
                  <a:moveTo>
                    <a:pt x="173" y="436"/>
                  </a:moveTo>
                  <a:cubicBezTo>
                    <a:pt x="172" y="437"/>
                    <a:pt x="172" y="438"/>
                    <a:pt x="170" y="438"/>
                  </a:cubicBezTo>
                  <a:cubicBezTo>
                    <a:pt x="170" y="437"/>
                    <a:pt x="172" y="436"/>
                    <a:pt x="173" y="436"/>
                  </a:cubicBezTo>
                  <a:close/>
                  <a:moveTo>
                    <a:pt x="168" y="441"/>
                  </a:moveTo>
                  <a:cubicBezTo>
                    <a:pt x="168" y="441"/>
                    <a:pt x="170" y="441"/>
                    <a:pt x="169" y="440"/>
                  </a:cubicBezTo>
                  <a:cubicBezTo>
                    <a:pt x="170" y="440"/>
                    <a:pt x="170" y="440"/>
                    <a:pt x="170" y="440"/>
                  </a:cubicBezTo>
                  <a:cubicBezTo>
                    <a:pt x="170" y="442"/>
                    <a:pt x="169" y="441"/>
                    <a:pt x="168" y="442"/>
                  </a:cubicBezTo>
                  <a:cubicBezTo>
                    <a:pt x="168" y="443"/>
                    <a:pt x="168" y="445"/>
                    <a:pt x="167" y="445"/>
                  </a:cubicBezTo>
                  <a:cubicBezTo>
                    <a:pt x="167" y="444"/>
                    <a:pt x="167" y="442"/>
                    <a:pt x="168" y="442"/>
                  </a:cubicBezTo>
                  <a:cubicBezTo>
                    <a:pt x="168" y="441"/>
                    <a:pt x="168" y="441"/>
                    <a:pt x="168" y="441"/>
                  </a:cubicBezTo>
                  <a:close/>
                  <a:moveTo>
                    <a:pt x="247" y="396"/>
                  </a:moveTo>
                  <a:cubicBezTo>
                    <a:pt x="247" y="396"/>
                    <a:pt x="297" y="379"/>
                    <a:pt x="325" y="419"/>
                  </a:cubicBezTo>
                  <a:cubicBezTo>
                    <a:pt x="325" y="419"/>
                    <a:pt x="335" y="433"/>
                    <a:pt x="331" y="454"/>
                  </a:cubicBezTo>
                  <a:cubicBezTo>
                    <a:pt x="331" y="454"/>
                    <a:pt x="336" y="425"/>
                    <a:pt x="300" y="405"/>
                  </a:cubicBezTo>
                  <a:cubicBezTo>
                    <a:pt x="285" y="396"/>
                    <a:pt x="265" y="396"/>
                    <a:pt x="249" y="401"/>
                  </a:cubicBezTo>
                  <a:cubicBezTo>
                    <a:pt x="235" y="405"/>
                    <a:pt x="223" y="411"/>
                    <a:pt x="211" y="420"/>
                  </a:cubicBezTo>
                  <a:cubicBezTo>
                    <a:pt x="200" y="430"/>
                    <a:pt x="190" y="443"/>
                    <a:pt x="183" y="456"/>
                  </a:cubicBezTo>
                  <a:cubicBezTo>
                    <a:pt x="180" y="462"/>
                    <a:pt x="177" y="467"/>
                    <a:pt x="174" y="473"/>
                  </a:cubicBezTo>
                  <a:cubicBezTo>
                    <a:pt x="171" y="479"/>
                    <a:pt x="167" y="486"/>
                    <a:pt x="165" y="492"/>
                  </a:cubicBezTo>
                  <a:cubicBezTo>
                    <a:pt x="165" y="492"/>
                    <a:pt x="182" y="417"/>
                    <a:pt x="247" y="396"/>
                  </a:cubicBezTo>
                  <a:close/>
                  <a:moveTo>
                    <a:pt x="165" y="449"/>
                  </a:moveTo>
                  <a:cubicBezTo>
                    <a:pt x="165" y="448"/>
                    <a:pt x="165" y="447"/>
                    <a:pt x="165" y="447"/>
                  </a:cubicBezTo>
                  <a:cubicBezTo>
                    <a:pt x="165" y="447"/>
                    <a:pt x="166" y="447"/>
                    <a:pt x="166" y="445"/>
                  </a:cubicBezTo>
                  <a:cubicBezTo>
                    <a:pt x="167" y="445"/>
                    <a:pt x="166" y="447"/>
                    <a:pt x="167" y="448"/>
                  </a:cubicBezTo>
                  <a:cubicBezTo>
                    <a:pt x="166" y="448"/>
                    <a:pt x="165" y="449"/>
                    <a:pt x="165" y="450"/>
                  </a:cubicBezTo>
                  <a:cubicBezTo>
                    <a:pt x="165" y="450"/>
                    <a:pt x="164" y="450"/>
                    <a:pt x="165" y="449"/>
                  </a:cubicBezTo>
                  <a:cubicBezTo>
                    <a:pt x="165" y="449"/>
                    <a:pt x="165" y="449"/>
                    <a:pt x="165" y="449"/>
                  </a:cubicBezTo>
                  <a:close/>
                  <a:moveTo>
                    <a:pt x="137" y="502"/>
                  </a:moveTo>
                  <a:cubicBezTo>
                    <a:pt x="138" y="502"/>
                    <a:pt x="138" y="505"/>
                    <a:pt x="138" y="506"/>
                  </a:cubicBezTo>
                  <a:cubicBezTo>
                    <a:pt x="137" y="507"/>
                    <a:pt x="137" y="503"/>
                    <a:pt x="137" y="502"/>
                  </a:cubicBezTo>
                  <a:close/>
                  <a:moveTo>
                    <a:pt x="135" y="525"/>
                  </a:moveTo>
                  <a:cubicBezTo>
                    <a:pt x="135" y="526"/>
                    <a:pt x="135" y="527"/>
                    <a:pt x="135" y="528"/>
                  </a:cubicBezTo>
                  <a:cubicBezTo>
                    <a:pt x="133" y="528"/>
                    <a:pt x="134" y="525"/>
                    <a:pt x="135" y="525"/>
                  </a:cubicBezTo>
                  <a:close/>
                  <a:moveTo>
                    <a:pt x="135" y="537"/>
                  </a:moveTo>
                  <a:cubicBezTo>
                    <a:pt x="133" y="538"/>
                    <a:pt x="135" y="530"/>
                    <a:pt x="135" y="530"/>
                  </a:cubicBezTo>
                  <a:cubicBezTo>
                    <a:pt x="137" y="530"/>
                    <a:pt x="135" y="537"/>
                    <a:pt x="135" y="537"/>
                  </a:cubicBezTo>
                  <a:close/>
                  <a:moveTo>
                    <a:pt x="136" y="544"/>
                  </a:moveTo>
                  <a:cubicBezTo>
                    <a:pt x="134" y="544"/>
                    <a:pt x="135" y="543"/>
                    <a:pt x="135" y="541"/>
                  </a:cubicBezTo>
                  <a:cubicBezTo>
                    <a:pt x="135" y="541"/>
                    <a:pt x="135" y="539"/>
                    <a:pt x="135" y="539"/>
                  </a:cubicBezTo>
                  <a:cubicBezTo>
                    <a:pt x="136" y="539"/>
                    <a:pt x="136" y="539"/>
                    <a:pt x="136" y="539"/>
                  </a:cubicBezTo>
                  <a:cubicBezTo>
                    <a:pt x="136" y="540"/>
                    <a:pt x="136" y="540"/>
                    <a:pt x="136" y="541"/>
                  </a:cubicBezTo>
                  <a:cubicBezTo>
                    <a:pt x="136" y="542"/>
                    <a:pt x="137" y="543"/>
                    <a:pt x="136" y="544"/>
                  </a:cubicBezTo>
                  <a:close/>
                  <a:moveTo>
                    <a:pt x="138" y="513"/>
                  </a:moveTo>
                  <a:cubicBezTo>
                    <a:pt x="138" y="515"/>
                    <a:pt x="137" y="517"/>
                    <a:pt x="136" y="518"/>
                  </a:cubicBezTo>
                  <a:cubicBezTo>
                    <a:pt x="136" y="519"/>
                    <a:pt x="136" y="520"/>
                    <a:pt x="136" y="522"/>
                  </a:cubicBezTo>
                  <a:cubicBezTo>
                    <a:pt x="135" y="522"/>
                    <a:pt x="135" y="521"/>
                    <a:pt x="135" y="520"/>
                  </a:cubicBezTo>
                  <a:cubicBezTo>
                    <a:pt x="135" y="520"/>
                    <a:pt x="135" y="519"/>
                    <a:pt x="136" y="519"/>
                  </a:cubicBezTo>
                  <a:cubicBezTo>
                    <a:pt x="136" y="518"/>
                    <a:pt x="135" y="516"/>
                    <a:pt x="136" y="516"/>
                  </a:cubicBezTo>
                  <a:cubicBezTo>
                    <a:pt x="136" y="515"/>
                    <a:pt x="136" y="515"/>
                    <a:pt x="136" y="514"/>
                  </a:cubicBezTo>
                  <a:cubicBezTo>
                    <a:pt x="136" y="512"/>
                    <a:pt x="137" y="513"/>
                    <a:pt x="137" y="512"/>
                  </a:cubicBezTo>
                  <a:cubicBezTo>
                    <a:pt x="137" y="510"/>
                    <a:pt x="138" y="509"/>
                    <a:pt x="139" y="507"/>
                  </a:cubicBezTo>
                  <a:cubicBezTo>
                    <a:pt x="139" y="507"/>
                    <a:pt x="139" y="508"/>
                    <a:pt x="139" y="508"/>
                  </a:cubicBezTo>
                  <a:cubicBezTo>
                    <a:pt x="139" y="510"/>
                    <a:pt x="138" y="511"/>
                    <a:pt x="138" y="513"/>
                  </a:cubicBezTo>
                  <a:close/>
                  <a:moveTo>
                    <a:pt x="139" y="506"/>
                  </a:moveTo>
                  <a:cubicBezTo>
                    <a:pt x="139" y="503"/>
                    <a:pt x="139" y="503"/>
                    <a:pt x="139" y="503"/>
                  </a:cubicBezTo>
                  <a:cubicBezTo>
                    <a:pt x="140" y="502"/>
                    <a:pt x="140" y="507"/>
                    <a:pt x="139" y="506"/>
                  </a:cubicBezTo>
                  <a:close/>
                  <a:moveTo>
                    <a:pt x="140" y="498"/>
                  </a:moveTo>
                  <a:cubicBezTo>
                    <a:pt x="139" y="498"/>
                    <a:pt x="139" y="497"/>
                    <a:pt x="139" y="497"/>
                  </a:cubicBezTo>
                  <a:cubicBezTo>
                    <a:pt x="138" y="496"/>
                    <a:pt x="140" y="496"/>
                    <a:pt x="140" y="496"/>
                  </a:cubicBezTo>
                  <a:cubicBezTo>
                    <a:pt x="140" y="494"/>
                    <a:pt x="139" y="494"/>
                    <a:pt x="139" y="493"/>
                  </a:cubicBezTo>
                  <a:cubicBezTo>
                    <a:pt x="139" y="493"/>
                    <a:pt x="140" y="493"/>
                    <a:pt x="140" y="493"/>
                  </a:cubicBezTo>
                  <a:cubicBezTo>
                    <a:pt x="141" y="494"/>
                    <a:pt x="140" y="495"/>
                    <a:pt x="141" y="495"/>
                  </a:cubicBezTo>
                  <a:cubicBezTo>
                    <a:pt x="141" y="496"/>
                    <a:pt x="139" y="496"/>
                    <a:pt x="140" y="498"/>
                  </a:cubicBezTo>
                  <a:close/>
                  <a:moveTo>
                    <a:pt x="289" y="273"/>
                  </a:moveTo>
                  <a:cubicBezTo>
                    <a:pt x="289" y="273"/>
                    <a:pt x="289" y="273"/>
                    <a:pt x="289" y="273"/>
                  </a:cubicBezTo>
                  <a:cubicBezTo>
                    <a:pt x="290" y="273"/>
                    <a:pt x="290" y="273"/>
                    <a:pt x="291" y="273"/>
                  </a:cubicBezTo>
                  <a:cubicBezTo>
                    <a:pt x="292" y="272"/>
                    <a:pt x="292" y="272"/>
                    <a:pt x="292" y="271"/>
                  </a:cubicBezTo>
                  <a:cubicBezTo>
                    <a:pt x="293" y="271"/>
                    <a:pt x="295" y="271"/>
                    <a:pt x="295" y="271"/>
                  </a:cubicBezTo>
                  <a:cubicBezTo>
                    <a:pt x="295" y="271"/>
                    <a:pt x="295" y="271"/>
                    <a:pt x="296" y="271"/>
                  </a:cubicBezTo>
                  <a:cubicBezTo>
                    <a:pt x="296" y="271"/>
                    <a:pt x="296" y="270"/>
                    <a:pt x="297" y="271"/>
                  </a:cubicBezTo>
                  <a:cubicBezTo>
                    <a:pt x="297" y="270"/>
                    <a:pt x="298" y="270"/>
                    <a:pt x="298" y="270"/>
                  </a:cubicBezTo>
                  <a:cubicBezTo>
                    <a:pt x="298" y="270"/>
                    <a:pt x="299" y="270"/>
                    <a:pt x="299" y="270"/>
                  </a:cubicBezTo>
                  <a:cubicBezTo>
                    <a:pt x="299" y="270"/>
                    <a:pt x="300" y="270"/>
                    <a:pt x="300" y="270"/>
                  </a:cubicBezTo>
                  <a:cubicBezTo>
                    <a:pt x="300" y="270"/>
                    <a:pt x="301" y="270"/>
                    <a:pt x="301" y="270"/>
                  </a:cubicBezTo>
                  <a:cubicBezTo>
                    <a:pt x="301" y="270"/>
                    <a:pt x="302" y="270"/>
                    <a:pt x="302" y="269"/>
                  </a:cubicBezTo>
                  <a:cubicBezTo>
                    <a:pt x="302" y="269"/>
                    <a:pt x="302" y="269"/>
                    <a:pt x="302" y="269"/>
                  </a:cubicBezTo>
                  <a:cubicBezTo>
                    <a:pt x="302" y="268"/>
                    <a:pt x="302" y="267"/>
                    <a:pt x="302" y="266"/>
                  </a:cubicBezTo>
                  <a:cubicBezTo>
                    <a:pt x="303" y="267"/>
                    <a:pt x="303" y="267"/>
                    <a:pt x="304" y="267"/>
                  </a:cubicBezTo>
                  <a:cubicBezTo>
                    <a:pt x="305" y="266"/>
                    <a:pt x="306" y="264"/>
                    <a:pt x="308" y="263"/>
                  </a:cubicBezTo>
                  <a:cubicBezTo>
                    <a:pt x="308" y="263"/>
                    <a:pt x="308" y="263"/>
                    <a:pt x="308" y="262"/>
                  </a:cubicBezTo>
                  <a:cubicBezTo>
                    <a:pt x="308" y="263"/>
                    <a:pt x="309" y="263"/>
                    <a:pt x="309" y="263"/>
                  </a:cubicBezTo>
                  <a:cubicBezTo>
                    <a:pt x="311" y="261"/>
                    <a:pt x="314" y="260"/>
                    <a:pt x="317" y="258"/>
                  </a:cubicBezTo>
                  <a:cubicBezTo>
                    <a:pt x="317" y="257"/>
                    <a:pt x="317" y="257"/>
                    <a:pt x="317" y="256"/>
                  </a:cubicBezTo>
                  <a:cubicBezTo>
                    <a:pt x="319" y="258"/>
                    <a:pt x="319" y="255"/>
                    <a:pt x="320" y="255"/>
                  </a:cubicBezTo>
                  <a:cubicBezTo>
                    <a:pt x="320" y="255"/>
                    <a:pt x="320" y="255"/>
                    <a:pt x="321" y="256"/>
                  </a:cubicBezTo>
                  <a:cubicBezTo>
                    <a:pt x="322" y="255"/>
                    <a:pt x="323" y="254"/>
                    <a:pt x="325" y="253"/>
                  </a:cubicBezTo>
                  <a:cubicBezTo>
                    <a:pt x="328" y="251"/>
                    <a:pt x="446" y="200"/>
                    <a:pt x="428" y="131"/>
                  </a:cubicBezTo>
                  <a:cubicBezTo>
                    <a:pt x="425" y="123"/>
                    <a:pt x="412" y="99"/>
                    <a:pt x="400" y="93"/>
                  </a:cubicBezTo>
                  <a:cubicBezTo>
                    <a:pt x="413" y="98"/>
                    <a:pt x="429" y="115"/>
                    <a:pt x="435" y="135"/>
                  </a:cubicBezTo>
                  <a:cubicBezTo>
                    <a:pt x="445" y="168"/>
                    <a:pt x="419" y="195"/>
                    <a:pt x="403" y="209"/>
                  </a:cubicBezTo>
                  <a:cubicBezTo>
                    <a:pt x="387" y="222"/>
                    <a:pt x="357" y="240"/>
                    <a:pt x="339" y="250"/>
                  </a:cubicBezTo>
                  <a:cubicBezTo>
                    <a:pt x="329" y="255"/>
                    <a:pt x="324" y="258"/>
                    <a:pt x="319" y="260"/>
                  </a:cubicBezTo>
                  <a:cubicBezTo>
                    <a:pt x="318" y="261"/>
                    <a:pt x="317" y="262"/>
                    <a:pt x="316" y="263"/>
                  </a:cubicBezTo>
                  <a:cubicBezTo>
                    <a:pt x="316" y="264"/>
                    <a:pt x="315" y="263"/>
                    <a:pt x="314" y="263"/>
                  </a:cubicBezTo>
                  <a:cubicBezTo>
                    <a:pt x="313" y="264"/>
                    <a:pt x="311" y="265"/>
                    <a:pt x="309" y="266"/>
                  </a:cubicBezTo>
                  <a:cubicBezTo>
                    <a:pt x="309" y="266"/>
                    <a:pt x="309" y="267"/>
                    <a:pt x="309" y="267"/>
                  </a:cubicBezTo>
                  <a:cubicBezTo>
                    <a:pt x="309" y="267"/>
                    <a:pt x="308" y="267"/>
                    <a:pt x="308" y="267"/>
                  </a:cubicBezTo>
                  <a:cubicBezTo>
                    <a:pt x="307" y="268"/>
                    <a:pt x="307" y="267"/>
                    <a:pt x="307" y="267"/>
                  </a:cubicBezTo>
                  <a:cubicBezTo>
                    <a:pt x="306" y="268"/>
                    <a:pt x="306" y="268"/>
                    <a:pt x="306" y="268"/>
                  </a:cubicBezTo>
                  <a:cubicBezTo>
                    <a:pt x="305" y="268"/>
                    <a:pt x="305" y="268"/>
                    <a:pt x="305" y="268"/>
                  </a:cubicBezTo>
                  <a:cubicBezTo>
                    <a:pt x="304" y="269"/>
                    <a:pt x="304" y="269"/>
                    <a:pt x="304" y="269"/>
                  </a:cubicBezTo>
                  <a:cubicBezTo>
                    <a:pt x="303" y="269"/>
                    <a:pt x="303" y="269"/>
                    <a:pt x="303" y="269"/>
                  </a:cubicBezTo>
                  <a:cubicBezTo>
                    <a:pt x="302" y="270"/>
                    <a:pt x="303" y="270"/>
                    <a:pt x="302" y="270"/>
                  </a:cubicBezTo>
                  <a:cubicBezTo>
                    <a:pt x="302" y="270"/>
                    <a:pt x="302" y="270"/>
                    <a:pt x="302" y="270"/>
                  </a:cubicBezTo>
                  <a:cubicBezTo>
                    <a:pt x="301" y="270"/>
                    <a:pt x="301" y="270"/>
                    <a:pt x="301" y="270"/>
                  </a:cubicBezTo>
                  <a:cubicBezTo>
                    <a:pt x="300" y="271"/>
                    <a:pt x="299" y="272"/>
                    <a:pt x="299" y="272"/>
                  </a:cubicBezTo>
                  <a:cubicBezTo>
                    <a:pt x="298" y="272"/>
                    <a:pt x="298" y="272"/>
                    <a:pt x="298" y="272"/>
                  </a:cubicBezTo>
                  <a:cubicBezTo>
                    <a:pt x="297" y="272"/>
                    <a:pt x="297" y="272"/>
                    <a:pt x="297" y="272"/>
                  </a:cubicBezTo>
                  <a:cubicBezTo>
                    <a:pt x="296" y="272"/>
                    <a:pt x="296" y="272"/>
                    <a:pt x="295" y="272"/>
                  </a:cubicBezTo>
                  <a:cubicBezTo>
                    <a:pt x="295" y="272"/>
                    <a:pt x="296" y="273"/>
                    <a:pt x="295" y="273"/>
                  </a:cubicBezTo>
                  <a:cubicBezTo>
                    <a:pt x="294" y="274"/>
                    <a:pt x="293" y="274"/>
                    <a:pt x="292" y="273"/>
                  </a:cubicBezTo>
                  <a:cubicBezTo>
                    <a:pt x="291" y="274"/>
                    <a:pt x="289" y="274"/>
                    <a:pt x="289" y="274"/>
                  </a:cubicBezTo>
                  <a:cubicBezTo>
                    <a:pt x="289" y="274"/>
                    <a:pt x="288" y="274"/>
                    <a:pt x="288" y="275"/>
                  </a:cubicBezTo>
                  <a:cubicBezTo>
                    <a:pt x="288" y="275"/>
                    <a:pt x="288" y="274"/>
                    <a:pt x="288" y="274"/>
                  </a:cubicBezTo>
                  <a:cubicBezTo>
                    <a:pt x="287" y="273"/>
                    <a:pt x="287" y="273"/>
                    <a:pt x="287" y="273"/>
                  </a:cubicBezTo>
                  <a:cubicBezTo>
                    <a:pt x="287" y="273"/>
                    <a:pt x="289" y="273"/>
                    <a:pt x="289" y="273"/>
                  </a:cubicBezTo>
                  <a:close/>
                  <a:moveTo>
                    <a:pt x="284" y="292"/>
                  </a:moveTo>
                  <a:cubicBezTo>
                    <a:pt x="284" y="291"/>
                    <a:pt x="285" y="292"/>
                    <a:pt x="285" y="292"/>
                  </a:cubicBezTo>
                  <a:cubicBezTo>
                    <a:pt x="285" y="292"/>
                    <a:pt x="285" y="291"/>
                    <a:pt x="286" y="291"/>
                  </a:cubicBezTo>
                  <a:cubicBezTo>
                    <a:pt x="286" y="291"/>
                    <a:pt x="286" y="291"/>
                    <a:pt x="287" y="291"/>
                  </a:cubicBezTo>
                  <a:cubicBezTo>
                    <a:pt x="287" y="291"/>
                    <a:pt x="287" y="290"/>
                    <a:pt x="287" y="290"/>
                  </a:cubicBezTo>
                  <a:cubicBezTo>
                    <a:pt x="287" y="290"/>
                    <a:pt x="287" y="290"/>
                    <a:pt x="287" y="290"/>
                  </a:cubicBezTo>
                  <a:cubicBezTo>
                    <a:pt x="288" y="290"/>
                    <a:pt x="288" y="290"/>
                    <a:pt x="289" y="289"/>
                  </a:cubicBezTo>
                  <a:cubicBezTo>
                    <a:pt x="289" y="289"/>
                    <a:pt x="289" y="290"/>
                    <a:pt x="290" y="290"/>
                  </a:cubicBezTo>
                  <a:cubicBezTo>
                    <a:pt x="290" y="289"/>
                    <a:pt x="291" y="289"/>
                    <a:pt x="292" y="290"/>
                  </a:cubicBezTo>
                  <a:cubicBezTo>
                    <a:pt x="291" y="290"/>
                    <a:pt x="291" y="291"/>
                    <a:pt x="290" y="291"/>
                  </a:cubicBezTo>
                  <a:cubicBezTo>
                    <a:pt x="290" y="291"/>
                    <a:pt x="290" y="290"/>
                    <a:pt x="290" y="290"/>
                  </a:cubicBezTo>
                  <a:cubicBezTo>
                    <a:pt x="290" y="290"/>
                    <a:pt x="289" y="291"/>
                    <a:pt x="289" y="291"/>
                  </a:cubicBezTo>
                  <a:cubicBezTo>
                    <a:pt x="289" y="291"/>
                    <a:pt x="288" y="290"/>
                    <a:pt x="287" y="292"/>
                  </a:cubicBezTo>
                  <a:cubicBezTo>
                    <a:pt x="287" y="292"/>
                    <a:pt x="287" y="293"/>
                    <a:pt x="286" y="293"/>
                  </a:cubicBezTo>
                  <a:cubicBezTo>
                    <a:pt x="286" y="293"/>
                    <a:pt x="285" y="293"/>
                    <a:pt x="285" y="293"/>
                  </a:cubicBezTo>
                  <a:cubicBezTo>
                    <a:pt x="285" y="293"/>
                    <a:pt x="284" y="293"/>
                    <a:pt x="283" y="292"/>
                  </a:cubicBezTo>
                  <a:cubicBezTo>
                    <a:pt x="284" y="292"/>
                    <a:pt x="283" y="292"/>
                    <a:pt x="284" y="292"/>
                  </a:cubicBezTo>
                  <a:close/>
                  <a:moveTo>
                    <a:pt x="282" y="292"/>
                  </a:moveTo>
                  <a:cubicBezTo>
                    <a:pt x="283" y="293"/>
                    <a:pt x="283" y="294"/>
                    <a:pt x="284" y="295"/>
                  </a:cubicBezTo>
                  <a:cubicBezTo>
                    <a:pt x="283" y="296"/>
                    <a:pt x="283" y="294"/>
                    <a:pt x="282" y="294"/>
                  </a:cubicBezTo>
                  <a:cubicBezTo>
                    <a:pt x="281" y="294"/>
                    <a:pt x="280" y="294"/>
                    <a:pt x="278" y="295"/>
                  </a:cubicBezTo>
                  <a:cubicBezTo>
                    <a:pt x="278" y="292"/>
                    <a:pt x="281" y="293"/>
                    <a:pt x="282" y="292"/>
                  </a:cubicBezTo>
                  <a:close/>
                  <a:moveTo>
                    <a:pt x="282" y="279"/>
                  </a:moveTo>
                  <a:cubicBezTo>
                    <a:pt x="282" y="279"/>
                    <a:pt x="281" y="280"/>
                    <a:pt x="282" y="280"/>
                  </a:cubicBezTo>
                  <a:cubicBezTo>
                    <a:pt x="281" y="281"/>
                    <a:pt x="280" y="280"/>
                    <a:pt x="280" y="281"/>
                  </a:cubicBezTo>
                  <a:cubicBezTo>
                    <a:pt x="279" y="281"/>
                    <a:pt x="277" y="283"/>
                    <a:pt x="276" y="282"/>
                  </a:cubicBezTo>
                  <a:cubicBezTo>
                    <a:pt x="278" y="281"/>
                    <a:pt x="280" y="279"/>
                    <a:pt x="282" y="279"/>
                  </a:cubicBezTo>
                  <a:close/>
                  <a:moveTo>
                    <a:pt x="256" y="274"/>
                  </a:moveTo>
                  <a:cubicBezTo>
                    <a:pt x="257" y="274"/>
                    <a:pt x="257" y="274"/>
                    <a:pt x="258" y="273"/>
                  </a:cubicBezTo>
                  <a:cubicBezTo>
                    <a:pt x="259" y="273"/>
                    <a:pt x="259" y="274"/>
                    <a:pt x="259" y="275"/>
                  </a:cubicBezTo>
                  <a:cubicBezTo>
                    <a:pt x="258" y="275"/>
                    <a:pt x="257" y="275"/>
                    <a:pt x="256" y="276"/>
                  </a:cubicBezTo>
                  <a:cubicBezTo>
                    <a:pt x="256" y="275"/>
                    <a:pt x="256" y="275"/>
                    <a:pt x="256" y="274"/>
                  </a:cubicBezTo>
                  <a:close/>
                  <a:moveTo>
                    <a:pt x="249" y="294"/>
                  </a:moveTo>
                  <a:cubicBezTo>
                    <a:pt x="252" y="293"/>
                    <a:pt x="252" y="293"/>
                    <a:pt x="252" y="293"/>
                  </a:cubicBezTo>
                  <a:cubicBezTo>
                    <a:pt x="252" y="294"/>
                    <a:pt x="247" y="297"/>
                    <a:pt x="246" y="297"/>
                  </a:cubicBezTo>
                  <a:cubicBezTo>
                    <a:pt x="246" y="296"/>
                    <a:pt x="248" y="294"/>
                    <a:pt x="249" y="294"/>
                  </a:cubicBezTo>
                  <a:close/>
                  <a:moveTo>
                    <a:pt x="238" y="326"/>
                  </a:moveTo>
                  <a:cubicBezTo>
                    <a:pt x="238" y="327"/>
                    <a:pt x="237" y="325"/>
                    <a:pt x="236" y="326"/>
                  </a:cubicBezTo>
                  <a:cubicBezTo>
                    <a:pt x="235" y="327"/>
                    <a:pt x="234" y="329"/>
                    <a:pt x="233" y="327"/>
                  </a:cubicBezTo>
                  <a:cubicBezTo>
                    <a:pt x="234" y="326"/>
                    <a:pt x="235" y="326"/>
                    <a:pt x="236" y="326"/>
                  </a:cubicBezTo>
                  <a:cubicBezTo>
                    <a:pt x="237" y="325"/>
                    <a:pt x="238" y="324"/>
                    <a:pt x="239" y="324"/>
                  </a:cubicBezTo>
                  <a:cubicBezTo>
                    <a:pt x="239" y="325"/>
                    <a:pt x="239" y="325"/>
                    <a:pt x="238" y="326"/>
                  </a:cubicBezTo>
                  <a:close/>
                  <a:moveTo>
                    <a:pt x="243" y="313"/>
                  </a:moveTo>
                  <a:cubicBezTo>
                    <a:pt x="243" y="315"/>
                    <a:pt x="241" y="314"/>
                    <a:pt x="241" y="314"/>
                  </a:cubicBezTo>
                  <a:cubicBezTo>
                    <a:pt x="240" y="312"/>
                    <a:pt x="242" y="314"/>
                    <a:pt x="243" y="313"/>
                  </a:cubicBezTo>
                  <a:close/>
                  <a:moveTo>
                    <a:pt x="240" y="314"/>
                  </a:moveTo>
                  <a:cubicBezTo>
                    <a:pt x="240" y="315"/>
                    <a:pt x="240" y="315"/>
                    <a:pt x="240" y="316"/>
                  </a:cubicBezTo>
                  <a:cubicBezTo>
                    <a:pt x="240" y="316"/>
                    <a:pt x="239" y="317"/>
                    <a:pt x="239" y="317"/>
                  </a:cubicBezTo>
                  <a:cubicBezTo>
                    <a:pt x="238" y="316"/>
                    <a:pt x="239" y="315"/>
                    <a:pt x="240" y="314"/>
                  </a:cubicBezTo>
                  <a:close/>
                  <a:moveTo>
                    <a:pt x="237" y="317"/>
                  </a:moveTo>
                  <a:cubicBezTo>
                    <a:pt x="238" y="318"/>
                    <a:pt x="236" y="318"/>
                    <a:pt x="235" y="319"/>
                  </a:cubicBezTo>
                  <a:cubicBezTo>
                    <a:pt x="234" y="320"/>
                    <a:pt x="233" y="321"/>
                    <a:pt x="232" y="321"/>
                  </a:cubicBezTo>
                  <a:cubicBezTo>
                    <a:pt x="232" y="319"/>
                    <a:pt x="236" y="318"/>
                    <a:pt x="237" y="317"/>
                  </a:cubicBezTo>
                  <a:close/>
                  <a:moveTo>
                    <a:pt x="231" y="303"/>
                  </a:moveTo>
                  <a:cubicBezTo>
                    <a:pt x="234" y="302"/>
                    <a:pt x="231" y="306"/>
                    <a:pt x="230" y="306"/>
                  </a:cubicBezTo>
                  <a:cubicBezTo>
                    <a:pt x="229" y="305"/>
                    <a:pt x="230" y="304"/>
                    <a:pt x="231" y="303"/>
                  </a:cubicBezTo>
                  <a:close/>
                  <a:moveTo>
                    <a:pt x="218" y="338"/>
                  </a:moveTo>
                  <a:cubicBezTo>
                    <a:pt x="218" y="338"/>
                    <a:pt x="217" y="338"/>
                    <a:pt x="216" y="337"/>
                  </a:cubicBezTo>
                  <a:cubicBezTo>
                    <a:pt x="217" y="336"/>
                    <a:pt x="218" y="338"/>
                    <a:pt x="219" y="337"/>
                  </a:cubicBezTo>
                  <a:cubicBezTo>
                    <a:pt x="219" y="336"/>
                    <a:pt x="218" y="336"/>
                    <a:pt x="218" y="336"/>
                  </a:cubicBezTo>
                  <a:cubicBezTo>
                    <a:pt x="218" y="335"/>
                    <a:pt x="220" y="333"/>
                    <a:pt x="221" y="333"/>
                  </a:cubicBezTo>
                  <a:cubicBezTo>
                    <a:pt x="222" y="335"/>
                    <a:pt x="220" y="336"/>
                    <a:pt x="218" y="338"/>
                  </a:cubicBezTo>
                  <a:close/>
                  <a:moveTo>
                    <a:pt x="229" y="305"/>
                  </a:moveTo>
                  <a:cubicBezTo>
                    <a:pt x="229" y="306"/>
                    <a:pt x="225" y="310"/>
                    <a:pt x="224" y="310"/>
                  </a:cubicBezTo>
                  <a:cubicBezTo>
                    <a:pt x="224" y="310"/>
                    <a:pt x="228" y="305"/>
                    <a:pt x="229" y="305"/>
                  </a:cubicBezTo>
                  <a:close/>
                  <a:moveTo>
                    <a:pt x="213" y="319"/>
                  </a:moveTo>
                  <a:cubicBezTo>
                    <a:pt x="213" y="318"/>
                    <a:pt x="214" y="318"/>
                    <a:pt x="214" y="318"/>
                  </a:cubicBezTo>
                  <a:cubicBezTo>
                    <a:pt x="215" y="317"/>
                    <a:pt x="217" y="316"/>
                    <a:pt x="217" y="315"/>
                  </a:cubicBezTo>
                  <a:cubicBezTo>
                    <a:pt x="217" y="315"/>
                    <a:pt x="217" y="315"/>
                    <a:pt x="217" y="315"/>
                  </a:cubicBezTo>
                  <a:cubicBezTo>
                    <a:pt x="218" y="314"/>
                    <a:pt x="218" y="314"/>
                    <a:pt x="219" y="314"/>
                  </a:cubicBezTo>
                  <a:cubicBezTo>
                    <a:pt x="220" y="314"/>
                    <a:pt x="220" y="313"/>
                    <a:pt x="221" y="313"/>
                  </a:cubicBezTo>
                  <a:cubicBezTo>
                    <a:pt x="221" y="312"/>
                    <a:pt x="221" y="313"/>
                    <a:pt x="221" y="313"/>
                  </a:cubicBezTo>
                  <a:cubicBezTo>
                    <a:pt x="222" y="312"/>
                    <a:pt x="224" y="311"/>
                    <a:pt x="225" y="311"/>
                  </a:cubicBezTo>
                  <a:cubicBezTo>
                    <a:pt x="225" y="312"/>
                    <a:pt x="223" y="315"/>
                    <a:pt x="222" y="315"/>
                  </a:cubicBezTo>
                  <a:cubicBezTo>
                    <a:pt x="222" y="314"/>
                    <a:pt x="222" y="314"/>
                    <a:pt x="223" y="313"/>
                  </a:cubicBezTo>
                  <a:cubicBezTo>
                    <a:pt x="222" y="312"/>
                    <a:pt x="221" y="314"/>
                    <a:pt x="221" y="315"/>
                  </a:cubicBezTo>
                  <a:cubicBezTo>
                    <a:pt x="220" y="316"/>
                    <a:pt x="220" y="315"/>
                    <a:pt x="219" y="315"/>
                  </a:cubicBezTo>
                  <a:cubicBezTo>
                    <a:pt x="219" y="316"/>
                    <a:pt x="218" y="316"/>
                    <a:pt x="217" y="317"/>
                  </a:cubicBezTo>
                  <a:cubicBezTo>
                    <a:pt x="217" y="317"/>
                    <a:pt x="216" y="318"/>
                    <a:pt x="216" y="319"/>
                  </a:cubicBezTo>
                  <a:cubicBezTo>
                    <a:pt x="215" y="319"/>
                    <a:pt x="215" y="319"/>
                    <a:pt x="214" y="319"/>
                  </a:cubicBezTo>
                  <a:cubicBezTo>
                    <a:pt x="214" y="320"/>
                    <a:pt x="214" y="321"/>
                    <a:pt x="213" y="320"/>
                  </a:cubicBezTo>
                  <a:cubicBezTo>
                    <a:pt x="213" y="320"/>
                    <a:pt x="213" y="319"/>
                    <a:pt x="213" y="319"/>
                  </a:cubicBezTo>
                  <a:close/>
                  <a:moveTo>
                    <a:pt x="210" y="321"/>
                  </a:moveTo>
                  <a:cubicBezTo>
                    <a:pt x="211" y="322"/>
                    <a:pt x="211" y="322"/>
                    <a:pt x="211" y="322"/>
                  </a:cubicBezTo>
                  <a:cubicBezTo>
                    <a:pt x="211" y="323"/>
                    <a:pt x="211" y="324"/>
                    <a:pt x="210" y="324"/>
                  </a:cubicBezTo>
                  <a:cubicBezTo>
                    <a:pt x="210" y="322"/>
                    <a:pt x="209" y="322"/>
                    <a:pt x="209" y="324"/>
                  </a:cubicBezTo>
                  <a:cubicBezTo>
                    <a:pt x="208" y="323"/>
                    <a:pt x="210" y="322"/>
                    <a:pt x="210" y="321"/>
                  </a:cubicBezTo>
                  <a:close/>
                  <a:moveTo>
                    <a:pt x="93" y="498"/>
                  </a:moveTo>
                  <a:cubicBezTo>
                    <a:pt x="92" y="499"/>
                    <a:pt x="93" y="500"/>
                    <a:pt x="92" y="502"/>
                  </a:cubicBezTo>
                  <a:cubicBezTo>
                    <a:pt x="92" y="502"/>
                    <a:pt x="92" y="501"/>
                    <a:pt x="92" y="501"/>
                  </a:cubicBezTo>
                  <a:cubicBezTo>
                    <a:pt x="92" y="500"/>
                    <a:pt x="92" y="498"/>
                    <a:pt x="92" y="496"/>
                  </a:cubicBezTo>
                  <a:cubicBezTo>
                    <a:pt x="94" y="497"/>
                    <a:pt x="93" y="498"/>
                    <a:pt x="93" y="498"/>
                  </a:cubicBezTo>
                  <a:close/>
                  <a:moveTo>
                    <a:pt x="100" y="460"/>
                  </a:moveTo>
                  <a:cubicBezTo>
                    <a:pt x="99" y="460"/>
                    <a:pt x="98" y="459"/>
                    <a:pt x="98" y="460"/>
                  </a:cubicBezTo>
                  <a:cubicBezTo>
                    <a:pt x="98" y="460"/>
                    <a:pt x="98" y="461"/>
                    <a:pt x="98" y="461"/>
                  </a:cubicBezTo>
                  <a:cubicBezTo>
                    <a:pt x="98" y="461"/>
                    <a:pt x="98" y="461"/>
                    <a:pt x="98" y="461"/>
                  </a:cubicBezTo>
                  <a:cubicBezTo>
                    <a:pt x="98" y="460"/>
                    <a:pt x="98" y="460"/>
                    <a:pt x="98" y="459"/>
                  </a:cubicBezTo>
                  <a:cubicBezTo>
                    <a:pt x="98" y="459"/>
                    <a:pt x="98" y="458"/>
                    <a:pt x="98" y="458"/>
                  </a:cubicBezTo>
                  <a:cubicBezTo>
                    <a:pt x="98" y="458"/>
                    <a:pt x="98" y="458"/>
                    <a:pt x="99" y="458"/>
                  </a:cubicBezTo>
                  <a:cubicBezTo>
                    <a:pt x="99" y="458"/>
                    <a:pt x="99" y="458"/>
                    <a:pt x="99" y="458"/>
                  </a:cubicBezTo>
                  <a:cubicBezTo>
                    <a:pt x="99" y="458"/>
                    <a:pt x="99" y="459"/>
                    <a:pt x="99" y="459"/>
                  </a:cubicBezTo>
                  <a:cubicBezTo>
                    <a:pt x="99" y="459"/>
                    <a:pt x="100" y="459"/>
                    <a:pt x="100" y="459"/>
                  </a:cubicBezTo>
                  <a:cubicBezTo>
                    <a:pt x="100" y="459"/>
                    <a:pt x="100" y="460"/>
                    <a:pt x="100" y="460"/>
                  </a:cubicBezTo>
                  <a:cubicBezTo>
                    <a:pt x="100" y="460"/>
                    <a:pt x="100" y="460"/>
                    <a:pt x="100" y="460"/>
                  </a:cubicBezTo>
                  <a:close/>
                  <a:moveTo>
                    <a:pt x="104" y="446"/>
                  </a:moveTo>
                  <a:cubicBezTo>
                    <a:pt x="104" y="446"/>
                    <a:pt x="104" y="445"/>
                    <a:pt x="104" y="444"/>
                  </a:cubicBezTo>
                  <a:cubicBezTo>
                    <a:pt x="103" y="444"/>
                    <a:pt x="103" y="446"/>
                    <a:pt x="103" y="447"/>
                  </a:cubicBezTo>
                  <a:cubicBezTo>
                    <a:pt x="104" y="448"/>
                    <a:pt x="103" y="447"/>
                    <a:pt x="102" y="448"/>
                  </a:cubicBezTo>
                  <a:cubicBezTo>
                    <a:pt x="103" y="449"/>
                    <a:pt x="102" y="450"/>
                    <a:pt x="101" y="451"/>
                  </a:cubicBezTo>
                  <a:cubicBezTo>
                    <a:pt x="101" y="451"/>
                    <a:pt x="101" y="452"/>
                    <a:pt x="101" y="453"/>
                  </a:cubicBezTo>
                  <a:cubicBezTo>
                    <a:pt x="101" y="454"/>
                    <a:pt x="101" y="454"/>
                    <a:pt x="101" y="454"/>
                  </a:cubicBezTo>
                  <a:cubicBezTo>
                    <a:pt x="100" y="455"/>
                    <a:pt x="100" y="456"/>
                    <a:pt x="100" y="456"/>
                  </a:cubicBezTo>
                  <a:cubicBezTo>
                    <a:pt x="99" y="455"/>
                    <a:pt x="99" y="455"/>
                    <a:pt x="99" y="455"/>
                  </a:cubicBezTo>
                  <a:cubicBezTo>
                    <a:pt x="99" y="454"/>
                    <a:pt x="99" y="454"/>
                    <a:pt x="100" y="453"/>
                  </a:cubicBezTo>
                  <a:cubicBezTo>
                    <a:pt x="100" y="452"/>
                    <a:pt x="101" y="450"/>
                    <a:pt x="100" y="449"/>
                  </a:cubicBezTo>
                  <a:cubicBezTo>
                    <a:pt x="100" y="449"/>
                    <a:pt x="100" y="449"/>
                    <a:pt x="100" y="449"/>
                  </a:cubicBezTo>
                  <a:cubicBezTo>
                    <a:pt x="100" y="448"/>
                    <a:pt x="101" y="448"/>
                    <a:pt x="101" y="447"/>
                  </a:cubicBezTo>
                  <a:cubicBezTo>
                    <a:pt x="102" y="446"/>
                    <a:pt x="102" y="445"/>
                    <a:pt x="102" y="445"/>
                  </a:cubicBezTo>
                  <a:cubicBezTo>
                    <a:pt x="102" y="445"/>
                    <a:pt x="102" y="445"/>
                    <a:pt x="102" y="445"/>
                  </a:cubicBezTo>
                  <a:cubicBezTo>
                    <a:pt x="103" y="444"/>
                    <a:pt x="104" y="442"/>
                    <a:pt x="104" y="441"/>
                  </a:cubicBezTo>
                  <a:cubicBezTo>
                    <a:pt x="106" y="442"/>
                    <a:pt x="105" y="445"/>
                    <a:pt x="104" y="446"/>
                  </a:cubicBezTo>
                  <a:close/>
                  <a:moveTo>
                    <a:pt x="104" y="439"/>
                  </a:moveTo>
                  <a:cubicBezTo>
                    <a:pt x="103" y="439"/>
                    <a:pt x="104" y="435"/>
                    <a:pt x="104" y="434"/>
                  </a:cubicBezTo>
                  <a:cubicBezTo>
                    <a:pt x="108" y="438"/>
                    <a:pt x="104" y="439"/>
                    <a:pt x="104" y="439"/>
                  </a:cubicBezTo>
                  <a:close/>
                  <a:moveTo>
                    <a:pt x="105" y="434"/>
                  </a:moveTo>
                  <a:cubicBezTo>
                    <a:pt x="105" y="433"/>
                    <a:pt x="106" y="430"/>
                    <a:pt x="108" y="429"/>
                  </a:cubicBezTo>
                  <a:cubicBezTo>
                    <a:pt x="108" y="429"/>
                    <a:pt x="106" y="433"/>
                    <a:pt x="105" y="434"/>
                  </a:cubicBezTo>
                  <a:close/>
                  <a:moveTo>
                    <a:pt x="124" y="446"/>
                  </a:moveTo>
                  <a:cubicBezTo>
                    <a:pt x="124" y="447"/>
                    <a:pt x="122" y="446"/>
                    <a:pt x="122" y="447"/>
                  </a:cubicBezTo>
                  <a:cubicBezTo>
                    <a:pt x="122" y="449"/>
                    <a:pt x="122" y="450"/>
                    <a:pt x="120" y="450"/>
                  </a:cubicBezTo>
                  <a:cubicBezTo>
                    <a:pt x="120" y="448"/>
                    <a:pt x="121" y="447"/>
                    <a:pt x="121" y="447"/>
                  </a:cubicBezTo>
                  <a:cubicBezTo>
                    <a:pt x="122" y="446"/>
                    <a:pt x="122" y="444"/>
                    <a:pt x="123" y="444"/>
                  </a:cubicBezTo>
                  <a:cubicBezTo>
                    <a:pt x="124" y="444"/>
                    <a:pt x="124" y="445"/>
                    <a:pt x="124" y="446"/>
                  </a:cubicBezTo>
                  <a:close/>
                  <a:moveTo>
                    <a:pt x="126" y="439"/>
                  </a:moveTo>
                  <a:cubicBezTo>
                    <a:pt x="124" y="439"/>
                    <a:pt x="124" y="438"/>
                    <a:pt x="125" y="437"/>
                  </a:cubicBezTo>
                  <a:cubicBezTo>
                    <a:pt x="126" y="437"/>
                    <a:pt x="126" y="438"/>
                    <a:pt x="126" y="439"/>
                  </a:cubicBezTo>
                  <a:close/>
                  <a:moveTo>
                    <a:pt x="142" y="394"/>
                  </a:moveTo>
                  <a:cubicBezTo>
                    <a:pt x="141" y="394"/>
                    <a:pt x="140" y="395"/>
                    <a:pt x="139" y="396"/>
                  </a:cubicBezTo>
                  <a:cubicBezTo>
                    <a:pt x="138" y="395"/>
                    <a:pt x="141" y="394"/>
                    <a:pt x="141" y="392"/>
                  </a:cubicBezTo>
                  <a:cubicBezTo>
                    <a:pt x="142" y="393"/>
                    <a:pt x="143" y="393"/>
                    <a:pt x="144" y="393"/>
                  </a:cubicBezTo>
                  <a:cubicBezTo>
                    <a:pt x="144" y="395"/>
                    <a:pt x="143" y="393"/>
                    <a:pt x="142" y="394"/>
                  </a:cubicBezTo>
                  <a:close/>
                  <a:moveTo>
                    <a:pt x="191" y="374"/>
                  </a:moveTo>
                  <a:cubicBezTo>
                    <a:pt x="190" y="375"/>
                    <a:pt x="185" y="377"/>
                    <a:pt x="188" y="374"/>
                  </a:cubicBezTo>
                  <a:cubicBezTo>
                    <a:pt x="189" y="372"/>
                    <a:pt x="192" y="372"/>
                    <a:pt x="191" y="374"/>
                  </a:cubicBezTo>
                  <a:close/>
                  <a:moveTo>
                    <a:pt x="196" y="370"/>
                  </a:moveTo>
                  <a:cubicBezTo>
                    <a:pt x="195" y="369"/>
                    <a:pt x="195" y="370"/>
                    <a:pt x="193" y="370"/>
                  </a:cubicBezTo>
                  <a:cubicBezTo>
                    <a:pt x="194" y="368"/>
                    <a:pt x="195" y="367"/>
                    <a:pt x="197" y="367"/>
                  </a:cubicBezTo>
                  <a:cubicBezTo>
                    <a:pt x="197" y="366"/>
                    <a:pt x="196" y="364"/>
                    <a:pt x="197" y="364"/>
                  </a:cubicBezTo>
                  <a:cubicBezTo>
                    <a:pt x="199" y="364"/>
                    <a:pt x="198" y="365"/>
                    <a:pt x="198" y="365"/>
                  </a:cubicBezTo>
                  <a:cubicBezTo>
                    <a:pt x="197" y="367"/>
                    <a:pt x="198" y="369"/>
                    <a:pt x="196" y="370"/>
                  </a:cubicBezTo>
                  <a:close/>
                  <a:moveTo>
                    <a:pt x="179" y="354"/>
                  </a:moveTo>
                  <a:cubicBezTo>
                    <a:pt x="179" y="354"/>
                    <a:pt x="180" y="354"/>
                    <a:pt x="181" y="354"/>
                  </a:cubicBezTo>
                  <a:cubicBezTo>
                    <a:pt x="182" y="353"/>
                    <a:pt x="183" y="352"/>
                    <a:pt x="183" y="351"/>
                  </a:cubicBezTo>
                  <a:cubicBezTo>
                    <a:pt x="183" y="351"/>
                    <a:pt x="183" y="350"/>
                    <a:pt x="182" y="350"/>
                  </a:cubicBezTo>
                  <a:cubicBezTo>
                    <a:pt x="182" y="350"/>
                    <a:pt x="180" y="350"/>
                    <a:pt x="180" y="350"/>
                  </a:cubicBezTo>
                  <a:cubicBezTo>
                    <a:pt x="181" y="349"/>
                    <a:pt x="181" y="349"/>
                    <a:pt x="181" y="349"/>
                  </a:cubicBezTo>
                  <a:cubicBezTo>
                    <a:pt x="181" y="348"/>
                    <a:pt x="179" y="345"/>
                    <a:pt x="179" y="345"/>
                  </a:cubicBezTo>
                  <a:cubicBezTo>
                    <a:pt x="180" y="345"/>
                    <a:pt x="182" y="346"/>
                    <a:pt x="182" y="346"/>
                  </a:cubicBezTo>
                  <a:cubicBezTo>
                    <a:pt x="182" y="346"/>
                    <a:pt x="183" y="346"/>
                    <a:pt x="183" y="345"/>
                  </a:cubicBezTo>
                  <a:cubicBezTo>
                    <a:pt x="183" y="345"/>
                    <a:pt x="184" y="345"/>
                    <a:pt x="184" y="345"/>
                  </a:cubicBezTo>
                  <a:cubicBezTo>
                    <a:pt x="184" y="345"/>
                    <a:pt x="184" y="344"/>
                    <a:pt x="185" y="343"/>
                  </a:cubicBezTo>
                  <a:cubicBezTo>
                    <a:pt x="186" y="343"/>
                    <a:pt x="187" y="342"/>
                    <a:pt x="188" y="341"/>
                  </a:cubicBezTo>
                  <a:cubicBezTo>
                    <a:pt x="188" y="341"/>
                    <a:pt x="189" y="340"/>
                    <a:pt x="189" y="340"/>
                  </a:cubicBezTo>
                  <a:cubicBezTo>
                    <a:pt x="190" y="339"/>
                    <a:pt x="191" y="340"/>
                    <a:pt x="191" y="339"/>
                  </a:cubicBezTo>
                  <a:cubicBezTo>
                    <a:pt x="192" y="339"/>
                    <a:pt x="192" y="337"/>
                    <a:pt x="193" y="337"/>
                  </a:cubicBezTo>
                  <a:cubicBezTo>
                    <a:pt x="193" y="337"/>
                    <a:pt x="194" y="336"/>
                    <a:pt x="194" y="336"/>
                  </a:cubicBezTo>
                  <a:cubicBezTo>
                    <a:pt x="194" y="336"/>
                    <a:pt x="195" y="336"/>
                    <a:pt x="195" y="336"/>
                  </a:cubicBezTo>
                  <a:cubicBezTo>
                    <a:pt x="196" y="336"/>
                    <a:pt x="196" y="335"/>
                    <a:pt x="197" y="335"/>
                  </a:cubicBezTo>
                  <a:cubicBezTo>
                    <a:pt x="197" y="335"/>
                    <a:pt x="197" y="334"/>
                    <a:pt x="197" y="334"/>
                  </a:cubicBezTo>
                  <a:cubicBezTo>
                    <a:pt x="198" y="334"/>
                    <a:pt x="198" y="334"/>
                    <a:pt x="198" y="333"/>
                  </a:cubicBezTo>
                  <a:cubicBezTo>
                    <a:pt x="198" y="333"/>
                    <a:pt x="198" y="334"/>
                    <a:pt x="199" y="333"/>
                  </a:cubicBezTo>
                  <a:cubicBezTo>
                    <a:pt x="199" y="333"/>
                    <a:pt x="199" y="332"/>
                    <a:pt x="200" y="332"/>
                  </a:cubicBezTo>
                  <a:cubicBezTo>
                    <a:pt x="200" y="332"/>
                    <a:pt x="200" y="332"/>
                    <a:pt x="200" y="332"/>
                  </a:cubicBezTo>
                  <a:cubicBezTo>
                    <a:pt x="201" y="332"/>
                    <a:pt x="202" y="331"/>
                    <a:pt x="203" y="329"/>
                  </a:cubicBezTo>
                  <a:cubicBezTo>
                    <a:pt x="203" y="330"/>
                    <a:pt x="203" y="329"/>
                    <a:pt x="204" y="329"/>
                  </a:cubicBezTo>
                  <a:cubicBezTo>
                    <a:pt x="204" y="329"/>
                    <a:pt x="205" y="329"/>
                    <a:pt x="206" y="329"/>
                  </a:cubicBezTo>
                  <a:cubicBezTo>
                    <a:pt x="206" y="329"/>
                    <a:pt x="206" y="330"/>
                    <a:pt x="206" y="330"/>
                  </a:cubicBezTo>
                  <a:cubicBezTo>
                    <a:pt x="206" y="331"/>
                    <a:pt x="204" y="331"/>
                    <a:pt x="203" y="332"/>
                  </a:cubicBezTo>
                  <a:cubicBezTo>
                    <a:pt x="203" y="333"/>
                    <a:pt x="202" y="334"/>
                    <a:pt x="202" y="334"/>
                  </a:cubicBezTo>
                  <a:cubicBezTo>
                    <a:pt x="202" y="334"/>
                    <a:pt x="202" y="334"/>
                    <a:pt x="201" y="334"/>
                  </a:cubicBezTo>
                  <a:cubicBezTo>
                    <a:pt x="201" y="334"/>
                    <a:pt x="200" y="335"/>
                    <a:pt x="199" y="335"/>
                  </a:cubicBezTo>
                  <a:cubicBezTo>
                    <a:pt x="199" y="335"/>
                    <a:pt x="198" y="337"/>
                    <a:pt x="197" y="338"/>
                  </a:cubicBezTo>
                  <a:cubicBezTo>
                    <a:pt x="197" y="338"/>
                    <a:pt x="195" y="339"/>
                    <a:pt x="195" y="340"/>
                  </a:cubicBezTo>
                  <a:cubicBezTo>
                    <a:pt x="194" y="339"/>
                    <a:pt x="193" y="341"/>
                    <a:pt x="191" y="340"/>
                  </a:cubicBezTo>
                  <a:cubicBezTo>
                    <a:pt x="190" y="342"/>
                    <a:pt x="189" y="343"/>
                    <a:pt x="189" y="345"/>
                  </a:cubicBezTo>
                  <a:cubicBezTo>
                    <a:pt x="188" y="345"/>
                    <a:pt x="187" y="345"/>
                    <a:pt x="187" y="345"/>
                  </a:cubicBezTo>
                  <a:cubicBezTo>
                    <a:pt x="187" y="346"/>
                    <a:pt x="187" y="345"/>
                    <a:pt x="187" y="345"/>
                  </a:cubicBezTo>
                  <a:cubicBezTo>
                    <a:pt x="186" y="346"/>
                    <a:pt x="186" y="346"/>
                    <a:pt x="186" y="346"/>
                  </a:cubicBezTo>
                  <a:cubicBezTo>
                    <a:pt x="185" y="346"/>
                    <a:pt x="184" y="346"/>
                    <a:pt x="183" y="347"/>
                  </a:cubicBezTo>
                  <a:cubicBezTo>
                    <a:pt x="182" y="348"/>
                    <a:pt x="184" y="348"/>
                    <a:pt x="184" y="349"/>
                  </a:cubicBezTo>
                  <a:cubicBezTo>
                    <a:pt x="183" y="349"/>
                    <a:pt x="184" y="350"/>
                    <a:pt x="184" y="351"/>
                  </a:cubicBezTo>
                  <a:cubicBezTo>
                    <a:pt x="184" y="350"/>
                    <a:pt x="184" y="350"/>
                    <a:pt x="185" y="350"/>
                  </a:cubicBezTo>
                  <a:cubicBezTo>
                    <a:pt x="186" y="350"/>
                    <a:pt x="185" y="352"/>
                    <a:pt x="184" y="353"/>
                  </a:cubicBezTo>
                  <a:cubicBezTo>
                    <a:pt x="184" y="353"/>
                    <a:pt x="183" y="353"/>
                    <a:pt x="182" y="353"/>
                  </a:cubicBezTo>
                  <a:cubicBezTo>
                    <a:pt x="181" y="355"/>
                    <a:pt x="179" y="358"/>
                    <a:pt x="177" y="359"/>
                  </a:cubicBezTo>
                  <a:cubicBezTo>
                    <a:pt x="177" y="359"/>
                    <a:pt x="177" y="360"/>
                    <a:pt x="177" y="360"/>
                  </a:cubicBezTo>
                  <a:cubicBezTo>
                    <a:pt x="176" y="360"/>
                    <a:pt x="176" y="360"/>
                    <a:pt x="176" y="360"/>
                  </a:cubicBezTo>
                  <a:cubicBezTo>
                    <a:pt x="175" y="361"/>
                    <a:pt x="174" y="362"/>
                    <a:pt x="173" y="363"/>
                  </a:cubicBezTo>
                  <a:cubicBezTo>
                    <a:pt x="172" y="363"/>
                    <a:pt x="170" y="364"/>
                    <a:pt x="169" y="364"/>
                  </a:cubicBezTo>
                  <a:cubicBezTo>
                    <a:pt x="169" y="362"/>
                    <a:pt x="169" y="362"/>
                    <a:pt x="171" y="361"/>
                  </a:cubicBezTo>
                  <a:cubicBezTo>
                    <a:pt x="171" y="361"/>
                    <a:pt x="172" y="362"/>
                    <a:pt x="172" y="361"/>
                  </a:cubicBezTo>
                  <a:cubicBezTo>
                    <a:pt x="172" y="359"/>
                    <a:pt x="172" y="360"/>
                    <a:pt x="173" y="359"/>
                  </a:cubicBezTo>
                  <a:cubicBezTo>
                    <a:pt x="174" y="359"/>
                    <a:pt x="174" y="358"/>
                    <a:pt x="174" y="358"/>
                  </a:cubicBezTo>
                  <a:cubicBezTo>
                    <a:pt x="175" y="358"/>
                    <a:pt x="175" y="357"/>
                    <a:pt x="176" y="356"/>
                  </a:cubicBezTo>
                  <a:cubicBezTo>
                    <a:pt x="176" y="356"/>
                    <a:pt x="178" y="355"/>
                    <a:pt x="179" y="354"/>
                  </a:cubicBezTo>
                  <a:close/>
                  <a:moveTo>
                    <a:pt x="158" y="344"/>
                  </a:moveTo>
                  <a:cubicBezTo>
                    <a:pt x="158" y="344"/>
                    <a:pt x="159" y="345"/>
                    <a:pt x="158" y="346"/>
                  </a:cubicBezTo>
                  <a:cubicBezTo>
                    <a:pt x="158" y="347"/>
                    <a:pt x="157" y="348"/>
                    <a:pt x="156" y="347"/>
                  </a:cubicBezTo>
                  <a:cubicBezTo>
                    <a:pt x="156" y="346"/>
                    <a:pt x="157" y="345"/>
                    <a:pt x="158" y="344"/>
                  </a:cubicBezTo>
                  <a:close/>
                  <a:moveTo>
                    <a:pt x="150" y="357"/>
                  </a:moveTo>
                  <a:cubicBezTo>
                    <a:pt x="151" y="356"/>
                    <a:pt x="150" y="356"/>
                    <a:pt x="150" y="355"/>
                  </a:cubicBezTo>
                  <a:cubicBezTo>
                    <a:pt x="150" y="355"/>
                    <a:pt x="150" y="355"/>
                    <a:pt x="150" y="355"/>
                  </a:cubicBezTo>
                  <a:cubicBezTo>
                    <a:pt x="150" y="354"/>
                    <a:pt x="150" y="354"/>
                    <a:pt x="150" y="354"/>
                  </a:cubicBezTo>
                  <a:cubicBezTo>
                    <a:pt x="151" y="353"/>
                    <a:pt x="150" y="353"/>
                    <a:pt x="150" y="352"/>
                  </a:cubicBezTo>
                  <a:cubicBezTo>
                    <a:pt x="151" y="352"/>
                    <a:pt x="150" y="350"/>
                    <a:pt x="151" y="350"/>
                  </a:cubicBezTo>
                  <a:cubicBezTo>
                    <a:pt x="151" y="349"/>
                    <a:pt x="152" y="349"/>
                    <a:pt x="152" y="348"/>
                  </a:cubicBezTo>
                  <a:cubicBezTo>
                    <a:pt x="154" y="348"/>
                    <a:pt x="155" y="350"/>
                    <a:pt x="155" y="352"/>
                  </a:cubicBezTo>
                  <a:cubicBezTo>
                    <a:pt x="154" y="352"/>
                    <a:pt x="153" y="352"/>
                    <a:pt x="152" y="352"/>
                  </a:cubicBezTo>
                  <a:cubicBezTo>
                    <a:pt x="152" y="354"/>
                    <a:pt x="151" y="354"/>
                    <a:pt x="151" y="354"/>
                  </a:cubicBezTo>
                  <a:cubicBezTo>
                    <a:pt x="150" y="356"/>
                    <a:pt x="152" y="355"/>
                    <a:pt x="151" y="357"/>
                  </a:cubicBezTo>
                  <a:cubicBezTo>
                    <a:pt x="151" y="357"/>
                    <a:pt x="151" y="357"/>
                    <a:pt x="150" y="357"/>
                  </a:cubicBezTo>
                  <a:cubicBezTo>
                    <a:pt x="151" y="358"/>
                    <a:pt x="149" y="358"/>
                    <a:pt x="149" y="359"/>
                  </a:cubicBezTo>
                  <a:cubicBezTo>
                    <a:pt x="148" y="358"/>
                    <a:pt x="149" y="357"/>
                    <a:pt x="150" y="357"/>
                  </a:cubicBezTo>
                  <a:close/>
                  <a:moveTo>
                    <a:pt x="149" y="381"/>
                  </a:moveTo>
                  <a:cubicBezTo>
                    <a:pt x="150" y="380"/>
                    <a:pt x="151" y="380"/>
                    <a:pt x="152" y="378"/>
                  </a:cubicBezTo>
                  <a:cubicBezTo>
                    <a:pt x="152" y="378"/>
                    <a:pt x="153" y="378"/>
                    <a:pt x="154" y="378"/>
                  </a:cubicBezTo>
                  <a:cubicBezTo>
                    <a:pt x="155" y="377"/>
                    <a:pt x="155" y="376"/>
                    <a:pt x="156" y="375"/>
                  </a:cubicBezTo>
                  <a:cubicBezTo>
                    <a:pt x="156" y="375"/>
                    <a:pt x="155" y="374"/>
                    <a:pt x="155" y="374"/>
                  </a:cubicBezTo>
                  <a:cubicBezTo>
                    <a:pt x="154" y="374"/>
                    <a:pt x="153" y="375"/>
                    <a:pt x="153" y="374"/>
                  </a:cubicBezTo>
                  <a:cubicBezTo>
                    <a:pt x="153" y="374"/>
                    <a:pt x="153" y="373"/>
                    <a:pt x="154" y="373"/>
                  </a:cubicBezTo>
                  <a:cubicBezTo>
                    <a:pt x="154" y="373"/>
                    <a:pt x="151" y="370"/>
                    <a:pt x="152" y="369"/>
                  </a:cubicBezTo>
                  <a:cubicBezTo>
                    <a:pt x="152" y="369"/>
                    <a:pt x="154" y="370"/>
                    <a:pt x="155" y="370"/>
                  </a:cubicBezTo>
                  <a:cubicBezTo>
                    <a:pt x="155" y="370"/>
                    <a:pt x="155" y="370"/>
                    <a:pt x="156" y="369"/>
                  </a:cubicBezTo>
                  <a:cubicBezTo>
                    <a:pt x="156" y="369"/>
                    <a:pt x="156" y="369"/>
                    <a:pt x="156" y="369"/>
                  </a:cubicBezTo>
                  <a:cubicBezTo>
                    <a:pt x="156" y="369"/>
                    <a:pt x="156" y="368"/>
                    <a:pt x="157" y="367"/>
                  </a:cubicBezTo>
                  <a:cubicBezTo>
                    <a:pt x="158" y="366"/>
                    <a:pt x="159" y="366"/>
                    <a:pt x="160" y="365"/>
                  </a:cubicBezTo>
                  <a:cubicBezTo>
                    <a:pt x="160" y="364"/>
                    <a:pt x="161" y="364"/>
                    <a:pt x="161" y="363"/>
                  </a:cubicBezTo>
                  <a:cubicBezTo>
                    <a:pt x="162" y="363"/>
                    <a:pt x="162" y="363"/>
                    <a:pt x="163" y="363"/>
                  </a:cubicBezTo>
                  <a:cubicBezTo>
                    <a:pt x="164" y="362"/>
                    <a:pt x="164" y="361"/>
                    <a:pt x="165" y="360"/>
                  </a:cubicBezTo>
                  <a:cubicBezTo>
                    <a:pt x="165" y="360"/>
                    <a:pt x="166" y="360"/>
                    <a:pt x="166" y="360"/>
                  </a:cubicBezTo>
                  <a:cubicBezTo>
                    <a:pt x="166" y="359"/>
                    <a:pt x="167" y="359"/>
                    <a:pt x="167" y="359"/>
                  </a:cubicBezTo>
                  <a:cubicBezTo>
                    <a:pt x="168" y="359"/>
                    <a:pt x="168" y="358"/>
                    <a:pt x="169" y="358"/>
                  </a:cubicBezTo>
                  <a:cubicBezTo>
                    <a:pt x="169" y="358"/>
                    <a:pt x="169" y="357"/>
                    <a:pt x="169" y="357"/>
                  </a:cubicBezTo>
                  <a:cubicBezTo>
                    <a:pt x="169" y="357"/>
                    <a:pt x="169" y="357"/>
                    <a:pt x="170" y="356"/>
                  </a:cubicBezTo>
                  <a:cubicBezTo>
                    <a:pt x="170" y="356"/>
                    <a:pt x="170" y="357"/>
                    <a:pt x="170" y="356"/>
                  </a:cubicBezTo>
                  <a:cubicBezTo>
                    <a:pt x="171" y="356"/>
                    <a:pt x="171" y="355"/>
                    <a:pt x="171" y="355"/>
                  </a:cubicBezTo>
                  <a:cubicBezTo>
                    <a:pt x="171" y="355"/>
                    <a:pt x="171" y="355"/>
                    <a:pt x="172" y="355"/>
                  </a:cubicBezTo>
                  <a:cubicBezTo>
                    <a:pt x="172" y="354"/>
                    <a:pt x="173" y="354"/>
                    <a:pt x="174" y="352"/>
                  </a:cubicBezTo>
                  <a:cubicBezTo>
                    <a:pt x="174" y="352"/>
                    <a:pt x="175" y="352"/>
                    <a:pt x="175" y="352"/>
                  </a:cubicBezTo>
                  <a:cubicBezTo>
                    <a:pt x="176" y="352"/>
                    <a:pt x="176" y="352"/>
                    <a:pt x="177" y="352"/>
                  </a:cubicBezTo>
                  <a:cubicBezTo>
                    <a:pt x="177" y="352"/>
                    <a:pt x="177" y="352"/>
                    <a:pt x="177" y="352"/>
                  </a:cubicBezTo>
                  <a:cubicBezTo>
                    <a:pt x="177" y="354"/>
                    <a:pt x="176" y="354"/>
                    <a:pt x="175" y="355"/>
                  </a:cubicBezTo>
                  <a:cubicBezTo>
                    <a:pt x="174" y="355"/>
                    <a:pt x="174" y="356"/>
                    <a:pt x="173" y="357"/>
                  </a:cubicBezTo>
                  <a:cubicBezTo>
                    <a:pt x="173" y="357"/>
                    <a:pt x="173" y="356"/>
                    <a:pt x="173" y="357"/>
                  </a:cubicBezTo>
                  <a:cubicBezTo>
                    <a:pt x="173" y="357"/>
                    <a:pt x="172" y="358"/>
                    <a:pt x="171" y="358"/>
                  </a:cubicBezTo>
                  <a:cubicBezTo>
                    <a:pt x="171" y="358"/>
                    <a:pt x="170" y="360"/>
                    <a:pt x="169" y="361"/>
                  </a:cubicBezTo>
                  <a:cubicBezTo>
                    <a:pt x="168" y="361"/>
                    <a:pt x="167" y="362"/>
                    <a:pt x="167" y="363"/>
                  </a:cubicBezTo>
                  <a:cubicBezTo>
                    <a:pt x="166" y="363"/>
                    <a:pt x="165" y="365"/>
                    <a:pt x="163" y="363"/>
                  </a:cubicBezTo>
                  <a:cubicBezTo>
                    <a:pt x="162" y="365"/>
                    <a:pt x="162" y="367"/>
                    <a:pt x="161" y="368"/>
                  </a:cubicBezTo>
                  <a:cubicBezTo>
                    <a:pt x="160" y="368"/>
                    <a:pt x="160" y="369"/>
                    <a:pt x="159" y="369"/>
                  </a:cubicBezTo>
                  <a:cubicBezTo>
                    <a:pt x="159" y="369"/>
                    <a:pt x="159" y="369"/>
                    <a:pt x="159" y="369"/>
                  </a:cubicBezTo>
                  <a:cubicBezTo>
                    <a:pt x="159" y="370"/>
                    <a:pt x="158" y="370"/>
                    <a:pt x="158" y="370"/>
                  </a:cubicBezTo>
                  <a:cubicBezTo>
                    <a:pt x="157" y="370"/>
                    <a:pt x="156" y="370"/>
                    <a:pt x="155" y="371"/>
                  </a:cubicBezTo>
                  <a:cubicBezTo>
                    <a:pt x="155" y="372"/>
                    <a:pt x="156" y="371"/>
                    <a:pt x="156" y="373"/>
                  </a:cubicBezTo>
                  <a:cubicBezTo>
                    <a:pt x="156" y="373"/>
                    <a:pt x="156" y="374"/>
                    <a:pt x="156" y="375"/>
                  </a:cubicBezTo>
                  <a:cubicBezTo>
                    <a:pt x="157" y="374"/>
                    <a:pt x="157" y="374"/>
                    <a:pt x="157" y="373"/>
                  </a:cubicBezTo>
                  <a:cubicBezTo>
                    <a:pt x="158" y="374"/>
                    <a:pt x="157" y="376"/>
                    <a:pt x="157" y="377"/>
                  </a:cubicBezTo>
                  <a:cubicBezTo>
                    <a:pt x="157" y="377"/>
                    <a:pt x="156" y="377"/>
                    <a:pt x="155" y="377"/>
                  </a:cubicBezTo>
                  <a:cubicBezTo>
                    <a:pt x="154" y="379"/>
                    <a:pt x="152" y="382"/>
                    <a:pt x="151" y="384"/>
                  </a:cubicBezTo>
                  <a:cubicBezTo>
                    <a:pt x="151" y="384"/>
                    <a:pt x="150" y="384"/>
                    <a:pt x="150" y="384"/>
                  </a:cubicBezTo>
                  <a:cubicBezTo>
                    <a:pt x="150" y="384"/>
                    <a:pt x="150" y="384"/>
                    <a:pt x="149" y="384"/>
                  </a:cubicBezTo>
                  <a:cubicBezTo>
                    <a:pt x="148" y="385"/>
                    <a:pt x="147" y="387"/>
                    <a:pt x="146" y="387"/>
                  </a:cubicBezTo>
                  <a:cubicBezTo>
                    <a:pt x="146" y="388"/>
                    <a:pt x="145" y="388"/>
                    <a:pt x="145" y="388"/>
                  </a:cubicBezTo>
                  <a:cubicBezTo>
                    <a:pt x="145" y="388"/>
                    <a:pt x="145" y="388"/>
                    <a:pt x="145" y="389"/>
                  </a:cubicBezTo>
                  <a:cubicBezTo>
                    <a:pt x="145" y="389"/>
                    <a:pt x="145" y="390"/>
                    <a:pt x="145" y="390"/>
                  </a:cubicBezTo>
                  <a:cubicBezTo>
                    <a:pt x="144" y="391"/>
                    <a:pt x="144" y="391"/>
                    <a:pt x="144" y="391"/>
                  </a:cubicBezTo>
                  <a:cubicBezTo>
                    <a:pt x="143" y="391"/>
                    <a:pt x="143" y="392"/>
                    <a:pt x="142" y="392"/>
                  </a:cubicBezTo>
                  <a:cubicBezTo>
                    <a:pt x="142" y="391"/>
                    <a:pt x="142" y="391"/>
                    <a:pt x="142" y="391"/>
                  </a:cubicBezTo>
                  <a:cubicBezTo>
                    <a:pt x="142" y="391"/>
                    <a:pt x="143" y="391"/>
                    <a:pt x="143" y="390"/>
                  </a:cubicBezTo>
                  <a:cubicBezTo>
                    <a:pt x="143" y="390"/>
                    <a:pt x="143" y="389"/>
                    <a:pt x="143" y="389"/>
                  </a:cubicBezTo>
                  <a:cubicBezTo>
                    <a:pt x="143" y="389"/>
                    <a:pt x="143" y="389"/>
                    <a:pt x="143" y="389"/>
                  </a:cubicBezTo>
                  <a:cubicBezTo>
                    <a:pt x="143" y="387"/>
                    <a:pt x="143" y="386"/>
                    <a:pt x="144" y="386"/>
                  </a:cubicBezTo>
                  <a:cubicBezTo>
                    <a:pt x="145" y="386"/>
                    <a:pt x="145" y="386"/>
                    <a:pt x="145" y="386"/>
                  </a:cubicBezTo>
                  <a:cubicBezTo>
                    <a:pt x="145" y="386"/>
                    <a:pt x="145" y="386"/>
                    <a:pt x="145" y="386"/>
                  </a:cubicBezTo>
                  <a:cubicBezTo>
                    <a:pt x="145" y="386"/>
                    <a:pt x="145" y="386"/>
                    <a:pt x="145" y="386"/>
                  </a:cubicBezTo>
                  <a:cubicBezTo>
                    <a:pt x="145" y="386"/>
                    <a:pt x="145" y="386"/>
                    <a:pt x="145" y="386"/>
                  </a:cubicBezTo>
                  <a:cubicBezTo>
                    <a:pt x="145" y="384"/>
                    <a:pt x="145" y="385"/>
                    <a:pt x="147" y="384"/>
                  </a:cubicBezTo>
                  <a:cubicBezTo>
                    <a:pt x="147" y="383"/>
                    <a:pt x="147" y="383"/>
                    <a:pt x="147" y="383"/>
                  </a:cubicBezTo>
                  <a:cubicBezTo>
                    <a:pt x="148" y="382"/>
                    <a:pt x="148" y="382"/>
                    <a:pt x="149" y="381"/>
                  </a:cubicBezTo>
                  <a:close/>
                  <a:moveTo>
                    <a:pt x="140" y="374"/>
                  </a:moveTo>
                  <a:cubicBezTo>
                    <a:pt x="140" y="374"/>
                    <a:pt x="140" y="374"/>
                    <a:pt x="140" y="374"/>
                  </a:cubicBezTo>
                  <a:cubicBezTo>
                    <a:pt x="141" y="373"/>
                    <a:pt x="141" y="372"/>
                    <a:pt x="141" y="372"/>
                  </a:cubicBezTo>
                  <a:cubicBezTo>
                    <a:pt x="141" y="372"/>
                    <a:pt x="141" y="371"/>
                    <a:pt x="142" y="370"/>
                  </a:cubicBezTo>
                  <a:cubicBezTo>
                    <a:pt x="142" y="369"/>
                    <a:pt x="141" y="368"/>
                    <a:pt x="141" y="367"/>
                  </a:cubicBezTo>
                  <a:cubicBezTo>
                    <a:pt x="141" y="367"/>
                    <a:pt x="142" y="367"/>
                    <a:pt x="142" y="367"/>
                  </a:cubicBezTo>
                  <a:cubicBezTo>
                    <a:pt x="142" y="366"/>
                    <a:pt x="143" y="366"/>
                    <a:pt x="143" y="366"/>
                  </a:cubicBezTo>
                  <a:cubicBezTo>
                    <a:pt x="143" y="366"/>
                    <a:pt x="143" y="365"/>
                    <a:pt x="143" y="365"/>
                  </a:cubicBezTo>
                  <a:cubicBezTo>
                    <a:pt x="144" y="365"/>
                    <a:pt x="143" y="364"/>
                    <a:pt x="145" y="364"/>
                  </a:cubicBezTo>
                  <a:cubicBezTo>
                    <a:pt x="145" y="363"/>
                    <a:pt x="144" y="363"/>
                    <a:pt x="145" y="362"/>
                  </a:cubicBezTo>
                  <a:cubicBezTo>
                    <a:pt x="145" y="362"/>
                    <a:pt x="145" y="361"/>
                    <a:pt x="146" y="361"/>
                  </a:cubicBezTo>
                  <a:cubicBezTo>
                    <a:pt x="146" y="361"/>
                    <a:pt x="147" y="361"/>
                    <a:pt x="147" y="360"/>
                  </a:cubicBezTo>
                  <a:cubicBezTo>
                    <a:pt x="148" y="360"/>
                    <a:pt x="148" y="361"/>
                    <a:pt x="148" y="361"/>
                  </a:cubicBezTo>
                  <a:cubicBezTo>
                    <a:pt x="147" y="363"/>
                    <a:pt x="145" y="363"/>
                    <a:pt x="145" y="366"/>
                  </a:cubicBezTo>
                  <a:cubicBezTo>
                    <a:pt x="143" y="366"/>
                    <a:pt x="143" y="366"/>
                    <a:pt x="143" y="366"/>
                  </a:cubicBezTo>
                  <a:cubicBezTo>
                    <a:pt x="143" y="367"/>
                    <a:pt x="143" y="368"/>
                    <a:pt x="142" y="368"/>
                  </a:cubicBezTo>
                  <a:cubicBezTo>
                    <a:pt x="142" y="369"/>
                    <a:pt x="142" y="370"/>
                    <a:pt x="143" y="372"/>
                  </a:cubicBezTo>
                  <a:cubicBezTo>
                    <a:pt x="142" y="372"/>
                    <a:pt x="142" y="373"/>
                    <a:pt x="142" y="373"/>
                  </a:cubicBezTo>
                  <a:cubicBezTo>
                    <a:pt x="142" y="373"/>
                    <a:pt x="141" y="373"/>
                    <a:pt x="141" y="373"/>
                  </a:cubicBezTo>
                  <a:cubicBezTo>
                    <a:pt x="141" y="374"/>
                    <a:pt x="141" y="376"/>
                    <a:pt x="140" y="375"/>
                  </a:cubicBezTo>
                  <a:cubicBezTo>
                    <a:pt x="140" y="375"/>
                    <a:pt x="139" y="374"/>
                    <a:pt x="140" y="374"/>
                  </a:cubicBezTo>
                  <a:close/>
                  <a:moveTo>
                    <a:pt x="139" y="376"/>
                  </a:moveTo>
                  <a:cubicBezTo>
                    <a:pt x="139" y="376"/>
                    <a:pt x="139" y="376"/>
                    <a:pt x="140" y="376"/>
                  </a:cubicBezTo>
                  <a:cubicBezTo>
                    <a:pt x="139" y="377"/>
                    <a:pt x="139" y="378"/>
                    <a:pt x="138" y="378"/>
                  </a:cubicBezTo>
                  <a:cubicBezTo>
                    <a:pt x="138" y="380"/>
                    <a:pt x="137" y="381"/>
                    <a:pt x="136" y="382"/>
                  </a:cubicBezTo>
                  <a:cubicBezTo>
                    <a:pt x="135" y="380"/>
                    <a:pt x="137" y="377"/>
                    <a:pt x="139" y="376"/>
                  </a:cubicBezTo>
                  <a:close/>
                  <a:moveTo>
                    <a:pt x="135" y="381"/>
                  </a:moveTo>
                  <a:cubicBezTo>
                    <a:pt x="135" y="381"/>
                    <a:pt x="135" y="382"/>
                    <a:pt x="135" y="382"/>
                  </a:cubicBezTo>
                  <a:cubicBezTo>
                    <a:pt x="135" y="383"/>
                    <a:pt x="134" y="383"/>
                    <a:pt x="134" y="384"/>
                  </a:cubicBezTo>
                  <a:cubicBezTo>
                    <a:pt x="133" y="385"/>
                    <a:pt x="133" y="387"/>
                    <a:pt x="132" y="386"/>
                  </a:cubicBezTo>
                  <a:cubicBezTo>
                    <a:pt x="133" y="385"/>
                    <a:pt x="133" y="382"/>
                    <a:pt x="135" y="381"/>
                  </a:cubicBezTo>
                  <a:close/>
                  <a:moveTo>
                    <a:pt x="113" y="421"/>
                  </a:moveTo>
                  <a:cubicBezTo>
                    <a:pt x="112" y="421"/>
                    <a:pt x="114" y="416"/>
                    <a:pt x="114" y="415"/>
                  </a:cubicBezTo>
                  <a:cubicBezTo>
                    <a:pt x="115" y="415"/>
                    <a:pt x="115" y="415"/>
                    <a:pt x="115" y="415"/>
                  </a:cubicBezTo>
                  <a:cubicBezTo>
                    <a:pt x="116" y="411"/>
                    <a:pt x="126" y="410"/>
                    <a:pt x="113" y="421"/>
                  </a:cubicBezTo>
                  <a:close/>
                  <a:moveTo>
                    <a:pt x="120" y="436"/>
                  </a:moveTo>
                  <a:cubicBezTo>
                    <a:pt x="119" y="436"/>
                    <a:pt x="119" y="437"/>
                    <a:pt x="119" y="438"/>
                  </a:cubicBezTo>
                  <a:cubicBezTo>
                    <a:pt x="118" y="437"/>
                    <a:pt x="118" y="436"/>
                    <a:pt x="119" y="435"/>
                  </a:cubicBezTo>
                  <a:cubicBezTo>
                    <a:pt x="119" y="435"/>
                    <a:pt x="120" y="436"/>
                    <a:pt x="120" y="436"/>
                  </a:cubicBezTo>
                  <a:close/>
                  <a:moveTo>
                    <a:pt x="121" y="432"/>
                  </a:moveTo>
                  <a:cubicBezTo>
                    <a:pt x="122" y="433"/>
                    <a:pt x="120" y="434"/>
                    <a:pt x="119" y="435"/>
                  </a:cubicBezTo>
                  <a:cubicBezTo>
                    <a:pt x="118" y="433"/>
                    <a:pt x="121" y="433"/>
                    <a:pt x="121" y="432"/>
                  </a:cubicBezTo>
                  <a:close/>
                  <a:moveTo>
                    <a:pt x="117" y="442"/>
                  </a:moveTo>
                  <a:cubicBezTo>
                    <a:pt x="116" y="443"/>
                    <a:pt x="116" y="444"/>
                    <a:pt x="116" y="445"/>
                  </a:cubicBezTo>
                  <a:cubicBezTo>
                    <a:pt x="114" y="443"/>
                    <a:pt x="117" y="440"/>
                    <a:pt x="118" y="439"/>
                  </a:cubicBezTo>
                  <a:cubicBezTo>
                    <a:pt x="120" y="439"/>
                    <a:pt x="117" y="441"/>
                    <a:pt x="117" y="442"/>
                  </a:cubicBezTo>
                  <a:close/>
                  <a:moveTo>
                    <a:pt x="114" y="467"/>
                  </a:moveTo>
                  <a:cubicBezTo>
                    <a:pt x="113" y="467"/>
                    <a:pt x="113" y="468"/>
                    <a:pt x="112" y="468"/>
                  </a:cubicBezTo>
                  <a:cubicBezTo>
                    <a:pt x="112" y="466"/>
                    <a:pt x="114" y="467"/>
                    <a:pt x="114" y="466"/>
                  </a:cubicBezTo>
                  <a:cubicBezTo>
                    <a:pt x="114" y="465"/>
                    <a:pt x="113" y="466"/>
                    <a:pt x="113" y="466"/>
                  </a:cubicBezTo>
                  <a:cubicBezTo>
                    <a:pt x="112" y="465"/>
                    <a:pt x="113" y="462"/>
                    <a:pt x="113" y="461"/>
                  </a:cubicBezTo>
                  <a:cubicBezTo>
                    <a:pt x="115" y="463"/>
                    <a:pt x="114" y="465"/>
                    <a:pt x="114" y="467"/>
                  </a:cubicBezTo>
                  <a:close/>
                  <a:moveTo>
                    <a:pt x="114" y="458"/>
                  </a:moveTo>
                  <a:cubicBezTo>
                    <a:pt x="114" y="459"/>
                    <a:pt x="113" y="455"/>
                    <a:pt x="114" y="455"/>
                  </a:cubicBezTo>
                  <a:cubicBezTo>
                    <a:pt x="115" y="456"/>
                    <a:pt x="114" y="458"/>
                    <a:pt x="114" y="458"/>
                  </a:cubicBezTo>
                  <a:close/>
                  <a:moveTo>
                    <a:pt x="115" y="455"/>
                  </a:moveTo>
                  <a:cubicBezTo>
                    <a:pt x="113" y="455"/>
                    <a:pt x="116" y="450"/>
                    <a:pt x="116" y="450"/>
                  </a:cubicBezTo>
                  <a:cubicBezTo>
                    <a:pt x="117" y="450"/>
                    <a:pt x="118" y="456"/>
                    <a:pt x="115" y="455"/>
                  </a:cubicBezTo>
                  <a:close/>
                  <a:moveTo>
                    <a:pt x="117" y="449"/>
                  </a:moveTo>
                  <a:cubicBezTo>
                    <a:pt x="116" y="448"/>
                    <a:pt x="116" y="447"/>
                    <a:pt x="117" y="446"/>
                  </a:cubicBezTo>
                  <a:cubicBezTo>
                    <a:pt x="118" y="446"/>
                    <a:pt x="118" y="446"/>
                    <a:pt x="118" y="445"/>
                  </a:cubicBezTo>
                  <a:cubicBezTo>
                    <a:pt x="117" y="444"/>
                    <a:pt x="117" y="445"/>
                    <a:pt x="118" y="443"/>
                  </a:cubicBezTo>
                  <a:cubicBezTo>
                    <a:pt x="119" y="443"/>
                    <a:pt x="118" y="442"/>
                    <a:pt x="119" y="442"/>
                  </a:cubicBezTo>
                  <a:cubicBezTo>
                    <a:pt x="119" y="441"/>
                    <a:pt x="119" y="441"/>
                    <a:pt x="120" y="440"/>
                  </a:cubicBezTo>
                  <a:cubicBezTo>
                    <a:pt x="120" y="439"/>
                    <a:pt x="121" y="438"/>
                    <a:pt x="121" y="436"/>
                  </a:cubicBezTo>
                  <a:cubicBezTo>
                    <a:pt x="122" y="436"/>
                    <a:pt x="122" y="435"/>
                    <a:pt x="123" y="435"/>
                  </a:cubicBezTo>
                  <a:cubicBezTo>
                    <a:pt x="124" y="433"/>
                    <a:pt x="124" y="432"/>
                    <a:pt x="124" y="431"/>
                  </a:cubicBezTo>
                  <a:cubicBezTo>
                    <a:pt x="124" y="432"/>
                    <a:pt x="123" y="431"/>
                    <a:pt x="123" y="431"/>
                  </a:cubicBezTo>
                  <a:cubicBezTo>
                    <a:pt x="122" y="431"/>
                    <a:pt x="121" y="432"/>
                    <a:pt x="121" y="431"/>
                  </a:cubicBezTo>
                  <a:cubicBezTo>
                    <a:pt x="121" y="431"/>
                    <a:pt x="121" y="431"/>
                    <a:pt x="121" y="430"/>
                  </a:cubicBezTo>
                  <a:cubicBezTo>
                    <a:pt x="121" y="430"/>
                    <a:pt x="118" y="428"/>
                    <a:pt x="118" y="428"/>
                  </a:cubicBezTo>
                  <a:cubicBezTo>
                    <a:pt x="118" y="428"/>
                    <a:pt x="121" y="428"/>
                    <a:pt x="121" y="427"/>
                  </a:cubicBezTo>
                  <a:cubicBezTo>
                    <a:pt x="121" y="427"/>
                    <a:pt x="121" y="427"/>
                    <a:pt x="122" y="426"/>
                  </a:cubicBezTo>
                  <a:cubicBezTo>
                    <a:pt x="122" y="426"/>
                    <a:pt x="122" y="426"/>
                    <a:pt x="122" y="426"/>
                  </a:cubicBezTo>
                  <a:cubicBezTo>
                    <a:pt x="122" y="425"/>
                    <a:pt x="122" y="425"/>
                    <a:pt x="122" y="424"/>
                  </a:cubicBezTo>
                  <a:cubicBezTo>
                    <a:pt x="123" y="423"/>
                    <a:pt x="123" y="422"/>
                    <a:pt x="124" y="420"/>
                  </a:cubicBezTo>
                  <a:cubicBezTo>
                    <a:pt x="124" y="420"/>
                    <a:pt x="125" y="419"/>
                    <a:pt x="125" y="419"/>
                  </a:cubicBezTo>
                  <a:cubicBezTo>
                    <a:pt x="125" y="418"/>
                    <a:pt x="126" y="418"/>
                    <a:pt x="126" y="417"/>
                  </a:cubicBezTo>
                  <a:cubicBezTo>
                    <a:pt x="126" y="416"/>
                    <a:pt x="126" y="415"/>
                    <a:pt x="127" y="414"/>
                  </a:cubicBezTo>
                  <a:cubicBezTo>
                    <a:pt x="127" y="414"/>
                    <a:pt x="128" y="414"/>
                    <a:pt x="128" y="413"/>
                  </a:cubicBezTo>
                  <a:cubicBezTo>
                    <a:pt x="128" y="413"/>
                    <a:pt x="129" y="413"/>
                    <a:pt x="129" y="413"/>
                  </a:cubicBezTo>
                  <a:cubicBezTo>
                    <a:pt x="129" y="412"/>
                    <a:pt x="129" y="411"/>
                    <a:pt x="130" y="411"/>
                  </a:cubicBezTo>
                  <a:cubicBezTo>
                    <a:pt x="130" y="410"/>
                    <a:pt x="130" y="410"/>
                    <a:pt x="130" y="410"/>
                  </a:cubicBezTo>
                  <a:cubicBezTo>
                    <a:pt x="130" y="410"/>
                    <a:pt x="130" y="409"/>
                    <a:pt x="130" y="409"/>
                  </a:cubicBezTo>
                  <a:cubicBezTo>
                    <a:pt x="130" y="409"/>
                    <a:pt x="131" y="409"/>
                    <a:pt x="131" y="409"/>
                  </a:cubicBezTo>
                  <a:cubicBezTo>
                    <a:pt x="131" y="408"/>
                    <a:pt x="131" y="408"/>
                    <a:pt x="131" y="407"/>
                  </a:cubicBezTo>
                  <a:cubicBezTo>
                    <a:pt x="131" y="407"/>
                    <a:pt x="131" y="407"/>
                    <a:pt x="132" y="407"/>
                  </a:cubicBezTo>
                  <a:cubicBezTo>
                    <a:pt x="132" y="406"/>
                    <a:pt x="133" y="405"/>
                    <a:pt x="133" y="403"/>
                  </a:cubicBezTo>
                  <a:cubicBezTo>
                    <a:pt x="133" y="403"/>
                    <a:pt x="133" y="403"/>
                    <a:pt x="133" y="403"/>
                  </a:cubicBezTo>
                  <a:cubicBezTo>
                    <a:pt x="134" y="402"/>
                    <a:pt x="135" y="402"/>
                    <a:pt x="135" y="402"/>
                  </a:cubicBezTo>
                  <a:cubicBezTo>
                    <a:pt x="136" y="402"/>
                    <a:pt x="136" y="402"/>
                    <a:pt x="136" y="402"/>
                  </a:cubicBezTo>
                  <a:cubicBezTo>
                    <a:pt x="136" y="404"/>
                    <a:pt x="135" y="404"/>
                    <a:pt x="134" y="406"/>
                  </a:cubicBezTo>
                  <a:cubicBezTo>
                    <a:pt x="134" y="406"/>
                    <a:pt x="134" y="407"/>
                    <a:pt x="134" y="408"/>
                  </a:cubicBezTo>
                  <a:cubicBezTo>
                    <a:pt x="134" y="408"/>
                    <a:pt x="133" y="408"/>
                    <a:pt x="133" y="408"/>
                  </a:cubicBezTo>
                  <a:cubicBezTo>
                    <a:pt x="133" y="409"/>
                    <a:pt x="133" y="409"/>
                    <a:pt x="132" y="410"/>
                  </a:cubicBezTo>
                  <a:cubicBezTo>
                    <a:pt x="132" y="410"/>
                    <a:pt x="132" y="412"/>
                    <a:pt x="131" y="413"/>
                  </a:cubicBezTo>
                  <a:cubicBezTo>
                    <a:pt x="131" y="414"/>
                    <a:pt x="130" y="415"/>
                    <a:pt x="130" y="416"/>
                  </a:cubicBezTo>
                  <a:cubicBezTo>
                    <a:pt x="129" y="416"/>
                    <a:pt x="129" y="419"/>
                    <a:pt x="127" y="418"/>
                  </a:cubicBezTo>
                  <a:cubicBezTo>
                    <a:pt x="126" y="420"/>
                    <a:pt x="126" y="422"/>
                    <a:pt x="126" y="423"/>
                  </a:cubicBezTo>
                  <a:cubicBezTo>
                    <a:pt x="126" y="424"/>
                    <a:pt x="125" y="424"/>
                    <a:pt x="125" y="425"/>
                  </a:cubicBezTo>
                  <a:cubicBezTo>
                    <a:pt x="125" y="425"/>
                    <a:pt x="125" y="425"/>
                    <a:pt x="125" y="425"/>
                  </a:cubicBezTo>
                  <a:cubicBezTo>
                    <a:pt x="125" y="425"/>
                    <a:pt x="124" y="426"/>
                    <a:pt x="124" y="426"/>
                  </a:cubicBezTo>
                  <a:cubicBezTo>
                    <a:pt x="123" y="426"/>
                    <a:pt x="123" y="427"/>
                    <a:pt x="122" y="428"/>
                  </a:cubicBezTo>
                  <a:cubicBezTo>
                    <a:pt x="122" y="429"/>
                    <a:pt x="123" y="428"/>
                    <a:pt x="123" y="429"/>
                  </a:cubicBezTo>
                  <a:cubicBezTo>
                    <a:pt x="123" y="429"/>
                    <a:pt x="124" y="430"/>
                    <a:pt x="125" y="431"/>
                  </a:cubicBezTo>
                  <a:cubicBezTo>
                    <a:pt x="125" y="430"/>
                    <a:pt x="125" y="430"/>
                    <a:pt x="125" y="429"/>
                  </a:cubicBezTo>
                  <a:cubicBezTo>
                    <a:pt x="126" y="430"/>
                    <a:pt x="126" y="432"/>
                    <a:pt x="125" y="433"/>
                  </a:cubicBezTo>
                  <a:cubicBezTo>
                    <a:pt x="125" y="433"/>
                    <a:pt x="124" y="433"/>
                    <a:pt x="124" y="434"/>
                  </a:cubicBezTo>
                  <a:cubicBezTo>
                    <a:pt x="123" y="436"/>
                    <a:pt x="123" y="439"/>
                    <a:pt x="122" y="441"/>
                  </a:cubicBezTo>
                  <a:cubicBezTo>
                    <a:pt x="122" y="442"/>
                    <a:pt x="122" y="442"/>
                    <a:pt x="122" y="442"/>
                  </a:cubicBezTo>
                  <a:cubicBezTo>
                    <a:pt x="121" y="442"/>
                    <a:pt x="121" y="442"/>
                    <a:pt x="121" y="443"/>
                  </a:cubicBezTo>
                  <a:cubicBezTo>
                    <a:pt x="120" y="444"/>
                    <a:pt x="120" y="445"/>
                    <a:pt x="119" y="447"/>
                  </a:cubicBezTo>
                  <a:cubicBezTo>
                    <a:pt x="118" y="448"/>
                    <a:pt x="118" y="449"/>
                    <a:pt x="117" y="449"/>
                  </a:cubicBezTo>
                  <a:close/>
                  <a:moveTo>
                    <a:pt x="125" y="427"/>
                  </a:moveTo>
                  <a:cubicBezTo>
                    <a:pt x="124" y="427"/>
                    <a:pt x="125" y="426"/>
                    <a:pt x="125" y="426"/>
                  </a:cubicBezTo>
                  <a:cubicBezTo>
                    <a:pt x="126" y="426"/>
                    <a:pt x="125" y="427"/>
                    <a:pt x="125" y="427"/>
                  </a:cubicBezTo>
                  <a:close/>
                  <a:moveTo>
                    <a:pt x="142" y="487"/>
                  </a:moveTo>
                  <a:cubicBezTo>
                    <a:pt x="142" y="486"/>
                    <a:pt x="143" y="486"/>
                    <a:pt x="143" y="485"/>
                  </a:cubicBezTo>
                  <a:cubicBezTo>
                    <a:pt x="143" y="484"/>
                    <a:pt x="142" y="485"/>
                    <a:pt x="143" y="483"/>
                  </a:cubicBezTo>
                  <a:cubicBezTo>
                    <a:pt x="142" y="483"/>
                    <a:pt x="143" y="483"/>
                    <a:pt x="143" y="482"/>
                  </a:cubicBezTo>
                  <a:cubicBezTo>
                    <a:pt x="143" y="482"/>
                    <a:pt x="143" y="481"/>
                    <a:pt x="144" y="481"/>
                  </a:cubicBezTo>
                  <a:cubicBezTo>
                    <a:pt x="144" y="479"/>
                    <a:pt x="144" y="477"/>
                    <a:pt x="145" y="476"/>
                  </a:cubicBezTo>
                  <a:cubicBezTo>
                    <a:pt x="145" y="474"/>
                    <a:pt x="145" y="474"/>
                    <a:pt x="145" y="474"/>
                  </a:cubicBezTo>
                  <a:cubicBezTo>
                    <a:pt x="146" y="473"/>
                    <a:pt x="146" y="473"/>
                    <a:pt x="147" y="473"/>
                  </a:cubicBezTo>
                  <a:cubicBezTo>
                    <a:pt x="147" y="473"/>
                    <a:pt x="148" y="473"/>
                    <a:pt x="148" y="472"/>
                  </a:cubicBezTo>
                  <a:cubicBezTo>
                    <a:pt x="148" y="472"/>
                    <a:pt x="149" y="471"/>
                    <a:pt x="149" y="469"/>
                  </a:cubicBezTo>
                  <a:cubicBezTo>
                    <a:pt x="150" y="468"/>
                    <a:pt x="150" y="466"/>
                    <a:pt x="151" y="467"/>
                  </a:cubicBezTo>
                  <a:cubicBezTo>
                    <a:pt x="152" y="467"/>
                    <a:pt x="153" y="468"/>
                    <a:pt x="154" y="468"/>
                  </a:cubicBezTo>
                  <a:cubicBezTo>
                    <a:pt x="154" y="470"/>
                    <a:pt x="152" y="468"/>
                    <a:pt x="152" y="469"/>
                  </a:cubicBezTo>
                  <a:cubicBezTo>
                    <a:pt x="151" y="469"/>
                    <a:pt x="151" y="470"/>
                    <a:pt x="151" y="470"/>
                  </a:cubicBezTo>
                  <a:cubicBezTo>
                    <a:pt x="150" y="470"/>
                    <a:pt x="150" y="471"/>
                    <a:pt x="150" y="471"/>
                  </a:cubicBezTo>
                  <a:cubicBezTo>
                    <a:pt x="149" y="471"/>
                    <a:pt x="150" y="472"/>
                    <a:pt x="149" y="472"/>
                  </a:cubicBezTo>
                  <a:cubicBezTo>
                    <a:pt x="149" y="472"/>
                    <a:pt x="149" y="472"/>
                    <a:pt x="149" y="472"/>
                  </a:cubicBezTo>
                  <a:cubicBezTo>
                    <a:pt x="149" y="472"/>
                    <a:pt x="149" y="473"/>
                    <a:pt x="149" y="473"/>
                  </a:cubicBezTo>
                  <a:cubicBezTo>
                    <a:pt x="149" y="473"/>
                    <a:pt x="149" y="473"/>
                    <a:pt x="149" y="475"/>
                  </a:cubicBezTo>
                  <a:cubicBezTo>
                    <a:pt x="149" y="475"/>
                    <a:pt x="149" y="476"/>
                    <a:pt x="149" y="476"/>
                  </a:cubicBezTo>
                  <a:cubicBezTo>
                    <a:pt x="149" y="476"/>
                    <a:pt x="148" y="476"/>
                    <a:pt x="148" y="476"/>
                  </a:cubicBezTo>
                  <a:cubicBezTo>
                    <a:pt x="148" y="476"/>
                    <a:pt x="148" y="476"/>
                    <a:pt x="148" y="476"/>
                  </a:cubicBezTo>
                  <a:cubicBezTo>
                    <a:pt x="148" y="477"/>
                    <a:pt x="148" y="477"/>
                    <a:pt x="148" y="478"/>
                  </a:cubicBezTo>
                  <a:cubicBezTo>
                    <a:pt x="148" y="478"/>
                    <a:pt x="147" y="479"/>
                    <a:pt x="148" y="480"/>
                  </a:cubicBezTo>
                  <a:cubicBezTo>
                    <a:pt x="147" y="481"/>
                    <a:pt x="147" y="481"/>
                    <a:pt x="146" y="481"/>
                  </a:cubicBezTo>
                  <a:cubicBezTo>
                    <a:pt x="145" y="484"/>
                    <a:pt x="145" y="487"/>
                    <a:pt x="143" y="489"/>
                  </a:cubicBezTo>
                  <a:cubicBezTo>
                    <a:pt x="142" y="489"/>
                    <a:pt x="142" y="488"/>
                    <a:pt x="142" y="487"/>
                  </a:cubicBezTo>
                  <a:close/>
                  <a:moveTo>
                    <a:pt x="151" y="477"/>
                  </a:moveTo>
                  <a:cubicBezTo>
                    <a:pt x="150" y="477"/>
                    <a:pt x="150" y="476"/>
                    <a:pt x="150" y="474"/>
                  </a:cubicBezTo>
                  <a:cubicBezTo>
                    <a:pt x="152" y="474"/>
                    <a:pt x="151" y="476"/>
                    <a:pt x="151" y="477"/>
                  </a:cubicBezTo>
                  <a:close/>
                  <a:moveTo>
                    <a:pt x="148" y="594"/>
                  </a:moveTo>
                  <a:cubicBezTo>
                    <a:pt x="148" y="594"/>
                    <a:pt x="148" y="594"/>
                    <a:pt x="148" y="595"/>
                  </a:cubicBezTo>
                  <a:cubicBezTo>
                    <a:pt x="148" y="595"/>
                    <a:pt x="148" y="595"/>
                    <a:pt x="148" y="596"/>
                  </a:cubicBezTo>
                  <a:cubicBezTo>
                    <a:pt x="148" y="596"/>
                    <a:pt x="148" y="597"/>
                    <a:pt x="148" y="598"/>
                  </a:cubicBezTo>
                  <a:cubicBezTo>
                    <a:pt x="148" y="598"/>
                    <a:pt x="148" y="599"/>
                    <a:pt x="148" y="599"/>
                  </a:cubicBezTo>
                  <a:cubicBezTo>
                    <a:pt x="147" y="600"/>
                    <a:pt x="147" y="600"/>
                    <a:pt x="147" y="600"/>
                  </a:cubicBezTo>
                  <a:cubicBezTo>
                    <a:pt x="147" y="600"/>
                    <a:pt x="147" y="599"/>
                    <a:pt x="147" y="599"/>
                  </a:cubicBezTo>
                  <a:cubicBezTo>
                    <a:pt x="146" y="599"/>
                    <a:pt x="147" y="598"/>
                    <a:pt x="147" y="598"/>
                  </a:cubicBezTo>
                  <a:cubicBezTo>
                    <a:pt x="147" y="597"/>
                    <a:pt x="147" y="597"/>
                    <a:pt x="147" y="597"/>
                  </a:cubicBezTo>
                  <a:cubicBezTo>
                    <a:pt x="146" y="597"/>
                    <a:pt x="146" y="597"/>
                    <a:pt x="146" y="596"/>
                  </a:cubicBezTo>
                  <a:cubicBezTo>
                    <a:pt x="146" y="596"/>
                    <a:pt x="146" y="595"/>
                    <a:pt x="146" y="595"/>
                  </a:cubicBezTo>
                  <a:cubicBezTo>
                    <a:pt x="146" y="593"/>
                    <a:pt x="146" y="592"/>
                    <a:pt x="146" y="591"/>
                  </a:cubicBezTo>
                  <a:cubicBezTo>
                    <a:pt x="146" y="590"/>
                    <a:pt x="145" y="590"/>
                    <a:pt x="146" y="590"/>
                  </a:cubicBezTo>
                  <a:cubicBezTo>
                    <a:pt x="146" y="590"/>
                    <a:pt x="147" y="589"/>
                    <a:pt x="147" y="589"/>
                  </a:cubicBezTo>
                  <a:cubicBezTo>
                    <a:pt x="147" y="589"/>
                    <a:pt x="147" y="588"/>
                    <a:pt x="147" y="588"/>
                  </a:cubicBezTo>
                  <a:cubicBezTo>
                    <a:pt x="147" y="587"/>
                    <a:pt x="146" y="586"/>
                    <a:pt x="146" y="585"/>
                  </a:cubicBezTo>
                  <a:cubicBezTo>
                    <a:pt x="146" y="586"/>
                    <a:pt x="146" y="586"/>
                    <a:pt x="146" y="586"/>
                  </a:cubicBezTo>
                  <a:cubicBezTo>
                    <a:pt x="145" y="586"/>
                    <a:pt x="145" y="587"/>
                    <a:pt x="145" y="587"/>
                  </a:cubicBezTo>
                  <a:cubicBezTo>
                    <a:pt x="144" y="587"/>
                    <a:pt x="144" y="586"/>
                    <a:pt x="144" y="586"/>
                  </a:cubicBezTo>
                  <a:cubicBezTo>
                    <a:pt x="144" y="586"/>
                    <a:pt x="142" y="586"/>
                    <a:pt x="142" y="585"/>
                  </a:cubicBezTo>
                  <a:cubicBezTo>
                    <a:pt x="142" y="585"/>
                    <a:pt x="143" y="584"/>
                    <a:pt x="143" y="584"/>
                  </a:cubicBezTo>
                  <a:cubicBezTo>
                    <a:pt x="143" y="584"/>
                    <a:pt x="143" y="583"/>
                    <a:pt x="143" y="583"/>
                  </a:cubicBezTo>
                  <a:cubicBezTo>
                    <a:pt x="143" y="583"/>
                    <a:pt x="143" y="583"/>
                    <a:pt x="143" y="583"/>
                  </a:cubicBezTo>
                  <a:cubicBezTo>
                    <a:pt x="143" y="582"/>
                    <a:pt x="143" y="582"/>
                    <a:pt x="143" y="581"/>
                  </a:cubicBezTo>
                  <a:cubicBezTo>
                    <a:pt x="143" y="580"/>
                    <a:pt x="143" y="579"/>
                    <a:pt x="143" y="578"/>
                  </a:cubicBezTo>
                  <a:cubicBezTo>
                    <a:pt x="143" y="578"/>
                    <a:pt x="143" y="577"/>
                    <a:pt x="143" y="577"/>
                  </a:cubicBezTo>
                  <a:cubicBezTo>
                    <a:pt x="143" y="576"/>
                    <a:pt x="143" y="576"/>
                    <a:pt x="143" y="575"/>
                  </a:cubicBezTo>
                  <a:cubicBezTo>
                    <a:pt x="143" y="575"/>
                    <a:pt x="143" y="574"/>
                    <a:pt x="143" y="573"/>
                  </a:cubicBezTo>
                  <a:cubicBezTo>
                    <a:pt x="143" y="573"/>
                    <a:pt x="143" y="573"/>
                    <a:pt x="143" y="572"/>
                  </a:cubicBezTo>
                  <a:cubicBezTo>
                    <a:pt x="143" y="572"/>
                    <a:pt x="144" y="572"/>
                    <a:pt x="144" y="571"/>
                  </a:cubicBezTo>
                  <a:cubicBezTo>
                    <a:pt x="144" y="571"/>
                    <a:pt x="143" y="570"/>
                    <a:pt x="144" y="570"/>
                  </a:cubicBezTo>
                  <a:cubicBezTo>
                    <a:pt x="144" y="570"/>
                    <a:pt x="144" y="569"/>
                    <a:pt x="144" y="569"/>
                  </a:cubicBezTo>
                  <a:cubicBezTo>
                    <a:pt x="144" y="569"/>
                    <a:pt x="143" y="569"/>
                    <a:pt x="143" y="568"/>
                  </a:cubicBezTo>
                  <a:cubicBezTo>
                    <a:pt x="143" y="568"/>
                    <a:pt x="144" y="568"/>
                    <a:pt x="144" y="568"/>
                  </a:cubicBezTo>
                  <a:cubicBezTo>
                    <a:pt x="144" y="568"/>
                    <a:pt x="143" y="567"/>
                    <a:pt x="143" y="567"/>
                  </a:cubicBezTo>
                  <a:cubicBezTo>
                    <a:pt x="143" y="567"/>
                    <a:pt x="144" y="567"/>
                    <a:pt x="144" y="567"/>
                  </a:cubicBezTo>
                  <a:cubicBezTo>
                    <a:pt x="143" y="566"/>
                    <a:pt x="144" y="565"/>
                    <a:pt x="143" y="564"/>
                  </a:cubicBezTo>
                  <a:cubicBezTo>
                    <a:pt x="143" y="564"/>
                    <a:pt x="143" y="563"/>
                    <a:pt x="143" y="563"/>
                  </a:cubicBezTo>
                  <a:cubicBezTo>
                    <a:pt x="144" y="563"/>
                    <a:pt x="144" y="562"/>
                    <a:pt x="144" y="562"/>
                  </a:cubicBezTo>
                  <a:cubicBezTo>
                    <a:pt x="145" y="562"/>
                    <a:pt x="145" y="562"/>
                    <a:pt x="145" y="562"/>
                  </a:cubicBezTo>
                  <a:cubicBezTo>
                    <a:pt x="146" y="563"/>
                    <a:pt x="145" y="564"/>
                    <a:pt x="145" y="565"/>
                  </a:cubicBezTo>
                  <a:cubicBezTo>
                    <a:pt x="145" y="565"/>
                    <a:pt x="145" y="566"/>
                    <a:pt x="145" y="567"/>
                  </a:cubicBezTo>
                  <a:cubicBezTo>
                    <a:pt x="145" y="567"/>
                    <a:pt x="145" y="567"/>
                    <a:pt x="145" y="567"/>
                  </a:cubicBezTo>
                  <a:cubicBezTo>
                    <a:pt x="145" y="567"/>
                    <a:pt x="145" y="568"/>
                    <a:pt x="145" y="568"/>
                  </a:cubicBezTo>
                  <a:cubicBezTo>
                    <a:pt x="145" y="569"/>
                    <a:pt x="145" y="570"/>
                    <a:pt x="145" y="571"/>
                  </a:cubicBezTo>
                  <a:cubicBezTo>
                    <a:pt x="145" y="572"/>
                    <a:pt x="145" y="573"/>
                    <a:pt x="146" y="573"/>
                  </a:cubicBezTo>
                  <a:cubicBezTo>
                    <a:pt x="145" y="574"/>
                    <a:pt x="145" y="575"/>
                    <a:pt x="144" y="576"/>
                  </a:cubicBezTo>
                  <a:cubicBezTo>
                    <a:pt x="144" y="577"/>
                    <a:pt x="145" y="578"/>
                    <a:pt x="145" y="579"/>
                  </a:cubicBezTo>
                  <a:cubicBezTo>
                    <a:pt x="145" y="580"/>
                    <a:pt x="145" y="580"/>
                    <a:pt x="145" y="581"/>
                  </a:cubicBezTo>
                  <a:cubicBezTo>
                    <a:pt x="145" y="581"/>
                    <a:pt x="145" y="581"/>
                    <a:pt x="145" y="581"/>
                  </a:cubicBezTo>
                  <a:cubicBezTo>
                    <a:pt x="145" y="581"/>
                    <a:pt x="145" y="582"/>
                    <a:pt x="145" y="582"/>
                  </a:cubicBezTo>
                  <a:cubicBezTo>
                    <a:pt x="144" y="582"/>
                    <a:pt x="144" y="583"/>
                    <a:pt x="144" y="584"/>
                  </a:cubicBezTo>
                  <a:cubicBezTo>
                    <a:pt x="144" y="585"/>
                    <a:pt x="145" y="584"/>
                    <a:pt x="145" y="584"/>
                  </a:cubicBezTo>
                  <a:cubicBezTo>
                    <a:pt x="145" y="585"/>
                    <a:pt x="146" y="585"/>
                    <a:pt x="146" y="585"/>
                  </a:cubicBezTo>
                  <a:cubicBezTo>
                    <a:pt x="146" y="585"/>
                    <a:pt x="146" y="584"/>
                    <a:pt x="146" y="584"/>
                  </a:cubicBezTo>
                  <a:cubicBezTo>
                    <a:pt x="147" y="584"/>
                    <a:pt x="148" y="585"/>
                    <a:pt x="148" y="586"/>
                  </a:cubicBezTo>
                  <a:cubicBezTo>
                    <a:pt x="148" y="586"/>
                    <a:pt x="147" y="587"/>
                    <a:pt x="147" y="587"/>
                  </a:cubicBezTo>
                  <a:cubicBezTo>
                    <a:pt x="147" y="589"/>
                    <a:pt x="149" y="591"/>
                    <a:pt x="148" y="593"/>
                  </a:cubicBezTo>
                  <a:cubicBezTo>
                    <a:pt x="148" y="593"/>
                    <a:pt x="149" y="593"/>
                    <a:pt x="148" y="594"/>
                  </a:cubicBezTo>
                  <a:close/>
                  <a:moveTo>
                    <a:pt x="149" y="557"/>
                  </a:moveTo>
                  <a:cubicBezTo>
                    <a:pt x="148" y="558"/>
                    <a:pt x="149" y="560"/>
                    <a:pt x="148" y="561"/>
                  </a:cubicBezTo>
                  <a:cubicBezTo>
                    <a:pt x="148" y="562"/>
                    <a:pt x="148" y="563"/>
                    <a:pt x="147" y="563"/>
                  </a:cubicBezTo>
                  <a:cubicBezTo>
                    <a:pt x="146" y="562"/>
                    <a:pt x="146" y="562"/>
                    <a:pt x="147" y="561"/>
                  </a:cubicBezTo>
                  <a:cubicBezTo>
                    <a:pt x="147" y="561"/>
                    <a:pt x="148" y="560"/>
                    <a:pt x="147" y="560"/>
                  </a:cubicBezTo>
                  <a:cubicBezTo>
                    <a:pt x="146" y="559"/>
                    <a:pt x="147" y="560"/>
                    <a:pt x="147" y="558"/>
                  </a:cubicBezTo>
                  <a:cubicBezTo>
                    <a:pt x="147" y="558"/>
                    <a:pt x="147" y="558"/>
                    <a:pt x="147" y="557"/>
                  </a:cubicBezTo>
                  <a:cubicBezTo>
                    <a:pt x="147" y="557"/>
                    <a:pt x="147" y="556"/>
                    <a:pt x="147" y="556"/>
                  </a:cubicBezTo>
                  <a:cubicBezTo>
                    <a:pt x="147" y="555"/>
                    <a:pt x="147" y="554"/>
                    <a:pt x="147" y="553"/>
                  </a:cubicBezTo>
                  <a:cubicBezTo>
                    <a:pt x="148" y="552"/>
                    <a:pt x="148" y="552"/>
                    <a:pt x="149" y="551"/>
                  </a:cubicBezTo>
                  <a:cubicBezTo>
                    <a:pt x="148" y="550"/>
                    <a:pt x="148" y="549"/>
                    <a:pt x="148" y="548"/>
                  </a:cubicBezTo>
                  <a:cubicBezTo>
                    <a:pt x="148" y="549"/>
                    <a:pt x="148" y="549"/>
                    <a:pt x="147" y="549"/>
                  </a:cubicBezTo>
                  <a:cubicBezTo>
                    <a:pt x="147" y="549"/>
                    <a:pt x="146" y="550"/>
                    <a:pt x="146" y="549"/>
                  </a:cubicBezTo>
                  <a:cubicBezTo>
                    <a:pt x="146" y="549"/>
                    <a:pt x="146" y="549"/>
                    <a:pt x="146" y="549"/>
                  </a:cubicBezTo>
                  <a:cubicBezTo>
                    <a:pt x="146" y="548"/>
                    <a:pt x="144" y="548"/>
                    <a:pt x="144" y="548"/>
                  </a:cubicBezTo>
                  <a:cubicBezTo>
                    <a:pt x="144" y="547"/>
                    <a:pt x="145" y="547"/>
                    <a:pt x="145" y="546"/>
                  </a:cubicBezTo>
                  <a:cubicBezTo>
                    <a:pt x="145" y="546"/>
                    <a:pt x="145" y="546"/>
                    <a:pt x="145" y="546"/>
                  </a:cubicBezTo>
                  <a:cubicBezTo>
                    <a:pt x="146" y="545"/>
                    <a:pt x="146" y="545"/>
                    <a:pt x="146" y="545"/>
                  </a:cubicBezTo>
                  <a:cubicBezTo>
                    <a:pt x="146" y="545"/>
                    <a:pt x="145" y="544"/>
                    <a:pt x="145" y="544"/>
                  </a:cubicBezTo>
                  <a:cubicBezTo>
                    <a:pt x="146" y="543"/>
                    <a:pt x="146" y="542"/>
                    <a:pt x="146" y="541"/>
                  </a:cubicBezTo>
                  <a:cubicBezTo>
                    <a:pt x="146" y="540"/>
                    <a:pt x="146" y="540"/>
                    <a:pt x="146" y="539"/>
                  </a:cubicBezTo>
                  <a:cubicBezTo>
                    <a:pt x="146" y="539"/>
                    <a:pt x="147" y="539"/>
                    <a:pt x="147" y="538"/>
                  </a:cubicBezTo>
                  <a:cubicBezTo>
                    <a:pt x="147" y="537"/>
                    <a:pt x="147" y="537"/>
                    <a:pt x="147" y="536"/>
                  </a:cubicBezTo>
                  <a:cubicBezTo>
                    <a:pt x="147" y="536"/>
                    <a:pt x="147" y="535"/>
                    <a:pt x="147" y="535"/>
                  </a:cubicBezTo>
                  <a:cubicBezTo>
                    <a:pt x="147" y="535"/>
                    <a:pt x="148" y="534"/>
                    <a:pt x="148" y="534"/>
                  </a:cubicBezTo>
                  <a:cubicBezTo>
                    <a:pt x="148" y="534"/>
                    <a:pt x="148" y="533"/>
                    <a:pt x="148" y="532"/>
                  </a:cubicBezTo>
                  <a:cubicBezTo>
                    <a:pt x="148" y="532"/>
                    <a:pt x="148" y="532"/>
                    <a:pt x="148" y="532"/>
                  </a:cubicBezTo>
                  <a:cubicBezTo>
                    <a:pt x="148" y="532"/>
                    <a:pt x="148" y="532"/>
                    <a:pt x="148" y="531"/>
                  </a:cubicBezTo>
                  <a:cubicBezTo>
                    <a:pt x="148" y="531"/>
                    <a:pt x="148" y="531"/>
                    <a:pt x="148" y="531"/>
                  </a:cubicBezTo>
                  <a:cubicBezTo>
                    <a:pt x="148" y="531"/>
                    <a:pt x="148" y="530"/>
                    <a:pt x="148" y="530"/>
                  </a:cubicBezTo>
                  <a:cubicBezTo>
                    <a:pt x="148" y="530"/>
                    <a:pt x="149" y="530"/>
                    <a:pt x="149" y="529"/>
                  </a:cubicBezTo>
                  <a:cubicBezTo>
                    <a:pt x="149" y="529"/>
                    <a:pt x="149" y="528"/>
                    <a:pt x="149" y="527"/>
                  </a:cubicBezTo>
                  <a:cubicBezTo>
                    <a:pt x="149" y="527"/>
                    <a:pt x="149" y="526"/>
                    <a:pt x="149" y="526"/>
                  </a:cubicBezTo>
                  <a:cubicBezTo>
                    <a:pt x="149" y="526"/>
                    <a:pt x="150" y="525"/>
                    <a:pt x="150" y="525"/>
                  </a:cubicBezTo>
                  <a:cubicBezTo>
                    <a:pt x="150" y="525"/>
                    <a:pt x="151" y="525"/>
                    <a:pt x="151" y="525"/>
                  </a:cubicBezTo>
                  <a:cubicBezTo>
                    <a:pt x="151" y="526"/>
                    <a:pt x="150" y="527"/>
                    <a:pt x="150" y="528"/>
                  </a:cubicBezTo>
                  <a:cubicBezTo>
                    <a:pt x="150" y="528"/>
                    <a:pt x="150" y="529"/>
                    <a:pt x="150" y="530"/>
                  </a:cubicBezTo>
                  <a:cubicBezTo>
                    <a:pt x="150" y="530"/>
                    <a:pt x="150" y="530"/>
                    <a:pt x="150" y="530"/>
                  </a:cubicBezTo>
                  <a:cubicBezTo>
                    <a:pt x="150" y="530"/>
                    <a:pt x="150" y="531"/>
                    <a:pt x="150" y="531"/>
                  </a:cubicBezTo>
                  <a:cubicBezTo>
                    <a:pt x="149" y="532"/>
                    <a:pt x="150" y="533"/>
                    <a:pt x="150" y="534"/>
                  </a:cubicBezTo>
                  <a:cubicBezTo>
                    <a:pt x="149" y="535"/>
                    <a:pt x="149" y="536"/>
                    <a:pt x="149" y="537"/>
                  </a:cubicBezTo>
                  <a:cubicBezTo>
                    <a:pt x="148" y="537"/>
                    <a:pt x="149" y="538"/>
                    <a:pt x="147" y="538"/>
                  </a:cubicBezTo>
                  <a:cubicBezTo>
                    <a:pt x="147" y="540"/>
                    <a:pt x="148" y="541"/>
                    <a:pt x="148" y="542"/>
                  </a:cubicBezTo>
                  <a:cubicBezTo>
                    <a:pt x="148" y="543"/>
                    <a:pt x="148" y="543"/>
                    <a:pt x="148" y="544"/>
                  </a:cubicBezTo>
                  <a:cubicBezTo>
                    <a:pt x="148" y="544"/>
                    <a:pt x="147" y="544"/>
                    <a:pt x="147" y="544"/>
                  </a:cubicBezTo>
                  <a:cubicBezTo>
                    <a:pt x="147" y="544"/>
                    <a:pt x="148" y="545"/>
                    <a:pt x="148" y="545"/>
                  </a:cubicBezTo>
                  <a:cubicBezTo>
                    <a:pt x="147" y="545"/>
                    <a:pt x="146" y="546"/>
                    <a:pt x="146" y="547"/>
                  </a:cubicBezTo>
                  <a:cubicBezTo>
                    <a:pt x="146" y="548"/>
                    <a:pt x="147" y="546"/>
                    <a:pt x="147" y="547"/>
                  </a:cubicBezTo>
                  <a:cubicBezTo>
                    <a:pt x="147" y="547"/>
                    <a:pt x="148" y="548"/>
                    <a:pt x="148" y="548"/>
                  </a:cubicBezTo>
                  <a:cubicBezTo>
                    <a:pt x="148" y="548"/>
                    <a:pt x="148" y="547"/>
                    <a:pt x="149" y="547"/>
                  </a:cubicBezTo>
                  <a:cubicBezTo>
                    <a:pt x="149" y="547"/>
                    <a:pt x="150" y="549"/>
                    <a:pt x="150" y="549"/>
                  </a:cubicBezTo>
                  <a:cubicBezTo>
                    <a:pt x="150" y="549"/>
                    <a:pt x="149" y="550"/>
                    <a:pt x="149" y="550"/>
                  </a:cubicBezTo>
                  <a:cubicBezTo>
                    <a:pt x="149" y="552"/>
                    <a:pt x="150" y="555"/>
                    <a:pt x="149" y="556"/>
                  </a:cubicBezTo>
                  <a:cubicBezTo>
                    <a:pt x="149" y="556"/>
                    <a:pt x="149" y="557"/>
                    <a:pt x="149" y="557"/>
                  </a:cubicBezTo>
                  <a:cubicBezTo>
                    <a:pt x="149" y="557"/>
                    <a:pt x="149" y="557"/>
                    <a:pt x="149" y="557"/>
                  </a:cubicBezTo>
                  <a:close/>
                  <a:moveTo>
                    <a:pt x="154" y="631"/>
                  </a:moveTo>
                  <a:cubicBezTo>
                    <a:pt x="154" y="630"/>
                    <a:pt x="154" y="630"/>
                    <a:pt x="154" y="629"/>
                  </a:cubicBezTo>
                  <a:cubicBezTo>
                    <a:pt x="154" y="629"/>
                    <a:pt x="154" y="629"/>
                    <a:pt x="154" y="629"/>
                  </a:cubicBezTo>
                  <a:cubicBezTo>
                    <a:pt x="153" y="628"/>
                    <a:pt x="154" y="629"/>
                    <a:pt x="154" y="628"/>
                  </a:cubicBezTo>
                  <a:cubicBezTo>
                    <a:pt x="154" y="627"/>
                    <a:pt x="153" y="627"/>
                    <a:pt x="153" y="627"/>
                  </a:cubicBezTo>
                  <a:cubicBezTo>
                    <a:pt x="153" y="627"/>
                    <a:pt x="153" y="626"/>
                    <a:pt x="153" y="626"/>
                  </a:cubicBezTo>
                  <a:cubicBezTo>
                    <a:pt x="153" y="625"/>
                    <a:pt x="153" y="625"/>
                    <a:pt x="153" y="624"/>
                  </a:cubicBezTo>
                  <a:cubicBezTo>
                    <a:pt x="153" y="624"/>
                    <a:pt x="153" y="623"/>
                    <a:pt x="153" y="623"/>
                  </a:cubicBezTo>
                  <a:cubicBezTo>
                    <a:pt x="153" y="622"/>
                    <a:pt x="153" y="621"/>
                    <a:pt x="153" y="621"/>
                  </a:cubicBezTo>
                  <a:cubicBezTo>
                    <a:pt x="153" y="621"/>
                    <a:pt x="152" y="621"/>
                    <a:pt x="152" y="621"/>
                  </a:cubicBezTo>
                  <a:cubicBezTo>
                    <a:pt x="152" y="622"/>
                    <a:pt x="152" y="622"/>
                    <a:pt x="151" y="622"/>
                  </a:cubicBezTo>
                  <a:cubicBezTo>
                    <a:pt x="151" y="622"/>
                    <a:pt x="151" y="622"/>
                    <a:pt x="151" y="621"/>
                  </a:cubicBezTo>
                  <a:cubicBezTo>
                    <a:pt x="151" y="621"/>
                    <a:pt x="150" y="622"/>
                    <a:pt x="150" y="621"/>
                  </a:cubicBezTo>
                  <a:cubicBezTo>
                    <a:pt x="150" y="621"/>
                    <a:pt x="150" y="621"/>
                    <a:pt x="150" y="620"/>
                  </a:cubicBezTo>
                  <a:cubicBezTo>
                    <a:pt x="150" y="620"/>
                    <a:pt x="150" y="620"/>
                    <a:pt x="150" y="620"/>
                  </a:cubicBezTo>
                  <a:cubicBezTo>
                    <a:pt x="150" y="619"/>
                    <a:pt x="150" y="619"/>
                    <a:pt x="150" y="619"/>
                  </a:cubicBezTo>
                  <a:cubicBezTo>
                    <a:pt x="150" y="619"/>
                    <a:pt x="150" y="619"/>
                    <a:pt x="150" y="618"/>
                  </a:cubicBezTo>
                  <a:cubicBezTo>
                    <a:pt x="150" y="618"/>
                    <a:pt x="150" y="617"/>
                    <a:pt x="150" y="616"/>
                  </a:cubicBezTo>
                  <a:cubicBezTo>
                    <a:pt x="150" y="616"/>
                    <a:pt x="150" y="616"/>
                    <a:pt x="150" y="615"/>
                  </a:cubicBezTo>
                  <a:cubicBezTo>
                    <a:pt x="150" y="615"/>
                    <a:pt x="150" y="615"/>
                    <a:pt x="150" y="614"/>
                  </a:cubicBezTo>
                  <a:cubicBezTo>
                    <a:pt x="150" y="614"/>
                    <a:pt x="149" y="613"/>
                    <a:pt x="149" y="613"/>
                  </a:cubicBezTo>
                  <a:cubicBezTo>
                    <a:pt x="149" y="613"/>
                    <a:pt x="149" y="612"/>
                    <a:pt x="150" y="612"/>
                  </a:cubicBezTo>
                  <a:cubicBezTo>
                    <a:pt x="150" y="612"/>
                    <a:pt x="150" y="612"/>
                    <a:pt x="150" y="612"/>
                  </a:cubicBezTo>
                  <a:cubicBezTo>
                    <a:pt x="150" y="611"/>
                    <a:pt x="150" y="611"/>
                    <a:pt x="150" y="611"/>
                  </a:cubicBezTo>
                  <a:cubicBezTo>
                    <a:pt x="150" y="610"/>
                    <a:pt x="150" y="610"/>
                    <a:pt x="150" y="610"/>
                  </a:cubicBezTo>
                  <a:cubicBezTo>
                    <a:pt x="150" y="610"/>
                    <a:pt x="149" y="610"/>
                    <a:pt x="149" y="610"/>
                  </a:cubicBezTo>
                  <a:cubicBezTo>
                    <a:pt x="149" y="610"/>
                    <a:pt x="150" y="610"/>
                    <a:pt x="149" y="609"/>
                  </a:cubicBezTo>
                  <a:cubicBezTo>
                    <a:pt x="149" y="609"/>
                    <a:pt x="149" y="609"/>
                    <a:pt x="149" y="609"/>
                  </a:cubicBezTo>
                  <a:cubicBezTo>
                    <a:pt x="149" y="609"/>
                    <a:pt x="149" y="609"/>
                    <a:pt x="149" y="608"/>
                  </a:cubicBezTo>
                  <a:cubicBezTo>
                    <a:pt x="149" y="608"/>
                    <a:pt x="149" y="607"/>
                    <a:pt x="149" y="606"/>
                  </a:cubicBezTo>
                  <a:cubicBezTo>
                    <a:pt x="149" y="606"/>
                    <a:pt x="149" y="606"/>
                    <a:pt x="149" y="606"/>
                  </a:cubicBezTo>
                  <a:cubicBezTo>
                    <a:pt x="149" y="606"/>
                    <a:pt x="149" y="606"/>
                    <a:pt x="150" y="605"/>
                  </a:cubicBezTo>
                  <a:cubicBezTo>
                    <a:pt x="150" y="605"/>
                    <a:pt x="150" y="605"/>
                    <a:pt x="150" y="605"/>
                  </a:cubicBezTo>
                  <a:cubicBezTo>
                    <a:pt x="150" y="606"/>
                    <a:pt x="150" y="606"/>
                    <a:pt x="150" y="607"/>
                  </a:cubicBezTo>
                  <a:cubicBezTo>
                    <a:pt x="150" y="607"/>
                    <a:pt x="151" y="608"/>
                    <a:pt x="151" y="608"/>
                  </a:cubicBezTo>
                  <a:cubicBezTo>
                    <a:pt x="151" y="608"/>
                    <a:pt x="150" y="608"/>
                    <a:pt x="150" y="608"/>
                  </a:cubicBezTo>
                  <a:cubicBezTo>
                    <a:pt x="150" y="609"/>
                    <a:pt x="150" y="609"/>
                    <a:pt x="150" y="610"/>
                  </a:cubicBezTo>
                  <a:cubicBezTo>
                    <a:pt x="150" y="610"/>
                    <a:pt x="151" y="611"/>
                    <a:pt x="151" y="611"/>
                  </a:cubicBezTo>
                  <a:cubicBezTo>
                    <a:pt x="151" y="612"/>
                    <a:pt x="151" y="612"/>
                    <a:pt x="151" y="613"/>
                  </a:cubicBezTo>
                  <a:cubicBezTo>
                    <a:pt x="151" y="613"/>
                    <a:pt x="151" y="614"/>
                    <a:pt x="150" y="614"/>
                  </a:cubicBezTo>
                  <a:cubicBezTo>
                    <a:pt x="151" y="616"/>
                    <a:pt x="151" y="616"/>
                    <a:pt x="152" y="617"/>
                  </a:cubicBezTo>
                  <a:cubicBezTo>
                    <a:pt x="151" y="617"/>
                    <a:pt x="151" y="618"/>
                    <a:pt x="151" y="618"/>
                  </a:cubicBezTo>
                  <a:cubicBezTo>
                    <a:pt x="151" y="618"/>
                    <a:pt x="151" y="618"/>
                    <a:pt x="151" y="618"/>
                  </a:cubicBezTo>
                  <a:cubicBezTo>
                    <a:pt x="151" y="618"/>
                    <a:pt x="151" y="619"/>
                    <a:pt x="152" y="619"/>
                  </a:cubicBezTo>
                  <a:cubicBezTo>
                    <a:pt x="151" y="619"/>
                    <a:pt x="151" y="620"/>
                    <a:pt x="151" y="620"/>
                  </a:cubicBezTo>
                  <a:cubicBezTo>
                    <a:pt x="151" y="621"/>
                    <a:pt x="151" y="620"/>
                    <a:pt x="152" y="620"/>
                  </a:cubicBezTo>
                  <a:cubicBezTo>
                    <a:pt x="152" y="620"/>
                    <a:pt x="152" y="621"/>
                    <a:pt x="153" y="621"/>
                  </a:cubicBezTo>
                  <a:cubicBezTo>
                    <a:pt x="153" y="621"/>
                    <a:pt x="153" y="620"/>
                    <a:pt x="153" y="620"/>
                  </a:cubicBezTo>
                  <a:cubicBezTo>
                    <a:pt x="153" y="620"/>
                    <a:pt x="154" y="621"/>
                    <a:pt x="154" y="621"/>
                  </a:cubicBezTo>
                  <a:cubicBezTo>
                    <a:pt x="154" y="621"/>
                    <a:pt x="154" y="622"/>
                    <a:pt x="154" y="622"/>
                  </a:cubicBezTo>
                  <a:cubicBezTo>
                    <a:pt x="154" y="623"/>
                    <a:pt x="155" y="625"/>
                    <a:pt x="155" y="626"/>
                  </a:cubicBezTo>
                  <a:cubicBezTo>
                    <a:pt x="155" y="626"/>
                    <a:pt x="155" y="626"/>
                    <a:pt x="155" y="626"/>
                  </a:cubicBezTo>
                  <a:cubicBezTo>
                    <a:pt x="155" y="626"/>
                    <a:pt x="155" y="627"/>
                    <a:pt x="155" y="627"/>
                  </a:cubicBezTo>
                  <a:cubicBezTo>
                    <a:pt x="155" y="627"/>
                    <a:pt x="155" y="628"/>
                    <a:pt x="155" y="629"/>
                  </a:cubicBezTo>
                  <a:cubicBezTo>
                    <a:pt x="155" y="630"/>
                    <a:pt x="155" y="630"/>
                    <a:pt x="154" y="631"/>
                  </a:cubicBezTo>
                  <a:close/>
                  <a:moveTo>
                    <a:pt x="157" y="678"/>
                  </a:moveTo>
                  <a:cubicBezTo>
                    <a:pt x="156" y="678"/>
                    <a:pt x="156" y="677"/>
                    <a:pt x="155" y="676"/>
                  </a:cubicBezTo>
                  <a:cubicBezTo>
                    <a:pt x="155" y="675"/>
                    <a:pt x="155" y="675"/>
                    <a:pt x="155" y="674"/>
                  </a:cubicBezTo>
                  <a:cubicBezTo>
                    <a:pt x="156" y="675"/>
                    <a:pt x="156" y="675"/>
                    <a:pt x="156" y="675"/>
                  </a:cubicBezTo>
                  <a:cubicBezTo>
                    <a:pt x="156" y="676"/>
                    <a:pt x="156" y="677"/>
                    <a:pt x="157" y="677"/>
                  </a:cubicBezTo>
                  <a:cubicBezTo>
                    <a:pt x="157" y="678"/>
                    <a:pt x="157" y="678"/>
                    <a:pt x="157" y="678"/>
                  </a:cubicBezTo>
                  <a:close/>
                  <a:moveTo>
                    <a:pt x="157" y="678"/>
                  </a:moveTo>
                  <a:cubicBezTo>
                    <a:pt x="157" y="678"/>
                    <a:pt x="157" y="678"/>
                    <a:pt x="157" y="678"/>
                  </a:cubicBezTo>
                  <a:cubicBezTo>
                    <a:pt x="157" y="678"/>
                    <a:pt x="157" y="678"/>
                    <a:pt x="157" y="678"/>
                  </a:cubicBezTo>
                  <a:cubicBezTo>
                    <a:pt x="157" y="678"/>
                    <a:pt x="157" y="678"/>
                    <a:pt x="157" y="678"/>
                  </a:cubicBezTo>
                  <a:close/>
                  <a:moveTo>
                    <a:pt x="157" y="501"/>
                  </a:moveTo>
                  <a:cubicBezTo>
                    <a:pt x="157" y="502"/>
                    <a:pt x="157" y="502"/>
                    <a:pt x="157" y="503"/>
                  </a:cubicBezTo>
                  <a:cubicBezTo>
                    <a:pt x="157" y="503"/>
                    <a:pt x="156" y="503"/>
                    <a:pt x="156" y="503"/>
                  </a:cubicBezTo>
                  <a:cubicBezTo>
                    <a:pt x="156" y="503"/>
                    <a:pt x="156" y="504"/>
                    <a:pt x="156" y="505"/>
                  </a:cubicBezTo>
                  <a:cubicBezTo>
                    <a:pt x="156" y="505"/>
                    <a:pt x="156" y="506"/>
                    <a:pt x="156" y="507"/>
                  </a:cubicBezTo>
                  <a:cubicBezTo>
                    <a:pt x="156" y="508"/>
                    <a:pt x="155" y="509"/>
                    <a:pt x="155" y="510"/>
                  </a:cubicBezTo>
                  <a:cubicBezTo>
                    <a:pt x="154" y="510"/>
                    <a:pt x="155" y="511"/>
                    <a:pt x="153" y="511"/>
                  </a:cubicBezTo>
                  <a:cubicBezTo>
                    <a:pt x="153" y="513"/>
                    <a:pt x="154" y="514"/>
                    <a:pt x="154" y="515"/>
                  </a:cubicBezTo>
                  <a:cubicBezTo>
                    <a:pt x="154" y="516"/>
                    <a:pt x="153" y="516"/>
                    <a:pt x="153" y="517"/>
                  </a:cubicBezTo>
                  <a:cubicBezTo>
                    <a:pt x="153" y="517"/>
                    <a:pt x="153" y="517"/>
                    <a:pt x="153" y="517"/>
                  </a:cubicBezTo>
                  <a:cubicBezTo>
                    <a:pt x="153" y="517"/>
                    <a:pt x="153" y="517"/>
                    <a:pt x="153" y="518"/>
                  </a:cubicBezTo>
                  <a:cubicBezTo>
                    <a:pt x="152" y="518"/>
                    <a:pt x="152" y="519"/>
                    <a:pt x="151" y="519"/>
                  </a:cubicBezTo>
                  <a:cubicBezTo>
                    <a:pt x="152" y="521"/>
                    <a:pt x="152" y="519"/>
                    <a:pt x="153" y="520"/>
                  </a:cubicBezTo>
                  <a:cubicBezTo>
                    <a:pt x="152" y="520"/>
                    <a:pt x="153" y="521"/>
                    <a:pt x="154" y="521"/>
                  </a:cubicBezTo>
                  <a:cubicBezTo>
                    <a:pt x="154" y="521"/>
                    <a:pt x="154" y="520"/>
                    <a:pt x="154" y="520"/>
                  </a:cubicBezTo>
                  <a:cubicBezTo>
                    <a:pt x="154" y="520"/>
                    <a:pt x="155" y="522"/>
                    <a:pt x="155" y="522"/>
                  </a:cubicBezTo>
                  <a:cubicBezTo>
                    <a:pt x="155" y="522"/>
                    <a:pt x="154" y="523"/>
                    <a:pt x="154" y="523"/>
                  </a:cubicBezTo>
                  <a:cubicBezTo>
                    <a:pt x="154" y="525"/>
                    <a:pt x="154" y="528"/>
                    <a:pt x="154" y="529"/>
                  </a:cubicBezTo>
                  <a:cubicBezTo>
                    <a:pt x="154" y="529"/>
                    <a:pt x="154" y="530"/>
                    <a:pt x="154" y="530"/>
                  </a:cubicBezTo>
                  <a:cubicBezTo>
                    <a:pt x="153" y="530"/>
                    <a:pt x="153" y="530"/>
                    <a:pt x="153" y="530"/>
                  </a:cubicBezTo>
                  <a:cubicBezTo>
                    <a:pt x="153" y="531"/>
                    <a:pt x="153" y="533"/>
                    <a:pt x="153" y="534"/>
                  </a:cubicBezTo>
                  <a:cubicBezTo>
                    <a:pt x="152" y="534"/>
                    <a:pt x="152" y="536"/>
                    <a:pt x="151" y="536"/>
                  </a:cubicBezTo>
                  <a:cubicBezTo>
                    <a:pt x="151" y="535"/>
                    <a:pt x="150" y="534"/>
                    <a:pt x="151" y="534"/>
                  </a:cubicBezTo>
                  <a:cubicBezTo>
                    <a:pt x="151" y="533"/>
                    <a:pt x="152" y="533"/>
                    <a:pt x="151" y="533"/>
                  </a:cubicBezTo>
                  <a:cubicBezTo>
                    <a:pt x="151" y="532"/>
                    <a:pt x="151" y="533"/>
                    <a:pt x="151" y="531"/>
                  </a:cubicBezTo>
                  <a:cubicBezTo>
                    <a:pt x="151" y="531"/>
                    <a:pt x="151" y="530"/>
                    <a:pt x="151" y="530"/>
                  </a:cubicBezTo>
                  <a:cubicBezTo>
                    <a:pt x="151" y="530"/>
                    <a:pt x="152" y="529"/>
                    <a:pt x="152" y="528"/>
                  </a:cubicBezTo>
                  <a:cubicBezTo>
                    <a:pt x="152" y="528"/>
                    <a:pt x="152" y="527"/>
                    <a:pt x="152" y="525"/>
                  </a:cubicBezTo>
                  <a:cubicBezTo>
                    <a:pt x="153" y="525"/>
                    <a:pt x="153" y="525"/>
                    <a:pt x="154" y="524"/>
                  </a:cubicBezTo>
                  <a:cubicBezTo>
                    <a:pt x="154" y="523"/>
                    <a:pt x="153" y="522"/>
                    <a:pt x="154" y="521"/>
                  </a:cubicBezTo>
                  <a:cubicBezTo>
                    <a:pt x="153" y="522"/>
                    <a:pt x="153" y="521"/>
                    <a:pt x="153" y="522"/>
                  </a:cubicBezTo>
                  <a:cubicBezTo>
                    <a:pt x="152" y="522"/>
                    <a:pt x="152" y="523"/>
                    <a:pt x="151" y="522"/>
                  </a:cubicBezTo>
                  <a:cubicBezTo>
                    <a:pt x="151" y="522"/>
                    <a:pt x="151" y="522"/>
                    <a:pt x="151" y="521"/>
                  </a:cubicBezTo>
                  <a:cubicBezTo>
                    <a:pt x="151" y="521"/>
                    <a:pt x="148" y="521"/>
                    <a:pt x="149" y="520"/>
                  </a:cubicBezTo>
                  <a:cubicBezTo>
                    <a:pt x="149" y="520"/>
                    <a:pt x="150" y="520"/>
                    <a:pt x="151" y="519"/>
                  </a:cubicBezTo>
                  <a:cubicBezTo>
                    <a:pt x="151" y="519"/>
                    <a:pt x="151" y="519"/>
                    <a:pt x="151" y="518"/>
                  </a:cubicBezTo>
                  <a:cubicBezTo>
                    <a:pt x="151" y="518"/>
                    <a:pt x="151" y="518"/>
                    <a:pt x="151" y="518"/>
                  </a:cubicBezTo>
                  <a:cubicBezTo>
                    <a:pt x="151" y="518"/>
                    <a:pt x="151" y="517"/>
                    <a:pt x="151" y="517"/>
                  </a:cubicBezTo>
                  <a:cubicBezTo>
                    <a:pt x="151" y="516"/>
                    <a:pt x="151" y="515"/>
                    <a:pt x="152" y="514"/>
                  </a:cubicBezTo>
                  <a:cubicBezTo>
                    <a:pt x="152" y="513"/>
                    <a:pt x="152" y="513"/>
                    <a:pt x="152" y="512"/>
                  </a:cubicBezTo>
                  <a:cubicBezTo>
                    <a:pt x="152" y="512"/>
                    <a:pt x="153" y="511"/>
                    <a:pt x="153" y="511"/>
                  </a:cubicBezTo>
                  <a:cubicBezTo>
                    <a:pt x="153" y="510"/>
                    <a:pt x="153" y="509"/>
                    <a:pt x="153" y="509"/>
                  </a:cubicBezTo>
                  <a:cubicBezTo>
                    <a:pt x="153" y="508"/>
                    <a:pt x="153" y="508"/>
                    <a:pt x="153" y="508"/>
                  </a:cubicBezTo>
                  <a:cubicBezTo>
                    <a:pt x="153" y="508"/>
                    <a:pt x="154" y="507"/>
                    <a:pt x="154" y="507"/>
                  </a:cubicBezTo>
                  <a:cubicBezTo>
                    <a:pt x="154" y="507"/>
                    <a:pt x="154" y="506"/>
                    <a:pt x="154" y="505"/>
                  </a:cubicBezTo>
                  <a:cubicBezTo>
                    <a:pt x="154" y="505"/>
                    <a:pt x="154" y="505"/>
                    <a:pt x="154" y="505"/>
                  </a:cubicBezTo>
                  <a:cubicBezTo>
                    <a:pt x="154" y="505"/>
                    <a:pt x="154" y="504"/>
                    <a:pt x="154" y="504"/>
                  </a:cubicBezTo>
                  <a:cubicBezTo>
                    <a:pt x="154" y="504"/>
                    <a:pt x="155" y="504"/>
                    <a:pt x="155" y="504"/>
                  </a:cubicBezTo>
                  <a:cubicBezTo>
                    <a:pt x="155" y="504"/>
                    <a:pt x="155" y="503"/>
                    <a:pt x="155" y="503"/>
                  </a:cubicBezTo>
                  <a:cubicBezTo>
                    <a:pt x="155" y="503"/>
                    <a:pt x="155" y="503"/>
                    <a:pt x="155" y="502"/>
                  </a:cubicBezTo>
                  <a:cubicBezTo>
                    <a:pt x="155" y="502"/>
                    <a:pt x="156" y="501"/>
                    <a:pt x="155" y="500"/>
                  </a:cubicBezTo>
                  <a:cubicBezTo>
                    <a:pt x="156" y="500"/>
                    <a:pt x="156" y="499"/>
                    <a:pt x="156" y="499"/>
                  </a:cubicBezTo>
                  <a:cubicBezTo>
                    <a:pt x="156" y="499"/>
                    <a:pt x="157" y="499"/>
                    <a:pt x="157" y="498"/>
                  </a:cubicBezTo>
                  <a:cubicBezTo>
                    <a:pt x="157" y="498"/>
                    <a:pt x="157" y="498"/>
                    <a:pt x="157" y="498"/>
                  </a:cubicBezTo>
                  <a:cubicBezTo>
                    <a:pt x="158" y="499"/>
                    <a:pt x="157" y="500"/>
                    <a:pt x="157" y="501"/>
                  </a:cubicBezTo>
                  <a:close/>
                  <a:moveTo>
                    <a:pt x="158" y="454"/>
                  </a:moveTo>
                  <a:cubicBezTo>
                    <a:pt x="157" y="455"/>
                    <a:pt x="157" y="454"/>
                    <a:pt x="157" y="454"/>
                  </a:cubicBezTo>
                  <a:cubicBezTo>
                    <a:pt x="157" y="454"/>
                    <a:pt x="157" y="454"/>
                    <a:pt x="157" y="455"/>
                  </a:cubicBezTo>
                  <a:cubicBezTo>
                    <a:pt x="157" y="455"/>
                    <a:pt x="156" y="455"/>
                    <a:pt x="156" y="455"/>
                  </a:cubicBezTo>
                  <a:cubicBezTo>
                    <a:pt x="156" y="455"/>
                    <a:pt x="156" y="456"/>
                    <a:pt x="156" y="456"/>
                  </a:cubicBezTo>
                  <a:cubicBezTo>
                    <a:pt x="156" y="457"/>
                    <a:pt x="156" y="457"/>
                    <a:pt x="156" y="458"/>
                  </a:cubicBezTo>
                  <a:cubicBezTo>
                    <a:pt x="156" y="458"/>
                    <a:pt x="156" y="458"/>
                    <a:pt x="156" y="458"/>
                  </a:cubicBezTo>
                  <a:cubicBezTo>
                    <a:pt x="156" y="459"/>
                    <a:pt x="156" y="459"/>
                    <a:pt x="156" y="459"/>
                  </a:cubicBezTo>
                  <a:cubicBezTo>
                    <a:pt x="156" y="459"/>
                    <a:pt x="155" y="459"/>
                    <a:pt x="155" y="459"/>
                  </a:cubicBezTo>
                  <a:cubicBezTo>
                    <a:pt x="155" y="459"/>
                    <a:pt x="155" y="459"/>
                    <a:pt x="155" y="459"/>
                  </a:cubicBezTo>
                  <a:cubicBezTo>
                    <a:pt x="155" y="460"/>
                    <a:pt x="155" y="460"/>
                    <a:pt x="155" y="460"/>
                  </a:cubicBezTo>
                  <a:cubicBezTo>
                    <a:pt x="155" y="460"/>
                    <a:pt x="155" y="461"/>
                    <a:pt x="155" y="461"/>
                  </a:cubicBezTo>
                  <a:cubicBezTo>
                    <a:pt x="154" y="461"/>
                    <a:pt x="154" y="461"/>
                    <a:pt x="154" y="461"/>
                  </a:cubicBezTo>
                  <a:cubicBezTo>
                    <a:pt x="153" y="461"/>
                    <a:pt x="153" y="461"/>
                    <a:pt x="153" y="462"/>
                  </a:cubicBezTo>
                  <a:cubicBezTo>
                    <a:pt x="153" y="462"/>
                    <a:pt x="153" y="462"/>
                    <a:pt x="153" y="463"/>
                  </a:cubicBezTo>
                  <a:cubicBezTo>
                    <a:pt x="153" y="463"/>
                    <a:pt x="153" y="464"/>
                    <a:pt x="152" y="464"/>
                  </a:cubicBezTo>
                  <a:cubicBezTo>
                    <a:pt x="152" y="463"/>
                    <a:pt x="150" y="464"/>
                    <a:pt x="150" y="463"/>
                  </a:cubicBezTo>
                  <a:cubicBezTo>
                    <a:pt x="150" y="462"/>
                    <a:pt x="149" y="463"/>
                    <a:pt x="149" y="463"/>
                  </a:cubicBezTo>
                  <a:cubicBezTo>
                    <a:pt x="148" y="462"/>
                    <a:pt x="151" y="462"/>
                    <a:pt x="152" y="463"/>
                  </a:cubicBezTo>
                  <a:cubicBezTo>
                    <a:pt x="152" y="462"/>
                    <a:pt x="152" y="461"/>
                    <a:pt x="153" y="460"/>
                  </a:cubicBezTo>
                  <a:cubicBezTo>
                    <a:pt x="153" y="459"/>
                    <a:pt x="152" y="460"/>
                    <a:pt x="152" y="459"/>
                  </a:cubicBezTo>
                  <a:cubicBezTo>
                    <a:pt x="152" y="459"/>
                    <a:pt x="152" y="458"/>
                    <a:pt x="152" y="458"/>
                  </a:cubicBezTo>
                  <a:cubicBezTo>
                    <a:pt x="153" y="458"/>
                    <a:pt x="153" y="458"/>
                    <a:pt x="153" y="457"/>
                  </a:cubicBezTo>
                  <a:cubicBezTo>
                    <a:pt x="153" y="457"/>
                    <a:pt x="153" y="456"/>
                    <a:pt x="153" y="456"/>
                  </a:cubicBezTo>
                  <a:cubicBezTo>
                    <a:pt x="153" y="456"/>
                    <a:pt x="154" y="456"/>
                    <a:pt x="154" y="456"/>
                  </a:cubicBezTo>
                  <a:cubicBezTo>
                    <a:pt x="154" y="456"/>
                    <a:pt x="155" y="456"/>
                    <a:pt x="155" y="455"/>
                  </a:cubicBezTo>
                  <a:cubicBezTo>
                    <a:pt x="155" y="455"/>
                    <a:pt x="155" y="455"/>
                    <a:pt x="155" y="454"/>
                  </a:cubicBezTo>
                  <a:cubicBezTo>
                    <a:pt x="155" y="454"/>
                    <a:pt x="156" y="454"/>
                    <a:pt x="156" y="454"/>
                  </a:cubicBezTo>
                  <a:cubicBezTo>
                    <a:pt x="156" y="453"/>
                    <a:pt x="156" y="452"/>
                    <a:pt x="157" y="452"/>
                  </a:cubicBezTo>
                  <a:cubicBezTo>
                    <a:pt x="157" y="451"/>
                    <a:pt x="158" y="451"/>
                    <a:pt x="158" y="451"/>
                  </a:cubicBezTo>
                  <a:cubicBezTo>
                    <a:pt x="158" y="451"/>
                    <a:pt x="158" y="452"/>
                    <a:pt x="158" y="453"/>
                  </a:cubicBezTo>
                  <a:cubicBezTo>
                    <a:pt x="158" y="453"/>
                    <a:pt x="158" y="454"/>
                    <a:pt x="158" y="454"/>
                  </a:cubicBezTo>
                  <a:close/>
                  <a:moveTo>
                    <a:pt x="159" y="682"/>
                  </a:moveTo>
                  <a:cubicBezTo>
                    <a:pt x="160" y="682"/>
                    <a:pt x="160" y="682"/>
                    <a:pt x="160" y="683"/>
                  </a:cubicBezTo>
                  <a:cubicBezTo>
                    <a:pt x="160" y="683"/>
                    <a:pt x="160" y="683"/>
                    <a:pt x="160" y="683"/>
                  </a:cubicBezTo>
                  <a:cubicBezTo>
                    <a:pt x="160" y="683"/>
                    <a:pt x="159" y="684"/>
                    <a:pt x="159" y="682"/>
                  </a:cubicBezTo>
                  <a:close/>
                  <a:moveTo>
                    <a:pt x="170" y="661"/>
                  </a:moveTo>
                  <a:cubicBezTo>
                    <a:pt x="170" y="662"/>
                    <a:pt x="172" y="665"/>
                    <a:pt x="171" y="666"/>
                  </a:cubicBezTo>
                  <a:cubicBezTo>
                    <a:pt x="170" y="666"/>
                    <a:pt x="168" y="660"/>
                    <a:pt x="170" y="661"/>
                  </a:cubicBezTo>
                  <a:close/>
                  <a:moveTo>
                    <a:pt x="173" y="673"/>
                  </a:moveTo>
                  <a:cubicBezTo>
                    <a:pt x="173" y="670"/>
                    <a:pt x="171" y="670"/>
                    <a:pt x="171" y="667"/>
                  </a:cubicBezTo>
                  <a:cubicBezTo>
                    <a:pt x="172" y="667"/>
                    <a:pt x="172" y="667"/>
                    <a:pt x="172" y="667"/>
                  </a:cubicBezTo>
                  <a:cubicBezTo>
                    <a:pt x="171" y="668"/>
                    <a:pt x="173" y="668"/>
                    <a:pt x="173" y="668"/>
                  </a:cubicBezTo>
                  <a:cubicBezTo>
                    <a:pt x="173" y="669"/>
                    <a:pt x="173" y="669"/>
                    <a:pt x="173" y="670"/>
                  </a:cubicBezTo>
                  <a:cubicBezTo>
                    <a:pt x="174" y="670"/>
                    <a:pt x="174" y="671"/>
                    <a:pt x="174" y="673"/>
                  </a:cubicBezTo>
                  <a:cubicBezTo>
                    <a:pt x="175" y="674"/>
                    <a:pt x="176" y="675"/>
                    <a:pt x="176" y="677"/>
                  </a:cubicBezTo>
                  <a:cubicBezTo>
                    <a:pt x="175" y="676"/>
                    <a:pt x="175" y="673"/>
                    <a:pt x="173" y="673"/>
                  </a:cubicBezTo>
                  <a:close/>
                  <a:moveTo>
                    <a:pt x="183" y="715"/>
                  </a:moveTo>
                  <a:cubicBezTo>
                    <a:pt x="183" y="715"/>
                    <a:pt x="183" y="715"/>
                    <a:pt x="183" y="716"/>
                  </a:cubicBezTo>
                  <a:cubicBezTo>
                    <a:pt x="184" y="716"/>
                    <a:pt x="184" y="717"/>
                    <a:pt x="184" y="717"/>
                  </a:cubicBezTo>
                  <a:cubicBezTo>
                    <a:pt x="184" y="717"/>
                    <a:pt x="184" y="717"/>
                    <a:pt x="184" y="717"/>
                  </a:cubicBezTo>
                  <a:cubicBezTo>
                    <a:pt x="184" y="717"/>
                    <a:pt x="183" y="716"/>
                    <a:pt x="183" y="715"/>
                  </a:cubicBezTo>
                  <a:close/>
                  <a:moveTo>
                    <a:pt x="187" y="721"/>
                  </a:moveTo>
                  <a:cubicBezTo>
                    <a:pt x="187" y="721"/>
                    <a:pt x="187" y="721"/>
                    <a:pt x="188" y="721"/>
                  </a:cubicBezTo>
                  <a:cubicBezTo>
                    <a:pt x="187" y="721"/>
                    <a:pt x="187" y="721"/>
                    <a:pt x="187" y="721"/>
                  </a:cubicBezTo>
                  <a:close/>
                  <a:moveTo>
                    <a:pt x="200" y="706"/>
                  </a:moveTo>
                  <a:cubicBezTo>
                    <a:pt x="199" y="706"/>
                    <a:pt x="199" y="706"/>
                    <a:pt x="199" y="705"/>
                  </a:cubicBezTo>
                  <a:cubicBezTo>
                    <a:pt x="200" y="705"/>
                    <a:pt x="201" y="705"/>
                    <a:pt x="200" y="706"/>
                  </a:cubicBezTo>
                  <a:close/>
                  <a:moveTo>
                    <a:pt x="200" y="704"/>
                  </a:moveTo>
                  <a:cubicBezTo>
                    <a:pt x="200" y="704"/>
                    <a:pt x="200" y="704"/>
                    <a:pt x="200" y="703"/>
                  </a:cubicBezTo>
                  <a:cubicBezTo>
                    <a:pt x="200" y="703"/>
                    <a:pt x="200" y="703"/>
                    <a:pt x="200" y="703"/>
                  </a:cubicBezTo>
                  <a:cubicBezTo>
                    <a:pt x="200" y="704"/>
                    <a:pt x="200" y="704"/>
                    <a:pt x="201" y="704"/>
                  </a:cubicBezTo>
                  <a:cubicBezTo>
                    <a:pt x="201" y="704"/>
                    <a:pt x="201" y="704"/>
                    <a:pt x="201" y="704"/>
                  </a:cubicBezTo>
                  <a:cubicBezTo>
                    <a:pt x="201" y="704"/>
                    <a:pt x="200" y="704"/>
                    <a:pt x="200" y="704"/>
                  </a:cubicBezTo>
                  <a:close/>
                  <a:moveTo>
                    <a:pt x="202" y="708"/>
                  </a:moveTo>
                  <a:cubicBezTo>
                    <a:pt x="202" y="707"/>
                    <a:pt x="202" y="707"/>
                    <a:pt x="202" y="706"/>
                  </a:cubicBezTo>
                  <a:cubicBezTo>
                    <a:pt x="202" y="707"/>
                    <a:pt x="202" y="707"/>
                    <a:pt x="203" y="708"/>
                  </a:cubicBezTo>
                  <a:cubicBezTo>
                    <a:pt x="202" y="708"/>
                    <a:pt x="202" y="709"/>
                    <a:pt x="202" y="708"/>
                  </a:cubicBezTo>
                  <a:close/>
                  <a:moveTo>
                    <a:pt x="206" y="713"/>
                  </a:moveTo>
                  <a:cubicBezTo>
                    <a:pt x="205" y="713"/>
                    <a:pt x="205" y="712"/>
                    <a:pt x="205" y="711"/>
                  </a:cubicBezTo>
                  <a:cubicBezTo>
                    <a:pt x="205" y="711"/>
                    <a:pt x="205" y="711"/>
                    <a:pt x="205" y="711"/>
                  </a:cubicBezTo>
                  <a:cubicBezTo>
                    <a:pt x="205" y="712"/>
                    <a:pt x="206" y="712"/>
                    <a:pt x="206" y="713"/>
                  </a:cubicBezTo>
                  <a:cubicBezTo>
                    <a:pt x="206" y="713"/>
                    <a:pt x="206" y="713"/>
                    <a:pt x="206" y="713"/>
                  </a:cubicBezTo>
                  <a:close/>
                  <a:moveTo>
                    <a:pt x="234" y="739"/>
                  </a:moveTo>
                  <a:cubicBezTo>
                    <a:pt x="233" y="739"/>
                    <a:pt x="233" y="737"/>
                    <a:pt x="232" y="736"/>
                  </a:cubicBezTo>
                  <a:cubicBezTo>
                    <a:pt x="232" y="736"/>
                    <a:pt x="232" y="736"/>
                    <a:pt x="231" y="737"/>
                  </a:cubicBezTo>
                  <a:cubicBezTo>
                    <a:pt x="231" y="736"/>
                    <a:pt x="231" y="736"/>
                    <a:pt x="230" y="736"/>
                  </a:cubicBezTo>
                  <a:cubicBezTo>
                    <a:pt x="230" y="735"/>
                    <a:pt x="230" y="735"/>
                    <a:pt x="230" y="734"/>
                  </a:cubicBezTo>
                  <a:cubicBezTo>
                    <a:pt x="230" y="734"/>
                    <a:pt x="230" y="734"/>
                    <a:pt x="229" y="734"/>
                  </a:cubicBezTo>
                  <a:cubicBezTo>
                    <a:pt x="229" y="734"/>
                    <a:pt x="229" y="734"/>
                    <a:pt x="229" y="733"/>
                  </a:cubicBezTo>
                  <a:cubicBezTo>
                    <a:pt x="228" y="733"/>
                    <a:pt x="228" y="733"/>
                    <a:pt x="228" y="733"/>
                  </a:cubicBezTo>
                  <a:cubicBezTo>
                    <a:pt x="228" y="733"/>
                    <a:pt x="228" y="733"/>
                    <a:pt x="228" y="733"/>
                  </a:cubicBezTo>
                  <a:cubicBezTo>
                    <a:pt x="228" y="733"/>
                    <a:pt x="228" y="733"/>
                    <a:pt x="228" y="733"/>
                  </a:cubicBezTo>
                  <a:cubicBezTo>
                    <a:pt x="227" y="732"/>
                    <a:pt x="226" y="732"/>
                    <a:pt x="226" y="731"/>
                  </a:cubicBezTo>
                  <a:cubicBezTo>
                    <a:pt x="226" y="731"/>
                    <a:pt x="226" y="731"/>
                    <a:pt x="226" y="731"/>
                  </a:cubicBezTo>
                  <a:cubicBezTo>
                    <a:pt x="226" y="731"/>
                    <a:pt x="225" y="731"/>
                    <a:pt x="225" y="730"/>
                  </a:cubicBezTo>
                  <a:cubicBezTo>
                    <a:pt x="225" y="729"/>
                    <a:pt x="225" y="729"/>
                    <a:pt x="224" y="728"/>
                  </a:cubicBezTo>
                  <a:cubicBezTo>
                    <a:pt x="225" y="728"/>
                    <a:pt x="226" y="728"/>
                    <a:pt x="226" y="729"/>
                  </a:cubicBezTo>
                  <a:cubicBezTo>
                    <a:pt x="227" y="730"/>
                    <a:pt x="228" y="730"/>
                    <a:pt x="229" y="731"/>
                  </a:cubicBezTo>
                  <a:cubicBezTo>
                    <a:pt x="229" y="732"/>
                    <a:pt x="231" y="732"/>
                    <a:pt x="230" y="734"/>
                  </a:cubicBezTo>
                  <a:cubicBezTo>
                    <a:pt x="231" y="734"/>
                    <a:pt x="231" y="734"/>
                    <a:pt x="232" y="735"/>
                  </a:cubicBezTo>
                  <a:cubicBezTo>
                    <a:pt x="232" y="735"/>
                    <a:pt x="233" y="735"/>
                    <a:pt x="233" y="736"/>
                  </a:cubicBezTo>
                  <a:cubicBezTo>
                    <a:pt x="234" y="736"/>
                    <a:pt x="234" y="737"/>
                    <a:pt x="234" y="738"/>
                  </a:cubicBezTo>
                  <a:cubicBezTo>
                    <a:pt x="234" y="738"/>
                    <a:pt x="234" y="739"/>
                    <a:pt x="234" y="739"/>
                  </a:cubicBezTo>
                  <a:close/>
                  <a:moveTo>
                    <a:pt x="254" y="745"/>
                  </a:moveTo>
                  <a:cubicBezTo>
                    <a:pt x="253" y="745"/>
                    <a:pt x="253" y="743"/>
                    <a:pt x="252" y="743"/>
                  </a:cubicBezTo>
                  <a:cubicBezTo>
                    <a:pt x="252" y="742"/>
                    <a:pt x="254" y="744"/>
                    <a:pt x="254" y="745"/>
                  </a:cubicBezTo>
                  <a:close/>
                  <a:moveTo>
                    <a:pt x="253" y="751"/>
                  </a:moveTo>
                  <a:cubicBezTo>
                    <a:pt x="253" y="751"/>
                    <a:pt x="252" y="751"/>
                    <a:pt x="252" y="751"/>
                  </a:cubicBezTo>
                  <a:cubicBezTo>
                    <a:pt x="252" y="749"/>
                    <a:pt x="251" y="749"/>
                    <a:pt x="250" y="747"/>
                  </a:cubicBezTo>
                  <a:cubicBezTo>
                    <a:pt x="250" y="747"/>
                    <a:pt x="249" y="746"/>
                    <a:pt x="249" y="746"/>
                  </a:cubicBezTo>
                  <a:cubicBezTo>
                    <a:pt x="248" y="744"/>
                    <a:pt x="247" y="743"/>
                    <a:pt x="245" y="742"/>
                  </a:cubicBezTo>
                  <a:cubicBezTo>
                    <a:pt x="245" y="740"/>
                    <a:pt x="243" y="739"/>
                    <a:pt x="242" y="738"/>
                  </a:cubicBezTo>
                  <a:cubicBezTo>
                    <a:pt x="242" y="737"/>
                    <a:pt x="244" y="738"/>
                    <a:pt x="244" y="739"/>
                  </a:cubicBezTo>
                  <a:cubicBezTo>
                    <a:pt x="246" y="739"/>
                    <a:pt x="246" y="741"/>
                    <a:pt x="248" y="741"/>
                  </a:cubicBezTo>
                  <a:cubicBezTo>
                    <a:pt x="248" y="741"/>
                    <a:pt x="248" y="742"/>
                    <a:pt x="249" y="742"/>
                  </a:cubicBezTo>
                  <a:cubicBezTo>
                    <a:pt x="249" y="742"/>
                    <a:pt x="250" y="743"/>
                    <a:pt x="250" y="743"/>
                  </a:cubicBezTo>
                  <a:cubicBezTo>
                    <a:pt x="250" y="743"/>
                    <a:pt x="249" y="744"/>
                    <a:pt x="250" y="744"/>
                  </a:cubicBezTo>
                  <a:cubicBezTo>
                    <a:pt x="250" y="745"/>
                    <a:pt x="251" y="745"/>
                    <a:pt x="251" y="745"/>
                  </a:cubicBezTo>
                  <a:cubicBezTo>
                    <a:pt x="251" y="746"/>
                    <a:pt x="251" y="748"/>
                    <a:pt x="253" y="747"/>
                  </a:cubicBezTo>
                  <a:cubicBezTo>
                    <a:pt x="255" y="748"/>
                    <a:pt x="253" y="749"/>
                    <a:pt x="253" y="751"/>
                  </a:cubicBezTo>
                  <a:close/>
                  <a:moveTo>
                    <a:pt x="257" y="754"/>
                  </a:moveTo>
                  <a:cubicBezTo>
                    <a:pt x="255" y="753"/>
                    <a:pt x="256" y="751"/>
                    <a:pt x="257" y="750"/>
                  </a:cubicBezTo>
                  <a:cubicBezTo>
                    <a:pt x="258" y="751"/>
                    <a:pt x="261" y="752"/>
                    <a:pt x="261" y="754"/>
                  </a:cubicBezTo>
                  <a:cubicBezTo>
                    <a:pt x="260" y="754"/>
                    <a:pt x="260" y="753"/>
                    <a:pt x="260" y="752"/>
                  </a:cubicBezTo>
                  <a:cubicBezTo>
                    <a:pt x="258" y="753"/>
                    <a:pt x="259" y="754"/>
                    <a:pt x="257" y="754"/>
                  </a:cubicBezTo>
                  <a:close/>
                  <a:moveTo>
                    <a:pt x="260" y="758"/>
                  </a:moveTo>
                  <a:cubicBezTo>
                    <a:pt x="260" y="757"/>
                    <a:pt x="259" y="757"/>
                    <a:pt x="258" y="756"/>
                  </a:cubicBezTo>
                  <a:cubicBezTo>
                    <a:pt x="259" y="755"/>
                    <a:pt x="262" y="757"/>
                    <a:pt x="262" y="759"/>
                  </a:cubicBezTo>
                  <a:cubicBezTo>
                    <a:pt x="261" y="759"/>
                    <a:pt x="260" y="758"/>
                    <a:pt x="260" y="758"/>
                  </a:cubicBezTo>
                  <a:close/>
                  <a:moveTo>
                    <a:pt x="261" y="755"/>
                  </a:moveTo>
                  <a:cubicBezTo>
                    <a:pt x="261" y="755"/>
                    <a:pt x="263" y="754"/>
                    <a:pt x="263" y="754"/>
                  </a:cubicBezTo>
                  <a:cubicBezTo>
                    <a:pt x="264" y="755"/>
                    <a:pt x="264" y="756"/>
                    <a:pt x="264" y="756"/>
                  </a:cubicBezTo>
                  <a:cubicBezTo>
                    <a:pt x="265" y="756"/>
                    <a:pt x="266" y="756"/>
                    <a:pt x="267" y="757"/>
                  </a:cubicBezTo>
                  <a:cubicBezTo>
                    <a:pt x="267" y="757"/>
                    <a:pt x="267" y="758"/>
                    <a:pt x="267" y="758"/>
                  </a:cubicBezTo>
                  <a:cubicBezTo>
                    <a:pt x="268" y="759"/>
                    <a:pt x="268" y="759"/>
                    <a:pt x="268" y="760"/>
                  </a:cubicBezTo>
                  <a:cubicBezTo>
                    <a:pt x="265" y="759"/>
                    <a:pt x="264" y="756"/>
                    <a:pt x="261" y="755"/>
                  </a:cubicBezTo>
                  <a:close/>
                  <a:moveTo>
                    <a:pt x="287" y="774"/>
                  </a:moveTo>
                  <a:cubicBezTo>
                    <a:pt x="286" y="774"/>
                    <a:pt x="286" y="774"/>
                    <a:pt x="286" y="774"/>
                  </a:cubicBezTo>
                  <a:cubicBezTo>
                    <a:pt x="285" y="774"/>
                    <a:pt x="284" y="773"/>
                    <a:pt x="284" y="773"/>
                  </a:cubicBezTo>
                  <a:cubicBezTo>
                    <a:pt x="283" y="772"/>
                    <a:pt x="283" y="772"/>
                    <a:pt x="283" y="772"/>
                  </a:cubicBezTo>
                  <a:cubicBezTo>
                    <a:pt x="283" y="772"/>
                    <a:pt x="282" y="772"/>
                    <a:pt x="282" y="772"/>
                  </a:cubicBezTo>
                  <a:cubicBezTo>
                    <a:pt x="282" y="771"/>
                    <a:pt x="282" y="771"/>
                    <a:pt x="281" y="771"/>
                  </a:cubicBezTo>
                  <a:cubicBezTo>
                    <a:pt x="281" y="770"/>
                    <a:pt x="279" y="770"/>
                    <a:pt x="279" y="769"/>
                  </a:cubicBezTo>
                  <a:cubicBezTo>
                    <a:pt x="278" y="768"/>
                    <a:pt x="276" y="768"/>
                    <a:pt x="277" y="767"/>
                  </a:cubicBezTo>
                  <a:cubicBezTo>
                    <a:pt x="277" y="767"/>
                    <a:pt x="278" y="767"/>
                    <a:pt x="279" y="767"/>
                  </a:cubicBezTo>
                  <a:cubicBezTo>
                    <a:pt x="279" y="768"/>
                    <a:pt x="279" y="768"/>
                    <a:pt x="279" y="768"/>
                  </a:cubicBezTo>
                  <a:cubicBezTo>
                    <a:pt x="279" y="769"/>
                    <a:pt x="280" y="768"/>
                    <a:pt x="280" y="768"/>
                  </a:cubicBezTo>
                  <a:cubicBezTo>
                    <a:pt x="280" y="768"/>
                    <a:pt x="280" y="769"/>
                    <a:pt x="280" y="769"/>
                  </a:cubicBezTo>
                  <a:cubicBezTo>
                    <a:pt x="280" y="769"/>
                    <a:pt x="281" y="769"/>
                    <a:pt x="281" y="769"/>
                  </a:cubicBezTo>
                  <a:cubicBezTo>
                    <a:pt x="282" y="769"/>
                    <a:pt x="282" y="770"/>
                    <a:pt x="282" y="770"/>
                  </a:cubicBezTo>
                  <a:cubicBezTo>
                    <a:pt x="283" y="770"/>
                    <a:pt x="283" y="771"/>
                    <a:pt x="283" y="772"/>
                  </a:cubicBezTo>
                  <a:cubicBezTo>
                    <a:pt x="284" y="772"/>
                    <a:pt x="285" y="773"/>
                    <a:pt x="285" y="773"/>
                  </a:cubicBezTo>
                  <a:cubicBezTo>
                    <a:pt x="285" y="773"/>
                    <a:pt x="286" y="773"/>
                    <a:pt x="286" y="773"/>
                  </a:cubicBezTo>
                  <a:cubicBezTo>
                    <a:pt x="286" y="773"/>
                    <a:pt x="286" y="774"/>
                    <a:pt x="287" y="774"/>
                  </a:cubicBezTo>
                  <a:close/>
                  <a:moveTo>
                    <a:pt x="41" y="386"/>
                  </a:moveTo>
                  <a:cubicBezTo>
                    <a:pt x="48" y="388"/>
                    <a:pt x="55" y="386"/>
                    <a:pt x="61" y="382"/>
                  </a:cubicBezTo>
                  <a:cubicBezTo>
                    <a:pt x="60" y="382"/>
                    <a:pt x="63" y="388"/>
                    <a:pt x="63" y="389"/>
                  </a:cubicBezTo>
                  <a:cubicBezTo>
                    <a:pt x="68" y="395"/>
                    <a:pt x="70" y="398"/>
                    <a:pt x="78" y="400"/>
                  </a:cubicBezTo>
                  <a:cubicBezTo>
                    <a:pt x="91" y="403"/>
                    <a:pt x="105" y="391"/>
                    <a:pt x="113" y="379"/>
                  </a:cubicBezTo>
                  <a:cubicBezTo>
                    <a:pt x="121" y="366"/>
                    <a:pt x="114" y="355"/>
                    <a:pt x="114" y="355"/>
                  </a:cubicBezTo>
                  <a:cubicBezTo>
                    <a:pt x="125" y="349"/>
                    <a:pt x="126" y="340"/>
                    <a:pt x="126" y="340"/>
                  </a:cubicBezTo>
                  <a:cubicBezTo>
                    <a:pt x="127" y="338"/>
                    <a:pt x="127" y="338"/>
                    <a:pt x="127" y="337"/>
                  </a:cubicBezTo>
                  <a:cubicBezTo>
                    <a:pt x="128" y="334"/>
                    <a:pt x="128" y="331"/>
                    <a:pt x="128" y="330"/>
                  </a:cubicBezTo>
                  <a:cubicBezTo>
                    <a:pt x="128" y="329"/>
                    <a:pt x="128" y="329"/>
                    <a:pt x="128" y="329"/>
                  </a:cubicBezTo>
                  <a:cubicBezTo>
                    <a:pt x="128" y="328"/>
                    <a:pt x="128" y="327"/>
                    <a:pt x="128" y="326"/>
                  </a:cubicBezTo>
                  <a:cubicBezTo>
                    <a:pt x="128" y="326"/>
                    <a:pt x="128" y="326"/>
                    <a:pt x="128" y="326"/>
                  </a:cubicBezTo>
                  <a:cubicBezTo>
                    <a:pt x="128" y="325"/>
                    <a:pt x="128" y="325"/>
                    <a:pt x="128" y="324"/>
                  </a:cubicBezTo>
                  <a:cubicBezTo>
                    <a:pt x="127" y="323"/>
                    <a:pt x="127" y="322"/>
                    <a:pt x="127" y="320"/>
                  </a:cubicBezTo>
                  <a:cubicBezTo>
                    <a:pt x="127" y="320"/>
                    <a:pt x="127" y="319"/>
                    <a:pt x="127" y="318"/>
                  </a:cubicBezTo>
                  <a:cubicBezTo>
                    <a:pt x="127" y="318"/>
                    <a:pt x="126" y="316"/>
                    <a:pt x="126" y="316"/>
                  </a:cubicBezTo>
                  <a:cubicBezTo>
                    <a:pt x="126" y="315"/>
                    <a:pt x="126" y="315"/>
                    <a:pt x="126" y="315"/>
                  </a:cubicBezTo>
                  <a:cubicBezTo>
                    <a:pt x="125" y="314"/>
                    <a:pt x="125" y="313"/>
                    <a:pt x="125" y="312"/>
                  </a:cubicBezTo>
                  <a:cubicBezTo>
                    <a:pt x="125" y="311"/>
                    <a:pt x="124" y="311"/>
                    <a:pt x="125" y="309"/>
                  </a:cubicBezTo>
                  <a:cubicBezTo>
                    <a:pt x="124" y="308"/>
                    <a:pt x="124" y="306"/>
                    <a:pt x="123" y="305"/>
                  </a:cubicBezTo>
                  <a:cubicBezTo>
                    <a:pt x="122" y="304"/>
                    <a:pt x="122" y="302"/>
                    <a:pt x="121" y="301"/>
                  </a:cubicBezTo>
                  <a:cubicBezTo>
                    <a:pt x="121" y="301"/>
                    <a:pt x="120" y="300"/>
                    <a:pt x="120" y="300"/>
                  </a:cubicBezTo>
                  <a:cubicBezTo>
                    <a:pt x="120" y="300"/>
                    <a:pt x="121" y="299"/>
                    <a:pt x="120" y="299"/>
                  </a:cubicBezTo>
                  <a:cubicBezTo>
                    <a:pt x="120" y="299"/>
                    <a:pt x="119" y="298"/>
                    <a:pt x="119" y="298"/>
                  </a:cubicBezTo>
                  <a:cubicBezTo>
                    <a:pt x="119" y="297"/>
                    <a:pt x="119" y="297"/>
                    <a:pt x="119" y="296"/>
                  </a:cubicBezTo>
                  <a:cubicBezTo>
                    <a:pt x="118" y="295"/>
                    <a:pt x="118" y="294"/>
                    <a:pt x="118" y="292"/>
                  </a:cubicBezTo>
                  <a:cubicBezTo>
                    <a:pt x="116" y="292"/>
                    <a:pt x="115" y="290"/>
                    <a:pt x="115" y="290"/>
                  </a:cubicBezTo>
                  <a:cubicBezTo>
                    <a:pt x="114" y="289"/>
                    <a:pt x="114" y="288"/>
                    <a:pt x="114" y="288"/>
                  </a:cubicBezTo>
                  <a:cubicBezTo>
                    <a:pt x="113" y="287"/>
                    <a:pt x="113" y="287"/>
                    <a:pt x="113" y="287"/>
                  </a:cubicBezTo>
                  <a:cubicBezTo>
                    <a:pt x="113" y="286"/>
                    <a:pt x="113" y="284"/>
                    <a:pt x="112" y="284"/>
                  </a:cubicBezTo>
                  <a:cubicBezTo>
                    <a:pt x="112" y="283"/>
                    <a:pt x="112" y="283"/>
                    <a:pt x="112" y="282"/>
                  </a:cubicBezTo>
                  <a:cubicBezTo>
                    <a:pt x="112" y="282"/>
                    <a:pt x="111" y="282"/>
                    <a:pt x="111" y="281"/>
                  </a:cubicBezTo>
                  <a:cubicBezTo>
                    <a:pt x="111" y="281"/>
                    <a:pt x="111" y="281"/>
                    <a:pt x="111" y="281"/>
                  </a:cubicBezTo>
                  <a:cubicBezTo>
                    <a:pt x="111" y="280"/>
                    <a:pt x="110" y="279"/>
                    <a:pt x="110" y="279"/>
                  </a:cubicBezTo>
                  <a:cubicBezTo>
                    <a:pt x="109" y="277"/>
                    <a:pt x="109" y="274"/>
                    <a:pt x="108" y="273"/>
                  </a:cubicBezTo>
                  <a:cubicBezTo>
                    <a:pt x="108" y="272"/>
                    <a:pt x="107" y="272"/>
                    <a:pt x="107" y="271"/>
                  </a:cubicBezTo>
                  <a:cubicBezTo>
                    <a:pt x="106" y="270"/>
                    <a:pt x="105" y="268"/>
                    <a:pt x="105" y="267"/>
                  </a:cubicBezTo>
                  <a:cubicBezTo>
                    <a:pt x="105" y="266"/>
                    <a:pt x="105" y="266"/>
                    <a:pt x="105" y="266"/>
                  </a:cubicBezTo>
                  <a:cubicBezTo>
                    <a:pt x="104" y="265"/>
                    <a:pt x="104" y="265"/>
                    <a:pt x="104" y="265"/>
                  </a:cubicBezTo>
                  <a:cubicBezTo>
                    <a:pt x="103" y="264"/>
                    <a:pt x="104" y="264"/>
                    <a:pt x="103" y="263"/>
                  </a:cubicBezTo>
                  <a:cubicBezTo>
                    <a:pt x="103" y="262"/>
                    <a:pt x="102" y="263"/>
                    <a:pt x="102" y="262"/>
                  </a:cubicBezTo>
                  <a:cubicBezTo>
                    <a:pt x="102" y="262"/>
                    <a:pt x="102" y="262"/>
                    <a:pt x="102" y="262"/>
                  </a:cubicBezTo>
                  <a:cubicBezTo>
                    <a:pt x="102" y="261"/>
                    <a:pt x="103" y="260"/>
                    <a:pt x="103" y="259"/>
                  </a:cubicBezTo>
                  <a:cubicBezTo>
                    <a:pt x="103" y="259"/>
                    <a:pt x="102" y="258"/>
                    <a:pt x="102" y="258"/>
                  </a:cubicBezTo>
                  <a:cubicBezTo>
                    <a:pt x="102" y="257"/>
                    <a:pt x="102" y="257"/>
                    <a:pt x="102" y="256"/>
                  </a:cubicBezTo>
                  <a:cubicBezTo>
                    <a:pt x="100" y="253"/>
                    <a:pt x="100" y="250"/>
                    <a:pt x="98" y="247"/>
                  </a:cubicBezTo>
                  <a:cubicBezTo>
                    <a:pt x="98" y="246"/>
                    <a:pt x="98" y="245"/>
                    <a:pt x="98" y="244"/>
                  </a:cubicBezTo>
                  <a:cubicBezTo>
                    <a:pt x="98" y="243"/>
                    <a:pt x="97" y="243"/>
                    <a:pt x="97" y="242"/>
                  </a:cubicBezTo>
                  <a:cubicBezTo>
                    <a:pt x="97" y="242"/>
                    <a:pt x="97" y="241"/>
                    <a:pt x="97" y="241"/>
                  </a:cubicBezTo>
                  <a:cubicBezTo>
                    <a:pt x="97" y="240"/>
                    <a:pt x="97" y="240"/>
                    <a:pt x="97" y="240"/>
                  </a:cubicBezTo>
                  <a:cubicBezTo>
                    <a:pt x="97" y="240"/>
                    <a:pt x="97" y="239"/>
                    <a:pt x="97" y="239"/>
                  </a:cubicBezTo>
                  <a:cubicBezTo>
                    <a:pt x="97" y="239"/>
                    <a:pt x="96" y="238"/>
                    <a:pt x="96" y="238"/>
                  </a:cubicBezTo>
                  <a:cubicBezTo>
                    <a:pt x="96" y="237"/>
                    <a:pt x="96" y="236"/>
                    <a:pt x="96" y="236"/>
                  </a:cubicBezTo>
                  <a:cubicBezTo>
                    <a:pt x="96" y="235"/>
                    <a:pt x="96" y="235"/>
                    <a:pt x="95" y="235"/>
                  </a:cubicBezTo>
                  <a:cubicBezTo>
                    <a:pt x="95" y="235"/>
                    <a:pt x="96" y="234"/>
                    <a:pt x="96" y="234"/>
                  </a:cubicBezTo>
                  <a:cubicBezTo>
                    <a:pt x="96" y="234"/>
                    <a:pt x="95" y="234"/>
                    <a:pt x="95" y="234"/>
                  </a:cubicBezTo>
                  <a:cubicBezTo>
                    <a:pt x="95" y="233"/>
                    <a:pt x="95" y="233"/>
                    <a:pt x="95" y="233"/>
                  </a:cubicBezTo>
                  <a:cubicBezTo>
                    <a:pt x="95" y="232"/>
                    <a:pt x="95" y="232"/>
                    <a:pt x="95" y="231"/>
                  </a:cubicBezTo>
                  <a:cubicBezTo>
                    <a:pt x="95" y="231"/>
                    <a:pt x="95" y="230"/>
                    <a:pt x="95" y="230"/>
                  </a:cubicBezTo>
                  <a:cubicBezTo>
                    <a:pt x="95" y="229"/>
                    <a:pt x="94" y="229"/>
                    <a:pt x="94" y="229"/>
                  </a:cubicBezTo>
                  <a:cubicBezTo>
                    <a:pt x="94" y="228"/>
                    <a:pt x="94" y="228"/>
                    <a:pt x="94" y="228"/>
                  </a:cubicBezTo>
                  <a:cubicBezTo>
                    <a:pt x="94" y="228"/>
                    <a:pt x="94" y="227"/>
                    <a:pt x="94" y="227"/>
                  </a:cubicBezTo>
                  <a:cubicBezTo>
                    <a:pt x="94" y="226"/>
                    <a:pt x="94" y="226"/>
                    <a:pt x="94" y="226"/>
                  </a:cubicBezTo>
                  <a:cubicBezTo>
                    <a:pt x="94" y="225"/>
                    <a:pt x="93" y="224"/>
                    <a:pt x="94" y="224"/>
                  </a:cubicBezTo>
                  <a:cubicBezTo>
                    <a:pt x="94" y="223"/>
                    <a:pt x="93" y="223"/>
                    <a:pt x="93" y="222"/>
                  </a:cubicBezTo>
                  <a:cubicBezTo>
                    <a:pt x="94" y="222"/>
                    <a:pt x="93" y="222"/>
                    <a:pt x="93" y="222"/>
                  </a:cubicBezTo>
                  <a:cubicBezTo>
                    <a:pt x="93" y="220"/>
                    <a:pt x="93" y="222"/>
                    <a:pt x="93" y="220"/>
                  </a:cubicBezTo>
                  <a:cubicBezTo>
                    <a:pt x="93" y="220"/>
                    <a:pt x="93" y="220"/>
                    <a:pt x="93" y="220"/>
                  </a:cubicBezTo>
                  <a:cubicBezTo>
                    <a:pt x="93" y="220"/>
                    <a:pt x="93" y="219"/>
                    <a:pt x="93" y="219"/>
                  </a:cubicBezTo>
                  <a:cubicBezTo>
                    <a:pt x="93" y="218"/>
                    <a:pt x="93" y="218"/>
                    <a:pt x="93" y="218"/>
                  </a:cubicBezTo>
                  <a:cubicBezTo>
                    <a:pt x="92" y="218"/>
                    <a:pt x="93" y="216"/>
                    <a:pt x="93" y="215"/>
                  </a:cubicBezTo>
                  <a:cubicBezTo>
                    <a:pt x="93" y="215"/>
                    <a:pt x="93" y="215"/>
                    <a:pt x="92" y="215"/>
                  </a:cubicBezTo>
                  <a:cubicBezTo>
                    <a:pt x="92" y="214"/>
                    <a:pt x="92" y="214"/>
                    <a:pt x="92" y="213"/>
                  </a:cubicBezTo>
                  <a:cubicBezTo>
                    <a:pt x="93" y="212"/>
                    <a:pt x="92" y="212"/>
                    <a:pt x="92" y="212"/>
                  </a:cubicBezTo>
                  <a:cubicBezTo>
                    <a:pt x="92" y="211"/>
                    <a:pt x="92" y="210"/>
                    <a:pt x="92" y="210"/>
                  </a:cubicBezTo>
                  <a:cubicBezTo>
                    <a:pt x="92" y="209"/>
                    <a:pt x="92" y="208"/>
                    <a:pt x="92" y="207"/>
                  </a:cubicBezTo>
                  <a:cubicBezTo>
                    <a:pt x="92" y="207"/>
                    <a:pt x="92" y="206"/>
                    <a:pt x="92" y="206"/>
                  </a:cubicBezTo>
                  <a:cubicBezTo>
                    <a:pt x="92" y="206"/>
                    <a:pt x="92" y="206"/>
                    <a:pt x="92" y="206"/>
                  </a:cubicBezTo>
                  <a:cubicBezTo>
                    <a:pt x="92" y="206"/>
                    <a:pt x="92" y="205"/>
                    <a:pt x="92" y="205"/>
                  </a:cubicBezTo>
                  <a:cubicBezTo>
                    <a:pt x="92" y="204"/>
                    <a:pt x="92" y="203"/>
                    <a:pt x="92" y="202"/>
                  </a:cubicBezTo>
                  <a:cubicBezTo>
                    <a:pt x="92" y="201"/>
                    <a:pt x="92" y="201"/>
                    <a:pt x="92" y="201"/>
                  </a:cubicBezTo>
                  <a:cubicBezTo>
                    <a:pt x="92" y="200"/>
                    <a:pt x="92" y="200"/>
                    <a:pt x="92" y="200"/>
                  </a:cubicBezTo>
                  <a:cubicBezTo>
                    <a:pt x="92" y="199"/>
                    <a:pt x="92" y="199"/>
                    <a:pt x="92" y="198"/>
                  </a:cubicBezTo>
                  <a:cubicBezTo>
                    <a:pt x="92" y="197"/>
                    <a:pt x="92" y="197"/>
                    <a:pt x="92" y="196"/>
                  </a:cubicBezTo>
                  <a:cubicBezTo>
                    <a:pt x="92" y="195"/>
                    <a:pt x="92" y="194"/>
                    <a:pt x="92" y="192"/>
                  </a:cubicBezTo>
                  <a:cubicBezTo>
                    <a:pt x="92" y="191"/>
                    <a:pt x="93" y="189"/>
                    <a:pt x="92" y="189"/>
                  </a:cubicBezTo>
                  <a:cubicBezTo>
                    <a:pt x="91" y="189"/>
                    <a:pt x="91" y="191"/>
                    <a:pt x="91" y="192"/>
                  </a:cubicBezTo>
                  <a:cubicBezTo>
                    <a:pt x="91" y="193"/>
                    <a:pt x="90" y="193"/>
                    <a:pt x="90" y="194"/>
                  </a:cubicBezTo>
                  <a:cubicBezTo>
                    <a:pt x="90" y="195"/>
                    <a:pt x="90" y="196"/>
                    <a:pt x="90" y="197"/>
                  </a:cubicBezTo>
                  <a:cubicBezTo>
                    <a:pt x="90" y="198"/>
                    <a:pt x="90" y="200"/>
                    <a:pt x="89" y="200"/>
                  </a:cubicBezTo>
                  <a:cubicBezTo>
                    <a:pt x="88" y="199"/>
                    <a:pt x="89" y="198"/>
                    <a:pt x="89" y="198"/>
                  </a:cubicBezTo>
                  <a:cubicBezTo>
                    <a:pt x="89" y="197"/>
                    <a:pt x="89" y="197"/>
                    <a:pt x="89" y="197"/>
                  </a:cubicBezTo>
                  <a:cubicBezTo>
                    <a:pt x="89" y="196"/>
                    <a:pt x="89" y="196"/>
                    <a:pt x="89" y="196"/>
                  </a:cubicBezTo>
                  <a:cubicBezTo>
                    <a:pt x="89" y="195"/>
                    <a:pt x="90" y="193"/>
                    <a:pt x="90" y="192"/>
                  </a:cubicBezTo>
                  <a:cubicBezTo>
                    <a:pt x="90" y="190"/>
                    <a:pt x="90" y="189"/>
                    <a:pt x="91" y="188"/>
                  </a:cubicBezTo>
                  <a:cubicBezTo>
                    <a:pt x="91" y="188"/>
                    <a:pt x="92" y="188"/>
                    <a:pt x="92" y="189"/>
                  </a:cubicBezTo>
                  <a:cubicBezTo>
                    <a:pt x="92" y="189"/>
                    <a:pt x="92" y="188"/>
                    <a:pt x="92" y="188"/>
                  </a:cubicBezTo>
                  <a:cubicBezTo>
                    <a:pt x="93" y="187"/>
                    <a:pt x="93" y="187"/>
                    <a:pt x="93" y="186"/>
                  </a:cubicBezTo>
                  <a:cubicBezTo>
                    <a:pt x="93" y="185"/>
                    <a:pt x="91" y="186"/>
                    <a:pt x="92" y="185"/>
                  </a:cubicBezTo>
                  <a:cubicBezTo>
                    <a:pt x="92" y="185"/>
                    <a:pt x="92" y="185"/>
                    <a:pt x="92" y="184"/>
                  </a:cubicBezTo>
                  <a:cubicBezTo>
                    <a:pt x="92" y="184"/>
                    <a:pt x="92" y="184"/>
                    <a:pt x="92" y="184"/>
                  </a:cubicBezTo>
                  <a:cubicBezTo>
                    <a:pt x="93" y="183"/>
                    <a:pt x="93" y="182"/>
                    <a:pt x="93" y="181"/>
                  </a:cubicBezTo>
                  <a:cubicBezTo>
                    <a:pt x="93" y="181"/>
                    <a:pt x="92" y="181"/>
                    <a:pt x="93" y="180"/>
                  </a:cubicBezTo>
                  <a:cubicBezTo>
                    <a:pt x="93" y="180"/>
                    <a:pt x="92" y="180"/>
                    <a:pt x="93" y="180"/>
                  </a:cubicBezTo>
                  <a:cubicBezTo>
                    <a:pt x="93" y="180"/>
                    <a:pt x="94" y="180"/>
                    <a:pt x="93" y="180"/>
                  </a:cubicBezTo>
                  <a:cubicBezTo>
                    <a:pt x="93" y="179"/>
                    <a:pt x="94" y="179"/>
                    <a:pt x="94" y="179"/>
                  </a:cubicBezTo>
                  <a:cubicBezTo>
                    <a:pt x="94" y="179"/>
                    <a:pt x="94" y="179"/>
                    <a:pt x="94" y="179"/>
                  </a:cubicBezTo>
                  <a:cubicBezTo>
                    <a:pt x="94" y="179"/>
                    <a:pt x="94" y="179"/>
                    <a:pt x="94" y="179"/>
                  </a:cubicBezTo>
                  <a:cubicBezTo>
                    <a:pt x="94" y="178"/>
                    <a:pt x="94" y="178"/>
                    <a:pt x="95" y="178"/>
                  </a:cubicBezTo>
                  <a:cubicBezTo>
                    <a:pt x="95" y="177"/>
                    <a:pt x="96" y="177"/>
                    <a:pt x="96" y="175"/>
                  </a:cubicBezTo>
                  <a:cubicBezTo>
                    <a:pt x="96" y="175"/>
                    <a:pt x="96" y="174"/>
                    <a:pt x="96" y="174"/>
                  </a:cubicBezTo>
                  <a:cubicBezTo>
                    <a:pt x="96" y="172"/>
                    <a:pt x="97" y="171"/>
                    <a:pt x="98" y="169"/>
                  </a:cubicBezTo>
                  <a:cubicBezTo>
                    <a:pt x="99" y="167"/>
                    <a:pt x="100" y="166"/>
                    <a:pt x="100" y="164"/>
                  </a:cubicBezTo>
                  <a:cubicBezTo>
                    <a:pt x="101" y="163"/>
                    <a:pt x="101" y="160"/>
                    <a:pt x="102" y="159"/>
                  </a:cubicBezTo>
                  <a:cubicBezTo>
                    <a:pt x="102" y="159"/>
                    <a:pt x="103" y="159"/>
                    <a:pt x="103" y="159"/>
                  </a:cubicBezTo>
                  <a:cubicBezTo>
                    <a:pt x="103" y="158"/>
                    <a:pt x="103" y="158"/>
                    <a:pt x="104" y="157"/>
                  </a:cubicBezTo>
                  <a:cubicBezTo>
                    <a:pt x="104" y="156"/>
                    <a:pt x="104" y="155"/>
                    <a:pt x="105" y="155"/>
                  </a:cubicBezTo>
                  <a:cubicBezTo>
                    <a:pt x="106" y="153"/>
                    <a:pt x="107" y="152"/>
                    <a:pt x="108" y="150"/>
                  </a:cubicBezTo>
                  <a:cubicBezTo>
                    <a:pt x="108" y="149"/>
                    <a:pt x="109" y="149"/>
                    <a:pt x="109" y="148"/>
                  </a:cubicBezTo>
                  <a:cubicBezTo>
                    <a:pt x="109" y="148"/>
                    <a:pt x="110" y="148"/>
                    <a:pt x="110" y="147"/>
                  </a:cubicBezTo>
                  <a:cubicBezTo>
                    <a:pt x="110" y="146"/>
                    <a:pt x="111" y="146"/>
                    <a:pt x="112" y="145"/>
                  </a:cubicBezTo>
                  <a:cubicBezTo>
                    <a:pt x="112" y="144"/>
                    <a:pt x="113" y="142"/>
                    <a:pt x="114" y="142"/>
                  </a:cubicBezTo>
                  <a:cubicBezTo>
                    <a:pt x="114" y="141"/>
                    <a:pt x="115" y="141"/>
                    <a:pt x="115" y="140"/>
                  </a:cubicBezTo>
                  <a:cubicBezTo>
                    <a:pt x="116" y="139"/>
                    <a:pt x="118" y="138"/>
                    <a:pt x="118" y="137"/>
                  </a:cubicBezTo>
                  <a:cubicBezTo>
                    <a:pt x="119" y="136"/>
                    <a:pt x="121" y="135"/>
                    <a:pt x="121" y="134"/>
                  </a:cubicBezTo>
                  <a:cubicBezTo>
                    <a:pt x="123" y="131"/>
                    <a:pt x="129" y="128"/>
                    <a:pt x="130" y="125"/>
                  </a:cubicBezTo>
                  <a:cubicBezTo>
                    <a:pt x="129" y="125"/>
                    <a:pt x="129" y="126"/>
                    <a:pt x="128" y="127"/>
                  </a:cubicBezTo>
                  <a:cubicBezTo>
                    <a:pt x="128" y="127"/>
                    <a:pt x="128" y="127"/>
                    <a:pt x="128" y="127"/>
                  </a:cubicBezTo>
                  <a:cubicBezTo>
                    <a:pt x="127" y="127"/>
                    <a:pt x="125" y="128"/>
                    <a:pt x="124" y="129"/>
                  </a:cubicBezTo>
                  <a:cubicBezTo>
                    <a:pt x="123" y="130"/>
                    <a:pt x="118" y="133"/>
                    <a:pt x="116" y="134"/>
                  </a:cubicBezTo>
                  <a:cubicBezTo>
                    <a:pt x="115" y="134"/>
                    <a:pt x="115" y="134"/>
                    <a:pt x="115" y="134"/>
                  </a:cubicBezTo>
                  <a:cubicBezTo>
                    <a:pt x="114" y="135"/>
                    <a:pt x="115" y="136"/>
                    <a:pt x="114" y="136"/>
                  </a:cubicBezTo>
                  <a:cubicBezTo>
                    <a:pt x="114" y="136"/>
                    <a:pt x="113" y="138"/>
                    <a:pt x="113" y="138"/>
                  </a:cubicBezTo>
                  <a:cubicBezTo>
                    <a:pt x="113" y="139"/>
                    <a:pt x="111" y="139"/>
                    <a:pt x="110" y="140"/>
                  </a:cubicBezTo>
                  <a:cubicBezTo>
                    <a:pt x="110" y="141"/>
                    <a:pt x="109" y="142"/>
                    <a:pt x="109" y="143"/>
                  </a:cubicBezTo>
                  <a:cubicBezTo>
                    <a:pt x="108" y="143"/>
                    <a:pt x="108" y="145"/>
                    <a:pt x="107" y="145"/>
                  </a:cubicBezTo>
                  <a:cubicBezTo>
                    <a:pt x="106" y="145"/>
                    <a:pt x="107" y="143"/>
                    <a:pt x="106" y="143"/>
                  </a:cubicBezTo>
                  <a:cubicBezTo>
                    <a:pt x="105" y="145"/>
                    <a:pt x="104" y="146"/>
                    <a:pt x="103" y="147"/>
                  </a:cubicBezTo>
                  <a:cubicBezTo>
                    <a:pt x="104" y="147"/>
                    <a:pt x="104" y="148"/>
                    <a:pt x="104" y="149"/>
                  </a:cubicBezTo>
                  <a:cubicBezTo>
                    <a:pt x="104" y="150"/>
                    <a:pt x="103" y="149"/>
                    <a:pt x="103" y="150"/>
                  </a:cubicBezTo>
                  <a:cubicBezTo>
                    <a:pt x="102" y="150"/>
                    <a:pt x="102" y="151"/>
                    <a:pt x="101" y="151"/>
                  </a:cubicBezTo>
                  <a:cubicBezTo>
                    <a:pt x="100" y="153"/>
                    <a:pt x="98" y="154"/>
                    <a:pt x="97" y="156"/>
                  </a:cubicBezTo>
                  <a:cubicBezTo>
                    <a:pt x="98" y="156"/>
                    <a:pt x="98" y="157"/>
                    <a:pt x="98" y="156"/>
                  </a:cubicBezTo>
                  <a:cubicBezTo>
                    <a:pt x="99" y="156"/>
                    <a:pt x="99" y="156"/>
                    <a:pt x="99" y="157"/>
                  </a:cubicBezTo>
                  <a:cubicBezTo>
                    <a:pt x="98" y="157"/>
                    <a:pt x="98" y="157"/>
                    <a:pt x="98" y="157"/>
                  </a:cubicBezTo>
                  <a:cubicBezTo>
                    <a:pt x="97" y="158"/>
                    <a:pt x="97" y="159"/>
                    <a:pt x="97" y="159"/>
                  </a:cubicBezTo>
                  <a:cubicBezTo>
                    <a:pt x="96" y="159"/>
                    <a:pt x="97" y="158"/>
                    <a:pt x="96" y="158"/>
                  </a:cubicBezTo>
                  <a:cubicBezTo>
                    <a:pt x="96" y="158"/>
                    <a:pt x="94" y="160"/>
                    <a:pt x="94" y="160"/>
                  </a:cubicBezTo>
                  <a:cubicBezTo>
                    <a:pt x="92" y="162"/>
                    <a:pt x="92" y="164"/>
                    <a:pt x="91" y="167"/>
                  </a:cubicBezTo>
                  <a:cubicBezTo>
                    <a:pt x="91" y="167"/>
                    <a:pt x="90" y="167"/>
                    <a:pt x="90" y="168"/>
                  </a:cubicBezTo>
                  <a:cubicBezTo>
                    <a:pt x="90" y="168"/>
                    <a:pt x="89" y="168"/>
                    <a:pt x="89" y="169"/>
                  </a:cubicBezTo>
                  <a:cubicBezTo>
                    <a:pt x="88" y="170"/>
                    <a:pt x="87" y="171"/>
                    <a:pt x="87" y="172"/>
                  </a:cubicBezTo>
                  <a:cubicBezTo>
                    <a:pt x="87" y="173"/>
                    <a:pt x="86" y="173"/>
                    <a:pt x="86" y="174"/>
                  </a:cubicBezTo>
                  <a:cubicBezTo>
                    <a:pt x="85" y="175"/>
                    <a:pt x="84" y="176"/>
                    <a:pt x="84" y="177"/>
                  </a:cubicBezTo>
                  <a:cubicBezTo>
                    <a:pt x="85" y="178"/>
                    <a:pt x="86" y="176"/>
                    <a:pt x="86" y="177"/>
                  </a:cubicBezTo>
                  <a:cubicBezTo>
                    <a:pt x="86" y="179"/>
                    <a:pt x="84" y="177"/>
                    <a:pt x="84" y="179"/>
                  </a:cubicBezTo>
                  <a:cubicBezTo>
                    <a:pt x="84" y="179"/>
                    <a:pt x="84" y="179"/>
                    <a:pt x="84" y="179"/>
                  </a:cubicBezTo>
                  <a:cubicBezTo>
                    <a:pt x="84" y="180"/>
                    <a:pt x="83" y="180"/>
                    <a:pt x="83" y="180"/>
                  </a:cubicBezTo>
                  <a:cubicBezTo>
                    <a:pt x="83" y="181"/>
                    <a:pt x="82" y="182"/>
                    <a:pt x="82" y="183"/>
                  </a:cubicBezTo>
                  <a:cubicBezTo>
                    <a:pt x="81" y="184"/>
                    <a:pt x="80" y="186"/>
                    <a:pt x="80" y="187"/>
                  </a:cubicBezTo>
                  <a:cubicBezTo>
                    <a:pt x="80" y="188"/>
                    <a:pt x="80" y="189"/>
                    <a:pt x="80" y="189"/>
                  </a:cubicBezTo>
                  <a:cubicBezTo>
                    <a:pt x="80" y="190"/>
                    <a:pt x="79" y="190"/>
                    <a:pt x="80" y="191"/>
                  </a:cubicBezTo>
                  <a:cubicBezTo>
                    <a:pt x="80" y="191"/>
                    <a:pt x="79" y="192"/>
                    <a:pt x="79" y="192"/>
                  </a:cubicBezTo>
                  <a:cubicBezTo>
                    <a:pt x="79" y="194"/>
                    <a:pt x="78" y="196"/>
                    <a:pt x="78" y="198"/>
                  </a:cubicBezTo>
                  <a:cubicBezTo>
                    <a:pt x="78" y="199"/>
                    <a:pt x="78" y="199"/>
                    <a:pt x="78" y="200"/>
                  </a:cubicBezTo>
                  <a:cubicBezTo>
                    <a:pt x="78" y="200"/>
                    <a:pt x="77" y="200"/>
                    <a:pt x="77" y="200"/>
                  </a:cubicBezTo>
                  <a:cubicBezTo>
                    <a:pt x="77" y="203"/>
                    <a:pt x="76" y="205"/>
                    <a:pt x="76" y="207"/>
                  </a:cubicBezTo>
                  <a:cubicBezTo>
                    <a:pt x="76" y="210"/>
                    <a:pt x="74" y="211"/>
                    <a:pt x="75" y="213"/>
                  </a:cubicBezTo>
                  <a:cubicBezTo>
                    <a:pt x="75" y="214"/>
                    <a:pt x="75" y="214"/>
                    <a:pt x="75" y="215"/>
                  </a:cubicBezTo>
                  <a:cubicBezTo>
                    <a:pt x="75" y="216"/>
                    <a:pt x="75" y="216"/>
                    <a:pt x="74" y="217"/>
                  </a:cubicBezTo>
                  <a:cubicBezTo>
                    <a:pt x="74" y="218"/>
                    <a:pt x="74" y="219"/>
                    <a:pt x="74" y="220"/>
                  </a:cubicBezTo>
                  <a:cubicBezTo>
                    <a:pt x="74" y="221"/>
                    <a:pt x="74" y="222"/>
                    <a:pt x="73" y="223"/>
                  </a:cubicBezTo>
                  <a:cubicBezTo>
                    <a:pt x="73" y="224"/>
                    <a:pt x="73" y="225"/>
                    <a:pt x="73" y="226"/>
                  </a:cubicBezTo>
                  <a:cubicBezTo>
                    <a:pt x="73" y="226"/>
                    <a:pt x="73" y="227"/>
                    <a:pt x="73" y="228"/>
                  </a:cubicBezTo>
                  <a:cubicBezTo>
                    <a:pt x="73" y="229"/>
                    <a:pt x="73" y="229"/>
                    <a:pt x="73" y="230"/>
                  </a:cubicBezTo>
                  <a:cubicBezTo>
                    <a:pt x="74" y="230"/>
                    <a:pt x="73" y="231"/>
                    <a:pt x="73" y="232"/>
                  </a:cubicBezTo>
                  <a:cubicBezTo>
                    <a:pt x="73" y="232"/>
                    <a:pt x="73" y="232"/>
                    <a:pt x="73" y="233"/>
                  </a:cubicBezTo>
                  <a:cubicBezTo>
                    <a:pt x="73" y="233"/>
                    <a:pt x="73" y="234"/>
                    <a:pt x="73" y="235"/>
                  </a:cubicBezTo>
                  <a:cubicBezTo>
                    <a:pt x="73" y="235"/>
                    <a:pt x="73" y="236"/>
                    <a:pt x="73" y="236"/>
                  </a:cubicBezTo>
                  <a:cubicBezTo>
                    <a:pt x="73" y="239"/>
                    <a:pt x="73" y="242"/>
                    <a:pt x="73" y="244"/>
                  </a:cubicBezTo>
                  <a:cubicBezTo>
                    <a:pt x="73" y="246"/>
                    <a:pt x="73" y="247"/>
                    <a:pt x="73" y="248"/>
                  </a:cubicBezTo>
                  <a:cubicBezTo>
                    <a:pt x="73" y="249"/>
                    <a:pt x="73" y="249"/>
                    <a:pt x="73" y="250"/>
                  </a:cubicBezTo>
                  <a:cubicBezTo>
                    <a:pt x="73" y="250"/>
                    <a:pt x="73" y="250"/>
                    <a:pt x="73" y="251"/>
                  </a:cubicBezTo>
                  <a:cubicBezTo>
                    <a:pt x="73" y="252"/>
                    <a:pt x="73" y="252"/>
                    <a:pt x="73" y="253"/>
                  </a:cubicBezTo>
                  <a:cubicBezTo>
                    <a:pt x="73" y="254"/>
                    <a:pt x="73" y="255"/>
                    <a:pt x="72" y="256"/>
                  </a:cubicBezTo>
                  <a:cubicBezTo>
                    <a:pt x="72" y="257"/>
                    <a:pt x="73" y="257"/>
                    <a:pt x="73" y="258"/>
                  </a:cubicBezTo>
                  <a:cubicBezTo>
                    <a:pt x="73" y="259"/>
                    <a:pt x="73" y="261"/>
                    <a:pt x="73" y="263"/>
                  </a:cubicBezTo>
                  <a:cubicBezTo>
                    <a:pt x="74" y="263"/>
                    <a:pt x="74" y="263"/>
                    <a:pt x="74" y="264"/>
                  </a:cubicBezTo>
                  <a:cubicBezTo>
                    <a:pt x="74" y="265"/>
                    <a:pt x="74" y="266"/>
                    <a:pt x="74" y="267"/>
                  </a:cubicBezTo>
                  <a:cubicBezTo>
                    <a:pt x="73" y="268"/>
                    <a:pt x="74" y="269"/>
                    <a:pt x="74" y="270"/>
                  </a:cubicBezTo>
                  <a:cubicBezTo>
                    <a:pt x="74" y="271"/>
                    <a:pt x="74" y="273"/>
                    <a:pt x="74" y="274"/>
                  </a:cubicBezTo>
                  <a:cubicBezTo>
                    <a:pt x="74" y="275"/>
                    <a:pt x="74" y="276"/>
                    <a:pt x="74" y="276"/>
                  </a:cubicBezTo>
                  <a:cubicBezTo>
                    <a:pt x="74" y="277"/>
                    <a:pt x="75" y="279"/>
                    <a:pt x="75" y="279"/>
                  </a:cubicBezTo>
                  <a:cubicBezTo>
                    <a:pt x="75" y="280"/>
                    <a:pt x="74" y="281"/>
                    <a:pt x="74" y="282"/>
                  </a:cubicBezTo>
                  <a:cubicBezTo>
                    <a:pt x="75" y="282"/>
                    <a:pt x="75" y="283"/>
                    <a:pt x="75" y="283"/>
                  </a:cubicBezTo>
                  <a:cubicBezTo>
                    <a:pt x="75" y="284"/>
                    <a:pt x="75" y="284"/>
                    <a:pt x="75" y="285"/>
                  </a:cubicBezTo>
                  <a:cubicBezTo>
                    <a:pt x="76" y="286"/>
                    <a:pt x="76" y="287"/>
                    <a:pt x="76" y="288"/>
                  </a:cubicBezTo>
                  <a:cubicBezTo>
                    <a:pt x="76" y="289"/>
                    <a:pt x="76" y="290"/>
                    <a:pt x="76" y="291"/>
                  </a:cubicBezTo>
                  <a:cubicBezTo>
                    <a:pt x="76" y="292"/>
                    <a:pt x="76" y="293"/>
                    <a:pt x="76" y="294"/>
                  </a:cubicBezTo>
                  <a:cubicBezTo>
                    <a:pt x="76" y="298"/>
                    <a:pt x="77" y="302"/>
                    <a:pt x="77" y="305"/>
                  </a:cubicBezTo>
                  <a:cubicBezTo>
                    <a:pt x="78" y="314"/>
                    <a:pt x="79" y="323"/>
                    <a:pt x="77" y="332"/>
                  </a:cubicBezTo>
                  <a:cubicBezTo>
                    <a:pt x="76" y="337"/>
                    <a:pt x="74" y="343"/>
                    <a:pt x="71" y="346"/>
                  </a:cubicBezTo>
                  <a:cubicBezTo>
                    <a:pt x="70" y="347"/>
                    <a:pt x="69" y="348"/>
                    <a:pt x="67" y="349"/>
                  </a:cubicBezTo>
                  <a:cubicBezTo>
                    <a:pt x="66" y="350"/>
                    <a:pt x="65" y="350"/>
                    <a:pt x="64" y="350"/>
                  </a:cubicBezTo>
                  <a:cubicBezTo>
                    <a:pt x="62" y="351"/>
                    <a:pt x="60" y="351"/>
                    <a:pt x="59" y="350"/>
                  </a:cubicBezTo>
                  <a:cubicBezTo>
                    <a:pt x="58" y="350"/>
                    <a:pt x="57" y="349"/>
                    <a:pt x="56" y="349"/>
                  </a:cubicBezTo>
                  <a:cubicBezTo>
                    <a:pt x="55" y="348"/>
                    <a:pt x="54" y="348"/>
                    <a:pt x="53" y="347"/>
                  </a:cubicBezTo>
                  <a:cubicBezTo>
                    <a:pt x="50" y="344"/>
                    <a:pt x="48" y="340"/>
                    <a:pt x="49" y="336"/>
                  </a:cubicBezTo>
                  <a:cubicBezTo>
                    <a:pt x="52" y="343"/>
                    <a:pt x="63" y="342"/>
                    <a:pt x="68" y="335"/>
                  </a:cubicBezTo>
                  <a:cubicBezTo>
                    <a:pt x="69" y="333"/>
                    <a:pt x="71" y="330"/>
                    <a:pt x="71" y="327"/>
                  </a:cubicBezTo>
                  <a:cubicBezTo>
                    <a:pt x="72" y="305"/>
                    <a:pt x="42" y="296"/>
                    <a:pt x="27" y="308"/>
                  </a:cubicBezTo>
                  <a:cubicBezTo>
                    <a:pt x="22" y="312"/>
                    <a:pt x="17" y="319"/>
                    <a:pt x="16" y="325"/>
                  </a:cubicBezTo>
                  <a:cubicBezTo>
                    <a:pt x="9" y="345"/>
                    <a:pt x="18" y="378"/>
                    <a:pt x="41" y="386"/>
                  </a:cubicBezTo>
                  <a:close/>
                  <a:moveTo>
                    <a:pt x="125" y="331"/>
                  </a:moveTo>
                  <a:cubicBezTo>
                    <a:pt x="124" y="331"/>
                    <a:pt x="123" y="332"/>
                    <a:pt x="122" y="332"/>
                  </a:cubicBezTo>
                  <a:cubicBezTo>
                    <a:pt x="124" y="331"/>
                    <a:pt x="122" y="330"/>
                    <a:pt x="122" y="329"/>
                  </a:cubicBezTo>
                  <a:cubicBezTo>
                    <a:pt x="123" y="329"/>
                    <a:pt x="123" y="328"/>
                    <a:pt x="124" y="329"/>
                  </a:cubicBezTo>
                  <a:cubicBezTo>
                    <a:pt x="125" y="328"/>
                    <a:pt x="124" y="328"/>
                    <a:pt x="124" y="327"/>
                  </a:cubicBezTo>
                  <a:cubicBezTo>
                    <a:pt x="124" y="326"/>
                    <a:pt x="125" y="326"/>
                    <a:pt x="125" y="325"/>
                  </a:cubicBezTo>
                  <a:cubicBezTo>
                    <a:pt x="126" y="325"/>
                    <a:pt x="126" y="326"/>
                    <a:pt x="126" y="326"/>
                  </a:cubicBezTo>
                  <a:cubicBezTo>
                    <a:pt x="125" y="328"/>
                    <a:pt x="126" y="329"/>
                    <a:pt x="125" y="331"/>
                  </a:cubicBezTo>
                  <a:close/>
                  <a:moveTo>
                    <a:pt x="125" y="317"/>
                  </a:moveTo>
                  <a:cubicBezTo>
                    <a:pt x="127" y="318"/>
                    <a:pt x="125" y="321"/>
                    <a:pt x="127" y="322"/>
                  </a:cubicBezTo>
                  <a:cubicBezTo>
                    <a:pt x="126" y="325"/>
                    <a:pt x="126" y="325"/>
                    <a:pt x="126" y="325"/>
                  </a:cubicBezTo>
                  <a:cubicBezTo>
                    <a:pt x="125" y="325"/>
                    <a:pt x="125" y="324"/>
                    <a:pt x="126" y="324"/>
                  </a:cubicBezTo>
                  <a:cubicBezTo>
                    <a:pt x="126" y="323"/>
                    <a:pt x="125" y="324"/>
                    <a:pt x="124" y="323"/>
                  </a:cubicBezTo>
                  <a:cubicBezTo>
                    <a:pt x="127" y="322"/>
                    <a:pt x="124" y="319"/>
                    <a:pt x="125" y="317"/>
                  </a:cubicBezTo>
                  <a:close/>
                  <a:moveTo>
                    <a:pt x="125" y="320"/>
                  </a:moveTo>
                  <a:cubicBezTo>
                    <a:pt x="125" y="321"/>
                    <a:pt x="125" y="322"/>
                    <a:pt x="124" y="322"/>
                  </a:cubicBezTo>
                  <a:cubicBezTo>
                    <a:pt x="124" y="322"/>
                    <a:pt x="123" y="321"/>
                    <a:pt x="124" y="320"/>
                  </a:cubicBezTo>
                  <a:cubicBezTo>
                    <a:pt x="124" y="320"/>
                    <a:pt x="124" y="320"/>
                    <a:pt x="125" y="320"/>
                  </a:cubicBezTo>
                  <a:close/>
                  <a:moveTo>
                    <a:pt x="123" y="314"/>
                  </a:moveTo>
                  <a:cubicBezTo>
                    <a:pt x="123" y="313"/>
                    <a:pt x="123" y="314"/>
                    <a:pt x="124" y="314"/>
                  </a:cubicBezTo>
                  <a:cubicBezTo>
                    <a:pt x="123" y="316"/>
                    <a:pt x="125" y="318"/>
                    <a:pt x="123" y="320"/>
                  </a:cubicBezTo>
                  <a:cubicBezTo>
                    <a:pt x="123" y="319"/>
                    <a:pt x="123" y="318"/>
                    <a:pt x="123" y="316"/>
                  </a:cubicBezTo>
                  <a:cubicBezTo>
                    <a:pt x="123" y="316"/>
                    <a:pt x="123" y="315"/>
                    <a:pt x="122" y="315"/>
                  </a:cubicBezTo>
                  <a:cubicBezTo>
                    <a:pt x="122" y="314"/>
                    <a:pt x="123" y="314"/>
                    <a:pt x="123" y="314"/>
                  </a:cubicBezTo>
                  <a:close/>
                  <a:moveTo>
                    <a:pt x="123" y="313"/>
                  </a:moveTo>
                  <a:cubicBezTo>
                    <a:pt x="122" y="313"/>
                    <a:pt x="122" y="312"/>
                    <a:pt x="121" y="312"/>
                  </a:cubicBezTo>
                  <a:cubicBezTo>
                    <a:pt x="122" y="310"/>
                    <a:pt x="122" y="312"/>
                    <a:pt x="123" y="313"/>
                  </a:cubicBezTo>
                  <a:close/>
                  <a:moveTo>
                    <a:pt x="120" y="308"/>
                  </a:moveTo>
                  <a:cubicBezTo>
                    <a:pt x="119" y="310"/>
                    <a:pt x="121" y="310"/>
                    <a:pt x="120" y="311"/>
                  </a:cubicBezTo>
                  <a:cubicBezTo>
                    <a:pt x="120" y="310"/>
                    <a:pt x="119" y="309"/>
                    <a:pt x="119" y="308"/>
                  </a:cubicBezTo>
                  <a:cubicBezTo>
                    <a:pt x="119" y="308"/>
                    <a:pt x="120" y="308"/>
                    <a:pt x="120" y="308"/>
                  </a:cubicBezTo>
                  <a:close/>
                  <a:moveTo>
                    <a:pt x="117" y="298"/>
                  </a:moveTo>
                  <a:cubicBezTo>
                    <a:pt x="117" y="298"/>
                    <a:pt x="117" y="297"/>
                    <a:pt x="117" y="297"/>
                  </a:cubicBezTo>
                  <a:cubicBezTo>
                    <a:pt x="118" y="296"/>
                    <a:pt x="118" y="298"/>
                    <a:pt x="117" y="298"/>
                  </a:cubicBezTo>
                  <a:close/>
                  <a:moveTo>
                    <a:pt x="117" y="300"/>
                  </a:moveTo>
                  <a:cubicBezTo>
                    <a:pt x="118" y="300"/>
                    <a:pt x="118" y="302"/>
                    <a:pt x="119" y="302"/>
                  </a:cubicBezTo>
                  <a:cubicBezTo>
                    <a:pt x="119" y="303"/>
                    <a:pt x="117" y="304"/>
                    <a:pt x="118" y="304"/>
                  </a:cubicBezTo>
                  <a:cubicBezTo>
                    <a:pt x="117" y="305"/>
                    <a:pt x="117" y="303"/>
                    <a:pt x="118" y="303"/>
                  </a:cubicBezTo>
                  <a:cubicBezTo>
                    <a:pt x="117" y="303"/>
                    <a:pt x="117" y="302"/>
                    <a:pt x="116" y="302"/>
                  </a:cubicBezTo>
                  <a:cubicBezTo>
                    <a:pt x="117" y="301"/>
                    <a:pt x="117" y="301"/>
                    <a:pt x="117" y="300"/>
                  </a:cubicBezTo>
                  <a:close/>
                  <a:moveTo>
                    <a:pt x="115" y="295"/>
                  </a:moveTo>
                  <a:cubicBezTo>
                    <a:pt x="116" y="296"/>
                    <a:pt x="116" y="297"/>
                    <a:pt x="116" y="297"/>
                  </a:cubicBezTo>
                  <a:cubicBezTo>
                    <a:pt x="116" y="298"/>
                    <a:pt x="115" y="297"/>
                    <a:pt x="114" y="297"/>
                  </a:cubicBezTo>
                  <a:cubicBezTo>
                    <a:pt x="115" y="296"/>
                    <a:pt x="115" y="296"/>
                    <a:pt x="115" y="295"/>
                  </a:cubicBezTo>
                  <a:close/>
                  <a:moveTo>
                    <a:pt x="102" y="152"/>
                  </a:moveTo>
                  <a:cubicBezTo>
                    <a:pt x="104" y="151"/>
                    <a:pt x="101" y="156"/>
                    <a:pt x="100" y="155"/>
                  </a:cubicBezTo>
                  <a:cubicBezTo>
                    <a:pt x="98" y="155"/>
                    <a:pt x="102" y="151"/>
                    <a:pt x="102" y="152"/>
                  </a:cubicBezTo>
                  <a:close/>
                  <a:moveTo>
                    <a:pt x="93" y="166"/>
                  </a:moveTo>
                  <a:cubicBezTo>
                    <a:pt x="93" y="165"/>
                    <a:pt x="94" y="163"/>
                    <a:pt x="93" y="163"/>
                  </a:cubicBezTo>
                  <a:cubicBezTo>
                    <a:pt x="94" y="163"/>
                    <a:pt x="94" y="162"/>
                    <a:pt x="94" y="161"/>
                  </a:cubicBezTo>
                  <a:cubicBezTo>
                    <a:pt x="95" y="161"/>
                    <a:pt x="95" y="161"/>
                    <a:pt x="95" y="161"/>
                  </a:cubicBezTo>
                  <a:cubicBezTo>
                    <a:pt x="95" y="162"/>
                    <a:pt x="95" y="162"/>
                    <a:pt x="94" y="163"/>
                  </a:cubicBezTo>
                  <a:cubicBezTo>
                    <a:pt x="94" y="163"/>
                    <a:pt x="95" y="163"/>
                    <a:pt x="94" y="164"/>
                  </a:cubicBezTo>
                  <a:cubicBezTo>
                    <a:pt x="94" y="166"/>
                    <a:pt x="93" y="168"/>
                    <a:pt x="91" y="167"/>
                  </a:cubicBezTo>
                  <a:cubicBezTo>
                    <a:pt x="92" y="167"/>
                    <a:pt x="92" y="166"/>
                    <a:pt x="93" y="166"/>
                  </a:cubicBezTo>
                  <a:close/>
                  <a:moveTo>
                    <a:pt x="97" y="252"/>
                  </a:moveTo>
                  <a:cubicBezTo>
                    <a:pt x="98" y="253"/>
                    <a:pt x="97" y="255"/>
                    <a:pt x="98" y="256"/>
                  </a:cubicBezTo>
                  <a:cubicBezTo>
                    <a:pt x="98" y="257"/>
                    <a:pt x="99" y="258"/>
                    <a:pt x="98" y="261"/>
                  </a:cubicBezTo>
                  <a:cubicBezTo>
                    <a:pt x="98" y="260"/>
                    <a:pt x="98" y="260"/>
                    <a:pt x="98" y="259"/>
                  </a:cubicBezTo>
                  <a:cubicBezTo>
                    <a:pt x="98" y="259"/>
                    <a:pt x="97" y="258"/>
                    <a:pt x="97" y="256"/>
                  </a:cubicBezTo>
                  <a:cubicBezTo>
                    <a:pt x="97" y="256"/>
                    <a:pt x="97" y="256"/>
                    <a:pt x="97" y="255"/>
                  </a:cubicBezTo>
                  <a:cubicBezTo>
                    <a:pt x="97" y="255"/>
                    <a:pt x="97" y="255"/>
                    <a:pt x="97" y="255"/>
                  </a:cubicBezTo>
                  <a:cubicBezTo>
                    <a:pt x="97" y="254"/>
                    <a:pt x="96" y="253"/>
                    <a:pt x="97" y="252"/>
                  </a:cubicBezTo>
                  <a:close/>
                  <a:moveTo>
                    <a:pt x="89" y="202"/>
                  </a:moveTo>
                  <a:cubicBezTo>
                    <a:pt x="90" y="202"/>
                    <a:pt x="89" y="204"/>
                    <a:pt x="89" y="205"/>
                  </a:cubicBezTo>
                  <a:cubicBezTo>
                    <a:pt x="88" y="204"/>
                    <a:pt x="89" y="203"/>
                    <a:pt x="89" y="202"/>
                  </a:cubicBezTo>
                  <a:close/>
                  <a:moveTo>
                    <a:pt x="88" y="206"/>
                  </a:moveTo>
                  <a:cubicBezTo>
                    <a:pt x="91" y="209"/>
                    <a:pt x="86" y="208"/>
                    <a:pt x="88" y="206"/>
                  </a:cubicBezTo>
                  <a:close/>
                  <a:moveTo>
                    <a:pt x="87" y="212"/>
                  </a:moveTo>
                  <a:cubicBezTo>
                    <a:pt x="87" y="211"/>
                    <a:pt x="87" y="210"/>
                    <a:pt x="87" y="208"/>
                  </a:cubicBezTo>
                  <a:cubicBezTo>
                    <a:pt x="87" y="209"/>
                    <a:pt x="88" y="209"/>
                    <a:pt x="88" y="209"/>
                  </a:cubicBezTo>
                  <a:cubicBezTo>
                    <a:pt x="88" y="210"/>
                    <a:pt x="87" y="210"/>
                    <a:pt x="88" y="210"/>
                  </a:cubicBezTo>
                  <a:cubicBezTo>
                    <a:pt x="88" y="211"/>
                    <a:pt x="87" y="212"/>
                    <a:pt x="87" y="213"/>
                  </a:cubicBezTo>
                  <a:cubicBezTo>
                    <a:pt x="87" y="213"/>
                    <a:pt x="87" y="214"/>
                    <a:pt x="87" y="214"/>
                  </a:cubicBezTo>
                  <a:cubicBezTo>
                    <a:pt x="87" y="214"/>
                    <a:pt x="87" y="215"/>
                    <a:pt x="87" y="216"/>
                  </a:cubicBezTo>
                  <a:cubicBezTo>
                    <a:pt x="86" y="216"/>
                    <a:pt x="87" y="218"/>
                    <a:pt x="86" y="217"/>
                  </a:cubicBezTo>
                  <a:cubicBezTo>
                    <a:pt x="86" y="215"/>
                    <a:pt x="86" y="214"/>
                    <a:pt x="87" y="212"/>
                  </a:cubicBezTo>
                  <a:close/>
                  <a:moveTo>
                    <a:pt x="85" y="183"/>
                  </a:moveTo>
                  <a:cubicBezTo>
                    <a:pt x="87" y="184"/>
                    <a:pt x="81" y="190"/>
                    <a:pt x="80" y="190"/>
                  </a:cubicBezTo>
                  <a:cubicBezTo>
                    <a:pt x="81" y="190"/>
                    <a:pt x="83" y="182"/>
                    <a:pt x="85" y="183"/>
                  </a:cubicBezTo>
                  <a:close/>
                  <a:moveTo>
                    <a:pt x="80" y="192"/>
                  </a:moveTo>
                  <a:cubicBezTo>
                    <a:pt x="81" y="191"/>
                    <a:pt x="82" y="191"/>
                    <a:pt x="82" y="191"/>
                  </a:cubicBezTo>
                  <a:cubicBezTo>
                    <a:pt x="83" y="192"/>
                    <a:pt x="80" y="197"/>
                    <a:pt x="80" y="192"/>
                  </a:cubicBezTo>
                  <a:close/>
                  <a:moveTo>
                    <a:pt x="80" y="195"/>
                  </a:moveTo>
                  <a:cubicBezTo>
                    <a:pt x="81" y="195"/>
                    <a:pt x="81" y="196"/>
                    <a:pt x="80" y="197"/>
                  </a:cubicBezTo>
                  <a:cubicBezTo>
                    <a:pt x="79" y="197"/>
                    <a:pt x="79" y="196"/>
                    <a:pt x="80" y="195"/>
                  </a:cubicBezTo>
                  <a:close/>
                  <a:moveTo>
                    <a:pt x="80" y="198"/>
                  </a:moveTo>
                  <a:cubicBezTo>
                    <a:pt x="81" y="198"/>
                    <a:pt x="80" y="199"/>
                    <a:pt x="80" y="199"/>
                  </a:cubicBezTo>
                  <a:cubicBezTo>
                    <a:pt x="80" y="199"/>
                    <a:pt x="80" y="200"/>
                    <a:pt x="80" y="201"/>
                  </a:cubicBezTo>
                  <a:cubicBezTo>
                    <a:pt x="78" y="201"/>
                    <a:pt x="80" y="198"/>
                    <a:pt x="80" y="198"/>
                  </a:cubicBezTo>
                  <a:close/>
                  <a:moveTo>
                    <a:pt x="78" y="209"/>
                  </a:moveTo>
                  <a:cubicBezTo>
                    <a:pt x="78" y="208"/>
                    <a:pt x="78" y="208"/>
                    <a:pt x="79" y="207"/>
                  </a:cubicBezTo>
                  <a:cubicBezTo>
                    <a:pt x="79" y="206"/>
                    <a:pt x="78" y="205"/>
                    <a:pt x="79" y="204"/>
                  </a:cubicBezTo>
                  <a:cubicBezTo>
                    <a:pt x="79" y="205"/>
                    <a:pt x="79" y="205"/>
                    <a:pt x="79" y="205"/>
                  </a:cubicBezTo>
                  <a:cubicBezTo>
                    <a:pt x="79" y="206"/>
                    <a:pt x="79" y="206"/>
                    <a:pt x="79" y="206"/>
                  </a:cubicBezTo>
                  <a:cubicBezTo>
                    <a:pt x="79" y="207"/>
                    <a:pt x="79" y="208"/>
                    <a:pt x="79" y="209"/>
                  </a:cubicBezTo>
                  <a:cubicBezTo>
                    <a:pt x="79" y="209"/>
                    <a:pt x="79" y="209"/>
                    <a:pt x="79" y="209"/>
                  </a:cubicBezTo>
                  <a:cubicBezTo>
                    <a:pt x="79" y="210"/>
                    <a:pt x="78" y="211"/>
                    <a:pt x="79" y="212"/>
                  </a:cubicBezTo>
                  <a:cubicBezTo>
                    <a:pt x="78" y="213"/>
                    <a:pt x="78" y="211"/>
                    <a:pt x="78" y="210"/>
                  </a:cubicBezTo>
                  <a:cubicBezTo>
                    <a:pt x="78" y="210"/>
                    <a:pt x="78" y="209"/>
                    <a:pt x="78" y="209"/>
                  </a:cubicBezTo>
                  <a:close/>
                  <a:moveTo>
                    <a:pt x="76" y="227"/>
                  </a:moveTo>
                  <a:cubicBezTo>
                    <a:pt x="76" y="227"/>
                    <a:pt x="76" y="227"/>
                    <a:pt x="76" y="226"/>
                  </a:cubicBezTo>
                  <a:cubicBezTo>
                    <a:pt x="76" y="226"/>
                    <a:pt x="76" y="225"/>
                    <a:pt x="76" y="224"/>
                  </a:cubicBezTo>
                  <a:cubicBezTo>
                    <a:pt x="77" y="225"/>
                    <a:pt x="76" y="226"/>
                    <a:pt x="76" y="228"/>
                  </a:cubicBezTo>
                  <a:cubicBezTo>
                    <a:pt x="76" y="229"/>
                    <a:pt x="77" y="230"/>
                    <a:pt x="76" y="233"/>
                  </a:cubicBezTo>
                  <a:cubicBezTo>
                    <a:pt x="76" y="232"/>
                    <a:pt x="76" y="232"/>
                    <a:pt x="76" y="231"/>
                  </a:cubicBezTo>
                  <a:cubicBezTo>
                    <a:pt x="76" y="231"/>
                    <a:pt x="76" y="229"/>
                    <a:pt x="76" y="228"/>
                  </a:cubicBezTo>
                  <a:cubicBezTo>
                    <a:pt x="76" y="227"/>
                    <a:pt x="76" y="227"/>
                    <a:pt x="76" y="227"/>
                  </a:cubicBezTo>
                  <a:close/>
                  <a:moveTo>
                    <a:pt x="75" y="234"/>
                  </a:moveTo>
                  <a:cubicBezTo>
                    <a:pt x="76" y="235"/>
                    <a:pt x="75" y="236"/>
                    <a:pt x="75" y="237"/>
                  </a:cubicBezTo>
                  <a:cubicBezTo>
                    <a:pt x="75" y="239"/>
                    <a:pt x="76" y="240"/>
                    <a:pt x="75" y="242"/>
                  </a:cubicBezTo>
                  <a:cubicBezTo>
                    <a:pt x="74" y="240"/>
                    <a:pt x="74" y="237"/>
                    <a:pt x="75" y="234"/>
                  </a:cubicBezTo>
                  <a:close/>
                  <a:moveTo>
                    <a:pt x="75" y="253"/>
                  </a:moveTo>
                  <a:cubicBezTo>
                    <a:pt x="74" y="252"/>
                    <a:pt x="74" y="251"/>
                    <a:pt x="74" y="249"/>
                  </a:cubicBezTo>
                  <a:cubicBezTo>
                    <a:pt x="75" y="249"/>
                    <a:pt x="74" y="250"/>
                    <a:pt x="75" y="251"/>
                  </a:cubicBezTo>
                  <a:cubicBezTo>
                    <a:pt x="75" y="251"/>
                    <a:pt x="75" y="251"/>
                    <a:pt x="75" y="252"/>
                  </a:cubicBezTo>
                  <a:cubicBezTo>
                    <a:pt x="75" y="252"/>
                    <a:pt x="75" y="253"/>
                    <a:pt x="75" y="253"/>
                  </a:cubicBezTo>
                  <a:cubicBezTo>
                    <a:pt x="75" y="253"/>
                    <a:pt x="75" y="253"/>
                    <a:pt x="75" y="253"/>
                  </a:cubicBezTo>
                  <a:cubicBezTo>
                    <a:pt x="75" y="255"/>
                    <a:pt x="75" y="256"/>
                    <a:pt x="75" y="257"/>
                  </a:cubicBezTo>
                  <a:cubicBezTo>
                    <a:pt x="74" y="257"/>
                    <a:pt x="75" y="255"/>
                    <a:pt x="75" y="253"/>
                  </a:cubicBezTo>
                  <a:close/>
                  <a:moveTo>
                    <a:pt x="75" y="258"/>
                  </a:moveTo>
                  <a:cubicBezTo>
                    <a:pt x="76" y="258"/>
                    <a:pt x="75" y="260"/>
                    <a:pt x="76" y="260"/>
                  </a:cubicBezTo>
                  <a:cubicBezTo>
                    <a:pt x="76" y="261"/>
                    <a:pt x="77" y="261"/>
                    <a:pt x="77" y="262"/>
                  </a:cubicBezTo>
                  <a:cubicBezTo>
                    <a:pt x="75" y="261"/>
                    <a:pt x="75" y="260"/>
                    <a:pt x="75" y="258"/>
                  </a:cubicBezTo>
                  <a:close/>
                  <a:moveTo>
                    <a:pt x="76" y="264"/>
                  </a:moveTo>
                  <a:cubicBezTo>
                    <a:pt x="77" y="264"/>
                    <a:pt x="76" y="265"/>
                    <a:pt x="77" y="267"/>
                  </a:cubicBezTo>
                  <a:cubicBezTo>
                    <a:pt x="77" y="268"/>
                    <a:pt x="77" y="269"/>
                    <a:pt x="77" y="269"/>
                  </a:cubicBezTo>
                  <a:cubicBezTo>
                    <a:pt x="77" y="270"/>
                    <a:pt x="77" y="271"/>
                    <a:pt x="77" y="273"/>
                  </a:cubicBezTo>
                  <a:cubicBezTo>
                    <a:pt x="76" y="271"/>
                    <a:pt x="76" y="267"/>
                    <a:pt x="76" y="264"/>
                  </a:cubicBezTo>
                  <a:close/>
                  <a:moveTo>
                    <a:pt x="78" y="280"/>
                  </a:moveTo>
                  <a:cubicBezTo>
                    <a:pt x="78" y="280"/>
                    <a:pt x="78" y="279"/>
                    <a:pt x="77" y="278"/>
                  </a:cubicBezTo>
                  <a:cubicBezTo>
                    <a:pt x="78" y="277"/>
                    <a:pt x="77" y="275"/>
                    <a:pt x="77" y="274"/>
                  </a:cubicBezTo>
                  <a:cubicBezTo>
                    <a:pt x="78" y="274"/>
                    <a:pt x="77" y="275"/>
                    <a:pt x="78" y="275"/>
                  </a:cubicBezTo>
                  <a:cubicBezTo>
                    <a:pt x="78" y="276"/>
                    <a:pt x="79" y="276"/>
                    <a:pt x="79" y="277"/>
                  </a:cubicBezTo>
                  <a:cubicBezTo>
                    <a:pt x="79" y="278"/>
                    <a:pt x="78" y="279"/>
                    <a:pt x="78" y="280"/>
                  </a:cubicBezTo>
                  <a:cubicBezTo>
                    <a:pt x="79" y="281"/>
                    <a:pt x="79" y="282"/>
                    <a:pt x="80" y="283"/>
                  </a:cubicBezTo>
                  <a:cubicBezTo>
                    <a:pt x="80" y="283"/>
                    <a:pt x="80" y="283"/>
                    <a:pt x="80" y="284"/>
                  </a:cubicBezTo>
                  <a:cubicBezTo>
                    <a:pt x="79" y="284"/>
                    <a:pt x="79" y="285"/>
                    <a:pt x="79" y="285"/>
                  </a:cubicBezTo>
                  <a:cubicBezTo>
                    <a:pt x="80" y="288"/>
                    <a:pt x="81" y="290"/>
                    <a:pt x="81" y="294"/>
                  </a:cubicBezTo>
                  <a:cubicBezTo>
                    <a:pt x="79" y="294"/>
                    <a:pt x="80" y="292"/>
                    <a:pt x="80" y="291"/>
                  </a:cubicBezTo>
                  <a:cubicBezTo>
                    <a:pt x="80" y="290"/>
                    <a:pt x="80" y="290"/>
                    <a:pt x="79" y="289"/>
                  </a:cubicBezTo>
                  <a:cubicBezTo>
                    <a:pt x="79" y="289"/>
                    <a:pt x="80" y="288"/>
                    <a:pt x="79" y="288"/>
                  </a:cubicBezTo>
                  <a:cubicBezTo>
                    <a:pt x="79" y="288"/>
                    <a:pt x="79" y="288"/>
                    <a:pt x="79" y="288"/>
                  </a:cubicBezTo>
                  <a:cubicBezTo>
                    <a:pt x="79" y="288"/>
                    <a:pt x="79" y="287"/>
                    <a:pt x="79" y="287"/>
                  </a:cubicBezTo>
                  <a:cubicBezTo>
                    <a:pt x="79" y="287"/>
                    <a:pt x="79" y="286"/>
                    <a:pt x="78" y="285"/>
                  </a:cubicBezTo>
                  <a:cubicBezTo>
                    <a:pt x="78" y="284"/>
                    <a:pt x="78" y="282"/>
                    <a:pt x="78" y="280"/>
                  </a:cubicBezTo>
                  <a:close/>
                  <a:moveTo>
                    <a:pt x="88" y="356"/>
                  </a:moveTo>
                  <a:cubicBezTo>
                    <a:pt x="108" y="336"/>
                    <a:pt x="102" y="306"/>
                    <a:pt x="97" y="281"/>
                  </a:cubicBezTo>
                  <a:cubicBezTo>
                    <a:pt x="94" y="269"/>
                    <a:pt x="88" y="249"/>
                    <a:pt x="88" y="237"/>
                  </a:cubicBezTo>
                  <a:cubicBezTo>
                    <a:pt x="87" y="223"/>
                    <a:pt x="87" y="216"/>
                    <a:pt x="92" y="203"/>
                  </a:cubicBezTo>
                  <a:cubicBezTo>
                    <a:pt x="82" y="236"/>
                    <a:pt x="104" y="274"/>
                    <a:pt x="106" y="308"/>
                  </a:cubicBezTo>
                  <a:cubicBezTo>
                    <a:pt x="107" y="318"/>
                    <a:pt x="108" y="327"/>
                    <a:pt x="105" y="336"/>
                  </a:cubicBezTo>
                  <a:cubicBezTo>
                    <a:pt x="103" y="346"/>
                    <a:pt x="98" y="356"/>
                    <a:pt x="90" y="361"/>
                  </a:cubicBezTo>
                  <a:cubicBezTo>
                    <a:pt x="81" y="367"/>
                    <a:pt x="69" y="368"/>
                    <a:pt x="62" y="362"/>
                  </a:cubicBezTo>
                  <a:cubicBezTo>
                    <a:pt x="71" y="364"/>
                    <a:pt x="82" y="363"/>
                    <a:pt x="88" y="356"/>
                  </a:cubicBezTo>
                  <a:close/>
                  <a:moveTo>
                    <a:pt x="642" y="115"/>
                  </a:moveTo>
                  <a:cubicBezTo>
                    <a:pt x="642" y="115"/>
                    <a:pt x="642" y="116"/>
                    <a:pt x="642" y="116"/>
                  </a:cubicBezTo>
                  <a:cubicBezTo>
                    <a:pt x="642" y="116"/>
                    <a:pt x="642" y="116"/>
                    <a:pt x="642" y="116"/>
                  </a:cubicBezTo>
                  <a:cubicBezTo>
                    <a:pt x="642" y="116"/>
                    <a:pt x="642" y="116"/>
                    <a:pt x="642" y="116"/>
                  </a:cubicBezTo>
                  <a:cubicBezTo>
                    <a:pt x="642" y="115"/>
                    <a:pt x="642" y="115"/>
                    <a:pt x="642" y="115"/>
                  </a:cubicBezTo>
                  <a:close/>
                  <a:moveTo>
                    <a:pt x="641" y="113"/>
                  </a:moveTo>
                  <a:cubicBezTo>
                    <a:pt x="640" y="113"/>
                    <a:pt x="640" y="113"/>
                    <a:pt x="640" y="113"/>
                  </a:cubicBezTo>
                  <a:cubicBezTo>
                    <a:pt x="641" y="112"/>
                    <a:pt x="640" y="112"/>
                    <a:pt x="640" y="111"/>
                  </a:cubicBezTo>
                  <a:cubicBezTo>
                    <a:pt x="639" y="111"/>
                    <a:pt x="639" y="110"/>
                    <a:pt x="639" y="110"/>
                  </a:cubicBezTo>
                  <a:cubicBezTo>
                    <a:pt x="638" y="110"/>
                    <a:pt x="638" y="109"/>
                    <a:pt x="637" y="109"/>
                  </a:cubicBezTo>
                  <a:cubicBezTo>
                    <a:pt x="637" y="109"/>
                    <a:pt x="637" y="109"/>
                    <a:pt x="637" y="109"/>
                  </a:cubicBezTo>
                  <a:cubicBezTo>
                    <a:pt x="637" y="109"/>
                    <a:pt x="637" y="109"/>
                    <a:pt x="637" y="109"/>
                  </a:cubicBezTo>
                  <a:cubicBezTo>
                    <a:pt x="638" y="110"/>
                    <a:pt x="640" y="111"/>
                    <a:pt x="640" y="112"/>
                  </a:cubicBezTo>
                  <a:cubicBezTo>
                    <a:pt x="640" y="113"/>
                    <a:pt x="640" y="113"/>
                    <a:pt x="640" y="113"/>
                  </a:cubicBezTo>
                  <a:cubicBezTo>
                    <a:pt x="641" y="113"/>
                    <a:pt x="641" y="113"/>
                    <a:pt x="641" y="114"/>
                  </a:cubicBezTo>
                  <a:cubicBezTo>
                    <a:pt x="641" y="114"/>
                    <a:pt x="641" y="115"/>
                    <a:pt x="641" y="115"/>
                  </a:cubicBezTo>
                  <a:cubicBezTo>
                    <a:pt x="641" y="115"/>
                    <a:pt x="642" y="115"/>
                    <a:pt x="642" y="115"/>
                  </a:cubicBezTo>
                  <a:cubicBezTo>
                    <a:pt x="642" y="115"/>
                    <a:pt x="642" y="115"/>
                    <a:pt x="642" y="115"/>
                  </a:cubicBezTo>
                  <a:cubicBezTo>
                    <a:pt x="641" y="114"/>
                    <a:pt x="641" y="114"/>
                    <a:pt x="641" y="113"/>
                  </a:cubicBezTo>
                  <a:close/>
                  <a:moveTo>
                    <a:pt x="606" y="75"/>
                  </a:moveTo>
                  <a:cubicBezTo>
                    <a:pt x="606" y="75"/>
                    <a:pt x="606" y="75"/>
                    <a:pt x="606" y="75"/>
                  </a:cubicBezTo>
                  <a:cubicBezTo>
                    <a:pt x="607" y="76"/>
                    <a:pt x="608" y="76"/>
                    <a:pt x="608" y="77"/>
                  </a:cubicBezTo>
                  <a:cubicBezTo>
                    <a:pt x="608" y="77"/>
                    <a:pt x="609" y="77"/>
                    <a:pt x="609" y="77"/>
                  </a:cubicBezTo>
                  <a:cubicBezTo>
                    <a:pt x="609" y="77"/>
                    <a:pt x="609" y="77"/>
                    <a:pt x="609" y="77"/>
                  </a:cubicBezTo>
                  <a:cubicBezTo>
                    <a:pt x="609" y="78"/>
                    <a:pt x="609" y="78"/>
                    <a:pt x="609" y="78"/>
                  </a:cubicBezTo>
                  <a:cubicBezTo>
                    <a:pt x="609" y="78"/>
                    <a:pt x="610" y="78"/>
                    <a:pt x="610" y="78"/>
                  </a:cubicBezTo>
                  <a:cubicBezTo>
                    <a:pt x="610" y="78"/>
                    <a:pt x="610" y="78"/>
                    <a:pt x="610" y="78"/>
                  </a:cubicBezTo>
                  <a:cubicBezTo>
                    <a:pt x="610" y="79"/>
                    <a:pt x="611" y="79"/>
                    <a:pt x="612" y="79"/>
                  </a:cubicBezTo>
                  <a:cubicBezTo>
                    <a:pt x="612" y="79"/>
                    <a:pt x="612" y="79"/>
                    <a:pt x="612" y="79"/>
                  </a:cubicBezTo>
                  <a:cubicBezTo>
                    <a:pt x="612" y="80"/>
                    <a:pt x="613" y="81"/>
                    <a:pt x="613" y="81"/>
                  </a:cubicBezTo>
                  <a:cubicBezTo>
                    <a:pt x="613" y="81"/>
                    <a:pt x="613" y="80"/>
                    <a:pt x="613" y="80"/>
                  </a:cubicBezTo>
                  <a:cubicBezTo>
                    <a:pt x="614" y="81"/>
                    <a:pt x="614" y="82"/>
                    <a:pt x="614" y="82"/>
                  </a:cubicBezTo>
                  <a:cubicBezTo>
                    <a:pt x="615" y="82"/>
                    <a:pt x="615" y="82"/>
                    <a:pt x="615" y="82"/>
                  </a:cubicBezTo>
                  <a:cubicBezTo>
                    <a:pt x="615" y="83"/>
                    <a:pt x="616" y="83"/>
                    <a:pt x="616" y="83"/>
                  </a:cubicBezTo>
                  <a:cubicBezTo>
                    <a:pt x="616" y="83"/>
                    <a:pt x="616" y="83"/>
                    <a:pt x="616" y="84"/>
                  </a:cubicBezTo>
                  <a:cubicBezTo>
                    <a:pt x="616" y="84"/>
                    <a:pt x="617" y="84"/>
                    <a:pt x="617" y="84"/>
                  </a:cubicBezTo>
                  <a:cubicBezTo>
                    <a:pt x="617" y="85"/>
                    <a:pt x="618" y="84"/>
                    <a:pt x="618" y="84"/>
                  </a:cubicBezTo>
                  <a:cubicBezTo>
                    <a:pt x="619" y="85"/>
                    <a:pt x="620" y="87"/>
                    <a:pt x="620" y="87"/>
                  </a:cubicBezTo>
                  <a:cubicBezTo>
                    <a:pt x="620" y="88"/>
                    <a:pt x="621" y="88"/>
                    <a:pt x="621" y="88"/>
                  </a:cubicBezTo>
                  <a:cubicBezTo>
                    <a:pt x="621" y="88"/>
                    <a:pt x="621" y="88"/>
                    <a:pt x="621" y="88"/>
                  </a:cubicBezTo>
                  <a:cubicBezTo>
                    <a:pt x="621" y="88"/>
                    <a:pt x="621" y="89"/>
                    <a:pt x="621" y="89"/>
                  </a:cubicBezTo>
                  <a:cubicBezTo>
                    <a:pt x="621" y="89"/>
                    <a:pt x="622" y="89"/>
                    <a:pt x="622" y="89"/>
                  </a:cubicBezTo>
                  <a:cubicBezTo>
                    <a:pt x="622" y="89"/>
                    <a:pt x="622" y="89"/>
                    <a:pt x="622" y="89"/>
                  </a:cubicBezTo>
                  <a:cubicBezTo>
                    <a:pt x="622" y="89"/>
                    <a:pt x="622" y="89"/>
                    <a:pt x="622" y="89"/>
                  </a:cubicBezTo>
                  <a:cubicBezTo>
                    <a:pt x="623" y="90"/>
                    <a:pt x="624" y="91"/>
                    <a:pt x="624" y="92"/>
                  </a:cubicBezTo>
                  <a:cubicBezTo>
                    <a:pt x="625" y="92"/>
                    <a:pt x="626" y="93"/>
                    <a:pt x="626" y="93"/>
                  </a:cubicBezTo>
                  <a:cubicBezTo>
                    <a:pt x="626" y="93"/>
                    <a:pt x="626" y="94"/>
                    <a:pt x="626" y="94"/>
                  </a:cubicBezTo>
                  <a:cubicBezTo>
                    <a:pt x="627" y="94"/>
                    <a:pt x="627" y="94"/>
                    <a:pt x="627" y="95"/>
                  </a:cubicBezTo>
                  <a:cubicBezTo>
                    <a:pt x="627" y="95"/>
                    <a:pt x="627" y="95"/>
                    <a:pt x="627" y="95"/>
                  </a:cubicBezTo>
                  <a:cubicBezTo>
                    <a:pt x="627" y="95"/>
                    <a:pt x="627" y="95"/>
                    <a:pt x="627" y="95"/>
                  </a:cubicBezTo>
                  <a:cubicBezTo>
                    <a:pt x="628" y="95"/>
                    <a:pt x="628" y="96"/>
                    <a:pt x="628" y="96"/>
                  </a:cubicBezTo>
                  <a:cubicBezTo>
                    <a:pt x="628" y="96"/>
                    <a:pt x="629" y="97"/>
                    <a:pt x="629" y="97"/>
                  </a:cubicBezTo>
                  <a:cubicBezTo>
                    <a:pt x="629" y="98"/>
                    <a:pt x="630" y="98"/>
                    <a:pt x="630" y="99"/>
                  </a:cubicBezTo>
                  <a:cubicBezTo>
                    <a:pt x="631" y="99"/>
                    <a:pt x="631" y="100"/>
                    <a:pt x="632" y="100"/>
                  </a:cubicBezTo>
                  <a:cubicBezTo>
                    <a:pt x="632" y="100"/>
                    <a:pt x="632" y="101"/>
                    <a:pt x="632" y="101"/>
                  </a:cubicBezTo>
                  <a:cubicBezTo>
                    <a:pt x="633" y="102"/>
                    <a:pt x="633" y="102"/>
                    <a:pt x="633" y="102"/>
                  </a:cubicBezTo>
                  <a:cubicBezTo>
                    <a:pt x="633" y="102"/>
                    <a:pt x="633" y="103"/>
                    <a:pt x="634" y="103"/>
                  </a:cubicBezTo>
                  <a:cubicBezTo>
                    <a:pt x="634" y="103"/>
                    <a:pt x="634" y="104"/>
                    <a:pt x="634" y="104"/>
                  </a:cubicBezTo>
                  <a:cubicBezTo>
                    <a:pt x="634" y="104"/>
                    <a:pt x="634" y="105"/>
                    <a:pt x="635" y="105"/>
                  </a:cubicBezTo>
                  <a:cubicBezTo>
                    <a:pt x="635" y="105"/>
                    <a:pt x="635" y="105"/>
                    <a:pt x="635" y="105"/>
                  </a:cubicBezTo>
                  <a:cubicBezTo>
                    <a:pt x="635" y="105"/>
                    <a:pt x="635" y="105"/>
                    <a:pt x="635" y="105"/>
                  </a:cubicBezTo>
                  <a:cubicBezTo>
                    <a:pt x="635" y="106"/>
                    <a:pt x="636" y="106"/>
                    <a:pt x="636" y="106"/>
                  </a:cubicBezTo>
                  <a:cubicBezTo>
                    <a:pt x="636" y="106"/>
                    <a:pt x="636" y="107"/>
                    <a:pt x="636" y="107"/>
                  </a:cubicBezTo>
                  <a:cubicBezTo>
                    <a:pt x="636" y="107"/>
                    <a:pt x="636" y="107"/>
                    <a:pt x="637" y="107"/>
                  </a:cubicBezTo>
                  <a:cubicBezTo>
                    <a:pt x="637" y="108"/>
                    <a:pt x="637" y="108"/>
                    <a:pt x="637" y="108"/>
                  </a:cubicBezTo>
                  <a:cubicBezTo>
                    <a:pt x="637" y="108"/>
                    <a:pt x="637" y="108"/>
                    <a:pt x="637" y="108"/>
                  </a:cubicBezTo>
                  <a:cubicBezTo>
                    <a:pt x="637" y="108"/>
                    <a:pt x="637" y="109"/>
                    <a:pt x="637" y="109"/>
                  </a:cubicBezTo>
                  <a:cubicBezTo>
                    <a:pt x="638" y="109"/>
                    <a:pt x="639" y="110"/>
                    <a:pt x="639" y="110"/>
                  </a:cubicBezTo>
                  <a:cubicBezTo>
                    <a:pt x="639" y="110"/>
                    <a:pt x="640" y="110"/>
                    <a:pt x="640" y="111"/>
                  </a:cubicBezTo>
                  <a:cubicBezTo>
                    <a:pt x="640" y="111"/>
                    <a:pt x="640" y="111"/>
                    <a:pt x="640" y="111"/>
                  </a:cubicBezTo>
                  <a:cubicBezTo>
                    <a:pt x="640" y="111"/>
                    <a:pt x="640" y="112"/>
                    <a:pt x="640" y="112"/>
                  </a:cubicBezTo>
                  <a:cubicBezTo>
                    <a:pt x="641" y="112"/>
                    <a:pt x="641" y="113"/>
                    <a:pt x="642" y="113"/>
                  </a:cubicBezTo>
                  <a:cubicBezTo>
                    <a:pt x="642" y="113"/>
                    <a:pt x="641" y="113"/>
                    <a:pt x="641" y="113"/>
                  </a:cubicBezTo>
                  <a:cubicBezTo>
                    <a:pt x="641" y="114"/>
                    <a:pt x="641" y="113"/>
                    <a:pt x="642" y="114"/>
                  </a:cubicBezTo>
                  <a:cubicBezTo>
                    <a:pt x="642" y="114"/>
                    <a:pt x="642" y="114"/>
                    <a:pt x="642" y="115"/>
                  </a:cubicBezTo>
                  <a:cubicBezTo>
                    <a:pt x="642" y="115"/>
                    <a:pt x="642" y="115"/>
                    <a:pt x="642" y="115"/>
                  </a:cubicBezTo>
                  <a:cubicBezTo>
                    <a:pt x="643" y="116"/>
                    <a:pt x="643" y="116"/>
                    <a:pt x="643" y="117"/>
                  </a:cubicBezTo>
                  <a:cubicBezTo>
                    <a:pt x="643" y="117"/>
                    <a:pt x="643" y="117"/>
                    <a:pt x="643" y="117"/>
                  </a:cubicBezTo>
                  <a:cubicBezTo>
                    <a:pt x="643" y="117"/>
                    <a:pt x="643" y="117"/>
                    <a:pt x="644" y="118"/>
                  </a:cubicBezTo>
                  <a:cubicBezTo>
                    <a:pt x="644" y="118"/>
                    <a:pt x="644" y="118"/>
                    <a:pt x="644" y="118"/>
                  </a:cubicBezTo>
                  <a:cubicBezTo>
                    <a:pt x="645" y="118"/>
                    <a:pt x="644" y="120"/>
                    <a:pt x="645" y="120"/>
                  </a:cubicBezTo>
                  <a:cubicBezTo>
                    <a:pt x="645" y="120"/>
                    <a:pt x="645" y="120"/>
                    <a:pt x="645" y="120"/>
                  </a:cubicBezTo>
                  <a:cubicBezTo>
                    <a:pt x="645" y="121"/>
                    <a:pt x="646" y="121"/>
                    <a:pt x="646" y="122"/>
                  </a:cubicBezTo>
                  <a:cubicBezTo>
                    <a:pt x="646" y="122"/>
                    <a:pt x="646" y="122"/>
                    <a:pt x="646" y="122"/>
                  </a:cubicBezTo>
                  <a:cubicBezTo>
                    <a:pt x="646" y="122"/>
                    <a:pt x="646" y="123"/>
                    <a:pt x="647" y="123"/>
                  </a:cubicBezTo>
                  <a:cubicBezTo>
                    <a:pt x="646" y="124"/>
                    <a:pt x="647" y="124"/>
                    <a:pt x="647" y="125"/>
                  </a:cubicBezTo>
                  <a:cubicBezTo>
                    <a:pt x="647" y="124"/>
                    <a:pt x="647" y="124"/>
                    <a:pt x="647" y="124"/>
                  </a:cubicBezTo>
                  <a:cubicBezTo>
                    <a:pt x="648" y="124"/>
                    <a:pt x="648" y="124"/>
                    <a:pt x="648" y="124"/>
                  </a:cubicBezTo>
                  <a:cubicBezTo>
                    <a:pt x="648" y="126"/>
                    <a:pt x="648" y="126"/>
                    <a:pt x="649" y="127"/>
                  </a:cubicBezTo>
                  <a:cubicBezTo>
                    <a:pt x="649" y="127"/>
                    <a:pt x="649" y="128"/>
                    <a:pt x="649" y="129"/>
                  </a:cubicBezTo>
                  <a:cubicBezTo>
                    <a:pt x="650" y="130"/>
                    <a:pt x="650" y="131"/>
                    <a:pt x="651" y="132"/>
                  </a:cubicBezTo>
                  <a:cubicBezTo>
                    <a:pt x="651" y="133"/>
                    <a:pt x="651" y="133"/>
                    <a:pt x="651" y="134"/>
                  </a:cubicBezTo>
                  <a:cubicBezTo>
                    <a:pt x="652" y="134"/>
                    <a:pt x="651" y="135"/>
                    <a:pt x="652" y="135"/>
                  </a:cubicBezTo>
                  <a:cubicBezTo>
                    <a:pt x="652" y="136"/>
                    <a:pt x="652" y="137"/>
                    <a:pt x="652" y="137"/>
                  </a:cubicBezTo>
                  <a:cubicBezTo>
                    <a:pt x="653" y="138"/>
                    <a:pt x="653" y="139"/>
                    <a:pt x="654" y="139"/>
                  </a:cubicBezTo>
                  <a:cubicBezTo>
                    <a:pt x="653" y="140"/>
                    <a:pt x="654" y="140"/>
                    <a:pt x="654" y="141"/>
                  </a:cubicBezTo>
                  <a:cubicBezTo>
                    <a:pt x="654" y="141"/>
                    <a:pt x="655" y="142"/>
                    <a:pt x="655" y="142"/>
                  </a:cubicBezTo>
                  <a:cubicBezTo>
                    <a:pt x="655" y="143"/>
                    <a:pt x="655" y="144"/>
                    <a:pt x="655" y="145"/>
                  </a:cubicBezTo>
                  <a:cubicBezTo>
                    <a:pt x="655" y="145"/>
                    <a:pt x="655" y="145"/>
                    <a:pt x="655" y="146"/>
                  </a:cubicBezTo>
                  <a:cubicBezTo>
                    <a:pt x="655" y="145"/>
                    <a:pt x="657" y="149"/>
                    <a:pt x="657" y="149"/>
                  </a:cubicBezTo>
                  <a:cubicBezTo>
                    <a:pt x="661" y="166"/>
                    <a:pt x="658" y="183"/>
                    <a:pt x="666" y="200"/>
                  </a:cubicBezTo>
                  <a:cubicBezTo>
                    <a:pt x="669" y="205"/>
                    <a:pt x="678" y="215"/>
                    <a:pt x="690" y="210"/>
                  </a:cubicBezTo>
                  <a:cubicBezTo>
                    <a:pt x="692" y="210"/>
                    <a:pt x="695" y="208"/>
                    <a:pt x="696" y="207"/>
                  </a:cubicBezTo>
                  <a:cubicBezTo>
                    <a:pt x="696" y="207"/>
                    <a:pt x="700" y="211"/>
                    <a:pt x="707" y="211"/>
                  </a:cubicBezTo>
                  <a:cubicBezTo>
                    <a:pt x="723" y="213"/>
                    <a:pt x="737" y="192"/>
                    <a:pt x="735" y="179"/>
                  </a:cubicBezTo>
                  <a:cubicBezTo>
                    <a:pt x="734" y="172"/>
                    <a:pt x="728" y="169"/>
                    <a:pt x="728" y="169"/>
                  </a:cubicBezTo>
                  <a:cubicBezTo>
                    <a:pt x="729" y="169"/>
                    <a:pt x="737" y="165"/>
                    <a:pt x="736" y="152"/>
                  </a:cubicBezTo>
                  <a:cubicBezTo>
                    <a:pt x="735" y="141"/>
                    <a:pt x="726" y="137"/>
                    <a:pt x="721" y="135"/>
                  </a:cubicBezTo>
                  <a:cubicBezTo>
                    <a:pt x="712" y="130"/>
                    <a:pt x="699" y="131"/>
                    <a:pt x="691" y="136"/>
                  </a:cubicBezTo>
                  <a:cubicBezTo>
                    <a:pt x="683" y="142"/>
                    <a:pt x="679" y="149"/>
                    <a:pt x="681" y="158"/>
                  </a:cubicBezTo>
                  <a:cubicBezTo>
                    <a:pt x="682" y="166"/>
                    <a:pt x="689" y="176"/>
                    <a:pt x="699" y="174"/>
                  </a:cubicBezTo>
                  <a:cubicBezTo>
                    <a:pt x="712" y="171"/>
                    <a:pt x="702" y="153"/>
                    <a:pt x="696" y="162"/>
                  </a:cubicBezTo>
                  <a:cubicBezTo>
                    <a:pt x="695" y="155"/>
                    <a:pt x="702" y="154"/>
                    <a:pt x="706" y="154"/>
                  </a:cubicBezTo>
                  <a:cubicBezTo>
                    <a:pt x="719" y="156"/>
                    <a:pt x="719" y="177"/>
                    <a:pt x="709" y="183"/>
                  </a:cubicBezTo>
                  <a:cubicBezTo>
                    <a:pt x="705" y="185"/>
                    <a:pt x="700" y="185"/>
                    <a:pt x="697" y="184"/>
                  </a:cubicBezTo>
                  <a:cubicBezTo>
                    <a:pt x="693" y="183"/>
                    <a:pt x="689" y="180"/>
                    <a:pt x="686" y="177"/>
                  </a:cubicBezTo>
                  <a:cubicBezTo>
                    <a:pt x="683" y="173"/>
                    <a:pt x="680" y="169"/>
                    <a:pt x="678" y="164"/>
                  </a:cubicBezTo>
                  <a:cubicBezTo>
                    <a:pt x="677" y="161"/>
                    <a:pt x="676" y="158"/>
                    <a:pt x="675" y="155"/>
                  </a:cubicBezTo>
                  <a:cubicBezTo>
                    <a:pt x="675" y="153"/>
                    <a:pt x="675" y="152"/>
                    <a:pt x="674" y="151"/>
                  </a:cubicBezTo>
                  <a:cubicBezTo>
                    <a:pt x="674" y="150"/>
                    <a:pt x="673" y="150"/>
                    <a:pt x="673" y="149"/>
                  </a:cubicBezTo>
                  <a:cubicBezTo>
                    <a:pt x="673" y="148"/>
                    <a:pt x="673" y="150"/>
                    <a:pt x="673" y="149"/>
                  </a:cubicBezTo>
                  <a:cubicBezTo>
                    <a:pt x="673" y="149"/>
                    <a:pt x="673" y="149"/>
                    <a:pt x="673" y="148"/>
                  </a:cubicBezTo>
                  <a:cubicBezTo>
                    <a:pt x="673" y="148"/>
                    <a:pt x="673" y="148"/>
                    <a:pt x="673" y="147"/>
                  </a:cubicBezTo>
                  <a:cubicBezTo>
                    <a:pt x="672" y="147"/>
                    <a:pt x="672" y="146"/>
                    <a:pt x="672" y="146"/>
                  </a:cubicBezTo>
                  <a:cubicBezTo>
                    <a:pt x="672" y="146"/>
                    <a:pt x="672" y="145"/>
                    <a:pt x="672" y="145"/>
                  </a:cubicBezTo>
                  <a:cubicBezTo>
                    <a:pt x="671" y="145"/>
                    <a:pt x="672" y="144"/>
                    <a:pt x="671" y="143"/>
                  </a:cubicBezTo>
                  <a:cubicBezTo>
                    <a:pt x="671" y="142"/>
                    <a:pt x="671" y="141"/>
                    <a:pt x="671" y="140"/>
                  </a:cubicBezTo>
                  <a:cubicBezTo>
                    <a:pt x="670" y="139"/>
                    <a:pt x="668" y="137"/>
                    <a:pt x="669" y="136"/>
                  </a:cubicBezTo>
                  <a:cubicBezTo>
                    <a:pt x="668" y="136"/>
                    <a:pt x="668" y="135"/>
                    <a:pt x="668" y="135"/>
                  </a:cubicBezTo>
                  <a:cubicBezTo>
                    <a:pt x="668" y="135"/>
                    <a:pt x="667" y="135"/>
                    <a:pt x="667" y="135"/>
                  </a:cubicBezTo>
                  <a:cubicBezTo>
                    <a:pt x="666" y="133"/>
                    <a:pt x="666" y="133"/>
                    <a:pt x="665" y="132"/>
                  </a:cubicBezTo>
                  <a:cubicBezTo>
                    <a:pt x="665" y="132"/>
                    <a:pt x="666" y="131"/>
                    <a:pt x="665" y="131"/>
                  </a:cubicBezTo>
                  <a:cubicBezTo>
                    <a:pt x="665" y="130"/>
                    <a:pt x="664" y="130"/>
                    <a:pt x="665" y="129"/>
                  </a:cubicBezTo>
                  <a:cubicBezTo>
                    <a:pt x="664" y="129"/>
                    <a:pt x="664" y="130"/>
                    <a:pt x="664" y="129"/>
                  </a:cubicBezTo>
                  <a:cubicBezTo>
                    <a:pt x="664" y="129"/>
                    <a:pt x="663" y="128"/>
                    <a:pt x="663" y="127"/>
                  </a:cubicBezTo>
                  <a:cubicBezTo>
                    <a:pt x="662" y="126"/>
                    <a:pt x="662" y="125"/>
                    <a:pt x="662" y="125"/>
                  </a:cubicBezTo>
                  <a:cubicBezTo>
                    <a:pt x="662" y="124"/>
                    <a:pt x="661" y="124"/>
                    <a:pt x="661" y="124"/>
                  </a:cubicBezTo>
                  <a:cubicBezTo>
                    <a:pt x="661" y="123"/>
                    <a:pt x="661" y="123"/>
                    <a:pt x="660" y="123"/>
                  </a:cubicBezTo>
                  <a:cubicBezTo>
                    <a:pt x="660" y="122"/>
                    <a:pt x="660" y="122"/>
                    <a:pt x="659" y="122"/>
                  </a:cubicBezTo>
                  <a:cubicBezTo>
                    <a:pt x="659" y="121"/>
                    <a:pt x="659" y="121"/>
                    <a:pt x="659" y="120"/>
                  </a:cubicBezTo>
                  <a:cubicBezTo>
                    <a:pt x="658" y="120"/>
                    <a:pt x="658" y="119"/>
                    <a:pt x="658" y="119"/>
                  </a:cubicBezTo>
                  <a:cubicBezTo>
                    <a:pt x="658" y="119"/>
                    <a:pt x="658" y="119"/>
                    <a:pt x="658" y="119"/>
                  </a:cubicBezTo>
                  <a:cubicBezTo>
                    <a:pt x="657" y="119"/>
                    <a:pt x="657" y="118"/>
                    <a:pt x="657" y="118"/>
                  </a:cubicBezTo>
                  <a:cubicBezTo>
                    <a:pt x="657" y="117"/>
                    <a:pt x="656" y="117"/>
                    <a:pt x="656" y="116"/>
                  </a:cubicBezTo>
                  <a:cubicBezTo>
                    <a:pt x="656" y="116"/>
                    <a:pt x="656" y="116"/>
                    <a:pt x="656" y="116"/>
                  </a:cubicBezTo>
                  <a:cubicBezTo>
                    <a:pt x="656" y="116"/>
                    <a:pt x="655" y="116"/>
                    <a:pt x="655" y="116"/>
                  </a:cubicBezTo>
                  <a:cubicBezTo>
                    <a:pt x="654" y="115"/>
                    <a:pt x="654" y="114"/>
                    <a:pt x="654" y="113"/>
                  </a:cubicBezTo>
                  <a:cubicBezTo>
                    <a:pt x="652" y="112"/>
                    <a:pt x="652" y="110"/>
                    <a:pt x="650" y="110"/>
                  </a:cubicBezTo>
                  <a:cubicBezTo>
                    <a:pt x="650" y="109"/>
                    <a:pt x="650" y="109"/>
                    <a:pt x="649" y="108"/>
                  </a:cubicBezTo>
                  <a:cubicBezTo>
                    <a:pt x="649" y="107"/>
                    <a:pt x="648" y="107"/>
                    <a:pt x="649" y="106"/>
                  </a:cubicBezTo>
                  <a:cubicBezTo>
                    <a:pt x="648" y="106"/>
                    <a:pt x="648" y="106"/>
                    <a:pt x="647" y="106"/>
                  </a:cubicBezTo>
                  <a:cubicBezTo>
                    <a:pt x="647" y="103"/>
                    <a:pt x="645" y="102"/>
                    <a:pt x="643" y="100"/>
                  </a:cubicBezTo>
                  <a:cubicBezTo>
                    <a:pt x="642" y="99"/>
                    <a:pt x="641" y="97"/>
                    <a:pt x="639" y="97"/>
                  </a:cubicBezTo>
                  <a:cubicBezTo>
                    <a:pt x="639" y="96"/>
                    <a:pt x="638" y="96"/>
                    <a:pt x="638" y="95"/>
                  </a:cubicBezTo>
                  <a:cubicBezTo>
                    <a:pt x="638" y="95"/>
                    <a:pt x="636" y="94"/>
                    <a:pt x="637" y="96"/>
                  </a:cubicBezTo>
                  <a:cubicBezTo>
                    <a:pt x="636" y="95"/>
                    <a:pt x="635" y="93"/>
                    <a:pt x="635" y="92"/>
                  </a:cubicBezTo>
                  <a:cubicBezTo>
                    <a:pt x="634" y="92"/>
                    <a:pt x="634" y="93"/>
                    <a:pt x="634" y="92"/>
                  </a:cubicBezTo>
                  <a:cubicBezTo>
                    <a:pt x="634" y="92"/>
                    <a:pt x="633" y="91"/>
                    <a:pt x="633" y="91"/>
                  </a:cubicBezTo>
                  <a:cubicBezTo>
                    <a:pt x="632" y="91"/>
                    <a:pt x="632" y="91"/>
                    <a:pt x="632" y="91"/>
                  </a:cubicBezTo>
                  <a:cubicBezTo>
                    <a:pt x="632" y="91"/>
                    <a:pt x="632" y="90"/>
                    <a:pt x="632" y="90"/>
                  </a:cubicBezTo>
                  <a:cubicBezTo>
                    <a:pt x="631" y="90"/>
                    <a:pt x="631" y="90"/>
                    <a:pt x="631" y="89"/>
                  </a:cubicBezTo>
                  <a:cubicBezTo>
                    <a:pt x="631" y="89"/>
                    <a:pt x="630" y="89"/>
                    <a:pt x="630" y="89"/>
                  </a:cubicBezTo>
                  <a:cubicBezTo>
                    <a:pt x="630" y="89"/>
                    <a:pt x="631" y="89"/>
                    <a:pt x="631" y="89"/>
                  </a:cubicBezTo>
                  <a:cubicBezTo>
                    <a:pt x="630" y="89"/>
                    <a:pt x="629" y="88"/>
                    <a:pt x="629" y="87"/>
                  </a:cubicBezTo>
                  <a:cubicBezTo>
                    <a:pt x="629" y="87"/>
                    <a:pt x="628" y="87"/>
                    <a:pt x="628" y="87"/>
                  </a:cubicBezTo>
                  <a:cubicBezTo>
                    <a:pt x="628" y="87"/>
                    <a:pt x="628" y="87"/>
                    <a:pt x="628" y="87"/>
                  </a:cubicBezTo>
                  <a:cubicBezTo>
                    <a:pt x="627" y="87"/>
                    <a:pt x="627" y="87"/>
                    <a:pt x="627" y="87"/>
                  </a:cubicBezTo>
                  <a:cubicBezTo>
                    <a:pt x="627" y="86"/>
                    <a:pt x="627" y="87"/>
                    <a:pt x="627" y="87"/>
                  </a:cubicBezTo>
                  <a:cubicBezTo>
                    <a:pt x="627" y="87"/>
                    <a:pt x="627" y="86"/>
                    <a:pt x="626" y="86"/>
                  </a:cubicBezTo>
                  <a:cubicBezTo>
                    <a:pt x="625" y="85"/>
                    <a:pt x="625" y="85"/>
                    <a:pt x="624" y="85"/>
                  </a:cubicBezTo>
                  <a:cubicBezTo>
                    <a:pt x="624" y="85"/>
                    <a:pt x="624" y="85"/>
                    <a:pt x="623" y="84"/>
                  </a:cubicBezTo>
                  <a:cubicBezTo>
                    <a:pt x="623" y="84"/>
                    <a:pt x="624" y="84"/>
                    <a:pt x="624" y="84"/>
                  </a:cubicBezTo>
                  <a:cubicBezTo>
                    <a:pt x="623" y="84"/>
                    <a:pt x="623" y="84"/>
                    <a:pt x="623" y="84"/>
                  </a:cubicBezTo>
                  <a:cubicBezTo>
                    <a:pt x="623" y="84"/>
                    <a:pt x="623" y="84"/>
                    <a:pt x="623" y="84"/>
                  </a:cubicBezTo>
                  <a:cubicBezTo>
                    <a:pt x="623" y="83"/>
                    <a:pt x="623" y="83"/>
                    <a:pt x="623" y="83"/>
                  </a:cubicBezTo>
                  <a:cubicBezTo>
                    <a:pt x="622" y="83"/>
                    <a:pt x="622" y="83"/>
                    <a:pt x="621" y="82"/>
                  </a:cubicBezTo>
                  <a:cubicBezTo>
                    <a:pt x="621" y="82"/>
                    <a:pt x="621" y="83"/>
                    <a:pt x="621" y="82"/>
                  </a:cubicBezTo>
                  <a:cubicBezTo>
                    <a:pt x="620" y="82"/>
                    <a:pt x="620" y="82"/>
                    <a:pt x="620" y="82"/>
                  </a:cubicBezTo>
                  <a:cubicBezTo>
                    <a:pt x="619" y="81"/>
                    <a:pt x="619" y="81"/>
                    <a:pt x="618" y="81"/>
                  </a:cubicBezTo>
                  <a:cubicBezTo>
                    <a:pt x="617" y="80"/>
                    <a:pt x="617" y="80"/>
                    <a:pt x="617" y="80"/>
                  </a:cubicBezTo>
                  <a:cubicBezTo>
                    <a:pt x="616" y="79"/>
                    <a:pt x="615" y="79"/>
                    <a:pt x="614" y="78"/>
                  </a:cubicBezTo>
                  <a:cubicBezTo>
                    <a:pt x="614" y="78"/>
                    <a:pt x="614" y="78"/>
                    <a:pt x="614" y="78"/>
                  </a:cubicBezTo>
                  <a:cubicBezTo>
                    <a:pt x="613" y="78"/>
                    <a:pt x="614" y="77"/>
                    <a:pt x="614" y="77"/>
                  </a:cubicBezTo>
                  <a:cubicBezTo>
                    <a:pt x="613" y="77"/>
                    <a:pt x="613" y="77"/>
                    <a:pt x="613" y="77"/>
                  </a:cubicBezTo>
                  <a:cubicBezTo>
                    <a:pt x="612" y="77"/>
                    <a:pt x="612" y="76"/>
                    <a:pt x="611" y="76"/>
                  </a:cubicBezTo>
                  <a:cubicBezTo>
                    <a:pt x="611" y="76"/>
                    <a:pt x="610" y="76"/>
                    <a:pt x="610" y="75"/>
                  </a:cubicBezTo>
                  <a:cubicBezTo>
                    <a:pt x="610" y="75"/>
                    <a:pt x="611" y="76"/>
                    <a:pt x="611" y="76"/>
                  </a:cubicBezTo>
                  <a:cubicBezTo>
                    <a:pt x="610" y="75"/>
                    <a:pt x="607" y="74"/>
                    <a:pt x="607" y="74"/>
                  </a:cubicBezTo>
                  <a:cubicBezTo>
                    <a:pt x="607" y="74"/>
                    <a:pt x="607" y="74"/>
                    <a:pt x="607" y="74"/>
                  </a:cubicBezTo>
                  <a:cubicBezTo>
                    <a:pt x="606" y="74"/>
                    <a:pt x="606" y="74"/>
                    <a:pt x="606" y="74"/>
                  </a:cubicBezTo>
                  <a:cubicBezTo>
                    <a:pt x="606" y="74"/>
                    <a:pt x="606" y="74"/>
                    <a:pt x="606" y="74"/>
                  </a:cubicBezTo>
                  <a:cubicBezTo>
                    <a:pt x="606" y="73"/>
                    <a:pt x="605" y="74"/>
                    <a:pt x="605" y="73"/>
                  </a:cubicBezTo>
                  <a:cubicBezTo>
                    <a:pt x="605" y="74"/>
                    <a:pt x="605" y="74"/>
                    <a:pt x="605" y="74"/>
                  </a:cubicBezTo>
                  <a:cubicBezTo>
                    <a:pt x="606" y="75"/>
                    <a:pt x="606" y="74"/>
                    <a:pt x="606" y="75"/>
                  </a:cubicBezTo>
                  <a:close/>
                  <a:moveTo>
                    <a:pt x="661" y="133"/>
                  </a:moveTo>
                  <a:cubicBezTo>
                    <a:pt x="663" y="135"/>
                    <a:pt x="664" y="138"/>
                    <a:pt x="665" y="140"/>
                  </a:cubicBezTo>
                  <a:cubicBezTo>
                    <a:pt x="665" y="141"/>
                    <a:pt x="665" y="141"/>
                    <a:pt x="665" y="142"/>
                  </a:cubicBezTo>
                  <a:cubicBezTo>
                    <a:pt x="665" y="142"/>
                    <a:pt x="666" y="142"/>
                    <a:pt x="666" y="143"/>
                  </a:cubicBezTo>
                  <a:cubicBezTo>
                    <a:pt x="666" y="144"/>
                    <a:pt x="667" y="144"/>
                    <a:pt x="667" y="145"/>
                  </a:cubicBezTo>
                  <a:cubicBezTo>
                    <a:pt x="668" y="145"/>
                    <a:pt x="667" y="146"/>
                    <a:pt x="668" y="147"/>
                  </a:cubicBezTo>
                  <a:cubicBezTo>
                    <a:pt x="668" y="147"/>
                    <a:pt x="668" y="148"/>
                    <a:pt x="668" y="148"/>
                  </a:cubicBezTo>
                  <a:cubicBezTo>
                    <a:pt x="668" y="148"/>
                    <a:pt x="668" y="149"/>
                    <a:pt x="668" y="149"/>
                  </a:cubicBezTo>
                  <a:cubicBezTo>
                    <a:pt x="667" y="148"/>
                    <a:pt x="668" y="148"/>
                    <a:pt x="667" y="147"/>
                  </a:cubicBezTo>
                  <a:cubicBezTo>
                    <a:pt x="665" y="146"/>
                    <a:pt x="666" y="143"/>
                    <a:pt x="664" y="142"/>
                  </a:cubicBezTo>
                  <a:cubicBezTo>
                    <a:pt x="664" y="141"/>
                    <a:pt x="664" y="140"/>
                    <a:pt x="664" y="139"/>
                  </a:cubicBezTo>
                  <a:cubicBezTo>
                    <a:pt x="664" y="139"/>
                    <a:pt x="663" y="138"/>
                    <a:pt x="663" y="138"/>
                  </a:cubicBezTo>
                  <a:cubicBezTo>
                    <a:pt x="663" y="137"/>
                    <a:pt x="663" y="137"/>
                    <a:pt x="663" y="136"/>
                  </a:cubicBezTo>
                  <a:cubicBezTo>
                    <a:pt x="662" y="135"/>
                    <a:pt x="662" y="135"/>
                    <a:pt x="662" y="135"/>
                  </a:cubicBezTo>
                  <a:cubicBezTo>
                    <a:pt x="662" y="135"/>
                    <a:pt x="662" y="135"/>
                    <a:pt x="661" y="134"/>
                  </a:cubicBezTo>
                  <a:cubicBezTo>
                    <a:pt x="661" y="134"/>
                    <a:pt x="660" y="133"/>
                    <a:pt x="661" y="133"/>
                  </a:cubicBezTo>
                  <a:close/>
                  <a:moveTo>
                    <a:pt x="658" y="127"/>
                  </a:moveTo>
                  <a:cubicBezTo>
                    <a:pt x="659" y="128"/>
                    <a:pt x="659" y="129"/>
                    <a:pt x="660" y="130"/>
                  </a:cubicBezTo>
                  <a:cubicBezTo>
                    <a:pt x="660" y="132"/>
                    <a:pt x="660" y="132"/>
                    <a:pt x="660" y="132"/>
                  </a:cubicBezTo>
                  <a:cubicBezTo>
                    <a:pt x="659" y="131"/>
                    <a:pt x="660" y="130"/>
                    <a:pt x="658" y="130"/>
                  </a:cubicBezTo>
                  <a:cubicBezTo>
                    <a:pt x="659" y="128"/>
                    <a:pt x="658" y="128"/>
                    <a:pt x="658" y="127"/>
                  </a:cubicBezTo>
                  <a:close/>
                  <a:moveTo>
                    <a:pt x="644" y="116"/>
                  </a:moveTo>
                  <a:cubicBezTo>
                    <a:pt x="644" y="115"/>
                    <a:pt x="643" y="115"/>
                    <a:pt x="644" y="114"/>
                  </a:cubicBezTo>
                  <a:cubicBezTo>
                    <a:pt x="643" y="114"/>
                    <a:pt x="643" y="114"/>
                    <a:pt x="643" y="113"/>
                  </a:cubicBezTo>
                  <a:cubicBezTo>
                    <a:pt x="643" y="113"/>
                    <a:pt x="644" y="114"/>
                    <a:pt x="644" y="114"/>
                  </a:cubicBezTo>
                  <a:cubicBezTo>
                    <a:pt x="644" y="115"/>
                    <a:pt x="645" y="116"/>
                    <a:pt x="645" y="116"/>
                  </a:cubicBezTo>
                  <a:cubicBezTo>
                    <a:pt x="645" y="117"/>
                    <a:pt x="645" y="115"/>
                    <a:pt x="644" y="116"/>
                  </a:cubicBezTo>
                  <a:close/>
                  <a:moveTo>
                    <a:pt x="646" y="121"/>
                  </a:moveTo>
                  <a:cubicBezTo>
                    <a:pt x="646" y="121"/>
                    <a:pt x="646" y="121"/>
                    <a:pt x="646" y="121"/>
                  </a:cubicBezTo>
                  <a:cubicBezTo>
                    <a:pt x="646" y="121"/>
                    <a:pt x="646" y="121"/>
                    <a:pt x="646" y="121"/>
                  </a:cubicBezTo>
                  <a:cubicBezTo>
                    <a:pt x="646" y="121"/>
                    <a:pt x="646" y="121"/>
                    <a:pt x="646" y="121"/>
                  </a:cubicBezTo>
                  <a:close/>
                  <a:moveTo>
                    <a:pt x="636" y="99"/>
                  </a:moveTo>
                  <a:cubicBezTo>
                    <a:pt x="637" y="100"/>
                    <a:pt x="637" y="100"/>
                    <a:pt x="637" y="101"/>
                  </a:cubicBezTo>
                  <a:cubicBezTo>
                    <a:pt x="637" y="101"/>
                    <a:pt x="638" y="101"/>
                    <a:pt x="638" y="101"/>
                  </a:cubicBezTo>
                  <a:cubicBezTo>
                    <a:pt x="638" y="102"/>
                    <a:pt x="638" y="101"/>
                    <a:pt x="639" y="101"/>
                  </a:cubicBezTo>
                  <a:cubicBezTo>
                    <a:pt x="639" y="102"/>
                    <a:pt x="640" y="102"/>
                    <a:pt x="640" y="103"/>
                  </a:cubicBezTo>
                  <a:cubicBezTo>
                    <a:pt x="640" y="103"/>
                    <a:pt x="640" y="103"/>
                    <a:pt x="640" y="103"/>
                  </a:cubicBezTo>
                  <a:cubicBezTo>
                    <a:pt x="641" y="103"/>
                    <a:pt x="641" y="104"/>
                    <a:pt x="641" y="104"/>
                  </a:cubicBezTo>
                  <a:cubicBezTo>
                    <a:pt x="642" y="104"/>
                    <a:pt x="642" y="105"/>
                    <a:pt x="642" y="105"/>
                  </a:cubicBezTo>
                  <a:cubicBezTo>
                    <a:pt x="643" y="105"/>
                    <a:pt x="642" y="105"/>
                    <a:pt x="643" y="106"/>
                  </a:cubicBezTo>
                  <a:cubicBezTo>
                    <a:pt x="643" y="107"/>
                    <a:pt x="645" y="108"/>
                    <a:pt x="645" y="110"/>
                  </a:cubicBezTo>
                  <a:cubicBezTo>
                    <a:pt x="646" y="110"/>
                    <a:pt x="646" y="111"/>
                    <a:pt x="646" y="112"/>
                  </a:cubicBezTo>
                  <a:cubicBezTo>
                    <a:pt x="648" y="112"/>
                    <a:pt x="648" y="112"/>
                    <a:pt x="648" y="112"/>
                  </a:cubicBezTo>
                  <a:cubicBezTo>
                    <a:pt x="648" y="113"/>
                    <a:pt x="649" y="114"/>
                    <a:pt x="649" y="115"/>
                  </a:cubicBezTo>
                  <a:cubicBezTo>
                    <a:pt x="650" y="115"/>
                    <a:pt x="650" y="115"/>
                    <a:pt x="650" y="115"/>
                  </a:cubicBezTo>
                  <a:cubicBezTo>
                    <a:pt x="650" y="116"/>
                    <a:pt x="651" y="117"/>
                    <a:pt x="651" y="118"/>
                  </a:cubicBezTo>
                  <a:cubicBezTo>
                    <a:pt x="651" y="118"/>
                    <a:pt x="651" y="118"/>
                    <a:pt x="651" y="118"/>
                  </a:cubicBezTo>
                  <a:cubicBezTo>
                    <a:pt x="652" y="118"/>
                    <a:pt x="652" y="119"/>
                    <a:pt x="652" y="119"/>
                  </a:cubicBezTo>
                  <a:cubicBezTo>
                    <a:pt x="652" y="119"/>
                    <a:pt x="652" y="119"/>
                    <a:pt x="652" y="120"/>
                  </a:cubicBezTo>
                  <a:cubicBezTo>
                    <a:pt x="653" y="120"/>
                    <a:pt x="653" y="120"/>
                    <a:pt x="653" y="120"/>
                  </a:cubicBezTo>
                  <a:cubicBezTo>
                    <a:pt x="654" y="121"/>
                    <a:pt x="654" y="121"/>
                    <a:pt x="654" y="122"/>
                  </a:cubicBezTo>
                  <a:cubicBezTo>
                    <a:pt x="655" y="123"/>
                    <a:pt x="656" y="125"/>
                    <a:pt x="657" y="126"/>
                  </a:cubicBezTo>
                  <a:cubicBezTo>
                    <a:pt x="657" y="127"/>
                    <a:pt x="656" y="125"/>
                    <a:pt x="656" y="125"/>
                  </a:cubicBezTo>
                  <a:cubicBezTo>
                    <a:pt x="655" y="125"/>
                    <a:pt x="655" y="124"/>
                    <a:pt x="655" y="124"/>
                  </a:cubicBezTo>
                  <a:cubicBezTo>
                    <a:pt x="653" y="123"/>
                    <a:pt x="653" y="120"/>
                    <a:pt x="651" y="119"/>
                  </a:cubicBezTo>
                  <a:cubicBezTo>
                    <a:pt x="651" y="119"/>
                    <a:pt x="651" y="119"/>
                    <a:pt x="651" y="118"/>
                  </a:cubicBezTo>
                  <a:cubicBezTo>
                    <a:pt x="650" y="118"/>
                    <a:pt x="650" y="117"/>
                    <a:pt x="650" y="117"/>
                  </a:cubicBezTo>
                  <a:cubicBezTo>
                    <a:pt x="650" y="116"/>
                    <a:pt x="649" y="116"/>
                    <a:pt x="649" y="115"/>
                  </a:cubicBezTo>
                  <a:cubicBezTo>
                    <a:pt x="649" y="115"/>
                    <a:pt x="649" y="115"/>
                    <a:pt x="648" y="115"/>
                  </a:cubicBezTo>
                  <a:cubicBezTo>
                    <a:pt x="648" y="115"/>
                    <a:pt x="648" y="114"/>
                    <a:pt x="648" y="114"/>
                  </a:cubicBezTo>
                  <a:cubicBezTo>
                    <a:pt x="648" y="113"/>
                    <a:pt x="647" y="113"/>
                    <a:pt x="647" y="113"/>
                  </a:cubicBezTo>
                  <a:cubicBezTo>
                    <a:pt x="647" y="113"/>
                    <a:pt x="647" y="112"/>
                    <a:pt x="647" y="112"/>
                  </a:cubicBezTo>
                  <a:cubicBezTo>
                    <a:pt x="647" y="112"/>
                    <a:pt x="646" y="113"/>
                    <a:pt x="646" y="113"/>
                  </a:cubicBezTo>
                  <a:cubicBezTo>
                    <a:pt x="646" y="112"/>
                    <a:pt x="646" y="113"/>
                    <a:pt x="645" y="112"/>
                  </a:cubicBezTo>
                  <a:cubicBezTo>
                    <a:pt x="646" y="112"/>
                    <a:pt x="646" y="111"/>
                    <a:pt x="646" y="111"/>
                  </a:cubicBezTo>
                  <a:cubicBezTo>
                    <a:pt x="645" y="111"/>
                    <a:pt x="645" y="110"/>
                    <a:pt x="644" y="110"/>
                  </a:cubicBezTo>
                  <a:cubicBezTo>
                    <a:pt x="644" y="109"/>
                    <a:pt x="643" y="108"/>
                    <a:pt x="642" y="108"/>
                  </a:cubicBezTo>
                  <a:cubicBezTo>
                    <a:pt x="642" y="108"/>
                    <a:pt x="642" y="107"/>
                    <a:pt x="642" y="107"/>
                  </a:cubicBezTo>
                  <a:cubicBezTo>
                    <a:pt x="642" y="107"/>
                    <a:pt x="642" y="107"/>
                    <a:pt x="642" y="106"/>
                  </a:cubicBezTo>
                  <a:cubicBezTo>
                    <a:pt x="641" y="106"/>
                    <a:pt x="641" y="106"/>
                    <a:pt x="641" y="106"/>
                  </a:cubicBezTo>
                  <a:cubicBezTo>
                    <a:pt x="641" y="105"/>
                    <a:pt x="641" y="105"/>
                    <a:pt x="641" y="105"/>
                  </a:cubicBezTo>
                  <a:cubicBezTo>
                    <a:pt x="640" y="105"/>
                    <a:pt x="640" y="104"/>
                    <a:pt x="639" y="104"/>
                  </a:cubicBezTo>
                  <a:cubicBezTo>
                    <a:pt x="640" y="103"/>
                    <a:pt x="638" y="103"/>
                    <a:pt x="639" y="102"/>
                  </a:cubicBezTo>
                  <a:cubicBezTo>
                    <a:pt x="638" y="101"/>
                    <a:pt x="638" y="102"/>
                    <a:pt x="637" y="102"/>
                  </a:cubicBezTo>
                  <a:cubicBezTo>
                    <a:pt x="637" y="102"/>
                    <a:pt x="637" y="101"/>
                    <a:pt x="637" y="101"/>
                  </a:cubicBezTo>
                  <a:cubicBezTo>
                    <a:pt x="636" y="101"/>
                    <a:pt x="636" y="99"/>
                    <a:pt x="635" y="99"/>
                  </a:cubicBezTo>
                  <a:cubicBezTo>
                    <a:pt x="635" y="98"/>
                    <a:pt x="636" y="99"/>
                    <a:pt x="636" y="99"/>
                  </a:cubicBezTo>
                  <a:close/>
                  <a:moveTo>
                    <a:pt x="642" y="116"/>
                  </a:moveTo>
                  <a:cubicBezTo>
                    <a:pt x="642" y="116"/>
                    <a:pt x="642" y="116"/>
                    <a:pt x="642" y="116"/>
                  </a:cubicBezTo>
                  <a:cubicBezTo>
                    <a:pt x="642" y="116"/>
                    <a:pt x="643" y="116"/>
                    <a:pt x="643" y="117"/>
                  </a:cubicBezTo>
                  <a:cubicBezTo>
                    <a:pt x="643" y="116"/>
                    <a:pt x="642" y="116"/>
                    <a:pt x="642" y="116"/>
                  </a:cubicBezTo>
                  <a:cubicBezTo>
                    <a:pt x="642" y="116"/>
                    <a:pt x="642" y="116"/>
                    <a:pt x="642" y="116"/>
                  </a:cubicBezTo>
                  <a:close/>
                  <a:moveTo>
                    <a:pt x="587" y="538"/>
                  </a:moveTo>
                  <a:cubicBezTo>
                    <a:pt x="587" y="538"/>
                    <a:pt x="587" y="538"/>
                    <a:pt x="587" y="538"/>
                  </a:cubicBezTo>
                  <a:cubicBezTo>
                    <a:pt x="587" y="538"/>
                    <a:pt x="587" y="539"/>
                    <a:pt x="588" y="538"/>
                  </a:cubicBezTo>
                  <a:cubicBezTo>
                    <a:pt x="588" y="537"/>
                    <a:pt x="587" y="536"/>
                    <a:pt x="586" y="536"/>
                  </a:cubicBezTo>
                  <a:cubicBezTo>
                    <a:pt x="586" y="537"/>
                    <a:pt x="586" y="537"/>
                    <a:pt x="587" y="537"/>
                  </a:cubicBezTo>
                  <a:cubicBezTo>
                    <a:pt x="587" y="537"/>
                    <a:pt x="587" y="538"/>
                    <a:pt x="587" y="538"/>
                  </a:cubicBezTo>
                  <a:close/>
                  <a:moveTo>
                    <a:pt x="577" y="523"/>
                  </a:moveTo>
                  <a:cubicBezTo>
                    <a:pt x="577" y="522"/>
                    <a:pt x="576" y="522"/>
                    <a:pt x="576" y="521"/>
                  </a:cubicBezTo>
                  <a:cubicBezTo>
                    <a:pt x="576" y="522"/>
                    <a:pt x="576" y="522"/>
                    <a:pt x="576" y="522"/>
                  </a:cubicBezTo>
                  <a:cubicBezTo>
                    <a:pt x="576" y="522"/>
                    <a:pt x="576" y="523"/>
                    <a:pt x="577" y="523"/>
                  </a:cubicBezTo>
                  <a:close/>
                  <a:moveTo>
                    <a:pt x="559" y="493"/>
                  </a:moveTo>
                  <a:cubicBezTo>
                    <a:pt x="559" y="494"/>
                    <a:pt x="559" y="494"/>
                    <a:pt x="559" y="494"/>
                  </a:cubicBezTo>
                  <a:cubicBezTo>
                    <a:pt x="560" y="494"/>
                    <a:pt x="560" y="493"/>
                    <a:pt x="559" y="493"/>
                  </a:cubicBezTo>
                  <a:close/>
                  <a:moveTo>
                    <a:pt x="763" y="503"/>
                  </a:moveTo>
                  <a:cubicBezTo>
                    <a:pt x="762" y="503"/>
                    <a:pt x="764" y="504"/>
                    <a:pt x="762" y="505"/>
                  </a:cubicBezTo>
                  <a:cubicBezTo>
                    <a:pt x="763" y="506"/>
                    <a:pt x="763" y="506"/>
                    <a:pt x="763" y="506"/>
                  </a:cubicBezTo>
                  <a:cubicBezTo>
                    <a:pt x="762" y="507"/>
                    <a:pt x="762" y="509"/>
                    <a:pt x="762" y="509"/>
                  </a:cubicBezTo>
                  <a:cubicBezTo>
                    <a:pt x="762" y="509"/>
                    <a:pt x="761" y="510"/>
                    <a:pt x="761" y="510"/>
                  </a:cubicBezTo>
                  <a:cubicBezTo>
                    <a:pt x="761" y="511"/>
                    <a:pt x="761" y="511"/>
                    <a:pt x="761" y="511"/>
                  </a:cubicBezTo>
                  <a:cubicBezTo>
                    <a:pt x="761" y="512"/>
                    <a:pt x="761" y="512"/>
                    <a:pt x="760" y="512"/>
                  </a:cubicBezTo>
                  <a:cubicBezTo>
                    <a:pt x="760" y="512"/>
                    <a:pt x="760" y="513"/>
                    <a:pt x="760" y="513"/>
                  </a:cubicBezTo>
                  <a:cubicBezTo>
                    <a:pt x="760" y="513"/>
                    <a:pt x="760" y="513"/>
                    <a:pt x="760" y="514"/>
                  </a:cubicBezTo>
                  <a:cubicBezTo>
                    <a:pt x="760" y="514"/>
                    <a:pt x="760" y="514"/>
                    <a:pt x="760" y="515"/>
                  </a:cubicBezTo>
                  <a:cubicBezTo>
                    <a:pt x="760" y="515"/>
                    <a:pt x="760" y="515"/>
                    <a:pt x="760" y="515"/>
                  </a:cubicBezTo>
                  <a:cubicBezTo>
                    <a:pt x="760" y="515"/>
                    <a:pt x="760" y="515"/>
                    <a:pt x="760" y="514"/>
                  </a:cubicBezTo>
                  <a:cubicBezTo>
                    <a:pt x="761" y="514"/>
                    <a:pt x="760" y="513"/>
                    <a:pt x="761" y="513"/>
                  </a:cubicBezTo>
                  <a:cubicBezTo>
                    <a:pt x="761" y="513"/>
                    <a:pt x="761" y="512"/>
                    <a:pt x="761" y="512"/>
                  </a:cubicBezTo>
                  <a:cubicBezTo>
                    <a:pt x="761" y="512"/>
                    <a:pt x="762" y="511"/>
                    <a:pt x="762" y="511"/>
                  </a:cubicBezTo>
                  <a:cubicBezTo>
                    <a:pt x="762" y="510"/>
                    <a:pt x="763" y="510"/>
                    <a:pt x="763" y="509"/>
                  </a:cubicBezTo>
                  <a:cubicBezTo>
                    <a:pt x="763" y="508"/>
                    <a:pt x="763" y="507"/>
                    <a:pt x="763" y="506"/>
                  </a:cubicBezTo>
                  <a:cubicBezTo>
                    <a:pt x="763" y="505"/>
                    <a:pt x="763" y="505"/>
                    <a:pt x="764" y="505"/>
                  </a:cubicBezTo>
                  <a:cubicBezTo>
                    <a:pt x="764" y="504"/>
                    <a:pt x="764" y="504"/>
                    <a:pt x="764" y="504"/>
                  </a:cubicBezTo>
                  <a:cubicBezTo>
                    <a:pt x="764" y="504"/>
                    <a:pt x="764" y="504"/>
                    <a:pt x="764" y="504"/>
                  </a:cubicBezTo>
                  <a:cubicBezTo>
                    <a:pt x="764" y="504"/>
                    <a:pt x="763" y="503"/>
                    <a:pt x="763" y="503"/>
                  </a:cubicBezTo>
                  <a:close/>
                  <a:moveTo>
                    <a:pt x="578" y="523"/>
                  </a:moveTo>
                  <a:cubicBezTo>
                    <a:pt x="578" y="523"/>
                    <a:pt x="578" y="524"/>
                    <a:pt x="577" y="523"/>
                  </a:cubicBezTo>
                  <a:cubicBezTo>
                    <a:pt x="577" y="524"/>
                    <a:pt x="577" y="525"/>
                    <a:pt x="577" y="525"/>
                  </a:cubicBezTo>
                  <a:cubicBezTo>
                    <a:pt x="578" y="524"/>
                    <a:pt x="579" y="524"/>
                    <a:pt x="578" y="523"/>
                  </a:cubicBezTo>
                  <a:close/>
                  <a:moveTo>
                    <a:pt x="575" y="519"/>
                  </a:moveTo>
                  <a:cubicBezTo>
                    <a:pt x="574" y="519"/>
                    <a:pt x="575" y="518"/>
                    <a:pt x="574" y="518"/>
                  </a:cubicBezTo>
                  <a:cubicBezTo>
                    <a:pt x="573" y="519"/>
                    <a:pt x="574" y="520"/>
                    <a:pt x="575" y="519"/>
                  </a:cubicBezTo>
                  <a:close/>
                  <a:moveTo>
                    <a:pt x="566" y="505"/>
                  </a:moveTo>
                  <a:cubicBezTo>
                    <a:pt x="565" y="505"/>
                    <a:pt x="565" y="506"/>
                    <a:pt x="565" y="506"/>
                  </a:cubicBezTo>
                  <a:cubicBezTo>
                    <a:pt x="566" y="507"/>
                    <a:pt x="566" y="506"/>
                    <a:pt x="566" y="505"/>
                  </a:cubicBezTo>
                  <a:close/>
                  <a:moveTo>
                    <a:pt x="573" y="516"/>
                  </a:moveTo>
                  <a:cubicBezTo>
                    <a:pt x="573" y="516"/>
                    <a:pt x="572" y="516"/>
                    <a:pt x="572" y="516"/>
                  </a:cubicBezTo>
                  <a:cubicBezTo>
                    <a:pt x="572" y="517"/>
                    <a:pt x="573" y="518"/>
                    <a:pt x="573" y="518"/>
                  </a:cubicBezTo>
                  <a:cubicBezTo>
                    <a:pt x="574" y="518"/>
                    <a:pt x="573" y="517"/>
                    <a:pt x="573" y="516"/>
                  </a:cubicBezTo>
                  <a:close/>
                  <a:moveTo>
                    <a:pt x="578" y="526"/>
                  </a:moveTo>
                  <a:cubicBezTo>
                    <a:pt x="579" y="526"/>
                    <a:pt x="579" y="527"/>
                    <a:pt x="579" y="528"/>
                  </a:cubicBezTo>
                  <a:cubicBezTo>
                    <a:pt x="580" y="527"/>
                    <a:pt x="580" y="527"/>
                    <a:pt x="580" y="526"/>
                  </a:cubicBezTo>
                  <a:cubicBezTo>
                    <a:pt x="579" y="526"/>
                    <a:pt x="578" y="525"/>
                    <a:pt x="578" y="525"/>
                  </a:cubicBezTo>
                  <a:cubicBezTo>
                    <a:pt x="578" y="525"/>
                    <a:pt x="578" y="525"/>
                    <a:pt x="577" y="525"/>
                  </a:cubicBezTo>
                  <a:cubicBezTo>
                    <a:pt x="577" y="526"/>
                    <a:pt x="577" y="526"/>
                    <a:pt x="578" y="526"/>
                  </a:cubicBezTo>
                  <a:close/>
                  <a:moveTo>
                    <a:pt x="593" y="541"/>
                  </a:moveTo>
                  <a:cubicBezTo>
                    <a:pt x="593" y="540"/>
                    <a:pt x="592" y="540"/>
                    <a:pt x="592" y="540"/>
                  </a:cubicBezTo>
                  <a:cubicBezTo>
                    <a:pt x="592" y="540"/>
                    <a:pt x="591" y="541"/>
                    <a:pt x="592" y="541"/>
                  </a:cubicBezTo>
                  <a:cubicBezTo>
                    <a:pt x="592" y="541"/>
                    <a:pt x="592" y="541"/>
                    <a:pt x="593" y="541"/>
                  </a:cubicBezTo>
                  <a:close/>
                  <a:moveTo>
                    <a:pt x="752" y="531"/>
                  </a:moveTo>
                  <a:cubicBezTo>
                    <a:pt x="751" y="531"/>
                    <a:pt x="751" y="531"/>
                    <a:pt x="751" y="531"/>
                  </a:cubicBezTo>
                  <a:cubicBezTo>
                    <a:pt x="751" y="531"/>
                    <a:pt x="752" y="531"/>
                    <a:pt x="752" y="531"/>
                  </a:cubicBezTo>
                  <a:close/>
                  <a:moveTo>
                    <a:pt x="759" y="517"/>
                  </a:moveTo>
                  <a:cubicBezTo>
                    <a:pt x="761" y="517"/>
                    <a:pt x="761" y="516"/>
                    <a:pt x="760" y="516"/>
                  </a:cubicBezTo>
                  <a:cubicBezTo>
                    <a:pt x="760" y="516"/>
                    <a:pt x="759" y="516"/>
                    <a:pt x="759" y="517"/>
                  </a:cubicBezTo>
                  <a:close/>
                  <a:moveTo>
                    <a:pt x="584" y="535"/>
                  </a:moveTo>
                  <a:cubicBezTo>
                    <a:pt x="584" y="536"/>
                    <a:pt x="586" y="535"/>
                    <a:pt x="585" y="535"/>
                  </a:cubicBezTo>
                  <a:cubicBezTo>
                    <a:pt x="585" y="534"/>
                    <a:pt x="584" y="535"/>
                    <a:pt x="584" y="535"/>
                  </a:cubicBezTo>
                  <a:close/>
                  <a:moveTo>
                    <a:pt x="582" y="530"/>
                  </a:moveTo>
                  <a:cubicBezTo>
                    <a:pt x="582" y="530"/>
                    <a:pt x="583" y="531"/>
                    <a:pt x="583" y="531"/>
                  </a:cubicBezTo>
                  <a:cubicBezTo>
                    <a:pt x="583" y="531"/>
                    <a:pt x="584" y="530"/>
                    <a:pt x="584" y="530"/>
                  </a:cubicBezTo>
                  <a:cubicBezTo>
                    <a:pt x="583" y="530"/>
                    <a:pt x="583" y="529"/>
                    <a:pt x="582" y="529"/>
                  </a:cubicBezTo>
                  <a:cubicBezTo>
                    <a:pt x="582" y="530"/>
                    <a:pt x="581" y="530"/>
                    <a:pt x="581" y="531"/>
                  </a:cubicBezTo>
                  <a:cubicBezTo>
                    <a:pt x="582" y="531"/>
                    <a:pt x="582" y="530"/>
                    <a:pt x="582" y="530"/>
                  </a:cubicBezTo>
                  <a:close/>
                  <a:moveTo>
                    <a:pt x="584" y="531"/>
                  </a:moveTo>
                  <a:cubicBezTo>
                    <a:pt x="584" y="533"/>
                    <a:pt x="584" y="533"/>
                    <a:pt x="584" y="533"/>
                  </a:cubicBezTo>
                  <a:cubicBezTo>
                    <a:pt x="585" y="533"/>
                    <a:pt x="584" y="534"/>
                    <a:pt x="586" y="534"/>
                  </a:cubicBezTo>
                  <a:cubicBezTo>
                    <a:pt x="585" y="533"/>
                    <a:pt x="585" y="531"/>
                    <a:pt x="584" y="531"/>
                  </a:cubicBezTo>
                  <a:close/>
                  <a:moveTo>
                    <a:pt x="581" y="529"/>
                  </a:moveTo>
                  <a:cubicBezTo>
                    <a:pt x="581" y="529"/>
                    <a:pt x="581" y="529"/>
                    <a:pt x="581" y="529"/>
                  </a:cubicBezTo>
                  <a:cubicBezTo>
                    <a:pt x="581" y="529"/>
                    <a:pt x="582" y="529"/>
                    <a:pt x="582" y="528"/>
                  </a:cubicBezTo>
                  <a:cubicBezTo>
                    <a:pt x="581" y="528"/>
                    <a:pt x="581" y="528"/>
                    <a:pt x="581" y="528"/>
                  </a:cubicBezTo>
                  <a:lnTo>
                    <a:pt x="581" y="529"/>
                  </a:lnTo>
                  <a:close/>
                  <a:moveTo>
                    <a:pt x="479" y="13"/>
                  </a:moveTo>
                  <a:cubicBezTo>
                    <a:pt x="480" y="14"/>
                    <a:pt x="479" y="13"/>
                    <a:pt x="480" y="14"/>
                  </a:cubicBezTo>
                  <a:cubicBezTo>
                    <a:pt x="480" y="14"/>
                    <a:pt x="480" y="14"/>
                    <a:pt x="480" y="14"/>
                  </a:cubicBezTo>
                  <a:cubicBezTo>
                    <a:pt x="482" y="15"/>
                    <a:pt x="484" y="15"/>
                    <a:pt x="484" y="16"/>
                  </a:cubicBezTo>
                  <a:cubicBezTo>
                    <a:pt x="484" y="16"/>
                    <a:pt x="485" y="16"/>
                    <a:pt x="485" y="16"/>
                  </a:cubicBezTo>
                  <a:cubicBezTo>
                    <a:pt x="485" y="16"/>
                    <a:pt x="485" y="17"/>
                    <a:pt x="485" y="17"/>
                  </a:cubicBezTo>
                  <a:cubicBezTo>
                    <a:pt x="485" y="17"/>
                    <a:pt x="486" y="17"/>
                    <a:pt x="486" y="17"/>
                  </a:cubicBezTo>
                  <a:cubicBezTo>
                    <a:pt x="486" y="17"/>
                    <a:pt x="486" y="17"/>
                    <a:pt x="486" y="17"/>
                  </a:cubicBezTo>
                  <a:cubicBezTo>
                    <a:pt x="486" y="17"/>
                    <a:pt x="487" y="17"/>
                    <a:pt x="487" y="17"/>
                  </a:cubicBezTo>
                  <a:cubicBezTo>
                    <a:pt x="488" y="18"/>
                    <a:pt x="489" y="17"/>
                    <a:pt x="489" y="18"/>
                  </a:cubicBezTo>
                  <a:cubicBezTo>
                    <a:pt x="490" y="18"/>
                    <a:pt x="490" y="18"/>
                    <a:pt x="490" y="18"/>
                  </a:cubicBezTo>
                  <a:cubicBezTo>
                    <a:pt x="491" y="19"/>
                    <a:pt x="492" y="19"/>
                    <a:pt x="492" y="19"/>
                  </a:cubicBezTo>
                  <a:cubicBezTo>
                    <a:pt x="493" y="20"/>
                    <a:pt x="492" y="18"/>
                    <a:pt x="493" y="19"/>
                  </a:cubicBezTo>
                  <a:cubicBezTo>
                    <a:pt x="493" y="19"/>
                    <a:pt x="494" y="20"/>
                    <a:pt x="495" y="20"/>
                  </a:cubicBezTo>
                  <a:cubicBezTo>
                    <a:pt x="495" y="21"/>
                    <a:pt x="495" y="21"/>
                    <a:pt x="495" y="21"/>
                  </a:cubicBezTo>
                  <a:cubicBezTo>
                    <a:pt x="496" y="21"/>
                    <a:pt x="497" y="21"/>
                    <a:pt x="497" y="21"/>
                  </a:cubicBezTo>
                  <a:cubicBezTo>
                    <a:pt x="497" y="21"/>
                    <a:pt x="497" y="22"/>
                    <a:pt x="498" y="22"/>
                  </a:cubicBezTo>
                  <a:cubicBezTo>
                    <a:pt x="498" y="23"/>
                    <a:pt x="499" y="23"/>
                    <a:pt x="499" y="23"/>
                  </a:cubicBezTo>
                  <a:cubicBezTo>
                    <a:pt x="500" y="23"/>
                    <a:pt x="500" y="22"/>
                    <a:pt x="501" y="22"/>
                  </a:cubicBezTo>
                  <a:cubicBezTo>
                    <a:pt x="502" y="23"/>
                    <a:pt x="504" y="25"/>
                    <a:pt x="504" y="26"/>
                  </a:cubicBezTo>
                  <a:cubicBezTo>
                    <a:pt x="505" y="26"/>
                    <a:pt x="506" y="26"/>
                    <a:pt x="506" y="27"/>
                  </a:cubicBezTo>
                  <a:cubicBezTo>
                    <a:pt x="506" y="27"/>
                    <a:pt x="507" y="27"/>
                    <a:pt x="507" y="27"/>
                  </a:cubicBezTo>
                  <a:cubicBezTo>
                    <a:pt x="507" y="27"/>
                    <a:pt x="507" y="27"/>
                    <a:pt x="507" y="27"/>
                  </a:cubicBezTo>
                  <a:cubicBezTo>
                    <a:pt x="507" y="27"/>
                    <a:pt x="508" y="27"/>
                    <a:pt x="508" y="27"/>
                  </a:cubicBezTo>
                  <a:cubicBezTo>
                    <a:pt x="508" y="27"/>
                    <a:pt x="508" y="28"/>
                    <a:pt x="508" y="28"/>
                  </a:cubicBezTo>
                  <a:cubicBezTo>
                    <a:pt x="508" y="28"/>
                    <a:pt x="508" y="28"/>
                    <a:pt x="508" y="28"/>
                  </a:cubicBezTo>
                  <a:cubicBezTo>
                    <a:pt x="510" y="29"/>
                    <a:pt x="512" y="30"/>
                    <a:pt x="513" y="30"/>
                  </a:cubicBezTo>
                  <a:cubicBezTo>
                    <a:pt x="514" y="31"/>
                    <a:pt x="515" y="31"/>
                    <a:pt x="516" y="32"/>
                  </a:cubicBezTo>
                  <a:cubicBezTo>
                    <a:pt x="516" y="32"/>
                    <a:pt x="516" y="32"/>
                    <a:pt x="516" y="33"/>
                  </a:cubicBezTo>
                  <a:cubicBezTo>
                    <a:pt x="517" y="33"/>
                    <a:pt x="517" y="33"/>
                    <a:pt x="518" y="34"/>
                  </a:cubicBezTo>
                  <a:cubicBezTo>
                    <a:pt x="518" y="34"/>
                    <a:pt x="518" y="34"/>
                    <a:pt x="518" y="34"/>
                  </a:cubicBezTo>
                  <a:cubicBezTo>
                    <a:pt x="518" y="34"/>
                    <a:pt x="519" y="35"/>
                    <a:pt x="519" y="35"/>
                  </a:cubicBezTo>
                  <a:cubicBezTo>
                    <a:pt x="520" y="36"/>
                    <a:pt x="521" y="36"/>
                    <a:pt x="521" y="36"/>
                  </a:cubicBezTo>
                  <a:cubicBezTo>
                    <a:pt x="522" y="38"/>
                    <a:pt x="523" y="37"/>
                    <a:pt x="523" y="39"/>
                  </a:cubicBezTo>
                  <a:cubicBezTo>
                    <a:pt x="524" y="39"/>
                    <a:pt x="526" y="39"/>
                    <a:pt x="526" y="40"/>
                  </a:cubicBezTo>
                  <a:cubicBezTo>
                    <a:pt x="527" y="40"/>
                    <a:pt x="527" y="41"/>
                    <a:pt x="527" y="41"/>
                  </a:cubicBezTo>
                  <a:cubicBezTo>
                    <a:pt x="528" y="41"/>
                    <a:pt x="529" y="41"/>
                    <a:pt x="529" y="42"/>
                  </a:cubicBezTo>
                  <a:cubicBezTo>
                    <a:pt x="529" y="42"/>
                    <a:pt x="529" y="43"/>
                    <a:pt x="530" y="43"/>
                  </a:cubicBezTo>
                  <a:cubicBezTo>
                    <a:pt x="530" y="43"/>
                    <a:pt x="531" y="44"/>
                    <a:pt x="531" y="44"/>
                  </a:cubicBezTo>
                  <a:cubicBezTo>
                    <a:pt x="531" y="44"/>
                    <a:pt x="531" y="45"/>
                    <a:pt x="532" y="45"/>
                  </a:cubicBezTo>
                  <a:cubicBezTo>
                    <a:pt x="532" y="45"/>
                    <a:pt x="532" y="45"/>
                    <a:pt x="532" y="45"/>
                  </a:cubicBezTo>
                  <a:cubicBezTo>
                    <a:pt x="533" y="46"/>
                    <a:pt x="533" y="46"/>
                    <a:pt x="533" y="46"/>
                  </a:cubicBezTo>
                  <a:cubicBezTo>
                    <a:pt x="533" y="46"/>
                    <a:pt x="533" y="46"/>
                    <a:pt x="534" y="46"/>
                  </a:cubicBezTo>
                  <a:cubicBezTo>
                    <a:pt x="534" y="47"/>
                    <a:pt x="534" y="47"/>
                    <a:pt x="534" y="48"/>
                  </a:cubicBezTo>
                  <a:cubicBezTo>
                    <a:pt x="535" y="48"/>
                    <a:pt x="535" y="48"/>
                    <a:pt x="536" y="48"/>
                  </a:cubicBezTo>
                  <a:cubicBezTo>
                    <a:pt x="536" y="48"/>
                    <a:pt x="536" y="49"/>
                    <a:pt x="536" y="49"/>
                  </a:cubicBezTo>
                  <a:cubicBezTo>
                    <a:pt x="536" y="49"/>
                    <a:pt x="537" y="49"/>
                    <a:pt x="537" y="49"/>
                  </a:cubicBezTo>
                  <a:cubicBezTo>
                    <a:pt x="537" y="49"/>
                    <a:pt x="537" y="50"/>
                    <a:pt x="537" y="50"/>
                  </a:cubicBezTo>
                  <a:cubicBezTo>
                    <a:pt x="538" y="50"/>
                    <a:pt x="539" y="51"/>
                    <a:pt x="539" y="51"/>
                  </a:cubicBezTo>
                  <a:cubicBezTo>
                    <a:pt x="540" y="51"/>
                    <a:pt x="541" y="52"/>
                    <a:pt x="542" y="52"/>
                  </a:cubicBezTo>
                  <a:cubicBezTo>
                    <a:pt x="542" y="54"/>
                    <a:pt x="543" y="54"/>
                    <a:pt x="543" y="54"/>
                  </a:cubicBezTo>
                  <a:cubicBezTo>
                    <a:pt x="543" y="55"/>
                    <a:pt x="543" y="55"/>
                    <a:pt x="543" y="55"/>
                  </a:cubicBezTo>
                  <a:cubicBezTo>
                    <a:pt x="544" y="56"/>
                    <a:pt x="545" y="56"/>
                    <a:pt x="546" y="57"/>
                  </a:cubicBezTo>
                  <a:cubicBezTo>
                    <a:pt x="546" y="57"/>
                    <a:pt x="546" y="58"/>
                    <a:pt x="546" y="58"/>
                  </a:cubicBezTo>
                  <a:cubicBezTo>
                    <a:pt x="546" y="58"/>
                    <a:pt x="547" y="58"/>
                    <a:pt x="547" y="58"/>
                  </a:cubicBezTo>
                  <a:cubicBezTo>
                    <a:pt x="548" y="59"/>
                    <a:pt x="549" y="60"/>
                    <a:pt x="550" y="61"/>
                  </a:cubicBezTo>
                  <a:cubicBezTo>
                    <a:pt x="551" y="61"/>
                    <a:pt x="551" y="62"/>
                    <a:pt x="552" y="63"/>
                  </a:cubicBezTo>
                  <a:cubicBezTo>
                    <a:pt x="552" y="64"/>
                    <a:pt x="553" y="64"/>
                    <a:pt x="553" y="64"/>
                  </a:cubicBezTo>
                  <a:cubicBezTo>
                    <a:pt x="554" y="65"/>
                    <a:pt x="554" y="65"/>
                    <a:pt x="554" y="66"/>
                  </a:cubicBezTo>
                  <a:cubicBezTo>
                    <a:pt x="556" y="67"/>
                    <a:pt x="556" y="68"/>
                    <a:pt x="558" y="68"/>
                  </a:cubicBezTo>
                  <a:cubicBezTo>
                    <a:pt x="558" y="71"/>
                    <a:pt x="559" y="71"/>
                    <a:pt x="560" y="71"/>
                  </a:cubicBezTo>
                  <a:cubicBezTo>
                    <a:pt x="560" y="73"/>
                    <a:pt x="560" y="73"/>
                    <a:pt x="561" y="74"/>
                  </a:cubicBezTo>
                  <a:cubicBezTo>
                    <a:pt x="562" y="75"/>
                    <a:pt x="563" y="78"/>
                    <a:pt x="565" y="79"/>
                  </a:cubicBezTo>
                  <a:cubicBezTo>
                    <a:pt x="565" y="80"/>
                    <a:pt x="565" y="80"/>
                    <a:pt x="565" y="81"/>
                  </a:cubicBezTo>
                  <a:cubicBezTo>
                    <a:pt x="566" y="81"/>
                    <a:pt x="566" y="82"/>
                    <a:pt x="567" y="82"/>
                  </a:cubicBezTo>
                  <a:cubicBezTo>
                    <a:pt x="567" y="84"/>
                    <a:pt x="568" y="85"/>
                    <a:pt x="568" y="86"/>
                  </a:cubicBezTo>
                  <a:cubicBezTo>
                    <a:pt x="569" y="86"/>
                    <a:pt x="570" y="88"/>
                    <a:pt x="571" y="88"/>
                  </a:cubicBezTo>
                  <a:cubicBezTo>
                    <a:pt x="570" y="89"/>
                    <a:pt x="572" y="89"/>
                    <a:pt x="572" y="90"/>
                  </a:cubicBezTo>
                  <a:cubicBezTo>
                    <a:pt x="572" y="91"/>
                    <a:pt x="573" y="91"/>
                    <a:pt x="574" y="92"/>
                  </a:cubicBezTo>
                  <a:cubicBezTo>
                    <a:pt x="573" y="94"/>
                    <a:pt x="574" y="95"/>
                    <a:pt x="574" y="96"/>
                  </a:cubicBezTo>
                  <a:cubicBezTo>
                    <a:pt x="574" y="97"/>
                    <a:pt x="575" y="97"/>
                    <a:pt x="574" y="97"/>
                  </a:cubicBezTo>
                  <a:cubicBezTo>
                    <a:pt x="576" y="98"/>
                    <a:pt x="576" y="99"/>
                    <a:pt x="577" y="99"/>
                  </a:cubicBezTo>
                  <a:cubicBezTo>
                    <a:pt x="577" y="99"/>
                    <a:pt x="577" y="101"/>
                    <a:pt x="577" y="101"/>
                  </a:cubicBezTo>
                  <a:cubicBezTo>
                    <a:pt x="577" y="101"/>
                    <a:pt x="578" y="101"/>
                    <a:pt x="578" y="101"/>
                  </a:cubicBezTo>
                  <a:cubicBezTo>
                    <a:pt x="577" y="102"/>
                    <a:pt x="577" y="102"/>
                    <a:pt x="577" y="102"/>
                  </a:cubicBezTo>
                  <a:cubicBezTo>
                    <a:pt x="577" y="103"/>
                    <a:pt x="578" y="103"/>
                    <a:pt x="578" y="104"/>
                  </a:cubicBezTo>
                  <a:cubicBezTo>
                    <a:pt x="579" y="104"/>
                    <a:pt x="579" y="105"/>
                    <a:pt x="579" y="106"/>
                  </a:cubicBezTo>
                  <a:cubicBezTo>
                    <a:pt x="579" y="108"/>
                    <a:pt x="580" y="109"/>
                    <a:pt x="580" y="111"/>
                  </a:cubicBezTo>
                  <a:cubicBezTo>
                    <a:pt x="583" y="120"/>
                    <a:pt x="586" y="129"/>
                    <a:pt x="587" y="139"/>
                  </a:cubicBezTo>
                  <a:cubicBezTo>
                    <a:pt x="587" y="142"/>
                    <a:pt x="587" y="144"/>
                    <a:pt x="587" y="147"/>
                  </a:cubicBezTo>
                  <a:cubicBezTo>
                    <a:pt x="587" y="155"/>
                    <a:pt x="587" y="163"/>
                    <a:pt x="583" y="171"/>
                  </a:cubicBezTo>
                  <a:cubicBezTo>
                    <a:pt x="582" y="172"/>
                    <a:pt x="581" y="175"/>
                    <a:pt x="580" y="176"/>
                  </a:cubicBezTo>
                  <a:cubicBezTo>
                    <a:pt x="577" y="179"/>
                    <a:pt x="575" y="181"/>
                    <a:pt x="571" y="183"/>
                  </a:cubicBezTo>
                  <a:cubicBezTo>
                    <a:pt x="565" y="185"/>
                    <a:pt x="557" y="185"/>
                    <a:pt x="552" y="180"/>
                  </a:cubicBezTo>
                  <a:cubicBezTo>
                    <a:pt x="550" y="179"/>
                    <a:pt x="549" y="178"/>
                    <a:pt x="548" y="177"/>
                  </a:cubicBezTo>
                  <a:cubicBezTo>
                    <a:pt x="547" y="175"/>
                    <a:pt x="547" y="174"/>
                    <a:pt x="546" y="172"/>
                  </a:cubicBezTo>
                  <a:cubicBezTo>
                    <a:pt x="546" y="170"/>
                    <a:pt x="546" y="168"/>
                    <a:pt x="546" y="167"/>
                  </a:cubicBezTo>
                  <a:cubicBezTo>
                    <a:pt x="548" y="172"/>
                    <a:pt x="556" y="172"/>
                    <a:pt x="560" y="171"/>
                  </a:cubicBezTo>
                  <a:cubicBezTo>
                    <a:pt x="565" y="169"/>
                    <a:pt x="569" y="166"/>
                    <a:pt x="571" y="161"/>
                  </a:cubicBezTo>
                  <a:cubicBezTo>
                    <a:pt x="576" y="148"/>
                    <a:pt x="570" y="133"/>
                    <a:pt x="559" y="127"/>
                  </a:cubicBezTo>
                  <a:cubicBezTo>
                    <a:pt x="550" y="122"/>
                    <a:pt x="537" y="121"/>
                    <a:pt x="528" y="126"/>
                  </a:cubicBezTo>
                  <a:cubicBezTo>
                    <a:pt x="523" y="128"/>
                    <a:pt x="518" y="132"/>
                    <a:pt x="515" y="137"/>
                  </a:cubicBezTo>
                  <a:cubicBezTo>
                    <a:pt x="504" y="154"/>
                    <a:pt x="503" y="179"/>
                    <a:pt x="518" y="194"/>
                  </a:cubicBezTo>
                  <a:cubicBezTo>
                    <a:pt x="521" y="198"/>
                    <a:pt x="526" y="201"/>
                    <a:pt x="531" y="203"/>
                  </a:cubicBezTo>
                  <a:cubicBezTo>
                    <a:pt x="531" y="203"/>
                    <a:pt x="531" y="203"/>
                    <a:pt x="531" y="203"/>
                  </a:cubicBezTo>
                  <a:cubicBezTo>
                    <a:pt x="526" y="211"/>
                    <a:pt x="521" y="220"/>
                    <a:pt x="525" y="230"/>
                  </a:cubicBezTo>
                  <a:cubicBezTo>
                    <a:pt x="531" y="248"/>
                    <a:pt x="545" y="255"/>
                    <a:pt x="562" y="256"/>
                  </a:cubicBezTo>
                  <a:cubicBezTo>
                    <a:pt x="572" y="256"/>
                    <a:pt x="582" y="249"/>
                    <a:pt x="586" y="243"/>
                  </a:cubicBezTo>
                  <a:cubicBezTo>
                    <a:pt x="592" y="233"/>
                    <a:pt x="589" y="232"/>
                    <a:pt x="588" y="231"/>
                  </a:cubicBezTo>
                  <a:cubicBezTo>
                    <a:pt x="595" y="231"/>
                    <a:pt x="603" y="230"/>
                    <a:pt x="608" y="226"/>
                  </a:cubicBezTo>
                  <a:cubicBezTo>
                    <a:pt x="621" y="217"/>
                    <a:pt x="623" y="201"/>
                    <a:pt x="625" y="180"/>
                  </a:cubicBezTo>
                  <a:cubicBezTo>
                    <a:pt x="626" y="165"/>
                    <a:pt x="625" y="150"/>
                    <a:pt x="621" y="135"/>
                  </a:cubicBezTo>
                  <a:cubicBezTo>
                    <a:pt x="619" y="130"/>
                    <a:pt x="617" y="124"/>
                    <a:pt x="615" y="119"/>
                  </a:cubicBezTo>
                  <a:cubicBezTo>
                    <a:pt x="615" y="118"/>
                    <a:pt x="615" y="118"/>
                    <a:pt x="614" y="117"/>
                  </a:cubicBezTo>
                  <a:cubicBezTo>
                    <a:pt x="612" y="112"/>
                    <a:pt x="610" y="106"/>
                    <a:pt x="607" y="101"/>
                  </a:cubicBezTo>
                  <a:cubicBezTo>
                    <a:pt x="606" y="100"/>
                    <a:pt x="606" y="97"/>
                    <a:pt x="605" y="95"/>
                  </a:cubicBezTo>
                  <a:cubicBezTo>
                    <a:pt x="604" y="94"/>
                    <a:pt x="604" y="94"/>
                    <a:pt x="603" y="93"/>
                  </a:cubicBezTo>
                  <a:cubicBezTo>
                    <a:pt x="602" y="92"/>
                    <a:pt x="603" y="94"/>
                    <a:pt x="603" y="93"/>
                  </a:cubicBezTo>
                  <a:cubicBezTo>
                    <a:pt x="603" y="93"/>
                    <a:pt x="603" y="92"/>
                    <a:pt x="603" y="92"/>
                  </a:cubicBezTo>
                  <a:cubicBezTo>
                    <a:pt x="603" y="92"/>
                    <a:pt x="602" y="91"/>
                    <a:pt x="602" y="91"/>
                  </a:cubicBezTo>
                  <a:cubicBezTo>
                    <a:pt x="601" y="91"/>
                    <a:pt x="601" y="89"/>
                    <a:pt x="600" y="89"/>
                  </a:cubicBezTo>
                  <a:cubicBezTo>
                    <a:pt x="600" y="89"/>
                    <a:pt x="600" y="88"/>
                    <a:pt x="600" y="87"/>
                  </a:cubicBezTo>
                  <a:cubicBezTo>
                    <a:pt x="598" y="88"/>
                    <a:pt x="599" y="86"/>
                    <a:pt x="598" y="86"/>
                  </a:cubicBezTo>
                  <a:cubicBezTo>
                    <a:pt x="597" y="84"/>
                    <a:pt x="598" y="83"/>
                    <a:pt x="597" y="81"/>
                  </a:cubicBezTo>
                  <a:cubicBezTo>
                    <a:pt x="596" y="80"/>
                    <a:pt x="592" y="78"/>
                    <a:pt x="593" y="76"/>
                  </a:cubicBezTo>
                  <a:cubicBezTo>
                    <a:pt x="592" y="76"/>
                    <a:pt x="591" y="75"/>
                    <a:pt x="591" y="75"/>
                  </a:cubicBezTo>
                  <a:cubicBezTo>
                    <a:pt x="590" y="74"/>
                    <a:pt x="590" y="75"/>
                    <a:pt x="589" y="75"/>
                  </a:cubicBezTo>
                  <a:cubicBezTo>
                    <a:pt x="587" y="72"/>
                    <a:pt x="588" y="73"/>
                    <a:pt x="586" y="71"/>
                  </a:cubicBezTo>
                  <a:cubicBezTo>
                    <a:pt x="586" y="71"/>
                    <a:pt x="586" y="70"/>
                    <a:pt x="585" y="69"/>
                  </a:cubicBezTo>
                  <a:cubicBezTo>
                    <a:pt x="586" y="68"/>
                    <a:pt x="584" y="69"/>
                    <a:pt x="584" y="67"/>
                  </a:cubicBezTo>
                  <a:cubicBezTo>
                    <a:pt x="584" y="67"/>
                    <a:pt x="584" y="68"/>
                    <a:pt x="583" y="68"/>
                  </a:cubicBezTo>
                  <a:cubicBezTo>
                    <a:pt x="582" y="67"/>
                    <a:pt x="582" y="65"/>
                    <a:pt x="582" y="64"/>
                  </a:cubicBezTo>
                  <a:cubicBezTo>
                    <a:pt x="580" y="64"/>
                    <a:pt x="580" y="62"/>
                    <a:pt x="578" y="62"/>
                  </a:cubicBezTo>
                  <a:cubicBezTo>
                    <a:pt x="578" y="61"/>
                    <a:pt x="577" y="61"/>
                    <a:pt x="577" y="61"/>
                  </a:cubicBezTo>
                  <a:cubicBezTo>
                    <a:pt x="576" y="60"/>
                    <a:pt x="576" y="60"/>
                    <a:pt x="576" y="60"/>
                  </a:cubicBezTo>
                  <a:cubicBezTo>
                    <a:pt x="575" y="59"/>
                    <a:pt x="575" y="58"/>
                    <a:pt x="574" y="59"/>
                  </a:cubicBezTo>
                  <a:cubicBezTo>
                    <a:pt x="573" y="58"/>
                    <a:pt x="573" y="57"/>
                    <a:pt x="572" y="56"/>
                  </a:cubicBezTo>
                  <a:cubicBezTo>
                    <a:pt x="572" y="56"/>
                    <a:pt x="571" y="56"/>
                    <a:pt x="571" y="56"/>
                  </a:cubicBezTo>
                  <a:cubicBezTo>
                    <a:pt x="571" y="55"/>
                    <a:pt x="571" y="55"/>
                    <a:pt x="571" y="55"/>
                  </a:cubicBezTo>
                  <a:cubicBezTo>
                    <a:pt x="570" y="55"/>
                    <a:pt x="570" y="55"/>
                    <a:pt x="569" y="54"/>
                  </a:cubicBezTo>
                  <a:cubicBezTo>
                    <a:pt x="569" y="53"/>
                    <a:pt x="568" y="53"/>
                    <a:pt x="567" y="52"/>
                  </a:cubicBezTo>
                  <a:cubicBezTo>
                    <a:pt x="567" y="52"/>
                    <a:pt x="567" y="52"/>
                    <a:pt x="567" y="52"/>
                  </a:cubicBezTo>
                  <a:cubicBezTo>
                    <a:pt x="567" y="51"/>
                    <a:pt x="565" y="52"/>
                    <a:pt x="565" y="51"/>
                  </a:cubicBezTo>
                  <a:cubicBezTo>
                    <a:pt x="564" y="50"/>
                    <a:pt x="564" y="49"/>
                    <a:pt x="563" y="48"/>
                  </a:cubicBezTo>
                  <a:cubicBezTo>
                    <a:pt x="560" y="48"/>
                    <a:pt x="560" y="45"/>
                    <a:pt x="557" y="45"/>
                  </a:cubicBezTo>
                  <a:cubicBezTo>
                    <a:pt x="557" y="44"/>
                    <a:pt x="556" y="43"/>
                    <a:pt x="554" y="43"/>
                  </a:cubicBezTo>
                  <a:cubicBezTo>
                    <a:pt x="555" y="42"/>
                    <a:pt x="553" y="42"/>
                    <a:pt x="553" y="41"/>
                  </a:cubicBezTo>
                  <a:cubicBezTo>
                    <a:pt x="552" y="41"/>
                    <a:pt x="552" y="40"/>
                    <a:pt x="551" y="40"/>
                  </a:cubicBezTo>
                  <a:cubicBezTo>
                    <a:pt x="549" y="37"/>
                    <a:pt x="546" y="35"/>
                    <a:pt x="543" y="34"/>
                  </a:cubicBezTo>
                  <a:cubicBezTo>
                    <a:pt x="541" y="32"/>
                    <a:pt x="538" y="30"/>
                    <a:pt x="536" y="31"/>
                  </a:cubicBezTo>
                  <a:cubicBezTo>
                    <a:pt x="535" y="30"/>
                    <a:pt x="534" y="30"/>
                    <a:pt x="534" y="29"/>
                  </a:cubicBezTo>
                  <a:cubicBezTo>
                    <a:pt x="533" y="29"/>
                    <a:pt x="531" y="27"/>
                    <a:pt x="532" y="30"/>
                  </a:cubicBezTo>
                  <a:cubicBezTo>
                    <a:pt x="531" y="29"/>
                    <a:pt x="530" y="27"/>
                    <a:pt x="529" y="26"/>
                  </a:cubicBezTo>
                  <a:cubicBezTo>
                    <a:pt x="527" y="25"/>
                    <a:pt x="528" y="27"/>
                    <a:pt x="527" y="26"/>
                  </a:cubicBezTo>
                  <a:cubicBezTo>
                    <a:pt x="527" y="25"/>
                    <a:pt x="526" y="25"/>
                    <a:pt x="525" y="25"/>
                  </a:cubicBezTo>
                  <a:cubicBezTo>
                    <a:pt x="524" y="25"/>
                    <a:pt x="524" y="25"/>
                    <a:pt x="524" y="25"/>
                  </a:cubicBezTo>
                  <a:cubicBezTo>
                    <a:pt x="523" y="25"/>
                    <a:pt x="524" y="24"/>
                    <a:pt x="523" y="24"/>
                  </a:cubicBezTo>
                  <a:cubicBezTo>
                    <a:pt x="522" y="24"/>
                    <a:pt x="522" y="24"/>
                    <a:pt x="522" y="24"/>
                  </a:cubicBezTo>
                  <a:cubicBezTo>
                    <a:pt x="522" y="24"/>
                    <a:pt x="521" y="24"/>
                    <a:pt x="521" y="24"/>
                  </a:cubicBezTo>
                  <a:cubicBezTo>
                    <a:pt x="521" y="24"/>
                    <a:pt x="521" y="23"/>
                    <a:pt x="521" y="23"/>
                  </a:cubicBezTo>
                  <a:cubicBezTo>
                    <a:pt x="521" y="23"/>
                    <a:pt x="519" y="22"/>
                    <a:pt x="518" y="21"/>
                  </a:cubicBezTo>
                  <a:cubicBezTo>
                    <a:pt x="518" y="21"/>
                    <a:pt x="516" y="22"/>
                    <a:pt x="516" y="22"/>
                  </a:cubicBezTo>
                  <a:cubicBezTo>
                    <a:pt x="516" y="22"/>
                    <a:pt x="516" y="22"/>
                    <a:pt x="516" y="22"/>
                  </a:cubicBezTo>
                  <a:cubicBezTo>
                    <a:pt x="515" y="21"/>
                    <a:pt x="516" y="21"/>
                    <a:pt x="515" y="21"/>
                  </a:cubicBezTo>
                  <a:cubicBezTo>
                    <a:pt x="515" y="21"/>
                    <a:pt x="515" y="21"/>
                    <a:pt x="515" y="21"/>
                  </a:cubicBezTo>
                  <a:cubicBezTo>
                    <a:pt x="514" y="21"/>
                    <a:pt x="514" y="21"/>
                    <a:pt x="514" y="21"/>
                  </a:cubicBezTo>
                  <a:cubicBezTo>
                    <a:pt x="512" y="20"/>
                    <a:pt x="512" y="20"/>
                    <a:pt x="510" y="20"/>
                  </a:cubicBezTo>
                  <a:cubicBezTo>
                    <a:pt x="510" y="19"/>
                    <a:pt x="509" y="20"/>
                    <a:pt x="509" y="20"/>
                  </a:cubicBezTo>
                  <a:cubicBezTo>
                    <a:pt x="509" y="20"/>
                    <a:pt x="509" y="19"/>
                    <a:pt x="509" y="19"/>
                  </a:cubicBezTo>
                  <a:cubicBezTo>
                    <a:pt x="509" y="19"/>
                    <a:pt x="508" y="19"/>
                    <a:pt x="508" y="19"/>
                  </a:cubicBezTo>
                  <a:cubicBezTo>
                    <a:pt x="508" y="19"/>
                    <a:pt x="508" y="19"/>
                    <a:pt x="508" y="19"/>
                  </a:cubicBezTo>
                  <a:cubicBezTo>
                    <a:pt x="508" y="18"/>
                    <a:pt x="508" y="19"/>
                    <a:pt x="508" y="18"/>
                  </a:cubicBezTo>
                  <a:cubicBezTo>
                    <a:pt x="506" y="18"/>
                    <a:pt x="506" y="18"/>
                    <a:pt x="505" y="18"/>
                  </a:cubicBezTo>
                  <a:cubicBezTo>
                    <a:pt x="505" y="17"/>
                    <a:pt x="505" y="18"/>
                    <a:pt x="504" y="18"/>
                  </a:cubicBezTo>
                  <a:cubicBezTo>
                    <a:pt x="504" y="18"/>
                    <a:pt x="503" y="18"/>
                    <a:pt x="503" y="18"/>
                  </a:cubicBezTo>
                  <a:cubicBezTo>
                    <a:pt x="502" y="17"/>
                    <a:pt x="501" y="17"/>
                    <a:pt x="499" y="17"/>
                  </a:cubicBezTo>
                  <a:cubicBezTo>
                    <a:pt x="499" y="16"/>
                    <a:pt x="498" y="16"/>
                    <a:pt x="498" y="15"/>
                  </a:cubicBezTo>
                  <a:cubicBezTo>
                    <a:pt x="496" y="15"/>
                    <a:pt x="495" y="15"/>
                    <a:pt x="493" y="15"/>
                  </a:cubicBezTo>
                  <a:cubicBezTo>
                    <a:pt x="493" y="15"/>
                    <a:pt x="493" y="14"/>
                    <a:pt x="492" y="14"/>
                  </a:cubicBezTo>
                  <a:cubicBezTo>
                    <a:pt x="492" y="14"/>
                    <a:pt x="492" y="14"/>
                    <a:pt x="492" y="14"/>
                  </a:cubicBezTo>
                  <a:cubicBezTo>
                    <a:pt x="491" y="14"/>
                    <a:pt x="491" y="14"/>
                    <a:pt x="490" y="14"/>
                  </a:cubicBezTo>
                  <a:cubicBezTo>
                    <a:pt x="490" y="14"/>
                    <a:pt x="489" y="13"/>
                    <a:pt x="488" y="13"/>
                  </a:cubicBezTo>
                  <a:cubicBezTo>
                    <a:pt x="487" y="13"/>
                    <a:pt x="487" y="13"/>
                    <a:pt x="486" y="13"/>
                  </a:cubicBezTo>
                  <a:cubicBezTo>
                    <a:pt x="485" y="12"/>
                    <a:pt x="488" y="14"/>
                    <a:pt x="487" y="14"/>
                  </a:cubicBezTo>
                  <a:cubicBezTo>
                    <a:pt x="486" y="13"/>
                    <a:pt x="482" y="13"/>
                    <a:pt x="481" y="12"/>
                  </a:cubicBezTo>
                  <a:cubicBezTo>
                    <a:pt x="481" y="12"/>
                    <a:pt x="481" y="12"/>
                    <a:pt x="480" y="12"/>
                  </a:cubicBezTo>
                  <a:cubicBezTo>
                    <a:pt x="480" y="12"/>
                    <a:pt x="480" y="13"/>
                    <a:pt x="480" y="13"/>
                  </a:cubicBezTo>
                  <a:cubicBezTo>
                    <a:pt x="480" y="13"/>
                    <a:pt x="480" y="12"/>
                    <a:pt x="479" y="12"/>
                  </a:cubicBezTo>
                  <a:cubicBezTo>
                    <a:pt x="479" y="12"/>
                    <a:pt x="478" y="12"/>
                    <a:pt x="478" y="12"/>
                  </a:cubicBezTo>
                  <a:cubicBezTo>
                    <a:pt x="478" y="13"/>
                    <a:pt x="478" y="13"/>
                    <a:pt x="479" y="13"/>
                  </a:cubicBezTo>
                  <a:close/>
                  <a:moveTo>
                    <a:pt x="590" y="77"/>
                  </a:moveTo>
                  <a:cubicBezTo>
                    <a:pt x="590" y="77"/>
                    <a:pt x="601" y="96"/>
                    <a:pt x="605" y="108"/>
                  </a:cubicBezTo>
                  <a:cubicBezTo>
                    <a:pt x="616" y="143"/>
                    <a:pt x="614" y="182"/>
                    <a:pt x="593" y="193"/>
                  </a:cubicBezTo>
                  <a:cubicBezTo>
                    <a:pt x="582" y="198"/>
                    <a:pt x="571" y="194"/>
                    <a:pt x="570" y="193"/>
                  </a:cubicBezTo>
                  <a:cubicBezTo>
                    <a:pt x="572" y="194"/>
                    <a:pt x="594" y="197"/>
                    <a:pt x="604" y="172"/>
                  </a:cubicBezTo>
                  <a:cubicBezTo>
                    <a:pt x="613" y="153"/>
                    <a:pt x="611" y="116"/>
                    <a:pt x="590" y="77"/>
                  </a:cubicBezTo>
                  <a:close/>
                  <a:moveTo>
                    <a:pt x="548" y="57"/>
                  </a:moveTo>
                  <a:cubicBezTo>
                    <a:pt x="548" y="56"/>
                    <a:pt x="547" y="57"/>
                    <a:pt x="546" y="56"/>
                  </a:cubicBezTo>
                  <a:cubicBezTo>
                    <a:pt x="546" y="56"/>
                    <a:pt x="546" y="56"/>
                    <a:pt x="546" y="55"/>
                  </a:cubicBezTo>
                  <a:cubicBezTo>
                    <a:pt x="546" y="55"/>
                    <a:pt x="545" y="55"/>
                    <a:pt x="544" y="55"/>
                  </a:cubicBezTo>
                  <a:cubicBezTo>
                    <a:pt x="544" y="54"/>
                    <a:pt x="544" y="53"/>
                    <a:pt x="544" y="53"/>
                  </a:cubicBezTo>
                  <a:cubicBezTo>
                    <a:pt x="543" y="53"/>
                    <a:pt x="543" y="53"/>
                    <a:pt x="543" y="53"/>
                  </a:cubicBezTo>
                  <a:cubicBezTo>
                    <a:pt x="542" y="52"/>
                    <a:pt x="542" y="52"/>
                    <a:pt x="542" y="52"/>
                  </a:cubicBezTo>
                  <a:cubicBezTo>
                    <a:pt x="541" y="50"/>
                    <a:pt x="538" y="49"/>
                    <a:pt x="537" y="47"/>
                  </a:cubicBezTo>
                  <a:cubicBezTo>
                    <a:pt x="537" y="47"/>
                    <a:pt x="539" y="48"/>
                    <a:pt x="540" y="48"/>
                  </a:cubicBezTo>
                  <a:cubicBezTo>
                    <a:pt x="540" y="49"/>
                    <a:pt x="541" y="49"/>
                    <a:pt x="541" y="49"/>
                  </a:cubicBezTo>
                  <a:cubicBezTo>
                    <a:pt x="541" y="50"/>
                    <a:pt x="542" y="49"/>
                    <a:pt x="542" y="50"/>
                  </a:cubicBezTo>
                  <a:cubicBezTo>
                    <a:pt x="542" y="50"/>
                    <a:pt x="542" y="51"/>
                    <a:pt x="542" y="51"/>
                  </a:cubicBezTo>
                  <a:cubicBezTo>
                    <a:pt x="543" y="51"/>
                    <a:pt x="544" y="51"/>
                    <a:pt x="545" y="51"/>
                  </a:cubicBezTo>
                  <a:cubicBezTo>
                    <a:pt x="545" y="52"/>
                    <a:pt x="544" y="52"/>
                    <a:pt x="544" y="52"/>
                  </a:cubicBezTo>
                  <a:cubicBezTo>
                    <a:pt x="544" y="53"/>
                    <a:pt x="544" y="53"/>
                    <a:pt x="545" y="53"/>
                  </a:cubicBezTo>
                  <a:cubicBezTo>
                    <a:pt x="545" y="53"/>
                    <a:pt x="546" y="54"/>
                    <a:pt x="546" y="54"/>
                  </a:cubicBezTo>
                  <a:cubicBezTo>
                    <a:pt x="546" y="54"/>
                    <a:pt x="546" y="54"/>
                    <a:pt x="546" y="54"/>
                  </a:cubicBezTo>
                  <a:cubicBezTo>
                    <a:pt x="547" y="55"/>
                    <a:pt x="548" y="55"/>
                    <a:pt x="548" y="57"/>
                  </a:cubicBezTo>
                  <a:close/>
                  <a:moveTo>
                    <a:pt x="547" y="52"/>
                  </a:moveTo>
                  <a:cubicBezTo>
                    <a:pt x="547" y="51"/>
                    <a:pt x="548" y="52"/>
                    <a:pt x="549" y="52"/>
                  </a:cubicBezTo>
                  <a:cubicBezTo>
                    <a:pt x="549" y="53"/>
                    <a:pt x="551" y="54"/>
                    <a:pt x="551" y="55"/>
                  </a:cubicBezTo>
                  <a:cubicBezTo>
                    <a:pt x="550" y="56"/>
                    <a:pt x="550" y="54"/>
                    <a:pt x="549" y="54"/>
                  </a:cubicBezTo>
                  <a:cubicBezTo>
                    <a:pt x="549" y="53"/>
                    <a:pt x="548" y="54"/>
                    <a:pt x="548" y="52"/>
                  </a:cubicBezTo>
                  <a:cubicBezTo>
                    <a:pt x="547" y="53"/>
                    <a:pt x="547" y="52"/>
                    <a:pt x="547" y="52"/>
                  </a:cubicBezTo>
                  <a:close/>
                  <a:moveTo>
                    <a:pt x="556" y="67"/>
                  </a:moveTo>
                  <a:cubicBezTo>
                    <a:pt x="555" y="67"/>
                    <a:pt x="555" y="65"/>
                    <a:pt x="555" y="64"/>
                  </a:cubicBezTo>
                  <a:cubicBezTo>
                    <a:pt x="553" y="64"/>
                    <a:pt x="553" y="62"/>
                    <a:pt x="552" y="60"/>
                  </a:cubicBezTo>
                  <a:cubicBezTo>
                    <a:pt x="550" y="61"/>
                    <a:pt x="551" y="59"/>
                    <a:pt x="549" y="59"/>
                  </a:cubicBezTo>
                  <a:cubicBezTo>
                    <a:pt x="549" y="58"/>
                    <a:pt x="549" y="57"/>
                    <a:pt x="548" y="57"/>
                  </a:cubicBezTo>
                  <a:cubicBezTo>
                    <a:pt x="549" y="56"/>
                    <a:pt x="550" y="58"/>
                    <a:pt x="551" y="59"/>
                  </a:cubicBezTo>
                  <a:cubicBezTo>
                    <a:pt x="552" y="59"/>
                    <a:pt x="551" y="57"/>
                    <a:pt x="551" y="57"/>
                  </a:cubicBezTo>
                  <a:cubicBezTo>
                    <a:pt x="552" y="57"/>
                    <a:pt x="552" y="56"/>
                    <a:pt x="553" y="56"/>
                  </a:cubicBezTo>
                  <a:cubicBezTo>
                    <a:pt x="552" y="59"/>
                    <a:pt x="554" y="59"/>
                    <a:pt x="553" y="62"/>
                  </a:cubicBezTo>
                  <a:cubicBezTo>
                    <a:pt x="553" y="62"/>
                    <a:pt x="554" y="61"/>
                    <a:pt x="554" y="61"/>
                  </a:cubicBezTo>
                  <a:cubicBezTo>
                    <a:pt x="556" y="62"/>
                    <a:pt x="556" y="64"/>
                    <a:pt x="557" y="65"/>
                  </a:cubicBezTo>
                  <a:cubicBezTo>
                    <a:pt x="557" y="65"/>
                    <a:pt x="556" y="65"/>
                    <a:pt x="556" y="67"/>
                  </a:cubicBezTo>
                  <a:close/>
                  <a:moveTo>
                    <a:pt x="556" y="60"/>
                  </a:moveTo>
                  <a:cubicBezTo>
                    <a:pt x="557" y="60"/>
                    <a:pt x="557" y="61"/>
                    <a:pt x="558" y="61"/>
                  </a:cubicBezTo>
                  <a:cubicBezTo>
                    <a:pt x="557" y="62"/>
                    <a:pt x="556" y="61"/>
                    <a:pt x="556" y="60"/>
                  </a:cubicBezTo>
                  <a:close/>
                  <a:moveTo>
                    <a:pt x="564" y="73"/>
                  </a:moveTo>
                  <a:cubicBezTo>
                    <a:pt x="563" y="73"/>
                    <a:pt x="563" y="73"/>
                    <a:pt x="563" y="72"/>
                  </a:cubicBezTo>
                  <a:cubicBezTo>
                    <a:pt x="562" y="72"/>
                    <a:pt x="561" y="72"/>
                    <a:pt x="561" y="71"/>
                  </a:cubicBezTo>
                  <a:cubicBezTo>
                    <a:pt x="562" y="70"/>
                    <a:pt x="563" y="73"/>
                    <a:pt x="565" y="72"/>
                  </a:cubicBezTo>
                  <a:cubicBezTo>
                    <a:pt x="564" y="72"/>
                    <a:pt x="564" y="73"/>
                    <a:pt x="565" y="73"/>
                  </a:cubicBezTo>
                  <a:cubicBezTo>
                    <a:pt x="565" y="74"/>
                    <a:pt x="564" y="74"/>
                    <a:pt x="564" y="73"/>
                  </a:cubicBezTo>
                  <a:close/>
                  <a:moveTo>
                    <a:pt x="574" y="82"/>
                  </a:moveTo>
                  <a:cubicBezTo>
                    <a:pt x="574" y="83"/>
                    <a:pt x="575" y="84"/>
                    <a:pt x="575" y="85"/>
                  </a:cubicBezTo>
                  <a:cubicBezTo>
                    <a:pt x="576" y="86"/>
                    <a:pt x="577" y="86"/>
                    <a:pt x="577" y="87"/>
                  </a:cubicBezTo>
                  <a:cubicBezTo>
                    <a:pt x="576" y="87"/>
                    <a:pt x="575" y="86"/>
                    <a:pt x="575" y="85"/>
                  </a:cubicBezTo>
                  <a:cubicBezTo>
                    <a:pt x="573" y="85"/>
                    <a:pt x="573" y="83"/>
                    <a:pt x="571" y="83"/>
                  </a:cubicBezTo>
                  <a:cubicBezTo>
                    <a:pt x="572" y="82"/>
                    <a:pt x="571" y="82"/>
                    <a:pt x="570" y="81"/>
                  </a:cubicBezTo>
                  <a:cubicBezTo>
                    <a:pt x="570" y="81"/>
                    <a:pt x="570" y="80"/>
                    <a:pt x="570" y="80"/>
                  </a:cubicBezTo>
                  <a:cubicBezTo>
                    <a:pt x="569" y="79"/>
                    <a:pt x="568" y="79"/>
                    <a:pt x="568" y="77"/>
                  </a:cubicBezTo>
                  <a:cubicBezTo>
                    <a:pt x="567" y="77"/>
                    <a:pt x="567" y="78"/>
                    <a:pt x="566" y="77"/>
                  </a:cubicBezTo>
                  <a:cubicBezTo>
                    <a:pt x="566" y="75"/>
                    <a:pt x="567" y="75"/>
                    <a:pt x="567" y="74"/>
                  </a:cubicBezTo>
                  <a:cubicBezTo>
                    <a:pt x="567" y="74"/>
                    <a:pt x="567" y="74"/>
                    <a:pt x="567" y="74"/>
                  </a:cubicBezTo>
                  <a:cubicBezTo>
                    <a:pt x="568" y="74"/>
                    <a:pt x="569" y="76"/>
                    <a:pt x="569" y="77"/>
                  </a:cubicBezTo>
                  <a:cubicBezTo>
                    <a:pt x="570" y="78"/>
                    <a:pt x="570" y="78"/>
                    <a:pt x="570" y="78"/>
                  </a:cubicBezTo>
                  <a:cubicBezTo>
                    <a:pt x="571" y="80"/>
                    <a:pt x="572" y="82"/>
                    <a:pt x="574" y="82"/>
                  </a:cubicBezTo>
                  <a:close/>
                  <a:moveTo>
                    <a:pt x="533" y="33"/>
                  </a:moveTo>
                  <a:cubicBezTo>
                    <a:pt x="533" y="34"/>
                    <a:pt x="534" y="34"/>
                    <a:pt x="534" y="35"/>
                  </a:cubicBezTo>
                  <a:cubicBezTo>
                    <a:pt x="535" y="35"/>
                    <a:pt x="535" y="35"/>
                    <a:pt x="535" y="36"/>
                  </a:cubicBezTo>
                  <a:cubicBezTo>
                    <a:pt x="536" y="36"/>
                    <a:pt x="536" y="35"/>
                    <a:pt x="537" y="35"/>
                  </a:cubicBezTo>
                  <a:cubicBezTo>
                    <a:pt x="537" y="36"/>
                    <a:pt x="539" y="36"/>
                    <a:pt x="539" y="37"/>
                  </a:cubicBezTo>
                  <a:cubicBezTo>
                    <a:pt x="540" y="37"/>
                    <a:pt x="540" y="37"/>
                    <a:pt x="540" y="37"/>
                  </a:cubicBezTo>
                  <a:cubicBezTo>
                    <a:pt x="541" y="38"/>
                    <a:pt x="540" y="38"/>
                    <a:pt x="542" y="38"/>
                  </a:cubicBezTo>
                  <a:cubicBezTo>
                    <a:pt x="542" y="39"/>
                    <a:pt x="543" y="39"/>
                    <a:pt x="543" y="40"/>
                  </a:cubicBezTo>
                  <a:cubicBezTo>
                    <a:pt x="544" y="40"/>
                    <a:pt x="543" y="40"/>
                    <a:pt x="544" y="40"/>
                  </a:cubicBezTo>
                  <a:cubicBezTo>
                    <a:pt x="545" y="42"/>
                    <a:pt x="548" y="43"/>
                    <a:pt x="549" y="45"/>
                  </a:cubicBezTo>
                  <a:cubicBezTo>
                    <a:pt x="550" y="46"/>
                    <a:pt x="551" y="46"/>
                    <a:pt x="551" y="47"/>
                  </a:cubicBezTo>
                  <a:cubicBezTo>
                    <a:pt x="553" y="48"/>
                    <a:pt x="553" y="48"/>
                    <a:pt x="553" y="48"/>
                  </a:cubicBezTo>
                  <a:cubicBezTo>
                    <a:pt x="554" y="49"/>
                    <a:pt x="556" y="49"/>
                    <a:pt x="556" y="51"/>
                  </a:cubicBezTo>
                  <a:cubicBezTo>
                    <a:pt x="558" y="51"/>
                    <a:pt x="558" y="51"/>
                    <a:pt x="558" y="51"/>
                  </a:cubicBezTo>
                  <a:cubicBezTo>
                    <a:pt x="558" y="53"/>
                    <a:pt x="560" y="53"/>
                    <a:pt x="560" y="54"/>
                  </a:cubicBezTo>
                  <a:cubicBezTo>
                    <a:pt x="561" y="54"/>
                    <a:pt x="560" y="54"/>
                    <a:pt x="561" y="54"/>
                  </a:cubicBezTo>
                  <a:cubicBezTo>
                    <a:pt x="561" y="54"/>
                    <a:pt x="561" y="55"/>
                    <a:pt x="562" y="55"/>
                  </a:cubicBezTo>
                  <a:cubicBezTo>
                    <a:pt x="563" y="55"/>
                    <a:pt x="563" y="56"/>
                    <a:pt x="563" y="56"/>
                  </a:cubicBezTo>
                  <a:cubicBezTo>
                    <a:pt x="563" y="57"/>
                    <a:pt x="564" y="57"/>
                    <a:pt x="564" y="57"/>
                  </a:cubicBezTo>
                  <a:cubicBezTo>
                    <a:pt x="565" y="57"/>
                    <a:pt x="565" y="58"/>
                    <a:pt x="566" y="58"/>
                  </a:cubicBezTo>
                  <a:cubicBezTo>
                    <a:pt x="567" y="61"/>
                    <a:pt x="570" y="62"/>
                    <a:pt x="572" y="63"/>
                  </a:cubicBezTo>
                  <a:cubicBezTo>
                    <a:pt x="572" y="65"/>
                    <a:pt x="570" y="63"/>
                    <a:pt x="569" y="63"/>
                  </a:cubicBezTo>
                  <a:cubicBezTo>
                    <a:pt x="569" y="63"/>
                    <a:pt x="568" y="62"/>
                    <a:pt x="568" y="61"/>
                  </a:cubicBezTo>
                  <a:cubicBezTo>
                    <a:pt x="565" y="61"/>
                    <a:pt x="565" y="57"/>
                    <a:pt x="561" y="57"/>
                  </a:cubicBezTo>
                  <a:cubicBezTo>
                    <a:pt x="561" y="56"/>
                    <a:pt x="560" y="56"/>
                    <a:pt x="560" y="55"/>
                  </a:cubicBezTo>
                  <a:cubicBezTo>
                    <a:pt x="559" y="55"/>
                    <a:pt x="559" y="53"/>
                    <a:pt x="558" y="53"/>
                  </a:cubicBezTo>
                  <a:cubicBezTo>
                    <a:pt x="558" y="52"/>
                    <a:pt x="556" y="53"/>
                    <a:pt x="557" y="51"/>
                  </a:cubicBezTo>
                  <a:cubicBezTo>
                    <a:pt x="556" y="52"/>
                    <a:pt x="555" y="51"/>
                    <a:pt x="555" y="52"/>
                  </a:cubicBezTo>
                  <a:cubicBezTo>
                    <a:pt x="555" y="51"/>
                    <a:pt x="554" y="51"/>
                    <a:pt x="554" y="50"/>
                  </a:cubicBezTo>
                  <a:cubicBezTo>
                    <a:pt x="554" y="49"/>
                    <a:pt x="553" y="49"/>
                    <a:pt x="553" y="49"/>
                  </a:cubicBezTo>
                  <a:cubicBezTo>
                    <a:pt x="553" y="48"/>
                    <a:pt x="553" y="48"/>
                    <a:pt x="552" y="48"/>
                  </a:cubicBezTo>
                  <a:cubicBezTo>
                    <a:pt x="552" y="48"/>
                    <a:pt x="552" y="49"/>
                    <a:pt x="552" y="49"/>
                  </a:cubicBezTo>
                  <a:cubicBezTo>
                    <a:pt x="551" y="48"/>
                    <a:pt x="551" y="49"/>
                    <a:pt x="550" y="48"/>
                  </a:cubicBezTo>
                  <a:cubicBezTo>
                    <a:pt x="550" y="48"/>
                    <a:pt x="550" y="47"/>
                    <a:pt x="550" y="47"/>
                  </a:cubicBezTo>
                  <a:cubicBezTo>
                    <a:pt x="549" y="47"/>
                    <a:pt x="548" y="46"/>
                    <a:pt x="547" y="45"/>
                  </a:cubicBezTo>
                  <a:cubicBezTo>
                    <a:pt x="547" y="45"/>
                    <a:pt x="545" y="44"/>
                    <a:pt x="544" y="43"/>
                  </a:cubicBezTo>
                  <a:cubicBezTo>
                    <a:pt x="544" y="43"/>
                    <a:pt x="544" y="43"/>
                    <a:pt x="543" y="42"/>
                  </a:cubicBezTo>
                  <a:cubicBezTo>
                    <a:pt x="543" y="42"/>
                    <a:pt x="543" y="42"/>
                    <a:pt x="542" y="42"/>
                  </a:cubicBezTo>
                  <a:cubicBezTo>
                    <a:pt x="542" y="41"/>
                    <a:pt x="542" y="41"/>
                    <a:pt x="542" y="41"/>
                  </a:cubicBezTo>
                  <a:cubicBezTo>
                    <a:pt x="542" y="40"/>
                    <a:pt x="541" y="40"/>
                    <a:pt x="541" y="40"/>
                  </a:cubicBezTo>
                  <a:cubicBezTo>
                    <a:pt x="540" y="40"/>
                    <a:pt x="540" y="39"/>
                    <a:pt x="539" y="39"/>
                  </a:cubicBezTo>
                  <a:cubicBezTo>
                    <a:pt x="539" y="37"/>
                    <a:pt x="536" y="38"/>
                    <a:pt x="537" y="36"/>
                  </a:cubicBezTo>
                  <a:cubicBezTo>
                    <a:pt x="535" y="36"/>
                    <a:pt x="536" y="37"/>
                    <a:pt x="535" y="37"/>
                  </a:cubicBezTo>
                  <a:cubicBezTo>
                    <a:pt x="534" y="36"/>
                    <a:pt x="534" y="36"/>
                    <a:pt x="534" y="35"/>
                  </a:cubicBezTo>
                  <a:cubicBezTo>
                    <a:pt x="533" y="36"/>
                    <a:pt x="533" y="34"/>
                    <a:pt x="531" y="33"/>
                  </a:cubicBezTo>
                  <a:cubicBezTo>
                    <a:pt x="531" y="32"/>
                    <a:pt x="532" y="33"/>
                    <a:pt x="533" y="33"/>
                  </a:cubicBezTo>
                  <a:close/>
                  <a:moveTo>
                    <a:pt x="520" y="33"/>
                  </a:moveTo>
                  <a:cubicBezTo>
                    <a:pt x="522" y="33"/>
                    <a:pt x="523" y="35"/>
                    <a:pt x="525" y="35"/>
                  </a:cubicBezTo>
                  <a:cubicBezTo>
                    <a:pt x="525" y="36"/>
                    <a:pt x="526" y="36"/>
                    <a:pt x="526" y="36"/>
                  </a:cubicBezTo>
                  <a:cubicBezTo>
                    <a:pt x="527" y="37"/>
                    <a:pt x="528" y="37"/>
                    <a:pt x="529" y="38"/>
                  </a:cubicBezTo>
                  <a:cubicBezTo>
                    <a:pt x="529" y="40"/>
                    <a:pt x="528" y="39"/>
                    <a:pt x="528" y="38"/>
                  </a:cubicBezTo>
                  <a:cubicBezTo>
                    <a:pt x="527" y="38"/>
                    <a:pt x="526" y="37"/>
                    <a:pt x="525" y="37"/>
                  </a:cubicBezTo>
                  <a:cubicBezTo>
                    <a:pt x="524" y="36"/>
                    <a:pt x="524" y="36"/>
                    <a:pt x="523" y="35"/>
                  </a:cubicBezTo>
                  <a:cubicBezTo>
                    <a:pt x="522" y="35"/>
                    <a:pt x="521" y="34"/>
                    <a:pt x="520" y="33"/>
                  </a:cubicBezTo>
                  <a:cubicBezTo>
                    <a:pt x="519" y="33"/>
                    <a:pt x="519" y="33"/>
                    <a:pt x="519" y="33"/>
                  </a:cubicBezTo>
                  <a:cubicBezTo>
                    <a:pt x="520" y="33"/>
                    <a:pt x="520" y="33"/>
                    <a:pt x="520" y="33"/>
                  </a:cubicBezTo>
                  <a:close/>
                  <a:moveTo>
                    <a:pt x="269" y="357"/>
                  </a:moveTo>
                  <a:cubicBezTo>
                    <a:pt x="271" y="358"/>
                    <a:pt x="272" y="358"/>
                    <a:pt x="274" y="358"/>
                  </a:cubicBezTo>
                  <a:cubicBezTo>
                    <a:pt x="274" y="356"/>
                    <a:pt x="273" y="356"/>
                    <a:pt x="273" y="356"/>
                  </a:cubicBezTo>
                  <a:cubicBezTo>
                    <a:pt x="271" y="356"/>
                    <a:pt x="269" y="355"/>
                    <a:pt x="269" y="357"/>
                  </a:cubicBezTo>
                  <a:close/>
                  <a:moveTo>
                    <a:pt x="270" y="353"/>
                  </a:moveTo>
                  <a:cubicBezTo>
                    <a:pt x="270" y="354"/>
                    <a:pt x="270" y="354"/>
                    <a:pt x="270" y="354"/>
                  </a:cubicBezTo>
                  <a:cubicBezTo>
                    <a:pt x="271" y="354"/>
                    <a:pt x="271" y="354"/>
                    <a:pt x="271" y="354"/>
                  </a:cubicBezTo>
                  <a:cubicBezTo>
                    <a:pt x="271" y="354"/>
                    <a:pt x="271" y="353"/>
                    <a:pt x="270" y="353"/>
                  </a:cubicBezTo>
                  <a:close/>
                  <a:moveTo>
                    <a:pt x="271" y="353"/>
                  </a:moveTo>
                  <a:cubicBezTo>
                    <a:pt x="271" y="354"/>
                    <a:pt x="271" y="354"/>
                    <a:pt x="271" y="354"/>
                  </a:cubicBezTo>
                  <a:cubicBezTo>
                    <a:pt x="272" y="354"/>
                    <a:pt x="272" y="354"/>
                    <a:pt x="272" y="354"/>
                  </a:cubicBezTo>
                  <a:cubicBezTo>
                    <a:pt x="273" y="353"/>
                    <a:pt x="272" y="353"/>
                    <a:pt x="271" y="353"/>
                  </a:cubicBezTo>
                  <a:close/>
                  <a:moveTo>
                    <a:pt x="268" y="352"/>
                  </a:moveTo>
                  <a:cubicBezTo>
                    <a:pt x="268" y="352"/>
                    <a:pt x="268" y="352"/>
                    <a:pt x="268" y="353"/>
                  </a:cubicBezTo>
                  <a:cubicBezTo>
                    <a:pt x="269" y="353"/>
                    <a:pt x="269" y="353"/>
                    <a:pt x="269" y="353"/>
                  </a:cubicBezTo>
                  <a:cubicBezTo>
                    <a:pt x="269" y="352"/>
                    <a:pt x="269" y="352"/>
                    <a:pt x="268" y="352"/>
                  </a:cubicBezTo>
                  <a:close/>
                  <a:moveTo>
                    <a:pt x="288" y="352"/>
                  </a:moveTo>
                  <a:cubicBezTo>
                    <a:pt x="286" y="352"/>
                    <a:pt x="286" y="352"/>
                    <a:pt x="286" y="352"/>
                  </a:cubicBezTo>
                  <a:cubicBezTo>
                    <a:pt x="286" y="353"/>
                    <a:pt x="287" y="353"/>
                    <a:pt x="287" y="354"/>
                  </a:cubicBezTo>
                  <a:cubicBezTo>
                    <a:pt x="289" y="355"/>
                    <a:pt x="288" y="354"/>
                    <a:pt x="288" y="352"/>
                  </a:cubicBezTo>
                  <a:close/>
                  <a:moveTo>
                    <a:pt x="291" y="351"/>
                  </a:moveTo>
                  <a:cubicBezTo>
                    <a:pt x="291" y="352"/>
                    <a:pt x="291" y="352"/>
                    <a:pt x="290" y="352"/>
                  </a:cubicBezTo>
                  <a:cubicBezTo>
                    <a:pt x="290" y="352"/>
                    <a:pt x="290" y="352"/>
                    <a:pt x="289" y="352"/>
                  </a:cubicBezTo>
                  <a:cubicBezTo>
                    <a:pt x="289" y="354"/>
                    <a:pt x="293" y="352"/>
                    <a:pt x="291" y="351"/>
                  </a:cubicBezTo>
                  <a:close/>
                  <a:moveTo>
                    <a:pt x="275" y="356"/>
                  </a:moveTo>
                  <a:cubicBezTo>
                    <a:pt x="276" y="357"/>
                    <a:pt x="278" y="356"/>
                    <a:pt x="278" y="355"/>
                  </a:cubicBezTo>
                  <a:cubicBezTo>
                    <a:pt x="277" y="354"/>
                    <a:pt x="276" y="354"/>
                    <a:pt x="276" y="353"/>
                  </a:cubicBezTo>
                  <a:cubicBezTo>
                    <a:pt x="276" y="353"/>
                    <a:pt x="275" y="352"/>
                    <a:pt x="275" y="353"/>
                  </a:cubicBezTo>
                  <a:cubicBezTo>
                    <a:pt x="276" y="353"/>
                    <a:pt x="276" y="355"/>
                    <a:pt x="276" y="355"/>
                  </a:cubicBezTo>
                  <a:cubicBezTo>
                    <a:pt x="276" y="355"/>
                    <a:pt x="275" y="355"/>
                    <a:pt x="275" y="356"/>
                  </a:cubicBezTo>
                  <a:close/>
                  <a:moveTo>
                    <a:pt x="267" y="354"/>
                  </a:moveTo>
                  <a:cubicBezTo>
                    <a:pt x="267" y="355"/>
                    <a:pt x="268" y="355"/>
                    <a:pt x="268" y="355"/>
                  </a:cubicBezTo>
                  <a:cubicBezTo>
                    <a:pt x="269" y="354"/>
                    <a:pt x="268" y="354"/>
                    <a:pt x="267" y="354"/>
                  </a:cubicBezTo>
                  <a:close/>
                  <a:moveTo>
                    <a:pt x="281" y="352"/>
                  </a:moveTo>
                  <a:cubicBezTo>
                    <a:pt x="281" y="353"/>
                    <a:pt x="282" y="353"/>
                    <a:pt x="282" y="353"/>
                  </a:cubicBezTo>
                  <a:cubicBezTo>
                    <a:pt x="283" y="354"/>
                    <a:pt x="282" y="354"/>
                    <a:pt x="283" y="355"/>
                  </a:cubicBezTo>
                  <a:cubicBezTo>
                    <a:pt x="283" y="355"/>
                    <a:pt x="284" y="355"/>
                    <a:pt x="284" y="355"/>
                  </a:cubicBezTo>
                  <a:cubicBezTo>
                    <a:pt x="285" y="354"/>
                    <a:pt x="284" y="353"/>
                    <a:pt x="286" y="353"/>
                  </a:cubicBezTo>
                  <a:cubicBezTo>
                    <a:pt x="286" y="352"/>
                    <a:pt x="286" y="350"/>
                    <a:pt x="285" y="350"/>
                  </a:cubicBezTo>
                  <a:cubicBezTo>
                    <a:pt x="284" y="352"/>
                    <a:pt x="283" y="353"/>
                    <a:pt x="281" y="352"/>
                  </a:cubicBezTo>
                  <a:close/>
                  <a:moveTo>
                    <a:pt x="279" y="355"/>
                  </a:moveTo>
                  <a:cubicBezTo>
                    <a:pt x="280" y="355"/>
                    <a:pt x="279" y="353"/>
                    <a:pt x="278" y="353"/>
                  </a:cubicBezTo>
                  <a:cubicBezTo>
                    <a:pt x="278" y="355"/>
                    <a:pt x="279" y="355"/>
                    <a:pt x="279" y="355"/>
                  </a:cubicBezTo>
                  <a:close/>
                  <a:moveTo>
                    <a:pt x="176" y="418"/>
                  </a:moveTo>
                  <a:cubicBezTo>
                    <a:pt x="178" y="419"/>
                    <a:pt x="179" y="417"/>
                    <a:pt x="179" y="415"/>
                  </a:cubicBezTo>
                  <a:cubicBezTo>
                    <a:pt x="178" y="415"/>
                    <a:pt x="178" y="415"/>
                    <a:pt x="178" y="415"/>
                  </a:cubicBezTo>
                  <a:cubicBezTo>
                    <a:pt x="178" y="417"/>
                    <a:pt x="176" y="416"/>
                    <a:pt x="176" y="418"/>
                  </a:cubicBezTo>
                  <a:close/>
                  <a:moveTo>
                    <a:pt x="166" y="436"/>
                  </a:moveTo>
                  <a:cubicBezTo>
                    <a:pt x="166" y="437"/>
                    <a:pt x="167" y="437"/>
                    <a:pt x="167" y="437"/>
                  </a:cubicBezTo>
                  <a:cubicBezTo>
                    <a:pt x="167" y="437"/>
                    <a:pt x="167" y="436"/>
                    <a:pt x="166" y="436"/>
                  </a:cubicBezTo>
                  <a:close/>
                  <a:moveTo>
                    <a:pt x="196" y="397"/>
                  </a:moveTo>
                  <a:cubicBezTo>
                    <a:pt x="196" y="395"/>
                    <a:pt x="196" y="395"/>
                    <a:pt x="197" y="395"/>
                  </a:cubicBezTo>
                  <a:cubicBezTo>
                    <a:pt x="197" y="395"/>
                    <a:pt x="197" y="395"/>
                    <a:pt x="197" y="394"/>
                  </a:cubicBezTo>
                  <a:cubicBezTo>
                    <a:pt x="197" y="394"/>
                    <a:pt x="197" y="395"/>
                    <a:pt x="197" y="395"/>
                  </a:cubicBezTo>
                  <a:cubicBezTo>
                    <a:pt x="198" y="394"/>
                    <a:pt x="198" y="393"/>
                    <a:pt x="198" y="393"/>
                  </a:cubicBezTo>
                  <a:cubicBezTo>
                    <a:pt x="197" y="392"/>
                    <a:pt x="197" y="393"/>
                    <a:pt x="196" y="394"/>
                  </a:cubicBezTo>
                  <a:cubicBezTo>
                    <a:pt x="196" y="394"/>
                    <a:pt x="196" y="394"/>
                    <a:pt x="195" y="394"/>
                  </a:cubicBezTo>
                  <a:cubicBezTo>
                    <a:pt x="195" y="395"/>
                    <a:pt x="195" y="396"/>
                    <a:pt x="195" y="396"/>
                  </a:cubicBezTo>
                  <a:cubicBezTo>
                    <a:pt x="195" y="396"/>
                    <a:pt x="195" y="396"/>
                    <a:pt x="195" y="396"/>
                  </a:cubicBezTo>
                  <a:cubicBezTo>
                    <a:pt x="195" y="396"/>
                    <a:pt x="195" y="397"/>
                    <a:pt x="194" y="397"/>
                  </a:cubicBezTo>
                  <a:cubicBezTo>
                    <a:pt x="194" y="397"/>
                    <a:pt x="194" y="397"/>
                    <a:pt x="194" y="397"/>
                  </a:cubicBezTo>
                  <a:cubicBezTo>
                    <a:pt x="194" y="397"/>
                    <a:pt x="194" y="398"/>
                    <a:pt x="194" y="399"/>
                  </a:cubicBezTo>
                  <a:cubicBezTo>
                    <a:pt x="194" y="399"/>
                    <a:pt x="193" y="399"/>
                    <a:pt x="193" y="399"/>
                  </a:cubicBezTo>
                  <a:cubicBezTo>
                    <a:pt x="193" y="399"/>
                    <a:pt x="193" y="400"/>
                    <a:pt x="193" y="400"/>
                  </a:cubicBezTo>
                  <a:cubicBezTo>
                    <a:pt x="194" y="401"/>
                    <a:pt x="194" y="399"/>
                    <a:pt x="194" y="399"/>
                  </a:cubicBezTo>
                  <a:cubicBezTo>
                    <a:pt x="195" y="399"/>
                    <a:pt x="195" y="399"/>
                    <a:pt x="195" y="399"/>
                  </a:cubicBezTo>
                  <a:cubicBezTo>
                    <a:pt x="195" y="399"/>
                    <a:pt x="195" y="399"/>
                    <a:pt x="195" y="399"/>
                  </a:cubicBezTo>
                  <a:cubicBezTo>
                    <a:pt x="195" y="399"/>
                    <a:pt x="196" y="398"/>
                    <a:pt x="196" y="398"/>
                  </a:cubicBezTo>
                  <a:cubicBezTo>
                    <a:pt x="196" y="398"/>
                    <a:pt x="196" y="397"/>
                    <a:pt x="196" y="397"/>
                  </a:cubicBezTo>
                  <a:close/>
                  <a:moveTo>
                    <a:pt x="265" y="356"/>
                  </a:moveTo>
                  <a:cubicBezTo>
                    <a:pt x="265" y="356"/>
                    <a:pt x="265" y="356"/>
                    <a:pt x="265" y="356"/>
                  </a:cubicBezTo>
                  <a:cubicBezTo>
                    <a:pt x="265" y="356"/>
                    <a:pt x="265" y="356"/>
                    <a:pt x="265" y="356"/>
                  </a:cubicBezTo>
                  <a:cubicBezTo>
                    <a:pt x="265" y="356"/>
                    <a:pt x="265" y="356"/>
                    <a:pt x="265" y="356"/>
                  </a:cubicBezTo>
                  <a:cubicBezTo>
                    <a:pt x="265" y="356"/>
                    <a:pt x="266" y="356"/>
                    <a:pt x="266" y="356"/>
                  </a:cubicBezTo>
                  <a:cubicBezTo>
                    <a:pt x="266" y="356"/>
                    <a:pt x="266" y="355"/>
                    <a:pt x="266" y="355"/>
                  </a:cubicBezTo>
                  <a:cubicBezTo>
                    <a:pt x="266" y="355"/>
                    <a:pt x="266" y="355"/>
                    <a:pt x="266" y="355"/>
                  </a:cubicBezTo>
                  <a:cubicBezTo>
                    <a:pt x="266" y="355"/>
                    <a:pt x="265" y="355"/>
                    <a:pt x="265" y="355"/>
                  </a:cubicBezTo>
                  <a:cubicBezTo>
                    <a:pt x="265" y="355"/>
                    <a:pt x="265" y="355"/>
                    <a:pt x="265" y="355"/>
                  </a:cubicBezTo>
                  <a:cubicBezTo>
                    <a:pt x="264" y="355"/>
                    <a:pt x="264" y="355"/>
                    <a:pt x="264" y="356"/>
                  </a:cubicBezTo>
                  <a:cubicBezTo>
                    <a:pt x="264" y="356"/>
                    <a:pt x="264" y="356"/>
                    <a:pt x="264" y="356"/>
                  </a:cubicBezTo>
                  <a:cubicBezTo>
                    <a:pt x="264" y="356"/>
                    <a:pt x="264" y="356"/>
                    <a:pt x="264" y="356"/>
                  </a:cubicBezTo>
                  <a:cubicBezTo>
                    <a:pt x="263" y="356"/>
                    <a:pt x="262" y="356"/>
                    <a:pt x="262" y="356"/>
                  </a:cubicBezTo>
                  <a:cubicBezTo>
                    <a:pt x="262" y="356"/>
                    <a:pt x="261" y="356"/>
                    <a:pt x="261" y="357"/>
                  </a:cubicBezTo>
                  <a:cubicBezTo>
                    <a:pt x="262" y="357"/>
                    <a:pt x="262" y="357"/>
                    <a:pt x="263" y="357"/>
                  </a:cubicBezTo>
                  <a:cubicBezTo>
                    <a:pt x="263" y="357"/>
                    <a:pt x="263" y="357"/>
                    <a:pt x="263" y="357"/>
                  </a:cubicBezTo>
                  <a:cubicBezTo>
                    <a:pt x="264" y="356"/>
                    <a:pt x="264" y="356"/>
                    <a:pt x="264" y="356"/>
                  </a:cubicBezTo>
                  <a:cubicBezTo>
                    <a:pt x="264" y="356"/>
                    <a:pt x="264" y="356"/>
                    <a:pt x="265" y="356"/>
                  </a:cubicBezTo>
                  <a:close/>
                  <a:moveTo>
                    <a:pt x="168" y="431"/>
                  </a:moveTo>
                  <a:cubicBezTo>
                    <a:pt x="168" y="431"/>
                    <a:pt x="168" y="431"/>
                    <a:pt x="168" y="431"/>
                  </a:cubicBezTo>
                  <a:cubicBezTo>
                    <a:pt x="168" y="430"/>
                    <a:pt x="168" y="430"/>
                    <a:pt x="168" y="430"/>
                  </a:cubicBezTo>
                  <a:cubicBezTo>
                    <a:pt x="169" y="430"/>
                    <a:pt x="169" y="430"/>
                    <a:pt x="169" y="430"/>
                  </a:cubicBezTo>
                  <a:cubicBezTo>
                    <a:pt x="169" y="430"/>
                    <a:pt x="169" y="429"/>
                    <a:pt x="169" y="429"/>
                  </a:cubicBezTo>
                  <a:cubicBezTo>
                    <a:pt x="170" y="429"/>
                    <a:pt x="169" y="428"/>
                    <a:pt x="169" y="428"/>
                  </a:cubicBezTo>
                  <a:cubicBezTo>
                    <a:pt x="169" y="429"/>
                    <a:pt x="168" y="428"/>
                    <a:pt x="168" y="429"/>
                  </a:cubicBezTo>
                  <a:cubicBezTo>
                    <a:pt x="167" y="429"/>
                    <a:pt x="167" y="431"/>
                    <a:pt x="168" y="431"/>
                  </a:cubicBezTo>
                  <a:close/>
                  <a:moveTo>
                    <a:pt x="170" y="427"/>
                  </a:moveTo>
                  <a:cubicBezTo>
                    <a:pt x="169" y="427"/>
                    <a:pt x="170" y="428"/>
                    <a:pt x="170" y="428"/>
                  </a:cubicBezTo>
                  <a:cubicBezTo>
                    <a:pt x="170" y="427"/>
                    <a:pt x="170" y="428"/>
                    <a:pt x="171" y="427"/>
                  </a:cubicBezTo>
                  <a:cubicBezTo>
                    <a:pt x="171" y="427"/>
                    <a:pt x="171" y="426"/>
                    <a:pt x="172" y="425"/>
                  </a:cubicBezTo>
                  <a:cubicBezTo>
                    <a:pt x="172" y="425"/>
                    <a:pt x="172" y="425"/>
                    <a:pt x="172" y="425"/>
                  </a:cubicBezTo>
                  <a:cubicBezTo>
                    <a:pt x="172" y="425"/>
                    <a:pt x="172" y="425"/>
                    <a:pt x="172" y="425"/>
                  </a:cubicBezTo>
                  <a:cubicBezTo>
                    <a:pt x="172" y="425"/>
                    <a:pt x="172" y="425"/>
                    <a:pt x="172" y="425"/>
                  </a:cubicBezTo>
                  <a:cubicBezTo>
                    <a:pt x="172" y="425"/>
                    <a:pt x="172" y="425"/>
                    <a:pt x="172" y="424"/>
                  </a:cubicBezTo>
                  <a:cubicBezTo>
                    <a:pt x="173" y="424"/>
                    <a:pt x="173" y="423"/>
                    <a:pt x="172" y="423"/>
                  </a:cubicBezTo>
                  <a:cubicBezTo>
                    <a:pt x="172" y="424"/>
                    <a:pt x="171" y="424"/>
                    <a:pt x="170" y="425"/>
                  </a:cubicBezTo>
                  <a:cubicBezTo>
                    <a:pt x="170" y="425"/>
                    <a:pt x="170" y="426"/>
                    <a:pt x="170" y="426"/>
                  </a:cubicBezTo>
                  <a:cubicBezTo>
                    <a:pt x="170" y="427"/>
                    <a:pt x="170" y="427"/>
                    <a:pt x="170" y="427"/>
                  </a:cubicBezTo>
                  <a:close/>
                  <a:moveTo>
                    <a:pt x="242" y="364"/>
                  </a:moveTo>
                  <a:cubicBezTo>
                    <a:pt x="242" y="364"/>
                    <a:pt x="243" y="364"/>
                    <a:pt x="244" y="364"/>
                  </a:cubicBezTo>
                  <a:cubicBezTo>
                    <a:pt x="244" y="364"/>
                    <a:pt x="244" y="364"/>
                    <a:pt x="244" y="364"/>
                  </a:cubicBezTo>
                  <a:cubicBezTo>
                    <a:pt x="244" y="364"/>
                    <a:pt x="244" y="364"/>
                    <a:pt x="244" y="364"/>
                  </a:cubicBezTo>
                  <a:cubicBezTo>
                    <a:pt x="244" y="363"/>
                    <a:pt x="243" y="362"/>
                    <a:pt x="243" y="361"/>
                  </a:cubicBezTo>
                  <a:cubicBezTo>
                    <a:pt x="243" y="361"/>
                    <a:pt x="242" y="361"/>
                    <a:pt x="242" y="362"/>
                  </a:cubicBezTo>
                  <a:cubicBezTo>
                    <a:pt x="243" y="362"/>
                    <a:pt x="241" y="363"/>
                    <a:pt x="242" y="364"/>
                  </a:cubicBezTo>
                  <a:close/>
                  <a:moveTo>
                    <a:pt x="186" y="408"/>
                  </a:moveTo>
                  <a:cubicBezTo>
                    <a:pt x="185" y="408"/>
                    <a:pt x="184" y="408"/>
                    <a:pt x="183" y="408"/>
                  </a:cubicBezTo>
                  <a:cubicBezTo>
                    <a:pt x="183" y="409"/>
                    <a:pt x="183" y="410"/>
                    <a:pt x="182" y="410"/>
                  </a:cubicBezTo>
                  <a:cubicBezTo>
                    <a:pt x="182" y="411"/>
                    <a:pt x="181" y="411"/>
                    <a:pt x="181" y="413"/>
                  </a:cubicBezTo>
                  <a:cubicBezTo>
                    <a:pt x="182" y="413"/>
                    <a:pt x="182" y="411"/>
                    <a:pt x="183" y="411"/>
                  </a:cubicBezTo>
                  <a:cubicBezTo>
                    <a:pt x="184" y="411"/>
                    <a:pt x="184" y="410"/>
                    <a:pt x="184" y="410"/>
                  </a:cubicBezTo>
                  <a:cubicBezTo>
                    <a:pt x="185" y="410"/>
                    <a:pt x="185" y="410"/>
                    <a:pt x="186" y="410"/>
                  </a:cubicBezTo>
                  <a:cubicBezTo>
                    <a:pt x="186" y="408"/>
                    <a:pt x="189" y="409"/>
                    <a:pt x="188" y="406"/>
                  </a:cubicBezTo>
                  <a:cubicBezTo>
                    <a:pt x="187" y="406"/>
                    <a:pt x="187" y="406"/>
                    <a:pt x="187" y="406"/>
                  </a:cubicBezTo>
                  <a:cubicBezTo>
                    <a:pt x="187" y="407"/>
                    <a:pt x="186" y="407"/>
                    <a:pt x="186" y="408"/>
                  </a:cubicBezTo>
                  <a:close/>
                  <a:moveTo>
                    <a:pt x="734" y="573"/>
                  </a:moveTo>
                  <a:cubicBezTo>
                    <a:pt x="734" y="573"/>
                    <a:pt x="734" y="574"/>
                    <a:pt x="733" y="575"/>
                  </a:cubicBezTo>
                  <a:cubicBezTo>
                    <a:pt x="733" y="575"/>
                    <a:pt x="732" y="576"/>
                    <a:pt x="732" y="577"/>
                  </a:cubicBezTo>
                  <a:cubicBezTo>
                    <a:pt x="732" y="577"/>
                    <a:pt x="731" y="577"/>
                    <a:pt x="731" y="577"/>
                  </a:cubicBezTo>
                  <a:cubicBezTo>
                    <a:pt x="731" y="577"/>
                    <a:pt x="731" y="577"/>
                    <a:pt x="731" y="577"/>
                  </a:cubicBezTo>
                  <a:cubicBezTo>
                    <a:pt x="731" y="577"/>
                    <a:pt x="732" y="576"/>
                    <a:pt x="732" y="576"/>
                  </a:cubicBezTo>
                  <a:cubicBezTo>
                    <a:pt x="732" y="576"/>
                    <a:pt x="732" y="576"/>
                    <a:pt x="732" y="575"/>
                  </a:cubicBezTo>
                  <a:cubicBezTo>
                    <a:pt x="732" y="575"/>
                    <a:pt x="732" y="575"/>
                    <a:pt x="732" y="575"/>
                  </a:cubicBezTo>
                  <a:cubicBezTo>
                    <a:pt x="732" y="574"/>
                    <a:pt x="733" y="574"/>
                    <a:pt x="733" y="574"/>
                  </a:cubicBezTo>
                  <a:cubicBezTo>
                    <a:pt x="733" y="574"/>
                    <a:pt x="732" y="574"/>
                    <a:pt x="732" y="573"/>
                  </a:cubicBezTo>
                  <a:cubicBezTo>
                    <a:pt x="730" y="573"/>
                    <a:pt x="731" y="575"/>
                    <a:pt x="730" y="575"/>
                  </a:cubicBezTo>
                  <a:cubicBezTo>
                    <a:pt x="730" y="575"/>
                    <a:pt x="730" y="576"/>
                    <a:pt x="729" y="576"/>
                  </a:cubicBezTo>
                  <a:cubicBezTo>
                    <a:pt x="729" y="576"/>
                    <a:pt x="729" y="577"/>
                    <a:pt x="729" y="577"/>
                  </a:cubicBezTo>
                  <a:cubicBezTo>
                    <a:pt x="728" y="577"/>
                    <a:pt x="728" y="578"/>
                    <a:pt x="727" y="578"/>
                  </a:cubicBezTo>
                  <a:cubicBezTo>
                    <a:pt x="727" y="578"/>
                    <a:pt x="727" y="578"/>
                    <a:pt x="727" y="578"/>
                  </a:cubicBezTo>
                  <a:cubicBezTo>
                    <a:pt x="727" y="578"/>
                    <a:pt x="727" y="579"/>
                    <a:pt x="727" y="579"/>
                  </a:cubicBezTo>
                  <a:cubicBezTo>
                    <a:pt x="726" y="579"/>
                    <a:pt x="726" y="579"/>
                    <a:pt x="726" y="579"/>
                  </a:cubicBezTo>
                  <a:cubicBezTo>
                    <a:pt x="726" y="579"/>
                    <a:pt x="725" y="580"/>
                    <a:pt x="725" y="580"/>
                  </a:cubicBezTo>
                  <a:cubicBezTo>
                    <a:pt x="724" y="580"/>
                    <a:pt x="724" y="580"/>
                    <a:pt x="724" y="581"/>
                  </a:cubicBezTo>
                  <a:cubicBezTo>
                    <a:pt x="724" y="581"/>
                    <a:pt x="723" y="581"/>
                    <a:pt x="723" y="581"/>
                  </a:cubicBezTo>
                  <a:cubicBezTo>
                    <a:pt x="723" y="582"/>
                    <a:pt x="723" y="582"/>
                    <a:pt x="722" y="582"/>
                  </a:cubicBezTo>
                  <a:cubicBezTo>
                    <a:pt x="722" y="583"/>
                    <a:pt x="721" y="584"/>
                    <a:pt x="721" y="584"/>
                  </a:cubicBezTo>
                  <a:cubicBezTo>
                    <a:pt x="720" y="584"/>
                    <a:pt x="720" y="584"/>
                    <a:pt x="719" y="585"/>
                  </a:cubicBezTo>
                  <a:cubicBezTo>
                    <a:pt x="719" y="585"/>
                    <a:pt x="720" y="585"/>
                    <a:pt x="719" y="585"/>
                  </a:cubicBezTo>
                  <a:cubicBezTo>
                    <a:pt x="719" y="585"/>
                    <a:pt x="718" y="586"/>
                    <a:pt x="718" y="586"/>
                  </a:cubicBezTo>
                  <a:cubicBezTo>
                    <a:pt x="718" y="586"/>
                    <a:pt x="718" y="587"/>
                    <a:pt x="717" y="587"/>
                  </a:cubicBezTo>
                  <a:cubicBezTo>
                    <a:pt x="717" y="587"/>
                    <a:pt x="716" y="587"/>
                    <a:pt x="716" y="588"/>
                  </a:cubicBezTo>
                  <a:cubicBezTo>
                    <a:pt x="716" y="588"/>
                    <a:pt x="716" y="588"/>
                    <a:pt x="715" y="589"/>
                  </a:cubicBezTo>
                  <a:cubicBezTo>
                    <a:pt x="715" y="589"/>
                    <a:pt x="715" y="589"/>
                    <a:pt x="715" y="589"/>
                  </a:cubicBezTo>
                  <a:cubicBezTo>
                    <a:pt x="715" y="589"/>
                    <a:pt x="714" y="589"/>
                    <a:pt x="714" y="589"/>
                  </a:cubicBezTo>
                  <a:cubicBezTo>
                    <a:pt x="714" y="589"/>
                    <a:pt x="713" y="590"/>
                    <a:pt x="713" y="590"/>
                  </a:cubicBezTo>
                  <a:cubicBezTo>
                    <a:pt x="713" y="590"/>
                    <a:pt x="713" y="590"/>
                    <a:pt x="713" y="590"/>
                  </a:cubicBezTo>
                  <a:cubicBezTo>
                    <a:pt x="713" y="591"/>
                    <a:pt x="712" y="591"/>
                    <a:pt x="712" y="591"/>
                  </a:cubicBezTo>
                  <a:cubicBezTo>
                    <a:pt x="712" y="591"/>
                    <a:pt x="712" y="592"/>
                    <a:pt x="711" y="592"/>
                  </a:cubicBezTo>
                  <a:cubicBezTo>
                    <a:pt x="711" y="592"/>
                    <a:pt x="710" y="592"/>
                    <a:pt x="710" y="593"/>
                  </a:cubicBezTo>
                  <a:cubicBezTo>
                    <a:pt x="709" y="593"/>
                    <a:pt x="709" y="594"/>
                    <a:pt x="709" y="594"/>
                  </a:cubicBezTo>
                  <a:cubicBezTo>
                    <a:pt x="709" y="594"/>
                    <a:pt x="708" y="594"/>
                    <a:pt x="708" y="594"/>
                  </a:cubicBezTo>
                  <a:cubicBezTo>
                    <a:pt x="708" y="594"/>
                    <a:pt x="708" y="595"/>
                    <a:pt x="708" y="595"/>
                  </a:cubicBezTo>
                  <a:cubicBezTo>
                    <a:pt x="708" y="595"/>
                    <a:pt x="708" y="595"/>
                    <a:pt x="708" y="595"/>
                  </a:cubicBezTo>
                  <a:cubicBezTo>
                    <a:pt x="707" y="595"/>
                    <a:pt x="708" y="595"/>
                    <a:pt x="708" y="595"/>
                  </a:cubicBezTo>
                  <a:cubicBezTo>
                    <a:pt x="707" y="595"/>
                    <a:pt x="707" y="595"/>
                    <a:pt x="707" y="595"/>
                  </a:cubicBezTo>
                  <a:cubicBezTo>
                    <a:pt x="707" y="595"/>
                    <a:pt x="707" y="596"/>
                    <a:pt x="707" y="596"/>
                  </a:cubicBezTo>
                  <a:cubicBezTo>
                    <a:pt x="706" y="596"/>
                    <a:pt x="706" y="596"/>
                    <a:pt x="706" y="596"/>
                  </a:cubicBezTo>
                  <a:cubicBezTo>
                    <a:pt x="706" y="596"/>
                    <a:pt x="705" y="597"/>
                    <a:pt x="705" y="597"/>
                  </a:cubicBezTo>
                  <a:cubicBezTo>
                    <a:pt x="705" y="597"/>
                    <a:pt x="705" y="597"/>
                    <a:pt x="705" y="597"/>
                  </a:cubicBezTo>
                  <a:cubicBezTo>
                    <a:pt x="704" y="597"/>
                    <a:pt x="705" y="597"/>
                    <a:pt x="704" y="597"/>
                  </a:cubicBezTo>
                  <a:cubicBezTo>
                    <a:pt x="704" y="597"/>
                    <a:pt x="704" y="597"/>
                    <a:pt x="704" y="598"/>
                  </a:cubicBezTo>
                  <a:cubicBezTo>
                    <a:pt x="702" y="599"/>
                    <a:pt x="701" y="600"/>
                    <a:pt x="698" y="601"/>
                  </a:cubicBezTo>
                  <a:cubicBezTo>
                    <a:pt x="699" y="602"/>
                    <a:pt x="697" y="602"/>
                    <a:pt x="697" y="603"/>
                  </a:cubicBezTo>
                  <a:cubicBezTo>
                    <a:pt x="697" y="603"/>
                    <a:pt x="696" y="603"/>
                    <a:pt x="696" y="603"/>
                  </a:cubicBezTo>
                  <a:cubicBezTo>
                    <a:pt x="695" y="604"/>
                    <a:pt x="695" y="604"/>
                    <a:pt x="695" y="604"/>
                  </a:cubicBezTo>
                  <a:cubicBezTo>
                    <a:pt x="695" y="604"/>
                    <a:pt x="694" y="604"/>
                    <a:pt x="694" y="604"/>
                  </a:cubicBezTo>
                  <a:cubicBezTo>
                    <a:pt x="694" y="604"/>
                    <a:pt x="694" y="604"/>
                    <a:pt x="693" y="605"/>
                  </a:cubicBezTo>
                  <a:cubicBezTo>
                    <a:pt x="693" y="605"/>
                    <a:pt x="692" y="605"/>
                    <a:pt x="692" y="605"/>
                  </a:cubicBezTo>
                  <a:cubicBezTo>
                    <a:pt x="692" y="605"/>
                    <a:pt x="692" y="606"/>
                    <a:pt x="692" y="606"/>
                  </a:cubicBezTo>
                  <a:cubicBezTo>
                    <a:pt x="692" y="606"/>
                    <a:pt x="691" y="606"/>
                    <a:pt x="691" y="606"/>
                  </a:cubicBezTo>
                  <a:cubicBezTo>
                    <a:pt x="691" y="606"/>
                    <a:pt x="690" y="606"/>
                    <a:pt x="689" y="607"/>
                  </a:cubicBezTo>
                  <a:cubicBezTo>
                    <a:pt x="689" y="607"/>
                    <a:pt x="690" y="607"/>
                    <a:pt x="689" y="607"/>
                  </a:cubicBezTo>
                  <a:cubicBezTo>
                    <a:pt x="689" y="607"/>
                    <a:pt x="689" y="607"/>
                    <a:pt x="689" y="607"/>
                  </a:cubicBezTo>
                  <a:cubicBezTo>
                    <a:pt x="689" y="607"/>
                    <a:pt x="689" y="608"/>
                    <a:pt x="688" y="608"/>
                  </a:cubicBezTo>
                  <a:cubicBezTo>
                    <a:pt x="688" y="608"/>
                    <a:pt x="688" y="608"/>
                    <a:pt x="687" y="608"/>
                  </a:cubicBezTo>
                  <a:cubicBezTo>
                    <a:pt x="687" y="608"/>
                    <a:pt x="687" y="608"/>
                    <a:pt x="687" y="608"/>
                  </a:cubicBezTo>
                  <a:cubicBezTo>
                    <a:pt x="686" y="609"/>
                    <a:pt x="686" y="609"/>
                    <a:pt x="685" y="609"/>
                  </a:cubicBezTo>
                  <a:cubicBezTo>
                    <a:pt x="685" y="609"/>
                    <a:pt x="685" y="609"/>
                    <a:pt x="685" y="609"/>
                  </a:cubicBezTo>
                  <a:cubicBezTo>
                    <a:pt x="685" y="609"/>
                    <a:pt x="685" y="609"/>
                    <a:pt x="685" y="609"/>
                  </a:cubicBezTo>
                  <a:cubicBezTo>
                    <a:pt x="685" y="609"/>
                    <a:pt x="685" y="609"/>
                    <a:pt x="685" y="609"/>
                  </a:cubicBezTo>
                  <a:cubicBezTo>
                    <a:pt x="685" y="610"/>
                    <a:pt x="684" y="609"/>
                    <a:pt x="684" y="610"/>
                  </a:cubicBezTo>
                  <a:cubicBezTo>
                    <a:pt x="684" y="610"/>
                    <a:pt x="684" y="610"/>
                    <a:pt x="684" y="610"/>
                  </a:cubicBezTo>
                  <a:cubicBezTo>
                    <a:pt x="684" y="610"/>
                    <a:pt x="684" y="610"/>
                    <a:pt x="683" y="610"/>
                  </a:cubicBezTo>
                  <a:cubicBezTo>
                    <a:pt x="683" y="610"/>
                    <a:pt x="683" y="610"/>
                    <a:pt x="683" y="610"/>
                  </a:cubicBezTo>
                  <a:cubicBezTo>
                    <a:pt x="682" y="611"/>
                    <a:pt x="682" y="611"/>
                    <a:pt x="681" y="611"/>
                  </a:cubicBezTo>
                  <a:cubicBezTo>
                    <a:pt x="681" y="611"/>
                    <a:pt x="682" y="611"/>
                    <a:pt x="682" y="611"/>
                  </a:cubicBezTo>
                  <a:cubicBezTo>
                    <a:pt x="681" y="612"/>
                    <a:pt x="681" y="611"/>
                    <a:pt x="681" y="612"/>
                  </a:cubicBezTo>
                  <a:cubicBezTo>
                    <a:pt x="681" y="612"/>
                    <a:pt x="681" y="612"/>
                    <a:pt x="680" y="612"/>
                  </a:cubicBezTo>
                  <a:cubicBezTo>
                    <a:pt x="680" y="612"/>
                    <a:pt x="679" y="612"/>
                    <a:pt x="679" y="613"/>
                  </a:cubicBezTo>
                  <a:cubicBezTo>
                    <a:pt x="679" y="613"/>
                    <a:pt x="679" y="613"/>
                    <a:pt x="679" y="613"/>
                  </a:cubicBezTo>
                  <a:cubicBezTo>
                    <a:pt x="679" y="613"/>
                    <a:pt x="677" y="613"/>
                    <a:pt x="677" y="613"/>
                  </a:cubicBezTo>
                  <a:cubicBezTo>
                    <a:pt x="677" y="614"/>
                    <a:pt x="676" y="614"/>
                    <a:pt x="676" y="614"/>
                  </a:cubicBezTo>
                  <a:cubicBezTo>
                    <a:pt x="676" y="614"/>
                    <a:pt x="675" y="615"/>
                    <a:pt x="675" y="615"/>
                  </a:cubicBezTo>
                  <a:cubicBezTo>
                    <a:pt x="674" y="615"/>
                    <a:pt x="673" y="616"/>
                    <a:pt x="672" y="616"/>
                  </a:cubicBezTo>
                  <a:cubicBezTo>
                    <a:pt x="671" y="616"/>
                    <a:pt x="671" y="616"/>
                    <a:pt x="670" y="616"/>
                  </a:cubicBezTo>
                  <a:cubicBezTo>
                    <a:pt x="670" y="617"/>
                    <a:pt x="670" y="616"/>
                    <a:pt x="670" y="617"/>
                  </a:cubicBezTo>
                  <a:cubicBezTo>
                    <a:pt x="669" y="617"/>
                    <a:pt x="669" y="617"/>
                    <a:pt x="669" y="617"/>
                  </a:cubicBezTo>
                  <a:cubicBezTo>
                    <a:pt x="669" y="617"/>
                    <a:pt x="668" y="617"/>
                    <a:pt x="668" y="617"/>
                  </a:cubicBezTo>
                  <a:cubicBezTo>
                    <a:pt x="668" y="617"/>
                    <a:pt x="668" y="618"/>
                    <a:pt x="668" y="618"/>
                  </a:cubicBezTo>
                  <a:cubicBezTo>
                    <a:pt x="667" y="618"/>
                    <a:pt x="666" y="618"/>
                    <a:pt x="665" y="618"/>
                  </a:cubicBezTo>
                  <a:cubicBezTo>
                    <a:pt x="665" y="619"/>
                    <a:pt x="664" y="619"/>
                    <a:pt x="664" y="619"/>
                  </a:cubicBezTo>
                  <a:cubicBezTo>
                    <a:pt x="664" y="619"/>
                    <a:pt x="664" y="619"/>
                    <a:pt x="664" y="619"/>
                  </a:cubicBezTo>
                  <a:cubicBezTo>
                    <a:pt x="663" y="619"/>
                    <a:pt x="663" y="619"/>
                    <a:pt x="663" y="620"/>
                  </a:cubicBezTo>
                  <a:cubicBezTo>
                    <a:pt x="662" y="620"/>
                    <a:pt x="661" y="620"/>
                    <a:pt x="661" y="621"/>
                  </a:cubicBezTo>
                  <a:cubicBezTo>
                    <a:pt x="660" y="621"/>
                    <a:pt x="660" y="621"/>
                    <a:pt x="659" y="621"/>
                  </a:cubicBezTo>
                  <a:cubicBezTo>
                    <a:pt x="659" y="621"/>
                    <a:pt x="659" y="621"/>
                    <a:pt x="658" y="622"/>
                  </a:cubicBezTo>
                  <a:cubicBezTo>
                    <a:pt x="658" y="622"/>
                    <a:pt x="657" y="622"/>
                    <a:pt x="657" y="622"/>
                  </a:cubicBezTo>
                  <a:cubicBezTo>
                    <a:pt x="657" y="622"/>
                    <a:pt x="657" y="622"/>
                    <a:pt x="656" y="622"/>
                  </a:cubicBezTo>
                  <a:cubicBezTo>
                    <a:pt x="655" y="622"/>
                    <a:pt x="655" y="622"/>
                    <a:pt x="654" y="623"/>
                  </a:cubicBezTo>
                  <a:cubicBezTo>
                    <a:pt x="653" y="623"/>
                    <a:pt x="652" y="623"/>
                    <a:pt x="651" y="624"/>
                  </a:cubicBezTo>
                  <a:cubicBezTo>
                    <a:pt x="651" y="624"/>
                    <a:pt x="650" y="624"/>
                    <a:pt x="650" y="624"/>
                  </a:cubicBezTo>
                  <a:cubicBezTo>
                    <a:pt x="647" y="624"/>
                    <a:pt x="644" y="626"/>
                    <a:pt x="641" y="626"/>
                  </a:cubicBezTo>
                  <a:cubicBezTo>
                    <a:pt x="641" y="626"/>
                    <a:pt x="639" y="626"/>
                    <a:pt x="639" y="626"/>
                  </a:cubicBezTo>
                  <a:cubicBezTo>
                    <a:pt x="639" y="627"/>
                    <a:pt x="639" y="627"/>
                    <a:pt x="639" y="627"/>
                  </a:cubicBezTo>
                  <a:cubicBezTo>
                    <a:pt x="605" y="634"/>
                    <a:pt x="566" y="633"/>
                    <a:pt x="542" y="625"/>
                  </a:cubicBezTo>
                  <a:cubicBezTo>
                    <a:pt x="529" y="621"/>
                    <a:pt x="516" y="617"/>
                    <a:pt x="505" y="610"/>
                  </a:cubicBezTo>
                  <a:cubicBezTo>
                    <a:pt x="496" y="604"/>
                    <a:pt x="488" y="593"/>
                    <a:pt x="487" y="581"/>
                  </a:cubicBezTo>
                  <a:cubicBezTo>
                    <a:pt x="487" y="571"/>
                    <a:pt x="493" y="559"/>
                    <a:pt x="502" y="555"/>
                  </a:cubicBezTo>
                  <a:cubicBezTo>
                    <a:pt x="507" y="553"/>
                    <a:pt x="513" y="553"/>
                    <a:pt x="518" y="555"/>
                  </a:cubicBezTo>
                  <a:cubicBezTo>
                    <a:pt x="520" y="556"/>
                    <a:pt x="522" y="557"/>
                    <a:pt x="524" y="560"/>
                  </a:cubicBezTo>
                  <a:cubicBezTo>
                    <a:pt x="524" y="561"/>
                    <a:pt x="524" y="565"/>
                    <a:pt x="524" y="565"/>
                  </a:cubicBezTo>
                  <a:cubicBezTo>
                    <a:pt x="524" y="565"/>
                    <a:pt x="523" y="563"/>
                    <a:pt x="519" y="563"/>
                  </a:cubicBezTo>
                  <a:cubicBezTo>
                    <a:pt x="514" y="562"/>
                    <a:pt x="512" y="562"/>
                    <a:pt x="510" y="563"/>
                  </a:cubicBezTo>
                  <a:cubicBezTo>
                    <a:pt x="506" y="565"/>
                    <a:pt x="505" y="566"/>
                    <a:pt x="503" y="570"/>
                  </a:cubicBezTo>
                  <a:cubicBezTo>
                    <a:pt x="499" y="582"/>
                    <a:pt x="505" y="591"/>
                    <a:pt x="515" y="595"/>
                  </a:cubicBezTo>
                  <a:cubicBezTo>
                    <a:pt x="534" y="604"/>
                    <a:pt x="555" y="586"/>
                    <a:pt x="559" y="567"/>
                  </a:cubicBezTo>
                  <a:cubicBezTo>
                    <a:pt x="560" y="559"/>
                    <a:pt x="561" y="550"/>
                    <a:pt x="558" y="542"/>
                  </a:cubicBezTo>
                  <a:cubicBezTo>
                    <a:pt x="555" y="531"/>
                    <a:pt x="548" y="519"/>
                    <a:pt x="537" y="514"/>
                  </a:cubicBezTo>
                  <a:cubicBezTo>
                    <a:pt x="526" y="508"/>
                    <a:pt x="514" y="507"/>
                    <a:pt x="504" y="515"/>
                  </a:cubicBezTo>
                  <a:cubicBezTo>
                    <a:pt x="506" y="514"/>
                    <a:pt x="504" y="506"/>
                    <a:pt x="503" y="505"/>
                  </a:cubicBezTo>
                  <a:cubicBezTo>
                    <a:pt x="489" y="483"/>
                    <a:pt x="453" y="482"/>
                    <a:pt x="435" y="498"/>
                  </a:cubicBezTo>
                  <a:cubicBezTo>
                    <a:pt x="422" y="510"/>
                    <a:pt x="415" y="527"/>
                    <a:pt x="420" y="545"/>
                  </a:cubicBezTo>
                  <a:cubicBezTo>
                    <a:pt x="420" y="548"/>
                    <a:pt x="418" y="547"/>
                    <a:pt x="411" y="552"/>
                  </a:cubicBezTo>
                  <a:cubicBezTo>
                    <a:pt x="396" y="563"/>
                    <a:pt x="400" y="585"/>
                    <a:pt x="407" y="599"/>
                  </a:cubicBezTo>
                  <a:cubicBezTo>
                    <a:pt x="414" y="612"/>
                    <a:pt x="426" y="623"/>
                    <a:pt x="439" y="630"/>
                  </a:cubicBezTo>
                  <a:cubicBezTo>
                    <a:pt x="467" y="645"/>
                    <a:pt x="498" y="651"/>
                    <a:pt x="529" y="656"/>
                  </a:cubicBezTo>
                  <a:cubicBezTo>
                    <a:pt x="551" y="659"/>
                    <a:pt x="573" y="659"/>
                    <a:pt x="595" y="656"/>
                  </a:cubicBezTo>
                  <a:cubicBezTo>
                    <a:pt x="603" y="655"/>
                    <a:pt x="611" y="654"/>
                    <a:pt x="619" y="652"/>
                  </a:cubicBezTo>
                  <a:cubicBezTo>
                    <a:pt x="628" y="649"/>
                    <a:pt x="638" y="646"/>
                    <a:pt x="647" y="643"/>
                  </a:cubicBezTo>
                  <a:cubicBezTo>
                    <a:pt x="648" y="643"/>
                    <a:pt x="649" y="643"/>
                    <a:pt x="650" y="642"/>
                  </a:cubicBezTo>
                  <a:cubicBezTo>
                    <a:pt x="650" y="642"/>
                    <a:pt x="650" y="642"/>
                    <a:pt x="651" y="642"/>
                  </a:cubicBezTo>
                  <a:cubicBezTo>
                    <a:pt x="650" y="642"/>
                    <a:pt x="650" y="643"/>
                    <a:pt x="649" y="643"/>
                  </a:cubicBezTo>
                  <a:cubicBezTo>
                    <a:pt x="649" y="643"/>
                    <a:pt x="648" y="643"/>
                    <a:pt x="648" y="643"/>
                  </a:cubicBezTo>
                  <a:cubicBezTo>
                    <a:pt x="648" y="643"/>
                    <a:pt x="648" y="644"/>
                    <a:pt x="647" y="644"/>
                  </a:cubicBezTo>
                  <a:cubicBezTo>
                    <a:pt x="646" y="644"/>
                    <a:pt x="646" y="644"/>
                    <a:pt x="645" y="645"/>
                  </a:cubicBezTo>
                  <a:cubicBezTo>
                    <a:pt x="645" y="645"/>
                    <a:pt x="644" y="645"/>
                    <a:pt x="644" y="645"/>
                  </a:cubicBezTo>
                  <a:cubicBezTo>
                    <a:pt x="643" y="645"/>
                    <a:pt x="642" y="646"/>
                    <a:pt x="642" y="646"/>
                  </a:cubicBezTo>
                  <a:cubicBezTo>
                    <a:pt x="641" y="646"/>
                    <a:pt x="640" y="647"/>
                    <a:pt x="639" y="647"/>
                  </a:cubicBezTo>
                  <a:cubicBezTo>
                    <a:pt x="639" y="647"/>
                    <a:pt x="639" y="647"/>
                    <a:pt x="638" y="647"/>
                  </a:cubicBezTo>
                  <a:cubicBezTo>
                    <a:pt x="638" y="648"/>
                    <a:pt x="638" y="647"/>
                    <a:pt x="637" y="648"/>
                  </a:cubicBezTo>
                  <a:cubicBezTo>
                    <a:pt x="637" y="648"/>
                    <a:pt x="637" y="648"/>
                    <a:pt x="636" y="648"/>
                  </a:cubicBezTo>
                  <a:cubicBezTo>
                    <a:pt x="636" y="648"/>
                    <a:pt x="635" y="648"/>
                    <a:pt x="635" y="648"/>
                  </a:cubicBezTo>
                  <a:cubicBezTo>
                    <a:pt x="635" y="649"/>
                    <a:pt x="634" y="649"/>
                    <a:pt x="634" y="649"/>
                  </a:cubicBezTo>
                  <a:cubicBezTo>
                    <a:pt x="634" y="649"/>
                    <a:pt x="633" y="649"/>
                    <a:pt x="633" y="649"/>
                  </a:cubicBezTo>
                  <a:cubicBezTo>
                    <a:pt x="632" y="649"/>
                    <a:pt x="632" y="650"/>
                    <a:pt x="632" y="650"/>
                  </a:cubicBezTo>
                  <a:cubicBezTo>
                    <a:pt x="631" y="650"/>
                    <a:pt x="631" y="650"/>
                    <a:pt x="630" y="650"/>
                  </a:cubicBezTo>
                  <a:cubicBezTo>
                    <a:pt x="630" y="650"/>
                    <a:pt x="630" y="651"/>
                    <a:pt x="630" y="651"/>
                  </a:cubicBezTo>
                  <a:cubicBezTo>
                    <a:pt x="629" y="651"/>
                    <a:pt x="629" y="651"/>
                    <a:pt x="628" y="651"/>
                  </a:cubicBezTo>
                  <a:cubicBezTo>
                    <a:pt x="628" y="651"/>
                    <a:pt x="628" y="651"/>
                    <a:pt x="627" y="652"/>
                  </a:cubicBezTo>
                  <a:cubicBezTo>
                    <a:pt x="627" y="652"/>
                    <a:pt x="626" y="652"/>
                    <a:pt x="626" y="652"/>
                  </a:cubicBezTo>
                  <a:cubicBezTo>
                    <a:pt x="626" y="652"/>
                    <a:pt x="625" y="652"/>
                    <a:pt x="625" y="652"/>
                  </a:cubicBezTo>
                  <a:cubicBezTo>
                    <a:pt x="625" y="653"/>
                    <a:pt x="624" y="652"/>
                    <a:pt x="624" y="653"/>
                  </a:cubicBezTo>
                  <a:cubicBezTo>
                    <a:pt x="624" y="653"/>
                    <a:pt x="623" y="653"/>
                    <a:pt x="623" y="653"/>
                  </a:cubicBezTo>
                  <a:cubicBezTo>
                    <a:pt x="622" y="653"/>
                    <a:pt x="621" y="653"/>
                    <a:pt x="620" y="654"/>
                  </a:cubicBezTo>
                  <a:cubicBezTo>
                    <a:pt x="620" y="654"/>
                    <a:pt x="620" y="654"/>
                    <a:pt x="619" y="654"/>
                  </a:cubicBezTo>
                  <a:cubicBezTo>
                    <a:pt x="619" y="654"/>
                    <a:pt x="618" y="654"/>
                    <a:pt x="618" y="655"/>
                  </a:cubicBezTo>
                  <a:cubicBezTo>
                    <a:pt x="617" y="655"/>
                    <a:pt x="617" y="655"/>
                    <a:pt x="616" y="655"/>
                  </a:cubicBezTo>
                  <a:cubicBezTo>
                    <a:pt x="615" y="655"/>
                    <a:pt x="615" y="655"/>
                    <a:pt x="615" y="656"/>
                  </a:cubicBezTo>
                  <a:cubicBezTo>
                    <a:pt x="614" y="656"/>
                    <a:pt x="614" y="656"/>
                    <a:pt x="614" y="656"/>
                  </a:cubicBezTo>
                  <a:cubicBezTo>
                    <a:pt x="612" y="657"/>
                    <a:pt x="611" y="657"/>
                    <a:pt x="610" y="657"/>
                  </a:cubicBezTo>
                  <a:cubicBezTo>
                    <a:pt x="609" y="657"/>
                    <a:pt x="609" y="657"/>
                    <a:pt x="609" y="657"/>
                  </a:cubicBezTo>
                  <a:cubicBezTo>
                    <a:pt x="608" y="658"/>
                    <a:pt x="607" y="658"/>
                    <a:pt x="606" y="658"/>
                  </a:cubicBezTo>
                  <a:cubicBezTo>
                    <a:pt x="606" y="658"/>
                    <a:pt x="605" y="658"/>
                    <a:pt x="605" y="659"/>
                  </a:cubicBezTo>
                  <a:cubicBezTo>
                    <a:pt x="605" y="659"/>
                    <a:pt x="605" y="658"/>
                    <a:pt x="604" y="658"/>
                  </a:cubicBezTo>
                  <a:cubicBezTo>
                    <a:pt x="604" y="659"/>
                    <a:pt x="604" y="659"/>
                    <a:pt x="604" y="659"/>
                  </a:cubicBezTo>
                  <a:cubicBezTo>
                    <a:pt x="603" y="659"/>
                    <a:pt x="602" y="659"/>
                    <a:pt x="601" y="659"/>
                  </a:cubicBezTo>
                  <a:cubicBezTo>
                    <a:pt x="601" y="659"/>
                    <a:pt x="601" y="660"/>
                    <a:pt x="600" y="660"/>
                  </a:cubicBezTo>
                  <a:cubicBezTo>
                    <a:pt x="600" y="660"/>
                    <a:pt x="600" y="660"/>
                    <a:pt x="600" y="660"/>
                  </a:cubicBezTo>
                  <a:cubicBezTo>
                    <a:pt x="599" y="660"/>
                    <a:pt x="599" y="660"/>
                    <a:pt x="599" y="660"/>
                  </a:cubicBezTo>
                  <a:cubicBezTo>
                    <a:pt x="596" y="661"/>
                    <a:pt x="592" y="660"/>
                    <a:pt x="589" y="661"/>
                  </a:cubicBezTo>
                  <a:cubicBezTo>
                    <a:pt x="589" y="661"/>
                    <a:pt x="589" y="661"/>
                    <a:pt x="589" y="661"/>
                  </a:cubicBezTo>
                  <a:cubicBezTo>
                    <a:pt x="588" y="661"/>
                    <a:pt x="588" y="661"/>
                    <a:pt x="588" y="661"/>
                  </a:cubicBezTo>
                  <a:cubicBezTo>
                    <a:pt x="588" y="661"/>
                    <a:pt x="587" y="662"/>
                    <a:pt x="587" y="662"/>
                  </a:cubicBezTo>
                  <a:cubicBezTo>
                    <a:pt x="587" y="662"/>
                    <a:pt x="586" y="662"/>
                    <a:pt x="586" y="662"/>
                  </a:cubicBezTo>
                  <a:cubicBezTo>
                    <a:pt x="586" y="662"/>
                    <a:pt x="586" y="662"/>
                    <a:pt x="586" y="662"/>
                  </a:cubicBezTo>
                  <a:cubicBezTo>
                    <a:pt x="583" y="662"/>
                    <a:pt x="581" y="663"/>
                    <a:pt x="579" y="663"/>
                  </a:cubicBezTo>
                  <a:cubicBezTo>
                    <a:pt x="576" y="664"/>
                    <a:pt x="539" y="662"/>
                    <a:pt x="512" y="660"/>
                  </a:cubicBezTo>
                  <a:cubicBezTo>
                    <a:pt x="486" y="657"/>
                    <a:pt x="444" y="646"/>
                    <a:pt x="443" y="645"/>
                  </a:cubicBezTo>
                  <a:cubicBezTo>
                    <a:pt x="443" y="645"/>
                    <a:pt x="442" y="645"/>
                    <a:pt x="442" y="645"/>
                  </a:cubicBezTo>
                  <a:cubicBezTo>
                    <a:pt x="440" y="644"/>
                    <a:pt x="439" y="644"/>
                    <a:pt x="438" y="644"/>
                  </a:cubicBezTo>
                  <a:cubicBezTo>
                    <a:pt x="438" y="644"/>
                    <a:pt x="435" y="644"/>
                    <a:pt x="434" y="643"/>
                  </a:cubicBezTo>
                  <a:cubicBezTo>
                    <a:pt x="434" y="643"/>
                    <a:pt x="434" y="644"/>
                    <a:pt x="433" y="644"/>
                  </a:cubicBezTo>
                  <a:cubicBezTo>
                    <a:pt x="433" y="644"/>
                    <a:pt x="433" y="643"/>
                    <a:pt x="433" y="643"/>
                  </a:cubicBezTo>
                  <a:cubicBezTo>
                    <a:pt x="432" y="643"/>
                    <a:pt x="431" y="643"/>
                    <a:pt x="431" y="643"/>
                  </a:cubicBezTo>
                  <a:cubicBezTo>
                    <a:pt x="430" y="643"/>
                    <a:pt x="430" y="643"/>
                    <a:pt x="429" y="642"/>
                  </a:cubicBezTo>
                  <a:cubicBezTo>
                    <a:pt x="429" y="642"/>
                    <a:pt x="428" y="642"/>
                    <a:pt x="427" y="642"/>
                  </a:cubicBezTo>
                  <a:cubicBezTo>
                    <a:pt x="426" y="642"/>
                    <a:pt x="425" y="642"/>
                    <a:pt x="424" y="642"/>
                  </a:cubicBezTo>
                  <a:cubicBezTo>
                    <a:pt x="424" y="642"/>
                    <a:pt x="423" y="642"/>
                    <a:pt x="423" y="642"/>
                  </a:cubicBezTo>
                  <a:cubicBezTo>
                    <a:pt x="422" y="642"/>
                    <a:pt x="422" y="642"/>
                    <a:pt x="421" y="642"/>
                  </a:cubicBezTo>
                  <a:cubicBezTo>
                    <a:pt x="421" y="642"/>
                    <a:pt x="421" y="641"/>
                    <a:pt x="420" y="641"/>
                  </a:cubicBezTo>
                  <a:cubicBezTo>
                    <a:pt x="417" y="640"/>
                    <a:pt x="418" y="641"/>
                    <a:pt x="416" y="640"/>
                  </a:cubicBezTo>
                  <a:cubicBezTo>
                    <a:pt x="415" y="640"/>
                    <a:pt x="414" y="640"/>
                    <a:pt x="413" y="639"/>
                  </a:cubicBezTo>
                  <a:cubicBezTo>
                    <a:pt x="412" y="640"/>
                    <a:pt x="409" y="640"/>
                    <a:pt x="408" y="639"/>
                  </a:cubicBezTo>
                  <a:cubicBezTo>
                    <a:pt x="407" y="639"/>
                    <a:pt x="405" y="639"/>
                    <a:pt x="404" y="639"/>
                  </a:cubicBezTo>
                  <a:cubicBezTo>
                    <a:pt x="403" y="639"/>
                    <a:pt x="403" y="638"/>
                    <a:pt x="401" y="638"/>
                  </a:cubicBezTo>
                  <a:cubicBezTo>
                    <a:pt x="400" y="638"/>
                    <a:pt x="400" y="640"/>
                    <a:pt x="399" y="639"/>
                  </a:cubicBezTo>
                  <a:cubicBezTo>
                    <a:pt x="397" y="638"/>
                    <a:pt x="393" y="638"/>
                    <a:pt x="392" y="638"/>
                  </a:cubicBezTo>
                  <a:cubicBezTo>
                    <a:pt x="392" y="638"/>
                    <a:pt x="392" y="638"/>
                    <a:pt x="391" y="638"/>
                  </a:cubicBezTo>
                  <a:cubicBezTo>
                    <a:pt x="390" y="638"/>
                    <a:pt x="390" y="639"/>
                    <a:pt x="389" y="639"/>
                  </a:cubicBezTo>
                  <a:cubicBezTo>
                    <a:pt x="389" y="638"/>
                    <a:pt x="389" y="639"/>
                    <a:pt x="389" y="639"/>
                  </a:cubicBezTo>
                  <a:cubicBezTo>
                    <a:pt x="388" y="639"/>
                    <a:pt x="386" y="639"/>
                    <a:pt x="386" y="639"/>
                  </a:cubicBezTo>
                  <a:cubicBezTo>
                    <a:pt x="385" y="639"/>
                    <a:pt x="384" y="639"/>
                    <a:pt x="383" y="639"/>
                  </a:cubicBezTo>
                  <a:cubicBezTo>
                    <a:pt x="382" y="639"/>
                    <a:pt x="382" y="641"/>
                    <a:pt x="381" y="640"/>
                  </a:cubicBezTo>
                  <a:cubicBezTo>
                    <a:pt x="380" y="642"/>
                    <a:pt x="382" y="642"/>
                    <a:pt x="381" y="642"/>
                  </a:cubicBezTo>
                  <a:cubicBezTo>
                    <a:pt x="380" y="642"/>
                    <a:pt x="378" y="642"/>
                    <a:pt x="378" y="642"/>
                  </a:cubicBezTo>
                  <a:cubicBezTo>
                    <a:pt x="376" y="643"/>
                    <a:pt x="374" y="643"/>
                    <a:pt x="373" y="643"/>
                  </a:cubicBezTo>
                  <a:cubicBezTo>
                    <a:pt x="372" y="643"/>
                    <a:pt x="372" y="643"/>
                    <a:pt x="372" y="643"/>
                  </a:cubicBezTo>
                  <a:cubicBezTo>
                    <a:pt x="372" y="643"/>
                    <a:pt x="372" y="643"/>
                    <a:pt x="372" y="643"/>
                  </a:cubicBezTo>
                  <a:cubicBezTo>
                    <a:pt x="371" y="643"/>
                    <a:pt x="371" y="644"/>
                    <a:pt x="371" y="644"/>
                  </a:cubicBezTo>
                  <a:cubicBezTo>
                    <a:pt x="370" y="644"/>
                    <a:pt x="370" y="643"/>
                    <a:pt x="369" y="643"/>
                  </a:cubicBezTo>
                  <a:cubicBezTo>
                    <a:pt x="369" y="643"/>
                    <a:pt x="369" y="644"/>
                    <a:pt x="369" y="644"/>
                  </a:cubicBezTo>
                  <a:cubicBezTo>
                    <a:pt x="368" y="644"/>
                    <a:pt x="367" y="643"/>
                    <a:pt x="367" y="644"/>
                  </a:cubicBezTo>
                  <a:cubicBezTo>
                    <a:pt x="366" y="644"/>
                    <a:pt x="365" y="645"/>
                    <a:pt x="364" y="645"/>
                  </a:cubicBezTo>
                  <a:cubicBezTo>
                    <a:pt x="361" y="646"/>
                    <a:pt x="359" y="647"/>
                    <a:pt x="357" y="648"/>
                  </a:cubicBezTo>
                  <a:cubicBezTo>
                    <a:pt x="356" y="648"/>
                    <a:pt x="355" y="649"/>
                    <a:pt x="353" y="649"/>
                  </a:cubicBezTo>
                  <a:cubicBezTo>
                    <a:pt x="353" y="651"/>
                    <a:pt x="351" y="652"/>
                    <a:pt x="350" y="652"/>
                  </a:cubicBezTo>
                  <a:cubicBezTo>
                    <a:pt x="350" y="653"/>
                    <a:pt x="349" y="653"/>
                    <a:pt x="348" y="654"/>
                  </a:cubicBezTo>
                  <a:cubicBezTo>
                    <a:pt x="347" y="654"/>
                    <a:pt x="346" y="655"/>
                    <a:pt x="345" y="654"/>
                  </a:cubicBezTo>
                  <a:cubicBezTo>
                    <a:pt x="345" y="653"/>
                    <a:pt x="347" y="653"/>
                    <a:pt x="347" y="652"/>
                  </a:cubicBezTo>
                  <a:cubicBezTo>
                    <a:pt x="347" y="651"/>
                    <a:pt x="348" y="651"/>
                    <a:pt x="348" y="650"/>
                  </a:cubicBezTo>
                  <a:cubicBezTo>
                    <a:pt x="350" y="650"/>
                    <a:pt x="351" y="649"/>
                    <a:pt x="352" y="648"/>
                  </a:cubicBezTo>
                  <a:cubicBezTo>
                    <a:pt x="352" y="648"/>
                    <a:pt x="353" y="648"/>
                    <a:pt x="353" y="648"/>
                  </a:cubicBezTo>
                  <a:cubicBezTo>
                    <a:pt x="353" y="648"/>
                    <a:pt x="354" y="647"/>
                    <a:pt x="354" y="647"/>
                  </a:cubicBezTo>
                  <a:cubicBezTo>
                    <a:pt x="355" y="646"/>
                    <a:pt x="357" y="646"/>
                    <a:pt x="358" y="645"/>
                  </a:cubicBezTo>
                  <a:cubicBezTo>
                    <a:pt x="359" y="646"/>
                    <a:pt x="359" y="645"/>
                    <a:pt x="360" y="645"/>
                  </a:cubicBezTo>
                  <a:cubicBezTo>
                    <a:pt x="361" y="644"/>
                    <a:pt x="361" y="644"/>
                    <a:pt x="363" y="643"/>
                  </a:cubicBezTo>
                  <a:cubicBezTo>
                    <a:pt x="363" y="643"/>
                    <a:pt x="364" y="644"/>
                    <a:pt x="364" y="643"/>
                  </a:cubicBezTo>
                  <a:cubicBezTo>
                    <a:pt x="364" y="643"/>
                    <a:pt x="364" y="643"/>
                    <a:pt x="365" y="643"/>
                  </a:cubicBezTo>
                  <a:cubicBezTo>
                    <a:pt x="365" y="643"/>
                    <a:pt x="365" y="643"/>
                    <a:pt x="366" y="643"/>
                  </a:cubicBezTo>
                  <a:cubicBezTo>
                    <a:pt x="366" y="643"/>
                    <a:pt x="366" y="642"/>
                    <a:pt x="367" y="642"/>
                  </a:cubicBezTo>
                  <a:cubicBezTo>
                    <a:pt x="367" y="642"/>
                    <a:pt x="368" y="642"/>
                    <a:pt x="368" y="642"/>
                  </a:cubicBezTo>
                  <a:cubicBezTo>
                    <a:pt x="368" y="642"/>
                    <a:pt x="369" y="642"/>
                    <a:pt x="369" y="642"/>
                  </a:cubicBezTo>
                  <a:cubicBezTo>
                    <a:pt x="370" y="642"/>
                    <a:pt x="370" y="642"/>
                    <a:pt x="370" y="642"/>
                  </a:cubicBezTo>
                  <a:cubicBezTo>
                    <a:pt x="371" y="642"/>
                    <a:pt x="371" y="641"/>
                    <a:pt x="372" y="641"/>
                  </a:cubicBezTo>
                  <a:cubicBezTo>
                    <a:pt x="372" y="641"/>
                    <a:pt x="373" y="642"/>
                    <a:pt x="373" y="642"/>
                  </a:cubicBezTo>
                  <a:cubicBezTo>
                    <a:pt x="374" y="641"/>
                    <a:pt x="374" y="640"/>
                    <a:pt x="375" y="640"/>
                  </a:cubicBezTo>
                  <a:cubicBezTo>
                    <a:pt x="377" y="641"/>
                    <a:pt x="378" y="641"/>
                    <a:pt x="378" y="640"/>
                  </a:cubicBezTo>
                  <a:cubicBezTo>
                    <a:pt x="378" y="639"/>
                    <a:pt x="377" y="640"/>
                    <a:pt x="377" y="640"/>
                  </a:cubicBezTo>
                  <a:cubicBezTo>
                    <a:pt x="376" y="640"/>
                    <a:pt x="375" y="640"/>
                    <a:pt x="374" y="640"/>
                  </a:cubicBezTo>
                  <a:cubicBezTo>
                    <a:pt x="374" y="640"/>
                    <a:pt x="374" y="640"/>
                    <a:pt x="373" y="640"/>
                  </a:cubicBezTo>
                  <a:cubicBezTo>
                    <a:pt x="373" y="640"/>
                    <a:pt x="373" y="640"/>
                    <a:pt x="372" y="640"/>
                  </a:cubicBezTo>
                  <a:cubicBezTo>
                    <a:pt x="371" y="640"/>
                    <a:pt x="371" y="640"/>
                    <a:pt x="370" y="641"/>
                  </a:cubicBezTo>
                  <a:cubicBezTo>
                    <a:pt x="369" y="641"/>
                    <a:pt x="369" y="640"/>
                    <a:pt x="368" y="640"/>
                  </a:cubicBezTo>
                  <a:cubicBezTo>
                    <a:pt x="367" y="641"/>
                    <a:pt x="366" y="641"/>
                    <a:pt x="365" y="642"/>
                  </a:cubicBezTo>
                  <a:cubicBezTo>
                    <a:pt x="364" y="641"/>
                    <a:pt x="363" y="642"/>
                    <a:pt x="361" y="642"/>
                  </a:cubicBezTo>
                  <a:cubicBezTo>
                    <a:pt x="361" y="642"/>
                    <a:pt x="360" y="644"/>
                    <a:pt x="359" y="644"/>
                  </a:cubicBezTo>
                  <a:cubicBezTo>
                    <a:pt x="358" y="643"/>
                    <a:pt x="357" y="644"/>
                    <a:pt x="355" y="644"/>
                  </a:cubicBezTo>
                  <a:cubicBezTo>
                    <a:pt x="355" y="645"/>
                    <a:pt x="354" y="645"/>
                    <a:pt x="353" y="646"/>
                  </a:cubicBezTo>
                  <a:cubicBezTo>
                    <a:pt x="353" y="646"/>
                    <a:pt x="353" y="646"/>
                    <a:pt x="352" y="646"/>
                  </a:cubicBezTo>
                  <a:cubicBezTo>
                    <a:pt x="352" y="646"/>
                    <a:pt x="351" y="647"/>
                    <a:pt x="350" y="646"/>
                  </a:cubicBezTo>
                  <a:cubicBezTo>
                    <a:pt x="349" y="648"/>
                    <a:pt x="347" y="649"/>
                    <a:pt x="345" y="649"/>
                  </a:cubicBezTo>
                  <a:cubicBezTo>
                    <a:pt x="345" y="650"/>
                    <a:pt x="344" y="650"/>
                    <a:pt x="344" y="651"/>
                  </a:cubicBezTo>
                  <a:cubicBezTo>
                    <a:pt x="343" y="651"/>
                    <a:pt x="342" y="652"/>
                    <a:pt x="341" y="652"/>
                  </a:cubicBezTo>
                  <a:cubicBezTo>
                    <a:pt x="340" y="655"/>
                    <a:pt x="339" y="655"/>
                    <a:pt x="339" y="656"/>
                  </a:cubicBezTo>
                  <a:cubicBezTo>
                    <a:pt x="338" y="656"/>
                    <a:pt x="337" y="657"/>
                    <a:pt x="337" y="657"/>
                  </a:cubicBezTo>
                  <a:cubicBezTo>
                    <a:pt x="336" y="659"/>
                    <a:pt x="335" y="659"/>
                    <a:pt x="334" y="660"/>
                  </a:cubicBezTo>
                  <a:cubicBezTo>
                    <a:pt x="330" y="664"/>
                    <a:pt x="329" y="671"/>
                    <a:pt x="330" y="672"/>
                  </a:cubicBezTo>
                  <a:cubicBezTo>
                    <a:pt x="329" y="672"/>
                    <a:pt x="329" y="674"/>
                    <a:pt x="329" y="675"/>
                  </a:cubicBezTo>
                  <a:cubicBezTo>
                    <a:pt x="330" y="675"/>
                    <a:pt x="330" y="676"/>
                    <a:pt x="330" y="676"/>
                  </a:cubicBezTo>
                  <a:cubicBezTo>
                    <a:pt x="329" y="677"/>
                    <a:pt x="330" y="679"/>
                    <a:pt x="330" y="679"/>
                  </a:cubicBezTo>
                  <a:cubicBezTo>
                    <a:pt x="332" y="683"/>
                    <a:pt x="332" y="683"/>
                    <a:pt x="332" y="683"/>
                  </a:cubicBezTo>
                  <a:cubicBezTo>
                    <a:pt x="311" y="686"/>
                    <a:pt x="293" y="704"/>
                    <a:pt x="301" y="737"/>
                  </a:cubicBezTo>
                  <a:cubicBezTo>
                    <a:pt x="310" y="776"/>
                    <a:pt x="347" y="767"/>
                    <a:pt x="347" y="767"/>
                  </a:cubicBezTo>
                  <a:cubicBezTo>
                    <a:pt x="347" y="767"/>
                    <a:pt x="348" y="772"/>
                    <a:pt x="348" y="773"/>
                  </a:cubicBezTo>
                  <a:cubicBezTo>
                    <a:pt x="349" y="777"/>
                    <a:pt x="351" y="781"/>
                    <a:pt x="353" y="784"/>
                  </a:cubicBezTo>
                  <a:cubicBezTo>
                    <a:pt x="361" y="796"/>
                    <a:pt x="376" y="800"/>
                    <a:pt x="389" y="800"/>
                  </a:cubicBezTo>
                  <a:cubicBezTo>
                    <a:pt x="396" y="800"/>
                    <a:pt x="403" y="800"/>
                    <a:pt x="410" y="798"/>
                  </a:cubicBezTo>
                  <a:cubicBezTo>
                    <a:pt x="426" y="795"/>
                    <a:pt x="442" y="784"/>
                    <a:pt x="448" y="767"/>
                  </a:cubicBezTo>
                  <a:cubicBezTo>
                    <a:pt x="455" y="751"/>
                    <a:pt x="451" y="729"/>
                    <a:pt x="434" y="720"/>
                  </a:cubicBezTo>
                  <a:cubicBezTo>
                    <a:pt x="431" y="719"/>
                    <a:pt x="428" y="718"/>
                    <a:pt x="424" y="718"/>
                  </a:cubicBezTo>
                  <a:cubicBezTo>
                    <a:pt x="414" y="717"/>
                    <a:pt x="400" y="725"/>
                    <a:pt x="396" y="735"/>
                  </a:cubicBezTo>
                  <a:cubicBezTo>
                    <a:pt x="394" y="740"/>
                    <a:pt x="394" y="747"/>
                    <a:pt x="398" y="751"/>
                  </a:cubicBezTo>
                  <a:cubicBezTo>
                    <a:pt x="401" y="753"/>
                    <a:pt x="404" y="755"/>
                    <a:pt x="407" y="754"/>
                  </a:cubicBezTo>
                  <a:cubicBezTo>
                    <a:pt x="410" y="754"/>
                    <a:pt x="417" y="753"/>
                    <a:pt x="418" y="752"/>
                  </a:cubicBezTo>
                  <a:cubicBezTo>
                    <a:pt x="419" y="751"/>
                    <a:pt x="419" y="750"/>
                    <a:pt x="419" y="751"/>
                  </a:cubicBezTo>
                  <a:cubicBezTo>
                    <a:pt x="420" y="756"/>
                    <a:pt x="416" y="762"/>
                    <a:pt x="412" y="764"/>
                  </a:cubicBezTo>
                  <a:cubicBezTo>
                    <a:pt x="407" y="768"/>
                    <a:pt x="399" y="768"/>
                    <a:pt x="393" y="766"/>
                  </a:cubicBezTo>
                  <a:cubicBezTo>
                    <a:pt x="390" y="765"/>
                    <a:pt x="386" y="763"/>
                    <a:pt x="384" y="760"/>
                  </a:cubicBezTo>
                  <a:cubicBezTo>
                    <a:pt x="380" y="756"/>
                    <a:pt x="378" y="749"/>
                    <a:pt x="378" y="743"/>
                  </a:cubicBezTo>
                  <a:cubicBezTo>
                    <a:pt x="377" y="736"/>
                    <a:pt x="379" y="729"/>
                    <a:pt x="381" y="722"/>
                  </a:cubicBezTo>
                  <a:cubicBezTo>
                    <a:pt x="385" y="709"/>
                    <a:pt x="396" y="703"/>
                    <a:pt x="407" y="699"/>
                  </a:cubicBezTo>
                  <a:cubicBezTo>
                    <a:pt x="417" y="695"/>
                    <a:pt x="427" y="695"/>
                    <a:pt x="436" y="694"/>
                  </a:cubicBezTo>
                  <a:cubicBezTo>
                    <a:pt x="442" y="694"/>
                    <a:pt x="447" y="694"/>
                    <a:pt x="453" y="694"/>
                  </a:cubicBezTo>
                  <a:cubicBezTo>
                    <a:pt x="462" y="694"/>
                    <a:pt x="471" y="694"/>
                    <a:pt x="480" y="695"/>
                  </a:cubicBezTo>
                  <a:cubicBezTo>
                    <a:pt x="488" y="695"/>
                    <a:pt x="495" y="696"/>
                    <a:pt x="503" y="696"/>
                  </a:cubicBezTo>
                  <a:cubicBezTo>
                    <a:pt x="516" y="696"/>
                    <a:pt x="530" y="696"/>
                    <a:pt x="543" y="694"/>
                  </a:cubicBezTo>
                  <a:cubicBezTo>
                    <a:pt x="554" y="693"/>
                    <a:pt x="566" y="691"/>
                    <a:pt x="578" y="688"/>
                  </a:cubicBezTo>
                  <a:cubicBezTo>
                    <a:pt x="589" y="686"/>
                    <a:pt x="600" y="683"/>
                    <a:pt x="611" y="678"/>
                  </a:cubicBezTo>
                  <a:cubicBezTo>
                    <a:pt x="611" y="678"/>
                    <a:pt x="612" y="678"/>
                    <a:pt x="612" y="678"/>
                  </a:cubicBezTo>
                  <a:cubicBezTo>
                    <a:pt x="612" y="678"/>
                    <a:pt x="613" y="677"/>
                    <a:pt x="613" y="677"/>
                  </a:cubicBezTo>
                  <a:cubicBezTo>
                    <a:pt x="614" y="677"/>
                    <a:pt x="613" y="677"/>
                    <a:pt x="614" y="677"/>
                  </a:cubicBezTo>
                  <a:cubicBezTo>
                    <a:pt x="615" y="676"/>
                    <a:pt x="618" y="676"/>
                    <a:pt x="618" y="676"/>
                  </a:cubicBezTo>
                  <a:cubicBezTo>
                    <a:pt x="619" y="675"/>
                    <a:pt x="619" y="675"/>
                    <a:pt x="620" y="674"/>
                  </a:cubicBezTo>
                  <a:cubicBezTo>
                    <a:pt x="620" y="674"/>
                    <a:pt x="620" y="674"/>
                    <a:pt x="621" y="674"/>
                  </a:cubicBezTo>
                  <a:cubicBezTo>
                    <a:pt x="622" y="674"/>
                    <a:pt x="622" y="672"/>
                    <a:pt x="623" y="673"/>
                  </a:cubicBezTo>
                  <a:cubicBezTo>
                    <a:pt x="623" y="673"/>
                    <a:pt x="622" y="674"/>
                    <a:pt x="623" y="674"/>
                  </a:cubicBezTo>
                  <a:cubicBezTo>
                    <a:pt x="623" y="673"/>
                    <a:pt x="625" y="673"/>
                    <a:pt x="625" y="673"/>
                  </a:cubicBezTo>
                  <a:cubicBezTo>
                    <a:pt x="625" y="673"/>
                    <a:pt x="625" y="673"/>
                    <a:pt x="625" y="672"/>
                  </a:cubicBezTo>
                  <a:cubicBezTo>
                    <a:pt x="626" y="672"/>
                    <a:pt x="627" y="672"/>
                    <a:pt x="628" y="671"/>
                  </a:cubicBezTo>
                  <a:cubicBezTo>
                    <a:pt x="629" y="671"/>
                    <a:pt x="629" y="671"/>
                    <a:pt x="630" y="671"/>
                  </a:cubicBezTo>
                  <a:cubicBezTo>
                    <a:pt x="631" y="670"/>
                    <a:pt x="632" y="670"/>
                    <a:pt x="633" y="669"/>
                  </a:cubicBezTo>
                  <a:cubicBezTo>
                    <a:pt x="634" y="668"/>
                    <a:pt x="635" y="668"/>
                    <a:pt x="636" y="667"/>
                  </a:cubicBezTo>
                  <a:cubicBezTo>
                    <a:pt x="638" y="666"/>
                    <a:pt x="640" y="666"/>
                    <a:pt x="641" y="665"/>
                  </a:cubicBezTo>
                  <a:cubicBezTo>
                    <a:pt x="642" y="665"/>
                    <a:pt x="643" y="664"/>
                    <a:pt x="644" y="664"/>
                  </a:cubicBezTo>
                  <a:cubicBezTo>
                    <a:pt x="645" y="663"/>
                    <a:pt x="647" y="662"/>
                    <a:pt x="647" y="662"/>
                  </a:cubicBezTo>
                  <a:cubicBezTo>
                    <a:pt x="648" y="662"/>
                    <a:pt x="648" y="662"/>
                    <a:pt x="648" y="662"/>
                  </a:cubicBezTo>
                  <a:cubicBezTo>
                    <a:pt x="648" y="662"/>
                    <a:pt x="649" y="661"/>
                    <a:pt x="649" y="661"/>
                  </a:cubicBezTo>
                  <a:cubicBezTo>
                    <a:pt x="649" y="661"/>
                    <a:pt x="649" y="661"/>
                    <a:pt x="650" y="661"/>
                  </a:cubicBezTo>
                  <a:cubicBezTo>
                    <a:pt x="650" y="661"/>
                    <a:pt x="650" y="660"/>
                    <a:pt x="651" y="660"/>
                  </a:cubicBezTo>
                  <a:cubicBezTo>
                    <a:pt x="651" y="660"/>
                    <a:pt x="651" y="659"/>
                    <a:pt x="652" y="659"/>
                  </a:cubicBezTo>
                  <a:cubicBezTo>
                    <a:pt x="653" y="659"/>
                    <a:pt x="654" y="658"/>
                    <a:pt x="655" y="658"/>
                  </a:cubicBezTo>
                  <a:cubicBezTo>
                    <a:pt x="656" y="657"/>
                    <a:pt x="656" y="657"/>
                    <a:pt x="656" y="657"/>
                  </a:cubicBezTo>
                  <a:cubicBezTo>
                    <a:pt x="656" y="656"/>
                    <a:pt x="657" y="657"/>
                    <a:pt x="657" y="657"/>
                  </a:cubicBezTo>
                  <a:cubicBezTo>
                    <a:pt x="660" y="655"/>
                    <a:pt x="659" y="654"/>
                    <a:pt x="662" y="653"/>
                  </a:cubicBezTo>
                  <a:cubicBezTo>
                    <a:pt x="663" y="652"/>
                    <a:pt x="664" y="651"/>
                    <a:pt x="665" y="651"/>
                  </a:cubicBezTo>
                  <a:cubicBezTo>
                    <a:pt x="668" y="648"/>
                    <a:pt x="671" y="649"/>
                    <a:pt x="675" y="647"/>
                  </a:cubicBezTo>
                  <a:cubicBezTo>
                    <a:pt x="678" y="644"/>
                    <a:pt x="681" y="641"/>
                    <a:pt x="684" y="639"/>
                  </a:cubicBezTo>
                  <a:cubicBezTo>
                    <a:pt x="687" y="637"/>
                    <a:pt x="690" y="634"/>
                    <a:pt x="692" y="632"/>
                  </a:cubicBezTo>
                  <a:cubicBezTo>
                    <a:pt x="693" y="631"/>
                    <a:pt x="693" y="631"/>
                    <a:pt x="693" y="631"/>
                  </a:cubicBezTo>
                  <a:cubicBezTo>
                    <a:pt x="694" y="630"/>
                    <a:pt x="695" y="629"/>
                    <a:pt x="695" y="629"/>
                  </a:cubicBezTo>
                  <a:cubicBezTo>
                    <a:pt x="695" y="629"/>
                    <a:pt x="696" y="629"/>
                    <a:pt x="696" y="628"/>
                  </a:cubicBezTo>
                  <a:cubicBezTo>
                    <a:pt x="697" y="628"/>
                    <a:pt x="697" y="628"/>
                    <a:pt x="698" y="627"/>
                  </a:cubicBezTo>
                  <a:cubicBezTo>
                    <a:pt x="698" y="627"/>
                    <a:pt x="699" y="626"/>
                    <a:pt x="699" y="625"/>
                  </a:cubicBezTo>
                  <a:cubicBezTo>
                    <a:pt x="699" y="625"/>
                    <a:pt x="700" y="624"/>
                    <a:pt x="700" y="624"/>
                  </a:cubicBezTo>
                  <a:cubicBezTo>
                    <a:pt x="700" y="624"/>
                    <a:pt x="700" y="623"/>
                    <a:pt x="700" y="623"/>
                  </a:cubicBezTo>
                  <a:cubicBezTo>
                    <a:pt x="701" y="623"/>
                    <a:pt x="701" y="623"/>
                    <a:pt x="701" y="623"/>
                  </a:cubicBezTo>
                  <a:cubicBezTo>
                    <a:pt x="702" y="622"/>
                    <a:pt x="703" y="622"/>
                    <a:pt x="703" y="622"/>
                  </a:cubicBezTo>
                  <a:cubicBezTo>
                    <a:pt x="704" y="621"/>
                    <a:pt x="704" y="620"/>
                    <a:pt x="704" y="620"/>
                  </a:cubicBezTo>
                  <a:cubicBezTo>
                    <a:pt x="704" y="620"/>
                    <a:pt x="704" y="619"/>
                    <a:pt x="704" y="619"/>
                  </a:cubicBezTo>
                  <a:cubicBezTo>
                    <a:pt x="705" y="619"/>
                    <a:pt x="705" y="619"/>
                    <a:pt x="705" y="619"/>
                  </a:cubicBezTo>
                  <a:cubicBezTo>
                    <a:pt x="706" y="618"/>
                    <a:pt x="707" y="617"/>
                    <a:pt x="708" y="616"/>
                  </a:cubicBezTo>
                  <a:cubicBezTo>
                    <a:pt x="709" y="616"/>
                    <a:pt x="709" y="615"/>
                    <a:pt x="709" y="614"/>
                  </a:cubicBezTo>
                  <a:cubicBezTo>
                    <a:pt x="710" y="613"/>
                    <a:pt x="710" y="612"/>
                    <a:pt x="711" y="611"/>
                  </a:cubicBezTo>
                  <a:cubicBezTo>
                    <a:pt x="712" y="611"/>
                    <a:pt x="713" y="610"/>
                    <a:pt x="713" y="609"/>
                  </a:cubicBezTo>
                  <a:cubicBezTo>
                    <a:pt x="715" y="607"/>
                    <a:pt x="716" y="603"/>
                    <a:pt x="718" y="601"/>
                  </a:cubicBezTo>
                  <a:cubicBezTo>
                    <a:pt x="718" y="601"/>
                    <a:pt x="718" y="600"/>
                    <a:pt x="719" y="600"/>
                  </a:cubicBezTo>
                  <a:cubicBezTo>
                    <a:pt x="719" y="599"/>
                    <a:pt x="721" y="597"/>
                    <a:pt x="721" y="596"/>
                  </a:cubicBezTo>
                  <a:cubicBezTo>
                    <a:pt x="721" y="596"/>
                    <a:pt x="722" y="596"/>
                    <a:pt x="722" y="596"/>
                  </a:cubicBezTo>
                  <a:cubicBezTo>
                    <a:pt x="722" y="595"/>
                    <a:pt x="723" y="594"/>
                    <a:pt x="723" y="593"/>
                  </a:cubicBezTo>
                  <a:cubicBezTo>
                    <a:pt x="723" y="593"/>
                    <a:pt x="724" y="593"/>
                    <a:pt x="724" y="593"/>
                  </a:cubicBezTo>
                  <a:cubicBezTo>
                    <a:pt x="724" y="592"/>
                    <a:pt x="724" y="592"/>
                    <a:pt x="724" y="591"/>
                  </a:cubicBezTo>
                  <a:cubicBezTo>
                    <a:pt x="725" y="591"/>
                    <a:pt x="725" y="591"/>
                    <a:pt x="725" y="591"/>
                  </a:cubicBezTo>
                  <a:cubicBezTo>
                    <a:pt x="724" y="593"/>
                    <a:pt x="723" y="595"/>
                    <a:pt x="722" y="597"/>
                  </a:cubicBezTo>
                  <a:cubicBezTo>
                    <a:pt x="718" y="606"/>
                    <a:pt x="712" y="614"/>
                    <a:pt x="706" y="622"/>
                  </a:cubicBezTo>
                  <a:cubicBezTo>
                    <a:pt x="700" y="629"/>
                    <a:pt x="693" y="634"/>
                    <a:pt x="687" y="641"/>
                  </a:cubicBezTo>
                  <a:cubicBezTo>
                    <a:pt x="684" y="644"/>
                    <a:pt x="680" y="648"/>
                    <a:pt x="677" y="651"/>
                  </a:cubicBezTo>
                  <a:cubicBezTo>
                    <a:pt x="650" y="673"/>
                    <a:pt x="617" y="686"/>
                    <a:pt x="583" y="692"/>
                  </a:cubicBezTo>
                  <a:cubicBezTo>
                    <a:pt x="579" y="693"/>
                    <a:pt x="575" y="694"/>
                    <a:pt x="571" y="694"/>
                  </a:cubicBezTo>
                  <a:cubicBezTo>
                    <a:pt x="558" y="696"/>
                    <a:pt x="544" y="697"/>
                    <a:pt x="530" y="699"/>
                  </a:cubicBezTo>
                  <a:cubicBezTo>
                    <a:pt x="524" y="700"/>
                    <a:pt x="518" y="700"/>
                    <a:pt x="512" y="702"/>
                  </a:cubicBezTo>
                  <a:cubicBezTo>
                    <a:pt x="505" y="703"/>
                    <a:pt x="498" y="706"/>
                    <a:pt x="493" y="711"/>
                  </a:cubicBezTo>
                  <a:cubicBezTo>
                    <a:pt x="487" y="716"/>
                    <a:pt x="487" y="724"/>
                    <a:pt x="491" y="731"/>
                  </a:cubicBezTo>
                  <a:cubicBezTo>
                    <a:pt x="491" y="732"/>
                    <a:pt x="492" y="732"/>
                    <a:pt x="492" y="733"/>
                  </a:cubicBezTo>
                  <a:cubicBezTo>
                    <a:pt x="492" y="733"/>
                    <a:pt x="472" y="742"/>
                    <a:pt x="480" y="763"/>
                  </a:cubicBezTo>
                  <a:cubicBezTo>
                    <a:pt x="488" y="785"/>
                    <a:pt x="508" y="778"/>
                    <a:pt x="515" y="774"/>
                  </a:cubicBezTo>
                  <a:cubicBezTo>
                    <a:pt x="515" y="774"/>
                    <a:pt x="524" y="801"/>
                    <a:pt x="560" y="783"/>
                  </a:cubicBezTo>
                  <a:cubicBezTo>
                    <a:pt x="564" y="781"/>
                    <a:pt x="568" y="779"/>
                    <a:pt x="571" y="776"/>
                  </a:cubicBezTo>
                  <a:cubicBezTo>
                    <a:pt x="583" y="766"/>
                    <a:pt x="589" y="745"/>
                    <a:pt x="575" y="733"/>
                  </a:cubicBezTo>
                  <a:cubicBezTo>
                    <a:pt x="565" y="725"/>
                    <a:pt x="546" y="730"/>
                    <a:pt x="543" y="743"/>
                  </a:cubicBezTo>
                  <a:cubicBezTo>
                    <a:pt x="541" y="748"/>
                    <a:pt x="542" y="755"/>
                    <a:pt x="547" y="758"/>
                  </a:cubicBezTo>
                  <a:cubicBezTo>
                    <a:pt x="552" y="760"/>
                    <a:pt x="555" y="760"/>
                    <a:pt x="559" y="758"/>
                  </a:cubicBezTo>
                  <a:cubicBezTo>
                    <a:pt x="559" y="758"/>
                    <a:pt x="543" y="775"/>
                    <a:pt x="530" y="760"/>
                  </a:cubicBezTo>
                  <a:cubicBezTo>
                    <a:pt x="525" y="754"/>
                    <a:pt x="526" y="746"/>
                    <a:pt x="530" y="740"/>
                  </a:cubicBezTo>
                  <a:cubicBezTo>
                    <a:pt x="537" y="728"/>
                    <a:pt x="550" y="722"/>
                    <a:pt x="563" y="718"/>
                  </a:cubicBezTo>
                  <a:cubicBezTo>
                    <a:pt x="574" y="715"/>
                    <a:pt x="586" y="713"/>
                    <a:pt x="597" y="709"/>
                  </a:cubicBezTo>
                  <a:cubicBezTo>
                    <a:pt x="605" y="707"/>
                    <a:pt x="613" y="704"/>
                    <a:pt x="620" y="701"/>
                  </a:cubicBezTo>
                  <a:cubicBezTo>
                    <a:pt x="643" y="690"/>
                    <a:pt x="665" y="676"/>
                    <a:pt x="683" y="659"/>
                  </a:cubicBezTo>
                  <a:cubicBezTo>
                    <a:pt x="689" y="653"/>
                    <a:pt x="695" y="647"/>
                    <a:pt x="700" y="640"/>
                  </a:cubicBezTo>
                  <a:cubicBezTo>
                    <a:pt x="705" y="633"/>
                    <a:pt x="709" y="626"/>
                    <a:pt x="714" y="618"/>
                  </a:cubicBezTo>
                  <a:cubicBezTo>
                    <a:pt x="718" y="610"/>
                    <a:pt x="722" y="602"/>
                    <a:pt x="725" y="594"/>
                  </a:cubicBezTo>
                  <a:cubicBezTo>
                    <a:pt x="726" y="591"/>
                    <a:pt x="727" y="589"/>
                    <a:pt x="728" y="587"/>
                  </a:cubicBezTo>
                  <a:cubicBezTo>
                    <a:pt x="728" y="587"/>
                    <a:pt x="728" y="587"/>
                    <a:pt x="728" y="587"/>
                  </a:cubicBezTo>
                  <a:cubicBezTo>
                    <a:pt x="728" y="587"/>
                    <a:pt x="728" y="586"/>
                    <a:pt x="728" y="586"/>
                  </a:cubicBezTo>
                  <a:cubicBezTo>
                    <a:pt x="728" y="586"/>
                    <a:pt x="728" y="586"/>
                    <a:pt x="728" y="586"/>
                  </a:cubicBezTo>
                  <a:cubicBezTo>
                    <a:pt x="728" y="585"/>
                    <a:pt x="728" y="585"/>
                    <a:pt x="729" y="584"/>
                  </a:cubicBezTo>
                  <a:cubicBezTo>
                    <a:pt x="729" y="584"/>
                    <a:pt x="729" y="584"/>
                    <a:pt x="729" y="584"/>
                  </a:cubicBezTo>
                  <a:cubicBezTo>
                    <a:pt x="730" y="583"/>
                    <a:pt x="730" y="582"/>
                    <a:pt x="730" y="582"/>
                  </a:cubicBezTo>
                  <a:cubicBezTo>
                    <a:pt x="730" y="581"/>
                    <a:pt x="731" y="581"/>
                    <a:pt x="731" y="581"/>
                  </a:cubicBezTo>
                  <a:cubicBezTo>
                    <a:pt x="733" y="578"/>
                    <a:pt x="734" y="574"/>
                    <a:pt x="736" y="571"/>
                  </a:cubicBezTo>
                  <a:cubicBezTo>
                    <a:pt x="735" y="571"/>
                    <a:pt x="735" y="572"/>
                    <a:pt x="734" y="573"/>
                  </a:cubicBezTo>
                  <a:close/>
                  <a:moveTo>
                    <a:pt x="482" y="492"/>
                  </a:moveTo>
                  <a:cubicBezTo>
                    <a:pt x="482" y="492"/>
                    <a:pt x="482" y="492"/>
                    <a:pt x="482" y="492"/>
                  </a:cubicBezTo>
                  <a:cubicBezTo>
                    <a:pt x="483" y="492"/>
                    <a:pt x="483" y="492"/>
                    <a:pt x="483" y="492"/>
                  </a:cubicBezTo>
                  <a:cubicBezTo>
                    <a:pt x="484" y="492"/>
                    <a:pt x="485" y="492"/>
                    <a:pt x="485" y="492"/>
                  </a:cubicBezTo>
                  <a:cubicBezTo>
                    <a:pt x="485" y="492"/>
                    <a:pt x="486" y="493"/>
                    <a:pt x="486" y="493"/>
                  </a:cubicBezTo>
                  <a:cubicBezTo>
                    <a:pt x="485" y="494"/>
                    <a:pt x="484" y="494"/>
                    <a:pt x="484" y="494"/>
                  </a:cubicBezTo>
                  <a:cubicBezTo>
                    <a:pt x="484" y="494"/>
                    <a:pt x="481" y="493"/>
                    <a:pt x="481" y="492"/>
                  </a:cubicBezTo>
                  <a:cubicBezTo>
                    <a:pt x="481" y="492"/>
                    <a:pt x="481" y="492"/>
                    <a:pt x="482" y="492"/>
                  </a:cubicBezTo>
                  <a:close/>
                  <a:moveTo>
                    <a:pt x="483" y="495"/>
                  </a:moveTo>
                  <a:cubicBezTo>
                    <a:pt x="484" y="495"/>
                    <a:pt x="484" y="495"/>
                    <a:pt x="484" y="495"/>
                  </a:cubicBezTo>
                  <a:cubicBezTo>
                    <a:pt x="484" y="495"/>
                    <a:pt x="485" y="496"/>
                    <a:pt x="486" y="496"/>
                  </a:cubicBezTo>
                  <a:cubicBezTo>
                    <a:pt x="488" y="496"/>
                    <a:pt x="491" y="496"/>
                    <a:pt x="492" y="497"/>
                  </a:cubicBezTo>
                  <a:cubicBezTo>
                    <a:pt x="493" y="498"/>
                    <a:pt x="494" y="499"/>
                    <a:pt x="495" y="500"/>
                  </a:cubicBezTo>
                  <a:cubicBezTo>
                    <a:pt x="496" y="500"/>
                    <a:pt x="496" y="500"/>
                    <a:pt x="497" y="500"/>
                  </a:cubicBezTo>
                  <a:cubicBezTo>
                    <a:pt x="497" y="502"/>
                    <a:pt x="500" y="502"/>
                    <a:pt x="500" y="503"/>
                  </a:cubicBezTo>
                  <a:cubicBezTo>
                    <a:pt x="500" y="503"/>
                    <a:pt x="500" y="504"/>
                    <a:pt x="500" y="504"/>
                  </a:cubicBezTo>
                  <a:cubicBezTo>
                    <a:pt x="500" y="505"/>
                    <a:pt x="502" y="507"/>
                    <a:pt x="502" y="508"/>
                  </a:cubicBezTo>
                  <a:cubicBezTo>
                    <a:pt x="502" y="508"/>
                    <a:pt x="500" y="506"/>
                    <a:pt x="499" y="504"/>
                  </a:cubicBezTo>
                  <a:cubicBezTo>
                    <a:pt x="499" y="504"/>
                    <a:pt x="498" y="504"/>
                    <a:pt x="497" y="504"/>
                  </a:cubicBezTo>
                  <a:cubicBezTo>
                    <a:pt x="497" y="503"/>
                    <a:pt x="497" y="502"/>
                    <a:pt x="497" y="502"/>
                  </a:cubicBezTo>
                  <a:cubicBezTo>
                    <a:pt x="497" y="502"/>
                    <a:pt x="493" y="501"/>
                    <a:pt x="492" y="500"/>
                  </a:cubicBezTo>
                  <a:cubicBezTo>
                    <a:pt x="492" y="500"/>
                    <a:pt x="489" y="497"/>
                    <a:pt x="489" y="497"/>
                  </a:cubicBezTo>
                  <a:cubicBezTo>
                    <a:pt x="489" y="497"/>
                    <a:pt x="488" y="497"/>
                    <a:pt x="488" y="497"/>
                  </a:cubicBezTo>
                  <a:cubicBezTo>
                    <a:pt x="487" y="497"/>
                    <a:pt x="486" y="497"/>
                    <a:pt x="486" y="497"/>
                  </a:cubicBezTo>
                  <a:cubicBezTo>
                    <a:pt x="485" y="497"/>
                    <a:pt x="484" y="496"/>
                    <a:pt x="484" y="496"/>
                  </a:cubicBezTo>
                  <a:cubicBezTo>
                    <a:pt x="482" y="496"/>
                    <a:pt x="480" y="495"/>
                    <a:pt x="480" y="495"/>
                  </a:cubicBezTo>
                  <a:cubicBezTo>
                    <a:pt x="479" y="494"/>
                    <a:pt x="480" y="494"/>
                    <a:pt x="481" y="494"/>
                  </a:cubicBezTo>
                  <a:cubicBezTo>
                    <a:pt x="482" y="494"/>
                    <a:pt x="482" y="495"/>
                    <a:pt x="483" y="495"/>
                  </a:cubicBezTo>
                  <a:close/>
                  <a:moveTo>
                    <a:pt x="470" y="488"/>
                  </a:moveTo>
                  <a:cubicBezTo>
                    <a:pt x="470" y="488"/>
                    <a:pt x="470" y="489"/>
                    <a:pt x="471" y="489"/>
                  </a:cubicBezTo>
                  <a:cubicBezTo>
                    <a:pt x="471" y="489"/>
                    <a:pt x="471" y="489"/>
                    <a:pt x="471" y="489"/>
                  </a:cubicBezTo>
                  <a:cubicBezTo>
                    <a:pt x="471" y="489"/>
                    <a:pt x="472" y="489"/>
                    <a:pt x="472" y="489"/>
                  </a:cubicBezTo>
                  <a:cubicBezTo>
                    <a:pt x="472" y="489"/>
                    <a:pt x="473" y="490"/>
                    <a:pt x="474" y="490"/>
                  </a:cubicBezTo>
                  <a:cubicBezTo>
                    <a:pt x="474" y="490"/>
                    <a:pt x="474" y="490"/>
                    <a:pt x="474" y="490"/>
                  </a:cubicBezTo>
                  <a:cubicBezTo>
                    <a:pt x="474" y="490"/>
                    <a:pt x="475" y="490"/>
                    <a:pt x="475" y="490"/>
                  </a:cubicBezTo>
                  <a:cubicBezTo>
                    <a:pt x="475" y="490"/>
                    <a:pt x="476" y="490"/>
                    <a:pt x="477" y="490"/>
                  </a:cubicBezTo>
                  <a:cubicBezTo>
                    <a:pt x="477" y="490"/>
                    <a:pt x="478" y="491"/>
                    <a:pt x="478" y="492"/>
                  </a:cubicBezTo>
                  <a:cubicBezTo>
                    <a:pt x="479" y="492"/>
                    <a:pt x="478" y="491"/>
                    <a:pt x="478" y="491"/>
                  </a:cubicBezTo>
                  <a:cubicBezTo>
                    <a:pt x="479" y="491"/>
                    <a:pt x="479" y="491"/>
                    <a:pt x="479" y="491"/>
                  </a:cubicBezTo>
                  <a:cubicBezTo>
                    <a:pt x="479" y="491"/>
                    <a:pt x="479" y="492"/>
                    <a:pt x="479" y="492"/>
                  </a:cubicBezTo>
                  <a:cubicBezTo>
                    <a:pt x="479" y="492"/>
                    <a:pt x="480" y="492"/>
                    <a:pt x="480" y="492"/>
                  </a:cubicBezTo>
                  <a:cubicBezTo>
                    <a:pt x="480" y="493"/>
                    <a:pt x="479" y="493"/>
                    <a:pt x="479" y="493"/>
                  </a:cubicBezTo>
                  <a:cubicBezTo>
                    <a:pt x="479" y="493"/>
                    <a:pt x="478" y="492"/>
                    <a:pt x="478" y="491"/>
                  </a:cubicBezTo>
                  <a:cubicBezTo>
                    <a:pt x="477" y="491"/>
                    <a:pt x="475" y="491"/>
                    <a:pt x="474" y="491"/>
                  </a:cubicBezTo>
                  <a:cubicBezTo>
                    <a:pt x="473" y="490"/>
                    <a:pt x="473" y="491"/>
                    <a:pt x="473" y="490"/>
                  </a:cubicBezTo>
                  <a:cubicBezTo>
                    <a:pt x="472" y="490"/>
                    <a:pt x="472" y="490"/>
                    <a:pt x="471" y="490"/>
                  </a:cubicBezTo>
                  <a:cubicBezTo>
                    <a:pt x="471" y="490"/>
                    <a:pt x="470" y="489"/>
                    <a:pt x="470" y="489"/>
                  </a:cubicBezTo>
                  <a:cubicBezTo>
                    <a:pt x="469" y="489"/>
                    <a:pt x="469" y="489"/>
                    <a:pt x="469" y="489"/>
                  </a:cubicBezTo>
                  <a:cubicBezTo>
                    <a:pt x="469" y="489"/>
                    <a:pt x="469" y="488"/>
                    <a:pt x="470" y="488"/>
                  </a:cubicBezTo>
                  <a:close/>
                  <a:moveTo>
                    <a:pt x="436" y="502"/>
                  </a:moveTo>
                  <a:cubicBezTo>
                    <a:pt x="436" y="502"/>
                    <a:pt x="435" y="503"/>
                    <a:pt x="435" y="503"/>
                  </a:cubicBezTo>
                  <a:cubicBezTo>
                    <a:pt x="434" y="503"/>
                    <a:pt x="434" y="503"/>
                    <a:pt x="434" y="503"/>
                  </a:cubicBezTo>
                  <a:cubicBezTo>
                    <a:pt x="434" y="503"/>
                    <a:pt x="433" y="504"/>
                    <a:pt x="432" y="504"/>
                  </a:cubicBezTo>
                  <a:cubicBezTo>
                    <a:pt x="432" y="504"/>
                    <a:pt x="432" y="504"/>
                    <a:pt x="432" y="505"/>
                  </a:cubicBezTo>
                  <a:cubicBezTo>
                    <a:pt x="432" y="505"/>
                    <a:pt x="431" y="505"/>
                    <a:pt x="431" y="505"/>
                  </a:cubicBezTo>
                  <a:cubicBezTo>
                    <a:pt x="431" y="505"/>
                    <a:pt x="431" y="505"/>
                    <a:pt x="431" y="505"/>
                  </a:cubicBezTo>
                  <a:cubicBezTo>
                    <a:pt x="430" y="506"/>
                    <a:pt x="429" y="507"/>
                    <a:pt x="429" y="507"/>
                  </a:cubicBezTo>
                  <a:cubicBezTo>
                    <a:pt x="429" y="507"/>
                    <a:pt x="428" y="507"/>
                    <a:pt x="428" y="508"/>
                  </a:cubicBezTo>
                  <a:cubicBezTo>
                    <a:pt x="428" y="508"/>
                    <a:pt x="427" y="509"/>
                    <a:pt x="427" y="508"/>
                  </a:cubicBezTo>
                  <a:cubicBezTo>
                    <a:pt x="427" y="508"/>
                    <a:pt x="428" y="507"/>
                    <a:pt x="428" y="507"/>
                  </a:cubicBezTo>
                  <a:cubicBezTo>
                    <a:pt x="428" y="507"/>
                    <a:pt x="429" y="506"/>
                    <a:pt x="429" y="506"/>
                  </a:cubicBezTo>
                  <a:cubicBezTo>
                    <a:pt x="429" y="506"/>
                    <a:pt x="429" y="506"/>
                    <a:pt x="429" y="506"/>
                  </a:cubicBezTo>
                  <a:cubicBezTo>
                    <a:pt x="429" y="506"/>
                    <a:pt x="429" y="506"/>
                    <a:pt x="429" y="506"/>
                  </a:cubicBezTo>
                  <a:cubicBezTo>
                    <a:pt x="429" y="506"/>
                    <a:pt x="429" y="506"/>
                    <a:pt x="429" y="506"/>
                  </a:cubicBezTo>
                  <a:cubicBezTo>
                    <a:pt x="429" y="506"/>
                    <a:pt x="430" y="506"/>
                    <a:pt x="430" y="505"/>
                  </a:cubicBezTo>
                  <a:cubicBezTo>
                    <a:pt x="430" y="505"/>
                    <a:pt x="430" y="506"/>
                    <a:pt x="430" y="506"/>
                  </a:cubicBezTo>
                  <a:cubicBezTo>
                    <a:pt x="430" y="505"/>
                    <a:pt x="430" y="505"/>
                    <a:pt x="430" y="505"/>
                  </a:cubicBezTo>
                  <a:cubicBezTo>
                    <a:pt x="430" y="505"/>
                    <a:pt x="431" y="505"/>
                    <a:pt x="431" y="505"/>
                  </a:cubicBezTo>
                  <a:cubicBezTo>
                    <a:pt x="431" y="505"/>
                    <a:pt x="431" y="505"/>
                    <a:pt x="431" y="504"/>
                  </a:cubicBezTo>
                  <a:cubicBezTo>
                    <a:pt x="431" y="504"/>
                    <a:pt x="432" y="504"/>
                    <a:pt x="432" y="504"/>
                  </a:cubicBezTo>
                  <a:cubicBezTo>
                    <a:pt x="432" y="504"/>
                    <a:pt x="432" y="504"/>
                    <a:pt x="433" y="503"/>
                  </a:cubicBezTo>
                  <a:cubicBezTo>
                    <a:pt x="433" y="503"/>
                    <a:pt x="434" y="501"/>
                    <a:pt x="434" y="501"/>
                  </a:cubicBezTo>
                  <a:cubicBezTo>
                    <a:pt x="434" y="501"/>
                    <a:pt x="436" y="500"/>
                    <a:pt x="436" y="500"/>
                  </a:cubicBezTo>
                  <a:cubicBezTo>
                    <a:pt x="437" y="500"/>
                    <a:pt x="439" y="498"/>
                    <a:pt x="440" y="497"/>
                  </a:cubicBezTo>
                  <a:cubicBezTo>
                    <a:pt x="440" y="497"/>
                    <a:pt x="440" y="497"/>
                    <a:pt x="441" y="497"/>
                  </a:cubicBezTo>
                  <a:cubicBezTo>
                    <a:pt x="439" y="498"/>
                    <a:pt x="437" y="502"/>
                    <a:pt x="436" y="502"/>
                  </a:cubicBezTo>
                  <a:close/>
                  <a:moveTo>
                    <a:pt x="454" y="492"/>
                  </a:moveTo>
                  <a:cubicBezTo>
                    <a:pt x="454" y="492"/>
                    <a:pt x="453" y="492"/>
                    <a:pt x="453" y="493"/>
                  </a:cubicBezTo>
                  <a:cubicBezTo>
                    <a:pt x="453" y="493"/>
                    <a:pt x="453" y="493"/>
                    <a:pt x="452" y="493"/>
                  </a:cubicBezTo>
                  <a:cubicBezTo>
                    <a:pt x="452" y="493"/>
                    <a:pt x="452" y="493"/>
                    <a:pt x="451" y="494"/>
                  </a:cubicBezTo>
                  <a:cubicBezTo>
                    <a:pt x="451" y="494"/>
                    <a:pt x="451" y="494"/>
                    <a:pt x="450" y="494"/>
                  </a:cubicBezTo>
                  <a:cubicBezTo>
                    <a:pt x="450" y="494"/>
                    <a:pt x="449" y="494"/>
                    <a:pt x="449" y="494"/>
                  </a:cubicBezTo>
                  <a:cubicBezTo>
                    <a:pt x="449" y="494"/>
                    <a:pt x="448" y="495"/>
                    <a:pt x="448" y="495"/>
                  </a:cubicBezTo>
                  <a:cubicBezTo>
                    <a:pt x="448" y="495"/>
                    <a:pt x="448" y="495"/>
                    <a:pt x="448" y="495"/>
                  </a:cubicBezTo>
                  <a:cubicBezTo>
                    <a:pt x="447" y="495"/>
                    <a:pt x="447" y="496"/>
                    <a:pt x="446" y="496"/>
                  </a:cubicBezTo>
                  <a:cubicBezTo>
                    <a:pt x="446" y="495"/>
                    <a:pt x="445" y="496"/>
                    <a:pt x="445" y="496"/>
                  </a:cubicBezTo>
                  <a:cubicBezTo>
                    <a:pt x="445" y="495"/>
                    <a:pt x="445" y="495"/>
                    <a:pt x="446" y="495"/>
                  </a:cubicBezTo>
                  <a:cubicBezTo>
                    <a:pt x="446" y="495"/>
                    <a:pt x="446" y="495"/>
                    <a:pt x="446" y="495"/>
                  </a:cubicBezTo>
                  <a:cubicBezTo>
                    <a:pt x="446" y="495"/>
                    <a:pt x="446" y="495"/>
                    <a:pt x="447" y="495"/>
                  </a:cubicBezTo>
                  <a:cubicBezTo>
                    <a:pt x="447" y="495"/>
                    <a:pt x="448" y="494"/>
                    <a:pt x="448" y="494"/>
                  </a:cubicBezTo>
                  <a:cubicBezTo>
                    <a:pt x="448" y="494"/>
                    <a:pt x="448" y="493"/>
                    <a:pt x="448" y="493"/>
                  </a:cubicBezTo>
                  <a:cubicBezTo>
                    <a:pt x="448" y="493"/>
                    <a:pt x="449" y="493"/>
                    <a:pt x="450" y="493"/>
                  </a:cubicBezTo>
                  <a:cubicBezTo>
                    <a:pt x="450" y="492"/>
                    <a:pt x="450" y="493"/>
                    <a:pt x="451" y="493"/>
                  </a:cubicBezTo>
                  <a:cubicBezTo>
                    <a:pt x="451" y="493"/>
                    <a:pt x="452" y="492"/>
                    <a:pt x="453" y="492"/>
                  </a:cubicBezTo>
                  <a:cubicBezTo>
                    <a:pt x="453" y="492"/>
                    <a:pt x="453" y="492"/>
                    <a:pt x="453" y="491"/>
                  </a:cubicBezTo>
                  <a:cubicBezTo>
                    <a:pt x="453" y="491"/>
                    <a:pt x="454" y="491"/>
                    <a:pt x="454" y="491"/>
                  </a:cubicBezTo>
                  <a:cubicBezTo>
                    <a:pt x="454" y="491"/>
                    <a:pt x="455" y="490"/>
                    <a:pt x="456" y="491"/>
                  </a:cubicBezTo>
                  <a:cubicBezTo>
                    <a:pt x="455" y="492"/>
                    <a:pt x="455" y="491"/>
                    <a:pt x="454" y="492"/>
                  </a:cubicBezTo>
                  <a:close/>
                  <a:moveTo>
                    <a:pt x="462" y="491"/>
                  </a:moveTo>
                  <a:cubicBezTo>
                    <a:pt x="462" y="491"/>
                    <a:pt x="462" y="491"/>
                    <a:pt x="462" y="491"/>
                  </a:cubicBezTo>
                  <a:cubicBezTo>
                    <a:pt x="462" y="491"/>
                    <a:pt x="461" y="491"/>
                    <a:pt x="461" y="491"/>
                  </a:cubicBezTo>
                  <a:cubicBezTo>
                    <a:pt x="461" y="491"/>
                    <a:pt x="460" y="491"/>
                    <a:pt x="460" y="491"/>
                  </a:cubicBezTo>
                  <a:cubicBezTo>
                    <a:pt x="460" y="491"/>
                    <a:pt x="460" y="491"/>
                    <a:pt x="460" y="491"/>
                  </a:cubicBezTo>
                  <a:cubicBezTo>
                    <a:pt x="460" y="491"/>
                    <a:pt x="460" y="491"/>
                    <a:pt x="460" y="491"/>
                  </a:cubicBezTo>
                  <a:cubicBezTo>
                    <a:pt x="459" y="491"/>
                    <a:pt x="459" y="491"/>
                    <a:pt x="459" y="491"/>
                  </a:cubicBezTo>
                  <a:cubicBezTo>
                    <a:pt x="458" y="491"/>
                    <a:pt x="458" y="491"/>
                    <a:pt x="458" y="491"/>
                  </a:cubicBezTo>
                  <a:cubicBezTo>
                    <a:pt x="458" y="491"/>
                    <a:pt x="457" y="492"/>
                    <a:pt x="456" y="492"/>
                  </a:cubicBezTo>
                  <a:cubicBezTo>
                    <a:pt x="456" y="491"/>
                    <a:pt x="458" y="491"/>
                    <a:pt x="458" y="491"/>
                  </a:cubicBezTo>
                  <a:cubicBezTo>
                    <a:pt x="459" y="491"/>
                    <a:pt x="460" y="490"/>
                    <a:pt x="461" y="489"/>
                  </a:cubicBezTo>
                  <a:cubicBezTo>
                    <a:pt x="461" y="489"/>
                    <a:pt x="461" y="490"/>
                    <a:pt x="461" y="490"/>
                  </a:cubicBezTo>
                  <a:cubicBezTo>
                    <a:pt x="461" y="490"/>
                    <a:pt x="461" y="489"/>
                    <a:pt x="462" y="489"/>
                  </a:cubicBezTo>
                  <a:cubicBezTo>
                    <a:pt x="462" y="489"/>
                    <a:pt x="462" y="489"/>
                    <a:pt x="463" y="489"/>
                  </a:cubicBezTo>
                  <a:cubicBezTo>
                    <a:pt x="463" y="489"/>
                    <a:pt x="464" y="489"/>
                    <a:pt x="464" y="489"/>
                  </a:cubicBezTo>
                  <a:cubicBezTo>
                    <a:pt x="464" y="489"/>
                    <a:pt x="466" y="489"/>
                    <a:pt x="467" y="490"/>
                  </a:cubicBezTo>
                  <a:cubicBezTo>
                    <a:pt x="467" y="490"/>
                    <a:pt x="467" y="490"/>
                    <a:pt x="467" y="490"/>
                  </a:cubicBezTo>
                  <a:cubicBezTo>
                    <a:pt x="466" y="490"/>
                    <a:pt x="465" y="490"/>
                    <a:pt x="464" y="490"/>
                  </a:cubicBezTo>
                  <a:cubicBezTo>
                    <a:pt x="464" y="490"/>
                    <a:pt x="464" y="490"/>
                    <a:pt x="463" y="490"/>
                  </a:cubicBezTo>
                  <a:cubicBezTo>
                    <a:pt x="463" y="490"/>
                    <a:pt x="463" y="490"/>
                    <a:pt x="462" y="491"/>
                  </a:cubicBezTo>
                  <a:close/>
                  <a:moveTo>
                    <a:pt x="464" y="577"/>
                  </a:moveTo>
                  <a:cubicBezTo>
                    <a:pt x="464" y="577"/>
                    <a:pt x="462" y="550"/>
                    <a:pt x="483" y="543"/>
                  </a:cubicBezTo>
                  <a:cubicBezTo>
                    <a:pt x="489" y="541"/>
                    <a:pt x="495" y="545"/>
                    <a:pt x="495" y="545"/>
                  </a:cubicBezTo>
                  <a:cubicBezTo>
                    <a:pt x="482" y="544"/>
                    <a:pt x="474" y="560"/>
                    <a:pt x="474" y="560"/>
                  </a:cubicBezTo>
                  <a:cubicBezTo>
                    <a:pt x="461" y="588"/>
                    <a:pt x="493" y="636"/>
                    <a:pt x="546" y="643"/>
                  </a:cubicBezTo>
                  <a:cubicBezTo>
                    <a:pt x="546" y="643"/>
                    <a:pt x="471" y="637"/>
                    <a:pt x="464" y="577"/>
                  </a:cubicBezTo>
                  <a:close/>
                  <a:moveTo>
                    <a:pt x="337" y="674"/>
                  </a:moveTo>
                  <a:cubicBezTo>
                    <a:pt x="336" y="673"/>
                    <a:pt x="335" y="672"/>
                    <a:pt x="336" y="671"/>
                  </a:cubicBezTo>
                  <a:cubicBezTo>
                    <a:pt x="338" y="672"/>
                    <a:pt x="336" y="672"/>
                    <a:pt x="337" y="674"/>
                  </a:cubicBezTo>
                  <a:close/>
                  <a:moveTo>
                    <a:pt x="341" y="672"/>
                  </a:moveTo>
                  <a:cubicBezTo>
                    <a:pt x="341" y="673"/>
                    <a:pt x="341" y="674"/>
                    <a:pt x="341" y="675"/>
                  </a:cubicBezTo>
                  <a:cubicBezTo>
                    <a:pt x="341" y="676"/>
                    <a:pt x="341" y="677"/>
                    <a:pt x="340" y="677"/>
                  </a:cubicBezTo>
                  <a:cubicBezTo>
                    <a:pt x="339" y="676"/>
                    <a:pt x="340" y="678"/>
                    <a:pt x="339" y="678"/>
                  </a:cubicBezTo>
                  <a:cubicBezTo>
                    <a:pt x="337" y="677"/>
                    <a:pt x="340" y="676"/>
                    <a:pt x="339" y="675"/>
                  </a:cubicBezTo>
                  <a:cubicBezTo>
                    <a:pt x="339" y="675"/>
                    <a:pt x="340" y="675"/>
                    <a:pt x="340" y="674"/>
                  </a:cubicBezTo>
                  <a:cubicBezTo>
                    <a:pt x="340" y="674"/>
                    <a:pt x="339" y="674"/>
                    <a:pt x="339" y="674"/>
                  </a:cubicBezTo>
                  <a:cubicBezTo>
                    <a:pt x="339" y="673"/>
                    <a:pt x="340" y="673"/>
                    <a:pt x="340" y="673"/>
                  </a:cubicBezTo>
                  <a:cubicBezTo>
                    <a:pt x="340" y="672"/>
                    <a:pt x="340" y="671"/>
                    <a:pt x="341" y="671"/>
                  </a:cubicBezTo>
                  <a:cubicBezTo>
                    <a:pt x="342" y="671"/>
                    <a:pt x="342" y="671"/>
                    <a:pt x="342" y="671"/>
                  </a:cubicBezTo>
                  <a:cubicBezTo>
                    <a:pt x="342" y="672"/>
                    <a:pt x="342" y="672"/>
                    <a:pt x="341" y="672"/>
                  </a:cubicBezTo>
                  <a:close/>
                  <a:moveTo>
                    <a:pt x="344" y="659"/>
                  </a:moveTo>
                  <a:cubicBezTo>
                    <a:pt x="342" y="659"/>
                    <a:pt x="342" y="661"/>
                    <a:pt x="341" y="661"/>
                  </a:cubicBezTo>
                  <a:cubicBezTo>
                    <a:pt x="340" y="662"/>
                    <a:pt x="342" y="662"/>
                    <a:pt x="342" y="663"/>
                  </a:cubicBezTo>
                  <a:cubicBezTo>
                    <a:pt x="342" y="663"/>
                    <a:pt x="342" y="663"/>
                    <a:pt x="342" y="664"/>
                  </a:cubicBezTo>
                  <a:cubicBezTo>
                    <a:pt x="341" y="664"/>
                    <a:pt x="341" y="665"/>
                    <a:pt x="340" y="666"/>
                  </a:cubicBezTo>
                  <a:cubicBezTo>
                    <a:pt x="341" y="667"/>
                    <a:pt x="342" y="666"/>
                    <a:pt x="342" y="666"/>
                  </a:cubicBezTo>
                  <a:cubicBezTo>
                    <a:pt x="343" y="666"/>
                    <a:pt x="343" y="665"/>
                    <a:pt x="344" y="665"/>
                  </a:cubicBezTo>
                  <a:cubicBezTo>
                    <a:pt x="344" y="666"/>
                    <a:pt x="345" y="667"/>
                    <a:pt x="343" y="666"/>
                  </a:cubicBezTo>
                  <a:cubicBezTo>
                    <a:pt x="343" y="667"/>
                    <a:pt x="344" y="667"/>
                    <a:pt x="343" y="668"/>
                  </a:cubicBezTo>
                  <a:cubicBezTo>
                    <a:pt x="342" y="668"/>
                    <a:pt x="342" y="668"/>
                    <a:pt x="341" y="667"/>
                  </a:cubicBezTo>
                  <a:cubicBezTo>
                    <a:pt x="340" y="667"/>
                    <a:pt x="340" y="668"/>
                    <a:pt x="340" y="669"/>
                  </a:cubicBezTo>
                  <a:cubicBezTo>
                    <a:pt x="340" y="669"/>
                    <a:pt x="339" y="669"/>
                    <a:pt x="339" y="669"/>
                  </a:cubicBezTo>
                  <a:cubicBezTo>
                    <a:pt x="338" y="670"/>
                    <a:pt x="339" y="670"/>
                    <a:pt x="338" y="671"/>
                  </a:cubicBezTo>
                  <a:cubicBezTo>
                    <a:pt x="337" y="671"/>
                    <a:pt x="337" y="669"/>
                    <a:pt x="336" y="670"/>
                  </a:cubicBezTo>
                  <a:cubicBezTo>
                    <a:pt x="335" y="670"/>
                    <a:pt x="336" y="669"/>
                    <a:pt x="336" y="669"/>
                  </a:cubicBezTo>
                  <a:cubicBezTo>
                    <a:pt x="336" y="668"/>
                    <a:pt x="336" y="668"/>
                    <a:pt x="337" y="667"/>
                  </a:cubicBezTo>
                  <a:cubicBezTo>
                    <a:pt x="337" y="666"/>
                    <a:pt x="336" y="667"/>
                    <a:pt x="334" y="667"/>
                  </a:cubicBezTo>
                  <a:cubicBezTo>
                    <a:pt x="336" y="666"/>
                    <a:pt x="339" y="664"/>
                    <a:pt x="338" y="662"/>
                  </a:cubicBezTo>
                  <a:cubicBezTo>
                    <a:pt x="339" y="661"/>
                    <a:pt x="340" y="661"/>
                    <a:pt x="341" y="660"/>
                  </a:cubicBezTo>
                  <a:cubicBezTo>
                    <a:pt x="342" y="659"/>
                    <a:pt x="341" y="658"/>
                    <a:pt x="342" y="658"/>
                  </a:cubicBezTo>
                  <a:cubicBezTo>
                    <a:pt x="342" y="658"/>
                    <a:pt x="342" y="657"/>
                    <a:pt x="342" y="657"/>
                  </a:cubicBezTo>
                  <a:cubicBezTo>
                    <a:pt x="343" y="657"/>
                    <a:pt x="342" y="656"/>
                    <a:pt x="343" y="656"/>
                  </a:cubicBezTo>
                  <a:cubicBezTo>
                    <a:pt x="344" y="655"/>
                    <a:pt x="344" y="656"/>
                    <a:pt x="345" y="656"/>
                  </a:cubicBezTo>
                  <a:cubicBezTo>
                    <a:pt x="345" y="658"/>
                    <a:pt x="344" y="658"/>
                    <a:pt x="344" y="659"/>
                  </a:cubicBezTo>
                  <a:close/>
                  <a:moveTo>
                    <a:pt x="596" y="666"/>
                  </a:moveTo>
                  <a:cubicBezTo>
                    <a:pt x="598" y="667"/>
                    <a:pt x="600" y="665"/>
                    <a:pt x="601" y="666"/>
                  </a:cubicBezTo>
                  <a:cubicBezTo>
                    <a:pt x="600" y="667"/>
                    <a:pt x="597" y="666"/>
                    <a:pt x="596" y="667"/>
                  </a:cubicBezTo>
                  <a:cubicBezTo>
                    <a:pt x="595" y="667"/>
                    <a:pt x="596" y="666"/>
                    <a:pt x="596" y="666"/>
                  </a:cubicBezTo>
                  <a:close/>
                  <a:moveTo>
                    <a:pt x="591" y="668"/>
                  </a:moveTo>
                  <a:cubicBezTo>
                    <a:pt x="591" y="669"/>
                    <a:pt x="590" y="669"/>
                    <a:pt x="590" y="669"/>
                  </a:cubicBezTo>
                  <a:cubicBezTo>
                    <a:pt x="589" y="669"/>
                    <a:pt x="590" y="668"/>
                    <a:pt x="591" y="668"/>
                  </a:cubicBezTo>
                  <a:close/>
                  <a:moveTo>
                    <a:pt x="560" y="664"/>
                  </a:moveTo>
                  <a:cubicBezTo>
                    <a:pt x="560" y="664"/>
                    <a:pt x="561" y="665"/>
                    <a:pt x="561" y="665"/>
                  </a:cubicBezTo>
                  <a:cubicBezTo>
                    <a:pt x="561" y="665"/>
                    <a:pt x="562" y="664"/>
                    <a:pt x="562" y="664"/>
                  </a:cubicBezTo>
                  <a:cubicBezTo>
                    <a:pt x="562" y="664"/>
                    <a:pt x="562" y="665"/>
                    <a:pt x="562" y="665"/>
                  </a:cubicBezTo>
                  <a:cubicBezTo>
                    <a:pt x="562" y="665"/>
                    <a:pt x="563" y="665"/>
                    <a:pt x="563" y="665"/>
                  </a:cubicBezTo>
                  <a:cubicBezTo>
                    <a:pt x="563" y="665"/>
                    <a:pt x="564" y="665"/>
                    <a:pt x="564" y="665"/>
                  </a:cubicBezTo>
                  <a:cubicBezTo>
                    <a:pt x="565" y="665"/>
                    <a:pt x="565" y="665"/>
                    <a:pt x="566" y="665"/>
                  </a:cubicBezTo>
                  <a:cubicBezTo>
                    <a:pt x="566" y="665"/>
                    <a:pt x="567" y="665"/>
                    <a:pt x="567" y="666"/>
                  </a:cubicBezTo>
                  <a:cubicBezTo>
                    <a:pt x="568" y="666"/>
                    <a:pt x="568" y="665"/>
                    <a:pt x="569" y="665"/>
                  </a:cubicBezTo>
                  <a:cubicBezTo>
                    <a:pt x="569" y="665"/>
                    <a:pt x="570" y="665"/>
                    <a:pt x="570" y="665"/>
                  </a:cubicBezTo>
                  <a:cubicBezTo>
                    <a:pt x="570" y="665"/>
                    <a:pt x="570" y="665"/>
                    <a:pt x="570" y="665"/>
                  </a:cubicBezTo>
                  <a:cubicBezTo>
                    <a:pt x="570" y="665"/>
                    <a:pt x="570" y="665"/>
                    <a:pt x="570" y="665"/>
                  </a:cubicBezTo>
                  <a:cubicBezTo>
                    <a:pt x="571" y="666"/>
                    <a:pt x="571" y="666"/>
                    <a:pt x="571" y="666"/>
                  </a:cubicBezTo>
                  <a:cubicBezTo>
                    <a:pt x="572" y="666"/>
                    <a:pt x="571" y="666"/>
                    <a:pt x="572" y="665"/>
                  </a:cubicBezTo>
                  <a:cubicBezTo>
                    <a:pt x="572" y="665"/>
                    <a:pt x="572" y="665"/>
                    <a:pt x="572" y="665"/>
                  </a:cubicBezTo>
                  <a:cubicBezTo>
                    <a:pt x="572" y="665"/>
                    <a:pt x="572" y="665"/>
                    <a:pt x="572" y="665"/>
                  </a:cubicBezTo>
                  <a:cubicBezTo>
                    <a:pt x="572" y="664"/>
                    <a:pt x="572" y="664"/>
                    <a:pt x="573" y="664"/>
                  </a:cubicBezTo>
                  <a:cubicBezTo>
                    <a:pt x="573" y="664"/>
                    <a:pt x="573" y="664"/>
                    <a:pt x="573" y="664"/>
                  </a:cubicBezTo>
                  <a:cubicBezTo>
                    <a:pt x="574" y="664"/>
                    <a:pt x="576" y="664"/>
                    <a:pt x="577" y="664"/>
                  </a:cubicBezTo>
                  <a:cubicBezTo>
                    <a:pt x="577" y="664"/>
                    <a:pt x="577" y="664"/>
                    <a:pt x="577" y="664"/>
                  </a:cubicBezTo>
                  <a:cubicBezTo>
                    <a:pt x="577" y="664"/>
                    <a:pt x="577" y="664"/>
                    <a:pt x="577" y="664"/>
                  </a:cubicBezTo>
                  <a:cubicBezTo>
                    <a:pt x="578" y="664"/>
                    <a:pt x="578" y="664"/>
                    <a:pt x="579" y="664"/>
                  </a:cubicBezTo>
                  <a:cubicBezTo>
                    <a:pt x="580" y="664"/>
                    <a:pt x="580" y="664"/>
                    <a:pt x="580" y="665"/>
                  </a:cubicBezTo>
                  <a:cubicBezTo>
                    <a:pt x="580" y="665"/>
                    <a:pt x="580" y="666"/>
                    <a:pt x="579" y="665"/>
                  </a:cubicBezTo>
                  <a:cubicBezTo>
                    <a:pt x="579" y="665"/>
                    <a:pt x="579" y="665"/>
                    <a:pt x="579" y="665"/>
                  </a:cubicBezTo>
                  <a:cubicBezTo>
                    <a:pt x="578" y="666"/>
                    <a:pt x="579" y="665"/>
                    <a:pt x="578" y="665"/>
                  </a:cubicBezTo>
                  <a:cubicBezTo>
                    <a:pt x="578" y="665"/>
                    <a:pt x="577" y="665"/>
                    <a:pt x="577" y="665"/>
                  </a:cubicBezTo>
                  <a:cubicBezTo>
                    <a:pt x="577" y="665"/>
                    <a:pt x="577" y="665"/>
                    <a:pt x="576" y="665"/>
                  </a:cubicBezTo>
                  <a:cubicBezTo>
                    <a:pt x="576" y="665"/>
                    <a:pt x="575" y="665"/>
                    <a:pt x="575" y="665"/>
                  </a:cubicBezTo>
                  <a:cubicBezTo>
                    <a:pt x="575" y="665"/>
                    <a:pt x="574" y="665"/>
                    <a:pt x="574" y="665"/>
                  </a:cubicBezTo>
                  <a:cubicBezTo>
                    <a:pt x="573" y="665"/>
                    <a:pt x="573" y="665"/>
                    <a:pt x="572" y="665"/>
                  </a:cubicBezTo>
                  <a:cubicBezTo>
                    <a:pt x="572" y="665"/>
                    <a:pt x="572" y="665"/>
                    <a:pt x="573" y="665"/>
                  </a:cubicBezTo>
                  <a:cubicBezTo>
                    <a:pt x="573" y="665"/>
                    <a:pt x="573" y="666"/>
                    <a:pt x="573" y="666"/>
                  </a:cubicBezTo>
                  <a:cubicBezTo>
                    <a:pt x="573" y="666"/>
                    <a:pt x="573" y="666"/>
                    <a:pt x="573" y="666"/>
                  </a:cubicBezTo>
                  <a:cubicBezTo>
                    <a:pt x="572" y="666"/>
                    <a:pt x="572" y="667"/>
                    <a:pt x="572" y="667"/>
                  </a:cubicBezTo>
                  <a:cubicBezTo>
                    <a:pt x="572" y="667"/>
                    <a:pt x="572" y="667"/>
                    <a:pt x="571" y="667"/>
                  </a:cubicBezTo>
                  <a:cubicBezTo>
                    <a:pt x="571" y="667"/>
                    <a:pt x="571" y="667"/>
                    <a:pt x="571" y="667"/>
                  </a:cubicBezTo>
                  <a:cubicBezTo>
                    <a:pt x="571" y="666"/>
                    <a:pt x="571" y="666"/>
                    <a:pt x="571" y="666"/>
                  </a:cubicBezTo>
                  <a:cubicBezTo>
                    <a:pt x="570" y="666"/>
                    <a:pt x="570" y="667"/>
                    <a:pt x="570" y="667"/>
                  </a:cubicBezTo>
                  <a:cubicBezTo>
                    <a:pt x="569" y="667"/>
                    <a:pt x="569" y="666"/>
                    <a:pt x="568" y="666"/>
                  </a:cubicBezTo>
                  <a:cubicBezTo>
                    <a:pt x="568" y="666"/>
                    <a:pt x="568" y="666"/>
                    <a:pt x="567" y="666"/>
                  </a:cubicBezTo>
                  <a:cubicBezTo>
                    <a:pt x="567" y="666"/>
                    <a:pt x="567" y="666"/>
                    <a:pt x="567" y="666"/>
                  </a:cubicBezTo>
                  <a:cubicBezTo>
                    <a:pt x="566" y="666"/>
                    <a:pt x="566" y="666"/>
                    <a:pt x="566" y="666"/>
                  </a:cubicBezTo>
                  <a:cubicBezTo>
                    <a:pt x="565" y="666"/>
                    <a:pt x="565" y="666"/>
                    <a:pt x="565" y="666"/>
                  </a:cubicBezTo>
                  <a:cubicBezTo>
                    <a:pt x="565" y="666"/>
                    <a:pt x="565" y="666"/>
                    <a:pt x="565" y="666"/>
                  </a:cubicBezTo>
                  <a:cubicBezTo>
                    <a:pt x="564" y="666"/>
                    <a:pt x="564" y="666"/>
                    <a:pt x="564" y="666"/>
                  </a:cubicBezTo>
                  <a:cubicBezTo>
                    <a:pt x="564" y="666"/>
                    <a:pt x="564" y="666"/>
                    <a:pt x="563" y="666"/>
                  </a:cubicBezTo>
                  <a:cubicBezTo>
                    <a:pt x="563" y="666"/>
                    <a:pt x="563" y="666"/>
                    <a:pt x="563" y="666"/>
                  </a:cubicBezTo>
                  <a:cubicBezTo>
                    <a:pt x="563" y="666"/>
                    <a:pt x="563" y="665"/>
                    <a:pt x="563" y="666"/>
                  </a:cubicBezTo>
                  <a:cubicBezTo>
                    <a:pt x="563" y="666"/>
                    <a:pt x="562" y="666"/>
                    <a:pt x="562" y="666"/>
                  </a:cubicBezTo>
                  <a:cubicBezTo>
                    <a:pt x="562" y="666"/>
                    <a:pt x="562" y="665"/>
                    <a:pt x="562" y="665"/>
                  </a:cubicBezTo>
                  <a:cubicBezTo>
                    <a:pt x="562" y="665"/>
                    <a:pt x="561" y="665"/>
                    <a:pt x="560" y="665"/>
                  </a:cubicBezTo>
                  <a:cubicBezTo>
                    <a:pt x="560" y="665"/>
                    <a:pt x="560" y="665"/>
                    <a:pt x="560" y="665"/>
                  </a:cubicBezTo>
                  <a:cubicBezTo>
                    <a:pt x="560" y="665"/>
                    <a:pt x="560" y="665"/>
                    <a:pt x="559" y="665"/>
                  </a:cubicBezTo>
                  <a:cubicBezTo>
                    <a:pt x="559" y="665"/>
                    <a:pt x="559" y="664"/>
                    <a:pt x="560" y="664"/>
                  </a:cubicBezTo>
                  <a:close/>
                  <a:moveTo>
                    <a:pt x="412" y="644"/>
                  </a:moveTo>
                  <a:cubicBezTo>
                    <a:pt x="411" y="645"/>
                    <a:pt x="410" y="645"/>
                    <a:pt x="410" y="646"/>
                  </a:cubicBezTo>
                  <a:cubicBezTo>
                    <a:pt x="409" y="646"/>
                    <a:pt x="409" y="646"/>
                    <a:pt x="408" y="646"/>
                  </a:cubicBezTo>
                  <a:cubicBezTo>
                    <a:pt x="406" y="646"/>
                    <a:pt x="407" y="646"/>
                    <a:pt x="405" y="646"/>
                  </a:cubicBezTo>
                  <a:cubicBezTo>
                    <a:pt x="405" y="646"/>
                    <a:pt x="404" y="645"/>
                    <a:pt x="404" y="644"/>
                  </a:cubicBezTo>
                  <a:cubicBezTo>
                    <a:pt x="406" y="644"/>
                    <a:pt x="406" y="645"/>
                    <a:pt x="407" y="645"/>
                  </a:cubicBezTo>
                  <a:cubicBezTo>
                    <a:pt x="409" y="645"/>
                    <a:pt x="410" y="645"/>
                    <a:pt x="411" y="644"/>
                  </a:cubicBezTo>
                  <a:cubicBezTo>
                    <a:pt x="411" y="644"/>
                    <a:pt x="411" y="644"/>
                    <a:pt x="412" y="644"/>
                  </a:cubicBezTo>
                  <a:close/>
                  <a:moveTo>
                    <a:pt x="397" y="640"/>
                  </a:moveTo>
                  <a:cubicBezTo>
                    <a:pt x="398" y="640"/>
                    <a:pt x="398" y="640"/>
                    <a:pt x="398" y="641"/>
                  </a:cubicBezTo>
                  <a:cubicBezTo>
                    <a:pt x="398" y="642"/>
                    <a:pt x="399" y="642"/>
                    <a:pt x="398" y="642"/>
                  </a:cubicBezTo>
                  <a:cubicBezTo>
                    <a:pt x="400" y="643"/>
                    <a:pt x="400" y="641"/>
                    <a:pt x="401" y="641"/>
                  </a:cubicBezTo>
                  <a:cubicBezTo>
                    <a:pt x="402" y="641"/>
                    <a:pt x="401" y="641"/>
                    <a:pt x="402" y="642"/>
                  </a:cubicBezTo>
                  <a:cubicBezTo>
                    <a:pt x="402" y="642"/>
                    <a:pt x="402" y="642"/>
                    <a:pt x="403" y="642"/>
                  </a:cubicBezTo>
                  <a:cubicBezTo>
                    <a:pt x="403" y="642"/>
                    <a:pt x="404" y="642"/>
                    <a:pt x="404" y="642"/>
                  </a:cubicBezTo>
                  <a:cubicBezTo>
                    <a:pt x="404" y="642"/>
                    <a:pt x="404" y="642"/>
                    <a:pt x="405" y="642"/>
                  </a:cubicBezTo>
                  <a:cubicBezTo>
                    <a:pt x="406" y="642"/>
                    <a:pt x="407" y="642"/>
                    <a:pt x="409" y="643"/>
                  </a:cubicBezTo>
                  <a:cubicBezTo>
                    <a:pt x="408" y="644"/>
                    <a:pt x="405" y="642"/>
                    <a:pt x="404" y="644"/>
                  </a:cubicBezTo>
                  <a:cubicBezTo>
                    <a:pt x="404" y="644"/>
                    <a:pt x="404" y="643"/>
                    <a:pt x="403" y="643"/>
                  </a:cubicBezTo>
                  <a:cubicBezTo>
                    <a:pt x="403" y="643"/>
                    <a:pt x="402" y="643"/>
                    <a:pt x="402" y="643"/>
                  </a:cubicBezTo>
                  <a:cubicBezTo>
                    <a:pt x="402" y="643"/>
                    <a:pt x="401" y="644"/>
                    <a:pt x="401" y="644"/>
                  </a:cubicBezTo>
                  <a:cubicBezTo>
                    <a:pt x="400" y="644"/>
                    <a:pt x="399" y="643"/>
                    <a:pt x="398" y="644"/>
                  </a:cubicBezTo>
                  <a:cubicBezTo>
                    <a:pt x="397" y="644"/>
                    <a:pt x="397" y="643"/>
                    <a:pt x="397" y="642"/>
                  </a:cubicBezTo>
                  <a:cubicBezTo>
                    <a:pt x="397" y="642"/>
                    <a:pt x="396" y="642"/>
                    <a:pt x="396" y="642"/>
                  </a:cubicBezTo>
                  <a:cubicBezTo>
                    <a:pt x="396" y="642"/>
                    <a:pt x="396" y="641"/>
                    <a:pt x="396" y="641"/>
                  </a:cubicBezTo>
                  <a:cubicBezTo>
                    <a:pt x="396" y="641"/>
                    <a:pt x="397" y="640"/>
                    <a:pt x="397" y="640"/>
                  </a:cubicBezTo>
                  <a:close/>
                  <a:moveTo>
                    <a:pt x="393" y="640"/>
                  </a:moveTo>
                  <a:cubicBezTo>
                    <a:pt x="394" y="640"/>
                    <a:pt x="394" y="641"/>
                    <a:pt x="393" y="643"/>
                  </a:cubicBezTo>
                  <a:cubicBezTo>
                    <a:pt x="393" y="643"/>
                    <a:pt x="394" y="644"/>
                    <a:pt x="393" y="644"/>
                  </a:cubicBezTo>
                  <a:cubicBezTo>
                    <a:pt x="392" y="643"/>
                    <a:pt x="392" y="644"/>
                    <a:pt x="390" y="644"/>
                  </a:cubicBezTo>
                  <a:cubicBezTo>
                    <a:pt x="391" y="643"/>
                    <a:pt x="392" y="642"/>
                    <a:pt x="392" y="641"/>
                  </a:cubicBezTo>
                  <a:cubicBezTo>
                    <a:pt x="393" y="641"/>
                    <a:pt x="392" y="641"/>
                    <a:pt x="392" y="641"/>
                  </a:cubicBezTo>
                  <a:cubicBezTo>
                    <a:pt x="392" y="640"/>
                    <a:pt x="393" y="640"/>
                    <a:pt x="393" y="640"/>
                  </a:cubicBezTo>
                  <a:close/>
                  <a:moveTo>
                    <a:pt x="392" y="640"/>
                  </a:moveTo>
                  <a:cubicBezTo>
                    <a:pt x="391" y="641"/>
                    <a:pt x="391" y="641"/>
                    <a:pt x="389" y="641"/>
                  </a:cubicBezTo>
                  <a:cubicBezTo>
                    <a:pt x="390" y="641"/>
                    <a:pt x="390" y="639"/>
                    <a:pt x="392" y="640"/>
                  </a:cubicBezTo>
                  <a:close/>
                  <a:moveTo>
                    <a:pt x="388" y="641"/>
                  </a:moveTo>
                  <a:cubicBezTo>
                    <a:pt x="388" y="642"/>
                    <a:pt x="387" y="641"/>
                    <a:pt x="387" y="642"/>
                  </a:cubicBezTo>
                  <a:cubicBezTo>
                    <a:pt x="386" y="641"/>
                    <a:pt x="387" y="640"/>
                    <a:pt x="388" y="641"/>
                  </a:cubicBezTo>
                  <a:close/>
                  <a:moveTo>
                    <a:pt x="364" y="650"/>
                  </a:moveTo>
                  <a:cubicBezTo>
                    <a:pt x="363" y="650"/>
                    <a:pt x="363" y="652"/>
                    <a:pt x="362" y="652"/>
                  </a:cubicBezTo>
                  <a:cubicBezTo>
                    <a:pt x="362" y="652"/>
                    <a:pt x="362" y="651"/>
                    <a:pt x="362" y="651"/>
                  </a:cubicBezTo>
                  <a:cubicBezTo>
                    <a:pt x="360" y="651"/>
                    <a:pt x="359" y="652"/>
                    <a:pt x="359" y="654"/>
                  </a:cubicBezTo>
                  <a:cubicBezTo>
                    <a:pt x="359" y="654"/>
                    <a:pt x="359" y="653"/>
                    <a:pt x="358" y="653"/>
                  </a:cubicBezTo>
                  <a:cubicBezTo>
                    <a:pt x="358" y="655"/>
                    <a:pt x="358" y="654"/>
                    <a:pt x="358" y="656"/>
                  </a:cubicBezTo>
                  <a:cubicBezTo>
                    <a:pt x="358" y="657"/>
                    <a:pt x="359" y="657"/>
                    <a:pt x="359" y="658"/>
                  </a:cubicBezTo>
                  <a:cubicBezTo>
                    <a:pt x="358" y="658"/>
                    <a:pt x="358" y="659"/>
                    <a:pt x="358" y="659"/>
                  </a:cubicBezTo>
                  <a:cubicBezTo>
                    <a:pt x="357" y="659"/>
                    <a:pt x="356" y="659"/>
                    <a:pt x="356" y="659"/>
                  </a:cubicBezTo>
                  <a:cubicBezTo>
                    <a:pt x="356" y="659"/>
                    <a:pt x="355" y="659"/>
                    <a:pt x="355" y="659"/>
                  </a:cubicBezTo>
                  <a:cubicBezTo>
                    <a:pt x="354" y="659"/>
                    <a:pt x="353" y="658"/>
                    <a:pt x="352" y="659"/>
                  </a:cubicBezTo>
                  <a:cubicBezTo>
                    <a:pt x="352" y="659"/>
                    <a:pt x="352" y="658"/>
                    <a:pt x="350" y="658"/>
                  </a:cubicBezTo>
                  <a:cubicBezTo>
                    <a:pt x="349" y="659"/>
                    <a:pt x="352" y="659"/>
                    <a:pt x="352" y="660"/>
                  </a:cubicBezTo>
                  <a:cubicBezTo>
                    <a:pt x="350" y="660"/>
                    <a:pt x="348" y="659"/>
                    <a:pt x="348" y="661"/>
                  </a:cubicBezTo>
                  <a:cubicBezTo>
                    <a:pt x="348" y="661"/>
                    <a:pt x="347" y="661"/>
                    <a:pt x="347" y="662"/>
                  </a:cubicBezTo>
                  <a:cubicBezTo>
                    <a:pt x="346" y="661"/>
                    <a:pt x="347" y="659"/>
                    <a:pt x="348" y="660"/>
                  </a:cubicBezTo>
                  <a:cubicBezTo>
                    <a:pt x="349" y="659"/>
                    <a:pt x="348" y="659"/>
                    <a:pt x="348" y="658"/>
                  </a:cubicBezTo>
                  <a:cubicBezTo>
                    <a:pt x="350" y="657"/>
                    <a:pt x="351" y="657"/>
                    <a:pt x="352" y="655"/>
                  </a:cubicBezTo>
                  <a:cubicBezTo>
                    <a:pt x="353" y="656"/>
                    <a:pt x="352" y="657"/>
                    <a:pt x="353" y="657"/>
                  </a:cubicBezTo>
                  <a:cubicBezTo>
                    <a:pt x="354" y="657"/>
                    <a:pt x="355" y="656"/>
                    <a:pt x="355" y="656"/>
                  </a:cubicBezTo>
                  <a:cubicBezTo>
                    <a:pt x="355" y="654"/>
                    <a:pt x="356" y="654"/>
                    <a:pt x="357" y="652"/>
                  </a:cubicBezTo>
                  <a:cubicBezTo>
                    <a:pt x="358" y="653"/>
                    <a:pt x="359" y="652"/>
                    <a:pt x="360" y="651"/>
                  </a:cubicBezTo>
                  <a:cubicBezTo>
                    <a:pt x="361" y="650"/>
                    <a:pt x="362" y="650"/>
                    <a:pt x="363" y="650"/>
                  </a:cubicBezTo>
                  <a:cubicBezTo>
                    <a:pt x="364" y="650"/>
                    <a:pt x="364" y="650"/>
                    <a:pt x="365" y="650"/>
                  </a:cubicBezTo>
                  <a:cubicBezTo>
                    <a:pt x="366" y="650"/>
                    <a:pt x="367" y="649"/>
                    <a:pt x="368" y="648"/>
                  </a:cubicBezTo>
                  <a:cubicBezTo>
                    <a:pt x="369" y="649"/>
                    <a:pt x="369" y="648"/>
                    <a:pt x="370" y="648"/>
                  </a:cubicBezTo>
                  <a:cubicBezTo>
                    <a:pt x="371" y="649"/>
                    <a:pt x="372" y="648"/>
                    <a:pt x="373" y="648"/>
                  </a:cubicBezTo>
                  <a:cubicBezTo>
                    <a:pt x="374" y="648"/>
                    <a:pt x="374" y="648"/>
                    <a:pt x="375" y="648"/>
                  </a:cubicBezTo>
                  <a:cubicBezTo>
                    <a:pt x="376" y="648"/>
                    <a:pt x="374" y="647"/>
                    <a:pt x="375" y="647"/>
                  </a:cubicBezTo>
                  <a:cubicBezTo>
                    <a:pt x="376" y="647"/>
                    <a:pt x="378" y="647"/>
                    <a:pt x="379" y="646"/>
                  </a:cubicBezTo>
                  <a:cubicBezTo>
                    <a:pt x="379" y="646"/>
                    <a:pt x="379" y="647"/>
                    <a:pt x="379" y="647"/>
                  </a:cubicBezTo>
                  <a:cubicBezTo>
                    <a:pt x="380" y="647"/>
                    <a:pt x="380" y="646"/>
                    <a:pt x="381" y="646"/>
                  </a:cubicBezTo>
                  <a:cubicBezTo>
                    <a:pt x="381" y="646"/>
                    <a:pt x="382" y="646"/>
                    <a:pt x="382" y="646"/>
                  </a:cubicBezTo>
                  <a:cubicBezTo>
                    <a:pt x="382" y="647"/>
                    <a:pt x="383" y="646"/>
                    <a:pt x="384" y="647"/>
                  </a:cubicBezTo>
                  <a:cubicBezTo>
                    <a:pt x="384" y="647"/>
                    <a:pt x="384" y="648"/>
                    <a:pt x="384" y="649"/>
                  </a:cubicBezTo>
                  <a:cubicBezTo>
                    <a:pt x="382" y="648"/>
                    <a:pt x="382" y="649"/>
                    <a:pt x="381" y="649"/>
                  </a:cubicBezTo>
                  <a:cubicBezTo>
                    <a:pt x="380" y="650"/>
                    <a:pt x="382" y="650"/>
                    <a:pt x="381" y="651"/>
                  </a:cubicBezTo>
                  <a:cubicBezTo>
                    <a:pt x="380" y="651"/>
                    <a:pt x="380" y="648"/>
                    <a:pt x="379" y="650"/>
                  </a:cubicBezTo>
                  <a:cubicBezTo>
                    <a:pt x="378" y="650"/>
                    <a:pt x="379" y="649"/>
                    <a:pt x="378" y="649"/>
                  </a:cubicBezTo>
                  <a:cubicBezTo>
                    <a:pt x="377" y="648"/>
                    <a:pt x="377" y="649"/>
                    <a:pt x="377" y="650"/>
                  </a:cubicBezTo>
                  <a:cubicBezTo>
                    <a:pt x="375" y="649"/>
                    <a:pt x="374" y="649"/>
                    <a:pt x="374" y="650"/>
                  </a:cubicBezTo>
                  <a:cubicBezTo>
                    <a:pt x="373" y="650"/>
                    <a:pt x="372" y="650"/>
                    <a:pt x="372" y="650"/>
                  </a:cubicBezTo>
                  <a:cubicBezTo>
                    <a:pt x="371" y="651"/>
                    <a:pt x="371" y="651"/>
                    <a:pt x="372" y="651"/>
                  </a:cubicBezTo>
                  <a:cubicBezTo>
                    <a:pt x="372" y="652"/>
                    <a:pt x="371" y="651"/>
                    <a:pt x="371" y="652"/>
                  </a:cubicBezTo>
                  <a:cubicBezTo>
                    <a:pt x="370" y="652"/>
                    <a:pt x="370" y="651"/>
                    <a:pt x="370" y="650"/>
                  </a:cubicBezTo>
                  <a:cubicBezTo>
                    <a:pt x="369" y="651"/>
                    <a:pt x="368" y="650"/>
                    <a:pt x="368" y="650"/>
                  </a:cubicBezTo>
                  <a:cubicBezTo>
                    <a:pt x="367" y="650"/>
                    <a:pt x="366" y="650"/>
                    <a:pt x="365" y="651"/>
                  </a:cubicBezTo>
                  <a:cubicBezTo>
                    <a:pt x="365" y="651"/>
                    <a:pt x="364" y="651"/>
                    <a:pt x="364" y="650"/>
                  </a:cubicBezTo>
                  <a:close/>
                  <a:moveTo>
                    <a:pt x="370" y="732"/>
                  </a:moveTo>
                  <a:cubicBezTo>
                    <a:pt x="370" y="732"/>
                    <a:pt x="334" y="663"/>
                    <a:pt x="447" y="667"/>
                  </a:cubicBezTo>
                  <a:cubicBezTo>
                    <a:pt x="467" y="668"/>
                    <a:pt x="495" y="674"/>
                    <a:pt x="515" y="678"/>
                  </a:cubicBezTo>
                  <a:cubicBezTo>
                    <a:pt x="351" y="655"/>
                    <a:pt x="369" y="723"/>
                    <a:pt x="370" y="732"/>
                  </a:cubicBezTo>
                  <a:close/>
                  <a:moveTo>
                    <a:pt x="586" y="673"/>
                  </a:moveTo>
                  <a:cubicBezTo>
                    <a:pt x="586" y="673"/>
                    <a:pt x="585" y="673"/>
                    <a:pt x="585" y="673"/>
                  </a:cubicBezTo>
                  <a:cubicBezTo>
                    <a:pt x="585" y="674"/>
                    <a:pt x="584" y="674"/>
                    <a:pt x="584" y="674"/>
                  </a:cubicBezTo>
                  <a:cubicBezTo>
                    <a:pt x="583" y="674"/>
                    <a:pt x="583" y="674"/>
                    <a:pt x="583" y="674"/>
                  </a:cubicBezTo>
                  <a:cubicBezTo>
                    <a:pt x="583" y="674"/>
                    <a:pt x="581" y="674"/>
                    <a:pt x="581" y="675"/>
                  </a:cubicBezTo>
                  <a:cubicBezTo>
                    <a:pt x="581" y="675"/>
                    <a:pt x="580" y="675"/>
                    <a:pt x="579" y="675"/>
                  </a:cubicBezTo>
                  <a:cubicBezTo>
                    <a:pt x="578" y="675"/>
                    <a:pt x="578" y="675"/>
                    <a:pt x="577" y="675"/>
                  </a:cubicBezTo>
                  <a:cubicBezTo>
                    <a:pt x="577" y="675"/>
                    <a:pt x="577" y="675"/>
                    <a:pt x="577" y="676"/>
                  </a:cubicBezTo>
                  <a:cubicBezTo>
                    <a:pt x="576" y="676"/>
                    <a:pt x="576" y="676"/>
                    <a:pt x="575" y="676"/>
                  </a:cubicBezTo>
                  <a:cubicBezTo>
                    <a:pt x="575" y="676"/>
                    <a:pt x="575" y="676"/>
                    <a:pt x="574" y="676"/>
                  </a:cubicBezTo>
                  <a:cubicBezTo>
                    <a:pt x="574" y="676"/>
                    <a:pt x="573" y="676"/>
                    <a:pt x="572" y="676"/>
                  </a:cubicBezTo>
                  <a:cubicBezTo>
                    <a:pt x="571" y="677"/>
                    <a:pt x="570" y="677"/>
                    <a:pt x="570" y="677"/>
                  </a:cubicBezTo>
                  <a:cubicBezTo>
                    <a:pt x="570" y="677"/>
                    <a:pt x="570" y="677"/>
                    <a:pt x="570" y="677"/>
                  </a:cubicBezTo>
                  <a:cubicBezTo>
                    <a:pt x="571" y="677"/>
                    <a:pt x="572" y="677"/>
                    <a:pt x="573" y="678"/>
                  </a:cubicBezTo>
                  <a:cubicBezTo>
                    <a:pt x="572" y="679"/>
                    <a:pt x="571" y="680"/>
                    <a:pt x="570" y="679"/>
                  </a:cubicBezTo>
                  <a:cubicBezTo>
                    <a:pt x="570" y="678"/>
                    <a:pt x="569" y="678"/>
                    <a:pt x="569" y="679"/>
                  </a:cubicBezTo>
                  <a:cubicBezTo>
                    <a:pt x="568" y="680"/>
                    <a:pt x="569" y="679"/>
                    <a:pt x="566" y="679"/>
                  </a:cubicBezTo>
                  <a:cubicBezTo>
                    <a:pt x="566" y="679"/>
                    <a:pt x="566" y="679"/>
                    <a:pt x="565" y="679"/>
                  </a:cubicBezTo>
                  <a:cubicBezTo>
                    <a:pt x="565" y="679"/>
                    <a:pt x="564" y="679"/>
                    <a:pt x="563" y="679"/>
                  </a:cubicBezTo>
                  <a:cubicBezTo>
                    <a:pt x="562" y="679"/>
                    <a:pt x="561" y="679"/>
                    <a:pt x="559" y="679"/>
                  </a:cubicBezTo>
                  <a:cubicBezTo>
                    <a:pt x="559" y="678"/>
                    <a:pt x="558" y="678"/>
                    <a:pt x="557" y="678"/>
                  </a:cubicBezTo>
                  <a:cubicBezTo>
                    <a:pt x="556" y="678"/>
                    <a:pt x="555" y="678"/>
                    <a:pt x="554" y="678"/>
                  </a:cubicBezTo>
                  <a:cubicBezTo>
                    <a:pt x="554" y="678"/>
                    <a:pt x="554" y="679"/>
                    <a:pt x="554" y="679"/>
                  </a:cubicBezTo>
                  <a:cubicBezTo>
                    <a:pt x="554" y="679"/>
                    <a:pt x="554" y="679"/>
                    <a:pt x="555" y="679"/>
                  </a:cubicBezTo>
                  <a:cubicBezTo>
                    <a:pt x="555" y="679"/>
                    <a:pt x="555" y="680"/>
                    <a:pt x="554" y="680"/>
                  </a:cubicBezTo>
                  <a:cubicBezTo>
                    <a:pt x="555" y="680"/>
                    <a:pt x="556" y="681"/>
                    <a:pt x="555" y="681"/>
                  </a:cubicBezTo>
                  <a:cubicBezTo>
                    <a:pt x="555" y="681"/>
                    <a:pt x="554" y="682"/>
                    <a:pt x="554" y="682"/>
                  </a:cubicBezTo>
                  <a:cubicBezTo>
                    <a:pt x="554" y="681"/>
                    <a:pt x="554" y="683"/>
                    <a:pt x="553" y="683"/>
                  </a:cubicBezTo>
                  <a:cubicBezTo>
                    <a:pt x="553" y="683"/>
                    <a:pt x="552" y="683"/>
                    <a:pt x="551" y="683"/>
                  </a:cubicBezTo>
                  <a:cubicBezTo>
                    <a:pt x="551" y="683"/>
                    <a:pt x="551" y="683"/>
                    <a:pt x="550" y="683"/>
                  </a:cubicBezTo>
                  <a:cubicBezTo>
                    <a:pt x="550" y="683"/>
                    <a:pt x="550" y="682"/>
                    <a:pt x="550" y="682"/>
                  </a:cubicBezTo>
                  <a:cubicBezTo>
                    <a:pt x="549" y="682"/>
                    <a:pt x="549" y="683"/>
                    <a:pt x="548" y="683"/>
                  </a:cubicBezTo>
                  <a:cubicBezTo>
                    <a:pt x="547" y="683"/>
                    <a:pt x="545" y="683"/>
                    <a:pt x="544" y="683"/>
                  </a:cubicBezTo>
                  <a:cubicBezTo>
                    <a:pt x="543" y="682"/>
                    <a:pt x="543" y="683"/>
                    <a:pt x="542" y="682"/>
                  </a:cubicBezTo>
                  <a:cubicBezTo>
                    <a:pt x="541" y="682"/>
                    <a:pt x="541" y="682"/>
                    <a:pt x="540" y="682"/>
                  </a:cubicBezTo>
                  <a:cubicBezTo>
                    <a:pt x="539" y="682"/>
                    <a:pt x="538" y="682"/>
                    <a:pt x="537" y="682"/>
                  </a:cubicBezTo>
                  <a:cubicBezTo>
                    <a:pt x="537" y="682"/>
                    <a:pt x="536" y="682"/>
                    <a:pt x="536" y="682"/>
                  </a:cubicBezTo>
                  <a:cubicBezTo>
                    <a:pt x="536" y="682"/>
                    <a:pt x="535" y="681"/>
                    <a:pt x="535" y="681"/>
                  </a:cubicBezTo>
                  <a:cubicBezTo>
                    <a:pt x="535" y="681"/>
                    <a:pt x="533" y="681"/>
                    <a:pt x="533" y="681"/>
                  </a:cubicBezTo>
                  <a:cubicBezTo>
                    <a:pt x="533" y="681"/>
                    <a:pt x="532" y="681"/>
                    <a:pt x="532" y="681"/>
                  </a:cubicBezTo>
                  <a:cubicBezTo>
                    <a:pt x="532" y="681"/>
                    <a:pt x="531" y="681"/>
                    <a:pt x="531" y="681"/>
                  </a:cubicBezTo>
                  <a:cubicBezTo>
                    <a:pt x="531" y="681"/>
                    <a:pt x="531" y="681"/>
                    <a:pt x="531" y="681"/>
                  </a:cubicBezTo>
                  <a:cubicBezTo>
                    <a:pt x="530" y="681"/>
                    <a:pt x="530" y="681"/>
                    <a:pt x="529" y="681"/>
                  </a:cubicBezTo>
                  <a:cubicBezTo>
                    <a:pt x="529" y="681"/>
                    <a:pt x="529" y="681"/>
                    <a:pt x="529" y="681"/>
                  </a:cubicBezTo>
                  <a:cubicBezTo>
                    <a:pt x="528" y="681"/>
                    <a:pt x="526" y="680"/>
                    <a:pt x="525" y="681"/>
                  </a:cubicBezTo>
                  <a:cubicBezTo>
                    <a:pt x="525" y="681"/>
                    <a:pt x="524" y="681"/>
                    <a:pt x="524" y="681"/>
                  </a:cubicBezTo>
                  <a:cubicBezTo>
                    <a:pt x="524" y="680"/>
                    <a:pt x="523" y="680"/>
                    <a:pt x="523" y="679"/>
                  </a:cubicBezTo>
                  <a:cubicBezTo>
                    <a:pt x="523" y="679"/>
                    <a:pt x="523" y="679"/>
                    <a:pt x="523" y="679"/>
                  </a:cubicBezTo>
                  <a:cubicBezTo>
                    <a:pt x="523" y="679"/>
                    <a:pt x="523" y="679"/>
                    <a:pt x="523" y="679"/>
                  </a:cubicBezTo>
                  <a:cubicBezTo>
                    <a:pt x="523" y="679"/>
                    <a:pt x="523" y="679"/>
                    <a:pt x="523" y="679"/>
                  </a:cubicBezTo>
                  <a:cubicBezTo>
                    <a:pt x="524" y="678"/>
                    <a:pt x="525" y="679"/>
                    <a:pt x="526" y="679"/>
                  </a:cubicBezTo>
                  <a:cubicBezTo>
                    <a:pt x="527" y="679"/>
                    <a:pt x="528" y="678"/>
                    <a:pt x="529" y="678"/>
                  </a:cubicBezTo>
                  <a:cubicBezTo>
                    <a:pt x="529" y="678"/>
                    <a:pt x="529" y="679"/>
                    <a:pt x="529" y="679"/>
                  </a:cubicBezTo>
                  <a:cubicBezTo>
                    <a:pt x="529" y="679"/>
                    <a:pt x="531" y="679"/>
                    <a:pt x="531" y="679"/>
                  </a:cubicBezTo>
                  <a:cubicBezTo>
                    <a:pt x="532" y="679"/>
                    <a:pt x="533" y="679"/>
                    <a:pt x="535" y="679"/>
                  </a:cubicBezTo>
                  <a:cubicBezTo>
                    <a:pt x="536" y="679"/>
                    <a:pt x="537" y="679"/>
                    <a:pt x="538" y="679"/>
                  </a:cubicBezTo>
                  <a:cubicBezTo>
                    <a:pt x="538" y="680"/>
                    <a:pt x="540" y="679"/>
                    <a:pt x="540" y="680"/>
                  </a:cubicBezTo>
                  <a:cubicBezTo>
                    <a:pt x="541" y="680"/>
                    <a:pt x="542" y="680"/>
                    <a:pt x="543" y="679"/>
                  </a:cubicBezTo>
                  <a:cubicBezTo>
                    <a:pt x="544" y="680"/>
                    <a:pt x="544" y="680"/>
                    <a:pt x="544" y="680"/>
                  </a:cubicBezTo>
                  <a:cubicBezTo>
                    <a:pt x="545" y="680"/>
                    <a:pt x="545" y="679"/>
                    <a:pt x="546" y="679"/>
                  </a:cubicBezTo>
                  <a:cubicBezTo>
                    <a:pt x="546" y="680"/>
                    <a:pt x="547" y="680"/>
                    <a:pt x="547" y="680"/>
                  </a:cubicBezTo>
                  <a:cubicBezTo>
                    <a:pt x="548" y="680"/>
                    <a:pt x="547" y="680"/>
                    <a:pt x="548" y="680"/>
                  </a:cubicBezTo>
                  <a:cubicBezTo>
                    <a:pt x="548" y="680"/>
                    <a:pt x="549" y="680"/>
                    <a:pt x="549" y="680"/>
                  </a:cubicBezTo>
                  <a:cubicBezTo>
                    <a:pt x="550" y="681"/>
                    <a:pt x="550" y="681"/>
                    <a:pt x="552" y="682"/>
                  </a:cubicBezTo>
                  <a:cubicBezTo>
                    <a:pt x="553" y="681"/>
                    <a:pt x="551" y="680"/>
                    <a:pt x="552" y="680"/>
                  </a:cubicBezTo>
                  <a:cubicBezTo>
                    <a:pt x="552" y="680"/>
                    <a:pt x="552" y="680"/>
                    <a:pt x="552" y="680"/>
                  </a:cubicBezTo>
                  <a:cubicBezTo>
                    <a:pt x="551" y="680"/>
                    <a:pt x="546" y="679"/>
                    <a:pt x="546" y="679"/>
                  </a:cubicBezTo>
                  <a:cubicBezTo>
                    <a:pt x="546" y="678"/>
                    <a:pt x="551" y="679"/>
                    <a:pt x="552" y="679"/>
                  </a:cubicBezTo>
                  <a:cubicBezTo>
                    <a:pt x="552" y="679"/>
                    <a:pt x="552" y="679"/>
                    <a:pt x="553" y="679"/>
                  </a:cubicBezTo>
                  <a:cubicBezTo>
                    <a:pt x="553" y="679"/>
                    <a:pt x="553" y="678"/>
                    <a:pt x="553" y="678"/>
                  </a:cubicBezTo>
                  <a:cubicBezTo>
                    <a:pt x="553" y="678"/>
                    <a:pt x="552" y="678"/>
                    <a:pt x="552" y="678"/>
                  </a:cubicBezTo>
                  <a:cubicBezTo>
                    <a:pt x="552" y="677"/>
                    <a:pt x="554" y="676"/>
                    <a:pt x="554" y="676"/>
                  </a:cubicBezTo>
                  <a:cubicBezTo>
                    <a:pt x="555" y="677"/>
                    <a:pt x="555" y="677"/>
                    <a:pt x="556" y="677"/>
                  </a:cubicBezTo>
                  <a:cubicBezTo>
                    <a:pt x="558" y="677"/>
                    <a:pt x="561" y="676"/>
                    <a:pt x="564" y="676"/>
                  </a:cubicBezTo>
                  <a:cubicBezTo>
                    <a:pt x="564" y="676"/>
                    <a:pt x="564" y="676"/>
                    <a:pt x="564" y="676"/>
                  </a:cubicBezTo>
                  <a:cubicBezTo>
                    <a:pt x="565" y="676"/>
                    <a:pt x="565" y="676"/>
                    <a:pt x="565" y="677"/>
                  </a:cubicBezTo>
                  <a:cubicBezTo>
                    <a:pt x="565" y="676"/>
                    <a:pt x="566" y="676"/>
                    <a:pt x="566" y="676"/>
                  </a:cubicBezTo>
                  <a:cubicBezTo>
                    <a:pt x="568" y="676"/>
                    <a:pt x="568" y="676"/>
                    <a:pt x="570" y="676"/>
                  </a:cubicBezTo>
                  <a:cubicBezTo>
                    <a:pt x="570" y="675"/>
                    <a:pt x="572" y="675"/>
                    <a:pt x="573" y="675"/>
                  </a:cubicBezTo>
                  <a:cubicBezTo>
                    <a:pt x="573" y="675"/>
                    <a:pt x="574" y="675"/>
                    <a:pt x="575" y="674"/>
                  </a:cubicBezTo>
                  <a:cubicBezTo>
                    <a:pt x="576" y="674"/>
                    <a:pt x="576" y="675"/>
                    <a:pt x="577" y="675"/>
                  </a:cubicBezTo>
                  <a:cubicBezTo>
                    <a:pt x="579" y="674"/>
                    <a:pt x="580" y="674"/>
                    <a:pt x="581" y="673"/>
                  </a:cubicBezTo>
                  <a:cubicBezTo>
                    <a:pt x="582" y="673"/>
                    <a:pt x="582" y="673"/>
                    <a:pt x="583" y="673"/>
                  </a:cubicBezTo>
                  <a:cubicBezTo>
                    <a:pt x="584" y="673"/>
                    <a:pt x="585" y="673"/>
                    <a:pt x="586" y="673"/>
                  </a:cubicBezTo>
                  <a:cubicBezTo>
                    <a:pt x="586" y="671"/>
                    <a:pt x="588" y="672"/>
                    <a:pt x="589" y="672"/>
                  </a:cubicBezTo>
                  <a:cubicBezTo>
                    <a:pt x="589" y="673"/>
                    <a:pt x="587" y="673"/>
                    <a:pt x="586" y="673"/>
                  </a:cubicBezTo>
                  <a:close/>
                  <a:moveTo>
                    <a:pt x="592" y="672"/>
                  </a:moveTo>
                  <a:cubicBezTo>
                    <a:pt x="590" y="672"/>
                    <a:pt x="590" y="672"/>
                    <a:pt x="590" y="672"/>
                  </a:cubicBezTo>
                  <a:cubicBezTo>
                    <a:pt x="591" y="672"/>
                    <a:pt x="591" y="672"/>
                    <a:pt x="591" y="672"/>
                  </a:cubicBezTo>
                  <a:cubicBezTo>
                    <a:pt x="592" y="672"/>
                    <a:pt x="592" y="672"/>
                    <a:pt x="592" y="672"/>
                  </a:cubicBezTo>
                  <a:close/>
                  <a:moveTo>
                    <a:pt x="593" y="671"/>
                  </a:moveTo>
                  <a:cubicBezTo>
                    <a:pt x="593" y="671"/>
                    <a:pt x="594" y="671"/>
                    <a:pt x="594" y="670"/>
                  </a:cubicBezTo>
                  <a:cubicBezTo>
                    <a:pt x="595" y="671"/>
                    <a:pt x="593" y="672"/>
                    <a:pt x="593" y="671"/>
                  </a:cubicBezTo>
                  <a:close/>
                  <a:moveTo>
                    <a:pt x="596" y="671"/>
                  </a:moveTo>
                  <a:cubicBezTo>
                    <a:pt x="597" y="670"/>
                    <a:pt x="599" y="669"/>
                    <a:pt x="601" y="669"/>
                  </a:cubicBezTo>
                  <a:cubicBezTo>
                    <a:pt x="599" y="670"/>
                    <a:pt x="598" y="670"/>
                    <a:pt x="596" y="671"/>
                  </a:cubicBezTo>
                  <a:close/>
                  <a:moveTo>
                    <a:pt x="600" y="668"/>
                  </a:moveTo>
                  <a:cubicBezTo>
                    <a:pt x="598" y="669"/>
                    <a:pt x="595" y="669"/>
                    <a:pt x="592" y="671"/>
                  </a:cubicBezTo>
                  <a:cubicBezTo>
                    <a:pt x="592" y="671"/>
                    <a:pt x="590" y="670"/>
                    <a:pt x="589" y="670"/>
                  </a:cubicBezTo>
                  <a:cubicBezTo>
                    <a:pt x="589" y="670"/>
                    <a:pt x="589" y="671"/>
                    <a:pt x="589" y="671"/>
                  </a:cubicBezTo>
                  <a:cubicBezTo>
                    <a:pt x="589" y="671"/>
                    <a:pt x="588" y="671"/>
                    <a:pt x="588" y="671"/>
                  </a:cubicBezTo>
                  <a:cubicBezTo>
                    <a:pt x="588" y="671"/>
                    <a:pt x="586" y="671"/>
                    <a:pt x="585" y="671"/>
                  </a:cubicBezTo>
                  <a:cubicBezTo>
                    <a:pt x="585" y="671"/>
                    <a:pt x="586" y="671"/>
                    <a:pt x="586" y="670"/>
                  </a:cubicBezTo>
                  <a:cubicBezTo>
                    <a:pt x="587" y="671"/>
                    <a:pt x="589" y="670"/>
                    <a:pt x="590" y="670"/>
                  </a:cubicBezTo>
                  <a:cubicBezTo>
                    <a:pt x="591" y="670"/>
                    <a:pt x="591" y="669"/>
                    <a:pt x="592" y="669"/>
                  </a:cubicBezTo>
                  <a:cubicBezTo>
                    <a:pt x="592" y="669"/>
                    <a:pt x="593" y="669"/>
                    <a:pt x="593" y="669"/>
                  </a:cubicBezTo>
                  <a:cubicBezTo>
                    <a:pt x="594" y="669"/>
                    <a:pt x="594" y="668"/>
                    <a:pt x="594" y="668"/>
                  </a:cubicBezTo>
                  <a:cubicBezTo>
                    <a:pt x="595" y="668"/>
                    <a:pt x="596" y="668"/>
                    <a:pt x="597" y="668"/>
                  </a:cubicBezTo>
                  <a:cubicBezTo>
                    <a:pt x="599" y="668"/>
                    <a:pt x="600" y="667"/>
                    <a:pt x="602" y="667"/>
                  </a:cubicBezTo>
                  <a:cubicBezTo>
                    <a:pt x="602" y="668"/>
                    <a:pt x="601" y="668"/>
                    <a:pt x="600" y="668"/>
                  </a:cubicBezTo>
                  <a:close/>
                  <a:moveTo>
                    <a:pt x="604" y="667"/>
                  </a:moveTo>
                  <a:cubicBezTo>
                    <a:pt x="605" y="664"/>
                    <a:pt x="609" y="666"/>
                    <a:pt x="609" y="665"/>
                  </a:cubicBezTo>
                  <a:cubicBezTo>
                    <a:pt x="611" y="667"/>
                    <a:pt x="604" y="667"/>
                    <a:pt x="604" y="667"/>
                  </a:cubicBezTo>
                  <a:close/>
                  <a:moveTo>
                    <a:pt x="617" y="662"/>
                  </a:moveTo>
                  <a:cubicBezTo>
                    <a:pt x="616" y="662"/>
                    <a:pt x="616" y="662"/>
                    <a:pt x="615" y="662"/>
                  </a:cubicBezTo>
                  <a:cubicBezTo>
                    <a:pt x="615" y="662"/>
                    <a:pt x="616" y="662"/>
                    <a:pt x="615" y="663"/>
                  </a:cubicBezTo>
                  <a:cubicBezTo>
                    <a:pt x="615" y="663"/>
                    <a:pt x="614" y="663"/>
                    <a:pt x="614" y="663"/>
                  </a:cubicBezTo>
                  <a:cubicBezTo>
                    <a:pt x="614" y="663"/>
                    <a:pt x="614" y="663"/>
                    <a:pt x="614" y="663"/>
                  </a:cubicBezTo>
                  <a:cubicBezTo>
                    <a:pt x="614" y="663"/>
                    <a:pt x="614" y="663"/>
                    <a:pt x="613" y="663"/>
                  </a:cubicBezTo>
                  <a:cubicBezTo>
                    <a:pt x="613" y="663"/>
                    <a:pt x="613" y="664"/>
                    <a:pt x="612" y="663"/>
                  </a:cubicBezTo>
                  <a:cubicBezTo>
                    <a:pt x="612" y="662"/>
                    <a:pt x="614" y="662"/>
                    <a:pt x="615" y="661"/>
                  </a:cubicBezTo>
                  <a:cubicBezTo>
                    <a:pt x="616" y="662"/>
                    <a:pt x="618" y="661"/>
                    <a:pt x="617" y="662"/>
                  </a:cubicBezTo>
                  <a:close/>
                  <a:moveTo>
                    <a:pt x="624" y="672"/>
                  </a:moveTo>
                  <a:cubicBezTo>
                    <a:pt x="625" y="672"/>
                    <a:pt x="625" y="671"/>
                    <a:pt x="626" y="672"/>
                  </a:cubicBezTo>
                  <a:cubicBezTo>
                    <a:pt x="625" y="672"/>
                    <a:pt x="625" y="673"/>
                    <a:pt x="624" y="672"/>
                  </a:cubicBezTo>
                  <a:close/>
                  <a:moveTo>
                    <a:pt x="627" y="671"/>
                  </a:moveTo>
                  <a:cubicBezTo>
                    <a:pt x="626" y="671"/>
                    <a:pt x="628" y="671"/>
                    <a:pt x="628" y="670"/>
                  </a:cubicBezTo>
                  <a:cubicBezTo>
                    <a:pt x="630" y="671"/>
                    <a:pt x="627" y="671"/>
                    <a:pt x="627" y="671"/>
                  </a:cubicBezTo>
                  <a:close/>
                  <a:moveTo>
                    <a:pt x="630" y="669"/>
                  </a:moveTo>
                  <a:cubicBezTo>
                    <a:pt x="630" y="669"/>
                    <a:pt x="630" y="669"/>
                    <a:pt x="631" y="669"/>
                  </a:cubicBezTo>
                  <a:cubicBezTo>
                    <a:pt x="632" y="669"/>
                    <a:pt x="632" y="667"/>
                    <a:pt x="633" y="668"/>
                  </a:cubicBezTo>
                  <a:cubicBezTo>
                    <a:pt x="632" y="668"/>
                    <a:pt x="632" y="670"/>
                    <a:pt x="630" y="669"/>
                  </a:cubicBezTo>
                  <a:close/>
                  <a:moveTo>
                    <a:pt x="633" y="653"/>
                  </a:moveTo>
                  <a:cubicBezTo>
                    <a:pt x="632" y="653"/>
                    <a:pt x="632" y="653"/>
                    <a:pt x="632" y="653"/>
                  </a:cubicBezTo>
                  <a:cubicBezTo>
                    <a:pt x="631" y="654"/>
                    <a:pt x="632" y="654"/>
                    <a:pt x="630" y="654"/>
                  </a:cubicBezTo>
                  <a:cubicBezTo>
                    <a:pt x="630" y="654"/>
                    <a:pt x="629" y="654"/>
                    <a:pt x="629" y="655"/>
                  </a:cubicBezTo>
                  <a:cubicBezTo>
                    <a:pt x="629" y="655"/>
                    <a:pt x="628" y="655"/>
                    <a:pt x="627" y="655"/>
                  </a:cubicBezTo>
                  <a:cubicBezTo>
                    <a:pt x="627" y="655"/>
                    <a:pt x="626" y="655"/>
                    <a:pt x="624" y="656"/>
                  </a:cubicBezTo>
                  <a:cubicBezTo>
                    <a:pt x="624" y="655"/>
                    <a:pt x="623" y="655"/>
                    <a:pt x="623" y="655"/>
                  </a:cubicBezTo>
                  <a:cubicBezTo>
                    <a:pt x="622" y="655"/>
                    <a:pt x="621" y="656"/>
                    <a:pt x="620" y="656"/>
                  </a:cubicBezTo>
                  <a:cubicBezTo>
                    <a:pt x="620" y="656"/>
                    <a:pt x="620" y="657"/>
                    <a:pt x="621" y="657"/>
                  </a:cubicBezTo>
                  <a:cubicBezTo>
                    <a:pt x="621" y="657"/>
                    <a:pt x="622" y="658"/>
                    <a:pt x="622" y="658"/>
                  </a:cubicBezTo>
                  <a:cubicBezTo>
                    <a:pt x="622" y="658"/>
                    <a:pt x="621" y="659"/>
                    <a:pt x="621" y="659"/>
                  </a:cubicBezTo>
                  <a:cubicBezTo>
                    <a:pt x="621" y="659"/>
                    <a:pt x="621" y="659"/>
                    <a:pt x="621" y="660"/>
                  </a:cubicBezTo>
                  <a:cubicBezTo>
                    <a:pt x="621" y="660"/>
                    <a:pt x="620" y="660"/>
                    <a:pt x="619" y="660"/>
                  </a:cubicBezTo>
                  <a:cubicBezTo>
                    <a:pt x="619" y="660"/>
                    <a:pt x="619" y="660"/>
                    <a:pt x="618" y="660"/>
                  </a:cubicBezTo>
                  <a:cubicBezTo>
                    <a:pt x="618" y="660"/>
                    <a:pt x="618" y="660"/>
                    <a:pt x="618" y="660"/>
                  </a:cubicBezTo>
                  <a:cubicBezTo>
                    <a:pt x="617" y="660"/>
                    <a:pt x="617" y="661"/>
                    <a:pt x="617" y="661"/>
                  </a:cubicBezTo>
                  <a:cubicBezTo>
                    <a:pt x="616" y="661"/>
                    <a:pt x="615" y="661"/>
                    <a:pt x="613" y="661"/>
                  </a:cubicBezTo>
                  <a:cubicBezTo>
                    <a:pt x="613" y="661"/>
                    <a:pt x="612" y="662"/>
                    <a:pt x="612" y="662"/>
                  </a:cubicBezTo>
                  <a:cubicBezTo>
                    <a:pt x="611" y="662"/>
                    <a:pt x="611" y="662"/>
                    <a:pt x="611" y="662"/>
                  </a:cubicBezTo>
                  <a:cubicBezTo>
                    <a:pt x="610" y="662"/>
                    <a:pt x="609" y="662"/>
                    <a:pt x="608" y="663"/>
                  </a:cubicBezTo>
                  <a:cubicBezTo>
                    <a:pt x="608" y="662"/>
                    <a:pt x="608" y="663"/>
                    <a:pt x="607" y="662"/>
                  </a:cubicBezTo>
                  <a:cubicBezTo>
                    <a:pt x="607" y="662"/>
                    <a:pt x="607" y="662"/>
                    <a:pt x="606" y="662"/>
                  </a:cubicBezTo>
                  <a:cubicBezTo>
                    <a:pt x="606" y="662"/>
                    <a:pt x="605" y="663"/>
                    <a:pt x="605" y="663"/>
                  </a:cubicBezTo>
                  <a:cubicBezTo>
                    <a:pt x="604" y="663"/>
                    <a:pt x="604" y="663"/>
                    <a:pt x="604" y="663"/>
                  </a:cubicBezTo>
                  <a:cubicBezTo>
                    <a:pt x="604" y="663"/>
                    <a:pt x="604" y="663"/>
                    <a:pt x="603" y="663"/>
                  </a:cubicBezTo>
                  <a:cubicBezTo>
                    <a:pt x="603" y="663"/>
                    <a:pt x="603" y="663"/>
                    <a:pt x="603" y="663"/>
                  </a:cubicBezTo>
                  <a:cubicBezTo>
                    <a:pt x="603" y="663"/>
                    <a:pt x="602" y="663"/>
                    <a:pt x="602" y="663"/>
                  </a:cubicBezTo>
                  <a:cubicBezTo>
                    <a:pt x="602" y="663"/>
                    <a:pt x="602" y="663"/>
                    <a:pt x="602" y="663"/>
                  </a:cubicBezTo>
                  <a:cubicBezTo>
                    <a:pt x="601" y="663"/>
                    <a:pt x="600" y="663"/>
                    <a:pt x="599" y="664"/>
                  </a:cubicBezTo>
                  <a:cubicBezTo>
                    <a:pt x="599" y="664"/>
                    <a:pt x="598" y="664"/>
                    <a:pt x="598" y="664"/>
                  </a:cubicBezTo>
                  <a:cubicBezTo>
                    <a:pt x="598" y="664"/>
                    <a:pt x="597" y="663"/>
                    <a:pt x="597" y="663"/>
                  </a:cubicBezTo>
                  <a:cubicBezTo>
                    <a:pt x="596" y="663"/>
                    <a:pt x="596" y="663"/>
                    <a:pt x="597" y="663"/>
                  </a:cubicBezTo>
                  <a:cubicBezTo>
                    <a:pt x="597" y="662"/>
                    <a:pt x="598" y="662"/>
                    <a:pt x="599" y="662"/>
                  </a:cubicBezTo>
                  <a:cubicBezTo>
                    <a:pt x="600" y="662"/>
                    <a:pt x="600" y="661"/>
                    <a:pt x="601" y="661"/>
                  </a:cubicBezTo>
                  <a:cubicBezTo>
                    <a:pt x="601" y="661"/>
                    <a:pt x="601" y="662"/>
                    <a:pt x="601" y="661"/>
                  </a:cubicBezTo>
                  <a:cubicBezTo>
                    <a:pt x="602" y="661"/>
                    <a:pt x="603" y="661"/>
                    <a:pt x="603" y="661"/>
                  </a:cubicBezTo>
                  <a:cubicBezTo>
                    <a:pt x="603" y="662"/>
                    <a:pt x="605" y="661"/>
                    <a:pt x="606" y="660"/>
                  </a:cubicBezTo>
                  <a:cubicBezTo>
                    <a:pt x="606" y="660"/>
                    <a:pt x="607" y="660"/>
                    <a:pt x="608" y="660"/>
                  </a:cubicBezTo>
                  <a:cubicBezTo>
                    <a:pt x="609" y="661"/>
                    <a:pt x="610" y="659"/>
                    <a:pt x="611" y="661"/>
                  </a:cubicBezTo>
                  <a:cubicBezTo>
                    <a:pt x="612" y="660"/>
                    <a:pt x="613" y="659"/>
                    <a:pt x="614" y="659"/>
                  </a:cubicBezTo>
                  <a:cubicBezTo>
                    <a:pt x="615" y="659"/>
                    <a:pt x="615" y="659"/>
                    <a:pt x="616" y="659"/>
                  </a:cubicBezTo>
                  <a:cubicBezTo>
                    <a:pt x="616" y="659"/>
                    <a:pt x="616" y="659"/>
                    <a:pt x="616" y="659"/>
                  </a:cubicBezTo>
                  <a:cubicBezTo>
                    <a:pt x="616" y="659"/>
                    <a:pt x="616" y="659"/>
                    <a:pt x="617" y="658"/>
                  </a:cubicBezTo>
                  <a:cubicBezTo>
                    <a:pt x="617" y="659"/>
                    <a:pt x="618" y="659"/>
                    <a:pt x="619" y="659"/>
                  </a:cubicBezTo>
                  <a:cubicBezTo>
                    <a:pt x="620" y="659"/>
                    <a:pt x="618" y="658"/>
                    <a:pt x="619" y="658"/>
                  </a:cubicBezTo>
                  <a:cubicBezTo>
                    <a:pt x="619" y="658"/>
                    <a:pt x="620" y="657"/>
                    <a:pt x="620" y="656"/>
                  </a:cubicBezTo>
                  <a:cubicBezTo>
                    <a:pt x="619" y="656"/>
                    <a:pt x="619" y="657"/>
                    <a:pt x="619" y="657"/>
                  </a:cubicBezTo>
                  <a:cubicBezTo>
                    <a:pt x="618" y="656"/>
                    <a:pt x="620" y="655"/>
                    <a:pt x="620" y="655"/>
                  </a:cubicBezTo>
                  <a:cubicBezTo>
                    <a:pt x="620" y="655"/>
                    <a:pt x="621" y="655"/>
                    <a:pt x="622" y="655"/>
                  </a:cubicBezTo>
                  <a:cubicBezTo>
                    <a:pt x="623" y="654"/>
                    <a:pt x="625" y="653"/>
                    <a:pt x="627" y="653"/>
                  </a:cubicBezTo>
                  <a:cubicBezTo>
                    <a:pt x="627" y="653"/>
                    <a:pt x="628" y="652"/>
                    <a:pt x="628" y="652"/>
                  </a:cubicBezTo>
                  <a:cubicBezTo>
                    <a:pt x="628" y="652"/>
                    <a:pt x="628" y="653"/>
                    <a:pt x="629" y="653"/>
                  </a:cubicBezTo>
                  <a:cubicBezTo>
                    <a:pt x="630" y="652"/>
                    <a:pt x="631" y="652"/>
                    <a:pt x="632" y="652"/>
                  </a:cubicBezTo>
                  <a:cubicBezTo>
                    <a:pt x="633" y="652"/>
                    <a:pt x="634" y="651"/>
                    <a:pt x="635" y="652"/>
                  </a:cubicBezTo>
                  <a:cubicBezTo>
                    <a:pt x="634" y="653"/>
                    <a:pt x="634" y="654"/>
                    <a:pt x="633" y="653"/>
                  </a:cubicBezTo>
                  <a:close/>
                  <a:moveTo>
                    <a:pt x="655" y="641"/>
                  </a:moveTo>
                  <a:cubicBezTo>
                    <a:pt x="655" y="641"/>
                    <a:pt x="655" y="641"/>
                    <a:pt x="654" y="641"/>
                  </a:cubicBezTo>
                  <a:cubicBezTo>
                    <a:pt x="654" y="641"/>
                    <a:pt x="654" y="641"/>
                    <a:pt x="654" y="641"/>
                  </a:cubicBezTo>
                  <a:cubicBezTo>
                    <a:pt x="655" y="641"/>
                    <a:pt x="656" y="640"/>
                    <a:pt x="656" y="640"/>
                  </a:cubicBezTo>
                  <a:cubicBezTo>
                    <a:pt x="656" y="641"/>
                    <a:pt x="656" y="641"/>
                    <a:pt x="655" y="641"/>
                  </a:cubicBezTo>
                  <a:close/>
                  <a:moveTo>
                    <a:pt x="660" y="639"/>
                  </a:moveTo>
                  <a:cubicBezTo>
                    <a:pt x="660" y="640"/>
                    <a:pt x="659" y="640"/>
                    <a:pt x="658" y="640"/>
                  </a:cubicBezTo>
                  <a:cubicBezTo>
                    <a:pt x="658" y="640"/>
                    <a:pt x="658" y="639"/>
                    <a:pt x="659" y="639"/>
                  </a:cubicBezTo>
                  <a:cubicBezTo>
                    <a:pt x="660" y="639"/>
                    <a:pt x="661" y="639"/>
                    <a:pt x="661" y="639"/>
                  </a:cubicBezTo>
                  <a:cubicBezTo>
                    <a:pt x="661" y="639"/>
                    <a:pt x="661" y="639"/>
                    <a:pt x="661" y="639"/>
                  </a:cubicBezTo>
                  <a:cubicBezTo>
                    <a:pt x="661" y="639"/>
                    <a:pt x="661" y="638"/>
                    <a:pt x="661" y="638"/>
                  </a:cubicBezTo>
                  <a:cubicBezTo>
                    <a:pt x="661" y="638"/>
                    <a:pt x="662" y="638"/>
                    <a:pt x="662" y="638"/>
                  </a:cubicBezTo>
                  <a:cubicBezTo>
                    <a:pt x="661" y="639"/>
                    <a:pt x="661" y="639"/>
                    <a:pt x="660" y="639"/>
                  </a:cubicBezTo>
                  <a:close/>
                  <a:moveTo>
                    <a:pt x="663" y="638"/>
                  </a:moveTo>
                  <a:cubicBezTo>
                    <a:pt x="663" y="638"/>
                    <a:pt x="663" y="638"/>
                    <a:pt x="663" y="638"/>
                  </a:cubicBezTo>
                  <a:cubicBezTo>
                    <a:pt x="663" y="638"/>
                    <a:pt x="663" y="638"/>
                    <a:pt x="663" y="638"/>
                  </a:cubicBezTo>
                  <a:close/>
                  <a:moveTo>
                    <a:pt x="668" y="635"/>
                  </a:moveTo>
                  <a:cubicBezTo>
                    <a:pt x="667" y="635"/>
                    <a:pt x="667" y="636"/>
                    <a:pt x="666" y="636"/>
                  </a:cubicBezTo>
                  <a:cubicBezTo>
                    <a:pt x="666" y="636"/>
                    <a:pt x="666" y="636"/>
                    <a:pt x="666" y="636"/>
                  </a:cubicBezTo>
                  <a:cubicBezTo>
                    <a:pt x="667" y="635"/>
                    <a:pt x="668" y="635"/>
                    <a:pt x="669" y="634"/>
                  </a:cubicBezTo>
                  <a:cubicBezTo>
                    <a:pt x="669" y="635"/>
                    <a:pt x="669" y="635"/>
                    <a:pt x="668" y="635"/>
                  </a:cubicBezTo>
                  <a:close/>
                  <a:moveTo>
                    <a:pt x="670" y="632"/>
                  </a:moveTo>
                  <a:cubicBezTo>
                    <a:pt x="670" y="632"/>
                    <a:pt x="669" y="632"/>
                    <a:pt x="669" y="632"/>
                  </a:cubicBezTo>
                  <a:cubicBezTo>
                    <a:pt x="669" y="632"/>
                    <a:pt x="669" y="633"/>
                    <a:pt x="669" y="633"/>
                  </a:cubicBezTo>
                  <a:cubicBezTo>
                    <a:pt x="668" y="633"/>
                    <a:pt x="668" y="633"/>
                    <a:pt x="667" y="633"/>
                  </a:cubicBezTo>
                  <a:cubicBezTo>
                    <a:pt x="667" y="633"/>
                    <a:pt x="667" y="634"/>
                    <a:pt x="667" y="634"/>
                  </a:cubicBezTo>
                  <a:cubicBezTo>
                    <a:pt x="666" y="634"/>
                    <a:pt x="666" y="634"/>
                    <a:pt x="666" y="634"/>
                  </a:cubicBezTo>
                  <a:cubicBezTo>
                    <a:pt x="665" y="634"/>
                    <a:pt x="663" y="635"/>
                    <a:pt x="662" y="635"/>
                  </a:cubicBezTo>
                  <a:cubicBezTo>
                    <a:pt x="661" y="635"/>
                    <a:pt x="661" y="635"/>
                    <a:pt x="660" y="635"/>
                  </a:cubicBezTo>
                  <a:cubicBezTo>
                    <a:pt x="660" y="635"/>
                    <a:pt x="659" y="635"/>
                    <a:pt x="659" y="635"/>
                  </a:cubicBezTo>
                  <a:cubicBezTo>
                    <a:pt x="658" y="636"/>
                    <a:pt x="657" y="637"/>
                    <a:pt x="656" y="637"/>
                  </a:cubicBezTo>
                  <a:cubicBezTo>
                    <a:pt x="655" y="637"/>
                    <a:pt x="654" y="637"/>
                    <a:pt x="654" y="637"/>
                  </a:cubicBezTo>
                  <a:cubicBezTo>
                    <a:pt x="655" y="637"/>
                    <a:pt x="655" y="636"/>
                    <a:pt x="656" y="636"/>
                  </a:cubicBezTo>
                  <a:cubicBezTo>
                    <a:pt x="656" y="636"/>
                    <a:pt x="656" y="636"/>
                    <a:pt x="656" y="635"/>
                  </a:cubicBezTo>
                  <a:cubicBezTo>
                    <a:pt x="657" y="635"/>
                    <a:pt x="658" y="635"/>
                    <a:pt x="658" y="635"/>
                  </a:cubicBezTo>
                  <a:cubicBezTo>
                    <a:pt x="658" y="634"/>
                    <a:pt x="658" y="635"/>
                    <a:pt x="659" y="635"/>
                  </a:cubicBezTo>
                  <a:cubicBezTo>
                    <a:pt x="660" y="634"/>
                    <a:pt x="660" y="634"/>
                    <a:pt x="660" y="633"/>
                  </a:cubicBezTo>
                  <a:cubicBezTo>
                    <a:pt x="661" y="633"/>
                    <a:pt x="662" y="633"/>
                    <a:pt x="662" y="634"/>
                  </a:cubicBezTo>
                  <a:cubicBezTo>
                    <a:pt x="664" y="633"/>
                    <a:pt x="665" y="633"/>
                    <a:pt x="667" y="633"/>
                  </a:cubicBezTo>
                  <a:cubicBezTo>
                    <a:pt x="668" y="633"/>
                    <a:pt x="668" y="632"/>
                    <a:pt x="668" y="632"/>
                  </a:cubicBezTo>
                  <a:cubicBezTo>
                    <a:pt x="669" y="632"/>
                    <a:pt x="669" y="630"/>
                    <a:pt x="671" y="631"/>
                  </a:cubicBezTo>
                  <a:cubicBezTo>
                    <a:pt x="670" y="631"/>
                    <a:pt x="670" y="631"/>
                    <a:pt x="670" y="632"/>
                  </a:cubicBezTo>
                  <a:close/>
                  <a:moveTo>
                    <a:pt x="669" y="622"/>
                  </a:moveTo>
                  <a:cubicBezTo>
                    <a:pt x="668" y="623"/>
                    <a:pt x="668" y="623"/>
                    <a:pt x="668" y="624"/>
                  </a:cubicBezTo>
                  <a:cubicBezTo>
                    <a:pt x="666" y="623"/>
                    <a:pt x="665" y="624"/>
                    <a:pt x="664" y="625"/>
                  </a:cubicBezTo>
                  <a:cubicBezTo>
                    <a:pt x="663" y="625"/>
                    <a:pt x="662" y="625"/>
                    <a:pt x="661" y="626"/>
                  </a:cubicBezTo>
                  <a:cubicBezTo>
                    <a:pt x="660" y="626"/>
                    <a:pt x="662" y="625"/>
                    <a:pt x="662" y="625"/>
                  </a:cubicBezTo>
                  <a:cubicBezTo>
                    <a:pt x="663" y="624"/>
                    <a:pt x="663" y="624"/>
                    <a:pt x="664" y="623"/>
                  </a:cubicBezTo>
                  <a:cubicBezTo>
                    <a:pt x="665" y="623"/>
                    <a:pt x="664" y="624"/>
                    <a:pt x="665" y="623"/>
                  </a:cubicBezTo>
                  <a:cubicBezTo>
                    <a:pt x="666" y="623"/>
                    <a:pt x="665" y="623"/>
                    <a:pt x="665" y="623"/>
                  </a:cubicBezTo>
                  <a:cubicBezTo>
                    <a:pt x="667" y="623"/>
                    <a:pt x="667" y="622"/>
                    <a:pt x="668" y="622"/>
                  </a:cubicBezTo>
                  <a:cubicBezTo>
                    <a:pt x="669" y="622"/>
                    <a:pt x="669" y="621"/>
                    <a:pt x="669" y="621"/>
                  </a:cubicBezTo>
                  <a:cubicBezTo>
                    <a:pt x="670" y="621"/>
                    <a:pt x="671" y="621"/>
                    <a:pt x="671" y="622"/>
                  </a:cubicBezTo>
                  <a:cubicBezTo>
                    <a:pt x="670" y="622"/>
                    <a:pt x="669" y="623"/>
                    <a:pt x="669" y="622"/>
                  </a:cubicBezTo>
                  <a:close/>
                  <a:moveTo>
                    <a:pt x="672" y="619"/>
                  </a:moveTo>
                  <a:cubicBezTo>
                    <a:pt x="673" y="619"/>
                    <a:pt x="672" y="619"/>
                    <a:pt x="673" y="619"/>
                  </a:cubicBezTo>
                  <a:cubicBezTo>
                    <a:pt x="673" y="619"/>
                    <a:pt x="674" y="619"/>
                    <a:pt x="673" y="618"/>
                  </a:cubicBezTo>
                  <a:cubicBezTo>
                    <a:pt x="674" y="618"/>
                    <a:pt x="674" y="618"/>
                    <a:pt x="674" y="618"/>
                  </a:cubicBezTo>
                  <a:cubicBezTo>
                    <a:pt x="675" y="619"/>
                    <a:pt x="674" y="619"/>
                    <a:pt x="674" y="619"/>
                  </a:cubicBezTo>
                  <a:cubicBezTo>
                    <a:pt x="674" y="619"/>
                    <a:pt x="673" y="620"/>
                    <a:pt x="673" y="620"/>
                  </a:cubicBezTo>
                  <a:cubicBezTo>
                    <a:pt x="672" y="621"/>
                    <a:pt x="672" y="620"/>
                    <a:pt x="671" y="620"/>
                  </a:cubicBezTo>
                  <a:cubicBezTo>
                    <a:pt x="671" y="620"/>
                    <a:pt x="672" y="620"/>
                    <a:pt x="672" y="619"/>
                  </a:cubicBezTo>
                  <a:close/>
                  <a:moveTo>
                    <a:pt x="675" y="629"/>
                  </a:moveTo>
                  <a:cubicBezTo>
                    <a:pt x="674" y="630"/>
                    <a:pt x="674" y="630"/>
                    <a:pt x="672" y="631"/>
                  </a:cubicBezTo>
                  <a:cubicBezTo>
                    <a:pt x="672" y="630"/>
                    <a:pt x="672" y="630"/>
                    <a:pt x="671" y="630"/>
                  </a:cubicBezTo>
                  <a:cubicBezTo>
                    <a:pt x="671" y="629"/>
                    <a:pt x="674" y="630"/>
                    <a:pt x="673" y="629"/>
                  </a:cubicBezTo>
                  <a:cubicBezTo>
                    <a:pt x="673" y="629"/>
                    <a:pt x="674" y="628"/>
                    <a:pt x="674" y="628"/>
                  </a:cubicBezTo>
                  <a:cubicBezTo>
                    <a:pt x="675" y="629"/>
                    <a:pt x="676" y="629"/>
                    <a:pt x="677" y="628"/>
                  </a:cubicBezTo>
                  <a:cubicBezTo>
                    <a:pt x="677" y="629"/>
                    <a:pt x="676" y="629"/>
                    <a:pt x="675" y="629"/>
                  </a:cubicBezTo>
                  <a:close/>
                  <a:moveTo>
                    <a:pt x="699" y="603"/>
                  </a:moveTo>
                  <a:cubicBezTo>
                    <a:pt x="700" y="602"/>
                    <a:pt x="701" y="602"/>
                    <a:pt x="701" y="601"/>
                  </a:cubicBezTo>
                  <a:cubicBezTo>
                    <a:pt x="703" y="601"/>
                    <a:pt x="703" y="600"/>
                    <a:pt x="704" y="599"/>
                  </a:cubicBezTo>
                  <a:cubicBezTo>
                    <a:pt x="704" y="599"/>
                    <a:pt x="704" y="599"/>
                    <a:pt x="704" y="599"/>
                  </a:cubicBezTo>
                  <a:cubicBezTo>
                    <a:pt x="704" y="599"/>
                    <a:pt x="704" y="599"/>
                    <a:pt x="705" y="599"/>
                  </a:cubicBezTo>
                  <a:cubicBezTo>
                    <a:pt x="705" y="598"/>
                    <a:pt x="706" y="598"/>
                    <a:pt x="707" y="597"/>
                  </a:cubicBezTo>
                  <a:cubicBezTo>
                    <a:pt x="708" y="598"/>
                    <a:pt x="705" y="598"/>
                    <a:pt x="705" y="599"/>
                  </a:cubicBezTo>
                  <a:cubicBezTo>
                    <a:pt x="704" y="599"/>
                    <a:pt x="704" y="600"/>
                    <a:pt x="704" y="600"/>
                  </a:cubicBezTo>
                  <a:cubicBezTo>
                    <a:pt x="703" y="600"/>
                    <a:pt x="703" y="601"/>
                    <a:pt x="703" y="601"/>
                  </a:cubicBezTo>
                  <a:cubicBezTo>
                    <a:pt x="703" y="601"/>
                    <a:pt x="701" y="602"/>
                    <a:pt x="702" y="602"/>
                  </a:cubicBezTo>
                  <a:cubicBezTo>
                    <a:pt x="701" y="602"/>
                    <a:pt x="701" y="602"/>
                    <a:pt x="701" y="603"/>
                  </a:cubicBezTo>
                  <a:cubicBezTo>
                    <a:pt x="700" y="603"/>
                    <a:pt x="700" y="603"/>
                    <a:pt x="700" y="603"/>
                  </a:cubicBezTo>
                  <a:cubicBezTo>
                    <a:pt x="700" y="603"/>
                    <a:pt x="699" y="604"/>
                    <a:pt x="699" y="604"/>
                  </a:cubicBezTo>
                  <a:cubicBezTo>
                    <a:pt x="699" y="604"/>
                    <a:pt x="699" y="604"/>
                    <a:pt x="699" y="604"/>
                  </a:cubicBezTo>
                  <a:cubicBezTo>
                    <a:pt x="699" y="604"/>
                    <a:pt x="698" y="604"/>
                    <a:pt x="698" y="605"/>
                  </a:cubicBezTo>
                  <a:cubicBezTo>
                    <a:pt x="698" y="604"/>
                    <a:pt x="698" y="604"/>
                    <a:pt x="697" y="605"/>
                  </a:cubicBezTo>
                  <a:cubicBezTo>
                    <a:pt x="697" y="604"/>
                    <a:pt x="698" y="603"/>
                    <a:pt x="699" y="603"/>
                  </a:cubicBezTo>
                  <a:close/>
                  <a:moveTo>
                    <a:pt x="694" y="609"/>
                  </a:moveTo>
                  <a:cubicBezTo>
                    <a:pt x="694" y="610"/>
                    <a:pt x="694" y="610"/>
                    <a:pt x="693" y="610"/>
                  </a:cubicBezTo>
                  <a:cubicBezTo>
                    <a:pt x="693" y="610"/>
                    <a:pt x="693" y="610"/>
                    <a:pt x="693" y="610"/>
                  </a:cubicBezTo>
                  <a:cubicBezTo>
                    <a:pt x="693" y="609"/>
                    <a:pt x="694" y="609"/>
                    <a:pt x="694" y="609"/>
                  </a:cubicBezTo>
                  <a:close/>
                  <a:moveTo>
                    <a:pt x="680" y="615"/>
                  </a:moveTo>
                  <a:cubicBezTo>
                    <a:pt x="680" y="615"/>
                    <a:pt x="680" y="615"/>
                    <a:pt x="681" y="614"/>
                  </a:cubicBezTo>
                  <a:cubicBezTo>
                    <a:pt x="681" y="614"/>
                    <a:pt x="683" y="614"/>
                    <a:pt x="683" y="614"/>
                  </a:cubicBezTo>
                  <a:cubicBezTo>
                    <a:pt x="683" y="614"/>
                    <a:pt x="683" y="613"/>
                    <a:pt x="683" y="613"/>
                  </a:cubicBezTo>
                  <a:cubicBezTo>
                    <a:pt x="683" y="613"/>
                    <a:pt x="684" y="613"/>
                    <a:pt x="684" y="613"/>
                  </a:cubicBezTo>
                  <a:cubicBezTo>
                    <a:pt x="684" y="613"/>
                    <a:pt x="685" y="612"/>
                    <a:pt x="685" y="612"/>
                  </a:cubicBezTo>
                  <a:cubicBezTo>
                    <a:pt x="685" y="612"/>
                    <a:pt x="686" y="612"/>
                    <a:pt x="686" y="612"/>
                  </a:cubicBezTo>
                  <a:cubicBezTo>
                    <a:pt x="687" y="611"/>
                    <a:pt x="686" y="611"/>
                    <a:pt x="687" y="611"/>
                  </a:cubicBezTo>
                  <a:cubicBezTo>
                    <a:pt x="688" y="610"/>
                    <a:pt x="688" y="610"/>
                    <a:pt x="688" y="609"/>
                  </a:cubicBezTo>
                  <a:cubicBezTo>
                    <a:pt x="689" y="609"/>
                    <a:pt x="690" y="609"/>
                    <a:pt x="690" y="609"/>
                  </a:cubicBezTo>
                  <a:cubicBezTo>
                    <a:pt x="692" y="608"/>
                    <a:pt x="690" y="609"/>
                    <a:pt x="690" y="609"/>
                  </a:cubicBezTo>
                  <a:cubicBezTo>
                    <a:pt x="690" y="610"/>
                    <a:pt x="690" y="610"/>
                    <a:pt x="689" y="611"/>
                  </a:cubicBezTo>
                  <a:cubicBezTo>
                    <a:pt x="689" y="611"/>
                    <a:pt x="688" y="611"/>
                    <a:pt x="688" y="611"/>
                  </a:cubicBezTo>
                  <a:cubicBezTo>
                    <a:pt x="688" y="611"/>
                    <a:pt x="687" y="612"/>
                    <a:pt x="687" y="612"/>
                  </a:cubicBezTo>
                  <a:cubicBezTo>
                    <a:pt x="686" y="612"/>
                    <a:pt x="685" y="613"/>
                    <a:pt x="684" y="613"/>
                  </a:cubicBezTo>
                  <a:cubicBezTo>
                    <a:pt x="685" y="614"/>
                    <a:pt x="686" y="614"/>
                    <a:pt x="686" y="615"/>
                  </a:cubicBezTo>
                  <a:cubicBezTo>
                    <a:pt x="686" y="615"/>
                    <a:pt x="685" y="615"/>
                    <a:pt x="685" y="615"/>
                  </a:cubicBezTo>
                  <a:cubicBezTo>
                    <a:pt x="685" y="615"/>
                    <a:pt x="684" y="615"/>
                    <a:pt x="683" y="615"/>
                  </a:cubicBezTo>
                  <a:cubicBezTo>
                    <a:pt x="683" y="615"/>
                    <a:pt x="683" y="615"/>
                    <a:pt x="683" y="615"/>
                  </a:cubicBezTo>
                  <a:cubicBezTo>
                    <a:pt x="683" y="615"/>
                    <a:pt x="682" y="614"/>
                    <a:pt x="682" y="614"/>
                  </a:cubicBezTo>
                  <a:cubicBezTo>
                    <a:pt x="681" y="615"/>
                    <a:pt x="682" y="615"/>
                    <a:pt x="682" y="616"/>
                  </a:cubicBezTo>
                  <a:cubicBezTo>
                    <a:pt x="681" y="616"/>
                    <a:pt x="680" y="617"/>
                    <a:pt x="680" y="617"/>
                  </a:cubicBezTo>
                  <a:cubicBezTo>
                    <a:pt x="679" y="617"/>
                    <a:pt x="679" y="616"/>
                    <a:pt x="678" y="616"/>
                  </a:cubicBezTo>
                  <a:cubicBezTo>
                    <a:pt x="678" y="615"/>
                    <a:pt x="679" y="615"/>
                    <a:pt x="680" y="615"/>
                  </a:cubicBezTo>
                  <a:close/>
                  <a:moveTo>
                    <a:pt x="689" y="614"/>
                  </a:moveTo>
                  <a:cubicBezTo>
                    <a:pt x="688" y="614"/>
                    <a:pt x="687" y="614"/>
                    <a:pt x="687" y="614"/>
                  </a:cubicBezTo>
                  <a:cubicBezTo>
                    <a:pt x="687" y="614"/>
                    <a:pt x="688" y="614"/>
                    <a:pt x="688" y="613"/>
                  </a:cubicBezTo>
                  <a:cubicBezTo>
                    <a:pt x="690" y="613"/>
                    <a:pt x="690" y="612"/>
                    <a:pt x="691" y="612"/>
                  </a:cubicBezTo>
                  <a:cubicBezTo>
                    <a:pt x="691" y="613"/>
                    <a:pt x="690" y="612"/>
                    <a:pt x="690" y="613"/>
                  </a:cubicBezTo>
                  <a:cubicBezTo>
                    <a:pt x="689" y="613"/>
                    <a:pt x="688" y="613"/>
                    <a:pt x="689" y="614"/>
                  </a:cubicBezTo>
                  <a:close/>
                  <a:moveTo>
                    <a:pt x="683" y="617"/>
                  </a:moveTo>
                  <a:cubicBezTo>
                    <a:pt x="683" y="618"/>
                    <a:pt x="682" y="618"/>
                    <a:pt x="681" y="618"/>
                  </a:cubicBezTo>
                  <a:cubicBezTo>
                    <a:pt x="681" y="617"/>
                    <a:pt x="682" y="617"/>
                    <a:pt x="683" y="617"/>
                  </a:cubicBezTo>
                  <a:close/>
                  <a:moveTo>
                    <a:pt x="700" y="610"/>
                  </a:moveTo>
                  <a:cubicBezTo>
                    <a:pt x="701" y="611"/>
                    <a:pt x="700" y="611"/>
                    <a:pt x="700" y="611"/>
                  </a:cubicBezTo>
                  <a:cubicBezTo>
                    <a:pt x="700" y="612"/>
                    <a:pt x="700" y="612"/>
                    <a:pt x="700" y="612"/>
                  </a:cubicBezTo>
                  <a:cubicBezTo>
                    <a:pt x="699" y="612"/>
                    <a:pt x="699" y="613"/>
                    <a:pt x="698" y="613"/>
                  </a:cubicBezTo>
                  <a:cubicBezTo>
                    <a:pt x="698" y="613"/>
                    <a:pt x="698" y="613"/>
                    <a:pt x="697" y="613"/>
                  </a:cubicBezTo>
                  <a:cubicBezTo>
                    <a:pt x="697" y="614"/>
                    <a:pt x="697" y="614"/>
                    <a:pt x="696" y="614"/>
                  </a:cubicBezTo>
                  <a:cubicBezTo>
                    <a:pt x="696" y="614"/>
                    <a:pt x="696" y="614"/>
                    <a:pt x="696" y="614"/>
                  </a:cubicBezTo>
                  <a:cubicBezTo>
                    <a:pt x="695" y="614"/>
                    <a:pt x="695" y="615"/>
                    <a:pt x="695" y="615"/>
                  </a:cubicBezTo>
                  <a:cubicBezTo>
                    <a:pt x="695" y="615"/>
                    <a:pt x="695" y="616"/>
                    <a:pt x="695" y="616"/>
                  </a:cubicBezTo>
                  <a:cubicBezTo>
                    <a:pt x="694" y="616"/>
                    <a:pt x="694" y="616"/>
                    <a:pt x="693" y="617"/>
                  </a:cubicBezTo>
                  <a:cubicBezTo>
                    <a:pt x="693" y="617"/>
                    <a:pt x="693" y="617"/>
                    <a:pt x="693" y="617"/>
                  </a:cubicBezTo>
                  <a:cubicBezTo>
                    <a:pt x="693" y="617"/>
                    <a:pt x="693" y="617"/>
                    <a:pt x="692" y="617"/>
                  </a:cubicBezTo>
                  <a:cubicBezTo>
                    <a:pt x="692" y="617"/>
                    <a:pt x="692" y="618"/>
                    <a:pt x="692" y="618"/>
                  </a:cubicBezTo>
                  <a:cubicBezTo>
                    <a:pt x="692" y="618"/>
                    <a:pt x="692" y="618"/>
                    <a:pt x="692" y="618"/>
                  </a:cubicBezTo>
                  <a:cubicBezTo>
                    <a:pt x="692" y="618"/>
                    <a:pt x="692" y="618"/>
                    <a:pt x="692" y="618"/>
                  </a:cubicBezTo>
                  <a:cubicBezTo>
                    <a:pt x="692" y="618"/>
                    <a:pt x="691" y="618"/>
                    <a:pt x="691" y="618"/>
                  </a:cubicBezTo>
                  <a:cubicBezTo>
                    <a:pt x="691" y="619"/>
                    <a:pt x="691" y="619"/>
                    <a:pt x="691" y="619"/>
                  </a:cubicBezTo>
                  <a:cubicBezTo>
                    <a:pt x="691" y="619"/>
                    <a:pt x="691" y="619"/>
                    <a:pt x="691" y="619"/>
                  </a:cubicBezTo>
                  <a:cubicBezTo>
                    <a:pt x="691" y="619"/>
                    <a:pt x="690" y="619"/>
                    <a:pt x="690" y="619"/>
                  </a:cubicBezTo>
                  <a:cubicBezTo>
                    <a:pt x="690" y="619"/>
                    <a:pt x="689" y="619"/>
                    <a:pt x="689" y="620"/>
                  </a:cubicBezTo>
                  <a:cubicBezTo>
                    <a:pt x="689" y="620"/>
                    <a:pt x="689" y="620"/>
                    <a:pt x="689" y="620"/>
                  </a:cubicBezTo>
                  <a:cubicBezTo>
                    <a:pt x="689" y="620"/>
                    <a:pt x="689" y="620"/>
                    <a:pt x="689" y="620"/>
                  </a:cubicBezTo>
                  <a:cubicBezTo>
                    <a:pt x="687" y="621"/>
                    <a:pt x="686" y="622"/>
                    <a:pt x="685" y="623"/>
                  </a:cubicBezTo>
                  <a:cubicBezTo>
                    <a:pt x="685" y="623"/>
                    <a:pt x="685" y="623"/>
                    <a:pt x="684" y="623"/>
                  </a:cubicBezTo>
                  <a:cubicBezTo>
                    <a:pt x="683" y="623"/>
                    <a:pt x="684" y="624"/>
                    <a:pt x="683" y="624"/>
                  </a:cubicBezTo>
                  <a:cubicBezTo>
                    <a:pt x="683" y="624"/>
                    <a:pt x="683" y="625"/>
                    <a:pt x="683" y="625"/>
                  </a:cubicBezTo>
                  <a:cubicBezTo>
                    <a:pt x="682" y="625"/>
                    <a:pt x="682" y="625"/>
                    <a:pt x="681" y="625"/>
                  </a:cubicBezTo>
                  <a:cubicBezTo>
                    <a:pt x="681" y="625"/>
                    <a:pt x="681" y="625"/>
                    <a:pt x="681" y="625"/>
                  </a:cubicBezTo>
                  <a:cubicBezTo>
                    <a:pt x="681" y="625"/>
                    <a:pt x="681" y="626"/>
                    <a:pt x="680" y="626"/>
                  </a:cubicBezTo>
                  <a:cubicBezTo>
                    <a:pt x="680" y="626"/>
                    <a:pt x="680" y="626"/>
                    <a:pt x="680" y="626"/>
                  </a:cubicBezTo>
                  <a:cubicBezTo>
                    <a:pt x="679" y="627"/>
                    <a:pt x="679" y="627"/>
                    <a:pt x="678" y="628"/>
                  </a:cubicBezTo>
                  <a:cubicBezTo>
                    <a:pt x="677" y="628"/>
                    <a:pt x="678" y="627"/>
                    <a:pt x="678" y="626"/>
                  </a:cubicBezTo>
                  <a:cubicBezTo>
                    <a:pt x="679" y="626"/>
                    <a:pt x="679" y="625"/>
                    <a:pt x="680" y="625"/>
                  </a:cubicBezTo>
                  <a:cubicBezTo>
                    <a:pt x="680" y="625"/>
                    <a:pt x="680" y="625"/>
                    <a:pt x="680" y="624"/>
                  </a:cubicBezTo>
                  <a:cubicBezTo>
                    <a:pt x="681" y="624"/>
                    <a:pt x="682" y="624"/>
                    <a:pt x="682" y="624"/>
                  </a:cubicBezTo>
                  <a:cubicBezTo>
                    <a:pt x="682" y="624"/>
                    <a:pt x="683" y="623"/>
                    <a:pt x="683" y="623"/>
                  </a:cubicBezTo>
                  <a:cubicBezTo>
                    <a:pt x="684" y="622"/>
                    <a:pt x="684" y="622"/>
                    <a:pt x="685" y="621"/>
                  </a:cubicBezTo>
                  <a:cubicBezTo>
                    <a:pt x="687" y="621"/>
                    <a:pt x="687" y="620"/>
                    <a:pt x="688" y="620"/>
                  </a:cubicBezTo>
                  <a:cubicBezTo>
                    <a:pt x="688" y="619"/>
                    <a:pt x="688" y="619"/>
                    <a:pt x="688" y="619"/>
                  </a:cubicBezTo>
                  <a:cubicBezTo>
                    <a:pt x="688" y="619"/>
                    <a:pt x="688" y="619"/>
                    <a:pt x="689" y="619"/>
                  </a:cubicBezTo>
                  <a:cubicBezTo>
                    <a:pt x="689" y="619"/>
                    <a:pt x="689" y="618"/>
                    <a:pt x="690" y="618"/>
                  </a:cubicBezTo>
                  <a:cubicBezTo>
                    <a:pt x="691" y="618"/>
                    <a:pt x="691" y="617"/>
                    <a:pt x="692" y="617"/>
                  </a:cubicBezTo>
                  <a:cubicBezTo>
                    <a:pt x="693" y="617"/>
                    <a:pt x="692" y="616"/>
                    <a:pt x="692" y="616"/>
                  </a:cubicBezTo>
                  <a:cubicBezTo>
                    <a:pt x="692" y="616"/>
                    <a:pt x="693" y="616"/>
                    <a:pt x="692" y="615"/>
                  </a:cubicBezTo>
                  <a:cubicBezTo>
                    <a:pt x="693" y="615"/>
                    <a:pt x="694" y="615"/>
                    <a:pt x="695" y="615"/>
                  </a:cubicBezTo>
                  <a:cubicBezTo>
                    <a:pt x="695" y="614"/>
                    <a:pt x="693" y="614"/>
                    <a:pt x="694" y="614"/>
                  </a:cubicBezTo>
                  <a:cubicBezTo>
                    <a:pt x="695" y="614"/>
                    <a:pt x="695" y="613"/>
                    <a:pt x="696" y="613"/>
                  </a:cubicBezTo>
                  <a:cubicBezTo>
                    <a:pt x="697" y="613"/>
                    <a:pt x="697" y="612"/>
                    <a:pt x="697" y="612"/>
                  </a:cubicBezTo>
                  <a:cubicBezTo>
                    <a:pt x="698" y="612"/>
                    <a:pt x="699" y="611"/>
                    <a:pt x="700" y="611"/>
                  </a:cubicBezTo>
                  <a:cubicBezTo>
                    <a:pt x="700" y="610"/>
                    <a:pt x="700" y="610"/>
                    <a:pt x="700" y="609"/>
                  </a:cubicBezTo>
                  <a:cubicBezTo>
                    <a:pt x="700" y="609"/>
                    <a:pt x="701" y="610"/>
                    <a:pt x="701" y="609"/>
                  </a:cubicBezTo>
                  <a:cubicBezTo>
                    <a:pt x="701" y="609"/>
                    <a:pt x="701" y="609"/>
                    <a:pt x="702" y="609"/>
                  </a:cubicBezTo>
                  <a:cubicBezTo>
                    <a:pt x="703" y="609"/>
                    <a:pt x="702" y="607"/>
                    <a:pt x="703" y="608"/>
                  </a:cubicBezTo>
                  <a:cubicBezTo>
                    <a:pt x="703" y="609"/>
                    <a:pt x="702" y="609"/>
                    <a:pt x="700" y="610"/>
                  </a:cubicBezTo>
                  <a:close/>
                  <a:moveTo>
                    <a:pt x="707" y="605"/>
                  </a:moveTo>
                  <a:cubicBezTo>
                    <a:pt x="706" y="604"/>
                    <a:pt x="705" y="608"/>
                    <a:pt x="703" y="607"/>
                  </a:cubicBezTo>
                  <a:cubicBezTo>
                    <a:pt x="703" y="606"/>
                    <a:pt x="704" y="606"/>
                    <a:pt x="705" y="606"/>
                  </a:cubicBezTo>
                  <a:cubicBezTo>
                    <a:pt x="705" y="605"/>
                    <a:pt x="706" y="605"/>
                    <a:pt x="706" y="605"/>
                  </a:cubicBezTo>
                  <a:cubicBezTo>
                    <a:pt x="707" y="605"/>
                    <a:pt x="707" y="605"/>
                    <a:pt x="707" y="605"/>
                  </a:cubicBezTo>
                  <a:cubicBezTo>
                    <a:pt x="707" y="605"/>
                    <a:pt x="707" y="605"/>
                    <a:pt x="707" y="605"/>
                  </a:cubicBezTo>
                  <a:close/>
                  <a:moveTo>
                    <a:pt x="723" y="588"/>
                  </a:moveTo>
                  <a:cubicBezTo>
                    <a:pt x="723" y="588"/>
                    <a:pt x="723" y="588"/>
                    <a:pt x="723" y="588"/>
                  </a:cubicBezTo>
                  <a:cubicBezTo>
                    <a:pt x="723" y="588"/>
                    <a:pt x="723" y="588"/>
                    <a:pt x="723" y="588"/>
                  </a:cubicBezTo>
                  <a:cubicBezTo>
                    <a:pt x="723" y="588"/>
                    <a:pt x="723" y="588"/>
                    <a:pt x="723" y="588"/>
                  </a:cubicBezTo>
                  <a:close/>
                  <a:moveTo>
                    <a:pt x="724" y="587"/>
                  </a:moveTo>
                  <a:cubicBezTo>
                    <a:pt x="724" y="587"/>
                    <a:pt x="724" y="587"/>
                    <a:pt x="724" y="587"/>
                  </a:cubicBezTo>
                  <a:cubicBezTo>
                    <a:pt x="724" y="587"/>
                    <a:pt x="724" y="587"/>
                    <a:pt x="724" y="587"/>
                  </a:cubicBezTo>
                  <a:cubicBezTo>
                    <a:pt x="724" y="587"/>
                    <a:pt x="724" y="587"/>
                    <a:pt x="724" y="587"/>
                  </a:cubicBezTo>
                  <a:close/>
                  <a:moveTo>
                    <a:pt x="727" y="584"/>
                  </a:moveTo>
                  <a:cubicBezTo>
                    <a:pt x="727" y="584"/>
                    <a:pt x="726" y="584"/>
                    <a:pt x="726" y="584"/>
                  </a:cubicBezTo>
                  <a:cubicBezTo>
                    <a:pt x="726" y="584"/>
                    <a:pt x="726" y="583"/>
                    <a:pt x="727" y="583"/>
                  </a:cubicBezTo>
                  <a:cubicBezTo>
                    <a:pt x="727" y="583"/>
                    <a:pt x="727" y="583"/>
                    <a:pt x="727" y="583"/>
                  </a:cubicBezTo>
                  <a:lnTo>
                    <a:pt x="727" y="584"/>
                  </a:lnTo>
                  <a:close/>
                  <a:moveTo>
                    <a:pt x="729" y="581"/>
                  </a:moveTo>
                  <a:cubicBezTo>
                    <a:pt x="729" y="581"/>
                    <a:pt x="729" y="581"/>
                    <a:pt x="729" y="581"/>
                  </a:cubicBezTo>
                  <a:cubicBezTo>
                    <a:pt x="729" y="581"/>
                    <a:pt x="729" y="581"/>
                    <a:pt x="729" y="580"/>
                  </a:cubicBezTo>
                  <a:cubicBezTo>
                    <a:pt x="729" y="580"/>
                    <a:pt x="729" y="580"/>
                    <a:pt x="729" y="580"/>
                  </a:cubicBezTo>
                  <a:cubicBezTo>
                    <a:pt x="729" y="580"/>
                    <a:pt x="729" y="580"/>
                    <a:pt x="729" y="580"/>
                  </a:cubicBezTo>
                  <a:cubicBezTo>
                    <a:pt x="729" y="580"/>
                    <a:pt x="729" y="580"/>
                    <a:pt x="729" y="580"/>
                  </a:cubicBezTo>
                  <a:cubicBezTo>
                    <a:pt x="729" y="580"/>
                    <a:pt x="729" y="581"/>
                    <a:pt x="729" y="581"/>
                  </a:cubicBezTo>
                  <a:close/>
                  <a:moveTo>
                    <a:pt x="730" y="580"/>
                  </a:moveTo>
                  <a:cubicBezTo>
                    <a:pt x="730" y="580"/>
                    <a:pt x="730" y="580"/>
                    <a:pt x="730" y="580"/>
                  </a:cubicBezTo>
                  <a:cubicBezTo>
                    <a:pt x="730" y="580"/>
                    <a:pt x="730" y="580"/>
                    <a:pt x="730" y="580"/>
                  </a:cubicBezTo>
                  <a:cubicBezTo>
                    <a:pt x="730" y="580"/>
                    <a:pt x="730" y="580"/>
                    <a:pt x="730" y="580"/>
                  </a:cubicBezTo>
                  <a:close/>
                  <a:moveTo>
                    <a:pt x="730" y="579"/>
                  </a:moveTo>
                  <a:cubicBezTo>
                    <a:pt x="730" y="579"/>
                    <a:pt x="730" y="579"/>
                    <a:pt x="730" y="579"/>
                  </a:cubicBezTo>
                  <a:cubicBezTo>
                    <a:pt x="730" y="579"/>
                    <a:pt x="730" y="579"/>
                    <a:pt x="730" y="579"/>
                  </a:cubicBezTo>
                  <a:cubicBezTo>
                    <a:pt x="730" y="579"/>
                    <a:pt x="730" y="579"/>
                    <a:pt x="730" y="579"/>
                  </a:cubicBezTo>
                  <a:cubicBezTo>
                    <a:pt x="730" y="579"/>
                    <a:pt x="730" y="579"/>
                    <a:pt x="730" y="579"/>
                  </a:cubicBezTo>
                  <a:close/>
                  <a:moveTo>
                    <a:pt x="88" y="594"/>
                  </a:moveTo>
                  <a:cubicBezTo>
                    <a:pt x="79" y="568"/>
                    <a:pt x="73" y="541"/>
                    <a:pt x="74" y="513"/>
                  </a:cubicBezTo>
                  <a:cubicBezTo>
                    <a:pt x="74" y="506"/>
                    <a:pt x="75" y="498"/>
                    <a:pt x="76" y="490"/>
                  </a:cubicBezTo>
                  <a:cubicBezTo>
                    <a:pt x="76" y="488"/>
                    <a:pt x="77" y="487"/>
                    <a:pt x="77" y="485"/>
                  </a:cubicBezTo>
                  <a:cubicBezTo>
                    <a:pt x="78" y="478"/>
                    <a:pt x="79" y="473"/>
                    <a:pt x="81" y="467"/>
                  </a:cubicBezTo>
                  <a:cubicBezTo>
                    <a:pt x="84" y="459"/>
                    <a:pt x="88" y="455"/>
                    <a:pt x="88" y="447"/>
                  </a:cubicBezTo>
                  <a:cubicBezTo>
                    <a:pt x="88" y="443"/>
                    <a:pt x="87" y="439"/>
                    <a:pt x="84" y="435"/>
                  </a:cubicBezTo>
                  <a:cubicBezTo>
                    <a:pt x="79" y="429"/>
                    <a:pt x="71" y="431"/>
                    <a:pt x="70" y="431"/>
                  </a:cubicBezTo>
                  <a:cubicBezTo>
                    <a:pt x="71" y="430"/>
                    <a:pt x="72" y="428"/>
                    <a:pt x="73" y="423"/>
                  </a:cubicBezTo>
                  <a:cubicBezTo>
                    <a:pt x="76" y="401"/>
                    <a:pt x="49" y="399"/>
                    <a:pt x="37" y="411"/>
                  </a:cubicBezTo>
                  <a:cubicBezTo>
                    <a:pt x="34" y="413"/>
                    <a:pt x="32" y="416"/>
                    <a:pt x="31" y="419"/>
                  </a:cubicBezTo>
                  <a:cubicBezTo>
                    <a:pt x="30" y="421"/>
                    <a:pt x="30" y="427"/>
                    <a:pt x="31" y="429"/>
                  </a:cubicBezTo>
                  <a:cubicBezTo>
                    <a:pt x="26" y="426"/>
                    <a:pt x="21" y="429"/>
                    <a:pt x="18" y="431"/>
                  </a:cubicBezTo>
                  <a:cubicBezTo>
                    <a:pt x="0" y="441"/>
                    <a:pt x="5" y="476"/>
                    <a:pt x="22" y="485"/>
                  </a:cubicBezTo>
                  <a:cubicBezTo>
                    <a:pt x="53" y="503"/>
                    <a:pt x="67" y="446"/>
                    <a:pt x="36" y="453"/>
                  </a:cubicBezTo>
                  <a:cubicBezTo>
                    <a:pt x="31" y="454"/>
                    <a:pt x="29" y="460"/>
                    <a:pt x="30" y="466"/>
                  </a:cubicBezTo>
                  <a:cubicBezTo>
                    <a:pt x="29" y="465"/>
                    <a:pt x="26" y="460"/>
                    <a:pt x="28" y="454"/>
                  </a:cubicBezTo>
                  <a:cubicBezTo>
                    <a:pt x="30" y="446"/>
                    <a:pt x="38" y="443"/>
                    <a:pt x="45" y="445"/>
                  </a:cubicBezTo>
                  <a:cubicBezTo>
                    <a:pt x="60" y="448"/>
                    <a:pt x="58" y="463"/>
                    <a:pt x="57" y="475"/>
                  </a:cubicBezTo>
                  <a:cubicBezTo>
                    <a:pt x="54" y="495"/>
                    <a:pt x="52" y="516"/>
                    <a:pt x="56" y="537"/>
                  </a:cubicBezTo>
                  <a:cubicBezTo>
                    <a:pt x="60" y="564"/>
                    <a:pt x="70" y="590"/>
                    <a:pt x="83" y="614"/>
                  </a:cubicBezTo>
                  <a:cubicBezTo>
                    <a:pt x="90" y="627"/>
                    <a:pt x="97" y="641"/>
                    <a:pt x="105" y="653"/>
                  </a:cubicBezTo>
                  <a:cubicBezTo>
                    <a:pt x="110" y="661"/>
                    <a:pt x="114" y="668"/>
                    <a:pt x="119" y="675"/>
                  </a:cubicBezTo>
                  <a:cubicBezTo>
                    <a:pt x="125" y="683"/>
                    <a:pt x="130" y="685"/>
                    <a:pt x="136" y="693"/>
                  </a:cubicBezTo>
                  <a:cubicBezTo>
                    <a:pt x="145" y="700"/>
                    <a:pt x="145" y="700"/>
                    <a:pt x="145" y="700"/>
                  </a:cubicBezTo>
                  <a:cubicBezTo>
                    <a:pt x="132" y="681"/>
                    <a:pt x="120" y="663"/>
                    <a:pt x="110" y="644"/>
                  </a:cubicBezTo>
                  <a:cubicBezTo>
                    <a:pt x="101" y="628"/>
                    <a:pt x="94" y="611"/>
                    <a:pt x="88" y="594"/>
                  </a:cubicBezTo>
                  <a:close/>
                  <a:moveTo>
                    <a:pt x="103" y="645"/>
                  </a:moveTo>
                  <a:cubicBezTo>
                    <a:pt x="102" y="645"/>
                    <a:pt x="102" y="645"/>
                    <a:pt x="102" y="645"/>
                  </a:cubicBezTo>
                  <a:cubicBezTo>
                    <a:pt x="102" y="645"/>
                    <a:pt x="102" y="645"/>
                    <a:pt x="102" y="645"/>
                  </a:cubicBezTo>
                  <a:cubicBezTo>
                    <a:pt x="102" y="644"/>
                    <a:pt x="102" y="644"/>
                    <a:pt x="102" y="644"/>
                  </a:cubicBezTo>
                  <a:cubicBezTo>
                    <a:pt x="102" y="644"/>
                    <a:pt x="102" y="644"/>
                    <a:pt x="102" y="644"/>
                  </a:cubicBezTo>
                  <a:cubicBezTo>
                    <a:pt x="102" y="644"/>
                    <a:pt x="102" y="643"/>
                    <a:pt x="101" y="643"/>
                  </a:cubicBezTo>
                  <a:cubicBezTo>
                    <a:pt x="101" y="643"/>
                    <a:pt x="101" y="642"/>
                    <a:pt x="101" y="642"/>
                  </a:cubicBezTo>
                  <a:cubicBezTo>
                    <a:pt x="101" y="642"/>
                    <a:pt x="101" y="642"/>
                    <a:pt x="100" y="641"/>
                  </a:cubicBezTo>
                  <a:cubicBezTo>
                    <a:pt x="100" y="641"/>
                    <a:pt x="100" y="640"/>
                    <a:pt x="100" y="640"/>
                  </a:cubicBezTo>
                  <a:cubicBezTo>
                    <a:pt x="100" y="640"/>
                    <a:pt x="100" y="640"/>
                    <a:pt x="99" y="639"/>
                  </a:cubicBezTo>
                  <a:cubicBezTo>
                    <a:pt x="99" y="639"/>
                    <a:pt x="99" y="638"/>
                    <a:pt x="99" y="638"/>
                  </a:cubicBezTo>
                  <a:cubicBezTo>
                    <a:pt x="99" y="638"/>
                    <a:pt x="99" y="638"/>
                    <a:pt x="99" y="638"/>
                  </a:cubicBezTo>
                  <a:cubicBezTo>
                    <a:pt x="99" y="637"/>
                    <a:pt x="98" y="637"/>
                    <a:pt x="98" y="637"/>
                  </a:cubicBezTo>
                  <a:cubicBezTo>
                    <a:pt x="98" y="636"/>
                    <a:pt x="98" y="636"/>
                    <a:pt x="98" y="636"/>
                  </a:cubicBezTo>
                  <a:cubicBezTo>
                    <a:pt x="98" y="636"/>
                    <a:pt x="98" y="636"/>
                    <a:pt x="98" y="636"/>
                  </a:cubicBezTo>
                  <a:cubicBezTo>
                    <a:pt x="97" y="635"/>
                    <a:pt x="97" y="635"/>
                    <a:pt x="97" y="634"/>
                  </a:cubicBezTo>
                  <a:cubicBezTo>
                    <a:pt x="97" y="634"/>
                    <a:pt x="97" y="634"/>
                    <a:pt x="97" y="633"/>
                  </a:cubicBezTo>
                  <a:cubicBezTo>
                    <a:pt x="97" y="633"/>
                    <a:pt x="97" y="632"/>
                    <a:pt x="96" y="632"/>
                  </a:cubicBezTo>
                  <a:cubicBezTo>
                    <a:pt x="96" y="632"/>
                    <a:pt x="96" y="632"/>
                    <a:pt x="96" y="631"/>
                  </a:cubicBezTo>
                  <a:cubicBezTo>
                    <a:pt x="96" y="631"/>
                    <a:pt x="96" y="630"/>
                    <a:pt x="95" y="630"/>
                  </a:cubicBezTo>
                  <a:cubicBezTo>
                    <a:pt x="95" y="630"/>
                    <a:pt x="95" y="630"/>
                    <a:pt x="95" y="629"/>
                  </a:cubicBezTo>
                  <a:cubicBezTo>
                    <a:pt x="94" y="629"/>
                    <a:pt x="94" y="628"/>
                    <a:pt x="94" y="628"/>
                  </a:cubicBezTo>
                  <a:cubicBezTo>
                    <a:pt x="94" y="628"/>
                    <a:pt x="94" y="627"/>
                    <a:pt x="94" y="627"/>
                  </a:cubicBezTo>
                  <a:cubicBezTo>
                    <a:pt x="93" y="626"/>
                    <a:pt x="93" y="626"/>
                    <a:pt x="93" y="625"/>
                  </a:cubicBezTo>
                  <a:cubicBezTo>
                    <a:pt x="93" y="625"/>
                    <a:pt x="93" y="625"/>
                    <a:pt x="93" y="624"/>
                  </a:cubicBezTo>
                  <a:cubicBezTo>
                    <a:pt x="93" y="624"/>
                    <a:pt x="93" y="623"/>
                    <a:pt x="93" y="623"/>
                  </a:cubicBezTo>
                  <a:cubicBezTo>
                    <a:pt x="93" y="623"/>
                    <a:pt x="93" y="623"/>
                    <a:pt x="92" y="622"/>
                  </a:cubicBezTo>
                  <a:cubicBezTo>
                    <a:pt x="92" y="622"/>
                    <a:pt x="92" y="622"/>
                    <a:pt x="92" y="622"/>
                  </a:cubicBezTo>
                  <a:cubicBezTo>
                    <a:pt x="92" y="621"/>
                    <a:pt x="92" y="621"/>
                    <a:pt x="92" y="620"/>
                  </a:cubicBezTo>
                  <a:cubicBezTo>
                    <a:pt x="92" y="620"/>
                    <a:pt x="92" y="620"/>
                    <a:pt x="92" y="620"/>
                  </a:cubicBezTo>
                  <a:cubicBezTo>
                    <a:pt x="92" y="620"/>
                    <a:pt x="91" y="620"/>
                    <a:pt x="91" y="619"/>
                  </a:cubicBezTo>
                  <a:cubicBezTo>
                    <a:pt x="91" y="618"/>
                    <a:pt x="91" y="619"/>
                    <a:pt x="91" y="618"/>
                  </a:cubicBezTo>
                  <a:cubicBezTo>
                    <a:pt x="91" y="618"/>
                    <a:pt x="92" y="618"/>
                    <a:pt x="92" y="619"/>
                  </a:cubicBezTo>
                  <a:cubicBezTo>
                    <a:pt x="92" y="619"/>
                    <a:pt x="93" y="620"/>
                    <a:pt x="92" y="620"/>
                  </a:cubicBezTo>
                  <a:cubicBezTo>
                    <a:pt x="93" y="620"/>
                    <a:pt x="93" y="621"/>
                    <a:pt x="93" y="621"/>
                  </a:cubicBezTo>
                  <a:cubicBezTo>
                    <a:pt x="93" y="621"/>
                    <a:pt x="93" y="622"/>
                    <a:pt x="93" y="622"/>
                  </a:cubicBezTo>
                  <a:cubicBezTo>
                    <a:pt x="93" y="622"/>
                    <a:pt x="93" y="622"/>
                    <a:pt x="93" y="622"/>
                  </a:cubicBezTo>
                  <a:cubicBezTo>
                    <a:pt x="93" y="623"/>
                    <a:pt x="93" y="623"/>
                    <a:pt x="93" y="623"/>
                  </a:cubicBezTo>
                  <a:cubicBezTo>
                    <a:pt x="94" y="623"/>
                    <a:pt x="94" y="623"/>
                    <a:pt x="94" y="623"/>
                  </a:cubicBezTo>
                  <a:cubicBezTo>
                    <a:pt x="94" y="623"/>
                    <a:pt x="94" y="623"/>
                    <a:pt x="94" y="624"/>
                  </a:cubicBezTo>
                  <a:cubicBezTo>
                    <a:pt x="94" y="624"/>
                    <a:pt x="94" y="624"/>
                    <a:pt x="94" y="624"/>
                  </a:cubicBezTo>
                  <a:cubicBezTo>
                    <a:pt x="94" y="624"/>
                    <a:pt x="94" y="624"/>
                    <a:pt x="94" y="625"/>
                  </a:cubicBezTo>
                  <a:cubicBezTo>
                    <a:pt x="94" y="625"/>
                    <a:pt x="94" y="625"/>
                    <a:pt x="94" y="625"/>
                  </a:cubicBezTo>
                  <a:cubicBezTo>
                    <a:pt x="94" y="625"/>
                    <a:pt x="94" y="625"/>
                    <a:pt x="94" y="625"/>
                  </a:cubicBezTo>
                  <a:cubicBezTo>
                    <a:pt x="94" y="626"/>
                    <a:pt x="95" y="626"/>
                    <a:pt x="95" y="626"/>
                  </a:cubicBezTo>
                  <a:cubicBezTo>
                    <a:pt x="95" y="626"/>
                    <a:pt x="95" y="626"/>
                    <a:pt x="95" y="627"/>
                  </a:cubicBezTo>
                  <a:cubicBezTo>
                    <a:pt x="95" y="627"/>
                    <a:pt x="96" y="627"/>
                    <a:pt x="96" y="627"/>
                  </a:cubicBezTo>
                  <a:cubicBezTo>
                    <a:pt x="96" y="628"/>
                    <a:pt x="95" y="628"/>
                    <a:pt x="96" y="628"/>
                  </a:cubicBezTo>
                  <a:cubicBezTo>
                    <a:pt x="96" y="628"/>
                    <a:pt x="96" y="628"/>
                    <a:pt x="96" y="628"/>
                  </a:cubicBezTo>
                  <a:cubicBezTo>
                    <a:pt x="96" y="629"/>
                    <a:pt x="96" y="629"/>
                    <a:pt x="96" y="629"/>
                  </a:cubicBezTo>
                  <a:cubicBezTo>
                    <a:pt x="96" y="629"/>
                    <a:pt x="96" y="629"/>
                    <a:pt x="96" y="630"/>
                  </a:cubicBezTo>
                  <a:cubicBezTo>
                    <a:pt x="96" y="630"/>
                    <a:pt x="96" y="630"/>
                    <a:pt x="96" y="631"/>
                  </a:cubicBezTo>
                  <a:cubicBezTo>
                    <a:pt x="96" y="631"/>
                    <a:pt x="97" y="632"/>
                    <a:pt x="97" y="631"/>
                  </a:cubicBezTo>
                  <a:cubicBezTo>
                    <a:pt x="97" y="631"/>
                    <a:pt x="97" y="631"/>
                    <a:pt x="97" y="631"/>
                  </a:cubicBezTo>
                  <a:cubicBezTo>
                    <a:pt x="97" y="630"/>
                    <a:pt x="97" y="630"/>
                    <a:pt x="97" y="631"/>
                  </a:cubicBezTo>
                  <a:cubicBezTo>
                    <a:pt x="97" y="630"/>
                    <a:pt x="97" y="630"/>
                    <a:pt x="97" y="630"/>
                  </a:cubicBezTo>
                  <a:cubicBezTo>
                    <a:pt x="97" y="630"/>
                    <a:pt x="97" y="631"/>
                    <a:pt x="97" y="631"/>
                  </a:cubicBezTo>
                  <a:cubicBezTo>
                    <a:pt x="98" y="631"/>
                    <a:pt x="98" y="631"/>
                    <a:pt x="98" y="632"/>
                  </a:cubicBezTo>
                  <a:cubicBezTo>
                    <a:pt x="98" y="632"/>
                    <a:pt x="98" y="632"/>
                    <a:pt x="98" y="632"/>
                  </a:cubicBezTo>
                  <a:cubicBezTo>
                    <a:pt x="98" y="632"/>
                    <a:pt x="98" y="632"/>
                    <a:pt x="98" y="633"/>
                  </a:cubicBezTo>
                  <a:cubicBezTo>
                    <a:pt x="97" y="633"/>
                    <a:pt x="98" y="633"/>
                    <a:pt x="98" y="633"/>
                  </a:cubicBezTo>
                  <a:cubicBezTo>
                    <a:pt x="98" y="633"/>
                    <a:pt x="98" y="634"/>
                    <a:pt x="98" y="634"/>
                  </a:cubicBezTo>
                  <a:cubicBezTo>
                    <a:pt x="98" y="634"/>
                    <a:pt x="98" y="635"/>
                    <a:pt x="98" y="635"/>
                  </a:cubicBezTo>
                  <a:cubicBezTo>
                    <a:pt x="98" y="635"/>
                    <a:pt x="99" y="636"/>
                    <a:pt x="99" y="636"/>
                  </a:cubicBezTo>
                  <a:cubicBezTo>
                    <a:pt x="99" y="636"/>
                    <a:pt x="99" y="637"/>
                    <a:pt x="99" y="637"/>
                  </a:cubicBezTo>
                  <a:cubicBezTo>
                    <a:pt x="99" y="637"/>
                    <a:pt x="99" y="637"/>
                    <a:pt x="100" y="638"/>
                  </a:cubicBezTo>
                  <a:cubicBezTo>
                    <a:pt x="100" y="638"/>
                    <a:pt x="100" y="639"/>
                    <a:pt x="100" y="639"/>
                  </a:cubicBezTo>
                  <a:cubicBezTo>
                    <a:pt x="100" y="639"/>
                    <a:pt x="101" y="640"/>
                    <a:pt x="101" y="640"/>
                  </a:cubicBezTo>
                  <a:cubicBezTo>
                    <a:pt x="101" y="640"/>
                    <a:pt x="101" y="641"/>
                    <a:pt x="101" y="641"/>
                  </a:cubicBezTo>
                  <a:cubicBezTo>
                    <a:pt x="101" y="641"/>
                    <a:pt x="101" y="642"/>
                    <a:pt x="102" y="642"/>
                  </a:cubicBezTo>
                  <a:cubicBezTo>
                    <a:pt x="102" y="642"/>
                    <a:pt x="102" y="643"/>
                    <a:pt x="102" y="643"/>
                  </a:cubicBezTo>
                  <a:cubicBezTo>
                    <a:pt x="102" y="643"/>
                    <a:pt x="102" y="644"/>
                    <a:pt x="102" y="644"/>
                  </a:cubicBezTo>
                  <a:cubicBezTo>
                    <a:pt x="102" y="644"/>
                    <a:pt x="103" y="644"/>
                    <a:pt x="103" y="645"/>
                  </a:cubicBezTo>
                  <a:cubicBezTo>
                    <a:pt x="103" y="645"/>
                    <a:pt x="103" y="645"/>
                    <a:pt x="103" y="645"/>
                  </a:cubicBezTo>
                  <a:cubicBezTo>
                    <a:pt x="103" y="645"/>
                    <a:pt x="103" y="646"/>
                    <a:pt x="103" y="645"/>
                  </a:cubicBezTo>
                  <a:close/>
                  <a:moveTo>
                    <a:pt x="105" y="650"/>
                  </a:moveTo>
                  <a:cubicBezTo>
                    <a:pt x="105" y="650"/>
                    <a:pt x="104" y="650"/>
                    <a:pt x="104" y="650"/>
                  </a:cubicBezTo>
                  <a:cubicBezTo>
                    <a:pt x="104" y="649"/>
                    <a:pt x="104" y="648"/>
                    <a:pt x="104" y="648"/>
                  </a:cubicBezTo>
                  <a:cubicBezTo>
                    <a:pt x="104" y="647"/>
                    <a:pt x="103" y="647"/>
                    <a:pt x="103" y="646"/>
                  </a:cubicBezTo>
                  <a:cubicBezTo>
                    <a:pt x="103" y="646"/>
                    <a:pt x="104" y="646"/>
                    <a:pt x="104" y="646"/>
                  </a:cubicBezTo>
                  <a:cubicBezTo>
                    <a:pt x="104" y="647"/>
                    <a:pt x="104" y="648"/>
                    <a:pt x="105" y="648"/>
                  </a:cubicBezTo>
                  <a:cubicBezTo>
                    <a:pt x="105" y="649"/>
                    <a:pt x="105" y="649"/>
                    <a:pt x="105" y="649"/>
                  </a:cubicBezTo>
                  <a:cubicBezTo>
                    <a:pt x="105" y="650"/>
                    <a:pt x="106" y="650"/>
                    <a:pt x="106" y="651"/>
                  </a:cubicBezTo>
                  <a:cubicBezTo>
                    <a:pt x="105" y="651"/>
                    <a:pt x="105" y="650"/>
                    <a:pt x="105" y="650"/>
                  </a:cubicBezTo>
                  <a:close/>
                  <a:moveTo>
                    <a:pt x="109" y="656"/>
                  </a:moveTo>
                  <a:cubicBezTo>
                    <a:pt x="108" y="656"/>
                    <a:pt x="108" y="655"/>
                    <a:pt x="107" y="654"/>
                  </a:cubicBezTo>
                  <a:cubicBezTo>
                    <a:pt x="107" y="654"/>
                    <a:pt x="106" y="653"/>
                    <a:pt x="107" y="653"/>
                  </a:cubicBezTo>
                  <a:cubicBezTo>
                    <a:pt x="107" y="653"/>
                    <a:pt x="107" y="653"/>
                    <a:pt x="107" y="653"/>
                  </a:cubicBezTo>
                  <a:cubicBezTo>
                    <a:pt x="108" y="654"/>
                    <a:pt x="109" y="655"/>
                    <a:pt x="109" y="656"/>
                  </a:cubicBezTo>
                  <a:close/>
                  <a:moveTo>
                    <a:pt x="124" y="674"/>
                  </a:moveTo>
                  <a:cubicBezTo>
                    <a:pt x="124" y="675"/>
                    <a:pt x="124" y="675"/>
                    <a:pt x="124" y="675"/>
                  </a:cubicBezTo>
                  <a:cubicBezTo>
                    <a:pt x="125" y="676"/>
                    <a:pt x="125" y="676"/>
                    <a:pt x="125" y="676"/>
                  </a:cubicBezTo>
                  <a:cubicBezTo>
                    <a:pt x="126" y="676"/>
                    <a:pt x="126" y="677"/>
                    <a:pt x="126" y="677"/>
                  </a:cubicBezTo>
                  <a:cubicBezTo>
                    <a:pt x="126" y="677"/>
                    <a:pt x="126" y="677"/>
                    <a:pt x="126" y="677"/>
                  </a:cubicBezTo>
                  <a:cubicBezTo>
                    <a:pt x="127" y="677"/>
                    <a:pt x="127" y="678"/>
                    <a:pt x="127" y="677"/>
                  </a:cubicBezTo>
                  <a:cubicBezTo>
                    <a:pt x="127" y="678"/>
                    <a:pt x="127" y="678"/>
                    <a:pt x="128" y="679"/>
                  </a:cubicBezTo>
                  <a:cubicBezTo>
                    <a:pt x="129" y="680"/>
                    <a:pt x="130" y="681"/>
                    <a:pt x="130" y="682"/>
                  </a:cubicBezTo>
                  <a:cubicBezTo>
                    <a:pt x="131" y="683"/>
                    <a:pt x="131" y="683"/>
                    <a:pt x="131" y="683"/>
                  </a:cubicBezTo>
                  <a:cubicBezTo>
                    <a:pt x="131" y="682"/>
                    <a:pt x="130" y="682"/>
                    <a:pt x="130" y="682"/>
                  </a:cubicBezTo>
                  <a:cubicBezTo>
                    <a:pt x="131" y="682"/>
                    <a:pt x="131" y="682"/>
                    <a:pt x="131" y="682"/>
                  </a:cubicBezTo>
                  <a:cubicBezTo>
                    <a:pt x="131" y="683"/>
                    <a:pt x="131" y="683"/>
                    <a:pt x="132" y="683"/>
                  </a:cubicBezTo>
                  <a:cubicBezTo>
                    <a:pt x="132" y="684"/>
                    <a:pt x="132" y="684"/>
                    <a:pt x="132" y="684"/>
                  </a:cubicBezTo>
                  <a:cubicBezTo>
                    <a:pt x="133" y="685"/>
                    <a:pt x="133" y="685"/>
                    <a:pt x="133" y="685"/>
                  </a:cubicBezTo>
                  <a:cubicBezTo>
                    <a:pt x="133" y="685"/>
                    <a:pt x="133" y="686"/>
                    <a:pt x="134" y="686"/>
                  </a:cubicBezTo>
                  <a:cubicBezTo>
                    <a:pt x="134" y="686"/>
                    <a:pt x="135" y="687"/>
                    <a:pt x="135" y="687"/>
                  </a:cubicBezTo>
                  <a:cubicBezTo>
                    <a:pt x="136" y="688"/>
                    <a:pt x="136" y="688"/>
                    <a:pt x="137" y="689"/>
                  </a:cubicBezTo>
                  <a:cubicBezTo>
                    <a:pt x="137" y="689"/>
                    <a:pt x="138" y="690"/>
                    <a:pt x="138" y="691"/>
                  </a:cubicBezTo>
                  <a:cubicBezTo>
                    <a:pt x="138" y="691"/>
                    <a:pt x="139" y="692"/>
                    <a:pt x="139" y="692"/>
                  </a:cubicBezTo>
                  <a:cubicBezTo>
                    <a:pt x="138" y="691"/>
                    <a:pt x="138" y="690"/>
                    <a:pt x="137" y="690"/>
                  </a:cubicBezTo>
                  <a:cubicBezTo>
                    <a:pt x="136" y="689"/>
                    <a:pt x="136" y="688"/>
                    <a:pt x="135" y="688"/>
                  </a:cubicBezTo>
                  <a:cubicBezTo>
                    <a:pt x="135" y="687"/>
                    <a:pt x="134" y="687"/>
                    <a:pt x="133" y="686"/>
                  </a:cubicBezTo>
                  <a:cubicBezTo>
                    <a:pt x="133" y="686"/>
                    <a:pt x="133" y="685"/>
                    <a:pt x="132" y="685"/>
                  </a:cubicBezTo>
                  <a:cubicBezTo>
                    <a:pt x="132" y="685"/>
                    <a:pt x="132" y="684"/>
                    <a:pt x="131" y="684"/>
                  </a:cubicBezTo>
                  <a:cubicBezTo>
                    <a:pt x="131" y="684"/>
                    <a:pt x="131" y="684"/>
                    <a:pt x="131" y="683"/>
                  </a:cubicBezTo>
                  <a:cubicBezTo>
                    <a:pt x="130" y="683"/>
                    <a:pt x="130" y="683"/>
                    <a:pt x="130" y="682"/>
                  </a:cubicBezTo>
                  <a:cubicBezTo>
                    <a:pt x="129" y="682"/>
                    <a:pt x="129" y="681"/>
                    <a:pt x="129" y="681"/>
                  </a:cubicBezTo>
                  <a:cubicBezTo>
                    <a:pt x="127" y="679"/>
                    <a:pt x="127" y="679"/>
                    <a:pt x="127" y="679"/>
                  </a:cubicBezTo>
                  <a:cubicBezTo>
                    <a:pt x="127" y="679"/>
                    <a:pt x="126" y="678"/>
                    <a:pt x="126" y="678"/>
                  </a:cubicBezTo>
                  <a:cubicBezTo>
                    <a:pt x="126" y="679"/>
                    <a:pt x="126" y="678"/>
                    <a:pt x="126" y="678"/>
                  </a:cubicBezTo>
                  <a:cubicBezTo>
                    <a:pt x="126" y="677"/>
                    <a:pt x="125" y="677"/>
                    <a:pt x="125" y="677"/>
                  </a:cubicBezTo>
                  <a:cubicBezTo>
                    <a:pt x="125" y="677"/>
                    <a:pt x="125" y="676"/>
                    <a:pt x="125" y="676"/>
                  </a:cubicBezTo>
                  <a:cubicBezTo>
                    <a:pt x="125" y="676"/>
                    <a:pt x="124" y="676"/>
                    <a:pt x="124" y="676"/>
                  </a:cubicBezTo>
                  <a:cubicBezTo>
                    <a:pt x="124" y="675"/>
                    <a:pt x="124" y="675"/>
                    <a:pt x="123" y="674"/>
                  </a:cubicBezTo>
                  <a:cubicBezTo>
                    <a:pt x="123" y="674"/>
                    <a:pt x="123" y="674"/>
                    <a:pt x="124" y="674"/>
                  </a:cubicBezTo>
                  <a:close/>
                  <a:moveTo>
                    <a:pt x="116" y="664"/>
                  </a:moveTo>
                  <a:cubicBezTo>
                    <a:pt x="116" y="664"/>
                    <a:pt x="117" y="664"/>
                    <a:pt x="117" y="664"/>
                  </a:cubicBezTo>
                  <a:cubicBezTo>
                    <a:pt x="117" y="665"/>
                    <a:pt x="119" y="666"/>
                    <a:pt x="118" y="667"/>
                  </a:cubicBezTo>
                  <a:cubicBezTo>
                    <a:pt x="117" y="667"/>
                    <a:pt x="117" y="666"/>
                    <a:pt x="117" y="666"/>
                  </a:cubicBezTo>
                  <a:cubicBezTo>
                    <a:pt x="117" y="665"/>
                    <a:pt x="116" y="665"/>
                    <a:pt x="116" y="664"/>
                  </a:cubicBezTo>
                  <a:close/>
                  <a:moveTo>
                    <a:pt x="113" y="658"/>
                  </a:moveTo>
                  <a:cubicBezTo>
                    <a:pt x="113" y="659"/>
                    <a:pt x="114" y="659"/>
                    <a:pt x="114" y="660"/>
                  </a:cubicBezTo>
                  <a:cubicBezTo>
                    <a:pt x="114" y="660"/>
                    <a:pt x="114" y="661"/>
                    <a:pt x="114" y="661"/>
                  </a:cubicBezTo>
                  <a:cubicBezTo>
                    <a:pt x="115" y="662"/>
                    <a:pt x="115" y="662"/>
                    <a:pt x="116" y="663"/>
                  </a:cubicBezTo>
                  <a:cubicBezTo>
                    <a:pt x="115" y="663"/>
                    <a:pt x="115" y="662"/>
                    <a:pt x="114" y="662"/>
                  </a:cubicBezTo>
                  <a:cubicBezTo>
                    <a:pt x="114" y="662"/>
                    <a:pt x="114" y="662"/>
                    <a:pt x="114" y="662"/>
                  </a:cubicBezTo>
                  <a:cubicBezTo>
                    <a:pt x="113" y="661"/>
                    <a:pt x="113" y="660"/>
                    <a:pt x="113" y="660"/>
                  </a:cubicBezTo>
                  <a:cubicBezTo>
                    <a:pt x="113" y="659"/>
                    <a:pt x="112" y="659"/>
                    <a:pt x="112" y="658"/>
                  </a:cubicBezTo>
                  <a:cubicBezTo>
                    <a:pt x="113" y="658"/>
                    <a:pt x="113" y="658"/>
                    <a:pt x="113" y="658"/>
                  </a:cubicBezTo>
                  <a:close/>
                  <a:moveTo>
                    <a:pt x="114" y="663"/>
                  </a:moveTo>
                  <a:cubicBezTo>
                    <a:pt x="114" y="664"/>
                    <a:pt x="114" y="664"/>
                    <a:pt x="114" y="664"/>
                  </a:cubicBezTo>
                  <a:cubicBezTo>
                    <a:pt x="114" y="665"/>
                    <a:pt x="115" y="665"/>
                    <a:pt x="115" y="665"/>
                  </a:cubicBezTo>
                  <a:cubicBezTo>
                    <a:pt x="115" y="665"/>
                    <a:pt x="115" y="666"/>
                    <a:pt x="116" y="667"/>
                  </a:cubicBezTo>
                  <a:cubicBezTo>
                    <a:pt x="116" y="666"/>
                    <a:pt x="116" y="666"/>
                    <a:pt x="116" y="666"/>
                  </a:cubicBezTo>
                  <a:cubicBezTo>
                    <a:pt x="116" y="666"/>
                    <a:pt x="116" y="667"/>
                    <a:pt x="117" y="667"/>
                  </a:cubicBezTo>
                  <a:cubicBezTo>
                    <a:pt x="117" y="667"/>
                    <a:pt x="117" y="668"/>
                    <a:pt x="118" y="668"/>
                  </a:cubicBezTo>
                  <a:cubicBezTo>
                    <a:pt x="119" y="669"/>
                    <a:pt x="119" y="671"/>
                    <a:pt x="120" y="672"/>
                  </a:cubicBezTo>
                  <a:cubicBezTo>
                    <a:pt x="120" y="672"/>
                    <a:pt x="120" y="673"/>
                    <a:pt x="120" y="672"/>
                  </a:cubicBezTo>
                  <a:cubicBezTo>
                    <a:pt x="120" y="672"/>
                    <a:pt x="120" y="672"/>
                    <a:pt x="120" y="671"/>
                  </a:cubicBezTo>
                  <a:cubicBezTo>
                    <a:pt x="120" y="671"/>
                    <a:pt x="120" y="672"/>
                    <a:pt x="120" y="672"/>
                  </a:cubicBezTo>
                  <a:cubicBezTo>
                    <a:pt x="121" y="672"/>
                    <a:pt x="121" y="672"/>
                    <a:pt x="121" y="673"/>
                  </a:cubicBezTo>
                  <a:cubicBezTo>
                    <a:pt x="121" y="673"/>
                    <a:pt x="121" y="674"/>
                    <a:pt x="122" y="674"/>
                  </a:cubicBezTo>
                  <a:cubicBezTo>
                    <a:pt x="122" y="674"/>
                    <a:pt x="122" y="675"/>
                    <a:pt x="122" y="675"/>
                  </a:cubicBezTo>
                  <a:cubicBezTo>
                    <a:pt x="123" y="675"/>
                    <a:pt x="123" y="676"/>
                    <a:pt x="123" y="676"/>
                  </a:cubicBezTo>
                  <a:cubicBezTo>
                    <a:pt x="123" y="676"/>
                    <a:pt x="124" y="677"/>
                    <a:pt x="124" y="677"/>
                  </a:cubicBezTo>
                  <a:cubicBezTo>
                    <a:pt x="125" y="678"/>
                    <a:pt x="125" y="678"/>
                    <a:pt x="126" y="679"/>
                  </a:cubicBezTo>
                  <a:cubicBezTo>
                    <a:pt x="126" y="680"/>
                    <a:pt x="127" y="680"/>
                    <a:pt x="126" y="680"/>
                  </a:cubicBezTo>
                  <a:cubicBezTo>
                    <a:pt x="125" y="679"/>
                    <a:pt x="125" y="679"/>
                    <a:pt x="124" y="678"/>
                  </a:cubicBezTo>
                  <a:cubicBezTo>
                    <a:pt x="124" y="677"/>
                    <a:pt x="123" y="677"/>
                    <a:pt x="123" y="676"/>
                  </a:cubicBezTo>
                  <a:cubicBezTo>
                    <a:pt x="122" y="676"/>
                    <a:pt x="122" y="675"/>
                    <a:pt x="122" y="675"/>
                  </a:cubicBezTo>
                  <a:cubicBezTo>
                    <a:pt x="121" y="674"/>
                    <a:pt x="121" y="674"/>
                    <a:pt x="121" y="673"/>
                  </a:cubicBezTo>
                  <a:cubicBezTo>
                    <a:pt x="121" y="674"/>
                    <a:pt x="120" y="673"/>
                    <a:pt x="120" y="673"/>
                  </a:cubicBezTo>
                  <a:cubicBezTo>
                    <a:pt x="120" y="672"/>
                    <a:pt x="119" y="672"/>
                    <a:pt x="119" y="672"/>
                  </a:cubicBezTo>
                  <a:cubicBezTo>
                    <a:pt x="119" y="671"/>
                    <a:pt x="119" y="671"/>
                    <a:pt x="118" y="670"/>
                  </a:cubicBezTo>
                  <a:cubicBezTo>
                    <a:pt x="117" y="668"/>
                    <a:pt x="117" y="668"/>
                    <a:pt x="117" y="668"/>
                  </a:cubicBezTo>
                  <a:cubicBezTo>
                    <a:pt x="116" y="668"/>
                    <a:pt x="116" y="667"/>
                    <a:pt x="116" y="667"/>
                  </a:cubicBezTo>
                  <a:cubicBezTo>
                    <a:pt x="116" y="668"/>
                    <a:pt x="116" y="667"/>
                    <a:pt x="115" y="667"/>
                  </a:cubicBezTo>
                  <a:cubicBezTo>
                    <a:pt x="115" y="667"/>
                    <a:pt x="115" y="666"/>
                    <a:pt x="115" y="666"/>
                  </a:cubicBezTo>
                  <a:cubicBezTo>
                    <a:pt x="115" y="666"/>
                    <a:pt x="115" y="665"/>
                    <a:pt x="115" y="665"/>
                  </a:cubicBezTo>
                  <a:cubicBezTo>
                    <a:pt x="114" y="665"/>
                    <a:pt x="114" y="665"/>
                    <a:pt x="114" y="665"/>
                  </a:cubicBezTo>
                  <a:cubicBezTo>
                    <a:pt x="114" y="664"/>
                    <a:pt x="114" y="664"/>
                    <a:pt x="113" y="663"/>
                  </a:cubicBezTo>
                  <a:cubicBezTo>
                    <a:pt x="113" y="663"/>
                    <a:pt x="112" y="663"/>
                    <a:pt x="112" y="662"/>
                  </a:cubicBezTo>
                  <a:cubicBezTo>
                    <a:pt x="112" y="662"/>
                    <a:pt x="111" y="661"/>
                    <a:pt x="111" y="661"/>
                  </a:cubicBezTo>
                  <a:cubicBezTo>
                    <a:pt x="111" y="661"/>
                    <a:pt x="111" y="660"/>
                    <a:pt x="111" y="660"/>
                  </a:cubicBezTo>
                  <a:cubicBezTo>
                    <a:pt x="112" y="660"/>
                    <a:pt x="112" y="661"/>
                    <a:pt x="112" y="662"/>
                  </a:cubicBezTo>
                  <a:cubicBezTo>
                    <a:pt x="113" y="662"/>
                    <a:pt x="113" y="663"/>
                    <a:pt x="114" y="663"/>
                  </a:cubicBezTo>
                  <a:close/>
                  <a:moveTo>
                    <a:pt x="110" y="654"/>
                  </a:moveTo>
                  <a:cubicBezTo>
                    <a:pt x="111" y="654"/>
                    <a:pt x="111" y="655"/>
                    <a:pt x="111" y="655"/>
                  </a:cubicBezTo>
                  <a:cubicBezTo>
                    <a:pt x="111" y="655"/>
                    <a:pt x="111" y="656"/>
                    <a:pt x="111" y="656"/>
                  </a:cubicBezTo>
                  <a:cubicBezTo>
                    <a:pt x="112" y="656"/>
                    <a:pt x="112" y="656"/>
                    <a:pt x="112" y="657"/>
                  </a:cubicBezTo>
                  <a:cubicBezTo>
                    <a:pt x="112" y="657"/>
                    <a:pt x="112" y="657"/>
                    <a:pt x="112" y="657"/>
                  </a:cubicBezTo>
                  <a:cubicBezTo>
                    <a:pt x="112" y="657"/>
                    <a:pt x="112" y="658"/>
                    <a:pt x="112" y="658"/>
                  </a:cubicBezTo>
                  <a:cubicBezTo>
                    <a:pt x="111" y="658"/>
                    <a:pt x="111" y="657"/>
                    <a:pt x="111" y="657"/>
                  </a:cubicBezTo>
                  <a:cubicBezTo>
                    <a:pt x="111" y="657"/>
                    <a:pt x="111" y="657"/>
                    <a:pt x="111" y="657"/>
                  </a:cubicBezTo>
                  <a:cubicBezTo>
                    <a:pt x="111" y="656"/>
                    <a:pt x="111" y="656"/>
                    <a:pt x="111" y="656"/>
                  </a:cubicBezTo>
                  <a:cubicBezTo>
                    <a:pt x="111" y="656"/>
                    <a:pt x="111" y="656"/>
                    <a:pt x="111" y="656"/>
                  </a:cubicBezTo>
                  <a:cubicBezTo>
                    <a:pt x="111" y="656"/>
                    <a:pt x="111" y="655"/>
                    <a:pt x="110" y="655"/>
                  </a:cubicBezTo>
                  <a:cubicBezTo>
                    <a:pt x="110" y="655"/>
                    <a:pt x="110" y="655"/>
                    <a:pt x="110" y="654"/>
                  </a:cubicBezTo>
                  <a:cubicBezTo>
                    <a:pt x="110" y="654"/>
                    <a:pt x="110" y="654"/>
                    <a:pt x="109" y="654"/>
                  </a:cubicBezTo>
                  <a:cubicBezTo>
                    <a:pt x="109" y="653"/>
                    <a:pt x="109" y="653"/>
                    <a:pt x="109" y="652"/>
                  </a:cubicBezTo>
                  <a:cubicBezTo>
                    <a:pt x="109" y="652"/>
                    <a:pt x="108" y="652"/>
                    <a:pt x="108" y="652"/>
                  </a:cubicBezTo>
                  <a:cubicBezTo>
                    <a:pt x="108" y="651"/>
                    <a:pt x="108" y="651"/>
                    <a:pt x="108" y="651"/>
                  </a:cubicBezTo>
                  <a:cubicBezTo>
                    <a:pt x="108" y="650"/>
                    <a:pt x="108" y="650"/>
                    <a:pt x="108" y="650"/>
                  </a:cubicBezTo>
                  <a:cubicBezTo>
                    <a:pt x="107" y="650"/>
                    <a:pt x="107" y="649"/>
                    <a:pt x="107" y="649"/>
                  </a:cubicBezTo>
                  <a:cubicBezTo>
                    <a:pt x="107" y="649"/>
                    <a:pt x="107" y="649"/>
                    <a:pt x="107" y="649"/>
                  </a:cubicBezTo>
                  <a:cubicBezTo>
                    <a:pt x="107" y="649"/>
                    <a:pt x="106" y="648"/>
                    <a:pt x="106" y="648"/>
                  </a:cubicBezTo>
                  <a:cubicBezTo>
                    <a:pt x="106" y="648"/>
                    <a:pt x="106" y="647"/>
                    <a:pt x="106" y="647"/>
                  </a:cubicBezTo>
                  <a:cubicBezTo>
                    <a:pt x="106" y="646"/>
                    <a:pt x="105" y="646"/>
                    <a:pt x="105" y="646"/>
                  </a:cubicBezTo>
                  <a:cubicBezTo>
                    <a:pt x="105" y="645"/>
                    <a:pt x="105" y="645"/>
                    <a:pt x="105" y="645"/>
                  </a:cubicBezTo>
                  <a:cubicBezTo>
                    <a:pt x="104" y="645"/>
                    <a:pt x="104" y="644"/>
                    <a:pt x="104" y="644"/>
                  </a:cubicBezTo>
                  <a:cubicBezTo>
                    <a:pt x="104" y="643"/>
                    <a:pt x="104" y="643"/>
                    <a:pt x="104" y="643"/>
                  </a:cubicBezTo>
                  <a:cubicBezTo>
                    <a:pt x="103" y="643"/>
                    <a:pt x="103" y="642"/>
                    <a:pt x="103" y="642"/>
                  </a:cubicBezTo>
                  <a:cubicBezTo>
                    <a:pt x="103" y="642"/>
                    <a:pt x="102" y="641"/>
                    <a:pt x="102" y="641"/>
                  </a:cubicBezTo>
                  <a:cubicBezTo>
                    <a:pt x="102" y="640"/>
                    <a:pt x="102" y="640"/>
                    <a:pt x="102" y="640"/>
                  </a:cubicBezTo>
                  <a:cubicBezTo>
                    <a:pt x="101" y="639"/>
                    <a:pt x="101" y="639"/>
                    <a:pt x="101" y="638"/>
                  </a:cubicBezTo>
                  <a:cubicBezTo>
                    <a:pt x="101" y="638"/>
                    <a:pt x="101" y="638"/>
                    <a:pt x="101" y="637"/>
                  </a:cubicBezTo>
                  <a:cubicBezTo>
                    <a:pt x="101" y="637"/>
                    <a:pt x="101" y="636"/>
                    <a:pt x="101" y="636"/>
                  </a:cubicBezTo>
                  <a:cubicBezTo>
                    <a:pt x="101" y="636"/>
                    <a:pt x="100" y="636"/>
                    <a:pt x="100" y="635"/>
                  </a:cubicBezTo>
                  <a:cubicBezTo>
                    <a:pt x="100" y="635"/>
                    <a:pt x="100" y="635"/>
                    <a:pt x="100" y="635"/>
                  </a:cubicBezTo>
                  <a:cubicBezTo>
                    <a:pt x="100" y="634"/>
                    <a:pt x="100" y="634"/>
                    <a:pt x="100" y="633"/>
                  </a:cubicBezTo>
                  <a:cubicBezTo>
                    <a:pt x="100" y="633"/>
                    <a:pt x="100" y="633"/>
                    <a:pt x="99" y="633"/>
                  </a:cubicBezTo>
                  <a:cubicBezTo>
                    <a:pt x="99" y="633"/>
                    <a:pt x="99" y="633"/>
                    <a:pt x="99" y="633"/>
                  </a:cubicBezTo>
                  <a:cubicBezTo>
                    <a:pt x="99" y="631"/>
                    <a:pt x="99" y="632"/>
                    <a:pt x="99" y="631"/>
                  </a:cubicBezTo>
                  <a:cubicBezTo>
                    <a:pt x="99" y="631"/>
                    <a:pt x="99" y="631"/>
                    <a:pt x="100" y="632"/>
                  </a:cubicBezTo>
                  <a:cubicBezTo>
                    <a:pt x="100" y="632"/>
                    <a:pt x="100" y="633"/>
                    <a:pt x="100" y="633"/>
                  </a:cubicBezTo>
                  <a:cubicBezTo>
                    <a:pt x="100" y="633"/>
                    <a:pt x="101" y="633"/>
                    <a:pt x="101" y="634"/>
                  </a:cubicBezTo>
                  <a:cubicBezTo>
                    <a:pt x="101" y="634"/>
                    <a:pt x="101" y="634"/>
                    <a:pt x="101" y="635"/>
                  </a:cubicBezTo>
                  <a:cubicBezTo>
                    <a:pt x="101" y="635"/>
                    <a:pt x="101" y="635"/>
                    <a:pt x="101" y="635"/>
                  </a:cubicBezTo>
                  <a:cubicBezTo>
                    <a:pt x="101" y="636"/>
                    <a:pt x="101" y="636"/>
                    <a:pt x="101" y="636"/>
                  </a:cubicBezTo>
                  <a:cubicBezTo>
                    <a:pt x="101" y="636"/>
                    <a:pt x="101" y="636"/>
                    <a:pt x="102" y="636"/>
                  </a:cubicBezTo>
                  <a:cubicBezTo>
                    <a:pt x="102" y="636"/>
                    <a:pt x="102" y="636"/>
                    <a:pt x="102" y="636"/>
                  </a:cubicBezTo>
                  <a:cubicBezTo>
                    <a:pt x="102" y="637"/>
                    <a:pt x="102" y="637"/>
                    <a:pt x="102" y="637"/>
                  </a:cubicBezTo>
                  <a:cubicBezTo>
                    <a:pt x="102" y="637"/>
                    <a:pt x="102" y="637"/>
                    <a:pt x="102" y="637"/>
                  </a:cubicBezTo>
                  <a:cubicBezTo>
                    <a:pt x="102" y="638"/>
                    <a:pt x="102" y="638"/>
                    <a:pt x="102" y="638"/>
                  </a:cubicBezTo>
                  <a:cubicBezTo>
                    <a:pt x="102" y="638"/>
                    <a:pt x="102" y="638"/>
                    <a:pt x="102" y="638"/>
                  </a:cubicBezTo>
                  <a:cubicBezTo>
                    <a:pt x="102" y="638"/>
                    <a:pt x="103" y="638"/>
                    <a:pt x="103" y="638"/>
                  </a:cubicBezTo>
                  <a:cubicBezTo>
                    <a:pt x="103" y="639"/>
                    <a:pt x="103" y="639"/>
                    <a:pt x="103" y="639"/>
                  </a:cubicBezTo>
                  <a:cubicBezTo>
                    <a:pt x="103" y="640"/>
                    <a:pt x="104" y="640"/>
                    <a:pt x="104" y="640"/>
                  </a:cubicBezTo>
                  <a:cubicBezTo>
                    <a:pt x="104" y="640"/>
                    <a:pt x="104" y="640"/>
                    <a:pt x="104" y="641"/>
                  </a:cubicBezTo>
                  <a:cubicBezTo>
                    <a:pt x="104" y="641"/>
                    <a:pt x="104" y="641"/>
                    <a:pt x="104" y="641"/>
                  </a:cubicBezTo>
                  <a:cubicBezTo>
                    <a:pt x="104" y="641"/>
                    <a:pt x="104" y="641"/>
                    <a:pt x="104" y="641"/>
                  </a:cubicBezTo>
                  <a:cubicBezTo>
                    <a:pt x="104" y="642"/>
                    <a:pt x="104" y="642"/>
                    <a:pt x="104" y="642"/>
                  </a:cubicBezTo>
                  <a:cubicBezTo>
                    <a:pt x="105" y="643"/>
                    <a:pt x="105" y="643"/>
                    <a:pt x="105" y="644"/>
                  </a:cubicBezTo>
                  <a:cubicBezTo>
                    <a:pt x="105" y="644"/>
                    <a:pt x="105" y="644"/>
                    <a:pt x="105" y="644"/>
                  </a:cubicBezTo>
                  <a:cubicBezTo>
                    <a:pt x="105" y="644"/>
                    <a:pt x="105" y="644"/>
                    <a:pt x="105" y="643"/>
                  </a:cubicBezTo>
                  <a:cubicBezTo>
                    <a:pt x="105" y="643"/>
                    <a:pt x="105" y="643"/>
                    <a:pt x="105" y="643"/>
                  </a:cubicBezTo>
                  <a:cubicBezTo>
                    <a:pt x="105" y="643"/>
                    <a:pt x="106" y="643"/>
                    <a:pt x="106" y="643"/>
                  </a:cubicBezTo>
                  <a:cubicBezTo>
                    <a:pt x="106" y="643"/>
                    <a:pt x="106" y="643"/>
                    <a:pt x="106" y="644"/>
                  </a:cubicBezTo>
                  <a:cubicBezTo>
                    <a:pt x="106" y="644"/>
                    <a:pt x="106" y="644"/>
                    <a:pt x="106" y="644"/>
                  </a:cubicBezTo>
                  <a:cubicBezTo>
                    <a:pt x="106" y="644"/>
                    <a:pt x="106" y="645"/>
                    <a:pt x="106" y="645"/>
                  </a:cubicBezTo>
                  <a:cubicBezTo>
                    <a:pt x="106" y="645"/>
                    <a:pt x="106" y="645"/>
                    <a:pt x="106" y="645"/>
                  </a:cubicBezTo>
                  <a:cubicBezTo>
                    <a:pt x="106" y="645"/>
                    <a:pt x="106" y="646"/>
                    <a:pt x="106" y="646"/>
                  </a:cubicBezTo>
                  <a:cubicBezTo>
                    <a:pt x="106" y="646"/>
                    <a:pt x="106" y="646"/>
                    <a:pt x="106" y="647"/>
                  </a:cubicBezTo>
                  <a:cubicBezTo>
                    <a:pt x="106" y="647"/>
                    <a:pt x="107" y="647"/>
                    <a:pt x="107" y="647"/>
                  </a:cubicBezTo>
                  <a:cubicBezTo>
                    <a:pt x="107" y="648"/>
                    <a:pt x="107" y="648"/>
                    <a:pt x="107" y="648"/>
                  </a:cubicBezTo>
                  <a:cubicBezTo>
                    <a:pt x="107" y="649"/>
                    <a:pt x="108" y="649"/>
                    <a:pt x="108" y="649"/>
                  </a:cubicBezTo>
                  <a:cubicBezTo>
                    <a:pt x="108" y="649"/>
                    <a:pt x="108" y="650"/>
                    <a:pt x="108" y="650"/>
                  </a:cubicBezTo>
                  <a:cubicBezTo>
                    <a:pt x="108" y="650"/>
                    <a:pt x="109" y="651"/>
                    <a:pt x="109" y="651"/>
                  </a:cubicBezTo>
                  <a:cubicBezTo>
                    <a:pt x="109" y="652"/>
                    <a:pt x="109" y="652"/>
                    <a:pt x="109" y="652"/>
                  </a:cubicBezTo>
                  <a:cubicBezTo>
                    <a:pt x="110" y="653"/>
                    <a:pt x="110" y="653"/>
                    <a:pt x="110" y="653"/>
                  </a:cubicBezTo>
                  <a:cubicBezTo>
                    <a:pt x="110" y="654"/>
                    <a:pt x="110" y="654"/>
                    <a:pt x="110" y="654"/>
                  </a:cubicBezTo>
                  <a:close/>
                  <a:moveTo>
                    <a:pt x="130" y="137"/>
                  </a:moveTo>
                  <a:cubicBezTo>
                    <a:pt x="130" y="137"/>
                    <a:pt x="130" y="137"/>
                    <a:pt x="130" y="137"/>
                  </a:cubicBezTo>
                  <a:cubicBezTo>
                    <a:pt x="130" y="138"/>
                    <a:pt x="129" y="139"/>
                    <a:pt x="130" y="139"/>
                  </a:cubicBezTo>
                  <a:cubicBezTo>
                    <a:pt x="130" y="139"/>
                    <a:pt x="130" y="138"/>
                    <a:pt x="131" y="138"/>
                  </a:cubicBezTo>
                  <a:cubicBezTo>
                    <a:pt x="131" y="138"/>
                    <a:pt x="131" y="138"/>
                    <a:pt x="131" y="139"/>
                  </a:cubicBezTo>
                  <a:cubicBezTo>
                    <a:pt x="131" y="139"/>
                    <a:pt x="131" y="139"/>
                    <a:pt x="132" y="139"/>
                  </a:cubicBezTo>
                  <a:cubicBezTo>
                    <a:pt x="131" y="140"/>
                    <a:pt x="131" y="140"/>
                    <a:pt x="130" y="140"/>
                  </a:cubicBezTo>
                  <a:cubicBezTo>
                    <a:pt x="130" y="141"/>
                    <a:pt x="130" y="142"/>
                    <a:pt x="129" y="141"/>
                  </a:cubicBezTo>
                  <a:cubicBezTo>
                    <a:pt x="130" y="143"/>
                    <a:pt x="129" y="143"/>
                    <a:pt x="129" y="144"/>
                  </a:cubicBezTo>
                  <a:cubicBezTo>
                    <a:pt x="128" y="144"/>
                    <a:pt x="129" y="145"/>
                    <a:pt x="129" y="145"/>
                  </a:cubicBezTo>
                  <a:cubicBezTo>
                    <a:pt x="130" y="146"/>
                    <a:pt x="128" y="144"/>
                    <a:pt x="128" y="146"/>
                  </a:cubicBezTo>
                  <a:cubicBezTo>
                    <a:pt x="127" y="146"/>
                    <a:pt x="127" y="146"/>
                    <a:pt x="127" y="147"/>
                  </a:cubicBezTo>
                  <a:cubicBezTo>
                    <a:pt x="127" y="148"/>
                    <a:pt x="127" y="148"/>
                    <a:pt x="128" y="149"/>
                  </a:cubicBezTo>
                  <a:cubicBezTo>
                    <a:pt x="126" y="149"/>
                    <a:pt x="126" y="151"/>
                    <a:pt x="125" y="151"/>
                  </a:cubicBezTo>
                  <a:cubicBezTo>
                    <a:pt x="125" y="152"/>
                    <a:pt x="125" y="153"/>
                    <a:pt x="125" y="155"/>
                  </a:cubicBezTo>
                  <a:cubicBezTo>
                    <a:pt x="124" y="154"/>
                    <a:pt x="124" y="156"/>
                    <a:pt x="124" y="156"/>
                  </a:cubicBezTo>
                  <a:cubicBezTo>
                    <a:pt x="124" y="156"/>
                    <a:pt x="123" y="157"/>
                    <a:pt x="123" y="157"/>
                  </a:cubicBezTo>
                  <a:cubicBezTo>
                    <a:pt x="123" y="158"/>
                    <a:pt x="124" y="158"/>
                    <a:pt x="124" y="159"/>
                  </a:cubicBezTo>
                  <a:cubicBezTo>
                    <a:pt x="122" y="160"/>
                    <a:pt x="123" y="161"/>
                    <a:pt x="122" y="161"/>
                  </a:cubicBezTo>
                  <a:cubicBezTo>
                    <a:pt x="122" y="163"/>
                    <a:pt x="121" y="163"/>
                    <a:pt x="121" y="165"/>
                  </a:cubicBezTo>
                  <a:cubicBezTo>
                    <a:pt x="120" y="165"/>
                    <a:pt x="120" y="166"/>
                    <a:pt x="120" y="166"/>
                  </a:cubicBezTo>
                  <a:cubicBezTo>
                    <a:pt x="120" y="166"/>
                    <a:pt x="120" y="166"/>
                    <a:pt x="120" y="166"/>
                  </a:cubicBezTo>
                  <a:cubicBezTo>
                    <a:pt x="119" y="166"/>
                    <a:pt x="120" y="167"/>
                    <a:pt x="120" y="167"/>
                  </a:cubicBezTo>
                  <a:cubicBezTo>
                    <a:pt x="119" y="169"/>
                    <a:pt x="121" y="168"/>
                    <a:pt x="121" y="170"/>
                  </a:cubicBezTo>
                  <a:cubicBezTo>
                    <a:pt x="119" y="169"/>
                    <a:pt x="120" y="171"/>
                    <a:pt x="119" y="171"/>
                  </a:cubicBezTo>
                  <a:cubicBezTo>
                    <a:pt x="118" y="173"/>
                    <a:pt x="119" y="173"/>
                    <a:pt x="119" y="174"/>
                  </a:cubicBezTo>
                  <a:cubicBezTo>
                    <a:pt x="119" y="174"/>
                    <a:pt x="118" y="174"/>
                    <a:pt x="118" y="174"/>
                  </a:cubicBezTo>
                  <a:cubicBezTo>
                    <a:pt x="118" y="175"/>
                    <a:pt x="119" y="175"/>
                    <a:pt x="119" y="176"/>
                  </a:cubicBezTo>
                  <a:cubicBezTo>
                    <a:pt x="118" y="176"/>
                    <a:pt x="119" y="176"/>
                    <a:pt x="118" y="176"/>
                  </a:cubicBezTo>
                  <a:cubicBezTo>
                    <a:pt x="118" y="177"/>
                    <a:pt x="117" y="178"/>
                    <a:pt x="117" y="178"/>
                  </a:cubicBezTo>
                  <a:cubicBezTo>
                    <a:pt x="117" y="178"/>
                    <a:pt x="117" y="179"/>
                    <a:pt x="116" y="179"/>
                  </a:cubicBezTo>
                  <a:cubicBezTo>
                    <a:pt x="116" y="181"/>
                    <a:pt x="116" y="181"/>
                    <a:pt x="116" y="184"/>
                  </a:cubicBezTo>
                  <a:cubicBezTo>
                    <a:pt x="116" y="184"/>
                    <a:pt x="115" y="184"/>
                    <a:pt x="115" y="185"/>
                  </a:cubicBezTo>
                  <a:cubicBezTo>
                    <a:pt x="115" y="185"/>
                    <a:pt x="115" y="185"/>
                    <a:pt x="115" y="185"/>
                  </a:cubicBezTo>
                  <a:cubicBezTo>
                    <a:pt x="115" y="185"/>
                    <a:pt x="115" y="186"/>
                    <a:pt x="114" y="186"/>
                  </a:cubicBezTo>
                  <a:cubicBezTo>
                    <a:pt x="114" y="187"/>
                    <a:pt x="114" y="188"/>
                    <a:pt x="114" y="189"/>
                  </a:cubicBezTo>
                  <a:cubicBezTo>
                    <a:pt x="113" y="189"/>
                    <a:pt x="114" y="191"/>
                    <a:pt x="113" y="191"/>
                  </a:cubicBezTo>
                  <a:cubicBezTo>
                    <a:pt x="112" y="188"/>
                    <a:pt x="114" y="185"/>
                    <a:pt x="114" y="182"/>
                  </a:cubicBezTo>
                  <a:cubicBezTo>
                    <a:pt x="114" y="181"/>
                    <a:pt x="115" y="181"/>
                    <a:pt x="115" y="180"/>
                  </a:cubicBezTo>
                  <a:cubicBezTo>
                    <a:pt x="115" y="178"/>
                    <a:pt x="117" y="177"/>
                    <a:pt x="117" y="176"/>
                  </a:cubicBezTo>
                  <a:cubicBezTo>
                    <a:pt x="117" y="175"/>
                    <a:pt x="116" y="175"/>
                    <a:pt x="116" y="174"/>
                  </a:cubicBezTo>
                  <a:cubicBezTo>
                    <a:pt x="117" y="174"/>
                    <a:pt x="117" y="173"/>
                    <a:pt x="118" y="173"/>
                  </a:cubicBezTo>
                  <a:cubicBezTo>
                    <a:pt x="118" y="170"/>
                    <a:pt x="119" y="167"/>
                    <a:pt x="119" y="164"/>
                  </a:cubicBezTo>
                  <a:cubicBezTo>
                    <a:pt x="120" y="163"/>
                    <a:pt x="120" y="163"/>
                    <a:pt x="120" y="162"/>
                  </a:cubicBezTo>
                  <a:cubicBezTo>
                    <a:pt x="121" y="162"/>
                    <a:pt x="121" y="162"/>
                    <a:pt x="122" y="161"/>
                  </a:cubicBezTo>
                  <a:cubicBezTo>
                    <a:pt x="122" y="160"/>
                    <a:pt x="121" y="160"/>
                    <a:pt x="121" y="160"/>
                  </a:cubicBezTo>
                  <a:cubicBezTo>
                    <a:pt x="121" y="160"/>
                    <a:pt x="122" y="159"/>
                    <a:pt x="122" y="158"/>
                  </a:cubicBezTo>
                  <a:cubicBezTo>
                    <a:pt x="122" y="158"/>
                    <a:pt x="122" y="157"/>
                    <a:pt x="123" y="157"/>
                  </a:cubicBezTo>
                  <a:cubicBezTo>
                    <a:pt x="123" y="155"/>
                    <a:pt x="125" y="153"/>
                    <a:pt x="124" y="151"/>
                  </a:cubicBezTo>
                  <a:cubicBezTo>
                    <a:pt x="125" y="151"/>
                    <a:pt x="125" y="149"/>
                    <a:pt x="125" y="149"/>
                  </a:cubicBezTo>
                  <a:cubicBezTo>
                    <a:pt x="125" y="148"/>
                    <a:pt x="125" y="148"/>
                    <a:pt x="126" y="147"/>
                  </a:cubicBezTo>
                  <a:cubicBezTo>
                    <a:pt x="126" y="147"/>
                    <a:pt x="126" y="146"/>
                    <a:pt x="126" y="146"/>
                  </a:cubicBezTo>
                  <a:cubicBezTo>
                    <a:pt x="127" y="145"/>
                    <a:pt x="127" y="145"/>
                    <a:pt x="127" y="144"/>
                  </a:cubicBezTo>
                  <a:cubicBezTo>
                    <a:pt x="127" y="144"/>
                    <a:pt x="128" y="144"/>
                    <a:pt x="128" y="143"/>
                  </a:cubicBezTo>
                  <a:cubicBezTo>
                    <a:pt x="127" y="142"/>
                    <a:pt x="126" y="144"/>
                    <a:pt x="126" y="145"/>
                  </a:cubicBezTo>
                  <a:cubicBezTo>
                    <a:pt x="125" y="145"/>
                    <a:pt x="126" y="146"/>
                    <a:pt x="126" y="146"/>
                  </a:cubicBezTo>
                  <a:cubicBezTo>
                    <a:pt x="125" y="147"/>
                    <a:pt x="125" y="147"/>
                    <a:pt x="124" y="147"/>
                  </a:cubicBezTo>
                  <a:cubicBezTo>
                    <a:pt x="124" y="148"/>
                    <a:pt x="124" y="149"/>
                    <a:pt x="124" y="149"/>
                  </a:cubicBezTo>
                  <a:cubicBezTo>
                    <a:pt x="123" y="149"/>
                    <a:pt x="124" y="150"/>
                    <a:pt x="123" y="150"/>
                  </a:cubicBezTo>
                  <a:cubicBezTo>
                    <a:pt x="123" y="152"/>
                    <a:pt x="123" y="151"/>
                    <a:pt x="122" y="152"/>
                  </a:cubicBezTo>
                  <a:cubicBezTo>
                    <a:pt x="122" y="153"/>
                    <a:pt x="122" y="154"/>
                    <a:pt x="122" y="154"/>
                  </a:cubicBezTo>
                  <a:cubicBezTo>
                    <a:pt x="122" y="154"/>
                    <a:pt x="121" y="154"/>
                    <a:pt x="121" y="154"/>
                  </a:cubicBezTo>
                  <a:cubicBezTo>
                    <a:pt x="121" y="154"/>
                    <a:pt x="121" y="155"/>
                    <a:pt x="121" y="155"/>
                  </a:cubicBezTo>
                  <a:cubicBezTo>
                    <a:pt x="121" y="155"/>
                    <a:pt x="121" y="155"/>
                    <a:pt x="121" y="155"/>
                  </a:cubicBezTo>
                  <a:cubicBezTo>
                    <a:pt x="121" y="155"/>
                    <a:pt x="121" y="155"/>
                    <a:pt x="121" y="156"/>
                  </a:cubicBezTo>
                  <a:cubicBezTo>
                    <a:pt x="121" y="156"/>
                    <a:pt x="120" y="157"/>
                    <a:pt x="120" y="157"/>
                  </a:cubicBezTo>
                  <a:cubicBezTo>
                    <a:pt x="120" y="158"/>
                    <a:pt x="121" y="159"/>
                    <a:pt x="121" y="159"/>
                  </a:cubicBezTo>
                  <a:cubicBezTo>
                    <a:pt x="121" y="159"/>
                    <a:pt x="120" y="160"/>
                    <a:pt x="120" y="160"/>
                  </a:cubicBezTo>
                  <a:cubicBezTo>
                    <a:pt x="120" y="160"/>
                    <a:pt x="120" y="161"/>
                    <a:pt x="120" y="162"/>
                  </a:cubicBezTo>
                  <a:cubicBezTo>
                    <a:pt x="119" y="162"/>
                    <a:pt x="119" y="163"/>
                    <a:pt x="119" y="164"/>
                  </a:cubicBezTo>
                  <a:cubicBezTo>
                    <a:pt x="119" y="165"/>
                    <a:pt x="119" y="166"/>
                    <a:pt x="118" y="166"/>
                  </a:cubicBezTo>
                  <a:cubicBezTo>
                    <a:pt x="118" y="166"/>
                    <a:pt x="118" y="165"/>
                    <a:pt x="117" y="165"/>
                  </a:cubicBezTo>
                  <a:cubicBezTo>
                    <a:pt x="117" y="166"/>
                    <a:pt x="117" y="167"/>
                    <a:pt x="117" y="167"/>
                  </a:cubicBezTo>
                  <a:cubicBezTo>
                    <a:pt x="117" y="168"/>
                    <a:pt x="115" y="169"/>
                    <a:pt x="116" y="170"/>
                  </a:cubicBezTo>
                  <a:cubicBezTo>
                    <a:pt x="116" y="169"/>
                    <a:pt x="117" y="169"/>
                    <a:pt x="117" y="169"/>
                  </a:cubicBezTo>
                  <a:cubicBezTo>
                    <a:pt x="117" y="169"/>
                    <a:pt x="117" y="168"/>
                    <a:pt x="117" y="168"/>
                  </a:cubicBezTo>
                  <a:cubicBezTo>
                    <a:pt x="117" y="167"/>
                    <a:pt x="118" y="167"/>
                    <a:pt x="118" y="167"/>
                  </a:cubicBezTo>
                  <a:cubicBezTo>
                    <a:pt x="118" y="168"/>
                    <a:pt x="118" y="167"/>
                    <a:pt x="118" y="168"/>
                  </a:cubicBezTo>
                  <a:cubicBezTo>
                    <a:pt x="117" y="168"/>
                    <a:pt x="118" y="169"/>
                    <a:pt x="118" y="169"/>
                  </a:cubicBezTo>
                  <a:cubicBezTo>
                    <a:pt x="117" y="170"/>
                    <a:pt x="117" y="172"/>
                    <a:pt x="117" y="173"/>
                  </a:cubicBezTo>
                  <a:cubicBezTo>
                    <a:pt x="116" y="173"/>
                    <a:pt x="116" y="174"/>
                    <a:pt x="116" y="174"/>
                  </a:cubicBezTo>
                  <a:cubicBezTo>
                    <a:pt x="116" y="175"/>
                    <a:pt x="115" y="175"/>
                    <a:pt x="115" y="176"/>
                  </a:cubicBezTo>
                  <a:cubicBezTo>
                    <a:pt x="114" y="177"/>
                    <a:pt x="116" y="176"/>
                    <a:pt x="115" y="177"/>
                  </a:cubicBezTo>
                  <a:cubicBezTo>
                    <a:pt x="115" y="177"/>
                    <a:pt x="114" y="178"/>
                    <a:pt x="114" y="179"/>
                  </a:cubicBezTo>
                  <a:cubicBezTo>
                    <a:pt x="114" y="179"/>
                    <a:pt x="114" y="179"/>
                    <a:pt x="114" y="180"/>
                  </a:cubicBezTo>
                  <a:cubicBezTo>
                    <a:pt x="113" y="180"/>
                    <a:pt x="113" y="179"/>
                    <a:pt x="113" y="180"/>
                  </a:cubicBezTo>
                  <a:cubicBezTo>
                    <a:pt x="113" y="180"/>
                    <a:pt x="113" y="180"/>
                    <a:pt x="113" y="180"/>
                  </a:cubicBezTo>
                  <a:cubicBezTo>
                    <a:pt x="112" y="181"/>
                    <a:pt x="113" y="181"/>
                    <a:pt x="113" y="182"/>
                  </a:cubicBezTo>
                  <a:cubicBezTo>
                    <a:pt x="112" y="183"/>
                    <a:pt x="113" y="184"/>
                    <a:pt x="112" y="185"/>
                  </a:cubicBezTo>
                  <a:cubicBezTo>
                    <a:pt x="112" y="186"/>
                    <a:pt x="112" y="187"/>
                    <a:pt x="112" y="188"/>
                  </a:cubicBezTo>
                  <a:cubicBezTo>
                    <a:pt x="112" y="189"/>
                    <a:pt x="112" y="190"/>
                    <a:pt x="112" y="191"/>
                  </a:cubicBezTo>
                  <a:cubicBezTo>
                    <a:pt x="112" y="191"/>
                    <a:pt x="111" y="192"/>
                    <a:pt x="111" y="192"/>
                  </a:cubicBezTo>
                  <a:cubicBezTo>
                    <a:pt x="111" y="193"/>
                    <a:pt x="111" y="193"/>
                    <a:pt x="111" y="194"/>
                  </a:cubicBezTo>
                  <a:cubicBezTo>
                    <a:pt x="110" y="196"/>
                    <a:pt x="110" y="198"/>
                    <a:pt x="110" y="201"/>
                  </a:cubicBezTo>
                  <a:cubicBezTo>
                    <a:pt x="110" y="201"/>
                    <a:pt x="110" y="202"/>
                    <a:pt x="110" y="202"/>
                  </a:cubicBezTo>
                  <a:cubicBezTo>
                    <a:pt x="110" y="203"/>
                    <a:pt x="110" y="204"/>
                    <a:pt x="110" y="204"/>
                  </a:cubicBezTo>
                  <a:cubicBezTo>
                    <a:pt x="110" y="205"/>
                    <a:pt x="109" y="205"/>
                    <a:pt x="109" y="205"/>
                  </a:cubicBezTo>
                  <a:cubicBezTo>
                    <a:pt x="109" y="205"/>
                    <a:pt x="109" y="205"/>
                    <a:pt x="109" y="206"/>
                  </a:cubicBezTo>
                  <a:cubicBezTo>
                    <a:pt x="109" y="206"/>
                    <a:pt x="109" y="206"/>
                    <a:pt x="109" y="205"/>
                  </a:cubicBezTo>
                  <a:cubicBezTo>
                    <a:pt x="109" y="206"/>
                    <a:pt x="108" y="207"/>
                    <a:pt x="109" y="207"/>
                  </a:cubicBezTo>
                  <a:cubicBezTo>
                    <a:pt x="109" y="208"/>
                    <a:pt x="110" y="208"/>
                    <a:pt x="110" y="209"/>
                  </a:cubicBezTo>
                  <a:cubicBezTo>
                    <a:pt x="110" y="210"/>
                    <a:pt x="110" y="212"/>
                    <a:pt x="110" y="214"/>
                  </a:cubicBezTo>
                  <a:cubicBezTo>
                    <a:pt x="110" y="214"/>
                    <a:pt x="109" y="215"/>
                    <a:pt x="109" y="215"/>
                  </a:cubicBezTo>
                  <a:cubicBezTo>
                    <a:pt x="109" y="216"/>
                    <a:pt x="110" y="216"/>
                    <a:pt x="110" y="217"/>
                  </a:cubicBezTo>
                  <a:cubicBezTo>
                    <a:pt x="110" y="218"/>
                    <a:pt x="109" y="219"/>
                    <a:pt x="110" y="221"/>
                  </a:cubicBezTo>
                  <a:cubicBezTo>
                    <a:pt x="110" y="222"/>
                    <a:pt x="110" y="223"/>
                    <a:pt x="110" y="225"/>
                  </a:cubicBezTo>
                  <a:cubicBezTo>
                    <a:pt x="113" y="247"/>
                    <a:pt x="124" y="265"/>
                    <a:pt x="143" y="277"/>
                  </a:cubicBezTo>
                  <a:cubicBezTo>
                    <a:pt x="162" y="290"/>
                    <a:pt x="187" y="290"/>
                    <a:pt x="207" y="279"/>
                  </a:cubicBezTo>
                  <a:cubicBezTo>
                    <a:pt x="220" y="273"/>
                    <a:pt x="230" y="264"/>
                    <a:pt x="238" y="252"/>
                  </a:cubicBezTo>
                  <a:cubicBezTo>
                    <a:pt x="244" y="242"/>
                    <a:pt x="251" y="228"/>
                    <a:pt x="248" y="216"/>
                  </a:cubicBezTo>
                  <a:cubicBezTo>
                    <a:pt x="246" y="210"/>
                    <a:pt x="243" y="204"/>
                    <a:pt x="238" y="202"/>
                  </a:cubicBezTo>
                  <a:cubicBezTo>
                    <a:pt x="236" y="201"/>
                    <a:pt x="235" y="201"/>
                    <a:pt x="233" y="200"/>
                  </a:cubicBezTo>
                  <a:cubicBezTo>
                    <a:pt x="240" y="191"/>
                    <a:pt x="238" y="179"/>
                    <a:pt x="231" y="171"/>
                  </a:cubicBezTo>
                  <a:cubicBezTo>
                    <a:pt x="222" y="162"/>
                    <a:pt x="209" y="159"/>
                    <a:pt x="198" y="166"/>
                  </a:cubicBezTo>
                  <a:cubicBezTo>
                    <a:pt x="198" y="167"/>
                    <a:pt x="191" y="173"/>
                    <a:pt x="191" y="173"/>
                  </a:cubicBezTo>
                  <a:cubicBezTo>
                    <a:pt x="183" y="167"/>
                    <a:pt x="171" y="172"/>
                    <a:pt x="165" y="179"/>
                  </a:cubicBezTo>
                  <a:cubicBezTo>
                    <a:pt x="160" y="187"/>
                    <a:pt x="157" y="198"/>
                    <a:pt x="159" y="208"/>
                  </a:cubicBezTo>
                  <a:cubicBezTo>
                    <a:pt x="161" y="219"/>
                    <a:pt x="168" y="228"/>
                    <a:pt x="180" y="228"/>
                  </a:cubicBezTo>
                  <a:cubicBezTo>
                    <a:pt x="190" y="228"/>
                    <a:pt x="200" y="211"/>
                    <a:pt x="190" y="204"/>
                  </a:cubicBezTo>
                  <a:cubicBezTo>
                    <a:pt x="185" y="200"/>
                    <a:pt x="181" y="204"/>
                    <a:pt x="181" y="204"/>
                  </a:cubicBezTo>
                  <a:cubicBezTo>
                    <a:pt x="182" y="198"/>
                    <a:pt x="191" y="199"/>
                    <a:pt x="191" y="199"/>
                  </a:cubicBezTo>
                  <a:cubicBezTo>
                    <a:pt x="213" y="201"/>
                    <a:pt x="200" y="228"/>
                    <a:pt x="200" y="228"/>
                  </a:cubicBezTo>
                  <a:cubicBezTo>
                    <a:pt x="200" y="229"/>
                    <a:pt x="199" y="230"/>
                    <a:pt x="199" y="231"/>
                  </a:cubicBezTo>
                  <a:cubicBezTo>
                    <a:pt x="199" y="231"/>
                    <a:pt x="198" y="231"/>
                    <a:pt x="198" y="232"/>
                  </a:cubicBezTo>
                  <a:cubicBezTo>
                    <a:pt x="198" y="232"/>
                    <a:pt x="198" y="233"/>
                    <a:pt x="198" y="233"/>
                  </a:cubicBezTo>
                  <a:cubicBezTo>
                    <a:pt x="198" y="233"/>
                    <a:pt x="197" y="233"/>
                    <a:pt x="197" y="234"/>
                  </a:cubicBezTo>
                  <a:cubicBezTo>
                    <a:pt x="196" y="235"/>
                    <a:pt x="196" y="236"/>
                    <a:pt x="195" y="237"/>
                  </a:cubicBezTo>
                  <a:cubicBezTo>
                    <a:pt x="195" y="237"/>
                    <a:pt x="194" y="236"/>
                    <a:pt x="194" y="237"/>
                  </a:cubicBezTo>
                  <a:cubicBezTo>
                    <a:pt x="193" y="237"/>
                    <a:pt x="193" y="239"/>
                    <a:pt x="192" y="239"/>
                  </a:cubicBezTo>
                  <a:cubicBezTo>
                    <a:pt x="192" y="239"/>
                    <a:pt x="192" y="238"/>
                    <a:pt x="192" y="238"/>
                  </a:cubicBezTo>
                  <a:cubicBezTo>
                    <a:pt x="191" y="239"/>
                    <a:pt x="191" y="239"/>
                    <a:pt x="191" y="239"/>
                  </a:cubicBezTo>
                  <a:cubicBezTo>
                    <a:pt x="191" y="239"/>
                    <a:pt x="190" y="240"/>
                    <a:pt x="190" y="240"/>
                  </a:cubicBezTo>
                  <a:cubicBezTo>
                    <a:pt x="190" y="240"/>
                    <a:pt x="190" y="240"/>
                    <a:pt x="189" y="240"/>
                  </a:cubicBezTo>
                  <a:cubicBezTo>
                    <a:pt x="189" y="240"/>
                    <a:pt x="189" y="240"/>
                    <a:pt x="189" y="240"/>
                  </a:cubicBezTo>
                  <a:cubicBezTo>
                    <a:pt x="189" y="241"/>
                    <a:pt x="189" y="241"/>
                    <a:pt x="188" y="241"/>
                  </a:cubicBezTo>
                  <a:cubicBezTo>
                    <a:pt x="188" y="241"/>
                    <a:pt x="188" y="241"/>
                    <a:pt x="188" y="241"/>
                  </a:cubicBezTo>
                  <a:cubicBezTo>
                    <a:pt x="187" y="242"/>
                    <a:pt x="187" y="242"/>
                    <a:pt x="186" y="242"/>
                  </a:cubicBezTo>
                  <a:cubicBezTo>
                    <a:pt x="186" y="242"/>
                    <a:pt x="186" y="242"/>
                    <a:pt x="186" y="242"/>
                  </a:cubicBezTo>
                  <a:cubicBezTo>
                    <a:pt x="185" y="243"/>
                    <a:pt x="185" y="243"/>
                    <a:pt x="184" y="243"/>
                  </a:cubicBezTo>
                  <a:cubicBezTo>
                    <a:pt x="184" y="243"/>
                    <a:pt x="183" y="243"/>
                    <a:pt x="183" y="244"/>
                  </a:cubicBezTo>
                  <a:cubicBezTo>
                    <a:pt x="182" y="244"/>
                    <a:pt x="183" y="244"/>
                    <a:pt x="182" y="244"/>
                  </a:cubicBezTo>
                  <a:cubicBezTo>
                    <a:pt x="182" y="244"/>
                    <a:pt x="181" y="244"/>
                    <a:pt x="180" y="244"/>
                  </a:cubicBezTo>
                  <a:cubicBezTo>
                    <a:pt x="179" y="244"/>
                    <a:pt x="178" y="245"/>
                    <a:pt x="177" y="245"/>
                  </a:cubicBezTo>
                  <a:cubicBezTo>
                    <a:pt x="174" y="245"/>
                    <a:pt x="171" y="245"/>
                    <a:pt x="169" y="244"/>
                  </a:cubicBezTo>
                  <a:cubicBezTo>
                    <a:pt x="169" y="244"/>
                    <a:pt x="168" y="245"/>
                    <a:pt x="168" y="244"/>
                  </a:cubicBezTo>
                  <a:cubicBezTo>
                    <a:pt x="167" y="244"/>
                    <a:pt x="165" y="244"/>
                    <a:pt x="164" y="243"/>
                  </a:cubicBezTo>
                  <a:cubicBezTo>
                    <a:pt x="143" y="237"/>
                    <a:pt x="136" y="214"/>
                    <a:pt x="137" y="194"/>
                  </a:cubicBezTo>
                  <a:cubicBezTo>
                    <a:pt x="138" y="162"/>
                    <a:pt x="153" y="128"/>
                    <a:pt x="174" y="105"/>
                  </a:cubicBezTo>
                  <a:cubicBezTo>
                    <a:pt x="176" y="104"/>
                    <a:pt x="178" y="101"/>
                    <a:pt x="180" y="100"/>
                  </a:cubicBezTo>
                  <a:cubicBezTo>
                    <a:pt x="180" y="99"/>
                    <a:pt x="181" y="99"/>
                    <a:pt x="181" y="99"/>
                  </a:cubicBezTo>
                  <a:cubicBezTo>
                    <a:pt x="181" y="98"/>
                    <a:pt x="181" y="98"/>
                    <a:pt x="182" y="97"/>
                  </a:cubicBezTo>
                  <a:cubicBezTo>
                    <a:pt x="182" y="97"/>
                    <a:pt x="183" y="97"/>
                    <a:pt x="183" y="96"/>
                  </a:cubicBezTo>
                  <a:cubicBezTo>
                    <a:pt x="182" y="96"/>
                    <a:pt x="181" y="96"/>
                    <a:pt x="181" y="95"/>
                  </a:cubicBezTo>
                  <a:cubicBezTo>
                    <a:pt x="182" y="95"/>
                    <a:pt x="182" y="95"/>
                    <a:pt x="182" y="95"/>
                  </a:cubicBezTo>
                  <a:cubicBezTo>
                    <a:pt x="183" y="95"/>
                    <a:pt x="183" y="94"/>
                    <a:pt x="183" y="94"/>
                  </a:cubicBezTo>
                  <a:cubicBezTo>
                    <a:pt x="184" y="94"/>
                    <a:pt x="185" y="93"/>
                    <a:pt x="185" y="92"/>
                  </a:cubicBezTo>
                  <a:cubicBezTo>
                    <a:pt x="185" y="92"/>
                    <a:pt x="186" y="93"/>
                    <a:pt x="186" y="92"/>
                  </a:cubicBezTo>
                  <a:cubicBezTo>
                    <a:pt x="186" y="92"/>
                    <a:pt x="186" y="91"/>
                    <a:pt x="186" y="91"/>
                  </a:cubicBezTo>
                  <a:cubicBezTo>
                    <a:pt x="188" y="91"/>
                    <a:pt x="188" y="89"/>
                    <a:pt x="190" y="89"/>
                  </a:cubicBezTo>
                  <a:cubicBezTo>
                    <a:pt x="189" y="87"/>
                    <a:pt x="190" y="87"/>
                    <a:pt x="191" y="86"/>
                  </a:cubicBezTo>
                  <a:cubicBezTo>
                    <a:pt x="191" y="86"/>
                    <a:pt x="190" y="85"/>
                    <a:pt x="191" y="85"/>
                  </a:cubicBezTo>
                  <a:cubicBezTo>
                    <a:pt x="191" y="85"/>
                    <a:pt x="192" y="85"/>
                    <a:pt x="192" y="84"/>
                  </a:cubicBezTo>
                  <a:cubicBezTo>
                    <a:pt x="193" y="84"/>
                    <a:pt x="194" y="83"/>
                    <a:pt x="195" y="83"/>
                  </a:cubicBezTo>
                  <a:cubicBezTo>
                    <a:pt x="195" y="82"/>
                    <a:pt x="196" y="82"/>
                    <a:pt x="196" y="81"/>
                  </a:cubicBezTo>
                  <a:cubicBezTo>
                    <a:pt x="194" y="81"/>
                    <a:pt x="194" y="81"/>
                    <a:pt x="193" y="81"/>
                  </a:cubicBezTo>
                  <a:cubicBezTo>
                    <a:pt x="193" y="82"/>
                    <a:pt x="193" y="81"/>
                    <a:pt x="193" y="81"/>
                  </a:cubicBezTo>
                  <a:cubicBezTo>
                    <a:pt x="192" y="82"/>
                    <a:pt x="193" y="82"/>
                    <a:pt x="193" y="82"/>
                  </a:cubicBezTo>
                  <a:cubicBezTo>
                    <a:pt x="192" y="83"/>
                    <a:pt x="191" y="83"/>
                    <a:pt x="191" y="84"/>
                  </a:cubicBezTo>
                  <a:cubicBezTo>
                    <a:pt x="191" y="85"/>
                    <a:pt x="190" y="85"/>
                    <a:pt x="190" y="85"/>
                  </a:cubicBezTo>
                  <a:cubicBezTo>
                    <a:pt x="189" y="85"/>
                    <a:pt x="189" y="86"/>
                    <a:pt x="188" y="86"/>
                  </a:cubicBezTo>
                  <a:cubicBezTo>
                    <a:pt x="187" y="87"/>
                    <a:pt x="187" y="88"/>
                    <a:pt x="187" y="89"/>
                  </a:cubicBezTo>
                  <a:cubicBezTo>
                    <a:pt x="186" y="90"/>
                    <a:pt x="185" y="90"/>
                    <a:pt x="184" y="91"/>
                  </a:cubicBezTo>
                  <a:cubicBezTo>
                    <a:pt x="183" y="91"/>
                    <a:pt x="183" y="92"/>
                    <a:pt x="183" y="91"/>
                  </a:cubicBezTo>
                  <a:cubicBezTo>
                    <a:pt x="184" y="90"/>
                    <a:pt x="185" y="90"/>
                    <a:pt x="186" y="88"/>
                  </a:cubicBezTo>
                  <a:cubicBezTo>
                    <a:pt x="186" y="88"/>
                    <a:pt x="186" y="88"/>
                    <a:pt x="186" y="87"/>
                  </a:cubicBezTo>
                  <a:cubicBezTo>
                    <a:pt x="187" y="87"/>
                    <a:pt x="188" y="86"/>
                    <a:pt x="188" y="85"/>
                  </a:cubicBezTo>
                  <a:cubicBezTo>
                    <a:pt x="188" y="85"/>
                    <a:pt x="188" y="85"/>
                    <a:pt x="188" y="85"/>
                  </a:cubicBezTo>
                  <a:cubicBezTo>
                    <a:pt x="188" y="84"/>
                    <a:pt x="189" y="84"/>
                    <a:pt x="189" y="84"/>
                  </a:cubicBezTo>
                  <a:cubicBezTo>
                    <a:pt x="190" y="84"/>
                    <a:pt x="189" y="83"/>
                    <a:pt x="190" y="83"/>
                  </a:cubicBezTo>
                  <a:cubicBezTo>
                    <a:pt x="191" y="81"/>
                    <a:pt x="192" y="80"/>
                    <a:pt x="194" y="79"/>
                  </a:cubicBezTo>
                  <a:cubicBezTo>
                    <a:pt x="195" y="80"/>
                    <a:pt x="195" y="80"/>
                    <a:pt x="196" y="80"/>
                  </a:cubicBezTo>
                  <a:cubicBezTo>
                    <a:pt x="197" y="80"/>
                    <a:pt x="197" y="79"/>
                    <a:pt x="198" y="79"/>
                  </a:cubicBezTo>
                  <a:cubicBezTo>
                    <a:pt x="198" y="78"/>
                    <a:pt x="198" y="78"/>
                    <a:pt x="199" y="78"/>
                  </a:cubicBezTo>
                  <a:cubicBezTo>
                    <a:pt x="199" y="78"/>
                    <a:pt x="199" y="77"/>
                    <a:pt x="199" y="77"/>
                  </a:cubicBezTo>
                  <a:cubicBezTo>
                    <a:pt x="198" y="77"/>
                    <a:pt x="197" y="78"/>
                    <a:pt x="197" y="76"/>
                  </a:cubicBezTo>
                  <a:cubicBezTo>
                    <a:pt x="197" y="75"/>
                    <a:pt x="199" y="76"/>
                    <a:pt x="199" y="75"/>
                  </a:cubicBezTo>
                  <a:cubicBezTo>
                    <a:pt x="198" y="75"/>
                    <a:pt x="199" y="74"/>
                    <a:pt x="199" y="73"/>
                  </a:cubicBezTo>
                  <a:cubicBezTo>
                    <a:pt x="200" y="73"/>
                    <a:pt x="200" y="73"/>
                    <a:pt x="201" y="72"/>
                  </a:cubicBezTo>
                  <a:cubicBezTo>
                    <a:pt x="201" y="71"/>
                    <a:pt x="203" y="71"/>
                    <a:pt x="203" y="72"/>
                  </a:cubicBezTo>
                  <a:cubicBezTo>
                    <a:pt x="203" y="72"/>
                    <a:pt x="203" y="73"/>
                    <a:pt x="203" y="73"/>
                  </a:cubicBezTo>
                  <a:cubicBezTo>
                    <a:pt x="202" y="73"/>
                    <a:pt x="202" y="73"/>
                    <a:pt x="202" y="73"/>
                  </a:cubicBezTo>
                  <a:cubicBezTo>
                    <a:pt x="201" y="73"/>
                    <a:pt x="201" y="74"/>
                    <a:pt x="201" y="74"/>
                  </a:cubicBezTo>
                  <a:cubicBezTo>
                    <a:pt x="201" y="74"/>
                    <a:pt x="200" y="74"/>
                    <a:pt x="200" y="75"/>
                  </a:cubicBezTo>
                  <a:cubicBezTo>
                    <a:pt x="202" y="76"/>
                    <a:pt x="202" y="74"/>
                    <a:pt x="203" y="73"/>
                  </a:cubicBezTo>
                  <a:cubicBezTo>
                    <a:pt x="204" y="73"/>
                    <a:pt x="205" y="71"/>
                    <a:pt x="205" y="70"/>
                  </a:cubicBezTo>
                  <a:cubicBezTo>
                    <a:pt x="205" y="70"/>
                    <a:pt x="204" y="70"/>
                    <a:pt x="204" y="70"/>
                  </a:cubicBezTo>
                  <a:cubicBezTo>
                    <a:pt x="204" y="69"/>
                    <a:pt x="205" y="68"/>
                    <a:pt x="205" y="70"/>
                  </a:cubicBezTo>
                  <a:cubicBezTo>
                    <a:pt x="206" y="70"/>
                    <a:pt x="206" y="69"/>
                    <a:pt x="206" y="69"/>
                  </a:cubicBezTo>
                  <a:cubicBezTo>
                    <a:pt x="206" y="69"/>
                    <a:pt x="205" y="69"/>
                    <a:pt x="205" y="68"/>
                  </a:cubicBezTo>
                  <a:cubicBezTo>
                    <a:pt x="206" y="67"/>
                    <a:pt x="207" y="67"/>
                    <a:pt x="209" y="66"/>
                  </a:cubicBezTo>
                  <a:cubicBezTo>
                    <a:pt x="209" y="66"/>
                    <a:pt x="209" y="65"/>
                    <a:pt x="209" y="65"/>
                  </a:cubicBezTo>
                  <a:cubicBezTo>
                    <a:pt x="210" y="64"/>
                    <a:pt x="210" y="64"/>
                    <a:pt x="211" y="63"/>
                  </a:cubicBezTo>
                  <a:cubicBezTo>
                    <a:pt x="211" y="63"/>
                    <a:pt x="211" y="63"/>
                    <a:pt x="211" y="63"/>
                  </a:cubicBezTo>
                  <a:cubicBezTo>
                    <a:pt x="212" y="63"/>
                    <a:pt x="212" y="62"/>
                    <a:pt x="212" y="62"/>
                  </a:cubicBezTo>
                  <a:cubicBezTo>
                    <a:pt x="214" y="62"/>
                    <a:pt x="214" y="61"/>
                    <a:pt x="215" y="60"/>
                  </a:cubicBezTo>
                  <a:cubicBezTo>
                    <a:pt x="216" y="59"/>
                    <a:pt x="217" y="59"/>
                    <a:pt x="217" y="58"/>
                  </a:cubicBezTo>
                  <a:cubicBezTo>
                    <a:pt x="217" y="58"/>
                    <a:pt x="217" y="58"/>
                    <a:pt x="217" y="58"/>
                  </a:cubicBezTo>
                  <a:cubicBezTo>
                    <a:pt x="218" y="58"/>
                    <a:pt x="218" y="58"/>
                    <a:pt x="219" y="58"/>
                  </a:cubicBezTo>
                  <a:cubicBezTo>
                    <a:pt x="219" y="57"/>
                    <a:pt x="220" y="56"/>
                    <a:pt x="220" y="55"/>
                  </a:cubicBezTo>
                  <a:cubicBezTo>
                    <a:pt x="220" y="55"/>
                    <a:pt x="221" y="55"/>
                    <a:pt x="221" y="55"/>
                  </a:cubicBezTo>
                  <a:cubicBezTo>
                    <a:pt x="221" y="55"/>
                    <a:pt x="221" y="55"/>
                    <a:pt x="221" y="54"/>
                  </a:cubicBezTo>
                  <a:cubicBezTo>
                    <a:pt x="221" y="54"/>
                    <a:pt x="222" y="55"/>
                    <a:pt x="222" y="54"/>
                  </a:cubicBezTo>
                  <a:cubicBezTo>
                    <a:pt x="222" y="54"/>
                    <a:pt x="222" y="54"/>
                    <a:pt x="223" y="53"/>
                  </a:cubicBezTo>
                  <a:cubicBezTo>
                    <a:pt x="223" y="53"/>
                    <a:pt x="224" y="53"/>
                    <a:pt x="224" y="53"/>
                  </a:cubicBezTo>
                  <a:cubicBezTo>
                    <a:pt x="224" y="53"/>
                    <a:pt x="224" y="53"/>
                    <a:pt x="225" y="52"/>
                  </a:cubicBezTo>
                  <a:cubicBezTo>
                    <a:pt x="226" y="52"/>
                    <a:pt x="226" y="52"/>
                    <a:pt x="226" y="51"/>
                  </a:cubicBezTo>
                  <a:cubicBezTo>
                    <a:pt x="227" y="51"/>
                    <a:pt x="228" y="50"/>
                    <a:pt x="228" y="50"/>
                  </a:cubicBezTo>
                  <a:cubicBezTo>
                    <a:pt x="228" y="50"/>
                    <a:pt x="228" y="50"/>
                    <a:pt x="228" y="50"/>
                  </a:cubicBezTo>
                  <a:cubicBezTo>
                    <a:pt x="229" y="49"/>
                    <a:pt x="230" y="49"/>
                    <a:pt x="230" y="49"/>
                  </a:cubicBezTo>
                  <a:cubicBezTo>
                    <a:pt x="230" y="48"/>
                    <a:pt x="230" y="48"/>
                    <a:pt x="230" y="48"/>
                  </a:cubicBezTo>
                  <a:cubicBezTo>
                    <a:pt x="231" y="47"/>
                    <a:pt x="233" y="47"/>
                    <a:pt x="234" y="46"/>
                  </a:cubicBezTo>
                  <a:cubicBezTo>
                    <a:pt x="235" y="46"/>
                    <a:pt x="236" y="44"/>
                    <a:pt x="238" y="44"/>
                  </a:cubicBezTo>
                  <a:cubicBezTo>
                    <a:pt x="238" y="43"/>
                    <a:pt x="239" y="43"/>
                    <a:pt x="240" y="43"/>
                  </a:cubicBezTo>
                  <a:cubicBezTo>
                    <a:pt x="240" y="42"/>
                    <a:pt x="240" y="42"/>
                    <a:pt x="240" y="42"/>
                  </a:cubicBezTo>
                  <a:cubicBezTo>
                    <a:pt x="241" y="42"/>
                    <a:pt x="241" y="42"/>
                    <a:pt x="241" y="42"/>
                  </a:cubicBezTo>
                  <a:cubicBezTo>
                    <a:pt x="242" y="41"/>
                    <a:pt x="242" y="41"/>
                    <a:pt x="243" y="41"/>
                  </a:cubicBezTo>
                  <a:cubicBezTo>
                    <a:pt x="243" y="41"/>
                    <a:pt x="243" y="40"/>
                    <a:pt x="244" y="40"/>
                  </a:cubicBezTo>
                  <a:cubicBezTo>
                    <a:pt x="246" y="38"/>
                    <a:pt x="248" y="38"/>
                    <a:pt x="250" y="36"/>
                  </a:cubicBezTo>
                  <a:cubicBezTo>
                    <a:pt x="251" y="36"/>
                    <a:pt x="251" y="35"/>
                    <a:pt x="252" y="35"/>
                  </a:cubicBezTo>
                  <a:cubicBezTo>
                    <a:pt x="252" y="34"/>
                    <a:pt x="253" y="34"/>
                    <a:pt x="253" y="33"/>
                  </a:cubicBezTo>
                  <a:cubicBezTo>
                    <a:pt x="250" y="33"/>
                    <a:pt x="249" y="35"/>
                    <a:pt x="246" y="36"/>
                  </a:cubicBezTo>
                  <a:cubicBezTo>
                    <a:pt x="246" y="36"/>
                    <a:pt x="248" y="35"/>
                    <a:pt x="247" y="35"/>
                  </a:cubicBezTo>
                  <a:cubicBezTo>
                    <a:pt x="246" y="36"/>
                    <a:pt x="245" y="35"/>
                    <a:pt x="245" y="37"/>
                  </a:cubicBezTo>
                  <a:cubicBezTo>
                    <a:pt x="245" y="37"/>
                    <a:pt x="246" y="36"/>
                    <a:pt x="246" y="37"/>
                  </a:cubicBezTo>
                  <a:cubicBezTo>
                    <a:pt x="245" y="37"/>
                    <a:pt x="245" y="38"/>
                    <a:pt x="244" y="37"/>
                  </a:cubicBezTo>
                  <a:cubicBezTo>
                    <a:pt x="243" y="36"/>
                    <a:pt x="245" y="36"/>
                    <a:pt x="245" y="35"/>
                  </a:cubicBezTo>
                  <a:cubicBezTo>
                    <a:pt x="243" y="34"/>
                    <a:pt x="244" y="35"/>
                    <a:pt x="243" y="36"/>
                  </a:cubicBezTo>
                  <a:cubicBezTo>
                    <a:pt x="243" y="36"/>
                    <a:pt x="243" y="36"/>
                    <a:pt x="243" y="36"/>
                  </a:cubicBezTo>
                  <a:cubicBezTo>
                    <a:pt x="242" y="36"/>
                    <a:pt x="242" y="36"/>
                    <a:pt x="241" y="36"/>
                  </a:cubicBezTo>
                  <a:cubicBezTo>
                    <a:pt x="241" y="36"/>
                    <a:pt x="241" y="37"/>
                    <a:pt x="241" y="37"/>
                  </a:cubicBezTo>
                  <a:cubicBezTo>
                    <a:pt x="240" y="37"/>
                    <a:pt x="239" y="37"/>
                    <a:pt x="239" y="38"/>
                  </a:cubicBezTo>
                  <a:cubicBezTo>
                    <a:pt x="241" y="38"/>
                    <a:pt x="239" y="39"/>
                    <a:pt x="240" y="40"/>
                  </a:cubicBezTo>
                  <a:cubicBezTo>
                    <a:pt x="239" y="40"/>
                    <a:pt x="239" y="40"/>
                    <a:pt x="239" y="40"/>
                  </a:cubicBezTo>
                  <a:cubicBezTo>
                    <a:pt x="238" y="41"/>
                    <a:pt x="238" y="42"/>
                    <a:pt x="236" y="42"/>
                  </a:cubicBezTo>
                  <a:cubicBezTo>
                    <a:pt x="236" y="42"/>
                    <a:pt x="236" y="41"/>
                    <a:pt x="236" y="41"/>
                  </a:cubicBezTo>
                  <a:cubicBezTo>
                    <a:pt x="235" y="42"/>
                    <a:pt x="234" y="41"/>
                    <a:pt x="234" y="41"/>
                  </a:cubicBezTo>
                  <a:cubicBezTo>
                    <a:pt x="233" y="42"/>
                    <a:pt x="233" y="42"/>
                    <a:pt x="232" y="42"/>
                  </a:cubicBezTo>
                  <a:cubicBezTo>
                    <a:pt x="231" y="42"/>
                    <a:pt x="232" y="43"/>
                    <a:pt x="231" y="43"/>
                  </a:cubicBezTo>
                  <a:cubicBezTo>
                    <a:pt x="231" y="43"/>
                    <a:pt x="230" y="43"/>
                    <a:pt x="230" y="43"/>
                  </a:cubicBezTo>
                  <a:cubicBezTo>
                    <a:pt x="230" y="43"/>
                    <a:pt x="229" y="44"/>
                    <a:pt x="229" y="44"/>
                  </a:cubicBezTo>
                  <a:cubicBezTo>
                    <a:pt x="229" y="44"/>
                    <a:pt x="228" y="45"/>
                    <a:pt x="228" y="45"/>
                  </a:cubicBezTo>
                  <a:cubicBezTo>
                    <a:pt x="227" y="45"/>
                    <a:pt x="227" y="45"/>
                    <a:pt x="226" y="46"/>
                  </a:cubicBezTo>
                  <a:cubicBezTo>
                    <a:pt x="226" y="47"/>
                    <a:pt x="225" y="46"/>
                    <a:pt x="225" y="47"/>
                  </a:cubicBezTo>
                  <a:cubicBezTo>
                    <a:pt x="225" y="49"/>
                    <a:pt x="224" y="50"/>
                    <a:pt x="222" y="50"/>
                  </a:cubicBezTo>
                  <a:cubicBezTo>
                    <a:pt x="222" y="49"/>
                    <a:pt x="224" y="49"/>
                    <a:pt x="223" y="48"/>
                  </a:cubicBezTo>
                  <a:cubicBezTo>
                    <a:pt x="222" y="48"/>
                    <a:pt x="221" y="49"/>
                    <a:pt x="221" y="49"/>
                  </a:cubicBezTo>
                  <a:cubicBezTo>
                    <a:pt x="221" y="49"/>
                    <a:pt x="220" y="49"/>
                    <a:pt x="220" y="49"/>
                  </a:cubicBezTo>
                  <a:cubicBezTo>
                    <a:pt x="220" y="50"/>
                    <a:pt x="219" y="50"/>
                    <a:pt x="219" y="50"/>
                  </a:cubicBezTo>
                  <a:cubicBezTo>
                    <a:pt x="219" y="50"/>
                    <a:pt x="218" y="51"/>
                    <a:pt x="218" y="51"/>
                  </a:cubicBezTo>
                  <a:cubicBezTo>
                    <a:pt x="218" y="51"/>
                    <a:pt x="217" y="51"/>
                    <a:pt x="217" y="51"/>
                  </a:cubicBezTo>
                  <a:cubicBezTo>
                    <a:pt x="217" y="51"/>
                    <a:pt x="217" y="51"/>
                    <a:pt x="217" y="52"/>
                  </a:cubicBezTo>
                  <a:cubicBezTo>
                    <a:pt x="216" y="52"/>
                    <a:pt x="216" y="52"/>
                    <a:pt x="216" y="52"/>
                  </a:cubicBezTo>
                  <a:cubicBezTo>
                    <a:pt x="215" y="53"/>
                    <a:pt x="214" y="53"/>
                    <a:pt x="214" y="54"/>
                  </a:cubicBezTo>
                  <a:cubicBezTo>
                    <a:pt x="212" y="54"/>
                    <a:pt x="212" y="55"/>
                    <a:pt x="211" y="55"/>
                  </a:cubicBezTo>
                  <a:cubicBezTo>
                    <a:pt x="209" y="57"/>
                    <a:pt x="207" y="58"/>
                    <a:pt x="205" y="60"/>
                  </a:cubicBezTo>
                  <a:cubicBezTo>
                    <a:pt x="204" y="60"/>
                    <a:pt x="204" y="60"/>
                    <a:pt x="203" y="60"/>
                  </a:cubicBezTo>
                  <a:cubicBezTo>
                    <a:pt x="203" y="60"/>
                    <a:pt x="202" y="61"/>
                    <a:pt x="202" y="61"/>
                  </a:cubicBezTo>
                  <a:cubicBezTo>
                    <a:pt x="202" y="62"/>
                    <a:pt x="202" y="62"/>
                    <a:pt x="201" y="62"/>
                  </a:cubicBezTo>
                  <a:cubicBezTo>
                    <a:pt x="201" y="62"/>
                    <a:pt x="201" y="62"/>
                    <a:pt x="201" y="62"/>
                  </a:cubicBezTo>
                  <a:cubicBezTo>
                    <a:pt x="200" y="63"/>
                    <a:pt x="200" y="63"/>
                    <a:pt x="200" y="63"/>
                  </a:cubicBezTo>
                  <a:cubicBezTo>
                    <a:pt x="200" y="64"/>
                    <a:pt x="199" y="64"/>
                    <a:pt x="199" y="64"/>
                  </a:cubicBezTo>
                  <a:cubicBezTo>
                    <a:pt x="199" y="64"/>
                    <a:pt x="198" y="64"/>
                    <a:pt x="198" y="65"/>
                  </a:cubicBezTo>
                  <a:cubicBezTo>
                    <a:pt x="197" y="65"/>
                    <a:pt x="197" y="66"/>
                    <a:pt x="196" y="66"/>
                  </a:cubicBezTo>
                  <a:cubicBezTo>
                    <a:pt x="196" y="67"/>
                    <a:pt x="196" y="66"/>
                    <a:pt x="195" y="67"/>
                  </a:cubicBezTo>
                  <a:cubicBezTo>
                    <a:pt x="195" y="67"/>
                    <a:pt x="195" y="67"/>
                    <a:pt x="195" y="67"/>
                  </a:cubicBezTo>
                  <a:cubicBezTo>
                    <a:pt x="194" y="68"/>
                    <a:pt x="194" y="68"/>
                    <a:pt x="193" y="69"/>
                  </a:cubicBezTo>
                  <a:cubicBezTo>
                    <a:pt x="192" y="69"/>
                    <a:pt x="192" y="70"/>
                    <a:pt x="191" y="69"/>
                  </a:cubicBezTo>
                  <a:cubicBezTo>
                    <a:pt x="190" y="70"/>
                    <a:pt x="190" y="71"/>
                    <a:pt x="188" y="71"/>
                  </a:cubicBezTo>
                  <a:cubicBezTo>
                    <a:pt x="187" y="72"/>
                    <a:pt x="189" y="72"/>
                    <a:pt x="187" y="73"/>
                  </a:cubicBezTo>
                  <a:cubicBezTo>
                    <a:pt x="187" y="72"/>
                    <a:pt x="186" y="73"/>
                    <a:pt x="186" y="74"/>
                  </a:cubicBezTo>
                  <a:cubicBezTo>
                    <a:pt x="185" y="74"/>
                    <a:pt x="185" y="74"/>
                    <a:pt x="185" y="74"/>
                  </a:cubicBezTo>
                  <a:cubicBezTo>
                    <a:pt x="184" y="74"/>
                    <a:pt x="185" y="75"/>
                    <a:pt x="184" y="75"/>
                  </a:cubicBezTo>
                  <a:cubicBezTo>
                    <a:pt x="184" y="75"/>
                    <a:pt x="183" y="74"/>
                    <a:pt x="183" y="74"/>
                  </a:cubicBezTo>
                  <a:cubicBezTo>
                    <a:pt x="183" y="76"/>
                    <a:pt x="182" y="76"/>
                    <a:pt x="182" y="76"/>
                  </a:cubicBezTo>
                  <a:cubicBezTo>
                    <a:pt x="182" y="76"/>
                    <a:pt x="182" y="77"/>
                    <a:pt x="181" y="77"/>
                  </a:cubicBezTo>
                  <a:cubicBezTo>
                    <a:pt x="181" y="77"/>
                    <a:pt x="180" y="78"/>
                    <a:pt x="179" y="78"/>
                  </a:cubicBezTo>
                  <a:cubicBezTo>
                    <a:pt x="180" y="79"/>
                    <a:pt x="179" y="80"/>
                    <a:pt x="178" y="80"/>
                  </a:cubicBezTo>
                  <a:cubicBezTo>
                    <a:pt x="178" y="80"/>
                    <a:pt x="178" y="80"/>
                    <a:pt x="177" y="80"/>
                  </a:cubicBezTo>
                  <a:cubicBezTo>
                    <a:pt x="177" y="81"/>
                    <a:pt x="177" y="81"/>
                    <a:pt x="177" y="81"/>
                  </a:cubicBezTo>
                  <a:cubicBezTo>
                    <a:pt x="176" y="81"/>
                    <a:pt x="176" y="82"/>
                    <a:pt x="176" y="82"/>
                  </a:cubicBezTo>
                  <a:cubicBezTo>
                    <a:pt x="176" y="82"/>
                    <a:pt x="176" y="81"/>
                    <a:pt x="175" y="81"/>
                  </a:cubicBezTo>
                  <a:cubicBezTo>
                    <a:pt x="176" y="82"/>
                    <a:pt x="175" y="83"/>
                    <a:pt x="174" y="83"/>
                  </a:cubicBezTo>
                  <a:cubicBezTo>
                    <a:pt x="174" y="84"/>
                    <a:pt x="173" y="85"/>
                    <a:pt x="172" y="84"/>
                  </a:cubicBezTo>
                  <a:cubicBezTo>
                    <a:pt x="172" y="86"/>
                    <a:pt x="171" y="86"/>
                    <a:pt x="171" y="87"/>
                  </a:cubicBezTo>
                  <a:cubicBezTo>
                    <a:pt x="170" y="87"/>
                    <a:pt x="170" y="87"/>
                    <a:pt x="169" y="87"/>
                  </a:cubicBezTo>
                  <a:cubicBezTo>
                    <a:pt x="169" y="88"/>
                    <a:pt x="170" y="88"/>
                    <a:pt x="169" y="89"/>
                  </a:cubicBezTo>
                  <a:cubicBezTo>
                    <a:pt x="169" y="89"/>
                    <a:pt x="169" y="89"/>
                    <a:pt x="168" y="89"/>
                  </a:cubicBezTo>
                  <a:cubicBezTo>
                    <a:pt x="168" y="89"/>
                    <a:pt x="168" y="89"/>
                    <a:pt x="167" y="89"/>
                  </a:cubicBezTo>
                  <a:cubicBezTo>
                    <a:pt x="167" y="90"/>
                    <a:pt x="167" y="90"/>
                    <a:pt x="167" y="91"/>
                  </a:cubicBezTo>
                  <a:cubicBezTo>
                    <a:pt x="167" y="92"/>
                    <a:pt x="166" y="92"/>
                    <a:pt x="166" y="93"/>
                  </a:cubicBezTo>
                  <a:cubicBezTo>
                    <a:pt x="165" y="92"/>
                    <a:pt x="166" y="91"/>
                    <a:pt x="165" y="91"/>
                  </a:cubicBezTo>
                  <a:cubicBezTo>
                    <a:pt x="165" y="91"/>
                    <a:pt x="165" y="92"/>
                    <a:pt x="165" y="92"/>
                  </a:cubicBezTo>
                  <a:cubicBezTo>
                    <a:pt x="164" y="93"/>
                    <a:pt x="164" y="94"/>
                    <a:pt x="163" y="94"/>
                  </a:cubicBezTo>
                  <a:cubicBezTo>
                    <a:pt x="162" y="95"/>
                    <a:pt x="161" y="95"/>
                    <a:pt x="161" y="96"/>
                  </a:cubicBezTo>
                  <a:cubicBezTo>
                    <a:pt x="160" y="96"/>
                    <a:pt x="160" y="97"/>
                    <a:pt x="160" y="97"/>
                  </a:cubicBezTo>
                  <a:cubicBezTo>
                    <a:pt x="160" y="98"/>
                    <a:pt x="159" y="98"/>
                    <a:pt x="160" y="99"/>
                  </a:cubicBezTo>
                  <a:cubicBezTo>
                    <a:pt x="162" y="98"/>
                    <a:pt x="162" y="95"/>
                    <a:pt x="164" y="95"/>
                  </a:cubicBezTo>
                  <a:cubicBezTo>
                    <a:pt x="165" y="95"/>
                    <a:pt x="165" y="94"/>
                    <a:pt x="166" y="94"/>
                  </a:cubicBezTo>
                  <a:cubicBezTo>
                    <a:pt x="166" y="94"/>
                    <a:pt x="166" y="94"/>
                    <a:pt x="166" y="94"/>
                  </a:cubicBezTo>
                  <a:cubicBezTo>
                    <a:pt x="167" y="93"/>
                    <a:pt x="168" y="92"/>
                    <a:pt x="168" y="92"/>
                  </a:cubicBezTo>
                  <a:cubicBezTo>
                    <a:pt x="168" y="92"/>
                    <a:pt x="169" y="92"/>
                    <a:pt x="169" y="92"/>
                  </a:cubicBezTo>
                  <a:cubicBezTo>
                    <a:pt x="169" y="91"/>
                    <a:pt x="169" y="91"/>
                    <a:pt x="169" y="90"/>
                  </a:cubicBezTo>
                  <a:cubicBezTo>
                    <a:pt x="170" y="90"/>
                    <a:pt x="170" y="89"/>
                    <a:pt x="170" y="89"/>
                  </a:cubicBezTo>
                  <a:cubicBezTo>
                    <a:pt x="170" y="89"/>
                    <a:pt x="170" y="89"/>
                    <a:pt x="170" y="88"/>
                  </a:cubicBezTo>
                  <a:cubicBezTo>
                    <a:pt x="171" y="88"/>
                    <a:pt x="170" y="88"/>
                    <a:pt x="171" y="88"/>
                  </a:cubicBezTo>
                  <a:cubicBezTo>
                    <a:pt x="171" y="88"/>
                    <a:pt x="172" y="88"/>
                    <a:pt x="172" y="88"/>
                  </a:cubicBezTo>
                  <a:cubicBezTo>
                    <a:pt x="173" y="87"/>
                    <a:pt x="174" y="86"/>
                    <a:pt x="175" y="85"/>
                  </a:cubicBezTo>
                  <a:cubicBezTo>
                    <a:pt x="175" y="84"/>
                    <a:pt x="176" y="83"/>
                    <a:pt x="177" y="82"/>
                  </a:cubicBezTo>
                  <a:cubicBezTo>
                    <a:pt x="178" y="81"/>
                    <a:pt x="178" y="82"/>
                    <a:pt x="178" y="81"/>
                  </a:cubicBezTo>
                  <a:cubicBezTo>
                    <a:pt x="179" y="81"/>
                    <a:pt x="179" y="81"/>
                    <a:pt x="179" y="81"/>
                  </a:cubicBezTo>
                  <a:cubicBezTo>
                    <a:pt x="180" y="80"/>
                    <a:pt x="181" y="79"/>
                    <a:pt x="181" y="79"/>
                  </a:cubicBezTo>
                  <a:cubicBezTo>
                    <a:pt x="182" y="78"/>
                    <a:pt x="183" y="78"/>
                    <a:pt x="183" y="77"/>
                  </a:cubicBezTo>
                  <a:cubicBezTo>
                    <a:pt x="183" y="77"/>
                    <a:pt x="184" y="77"/>
                    <a:pt x="184" y="76"/>
                  </a:cubicBezTo>
                  <a:cubicBezTo>
                    <a:pt x="185" y="77"/>
                    <a:pt x="185" y="76"/>
                    <a:pt x="185" y="76"/>
                  </a:cubicBezTo>
                  <a:cubicBezTo>
                    <a:pt x="185" y="79"/>
                    <a:pt x="183" y="78"/>
                    <a:pt x="182" y="79"/>
                  </a:cubicBezTo>
                  <a:cubicBezTo>
                    <a:pt x="182" y="80"/>
                    <a:pt x="182" y="80"/>
                    <a:pt x="182" y="80"/>
                  </a:cubicBezTo>
                  <a:cubicBezTo>
                    <a:pt x="181" y="81"/>
                    <a:pt x="182" y="81"/>
                    <a:pt x="181" y="82"/>
                  </a:cubicBezTo>
                  <a:cubicBezTo>
                    <a:pt x="180" y="83"/>
                    <a:pt x="179" y="85"/>
                    <a:pt x="177" y="85"/>
                  </a:cubicBezTo>
                  <a:cubicBezTo>
                    <a:pt x="176" y="86"/>
                    <a:pt x="175" y="87"/>
                    <a:pt x="174" y="88"/>
                  </a:cubicBezTo>
                  <a:cubicBezTo>
                    <a:pt x="174" y="88"/>
                    <a:pt x="174" y="88"/>
                    <a:pt x="173" y="88"/>
                  </a:cubicBezTo>
                  <a:cubicBezTo>
                    <a:pt x="173" y="90"/>
                    <a:pt x="172" y="90"/>
                    <a:pt x="172" y="91"/>
                  </a:cubicBezTo>
                  <a:cubicBezTo>
                    <a:pt x="170" y="90"/>
                    <a:pt x="171" y="93"/>
                    <a:pt x="169" y="93"/>
                  </a:cubicBezTo>
                  <a:cubicBezTo>
                    <a:pt x="169" y="94"/>
                    <a:pt x="168" y="94"/>
                    <a:pt x="167" y="95"/>
                  </a:cubicBezTo>
                  <a:cubicBezTo>
                    <a:pt x="167" y="95"/>
                    <a:pt x="167" y="96"/>
                    <a:pt x="166" y="96"/>
                  </a:cubicBezTo>
                  <a:cubicBezTo>
                    <a:pt x="165" y="97"/>
                    <a:pt x="164" y="98"/>
                    <a:pt x="163" y="99"/>
                  </a:cubicBezTo>
                  <a:cubicBezTo>
                    <a:pt x="162" y="100"/>
                    <a:pt x="161" y="101"/>
                    <a:pt x="161" y="101"/>
                  </a:cubicBezTo>
                  <a:cubicBezTo>
                    <a:pt x="160" y="102"/>
                    <a:pt x="160" y="102"/>
                    <a:pt x="160" y="102"/>
                  </a:cubicBezTo>
                  <a:cubicBezTo>
                    <a:pt x="160" y="103"/>
                    <a:pt x="158" y="103"/>
                    <a:pt x="159" y="104"/>
                  </a:cubicBezTo>
                  <a:cubicBezTo>
                    <a:pt x="159" y="104"/>
                    <a:pt x="158" y="104"/>
                    <a:pt x="158" y="105"/>
                  </a:cubicBezTo>
                  <a:cubicBezTo>
                    <a:pt x="158" y="106"/>
                    <a:pt x="159" y="104"/>
                    <a:pt x="159" y="106"/>
                  </a:cubicBezTo>
                  <a:cubicBezTo>
                    <a:pt x="158" y="106"/>
                    <a:pt x="159" y="107"/>
                    <a:pt x="158" y="107"/>
                  </a:cubicBezTo>
                  <a:cubicBezTo>
                    <a:pt x="158" y="107"/>
                    <a:pt x="158" y="107"/>
                    <a:pt x="158" y="107"/>
                  </a:cubicBezTo>
                  <a:cubicBezTo>
                    <a:pt x="157" y="107"/>
                    <a:pt x="158" y="108"/>
                    <a:pt x="157" y="108"/>
                  </a:cubicBezTo>
                  <a:cubicBezTo>
                    <a:pt x="157" y="107"/>
                    <a:pt x="156" y="107"/>
                    <a:pt x="156" y="107"/>
                  </a:cubicBezTo>
                  <a:cubicBezTo>
                    <a:pt x="155" y="109"/>
                    <a:pt x="157" y="107"/>
                    <a:pt x="157" y="109"/>
                  </a:cubicBezTo>
                  <a:cubicBezTo>
                    <a:pt x="156" y="109"/>
                    <a:pt x="156" y="109"/>
                    <a:pt x="156" y="109"/>
                  </a:cubicBezTo>
                  <a:cubicBezTo>
                    <a:pt x="155" y="110"/>
                    <a:pt x="155" y="109"/>
                    <a:pt x="154" y="109"/>
                  </a:cubicBezTo>
                  <a:cubicBezTo>
                    <a:pt x="153" y="110"/>
                    <a:pt x="151" y="111"/>
                    <a:pt x="152" y="113"/>
                  </a:cubicBezTo>
                  <a:cubicBezTo>
                    <a:pt x="153" y="113"/>
                    <a:pt x="152" y="114"/>
                    <a:pt x="152" y="114"/>
                  </a:cubicBezTo>
                  <a:cubicBezTo>
                    <a:pt x="151" y="113"/>
                    <a:pt x="152" y="113"/>
                    <a:pt x="151" y="112"/>
                  </a:cubicBezTo>
                  <a:cubicBezTo>
                    <a:pt x="151" y="113"/>
                    <a:pt x="150" y="114"/>
                    <a:pt x="150" y="114"/>
                  </a:cubicBezTo>
                  <a:cubicBezTo>
                    <a:pt x="150" y="114"/>
                    <a:pt x="150" y="114"/>
                    <a:pt x="150" y="114"/>
                  </a:cubicBezTo>
                  <a:cubicBezTo>
                    <a:pt x="150" y="115"/>
                    <a:pt x="149" y="115"/>
                    <a:pt x="149" y="115"/>
                  </a:cubicBezTo>
                  <a:cubicBezTo>
                    <a:pt x="149" y="116"/>
                    <a:pt x="148" y="117"/>
                    <a:pt x="147" y="118"/>
                  </a:cubicBezTo>
                  <a:cubicBezTo>
                    <a:pt x="147" y="118"/>
                    <a:pt x="146" y="118"/>
                    <a:pt x="146" y="118"/>
                  </a:cubicBezTo>
                  <a:cubicBezTo>
                    <a:pt x="146" y="119"/>
                    <a:pt x="145" y="120"/>
                    <a:pt x="145" y="121"/>
                  </a:cubicBezTo>
                  <a:cubicBezTo>
                    <a:pt x="144" y="121"/>
                    <a:pt x="144" y="121"/>
                    <a:pt x="145" y="122"/>
                  </a:cubicBezTo>
                  <a:cubicBezTo>
                    <a:pt x="145" y="123"/>
                    <a:pt x="143" y="122"/>
                    <a:pt x="143" y="122"/>
                  </a:cubicBezTo>
                  <a:cubicBezTo>
                    <a:pt x="143" y="123"/>
                    <a:pt x="144" y="124"/>
                    <a:pt x="144" y="124"/>
                  </a:cubicBezTo>
                  <a:cubicBezTo>
                    <a:pt x="143" y="124"/>
                    <a:pt x="143" y="123"/>
                    <a:pt x="143" y="123"/>
                  </a:cubicBezTo>
                  <a:cubicBezTo>
                    <a:pt x="143" y="124"/>
                    <a:pt x="143" y="125"/>
                    <a:pt x="143" y="126"/>
                  </a:cubicBezTo>
                  <a:cubicBezTo>
                    <a:pt x="142" y="126"/>
                    <a:pt x="142" y="126"/>
                    <a:pt x="141" y="126"/>
                  </a:cubicBezTo>
                  <a:cubicBezTo>
                    <a:pt x="141" y="126"/>
                    <a:pt x="141" y="126"/>
                    <a:pt x="140" y="126"/>
                  </a:cubicBezTo>
                  <a:cubicBezTo>
                    <a:pt x="141" y="125"/>
                    <a:pt x="140" y="125"/>
                    <a:pt x="141" y="124"/>
                  </a:cubicBezTo>
                  <a:cubicBezTo>
                    <a:pt x="141" y="123"/>
                    <a:pt x="142" y="123"/>
                    <a:pt x="142" y="121"/>
                  </a:cubicBezTo>
                  <a:cubicBezTo>
                    <a:pt x="141" y="121"/>
                    <a:pt x="140" y="122"/>
                    <a:pt x="140" y="122"/>
                  </a:cubicBezTo>
                  <a:cubicBezTo>
                    <a:pt x="140" y="123"/>
                    <a:pt x="139" y="124"/>
                    <a:pt x="139" y="124"/>
                  </a:cubicBezTo>
                  <a:cubicBezTo>
                    <a:pt x="139" y="125"/>
                    <a:pt x="139" y="124"/>
                    <a:pt x="139" y="125"/>
                  </a:cubicBezTo>
                  <a:cubicBezTo>
                    <a:pt x="138" y="125"/>
                    <a:pt x="139" y="126"/>
                    <a:pt x="138" y="127"/>
                  </a:cubicBezTo>
                  <a:cubicBezTo>
                    <a:pt x="139" y="126"/>
                    <a:pt x="140" y="127"/>
                    <a:pt x="140" y="128"/>
                  </a:cubicBezTo>
                  <a:cubicBezTo>
                    <a:pt x="140" y="128"/>
                    <a:pt x="139" y="128"/>
                    <a:pt x="139" y="129"/>
                  </a:cubicBezTo>
                  <a:cubicBezTo>
                    <a:pt x="139" y="129"/>
                    <a:pt x="140" y="129"/>
                    <a:pt x="140" y="130"/>
                  </a:cubicBezTo>
                  <a:cubicBezTo>
                    <a:pt x="139" y="130"/>
                    <a:pt x="139" y="129"/>
                    <a:pt x="139" y="130"/>
                  </a:cubicBezTo>
                  <a:cubicBezTo>
                    <a:pt x="139" y="130"/>
                    <a:pt x="138" y="130"/>
                    <a:pt x="138" y="130"/>
                  </a:cubicBezTo>
                  <a:cubicBezTo>
                    <a:pt x="137" y="129"/>
                    <a:pt x="139" y="127"/>
                    <a:pt x="137" y="127"/>
                  </a:cubicBezTo>
                  <a:cubicBezTo>
                    <a:pt x="137" y="127"/>
                    <a:pt x="137" y="128"/>
                    <a:pt x="136" y="128"/>
                  </a:cubicBezTo>
                  <a:cubicBezTo>
                    <a:pt x="136" y="128"/>
                    <a:pt x="136" y="128"/>
                    <a:pt x="136" y="128"/>
                  </a:cubicBezTo>
                  <a:cubicBezTo>
                    <a:pt x="135" y="129"/>
                    <a:pt x="135" y="130"/>
                    <a:pt x="134" y="130"/>
                  </a:cubicBezTo>
                  <a:cubicBezTo>
                    <a:pt x="134" y="131"/>
                    <a:pt x="134" y="131"/>
                    <a:pt x="135" y="131"/>
                  </a:cubicBezTo>
                  <a:cubicBezTo>
                    <a:pt x="134" y="131"/>
                    <a:pt x="134" y="133"/>
                    <a:pt x="133" y="133"/>
                  </a:cubicBezTo>
                  <a:cubicBezTo>
                    <a:pt x="133" y="133"/>
                    <a:pt x="133" y="133"/>
                    <a:pt x="133" y="133"/>
                  </a:cubicBezTo>
                  <a:cubicBezTo>
                    <a:pt x="133" y="133"/>
                    <a:pt x="132" y="133"/>
                    <a:pt x="132" y="133"/>
                  </a:cubicBezTo>
                  <a:cubicBezTo>
                    <a:pt x="132" y="134"/>
                    <a:pt x="132" y="134"/>
                    <a:pt x="132" y="134"/>
                  </a:cubicBezTo>
                  <a:cubicBezTo>
                    <a:pt x="132" y="134"/>
                    <a:pt x="132" y="135"/>
                    <a:pt x="132" y="135"/>
                  </a:cubicBezTo>
                  <a:cubicBezTo>
                    <a:pt x="132" y="135"/>
                    <a:pt x="132" y="135"/>
                    <a:pt x="132" y="135"/>
                  </a:cubicBezTo>
                  <a:cubicBezTo>
                    <a:pt x="132" y="136"/>
                    <a:pt x="132" y="136"/>
                    <a:pt x="132" y="137"/>
                  </a:cubicBezTo>
                  <a:cubicBezTo>
                    <a:pt x="132" y="137"/>
                    <a:pt x="132" y="138"/>
                    <a:pt x="131" y="138"/>
                  </a:cubicBezTo>
                  <a:cubicBezTo>
                    <a:pt x="131" y="138"/>
                    <a:pt x="131" y="138"/>
                    <a:pt x="131" y="138"/>
                  </a:cubicBezTo>
                  <a:cubicBezTo>
                    <a:pt x="131" y="137"/>
                    <a:pt x="131" y="137"/>
                    <a:pt x="131" y="137"/>
                  </a:cubicBezTo>
                  <a:cubicBezTo>
                    <a:pt x="131" y="136"/>
                    <a:pt x="132" y="135"/>
                    <a:pt x="131" y="135"/>
                  </a:cubicBezTo>
                  <a:cubicBezTo>
                    <a:pt x="131" y="135"/>
                    <a:pt x="130" y="136"/>
                    <a:pt x="130" y="137"/>
                  </a:cubicBezTo>
                  <a:cubicBezTo>
                    <a:pt x="130" y="137"/>
                    <a:pt x="130" y="137"/>
                    <a:pt x="130" y="137"/>
                  </a:cubicBezTo>
                  <a:close/>
                  <a:moveTo>
                    <a:pt x="112" y="193"/>
                  </a:moveTo>
                  <a:cubicBezTo>
                    <a:pt x="112" y="193"/>
                    <a:pt x="112" y="194"/>
                    <a:pt x="113" y="194"/>
                  </a:cubicBezTo>
                  <a:cubicBezTo>
                    <a:pt x="113" y="195"/>
                    <a:pt x="112" y="195"/>
                    <a:pt x="112" y="195"/>
                  </a:cubicBezTo>
                  <a:cubicBezTo>
                    <a:pt x="112" y="195"/>
                    <a:pt x="112" y="194"/>
                    <a:pt x="112" y="193"/>
                  </a:cubicBezTo>
                  <a:close/>
                  <a:moveTo>
                    <a:pt x="112" y="219"/>
                  </a:moveTo>
                  <a:cubicBezTo>
                    <a:pt x="110" y="217"/>
                    <a:pt x="111" y="214"/>
                    <a:pt x="111" y="212"/>
                  </a:cubicBezTo>
                  <a:cubicBezTo>
                    <a:pt x="111" y="213"/>
                    <a:pt x="112" y="213"/>
                    <a:pt x="112" y="212"/>
                  </a:cubicBezTo>
                  <a:cubicBezTo>
                    <a:pt x="113" y="212"/>
                    <a:pt x="112" y="213"/>
                    <a:pt x="112" y="214"/>
                  </a:cubicBezTo>
                  <a:cubicBezTo>
                    <a:pt x="112" y="214"/>
                    <a:pt x="112" y="214"/>
                    <a:pt x="111" y="214"/>
                  </a:cubicBezTo>
                  <a:cubicBezTo>
                    <a:pt x="111" y="216"/>
                    <a:pt x="112" y="216"/>
                    <a:pt x="112" y="219"/>
                  </a:cubicBezTo>
                  <a:close/>
                  <a:moveTo>
                    <a:pt x="112" y="216"/>
                  </a:moveTo>
                  <a:cubicBezTo>
                    <a:pt x="113" y="216"/>
                    <a:pt x="112" y="218"/>
                    <a:pt x="113" y="217"/>
                  </a:cubicBezTo>
                  <a:cubicBezTo>
                    <a:pt x="112" y="219"/>
                    <a:pt x="113" y="220"/>
                    <a:pt x="113" y="222"/>
                  </a:cubicBezTo>
                  <a:cubicBezTo>
                    <a:pt x="112" y="221"/>
                    <a:pt x="112" y="218"/>
                    <a:pt x="112" y="216"/>
                  </a:cubicBezTo>
                  <a:close/>
                  <a:moveTo>
                    <a:pt x="113" y="228"/>
                  </a:moveTo>
                  <a:cubicBezTo>
                    <a:pt x="113" y="229"/>
                    <a:pt x="113" y="227"/>
                    <a:pt x="113" y="226"/>
                  </a:cubicBezTo>
                  <a:cubicBezTo>
                    <a:pt x="114" y="225"/>
                    <a:pt x="113" y="227"/>
                    <a:pt x="113" y="228"/>
                  </a:cubicBezTo>
                  <a:close/>
                  <a:moveTo>
                    <a:pt x="113" y="225"/>
                  </a:moveTo>
                  <a:cubicBezTo>
                    <a:pt x="112" y="226"/>
                    <a:pt x="113" y="224"/>
                    <a:pt x="113" y="224"/>
                  </a:cubicBezTo>
                  <a:cubicBezTo>
                    <a:pt x="113" y="224"/>
                    <a:pt x="114" y="224"/>
                    <a:pt x="113" y="225"/>
                  </a:cubicBezTo>
                  <a:close/>
                  <a:moveTo>
                    <a:pt x="114" y="203"/>
                  </a:moveTo>
                  <a:cubicBezTo>
                    <a:pt x="113" y="203"/>
                    <a:pt x="114" y="202"/>
                    <a:pt x="113" y="202"/>
                  </a:cubicBezTo>
                  <a:cubicBezTo>
                    <a:pt x="112" y="202"/>
                    <a:pt x="113" y="203"/>
                    <a:pt x="113" y="204"/>
                  </a:cubicBezTo>
                  <a:cubicBezTo>
                    <a:pt x="112" y="204"/>
                    <a:pt x="113" y="209"/>
                    <a:pt x="112" y="210"/>
                  </a:cubicBezTo>
                  <a:cubicBezTo>
                    <a:pt x="110" y="211"/>
                    <a:pt x="111" y="209"/>
                    <a:pt x="111" y="208"/>
                  </a:cubicBezTo>
                  <a:cubicBezTo>
                    <a:pt x="111" y="206"/>
                    <a:pt x="111" y="204"/>
                    <a:pt x="112" y="202"/>
                  </a:cubicBezTo>
                  <a:cubicBezTo>
                    <a:pt x="112" y="202"/>
                    <a:pt x="113" y="201"/>
                    <a:pt x="113" y="200"/>
                  </a:cubicBezTo>
                  <a:cubicBezTo>
                    <a:pt x="113" y="200"/>
                    <a:pt x="112" y="200"/>
                    <a:pt x="112" y="200"/>
                  </a:cubicBezTo>
                  <a:cubicBezTo>
                    <a:pt x="112" y="200"/>
                    <a:pt x="113" y="200"/>
                    <a:pt x="113" y="199"/>
                  </a:cubicBezTo>
                  <a:cubicBezTo>
                    <a:pt x="114" y="200"/>
                    <a:pt x="114" y="201"/>
                    <a:pt x="114" y="203"/>
                  </a:cubicBezTo>
                  <a:close/>
                  <a:moveTo>
                    <a:pt x="116" y="188"/>
                  </a:moveTo>
                  <a:cubicBezTo>
                    <a:pt x="116" y="188"/>
                    <a:pt x="117" y="189"/>
                    <a:pt x="116" y="190"/>
                  </a:cubicBezTo>
                  <a:cubicBezTo>
                    <a:pt x="116" y="190"/>
                    <a:pt x="116" y="190"/>
                    <a:pt x="116" y="190"/>
                  </a:cubicBezTo>
                  <a:cubicBezTo>
                    <a:pt x="115" y="190"/>
                    <a:pt x="116" y="189"/>
                    <a:pt x="116" y="188"/>
                  </a:cubicBezTo>
                  <a:cubicBezTo>
                    <a:pt x="116" y="187"/>
                    <a:pt x="116" y="187"/>
                    <a:pt x="116" y="186"/>
                  </a:cubicBezTo>
                  <a:cubicBezTo>
                    <a:pt x="117" y="186"/>
                    <a:pt x="117" y="187"/>
                    <a:pt x="117" y="187"/>
                  </a:cubicBezTo>
                  <a:cubicBezTo>
                    <a:pt x="118" y="188"/>
                    <a:pt x="117" y="188"/>
                    <a:pt x="116" y="188"/>
                  </a:cubicBezTo>
                  <a:close/>
                  <a:moveTo>
                    <a:pt x="243" y="38"/>
                  </a:moveTo>
                  <a:cubicBezTo>
                    <a:pt x="243" y="39"/>
                    <a:pt x="242" y="39"/>
                    <a:pt x="241" y="39"/>
                  </a:cubicBezTo>
                  <a:cubicBezTo>
                    <a:pt x="241" y="38"/>
                    <a:pt x="242" y="38"/>
                    <a:pt x="243" y="38"/>
                  </a:cubicBezTo>
                  <a:close/>
                  <a:moveTo>
                    <a:pt x="230" y="46"/>
                  </a:moveTo>
                  <a:cubicBezTo>
                    <a:pt x="230" y="46"/>
                    <a:pt x="230" y="46"/>
                    <a:pt x="230" y="46"/>
                  </a:cubicBezTo>
                  <a:cubicBezTo>
                    <a:pt x="231" y="45"/>
                    <a:pt x="231" y="46"/>
                    <a:pt x="231" y="45"/>
                  </a:cubicBezTo>
                  <a:cubicBezTo>
                    <a:pt x="232" y="45"/>
                    <a:pt x="232" y="45"/>
                    <a:pt x="232" y="45"/>
                  </a:cubicBezTo>
                  <a:cubicBezTo>
                    <a:pt x="233" y="44"/>
                    <a:pt x="234" y="43"/>
                    <a:pt x="234" y="43"/>
                  </a:cubicBezTo>
                  <a:cubicBezTo>
                    <a:pt x="235" y="42"/>
                    <a:pt x="235" y="43"/>
                    <a:pt x="235" y="43"/>
                  </a:cubicBezTo>
                  <a:cubicBezTo>
                    <a:pt x="235" y="45"/>
                    <a:pt x="233" y="44"/>
                    <a:pt x="232" y="45"/>
                  </a:cubicBezTo>
                  <a:cubicBezTo>
                    <a:pt x="232" y="46"/>
                    <a:pt x="231" y="46"/>
                    <a:pt x="230" y="47"/>
                  </a:cubicBezTo>
                  <a:cubicBezTo>
                    <a:pt x="230" y="47"/>
                    <a:pt x="230" y="47"/>
                    <a:pt x="230" y="47"/>
                  </a:cubicBezTo>
                  <a:cubicBezTo>
                    <a:pt x="229" y="47"/>
                    <a:pt x="230" y="47"/>
                    <a:pt x="230" y="46"/>
                  </a:cubicBezTo>
                  <a:close/>
                  <a:moveTo>
                    <a:pt x="229" y="47"/>
                  </a:moveTo>
                  <a:cubicBezTo>
                    <a:pt x="229" y="48"/>
                    <a:pt x="228" y="47"/>
                    <a:pt x="228" y="48"/>
                  </a:cubicBezTo>
                  <a:cubicBezTo>
                    <a:pt x="227" y="48"/>
                    <a:pt x="227" y="49"/>
                    <a:pt x="226" y="49"/>
                  </a:cubicBezTo>
                  <a:cubicBezTo>
                    <a:pt x="227" y="48"/>
                    <a:pt x="227" y="46"/>
                    <a:pt x="229" y="47"/>
                  </a:cubicBezTo>
                  <a:close/>
                  <a:moveTo>
                    <a:pt x="219" y="51"/>
                  </a:moveTo>
                  <a:cubicBezTo>
                    <a:pt x="219" y="51"/>
                    <a:pt x="219" y="51"/>
                    <a:pt x="219" y="51"/>
                  </a:cubicBezTo>
                  <a:cubicBezTo>
                    <a:pt x="220" y="51"/>
                    <a:pt x="221" y="51"/>
                    <a:pt x="220" y="52"/>
                  </a:cubicBezTo>
                  <a:cubicBezTo>
                    <a:pt x="220" y="53"/>
                    <a:pt x="218" y="52"/>
                    <a:pt x="219" y="51"/>
                  </a:cubicBezTo>
                  <a:close/>
                  <a:moveTo>
                    <a:pt x="200" y="65"/>
                  </a:moveTo>
                  <a:cubicBezTo>
                    <a:pt x="200" y="66"/>
                    <a:pt x="199" y="68"/>
                    <a:pt x="198" y="67"/>
                  </a:cubicBezTo>
                  <a:cubicBezTo>
                    <a:pt x="197" y="67"/>
                    <a:pt x="199" y="66"/>
                    <a:pt x="200" y="65"/>
                  </a:cubicBezTo>
                  <a:close/>
                  <a:moveTo>
                    <a:pt x="198" y="68"/>
                  </a:moveTo>
                  <a:cubicBezTo>
                    <a:pt x="198" y="68"/>
                    <a:pt x="195" y="69"/>
                    <a:pt x="195" y="69"/>
                  </a:cubicBezTo>
                  <a:cubicBezTo>
                    <a:pt x="195" y="67"/>
                    <a:pt x="197" y="67"/>
                    <a:pt x="198" y="68"/>
                  </a:cubicBezTo>
                  <a:close/>
                  <a:moveTo>
                    <a:pt x="193" y="69"/>
                  </a:moveTo>
                  <a:cubicBezTo>
                    <a:pt x="193" y="70"/>
                    <a:pt x="194" y="69"/>
                    <a:pt x="194" y="69"/>
                  </a:cubicBezTo>
                  <a:cubicBezTo>
                    <a:pt x="194" y="69"/>
                    <a:pt x="194" y="70"/>
                    <a:pt x="195" y="70"/>
                  </a:cubicBezTo>
                  <a:cubicBezTo>
                    <a:pt x="195" y="71"/>
                    <a:pt x="193" y="71"/>
                    <a:pt x="193" y="69"/>
                  </a:cubicBezTo>
                  <a:close/>
                  <a:moveTo>
                    <a:pt x="171" y="94"/>
                  </a:moveTo>
                  <a:cubicBezTo>
                    <a:pt x="172" y="94"/>
                    <a:pt x="169" y="98"/>
                    <a:pt x="168" y="97"/>
                  </a:cubicBezTo>
                  <a:cubicBezTo>
                    <a:pt x="168" y="97"/>
                    <a:pt x="170" y="93"/>
                    <a:pt x="171" y="94"/>
                  </a:cubicBezTo>
                  <a:close/>
                  <a:moveTo>
                    <a:pt x="167" y="98"/>
                  </a:moveTo>
                  <a:cubicBezTo>
                    <a:pt x="167" y="99"/>
                    <a:pt x="167" y="99"/>
                    <a:pt x="167" y="99"/>
                  </a:cubicBezTo>
                  <a:cubicBezTo>
                    <a:pt x="159" y="105"/>
                    <a:pt x="166" y="96"/>
                    <a:pt x="167" y="98"/>
                  </a:cubicBezTo>
                  <a:close/>
                  <a:moveTo>
                    <a:pt x="161" y="102"/>
                  </a:moveTo>
                  <a:cubicBezTo>
                    <a:pt x="162" y="102"/>
                    <a:pt x="163" y="102"/>
                    <a:pt x="163" y="103"/>
                  </a:cubicBezTo>
                  <a:cubicBezTo>
                    <a:pt x="164" y="102"/>
                    <a:pt x="162" y="104"/>
                    <a:pt x="160" y="104"/>
                  </a:cubicBezTo>
                  <a:cubicBezTo>
                    <a:pt x="160" y="103"/>
                    <a:pt x="161" y="103"/>
                    <a:pt x="161" y="102"/>
                  </a:cubicBezTo>
                  <a:close/>
                  <a:moveTo>
                    <a:pt x="161" y="105"/>
                  </a:moveTo>
                  <a:cubicBezTo>
                    <a:pt x="161" y="106"/>
                    <a:pt x="159" y="110"/>
                    <a:pt x="158" y="109"/>
                  </a:cubicBezTo>
                  <a:cubicBezTo>
                    <a:pt x="158" y="108"/>
                    <a:pt x="160" y="106"/>
                    <a:pt x="161" y="105"/>
                  </a:cubicBezTo>
                  <a:close/>
                  <a:moveTo>
                    <a:pt x="126" y="158"/>
                  </a:moveTo>
                  <a:cubicBezTo>
                    <a:pt x="126" y="159"/>
                    <a:pt x="125" y="160"/>
                    <a:pt x="125" y="160"/>
                  </a:cubicBezTo>
                  <a:cubicBezTo>
                    <a:pt x="124" y="160"/>
                    <a:pt x="125" y="157"/>
                    <a:pt x="126" y="157"/>
                  </a:cubicBezTo>
                  <a:cubicBezTo>
                    <a:pt x="127" y="156"/>
                    <a:pt x="126" y="158"/>
                    <a:pt x="126" y="158"/>
                  </a:cubicBezTo>
                  <a:close/>
                  <a:moveTo>
                    <a:pt x="128" y="154"/>
                  </a:moveTo>
                  <a:cubicBezTo>
                    <a:pt x="128" y="154"/>
                    <a:pt x="127" y="154"/>
                    <a:pt x="127" y="155"/>
                  </a:cubicBezTo>
                  <a:cubicBezTo>
                    <a:pt x="127" y="155"/>
                    <a:pt x="127" y="157"/>
                    <a:pt x="126" y="156"/>
                  </a:cubicBezTo>
                  <a:cubicBezTo>
                    <a:pt x="126" y="155"/>
                    <a:pt x="127" y="155"/>
                    <a:pt x="127" y="154"/>
                  </a:cubicBezTo>
                  <a:cubicBezTo>
                    <a:pt x="127" y="154"/>
                    <a:pt x="127" y="152"/>
                    <a:pt x="128" y="152"/>
                  </a:cubicBezTo>
                  <a:cubicBezTo>
                    <a:pt x="128" y="153"/>
                    <a:pt x="128" y="153"/>
                    <a:pt x="128" y="154"/>
                  </a:cubicBezTo>
                  <a:close/>
                  <a:moveTo>
                    <a:pt x="136" y="131"/>
                  </a:moveTo>
                  <a:cubicBezTo>
                    <a:pt x="137" y="131"/>
                    <a:pt x="137" y="133"/>
                    <a:pt x="136" y="134"/>
                  </a:cubicBezTo>
                  <a:cubicBezTo>
                    <a:pt x="135" y="133"/>
                    <a:pt x="136" y="133"/>
                    <a:pt x="136" y="131"/>
                  </a:cubicBezTo>
                  <a:close/>
                  <a:moveTo>
                    <a:pt x="133" y="139"/>
                  </a:moveTo>
                  <a:cubicBezTo>
                    <a:pt x="132" y="137"/>
                    <a:pt x="133" y="137"/>
                    <a:pt x="134" y="136"/>
                  </a:cubicBezTo>
                  <a:cubicBezTo>
                    <a:pt x="134" y="136"/>
                    <a:pt x="135" y="135"/>
                    <a:pt x="135" y="134"/>
                  </a:cubicBezTo>
                  <a:cubicBezTo>
                    <a:pt x="135" y="134"/>
                    <a:pt x="135" y="135"/>
                    <a:pt x="135" y="136"/>
                  </a:cubicBezTo>
                  <a:cubicBezTo>
                    <a:pt x="135" y="137"/>
                    <a:pt x="134" y="137"/>
                    <a:pt x="134" y="137"/>
                  </a:cubicBezTo>
                  <a:cubicBezTo>
                    <a:pt x="134" y="137"/>
                    <a:pt x="133" y="138"/>
                    <a:pt x="133" y="138"/>
                  </a:cubicBezTo>
                  <a:cubicBezTo>
                    <a:pt x="133" y="139"/>
                    <a:pt x="134" y="139"/>
                    <a:pt x="134" y="140"/>
                  </a:cubicBezTo>
                  <a:cubicBezTo>
                    <a:pt x="133" y="140"/>
                    <a:pt x="133" y="140"/>
                    <a:pt x="133" y="140"/>
                  </a:cubicBezTo>
                  <a:cubicBezTo>
                    <a:pt x="133" y="140"/>
                    <a:pt x="133" y="141"/>
                    <a:pt x="132" y="141"/>
                  </a:cubicBezTo>
                  <a:cubicBezTo>
                    <a:pt x="132" y="140"/>
                    <a:pt x="133" y="140"/>
                    <a:pt x="133" y="139"/>
                  </a:cubicBezTo>
                  <a:close/>
                  <a:moveTo>
                    <a:pt x="132" y="142"/>
                  </a:moveTo>
                  <a:cubicBezTo>
                    <a:pt x="132" y="142"/>
                    <a:pt x="132" y="143"/>
                    <a:pt x="132" y="143"/>
                  </a:cubicBezTo>
                  <a:cubicBezTo>
                    <a:pt x="132" y="144"/>
                    <a:pt x="132" y="144"/>
                    <a:pt x="132" y="144"/>
                  </a:cubicBezTo>
                  <a:cubicBezTo>
                    <a:pt x="131" y="145"/>
                    <a:pt x="131" y="146"/>
                    <a:pt x="130" y="146"/>
                  </a:cubicBezTo>
                  <a:cubicBezTo>
                    <a:pt x="130" y="147"/>
                    <a:pt x="130" y="147"/>
                    <a:pt x="130" y="148"/>
                  </a:cubicBezTo>
                  <a:cubicBezTo>
                    <a:pt x="130" y="148"/>
                    <a:pt x="130" y="148"/>
                    <a:pt x="130" y="148"/>
                  </a:cubicBezTo>
                  <a:cubicBezTo>
                    <a:pt x="129" y="150"/>
                    <a:pt x="130" y="152"/>
                    <a:pt x="128" y="152"/>
                  </a:cubicBezTo>
                  <a:cubicBezTo>
                    <a:pt x="128" y="151"/>
                    <a:pt x="130" y="149"/>
                    <a:pt x="129" y="147"/>
                  </a:cubicBezTo>
                  <a:cubicBezTo>
                    <a:pt x="130" y="147"/>
                    <a:pt x="130" y="146"/>
                    <a:pt x="130" y="146"/>
                  </a:cubicBezTo>
                  <a:cubicBezTo>
                    <a:pt x="130" y="145"/>
                    <a:pt x="131" y="145"/>
                    <a:pt x="131" y="143"/>
                  </a:cubicBezTo>
                  <a:cubicBezTo>
                    <a:pt x="131" y="143"/>
                    <a:pt x="132" y="143"/>
                    <a:pt x="132" y="142"/>
                  </a:cubicBezTo>
                  <a:close/>
                  <a:moveTo>
                    <a:pt x="114" y="175"/>
                  </a:moveTo>
                  <a:cubicBezTo>
                    <a:pt x="114" y="174"/>
                    <a:pt x="115" y="174"/>
                    <a:pt x="115" y="173"/>
                  </a:cubicBezTo>
                  <a:cubicBezTo>
                    <a:pt x="114" y="173"/>
                    <a:pt x="114" y="173"/>
                    <a:pt x="114" y="173"/>
                  </a:cubicBezTo>
                  <a:cubicBezTo>
                    <a:pt x="114" y="174"/>
                    <a:pt x="113" y="175"/>
                    <a:pt x="114" y="17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5"/>
            <p:cNvSpPr>
              <a:spLocks noEditPoints="1"/>
            </p:cNvSpPr>
            <p:nvPr/>
          </p:nvSpPr>
          <p:spPr bwMode="auto">
            <a:xfrm>
              <a:off x="6968581" y="3344541"/>
              <a:ext cx="835134" cy="851720"/>
            </a:xfrm>
            <a:custGeom>
              <a:avLst/>
              <a:gdLst>
                <a:gd name="T0" fmla="*/ 363 w 786"/>
                <a:gd name="T1" fmla="*/ 284 h 801"/>
                <a:gd name="T2" fmla="*/ 626 w 786"/>
                <a:gd name="T3" fmla="*/ 134 h 801"/>
                <a:gd name="T4" fmla="*/ 682 w 786"/>
                <a:gd name="T5" fmla="*/ 349 h 801"/>
                <a:gd name="T6" fmla="*/ 783 w 786"/>
                <a:gd name="T7" fmla="*/ 364 h 801"/>
                <a:gd name="T8" fmla="*/ 755 w 786"/>
                <a:gd name="T9" fmla="*/ 486 h 801"/>
                <a:gd name="T10" fmla="*/ 672 w 786"/>
                <a:gd name="T11" fmla="*/ 431 h 801"/>
                <a:gd name="T12" fmla="*/ 701 w 786"/>
                <a:gd name="T13" fmla="*/ 535 h 801"/>
                <a:gd name="T14" fmla="*/ 403 w 786"/>
                <a:gd name="T15" fmla="*/ 326 h 801"/>
                <a:gd name="T16" fmla="*/ 578 w 786"/>
                <a:gd name="T17" fmla="*/ 516 h 801"/>
                <a:gd name="T18" fmla="*/ 671 w 786"/>
                <a:gd name="T19" fmla="*/ 565 h 801"/>
                <a:gd name="T20" fmla="*/ 608 w 786"/>
                <a:gd name="T21" fmla="*/ 488 h 801"/>
                <a:gd name="T22" fmla="*/ 662 w 786"/>
                <a:gd name="T23" fmla="*/ 523 h 801"/>
                <a:gd name="T24" fmla="*/ 431 w 786"/>
                <a:gd name="T25" fmla="*/ 280 h 801"/>
                <a:gd name="T26" fmla="*/ 578 w 786"/>
                <a:gd name="T27" fmla="*/ 486 h 801"/>
                <a:gd name="T28" fmla="*/ 620 w 786"/>
                <a:gd name="T29" fmla="*/ 536 h 801"/>
                <a:gd name="T30" fmla="*/ 666 w 786"/>
                <a:gd name="T31" fmla="*/ 549 h 801"/>
                <a:gd name="T32" fmla="*/ 225 w 786"/>
                <a:gd name="T33" fmla="*/ 648 h 801"/>
                <a:gd name="T34" fmla="*/ 179 w 786"/>
                <a:gd name="T35" fmla="*/ 491 h 801"/>
                <a:gd name="T36" fmla="*/ 301 w 786"/>
                <a:gd name="T37" fmla="*/ 440 h 801"/>
                <a:gd name="T38" fmla="*/ 242 w 786"/>
                <a:gd name="T39" fmla="*/ 369 h 801"/>
                <a:gd name="T40" fmla="*/ 167 w 786"/>
                <a:gd name="T41" fmla="*/ 436 h 801"/>
                <a:gd name="T42" fmla="*/ 148 w 786"/>
                <a:gd name="T43" fmla="*/ 665 h 801"/>
                <a:gd name="T44" fmla="*/ 145 w 786"/>
                <a:gd name="T45" fmla="*/ 433 h 801"/>
                <a:gd name="T46" fmla="*/ 405 w 786"/>
                <a:gd name="T47" fmla="*/ 261 h 801"/>
                <a:gd name="T48" fmla="*/ 323 w 786"/>
                <a:gd name="T49" fmla="*/ 106 h 801"/>
                <a:gd name="T50" fmla="*/ 235 w 786"/>
                <a:gd name="T51" fmla="*/ 281 h 801"/>
                <a:gd name="T52" fmla="*/ 121 w 786"/>
                <a:gd name="T53" fmla="*/ 394 h 801"/>
                <a:gd name="T54" fmla="*/ 91 w 786"/>
                <a:gd name="T55" fmla="*/ 557 h 801"/>
                <a:gd name="T56" fmla="*/ 212 w 786"/>
                <a:gd name="T57" fmla="*/ 743 h 801"/>
                <a:gd name="T58" fmla="*/ 293 w 786"/>
                <a:gd name="T59" fmla="*/ 785 h 801"/>
                <a:gd name="T60" fmla="*/ 251 w 786"/>
                <a:gd name="T61" fmla="*/ 366 h 801"/>
                <a:gd name="T62" fmla="*/ 173 w 786"/>
                <a:gd name="T63" fmla="*/ 436 h 801"/>
                <a:gd name="T64" fmla="*/ 289 w 786"/>
                <a:gd name="T65" fmla="*/ 291 h 801"/>
                <a:gd name="T66" fmla="*/ 142 w 786"/>
                <a:gd name="T67" fmla="*/ 394 h 801"/>
                <a:gd name="T68" fmla="*/ 158 w 786"/>
                <a:gd name="T69" fmla="*/ 370 h 801"/>
                <a:gd name="T70" fmla="*/ 127 w 786"/>
                <a:gd name="T71" fmla="*/ 418 h 801"/>
                <a:gd name="T72" fmla="*/ 146 w 786"/>
                <a:gd name="T73" fmla="*/ 545 h 801"/>
                <a:gd name="T74" fmla="*/ 151 w 786"/>
                <a:gd name="T75" fmla="*/ 534 h 801"/>
                <a:gd name="T76" fmla="*/ 234 w 786"/>
                <a:gd name="T77" fmla="*/ 738 h 801"/>
                <a:gd name="T78" fmla="*/ 92 w 786"/>
                <a:gd name="T79" fmla="*/ 213 h 801"/>
                <a:gd name="T80" fmla="*/ 76 w 786"/>
                <a:gd name="T81" fmla="*/ 291 h 801"/>
                <a:gd name="T82" fmla="*/ 75 w 786"/>
                <a:gd name="T83" fmla="*/ 237 h 801"/>
                <a:gd name="T84" fmla="*/ 644 w 786"/>
                <a:gd name="T85" fmla="*/ 118 h 801"/>
                <a:gd name="T86" fmla="*/ 664 w 786"/>
                <a:gd name="T87" fmla="*/ 139 h 801"/>
                <a:gd name="T88" fmla="*/ 578 w 786"/>
                <a:gd name="T89" fmla="*/ 526 h 801"/>
                <a:gd name="T90" fmla="*/ 562 w 786"/>
                <a:gd name="T91" fmla="*/ 256 h 801"/>
                <a:gd name="T92" fmla="*/ 556 w 786"/>
                <a:gd name="T93" fmla="*/ 67 h 801"/>
                <a:gd name="T94" fmla="*/ 178 w 786"/>
                <a:gd name="T95" fmla="*/ 415 h 801"/>
                <a:gd name="T96" fmla="*/ 704 w 786"/>
                <a:gd name="T97" fmla="*/ 598 h 801"/>
                <a:gd name="T98" fmla="*/ 579 w 786"/>
                <a:gd name="T99" fmla="*/ 663 h 801"/>
                <a:gd name="T100" fmla="*/ 633 w 786"/>
                <a:gd name="T101" fmla="*/ 669 h 801"/>
                <a:gd name="T102" fmla="*/ 471 w 786"/>
                <a:gd name="T103" fmla="*/ 490 h 801"/>
                <a:gd name="T104" fmla="*/ 561 w 786"/>
                <a:gd name="T105" fmla="*/ 665 h 801"/>
                <a:gd name="T106" fmla="*/ 382 w 786"/>
                <a:gd name="T107" fmla="*/ 646 h 801"/>
                <a:gd name="T108" fmla="*/ 593 w 786"/>
                <a:gd name="T109" fmla="*/ 669 h 801"/>
                <a:gd name="T110" fmla="*/ 668 w 786"/>
                <a:gd name="T111" fmla="*/ 624 h 801"/>
                <a:gd name="T112" fmla="*/ 694 w 786"/>
                <a:gd name="T113" fmla="*/ 614 h 801"/>
                <a:gd name="T114" fmla="*/ 97 w 786"/>
                <a:gd name="T115" fmla="*/ 631 h 801"/>
                <a:gd name="T116" fmla="*/ 112 w 786"/>
                <a:gd name="T117" fmla="*/ 657 h 801"/>
                <a:gd name="T118" fmla="*/ 126 w 786"/>
                <a:gd name="T119" fmla="*/ 145 h 801"/>
                <a:gd name="T120" fmla="*/ 194 w 786"/>
                <a:gd name="T121" fmla="*/ 79 h 801"/>
                <a:gd name="T122" fmla="*/ 160 w 786"/>
                <a:gd name="T123" fmla="*/ 97 h 801"/>
                <a:gd name="T124" fmla="*/ 243 w 786"/>
                <a:gd name="T125" fmla="*/ 38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6" h="801">
                  <a:moveTo>
                    <a:pt x="214" y="292"/>
                  </a:moveTo>
                  <a:cubicBezTo>
                    <a:pt x="214" y="291"/>
                    <a:pt x="216" y="292"/>
                    <a:pt x="216" y="290"/>
                  </a:cubicBezTo>
                  <a:cubicBezTo>
                    <a:pt x="214" y="289"/>
                    <a:pt x="213" y="291"/>
                    <a:pt x="214" y="292"/>
                  </a:cubicBezTo>
                  <a:close/>
                  <a:moveTo>
                    <a:pt x="209" y="293"/>
                  </a:moveTo>
                  <a:cubicBezTo>
                    <a:pt x="210" y="293"/>
                    <a:pt x="211" y="293"/>
                    <a:pt x="211" y="292"/>
                  </a:cubicBezTo>
                  <a:cubicBezTo>
                    <a:pt x="210" y="292"/>
                    <a:pt x="208" y="292"/>
                    <a:pt x="209" y="293"/>
                  </a:cubicBezTo>
                  <a:close/>
                  <a:moveTo>
                    <a:pt x="196" y="302"/>
                  </a:moveTo>
                  <a:cubicBezTo>
                    <a:pt x="197" y="302"/>
                    <a:pt x="198" y="302"/>
                    <a:pt x="198" y="301"/>
                  </a:cubicBezTo>
                  <a:cubicBezTo>
                    <a:pt x="197" y="300"/>
                    <a:pt x="197" y="301"/>
                    <a:pt x="196" y="302"/>
                  </a:cubicBezTo>
                  <a:close/>
                  <a:moveTo>
                    <a:pt x="221" y="285"/>
                  </a:moveTo>
                  <a:cubicBezTo>
                    <a:pt x="222" y="285"/>
                    <a:pt x="222" y="285"/>
                    <a:pt x="222" y="285"/>
                  </a:cubicBezTo>
                  <a:cubicBezTo>
                    <a:pt x="223" y="285"/>
                    <a:pt x="223" y="284"/>
                    <a:pt x="222" y="283"/>
                  </a:cubicBezTo>
                  <a:cubicBezTo>
                    <a:pt x="222" y="284"/>
                    <a:pt x="221" y="284"/>
                    <a:pt x="221" y="285"/>
                  </a:cubicBezTo>
                  <a:close/>
                  <a:moveTo>
                    <a:pt x="206" y="295"/>
                  </a:moveTo>
                  <a:cubicBezTo>
                    <a:pt x="205" y="294"/>
                    <a:pt x="205" y="295"/>
                    <a:pt x="204" y="295"/>
                  </a:cubicBezTo>
                  <a:cubicBezTo>
                    <a:pt x="205" y="297"/>
                    <a:pt x="207" y="295"/>
                    <a:pt x="207" y="295"/>
                  </a:cubicBezTo>
                  <a:cubicBezTo>
                    <a:pt x="208" y="295"/>
                    <a:pt x="208" y="295"/>
                    <a:pt x="209" y="294"/>
                  </a:cubicBezTo>
                  <a:cubicBezTo>
                    <a:pt x="209" y="294"/>
                    <a:pt x="208" y="293"/>
                    <a:pt x="208" y="293"/>
                  </a:cubicBezTo>
                  <a:cubicBezTo>
                    <a:pt x="207" y="294"/>
                    <a:pt x="207" y="294"/>
                    <a:pt x="206" y="295"/>
                  </a:cubicBezTo>
                  <a:close/>
                  <a:moveTo>
                    <a:pt x="195" y="303"/>
                  </a:moveTo>
                  <a:cubicBezTo>
                    <a:pt x="196" y="303"/>
                    <a:pt x="196" y="303"/>
                    <a:pt x="196" y="302"/>
                  </a:cubicBezTo>
                  <a:cubicBezTo>
                    <a:pt x="196" y="302"/>
                    <a:pt x="196" y="302"/>
                    <a:pt x="196" y="302"/>
                  </a:cubicBezTo>
                  <a:cubicBezTo>
                    <a:pt x="195" y="302"/>
                    <a:pt x="196" y="303"/>
                    <a:pt x="195" y="303"/>
                  </a:cubicBezTo>
                  <a:close/>
                  <a:moveTo>
                    <a:pt x="200" y="297"/>
                  </a:moveTo>
                  <a:cubicBezTo>
                    <a:pt x="200" y="298"/>
                    <a:pt x="200" y="299"/>
                    <a:pt x="200" y="299"/>
                  </a:cubicBezTo>
                  <a:cubicBezTo>
                    <a:pt x="200" y="299"/>
                    <a:pt x="198" y="299"/>
                    <a:pt x="199" y="300"/>
                  </a:cubicBezTo>
                  <a:cubicBezTo>
                    <a:pt x="199" y="301"/>
                    <a:pt x="200" y="299"/>
                    <a:pt x="201" y="299"/>
                  </a:cubicBezTo>
                  <a:cubicBezTo>
                    <a:pt x="201" y="299"/>
                    <a:pt x="202" y="299"/>
                    <a:pt x="202" y="299"/>
                  </a:cubicBezTo>
                  <a:cubicBezTo>
                    <a:pt x="202" y="299"/>
                    <a:pt x="202" y="298"/>
                    <a:pt x="203" y="298"/>
                  </a:cubicBezTo>
                  <a:cubicBezTo>
                    <a:pt x="203" y="298"/>
                    <a:pt x="204" y="298"/>
                    <a:pt x="204" y="297"/>
                  </a:cubicBezTo>
                  <a:cubicBezTo>
                    <a:pt x="202" y="296"/>
                    <a:pt x="202" y="297"/>
                    <a:pt x="202" y="297"/>
                  </a:cubicBezTo>
                  <a:cubicBezTo>
                    <a:pt x="201" y="297"/>
                    <a:pt x="201" y="297"/>
                    <a:pt x="200" y="297"/>
                  </a:cubicBezTo>
                  <a:close/>
                  <a:moveTo>
                    <a:pt x="217" y="288"/>
                  </a:moveTo>
                  <a:cubicBezTo>
                    <a:pt x="219" y="290"/>
                    <a:pt x="220" y="287"/>
                    <a:pt x="221" y="286"/>
                  </a:cubicBezTo>
                  <a:cubicBezTo>
                    <a:pt x="220" y="285"/>
                    <a:pt x="220" y="284"/>
                    <a:pt x="218" y="284"/>
                  </a:cubicBezTo>
                  <a:cubicBezTo>
                    <a:pt x="218" y="285"/>
                    <a:pt x="219" y="286"/>
                    <a:pt x="219" y="287"/>
                  </a:cubicBezTo>
                  <a:cubicBezTo>
                    <a:pt x="218" y="287"/>
                    <a:pt x="217" y="287"/>
                    <a:pt x="217" y="288"/>
                  </a:cubicBezTo>
                  <a:close/>
                  <a:moveTo>
                    <a:pt x="245" y="272"/>
                  </a:moveTo>
                  <a:cubicBezTo>
                    <a:pt x="245" y="273"/>
                    <a:pt x="246" y="272"/>
                    <a:pt x="246" y="272"/>
                  </a:cubicBezTo>
                  <a:cubicBezTo>
                    <a:pt x="247" y="272"/>
                    <a:pt x="246" y="271"/>
                    <a:pt x="245" y="271"/>
                  </a:cubicBezTo>
                  <a:cubicBezTo>
                    <a:pt x="245" y="272"/>
                    <a:pt x="245" y="272"/>
                    <a:pt x="245" y="272"/>
                  </a:cubicBezTo>
                  <a:close/>
                  <a:moveTo>
                    <a:pt x="247" y="271"/>
                  </a:moveTo>
                  <a:cubicBezTo>
                    <a:pt x="248" y="271"/>
                    <a:pt x="249" y="270"/>
                    <a:pt x="250" y="270"/>
                  </a:cubicBezTo>
                  <a:cubicBezTo>
                    <a:pt x="250" y="270"/>
                    <a:pt x="250" y="271"/>
                    <a:pt x="250" y="271"/>
                  </a:cubicBezTo>
                  <a:cubicBezTo>
                    <a:pt x="251" y="270"/>
                    <a:pt x="251" y="269"/>
                    <a:pt x="253" y="268"/>
                  </a:cubicBezTo>
                  <a:cubicBezTo>
                    <a:pt x="251" y="267"/>
                    <a:pt x="250" y="269"/>
                    <a:pt x="249" y="268"/>
                  </a:cubicBezTo>
                  <a:cubicBezTo>
                    <a:pt x="249" y="271"/>
                    <a:pt x="247" y="269"/>
                    <a:pt x="247" y="271"/>
                  </a:cubicBezTo>
                  <a:close/>
                  <a:moveTo>
                    <a:pt x="243" y="272"/>
                  </a:moveTo>
                  <a:cubicBezTo>
                    <a:pt x="243" y="273"/>
                    <a:pt x="243" y="273"/>
                    <a:pt x="243" y="273"/>
                  </a:cubicBezTo>
                  <a:cubicBezTo>
                    <a:pt x="244" y="273"/>
                    <a:pt x="244" y="273"/>
                    <a:pt x="244" y="273"/>
                  </a:cubicBezTo>
                  <a:cubicBezTo>
                    <a:pt x="244" y="273"/>
                    <a:pt x="244" y="273"/>
                    <a:pt x="245" y="273"/>
                  </a:cubicBezTo>
                  <a:cubicBezTo>
                    <a:pt x="244" y="273"/>
                    <a:pt x="244" y="272"/>
                    <a:pt x="243" y="272"/>
                  </a:cubicBezTo>
                  <a:close/>
                  <a:moveTo>
                    <a:pt x="237" y="277"/>
                  </a:moveTo>
                  <a:cubicBezTo>
                    <a:pt x="238" y="277"/>
                    <a:pt x="238" y="277"/>
                    <a:pt x="238" y="277"/>
                  </a:cubicBezTo>
                  <a:cubicBezTo>
                    <a:pt x="238" y="277"/>
                    <a:pt x="238" y="277"/>
                    <a:pt x="238" y="276"/>
                  </a:cubicBezTo>
                  <a:cubicBezTo>
                    <a:pt x="238" y="276"/>
                    <a:pt x="238" y="276"/>
                    <a:pt x="238" y="276"/>
                  </a:cubicBezTo>
                  <a:cubicBezTo>
                    <a:pt x="238" y="276"/>
                    <a:pt x="237" y="276"/>
                    <a:pt x="237" y="277"/>
                  </a:cubicBezTo>
                  <a:close/>
                  <a:moveTo>
                    <a:pt x="232" y="280"/>
                  </a:moveTo>
                  <a:cubicBezTo>
                    <a:pt x="233" y="279"/>
                    <a:pt x="235" y="280"/>
                    <a:pt x="235" y="278"/>
                  </a:cubicBezTo>
                  <a:cubicBezTo>
                    <a:pt x="234" y="278"/>
                    <a:pt x="234" y="278"/>
                    <a:pt x="234" y="278"/>
                  </a:cubicBezTo>
                  <a:cubicBezTo>
                    <a:pt x="233" y="279"/>
                    <a:pt x="231" y="280"/>
                    <a:pt x="232" y="280"/>
                  </a:cubicBezTo>
                  <a:close/>
                  <a:moveTo>
                    <a:pt x="239" y="276"/>
                  </a:moveTo>
                  <a:cubicBezTo>
                    <a:pt x="239" y="275"/>
                    <a:pt x="240" y="276"/>
                    <a:pt x="240" y="275"/>
                  </a:cubicBezTo>
                  <a:cubicBezTo>
                    <a:pt x="239" y="275"/>
                    <a:pt x="239" y="275"/>
                    <a:pt x="239" y="275"/>
                  </a:cubicBezTo>
                  <a:cubicBezTo>
                    <a:pt x="239" y="276"/>
                    <a:pt x="239" y="276"/>
                    <a:pt x="239" y="276"/>
                  </a:cubicBezTo>
                  <a:close/>
                  <a:moveTo>
                    <a:pt x="231" y="278"/>
                  </a:moveTo>
                  <a:cubicBezTo>
                    <a:pt x="231" y="278"/>
                    <a:pt x="228" y="279"/>
                    <a:pt x="227" y="280"/>
                  </a:cubicBezTo>
                  <a:cubicBezTo>
                    <a:pt x="226" y="280"/>
                    <a:pt x="225" y="280"/>
                    <a:pt x="225" y="281"/>
                  </a:cubicBezTo>
                  <a:cubicBezTo>
                    <a:pt x="225" y="281"/>
                    <a:pt x="225" y="282"/>
                    <a:pt x="225" y="282"/>
                  </a:cubicBezTo>
                  <a:cubicBezTo>
                    <a:pt x="225" y="282"/>
                    <a:pt x="226" y="282"/>
                    <a:pt x="226" y="282"/>
                  </a:cubicBezTo>
                  <a:cubicBezTo>
                    <a:pt x="226" y="282"/>
                    <a:pt x="226" y="283"/>
                    <a:pt x="227" y="283"/>
                  </a:cubicBezTo>
                  <a:cubicBezTo>
                    <a:pt x="228" y="282"/>
                    <a:pt x="229" y="281"/>
                    <a:pt x="229" y="280"/>
                  </a:cubicBezTo>
                  <a:cubicBezTo>
                    <a:pt x="229" y="279"/>
                    <a:pt x="230" y="280"/>
                    <a:pt x="231" y="279"/>
                  </a:cubicBezTo>
                  <a:cubicBezTo>
                    <a:pt x="230" y="279"/>
                    <a:pt x="231" y="278"/>
                    <a:pt x="231" y="278"/>
                  </a:cubicBezTo>
                  <a:close/>
                  <a:moveTo>
                    <a:pt x="442" y="246"/>
                  </a:moveTo>
                  <a:cubicBezTo>
                    <a:pt x="441" y="246"/>
                    <a:pt x="442" y="248"/>
                    <a:pt x="442" y="248"/>
                  </a:cubicBezTo>
                  <a:cubicBezTo>
                    <a:pt x="443" y="249"/>
                    <a:pt x="443" y="247"/>
                    <a:pt x="444" y="247"/>
                  </a:cubicBezTo>
                  <a:cubicBezTo>
                    <a:pt x="445" y="247"/>
                    <a:pt x="445" y="248"/>
                    <a:pt x="446" y="248"/>
                  </a:cubicBezTo>
                  <a:cubicBezTo>
                    <a:pt x="446" y="246"/>
                    <a:pt x="444" y="246"/>
                    <a:pt x="444" y="245"/>
                  </a:cubicBezTo>
                  <a:cubicBezTo>
                    <a:pt x="443" y="245"/>
                    <a:pt x="443" y="245"/>
                    <a:pt x="443" y="244"/>
                  </a:cubicBezTo>
                  <a:cubicBezTo>
                    <a:pt x="442" y="244"/>
                    <a:pt x="442" y="244"/>
                    <a:pt x="442" y="244"/>
                  </a:cubicBezTo>
                  <a:cubicBezTo>
                    <a:pt x="442" y="246"/>
                    <a:pt x="443" y="246"/>
                    <a:pt x="442" y="246"/>
                  </a:cubicBezTo>
                  <a:close/>
                  <a:moveTo>
                    <a:pt x="192" y="305"/>
                  </a:moveTo>
                  <a:cubicBezTo>
                    <a:pt x="191" y="305"/>
                    <a:pt x="191" y="305"/>
                    <a:pt x="191" y="306"/>
                  </a:cubicBezTo>
                  <a:cubicBezTo>
                    <a:pt x="192" y="307"/>
                    <a:pt x="193" y="305"/>
                    <a:pt x="192" y="305"/>
                  </a:cubicBezTo>
                  <a:close/>
                  <a:moveTo>
                    <a:pt x="429" y="259"/>
                  </a:moveTo>
                  <a:cubicBezTo>
                    <a:pt x="429" y="258"/>
                    <a:pt x="431" y="257"/>
                    <a:pt x="430" y="255"/>
                  </a:cubicBezTo>
                  <a:cubicBezTo>
                    <a:pt x="429" y="255"/>
                    <a:pt x="429" y="255"/>
                    <a:pt x="429" y="255"/>
                  </a:cubicBezTo>
                  <a:cubicBezTo>
                    <a:pt x="428" y="255"/>
                    <a:pt x="427" y="257"/>
                    <a:pt x="425" y="257"/>
                  </a:cubicBezTo>
                  <a:cubicBezTo>
                    <a:pt x="424" y="259"/>
                    <a:pt x="424" y="259"/>
                    <a:pt x="424" y="259"/>
                  </a:cubicBezTo>
                  <a:cubicBezTo>
                    <a:pt x="423" y="259"/>
                    <a:pt x="422" y="259"/>
                    <a:pt x="421" y="260"/>
                  </a:cubicBezTo>
                  <a:cubicBezTo>
                    <a:pt x="421" y="259"/>
                    <a:pt x="419" y="259"/>
                    <a:pt x="418" y="258"/>
                  </a:cubicBezTo>
                  <a:cubicBezTo>
                    <a:pt x="418" y="260"/>
                    <a:pt x="419" y="260"/>
                    <a:pt x="418" y="262"/>
                  </a:cubicBezTo>
                  <a:cubicBezTo>
                    <a:pt x="418" y="262"/>
                    <a:pt x="417" y="262"/>
                    <a:pt x="417" y="262"/>
                  </a:cubicBezTo>
                  <a:cubicBezTo>
                    <a:pt x="416" y="262"/>
                    <a:pt x="416" y="262"/>
                    <a:pt x="416" y="262"/>
                  </a:cubicBezTo>
                  <a:cubicBezTo>
                    <a:pt x="416" y="262"/>
                    <a:pt x="415" y="262"/>
                    <a:pt x="415" y="262"/>
                  </a:cubicBezTo>
                  <a:cubicBezTo>
                    <a:pt x="414" y="263"/>
                    <a:pt x="413" y="263"/>
                    <a:pt x="412" y="263"/>
                  </a:cubicBezTo>
                  <a:cubicBezTo>
                    <a:pt x="412" y="263"/>
                    <a:pt x="412" y="263"/>
                    <a:pt x="411" y="263"/>
                  </a:cubicBezTo>
                  <a:cubicBezTo>
                    <a:pt x="411" y="263"/>
                    <a:pt x="410" y="263"/>
                    <a:pt x="410" y="263"/>
                  </a:cubicBezTo>
                  <a:cubicBezTo>
                    <a:pt x="409" y="264"/>
                    <a:pt x="409" y="264"/>
                    <a:pt x="408" y="264"/>
                  </a:cubicBezTo>
                  <a:cubicBezTo>
                    <a:pt x="408" y="264"/>
                    <a:pt x="407" y="264"/>
                    <a:pt x="407" y="264"/>
                  </a:cubicBezTo>
                  <a:cubicBezTo>
                    <a:pt x="407" y="265"/>
                    <a:pt x="406" y="265"/>
                    <a:pt x="406" y="265"/>
                  </a:cubicBezTo>
                  <a:cubicBezTo>
                    <a:pt x="405" y="265"/>
                    <a:pt x="404" y="266"/>
                    <a:pt x="403" y="267"/>
                  </a:cubicBezTo>
                  <a:cubicBezTo>
                    <a:pt x="401" y="267"/>
                    <a:pt x="399" y="268"/>
                    <a:pt x="399" y="268"/>
                  </a:cubicBezTo>
                  <a:cubicBezTo>
                    <a:pt x="399" y="268"/>
                    <a:pt x="400" y="269"/>
                    <a:pt x="400" y="269"/>
                  </a:cubicBezTo>
                  <a:cubicBezTo>
                    <a:pt x="400" y="270"/>
                    <a:pt x="401" y="270"/>
                    <a:pt x="400" y="271"/>
                  </a:cubicBezTo>
                  <a:cubicBezTo>
                    <a:pt x="399" y="270"/>
                    <a:pt x="398" y="272"/>
                    <a:pt x="397" y="271"/>
                  </a:cubicBezTo>
                  <a:cubicBezTo>
                    <a:pt x="396" y="272"/>
                    <a:pt x="396" y="274"/>
                    <a:pt x="394" y="273"/>
                  </a:cubicBezTo>
                  <a:cubicBezTo>
                    <a:pt x="393" y="273"/>
                    <a:pt x="396" y="271"/>
                    <a:pt x="394" y="271"/>
                  </a:cubicBezTo>
                  <a:cubicBezTo>
                    <a:pt x="394" y="270"/>
                    <a:pt x="393" y="271"/>
                    <a:pt x="393" y="271"/>
                  </a:cubicBezTo>
                  <a:cubicBezTo>
                    <a:pt x="392" y="272"/>
                    <a:pt x="391" y="271"/>
                    <a:pt x="391" y="272"/>
                  </a:cubicBezTo>
                  <a:cubicBezTo>
                    <a:pt x="390" y="273"/>
                    <a:pt x="391" y="273"/>
                    <a:pt x="391" y="274"/>
                  </a:cubicBezTo>
                  <a:cubicBezTo>
                    <a:pt x="390" y="274"/>
                    <a:pt x="390" y="275"/>
                    <a:pt x="390" y="275"/>
                  </a:cubicBezTo>
                  <a:cubicBezTo>
                    <a:pt x="390" y="275"/>
                    <a:pt x="389" y="275"/>
                    <a:pt x="389" y="275"/>
                  </a:cubicBezTo>
                  <a:cubicBezTo>
                    <a:pt x="388" y="276"/>
                    <a:pt x="388" y="276"/>
                    <a:pt x="387" y="277"/>
                  </a:cubicBezTo>
                  <a:cubicBezTo>
                    <a:pt x="386" y="276"/>
                    <a:pt x="386" y="276"/>
                    <a:pt x="385" y="276"/>
                  </a:cubicBezTo>
                  <a:cubicBezTo>
                    <a:pt x="385" y="277"/>
                    <a:pt x="384" y="277"/>
                    <a:pt x="384" y="278"/>
                  </a:cubicBezTo>
                  <a:cubicBezTo>
                    <a:pt x="383" y="277"/>
                    <a:pt x="382" y="278"/>
                    <a:pt x="381" y="278"/>
                  </a:cubicBezTo>
                  <a:cubicBezTo>
                    <a:pt x="380" y="278"/>
                    <a:pt x="380" y="278"/>
                    <a:pt x="379" y="279"/>
                  </a:cubicBezTo>
                  <a:cubicBezTo>
                    <a:pt x="377" y="279"/>
                    <a:pt x="376" y="280"/>
                    <a:pt x="374" y="280"/>
                  </a:cubicBezTo>
                  <a:cubicBezTo>
                    <a:pt x="373" y="281"/>
                    <a:pt x="372" y="281"/>
                    <a:pt x="371" y="282"/>
                  </a:cubicBezTo>
                  <a:cubicBezTo>
                    <a:pt x="370" y="281"/>
                    <a:pt x="370" y="282"/>
                    <a:pt x="369" y="282"/>
                  </a:cubicBezTo>
                  <a:cubicBezTo>
                    <a:pt x="368" y="282"/>
                    <a:pt x="367" y="282"/>
                    <a:pt x="367" y="282"/>
                  </a:cubicBezTo>
                  <a:cubicBezTo>
                    <a:pt x="366" y="283"/>
                    <a:pt x="365" y="283"/>
                    <a:pt x="364" y="284"/>
                  </a:cubicBezTo>
                  <a:cubicBezTo>
                    <a:pt x="364" y="284"/>
                    <a:pt x="364" y="284"/>
                    <a:pt x="363" y="284"/>
                  </a:cubicBezTo>
                  <a:cubicBezTo>
                    <a:pt x="363" y="284"/>
                    <a:pt x="363" y="285"/>
                    <a:pt x="363" y="285"/>
                  </a:cubicBezTo>
                  <a:cubicBezTo>
                    <a:pt x="363" y="285"/>
                    <a:pt x="362" y="285"/>
                    <a:pt x="362" y="286"/>
                  </a:cubicBezTo>
                  <a:cubicBezTo>
                    <a:pt x="363" y="287"/>
                    <a:pt x="364" y="286"/>
                    <a:pt x="365" y="287"/>
                  </a:cubicBezTo>
                  <a:cubicBezTo>
                    <a:pt x="365" y="285"/>
                    <a:pt x="365" y="286"/>
                    <a:pt x="366" y="285"/>
                  </a:cubicBezTo>
                  <a:cubicBezTo>
                    <a:pt x="367" y="285"/>
                    <a:pt x="368" y="284"/>
                    <a:pt x="369" y="284"/>
                  </a:cubicBezTo>
                  <a:cubicBezTo>
                    <a:pt x="370" y="284"/>
                    <a:pt x="371" y="283"/>
                    <a:pt x="372" y="283"/>
                  </a:cubicBezTo>
                  <a:cubicBezTo>
                    <a:pt x="374" y="282"/>
                    <a:pt x="375" y="282"/>
                    <a:pt x="377" y="282"/>
                  </a:cubicBezTo>
                  <a:cubicBezTo>
                    <a:pt x="378" y="281"/>
                    <a:pt x="380" y="280"/>
                    <a:pt x="381" y="280"/>
                  </a:cubicBezTo>
                  <a:cubicBezTo>
                    <a:pt x="381" y="280"/>
                    <a:pt x="381" y="280"/>
                    <a:pt x="381" y="280"/>
                  </a:cubicBezTo>
                  <a:cubicBezTo>
                    <a:pt x="382" y="280"/>
                    <a:pt x="382" y="280"/>
                    <a:pt x="383" y="280"/>
                  </a:cubicBezTo>
                  <a:cubicBezTo>
                    <a:pt x="384" y="280"/>
                    <a:pt x="385" y="278"/>
                    <a:pt x="386" y="279"/>
                  </a:cubicBezTo>
                  <a:cubicBezTo>
                    <a:pt x="388" y="278"/>
                    <a:pt x="389" y="277"/>
                    <a:pt x="391" y="277"/>
                  </a:cubicBezTo>
                  <a:cubicBezTo>
                    <a:pt x="391" y="276"/>
                    <a:pt x="392" y="275"/>
                    <a:pt x="393" y="275"/>
                  </a:cubicBezTo>
                  <a:cubicBezTo>
                    <a:pt x="394" y="276"/>
                    <a:pt x="394" y="275"/>
                    <a:pt x="395" y="275"/>
                  </a:cubicBezTo>
                  <a:cubicBezTo>
                    <a:pt x="396" y="275"/>
                    <a:pt x="397" y="274"/>
                    <a:pt x="398" y="274"/>
                  </a:cubicBezTo>
                  <a:cubicBezTo>
                    <a:pt x="399" y="274"/>
                    <a:pt x="400" y="274"/>
                    <a:pt x="402" y="274"/>
                  </a:cubicBezTo>
                  <a:cubicBezTo>
                    <a:pt x="403" y="274"/>
                    <a:pt x="404" y="273"/>
                    <a:pt x="405" y="272"/>
                  </a:cubicBezTo>
                  <a:cubicBezTo>
                    <a:pt x="406" y="273"/>
                    <a:pt x="406" y="272"/>
                    <a:pt x="407" y="272"/>
                  </a:cubicBezTo>
                  <a:cubicBezTo>
                    <a:pt x="408" y="271"/>
                    <a:pt x="409" y="271"/>
                    <a:pt x="410" y="270"/>
                  </a:cubicBezTo>
                  <a:cubicBezTo>
                    <a:pt x="411" y="270"/>
                    <a:pt x="411" y="269"/>
                    <a:pt x="412" y="269"/>
                  </a:cubicBezTo>
                  <a:cubicBezTo>
                    <a:pt x="413" y="268"/>
                    <a:pt x="413" y="267"/>
                    <a:pt x="414" y="266"/>
                  </a:cubicBezTo>
                  <a:cubicBezTo>
                    <a:pt x="414" y="267"/>
                    <a:pt x="415" y="267"/>
                    <a:pt x="416" y="268"/>
                  </a:cubicBezTo>
                  <a:cubicBezTo>
                    <a:pt x="416" y="267"/>
                    <a:pt x="417" y="266"/>
                    <a:pt x="417" y="265"/>
                  </a:cubicBezTo>
                  <a:cubicBezTo>
                    <a:pt x="419" y="265"/>
                    <a:pt x="421" y="264"/>
                    <a:pt x="422" y="264"/>
                  </a:cubicBezTo>
                  <a:cubicBezTo>
                    <a:pt x="422" y="264"/>
                    <a:pt x="422" y="264"/>
                    <a:pt x="422" y="264"/>
                  </a:cubicBezTo>
                  <a:cubicBezTo>
                    <a:pt x="422" y="264"/>
                    <a:pt x="422" y="264"/>
                    <a:pt x="422" y="264"/>
                  </a:cubicBezTo>
                  <a:cubicBezTo>
                    <a:pt x="423" y="263"/>
                    <a:pt x="424" y="262"/>
                    <a:pt x="423" y="261"/>
                  </a:cubicBezTo>
                  <a:cubicBezTo>
                    <a:pt x="423" y="261"/>
                    <a:pt x="423" y="261"/>
                    <a:pt x="423" y="261"/>
                  </a:cubicBezTo>
                  <a:cubicBezTo>
                    <a:pt x="426" y="261"/>
                    <a:pt x="427" y="259"/>
                    <a:pt x="429" y="259"/>
                  </a:cubicBezTo>
                  <a:close/>
                  <a:moveTo>
                    <a:pt x="276" y="253"/>
                  </a:moveTo>
                  <a:cubicBezTo>
                    <a:pt x="276" y="255"/>
                    <a:pt x="274" y="254"/>
                    <a:pt x="275" y="256"/>
                  </a:cubicBezTo>
                  <a:cubicBezTo>
                    <a:pt x="276" y="255"/>
                    <a:pt x="276" y="255"/>
                    <a:pt x="277" y="256"/>
                  </a:cubicBezTo>
                  <a:cubicBezTo>
                    <a:pt x="277" y="256"/>
                    <a:pt x="277" y="256"/>
                    <a:pt x="277" y="256"/>
                  </a:cubicBezTo>
                  <a:cubicBezTo>
                    <a:pt x="277" y="255"/>
                    <a:pt x="277" y="253"/>
                    <a:pt x="276" y="253"/>
                  </a:cubicBezTo>
                  <a:close/>
                  <a:moveTo>
                    <a:pt x="149" y="348"/>
                  </a:moveTo>
                  <a:cubicBezTo>
                    <a:pt x="149" y="347"/>
                    <a:pt x="148" y="346"/>
                    <a:pt x="147" y="346"/>
                  </a:cubicBezTo>
                  <a:cubicBezTo>
                    <a:pt x="147" y="348"/>
                    <a:pt x="149" y="348"/>
                    <a:pt x="148" y="350"/>
                  </a:cubicBezTo>
                  <a:cubicBezTo>
                    <a:pt x="149" y="351"/>
                    <a:pt x="147" y="347"/>
                    <a:pt x="149" y="348"/>
                  </a:cubicBezTo>
                  <a:close/>
                  <a:moveTo>
                    <a:pt x="356" y="285"/>
                  </a:moveTo>
                  <a:cubicBezTo>
                    <a:pt x="356" y="286"/>
                    <a:pt x="355" y="286"/>
                    <a:pt x="353" y="287"/>
                  </a:cubicBezTo>
                  <a:cubicBezTo>
                    <a:pt x="353" y="288"/>
                    <a:pt x="352" y="288"/>
                    <a:pt x="352" y="289"/>
                  </a:cubicBezTo>
                  <a:cubicBezTo>
                    <a:pt x="351" y="290"/>
                    <a:pt x="348" y="290"/>
                    <a:pt x="348" y="292"/>
                  </a:cubicBezTo>
                  <a:cubicBezTo>
                    <a:pt x="350" y="293"/>
                    <a:pt x="350" y="291"/>
                    <a:pt x="352" y="291"/>
                  </a:cubicBezTo>
                  <a:cubicBezTo>
                    <a:pt x="353" y="291"/>
                    <a:pt x="353" y="291"/>
                    <a:pt x="354" y="291"/>
                  </a:cubicBezTo>
                  <a:cubicBezTo>
                    <a:pt x="355" y="290"/>
                    <a:pt x="355" y="289"/>
                    <a:pt x="356" y="287"/>
                  </a:cubicBezTo>
                  <a:cubicBezTo>
                    <a:pt x="357" y="287"/>
                    <a:pt x="359" y="287"/>
                    <a:pt x="359" y="285"/>
                  </a:cubicBezTo>
                  <a:cubicBezTo>
                    <a:pt x="359" y="284"/>
                    <a:pt x="358" y="285"/>
                    <a:pt x="356" y="285"/>
                  </a:cubicBezTo>
                  <a:close/>
                  <a:moveTo>
                    <a:pt x="163" y="330"/>
                  </a:moveTo>
                  <a:cubicBezTo>
                    <a:pt x="163" y="330"/>
                    <a:pt x="163" y="330"/>
                    <a:pt x="163" y="330"/>
                  </a:cubicBezTo>
                  <a:cubicBezTo>
                    <a:pt x="163" y="330"/>
                    <a:pt x="163" y="330"/>
                    <a:pt x="163" y="330"/>
                  </a:cubicBezTo>
                  <a:cubicBezTo>
                    <a:pt x="162" y="330"/>
                    <a:pt x="162" y="330"/>
                    <a:pt x="162" y="330"/>
                  </a:cubicBezTo>
                  <a:cubicBezTo>
                    <a:pt x="162" y="330"/>
                    <a:pt x="162" y="330"/>
                    <a:pt x="162" y="330"/>
                  </a:cubicBezTo>
                  <a:cubicBezTo>
                    <a:pt x="161" y="331"/>
                    <a:pt x="160" y="331"/>
                    <a:pt x="161" y="332"/>
                  </a:cubicBezTo>
                  <a:cubicBezTo>
                    <a:pt x="161" y="332"/>
                    <a:pt x="162" y="331"/>
                    <a:pt x="162" y="331"/>
                  </a:cubicBezTo>
                  <a:cubicBezTo>
                    <a:pt x="162" y="331"/>
                    <a:pt x="163" y="331"/>
                    <a:pt x="163" y="330"/>
                  </a:cubicBezTo>
                  <a:cubicBezTo>
                    <a:pt x="163" y="330"/>
                    <a:pt x="163" y="330"/>
                    <a:pt x="163" y="330"/>
                  </a:cubicBezTo>
                  <a:cubicBezTo>
                    <a:pt x="163" y="330"/>
                    <a:pt x="163" y="330"/>
                    <a:pt x="163" y="330"/>
                  </a:cubicBezTo>
                  <a:close/>
                  <a:moveTo>
                    <a:pt x="324" y="300"/>
                  </a:moveTo>
                  <a:cubicBezTo>
                    <a:pt x="324" y="300"/>
                    <a:pt x="323" y="299"/>
                    <a:pt x="322" y="300"/>
                  </a:cubicBezTo>
                  <a:cubicBezTo>
                    <a:pt x="322" y="300"/>
                    <a:pt x="321" y="300"/>
                    <a:pt x="322" y="301"/>
                  </a:cubicBezTo>
                  <a:cubicBezTo>
                    <a:pt x="323" y="302"/>
                    <a:pt x="323" y="301"/>
                    <a:pt x="324" y="301"/>
                  </a:cubicBezTo>
                  <a:cubicBezTo>
                    <a:pt x="326" y="301"/>
                    <a:pt x="327" y="300"/>
                    <a:pt x="328" y="300"/>
                  </a:cubicBezTo>
                  <a:cubicBezTo>
                    <a:pt x="328" y="300"/>
                    <a:pt x="329" y="300"/>
                    <a:pt x="329" y="299"/>
                  </a:cubicBezTo>
                  <a:cubicBezTo>
                    <a:pt x="329" y="299"/>
                    <a:pt x="328" y="298"/>
                    <a:pt x="328" y="298"/>
                  </a:cubicBezTo>
                  <a:cubicBezTo>
                    <a:pt x="327" y="299"/>
                    <a:pt x="326" y="299"/>
                    <a:pt x="324" y="300"/>
                  </a:cubicBezTo>
                  <a:close/>
                  <a:moveTo>
                    <a:pt x="338" y="296"/>
                  </a:moveTo>
                  <a:cubicBezTo>
                    <a:pt x="340" y="296"/>
                    <a:pt x="340" y="295"/>
                    <a:pt x="342" y="295"/>
                  </a:cubicBezTo>
                  <a:cubicBezTo>
                    <a:pt x="342" y="294"/>
                    <a:pt x="343" y="295"/>
                    <a:pt x="344" y="294"/>
                  </a:cubicBezTo>
                  <a:cubicBezTo>
                    <a:pt x="343" y="293"/>
                    <a:pt x="343" y="293"/>
                    <a:pt x="342" y="293"/>
                  </a:cubicBezTo>
                  <a:cubicBezTo>
                    <a:pt x="341" y="294"/>
                    <a:pt x="338" y="294"/>
                    <a:pt x="338" y="296"/>
                  </a:cubicBezTo>
                  <a:close/>
                  <a:moveTo>
                    <a:pt x="146" y="387"/>
                  </a:moveTo>
                  <a:cubicBezTo>
                    <a:pt x="146" y="387"/>
                    <a:pt x="146" y="386"/>
                    <a:pt x="146" y="386"/>
                  </a:cubicBezTo>
                  <a:cubicBezTo>
                    <a:pt x="146" y="386"/>
                    <a:pt x="147" y="386"/>
                    <a:pt x="147" y="386"/>
                  </a:cubicBezTo>
                  <a:cubicBezTo>
                    <a:pt x="147" y="386"/>
                    <a:pt x="147" y="385"/>
                    <a:pt x="148" y="385"/>
                  </a:cubicBezTo>
                  <a:cubicBezTo>
                    <a:pt x="146" y="384"/>
                    <a:pt x="146" y="385"/>
                    <a:pt x="146" y="386"/>
                  </a:cubicBezTo>
                  <a:cubicBezTo>
                    <a:pt x="146" y="386"/>
                    <a:pt x="146" y="386"/>
                    <a:pt x="145" y="386"/>
                  </a:cubicBezTo>
                  <a:cubicBezTo>
                    <a:pt x="146" y="386"/>
                    <a:pt x="145" y="386"/>
                    <a:pt x="145" y="386"/>
                  </a:cubicBezTo>
                  <a:cubicBezTo>
                    <a:pt x="145" y="387"/>
                    <a:pt x="145" y="387"/>
                    <a:pt x="144" y="388"/>
                  </a:cubicBezTo>
                  <a:cubicBezTo>
                    <a:pt x="144" y="388"/>
                    <a:pt x="144" y="388"/>
                    <a:pt x="144" y="388"/>
                  </a:cubicBezTo>
                  <a:cubicBezTo>
                    <a:pt x="144" y="388"/>
                    <a:pt x="144" y="388"/>
                    <a:pt x="144" y="388"/>
                  </a:cubicBezTo>
                  <a:cubicBezTo>
                    <a:pt x="144" y="389"/>
                    <a:pt x="143" y="388"/>
                    <a:pt x="143" y="389"/>
                  </a:cubicBezTo>
                  <a:cubicBezTo>
                    <a:pt x="143" y="389"/>
                    <a:pt x="143" y="389"/>
                    <a:pt x="143" y="389"/>
                  </a:cubicBezTo>
                  <a:cubicBezTo>
                    <a:pt x="144" y="389"/>
                    <a:pt x="144" y="389"/>
                    <a:pt x="145" y="388"/>
                  </a:cubicBezTo>
                  <a:cubicBezTo>
                    <a:pt x="145" y="387"/>
                    <a:pt x="146" y="387"/>
                    <a:pt x="146" y="387"/>
                  </a:cubicBezTo>
                  <a:close/>
                  <a:moveTo>
                    <a:pt x="187" y="312"/>
                  </a:moveTo>
                  <a:cubicBezTo>
                    <a:pt x="188" y="311"/>
                    <a:pt x="189" y="309"/>
                    <a:pt x="187" y="309"/>
                  </a:cubicBezTo>
                  <a:cubicBezTo>
                    <a:pt x="186" y="310"/>
                    <a:pt x="186" y="311"/>
                    <a:pt x="187" y="312"/>
                  </a:cubicBezTo>
                  <a:close/>
                  <a:moveTo>
                    <a:pt x="190" y="308"/>
                  </a:moveTo>
                  <a:cubicBezTo>
                    <a:pt x="190" y="308"/>
                    <a:pt x="191" y="307"/>
                    <a:pt x="191" y="307"/>
                  </a:cubicBezTo>
                  <a:cubicBezTo>
                    <a:pt x="189" y="306"/>
                    <a:pt x="189" y="308"/>
                    <a:pt x="190" y="308"/>
                  </a:cubicBezTo>
                  <a:close/>
                  <a:moveTo>
                    <a:pt x="186" y="311"/>
                  </a:moveTo>
                  <a:cubicBezTo>
                    <a:pt x="185" y="310"/>
                    <a:pt x="186" y="309"/>
                    <a:pt x="185" y="309"/>
                  </a:cubicBezTo>
                  <a:cubicBezTo>
                    <a:pt x="184" y="310"/>
                    <a:pt x="183" y="310"/>
                    <a:pt x="183" y="312"/>
                  </a:cubicBezTo>
                  <a:cubicBezTo>
                    <a:pt x="182" y="313"/>
                    <a:pt x="181" y="312"/>
                    <a:pt x="181" y="314"/>
                  </a:cubicBezTo>
                  <a:cubicBezTo>
                    <a:pt x="181" y="314"/>
                    <a:pt x="182" y="315"/>
                    <a:pt x="183" y="315"/>
                  </a:cubicBezTo>
                  <a:cubicBezTo>
                    <a:pt x="183" y="314"/>
                    <a:pt x="184" y="314"/>
                    <a:pt x="184" y="314"/>
                  </a:cubicBezTo>
                  <a:cubicBezTo>
                    <a:pt x="185" y="313"/>
                    <a:pt x="184" y="313"/>
                    <a:pt x="184" y="312"/>
                  </a:cubicBezTo>
                  <a:cubicBezTo>
                    <a:pt x="185" y="311"/>
                    <a:pt x="186" y="312"/>
                    <a:pt x="186" y="311"/>
                  </a:cubicBezTo>
                  <a:close/>
                  <a:moveTo>
                    <a:pt x="165" y="328"/>
                  </a:moveTo>
                  <a:cubicBezTo>
                    <a:pt x="164" y="328"/>
                    <a:pt x="163" y="329"/>
                    <a:pt x="163" y="330"/>
                  </a:cubicBezTo>
                  <a:cubicBezTo>
                    <a:pt x="164" y="330"/>
                    <a:pt x="164" y="329"/>
                    <a:pt x="165" y="328"/>
                  </a:cubicBezTo>
                  <a:close/>
                  <a:moveTo>
                    <a:pt x="177" y="318"/>
                  </a:moveTo>
                  <a:cubicBezTo>
                    <a:pt x="179" y="319"/>
                    <a:pt x="180" y="317"/>
                    <a:pt x="178" y="317"/>
                  </a:cubicBezTo>
                  <a:lnTo>
                    <a:pt x="177" y="318"/>
                  </a:lnTo>
                  <a:close/>
                  <a:moveTo>
                    <a:pt x="170" y="323"/>
                  </a:moveTo>
                  <a:cubicBezTo>
                    <a:pt x="170" y="322"/>
                    <a:pt x="169" y="322"/>
                    <a:pt x="168" y="323"/>
                  </a:cubicBezTo>
                  <a:cubicBezTo>
                    <a:pt x="169" y="324"/>
                    <a:pt x="170" y="324"/>
                    <a:pt x="170" y="323"/>
                  </a:cubicBezTo>
                  <a:close/>
                  <a:moveTo>
                    <a:pt x="166" y="325"/>
                  </a:moveTo>
                  <a:cubicBezTo>
                    <a:pt x="166" y="326"/>
                    <a:pt x="166" y="326"/>
                    <a:pt x="166" y="327"/>
                  </a:cubicBezTo>
                  <a:cubicBezTo>
                    <a:pt x="167" y="326"/>
                    <a:pt x="168" y="326"/>
                    <a:pt x="168" y="325"/>
                  </a:cubicBezTo>
                  <a:cubicBezTo>
                    <a:pt x="167" y="325"/>
                    <a:pt x="167" y="325"/>
                    <a:pt x="166" y="325"/>
                  </a:cubicBezTo>
                  <a:close/>
                  <a:moveTo>
                    <a:pt x="168" y="327"/>
                  </a:moveTo>
                  <a:cubicBezTo>
                    <a:pt x="170" y="328"/>
                    <a:pt x="170" y="327"/>
                    <a:pt x="171" y="326"/>
                  </a:cubicBezTo>
                  <a:cubicBezTo>
                    <a:pt x="172" y="326"/>
                    <a:pt x="173" y="325"/>
                    <a:pt x="173" y="324"/>
                  </a:cubicBezTo>
                  <a:cubicBezTo>
                    <a:pt x="173" y="324"/>
                    <a:pt x="173" y="324"/>
                    <a:pt x="172" y="323"/>
                  </a:cubicBezTo>
                  <a:cubicBezTo>
                    <a:pt x="172" y="324"/>
                    <a:pt x="172" y="324"/>
                    <a:pt x="171" y="323"/>
                  </a:cubicBezTo>
                  <a:cubicBezTo>
                    <a:pt x="170" y="325"/>
                    <a:pt x="168" y="326"/>
                    <a:pt x="168" y="327"/>
                  </a:cubicBezTo>
                  <a:close/>
                  <a:moveTo>
                    <a:pt x="174" y="322"/>
                  </a:moveTo>
                  <a:cubicBezTo>
                    <a:pt x="175" y="323"/>
                    <a:pt x="175" y="322"/>
                    <a:pt x="176" y="321"/>
                  </a:cubicBezTo>
                  <a:cubicBezTo>
                    <a:pt x="176" y="321"/>
                    <a:pt x="177" y="320"/>
                    <a:pt x="177" y="319"/>
                  </a:cubicBezTo>
                  <a:cubicBezTo>
                    <a:pt x="176" y="319"/>
                    <a:pt x="176" y="318"/>
                    <a:pt x="175" y="317"/>
                  </a:cubicBezTo>
                  <a:cubicBezTo>
                    <a:pt x="174" y="319"/>
                    <a:pt x="175" y="319"/>
                    <a:pt x="175" y="320"/>
                  </a:cubicBezTo>
                  <a:cubicBezTo>
                    <a:pt x="175" y="321"/>
                    <a:pt x="173" y="321"/>
                    <a:pt x="174" y="322"/>
                  </a:cubicBezTo>
                  <a:close/>
                  <a:moveTo>
                    <a:pt x="612" y="103"/>
                  </a:moveTo>
                  <a:cubicBezTo>
                    <a:pt x="618" y="113"/>
                    <a:pt x="623" y="123"/>
                    <a:pt x="626" y="134"/>
                  </a:cubicBezTo>
                  <a:cubicBezTo>
                    <a:pt x="627" y="136"/>
                    <a:pt x="627" y="139"/>
                    <a:pt x="628" y="141"/>
                  </a:cubicBezTo>
                  <a:cubicBezTo>
                    <a:pt x="628" y="141"/>
                    <a:pt x="628" y="141"/>
                    <a:pt x="628" y="141"/>
                  </a:cubicBezTo>
                  <a:cubicBezTo>
                    <a:pt x="627" y="141"/>
                    <a:pt x="628" y="142"/>
                    <a:pt x="628" y="143"/>
                  </a:cubicBezTo>
                  <a:cubicBezTo>
                    <a:pt x="628" y="144"/>
                    <a:pt x="628" y="144"/>
                    <a:pt x="628" y="145"/>
                  </a:cubicBezTo>
                  <a:cubicBezTo>
                    <a:pt x="628" y="146"/>
                    <a:pt x="630" y="147"/>
                    <a:pt x="630" y="149"/>
                  </a:cubicBezTo>
                  <a:cubicBezTo>
                    <a:pt x="630" y="149"/>
                    <a:pt x="630" y="149"/>
                    <a:pt x="630" y="149"/>
                  </a:cubicBezTo>
                  <a:cubicBezTo>
                    <a:pt x="630" y="150"/>
                    <a:pt x="630" y="150"/>
                    <a:pt x="630" y="150"/>
                  </a:cubicBezTo>
                  <a:cubicBezTo>
                    <a:pt x="630" y="151"/>
                    <a:pt x="630" y="151"/>
                    <a:pt x="630" y="152"/>
                  </a:cubicBezTo>
                  <a:cubicBezTo>
                    <a:pt x="631" y="152"/>
                    <a:pt x="630" y="152"/>
                    <a:pt x="630" y="152"/>
                  </a:cubicBezTo>
                  <a:cubicBezTo>
                    <a:pt x="631" y="154"/>
                    <a:pt x="631" y="155"/>
                    <a:pt x="631" y="156"/>
                  </a:cubicBezTo>
                  <a:cubicBezTo>
                    <a:pt x="630" y="156"/>
                    <a:pt x="631" y="157"/>
                    <a:pt x="630" y="158"/>
                  </a:cubicBezTo>
                  <a:cubicBezTo>
                    <a:pt x="630" y="159"/>
                    <a:pt x="631" y="160"/>
                    <a:pt x="630" y="161"/>
                  </a:cubicBezTo>
                  <a:cubicBezTo>
                    <a:pt x="632" y="164"/>
                    <a:pt x="632" y="167"/>
                    <a:pt x="633" y="171"/>
                  </a:cubicBezTo>
                  <a:cubicBezTo>
                    <a:pt x="632" y="173"/>
                    <a:pt x="634" y="175"/>
                    <a:pt x="634" y="177"/>
                  </a:cubicBezTo>
                  <a:cubicBezTo>
                    <a:pt x="634" y="178"/>
                    <a:pt x="633" y="179"/>
                    <a:pt x="633" y="179"/>
                  </a:cubicBezTo>
                  <a:cubicBezTo>
                    <a:pt x="633" y="180"/>
                    <a:pt x="634" y="180"/>
                    <a:pt x="633" y="180"/>
                  </a:cubicBezTo>
                  <a:cubicBezTo>
                    <a:pt x="633" y="180"/>
                    <a:pt x="633" y="181"/>
                    <a:pt x="633" y="181"/>
                  </a:cubicBezTo>
                  <a:cubicBezTo>
                    <a:pt x="633" y="182"/>
                    <a:pt x="633" y="182"/>
                    <a:pt x="633" y="183"/>
                  </a:cubicBezTo>
                  <a:cubicBezTo>
                    <a:pt x="633" y="184"/>
                    <a:pt x="634" y="184"/>
                    <a:pt x="634" y="185"/>
                  </a:cubicBezTo>
                  <a:cubicBezTo>
                    <a:pt x="635" y="186"/>
                    <a:pt x="633" y="188"/>
                    <a:pt x="633" y="189"/>
                  </a:cubicBezTo>
                  <a:cubicBezTo>
                    <a:pt x="633" y="189"/>
                    <a:pt x="633" y="190"/>
                    <a:pt x="633" y="190"/>
                  </a:cubicBezTo>
                  <a:cubicBezTo>
                    <a:pt x="633" y="192"/>
                    <a:pt x="632" y="194"/>
                    <a:pt x="632" y="195"/>
                  </a:cubicBezTo>
                  <a:cubicBezTo>
                    <a:pt x="633" y="197"/>
                    <a:pt x="632" y="200"/>
                    <a:pt x="632" y="203"/>
                  </a:cubicBezTo>
                  <a:cubicBezTo>
                    <a:pt x="632" y="204"/>
                    <a:pt x="632" y="205"/>
                    <a:pt x="631" y="205"/>
                  </a:cubicBezTo>
                  <a:cubicBezTo>
                    <a:pt x="632" y="205"/>
                    <a:pt x="632" y="205"/>
                    <a:pt x="632" y="205"/>
                  </a:cubicBezTo>
                  <a:cubicBezTo>
                    <a:pt x="631" y="207"/>
                    <a:pt x="632" y="209"/>
                    <a:pt x="631" y="211"/>
                  </a:cubicBezTo>
                  <a:cubicBezTo>
                    <a:pt x="631" y="212"/>
                    <a:pt x="631" y="213"/>
                    <a:pt x="631" y="214"/>
                  </a:cubicBezTo>
                  <a:cubicBezTo>
                    <a:pt x="631" y="214"/>
                    <a:pt x="631" y="214"/>
                    <a:pt x="630" y="215"/>
                  </a:cubicBezTo>
                  <a:cubicBezTo>
                    <a:pt x="630" y="215"/>
                    <a:pt x="630" y="215"/>
                    <a:pt x="630" y="215"/>
                  </a:cubicBezTo>
                  <a:cubicBezTo>
                    <a:pt x="630" y="216"/>
                    <a:pt x="630" y="217"/>
                    <a:pt x="630" y="218"/>
                  </a:cubicBezTo>
                  <a:cubicBezTo>
                    <a:pt x="630" y="218"/>
                    <a:pt x="630" y="219"/>
                    <a:pt x="630" y="219"/>
                  </a:cubicBezTo>
                  <a:cubicBezTo>
                    <a:pt x="631" y="221"/>
                    <a:pt x="628" y="222"/>
                    <a:pt x="629" y="223"/>
                  </a:cubicBezTo>
                  <a:cubicBezTo>
                    <a:pt x="629" y="223"/>
                    <a:pt x="628" y="224"/>
                    <a:pt x="628" y="224"/>
                  </a:cubicBezTo>
                  <a:cubicBezTo>
                    <a:pt x="628" y="226"/>
                    <a:pt x="627" y="227"/>
                    <a:pt x="626" y="229"/>
                  </a:cubicBezTo>
                  <a:cubicBezTo>
                    <a:pt x="627" y="231"/>
                    <a:pt x="626" y="234"/>
                    <a:pt x="625" y="236"/>
                  </a:cubicBezTo>
                  <a:cubicBezTo>
                    <a:pt x="625" y="237"/>
                    <a:pt x="625" y="238"/>
                    <a:pt x="624" y="238"/>
                  </a:cubicBezTo>
                  <a:cubicBezTo>
                    <a:pt x="625" y="239"/>
                    <a:pt x="625" y="239"/>
                    <a:pt x="625" y="240"/>
                  </a:cubicBezTo>
                  <a:cubicBezTo>
                    <a:pt x="625" y="240"/>
                    <a:pt x="625" y="239"/>
                    <a:pt x="625" y="239"/>
                  </a:cubicBezTo>
                  <a:cubicBezTo>
                    <a:pt x="625" y="240"/>
                    <a:pt x="625" y="240"/>
                    <a:pt x="625" y="241"/>
                  </a:cubicBezTo>
                  <a:cubicBezTo>
                    <a:pt x="625" y="241"/>
                    <a:pt x="625" y="242"/>
                    <a:pt x="625" y="242"/>
                  </a:cubicBezTo>
                  <a:cubicBezTo>
                    <a:pt x="625" y="242"/>
                    <a:pt x="624" y="243"/>
                    <a:pt x="624" y="243"/>
                  </a:cubicBezTo>
                  <a:cubicBezTo>
                    <a:pt x="624" y="244"/>
                    <a:pt x="624" y="245"/>
                    <a:pt x="624" y="245"/>
                  </a:cubicBezTo>
                  <a:cubicBezTo>
                    <a:pt x="624" y="246"/>
                    <a:pt x="624" y="246"/>
                    <a:pt x="624" y="247"/>
                  </a:cubicBezTo>
                  <a:cubicBezTo>
                    <a:pt x="624" y="247"/>
                    <a:pt x="624" y="247"/>
                    <a:pt x="624" y="247"/>
                  </a:cubicBezTo>
                  <a:cubicBezTo>
                    <a:pt x="623" y="247"/>
                    <a:pt x="624" y="248"/>
                    <a:pt x="624" y="248"/>
                  </a:cubicBezTo>
                  <a:cubicBezTo>
                    <a:pt x="624" y="248"/>
                    <a:pt x="623" y="248"/>
                    <a:pt x="623" y="248"/>
                  </a:cubicBezTo>
                  <a:cubicBezTo>
                    <a:pt x="623" y="249"/>
                    <a:pt x="624" y="251"/>
                    <a:pt x="624" y="251"/>
                  </a:cubicBezTo>
                  <a:cubicBezTo>
                    <a:pt x="624" y="250"/>
                    <a:pt x="624" y="251"/>
                    <a:pt x="625" y="251"/>
                  </a:cubicBezTo>
                  <a:cubicBezTo>
                    <a:pt x="624" y="253"/>
                    <a:pt x="624" y="254"/>
                    <a:pt x="624" y="256"/>
                  </a:cubicBezTo>
                  <a:cubicBezTo>
                    <a:pt x="624" y="256"/>
                    <a:pt x="624" y="257"/>
                    <a:pt x="624" y="257"/>
                  </a:cubicBezTo>
                  <a:cubicBezTo>
                    <a:pt x="623" y="258"/>
                    <a:pt x="623" y="256"/>
                    <a:pt x="623" y="255"/>
                  </a:cubicBezTo>
                  <a:cubicBezTo>
                    <a:pt x="623" y="255"/>
                    <a:pt x="624" y="251"/>
                    <a:pt x="622" y="252"/>
                  </a:cubicBezTo>
                  <a:cubicBezTo>
                    <a:pt x="623" y="254"/>
                    <a:pt x="622" y="255"/>
                    <a:pt x="622" y="255"/>
                  </a:cubicBezTo>
                  <a:cubicBezTo>
                    <a:pt x="622" y="256"/>
                    <a:pt x="622" y="257"/>
                    <a:pt x="621" y="257"/>
                  </a:cubicBezTo>
                  <a:cubicBezTo>
                    <a:pt x="621" y="258"/>
                    <a:pt x="621" y="260"/>
                    <a:pt x="621" y="261"/>
                  </a:cubicBezTo>
                  <a:cubicBezTo>
                    <a:pt x="620" y="262"/>
                    <a:pt x="621" y="262"/>
                    <a:pt x="621" y="264"/>
                  </a:cubicBezTo>
                  <a:cubicBezTo>
                    <a:pt x="621" y="265"/>
                    <a:pt x="620" y="264"/>
                    <a:pt x="621" y="266"/>
                  </a:cubicBezTo>
                  <a:cubicBezTo>
                    <a:pt x="621" y="266"/>
                    <a:pt x="621" y="267"/>
                    <a:pt x="621" y="267"/>
                  </a:cubicBezTo>
                  <a:cubicBezTo>
                    <a:pt x="621" y="266"/>
                    <a:pt x="623" y="263"/>
                    <a:pt x="623" y="262"/>
                  </a:cubicBezTo>
                  <a:cubicBezTo>
                    <a:pt x="623" y="262"/>
                    <a:pt x="623" y="261"/>
                    <a:pt x="624" y="260"/>
                  </a:cubicBezTo>
                  <a:cubicBezTo>
                    <a:pt x="624" y="260"/>
                    <a:pt x="624" y="260"/>
                    <a:pt x="624" y="260"/>
                  </a:cubicBezTo>
                  <a:cubicBezTo>
                    <a:pt x="623" y="265"/>
                    <a:pt x="624" y="272"/>
                    <a:pt x="622" y="276"/>
                  </a:cubicBezTo>
                  <a:cubicBezTo>
                    <a:pt x="622" y="276"/>
                    <a:pt x="622" y="276"/>
                    <a:pt x="622" y="276"/>
                  </a:cubicBezTo>
                  <a:cubicBezTo>
                    <a:pt x="621" y="277"/>
                    <a:pt x="622" y="273"/>
                    <a:pt x="621" y="273"/>
                  </a:cubicBezTo>
                  <a:cubicBezTo>
                    <a:pt x="620" y="273"/>
                    <a:pt x="621" y="274"/>
                    <a:pt x="621" y="275"/>
                  </a:cubicBezTo>
                  <a:cubicBezTo>
                    <a:pt x="621" y="277"/>
                    <a:pt x="621" y="280"/>
                    <a:pt x="621" y="282"/>
                  </a:cubicBezTo>
                  <a:cubicBezTo>
                    <a:pt x="621" y="283"/>
                    <a:pt x="620" y="284"/>
                    <a:pt x="621" y="284"/>
                  </a:cubicBezTo>
                  <a:cubicBezTo>
                    <a:pt x="621" y="284"/>
                    <a:pt x="621" y="289"/>
                    <a:pt x="621" y="289"/>
                  </a:cubicBezTo>
                  <a:cubicBezTo>
                    <a:pt x="621" y="289"/>
                    <a:pt x="621" y="290"/>
                    <a:pt x="621" y="290"/>
                  </a:cubicBezTo>
                  <a:cubicBezTo>
                    <a:pt x="621" y="291"/>
                    <a:pt x="622" y="291"/>
                    <a:pt x="622" y="292"/>
                  </a:cubicBezTo>
                  <a:cubicBezTo>
                    <a:pt x="621" y="293"/>
                    <a:pt x="622" y="295"/>
                    <a:pt x="622" y="297"/>
                  </a:cubicBezTo>
                  <a:cubicBezTo>
                    <a:pt x="622" y="298"/>
                    <a:pt x="622" y="299"/>
                    <a:pt x="622" y="300"/>
                  </a:cubicBezTo>
                  <a:cubicBezTo>
                    <a:pt x="622" y="301"/>
                    <a:pt x="623" y="301"/>
                    <a:pt x="623" y="302"/>
                  </a:cubicBezTo>
                  <a:cubicBezTo>
                    <a:pt x="624" y="305"/>
                    <a:pt x="624" y="308"/>
                    <a:pt x="626" y="309"/>
                  </a:cubicBezTo>
                  <a:cubicBezTo>
                    <a:pt x="625" y="309"/>
                    <a:pt x="625" y="309"/>
                    <a:pt x="624" y="309"/>
                  </a:cubicBezTo>
                  <a:cubicBezTo>
                    <a:pt x="625" y="311"/>
                    <a:pt x="625" y="312"/>
                    <a:pt x="626" y="313"/>
                  </a:cubicBezTo>
                  <a:cubicBezTo>
                    <a:pt x="625" y="315"/>
                    <a:pt x="628" y="317"/>
                    <a:pt x="627" y="319"/>
                  </a:cubicBezTo>
                  <a:cubicBezTo>
                    <a:pt x="628" y="319"/>
                    <a:pt x="628" y="319"/>
                    <a:pt x="629" y="320"/>
                  </a:cubicBezTo>
                  <a:cubicBezTo>
                    <a:pt x="629" y="321"/>
                    <a:pt x="628" y="321"/>
                    <a:pt x="628" y="321"/>
                  </a:cubicBezTo>
                  <a:cubicBezTo>
                    <a:pt x="628" y="322"/>
                    <a:pt x="629" y="322"/>
                    <a:pt x="630" y="322"/>
                  </a:cubicBezTo>
                  <a:cubicBezTo>
                    <a:pt x="630" y="323"/>
                    <a:pt x="631" y="324"/>
                    <a:pt x="631" y="325"/>
                  </a:cubicBezTo>
                  <a:cubicBezTo>
                    <a:pt x="632" y="327"/>
                    <a:pt x="634" y="329"/>
                    <a:pt x="635" y="331"/>
                  </a:cubicBezTo>
                  <a:cubicBezTo>
                    <a:pt x="635" y="331"/>
                    <a:pt x="635" y="332"/>
                    <a:pt x="635" y="332"/>
                  </a:cubicBezTo>
                  <a:cubicBezTo>
                    <a:pt x="636" y="334"/>
                    <a:pt x="638" y="335"/>
                    <a:pt x="637" y="337"/>
                  </a:cubicBezTo>
                  <a:cubicBezTo>
                    <a:pt x="639" y="337"/>
                    <a:pt x="639" y="339"/>
                    <a:pt x="641" y="340"/>
                  </a:cubicBezTo>
                  <a:cubicBezTo>
                    <a:pt x="641" y="337"/>
                    <a:pt x="638" y="336"/>
                    <a:pt x="637" y="334"/>
                  </a:cubicBezTo>
                  <a:cubicBezTo>
                    <a:pt x="637" y="334"/>
                    <a:pt x="637" y="332"/>
                    <a:pt x="636" y="332"/>
                  </a:cubicBezTo>
                  <a:cubicBezTo>
                    <a:pt x="636" y="331"/>
                    <a:pt x="636" y="331"/>
                    <a:pt x="636" y="331"/>
                  </a:cubicBezTo>
                  <a:cubicBezTo>
                    <a:pt x="636" y="331"/>
                    <a:pt x="636" y="331"/>
                    <a:pt x="636" y="331"/>
                  </a:cubicBezTo>
                  <a:cubicBezTo>
                    <a:pt x="638" y="333"/>
                    <a:pt x="639" y="335"/>
                    <a:pt x="640" y="336"/>
                  </a:cubicBezTo>
                  <a:cubicBezTo>
                    <a:pt x="641" y="337"/>
                    <a:pt x="642" y="338"/>
                    <a:pt x="643" y="339"/>
                  </a:cubicBezTo>
                  <a:cubicBezTo>
                    <a:pt x="642" y="339"/>
                    <a:pt x="642" y="339"/>
                    <a:pt x="642" y="340"/>
                  </a:cubicBezTo>
                  <a:cubicBezTo>
                    <a:pt x="642" y="340"/>
                    <a:pt x="643" y="340"/>
                    <a:pt x="643" y="341"/>
                  </a:cubicBezTo>
                  <a:cubicBezTo>
                    <a:pt x="643" y="341"/>
                    <a:pt x="643" y="342"/>
                    <a:pt x="643" y="342"/>
                  </a:cubicBezTo>
                  <a:cubicBezTo>
                    <a:pt x="643" y="342"/>
                    <a:pt x="644" y="342"/>
                    <a:pt x="644" y="343"/>
                  </a:cubicBezTo>
                  <a:cubicBezTo>
                    <a:pt x="644" y="343"/>
                    <a:pt x="644" y="343"/>
                    <a:pt x="644" y="343"/>
                  </a:cubicBezTo>
                  <a:cubicBezTo>
                    <a:pt x="644" y="343"/>
                    <a:pt x="645" y="343"/>
                    <a:pt x="645" y="343"/>
                  </a:cubicBezTo>
                  <a:cubicBezTo>
                    <a:pt x="645" y="344"/>
                    <a:pt x="645" y="344"/>
                    <a:pt x="646" y="344"/>
                  </a:cubicBezTo>
                  <a:cubicBezTo>
                    <a:pt x="646" y="344"/>
                    <a:pt x="646" y="345"/>
                    <a:pt x="646" y="345"/>
                  </a:cubicBezTo>
                  <a:cubicBezTo>
                    <a:pt x="648" y="346"/>
                    <a:pt x="649" y="347"/>
                    <a:pt x="650" y="348"/>
                  </a:cubicBezTo>
                  <a:cubicBezTo>
                    <a:pt x="651" y="348"/>
                    <a:pt x="651" y="348"/>
                    <a:pt x="651" y="348"/>
                  </a:cubicBezTo>
                  <a:cubicBezTo>
                    <a:pt x="651" y="348"/>
                    <a:pt x="652" y="349"/>
                    <a:pt x="652" y="349"/>
                  </a:cubicBezTo>
                  <a:cubicBezTo>
                    <a:pt x="653" y="349"/>
                    <a:pt x="654" y="350"/>
                    <a:pt x="654" y="350"/>
                  </a:cubicBezTo>
                  <a:cubicBezTo>
                    <a:pt x="656" y="351"/>
                    <a:pt x="657" y="352"/>
                    <a:pt x="659" y="352"/>
                  </a:cubicBezTo>
                  <a:cubicBezTo>
                    <a:pt x="659" y="352"/>
                    <a:pt x="659" y="353"/>
                    <a:pt x="660" y="353"/>
                  </a:cubicBezTo>
                  <a:cubicBezTo>
                    <a:pt x="660" y="353"/>
                    <a:pt x="660" y="352"/>
                    <a:pt x="660" y="353"/>
                  </a:cubicBezTo>
                  <a:cubicBezTo>
                    <a:pt x="661" y="353"/>
                    <a:pt x="661" y="353"/>
                    <a:pt x="661" y="353"/>
                  </a:cubicBezTo>
                  <a:cubicBezTo>
                    <a:pt x="662" y="353"/>
                    <a:pt x="662" y="353"/>
                    <a:pt x="663" y="353"/>
                  </a:cubicBezTo>
                  <a:cubicBezTo>
                    <a:pt x="663" y="353"/>
                    <a:pt x="663" y="353"/>
                    <a:pt x="663" y="354"/>
                  </a:cubicBezTo>
                  <a:cubicBezTo>
                    <a:pt x="664" y="354"/>
                    <a:pt x="665" y="353"/>
                    <a:pt x="666" y="353"/>
                  </a:cubicBezTo>
                  <a:cubicBezTo>
                    <a:pt x="666" y="353"/>
                    <a:pt x="666" y="354"/>
                    <a:pt x="666" y="354"/>
                  </a:cubicBezTo>
                  <a:cubicBezTo>
                    <a:pt x="667" y="354"/>
                    <a:pt x="667" y="353"/>
                    <a:pt x="667" y="354"/>
                  </a:cubicBezTo>
                  <a:cubicBezTo>
                    <a:pt x="668" y="354"/>
                    <a:pt x="669" y="354"/>
                    <a:pt x="669" y="354"/>
                  </a:cubicBezTo>
                  <a:cubicBezTo>
                    <a:pt x="670" y="354"/>
                    <a:pt x="670" y="354"/>
                    <a:pt x="670" y="353"/>
                  </a:cubicBezTo>
                  <a:cubicBezTo>
                    <a:pt x="671" y="353"/>
                    <a:pt x="671" y="354"/>
                    <a:pt x="672" y="353"/>
                  </a:cubicBezTo>
                  <a:cubicBezTo>
                    <a:pt x="672" y="353"/>
                    <a:pt x="672" y="353"/>
                    <a:pt x="672" y="353"/>
                  </a:cubicBezTo>
                  <a:cubicBezTo>
                    <a:pt x="673" y="353"/>
                    <a:pt x="673" y="353"/>
                    <a:pt x="673" y="353"/>
                  </a:cubicBezTo>
                  <a:cubicBezTo>
                    <a:pt x="674" y="353"/>
                    <a:pt x="674" y="352"/>
                    <a:pt x="676" y="353"/>
                  </a:cubicBezTo>
                  <a:cubicBezTo>
                    <a:pt x="676" y="352"/>
                    <a:pt x="676" y="352"/>
                    <a:pt x="677" y="352"/>
                  </a:cubicBezTo>
                  <a:cubicBezTo>
                    <a:pt x="677" y="352"/>
                    <a:pt x="677" y="352"/>
                    <a:pt x="677" y="352"/>
                  </a:cubicBezTo>
                  <a:cubicBezTo>
                    <a:pt x="678" y="351"/>
                    <a:pt x="679" y="351"/>
                    <a:pt x="680" y="351"/>
                  </a:cubicBezTo>
                  <a:cubicBezTo>
                    <a:pt x="680" y="351"/>
                    <a:pt x="680" y="350"/>
                    <a:pt x="680" y="350"/>
                  </a:cubicBezTo>
                  <a:cubicBezTo>
                    <a:pt x="680" y="350"/>
                    <a:pt x="681" y="350"/>
                    <a:pt x="681" y="350"/>
                  </a:cubicBezTo>
                  <a:cubicBezTo>
                    <a:pt x="681" y="350"/>
                    <a:pt x="681" y="350"/>
                    <a:pt x="681" y="350"/>
                  </a:cubicBezTo>
                  <a:cubicBezTo>
                    <a:pt x="682" y="350"/>
                    <a:pt x="682" y="350"/>
                    <a:pt x="682" y="349"/>
                  </a:cubicBezTo>
                  <a:cubicBezTo>
                    <a:pt x="683" y="349"/>
                    <a:pt x="683" y="349"/>
                    <a:pt x="684" y="349"/>
                  </a:cubicBezTo>
                  <a:cubicBezTo>
                    <a:pt x="684" y="349"/>
                    <a:pt x="685" y="348"/>
                    <a:pt x="685" y="348"/>
                  </a:cubicBezTo>
                  <a:cubicBezTo>
                    <a:pt x="685" y="348"/>
                    <a:pt x="687" y="347"/>
                    <a:pt x="688" y="345"/>
                  </a:cubicBezTo>
                  <a:cubicBezTo>
                    <a:pt x="688" y="346"/>
                    <a:pt x="688" y="346"/>
                    <a:pt x="688" y="346"/>
                  </a:cubicBezTo>
                  <a:cubicBezTo>
                    <a:pt x="688" y="345"/>
                    <a:pt x="689" y="345"/>
                    <a:pt x="690" y="344"/>
                  </a:cubicBezTo>
                  <a:cubicBezTo>
                    <a:pt x="690" y="344"/>
                    <a:pt x="690" y="344"/>
                    <a:pt x="690" y="344"/>
                  </a:cubicBezTo>
                  <a:cubicBezTo>
                    <a:pt x="690" y="344"/>
                    <a:pt x="690" y="344"/>
                    <a:pt x="691" y="343"/>
                  </a:cubicBezTo>
                  <a:cubicBezTo>
                    <a:pt x="691" y="343"/>
                    <a:pt x="692" y="342"/>
                    <a:pt x="692" y="341"/>
                  </a:cubicBezTo>
                  <a:cubicBezTo>
                    <a:pt x="693" y="340"/>
                    <a:pt x="695" y="337"/>
                    <a:pt x="694" y="338"/>
                  </a:cubicBezTo>
                  <a:cubicBezTo>
                    <a:pt x="693" y="339"/>
                    <a:pt x="693" y="339"/>
                    <a:pt x="693" y="339"/>
                  </a:cubicBezTo>
                  <a:cubicBezTo>
                    <a:pt x="692" y="340"/>
                    <a:pt x="690" y="342"/>
                    <a:pt x="690" y="343"/>
                  </a:cubicBezTo>
                  <a:cubicBezTo>
                    <a:pt x="689" y="343"/>
                    <a:pt x="689" y="343"/>
                    <a:pt x="689" y="344"/>
                  </a:cubicBezTo>
                  <a:cubicBezTo>
                    <a:pt x="689" y="344"/>
                    <a:pt x="689" y="344"/>
                    <a:pt x="689" y="344"/>
                  </a:cubicBezTo>
                  <a:cubicBezTo>
                    <a:pt x="689" y="343"/>
                    <a:pt x="689" y="343"/>
                    <a:pt x="689" y="343"/>
                  </a:cubicBezTo>
                  <a:cubicBezTo>
                    <a:pt x="688" y="344"/>
                    <a:pt x="687" y="346"/>
                    <a:pt x="687" y="346"/>
                  </a:cubicBezTo>
                  <a:cubicBezTo>
                    <a:pt x="685" y="347"/>
                    <a:pt x="684" y="348"/>
                    <a:pt x="683" y="349"/>
                  </a:cubicBezTo>
                  <a:cubicBezTo>
                    <a:pt x="681" y="348"/>
                    <a:pt x="681" y="350"/>
                    <a:pt x="680" y="349"/>
                  </a:cubicBezTo>
                  <a:cubicBezTo>
                    <a:pt x="686" y="346"/>
                    <a:pt x="692" y="340"/>
                    <a:pt x="695" y="335"/>
                  </a:cubicBezTo>
                  <a:cubicBezTo>
                    <a:pt x="697" y="339"/>
                    <a:pt x="700" y="339"/>
                    <a:pt x="703" y="343"/>
                  </a:cubicBezTo>
                  <a:cubicBezTo>
                    <a:pt x="708" y="349"/>
                    <a:pt x="715" y="351"/>
                    <a:pt x="723" y="352"/>
                  </a:cubicBezTo>
                  <a:cubicBezTo>
                    <a:pt x="732" y="353"/>
                    <a:pt x="742" y="348"/>
                    <a:pt x="749" y="340"/>
                  </a:cubicBezTo>
                  <a:cubicBezTo>
                    <a:pt x="754" y="332"/>
                    <a:pt x="757" y="323"/>
                    <a:pt x="758" y="312"/>
                  </a:cubicBezTo>
                  <a:cubicBezTo>
                    <a:pt x="758" y="281"/>
                    <a:pt x="735" y="282"/>
                    <a:pt x="735" y="282"/>
                  </a:cubicBezTo>
                  <a:cubicBezTo>
                    <a:pt x="736" y="282"/>
                    <a:pt x="750" y="252"/>
                    <a:pt x="731" y="233"/>
                  </a:cubicBezTo>
                  <a:cubicBezTo>
                    <a:pt x="727" y="229"/>
                    <a:pt x="720" y="226"/>
                    <a:pt x="714" y="225"/>
                  </a:cubicBezTo>
                  <a:cubicBezTo>
                    <a:pt x="685" y="218"/>
                    <a:pt x="672" y="245"/>
                    <a:pt x="670" y="252"/>
                  </a:cubicBezTo>
                  <a:cubicBezTo>
                    <a:pt x="663" y="289"/>
                    <a:pt x="703" y="294"/>
                    <a:pt x="712" y="277"/>
                  </a:cubicBezTo>
                  <a:cubicBezTo>
                    <a:pt x="705" y="306"/>
                    <a:pt x="676" y="293"/>
                    <a:pt x="668" y="281"/>
                  </a:cubicBezTo>
                  <a:cubicBezTo>
                    <a:pt x="662" y="271"/>
                    <a:pt x="661" y="257"/>
                    <a:pt x="658" y="244"/>
                  </a:cubicBezTo>
                  <a:cubicBezTo>
                    <a:pt x="654" y="223"/>
                    <a:pt x="656" y="200"/>
                    <a:pt x="652" y="179"/>
                  </a:cubicBezTo>
                  <a:cubicBezTo>
                    <a:pt x="647" y="150"/>
                    <a:pt x="637" y="122"/>
                    <a:pt x="620" y="98"/>
                  </a:cubicBezTo>
                  <a:cubicBezTo>
                    <a:pt x="609" y="82"/>
                    <a:pt x="594" y="70"/>
                    <a:pt x="580" y="57"/>
                  </a:cubicBezTo>
                  <a:cubicBezTo>
                    <a:pt x="588" y="64"/>
                    <a:pt x="612" y="103"/>
                    <a:pt x="612" y="103"/>
                  </a:cubicBezTo>
                  <a:close/>
                  <a:moveTo>
                    <a:pt x="626" y="238"/>
                  </a:moveTo>
                  <a:cubicBezTo>
                    <a:pt x="627" y="237"/>
                    <a:pt x="627" y="236"/>
                    <a:pt x="626" y="235"/>
                  </a:cubicBezTo>
                  <a:cubicBezTo>
                    <a:pt x="626" y="234"/>
                    <a:pt x="628" y="234"/>
                    <a:pt x="628" y="234"/>
                  </a:cubicBezTo>
                  <a:cubicBezTo>
                    <a:pt x="628" y="233"/>
                    <a:pt x="627" y="237"/>
                    <a:pt x="627" y="239"/>
                  </a:cubicBezTo>
                  <a:cubicBezTo>
                    <a:pt x="627" y="239"/>
                    <a:pt x="626" y="239"/>
                    <a:pt x="626" y="238"/>
                  </a:cubicBezTo>
                  <a:close/>
                  <a:moveTo>
                    <a:pt x="629" y="316"/>
                  </a:moveTo>
                  <a:cubicBezTo>
                    <a:pt x="628" y="314"/>
                    <a:pt x="627" y="313"/>
                    <a:pt x="627" y="311"/>
                  </a:cubicBezTo>
                  <a:cubicBezTo>
                    <a:pt x="626" y="310"/>
                    <a:pt x="625" y="310"/>
                    <a:pt x="626" y="309"/>
                  </a:cubicBezTo>
                  <a:cubicBezTo>
                    <a:pt x="626" y="309"/>
                    <a:pt x="626" y="309"/>
                    <a:pt x="626" y="309"/>
                  </a:cubicBezTo>
                  <a:cubicBezTo>
                    <a:pt x="626" y="308"/>
                    <a:pt x="625" y="306"/>
                    <a:pt x="625" y="305"/>
                  </a:cubicBezTo>
                  <a:cubicBezTo>
                    <a:pt x="625" y="304"/>
                    <a:pt x="625" y="304"/>
                    <a:pt x="625" y="304"/>
                  </a:cubicBezTo>
                  <a:cubicBezTo>
                    <a:pt x="628" y="308"/>
                    <a:pt x="629" y="316"/>
                    <a:pt x="629" y="316"/>
                  </a:cubicBezTo>
                  <a:close/>
                  <a:moveTo>
                    <a:pt x="676" y="351"/>
                  </a:moveTo>
                  <a:cubicBezTo>
                    <a:pt x="676" y="351"/>
                    <a:pt x="676" y="352"/>
                    <a:pt x="675" y="352"/>
                  </a:cubicBezTo>
                  <a:cubicBezTo>
                    <a:pt x="675" y="352"/>
                    <a:pt x="674" y="352"/>
                    <a:pt x="673" y="352"/>
                  </a:cubicBezTo>
                  <a:cubicBezTo>
                    <a:pt x="673" y="352"/>
                    <a:pt x="672" y="352"/>
                    <a:pt x="671" y="352"/>
                  </a:cubicBezTo>
                  <a:cubicBezTo>
                    <a:pt x="671" y="352"/>
                    <a:pt x="671" y="352"/>
                    <a:pt x="671" y="352"/>
                  </a:cubicBezTo>
                  <a:cubicBezTo>
                    <a:pt x="671" y="351"/>
                    <a:pt x="677" y="351"/>
                    <a:pt x="676" y="351"/>
                  </a:cubicBezTo>
                  <a:close/>
                  <a:moveTo>
                    <a:pt x="667" y="353"/>
                  </a:moveTo>
                  <a:cubicBezTo>
                    <a:pt x="667" y="353"/>
                    <a:pt x="667" y="353"/>
                    <a:pt x="667" y="353"/>
                  </a:cubicBezTo>
                  <a:cubicBezTo>
                    <a:pt x="667" y="353"/>
                    <a:pt x="663" y="353"/>
                    <a:pt x="662" y="352"/>
                  </a:cubicBezTo>
                  <a:cubicBezTo>
                    <a:pt x="661" y="352"/>
                    <a:pt x="661" y="352"/>
                    <a:pt x="660" y="352"/>
                  </a:cubicBezTo>
                  <a:cubicBezTo>
                    <a:pt x="660" y="352"/>
                    <a:pt x="660" y="351"/>
                    <a:pt x="660" y="351"/>
                  </a:cubicBezTo>
                  <a:cubicBezTo>
                    <a:pt x="659" y="351"/>
                    <a:pt x="658" y="351"/>
                    <a:pt x="657" y="351"/>
                  </a:cubicBezTo>
                  <a:cubicBezTo>
                    <a:pt x="656" y="350"/>
                    <a:pt x="655" y="350"/>
                    <a:pt x="655" y="349"/>
                  </a:cubicBezTo>
                  <a:cubicBezTo>
                    <a:pt x="654" y="349"/>
                    <a:pt x="654" y="349"/>
                    <a:pt x="654" y="348"/>
                  </a:cubicBezTo>
                  <a:cubicBezTo>
                    <a:pt x="656" y="347"/>
                    <a:pt x="662" y="352"/>
                    <a:pt x="667" y="353"/>
                  </a:cubicBezTo>
                  <a:close/>
                  <a:moveTo>
                    <a:pt x="653" y="348"/>
                  </a:moveTo>
                  <a:cubicBezTo>
                    <a:pt x="653" y="348"/>
                    <a:pt x="653" y="347"/>
                    <a:pt x="652" y="348"/>
                  </a:cubicBezTo>
                  <a:cubicBezTo>
                    <a:pt x="651" y="347"/>
                    <a:pt x="650" y="346"/>
                    <a:pt x="649" y="346"/>
                  </a:cubicBezTo>
                  <a:cubicBezTo>
                    <a:pt x="649" y="345"/>
                    <a:pt x="648" y="345"/>
                    <a:pt x="648" y="344"/>
                  </a:cubicBezTo>
                  <a:cubicBezTo>
                    <a:pt x="649" y="343"/>
                    <a:pt x="651" y="347"/>
                    <a:pt x="653" y="348"/>
                  </a:cubicBezTo>
                  <a:close/>
                  <a:moveTo>
                    <a:pt x="635" y="330"/>
                  </a:moveTo>
                  <a:cubicBezTo>
                    <a:pt x="635" y="330"/>
                    <a:pt x="635" y="329"/>
                    <a:pt x="635" y="328"/>
                  </a:cubicBezTo>
                  <a:cubicBezTo>
                    <a:pt x="634" y="328"/>
                    <a:pt x="634" y="328"/>
                    <a:pt x="633" y="327"/>
                  </a:cubicBezTo>
                  <a:cubicBezTo>
                    <a:pt x="632" y="327"/>
                    <a:pt x="632" y="324"/>
                    <a:pt x="632" y="324"/>
                  </a:cubicBezTo>
                  <a:cubicBezTo>
                    <a:pt x="635" y="325"/>
                    <a:pt x="635" y="329"/>
                    <a:pt x="636" y="331"/>
                  </a:cubicBezTo>
                  <a:cubicBezTo>
                    <a:pt x="636" y="330"/>
                    <a:pt x="635" y="330"/>
                    <a:pt x="635" y="330"/>
                  </a:cubicBezTo>
                  <a:close/>
                  <a:moveTo>
                    <a:pt x="621" y="268"/>
                  </a:moveTo>
                  <a:cubicBezTo>
                    <a:pt x="621" y="270"/>
                    <a:pt x="621" y="270"/>
                    <a:pt x="622" y="270"/>
                  </a:cubicBezTo>
                  <a:cubicBezTo>
                    <a:pt x="622" y="269"/>
                    <a:pt x="622" y="267"/>
                    <a:pt x="621" y="268"/>
                  </a:cubicBezTo>
                  <a:close/>
                  <a:moveTo>
                    <a:pt x="622" y="273"/>
                  </a:moveTo>
                  <a:cubicBezTo>
                    <a:pt x="623" y="270"/>
                    <a:pt x="620" y="271"/>
                    <a:pt x="622" y="273"/>
                  </a:cubicBezTo>
                  <a:close/>
                  <a:moveTo>
                    <a:pt x="597" y="456"/>
                  </a:moveTo>
                  <a:cubicBezTo>
                    <a:pt x="597" y="456"/>
                    <a:pt x="597" y="455"/>
                    <a:pt x="597" y="455"/>
                  </a:cubicBezTo>
                  <a:cubicBezTo>
                    <a:pt x="596" y="456"/>
                    <a:pt x="596" y="456"/>
                    <a:pt x="596" y="456"/>
                  </a:cubicBezTo>
                  <a:cubicBezTo>
                    <a:pt x="596" y="457"/>
                    <a:pt x="596" y="457"/>
                    <a:pt x="596" y="458"/>
                  </a:cubicBezTo>
                  <a:cubicBezTo>
                    <a:pt x="596" y="458"/>
                    <a:pt x="596" y="459"/>
                    <a:pt x="596" y="459"/>
                  </a:cubicBezTo>
                  <a:cubicBezTo>
                    <a:pt x="596" y="460"/>
                    <a:pt x="596" y="460"/>
                    <a:pt x="596" y="460"/>
                  </a:cubicBezTo>
                  <a:cubicBezTo>
                    <a:pt x="596" y="461"/>
                    <a:pt x="596" y="462"/>
                    <a:pt x="596" y="463"/>
                  </a:cubicBezTo>
                  <a:cubicBezTo>
                    <a:pt x="596" y="464"/>
                    <a:pt x="597" y="466"/>
                    <a:pt x="596" y="467"/>
                  </a:cubicBezTo>
                  <a:cubicBezTo>
                    <a:pt x="597" y="468"/>
                    <a:pt x="597" y="469"/>
                    <a:pt x="598" y="470"/>
                  </a:cubicBezTo>
                  <a:cubicBezTo>
                    <a:pt x="598" y="471"/>
                    <a:pt x="598" y="472"/>
                    <a:pt x="599" y="473"/>
                  </a:cubicBezTo>
                  <a:cubicBezTo>
                    <a:pt x="600" y="472"/>
                    <a:pt x="598" y="471"/>
                    <a:pt x="599" y="470"/>
                  </a:cubicBezTo>
                  <a:cubicBezTo>
                    <a:pt x="599" y="469"/>
                    <a:pt x="598" y="468"/>
                    <a:pt x="599" y="468"/>
                  </a:cubicBezTo>
                  <a:cubicBezTo>
                    <a:pt x="599" y="467"/>
                    <a:pt x="599" y="466"/>
                    <a:pt x="599" y="465"/>
                  </a:cubicBezTo>
                  <a:cubicBezTo>
                    <a:pt x="598" y="465"/>
                    <a:pt x="597" y="464"/>
                    <a:pt x="597" y="463"/>
                  </a:cubicBezTo>
                  <a:cubicBezTo>
                    <a:pt x="598" y="462"/>
                    <a:pt x="598" y="462"/>
                    <a:pt x="599" y="460"/>
                  </a:cubicBezTo>
                  <a:cubicBezTo>
                    <a:pt x="598" y="459"/>
                    <a:pt x="598" y="460"/>
                    <a:pt x="597" y="460"/>
                  </a:cubicBezTo>
                  <a:cubicBezTo>
                    <a:pt x="597" y="459"/>
                    <a:pt x="597" y="458"/>
                    <a:pt x="597" y="458"/>
                  </a:cubicBezTo>
                  <a:cubicBezTo>
                    <a:pt x="597" y="457"/>
                    <a:pt x="596" y="457"/>
                    <a:pt x="596" y="456"/>
                  </a:cubicBezTo>
                  <a:cubicBezTo>
                    <a:pt x="596" y="456"/>
                    <a:pt x="597" y="456"/>
                    <a:pt x="597" y="456"/>
                  </a:cubicBezTo>
                  <a:close/>
                  <a:moveTo>
                    <a:pt x="785" y="422"/>
                  </a:moveTo>
                  <a:cubicBezTo>
                    <a:pt x="785" y="421"/>
                    <a:pt x="785" y="420"/>
                    <a:pt x="786" y="419"/>
                  </a:cubicBezTo>
                  <a:cubicBezTo>
                    <a:pt x="784" y="418"/>
                    <a:pt x="785" y="416"/>
                    <a:pt x="785" y="415"/>
                  </a:cubicBezTo>
                  <a:cubicBezTo>
                    <a:pt x="785" y="413"/>
                    <a:pt x="785" y="412"/>
                    <a:pt x="785" y="410"/>
                  </a:cubicBezTo>
                  <a:cubicBezTo>
                    <a:pt x="785" y="410"/>
                    <a:pt x="785" y="410"/>
                    <a:pt x="785" y="410"/>
                  </a:cubicBezTo>
                  <a:cubicBezTo>
                    <a:pt x="785" y="409"/>
                    <a:pt x="785" y="409"/>
                    <a:pt x="785" y="409"/>
                  </a:cubicBezTo>
                  <a:cubicBezTo>
                    <a:pt x="785" y="408"/>
                    <a:pt x="785" y="408"/>
                    <a:pt x="785" y="408"/>
                  </a:cubicBezTo>
                  <a:cubicBezTo>
                    <a:pt x="785" y="408"/>
                    <a:pt x="785" y="407"/>
                    <a:pt x="785" y="407"/>
                  </a:cubicBezTo>
                  <a:cubicBezTo>
                    <a:pt x="785" y="407"/>
                    <a:pt x="785" y="406"/>
                    <a:pt x="785" y="406"/>
                  </a:cubicBezTo>
                  <a:cubicBezTo>
                    <a:pt x="785" y="406"/>
                    <a:pt x="785" y="406"/>
                    <a:pt x="785" y="406"/>
                  </a:cubicBezTo>
                  <a:cubicBezTo>
                    <a:pt x="785" y="405"/>
                    <a:pt x="785" y="404"/>
                    <a:pt x="785" y="403"/>
                  </a:cubicBezTo>
                  <a:cubicBezTo>
                    <a:pt x="785" y="403"/>
                    <a:pt x="785" y="402"/>
                    <a:pt x="785" y="401"/>
                  </a:cubicBezTo>
                  <a:cubicBezTo>
                    <a:pt x="785" y="400"/>
                    <a:pt x="785" y="399"/>
                    <a:pt x="785" y="399"/>
                  </a:cubicBezTo>
                  <a:cubicBezTo>
                    <a:pt x="785" y="398"/>
                    <a:pt x="785" y="397"/>
                    <a:pt x="785" y="396"/>
                  </a:cubicBezTo>
                  <a:cubicBezTo>
                    <a:pt x="785" y="396"/>
                    <a:pt x="785" y="396"/>
                    <a:pt x="785" y="396"/>
                  </a:cubicBezTo>
                  <a:cubicBezTo>
                    <a:pt x="785" y="395"/>
                    <a:pt x="785" y="395"/>
                    <a:pt x="785" y="395"/>
                  </a:cubicBezTo>
                  <a:cubicBezTo>
                    <a:pt x="785" y="395"/>
                    <a:pt x="785" y="394"/>
                    <a:pt x="785" y="394"/>
                  </a:cubicBezTo>
                  <a:cubicBezTo>
                    <a:pt x="785" y="394"/>
                    <a:pt x="785" y="393"/>
                    <a:pt x="785" y="393"/>
                  </a:cubicBezTo>
                  <a:cubicBezTo>
                    <a:pt x="784" y="392"/>
                    <a:pt x="785" y="390"/>
                    <a:pt x="785" y="389"/>
                  </a:cubicBezTo>
                  <a:cubicBezTo>
                    <a:pt x="784" y="389"/>
                    <a:pt x="785" y="388"/>
                    <a:pt x="785" y="388"/>
                  </a:cubicBezTo>
                  <a:cubicBezTo>
                    <a:pt x="784" y="387"/>
                    <a:pt x="784" y="386"/>
                    <a:pt x="785" y="385"/>
                  </a:cubicBezTo>
                  <a:cubicBezTo>
                    <a:pt x="784" y="383"/>
                    <a:pt x="786" y="379"/>
                    <a:pt x="783" y="376"/>
                  </a:cubicBezTo>
                  <a:cubicBezTo>
                    <a:pt x="783" y="377"/>
                    <a:pt x="784" y="378"/>
                    <a:pt x="783" y="378"/>
                  </a:cubicBezTo>
                  <a:cubicBezTo>
                    <a:pt x="782" y="376"/>
                    <a:pt x="784" y="377"/>
                    <a:pt x="784" y="375"/>
                  </a:cubicBezTo>
                  <a:cubicBezTo>
                    <a:pt x="784" y="374"/>
                    <a:pt x="784" y="373"/>
                    <a:pt x="783" y="372"/>
                  </a:cubicBezTo>
                  <a:cubicBezTo>
                    <a:pt x="784" y="371"/>
                    <a:pt x="783" y="370"/>
                    <a:pt x="783" y="369"/>
                  </a:cubicBezTo>
                  <a:cubicBezTo>
                    <a:pt x="783" y="368"/>
                    <a:pt x="783" y="368"/>
                    <a:pt x="783" y="367"/>
                  </a:cubicBezTo>
                  <a:cubicBezTo>
                    <a:pt x="783" y="367"/>
                    <a:pt x="783" y="367"/>
                    <a:pt x="783" y="366"/>
                  </a:cubicBezTo>
                  <a:cubicBezTo>
                    <a:pt x="783" y="366"/>
                    <a:pt x="783" y="366"/>
                    <a:pt x="783" y="365"/>
                  </a:cubicBezTo>
                  <a:cubicBezTo>
                    <a:pt x="783" y="365"/>
                    <a:pt x="783" y="364"/>
                    <a:pt x="783" y="364"/>
                  </a:cubicBezTo>
                  <a:cubicBezTo>
                    <a:pt x="783" y="363"/>
                    <a:pt x="783" y="363"/>
                    <a:pt x="783" y="362"/>
                  </a:cubicBezTo>
                  <a:cubicBezTo>
                    <a:pt x="783" y="362"/>
                    <a:pt x="783" y="362"/>
                    <a:pt x="782" y="362"/>
                  </a:cubicBezTo>
                  <a:cubicBezTo>
                    <a:pt x="782" y="361"/>
                    <a:pt x="783" y="359"/>
                    <a:pt x="783" y="358"/>
                  </a:cubicBezTo>
                  <a:cubicBezTo>
                    <a:pt x="782" y="356"/>
                    <a:pt x="782" y="356"/>
                    <a:pt x="782" y="357"/>
                  </a:cubicBezTo>
                  <a:cubicBezTo>
                    <a:pt x="781" y="358"/>
                    <a:pt x="782" y="359"/>
                    <a:pt x="781" y="360"/>
                  </a:cubicBezTo>
                  <a:cubicBezTo>
                    <a:pt x="781" y="359"/>
                    <a:pt x="780" y="359"/>
                    <a:pt x="781" y="359"/>
                  </a:cubicBezTo>
                  <a:cubicBezTo>
                    <a:pt x="781" y="359"/>
                    <a:pt x="780" y="356"/>
                    <a:pt x="780" y="355"/>
                  </a:cubicBezTo>
                  <a:cubicBezTo>
                    <a:pt x="780" y="355"/>
                    <a:pt x="780" y="354"/>
                    <a:pt x="780" y="354"/>
                  </a:cubicBezTo>
                  <a:cubicBezTo>
                    <a:pt x="781" y="354"/>
                    <a:pt x="780" y="352"/>
                    <a:pt x="779" y="352"/>
                  </a:cubicBezTo>
                  <a:cubicBezTo>
                    <a:pt x="779" y="353"/>
                    <a:pt x="780" y="354"/>
                    <a:pt x="778" y="354"/>
                  </a:cubicBezTo>
                  <a:cubicBezTo>
                    <a:pt x="779" y="354"/>
                    <a:pt x="779" y="353"/>
                    <a:pt x="779" y="353"/>
                  </a:cubicBezTo>
                  <a:cubicBezTo>
                    <a:pt x="778" y="352"/>
                    <a:pt x="779" y="352"/>
                    <a:pt x="779" y="351"/>
                  </a:cubicBezTo>
                  <a:cubicBezTo>
                    <a:pt x="779" y="351"/>
                    <a:pt x="778" y="350"/>
                    <a:pt x="779" y="350"/>
                  </a:cubicBezTo>
                  <a:cubicBezTo>
                    <a:pt x="779" y="349"/>
                    <a:pt x="779" y="348"/>
                    <a:pt x="779" y="347"/>
                  </a:cubicBezTo>
                  <a:cubicBezTo>
                    <a:pt x="778" y="346"/>
                    <a:pt x="778" y="346"/>
                    <a:pt x="778" y="345"/>
                  </a:cubicBezTo>
                  <a:cubicBezTo>
                    <a:pt x="778" y="345"/>
                    <a:pt x="778" y="345"/>
                    <a:pt x="778" y="345"/>
                  </a:cubicBezTo>
                  <a:cubicBezTo>
                    <a:pt x="778" y="345"/>
                    <a:pt x="778" y="344"/>
                    <a:pt x="778" y="343"/>
                  </a:cubicBezTo>
                  <a:cubicBezTo>
                    <a:pt x="778" y="343"/>
                    <a:pt x="777" y="342"/>
                    <a:pt x="777" y="342"/>
                  </a:cubicBezTo>
                  <a:cubicBezTo>
                    <a:pt x="777" y="342"/>
                    <a:pt x="777" y="341"/>
                    <a:pt x="777" y="341"/>
                  </a:cubicBezTo>
                  <a:cubicBezTo>
                    <a:pt x="777" y="341"/>
                    <a:pt x="777" y="340"/>
                    <a:pt x="777" y="340"/>
                  </a:cubicBezTo>
                  <a:cubicBezTo>
                    <a:pt x="777" y="340"/>
                    <a:pt x="777" y="339"/>
                    <a:pt x="776" y="339"/>
                  </a:cubicBezTo>
                  <a:cubicBezTo>
                    <a:pt x="775" y="338"/>
                    <a:pt x="776" y="337"/>
                    <a:pt x="774" y="337"/>
                  </a:cubicBezTo>
                  <a:cubicBezTo>
                    <a:pt x="774" y="336"/>
                    <a:pt x="773" y="335"/>
                    <a:pt x="773" y="333"/>
                  </a:cubicBezTo>
                  <a:cubicBezTo>
                    <a:pt x="773" y="333"/>
                    <a:pt x="774" y="332"/>
                    <a:pt x="774" y="332"/>
                  </a:cubicBezTo>
                  <a:cubicBezTo>
                    <a:pt x="774" y="331"/>
                    <a:pt x="773" y="331"/>
                    <a:pt x="774" y="330"/>
                  </a:cubicBezTo>
                  <a:cubicBezTo>
                    <a:pt x="774" y="331"/>
                    <a:pt x="774" y="332"/>
                    <a:pt x="775" y="332"/>
                  </a:cubicBezTo>
                  <a:cubicBezTo>
                    <a:pt x="775" y="331"/>
                    <a:pt x="774" y="331"/>
                    <a:pt x="774" y="330"/>
                  </a:cubicBezTo>
                  <a:cubicBezTo>
                    <a:pt x="774" y="330"/>
                    <a:pt x="774" y="329"/>
                    <a:pt x="774" y="328"/>
                  </a:cubicBezTo>
                  <a:cubicBezTo>
                    <a:pt x="774" y="328"/>
                    <a:pt x="774" y="328"/>
                    <a:pt x="774" y="328"/>
                  </a:cubicBezTo>
                  <a:cubicBezTo>
                    <a:pt x="774" y="327"/>
                    <a:pt x="774" y="327"/>
                    <a:pt x="774" y="327"/>
                  </a:cubicBezTo>
                  <a:cubicBezTo>
                    <a:pt x="774" y="326"/>
                    <a:pt x="774" y="326"/>
                    <a:pt x="773" y="326"/>
                  </a:cubicBezTo>
                  <a:cubicBezTo>
                    <a:pt x="773" y="326"/>
                    <a:pt x="774" y="325"/>
                    <a:pt x="773" y="325"/>
                  </a:cubicBezTo>
                  <a:cubicBezTo>
                    <a:pt x="773" y="326"/>
                    <a:pt x="774" y="327"/>
                    <a:pt x="772" y="327"/>
                  </a:cubicBezTo>
                  <a:cubicBezTo>
                    <a:pt x="771" y="327"/>
                    <a:pt x="771" y="327"/>
                    <a:pt x="771" y="326"/>
                  </a:cubicBezTo>
                  <a:cubicBezTo>
                    <a:pt x="772" y="326"/>
                    <a:pt x="771" y="327"/>
                    <a:pt x="772" y="327"/>
                  </a:cubicBezTo>
                  <a:cubicBezTo>
                    <a:pt x="772" y="327"/>
                    <a:pt x="771" y="327"/>
                    <a:pt x="772" y="326"/>
                  </a:cubicBezTo>
                  <a:cubicBezTo>
                    <a:pt x="772" y="325"/>
                    <a:pt x="772" y="324"/>
                    <a:pt x="771" y="323"/>
                  </a:cubicBezTo>
                  <a:cubicBezTo>
                    <a:pt x="771" y="324"/>
                    <a:pt x="771" y="323"/>
                    <a:pt x="771" y="323"/>
                  </a:cubicBezTo>
                  <a:cubicBezTo>
                    <a:pt x="771" y="322"/>
                    <a:pt x="770" y="321"/>
                    <a:pt x="771" y="321"/>
                  </a:cubicBezTo>
                  <a:cubicBezTo>
                    <a:pt x="770" y="320"/>
                    <a:pt x="770" y="319"/>
                    <a:pt x="770" y="319"/>
                  </a:cubicBezTo>
                  <a:cubicBezTo>
                    <a:pt x="769" y="320"/>
                    <a:pt x="769" y="318"/>
                    <a:pt x="768" y="317"/>
                  </a:cubicBezTo>
                  <a:cubicBezTo>
                    <a:pt x="769" y="317"/>
                    <a:pt x="769" y="316"/>
                    <a:pt x="769" y="316"/>
                  </a:cubicBezTo>
                  <a:cubicBezTo>
                    <a:pt x="764" y="312"/>
                    <a:pt x="767" y="318"/>
                    <a:pt x="767" y="318"/>
                  </a:cubicBezTo>
                  <a:cubicBezTo>
                    <a:pt x="767" y="319"/>
                    <a:pt x="768" y="320"/>
                    <a:pt x="767" y="321"/>
                  </a:cubicBezTo>
                  <a:cubicBezTo>
                    <a:pt x="768" y="323"/>
                    <a:pt x="769" y="326"/>
                    <a:pt x="769" y="329"/>
                  </a:cubicBezTo>
                  <a:cubicBezTo>
                    <a:pt x="770" y="330"/>
                    <a:pt x="770" y="331"/>
                    <a:pt x="770" y="332"/>
                  </a:cubicBezTo>
                  <a:cubicBezTo>
                    <a:pt x="771" y="334"/>
                    <a:pt x="772" y="336"/>
                    <a:pt x="771" y="337"/>
                  </a:cubicBezTo>
                  <a:cubicBezTo>
                    <a:pt x="772" y="338"/>
                    <a:pt x="772" y="339"/>
                    <a:pt x="772" y="340"/>
                  </a:cubicBezTo>
                  <a:cubicBezTo>
                    <a:pt x="772" y="340"/>
                    <a:pt x="773" y="341"/>
                    <a:pt x="773" y="342"/>
                  </a:cubicBezTo>
                  <a:cubicBezTo>
                    <a:pt x="773" y="342"/>
                    <a:pt x="773" y="342"/>
                    <a:pt x="773" y="342"/>
                  </a:cubicBezTo>
                  <a:cubicBezTo>
                    <a:pt x="773" y="343"/>
                    <a:pt x="773" y="343"/>
                    <a:pt x="773" y="343"/>
                  </a:cubicBezTo>
                  <a:cubicBezTo>
                    <a:pt x="773" y="343"/>
                    <a:pt x="773" y="344"/>
                    <a:pt x="773" y="344"/>
                  </a:cubicBezTo>
                  <a:cubicBezTo>
                    <a:pt x="774" y="344"/>
                    <a:pt x="773" y="344"/>
                    <a:pt x="773" y="344"/>
                  </a:cubicBezTo>
                  <a:cubicBezTo>
                    <a:pt x="774" y="345"/>
                    <a:pt x="774" y="346"/>
                    <a:pt x="774" y="346"/>
                  </a:cubicBezTo>
                  <a:cubicBezTo>
                    <a:pt x="773" y="347"/>
                    <a:pt x="774" y="347"/>
                    <a:pt x="774" y="348"/>
                  </a:cubicBezTo>
                  <a:cubicBezTo>
                    <a:pt x="774" y="348"/>
                    <a:pt x="774" y="349"/>
                    <a:pt x="774" y="349"/>
                  </a:cubicBezTo>
                  <a:cubicBezTo>
                    <a:pt x="774" y="350"/>
                    <a:pt x="774" y="349"/>
                    <a:pt x="774" y="350"/>
                  </a:cubicBezTo>
                  <a:cubicBezTo>
                    <a:pt x="775" y="351"/>
                    <a:pt x="774" y="351"/>
                    <a:pt x="774" y="352"/>
                  </a:cubicBezTo>
                  <a:cubicBezTo>
                    <a:pt x="775" y="353"/>
                    <a:pt x="775" y="353"/>
                    <a:pt x="775" y="354"/>
                  </a:cubicBezTo>
                  <a:cubicBezTo>
                    <a:pt x="775" y="354"/>
                    <a:pt x="775" y="355"/>
                    <a:pt x="775" y="355"/>
                  </a:cubicBezTo>
                  <a:cubicBezTo>
                    <a:pt x="775" y="356"/>
                    <a:pt x="775" y="356"/>
                    <a:pt x="775" y="357"/>
                  </a:cubicBezTo>
                  <a:cubicBezTo>
                    <a:pt x="776" y="357"/>
                    <a:pt x="776" y="358"/>
                    <a:pt x="776" y="358"/>
                  </a:cubicBezTo>
                  <a:cubicBezTo>
                    <a:pt x="776" y="359"/>
                    <a:pt x="776" y="360"/>
                    <a:pt x="776" y="360"/>
                  </a:cubicBezTo>
                  <a:cubicBezTo>
                    <a:pt x="775" y="361"/>
                    <a:pt x="776" y="362"/>
                    <a:pt x="775" y="363"/>
                  </a:cubicBezTo>
                  <a:cubicBezTo>
                    <a:pt x="776" y="363"/>
                    <a:pt x="776" y="364"/>
                    <a:pt x="776" y="365"/>
                  </a:cubicBezTo>
                  <a:cubicBezTo>
                    <a:pt x="776" y="365"/>
                    <a:pt x="776" y="365"/>
                    <a:pt x="776" y="366"/>
                  </a:cubicBezTo>
                  <a:cubicBezTo>
                    <a:pt x="776" y="367"/>
                    <a:pt x="776" y="368"/>
                    <a:pt x="776" y="369"/>
                  </a:cubicBezTo>
                  <a:cubicBezTo>
                    <a:pt x="776" y="369"/>
                    <a:pt x="777" y="369"/>
                    <a:pt x="777" y="369"/>
                  </a:cubicBezTo>
                  <a:cubicBezTo>
                    <a:pt x="777" y="369"/>
                    <a:pt x="776" y="370"/>
                    <a:pt x="776" y="370"/>
                  </a:cubicBezTo>
                  <a:cubicBezTo>
                    <a:pt x="776" y="370"/>
                    <a:pt x="777" y="370"/>
                    <a:pt x="777" y="371"/>
                  </a:cubicBezTo>
                  <a:cubicBezTo>
                    <a:pt x="777" y="371"/>
                    <a:pt x="777" y="371"/>
                    <a:pt x="777" y="371"/>
                  </a:cubicBezTo>
                  <a:cubicBezTo>
                    <a:pt x="777" y="372"/>
                    <a:pt x="777" y="372"/>
                    <a:pt x="777" y="372"/>
                  </a:cubicBezTo>
                  <a:cubicBezTo>
                    <a:pt x="778" y="374"/>
                    <a:pt x="777" y="375"/>
                    <a:pt x="776" y="377"/>
                  </a:cubicBezTo>
                  <a:cubicBezTo>
                    <a:pt x="777" y="379"/>
                    <a:pt x="778" y="379"/>
                    <a:pt x="777" y="382"/>
                  </a:cubicBezTo>
                  <a:cubicBezTo>
                    <a:pt x="777" y="381"/>
                    <a:pt x="777" y="380"/>
                    <a:pt x="776" y="381"/>
                  </a:cubicBezTo>
                  <a:cubicBezTo>
                    <a:pt x="775" y="382"/>
                    <a:pt x="776" y="384"/>
                    <a:pt x="776" y="385"/>
                  </a:cubicBezTo>
                  <a:cubicBezTo>
                    <a:pt x="775" y="387"/>
                    <a:pt x="774" y="389"/>
                    <a:pt x="776" y="389"/>
                  </a:cubicBezTo>
                  <a:cubicBezTo>
                    <a:pt x="778" y="389"/>
                    <a:pt x="777" y="386"/>
                    <a:pt x="777" y="385"/>
                  </a:cubicBezTo>
                  <a:cubicBezTo>
                    <a:pt x="778" y="386"/>
                    <a:pt x="777" y="387"/>
                    <a:pt x="777" y="388"/>
                  </a:cubicBezTo>
                  <a:cubicBezTo>
                    <a:pt x="777" y="388"/>
                    <a:pt x="777" y="389"/>
                    <a:pt x="778" y="389"/>
                  </a:cubicBezTo>
                  <a:cubicBezTo>
                    <a:pt x="778" y="390"/>
                    <a:pt x="777" y="390"/>
                    <a:pt x="777" y="391"/>
                  </a:cubicBezTo>
                  <a:cubicBezTo>
                    <a:pt x="777" y="392"/>
                    <a:pt x="778" y="392"/>
                    <a:pt x="777" y="393"/>
                  </a:cubicBezTo>
                  <a:cubicBezTo>
                    <a:pt x="776" y="392"/>
                    <a:pt x="777" y="392"/>
                    <a:pt x="776" y="392"/>
                  </a:cubicBezTo>
                  <a:cubicBezTo>
                    <a:pt x="775" y="393"/>
                    <a:pt x="775" y="395"/>
                    <a:pt x="775" y="396"/>
                  </a:cubicBezTo>
                  <a:cubicBezTo>
                    <a:pt x="776" y="395"/>
                    <a:pt x="776" y="397"/>
                    <a:pt x="776" y="397"/>
                  </a:cubicBezTo>
                  <a:cubicBezTo>
                    <a:pt x="775" y="399"/>
                    <a:pt x="777" y="398"/>
                    <a:pt x="776" y="401"/>
                  </a:cubicBezTo>
                  <a:cubicBezTo>
                    <a:pt x="777" y="403"/>
                    <a:pt x="776" y="405"/>
                    <a:pt x="776" y="406"/>
                  </a:cubicBezTo>
                  <a:cubicBezTo>
                    <a:pt x="776" y="407"/>
                    <a:pt x="776" y="408"/>
                    <a:pt x="776" y="409"/>
                  </a:cubicBezTo>
                  <a:cubicBezTo>
                    <a:pt x="776" y="409"/>
                    <a:pt x="776" y="409"/>
                    <a:pt x="776" y="410"/>
                  </a:cubicBezTo>
                  <a:cubicBezTo>
                    <a:pt x="776" y="411"/>
                    <a:pt x="776" y="412"/>
                    <a:pt x="775" y="413"/>
                  </a:cubicBezTo>
                  <a:cubicBezTo>
                    <a:pt x="775" y="414"/>
                    <a:pt x="775" y="415"/>
                    <a:pt x="775" y="416"/>
                  </a:cubicBezTo>
                  <a:cubicBezTo>
                    <a:pt x="775" y="416"/>
                    <a:pt x="775" y="416"/>
                    <a:pt x="775" y="417"/>
                  </a:cubicBezTo>
                  <a:cubicBezTo>
                    <a:pt x="775" y="417"/>
                    <a:pt x="775" y="418"/>
                    <a:pt x="775" y="418"/>
                  </a:cubicBezTo>
                  <a:cubicBezTo>
                    <a:pt x="775" y="419"/>
                    <a:pt x="775" y="419"/>
                    <a:pt x="774" y="420"/>
                  </a:cubicBezTo>
                  <a:cubicBezTo>
                    <a:pt x="774" y="421"/>
                    <a:pt x="775" y="421"/>
                    <a:pt x="775" y="421"/>
                  </a:cubicBezTo>
                  <a:cubicBezTo>
                    <a:pt x="775" y="422"/>
                    <a:pt x="774" y="422"/>
                    <a:pt x="774" y="422"/>
                  </a:cubicBezTo>
                  <a:cubicBezTo>
                    <a:pt x="774" y="423"/>
                    <a:pt x="775" y="423"/>
                    <a:pt x="775" y="423"/>
                  </a:cubicBezTo>
                  <a:cubicBezTo>
                    <a:pt x="775" y="425"/>
                    <a:pt x="774" y="426"/>
                    <a:pt x="773" y="428"/>
                  </a:cubicBezTo>
                  <a:cubicBezTo>
                    <a:pt x="773" y="429"/>
                    <a:pt x="773" y="430"/>
                    <a:pt x="773" y="431"/>
                  </a:cubicBezTo>
                  <a:cubicBezTo>
                    <a:pt x="771" y="433"/>
                    <a:pt x="772" y="436"/>
                    <a:pt x="772" y="439"/>
                  </a:cubicBezTo>
                  <a:cubicBezTo>
                    <a:pt x="771" y="440"/>
                    <a:pt x="771" y="441"/>
                    <a:pt x="770" y="442"/>
                  </a:cubicBezTo>
                  <a:cubicBezTo>
                    <a:pt x="770" y="442"/>
                    <a:pt x="771" y="443"/>
                    <a:pt x="770" y="443"/>
                  </a:cubicBezTo>
                  <a:cubicBezTo>
                    <a:pt x="770" y="446"/>
                    <a:pt x="769" y="448"/>
                    <a:pt x="768" y="450"/>
                  </a:cubicBezTo>
                  <a:cubicBezTo>
                    <a:pt x="768" y="451"/>
                    <a:pt x="768" y="451"/>
                    <a:pt x="768" y="451"/>
                  </a:cubicBezTo>
                  <a:cubicBezTo>
                    <a:pt x="767" y="454"/>
                    <a:pt x="766" y="457"/>
                    <a:pt x="765" y="459"/>
                  </a:cubicBezTo>
                  <a:cubicBezTo>
                    <a:pt x="765" y="460"/>
                    <a:pt x="765" y="460"/>
                    <a:pt x="765" y="460"/>
                  </a:cubicBezTo>
                  <a:cubicBezTo>
                    <a:pt x="764" y="460"/>
                    <a:pt x="764" y="462"/>
                    <a:pt x="764" y="462"/>
                  </a:cubicBezTo>
                  <a:cubicBezTo>
                    <a:pt x="763" y="463"/>
                    <a:pt x="763" y="463"/>
                    <a:pt x="762" y="464"/>
                  </a:cubicBezTo>
                  <a:cubicBezTo>
                    <a:pt x="762" y="464"/>
                    <a:pt x="762" y="464"/>
                    <a:pt x="762" y="465"/>
                  </a:cubicBezTo>
                  <a:cubicBezTo>
                    <a:pt x="762" y="465"/>
                    <a:pt x="762" y="465"/>
                    <a:pt x="762" y="466"/>
                  </a:cubicBezTo>
                  <a:cubicBezTo>
                    <a:pt x="761" y="467"/>
                    <a:pt x="761" y="469"/>
                    <a:pt x="760" y="470"/>
                  </a:cubicBezTo>
                  <a:cubicBezTo>
                    <a:pt x="762" y="470"/>
                    <a:pt x="762" y="468"/>
                    <a:pt x="763" y="469"/>
                  </a:cubicBezTo>
                  <a:cubicBezTo>
                    <a:pt x="764" y="468"/>
                    <a:pt x="764" y="467"/>
                    <a:pt x="765" y="467"/>
                  </a:cubicBezTo>
                  <a:cubicBezTo>
                    <a:pt x="765" y="467"/>
                    <a:pt x="765" y="469"/>
                    <a:pt x="765" y="470"/>
                  </a:cubicBezTo>
                  <a:cubicBezTo>
                    <a:pt x="765" y="470"/>
                    <a:pt x="764" y="470"/>
                    <a:pt x="764" y="470"/>
                  </a:cubicBezTo>
                  <a:cubicBezTo>
                    <a:pt x="763" y="472"/>
                    <a:pt x="763" y="472"/>
                    <a:pt x="762" y="472"/>
                  </a:cubicBezTo>
                  <a:cubicBezTo>
                    <a:pt x="761" y="472"/>
                    <a:pt x="763" y="470"/>
                    <a:pt x="762" y="470"/>
                  </a:cubicBezTo>
                  <a:cubicBezTo>
                    <a:pt x="761" y="471"/>
                    <a:pt x="760" y="472"/>
                    <a:pt x="760" y="473"/>
                  </a:cubicBezTo>
                  <a:cubicBezTo>
                    <a:pt x="760" y="473"/>
                    <a:pt x="760" y="474"/>
                    <a:pt x="760" y="474"/>
                  </a:cubicBezTo>
                  <a:cubicBezTo>
                    <a:pt x="760" y="475"/>
                    <a:pt x="762" y="475"/>
                    <a:pt x="761" y="476"/>
                  </a:cubicBezTo>
                  <a:cubicBezTo>
                    <a:pt x="761" y="477"/>
                    <a:pt x="760" y="478"/>
                    <a:pt x="759" y="480"/>
                  </a:cubicBezTo>
                  <a:cubicBezTo>
                    <a:pt x="759" y="480"/>
                    <a:pt x="759" y="481"/>
                    <a:pt x="758" y="482"/>
                  </a:cubicBezTo>
                  <a:cubicBezTo>
                    <a:pt x="758" y="482"/>
                    <a:pt x="757" y="483"/>
                    <a:pt x="757" y="484"/>
                  </a:cubicBezTo>
                  <a:cubicBezTo>
                    <a:pt x="756" y="484"/>
                    <a:pt x="756" y="484"/>
                    <a:pt x="756" y="484"/>
                  </a:cubicBezTo>
                  <a:cubicBezTo>
                    <a:pt x="755" y="485"/>
                    <a:pt x="756" y="485"/>
                    <a:pt x="755" y="486"/>
                  </a:cubicBezTo>
                  <a:cubicBezTo>
                    <a:pt x="755" y="486"/>
                    <a:pt x="755" y="487"/>
                    <a:pt x="755" y="487"/>
                  </a:cubicBezTo>
                  <a:cubicBezTo>
                    <a:pt x="754" y="486"/>
                    <a:pt x="755" y="485"/>
                    <a:pt x="754" y="485"/>
                  </a:cubicBezTo>
                  <a:cubicBezTo>
                    <a:pt x="756" y="485"/>
                    <a:pt x="755" y="483"/>
                    <a:pt x="756" y="482"/>
                  </a:cubicBezTo>
                  <a:cubicBezTo>
                    <a:pt x="756" y="482"/>
                    <a:pt x="757" y="482"/>
                    <a:pt x="757" y="481"/>
                  </a:cubicBezTo>
                  <a:cubicBezTo>
                    <a:pt x="758" y="481"/>
                    <a:pt x="757" y="480"/>
                    <a:pt x="758" y="479"/>
                  </a:cubicBezTo>
                  <a:cubicBezTo>
                    <a:pt x="758" y="479"/>
                    <a:pt x="758" y="479"/>
                    <a:pt x="758" y="479"/>
                  </a:cubicBezTo>
                  <a:cubicBezTo>
                    <a:pt x="758" y="479"/>
                    <a:pt x="758" y="478"/>
                    <a:pt x="759" y="478"/>
                  </a:cubicBezTo>
                  <a:cubicBezTo>
                    <a:pt x="760" y="476"/>
                    <a:pt x="761" y="475"/>
                    <a:pt x="759" y="474"/>
                  </a:cubicBezTo>
                  <a:cubicBezTo>
                    <a:pt x="757" y="475"/>
                    <a:pt x="758" y="477"/>
                    <a:pt x="757" y="479"/>
                  </a:cubicBezTo>
                  <a:cubicBezTo>
                    <a:pt x="756" y="479"/>
                    <a:pt x="756" y="481"/>
                    <a:pt x="755" y="480"/>
                  </a:cubicBezTo>
                  <a:cubicBezTo>
                    <a:pt x="755" y="482"/>
                    <a:pt x="754" y="482"/>
                    <a:pt x="753" y="484"/>
                  </a:cubicBezTo>
                  <a:cubicBezTo>
                    <a:pt x="752" y="484"/>
                    <a:pt x="752" y="486"/>
                    <a:pt x="751" y="485"/>
                  </a:cubicBezTo>
                  <a:cubicBezTo>
                    <a:pt x="750" y="488"/>
                    <a:pt x="748" y="488"/>
                    <a:pt x="747" y="491"/>
                  </a:cubicBezTo>
                  <a:cubicBezTo>
                    <a:pt x="747" y="491"/>
                    <a:pt x="747" y="491"/>
                    <a:pt x="746" y="491"/>
                  </a:cubicBezTo>
                  <a:cubicBezTo>
                    <a:pt x="746" y="493"/>
                    <a:pt x="744" y="493"/>
                    <a:pt x="744" y="494"/>
                  </a:cubicBezTo>
                  <a:cubicBezTo>
                    <a:pt x="743" y="494"/>
                    <a:pt x="743" y="494"/>
                    <a:pt x="743" y="494"/>
                  </a:cubicBezTo>
                  <a:cubicBezTo>
                    <a:pt x="742" y="495"/>
                    <a:pt x="741" y="495"/>
                    <a:pt x="741" y="496"/>
                  </a:cubicBezTo>
                  <a:cubicBezTo>
                    <a:pt x="741" y="496"/>
                    <a:pt x="740" y="496"/>
                    <a:pt x="740" y="497"/>
                  </a:cubicBezTo>
                  <a:cubicBezTo>
                    <a:pt x="739" y="497"/>
                    <a:pt x="739" y="497"/>
                    <a:pt x="739" y="497"/>
                  </a:cubicBezTo>
                  <a:cubicBezTo>
                    <a:pt x="739" y="497"/>
                    <a:pt x="739" y="497"/>
                    <a:pt x="738" y="498"/>
                  </a:cubicBezTo>
                  <a:cubicBezTo>
                    <a:pt x="738" y="498"/>
                    <a:pt x="738" y="498"/>
                    <a:pt x="738" y="498"/>
                  </a:cubicBezTo>
                  <a:cubicBezTo>
                    <a:pt x="737" y="498"/>
                    <a:pt x="737" y="499"/>
                    <a:pt x="737" y="499"/>
                  </a:cubicBezTo>
                  <a:cubicBezTo>
                    <a:pt x="736" y="499"/>
                    <a:pt x="736" y="499"/>
                    <a:pt x="736" y="499"/>
                  </a:cubicBezTo>
                  <a:cubicBezTo>
                    <a:pt x="736" y="499"/>
                    <a:pt x="736" y="500"/>
                    <a:pt x="735" y="500"/>
                  </a:cubicBezTo>
                  <a:cubicBezTo>
                    <a:pt x="735" y="500"/>
                    <a:pt x="735" y="500"/>
                    <a:pt x="734" y="500"/>
                  </a:cubicBezTo>
                  <a:cubicBezTo>
                    <a:pt x="734" y="500"/>
                    <a:pt x="734" y="501"/>
                    <a:pt x="734" y="501"/>
                  </a:cubicBezTo>
                  <a:cubicBezTo>
                    <a:pt x="734" y="501"/>
                    <a:pt x="733" y="501"/>
                    <a:pt x="733" y="501"/>
                  </a:cubicBezTo>
                  <a:cubicBezTo>
                    <a:pt x="733" y="501"/>
                    <a:pt x="732" y="502"/>
                    <a:pt x="732" y="502"/>
                  </a:cubicBezTo>
                  <a:cubicBezTo>
                    <a:pt x="732" y="502"/>
                    <a:pt x="732" y="502"/>
                    <a:pt x="732" y="502"/>
                  </a:cubicBezTo>
                  <a:cubicBezTo>
                    <a:pt x="732" y="502"/>
                    <a:pt x="732" y="503"/>
                    <a:pt x="732" y="503"/>
                  </a:cubicBezTo>
                  <a:cubicBezTo>
                    <a:pt x="731" y="503"/>
                    <a:pt x="730" y="503"/>
                    <a:pt x="730" y="503"/>
                  </a:cubicBezTo>
                  <a:cubicBezTo>
                    <a:pt x="729" y="503"/>
                    <a:pt x="729" y="504"/>
                    <a:pt x="729" y="504"/>
                  </a:cubicBezTo>
                  <a:cubicBezTo>
                    <a:pt x="729" y="504"/>
                    <a:pt x="728" y="504"/>
                    <a:pt x="728" y="504"/>
                  </a:cubicBezTo>
                  <a:cubicBezTo>
                    <a:pt x="728" y="504"/>
                    <a:pt x="728" y="505"/>
                    <a:pt x="727" y="505"/>
                  </a:cubicBezTo>
                  <a:cubicBezTo>
                    <a:pt x="727" y="506"/>
                    <a:pt x="725" y="506"/>
                    <a:pt x="725" y="506"/>
                  </a:cubicBezTo>
                  <a:cubicBezTo>
                    <a:pt x="725" y="507"/>
                    <a:pt x="724" y="506"/>
                    <a:pt x="724" y="507"/>
                  </a:cubicBezTo>
                  <a:cubicBezTo>
                    <a:pt x="721" y="508"/>
                    <a:pt x="717" y="510"/>
                    <a:pt x="714" y="511"/>
                  </a:cubicBezTo>
                  <a:cubicBezTo>
                    <a:pt x="713" y="511"/>
                    <a:pt x="711" y="512"/>
                    <a:pt x="710" y="512"/>
                  </a:cubicBezTo>
                  <a:cubicBezTo>
                    <a:pt x="710" y="512"/>
                    <a:pt x="710" y="512"/>
                    <a:pt x="710" y="512"/>
                  </a:cubicBezTo>
                  <a:cubicBezTo>
                    <a:pt x="709" y="512"/>
                    <a:pt x="709" y="512"/>
                    <a:pt x="709" y="512"/>
                  </a:cubicBezTo>
                  <a:cubicBezTo>
                    <a:pt x="708" y="512"/>
                    <a:pt x="708" y="512"/>
                    <a:pt x="708" y="512"/>
                  </a:cubicBezTo>
                  <a:cubicBezTo>
                    <a:pt x="707" y="513"/>
                    <a:pt x="707" y="513"/>
                    <a:pt x="707" y="513"/>
                  </a:cubicBezTo>
                  <a:cubicBezTo>
                    <a:pt x="706" y="513"/>
                    <a:pt x="704" y="513"/>
                    <a:pt x="703" y="513"/>
                  </a:cubicBezTo>
                  <a:cubicBezTo>
                    <a:pt x="703" y="514"/>
                    <a:pt x="703" y="514"/>
                    <a:pt x="703" y="514"/>
                  </a:cubicBezTo>
                  <a:cubicBezTo>
                    <a:pt x="703" y="514"/>
                    <a:pt x="702" y="514"/>
                    <a:pt x="702" y="514"/>
                  </a:cubicBezTo>
                  <a:cubicBezTo>
                    <a:pt x="702" y="514"/>
                    <a:pt x="701" y="514"/>
                    <a:pt x="701" y="514"/>
                  </a:cubicBezTo>
                  <a:cubicBezTo>
                    <a:pt x="701" y="514"/>
                    <a:pt x="700" y="514"/>
                    <a:pt x="699" y="514"/>
                  </a:cubicBezTo>
                  <a:cubicBezTo>
                    <a:pt x="697" y="514"/>
                    <a:pt x="694" y="514"/>
                    <a:pt x="692" y="514"/>
                  </a:cubicBezTo>
                  <a:cubicBezTo>
                    <a:pt x="692" y="514"/>
                    <a:pt x="692" y="514"/>
                    <a:pt x="691" y="514"/>
                  </a:cubicBezTo>
                  <a:cubicBezTo>
                    <a:pt x="691" y="514"/>
                    <a:pt x="690" y="515"/>
                    <a:pt x="690" y="515"/>
                  </a:cubicBezTo>
                  <a:cubicBezTo>
                    <a:pt x="690" y="515"/>
                    <a:pt x="689" y="515"/>
                    <a:pt x="689" y="515"/>
                  </a:cubicBezTo>
                  <a:cubicBezTo>
                    <a:pt x="689" y="515"/>
                    <a:pt x="689" y="515"/>
                    <a:pt x="689" y="515"/>
                  </a:cubicBezTo>
                  <a:cubicBezTo>
                    <a:pt x="688" y="515"/>
                    <a:pt x="687" y="515"/>
                    <a:pt x="686" y="515"/>
                  </a:cubicBezTo>
                  <a:cubicBezTo>
                    <a:pt x="685" y="515"/>
                    <a:pt x="685" y="515"/>
                    <a:pt x="685" y="515"/>
                  </a:cubicBezTo>
                  <a:cubicBezTo>
                    <a:pt x="684" y="515"/>
                    <a:pt x="684" y="515"/>
                    <a:pt x="684" y="515"/>
                  </a:cubicBezTo>
                  <a:cubicBezTo>
                    <a:pt x="684" y="515"/>
                    <a:pt x="683" y="515"/>
                    <a:pt x="682" y="515"/>
                  </a:cubicBezTo>
                  <a:cubicBezTo>
                    <a:pt x="682" y="515"/>
                    <a:pt x="682" y="515"/>
                    <a:pt x="682" y="515"/>
                  </a:cubicBezTo>
                  <a:cubicBezTo>
                    <a:pt x="681" y="515"/>
                    <a:pt x="681" y="515"/>
                    <a:pt x="680" y="515"/>
                  </a:cubicBezTo>
                  <a:cubicBezTo>
                    <a:pt x="680" y="515"/>
                    <a:pt x="678" y="515"/>
                    <a:pt x="678" y="515"/>
                  </a:cubicBezTo>
                  <a:cubicBezTo>
                    <a:pt x="677" y="516"/>
                    <a:pt x="677" y="516"/>
                    <a:pt x="676" y="516"/>
                  </a:cubicBezTo>
                  <a:cubicBezTo>
                    <a:pt x="675" y="516"/>
                    <a:pt x="673" y="515"/>
                    <a:pt x="672" y="515"/>
                  </a:cubicBezTo>
                  <a:cubicBezTo>
                    <a:pt x="670" y="515"/>
                    <a:pt x="669" y="515"/>
                    <a:pt x="668" y="514"/>
                  </a:cubicBezTo>
                  <a:cubicBezTo>
                    <a:pt x="668" y="514"/>
                    <a:pt x="667" y="514"/>
                    <a:pt x="667" y="513"/>
                  </a:cubicBezTo>
                  <a:cubicBezTo>
                    <a:pt x="666" y="513"/>
                    <a:pt x="665" y="513"/>
                    <a:pt x="664" y="512"/>
                  </a:cubicBezTo>
                  <a:cubicBezTo>
                    <a:pt x="664" y="512"/>
                    <a:pt x="663" y="512"/>
                    <a:pt x="663" y="512"/>
                  </a:cubicBezTo>
                  <a:cubicBezTo>
                    <a:pt x="662" y="512"/>
                    <a:pt x="662" y="511"/>
                    <a:pt x="661" y="511"/>
                  </a:cubicBezTo>
                  <a:cubicBezTo>
                    <a:pt x="660" y="510"/>
                    <a:pt x="658" y="510"/>
                    <a:pt x="659" y="508"/>
                  </a:cubicBezTo>
                  <a:cubicBezTo>
                    <a:pt x="660" y="508"/>
                    <a:pt x="661" y="509"/>
                    <a:pt x="662" y="509"/>
                  </a:cubicBezTo>
                  <a:cubicBezTo>
                    <a:pt x="662" y="509"/>
                    <a:pt x="663" y="509"/>
                    <a:pt x="663" y="510"/>
                  </a:cubicBezTo>
                  <a:cubicBezTo>
                    <a:pt x="663" y="510"/>
                    <a:pt x="662" y="511"/>
                    <a:pt x="664" y="511"/>
                  </a:cubicBezTo>
                  <a:cubicBezTo>
                    <a:pt x="665" y="512"/>
                    <a:pt x="665" y="511"/>
                    <a:pt x="666" y="511"/>
                  </a:cubicBezTo>
                  <a:cubicBezTo>
                    <a:pt x="666" y="512"/>
                    <a:pt x="667" y="511"/>
                    <a:pt x="667" y="512"/>
                  </a:cubicBezTo>
                  <a:cubicBezTo>
                    <a:pt x="669" y="512"/>
                    <a:pt x="668" y="513"/>
                    <a:pt x="669" y="513"/>
                  </a:cubicBezTo>
                  <a:cubicBezTo>
                    <a:pt x="670" y="513"/>
                    <a:pt x="671" y="513"/>
                    <a:pt x="672" y="514"/>
                  </a:cubicBezTo>
                  <a:cubicBezTo>
                    <a:pt x="672" y="514"/>
                    <a:pt x="672" y="513"/>
                    <a:pt x="673" y="514"/>
                  </a:cubicBezTo>
                  <a:cubicBezTo>
                    <a:pt x="674" y="514"/>
                    <a:pt x="674" y="514"/>
                    <a:pt x="675" y="514"/>
                  </a:cubicBezTo>
                  <a:cubicBezTo>
                    <a:pt x="675" y="514"/>
                    <a:pt x="675" y="514"/>
                    <a:pt x="676" y="514"/>
                  </a:cubicBezTo>
                  <a:cubicBezTo>
                    <a:pt x="676" y="514"/>
                    <a:pt x="677" y="513"/>
                    <a:pt x="677" y="513"/>
                  </a:cubicBezTo>
                  <a:cubicBezTo>
                    <a:pt x="679" y="514"/>
                    <a:pt x="679" y="513"/>
                    <a:pt x="681" y="514"/>
                  </a:cubicBezTo>
                  <a:cubicBezTo>
                    <a:pt x="682" y="513"/>
                    <a:pt x="685" y="514"/>
                    <a:pt x="687" y="514"/>
                  </a:cubicBezTo>
                  <a:cubicBezTo>
                    <a:pt x="687" y="514"/>
                    <a:pt x="689" y="514"/>
                    <a:pt x="689" y="514"/>
                  </a:cubicBezTo>
                  <a:cubicBezTo>
                    <a:pt x="687" y="513"/>
                    <a:pt x="685" y="513"/>
                    <a:pt x="683" y="512"/>
                  </a:cubicBezTo>
                  <a:cubicBezTo>
                    <a:pt x="683" y="512"/>
                    <a:pt x="682" y="512"/>
                    <a:pt x="682" y="512"/>
                  </a:cubicBezTo>
                  <a:cubicBezTo>
                    <a:pt x="680" y="511"/>
                    <a:pt x="679" y="512"/>
                    <a:pt x="677" y="511"/>
                  </a:cubicBezTo>
                  <a:cubicBezTo>
                    <a:pt x="677" y="511"/>
                    <a:pt x="676" y="510"/>
                    <a:pt x="675" y="510"/>
                  </a:cubicBezTo>
                  <a:cubicBezTo>
                    <a:pt x="674" y="509"/>
                    <a:pt x="674" y="509"/>
                    <a:pt x="674" y="509"/>
                  </a:cubicBezTo>
                  <a:cubicBezTo>
                    <a:pt x="673" y="509"/>
                    <a:pt x="673" y="509"/>
                    <a:pt x="672" y="509"/>
                  </a:cubicBezTo>
                  <a:cubicBezTo>
                    <a:pt x="672" y="509"/>
                    <a:pt x="672" y="509"/>
                    <a:pt x="672" y="509"/>
                  </a:cubicBezTo>
                  <a:cubicBezTo>
                    <a:pt x="671" y="508"/>
                    <a:pt x="669" y="507"/>
                    <a:pt x="669" y="507"/>
                  </a:cubicBezTo>
                  <a:cubicBezTo>
                    <a:pt x="668" y="506"/>
                    <a:pt x="667" y="506"/>
                    <a:pt x="667" y="506"/>
                  </a:cubicBezTo>
                  <a:cubicBezTo>
                    <a:pt x="664" y="506"/>
                    <a:pt x="666" y="504"/>
                    <a:pt x="664" y="504"/>
                  </a:cubicBezTo>
                  <a:cubicBezTo>
                    <a:pt x="663" y="504"/>
                    <a:pt x="663" y="503"/>
                    <a:pt x="662" y="502"/>
                  </a:cubicBezTo>
                  <a:cubicBezTo>
                    <a:pt x="662" y="503"/>
                    <a:pt x="661" y="502"/>
                    <a:pt x="660" y="502"/>
                  </a:cubicBezTo>
                  <a:cubicBezTo>
                    <a:pt x="659" y="501"/>
                    <a:pt x="658" y="500"/>
                    <a:pt x="657" y="499"/>
                  </a:cubicBezTo>
                  <a:cubicBezTo>
                    <a:pt x="656" y="498"/>
                    <a:pt x="656" y="498"/>
                    <a:pt x="656" y="498"/>
                  </a:cubicBezTo>
                  <a:cubicBezTo>
                    <a:pt x="655" y="498"/>
                    <a:pt x="655" y="498"/>
                    <a:pt x="654" y="498"/>
                  </a:cubicBezTo>
                  <a:cubicBezTo>
                    <a:pt x="654" y="497"/>
                    <a:pt x="653" y="497"/>
                    <a:pt x="653" y="497"/>
                  </a:cubicBezTo>
                  <a:cubicBezTo>
                    <a:pt x="653" y="495"/>
                    <a:pt x="652" y="495"/>
                    <a:pt x="652" y="494"/>
                  </a:cubicBezTo>
                  <a:cubicBezTo>
                    <a:pt x="652" y="494"/>
                    <a:pt x="650" y="494"/>
                    <a:pt x="650" y="493"/>
                  </a:cubicBezTo>
                  <a:cubicBezTo>
                    <a:pt x="649" y="493"/>
                    <a:pt x="649" y="494"/>
                    <a:pt x="648" y="494"/>
                  </a:cubicBezTo>
                  <a:cubicBezTo>
                    <a:pt x="648" y="493"/>
                    <a:pt x="647" y="493"/>
                    <a:pt x="647" y="492"/>
                  </a:cubicBezTo>
                  <a:cubicBezTo>
                    <a:pt x="647" y="492"/>
                    <a:pt x="646" y="491"/>
                    <a:pt x="646" y="491"/>
                  </a:cubicBezTo>
                  <a:cubicBezTo>
                    <a:pt x="646" y="491"/>
                    <a:pt x="646" y="491"/>
                    <a:pt x="646" y="491"/>
                  </a:cubicBezTo>
                  <a:cubicBezTo>
                    <a:pt x="646" y="491"/>
                    <a:pt x="646" y="491"/>
                    <a:pt x="646" y="490"/>
                  </a:cubicBezTo>
                  <a:cubicBezTo>
                    <a:pt x="645" y="490"/>
                    <a:pt x="644" y="489"/>
                    <a:pt x="645" y="488"/>
                  </a:cubicBezTo>
                  <a:cubicBezTo>
                    <a:pt x="645" y="489"/>
                    <a:pt x="646" y="489"/>
                    <a:pt x="646" y="489"/>
                  </a:cubicBezTo>
                  <a:cubicBezTo>
                    <a:pt x="647" y="490"/>
                    <a:pt x="646" y="490"/>
                    <a:pt x="647" y="490"/>
                  </a:cubicBezTo>
                  <a:cubicBezTo>
                    <a:pt x="647" y="491"/>
                    <a:pt x="648" y="491"/>
                    <a:pt x="649" y="491"/>
                  </a:cubicBezTo>
                  <a:cubicBezTo>
                    <a:pt x="649" y="492"/>
                    <a:pt x="650" y="492"/>
                    <a:pt x="650" y="492"/>
                  </a:cubicBezTo>
                  <a:cubicBezTo>
                    <a:pt x="650" y="490"/>
                    <a:pt x="648" y="489"/>
                    <a:pt x="648" y="488"/>
                  </a:cubicBezTo>
                  <a:cubicBezTo>
                    <a:pt x="646" y="487"/>
                    <a:pt x="646" y="486"/>
                    <a:pt x="645" y="486"/>
                  </a:cubicBezTo>
                  <a:cubicBezTo>
                    <a:pt x="645" y="485"/>
                    <a:pt x="644" y="484"/>
                    <a:pt x="644" y="483"/>
                  </a:cubicBezTo>
                  <a:cubicBezTo>
                    <a:pt x="644" y="482"/>
                    <a:pt x="642" y="481"/>
                    <a:pt x="642" y="480"/>
                  </a:cubicBezTo>
                  <a:cubicBezTo>
                    <a:pt x="642" y="480"/>
                    <a:pt x="642" y="480"/>
                    <a:pt x="642" y="479"/>
                  </a:cubicBezTo>
                  <a:cubicBezTo>
                    <a:pt x="642" y="479"/>
                    <a:pt x="642" y="479"/>
                    <a:pt x="642" y="478"/>
                  </a:cubicBezTo>
                  <a:cubicBezTo>
                    <a:pt x="641" y="478"/>
                    <a:pt x="642" y="477"/>
                    <a:pt x="641" y="477"/>
                  </a:cubicBezTo>
                  <a:cubicBezTo>
                    <a:pt x="641" y="477"/>
                    <a:pt x="640" y="477"/>
                    <a:pt x="640" y="476"/>
                  </a:cubicBezTo>
                  <a:cubicBezTo>
                    <a:pt x="640" y="475"/>
                    <a:pt x="640" y="474"/>
                    <a:pt x="640" y="474"/>
                  </a:cubicBezTo>
                  <a:cubicBezTo>
                    <a:pt x="640" y="473"/>
                    <a:pt x="640" y="473"/>
                    <a:pt x="639" y="473"/>
                  </a:cubicBezTo>
                  <a:cubicBezTo>
                    <a:pt x="639" y="473"/>
                    <a:pt x="639" y="472"/>
                    <a:pt x="639" y="472"/>
                  </a:cubicBezTo>
                  <a:cubicBezTo>
                    <a:pt x="640" y="472"/>
                    <a:pt x="639" y="472"/>
                    <a:pt x="639" y="471"/>
                  </a:cubicBezTo>
                  <a:cubicBezTo>
                    <a:pt x="639" y="471"/>
                    <a:pt x="639" y="470"/>
                    <a:pt x="639" y="469"/>
                  </a:cubicBezTo>
                  <a:cubicBezTo>
                    <a:pt x="638" y="467"/>
                    <a:pt x="638" y="464"/>
                    <a:pt x="639" y="462"/>
                  </a:cubicBezTo>
                  <a:cubicBezTo>
                    <a:pt x="640" y="453"/>
                    <a:pt x="645" y="445"/>
                    <a:pt x="652" y="439"/>
                  </a:cubicBezTo>
                  <a:cubicBezTo>
                    <a:pt x="657" y="434"/>
                    <a:pt x="665" y="431"/>
                    <a:pt x="672" y="431"/>
                  </a:cubicBezTo>
                  <a:cubicBezTo>
                    <a:pt x="676" y="431"/>
                    <a:pt x="679" y="431"/>
                    <a:pt x="683" y="432"/>
                  </a:cubicBezTo>
                  <a:cubicBezTo>
                    <a:pt x="686" y="434"/>
                    <a:pt x="691" y="436"/>
                    <a:pt x="693" y="439"/>
                  </a:cubicBezTo>
                  <a:cubicBezTo>
                    <a:pt x="695" y="441"/>
                    <a:pt x="696" y="442"/>
                    <a:pt x="697" y="445"/>
                  </a:cubicBezTo>
                  <a:cubicBezTo>
                    <a:pt x="697" y="445"/>
                    <a:pt x="697" y="446"/>
                    <a:pt x="695" y="445"/>
                  </a:cubicBezTo>
                  <a:cubicBezTo>
                    <a:pt x="693" y="442"/>
                    <a:pt x="681" y="435"/>
                    <a:pt x="671" y="445"/>
                  </a:cubicBezTo>
                  <a:cubicBezTo>
                    <a:pt x="661" y="456"/>
                    <a:pt x="664" y="492"/>
                    <a:pt x="700" y="496"/>
                  </a:cubicBezTo>
                  <a:cubicBezTo>
                    <a:pt x="735" y="500"/>
                    <a:pt x="748" y="461"/>
                    <a:pt x="749" y="449"/>
                  </a:cubicBezTo>
                  <a:cubicBezTo>
                    <a:pt x="750" y="437"/>
                    <a:pt x="748" y="400"/>
                    <a:pt x="718" y="399"/>
                  </a:cubicBezTo>
                  <a:cubicBezTo>
                    <a:pt x="718" y="399"/>
                    <a:pt x="719" y="378"/>
                    <a:pt x="695" y="366"/>
                  </a:cubicBezTo>
                  <a:cubicBezTo>
                    <a:pt x="695" y="366"/>
                    <a:pt x="679" y="359"/>
                    <a:pt x="658" y="363"/>
                  </a:cubicBezTo>
                  <a:cubicBezTo>
                    <a:pt x="639" y="367"/>
                    <a:pt x="629" y="382"/>
                    <a:pt x="637" y="393"/>
                  </a:cubicBezTo>
                  <a:cubicBezTo>
                    <a:pt x="633" y="389"/>
                    <a:pt x="623" y="392"/>
                    <a:pt x="620" y="394"/>
                  </a:cubicBezTo>
                  <a:cubicBezTo>
                    <a:pt x="601" y="403"/>
                    <a:pt x="596" y="430"/>
                    <a:pt x="597" y="449"/>
                  </a:cubicBezTo>
                  <a:cubicBezTo>
                    <a:pt x="597" y="449"/>
                    <a:pt x="597" y="453"/>
                    <a:pt x="597" y="453"/>
                  </a:cubicBezTo>
                  <a:cubicBezTo>
                    <a:pt x="597" y="455"/>
                    <a:pt x="596" y="458"/>
                    <a:pt x="599" y="459"/>
                  </a:cubicBezTo>
                  <a:cubicBezTo>
                    <a:pt x="600" y="460"/>
                    <a:pt x="600" y="457"/>
                    <a:pt x="601" y="458"/>
                  </a:cubicBezTo>
                  <a:cubicBezTo>
                    <a:pt x="600" y="460"/>
                    <a:pt x="600" y="460"/>
                    <a:pt x="599" y="461"/>
                  </a:cubicBezTo>
                  <a:cubicBezTo>
                    <a:pt x="599" y="462"/>
                    <a:pt x="599" y="462"/>
                    <a:pt x="599" y="463"/>
                  </a:cubicBezTo>
                  <a:cubicBezTo>
                    <a:pt x="599" y="464"/>
                    <a:pt x="600" y="465"/>
                    <a:pt x="599" y="466"/>
                  </a:cubicBezTo>
                  <a:cubicBezTo>
                    <a:pt x="600" y="467"/>
                    <a:pt x="601" y="467"/>
                    <a:pt x="601" y="467"/>
                  </a:cubicBezTo>
                  <a:cubicBezTo>
                    <a:pt x="600" y="468"/>
                    <a:pt x="600" y="469"/>
                    <a:pt x="600" y="470"/>
                  </a:cubicBezTo>
                  <a:cubicBezTo>
                    <a:pt x="601" y="470"/>
                    <a:pt x="600" y="471"/>
                    <a:pt x="600" y="472"/>
                  </a:cubicBezTo>
                  <a:cubicBezTo>
                    <a:pt x="600" y="473"/>
                    <a:pt x="601" y="473"/>
                    <a:pt x="601" y="474"/>
                  </a:cubicBezTo>
                  <a:cubicBezTo>
                    <a:pt x="602" y="476"/>
                    <a:pt x="603" y="477"/>
                    <a:pt x="602" y="478"/>
                  </a:cubicBezTo>
                  <a:cubicBezTo>
                    <a:pt x="602" y="479"/>
                    <a:pt x="602" y="480"/>
                    <a:pt x="603" y="480"/>
                  </a:cubicBezTo>
                  <a:cubicBezTo>
                    <a:pt x="603" y="482"/>
                    <a:pt x="604" y="483"/>
                    <a:pt x="605" y="484"/>
                  </a:cubicBezTo>
                  <a:cubicBezTo>
                    <a:pt x="605" y="483"/>
                    <a:pt x="606" y="483"/>
                    <a:pt x="605" y="484"/>
                  </a:cubicBezTo>
                  <a:cubicBezTo>
                    <a:pt x="605" y="485"/>
                    <a:pt x="607" y="487"/>
                    <a:pt x="606" y="487"/>
                  </a:cubicBezTo>
                  <a:cubicBezTo>
                    <a:pt x="606" y="488"/>
                    <a:pt x="606" y="488"/>
                    <a:pt x="606" y="488"/>
                  </a:cubicBezTo>
                  <a:cubicBezTo>
                    <a:pt x="605" y="488"/>
                    <a:pt x="606" y="486"/>
                    <a:pt x="605" y="486"/>
                  </a:cubicBezTo>
                  <a:cubicBezTo>
                    <a:pt x="604" y="485"/>
                    <a:pt x="604" y="484"/>
                    <a:pt x="602" y="483"/>
                  </a:cubicBezTo>
                  <a:cubicBezTo>
                    <a:pt x="601" y="481"/>
                    <a:pt x="601" y="479"/>
                    <a:pt x="601" y="477"/>
                  </a:cubicBezTo>
                  <a:cubicBezTo>
                    <a:pt x="600" y="476"/>
                    <a:pt x="600" y="475"/>
                    <a:pt x="599" y="474"/>
                  </a:cubicBezTo>
                  <a:cubicBezTo>
                    <a:pt x="598" y="476"/>
                    <a:pt x="599" y="476"/>
                    <a:pt x="599" y="477"/>
                  </a:cubicBezTo>
                  <a:cubicBezTo>
                    <a:pt x="599" y="477"/>
                    <a:pt x="599" y="477"/>
                    <a:pt x="599" y="478"/>
                  </a:cubicBezTo>
                  <a:cubicBezTo>
                    <a:pt x="599" y="478"/>
                    <a:pt x="599" y="479"/>
                    <a:pt x="599" y="480"/>
                  </a:cubicBezTo>
                  <a:cubicBezTo>
                    <a:pt x="600" y="481"/>
                    <a:pt x="601" y="483"/>
                    <a:pt x="602" y="484"/>
                  </a:cubicBezTo>
                  <a:cubicBezTo>
                    <a:pt x="602" y="485"/>
                    <a:pt x="602" y="485"/>
                    <a:pt x="603" y="485"/>
                  </a:cubicBezTo>
                  <a:cubicBezTo>
                    <a:pt x="603" y="485"/>
                    <a:pt x="602" y="485"/>
                    <a:pt x="602" y="486"/>
                  </a:cubicBezTo>
                  <a:cubicBezTo>
                    <a:pt x="602" y="486"/>
                    <a:pt x="603" y="486"/>
                    <a:pt x="603" y="486"/>
                  </a:cubicBezTo>
                  <a:cubicBezTo>
                    <a:pt x="603" y="486"/>
                    <a:pt x="603" y="487"/>
                    <a:pt x="604" y="487"/>
                  </a:cubicBezTo>
                  <a:cubicBezTo>
                    <a:pt x="604" y="488"/>
                    <a:pt x="604" y="488"/>
                    <a:pt x="604" y="489"/>
                  </a:cubicBezTo>
                  <a:cubicBezTo>
                    <a:pt x="605" y="489"/>
                    <a:pt x="604" y="490"/>
                    <a:pt x="606" y="490"/>
                  </a:cubicBezTo>
                  <a:cubicBezTo>
                    <a:pt x="605" y="491"/>
                    <a:pt x="606" y="492"/>
                    <a:pt x="606" y="492"/>
                  </a:cubicBezTo>
                  <a:cubicBezTo>
                    <a:pt x="606" y="493"/>
                    <a:pt x="607" y="494"/>
                    <a:pt x="607" y="494"/>
                  </a:cubicBezTo>
                  <a:cubicBezTo>
                    <a:pt x="607" y="495"/>
                    <a:pt x="607" y="494"/>
                    <a:pt x="607" y="495"/>
                  </a:cubicBezTo>
                  <a:cubicBezTo>
                    <a:pt x="608" y="496"/>
                    <a:pt x="609" y="497"/>
                    <a:pt x="609" y="498"/>
                  </a:cubicBezTo>
                  <a:cubicBezTo>
                    <a:pt x="610" y="499"/>
                    <a:pt x="610" y="499"/>
                    <a:pt x="610" y="499"/>
                  </a:cubicBezTo>
                  <a:cubicBezTo>
                    <a:pt x="610" y="500"/>
                    <a:pt x="610" y="500"/>
                    <a:pt x="611" y="500"/>
                  </a:cubicBezTo>
                  <a:cubicBezTo>
                    <a:pt x="611" y="501"/>
                    <a:pt x="611" y="501"/>
                    <a:pt x="612" y="501"/>
                  </a:cubicBezTo>
                  <a:cubicBezTo>
                    <a:pt x="612" y="499"/>
                    <a:pt x="611" y="498"/>
                    <a:pt x="609" y="497"/>
                  </a:cubicBezTo>
                  <a:cubicBezTo>
                    <a:pt x="609" y="496"/>
                    <a:pt x="609" y="496"/>
                    <a:pt x="609" y="495"/>
                  </a:cubicBezTo>
                  <a:cubicBezTo>
                    <a:pt x="608" y="495"/>
                    <a:pt x="607" y="494"/>
                    <a:pt x="608" y="493"/>
                  </a:cubicBezTo>
                  <a:cubicBezTo>
                    <a:pt x="609" y="493"/>
                    <a:pt x="609" y="494"/>
                    <a:pt x="609" y="495"/>
                  </a:cubicBezTo>
                  <a:cubicBezTo>
                    <a:pt x="609" y="495"/>
                    <a:pt x="610" y="495"/>
                    <a:pt x="610" y="495"/>
                  </a:cubicBezTo>
                  <a:cubicBezTo>
                    <a:pt x="610" y="495"/>
                    <a:pt x="610" y="495"/>
                    <a:pt x="610" y="495"/>
                  </a:cubicBezTo>
                  <a:cubicBezTo>
                    <a:pt x="610" y="495"/>
                    <a:pt x="611" y="495"/>
                    <a:pt x="611" y="495"/>
                  </a:cubicBezTo>
                  <a:cubicBezTo>
                    <a:pt x="611" y="496"/>
                    <a:pt x="611" y="496"/>
                    <a:pt x="611" y="496"/>
                  </a:cubicBezTo>
                  <a:cubicBezTo>
                    <a:pt x="611" y="497"/>
                    <a:pt x="611" y="497"/>
                    <a:pt x="611" y="498"/>
                  </a:cubicBezTo>
                  <a:cubicBezTo>
                    <a:pt x="611" y="498"/>
                    <a:pt x="612" y="498"/>
                    <a:pt x="612" y="498"/>
                  </a:cubicBezTo>
                  <a:cubicBezTo>
                    <a:pt x="612" y="499"/>
                    <a:pt x="613" y="500"/>
                    <a:pt x="613" y="501"/>
                  </a:cubicBezTo>
                  <a:cubicBezTo>
                    <a:pt x="614" y="502"/>
                    <a:pt x="615" y="504"/>
                    <a:pt x="616" y="504"/>
                  </a:cubicBezTo>
                  <a:cubicBezTo>
                    <a:pt x="616" y="507"/>
                    <a:pt x="619" y="508"/>
                    <a:pt x="620" y="510"/>
                  </a:cubicBezTo>
                  <a:cubicBezTo>
                    <a:pt x="621" y="511"/>
                    <a:pt x="622" y="511"/>
                    <a:pt x="622" y="511"/>
                  </a:cubicBezTo>
                  <a:cubicBezTo>
                    <a:pt x="622" y="512"/>
                    <a:pt x="622" y="512"/>
                    <a:pt x="623" y="512"/>
                  </a:cubicBezTo>
                  <a:cubicBezTo>
                    <a:pt x="623" y="512"/>
                    <a:pt x="623" y="512"/>
                    <a:pt x="623" y="513"/>
                  </a:cubicBezTo>
                  <a:cubicBezTo>
                    <a:pt x="624" y="514"/>
                    <a:pt x="624" y="514"/>
                    <a:pt x="625" y="515"/>
                  </a:cubicBezTo>
                  <a:cubicBezTo>
                    <a:pt x="626" y="516"/>
                    <a:pt x="626" y="516"/>
                    <a:pt x="626" y="516"/>
                  </a:cubicBezTo>
                  <a:cubicBezTo>
                    <a:pt x="627" y="516"/>
                    <a:pt x="626" y="516"/>
                    <a:pt x="627" y="516"/>
                  </a:cubicBezTo>
                  <a:cubicBezTo>
                    <a:pt x="627" y="517"/>
                    <a:pt x="629" y="517"/>
                    <a:pt x="630" y="518"/>
                  </a:cubicBezTo>
                  <a:cubicBezTo>
                    <a:pt x="631" y="519"/>
                    <a:pt x="631" y="519"/>
                    <a:pt x="631" y="519"/>
                  </a:cubicBezTo>
                  <a:cubicBezTo>
                    <a:pt x="632" y="520"/>
                    <a:pt x="633" y="520"/>
                    <a:pt x="633" y="520"/>
                  </a:cubicBezTo>
                  <a:cubicBezTo>
                    <a:pt x="633" y="520"/>
                    <a:pt x="634" y="521"/>
                    <a:pt x="634" y="521"/>
                  </a:cubicBezTo>
                  <a:cubicBezTo>
                    <a:pt x="636" y="523"/>
                    <a:pt x="639" y="525"/>
                    <a:pt x="641" y="526"/>
                  </a:cubicBezTo>
                  <a:cubicBezTo>
                    <a:pt x="643" y="528"/>
                    <a:pt x="646" y="528"/>
                    <a:pt x="648" y="529"/>
                  </a:cubicBezTo>
                  <a:cubicBezTo>
                    <a:pt x="649" y="530"/>
                    <a:pt x="649" y="530"/>
                    <a:pt x="649" y="531"/>
                  </a:cubicBezTo>
                  <a:cubicBezTo>
                    <a:pt x="650" y="530"/>
                    <a:pt x="651" y="532"/>
                    <a:pt x="652" y="532"/>
                  </a:cubicBezTo>
                  <a:cubicBezTo>
                    <a:pt x="653" y="532"/>
                    <a:pt x="654" y="532"/>
                    <a:pt x="655" y="533"/>
                  </a:cubicBezTo>
                  <a:cubicBezTo>
                    <a:pt x="656" y="533"/>
                    <a:pt x="657" y="534"/>
                    <a:pt x="657" y="534"/>
                  </a:cubicBezTo>
                  <a:cubicBezTo>
                    <a:pt x="658" y="534"/>
                    <a:pt x="660" y="534"/>
                    <a:pt x="661" y="534"/>
                  </a:cubicBezTo>
                  <a:cubicBezTo>
                    <a:pt x="662" y="535"/>
                    <a:pt x="663" y="535"/>
                    <a:pt x="663" y="535"/>
                  </a:cubicBezTo>
                  <a:cubicBezTo>
                    <a:pt x="664" y="535"/>
                    <a:pt x="665" y="535"/>
                    <a:pt x="665" y="536"/>
                  </a:cubicBezTo>
                  <a:cubicBezTo>
                    <a:pt x="665" y="536"/>
                    <a:pt x="666" y="536"/>
                    <a:pt x="666" y="536"/>
                  </a:cubicBezTo>
                  <a:cubicBezTo>
                    <a:pt x="666" y="536"/>
                    <a:pt x="667" y="535"/>
                    <a:pt x="667" y="535"/>
                  </a:cubicBezTo>
                  <a:cubicBezTo>
                    <a:pt x="667" y="535"/>
                    <a:pt x="668" y="535"/>
                    <a:pt x="668" y="535"/>
                  </a:cubicBezTo>
                  <a:cubicBezTo>
                    <a:pt x="671" y="536"/>
                    <a:pt x="673" y="537"/>
                    <a:pt x="676" y="538"/>
                  </a:cubicBezTo>
                  <a:cubicBezTo>
                    <a:pt x="678" y="538"/>
                    <a:pt x="679" y="537"/>
                    <a:pt x="682" y="538"/>
                  </a:cubicBezTo>
                  <a:cubicBezTo>
                    <a:pt x="683" y="538"/>
                    <a:pt x="684" y="539"/>
                    <a:pt x="686" y="539"/>
                  </a:cubicBezTo>
                  <a:cubicBezTo>
                    <a:pt x="686" y="539"/>
                    <a:pt x="686" y="538"/>
                    <a:pt x="687" y="538"/>
                  </a:cubicBezTo>
                  <a:cubicBezTo>
                    <a:pt x="687" y="538"/>
                    <a:pt x="688" y="539"/>
                    <a:pt x="688" y="539"/>
                  </a:cubicBezTo>
                  <a:cubicBezTo>
                    <a:pt x="689" y="539"/>
                    <a:pt x="690" y="539"/>
                    <a:pt x="691" y="538"/>
                  </a:cubicBezTo>
                  <a:cubicBezTo>
                    <a:pt x="690" y="538"/>
                    <a:pt x="689" y="537"/>
                    <a:pt x="688" y="537"/>
                  </a:cubicBezTo>
                  <a:cubicBezTo>
                    <a:pt x="688" y="537"/>
                    <a:pt x="688" y="537"/>
                    <a:pt x="687" y="537"/>
                  </a:cubicBezTo>
                  <a:cubicBezTo>
                    <a:pt x="687" y="537"/>
                    <a:pt x="687" y="537"/>
                    <a:pt x="686" y="537"/>
                  </a:cubicBezTo>
                  <a:cubicBezTo>
                    <a:pt x="685" y="537"/>
                    <a:pt x="685" y="537"/>
                    <a:pt x="684" y="537"/>
                  </a:cubicBezTo>
                  <a:cubicBezTo>
                    <a:pt x="684" y="537"/>
                    <a:pt x="683" y="537"/>
                    <a:pt x="683" y="537"/>
                  </a:cubicBezTo>
                  <a:cubicBezTo>
                    <a:pt x="683" y="537"/>
                    <a:pt x="682" y="537"/>
                    <a:pt x="682" y="536"/>
                  </a:cubicBezTo>
                  <a:cubicBezTo>
                    <a:pt x="681" y="536"/>
                    <a:pt x="680" y="537"/>
                    <a:pt x="680" y="536"/>
                  </a:cubicBezTo>
                  <a:cubicBezTo>
                    <a:pt x="681" y="536"/>
                    <a:pt x="682" y="535"/>
                    <a:pt x="683" y="536"/>
                  </a:cubicBezTo>
                  <a:cubicBezTo>
                    <a:pt x="684" y="536"/>
                    <a:pt x="684" y="536"/>
                    <a:pt x="685" y="536"/>
                  </a:cubicBezTo>
                  <a:cubicBezTo>
                    <a:pt x="685" y="536"/>
                    <a:pt x="686" y="537"/>
                    <a:pt x="686" y="537"/>
                  </a:cubicBezTo>
                  <a:cubicBezTo>
                    <a:pt x="686" y="537"/>
                    <a:pt x="687" y="536"/>
                    <a:pt x="687" y="536"/>
                  </a:cubicBezTo>
                  <a:cubicBezTo>
                    <a:pt x="688" y="536"/>
                    <a:pt x="690" y="537"/>
                    <a:pt x="691" y="537"/>
                  </a:cubicBezTo>
                  <a:cubicBezTo>
                    <a:pt x="692" y="537"/>
                    <a:pt x="692" y="538"/>
                    <a:pt x="693" y="539"/>
                  </a:cubicBezTo>
                  <a:cubicBezTo>
                    <a:pt x="693" y="538"/>
                    <a:pt x="694" y="538"/>
                    <a:pt x="694" y="538"/>
                  </a:cubicBezTo>
                  <a:cubicBezTo>
                    <a:pt x="694" y="538"/>
                    <a:pt x="695" y="538"/>
                    <a:pt x="695" y="538"/>
                  </a:cubicBezTo>
                  <a:cubicBezTo>
                    <a:pt x="695" y="538"/>
                    <a:pt x="695" y="537"/>
                    <a:pt x="696" y="537"/>
                  </a:cubicBezTo>
                  <a:cubicBezTo>
                    <a:pt x="697" y="537"/>
                    <a:pt x="697" y="538"/>
                    <a:pt x="698" y="538"/>
                  </a:cubicBezTo>
                  <a:cubicBezTo>
                    <a:pt x="699" y="538"/>
                    <a:pt x="699" y="538"/>
                    <a:pt x="700" y="538"/>
                  </a:cubicBezTo>
                  <a:cubicBezTo>
                    <a:pt x="700" y="538"/>
                    <a:pt x="701" y="538"/>
                    <a:pt x="701" y="538"/>
                  </a:cubicBezTo>
                  <a:cubicBezTo>
                    <a:pt x="701" y="538"/>
                    <a:pt x="701" y="538"/>
                    <a:pt x="701" y="538"/>
                  </a:cubicBezTo>
                  <a:cubicBezTo>
                    <a:pt x="701" y="537"/>
                    <a:pt x="701" y="538"/>
                    <a:pt x="702" y="538"/>
                  </a:cubicBezTo>
                  <a:cubicBezTo>
                    <a:pt x="702" y="538"/>
                    <a:pt x="702" y="537"/>
                    <a:pt x="702" y="537"/>
                  </a:cubicBezTo>
                  <a:cubicBezTo>
                    <a:pt x="702" y="537"/>
                    <a:pt x="702" y="538"/>
                    <a:pt x="702" y="538"/>
                  </a:cubicBezTo>
                  <a:cubicBezTo>
                    <a:pt x="703" y="538"/>
                    <a:pt x="703" y="537"/>
                    <a:pt x="704" y="537"/>
                  </a:cubicBezTo>
                  <a:cubicBezTo>
                    <a:pt x="704" y="537"/>
                    <a:pt x="704" y="537"/>
                    <a:pt x="705" y="537"/>
                  </a:cubicBezTo>
                  <a:cubicBezTo>
                    <a:pt x="705" y="537"/>
                    <a:pt x="706" y="537"/>
                    <a:pt x="706" y="537"/>
                  </a:cubicBezTo>
                  <a:cubicBezTo>
                    <a:pt x="706" y="537"/>
                    <a:pt x="707" y="537"/>
                    <a:pt x="708" y="537"/>
                  </a:cubicBezTo>
                  <a:cubicBezTo>
                    <a:pt x="709" y="537"/>
                    <a:pt x="709" y="536"/>
                    <a:pt x="711" y="536"/>
                  </a:cubicBezTo>
                  <a:cubicBezTo>
                    <a:pt x="712" y="536"/>
                    <a:pt x="714" y="535"/>
                    <a:pt x="715" y="535"/>
                  </a:cubicBezTo>
                  <a:cubicBezTo>
                    <a:pt x="713" y="534"/>
                    <a:pt x="712" y="536"/>
                    <a:pt x="709" y="535"/>
                  </a:cubicBezTo>
                  <a:cubicBezTo>
                    <a:pt x="709" y="535"/>
                    <a:pt x="708" y="536"/>
                    <a:pt x="708" y="536"/>
                  </a:cubicBezTo>
                  <a:cubicBezTo>
                    <a:pt x="706" y="535"/>
                    <a:pt x="704" y="536"/>
                    <a:pt x="703" y="536"/>
                  </a:cubicBezTo>
                  <a:cubicBezTo>
                    <a:pt x="703" y="536"/>
                    <a:pt x="703" y="536"/>
                    <a:pt x="703" y="536"/>
                  </a:cubicBezTo>
                  <a:cubicBezTo>
                    <a:pt x="703" y="536"/>
                    <a:pt x="700" y="536"/>
                    <a:pt x="701" y="535"/>
                  </a:cubicBezTo>
                  <a:cubicBezTo>
                    <a:pt x="701" y="535"/>
                    <a:pt x="701" y="535"/>
                    <a:pt x="702" y="535"/>
                  </a:cubicBezTo>
                  <a:cubicBezTo>
                    <a:pt x="702" y="535"/>
                    <a:pt x="702" y="535"/>
                    <a:pt x="703" y="535"/>
                  </a:cubicBezTo>
                  <a:cubicBezTo>
                    <a:pt x="703" y="534"/>
                    <a:pt x="703" y="534"/>
                    <a:pt x="704" y="534"/>
                  </a:cubicBezTo>
                  <a:cubicBezTo>
                    <a:pt x="705" y="535"/>
                    <a:pt x="707" y="534"/>
                    <a:pt x="708" y="534"/>
                  </a:cubicBezTo>
                  <a:cubicBezTo>
                    <a:pt x="708" y="534"/>
                    <a:pt x="708" y="534"/>
                    <a:pt x="708" y="534"/>
                  </a:cubicBezTo>
                  <a:cubicBezTo>
                    <a:pt x="709" y="534"/>
                    <a:pt x="709" y="534"/>
                    <a:pt x="710" y="534"/>
                  </a:cubicBezTo>
                  <a:cubicBezTo>
                    <a:pt x="710" y="534"/>
                    <a:pt x="710" y="533"/>
                    <a:pt x="710" y="533"/>
                  </a:cubicBezTo>
                  <a:cubicBezTo>
                    <a:pt x="710" y="533"/>
                    <a:pt x="711" y="534"/>
                    <a:pt x="711" y="534"/>
                  </a:cubicBezTo>
                  <a:cubicBezTo>
                    <a:pt x="711" y="534"/>
                    <a:pt x="712" y="533"/>
                    <a:pt x="712" y="533"/>
                  </a:cubicBezTo>
                  <a:cubicBezTo>
                    <a:pt x="712" y="533"/>
                    <a:pt x="712" y="532"/>
                    <a:pt x="713" y="532"/>
                  </a:cubicBezTo>
                  <a:cubicBezTo>
                    <a:pt x="713" y="533"/>
                    <a:pt x="713" y="532"/>
                    <a:pt x="714" y="532"/>
                  </a:cubicBezTo>
                  <a:cubicBezTo>
                    <a:pt x="715" y="532"/>
                    <a:pt x="714" y="533"/>
                    <a:pt x="715" y="534"/>
                  </a:cubicBezTo>
                  <a:cubicBezTo>
                    <a:pt x="715" y="533"/>
                    <a:pt x="716" y="533"/>
                    <a:pt x="717" y="532"/>
                  </a:cubicBezTo>
                  <a:cubicBezTo>
                    <a:pt x="717" y="532"/>
                    <a:pt x="717" y="532"/>
                    <a:pt x="717" y="532"/>
                  </a:cubicBezTo>
                  <a:cubicBezTo>
                    <a:pt x="718" y="532"/>
                    <a:pt x="718" y="531"/>
                    <a:pt x="719" y="531"/>
                  </a:cubicBezTo>
                  <a:cubicBezTo>
                    <a:pt x="719" y="531"/>
                    <a:pt x="720" y="530"/>
                    <a:pt x="721" y="531"/>
                  </a:cubicBezTo>
                  <a:cubicBezTo>
                    <a:pt x="721" y="531"/>
                    <a:pt x="720" y="533"/>
                    <a:pt x="719" y="533"/>
                  </a:cubicBezTo>
                  <a:cubicBezTo>
                    <a:pt x="719" y="533"/>
                    <a:pt x="717" y="533"/>
                    <a:pt x="718" y="534"/>
                  </a:cubicBezTo>
                  <a:cubicBezTo>
                    <a:pt x="719" y="533"/>
                    <a:pt x="720" y="533"/>
                    <a:pt x="721" y="533"/>
                  </a:cubicBezTo>
                  <a:cubicBezTo>
                    <a:pt x="721" y="533"/>
                    <a:pt x="722" y="532"/>
                    <a:pt x="723" y="532"/>
                  </a:cubicBezTo>
                  <a:cubicBezTo>
                    <a:pt x="724" y="531"/>
                    <a:pt x="724" y="531"/>
                    <a:pt x="725" y="531"/>
                  </a:cubicBezTo>
                  <a:cubicBezTo>
                    <a:pt x="725" y="531"/>
                    <a:pt x="725" y="531"/>
                    <a:pt x="725" y="531"/>
                  </a:cubicBezTo>
                  <a:cubicBezTo>
                    <a:pt x="724" y="531"/>
                    <a:pt x="725" y="531"/>
                    <a:pt x="724" y="532"/>
                  </a:cubicBezTo>
                  <a:cubicBezTo>
                    <a:pt x="724" y="532"/>
                    <a:pt x="722" y="534"/>
                    <a:pt x="721" y="534"/>
                  </a:cubicBezTo>
                  <a:cubicBezTo>
                    <a:pt x="720" y="534"/>
                    <a:pt x="712" y="538"/>
                    <a:pt x="712" y="538"/>
                  </a:cubicBezTo>
                  <a:cubicBezTo>
                    <a:pt x="711" y="539"/>
                    <a:pt x="711" y="538"/>
                    <a:pt x="710" y="539"/>
                  </a:cubicBezTo>
                  <a:cubicBezTo>
                    <a:pt x="710" y="539"/>
                    <a:pt x="710" y="539"/>
                    <a:pt x="709" y="539"/>
                  </a:cubicBezTo>
                  <a:cubicBezTo>
                    <a:pt x="709" y="539"/>
                    <a:pt x="708" y="539"/>
                    <a:pt x="708" y="539"/>
                  </a:cubicBezTo>
                  <a:cubicBezTo>
                    <a:pt x="708" y="539"/>
                    <a:pt x="708" y="540"/>
                    <a:pt x="708" y="540"/>
                  </a:cubicBezTo>
                  <a:cubicBezTo>
                    <a:pt x="707" y="540"/>
                    <a:pt x="706" y="540"/>
                    <a:pt x="705" y="540"/>
                  </a:cubicBezTo>
                  <a:cubicBezTo>
                    <a:pt x="704" y="540"/>
                    <a:pt x="703" y="540"/>
                    <a:pt x="703" y="540"/>
                  </a:cubicBezTo>
                  <a:cubicBezTo>
                    <a:pt x="703" y="540"/>
                    <a:pt x="702" y="540"/>
                    <a:pt x="702" y="540"/>
                  </a:cubicBezTo>
                  <a:cubicBezTo>
                    <a:pt x="702" y="540"/>
                    <a:pt x="701" y="541"/>
                    <a:pt x="700" y="541"/>
                  </a:cubicBezTo>
                  <a:cubicBezTo>
                    <a:pt x="700" y="542"/>
                    <a:pt x="699" y="541"/>
                    <a:pt x="698" y="542"/>
                  </a:cubicBezTo>
                  <a:cubicBezTo>
                    <a:pt x="698" y="542"/>
                    <a:pt x="698" y="542"/>
                    <a:pt x="697" y="542"/>
                  </a:cubicBezTo>
                  <a:cubicBezTo>
                    <a:pt x="696" y="542"/>
                    <a:pt x="695" y="543"/>
                    <a:pt x="694" y="542"/>
                  </a:cubicBezTo>
                  <a:cubicBezTo>
                    <a:pt x="693" y="542"/>
                    <a:pt x="693" y="542"/>
                    <a:pt x="693" y="543"/>
                  </a:cubicBezTo>
                  <a:cubicBezTo>
                    <a:pt x="692" y="543"/>
                    <a:pt x="690" y="543"/>
                    <a:pt x="689" y="543"/>
                  </a:cubicBezTo>
                  <a:cubicBezTo>
                    <a:pt x="689" y="543"/>
                    <a:pt x="689" y="542"/>
                    <a:pt x="689" y="542"/>
                  </a:cubicBezTo>
                  <a:cubicBezTo>
                    <a:pt x="688" y="543"/>
                    <a:pt x="685" y="542"/>
                    <a:pt x="685" y="542"/>
                  </a:cubicBezTo>
                  <a:cubicBezTo>
                    <a:pt x="684" y="542"/>
                    <a:pt x="684" y="542"/>
                    <a:pt x="684" y="542"/>
                  </a:cubicBezTo>
                  <a:cubicBezTo>
                    <a:pt x="684" y="542"/>
                    <a:pt x="683" y="542"/>
                    <a:pt x="683" y="542"/>
                  </a:cubicBezTo>
                  <a:cubicBezTo>
                    <a:pt x="682" y="542"/>
                    <a:pt x="682" y="543"/>
                    <a:pt x="682" y="543"/>
                  </a:cubicBezTo>
                  <a:cubicBezTo>
                    <a:pt x="682" y="543"/>
                    <a:pt x="682" y="542"/>
                    <a:pt x="681" y="542"/>
                  </a:cubicBezTo>
                  <a:cubicBezTo>
                    <a:pt x="682" y="542"/>
                    <a:pt x="681" y="542"/>
                    <a:pt x="681" y="542"/>
                  </a:cubicBezTo>
                  <a:cubicBezTo>
                    <a:pt x="680" y="543"/>
                    <a:pt x="675" y="542"/>
                    <a:pt x="675" y="542"/>
                  </a:cubicBezTo>
                  <a:cubicBezTo>
                    <a:pt x="674" y="542"/>
                    <a:pt x="668" y="541"/>
                    <a:pt x="667" y="541"/>
                  </a:cubicBezTo>
                  <a:cubicBezTo>
                    <a:pt x="667" y="541"/>
                    <a:pt x="667" y="541"/>
                    <a:pt x="667" y="541"/>
                  </a:cubicBezTo>
                  <a:cubicBezTo>
                    <a:pt x="666" y="542"/>
                    <a:pt x="666" y="541"/>
                    <a:pt x="665" y="541"/>
                  </a:cubicBezTo>
                  <a:cubicBezTo>
                    <a:pt x="665" y="541"/>
                    <a:pt x="664" y="541"/>
                    <a:pt x="664" y="541"/>
                  </a:cubicBezTo>
                  <a:cubicBezTo>
                    <a:pt x="663" y="540"/>
                    <a:pt x="662" y="540"/>
                    <a:pt x="661" y="540"/>
                  </a:cubicBezTo>
                  <a:cubicBezTo>
                    <a:pt x="658" y="541"/>
                    <a:pt x="657" y="538"/>
                    <a:pt x="653" y="539"/>
                  </a:cubicBezTo>
                  <a:cubicBezTo>
                    <a:pt x="652" y="538"/>
                    <a:pt x="652" y="538"/>
                    <a:pt x="651" y="538"/>
                  </a:cubicBezTo>
                  <a:cubicBezTo>
                    <a:pt x="651" y="538"/>
                    <a:pt x="651" y="537"/>
                    <a:pt x="651" y="537"/>
                  </a:cubicBezTo>
                  <a:cubicBezTo>
                    <a:pt x="651" y="537"/>
                    <a:pt x="651" y="537"/>
                    <a:pt x="651" y="537"/>
                  </a:cubicBezTo>
                  <a:cubicBezTo>
                    <a:pt x="650" y="537"/>
                    <a:pt x="650" y="537"/>
                    <a:pt x="650" y="537"/>
                  </a:cubicBezTo>
                  <a:cubicBezTo>
                    <a:pt x="650" y="537"/>
                    <a:pt x="648" y="536"/>
                    <a:pt x="647" y="536"/>
                  </a:cubicBezTo>
                  <a:cubicBezTo>
                    <a:pt x="647" y="536"/>
                    <a:pt x="647" y="536"/>
                    <a:pt x="647" y="536"/>
                  </a:cubicBezTo>
                  <a:cubicBezTo>
                    <a:pt x="646" y="536"/>
                    <a:pt x="645" y="536"/>
                    <a:pt x="645" y="536"/>
                  </a:cubicBezTo>
                  <a:cubicBezTo>
                    <a:pt x="644" y="536"/>
                    <a:pt x="644" y="535"/>
                    <a:pt x="644" y="535"/>
                  </a:cubicBezTo>
                  <a:cubicBezTo>
                    <a:pt x="644" y="535"/>
                    <a:pt x="643" y="535"/>
                    <a:pt x="643" y="535"/>
                  </a:cubicBezTo>
                  <a:cubicBezTo>
                    <a:pt x="642" y="535"/>
                    <a:pt x="642" y="534"/>
                    <a:pt x="641" y="534"/>
                  </a:cubicBezTo>
                  <a:cubicBezTo>
                    <a:pt x="640" y="533"/>
                    <a:pt x="638" y="532"/>
                    <a:pt x="638" y="531"/>
                  </a:cubicBezTo>
                  <a:cubicBezTo>
                    <a:pt x="635" y="531"/>
                    <a:pt x="635" y="531"/>
                    <a:pt x="635" y="531"/>
                  </a:cubicBezTo>
                  <a:cubicBezTo>
                    <a:pt x="635" y="530"/>
                    <a:pt x="634" y="530"/>
                    <a:pt x="634" y="529"/>
                  </a:cubicBezTo>
                  <a:cubicBezTo>
                    <a:pt x="634" y="529"/>
                    <a:pt x="633" y="529"/>
                    <a:pt x="633" y="530"/>
                  </a:cubicBezTo>
                  <a:cubicBezTo>
                    <a:pt x="632" y="529"/>
                    <a:pt x="631" y="529"/>
                    <a:pt x="631" y="528"/>
                  </a:cubicBezTo>
                  <a:cubicBezTo>
                    <a:pt x="630" y="528"/>
                    <a:pt x="630" y="527"/>
                    <a:pt x="629" y="527"/>
                  </a:cubicBezTo>
                  <a:cubicBezTo>
                    <a:pt x="629" y="527"/>
                    <a:pt x="629" y="526"/>
                    <a:pt x="629" y="526"/>
                  </a:cubicBezTo>
                  <a:cubicBezTo>
                    <a:pt x="627" y="526"/>
                    <a:pt x="627" y="526"/>
                    <a:pt x="627" y="526"/>
                  </a:cubicBezTo>
                  <a:cubicBezTo>
                    <a:pt x="626" y="525"/>
                    <a:pt x="626" y="524"/>
                    <a:pt x="625" y="524"/>
                  </a:cubicBezTo>
                  <a:cubicBezTo>
                    <a:pt x="625" y="523"/>
                    <a:pt x="625" y="524"/>
                    <a:pt x="624" y="524"/>
                  </a:cubicBezTo>
                  <a:cubicBezTo>
                    <a:pt x="624" y="523"/>
                    <a:pt x="623" y="523"/>
                    <a:pt x="623" y="522"/>
                  </a:cubicBezTo>
                  <a:cubicBezTo>
                    <a:pt x="622" y="522"/>
                    <a:pt x="621" y="521"/>
                    <a:pt x="620" y="521"/>
                  </a:cubicBezTo>
                  <a:cubicBezTo>
                    <a:pt x="619" y="519"/>
                    <a:pt x="618" y="517"/>
                    <a:pt x="616" y="515"/>
                  </a:cubicBezTo>
                  <a:cubicBezTo>
                    <a:pt x="615" y="515"/>
                    <a:pt x="615" y="515"/>
                    <a:pt x="614" y="515"/>
                  </a:cubicBezTo>
                  <a:cubicBezTo>
                    <a:pt x="614" y="514"/>
                    <a:pt x="613" y="513"/>
                    <a:pt x="612" y="512"/>
                  </a:cubicBezTo>
                  <a:cubicBezTo>
                    <a:pt x="611" y="512"/>
                    <a:pt x="610" y="511"/>
                    <a:pt x="610" y="511"/>
                  </a:cubicBezTo>
                  <a:cubicBezTo>
                    <a:pt x="610" y="510"/>
                    <a:pt x="609" y="510"/>
                    <a:pt x="610" y="509"/>
                  </a:cubicBezTo>
                  <a:cubicBezTo>
                    <a:pt x="609" y="508"/>
                    <a:pt x="609" y="508"/>
                    <a:pt x="608" y="508"/>
                  </a:cubicBezTo>
                  <a:cubicBezTo>
                    <a:pt x="608" y="506"/>
                    <a:pt x="606" y="505"/>
                    <a:pt x="605" y="503"/>
                  </a:cubicBezTo>
                  <a:cubicBezTo>
                    <a:pt x="605" y="503"/>
                    <a:pt x="605" y="503"/>
                    <a:pt x="604" y="503"/>
                  </a:cubicBezTo>
                  <a:cubicBezTo>
                    <a:pt x="603" y="501"/>
                    <a:pt x="602" y="500"/>
                    <a:pt x="601" y="499"/>
                  </a:cubicBezTo>
                  <a:cubicBezTo>
                    <a:pt x="601" y="499"/>
                    <a:pt x="601" y="498"/>
                    <a:pt x="601" y="498"/>
                  </a:cubicBezTo>
                  <a:cubicBezTo>
                    <a:pt x="601" y="498"/>
                    <a:pt x="600" y="498"/>
                    <a:pt x="600" y="498"/>
                  </a:cubicBezTo>
                  <a:cubicBezTo>
                    <a:pt x="600" y="498"/>
                    <a:pt x="600" y="497"/>
                    <a:pt x="600" y="497"/>
                  </a:cubicBezTo>
                  <a:cubicBezTo>
                    <a:pt x="599" y="496"/>
                    <a:pt x="599" y="496"/>
                    <a:pt x="599" y="496"/>
                  </a:cubicBezTo>
                  <a:cubicBezTo>
                    <a:pt x="599" y="495"/>
                    <a:pt x="597" y="495"/>
                    <a:pt x="598" y="495"/>
                  </a:cubicBezTo>
                  <a:cubicBezTo>
                    <a:pt x="598" y="494"/>
                    <a:pt x="598" y="494"/>
                    <a:pt x="598" y="494"/>
                  </a:cubicBezTo>
                  <a:cubicBezTo>
                    <a:pt x="598" y="493"/>
                    <a:pt x="597" y="492"/>
                    <a:pt x="597" y="491"/>
                  </a:cubicBezTo>
                  <a:cubicBezTo>
                    <a:pt x="597" y="491"/>
                    <a:pt x="597" y="491"/>
                    <a:pt x="597" y="491"/>
                  </a:cubicBezTo>
                  <a:cubicBezTo>
                    <a:pt x="597" y="491"/>
                    <a:pt x="596" y="491"/>
                    <a:pt x="596" y="490"/>
                  </a:cubicBezTo>
                  <a:cubicBezTo>
                    <a:pt x="596" y="490"/>
                    <a:pt x="596" y="489"/>
                    <a:pt x="596" y="489"/>
                  </a:cubicBezTo>
                  <a:cubicBezTo>
                    <a:pt x="596" y="488"/>
                    <a:pt x="595" y="488"/>
                    <a:pt x="595" y="488"/>
                  </a:cubicBezTo>
                  <a:cubicBezTo>
                    <a:pt x="595" y="487"/>
                    <a:pt x="595" y="487"/>
                    <a:pt x="595" y="486"/>
                  </a:cubicBezTo>
                  <a:cubicBezTo>
                    <a:pt x="595" y="486"/>
                    <a:pt x="594" y="486"/>
                    <a:pt x="594" y="485"/>
                  </a:cubicBezTo>
                  <a:cubicBezTo>
                    <a:pt x="594" y="485"/>
                    <a:pt x="594" y="485"/>
                    <a:pt x="594" y="485"/>
                  </a:cubicBezTo>
                  <a:cubicBezTo>
                    <a:pt x="594" y="485"/>
                    <a:pt x="594" y="485"/>
                    <a:pt x="594" y="485"/>
                  </a:cubicBezTo>
                  <a:cubicBezTo>
                    <a:pt x="594" y="485"/>
                    <a:pt x="594" y="484"/>
                    <a:pt x="594" y="484"/>
                  </a:cubicBezTo>
                  <a:cubicBezTo>
                    <a:pt x="593" y="483"/>
                    <a:pt x="594" y="483"/>
                    <a:pt x="594" y="482"/>
                  </a:cubicBezTo>
                  <a:cubicBezTo>
                    <a:pt x="593" y="481"/>
                    <a:pt x="592" y="480"/>
                    <a:pt x="592" y="479"/>
                  </a:cubicBezTo>
                  <a:cubicBezTo>
                    <a:pt x="592" y="479"/>
                    <a:pt x="592" y="478"/>
                    <a:pt x="592" y="477"/>
                  </a:cubicBezTo>
                  <a:cubicBezTo>
                    <a:pt x="592" y="476"/>
                    <a:pt x="591" y="476"/>
                    <a:pt x="591" y="476"/>
                  </a:cubicBezTo>
                  <a:cubicBezTo>
                    <a:pt x="591" y="476"/>
                    <a:pt x="591" y="476"/>
                    <a:pt x="591" y="475"/>
                  </a:cubicBezTo>
                  <a:cubicBezTo>
                    <a:pt x="591" y="475"/>
                    <a:pt x="590" y="474"/>
                    <a:pt x="590" y="473"/>
                  </a:cubicBezTo>
                  <a:cubicBezTo>
                    <a:pt x="589" y="473"/>
                    <a:pt x="589" y="471"/>
                    <a:pt x="588" y="471"/>
                  </a:cubicBezTo>
                  <a:cubicBezTo>
                    <a:pt x="588" y="470"/>
                    <a:pt x="588" y="470"/>
                    <a:pt x="588" y="469"/>
                  </a:cubicBezTo>
                  <a:cubicBezTo>
                    <a:pt x="588" y="469"/>
                    <a:pt x="588" y="468"/>
                    <a:pt x="588" y="468"/>
                  </a:cubicBezTo>
                  <a:cubicBezTo>
                    <a:pt x="587" y="466"/>
                    <a:pt x="587" y="466"/>
                    <a:pt x="587" y="465"/>
                  </a:cubicBezTo>
                  <a:cubicBezTo>
                    <a:pt x="587" y="465"/>
                    <a:pt x="587" y="465"/>
                    <a:pt x="587" y="465"/>
                  </a:cubicBezTo>
                  <a:cubicBezTo>
                    <a:pt x="587" y="465"/>
                    <a:pt x="587" y="465"/>
                    <a:pt x="587" y="465"/>
                  </a:cubicBezTo>
                  <a:cubicBezTo>
                    <a:pt x="587" y="465"/>
                    <a:pt x="587" y="464"/>
                    <a:pt x="587" y="464"/>
                  </a:cubicBezTo>
                  <a:cubicBezTo>
                    <a:pt x="586" y="462"/>
                    <a:pt x="586" y="460"/>
                    <a:pt x="586" y="459"/>
                  </a:cubicBezTo>
                  <a:cubicBezTo>
                    <a:pt x="585" y="458"/>
                    <a:pt x="586" y="457"/>
                    <a:pt x="586" y="457"/>
                  </a:cubicBezTo>
                  <a:cubicBezTo>
                    <a:pt x="586" y="456"/>
                    <a:pt x="585" y="456"/>
                    <a:pt x="585" y="456"/>
                  </a:cubicBezTo>
                  <a:cubicBezTo>
                    <a:pt x="585" y="455"/>
                    <a:pt x="585" y="454"/>
                    <a:pt x="585" y="454"/>
                  </a:cubicBezTo>
                  <a:cubicBezTo>
                    <a:pt x="585" y="453"/>
                    <a:pt x="585" y="452"/>
                    <a:pt x="585" y="452"/>
                  </a:cubicBezTo>
                  <a:cubicBezTo>
                    <a:pt x="584" y="442"/>
                    <a:pt x="584" y="442"/>
                    <a:pt x="584" y="442"/>
                  </a:cubicBezTo>
                  <a:cubicBezTo>
                    <a:pt x="583" y="421"/>
                    <a:pt x="582" y="418"/>
                    <a:pt x="583" y="396"/>
                  </a:cubicBezTo>
                  <a:cubicBezTo>
                    <a:pt x="585" y="367"/>
                    <a:pt x="588" y="334"/>
                    <a:pt x="571" y="308"/>
                  </a:cubicBezTo>
                  <a:cubicBezTo>
                    <a:pt x="547" y="273"/>
                    <a:pt x="513" y="290"/>
                    <a:pt x="513" y="290"/>
                  </a:cubicBezTo>
                  <a:cubicBezTo>
                    <a:pt x="513" y="290"/>
                    <a:pt x="509" y="285"/>
                    <a:pt x="508" y="284"/>
                  </a:cubicBezTo>
                  <a:cubicBezTo>
                    <a:pt x="505" y="280"/>
                    <a:pt x="502" y="277"/>
                    <a:pt x="496" y="274"/>
                  </a:cubicBezTo>
                  <a:cubicBezTo>
                    <a:pt x="491" y="271"/>
                    <a:pt x="488" y="270"/>
                    <a:pt x="483" y="269"/>
                  </a:cubicBezTo>
                  <a:cubicBezTo>
                    <a:pt x="452" y="261"/>
                    <a:pt x="407" y="281"/>
                    <a:pt x="403" y="326"/>
                  </a:cubicBezTo>
                  <a:cubicBezTo>
                    <a:pt x="402" y="335"/>
                    <a:pt x="404" y="348"/>
                    <a:pt x="413" y="352"/>
                  </a:cubicBezTo>
                  <a:cubicBezTo>
                    <a:pt x="398" y="362"/>
                    <a:pt x="393" y="387"/>
                    <a:pt x="395" y="402"/>
                  </a:cubicBezTo>
                  <a:cubicBezTo>
                    <a:pt x="399" y="435"/>
                    <a:pt x="456" y="481"/>
                    <a:pt x="506" y="441"/>
                  </a:cubicBezTo>
                  <a:cubicBezTo>
                    <a:pt x="539" y="415"/>
                    <a:pt x="524" y="355"/>
                    <a:pt x="479" y="369"/>
                  </a:cubicBezTo>
                  <a:cubicBezTo>
                    <a:pt x="468" y="374"/>
                    <a:pt x="463" y="383"/>
                    <a:pt x="465" y="389"/>
                  </a:cubicBezTo>
                  <a:cubicBezTo>
                    <a:pt x="467" y="397"/>
                    <a:pt x="476" y="399"/>
                    <a:pt x="479" y="399"/>
                  </a:cubicBezTo>
                  <a:cubicBezTo>
                    <a:pt x="478" y="401"/>
                    <a:pt x="452" y="406"/>
                    <a:pt x="454" y="379"/>
                  </a:cubicBezTo>
                  <a:cubicBezTo>
                    <a:pt x="455" y="367"/>
                    <a:pt x="468" y="357"/>
                    <a:pt x="478" y="355"/>
                  </a:cubicBezTo>
                  <a:cubicBezTo>
                    <a:pt x="490" y="352"/>
                    <a:pt x="502" y="353"/>
                    <a:pt x="511" y="359"/>
                  </a:cubicBezTo>
                  <a:cubicBezTo>
                    <a:pt x="539" y="376"/>
                    <a:pt x="538" y="412"/>
                    <a:pt x="543" y="434"/>
                  </a:cubicBezTo>
                  <a:cubicBezTo>
                    <a:pt x="543" y="434"/>
                    <a:pt x="542" y="433"/>
                    <a:pt x="543" y="434"/>
                  </a:cubicBezTo>
                  <a:cubicBezTo>
                    <a:pt x="543" y="434"/>
                    <a:pt x="543" y="434"/>
                    <a:pt x="544" y="435"/>
                  </a:cubicBezTo>
                  <a:cubicBezTo>
                    <a:pt x="544" y="435"/>
                    <a:pt x="544" y="435"/>
                    <a:pt x="544" y="436"/>
                  </a:cubicBezTo>
                  <a:cubicBezTo>
                    <a:pt x="544" y="436"/>
                    <a:pt x="544" y="436"/>
                    <a:pt x="544" y="436"/>
                  </a:cubicBezTo>
                  <a:cubicBezTo>
                    <a:pt x="544" y="437"/>
                    <a:pt x="543" y="436"/>
                    <a:pt x="544" y="437"/>
                  </a:cubicBezTo>
                  <a:cubicBezTo>
                    <a:pt x="544" y="437"/>
                    <a:pt x="544" y="437"/>
                    <a:pt x="544" y="438"/>
                  </a:cubicBezTo>
                  <a:cubicBezTo>
                    <a:pt x="544" y="438"/>
                    <a:pt x="544" y="439"/>
                    <a:pt x="544" y="439"/>
                  </a:cubicBezTo>
                  <a:cubicBezTo>
                    <a:pt x="544" y="439"/>
                    <a:pt x="544" y="440"/>
                    <a:pt x="544" y="440"/>
                  </a:cubicBezTo>
                  <a:cubicBezTo>
                    <a:pt x="544" y="440"/>
                    <a:pt x="544" y="441"/>
                    <a:pt x="544" y="441"/>
                  </a:cubicBezTo>
                  <a:cubicBezTo>
                    <a:pt x="545" y="441"/>
                    <a:pt x="545" y="442"/>
                    <a:pt x="545" y="443"/>
                  </a:cubicBezTo>
                  <a:cubicBezTo>
                    <a:pt x="545" y="443"/>
                    <a:pt x="545" y="444"/>
                    <a:pt x="545" y="445"/>
                  </a:cubicBezTo>
                  <a:cubicBezTo>
                    <a:pt x="545" y="445"/>
                    <a:pt x="545" y="445"/>
                    <a:pt x="545" y="445"/>
                  </a:cubicBezTo>
                  <a:cubicBezTo>
                    <a:pt x="545" y="446"/>
                    <a:pt x="545" y="446"/>
                    <a:pt x="546" y="446"/>
                  </a:cubicBezTo>
                  <a:cubicBezTo>
                    <a:pt x="546" y="446"/>
                    <a:pt x="546" y="447"/>
                    <a:pt x="546" y="447"/>
                  </a:cubicBezTo>
                  <a:cubicBezTo>
                    <a:pt x="546" y="447"/>
                    <a:pt x="546" y="453"/>
                    <a:pt x="546" y="453"/>
                  </a:cubicBezTo>
                  <a:cubicBezTo>
                    <a:pt x="546" y="454"/>
                    <a:pt x="546" y="454"/>
                    <a:pt x="546" y="454"/>
                  </a:cubicBezTo>
                  <a:cubicBezTo>
                    <a:pt x="547" y="455"/>
                    <a:pt x="546" y="455"/>
                    <a:pt x="547" y="456"/>
                  </a:cubicBezTo>
                  <a:cubicBezTo>
                    <a:pt x="547" y="456"/>
                    <a:pt x="546" y="457"/>
                    <a:pt x="546" y="457"/>
                  </a:cubicBezTo>
                  <a:cubicBezTo>
                    <a:pt x="546" y="458"/>
                    <a:pt x="547" y="459"/>
                    <a:pt x="547" y="460"/>
                  </a:cubicBezTo>
                  <a:cubicBezTo>
                    <a:pt x="548" y="460"/>
                    <a:pt x="546" y="460"/>
                    <a:pt x="546" y="460"/>
                  </a:cubicBezTo>
                  <a:cubicBezTo>
                    <a:pt x="547" y="461"/>
                    <a:pt x="547" y="461"/>
                    <a:pt x="547" y="462"/>
                  </a:cubicBezTo>
                  <a:cubicBezTo>
                    <a:pt x="547" y="462"/>
                    <a:pt x="547" y="462"/>
                    <a:pt x="547" y="462"/>
                  </a:cubicBezTo>
                  <a:cubicBezTo>
                    <a:pt x="548" y="463"/>
                    <a:pt x="548" y="464"/>
                    <a:pt x="549" y="464"/>
                  </a:cubicBezTo>
                  <a:cubicBezTo>
                    <a:pt x="549" y="464"/>
                    <a:pt x="548" y="464"/>
                    <a:pt x="548" y="464"/>
                  </a:cubicBezTo>
                  <a:cubicBezTo>
                    <a:pt x="548" y="464"/>
                    <a:pt x="547" y="466"/>
                    <a:pt x="548" y="466"/>
                  </a:cubicBezTo>
                  <a:cubicBezTo>
                    <a:pt x="548" y="466"/>
                    <a:pt x="548" y="466"/>
                    <a:pt x="548" y="467"/>
                  </a:cubicBezTo>
                  <a:cubicBezTo>
                    <a:pt x="548" y="467"/>
                    <a:pt x="548" y="468"/>
                    <a:pt x="549" y="469"/>
                  </a:cubicBezTo>
                  <a:cubicBezTo>
                    <a:pt x="549" y="469"/>
                    <a:pt x="549" y="469"/>
                    <a:pt x="549" y="469"/>
                  </a:cubicBezTo>
                  <a:cubicBezTo>
                    <a:pt x="549" y="469"/>
                    <a:pt x="549" y="469"/>
                    <a:pt x="549" y="470"/>
                  </a:cubicBezTo>
                  <a:cubicBezTo>
                    <a:pt x="549" y="470"/>
                    <a:pt x="549" y="470"/>
                    <a:pt x="549" y="470"/>
                  </a:cubicBezTo>
                  <a:cubicBezTo>
                    <a:pt x="550" y="471"/>
                    <a:pt x="550" y="472"/>
                    <a:pt x="550" y="472"/>
                  </a:cubicBezTo>
                  <a:cubicBezTo>
                    <a:pt x="550" y="473"/>
                    <a:pt x="551" y="474"/>
                    <a:pt x="551" y="476"/>
                  </a:cubicBezTo>
                  <a:cubicBezTo>
                    <a:pt x="551" y="476"/>
                    <a:pt x="551" y="477"/>
                    <a:pt x="552" y="478"/>
                  </a:cubicBezTo>
                  <a:cubicBezTo>
                    <a:pt x="552" y="478"/>
                    <a:pt x="552" y="478"/>
                    <a:pt x="552" y="478"/>
                  </a:cubicBezTo>
                  <a:cubicBezTo>
                    <a:pt x="552" y="478"/>
                    <a:pt x="552" y="478"/>
                    <a:pt x="552" y="478"/>
                  </a:cubicBezTo>
                  <a:cubicBezTo>
                    <a:pt x="552" y="479"/>
                    <a:pt x="552" y="479"/>
                    <a:pt x="552" y="479"/>
                  </a:cubicBezTo>
                  <a:cubicBezTo>
                    <a:pt x="552" y="479"/>
                    <a:pt x="552" y="480"/>
                    <a:pt x="552" y="480"/>
                  </a:cubicBezTo>
                  <a:cubicBezTo>
                    <a:pt x="552" y="480"/>
                    <a:pt x="553" y="481"/>
                    <a:pt x="553" y="481"/>
                  </a:cubicBezTo>
                  <a:cubicBezTo>
                    <a:pt x="553" y="482"/>
                    <a:pt x="553" y="482"/>
                    <a:pt x="553" y="483"/>
                  </a:cubicBezTo>
                  <a:cubicBezTo>
                    <a:pt x="553" y="483"/>
                    <a:pt x="554" y="485"/>
                    <a:pt x="554" y="485"/>
                  </a:cubicBezTo>
                  <a:cubicBezTo>
                    <a:pt x="554" y="485"/>
                    <a:pt x="554" y="485"/>
                    <a:pt x="555" y="486"/>
                  </a:cubicBezTo>
                  <a:cubicBezTo>
                    <a:pt x="555" y="486"/>
                    <a:pt x="555" y="486"/>
                    <a:pt x="555" y="486"/>
                  </a:cubicBezTo>
                  <a:cubicBezTo>
                    <a:pt x="556" y="486"/>
                    <a:pt x="555" y="486"/>
                    <a:pt x="556" y="486"/>
                  </a:cubicBezTo>
                  <a:cubicBezTo>
                    <a:pt x="556" y="487"/>
                    <a:pt x="557" y="489"/>
                    <a:pt x="556" y="489"/>
                  </a:cubicBezTo>
                  <a:cubicBezTo>
                    <a:pt x="557" y="490"/>
                    <a:pt x="558" y="489"/>
                    <a:pt x="558" y="489"/>
                  </a:cubicBezTo>
                  <a:cubicBezTo>
                    <a:pt x="558" y="491"/>
                    <a:pt x="559" y="490"/>
                    <a:pt x="559" y="491"/>
                  </a:cubicBezTo>
                  <a:cubicBezTo>
                    <a:pt x="558" y="491"/>
                    <a:pt x="559" y="491"/>
                    <a:pt x="559" y="492"/>
                  </a:cubicBezTo>
                  <a:cubicBezTo>
                    <a:pt x="560" y="492"/>
                    <a:pt x="560" y="492"/>
                    <a:pt x="560" y="493"/>
                  </a:cubicBezTo>
                  <a:cubicBezTo>
                    <a:pt x="560" y="495"/>
                    <a:pt x="561" y="495"/>
                    <a:pt x="561" y="496"/>
                  </a:cubicBezTo>
                  <a:cubicBezTo>
                    <a:pt x="561" y="496"/>
                    <a:pt x="561" y="497"/>
                    <a:pt x="562" y="497"/>
                  </a:cubicBezTo>
                  <a:cubicBezTo>
                    <a:pt x="562" y="499"/>
                    <a:pt x="563" y="500"/>
                    <a:pt x="564" y="501"/>
                  </a:cubicBezTo>
                  <a:cubicBezTo>
                    <a:pt x="564" y="501"/>
                    <a:pt x="563" y="502"/>
                    <a:pt x="564" y="503"/>
                  </a:cubicBezTo>
                  <a:cubicBezTo>
                    <a:pt x="565" y="503"/>
                    <a:pt x="565" y="502"/>
                    <a:pt x="565" y="503"/>
                  </a:cubicBezTo>
                  <a:cubicBezTo>
                    <a:pt x="566" y="504"/>
                    <a:pt x="564" y="505"/>
                    <a:pt x="565" y="505"/>
                  </a:cubicBezTo>
                  <a:cubicBezTo>
                    <a:pt x="565" y="505"/>
                    <a:pt x="566" y="505"/>
                    <a:pt x="566" y="505"/>
                  </a:cubicBezTo>
                  <a:cubicBezTo>
                    <a:pt x="566" y="506"/>
                    <a:pt x="567" y="506"/>
                    <a:pt x="567" y="507"/>
                  </a:cubicBezTo>
                  <a:cubicBezTo>
                    <a:pt x="566" y="506"/>
                    <a:pt x="566" y="507"/>
                    <a:pt x="566" y="507"/>
                  </a:cubicBezTo>
                  <a:cubicBezTo>
                    <a:pt x="566" y="508"/>
                    <a:pt x="567" y="507"/>
                    <a:pt x="567" y="507"/>
                  </a:cubicBezTo>
                  <a:cubicBezTo>
                    <a:pt x="567" y="508"/>
                    <a:pt x="568" y="508"/>
                    <a:pt x="568" y="509"/>
                  </a:cubicBezTo>
                  <a:cubicBezTo>
                    <a:pt x="568" y="510"/>
                    <a:pt x="568" y="510"/>
                    <a:pt x="568" y="511"/>
                  </a:cubicBezTo>
                  <a:cubicBezTo>
                    <a:pt x="568" y="511"/>
                    <a:pt x="569" y="511"/>
                    <a:pt x="569" y="512"/>
                  </a:cubicBezTo>
                  <a:cubicBezTo>
                    <a:pt x="569" y="512"/>
                    <a:pt x="570" y="513"/>
                    <a:pt x="571" y="513"/>
                  </a:cubicBezTo>
                  <a:cubicBezTo>
                    <a:pt x="571" y="514"/>
                    <a:pt x="571" y="515"/>
                    <a:pt x="572" y="515"/>
                  </a:cubicBezTo>
                  <a:cubicBezTo>
                    <a:pt x="572" y="514"/>
                    <a:pt x="571" y="513"/>
                    <a:pt x="571" y="513"/>
                  </a:cubicBezTo>
                  <a:cubicBezTo>
                    <a:pt x="570" y="512"/>
                    <a:pt x="571" y="512"/>
                    <a:pt x="571" y="512"/>
                  </a:cubicBezTo>
                  <a:cubicBezTo>
                    <a:pt x="570" y="512"/>
                    <a:pt x="570" y="512"/>
                    <a:pt x="570" y="511"/>
                  </a:cubicBezTo>
                  <a:cubicBezTo>
                    <a:pt x="570" y="511"/>
                    <a:pt x="570" y="511"/>
                    <a:pt x="569" y="510"/>
                  </a:cubicBezTo>
                  <a:cubicBezTo>
                    <a:pt x="569" y="510"/>
                    <a:pt x="569" y="510"/>
                    <a:pt x="569" y="510"/>
                  </a:cubicBezTo>
                  <a:cubicBezTo>
                    <a:pt x="569" y="509"/>
                    <a:pt x="568" y="508"/>
                    <a:pt x="568" y="507"/>
                  </a:cubicBezTo>
                  <a:cubicBezTo>
                    <a:pt x="568" y="506"/>
                    <a:pt x="568" y="506"/>
                    <a:pt x="568" y="505"/>
                  </a:cubicBezTo>
                  <a:cubicBezTo>
                    <a:pt x="567" y="505"/>
                    <a:pt x="567" y="504"/>
                    <a:pt x="567" y="503"/>
                  </a:cubicBezTo>
                  <a:cubicBezTo>
                    <a:pt x="566" y="502"/>
                    <a:pt x="565" y="502"/>
                    <a:pt x="565" y="501"/>
                  </a:cubicBezTo>
                  <a:cubicBezTo>
                    <a:pt x="565" y="501"/>
                    <a:pt x="564" y="500"/>
                    <a:pt x="565" y="499"/>
                  </a:cubicBezTo>
                  <a:cubicBezTo>
                    <a:pt x="564" y="499"/>
                    <a:pt x="563" y="498"/>
                    <a:pt x="564" y="497"/>
                  </a:cubicBezTo>
                  <a:cubicBezTo>
                    <a:pt x="563" y="497"/>
                    <a:pt x="563" y="496"/>
                    <a:pt x="562" y="496"/>
                  </a:cubicBezTo>
                  <a:cubicBezTo>
                    <a:pt x="562" y="496"/>
                    <a:pt x="563" y="495"/>
                    <a:pt x="562" y="495"/>
                  </a:cubicBezTo>
                  <a:cubicBezTo>
                    <a:pt x="562" y="495"/>
                    <a:pt x="562" y="495"/>
                    <a:pt x="562" y="495"/>
                  </a:cubicBezTo>
                  <a:cubicBezTo>
                    <a:pt x="561" y="494"/>
                    <a:pt x="561" y="494"/>
                    <a:pt x="561" y="493"/>
                  </a:cubicBezTo>
                  <a:cubicBezTo>
                    <a:pt x="561" y="493"/>
                    <a:pt x="561" y="493"/>
                    <a:pt x="561" y="493"/>
                  </a:cubicBezTo>
                  <a:cubicBezTo>
                    <a:pt x="561" y="492"/>
                    <a:pt x="561" y="492"/>
                    <a:pt x="560" y="491"/>
                  </a:cubicBezTo>
                  <a:cubicBezTo>
                    <a:pt x="560" y="491"/>
                    <a:pt x="560" y="491"/>
                    <a:pt x="560" y="490"/>
                  </a:cubicBezTo>
                  <a:cubicBezTo>
                    <a:pt x="560" y="490"/>
                    <a:pt x="559" y="489"/>
                    <a:pt x="559" y="489"/>
                  </a:cubicBezTo>
                  <a:cubicBezTo>
                    <a:pt x="559" y="488"/>
                    <a:pt x="558" y="487"/>
                    <a:pt x="559" y="486"/>
                  </a:cubicBezTo>
                  <a:cubicBezTo>
                    <a:pt x="558" y="486"/>
                    <a:pt x="558" y="485"/>
                    <a:pt x="557" y="485"/>
                  </a:cubicBezTo>
                  <a:cubicBezTo>
                    <a:pt x="558" y="485"/>
                    <a:pt x="557" y="483"/>
                    <a:pt x="558" y="483"/>
                  </a:cubicBezTo>
                  <a:cubicBezTo>
                    <a:pt x="558" y="485"/>
                    <a:pt x="559" y="484"/>
                    <a:pt x="559" y="485"/>
                  </a:cubicBezTo>
                  <a:cubicBezTo>
                    <a:pt x="560" y="485"/>
                    <a:pt x="560" y="486"/>
                    <a:pt x="560" y="486"/>
                  </a:cubicBezTo>
                  <a:cubicBezTo>
                    <a:pt x="561" y="487"/>
                    <a:pt x="561" y="487"/>
                    <a:pt x="561" y="488"/>
                  </a:cubicBezTo>
                  <a:cubicBezTo>
                    <a:pt x="561" y="488"/>
                    <a:pt x="561" y="489"/>
                    <a:pt x="561" y="489"/>
                  </a:cubicBezTo>
                  <a:cubicBezTo>
                    <a:pt x="562" y="489"/>
                    <a:pt x="562" y="490"/>
                    <a:pt x="562" y="490"/>
                  </a:cubicBezTo>
                  <a:cubicBezTo>
                    <a:pt x="562" y="491"/>
                    <a:pt x="564" y="491"/>
                    <a:pt x="563" y="491"/>
                  </a:cubicBezTo>
                  <a:cubicBezTo>
                    <a:pt x="563" y="492"/>
                    <a:pt x="564" y="492"/>
                    <a:pt x="564" y="492"/>
                  </a:cubicBezTo>
                  <a:cubicBezTo>
                    <a:pt x="563" y="493"/>
                    <a:pt x="564" y="493"/>
                    <a:pt x="564" y="494"/>
                  </a:cubicBezTo>
                  <a:cubicBezTo>
                    <a:pt x="564" y="494"/>
                    <a:pt x="564" y="495"/>
                    <a:pt x="564" y="495"/>
                  </a:cubicBezTo>
                  <a:cubicBezTo>
                    <a:pt x="564" y="495"/>
                    <a:pt x="565" y="496"/>
                    <a:pt x="565" y="496"/>
                  </a:cubicBezTo>
                  <a:cubicBezTo>
                    <a:pt x="565" y="496"/>
                    <a:pt x="565" y="496"/>
                    <a:pt x="565" y="496"/>
                  </a:cubicBezTo>
                  <a:cubicBezTo>
                    <a:pt x="565" y="497"/>
                    <a:pt x="566" y="497"/>
                    <a:pt x="566" y="497"/>
                  </a:cubicBezTo>
                  <a:cubicBezTo>
                    <a:pt x="566" y="498"/>
                    <a:pt x="567" y="499"/>
                    <a:pt x="567" y="499"/>
                  </a:cubicBezTo>
                  <a:cubicBezTo>
                    <a:pt x="567" y="500"/>
                    <a:pt x="567" y="501"/>
                    <a:pt x="567" y="501"/>
                  </a:cubicBezTo>
                  <a:cubicBezTo>
                    <a:pt x="567" y="502"/>
                    <a:pt x="568" y="502"/>
                    <a:pt x="568" y="503"/>
                  </a:cubicBezTo>
                  <a:cubicBezTo>
                    <a:pt x="569" y="504"/>
                    <a:pt x="570" y="505"/>
                    <a:pt x="570" y="507"/>
                  </a:cubicBezTo>
                  <a:cubicBezTo>
                    <a:pt x="570" y="507"/>
                    <a:pt x="571" y="507"/>
                    <a:pt x="571" y="508"/>
                  </a:cubicBezTo>
                  <a:cubicBezTo>
                    <a:pt x="571" y="508"/>
                    <a:pt x="571" y="509"/>
                    <a:pt x="571" y="509"/>
                  </a:cubicBezTo>
                  <a:cubicBezTo>
                    <a:pt x="571" y="509"/>
                    <a:pt x="571" y="509"/>
                    <a:pt x="571" y="509"/>
                  </a:cubicBezTo>
                  <a:cubicBezTo>
                    <a:pt x="572" y="509"/>
                    <a:pt x="572" y="510"/>
                    <a:pt x="572" y="510"/>
                  </a:cubicBezTo>
                  <a:cubicBezTo>
                    <a:pt x="572" y="510"/>
                    <a:pt x="572" y="510"/>
                    <a:pt x="572" y="511"/>
                  </a:cubicBezTo>
                  <a:cubicBezTo>
                    <a:pt x="572" y="511"/>
                    <a:pt x="572" y="511"/>
                    <a:pt x="573" y="512"/>
                  </a:cubicBezTo>
                  <a:cubicBezTo>
                    <a:pt x="573" y="512"/>
                    <a:pt x="573" y="512"/>
                    <a:pt x="573" y="512"/>
                  </a:cubicBezTo>
                  <a:cubicBezTo>
                    <a:pt x="573" y="512"/>
                    <a:pt x="573" y="513"/>
                    <a:pt x="573" y="513"/>
                  </a:cubicBezTo>
                  <a:cubicBezTo>
                    <a:pt x="574" y="513"/>
                    <a:pt x="573" y="513"/>
                    <a:pt x="574" y="513"/>
                  </a:cubicBezTo>
                  <a:cubicBezTo>
                    <a:pt x="574" y="514"/>
                    <a:pt x="575" y="514"/>
                    <a:pt x="575" y="514"/>
                  </a:cubicBezTo>
                  <a:cubicBezTo>
                    <a:pt x="575" y="515"/>
                    <a:pt x="575" y="515"/>
                    <a:pt x="576" y="515"/>
                  </a:cubicBezTo>
                  <a:cubicBezTo>
                    <a:pt x="576" y="515"/>
                    <a:pt x="576" y="514"/>
                    <a:pt x="576" y="514"/>
                  </a:cubicBezTo>
                  <a:cubicBezTo>
                    <a:pt x="576" y="515"/>
                    <a:pt x="577" y="515"/>
                    <a:pt x="577" y="516"/>
                  </a:cubicBezTo>
                  <a:cubicBezTo>
                    <a:pt x="577" y="516"/>
                    <a:pt x="578" y="516"/>
                    <a:pt x="578" y="516"/>
                  </a:cubicBezTo>
                  <a:cubicBezTo>
                    <a:pt x="578" y="517"/>
                    <a:pt x="577" y="517"/>
                    <a:pt x="577" y="518"/>
                  </a:cubicBezTo>
                  <a:cubicBezTo>
                    <a:pt x="577" y="517"/>
                    <a:pt x="578" y="517"/>
                    <a:pt x="578" y="517"/>
                  </a:cubicBezTo>
                  <a:cubicBezTo>
                    <a:pt x="578" y="518"/>
                    <a:pt x="579" y="518"/>
                    <a:pt x="579" y="519"/>
                  </a:cubicBezTo>
                  <a:cubicBezTo>
                    <a:pt x="579" y="519"/>
                    <a:pt x="578" y="519"/>
                    <a:pt x="578" y="519"/>
                  </a:cubicBezTo>
                  <a:cubicBezTo>
                    <a:pt x="578" y="519"/>
                    <a:pt x="578" y="519"/>
                    <a:pt x="578" y="520"/>
                  </a:cubicBezTo>
                  <a:cubicBezTo>
                    <a:pt x="579" y="520"/>
                    <a:pt x="579" y="521"/>
                    <a:pt x="580" y="522"/>
                  </a:cubicBezTo>
                  <a:cubicBezTo>
                    <a:pt x="580" y="522"/>
                    <a:pt x="580" y="522"/>
                    <a:pt x="580" y="522"/>
                  </a:cubicBezTo>
                  <a:cubicBezTo>
                    <a:pt x="581" y="522"/>
                    <a:pt x="581" y="521"/>
                    <a:pt x="582" y="522"/>
                  </a:cubicBezTo>
                  <a:cubicBezTo>
                    <a:pt x="582" y="523"/>
                    <a:pt x="580" y="522"/>
                    <a:pt x="580" y="523"/>
                  </a:cubicBezTo>
                  <a:cubicBezTo>
                    <a:pt x="581" y="524"/>
                    <a:pt x="581" y="524"/>
                    <a:pt x="582" y="524"/>
                  </a:cubicBezTo>
                  <a:cubicBezTo>
                    <a:pt x="582" y="525"/>
                    <a:pt x="582" y="525"/>
                    <a:pt x="582" y="526"/>
                  </a:cubicBezTo>
                  <a:cubicBezTo>
                    <a:pt x="583" y="526"/>
                    <a:pt x="583" y="526"/>
                    <a:pt x="583" y="526"/>
                  </a:cubicBezTo>
                  <a:cubicBezTo>
                    <a:pt x="583" y="527"/>
                    <a:pt x="584" y="527"/>
                    <a:pt x="584" y="527"/>
                  </a:cubicBezTo>
                  <a:cubicBezTo>
                    <a:pt x="584" y="527"/>
                    <a:pt x="584" y="528"/>
                    <a:pt x="584" y="529"/>
                  </a:cubicBezTo>
                  <a:cubicBezTo>
                    <a:pt x="585" y="529"/>
                    <a:pt x="585" y="529"/>
                    <a:pt x="586" y="530"/>
                  </a:cubicBezTo>
                  <a:cubicBezTo>
                    <a:pt x="586" y="531"/>
                    <a:pt x="587" y="531"/>
                    <a:pt x="587" y="531"/>
                  </a:cubicBezTo>
                  <a:cubicBezTo>
                    <a:pt x="587" y="531"/>
                    <a:pt x="587" y="532"/>
                    <a:pt x="587" y="532"/>
                  </a:cubicBezTo>
                  <a:cubicBezTo>
                    <a:pt x="587" y="532"/>
                    <a:pt x="588" y="532"/>
                    <a:pt x="588" y="533"/>
                  </a:cubicBezTo>
                  <a:cubicBezTo>
                    <a:pt x="588" y="533"/>
                    <a:pt x="588" y="533"/>
                    <a:pt x="589" y="533"/>
                  </a:cubicBezTo>
                  <a:cubicBezTo>
                    <a:pt x="588" y="535"/>
                    <a:pt x="587" y="533"/>
                    <a:pt x="586" y="534"/>
                  </a:cubicBezTo>
                  <a:cubicBezTo>
                    <a:pt x="586" y="535"/>
                    <a:pt x="586" y="535"/>
                    <a:pt x="587" y="536"/>
                  </a:cubicBezTo>
                  <a:cubicBezTo>
                    <a:pt x="587" y="537"/>
                    <a:pt x="588" y="537"/>
                    <a:pt x="588" y="537"/>
                  </a:cubicBezTo>
                  <a:cubicBezTo>
                    <a:pt x="589" y="538"/>
                    <a:pt x="590" y="537"/>
                    <a:pt x="590" y="537"/>
                  </a:cubicBezTo>
                  <a:cubicBezTo>
                    <a:pt x="591" y="538"/>
                    <a:pt x="591" y="538"/>
                    <a:pt x="591" y="540"/>
                  </a:cubicBezTo>
                  <a:cubicBezTo>
                    <a:pt x="592" y="540"/>
                    <a:pt x="591" y="539"/>
                    <a:pt x="592" y="539"/>
                  </a:cubicBezTo>
                  <a:cubicBezTo>
                    <a:pt x="592" y="539"/>
                    <a:pt x="593" y="539"/>
                    <a:pt x="593" y="540"/>
                  </a:cubicBezTo>
                  <a:cubicBezTo>
                    <a:pt x="593" y="540"/>
                    <a:pt x="594" y="540"/>
                    <a:pt x="594" y="540"/>
                  </a:cubicBezTo>
                  <a:cubicBezTo>
                    <a:pt x="594" y="541"/>
                    <a:pt x="593" y="541"/>
                    <a:pt x="593" y="542"/>
                  </a:cubicBezTo>
                  <a:cubicBezTo>
                    <a:pt x="594" y="542"/>
                    <a:pt x="594" y="541"/>
                    <a:pt x="595" y="540"/>
                  </a:cubicBezTo>
                  <a:cubicBezTo>
                    <a:pt x="595" y="540"/>
                    <a:pt x="595" y="541"/>
                    <a:pt x="596" y="541"/>
                  </a:cubicBezTo>
                  <a:cubicBezTo>
                    <a:pt x="596" y="541"/>
                    <a:pt x="596" y="541"/>
                    <a:pt x="596" y="542"/>
                  </a:cubicBezTo>
                  <a:cubicBezTo>
                    <a:pt x="596" y="542"/>
                    <a:pt x="596" y="542"/>
                    <a:pt x="596" y="542"/>
                  </a:cubicBezTo>
                  <a:cubicBezTo>
                    <a:pt x="597" y="543"/>
                    <a:pt x="597" y="542"/>
                    <a:pt x="597" y="542"/>
                  </a:cubicBezTo>
                  <a:cubicBezTo>
                    <a:pt x="598" y="543"/>
                    <a:pt x="599" y="543"/>
                    <a:pt x="600" y="543"/>
                  </a:cubicBezTo>
                  <a:cubicBezTo>
                    <a:pt x="600" y="544"/>
                    <a:pt x="601" y="544"/>
                    <a:pt x="600" y="545"/>
                  </a:cubicBezTo>
                  <a:cubicBezTo>
                    <a:pt x="601" y="545"/>
                    <a:pt x="601" y="544"/>
                    <a:pt x="602" y="544"/>
                  </a:cubicBezTo>
                  <a:cubicBezTo>
                    <a:pt x="602" y="545"/>
                    <a:pt x="604" y="546"/>
                    <a:pt x="605" y="547"/>
                  </a:cubicBezTo>
                  <a:cubicBezTo>
                    <a:pt x="605" y="546"/>
                    <a:pt x="605" y="546"/>
                    <a:pt x="605" y="546"/>
                  </a:cubicBezTo>
                  <a:cubicBezTo>
                    <a:pt x="605" y="546"/>
                    <a:pt x="606" y="546"/>
                    <a:pt x="606" y="546"/>
                  </a:cubicBezTo>
                  <a:cubicBezTo>
                    <a:pt x="606" y="547"/>
                    <a:pt x="607" y="547"/>
                    <a:pt x="607" y="547"/>
                  </a:cubicBezTo>
                  <a:cubicBezTo>
                    <a:pt x="607" y="547"/>
                    <a:pt x="608" y="548"/>
                    <a:pt x="608" y="548"/>
                  </a:cubicBezTo>
                  <a:cubicBezTo>
                    <a:pt x="609" y="548"/>
                    <a:pt x="609" y="548"/>
                    <a:pt x="610" y="548"/>
                  </a:cubicBezTo>
                  <a:cubicBezTo>
                    <a:pt x="611" y="549"/>
                    <a:pt x="612" y="550"/>
                    <a:pt x="614" y="551"/>
                  </a:cubicBezTo>
                  <a:cubicBezTo>
                    <a:pt x="614" y="551"/>
                    <a:pt x="615" y="552"/>
                    <a:pt x="616" y="552"/>
                  </a:cubicBezTo>
                  <a:cubicBezTo>
                    <a:pt x="616" y="552"/>
                    <a:pt x="617" y="552"/>
                    <a:pt x="617" y="551"/>
                  </a:cubicBezTo>
                  <a:cubicBezTo>
                    <a:pt x="618" y="552"/>
                    <a:pt x="617" y="550"/>
                    <a:pt x="618" y="550"/>
                  </a:cubicBezTo>
                  <a:cubicBezTo>
                    <a:pt x="618" y="550"/>
                    <a:pt x="618" y="551"/>
                    <a:pt x="618" y="552"/>
                  </a:cubicBezTo>
                  <a:cubicBezTo>
                    <a:pt x="618" y="552"/>
                    <a:pt x="619" y="552"/>
                    <a:pt x="619" y="552"/>
                  </a:cubicBezTo>
                  <a:cubicBezTo>
                    <a:pt x="619" y="553"/>
                    <a:pt x="619" y="553"/>
                    <a:pt x="620" y="553"/>
                  </a:cubicBezTo>
                  <a:cubicBezTo>
                    <a:pt x="620" y="554"/>
                    <a:pt x="620" y="553"/>
                    <a:pt x="621" y="553"/>
                  </a:cubicBezTo>
                  <a:cubicBezTo>
                    <a:pt x="621" y="553"/>
                    <a:pt x="621" y="553"/>
                    <a:pt x="622" y="553"/>
                  </a:cubicBezTo>
                  <a:cubicBezTo>
                    <a:pt x="622" y="553"/>
                    <a:pt x="622" y="553"/>
                    <a:pt x="622" y="553"/>
                  </a:cubicBezTo>
                  <a:cubicBezTo>
                    <a:pt x="623" y="553"/>
                    <a:pt x="623" y="552"/>
                    <a:pt x="623" y="552"/>
                  </a:cubicBezTo>
                  <a:cubicBezTo>
                    <a:pt x="623" y="554"/>
                    <a:pt x="624" y="554"/>
                    <a:pt x="624" y="555"/>
                  </a:cubicBezTo>
                  <a:cubicBezTo>
                    <a:pt x="626" y="555"/>
                    <a:pt x="628" y="556"/>
                    <a:pt x="630" y="556"/>
                  </a:cubicBezTo>
                  <a:cubicBezTo>
                    <a:pt x="630" y="556"/>
                    <a:pt x="631" y="557"/>
                    <a:pt x="631" y="557"/>
                  </a:cubicBezTo>
                  <a:cubicBezTo>
                    <a:pt x="633" y="557"/>
                    <a:pt x="635" y="558"/>
                    <a:pt x="635" y="558"/>
                  </a:cubicBezTo>
                  <a:cubicBezTo>
                    <a:pt x="635" y="558"/>
                    <a:pt x="636" y="558"/>
                    <a:pt x="636" y="559"/>
                  </a:cubicBezTo>
                  <a:cubicBezTo>
                    <a:pt x="635" y="559"/>
                    <a:pt x="635" y="560"/>
                    <a:pt x="634" y="560"/>
                  </a:cubicBezTo>
                  <a:cubicBezTo>
                    <a:pt x="634" y="559"/>
                    <a:pt x="634" y="558"/>
                    <a:pt x="634" y="559"/>
                  </a:cubicBezTo>
                  <a:cubicBezTo>
                    <a:pt x="633" y="560"/>
                    <a:pt x="632" y="559"/>
                    <a:pt x="632" y="559"/>
                  </a:cubicBezTo>
                  <a:cubicBezTo>
                    <a:pt x="631" y="559"/>
                    <a:pt x="631" y="559"/>
                    <a:pt x="631" y="559"/>
                  </a:cubicBezTo>
                  <a:cubicBezTo>
                    <a:pt x="631" y="559"/>
                    <a:pt x="630" y="559"/>
                    <a:pt x="630" y="559"/>
                  </a:cubicBezTo>
                  <a:cubicBezTo>
                    <a:pt x="630" y="558"/>
                    <a:pt x="630" y="559"/>
                    <a:pt x="629" y="558"/>
                  </a:cubicBezTo>
                  <a:cubicBezTo>
                    <a:pt x="629" y="558"/>
                    <a:pt x="629" y="558"/>
                    <a:pt x="629" y="558"/>
                  </a:cubicBezTo>
                  <a:cubicBezTo>
                    <a:pt x="629" y="558"/>
                    <a:pt x="628" y="559"/>
                    <a:pt x="628" y="558"/>
                  </a:cubicBezTo>
                  <a:cubicBezTo>
                    <a:pt x="628" y="558"/>
                    <a:pt x="627" y="557"/>
                    <a:pt x="627" y="557"/>
                  </a:cubicBezTo>
                  <a:cubicBezTo>
                    <a:pt x="625" y="556"/>
                    <a:pt x="624" y="555"/>
                    <a:pt x="623" y="554"/>
                  </a:cubicBezTo>
                  <a:cubicBezTo>
                    <a:pt x="622" y="555"/>
                    <a:pt x="622" y="556"/>
                    <a:pt x="622" y="556"/>
                  </a:cubicBezTo>
                  <a:cubicBezTo>
                    <a:pt x="622" y="555"/>
                    <a:pt x="621" y="555"/>
                    <a:pt x="620" y="554"/>
                  </a:cubicBezTo>
                  <a:cubicBezTo>
                    <a:pt x="617" y="554"/>
                    <a:pt x="615" y="553"/>
                    <a:pt x="613" y="552"/>
                  </a:cubicBezTo>
                  <a:cubicBezTo>
                    <a:pt x="612" y="551"/>
                    <a:pt x="612" y="550"/>
                    <a:pt x="611" y="550"/>
                  </a:cubicBezTo>
                  <a:cubicBezTo>
                    <a:pt x="610" y="550"/>
                    <a:pt x="611" y="551"/>
                    <a:pt x="610" y="551"/>
                  </a:cubicBezTo>
                  <a:cubicBezTo>
                    <a:pt x="610" y="550"/>
                    <a:pt x="608" y="550"/>
                    <a:pt x="608" y="549"/>
                  </a:cubicBezTo>
                  <a:cubicBezTo>
                    <a:pt x="607" y="549"/>
                    <a:pt x="606" y="547"/>
                    <a:pt x="605" y="547"/>
                  </a:cubicBezTo>
                  <a:cubicBezTo>
                    <a:pt x="604" y="547"/>
                    <a:pt x="604" y="548"/>
                    <a:pt x="603" y="547"/>
                  </a:cubicBezTo>
                  <a:cubicBezTo>
                    <a:pt x="603" y="547"/>
                    <a:pt x="602" y="547"/>
                    <a:pt x="602" y="546"/>
                  </a:cubicBezTo>
                  <a:cubicBezTo>
                    <a:pt x="602" y="546"/>
                    <a:pt x="601" y="546"/>
                    <a:pt x="601" y="546"/>
                  </a:cubicBezTo>
                  <a:cubicBezTo>
                    <a:pt x="601" y="546"/>
                    <a:pt x="601" y="546"/>
                    <a:pt x="601" y="546"/>
                  </a:cubicBezTo>
                  <a:cubicBezTo>
                    <a:pt x="600" y="545"/>
                    <a:pt x="600" y="545"/>
                    <a:pt x="599" y="545"/>
                  </a:cubicBezTo>
                  <a:cubicBezTo>
                    <a:pt x="599" y="545"/>
                    <a:pt x="599" y="544"/>
                    <a:pt x="599" y="544"/>
                  </a:cubicBezTo>
                  <a:cubicBezTo>
                    <a:pt x="598" y="544"/>
                    <a:pt x="598" y="544"/>
                    <a:pt x="598" y="544"/>
                  </a:cubicBezTo>
                  <a:cubicBezTo>
                    <a:pt x="598" y="545"/>
                    <a:pt x="598" y="546"/>
                    <a:pt x="600" y="546"/>
                  </a:cubicBezTo>
                  <a:cubicBezTo>
                    <a:pt x="600" y="547"/>
                    <a:pt x="601" y="547"/>
                    <a:pt x="600" y="547"/>
                  </a:cubicBezTo>
                  <a:cubicBezTo>
                    <a:pt x="602" y="547"/>
                    <a:pt x="602" y="547"/>
                    <a:pt x="602" y="547"/>
                  </a:cubicBezTo>
                  <a:cubicBezTo>
                    <a:pt x="602" y="548"/>
                    <a:pt x="603" y="549"/>
                    <a:pt x="604" y="549"/>
                  </a:cubicBezTo>
                  <a:cubicBezTo>
                    <a:pt x="604" y="549"/>
                    <a:pt x="604" y="549"/>
                    <a:pt x="604" y="549"/>
                  </a:cubicBezTo>
                  <a:cubicBezTo>
                    <a:pt x="604" y="549"/>
                    <a:pt x="605" y="550"/>
                    <a:pt x="605" y="550"/>
                  </a:cubicBezTo>
                  <a:cubicBezTo>
                    <a:pt x="606" y="550"/>
                    <a:pt x="606" y="551"/>
                    <a:pt x="607" y="551"/>
                  </a:cubicBezTo>
                  <a:cubicBezTo>
                    <a:pt x="607" y="551"/>
                    <a:pt x="607" y="551"/>
                    <a:pt x="607" y="551"/>
                  </a:cubicBezTo>
                  <a:cubicBezTo>
                    <a:pt x="608" y="551"/>
                    <a:pt x="607" y="551"/>
                    <a:pt x="608" y="551"/>
                  </a:cubicBezTo>
                  <a:cubicBezTo>
                    <a:pt x="609" y="552"/>
                    <a:pt x="610" y="552"/>
                    <a:pt x="612" y="552"/>
                  </a:cubicBezTo>
                  <a:cubicBezTo>
                    <a:pt x="612" y="553"/>
                    <a:pt x="614" y="553"/>
                    <a:pt x="616" y="554"/>
                  </a:cubicBezTo>
                  <a:cubicBezTo>
                    <a:pt x="616" y="554"/>
                    <a:pt x="616" y="554"/>
                    <a:pt x="616" y="554"/>
                  </a:cubicBezTo>
                  <a:cubicBezTo>
                    <a:pt x="617" y="554"/>
                    <a:pt x="616" y="554"/>
                    <a:pt x="617" y="554"/>
                  </a:cubicBezTo>
                  <a:cubicBezTo>
                    <a:pt x="617" y="555"/>
                    <a:pt x="619" y="555"/>
                    <a:pt x="620" y="555"/>
                  </a:cubicBezTo>
                  <a:cubicBezTo>
                    <a:pt x="620" y="555"/>
                    <a:pt x="620" y="555"/>
                    <a:pt x="620" y="555"/>
                  </a:cubicBezTo>
                  <a:cubicBezTo>
                    <a:pt x="620" y="555"/>
                    <a:pt x="621" y="556"/>
                    <a:pt x="621" y="556"/>
                  </a:cubicBezTo>
                  <a:cubicBezTo>
                    <a:pt x="621" y="556"/>
                    <a:pt x="621" y="556"/>
                    <a:pt x="622" y="556"/>
                  </a:cubicBezTo>
                  <a:cubicBezTo>
                    <a:pt x="622" y="557"/>
                    <a:pt x="623" y="557"/>
                    <a:pt x="624" y="558"/>
                  </a:cubicBezTo>
                  <a:cubicBezTo>
                    <a:pt x="624" y="557"/>
                    <a:pt x="624" y="557"/>
                    <a:pt x="624" y="556"/>
                  </a:cubicBezTo>
                  <a:cubicBezTo>
                    <a:pt x="625" y="557"/>
                    <a:pt x="625" y="558"/>
                    <a:pt x="625" y="558"/>
                  </a:cubicBezTo>
                  <a:cubicBezTo>
                    <a:pt x="626" y="559"/>
                    <a:pt x="627" y="560"/>
                    <a:pt x="628" y="560"/>
                  </a:cubicBezTo>
                  <a:cubicBezTo>
                    <a:pt x="628" y="560"/>
                    <a:pt x="628" y="559"/>
                    <a:pt x="629" y="559"/>
                  </a:cubicBezTo>
                  <a:cubicBezTo>
                    <a:pt x="630" y="560"/>
                    <a:pt x="631" y="560"/>
                    <a:pt x="632" y="560"/>
                  </a:cubicBezTo>
                  <a:cubicBezTo>
                    <a:pt x="633" y="561"/>
                    <a:pt x="635" y="561"/>
                    <a:pt x="636" y="561"/>
                  </a:cubicBezTo>
                  <a:cubicBezTo>
                    <a:pt x="638" y="562"/>
                    <a:pt x="640" y="562"/>
                    <a:pt x="643" y="562"/>
                  </a:cubicBezTo>
                  <a:cubicBezTo>
                    <a:pt x="644" y="563"/>
                    <a:pt x="644" y="563"/>
                    <a:pt x="644" y="563"/>
                  </a:cubicBezTo>
                  <a:cubicBezTo>
                    <a:pt x="646" y="562"/>
                    <a:pt x="646" y="563"/>
                    <a:pt x="647" y="563"/>
                  </a:cubicBezTo>
                  <a:cubicBezTo>
                    <a:pt x="648" y="563"/>
                    <a:pt x="650" y="564"/>
                    <a:pt x="651" y="564"/>
                  </a:cubicBezTo>
                  <a:cubicBezTo>
                    <a:pt x="651" y="564"/>
                    <a:pt x="651" y="563"/>
                    <a:pt x="652" y="563"/>
                  </a:cubicBezTo>
                  <a:cubicBezTo>
                    <a:pt x="652" y="563"/>
                    <a:pt x="654" y="564"/>
                    <a:pt x="654" y="564"/>
                  </a:cubicBezTo>
                  <a:cubicBezTo>
                    <a:pt x="655" y="564"/>
                    <a:pt x="655" y="564"/>
                    <a:pt x="655" y="564"/>
                  </a:cubicBezTo>
                  <a:cubicBezTo>
                    <a:pt x="656" y="564"/>
                    <a:pt x="656" y="564"/>
                    <a:pt x="656" y="564"/>
                  </a:cubicBezTo>
                  <a:cubicBezTo>
                    <a:pt x="657" y="564"/>
                    <a:pt x="658" y="565"/>
                    <a:pt x="658" y="565"/>
                  </a:cubicBezTo>
                  <a:cubicBezTo>
                    <a:pt x="659" y="565"/>
                    <a:pt x="659" y="565"/>
                    <a:pt x="659" y="565"/>
                  </a:cubicBezTo>
                  <a:cubicBezTo>
                    <a:pt x="659" y="565"/>
                    <a:pt x="659" y="565"/>
                    <a:pt x="660" y="565"/>
                  </a:cubicBezTo>
                  <a:cubicBezTo>
                    <a:pt x="660" y="565"/>
                    <a:pt x="660" y="564"/>
                    <a:pt x="660" y="563"/>
                  </a:cubicBezTo>
                  <a:cubicBezTo>
                    <a:pt x="660" y="563"/>
                    <a:pt x="661" y="565"/>
                    <a:pt x="661" y="565"/>
                  </a:cubicBezTo>
                  <a:cubicBezTo>
                    <a:pt x="661" y="565"/>
                    <a:pt x="662" y="565"/>
                    <a:pt x="662" y="565"/>
                  </a:cubicBezTo>
                  <a:cubicBezTo>
                    <a:pt x="662" y="565"/>
                    <a:pt x="663" y="565"/>
                    <a:pt x="663" y="565"/>
                  </a:cubicBezTo>
                  <a:cubicBezTo>
                    <a:pt x="664" y="565"/>
                    <a:pt x="665" y="566"/>
                    <a:pt x="665" y="566"/>
                  </a:cubicBezTo>
                  <a:cubicBezTo>
                    <a:pt x="666" y="566"/>
                    <a:pt x="666" y="565"/>
                    <a:pt x="667" y="565"/>
                  </a:cubicBezTo>
                  <a:cubicBezTo>
                    <a:pt x="668" y="565"/>
                    <a:pt x="670" y="566"/>
                    <a:pt x="671" y="566"/>
                  </a:cubicBezTo>
                  <a:cubicBezTo>
                    <a:pt x="671" y="566"/>
                    <a:pt x="671" y="565"/>
                    <a:pt x="671" y="565"/>
                  </a:cubicBezTo>
                  <a:cubicBezTo>
                    <a:pt x="672" y="565"/>
                    <a:pt x="673" y="566"/>
                    <a:pt x="673" y="566"/>
                  </a:cubicBezTo>
                  <a:cubicBezTo>
                    <a:pt x="673" y="566"/>
                    <a:pt x="673" y="565"/>
                    <a:pt x="673" y="565"/>
                  </a:cubicBezTo>
                  <a:cubicBezTo>
                    <a:pt x="673" y="565"/>
                    <a:pt x="674" y="566"/>
                    <a:pt x="675" y="566"/>
                  </a:cubicBezTo>
                  <a:cubicBezTo>
                    <a:pt x="675" y="566"/>
                    <a:pt x="675" y="566"/>
                    <a:pt x="676" y="566"/>
                  </a:cubicBezTo>
                  <a:cubicBezTo>
                    <a:pt x="676" y="566"/>
                    <a:pt x="676" y="565"/>
                    <a:pt x="677" y="565"/>
                  </a:cubicBezTo>
                  <a:cubicBezTo>
                    <a:pt x="677" y="565"/>
                    <a:pt x="677" y="565"/>
                    <a:pt x="677" y="564"/>
                  </a:cubicBezTo>
                  <a:cubicBezTo>
                    <a:pt x="677" y="564"/>
                    <a:pt x="677" y="565"/>
                    <a:pt x="677" y="565"/>
                  </a:cubicBezTo>
                  <a:cubicBezTo>
                    <a:pt x="678" y="564"/>
                    <a:pt x="678" y="565"/>
                    <a:pt x="679" y="565"/>
                  </a:cubicBezTo>
                  <a:cubicBezTo>
                    <a:pt x="680" y="565"/>
                    <a:pt x="682" y="565"/>
                    <a:pt x="683" y="565"/>
                  </a:cubicBezTo>
                  <a:cubicBezTo>
                    <a:pt x="683" y="565"/>
                    <a:pt x="683" y="565"/>
                    <a:pt x="684" y="565"/>
                  </a:cubicBezTo>
                  <a:cubicBezTo>
                    <a:pt x="684" y="565"/>
                    <a:pt x="684" y="565"/>
                    <a:pt x="685" y="564"/>
                  </a:cubicBezTo>
                  <a:cubicBezTo>
                    <a:pt x="685" y="564"/>
                    <a:pt x="687" y="564"/>
                    <a:pt x="687" y="564"/>
                  </a:cubicBezTo>
                  <a:cubicBezTo>
                    <a:pt x="688" y="564"/>
                    <a:pt x="689" y="564"/>
                    <a:pt x="689" y="564"/>
                  </a:cubicBezTo>
                  <a:cubicBezTo>
                    <a:pt x="689" y="564"/>
                    <a:pt x="690" y="564"/>
                    <a:pt x="690" y="564"/>
                  </a:cubicBezTo>
                  <a:cubicBezTo>
                    <a:pt x="690" y="564"/>
                    <a:pt x="690" y="564"/>
                    <a:pt x="691" y="564"/>
                  </a:cubicBezTo>
                  <a:cubicBezTo>
                    <a:pt x="692" y="563"/>
                    <a:pt x="693" y="563"/>
                    <a:pt x="693" y="563"/>
                  </a:cubicBezTo>
                  <a:cubicBezTo>
                    <a:pt x="694" y="563"/>
                    <a:pt x="694" y="563"/>
                    <a:pt x="694" y="562"/>
                  </a:cubicBezTo>
                  <a:cubicBezTo>
                    <a:pt x="695" y="562"/>
                    <a:pt x="696" y="563"/>
                    <a:pt x="696" y="563"/>
                  </a:cubicBezTo>
                  <a:cubicBezTo>
                    <a:pt x="697" y="563"/>
                    <a:pt x="697" y="563"/>
                    <a:pt x="697" y="562"/>
                  </a:cubicBezTo>
                  <a:cubicBezTo>
                    <a:pt x="697" y="562"/>
                    <a:pt x="698" y="562"/>
                    <a:pt x="698" y="562"/>
                  </a:cubicBezTo>
                  <a:cubicBezTo>
                    <a:pt x="698" y="562"/>
                    <a:pt x="699" y="562"/>
                    <a:pt x="699" y="562"/>
                  </a:cubicBezTo>
                  <a:cubicBezTo>
                    <a:pt x="699" y="561"/>
                    <a:pt x="700" y="561"/>
                    <a:pt x="700" y="561"/>
                  </a:cubicBezTo>
                  <a:cubicBezTo>
                    <a:pt x="701" y="561"/>
                    <a:pt x="702" y="562"/>
                    <a:pt x="702" y="561"/>
                  </a:cubicBezTo>
                  <a:cubicBezTo>
                    <a:pt x="702" y="561"/>
                    <a:pt x="703" y="560"/>
                    <a:pt x="703" y="559"/>
                  </a:cubicBezTo>
                  <a:cubicBezTo>
                    <a:pt x="703" y="559"/>
                    <a:pt x="704" y="560"/>
                    <a:pt x="704" y="560"/>
                  </a:cubicBezTo>
                  <a:cubicBezTo>
                    <a:pt x="704" y="560"/>
                    <a:pt x="705" y="560"/>
                    <a:pt x="705" y="560"/>
                  </a:cubicBezTo>
                  <a:cubicBezTo>
                    <a:pt x="705" y="560"/>
                    <a:pt x="706" y="560"/>
                    <a:pt x="706" y="559"/>
                  </a:cubicBezTo>
                  <a:cubicBezTo>
                    <a:pt x="707" y="559"/>
                    <a:pt x="707" y="559"/>
                    <a:pt x="708" y="559"/>
                  </a:cubicBezTo>
                  <a:cubicBezTo>
                    <a:pt x="708" y="559"/>
                    <a:pt x="732" y="550"/>
                    <a:pt x="735" y="544"/>
                  </a:cubicBezTo>
                  <a:cubicBezTo>
                    <a:pt x="735" y="543"/>
                    <a:pt x="736" y="543"/>
                    <a:pt x="736" y="543"/>
                  </a:cubicBezTo>
                  <a:cubicBezTo>
                    <a:pt x="742" y="541"/>
                    <a:pt x="750" y="531"/>
                    <a:pt x="750" y="531"/>
                  </a:cubicBezTo>
                  <a:cubicBezTo>
                    <a:pt x="750" y="530"/>
                    <a:pt x="751" y="530"/>
                    <a:pt x="751" y="530"/>
                  </a:cubicBezTo>
                  <a:cubicBezTo>
                    <a:pt x="751" y="529"/>
                    <a:pt x="751" y="529"/>
                    <a:pt x="751" y="529"/>
                  </a:cubicBezTo>
                  <a:cubicBezTo>
                    <a:pt x="751" y="529"/>
                    <a:pt x="751" y="529"/>
                    <a:pt x="752" y="528"/>
                  </a:cubicBezTo>
                  <a:cubicBezTo>
                    <a:pt x="752" y="528"/>
                    <a:pt x="752" y="528"/>
                    <a:pt x="752" y="528"/>
                  </a:cubicBezTo>
                  <a:cubicBezTo>
                    <a:pt x="752" y="528"/>
                    <a:pt x="752" y="528"/>
                    <a:pt x="752" y="528"/>
                  </a:cubicBezTo>
                  <a:cubicBezTo>
                    <a:pt x="752" y="529"/>
                    <a:pt x="751" y="529"/>
                    <a:pt x="752" y="530"/>
                  </a:cubicBezTo>
                  <a:cubicBezTo>
                    <a:pt x="752" y="530"/>
                    <a:pt x="752" y="530"/>
                    <a:pt x="752" y="530"/>
                  </a:cubicBezTo>
                  <a:cubicBezTo>
                    <a:pt x="753" y="529"/>
                    <a:pt x="753" y="529"/>
                    <a:pt x="754" y="528"/>
                  </a:cubicBezTo>
                  <a:cubicBezTo>
                    <a:pt x="754" y="527"/>
                    <a:pt x="754" y="527"/>
                    <a:pt x="755" y="527"/>
                  </a:cubicBezTo>
                  <a:cubicBezTo>
                    <a:pt x="755" y="526"/>
                    <a:pt x="755" y="526"/>
                    <a:pt x="755" y="526"/>
                  </a:cubicBezTo>
                  <a:cubicBezTo>
                    <a:pt x="755" y="526"/>
                    <a:pt x="755" y="526"/>
                    <a:pt x="755" y="526"/>
                  </a:cubicBezTo>
                  <a:cubicBezTo>
                    <a:pt x="755" y="526"/>
                    <a:pt x="755" y="526"/>
                    <a:pt x="755" y="526"/>
                  </a:cubicBezTo>
                  <a:cubicBezTo>
                    <a:pt x="754" y="526"/>
                    <a:pt x="753" y="526"/>
                    <a:pt x="753" y="526"/>
                  </a:cubicBezTo>
                  <a:cubicBezTo>
                    <a:pt x="754" y="525"/>
                    <a:pt x="755" y="524"/>
                    <a:pt x="755" y="523"/>
                  </a:cubicBezTo>
                  <a:cubicBezTo>
                    <a:pt x="756" y="522"/>
                    <a:pt x="757" y="522"/>
                    <a:pt x="758" y="521"/>
                  </a:cubicBezTo>
                  <a:cubicBezTo>
                    <a:pt x="757" y="521"/>
                    <a:pt x="757" y="521"/>
                    <a:pt x="757" y="520"/>
                  </a:cubicBezTo>
                  <a:cubicBezTo>
                    <a:pt x="757" y="520"/>
                    <a:pt x="757" y="518"/>
                    <a:pt x="758" y="518"/>
                  </a:cubicBezTo>
                  <a:cubicBezTo>
                    <a:pt x="758" y="518"/>
                    <a:pt x="758" y="518"/>
                    <a:pt x="758" y="517"/>
                  </a:cubicBezTo>
                  <a:cubicBezTo>
                    <a:pt x="758" y="517"/>
                    <a:pt x="758" y="517"/>
                    <a:pt x="758" y="517"/>
                  </a:cubicBezTo>
                  <a:cubicBezTo>
                    <a:pt x="758" y="517"/>
                    <a:pt x="759" y="516"/>
                    <a:pt x="759" y="516"/>
                  </a:cubicBezTo>
                  <a:cubicBezTo>
                    <a:pt x="759" y="516"/>
                    <a:pt x="759" y="516"/>
                    <a:pt x="759" y="516"/>
                  </a:cubicBezTo>
                  <a:cubicBezTo>
                    <a:pt x="759" y="516"/>
                    <a:pt x="760" y="515"/>
                    <a:pt x="760" y="515"/>
                  </a:cubicBezTo>
                  <a:cubicBezTo>
                    <a:pt x="760" y="515"/>
                    <a:pt x="760" y="515"/>
                    <a:pt x="760" y="515"/>
                  </a:cubicBezTo>
                  <a:cubicBezTo>
                    <a:pt x="760" y="515"/>
                    <a:pt x="760" y="515"/>
                    <a:pt x="760" y="515"/>
                  </a:cubicBezTo>
                  <a:cubicBezTo>
                    <a:pt x="760" y="515"/>
                    <a:pt x="760" y="515"/>
                    <a:pt x="760" y="515"/>
                  </a:cubicBezTo>
                  <a:cubicBezTo>
                    <a:pt x="760" y="514"/>
                    <a:pt x="760" y="514"/>
                    <a:pt x="760" y="514"/>
                  </a:cubicBezTo>
                  <a:cubicBezTo>
                    <a:pt x="760" y="514"/>
                    <a:pt x="759" y="513"/>
                    <a:pt x="760" y="512"/>
                  </a:cubicBezTo>
                  <a:cubicBezTo>
                    <a:pt x="760" y="512"/>
                    <a:pt x="760" y="512"/>
                    <a:pt x="760" y="511"/>
                  </a:cubicBezTo>
                  <a:cubicBezTo>
                    <a:pt x="760" y="511"/>
                    <a:pt x="761" y="511"/>
                    <a:pt x="761" y="510"/>
                  </a:cubicBezTo>
                  <a:cubicBezTo>
                    <a:pt x="761" y="510"/>
                    <a:pt x="761" y="509"/>
                    <a:pt x="761" y="509"/>
                  </a:cubicBezTo>
                  <a:cubicBezTo>
                    <a:pt x="762" y="508"/>
                    <a:pt x="761" y="507"/>
                    <a:pt x="762" y="506"/>
                  </a:cubicBezTo>
                  <a:cubicBezTo>
                    <a:pt x="762" y="505"/>
                    <a:pt x="762" y="505"/>
                    <a:pt x="762" y="505"/>
                  </a:cubicBezTo>
                  <a:cubicBezTo>
                    <a:pt x="762" y="505"/>
                    <a:pt x="762" y="504"/>
                    <a:pt x="762" y="504"/>
                  </a:cubicBezTo>
                  <a:cubicBezTo>
                    <a:pt x="763" y="503"/>
                    <a:pt x="761" y="503"/>
                    <a:pt x="762" y="502"/>
                  </a:cubicBezTo>
                  <a:cubicBezTo>
                    <a:pt x="762" y="501"/>
                    <a:pt x="762" y="501"/>
                    <a:pt x="761" y="500"/>
                  </a:cubicBezTo>
                  <a:cubicBezTo>
                    <a:pt x="763" y="500"/>
                    <a:pt x="763" y="498"/>
                    <a:pt x="763" y="496"/>
                  </a:cubicBezTo>
                  <a:cubicBezTo>
                    <a:pt x="763" y="496"/>
                    <a:pt x="764" y="496"/>
                    <a:pt x="764" y="495"/>
                  </a:cubicBezTo>
                  <a:cubicBezTo>
                    <a:pt x="764" y="495"/>
                    <a:pt x="765" y="495"/>
                    <a:pt x="765" y="495"/>
                  </a:cubicBezTo>
                  <a:cubicBezTo>
                    <a:pt x="764" y="496"/>
                    <a:pt x="764" y="496"/>
                    <a:pt x="764" y="497"/>
                  </a:cubicBezTo>
                  <a:cubicBezTo>
                    <a:pt x="764" y="498"/>
                    <a:pt x="763" y="499"/>
                    <a:pt x="764" y="500"/>
                  </a:cubicBezTo>
                  <a:cubicBezTo>
                    <a:pt x="763" y="498"/>
                    <a:pt x="765" y="498"/>
                    <a:pt x="764" y="497"/>
                  </a:cubicBezTo>
                  <a:cubicBezTo>
                    <a:pt x="765" y="496"/>
                    <a:pt x="764" y="495"/>
                    <a:pt x="765" y="494"/>
                  </a:cubicBezTo>
                  <a:cubicBezTo>
                    <a:pt x="765" y="494"/>
                    <a:pt x="765" y="494"/>
                    <a:pt x="765" y="493"/>
                  </a:cubicBezTo>
                  <a:cubicBezTo>
                    <a:pt x="765" y="493"/>
                    <a:pt x="764" y="493"/>
                    <a:pt x="764" y="493"/>
                  </a:cubicBezTo>
                  <a:cubicBezTo>
                    <a:pt x="764" y="492"/>
                    <a:pt x="764" y="492"/>
                    <a:pt x="764" y="492"/>
                  </a:cubicBezTo>
                  <a:cubicBezTo>
                    <a:pt x="764" y="491"/>
                    <a:pt x="764" y="491"/>
                    <a:pt x="764" y="491"/>
                  </a:cubicBezTo>
                  <a:cubicBezTo>
                    <a:pt x="765" y="489"/>
                    <a:pt x="765" y="488"/>
                    <a:pt x="766" y="487"/>
                  </a:cubicBezTo>
                  <a:cubicBezTo>
                    <a:pt x="766" y="486"/>
                    <a:pt x="767" y="486"/>
                    <a:pt x="768" y="485"/>
                  </a:cubicBezTo>
                  <a:cubicBezTo>
                    <a:pt x="768" y="485"/>
                    <a:pt x="767" y="484"/>
                    <a:pt x="767" y="484"/>
                  </a:cubicBezTo>
                  <a:cubicBezTo>
                    <a:pt x="768" y="483"/>
                    <a:pt x="768" y="483"/>
                    <a:pt x="769" y="482"/>
                  </a:cubicBezTo>
                  <a:cubicBezTo>
                    <a:pt x="769" y="481"/>
                    <a:pt x="770" y="479"/>
                    <a:pt x="771" y="477"/>
                  </a:cubicBezTo>
                  <a:cubicBezTo>
                    <a:pt x="771" y="477"/>
                    <a:pt x="771" y="477"/>
                    <a:pt x="771" y="476"/>
                  </a:cubicBezTo>
                  <a:cubicBezTo>
                    <a:pt x="772" y="475"/>
                    <a:pt x="772" y="473"/>
                    <a:pt x="773" y="472"/>
                  </a:cubicBezTo>
                  <a:cubicBezTo>
                    <a:pt x="773" y="472"/>
                    <a:pt x="774" y="472"/>
                    <a:pt x="774" y="471"/>
                  </a:cubicBezTo>
                  <a:cubicBezTo>
                    <a:pt x="774" y="470"/>
                    <a:pt x="774" y="470"/>
                    <a:pt x="774" y="469"/>
                  </a:cubicBezTo>
                  <a:cubicBezTo>
                    <a:pt x="775" y="466"/>
                    <a:pt x="777" y="462"/>
                    <a:pt x="778" y="459"/>
                  </a:cubicBezTo>
                  <a:cubicBezTo>
                    <a:pt x="778" y="459"/>
                    <a:pt x="778" y="459"/>
                    <a:pt x="778" y="458"/>
                  </a:cubicBezTo>
                  <a:cubicBezTo>
                    <a:pt x="779" y="456"/>
                    <a:pt x="780" y="455"/>
                    <a:pt x="780" y="454"/>
                  </a:cubicBezTo>
                  <a:cubicBezTo>
                    <a:pt x="781" y="453"/>
                    <a:pt x="781" y="452"/>
                    <a:pt x="781" y="451"/>
                  </a:cubicBezTo>
                  <a:cubicBezTo>
                    <a:pt x="781" y="450"/>
                    <a:pt x="781" y="450"/>
                    <a:pt x="781" y="449"/>
                  </a:cubicBezTo>
                  <a:cubicBezTo>
                    <a:pt x="781" y="449"/>
                    <a:pt x="781" y="449"/>
                    <a:pt x="781" y="449"/>
                  </a:cubicBezTo>
                  <a:cubicBezTo>
                    <a:pt x="781" y="448"/>
                    <a:pt x="781" y="447"/>
                    <a:pt x="781" y="446"/>
                  </a:cubicBezTo>
                  <a:cubicBezTo>
                    <a:pt x="782" y="445"/>
                    <a:pt x="782" y="445"/>
                    <a:pt x="782" y="445"/>
                  </a:cubicBezTo>
                  <a:cubicBezTo>
                    <a:pt x="782" y="444"/>
                    <a:pt x="783" y="443"/>
                    <a:pt x="782" y="443"/>
                  </a:cubicBezTo>
                  <a:cubicBezTo>
                    <a:pt x="781" y="445"/>
                    <a:pt x="781" y="445"/>
                    <a:pt x="781" y="445"/>
                  </a:cubicBezTo>
                  <a:cubicBezTo>
                    <a:pt x="781" y="446"/>
                    <a:pt x="781" y="447"/>
                    <a:pt x="780" y="448"/>
                  </a:cubicBezTo>
                  <a:cubicBezTo>
                    <a:pt x="780" y="449"/>
                    <a:pt x="780" y="449"/>
                    <a:pt x="780" y="449"/>
                  </a:cubicBezTo>
                  <a:cubicBezTo>
                    <a:pt x="780" y="450"/>
                    <a:pt x="780" y="452"/>
                    <a:pt x="779" y="452"/>
                  </a:cubicBezTo>
                  <a:cubicBezTo>
                    <a:pt x="779" y="452"/>
                    <a:pt x="779" y="452"/>
                    <a:pt x="779" y="451"/>
                  </a:cubicBezTo>
                  <a:cubicBezTo>
                    <a:pt x="779" y="451"/>
                    <a:pt x="779" y="451"/>
                    <a:pt x="779" y="451"/>
                  </a:cubicBezTo>
                  <a:cubicBezTo>
                    <a:pt x="779" y="449"/>
                    <a:pt x="780" y="449"/>
                    <a:pt x="780" y="447"/>
                  </a:cubicBezTo>
                  <a:cubicBezTo>
                    <a:pt x="780" y="447"/>
                    <a:pt x="780" y="447"/>
                    <a:pt x="780" y="446"/>
                  </a:cubicBezTo>
                  <a:cubicBezTo>
                    <a:pt x="780" y="445"/>
                    <a:pt x="781" y="444"/>
                    <a:pt x="782" y="442"/>
                  </a:cubicBezTo>
                  <a:cubicBezTo>
                    <a:pt x="782" y="443"/>
                    <a:pt x="783" y="443"/>
                    <a:pt x="783" y="442"/>
                  </a:cubicBezTo>
                  <a:cubicBezTo>
                    <a:pt x="783" y="440"/>
                    <a:pt x="784" y="437"/>
                    <a:pt x="784" y="435"/>
                  </a:cubicBezTo>
                  <a:cubicBezTo>
                    <a:pt x="784" y="434"/>
                    <a:pt x="784" y="433"/>
                    <a:pt x="784" y="432"/>
                  </a:cubicBezTo>
                  <a:cubicBezTo>
                    <a:pt x="785" y="432"/>
                    <a:pt x="784" y="431"/>
                    <a:pt x="784" y="430"/>
                  </a:cubicBezTo>
                  <a:cubicBezTo>
                    <a:pt x="785" y="430"/>
                    <a:pt x="784" y="430"/>
                    <a:pt x="784" y="430"/>
                  </a:cubicBezTo>
                  <a:cubicBezTo>
                    <a:pt x="784" y="429"/>
                    <a:pt x="785" y="429"/>
                    <a:pt x="785" y="428"/>
                  </a:cubicBezTo>
                  <a:cubicBezTo>
                    <a:pt x="785" y="427"/>
                    <a:pt x="785" y="426"/>
                    <a:pt x="785" y="426"/>
                  </a:cubicBezTo>
                  <a:cubicBezTo>
                    <a:pt x="785" y="426"/>
                    <a:pt x="784" y="426"/>
                    <a:pt x="784" y="426"/>
                  </a:cubicBezTo>
                  <a:cubicBezTo>
                    <a:pt x="785" y="424"/>
                    <a:pt x="785" y="424"/>
                    <a:pt x="785" y="424"/>
                  </a:cubicBezTo>
                  <a:cubicBezTo>
                    <a:pt x="785" y="423"/>
                    <a:pt x="784" y="423"/>
                    <a:pt x="785" y="422"/>
                  </a:cubicBezTo>
                  <a:close/>
                  <a:moveTo>
                    <a:pt x="772" y="331"/>
                  </a:moveTo>
                  <a:cubicBezTo>
                    <a:pt x="771" y="331"/>
                    <a:pt x="772" y="330"/>
                    <a:pt x="771" y="329"/>
                  </a:cubicBezTo>
                  <a:cubicBezTo>
                    <a:pt x="772" y="328"/>
                    <a:pt x="773" y="330"/>
                    <a:pt x="772" y="331"/>
                  </a:cubicBezTo>
                  <a:close/>
                  <a:moveTo>
                    <a:pt x="601" y="472"/>
                  </a:moveTo>
                  <a:cubicBezTo>
                    <a:pt x="601" y="471"/>
                    <a:pt x="602" y="472"/>
                    <a:pt x="602" y="471"/>
                  </a:cubicBezTo>
                  <a:cubicBezTo>
                    <a:pt x="602" y="471"/>
                    <a:pt x="603" y="472"/>
                    <a:pt x="603" y="472"/>
                  </a:cubicBezTo>
                  <a:cubicBezTo>
                    <a:pt x="604" y="476"/>
                    <a:pt x="602" y="472"/>
                    <a:pt x="601" y="472"/>
                  </a:cubicBezTo>
                  <a:close/>
                  <a:moveTo>
                    <a:pt x="607" y="491"/>
                  </a:moveTo>
                  <a:cubicBezTo>
                    <a:pt x="607" y="492"/>
                    <a:pt x="608" y="492"/>
                    <a:pt x="607" y="493"/>
                  </a:cubicBezTo>
                  <a:cubicBezTo>
                    <a:pt x="607" y="492"/>
                    <a:pt x="606" y="490"/>
                    <a:pt x="606" y="489"/>
                  </a:cubicBezTo>
                  <a:cubicBezTo>
                    <a:pt x="607" y="489"/>
                    <a:pt x="607" y="489"/>
                    <a:pt x="608" y="488"/>
                  </a:cubicBezTo>
                  <a:cubicBezTo>
                    <a:pt x="608" y="489"/>
                    <a:pt x="608" y="490"/>
                    <a:pt x="607" y="491"/>
                  </a:cubicBezTo>
                  <a:close/>
                  <a:moveTo>
                    <a:pt x="635" y="505"/>
                  </a:moveTo>
                  <a:cubicBezTo>
                    <a:pt x="635" y="505"/>
                    <a:pt x="635" y="505"/>
                    <a:pt x="635" y="505"/>
                  </a:cubicBezTo>
                  <a:cubicBezTo>
                    <a:pt x="634" y="505"/>
                    <a:pt x="634" y="504"/>
                    <a:pt x="633" y="504"/>
                  </a:cubicBezTo>
                  <a:cubicBezTo>
                    <a:pt x="633" y="504"/>
                    <a:pt x="633" y="504"/>
                    <a:pt x="633" y="504"/>
                  </a:cubicBezTo>
                  <a:cubicBezTo>
                    <a:pt x="633" y="503"/>
                    <a:pt x="631" y="502"/>
                    <a:pt x="631" y="501"/>
                  </a:cubicBezTo>
                  <a:cubicBezTo>
                    <a:pt x="631" y="501"/>
                    <a:pt x="631" y="501"/>
                    <a:pt x="631" y="501"/>
                  </a:cubicBezTo>
                  <a:cubicBezTo>
                    <a:pt x="630" y="501"/>
                    <a:pt x="631" y="500"/>
                    <a:pt x="631" y="500"/>
                  </a:cubicBezTo>
                  <a:cubicBezTo>
                    <a:pt x="630" y="500"/>
                    <a:pt x="630" y="500"/>
                    <a:pt x="630" y="500"/>
                  </a:cubicBezTo>
                  <a:cubicBezTo>
                    <a:pt x="629" y="498"/>
                    <a:pt x="629" y="496"/>
                    <a:pt x="628" y="494"/>
                  </a:cubicBezTo>
                  <a:cubicBezTo>
                    <a:pt x="628" y="494"/>
                    <a:pt x="628" y="494"/>
                    <a:pt x="629" y="493"/>
                  </a:cubicBezTo>
                  <a:cubicBezTo>
                    <a:pt x="629" y="493"/>
                    <a:pt x="629" y="494"/>
                    <a:pt x="629" y="494"/>
                  </a:cubicBezTo>
                  <a:cubicBezTo>
                    <a:pt x="629" y="495"/>
                    <a:pt x="630" y="494"/>
                    <a:pt x="631" y="495"/>
                  </a:cubicBezTo>
                  <a:cubicBezTo>
                    <a:pt x="631" y="495"/>
                    <a:pt x="630" y="496"/>
                    <a:pt x="630" y="496"/>
                  </a:cubicBezTo>
                  <a:cubicBezTo>
                    <a:pt x="631" y="496"/>
                    <a:pt x="631" y="497"/>
                    <a:pt x="631" y="498"/>
                  </a:cubicBezTo>
                  <a:cubicBezTo>
                    <a:pt x="632" y="499"/>
                    <a:pt x="632" y="499"/>
                    <a:pt x="633" y="500"/>
                  </a:cubicBezTo>
                  <a:cubicBezTo>
                    <a:pt x="633" y="500"/>
                    <a:pt x="633" y="500"/>
                    <a:pt x="633" y="501"/>
                  </a:cubicBezTo>
                  <a:cubicBezTo>
                    <a:pt x="634" y="501"/>
                    <a:pt x="633" y="502"/>
                    <a:pt x="634" y="502"/>
                  </a:cubicBezTo>
                  <a:cubicBezTo>
                    <a:pt x="634" y="502"/>
                    <a:pt x="635" y="503"/>
                    <a:pt x="635" y="503"/>
                  </a:cubicBezTo>
                  <a:cubicBezTo>
                    <a:pt x="635" y="503"/>
                    <a:pt x="636" y="504"/>
                    <a:pt x="635" y="505"/>
                  </a:cubicBezTo>
                  <a:close/>
                  <a:moveTo>
                    <a:pt x="649" y="496"/>
                  </a:moveTo>
                  <a:cubicBezTo>
                    <a:pt x="650" y="496"/>
                    <a:pt x="650" y="496"/>
                    <a:pt x="651" y="496"/>
                  </a:cubicBezTo>
                  <a:cubicBezTo>
                    <a:pt x="654" y="500"/>
                    <a:pt x="654" y="500"/>
                    <a:pt x="654" y="500"/>
                  </a:cubicBezTo>
                  <a:cubicBezTo>
                    <a:pt x="651" y="501"/>
                    <a:pt x="649" y="497"/>
                    <a:pt x="649" y="496"/>
                  </a:cubicBezTo>
                  <a:close/>
                  <a:moveTo>
                    <a:pt x="644" y="491"/>
                  </a:moveTo>
                  <a:cubicBezTo>
                    <a:pt x="643" y="490"/>
                    <a:pt x="642" y="489"/>
                    <a:pt x="642" y="487"/>
                  </a:cubicBezTo>
                  <a:cubicBezTo>
                    <a:pt x="643" y="488"/>
                    <a:pt x="645" y="489"/>
                    <a:pt x="644" y="491"/>
                  </a:cubicBezTo>
                  <a:close/>
                  <a:moveTo>
                    <a:pt x="643" y="485"/>
                  </a:moveTo>
                  <a:cubicBezTo>
                    <a:pt x="641" y="485"/>
                    <a:pt x="642" y="483"/>
                    <a:pt x="641" y="482"/>
                  </a:cubicBezTo>
                  <a:cubicBezTo>
                    <a:pt x="641" y="482"/>
                    <a:pt x="642" y="484"/>
                    <a:pt x="643" y="485"/>
                  </a:cubicBezTo>
                  <a:close/>
                  <a:moveTo>
                    <a:pt x="645" y="519"/>
                  </a:moveTo>
                  <a:cubicBezTo>
                    <a:pt x="644" y="519"/>
                    <a:pt x="646" y="518"/>
                    <a:pt x="644" y="518"/>
                  </a:cubicBezTo>
                  <a:cubicBezTo>
                    <a:pt x="644" y="518"/>
                    <a:pt x="644" y="518"/>
                    <a:pt x="643" y="518"/>
                  </a:cubicBezTo>
                  <a:cubicBezTo>
                    <a:pt x="643" y="517"/>
                    <a:pt x="643" y="517"/>
                    <a:pt x="643" y="517"/>
                  </a:cubicBezTo>
                  <a:cubicBezTo>
                    <a:pt x="643" y="517"/>
                    <a:pt x="642" y="516"/>
                    <a:pt x="642" y="516"/>
                  </a:cubicBezTo>
                  <a:cubicBezTo>
                    <a:pt x="642" y="515"/>
                    <a:pt x="642" y="516"/>
                    <a:pt x="642" y="516"/>
                  </a:cubicBezTo>
                  <a:cubicBezTo>
                    <a:pt x="643" y="516"/>
                    <a:pt x="643" y="517"/>
                    <a:pt x="644" y="517"/>
                  </a:cubicBezTo>
                  <a:cubicBezTo>
                    <a:pt x="645" y="518"/>
                    <a:pt x="647" y="518"/>
                    <a:pt x="647" y="519"/>
                  </a:cubicBezTo>
                  <a:cubicBezTo>
                    <a:pt x="647" y="520"/>
                    <a:pt x="646" y="519"/>
                    <a:pt x="645" y="519"/>
                  </a:cubicBezTo>
                  <a:close/>
                  <a:moveTo>
                    <a:pt x="649" y="519"/>
                  </a:moveTo>
                  <a:cubicBezTo>
                    <a:pt x="648" y="518"/>
                    <a:pt x="648" y="518"/>
                    <a:pt x="647" y="517"/>
                  </a:cubicBezTo>
                  <a:cubicBezTo>
                    <a:pt x="647" y="517"/>
                    <a:pt x="647" y="516"/>
                    <a:pt x="646" y="516"/>
                  </a:cubicBezTo>
                  <a:cubicBezTo>
                    <a:pt x="645" y="515"/>
                    <a:pt x="644" y="515"/>
                    <a:pt x="643" y="514"/>
                  </a:cubicBezTo>
                  <a:cubicBezTo>
                    <a:pt x="643" y="514"/>
                    <a:pt x="645" y="514"/>
                    <a:pt x="646" y="514"/>
                  </a:cubicBezTo>
                  <a:cubicBezTo>
                    <a:pt x="646" y="515"/>
                    <a:pt x="646" y="515"/>
                    <a:pt x="647" y="515"/>
                  </a:cubicBezTo>
                  <a:cubicBezTo>
                    <a:pt x="647" y="515"/>
                    <a:pt x="648" y="515"/>
                    <a:pt x="648" y="516"/>
                  </a:cubicBezTo>
                  <a:cubicBezTo>
                    <a:pt x="649" y="516"/>
                    <a:pt x="649" y="516"/>
                    <a:pt x="649" y="517"/>
                  </a:cubicBezTo>
                  <a:cubicBezTo>
                    <a:pt x="649" y="517"/>
                    <a:pt x="651" y="517"/>
                    <a:pt x="651" y="518"/>
                  </a:cubicBezTo>
                  <a:cubicBezTo>
                    <a:pt x="651" y="518"/>
                    <a:pt x="651" y="518"/>
                    <a:pt x="651" y="518"/>
                  </a:cubicBezTo>
                  <a:cubicBezTo>
                    <a:pt x="651" y="519"/>
                    <a:pt x="653" y="519"/>
                    <a:pt x="653" y="520"/>
                  </a:cubicBezTo>
                  <a:cubicBezTo>
                    <a:pt x="653" y="521"/>
                    <a:pt x="651" y="520"/>
                    <a:pt x="651" y="520"/>
                  </a:cubicBezTo>
                  <a:cubicBezTo>
                    <a:pt x="650" y="520"/>
                    <a:pt x="650" y="519"/>
                    <a:pt x="649" y="519"/>
                  </a:cubicBezTo>
                  <a:close/>
                  <a:moveTo>
                    <a:pt x="652" y="524"/>
                  </a:moveTo>
                  <a:cubicBezTo>
                    <a:pt x="651" y="523"/>
                    <a:pt x="651" y="522"/>
                    <a:pt x="650" y="522"/>
                  </a:cubicBezTo>
                  <a:cubicBezTo>
                    <a:pt x="650" y="521"/>
                    <a:pt x="650" y="522"/>
                    <a:pt x="650" y="522"/>
                  </a:cubicBezTo>
                  <a:cubicBezTo>
                    <a:pt x="651" y="522"/>
                    <a:pt x="651" y="522"/>
                    <a:pt x="652" y="522"/>
                  </a:cubicBezTo>
                  <a:cubicBezTo>
                    <a:pt x="653" y="522"/>
                    <a:pt x="653" y="523"/>
                    <a:pt x="655" y="524"/>
                  </a:cubicBezTo>
                  <a:cubicBezTo>
                    <a:pt x="654" y="525"/>
                    <a:pt x="653" y="524"/>
                    <a:pt x="652" y="524"/>
                  </a:cubicBezTo>
                  <a:close/>
                  <a:moveTo>
                    <a:pt x="654" y="516"/>
                  </a:moveTo>
                  <a:cubicBezTo>
                    <a:pt x="651" y="514"/>
                    <a:pt x="649" y="512"/>
                    <a:pt x="647" y="510"/>
                  </a:cubicBezTo>
                  <a:cubicBezTo>
                    <a:pt x="647" y="509"/>
                    <a:pt x="646" y="509"/>
                    <a:pt x="647" y="508"/>
                  </a:cubicBezTo>
                  <a:cubicBezTo>
                    <a:pt x="646" y="508"/>
                    <a:pt x="646" y="508"/>
                    <a:pt x="646" y="508"/>
                  </a:cubicBezTo>
                  <a:cubicBezTo>
                    <a:pt x="645" y="507"/>
                    <a:pt x="645" y="507"/>
                    <a:pt x="644" y="507"/>
                  </a:cubicBezTo>
                  <a:cubicBezTo>
                    <a:pt x="644" y="507"/>
                    <a:pt x="644" y="506"/>
                    <a:pt x="644" y="506"/>
                  </a:cubicBezTo>
                  <a:cubicBezTo>
                    <a:pt x="644" y="506"/>
                    <a:pt x="643" y="506"/>
                    <a:pt x="643" y="505"/>
                  </a:cubicBezTo>
                  <a:cubicBezTo>
                    <a:pt x="643" y="505"/>
                    <a:pt x="643" y="505"/>
                    <a:pt x="643" y="505"/>
                  </a:cubicBezTo>
                  <a:cubicBezTo>
                    <a:pt x="642" y="505"/>
                    <a:pt x="642" y="504"/>
                    <a:pt x="642" y="504"/>
                  </a:cubicBezTo>
                  <a:cubicBezTo>
                    <a:pt x="641" y="503"/>
                    <a:pt x="641" y="503"/>
                    <a:pt x="640" y="502"/>
                  </a:cubicBezTo>
                  <a:cubicBezTo>
                    <a:pt x="640" y="502"/>
                    <a:pt x="640" y="502"/>
                    <a:pt x="640" y="502"/>
                  </a:cubicBezTo>
                  <a:cubicBezTo>
                    <a:pt x="639" y="501"/>
                    <a:pt x="639" y="501"/>
                    <a:pt x="638" y="500"/>
                  </a:cubicBezTo>
                  <a:cubicBezTo>
                    <a:pt x="639" y="499"/>
                    <a:pt x="639" y="500"/>
                    <a:pt x="639" y="499"/>
                  </a:cubicBezTo>
                  <a:cubicBezTo>
                    <a:pt x="640" y="499"/>
                    <a:pt x="640" y="499"/>
                    <a:pt x="641" y="500"/>
                  </a:cubicBezTo>
                  <a:cubicBezTo>
                    <a:pt x="641" y="500"/>
                    <a:pt x="641" y="501"/>
                    <a:pt x="641" y="502"/>
                  </a:cubicBezTo>
                  <a:cubicBezTo>
                    <a:pt x="642" y="503"/>
                    <a:pt x="642" y="504"/>
                    <a:pt x="644" y="505"/>
                  </a:cubicBezTo>
                  <a:cubicBezTo>
                    <a:pt x="645" y="505"/>
                    <a:pt x="643" y="504"/>
                    <a:pt x="644" y="503"/>
                  </a:cubicBezTo>
                  <a:cubicBezTo>
                    <a:pt x="645" y="504"/>
                    <a:pt x="645" y="505"/>
                    <a:pt x="646" y="506"/>
                  </a:cubicBezTo>
                  <a:cubicBezTo>
                    <a:pt x="647" y="505"/>
                    <a:pt x="647" y="506"/>
                    <a:pt x="648" y="507"/>
                  </a:cubicBezTo>
                  <a:cubicBezTo>
                    <a:pt x="648" y="508"/>
                    <a:pt x="649" y="508"/>
                    <a:pt x="650" y="509"/>
                  </a:cubicBezTo>
                  <a:cubicBezTo>
                    <a:pt x="650" y="509"/>
                    <a:pt x="650" y="509"/>
                    <a:pt x="651" y="509"/>
                  </a:cubicBezTo>
                  <a:cubicBezTo>
                    <a:pt x="651" y="509"/>
                    <a:pt x="652" y="509"/>
                    <a:pt x="652" y="510"/>
                  </a:cubicBezTo>
                  <a:cubicBezTo>
                    <a:pt x="652" y="510"/>
                    <a:pt x="652" y="510"/>
                    <a:pt x="652" y="510"/>
                  </a:cubicBezTo>
                  <a:cubicBezTo>
                    <a:pt x="653" y="510"/>
                    <a:pt x="653" y="510"/>
                    <a:pt x="653" y="511"/>
                  </a:cubicBezTo>
                  <a:cubicBezTo>
                    <a:pt x="654" y="512"/>
                    <a:pt x="653" y="510"/>
                    <a:pt x="654" y="511"/>
                  </a:cubicBezTo>
                  <a:cubicBezTo>
                    <a:pt x="654" y="511"/>
                    <a:pt x="656" y="511"/>
                    <a:pt x="655" y="512"/>
                  </a:cubicBezTo>
                  <a:cubicBezTo>
                    <a:pt x="657" y="512"/>
                    <a:pt x="657" y="513"/>
                    <a:pt x="659" y="514"/>
                  </a:cubicBezTo>
                  <a:cubicBezTo>
                    <a:pt x="659" y="515"/>
                    <a:pt x="660" y="515"/>
                    <a:pt x="660" y="516"/>
                  </a:cubicBezTo>
                  <a:cubicBezTo>
                    <a:pt x="662" y="516"/>
                    <a:pt x="664" y="515"/>
                    <a:pt x="667" y="517"/>
                  </a:cubicBezTo>
                  <a:cubicBezTo>
                    <a:pt x="667" y="517"/>
                    <a:pt x="668" y="518"/>
                    <a:pt x="669" y="518"/>
                  </a:cubicBezTo>
                  <a:cubicBezTo>
                    <a:pt x="670" y="519"/>
                    <a:pt x="670" y="519"/>
                    <a:pt x="671" y="519"/>
                  </a:cubicBezTo>
                  <a:cubicBezTo>
                    <a:pt x="671" y="519"/>
                    <a:pt x="671" y="519"/>
                    <a:pt x="671" y="519"/>
                  </a:cubicBezTo>
                  <a:cubicBezTo>
                    <a:pt x="672" y="519"/>
                    <a:pt x="674" y="519"/>
                    <a:pt x="675" y="519"/>
                  </a:cubicBezTo>
                  <a:cubicBezTo>
                    <a:pt x="675" y="519"/>
                    <a:pt x="676" y="519"/>
                    <a:pt x="676" y="519"/>
                  </a:cubicBezTo>
                  <a:cubicBezTo>
                    <a:pt x="677" y="519"/>
                    <a:pt x="676" y="519"/>
                    <a:pt x="676" y="519"/>
                  </a:cubicBezTo>
                  <a:cubicBezTo>
                    <a:pt x="677" y="520"/>
                    <a:pt x="677" y="519"/>
                    <a:pt x="677" y="519"/>
                  </a:cubicBezTo>
                  <a:cubicBezTo>
                    <a:pt x="678" y="520"/>
                    <a:pt x="677" y="520"/>
                    <a:pt x="678" y="520"/>
                  </a:cubicBezTo>
                  <a:cubicBezTo>
                    <a:pt x="679" y="521"/>
                    <a:pt x="679" y="519"/>
                    <a:pt x="680" y="520"/>
                  </a:cubicBezTo>
                  <a:cubicBezTo>
                    <a:pt x="680" y="522"/>
                    <a:pt x="679" y="522"/>
                    <a:pt x="677" y="522"/>
                  </a:cubicBezTo>
                  <a:cubicBezTo>
                    <a:pt x="676" y="522"/>
                    <a:pt x="676" y="522"/>
                    <a:pt x="675" y="522"/>
                  </a:cubicBezTo>
                  <a:cubicBezTo>
                    <a:pt x="675" y="522"/>
                    <a:pt x="674" y="522"/>
                    <a:pt x="674" y="522"/>
                  </a:cubicBezTo>
                  <a:cubicBezTo>
                    <a:pt x="671" y="521"/>
                    <a:pt x="669" y="521"/>
                    <a:pt x="666" y="520"/>
                  </a:cubicBezTo>
                  <a:cubicBezTo>
                    <a:pt x="665" y="519"/>
                    <a:pt x="665" y="521"/>
                    <a:pt x="664" y="520"/>
                  </a:cubicBezTo>
                  <a:cubicBezTo>
                    <a:pt x="663" y="519"/>
                    <a:pt x="661" y="519"/>
                    <a:pt x="660" y="519"/>
                  </a:cubicBezTo>
                  <a:cubicBezTo>
                    <a:pt x="659" y="518"/>
                    <a:pt x="659" y="518"/>
                    <a:pt x="658" y="517"/>
                  </a:cubicBezTo>
                  <a:cubicBezTo>
                    <a:pt x="658" y="517"/>
                    <a:pt x="657" y="517"/>
                    <a:pt x="657" y="516"/>
                  </a:cubicBezTo>
                  <a:cubicBezTo>
                    <a:pt x="656" y="515"/>
                    <a:pt x="655" y="516"/>
                    <a:pt x="654" y="516"/>
                  </a:cubicBezTo>
                  <a:close/>
                  <a:moveTo>
                    <a:pt x="678" y="525"/>
                  </a:moveTo>
                  <a:cubicBezTo>
                    <a:pt x="677" y="525"/>
                    <a:pt x="675" y="525"/>
                    <a:pt x="674" y="525"/>
                  </a:cubicBezTo>
                  <a:cubicBezTo>
                    <a:pt x="674" y="525"/>
                    <a:pt x="674" y="525"/>
                    <a:pt x="673" y="525"/>
                  </a:cubicBezTo>
                  <a:cubicBezTo>
                    <a:pt x="672" y="526"/>
                    <a:pt x="673" y="524"/>
                    <a:pt x="672" y="524"/>
                  </a:cubicBezTo>
                  <a:cubicBezTo>
                    <a:pt x="671" y="525"/>
                    <a:pt x="671" y="525"/>
                    <a:pt x="671" y="525"/>
                  </a:cubicBezTo>
                  <a:cubicBezTo>
                    <a:pt x="670" y="525"/>
                    <a:pt x="669" y="524"/>
                    <a:pt x="668" y="524"/>
                  </a:cubicBezTo>
                  <a:cubicBezTo>
                    <a:pt x="669" y="524"/>
                    <a:pt x="669" y="523"/>
                    <a:pt x="669" y="523"/>
                  </a:cubicBezTo>
                  <a:cubicBezTo>
                    <a:pt x="670" y="523"/>
                    <a:pt x="670" y="524"/>
                    <a:pt x="671" y="524"/>
                  </a:cubicBezTo>
                  <a:cubicBezTo>
                    <a:pt x="671" y="524"/>
                    <a:pt x="671" y="524"/>
                    <a:pt x="672" y="524"/>
                  </a:cubicBezTo>
                  <a:cubicBezTo>
                    <a:pt x="672" y="524"/>
                    <a:pt x="672" y="524"/>
                    <a:pt x="672" y="524"/>
                  </a:cubicBezTo>
                  <a:cubicBezTo>
                    <a:pt x="673" y="523"/>
                    <a:pt x="674" y="524"/>
                    <a:pt x="675" y="524"/>
                  </a:cubicBezTo>
                  <a:cubicBezTo>
                    <a:pt x="675" y="524"/>
                    <a:pt x="676" y="524"/>
                    <a:pt x="676" y="524"/>
                  </a:cubicBezTo>
                  <a:cubicBezTo>
                    <a:pt x="677" y="524"/>
                    <a:pt x="678" y="524"/>
                    <a:pt x="678" y="524"/>
                  </a:cubicBezTo>
                  <a:cubicBezTo>
                    <a:pt x="678" y="524"/>
                    <a:pt x="678" y="524"/>
                    <a:pt x="678" y="525"/>
                  </a:cubicBezTo>
                  <a:close/>
                  <a:moveTo>
                    <a:pt x="657" y="520"/>
                  </a:moveTo>
                  <a:cubicBezTo>
                    <a:pt x="660" y="521"/>
                    <a:pt x="664" y="521"/>
                    <a:pt x="665" y="523"/>
                  </a:cubicBezTo>
                  <a:cubicBezTo>
                    <a:pt x="665" y="524"/>
                    <a:pt x="664" y="523"/>
                    <a:pt x="664" y="523"/>
                  </a:cubicBezTo>
                  <a:cubicBezTo>
                    <a:pt x="663" y="524"/>
                    <a:pt x="664" y="524"/>
                    <a:pt x="664" y="525"/>
                  </a:cubicBezTo>
                  <a:cubicBezTo>
                    <a:pt x="662" y="525"/>
                    <a:pt x="660" y="525"/>
                    <a:pt x="658" y="524"/>
                  </a:cubicBezTo>
                  <a:cubicBezTo>
                    <a:pt x="659" y="523"/>
                    <a:pt x="662" y="525"/>
                    <a:pt x="662" y="523"/>
                  </a:cubicBezTo>
                  <a:cubicBezTo>
                    <a:pt x="661" y="521"/>
                    <a:pt x="656" y="522"/>
                    <a:pt x="657" y="520"/>
                  </a:cubicBezTo>
                  <a:close/>
                  <a:moveTo>
                    <a:pt x="676" y="535"/>
                  </a:moveTo>
                  <a:cubicBezTo>
                    <a:pt x="675" y="535"/>
                    <a:pt x="674" y="535"/>
                    <a:pt x="673" y="535"/>
                  </a:cubicBezTo>
                  <a:cubicBezTo>
                    <a:pt x="672" y="535"/>
                    <a:pt x="672" y="535"/>
                    <a:pt x="671" y="535"/>
                  </a:cubicBezTo>
                  <a:cubicBezTo>
                    <a:pt x="671" y="535"/>
                    <a:pt x="671" y="535"/>
                    <a:pt x="670" y="535"/>
                  </a:cubicBezTo>
                  <a:cubicBezTo>
                    <a:pt x="670" y="535"/>
                    <a:pt x="670" y="534"/>
                    <a:pt x="670" y="534"/>
                  </a:cubicBezTo>
                  <a:cubicBezTo>
                    <a:pt x="669" y="534"/>
                    <a:pt x="669" y="534"/>
                    <a:pt x="668" y="534"/>
                  </a:cubicBezTo>
                  <a:cubicBezTo>
                    <a:pt x="667" y="533"/>
                    <a:pt x="667" y="533"/>
                    <a:pt x="665" y="533"/>
                  </a:cubicBezTo>
                  <a:cubicBezTo>
                    <a:pt x="665" y="533"/>
                    <a:pt x="665" y="533"/>
                    <a:pt x="665" y="533"/>
                  </a:cubicBezTo>
                  <a:cubicBezTo>
                    <a:pt x="664" y="533"/>
                    <a:pt x="664" y="533"/>
                    <a:pt x="664" y="533"/>
                  </a:cubicBezTo>
                  <a:cubicBezTo>
                    <a:pt x="663" y="533"/>
                    <a:pt x="663" y="533"/>
                    <a:pt x="662" y="533"/>
                  </a:cubicBezTo>
                  <a:cubicBezTo>
                    <a:pt x="662" y="533"/>
                    <a:pt x="661" y="532"/>
                    <a:pt x="661" y="532"/>
                  </a:cubicBezTo>
                  <a:cubicBezTo>
                    <a:pt x="661" y="532"/>
                    <a:pt x="661" y="532"/>
                    <a:pt x="660" y="532"/>
                  </a:cubicBezTo>
                  <a:cubicBezTo>
                    <a:pt x="660" y="532"/>
                    <a:pt x="659" y="532"/>
                    <a:pt x="659" y="531"/>
                  </a:cubicBezTo>
                  <a:cubicBezTo>
                    <a:pt x="658" y="531"/>
                    <a:pt x="656" y="531"/>
                    <a:pt x="657" y="530"/>
                  </a:cubicBezTo>
                  <a:cubicBezTo>
                    <a:pt x="659" y="531"/>
                    <a:pt x="660" y="532"/>
                    <a:pt x="662" y="531"/>
                  </a:cubicBezTo>
                  <a:cubicBezTo>
                    <a:pt x="663" y="532"/>
                    <a:pt x="666" y="533"/>
                    <a:pt x="667" y="532"/>
                  </a:cubicBezTo>
                  <a:cubicBezTo>
                    <a:pt x="667" y="532"/>
                    <a:pt x="668" y="532"/>
                    <a:pt x="669" y="533"/>
                  </a:cubicBezTo>
                  <a:cubicBezTo>
                    <a:pt x="669" y="533"/>
                    <a:pt x="669" y="533"/>
                    <a:pt x="669" y="533"/>
                  </a:cubicBezTo>
                  <a:cubicBezTo>
                    <a:pt x="670" y="534"/>
                    <a:pt x="670" y="533"/>
                    <a:pt x="671" y="533"/>
                  </a:cubicBezTo>
                  <a:cubicBezTo>
                    <a:pt x="672" y="533"/>
                    <a:pt x="672" y="534"/>
                    <a:pt x="672" y="534"/>
                  </a:cubicBezTo>
                  <a:cubicBezTo>
                    <a:pt x="672" y="534"/>
                    <a:pt x="673" y="534"/>
                    <a:pt x="673" y="535"/>
                  </a:cubicBezTo>
                  <a:cubicBezTo>
                    <a:pt x="674" y="534"/>
                    <a:pt x="676" y="535"/>
                    <a:pt x="678" y="535"/>
                  </a:cubicBezTo>
                  <a:cubicBezTo>
                    <a:pt x="679" y="535"/>
                    <a:pt x="679" y="536"/>
                    <a:pt x="679" y="536"/>
                  </a:cubicBezTo>
                  <a:cubicBezTo>
                    <a:pt x="679" y="537"/>
                    <a:pt x="677" y="536"/>
                    <a:pt x="676" y="535"/>
                  </a:cubicBezTo>
                  <a:close/>
                  <a:moveTo>
                    <a:pt x="681" y="534"/>
                  </a:moveTo>
                  <a:cubicBezTo>
                    <a:pt x="681" y="534"/>
                    <a:pt x="680" y="534"/>
                    <a:pt x="680" y="534"/>
                  </a:cubicBezTo>
                  <a:cubicBezTo>
                    <a:pt x="678" y="534"/>
                    <a:pt x="678" y="534"/>
                    <a:pt x="678" y="534"/>
                  </a:cubicBezTo>
                  <a:cubicBezTo>
                    <a:pt x="678" y="533"/>
                    <a:pt x="679" y="534"/>
                    <a:pt x="679" y="534"/>
                  </a:cubicBezTo>
                  <a:cubicBezTo>
                    <a:pt x="681" y="534"/>
                    <a:pt x="682" y="533"/>
                    <a:pt x="683" y="534"/>
                  </a:cubicBezTo>
                  <a:cubicBezTo>
                    <a:pt x="682" y="535"/>
                    <a:pt x="682" y="534"/>
                    <a:pt x="681" y="534"/>
                  </a:cubicBezTo>
                  <a:close/>
                  <a:moveTo>
                    <a:pt x="683" y="522"/>
                  </a:moveTo>
                  <a:cubicBezTo>
                    <a:pt x="684" y="521"/>
                    <a:pt x="684" y="521"/>
                    <a:pt x="685" y="522"/>
                  </a:cubicBezTo>
                  <a:cubicBezTo>
                    <a:pt x="685" y="522"/>
                    <a:pt x="684" y="522"/>
                    <a:pt x="683" y="522"/>
                  </a:cubicBezTo>
                  <a:close/>
                  <a:moveTo>
                    <a:pt x="688" y="535"/>
                  </a:moveTo>
                  <a:cubicBezTo>
                    <a:pt x="688" y="535"/>
                    <a:pt x="686" y="536"/>
                    <a:pt x="686" y="535"/>
                  </a:cubicBezTo>
                  <a:cubicBezTo>
                    <a:pt x="686" y="534"/>
                    <a:pt x="686" y="535"/>
                    <a:pt x="687" y="535"/>
                  </a:cubicBezTo>
                  <a:cubicBezTo>
                    <a:pt x="687" y="535"/>
                    <a:pt x="688" y="535"/>
                    <a:pt x="688" y="535"/>
                  </a:cubicBezTo>
                  <a:cubicBezTo>
                    <a:pt x="688" y="535"/>
                    <a:pt x="689" y="535"/>
                    <a:pt x="689" y="535"/>
                  </a:cubicBezTo>
                  <a:cubicBezTo>
                    <a:pt x="690" y="536"/>
                    <a:pt x="689" y="535"/>
                    <a:pt x="688" y="535"/>
                  </a:cubicBezTo>
                  <a:close/>
                  <a:moveTo>
                    <a:pt x="692" y="536"/>
                  </a:moveTo>
                  <a:cubicBezTo>
                    <a:pt x="692" y="535"/>
                    <a:pt x="692" y="536"/>
                    <a:pt x="693" y="536"/>
                  </a:cubicBezTo>
                  <a:cubicBezTo>
                    <a:pt x="694" y="536"/>
                    <a:pt x="694" y="535"/>
                    <a:pt x="695" y="536"/>
                  </a:cubicBezTo>
                  <a:cubicBezTo>
                    <a:pt x="694" y="537"/>
                    <a:pt x="693" y="536"/>
                    <a:pt x="692" y="536"/>
                  </a:cubicBezTo>
                  <a:close/>
                  <a:moveTo>
                    <a:pt x="694" y="523"/>
                  </a:moveTo>
                  <a:cubicBezTo>
                    <a:pt x="691" y="522"/>
                    <a:pt x="688" y="523"/>
                    <a:pt x="686" y="522"/>
                  </a:cubicBezTo>
                  <a:cubicBezTo>
                    <a:pt x="686" y="521"/>
                    <a:pt x="687" y="521"/>
                    <a:pt x="688" y="521"/>
                  </a:cubicBezTo>
                  <a:cubicBezTo>
                    <a:pt x="688" y="521"/>
                    <a:pt x="688" y="522"/>
                    <a:pt x="689" y="522"/>
                  </a:cubicBezTo>
                  <a:cubicBezTo>
                    <a:pt x="689" y="522"/>
                    <a:pt x="689" y="521"/>
                    <a:pt x="689" y="521"/>
                  </a:cubicBezTo>
                  <a:cubicBezTo>
                    <a:pt x="690" y="521"/>
                    <a:pt x="691" y="522"/>
                    <a:pt x="691" y="522"/>
                  </a:cubicBezTo>
                  <a:cubicBezTo>
                    <a:pt x="692" y="521"/>
                    <a:pt x="692" y="521"/>
                    <a:pt x="692" y="521"/>
                  </a:cubicBezTo>
                  <a:cubicBezTo>
                    <a:pt x="693" y="521"/>
                    <a:pt x="694" y="521"/>
                    <a:pt x="695" y="521"/>
                  </a:cubicBezTo>
                  <a:cubicBezTo>
                    <a:pt x="695" y="521"/>
                    <a:pt x="696" y="522"/>
                    <a:pt x="697" y="520"/>
                  </a:cubicBezTo>
                  <a:cubicBezTo>
                    <a:pt x="697" y="521"/>
                    <a:pt x="698" y="521"/>
                    <a:pt x="699" y="521"/>
                  </a:cubicBezTo>
                  <a:cubicBezTo>
                    <a:pt x="699" y="521"/>
                    <a:pt x="699" y="520"/>
                    <a:pt x="700" y="520"/>
                  </a:cubicBezTo>
                  <a:cubicBezTo>
                    <a:pt x="701" y="520"/>
                    <a:pt x="702" y="520"/>
                    <a:pt x="703" y="519"/>
                  </a:cubicBezTo>
                  <a:cubicBezTo>
                    <a:pt x="703" y="520"/>
                    <a:pt x="703" y="520"/>
                    <a:pt x="703" y="521"/>
                  </a:cubicBezTo>
                  <a:cubicBezTo>
                    <a:pt x="703" y="520"/>
                    <a:pt x="704" y="521"/>
                    <a:pt x="705" y="521"/>
                  </a:cubicBezTo>
                  <a:cubicBezTo>
                    <a:pt x="706" y="521"/>
                    <a:pt x="706" y="520"/>
                    <a:pt x="707" y="520"/>
                  </a:cubicBezTo>
                  <a:cubicBezTo>
                    <a:pt x="708" y="520"/>
                    <a:pt x="708" y="520"/>
                    <a:pt x="709" y="520"/>
                  </a:cubicBezTo>
                  <a:cubicBezTo>
                    <a:pt x="709" y="520"/>
                    <a:pt x="710" y="519"/>
                    <a:pt x="710" y="519"/>
                  </a:cubicBezTo>
                  <a:cubicBezTo>
                    <a:pt x="711" y="519"/>
                    <a:pt x="711" y="520"/>
                    <a:pt x="711" y="519"/>
                  </a:cubicBezTo>
                  <a:cubicBezTo>
                    <a:pt x="712" y="519"/>
                    <a:pt x="712" y="519"/>
                    <a:pt x="712" y="519"/>
                  </a:cubicBezTo>
                  <a:cubicBezTo>
                    <a:pt x="713" y="519"/>
                    <a:pt x="713" y="518"/>
                    <a:pt x="715" y="519"/>
                  </a:cubicBezTo>
                  <a:cubicBezTo>
                    <a:pt x="715" y="519"/>
                    <a:pt x="715" y="519"/>
                    <a:pt x="716" y="518"/>
                  </a:cubicBezTo>
                  <a:cubicBezTo>
                    <a:pt x="716" y="520"/>
                    <a:pt x="715" y="519"/>
                    <a:pt x="714" y="519"/>
                  </a:cubicBezTo>
                  <a:cubicBezTo>
                    <a:pt x="714" y="519"/>
                    <a:pt x="713" y="520"/>
                    <a:pt x="713" y="520"/>
                  </a:cubicBezTo>
                  <a:cubicBezTo>
                    <a:pt x="713" y="520"/>
                    <a:pt x="712" y="520"/>
                    <a:pt x="712" y="520"/>
                  </a:cubicBezTo>
                  <a:cubicBezTo>
                    <a:pt x="712" y="520"/>
                    <a:pt x="711" y="521"/>
                    <a:pt x="711" y="521"/>
                  </a:cubicBezTo>
                  <a:cubicBezTo>
                    <a:pt x="711" y="521"/>
                    <a:pt x="710" y="521"/>
                    <a:pt x="710" y="521"/>
                  </a:cubicBezTo>
                  <a:cubicBezTo>
                    <a:pt x="709" y="521"/>
                    <a:pt x="709" y="521"/>
                    <a:pt x="709" y="521"/>
                  </a:cubicBezTo>
                  <a:cubicBezTo>
                    <a:pt x="708" y="521"/>
                    <a:pt x="708" y="522"/>
                    <a:pt x="708" y="522"/>
                  </a:cubicBezTo>
                  <a:cubicBezTo>
                    <a:pt x="707" y="522"/>
                    <a:pt x="706" y="521"/>
                    <a:pt x="705" y="522"/>
                  </a:cubicBezTo>
                  <a:cubicBezTo>
                    <a:pt x="705" y="522"/>
                    <a:pt x="705" y="522"/>
                    <a:pt x="704" y="522"/>
                  </a:cubicBezTo>
                  <a:cubicBezTo>
                    <a:pt x="703" y="522"/>
                    <a:pt x="701" y="522"/>
                    <a:pt x="700" y="523"/>
                  </a:cubicBezTo>
                  <a:cubicBezTo>
                    <a:pt x="697" y="522"/>
                    <a:pt x="695" y="522"/>
                    <a:pt x="694" y="523"/>
                  </a:cubicBezTo>
                  <a:close/>
                  <a:moveTo>
                    <a:pt x="698" y="535"/>
                  </a:moveTo>
                  <a:cubicBezTo>
                    <a:pt x="698" y="534"/>
                    <a:pt x="700" y="536"/>
                    <a:pt x="700" y="536"/>
                  </a:cubicBezTo>
                  <a:cubicBezTo>
                    <a:pt x="700" y="537"/>
                    <a:pt x="698" y="536"/>
                    <a:pt x="698" y="535"/>
                  </a:cubicBezTo>
                  <a:close/>
                  <a:moveTo>
                    <a:pt x="716" y="527"/>
                  </a:moveTo>
                  <a:cubicBezTo>
                    <a:pt x="715" y="527"/>
                    <a:pt x="715" y="527"/>
                    <a:pt x="715" y="527"/>
                  </a:cubicBezTo>
                  <a:cubicBezTo>
                    <a:pt x="714" y="527"/>
                    <a:pt x="714" y="526"/>
                    <a:pt x="714" y="527"/>
                  </a:cubicBezTo>
                  <a:cubicBezTo>
                    <a:pt x="713" y="527"/>
                    <a:pt x="712" y="527"/>
                    <a:pt x="712" y="527"/>
                  </a:cubicBezTo>
                  <a:cubicBezTo>
                    <a:pt x="712" y="528"/>
                    <a:pt x="711" y="527"/>
                    <a:pt x="711" y="528"/>
                  </a:cubicBezTo>
                  <a:cubicBezTo>
                    <a:pt x="709" y="527"/>
                    <a:pt x="708" y="529"/>
                    <a:pt x="706" y="528"/>
                  </a:cubicBezTo>
                  <a:cubicBezTo>
                    <a:pt x="705" y="528"/>
                    <a:pt x="705" y="529"/>
                    <a:pt x="705" y="529"/>
                  </a:cubicBezTo>
                  <a:cubicBezTo>
                    <a:pt x="704" y="529"/>
                    <a:pt x="703" y="530"/>
                    <a:pt x="703" y="530"/>
                  </a:cubicBezTo>
                  <a:cubicBezTo>
                    <a:pt x="702" y="530"/>
                    <a:pt x="702" y="529"/>
                    <a:pt x="702" y="529"/>
                  </a:cubicBezTo>
                  <a:cubicBezTo>
                    <a:pt x="702" y="529"/>
                    <a:pt x="701" y="530"/>
                    <a:pt x="701" y="530"/>
                  </a:cubicBezTo>
                  <a:cubicBezTo>
                    <a:pt x="701" y="530"/>
                    <a:pt x="700" y="530"/>
                    <a:pt x="699" y="530"/>
                  </a:cubicBezTo>
                  <a:cubicBezTo>
                    <a:pt x="698" y="530"/>
                    <a:pt x="698" y="530"/>
                    <a:pt x="698" y="530"/>
                  </a:cubicBezTo>
                  <a:cubicBezTo>
                    <a:pt x="698" y="529"/>
                    <a:pt x="698" y="529"/>
                    <a:pt x="699" y="530"/>
                  </a:cubicBezTo>
                  <a:cubicBezTo>
                    <a:pt x="700" y="530"/>
                    <a:pt x="700" y="529"/>
                    <a:pt x="700" y="529"/>
                  </a:cubicBezTo>
                  <a:cubicBezTo>
                    <a:pt x="701" y="528"/>
                    <a:pt x="701" y="529"/>
                    <a:pt x="701" y="529"/>
                  </a:cubicBezTo>
                  <a:cubicBezTo>
                    <a:pt x="701" y="529"/>
                    <a:pt x="702" y="528"/>
                    <a:pt x="702" y="528"/>
                  </a:cubicBezTo>
                  <a:cubicBezTo>
                    <a:pt x="702" y="528"/>
                    <a:pt x="702" y="529"/>
                    <a:pt x="702" y="529"/>
                  </a:cubicBezTo>
                  <a:cubicBezTo>
                    <a:pt x="703" y="528"/>
                    <a:pt x="703" y="528"/>
                    <a:pt x="703" y="528"/>
                  </a:cubicBezTo>
                  <a:cubicBezTo>
                    <a:pt x="704" y="528"/>
                    <a:pt x="705" y="528"/>
                    <a:pt x="706" y="527"/>
                  </a:cubicBezTo>
                  <a:cubicBezTo>
                    <a:pt x="707" y="527"/>
                    <a:pt x="709" y="527"/>
                    <a:pt x="710" y="527"/>
                  </a:cubicBezTo>
                  <a:cubicBezTo>
                    <a:pt x="711" y="526"/>
                    <a:pt x="713" y="526"/>
                    <a:pt x="714" y="526"/>
                  </a:cubicBezTo>
                  <a:cubicBezTo>
                    <a:pt x="715" y="526"/>
                    <a:pt x="714" y="526"/>
                    <a:pt x="714" y="527"/>
                  </a:cubicBezTo>
                  <a:cubicBezTo>
                    <a:pt x="715" y="527"/>
                    <a:pt x="715" y="526"/>
                    <a:pt x="716" y="526"/>
                  </a:cubicBezTo>
                  <a:cubicBezTo>
                    <a:pt x="716" y="526"/>
                    <a:pt x="716" y="526"/>
                    <a:pt x="717" y="526"/>
                  </a:cubicBezTo>
                  <a:cubicBezTo>
                    <a:pt x="718" y="527"/>
                    <a:pt x="716" y="527"/>
                    <a:pt x="716" y="527"/>
                  </a:cubicBezTo>
                  <a:close/>
                  <a:moveTo>
                    <a:pt x="484" y="270"/>
                  </a:moveTo>
                  <a:cubicBezTo>
                    <a:pt x="484" y="270"/>
                    <a:pt x="484" y="271"/>
                    <a:pt x="484" y="271"/>
                  </a:cubicBezTo>
                  <a:cubicBezTo>
                    <a:pt x="485" y="271"/>
                    <a:pt x="485" y="270"/>
                    <a:pt x="485" y="270"/>
                  </a:cubicBezTo>
                  <a:cubicBezTo>
                    <a:pt x="486" y="270"/>
                    <a:pt x="487" y="271"/>
                    <a:pt x="487" y="270"/>
                  </a:cubicBezTo>
                  <a:cubicBezTo>
                    <a:pt x="488" y="271"/>
                    <a:pt x="488" y="271"/>
                    <a:pt x="488" y="272"/>
                  </a:cubicBezTo>
                  <a:cubicBezTo>
                    <a:pt x="488" y="272"/>
                    <a:pt x="487" y="272"/>
                    <a:pt x="486" y="272"/>
                  </a:cubicBezTo>
                  <a:cubicBezTo>
                    <a:pt x="485" y="271"/>
                    <a:pt x="484" y="272"/>
                    <a:pt x="483" y="271"/>
                  </a:cubicBezTo>
                  <a:cubicBezTo>
                    <a:pt x="483" y="270"/>
                    <a:pt x="484" y="271"/>
                    <a:pt x="484" y="270"/>
                  </a:cubicBezTo>
                  <a:close/>
                  <a:moveTo>
                    <a:pt x="438" y="278"/>
                  </a:moveTo>
                  <a:cubicBezTo>
                    <a:pt x="438" y="278"/>
                    <a:pt x="437" y="278"/>
                    <a:pt x="437" y="278"/>
                  </a:cubicBezTo>
                  <a:cubicBezTo>
                    <a:pt x="436" y="278"/>
                    <a:pt x="436" y="278"/>
                    <a:pt x="436" y="278"/>
                  </a:cubicBezTo>
                  <a:cubicBezTo>
                    <a:pt x="435" y="278"/>
                    <a:pt x="435" y="278"/>
                    <a:pt x="434" y="279"/>
                  </a:cubicBezTo>
                  <a:cubicBezTo>
                    <a:pt x="434" y="279"/>
                    <a:pt x="434" y="279"/>
                    <a:pt x="434" y="279"/>
                  </a:cubicBezTo>
                  <a:cubicBezTo>
                    <a:pt x="434" y="279"/>
                    <a:pt x="433" y="279"/>
                    <a:pt x="433" y="279"/>
                  </a:cubicBezTo>
                  <a:cubicBezTo>
                    <a:pt x="433" y="279"/>
                    <a:pt x="433" y="279"/>
                    <a:pt x="433" y="279"/>
                  </a:cubicBezTo>
                  <a:cubicBezTo>
                    <a:pt x="432" y="280"/>
                    <a:pt x="432" y="281"/>
                    <a:pt x="431" y="281"/>
                  </a:cubicBezTo>
                  <a:cubicBezTo>
                    <a:pt x="431" y="281"/>
                    <a:pt x="430" y="281"/>
                    <a:pt x="430" y="281"/>
                  </a:cubicBezTo>
                  <a:cubicBezTo>
                    <a:pt x="430" y="281"/>
                    <a:pt x="429" y="282"/>
                    <a:pt x="429" y="282"/>
                  </a:cubicBezTo>
                  <a:cubicBezTo>
                    <a:pt x="429" y="281"/>
                    <a:pt x="430" y="281"/>
                    <a:pt x="430" y="280"/>
                  </a:cubicBezTo>
                  <a:cubicBezTo>
                    <a:pt x="431" y="280"/>
                    <a:pt x="431" y="280"/>
                    <a:pt x="431" y="280"/>
                  </a:cubicBezTo>
                  <a:cubicBezTo>
                    <a:pt x="431" y="280"/>
                    <a:pt x="431" y="280"/>
                    <a:pt x="431" y="280"/>
                  </a:cubicBezTo>
                  <a:cubicBezTo>
                    <a:pt x="431" y="280"/>
                    <a:pt x="431" y="280"/>
                    <a:pt x="431" y="280"/>
                  </a:cubicBezTo>
                  <a:cubicBezTo>
                    <a:pt x="431" y="280"/>
                    <a:pt x="431" y="280"/>
                    <a:pt x="431" y="280"/>
                  </a:cubicBezTo>
                  <a:cubicBezTo>
                    <a:pt x="432" y="280"/>
                    <a:pt x="432" y="279"/>
                    <a:pt x="432" y="279"/>
                  </a:cubicBezTo>
                  <a:cubicBezTo>
                    <a:pt x="432" y="279"/>
                    <a:pt x="432" y="279"/>
                    <a:pt x="432" y="279"/>
                  </a:cubicBezTo>
                  <a:cubicBezTo>
                    <a:pt x="432" y="279"/>
                    <a:pt x="432" y="279"/>
                    <a:pt x="432" y="279"/>
                  </a:cubicBezTo>
                  <a:cubicBezTo>
                    <a:pt x="432" y="279"/>
                    <a:pt x="433" y="279"/>
                    <a:pt x="433" y="279"/>
                  </a:cubicBezTo>
                  <a:cubicBezTo>
                    <a:pt x="433" y="279"/>
                    <a:pt x="433" y="279"/>
                    <a:pt x="433" y="278"/>
                  </a:cubicBezTo>
                  <a:cubicBezTo>
                    <a:pt x="433" y="278"/>
                    <a:pt x="434" y="279"/>
                    <a:pt x="434" y="278"/>
                  </a:cubicBezTo>
                  <a:cubicBezTo>
                    <a:pt x="434" y="278"/>
                    <a:pt x="434" y="278"/>
                    <a:pt x="435" y="278"/>
                  </a:cubicBezTo>
                  <a:cubicBezTo>
                    <a:pt x="435" y="278"/>
                    <a:pt x="436" y="278"/>
                    <a:pt x="436" y="277"/>
                  </a:cubicBezTo>
                  <a:cubicBezTo>
                    <a:pt x="437" y="277"/>
                    <a:pt x="438" y="276"/>
                    <a:pt x="438" y="276"/>
                  </a:cubicBezTo>
                  <a:cubicBezTo>
                    <a:pt x="439" y="275"/>
                    <a:pt x="441" y="275"/>
                    <a:pt x="442" y="275"/>
                  </a:cubicBezTo>
                  <a:cubicBezTo>
                    <a:pt x="442" y="275"/>
                    <a:pt x="442" y="275"/>
                    <a:pt x="443" y="275"/>
                  </a:cubicBezTo>
                  <a:cubicBezTo>
                    <a:pt x="441" y="276"/>
                    <a:pt x="440" y="276"/>
                    <a:pt x="438" y="278"/>
                  </a:cubicBezTo>
                  <a:close/>
                  <a:moveTo>
                    <a:pt x="456" y="271"/>
                  </a:moveTo>
                  <a:cubicBezTo>
                    <a:pt x="456" y="271"/>
                    <a:pt x="455" y="272"/>
                    <a:pt x="455" y="272"/>
                  </a:cubicBezTo>
                  <a:cubicBezTo>
                    <a:pt x="455" y="272"/>
                    <a:pt x="454" y="272"/>
                    <a:pt x="454" y="272"/>
                  </a:cubicBezTo>
                  <a:cubicBezTo>
                    <a:pt x="454" y="272"/>
                    <a:pt x="453" y="272"/>
                    <a:pt x="453" y="272"/>
                  </a:cubicBezTo>
                  <a:cubicBezTo>
                    <a:pt x="453" y="273"/>
                    <a:pt x="452" y="272"/>
                    <a:pt x="452" y="272"/>
                  </a:cubicBezTo>
                  <a:cubicBezTo>
                    <a:pt x="451" y="273"/>
                    <a:pt x="451" y="273"/>
                    <a:pt x="451" y="273"/>
                  </a:cubicBezTo>
                  <a:cubicBezTo>
                    <a:pt x="450" y="273"/>
                    <a:pt x="450" y="273"/>
                    <a:pt x="450" y="274"/>
                  </a:cubicBezTo>
                  <a:cubicBezTo>
                    <a:pt x="450" y="274"/>
                    <a:pt x="449" y="273"/>
                    <a:pt x="449" y="273"/>
                  </a:cubicBezTo>
                  <a:cubicBezTo>
                    <a:pt x="449" y="273"/>
                    <a:pt x="449" y="274"/>
                    <a:pt x="448" y="274"/>
                  </a:cubicBezTo>
                  <a:cubicBezTo>
                    <a:pt x="447" y="274"/>
                    <a:pt x="447" y="274"/>
                    <a:pt x="447" y="274"/>
                  </a:cubicBezTo>
                  <a:cubicBezTo>
                    <a:pt x="447" y="273"/>
                    <a:pt x="447" y="274"/>
                    <a:pt x="447" y="274"/>
                  </a:cubicBezTo>
                  <a:cubicBezTo>
                    <a:pt x="447" y="274"/>
                    <a:pt x="447" y="273"/>
                    <a:pt x="448" y="273"/>
                  </a:cubicBezTo>
                  <a:cubicBezTo>
                    <a:pt x="448" y="273"/>
                    <a:pt x="448" y="273"/>
                    <a:pt x="448" y="273"/>
                  </a:cubicBezTo>
                  <a:cubicBezTo>
                    <a:pt x="449" y="273"/>
                    <a:pt x="449" y="273"/>
                    <a:pt x="450" y="273"/>
                  </a:cubicBezTo>
                  <a:cubicBezTo>
                    <a:pt x="450" y="272"/>
                    <a:pt x="450" y="272"/>
                    <a:pt x="450" y="272"/>
                  </a:cubicBezTo>
                  <a:cubicBezTo>
                    <a:pt x="451" y="273"/>
                    <a:pt x="451" y="271"/>
                    <a:pt x="452" y="271"/>
                  </a:cubicBezTo>
                  <a:cubicBezTo>
                    <a:pt x="452" y="271"/>
                    <a:pt x="452" y="271"/>
                    <a:pt x="453" y="271"/>
                  </a:cubicBezTo>
                  <a:cubicBezTo>
                    <a:pt x="453" y="271"/>
                    <a:pt x="454" y="271"/>
                    <a:pt x="454" y="271"/>
                  </a:cubicBezTo>
                  <a:cubicBezTo>
                    <a:pt x="455" y="271"/>
                    <a:pt x="454" y="271"/>
                    <a:pt x="455" y="271"/>
                  </a:cubicBezTo>
                  <a:cubicBezTo>
                    <a:pt x="455" y="270"/>
                    <a:pt x="456" y="271"/>
                    <a:pt x="456" y="270"/>
                  </a:cubicBezTo>
                  <a:cubicBezTo>
                    <a:pt x="457" y="271"/>
                    <a:pt x="457" y="270"/>
                    <a:pt x="457" y="271"/>
                  </a:cubicBezTo>
                  <a:cubicBezTo>
                    <a:pt x="457" y="271"/>
                    <a:pt x="456" y="271"/>
                    <a:pt x="456" y="271"/>
                  </a:cubicBezTo>
                  <a:close/>
                  <a:moveTo>
                    <a:pt x="469" y="271"/>
                  </a:moveTo>
                  <a:cubicBezTo>
                    <a:pt x="468" y="271"/>
                    <a:pt x="467" y="271"/>
                    <a:pt x="467" y="271"/>
                  </a:cubicBezTo>
                  <a:cubicBezTo>
                    <a:pt x="466" y="271"/>
                    <a:pt x="466" y="271"/>
                    <a:pt x="466" y="271"/>
                  </a:cubicBezTo>
                  <a:cubicBezTo>
                    <a:pt x="465" y="271"/>
                    <a:pt x="465" y="271"/>
                    <a:pt x="464" y="271"/>
                  </a:cubicBezTo>
                  <a:cubicBezTo>
                    <a:pt x="464" y="271"/>
                    <a:pt x="464" y="271"/>
                    <a:pt x="464" y="271"/>
                  </a:cubicBezTo>
                  <a:cubicBezTo>
                    <a:pt x="464" y="271"/>
                    <a:pt x="463" y="271"/>
                    <a:pt x="463" y="271"/>
                  </a:cubicBezTo>
                  <a:cubicBezTo>
                    <a:pt x="463" y="271"/>
                    <a:pt x="462" y="271"/>
                    <a:pt x="462" y="271"/>
                  </a:cubicBezTo>
                  <a:cubicBezTo>
                    <a:pt x="462" y="271"/>
                    <a:pt x="462" y="271"/>
                    <a:pt x="462" y="271"/>
                  </a:cubicBezTo>
                  <a:cubicBezTo>
                    <a:pt x="462" y="271"/>
                    <a:pt x="462" y="271"/>
                    <a:pt x="462" y="271"/>
                  </a:cubicBezTo>
                  <a:cubicBezTo>
                    <a:pt x="461" y="271"/>
                    <a:pt x="461" y="271"/>
                    <a:pt x="461" y="271"/>
                  </a:cubicBezTo>
                  <a:cubicBezTo>
                    <a:pt x="460" y="271"/>
                    <a:pt x="460" y="271"/>
                    <a:pt x="460" y="271"/>
                  </a:cubicBezTo>
                  <a:cubicBezTo>
                    <a:pt x="460" y="271"/>
                    <a:pt x="459" y="272"/>
                    <a:pt x="458" y="271"/>
                  </a:cubicBezTo>
                  <a:cubicBezTo>
                    <a:pt x="459" y="271"/>
                    <a:pt x="460" y="271"/>
                    <a:pt x="460" y="271"/>
                  </a:cubicBezTo>
                  <a:cubicBezTo>
                    <a:pt x="461" y="271"/>
                    <a:pt x="462" y="271"/>
                    <a:pt x="463" y="270"/>
                  </a:cubicBezTo>
                  <a:cubicBezTo>
                    <a:pt x="463" y="270"/>
                    <a:pt x="463" y="270"/>
                    <a:pt x="463" y="270"/>
                  </a:cubicBezTo>
                  <a:cubicBezTo>
                    <a:pt x="463" y="270"/>
                    <a:pt x="464" y="270"/>
                    <a:pt x="464" y="270"/>
                  </a:cubicBezTo>
                  <a:cubicBezTo>
                    <a:pt x="464" y="270"/>
                    <a:pt x="464" y="270"/>
                    <a:pt x="465" y="270"/>
                  </a:cubicBezTo>
                  <a:cubicBezTo>
                    <a:pt x="465" y="270"/>
                    <a:pt x="465" y="270"/>
                    <a:pt x="466" y="269"/>
                  </a:cubicBezTo>
                  <a:cubicBezTo>
                    <a:pt x="467" y="270"/>
                    <a:pt x="468" y="270"/>
                    <a:pt x="470" y="271"/>
                  </a:cubicBezTo>
                  <a:cubicBezTo>
                    <a:pt x="469" y="271"/>
                    <a:pt x="469" y="271"/>
                    <a:pt x="469" y="271"/>
                  </a:cubicBezTo>
                  <a:close/>
                  <a:moveTo>
                    <a:pt x="481" y="272"/>
                  </a:moveTo>
                  <a:cubicBezTo>
                    <a:pt x="481" y="271"/>
                    <a:pt x="480" y="271"/>
                    <a:pt x="480" y="271"/>
                  </a:cubicBezTo>
                  <a:cubicBezTo>
                    <a:pt x="478" y="271"/>
                    <a:pt x="477" y="271"/>
                    <a:pt x="476" y="270"/>
                  </a:cubicBezTo>
                  <a:cubicBezTo>
                    <a:pt x="475" y="270"/>
                    <a:pt x="475" y="271"/>
                    <a:pt x="475" y="270"/>
                  </a:cubicBezTo>
                  <a:cubicBezTo>
                    <a:pt x="475" y="270"/>
                    <a:pt x="474" y="270"/>
                    <a:pt x="473" y="270"/>
                  </a:cubicBezTo>
                  <a:cubicBezTo>
                    <a:pt x="473" y="270"/>
                    <a:pt x="472" y="270"/>
                    <a:pt x="472" y="270"/>
                  </a:cubicBezTo>
                  <a:cubicBezTo>
                    <a:pt x="471" y="270"/>
                    <a:pt x="471" y="270"/>
                    <a:pt x="471" y="270"/>
                  </a:cubicBezTo>
                  <a:cubicBezTo>
                    <a:pt x="471" y="269"/>
                    <a:pt x="472" y="269"/>
                    <a:pt x="472" y="269"/>
                  </a:cubicBezTo>
                  <a:cubicBezTo>
                    <a:pt x="472" y="269"/>
                    <a:pt x="472" y="269"/>
                    <a:pt x="473" y="269"/>
                  </a:cubicBezTo>
                  <a:cubicBezTo>
                    <a:pt x="473" y="269"/>
                    <a:pt x="473" y="270"/>
                    <a:pt x="474" y="269"/>
                  </a:cubicBezTo>
                  <a:cubicBezTo>
                    <a:pt x="474" y="269"/>
                    <a:pt x="474" y="269"/>
                    <a:pt x="474" y="269"/>
                  </a:cubicBezTo>
                  <a:cubicBezTo>
                    <a:pt x="475" y="269"/>
                    <a:pt x="475" y="270"/>
                    <a:pt x="476" y="270"/>
                  </a:cubicBezTo>
                  <a:cubicBezTo>
                    <a:pt x="476" y="270"/>
                    <a:pt x="476" y="269"/>
                    <a:pt x="476" y="269"/>
                  </a:cubicBezTo>
                  <a:cubicBezTo>
                    <a:pt x="477" y="269"/>
                    <a:pt x="477" y="270"/>
                    <a:pt x="477" y="270"/>
                  </a:cubicBezTo>
                  <a:cubicBezTo>
                    <a:pt x="478" y="270"/>
                    <a:pt x="478" y="270"/>
                    <a:pt x="479" y="270"/>
                  </a:cubicBezTo>
                  <a:cubicBezTo>
                    <a:pt x="479" y="270"/>
                    <a:pt x="480" y="270"/>
                    <a:pt x="480" y="271"/>
                  </a:cubicBezTo>
                  <a:cubicBezTo>
                    <a:pt x="481" y="271"/>
                    <a:pt x="480" y="270"/>
                    <a:pt x="480" y="270"/>
                  </a:cubicBezTo>
                  <a:cubicBezTo>
                    <a:pt x="480" y="270"/>
                    <a:pt x="481" y="270"/>
                    <a:pt x="481" y="270"/>
                  </a:cubicBezTo>
                  <a:cubicBezTo>
                    <a:pt x="481" y="270"/>
                    <a:pt x="481" y="271"/>
                    <a:pt x="481" y="271"/>
                  </a:cubicBezTo>
                  <a:cubicBezTo>
                    <a:pt x="481" y="271"/>
                    <a:pt x="482" y="271"/>
                    <a:pt x="483" y="271"/>
                  </a:cubicBezTo>
                  <a:cubicBezTo>
                    <a:pt x="482" y="272"/>
                    <a:pt x="482" y="271"/>
                    <a:pt x="481" y="272"/>
                  </a:cubicBezTo>
                  <a:close/>
                  <a:moveTo>
                    <a:pt x="495" y="278"/>
                  </a:moveTo>
                  <a:cubicBezTo>
                    <a:pt x="494" y="276"/>
                    <a:pt x="492" y="276"/>
                    <a:pt x="491" y="275"/>
                  </a:cubicBezTo>
                  <a:cubicBezTo>
                    <a:pt x="490" y="275"/>
                    <a:pt x="490" y="275"/>
                    <a:pt x="490" y="275"/>
                  </a:cubicBezTo>
                  <a:cubicBezTo>
                    <a:pt x="488" y="275"/>
                    <a:pt x="488" y="275"/>
                    <a:pt x="488" y="275"/>
                  </a:cubicBezTo>
                  <a:cubicBezTo>
                    <a:pt x="487" y="275"/>
                    <a:pt x="486" y="275"/>
                    <a:pt x="486" y="274"/>
                  </a:cubicBezTo>
                  <a:cubicBezTo>
                    <a:pt x="484" y="274"/>
                    <a:pt x="483" y="274"/>
                    <a:pt x="482" y="273"/>
                  </a:cubicBezTo>
                  <a:cubicBezTo>
                    <a:pt x="482" y="273"/>
                    <a:pt x="482" y="273"/>
                    <a:pt x="483" y="273"/>
                  </a:cubicBezTo>
                  <a:cubicBezTo>
                    <a:pt x="484" y="272"/>
                    <a:pt x="485" y="273"/>
                    <a:pt x="486" y="273"/>
                  </a:cubicBezTo>
                  <a:cubicBezTo>
                    <a:pt x="486" y="273"/>
                    <a:pt x="486" y="273"/>
                    <a:pt x="486" y="273"/>
                  </a:cubicBezTo>
                  <a:cubicBezTo>
                    <a:pt x="487" y="273"/>
                    <a:pt x="487" y="274"/>
                    <a:pt x="488" y="274"/>
                  </a:cubicBezTo>
                  <a:cubicBezTo>
                    <a:pt x="491" y="274"/>
                    <a:pt x="492" y="274"/>
                    <a:pt x="494" y="275"/>
                  </a:cubicBezTo>
                  <a:cubicBezTo>
                    <a:pt x="495" y="276"/>
                    <a:pt x="496" y="276"/>
                    <a:pt x="497" y="277"/>
                  </a:cubicBezTo>
                  <a:cubicBezTo>
                    <a:pt x="499" y="277"/>
                    <a:pt x="499" y="277"/>
                    <a:pt x="499" y="277"/>
                  </a:cubicBezTo>
                  <a:cubicBezTo>
                    <a:pt x="500" y="278"/>
                    <a:pt x="501" y="278"/>
                    <a:pt x="502" y="279"/>
                  </a:cubicBezTo>
                  <a:cubicBezTo>
                    <a:pt x="503" y="280"/>
                    <a:pt x="503" y="280"/>
                    <a:pt x="503" y="280"/>
                  </a:cubicBezTo>
                  <a:cubicBezTo>
                    <a:pt x="504" y="281"/>
                    <a:pt x="504" y="282"/>
                    <a:pt x="504" y="283"/>
                  </a:cubicBezTo>
                  <a:cubicBezTo>
                    <a:pt x="503" y="283"/>
                    <a:pt x="502" y="282"/>
                    <a:pt x="502" y="281"/>
                  </a:cubicBezTo>
                  <a:cubicBezTo>
                    <a:pt x="501" y="280"/>
                    <a:pt x="500" y="281"/>
                    <a:pt x="500" y="280"/>
                  </a:cubicBezTo>
                  <a:cubicBezTo>
                    <a:pt x="500" y="279"/>
                    <a:pt x="499" y="279"/>
                    <a:pt x="499" y="278"/>
                  </a:cubicBezTo>
                  <a:cubicBezTo>
                    <a:pt x="497" y="279"/>
                    <a:pt x="497" y="276"/>
                    <a:pt x="495" y="278"/>
                  </a:cubicBezTo>
                  <a:close/>
                  <a:moveTo>
                    <a:pt x="557" y="414"/>
                  </a:moveTo>
                  <a:cubicBezTo>
                    <a:pt x="553" y="387"/>
                    <a:pt x="555" y="351"/>
                    <a:pt x="531" y="332"/>
                  </a:cubicBezTo>
                  <a:cubicBezTo>
                    <a:pt x="524" y="327"/>
                    <a:pt x="518" y="323"/>
                    <a:pt x="510" y="323"/>
                  </a:cubicBezTo>
                  <a:cubicBezTo>
                    <a:pt x="503" y="323"/>
                    <a:pt x="502" y="323"/>
                    <a:pt x="496" y="324"/>
                  </a:cubicBezTo>
                  <a:cubicBezTo>
                    <a:pt x="496" y="324"/>
                    <a:pt x="504" y="322"/>
                    <a:pt x="510" y="322"/>
                  </a:cubicBezTo>
                  <a:cubicBezTo>
                    <a:pt x="529" y="321"/>
                    <a:pt x="549" y="333"/>
                    <a:pt x="555" y="366"/>
                  </a:cubicBezTo>
                  <a:cubicBezTo>
                    <a:pt x="558" y="383"/>
                    <a:pt x="559" y="400"/>
                    <a:pt x="561" y="414"/>
                  </a:cubicBezTo>
                  <a:cubicBezTo>
                    <a:pt x="562" y="422"/>
                    <a:pt x="563" y="433"/>
                    <a:pt x="566" y="441"/>
                  </a:cubicBezTo>
                  <a:cubicBezTo>
                    <a:pt x="569" y="452"/>
                    <a:pt x="571" y="460"/>
                    <a:pt x="575" y="471"/>
                  </a:cubicBezTo>
                  <a:cubicBezTo>
                    <a:pt x="566" y="454"/>
                    <a:pt x="561" y="437"/>
                    <a:pt x="557" y="414"/>
                  </a:cubicBezTo>
                  <a:close/>
                  <a:moveTo>
                    <a:pt x="575" y="513"/>
                  </a:moveTo>
                  <a:cubicBezTo>
                    <a:pt x="574" y="512"/>
                    <a:pt x="574" y="512"/>
                    <a:pt x="574" y="511"/>
                  </a:cubicBezTo>
                  <a:cubicBezTo>
                    <a:pt x="575" y="511"/>
                    <a:pt x="576" y="512"/>
                    <a:pt x="575" y="513"/>
                  </a:cubicBezTo>
                  <a:close/>
                  <a:moveTo>
                    <a:pt x="577" y="491"/>
                  </a:moveTo>
                  <a:cubicBezTo>
                    <a:pt x="579" y="491"/>
                    <a:pt x="579" y="491"/>
                    <a:pt x="579" y="491"/>
                  </a:cubicBezTo>
                  <a:cubicBezTo>
                    <a:pt x="578" y="492"/>
                    <a:pt x="579" y="493"/>
                    <a:pt x="579" y="494"/>
                  </a:cubicBezTo>
                  <a:cubicBezTo>
                    <a:pt x="579" y="495"/>
                    <a:pt x="579" y="494"/>
                    <a:pt x="579" y="494"/>
                  </a:cubicBezTo>
                  <a:cubicBezTo>
                    <a:pt x="578" y="493"/>
                    <a:pt x="577" y="492"/>
                    <a:pt x="577" y="491"/>
                  </a:cubicBezTo>
                  <a:close/>
                  <a:moveTo>
                    <a:pt x="579" y="495"/>
                  </a:moveTo>
                  <a:cubicBezTo>
                    <a:pt x="579" y="494"/>
                    <a:pt x="581" y="495"/>
                    <a:pt x="580" y="496"/>
                  </a:cubicBezTo>
                  <a:cubicBezTo>
                    <a:pt x="579" y="496"/>
                    <a:pt x="579" y="495"/>
                    <a:pt x="579" y="495"/>
                  </a:cubicBezTo>
                  <a:close/>
                  <a:moveTo>
                    <a:pt x="581" y="493"/>
                  </a:moveTo>
                  <a:cubicBezTo>
                    <a:pt x="581" y="493"/>
                    <a:pt x="581" y="493"/>
                    <a:pt x="580" y="493"/>
                  </a:cubicBezTo>
                  <a:cubicBezTo>
                    <a:pt x="580" y="492"/>
                    <a:pt x="580" y="492"/>
                    <a:pt x="580" y="491"/>
                  </a:cubicBezTo>
                  <a:cubicBezTo>
                    <a:pt x="580" y="491"/>
                    <a:pt x="580" y="490"/>
                    <a:pt x="579" y="490"/>
                  </a:cubicBezTo>
                  <a:cubicBezTo>
                    <a:pt x="579" y="490"/>
                    <a:pt x="579" y="489"/>
                    <a:pt x="579" y="489"/>
                  </a:cubicBezTo>
                  <a:cubicBezTo>
                    <a:pt x="578" y="488"/>
                    <a:pt x="579" y="488"/>
                    <a:pt x="578" y="487"/>
                  </a:cubicBezTo>
                  <a:cubicBezTo>
                    <a:pt x="578" y="487"/>
                    <a:pt x="578" y="486"/>
                    <a:pt x="578" y="486"/>
                  </a:cubicBezTo>
                  <a:cubicBezTo>
                    <a:pt x="578" y="486"/>
                    <a:pt x="578" y="486"/>
                    <a:pt x="578" y="485"/>
                  </a:cubicBezTo>
                  <a:cubicBezTo>
                    <a:pt x="578" y="484"/>
                    <a:pt x="576" y="483"/>
                    <a:pt x="576" y="482"/>
                  </a:cubicBezTo>
                  <a:cubicBezTo>
                    <a:pt x="576" y="481"/>
                    <a:pt x="576" y="481"/>
                    <a:pt x="575" y="481"/>
                  </a:cubicBezTo>
                  <a:cubicBezTo>
                    <a:pt x="576" y="480"/>
                    <a:pt x="575" y="480"/>
                    <a:pt x="575" y="479"/>
                  </a:cubicBezTo>
                  <a:cubicBezTo>
                    <a:pt x="576" y="479"/>
                    <a:pt x="576" y="479"/>
                    <a:pt x="576" y="479"/>
                  </a:cubicBezTo>
                  <a:cubicBezTo>
                    <a:pt x="576" y="480"/>
                    <a:pt x="577" y="481"/>
                    <a:pt x="577" y="482"/>
                  </a:cubicBezTo>
                  <a:cubicBezTo>
                    <a:pt x="577" y="483"/>
                    <a:pt x="578" y="483"/>
                    <a:pt x="578" y="483"/>
                  </a:cubicBezTo>
                  <a:cubicBezTo>
                    <a:pt x="578" y="485"/>
                    <a:pt x="578" y="487"/>
                    <a:pt x="580" y="487"/>
                  </a:cubicBezTo>
                  <a:cubicBezTo>
                    <a:pt x="580" y="489"/>
                    <a:pt x="580" y="490"/>
                    <a:pt x="582" y="490"/>
                  </a:cubicBezTo>
                  <a:cubicBezTo>
                    <a:pt x="582" y="491"/>
                    <a:pt x="581" y="491"/>
                    <a:pt x="581" y="492"/>
                  </a:cubicBezTo>
                  <a:cubicBezTo>
                    <a:pt x="581" y="493"/>
                    <a:pt x="583" y="494"/>
                    <a:pt x="582" y="495"/>
                  </a:cubicBezTo>
                  <a:cubicBezTo>
                    <a:pt x="582" y="495"/>
                    <a:pt x="582" y="494"/>
                    <a:pt x="582" y="494"/>
                  </a:cubicBezTo>
                  <a:cubicBezTo>
                    <a:pt x="581" y="494"/>
                    <a:pt x="581" y="494"/>
                    <a:pt x="581" y="493"/>
                  </a:cubicBezTo>
                  <a:close/>
                  <a:moveTo>
                    <a:pt x="582" y="501"/>
                  </a:moveTo>
                  <a:cubicBezTo>
                    <a:pt x="582" y="501"/>
                    <a:pt x="582" y="500"/>
                    <a:pt x="582" y="500"/>
                  </a:cubicBezTo>
                  <a:cubicBezTo>
                    <a:pt x="582" y="500"/>
                    <a:pt x="581" y="499"/>
                    <a:pt x="581" y="499"/>
                  </a:cubicBezTo>
                  <a:cubicBezTo>
                    <a:pt x="581" y="499"/>
                    <a:pt x="582" y="499"/>
                    <a:pt x="582" y="499"/>
                  </a:cubicBezTo>
                  <a:cubicBezTo>
                    <a:pt x="582" y="500"/>
                    <a:pt x="582" y="500"/>
                    <a:pt x="583" y="500"/>
                  </a:cubicBezTo>
                  <a:cubicBezTo>
                    <a:pt x="583" y="501"/>
                    <a:pt x="583" y="501"/>
                    <a:pt x="583" y="502"/>
                  </a:cubicBezTo>
                  <a:cubicBezTo>
                    <a:pt x="583" y="502"/>
                    <a:pt x="584" y="502"/>
                    <a:pt x="584" y="502"/>
                  </a:cubicBezTo>
                  <a:cubicBezTo>
                    <a:pt x="584" y="502"/>
                    <a:pt x="584" y="502"/>
                    <a:pt x="584" y="502"/>
                  </a:cubicBezTo>
                  <a:cubicBezTo>
                    <a:pt x="583" y="503"/>
                    <a:pt x="582" y="502"/>
                    <a:pt x="582" y="501"/>
                  </a:cubicBezTo>
                  <a:close/>
                  <a:moveTo>
                    <a:pt x="588" y="505"/>
                  </a:moveTo>
                  <a:cubicBezTo>
                    <a:pt x="587" y="505"/>
                    <a:pt x="586" y="503"/>
                    <a:pt x="586" y="502"/>
                  </a:cubicBezTo>
                  <a:cubicBezTo>
                    <a:pt x="585" y="501"/>
                    <a:pt x="583" y="498"/>
                    <a:pt x="583" y="497"/>
                  </a:cubicBezTo>
                  <a:cubicBezTo>
                    <a:pt x="586" y="498"/>
                    <a:pt x="586" y="498"/>
                    <a:pt x="586" y="498"/>
                  </a:cubicBezTo>
                  <a:cubicBezTo>
                    <a:pt x="586" y="499"/>
                    <a:pt x="586" y="501"/>
                    <a:pt x="586" y="502"/>
                  </a:cubicBezTo>
                  <a:cubicBezTo>
                    <a:pt x="587" y="501"/>
                    <a:pt x="588" y="504"/>
                    <a:pt x="588" y="505"/>
                  </a:cubicBezTo>
                  <a:close/>
                  <a:moveTo>
                    <a:pt x="589" y="536"/>
                  </a:moveTo>
                  <a:cubicBezTo>
                    <a:pt x="589" y="535"/>
                    <a:pt x="591" y="535"/>
                    <a:pt x="591" y="535"/>
                  </a:cubicBezTo>
                  <a:cubicBezTo>
                    <a:pt x="591" y="536"/>
                    <a:pt x="590" y="536"/>
                    <a:pt x="589" y="536"/>
                  </a:cubicBezTo>
                  <a:close/>
                  <a:moveTo>
                    <a:pt x="595" y="538"/>
                  </a:moveTo>
                  <a:cubicBezTo>
                    <a:pt x="594" y="538"/>
                    <a:pt x="594" y="539"/>
                    <a:pt x="594" y="539"/>
                  </a:cubicBezTo>
                  <a:cubicBezTo>
                    <a:pt x="593" y="539"/>
                    <a:pt x="593" y="538"/>
                    <a:pt x="592" y="538"/>
                  </a:cubicBezTo>
                  <a:cubicBezTo>
                    <a:pt x="592" y="537"/>
                    <a:pt x="591" y="537"/>
                    <a:pt x="591" y="536"/>
                  </a:cubicBezTo>
                  <a:cubicBezTo>
                    <a:pt x="593" y="536"/>
                    <a:pt x="593" y="536"/>
                    <a:pt x="593" y="536"/>
                  </a:cubicBezTo>
                  <a:cubicBezTo>
                    <a:pt x="592" y="538"/>
                    <a:pt x="594" y="537"/>
                    <a:pt x="594" y="538"/>
                  </a:cubicBezTo>
                  <a:cubicBezTo>
                    <a:pt x="594" y="538"/>
                    <a:pt x="595" y="538"/>
                    <a:pt x="595" y="537"/>
                  </a:cubicBezTo>
                  <a:cubicBezTo>
                    <a:pt x="595" y="538"/>
                    <a:pt x="596" y="538"/>
                    <a:pt x="596" y="538"/>
                  </a:cubicBezTo>
                  <a:cubicBezTo>
                    <a:pt x="596" y="540"/>
                    <a:pt x="595" y="539"/>
                    <a:pt x="595" y="538"/>
                  </a:cubicBezTo>
                  <a:close/>
                  <a:moveTo>
                    <a:pt x="601" y="542"/>
                  </a:moveTo>
                  <a:cubicBezTo>
                    <a:pt x="600" y="541"/>
                    <a:pt x="599" y="541"/>
                    <a:pt x="597" y="540"/>
                  </a:cubicBezTo>
                  <a:cubicBezTo>
                    <a:pt x="597" y="540"/>
                    <a:pt x="597" y="539"/>
                    <a:pt x="597" y="539"/>
                  </a:cubicBezTo>
                  <a:cubicBezTo>
                    <a:pt x="598" y="539"/>
                    <a:pt x="598" y="540"/>
                    <a:pt x="600" y="540"/>
                  </a:cubicBezTo>
                  <a:cubicBezTo>
                    <a:pt x="600" y="541"/>
                    <a:pt x="601" y="542"/>
                    <a:pt x="603" y="541"/>
                  </a:cubicBezTo>
                  <a:cubicBezTo>
                    <a:pt x="603" y="542"/>
                    <a:pt x="604" y="542"/>
                    <a:pt x="604" y="543"/>
                  </a:cubicBezTo>
                  <a:cubicBezTo>
                    <a:pt x="604" y="544"/>
                    <a:pt x="602" y="542"/>
                    <a:pt x="601" y="542"/>
                  </a:cubicBezTo>
                  <a:close/>
                  <a:moveTo>
                    <a:pt x="601" y="525"/>
                  </a:moveTo>
                  <a:cubicBezTo>
                    <a:pt x="601" y="526"/>
                    <a:pt x="601" y="526"/>
                    <a:pt x="601" y="526"/>
                  </a:cubicBezTo>
                  <a:cubicBezTo>
                    <a:pt x="600" y="526"/>
                    <a:pt x="600" y="525"/>
                    <a:pt x="599" y="525"/>
                  </a:cubicBezTo>
                  <a:cubicBezTo>
                    <a:pt x="600" y="524"/>
                    <a:pt x="599" y="524"/>
                    <a:pt x="599" y="523"/>
                  </a:cubicBezTo>
                  <a:cubicBezTo>
                    <a:pt x="600" y="523"/>
                    <a:pt x="600" y="524"/>
                    <a:pt x="600" y="524"/>
                  </a:cubicBezTo>
                  <a:cubicBezTo>
                    <a:pt x="600" y="525"/>
                    <a:pt x="601" y="525"/>
                    <a:pt x="601" y="525"/>
                  </a:cubicBezTo>
                  <a:close/>
                  <a:moveTo>
                    <a:pt x="610" y="547"/>
                  </a:moveTo>
                  <a:cubicBezTo>
                    <a:pt x="609" y="547"/>
                    <a:pt x="609" y="546"/>
                    <a:pt x="608" y="546"/>
                  </a:cubicBezTo>
                  <a:cubicBezTo>
                    <a:pt x="608" y="544"/>
                    <a:pt x="604" y="545"/>
                    <a:pt x="604" y="543"/>
                  </a:cubicBezTo>
                  <a:cubicBezTo>
                    <a:pt x="605" y="543"/>
                    <a:pt x="605" y="543"/>
                    <a:pt x="606" y="544"/>
                  </a:cubicBezTo>
                  <a:cubicBezTo>
                    <a:pt x="606" y="544"/>
                    <a:pt x="607" y="544"/>
                    <a:pt x="607" y="545"/>
                  </a:cubicBezTo>
                  <a:cubicBezTo>
                    <a:pt x="608" y="545"/>
                    <a:pt x="608" y="545"/>
                    <a:pt x="608" y="545"/>
                  </a:cubicBezTo>
                  <a:cubicBezTo>
                    <a:pt x="609" y="545"/>
                    <a:pt x="609" y="545"/>
                    <a:pt x="609" y="545"/>
                  </a:cubicBezTo>
                  <a:cubicBezTo>
                    <a:pt x="609" y="546"/>
                    <a:pt x="611" y="545"/>
                    <a:pt x="610" y="547"/>
                  </a:cubicBezTo>
                  <a:close/>
                  <a:moveTo>
                    <a:pt x="616" y="534"/>
                  </a:moveTo>
                  <a:cubicBezTo>
                    <a:pt x="615" y="534"/>
                    <a:pt x="614" y="533"/>
                    <a:pt x="613" y="533"/>
                  </a:cubicBezTo>
                  <a:cubicBezTo>
                    <a:pt x="612" y="532"/>
                    <a:pt x="611" y="531"/>
                    <a:pt x="609" y="530"/>
                  </a:cubicBezTo>
                  <a:cubicBezTo>
                    <a:pt x="609" y="529"/>
                    <a:pt x="608" y="530"/>
                    <a:pt x="608" y="529"/>
                  </a:cubicBezTo>
                  <a:cubicBezTo>
                    <a:pt x="607" y="529"/>
                    <a:pt x="607" y="528"/>
                    <a:pt x="606" y="527"/>
                  </a:cubicBezTo>
                  <a:cubicBezTo>
                    <a:pt x="606" y="527"/>
                    <a:pt x="606" y="527"/>
                    <a:pt x="605" y="527"/>
                  </a:cubicBezTo>
                  <a:cubicBezTo>
                    <a:pt x="605" y="527"/>
                    <a:pt x="605" y="526"/>
                    <a:pt x="605" y="526"/>
                  </a:cubicBezTo>
                  <a:cubicBezTo>
                    <a:pt x="605" y="526"/>
                    <a:pt x="604" y="526"/>
                    <a:pt x="604" y="526"/>
                  </a:cubicBezTo>
                  <a:cubicBezTo>
                    <a:pt x="604" y="525"/>
                    <a:pt x="604" y="524"/>
                    <a:pt x="603" y="524"/>
                  </a:cubicBezTo>
                  <a:cubicBezTo>
                    <a:pt x="602" y="523"/>
                    <a:pt x="602" y="523"/>
                    <a:pt x="601" y="522"/>
                  </a:cubicBezTo>
                  <a:cubicBezTo>
                    <a:pt x="601" y="522"/>
                    <a:pt x="600" y="521"/>
                    <a:pt x="600" y="521"/>
                  </a:cubicBezTo>
                  <a:cubicBezTo>
                    <a:pt x="600" y="521"/>
                    <a:pt x="599" y="520"/>
                    <a:pt x="599" y="520"/>
                  </a:cubicBezTo>
                  <a:cubicBezTo>
                    <a:pt x="598" y="520"/>
                    <a:pt x="599" y="519"/>
                    <a:pt x="598" y="519"/>
                  </a:cubicBezTo>
                  <a:cubicBezTo>
                    <a:pt x="598" y="518"/>
                    <a:pt x="597" y="517"/>
                    <a:pt x="596" y="517"/>
                  </a:cubicBezTo>
                  <a:cubicBezTo>
                    <a:pt x="596" y="516"/>
                    <a:pt x="594" y="516"/>
                    <a:pt x="595" y="514"/>
                  </a:cubicBezTo>
                  <a:cubicBezTo>
                    <a:pt x="595" y="514"/>
                    <a:pt x="594" y="514"/>
                    <a:pt x="594" y="514"/>
                  </a:cubicBezTo>
                  <a:cubicBezTo>
                    <a:pt x="594" y="512"/>
                    <a:pt x="592" y="511"/>
                    <a:pt x="591" y="510"/>
                  </a:cubicBezTo>
                  <a:cubicBezTo>
                    <a:pt x="590" y="509"/>
                    <a:pt x="590" y="509"/>
                    <a:pt x="589" y="508"/>
                  </a:cubicBezTo>
                  <a:cubicBezTo>
                    <a:pt x="589" y="507"/>
                    <a:pt x="589" y="507"/>
                    <a:pt x="589" y="507"/>
                  </a:cubicBezTo>
                  <a:cubicBezTo>
                    <a:pt x="590" y="507"/>
                    <a:pt x="590" y="507"/>
                    <a:pt x="590" y="507"/>
                  </a:cubicBezTo>
                  <a:cubicBezTo>
                    <a:pt x="591" y="508"/>
                    <a:pt x="591" y="509"/>
                    <a:pt x="592" y="510"/>
                  </a:cubicBezTo>
                  <a:cubicBezTo>
                    <a:pt x="593" y="511"/>
                    <a:pt x="593" y="512"/>
                    <a:pt x="594" y="512"/>
                  </a:cubicBezTo>
                  <a:cubicBezTo>
                    <a:pt x="594" y="513"/>
                    <a:pt x="595" y="514"/>
                    <a:pt x="595" y="515"/>
                  </a:cubicBezTo>
                  <a:cubicBezTo>
                    <a:pt x="596" y="515"/>
                    <a:pt x="596" y="514"/>
                    <a:pt x="596" y="514"/>
                  </a:cubicBezTo>
                  <a:cubicBezTo>
                    <a:pt x="597" y="514"/>
                    <a:pt x="597" y="514"/>
                    <a:pt x="597" y="515"/>
                  </a:cubicBezTo>
                  <a:cubicBezTo>
                    <a:pt x="597" y="515"/>
                    <a:pt x="597" y="515"/>
                    <a:pt x="597" y="515"/>
                  </a:cubicBezTo>
                  <a:cubicBezTo>
                    <a:pt x="597" y="516"/>
                    <a:pt x="597" y="516"/>
                    <a:pt x="597" y="517"/>
                  </a:cubicBezTo>
                  <a:cubicBezTo>
                    <a:pt x="597" y="517"/>
                    <a:pt x="597" y="517"/>
                    <a:pt x="597" y="517"/>
                  </a:cubicBezTo>
                  <a:cubicBezTo>
                    <a:pt x="597" y="518"/>
                    <a:pt x="599" y="518"/>
                    <a:pt x="599" y="519"/>
                  </a:cubicBezTo>
                  <a:cubicBezTo>
                    <a:pt x="600" y="519"/>
                    <a:pt x="600" y="520"/>
                    <a:pt x="600" y="519"/>
                  </a:cubicBezTo>
                  <a:cubicBezTo>
                    <a:pt x="601" y="520"/>
                    <a:pt x="600" y="521"/>
                    <a:pt x="602" y="521"/>
                  </a:cubicBezTo>
                  <a:cubicBezTo>
                    <a:pt x="601" y="521"/>
                    <a:pt x="602" y="521"/>
                    <a:pt x="602" y="522"/>
                  </a:cubicBezTo>
                  <a:cubicBezTo>
                    <a:pt x="603" y="522"/>
                    <a:pt x="603" y="523"/>
                    <a:pt x="604" y="523"/>
                  </a:cubicBezTo>
                  <a:cubicBezTo>
                    <a:pt x="603" y="524"/>
                    <a:pt x="604" y="524"/>
                    <a:pt x="605" y="525"/>
                  </a:cubicBezTo>
                  <a:cubicBezTo>
                    <a:pt x="606" y="525"/>
                    <a:pt x="606" y="526"/>
                    <a:pt x="608" y="526"/>
                  </a:cubicBezTo>
                  <a:cubicBezTo>
                    <a:pt x="608" y="528"/>
                    <a:pt x="610" y="528"/>
                    <a:pt x="610" y="529"/>
                  </a:cubicBezTo>
                  <a:cubicBezTo>
                    <a:pt x="611" y="529"/>
                    <a:pt x="611" y="529"/>
                    <a:pt x="611" y="529"/>
                  </a:cubicBezTo>
                  <a:cubicBezTo>
                    <a:pt x="611" y="530"/>
                    <a:pt x="612" y="530"/>
                    <a:pt x="612" y="530"/>
                  </a:cubicBezTo>
                  <a:cubicBezTo>
                    <a:pt x="612" y="531"/>
                    <a:pt x="613" y="531"/>
                    <a:pt x="613" y="531"/>
                  </a:cubicBezTo>
                  <a:cubicBezTo>
                    <a:pt x="614" y="531"/>
                    <a:pt x="614" y="532"/>
                    <a:pt x="614" y="532"/>
                  </a:cubicBezTo>
                  <a:cubicBezTo>
                    <a:pt x="615" y="532"/>
                    <a:pt x="615" y="532"/>
                    <a:pt x="615" y="532"/>
                  </a:cubicBezTo>
                  <a:cubicBezTo>
                    <a:pt x="615" y="532"/>
                    <a:pt x="615" y="533"/>
                    <a:pt x="615" y="533"/>
                  </a:cubicBezTo>
                  <a:cubicBezTo>
                    <a:pt x="616" y="533"/>
                    <a:pt x="617" y="533"/>
                    <a:pt x="617" y="534"/>
                  </a:cubicBezTo>
                  <a:cubicBezTo>
                    <a:pt x="616" y="534"/>
                    <a:pt x="616" y="535"/>
                    <a:pt x="616" y="534"/>
                  </a:cubicBezTo>
                  <a:close/>
                  <a:moveTo>
                    <a:pt x="628" y="555"/>
                  </a:moveTo>
                  <a:cubicBezTo>
                    <a:pt x="627" y="555"/>
                    <a:pt x="627" y="555"/>
                    <a:pt x="627" y="555"/>
                  </a:cubicBezTo>
                  <a:cubicBezTo>
                    <a:pt x="627" y="554"/>
                    <a:pt x="627" y="554"/>
                    <a:pt x="627" y="554"/>
                  </a:cubicBezTo>
                  <a:cubicBezTo>
                    <a:pt x="628" y="554"/>
                    <a:pt x="628" y="554"/>
                    <a:pt x="628" y="554"/>
                  </a:cubicBezTo>
                  <a:cubicBezTo>
                    <a:pt x="628" y="554"/>
                    <a:pt x="628" y="554"/>
                    <a:pt x="628" y="555"/>
                  </a:cubicBezTo>
                  <a:close/>
                  <a:moveTo>
                    <a:pt x="630" y="542"/>
                  </a:moveTo>
                  <a:cubicBezTo>
                    <a:pt x="628" y="542"/>
                    <a:pt x="628" y="542"/>
                    <a:pt x="628" y="542"/>
                  </a:cubicBezTo>
                  <a:cubicBezTo>
                    <a:pt x="628" y="542"/>
                    <a:pt x="628" y="541"/>
                    <a:pt x="628" y="541"/>
                  </a:cubicBezTo>
                  <a:cubicBezTo>
                    <a:pt x="626" y="541"/>
                    <a:pt x="624" y="540"/>
                    <a:pt x="623" y="539"/>
                  </a:cubicBezTo>
                  <a:cubicBezTo>
                    <a:pt x="622" y="539"/>
                    <a:pt x="622" y="538"/>
                    <a:pt x="621" y="538"/>
                  </a:cubicBezTo>
                  <a:cubicBezTo>
                    <a:pt x="621" y="538"/>
                    <a:pt x="620" y="538"/>
                    <a:pt x="620" y="537"/>
                  </a:cubicBezTo>
                  <a:cubicBezTo>
                    <a:pt x="620" y="537"/>
                    <a:pt x="620" y="537"/>
                    <a:pt x="619" y="537"/>
                  </a:cubicBezTo>
                  <a:cubicBezTo>
                    <a:pt x="619" y="536"/>
                    <a:pt x="618" y="537"/>
                    <a:pt x="618" y="536"/>
                  </a:cubicBezTo>
                  <a:cubicBezTo>
                    <a:pt x="618" y="536"/>
                    <a:pt x="618" y="536"/>
                    <a:pt x="618" y="536"/>
                  </a:cubicBezTo>
                  <a:cubicBezTo>
                    <a:pt x="618" y="535"/>
                    <a:pt x="617" y="535"/>
                    <a:pt x="617" y="535"/>
                  </a:cubicBezTo>
                  <a:cubicBezTo>
                    <a:pt x="617" y="535"/>
                    <a:pt x="617" y="535"/>
                    <a:pt x="616" y="535"/>
                  </a:cubicBezTo>
                  <a:cubicBezTo>
                    <a:pt x="616" y="534"/>
                    <a:pt x="617" y="534"/>
                    <a:pt x="617" y="534"/>
                  </a:cubicBezTo>
                  <a:cubicBezTo>
                    <a:pt x="618" y="534"/>
                    <a:pt x="617" y="535"/>
                    <a:pt x="618" y="535"/>
                  </a:cubicBezTo>
                  <a:cubicBezTo>
                    <a:pt x="618" y="535"/>
                    <a:pt x="619" y="535"/>
                    <a:pt x="619" y="535"/>
                  </a:cubicBezTo>
                  <a:cubicBezTo>
                    <a:pt x="619" y="536"/>
                    <a:pt x="619" y="536"/>
                    <a:pt x="620" y="536"/>
                  </a:cubicBezTo>
                  <a:cubicBezTo>
                    <a:pt x="620" y="536"/>
                    <a:pt x="620" y="535"/>
                    <a:pt x="620" y="535"/>
                  </a:cubicBezTo>
                  <a:cubicBezTo>
                    <a:pt x="621" y="535"/>
                    <a:pt x="621" y="536"/>
                    <a:pt x="621" y="537"/>
                  </a:cubicBezTo>
                  <a:cubicBezTo>
                    <a:pt x="622" y="537"/>
                    <a:pt x="622" y="537"/>
                    <a:pt x="622" y="537"/>
                  </a:cubicBezTo>
                  <a:cubicBezTo>
                    <a:pt x="623" y="538"/>
                    <a:pt x="623" y="538"/>
                    <a:pt x="624" y="539"/>
                  </a:cubicBezTo>
                  <a:cubicBezTo>
                    <a:pt x="625" y="539"/>
                    <a:pt x="625" y="538"/>
                    <a:pt x="625" y="538"/>
                  </a:cubicBezTo>
                  <a:cubicBezTo>
                    <a:pt x="625" y="539"/>
                    <a:pt x="626" y="539"/>
                    <a:pt x="626" y="539"/>
                  </a:cubicBezTo>
                  <a:cubicBezTo>
                    <a:pt x="626" y="540"/>
                    <a:pt x="627" y="539"/>
                    <a:pt x="627" y="540"/>
                  </a:cubicBezTo>
                  <a:cubicBezTo>
                    <a:pt x="627" y="540"/>
                    <a:pt x="627" y="540"/>
                    <a:pt x="628" y="540"/>
                  </a:cubicBezTo>
                  <a:cubicBezTo>
                    <a:pt x="628" y="540"/>
                    <a:pt x="628" y="540"/>
                    <a:pt x="628" y="540"/>
                  </a:cubicBezTo>
                  <a:cubicBezTo>
                    <a:pt x="628" y="540"/>
                    <a:pt x="628" y="540"/>
                    <a:pt x="628" y="540"/>
                  </a:cubicBezTo>
                  <a:cubicBezTo>
                    <a:pt x="629" y="540"/>
                    <a:pt x="630" y="540"/>
                    <a:pt x="630" y="541"/>
                  </a:cubicBezTo>
                  <a:cubicBezTo>
                    <a:pt x="630" y="541"/>
                    <a:pt x="631" y="541"/>
                    <a:pt x="631" y="541"/>
                  </a:cubicBezTo>
                  <a:cubicBezTo>
                    <a:pt x="632" y="541"/>
                    <a:pt x="631" y="543"/>
                    <a:pt x="633" y="543"/>
                  </a:cubicBezTo>
                  <a:cubicBezTo>
                    <a:pt x="633" y="544"/>
                    <a:pt x="632" y="543"/>
                    <a:pt x="631" y="543"/>
                  </a:cubicBezTo>
                  <a:cubicBezTo>
                    <a:pt x="631" y="543"/>
                    <a:pt x="630" y="542"/>
                    <a:pt x="630" y="542"/>
                  </a:cubicBezTo>
                  <a:close/>
                  <a:moveTo>
                    <a:pt x="634" y="555"/>
                  </a:moveTo>
                  <a:cubicBezTo>
                    <a:pt x="633" y="555"/>
                    <a:pt x="631" y="556"/>
                    <a:pt x="632" y="555"/>
                  </a:cubicBezTo>
                  <a:cubicBezTo>
                    <a:pt x="633" y="555"/>
                    <a:pt x="635" y="555"/>
                    <a:pt x="635" y="556"/>
                  </a:cubicBezTo>
                  <a:cubicBezTo>
                    <a:pt x="635" y="557"/>
                    <a:pt x="634" y="556"/>
                    <a:pt x="634" y="555"/>
                  </a:cubicBezTo>
                  <a:close/>
                  <a:moveTo>
                    <a:pt x="640" y="561"/>
                  </a:moveTo>
                  <a:cubicBezTo>
                    <a:pt x="640" y="561"/>
                    <a:pt x="640" y="560"/>
                    <a:pt x="640" y="560"/>
                  </a:cubicBezTo>
                  <a:cubicBezTo>
                    <a:pt x="639" y="560"/>
                    <a:pt x="638" y="560"/>
                    <a:pt x="638" y="560"/>
                  </a:cubicBezTo>
                  <a:cubicBezTo>
                    <a:pt x="638" y="559"/>
                    <a:pt x="640" y="560"/>
                    <a:pt x="641" y="560"/>
                  </a:cubicBezTo>
                  <a:cubicBezTo>
                    <a:pt x="641" y="560"/>
                    <a:pt x="641" y="561"/>
                    <a:pt x="640" y="561"/>
                  </a:cubicBezTo>
                  <a:close/>
                  <a:moveTo>
                    <a:pt x="654" y="561"/>
                  </a:moveTo>
                  <a:cubicBezTo>
                    <a:pt x="653" y="561"/>
                    <a:pt x="652" y="561"/>
                    <a:pt x="651" y="561"/>
                  </a:cubicBezTo>
                  <a:cubicBezTo>
                    <a:pt x="650" y="561"/>
                    <a:pt x="650" y="561"/>
                    <a:pt x="649" y="561"/>
                  </a:cubicBezTo>
                  <a:cubicBezTo>
                    <a:pt x="649" y="561"/>
                    <a:pt x="649" y="561"/>
                    <a:pt x="649" y="560"/>
                  </a:cubicBezTo>
                  <a:cubicBezTo>
                    <a:pt x="647" y="560"/>
                    <a:pt x="647" y="560"/>
                    <a:pt x="646" y="560"/>
                  </a:cubicBezTo>
                  <a:cubicBezTo>
                    <a:pt x="646" y="560"/>
                    <a:pt x="645" y="559"/>
                    <a:pt x="645" y="559"/>
                  </a:cubicBezTo>
                  <a:cubicBezTo>
                    <a:pt x="645" y="559"/>
                    <a:pt x="644" y="560"/>
                    <a:pt x="644" y="559"/>
                  </a:cubicBezTo>
                  <a:cubicBezTo>
                    <a:pt x="644" y="558"/>
                    <a:pt x="645" y="558"/>
                    <a:pt x="647" y="558"/>
                  </a:cubicBezTo>
                  <a:cubicBezTo>
                    <a:pt x="647" y="558"/>
                    <a:pt x="646" y="559"/>
                    <a:pt x="646" y="559"/>
                  </a:cubicBezTo>
                  <a:cubicBezTo>
                    <a:pt x="646" y="560"/>
                    <a:pt x="647" y="559"/>
                    <a:pt x="647" y="558"/>
                  </a:cubicBezTo>
                  <a:cubicBezTo>
                    <a:pt x="648" y="559"/>
                    <a:pt x="648" y="559"/>
                    <a:pt x="648" y="559"/>
                  </a:cubicBezTo>
                  <a:cubicBezTo>
                    <a:pt x="649" y="560"/>
                    <a:pt x="649" y="559"/>
                    <a:pt x="649" y="560"/>
                  </a:cubicBezTo>
                  <a:cubicBezTo>
                    <a:pt x="649" y="560"/>
                    <a:pt x="651" y="560"/>
                    <a:pt x="651" y="559"/>
                  </a:cubicBezTo>
                  <a:cubicBezTo>
                    <a:pt x="651" y="559"/>
                    <a:pt x="651" y="559"/>
                    <a:pt x="651" y="559"/>
                  </a:cubicBezTo>
                  <a:cubicBezTo>
                    <a:pt x="652" y="559"/>
                    <a:pt x="653" y="560"/>
                    <a:pt x="654" y="560"/>
                  </a:cubicBezTo>
                  <a:cubicBezTo>
                    <a:pt x="653" y="560"/>
                    <a:pt x="654" y="561"/>
                    <a:pt x="654" y="561"/>
                  </a:cubicBezTo>
                  <a:close/>
                  <a:moveTo>
                    <a:pt x="655" y="548"/>
                  </a:moveTo>
                  <a:cubicBezTo>
                    <a:pt x="655" y="548"/>
                    <a:pt x="654" y="549"/>
                    <a:pt x="654" y="549"/>
                  </a:cubicBezTo>
                  <a:cubicBezTo>
                    <a:pt x="654" y="549"/>
                    <a:pt x="654" y="548"/>
                    <a:pt x="654" y="548"/>
                  </a:cubicBezTo>
                  <a:cubicBezTo>
                    <a:pt x="653" y="548"/>
                    <a:pt x="652" y="548"/>
                    <a:pt x="651" y="548"/>
                  </a:cubicBezTo>
                  <a:cubicBezTo>
                    <a:pt x="650" y="548"/>
                    <a:pt x="648" y="547"/>
                    <a:pt x="647" y="547"/>
                  </a:cubicBezTo>
                  <a:cubicBezTo>
                    <a:pt x="646" y="547"/>
                    <a:pt x="645" y="547"/>
                    <a:pt x="643" y="546"/>
                  </a:cubicBezTo>
                  <a:cubicBezTo>
                    <a:pt x="643" y="546"/>
                    <a:pt x="643" y="546"/>
                    <a:pt x="642" y="546"/>
                  </a:cubicBezTo>
                  <a:cubicBezTo>
                    <a:pt x="642" y="546"/>
                    <a:pt x="640" y="546"/>
                    <a:pt x="640" y="546"/>
                  </a:cubicBezTo>
                  <a:cubicBezTo>
                    <a:pt x="640" y="546"/>
                    <a:pt x="640" y="545"/>
                    <a:pt x="640" y="545"/>
                  </a:cubicBezTo>
                  <a:cubicBezTo>
                    <a:pt x="640" y="545"/>
                    <a:pt x="640" y="545"/>
                    <a:pt x="639" y="545"/>
                  </a:cubicBezTo>
                  <a:cubicBezTo>
                    <a:pt x="639" y="545"/>
                    <a:pt x="639" y="545"/>
                    <a:pt x="639" y="545"/>
                  </a:cubicBezTo>
                  <a:cubicBezTo>
                    <a:pt x="639" y="545"/>
                    <a:pt x="639" y="545"/>
                    <a:pt x="639" y="545"/>
                  </a:cubicBezTo>
                  <a:cubicBezTo>
                    <a:pt x="639" y="545"/>
                    <a:pt x="639" y="545"/>
                    <a:pt x="639" y="545"/>
                  </a:cubicBezTo>
                  <a:cubicBezTo>
                    <a:pt x="638" y="545"/>
                    <a:pt x="638" y="545"/>
                    <a:pt x="638" y="545"/>
                  </a:cubicBezTo>
                  <a:cubicBezTo>
                    <a:pt x="637" y="545"/>
                    <a:pt x="636" y="545"/>
                    <a:pt x="636" y="545"/>
                  </a:cubicBezTo>
                  <a:cubicBezTo>
                    <a:pt x="635" y="545"/>
                    <a:pt x="635" y="544"/>
                    <a:pt x="635" y="544"/>
                  </a:cubicBezTo>
                  <a:cubicBezTo>
                    <a:pt x="635" y="544"/>
                    <a:pt x="635" y="544"/>
                    <a:pt x="635" y="544"/>
                  </a:cubicBezTo>
                  <a:cubicBezTo>
                    <a:pt x="635" y="544"/>
                    <a:pt x="634" y="544"/>
                    <a:pt x="634" y="544"/>
                  </a:cubicBezTo>
                  <a:cubicBezTo>
                    <a:pt x="634" y="544"/>
                    <a:pt x="633" y="543"/>
                    <a:pt x="633" y="543"/>
                  </a:cubicBezTo>
                  <a:cubicBezTo>
                    <a:pt x="633" y="543"/>
                    <a:pt x="634" y="543"/>
                    <a:pt x="634" y="543"/>
                  </a:cubicBezTo>
                  <a:cubicBezTo>
                    <a:pt x="634" y="543"/>
                    <a:pt x="635" y="543"/>
                    <a:pt x="635" y="543"/>
                  </a:cubicBezTo>
                  <a:cubicBezTo>
                    <a:pt x="635" y="543"/>
                    <a:pt x="635" y="543"/>
                    <a:pt x="635" y="543"/>
                  </a:cubicBezTo>
                  <a:cubicBezTo>
                    <a:pt x="636" y="543"/>
                    <a:pt x="636" y="543"/>
                    <a:pt x="636" y="543"/>
                  </a:cubicBezTo>
                  <a:cubicBezTo>
                    <a:pt x="636" y="543"/>
                    <a:pt x="637" y="543"/>
                    <a:pt x="637" y="543"/>
                  </a:cubicBezTo>
                  <a:cubicBezTo>
                    <a:pt x="637" y="543"/>
                    <a:pt x="637" y="544"/>
                    <a:pt x="637" y="544"/>
                  </a:cubicBezTo>
                  <a:cubicBezTo>
                    <a:pt x="637" y="544"/>
                    <a:pt x="638" y="543"/>
                    <a:pt x="638" y="543"/>
                  </a:cubicBezTo>
                  <a:cubicBezTo>
                    <a:pt x="638" y="543"/>
                    <a:pt x="638" y="543"/>
                    <a:pt x="638" y="543"/>
                  </a:cubicBezTo>
                  <a:cubicBezTo>
                    <a:pt x="638" y="543"/>
                    <a:pt x="638" y="543"/>
                    <a:pt x="638" y="543"/>
                  </a:cubicBezTo>
                  <a:cubicBezTo>
                    <a:pt x="638" y="543"/>
                    <a:pt x="638" y="543"/>
                    <a:pt x="638" y="543"/>
                  </a:cubicBezTo>
                  <a:cubicBezTo>
                    <a:pt x="639" y="543"/>
                    <a:pt x="639" y="544"/>
                    <a:pt x="639" y="544"/>
                  </a:cubicBezTo>
                  <a:cubicBezTo>
                    <a:pt x="639" y="544"/>
                    <a:pt x="639" y="544"/>
                    <a:pt x="639" y="544"/>
                  </a:cubicBezTo>
                  <a:cubicBezTo>
                    <a:pt x="639" y="544"/>
                    <a:pt x="640" y="543"/>
                    <a:pt x="640" y="543"/>
                  </a:cubicBezTo>
                  <a:cubicBezTo>
                    <a:pt x="640" y="543"/>
                    <a:pt x="640" y="544"/>
                    <a:pt x="640" y="544"/>
                  </a:cubicBezTo>
                  <a:cubicBezTo>
                    <a:pt x="640" y="544"/>
                    <a:pt x="640" y="544"/>
                    <a:pt x="640" y="544"/>
                  </a:cubicBezTo>
                  <a:cubicBezTo>
                    <a:pt x="640" y="544"/>
                    <a:pt x="641" y="544"/>
                    <a:pt x="641" y="545"/>
                  </a:cubicBezTo>
                  <a:cubicBezTo>
                    <a:pt x="641" y="545"/>
                    <a:pt x="642" y="545"/>
                    <a:pt x="642" y="545"/>
                  </a:cubicBezTo>
                  <a:cubicBezTo>
                    <a:pt x="642" y="545"/>
                    <a:pt x="642" y="545"/>
                    <a:pt x="642" y="545"/>
                  </a:cubicBezTo>
                  <a:cubicBezTo>
                    <a:pt x="642" y="545"/>
                    <a:pt x="642" y="545"/>
                    <a:pt x="642" y="545"/>
                  </a:cubicBezTo>
                  <a:cubicBezTo>
                    <a:pt x="642" y="545"/>
                    <a:pt x="642" y="545"/>
                    <a:pt x="643" y="545"/>
                  </a:cubicBezTo>
                  <a:cubicBezTo>
                    <a:pt x="643" y="545"/>
                    <a:pt x="643" y="545"/>
                    <a:pt x="643" y="545"/>
                  </a:cubicBezTo>
                  <a:cubicBezTo>
                    <a:pt x="643" y="545"/>
                    <a:pt x="643" y="544"/>
                    <a:pt x="643" y="544"/>
                  </a:cubicBezTo>
                  <a:cubicBezTo>
                    <a:pt x="643" y="544"/>
                    <a:pt x="643" y="544"/>
                    <a:pt x="643" y="544"/>
                  </a:cubicBezTo>
                  <a:cubicBezTo>
                    <a:pt x="643" y="544"/>
                    <a:pt x="644" y="544"/>
                    <a:pt x="644" y="545"/>
                  </a:cubicBezTo>
                  <a:cubicBezTo>
                    <a:pt x="644" y="545"/>
                    <a:pt x="644" y="545"/>
                    <a:pt x="644" y="545"/>
                  </a:cubicBezTo>
                  <a:cubicBezTo>
                    <a:pt x="645" y="546"/>
                    <a:pt x="645" y="546"/>
                    <a:pt x="645" y="546"/>
                  </a:cubicBezTo>
                  <a:cubicBezTo>
                    <a:pt x="645" y="546"/>
                    <a:pt x="646" y="546"/>
                    <a:pt x="646" y="546"/>
                  </a:cubicBezTo>
                  <a:cubicBezTo>
                    <a:pt x="646" y="546"/>
                    <a:pt x="647" y="546"/>
                    <a:pt x="647" y="546"/>
                  </a:cubicBezTo>
                  <a:cubicBezTo>
                    <a:pt x="647" y="546"/>
                    <a:pt x="648" y="546"/>
                    <a:pt x="648" y="546"/>
                  </a:cubicBezTo>
                  <a:cubicBezTo>
                    <a:pt x="648" y="547"/>
                    <a:pt x="648" y="547"/>
                    <a:pt x="648" y="547"/>
                  </a:cubicBezTo>
                  <a:cubicBezTo>
                    <a:pt x="648" y="547"/>
                    <a:pt x="648" y="547"/>
                    <a:pt x="648" y="546"/>
                  </a:cubicBezTo>
                  <a:cubicBezTo>
                    <a:pt x="648" y="546"/>
                    <a:pt x="648" y="546"/>
                    <a:pt x="648" y="546"/>
                  </a:cubicBezTo>
                  <a:cubicBezTo>
                    <a:pt x="649" y="546"/>
                    <a:pt x="650" y="546"/>
                    <a:pt x="651" y="547"/>
                  </a:cubicBezTo>
                  <a:cubicBezTo>
                    <a:pt x="651" y="547"/>
                    <a:pt x="651" y="547"/>
                    <a:pt x="651" y="547"/>
                  </a:cubicBezTo>
                  <a:cubicBezTo>
                    <a:pt x="652" y="547"/>
                    <a:pt x="652" y="546"/>
                    <a:pt x="653" y="546"/>
                  </a:cubicBezTo>
                  <a:cubicBezTo>
                    <a:pt x="653" y="548"/>
                    <a:pt x="655" y="547"/>
                    <a:pt x="656" y="548"/>
                  </a:cubicBezTo>
                  <a:cubicBezTo>
                    <a:pt x="656" y="548"/>
                    <a:pt x="657" y="547"/>
                    <a:pt x="657" y="547"/>
                  </a:cubicBezTo>
                  <a:cubicBezTo>
                    <a:pt x="658" y="548"/>
                    <a:pt x="658" y="547"/>
                    <a:pt x="659" y="547"/>
                  </a:cubicBezTo>
                  <a:cubicBezTo>
                    <a:pt x="660" y="547"/>
                    <a:pt x="660" y="548"/>
                    <a:pt x="660" y="548"/>
                  </a:cubicBezTo>
                  <a:cubicBezTo>
                    <a:pt x="660" y="548"/>
                    <a:pt x="662" y="547"/>
                    <a:pt x="663" y="548"/>
                  </a:cubicBezTo>
                  <a:cubicBezTo>
                    <a:pt x="662" y="549"/>
                    <a:pt x="661" y="548"/>
                    <a:pt x="660" y="548"/>
                  </a:cubicBezTo>
                  <a:cubicBezTo>
                    <a:pt x="659" y="548"/>
                    <a:pt x="658" y="548"/>
                    <a:pt x="657" y="548"/>
                  </a:cubicBezTo>
                  <a:cubicBezTo>
                    <a:pt x="657" y="549"/>
                    <a:pt x="656" y="548"/>
                    <a:pt x="655" y="548"/>
                  </a:cubicBezTo>
                  <a:close/>
                  <a:moveTo>
                    <a:pt x="664" y="561"/>
                  </a:moveTo>
                  <a:cubicBezTo>
                    <a:pt x="663" y="561"/>
                    <a:pt x="663" y="561"/>
                    <a:pt x="662" y="561"/>
                  </a:cubicBezTo>
                  <a:cubicBezTo>
                    <a:pt x="661" y="561"/>
                    <a:pt x="660" y="560"/>
                    <a:pt x="659" y="560"/>
                  </a:cubicBezTo>
                  <a:cubicBezTo>
                    <a:pt x="659" y="560"/>
                    <a:pt x="659" y="560"/>
                    <a:pt x="658" y="560"/>
                  </a:cubicBezTo>
                  <a:cubicBezTo>
                    <a:pt x="658" y="560"/>
                    <a:pt x="658" y="560"/>
                    <a:pt x="658" y="560"/>
                  </a:cubicBezTo>
                  <a:cubicBezTo>
                    <a:pt x="658" y="560"/>
                    <a:pt x="657" y="560"/>
                    <a:pt x="657" y="560"/>
                  </a:cubicBezTo>
                  <a:cubicBezTo>
                    <a:pt x="656" y="561"/>
                    <a:pt x="657" y="561"/>
                    <a:pt x="657" y="561"/>
                  </a:cubicBezTo>
                  <a:cubicBezTo>
                    <a:pt x="658" y="561"/>
                    <a:pt x="658" y="561"/>
                    <a:pt x="659" y="561"/>
                  </a:cubicBezTo>
                  <a:cubicBezTo>
                    <a:pt x="660" y="562"/>
                    <a:pt x="661" y="561"/>
                    <a:pt x="662" y="562"/>
                  </a:cubicBezTo>
                  <a:cubicBezTo>
                    <a:pt x="661" y="563"/>
                    <a:pt x="660" y="562"/>
                    <a:pt x="660" y="562"/>
                  </a:cubicBezTo>
                  <a:cubicBezTo>
                    <a:pt x="658" y="562"/>
                    <a:pt x="658" y="562"/>
                    <a:pt x="658" y="562"/>
                  </a:cubicBezTo>
                  <a:cubicBezTo>
                    <a:pt x="657" y="561"/>
                    <a:pt x="657" y="562"/>
                    <a:pt x="656" y="561"/>
                  </a:cubicBezTo>
                  <a:cubicBezTo>
                    <a:pt x="656" y="561"/>
                    <a:pt x="656" y="560"/>
                    <a:pt x="656" y="560"/>
                  </a:cubicBezTo>
                  <a:cubicBezTo>
                    <a:pt x="656" y="559"/>
                    <a:pt x="656" y="560"/>
                    <a:pt x="657" y="560"/>
                  </a:cubicBezTo>
                  <a:cubicBezTo>
                    <a:pt x="657" y="560"/>
                    <a:pt x="658" y="560"/>
                    <a:pt x="658" y="560"/>
                  </a:cubicBezTo>
                  <a:cubicBezTo>
                    <a:pt x="658" y="560"/>
                    <a:pt x="659" y="560"/>
                    <a:pt x="660" y="560"/>
                  </a:cubicBezTo>
                  <a:cubicBezTo>
                    <a:pt x="660" y="560"/>
                    <a:pt x="661" y="560"/>
                    <a:pt x="661" y="560"/>
                  </a:cubicBezTo>
                  <a:cubicBezTo>
                    <a:pt x="662" y="560"/>
                    <a:pt x="662" y="561"/>
                    <a:pt x="662" y="561"/>
                  </a:cubicBezTo>
                  <a:cubicBezTo>
                    <a:pt x="664" y="561"/>
                    <a:pt x="665" y="560"/>
                    <a:pt x="666" y="561"/>
                  </a:cubicBezTo>
                  <a:cubicBezTo>
                    <a:pt x="666" y="562"/>
                    <a:pt x="665" y="561"/>
                    <a:pt x="664" y="561"/>
                  </a:cubicBezTo>
                  <a:close/>
                  <a:moveTo>
                    <a:pt x="666" y="550"/>
                  </a:moveTo>
                  <a:cubicBezTo>
                    <a:pt x="665" y="550"/>
                    <a:pt x="665" y="549"/>
                    <a:pt x="663" y="549"/>
                  </a:cubicBezTo>
                  <a:cubicBezTo>
                    <a:pt x="664" y="549"/>
                    <a:pt x="665" y="549"/>
                    <a:pt x="666" y="549"/>
                  </a:cubicBezTo>
                  <a:cubicBezTo>
                    <a:pt x="667" y="549"/>
                    <a:pt x="667" y="549"/>
                    <a:pt x="667" y="549"/>
                  </a:cubicBezTo>
                  <a:cubicBezTo>
                    <a:pt x="668" y="549"/>
                    <a:pt x="668" y="549"/>
                    <a:pt x="669" y="549"/>
                  </a:cubicBezTo>
                  <a:cubicBezTo>
                    <a:pt x="670" y="549"/>
                    <a:pt x="670" y="548"/>
                    <a:pt x="671" y="549"/>
                  </a:cubicBezTo>
                  <a:cubicBezTo>
                    <a:pt x="670" y="550"/>
                    <a:pt x="668" y="550"/>
                    <a:pt x="666" y="550"/>
                  </a:cubicBezTo>
                  <a:close/>
                  <a:moveTo>
                    <a:pt x="670" y="562"/>
                  </a:moveTo>
                  <a:cubicBezTo>
                    <a:pt x="669" y="562"/>
                    <a:pt x="668" y="562"/>
                    <a:pt x="667" y="561"/>
                  </a:cubicBezTo>
                  <a:cubicBezTo>
                    <a:pt x="667" y="560"/>
                    <a:pt x="668" y="561"/>
                    <a:pt x="669" y="561"/>
                  </a:cubicBezTo>
                  <a:cubicBezTo>
                    <a:pt x="670" y="561"/>
                    <a:pt x="671" y="561"/>
                    <a:pt x="672" y="562"/>
                  </a:cubicBezTo>
                  <a:cubicBezTo>
                    <a:pt x="672" y="563"/>
                    <a:pt x="671" y="562"/>
                    <a:pt x="670" y="562"/>
                  </a:cubicBezTo>
                  <a:close/>
                  <a:moveTo>
                    <a:pt x="727" y="527"/>
                  </a:moveTo>
                  <a:cubicBezTo>
                    <a:pt x="727" y="528"/>
                    <a:pt x="727" y="528"/>
                    <a:pt x="726" y="528"/>
                  </a:cubicBezTo>
                  <a:cubicBezTo>
                    <a:pt x="726" y="528"/>
                    <a:pt x="726" y="528"/>
                    <a:pt x="726" y="528"/>
                  </a:cubicBezTo>
                  <a:cubicBezTo>
                    <a:pt x="726" y="528"/>
                    <a:pt x="725" y="529"/>
                    <a:pt x="725" y="529"/>
                  </a:cubicBezTo>
                  <a:cubicBezTo>
                    <a:pt x="725" y="529"/>
                    <a:pt x="725" y="529"/>
                    <a:pt x="724" y="529"/>
                  </a:cubicBezTo>
                  <a:cubicBezTo>
                    <a:pt x="724" y="529"/>
                    <a:pt x="724" y="529"/>
                    <a:pt x="723" y="530"/>
                  </a:cubicBezTo>
                  <a:cubicBezTo>
                    <a:pt x="722" y="529"/>
                    <a:pt x="724" y="529"/>
                    <a:pt x="725" y="528"/>
                  </a:cubicBezTo>
                  <a:cubicBezTo>
                    <a:pt x="726" y="528"/>
                    <a:pt x="727" y="528"/>
                    <a:pt x="727" y="527"/>
                  </a:cubicBezTo>
                  <a:cubicBezTo>
                    <a:pt x="728" y="527"/>
                    <a:pt x="727" y="528"/>
                    <a:pt x="727" y="527"/>
                  </a:cubicBezTo>
                  <a:close/>
                  <a:moveTo>
                    <a:pt x="753" y="501"/>
                  </a:moveTo>
                  <a:cubicBezTo>
                    <a:pt x="753" y="501"/>
                    <a:pt x="752" y="501"/>
                    <a:pt x="752" y="501"/>
                  </a:cubicBezTo>
                  <a:cubicBezTo>
                    <a:pt x="751" y="503"/>
                    <a:pt x="752" y="503"/>
                    <a:pt x="751" y="504"/>
                  </a:cubicBezTo>
                  <a:cubicBezTo>
                    <a:pt x="750" y="506"/>
                    <a:pt x="748" y="507"/>
                    <a:pt x="748" y="507"/>
                  </a:cubicBezTo>
                  <a:cubicBezTo>
                    <a:pt x="746" y="507"/>
                    <a:pt x="749" y="505"/>
                    <a:pt x="750" y="502"/>
                  </a:cubicBezTo>
                  <a:cubicBezTo>
                    <a:pt x="750" y="503"/>
                    <a:pt x="751" y="500"/>
                    <a:pt x="752" y="501"/>
                  </a:cubicBezTo>
                  <a:cubicBezTo>
                    <a:pt x="752" y="500"/>
                    <a:pt x="754" y="500"/>
                    <a:pt x="753" y="500"/>
                  </a:cubicBezTo>
                  <a:cubicBezTo>
                    <a:pt x="754" y="499"/>
                    <a:pt x="754" y="500"/>
                    <a:pt x="753" y="501"/>
                  </a:cubicBezTo>
                  <a:close/>
                  <a:moveTo>
                    <a:pt x="756" y="520"/>
                  </a:moveTo>
                  <a:cubicBezTo>
                    <a:pt x="756" y="521"/>
                    <a:pt x="756" y="521"/>
                    <a:pt x="756" y="521"/>
                  </a:cubicBezTo>
                  <a:cubicBezTo>
                    <a:pt x="756" y="521"/>
                    <a:pt x="756" y="521"/>
                    <a:pt x="756" y="521"/>
                  </a:cubicBezTo>
                  <a:cubicBezTo>
                    <a:pt x="756" y="521"/>
                    <a:pt x="756" y="521"/>
                    <a:pt x="756" y="521"/>
                  </a:cubicBezTo>
                  <a:cubicBezTo>
                    <a:pt x="756" y="522"/>
                    <a:pt x="756" y="522"/>
                    <a:pt x="756" y="522"/>
                  </a:cubicBezTo>
                  <a:cubicBezTo>
                    <a:pt x="755" y="522"/>
                    <a:pt x="755" y="522"/>
                    <a:pt x="755" y="521"/>
                  </a:cubicBezTo>
                  <a:cubicBezTo>
                    <a:pt x="755" y="521"/>
                    <a:pt x="755" y="521"/>
                    <a:pt x="755" y="521"/>
                  </a:cubicBezTo>
                  <a:cubicBezTo>
                    <a:pt x="755" y="521"/>
                    <a:pt x="756" y="520"/>
                    <a:pt x="756" y="520"/>
                  </a:cubicBezTo>
                  <a:cubicBezTo>
                    <a:pt x="756" y="520"/>
                    <a:pt x="756" y="520"/>
                    <a:pt x="756" y="520"/>
                  </a:cubicBezTo>
                  <a:cubicBezTo>
                    <a:pt x="756" y="520"/>
                    <a:pt x="756" y="520"/>
                    <a:pt x="756" y="520"/>
                  </a:cubicBezTo>
                  <a:close/>
                  <a:moveTo>
                    <a:pt x="757" y="517"/>
                  </a:moveTo>
                  <a:cubicBezTo>
                    <a:pt x="756" y="517"/>
                    <a:pt x="759" y="516"/>
                    <a:pt x="759" y="515"/>
                  </a:cubicBezTo>
                  <a:cubicBezTo>
                    <a:pt x="760" y="515"/>
                    <a:pt x="757" y="517"/>
                    <a:pt x="757" y="517"/>
                  </a:cubicBezTo>
                  <a:close/>
                  <a:moveTo>
                    <a:pt x="759" y="512"/>
                  </a:moveTo>
                  <a:cubicBezTo>
                    <a:pt x="758" y="512"/>
                    <a:pt x="759" y="511"/>
                    <a:pt x="759" y="510"/>
                  </a:cubicBezTo>
                  <a:cubicBezTo>
                    <a:pt x="760" y="511"/>
                    <a:pt x="759" y="511"/>
                    <a:pt x="759" y="512"/>
                  </a:cubicBezTo>
                  <a:close/>
                  <a:moveTo>
                    <a:pt x="760" y="510"/>
                  </a:moveTo>
                  <a:cubicBezTo>
                    <a:pt x="759" y="510"/>
                    <a:pt x="759" y="508"/>
                    <a:pt x="759" y="507"/>
                  </a:cubicBezTo>
                  <a:cubicBezTo>
                    <a:pt x="760" y="508"/>
                    <a:pt x="760" y="509"/>
                    <a:pt x="760" y="510"/>
                  </a:cubicBezTo>
                  <a:close/>
                  <a:moveTo>
                    <a:pt x="760" y="507"/>
                  </a:moveTo>
                  <a:cubicBezTo>
                    <a:pt x="759" y="507"/>
                    <a:pt x="760" y="506"/>
                    <a:pt x="761" y="505"/>
                  </a:cubicBezTo>
                  <a:cubicBezTo>
                    <a:pt x="761" y="506"/>
                    <a:pt x="760" y="507"/>
                    <a:pt x="760" y="507"/>
                  </a:cubicBezTo>
                  <a:close/>
                  <a:moveTo>
                    <a:pt x="321" y="795"/>
                  </a:moveTo>
                  <a:cubicBezTo>
                    <a:pt x="320" y="795"/>
                    <a:pt x="320" y="793"/>
                    <a:pt x="319" y="793"/>
                  </a:cubicBezTo>
                  <a:cubicBezTo>
                    <a:pt x="318" y="793"/>
                    <a:pt x="318" y="793"/>
                    <a:pt x="317" y="792"/>
                  </a:cubicBezTo>
                  <a:cubicBezTo>
                    <a:pt x="316" y="792"/>
                    <a:pt x="314" y="790"/>
                    <a:pt x="313" y="790"/>
                  </a:cubicBezTo>
                  <a:cubicBezTo>
                    <a:pt x="312" y="790"/>
                    <a:pt x="311" y="788"/>
                    <a:pt x="311" y="788"/>
                  </a:cubicBezTo>
                  <a:cubicBezTo>
                    <a:pt x="311" y="788"/>
                    <a:pt x="310" y="788"/>
                    <a:pt x="310" y="788"/>
                  </a:cubicBezTo>
                  <a:cubicBezTo>
                    <a:pt x="309" y="787"/>
                    <a:pt x="308" y="787"/>
                    <a:pt x="308" y="786"/>
                  </a:cubicBezTo>
                  <a:cubicBezTo>
                    <a:pt x="308" y="786"/>
                    <a:pt x="308" y="786"/>
                    <a:pt x="308" y="786"/>
                  </a:cubicBezTo>
                  <a:cubicBezTo>
                    <a:pt x="308" y="785"/>
                    <a:pt x="306" y="785"/>
                    <a:pt x="304" y="784"/>
                  </a:cubicBezTo>
                  <a:cubicBezTo>
                    <a:pt x="303" y="783"/>
                    <a:pt x="301" y="781"/>
                    <a:pt x="300" y="781"/>
                  </a:cubicBezTo>
                  <a:cubicBezTo>
                    <a:pt x="299" y="781"/>
                    <a:pt x="296" y="778"/>
                    <a:pt x="296" y="778"/>
                  </a:cubicBezTo>
                  <a:cubicBezTo>
                    <a:pt x="296" y="778"/>
                    <a:pt x="295" y="778"/>
                    <a:pt x="295" y="778"/>
                  </a:cubicBezTo>
                  <a:cubicBezTo>
                    <a:pt x="295" y="778"/>
                    <a:pt x="294" y="777"/>
                    <a:pt x="294" y="777"/>
                  </a:cubicBezTo>
                  <a:cubicBezTo>
                    <a:pt x="294" y="777"/>
                    <a:pt x="294" y="777"/>
                    <a:pt x="293" y="776"/>
                  </a:cubicBezTo>
                  <a:cubicBezTo>
                    <a:pt x="292" y="776"/>
                    <a:pt x="291" y="775"/>
                    <a:pt x="289" y="774"/>
                  </a:cubicBezTo>
                  <a:cubicBezTo>
                    <a:pt x="289" y="773"/>
                    <a:pt x="289" y="773"/>
                    <a:pt x="288" y="772"/>
                  </a:cubicBezTo>
                  <a:cubicBezTo>
                    <a:pt x="288" y="772"/>
                    <a:pt x="287" y="771"/>
                    <a:pt x="287" y="771"/>
                  </a:cubicBezTo>
                  <a:cubicBezTo>
                    <a:pt x="286" y="771"/>
                    <a:pt x="285" y="770"/>
                    <a:pt x="285" y="770"/>
                  </a:cubicBezTo>
                  <a:cubicBezTo>
                    <a:pt x="284" y="769"/>
                    <a:pt x="284" y="769"/>
                    <a:pt x="283" y="768"/>
                  </a:cubicBezTo>
                  <a:cubicBezTo>
                    <a:pt x="283" y="768"/>
                    <a:pt x="282" y="768"/>
                    <a:pt x="281" y="767"/>
                  </a:cubicBezTo>
                  <a:cubicBezTo>
                    <a:pt x="280" y="767"/>
                    <a:pt x="280" y="766"/>
                    <a:pt x="279" y="766"/>
                  </a:cubicBezTo>
                  <a:cubicBezTo>
                    <a:pt x="279" y="765"/>
                    <a:pt x="278" y="765"/>
                    <a:pt x="278" y="764"/>
                  </a:cubicBezTo>
                  <a:cubicBezTo>
                    <a:pt x="277" y="764"/>
                    <a:pt x="277" y="764"/>
                    <a:pt x="277" y="763"/>
                  </a:cubicBezTo>
                  <a:cubicBezTo>
                    <a:pt x="276" y="762"/>
                    <a:pt x="274" y="761"/>
                    <a:pt x="274" y="761"/>
                  </a:cubicBezTo>
                  <a:cubicBezTo>
                    <a:pt x="273" y="760"/>
                    <a:pt x="272" y="759"/>
                    <a:pt x="272" y="759"/>
                  </a:cubicBezTo>
                  <a:cubicBezTo>
                    <a:pt x="271" y="759"/>
                    <a:pt x="272" y="758"/>
                    <a:pt x="271" y="758"/>
                  </a:cubicBezTo>
                  <a:cubicBezTo>
                    <a:pt x="271" y="758"/>
                    <a:pt x="271" y="758"/>
                    <a:pt x="270" y="758"/>
                  </a:cubicBezTo>
                  <a:cubicBezTo>
                    <a:pt x="270" y="757"/>
                    <a:pt x="270" y="757"/>
                    <a:pt x="270" y="756"/>
                  </a:cubicBezTo>
                  <a:cubicBezTo>
                    <a:pt x="269" y="756"/>
                    <a:pt x="269" y="755"/>
                    <a:pt x="268" y="755"/>
                  </a:cubicBezTo>
                  <a:cubicBezTo>
                    <a:pt x="268" y="755"/>
                    <a:pt x="267" y="754"/>
                    <a:pt x="266" y="753"/>
                  </a:cubicBezTo>
                  <a:cubicBezTo>
                    <a:pt x="265" y="752"/>
                    <a:pt x="264" y="751"/>
                    <a:pt x="264" y="750"/>
                  </a:cubicBezTo>
                  <a:cubicBezTo>
                    <a:pt x="262" y="750"/>
                    <a:pt x="262" y="749"/>
                    <a:pt x="261" y="749"/>
                  </a:cubicBezTo>
                  <a:cubicBezTo>
                    <a:pt x="261" y="748"/>
                    <a:pt x="260" y="748"/>
                    <a:pt x="259" y="747"/>
                  </a:cubicBezTo>
                  <a:cubicBezTo>
                    <a:pt x="260" y="746"/>
                    <a:pt x="258" y="746"/>
                    <a:pt x="258" y="746"/>
                  </a:cubicBezTo>
                  <a:cubicBezTo>
                    <a:pt x="258" y="745"/>
                    <a:pt x="258" y="745"/>
                    <a:pt x="258" y="744"/>
                  </a:cubicBezTo>
                  <a:cubicBezTo>
                    <a:pt x="258" y="744"/>
                    <a:pt x="257" y="744"/>
                    <a:pt x="257" y="744"/>
                  </a:cubicBezTo>
                  <a:cubicBezTo>
                    <a:pt x="257" y="743"/>
                    <a:pt x="256" y="743"/>
                    <a:pt x="256" y="743"/>
                  </a:cubicBezTo>
                  <a:cubicBezTo>
                    <a:pt x="256" y="743"/>
                    <a:pt x="256" y="742"/>
                    <a:pt x="256" y="742"/>
                  </a:cubicBezTo>
                  <a:cubicBezTo>
                    <a:pt x="255" y="742"/>
                    <a:pt x="255" y="742"/>
                    <a:pt x="255" y="742"/>
                  </a:cubicBezTo>
                  <a:cubicBezTo>
                    <a:pt x="255" y="742"/>
                    <a:pt x="255" y="742"/>
                    <a:pt x="255" y="742"/>
                  </a:cubicBezTo>
                  <a:cubicBezTo>
                    <a:pt x="255" y="741"/>
                    <a:pt x="254" y="741"/>
                    <a:pt x="254" y="740"/>
                  </a:cubicBezTo>
                  <a:cubicBezTo>
                    <a:pt x="253" y="740"/>
                    <a:pt x="251" y="738"/>
                    <a:pt x="251" y="738"/>
                  </a:cubicBezTo>
                  <a:cubicBezTo>
                    <a:pt x="250" y="737"/>
                    <a:pt x="250" y="737"/>
                    <a:pt x="250" y="737"/>
                  </a:cubicBezTo>
                  <a:cubicBezTo>
                    <a:pt x="250" y="737"/>
                    <a:pt x="250" y="736"/>
                    <a:pt x="250" y="736"/>
                  </a:cubicBezTo>
                  <a:cubicBezTo>
                    <a:pt x="249" y="735"/>
                    <a:pt x="248" y="734"/>
                    <a:pt x="247" y="733"/>
                  </a:cubicBezTo>
                  <a:cubicBezTo>
                    <a:pt x="247" y="732"/>
                    <a:pt x="246" y="731"/>
                    <a:pt x="246" y="730"/>
                  </a:cubicBezTo>
                  <a:cubicBezTo>
                    <a:pt x="246" y="730"/>
                    <a:pt x="245" y="729"/>
                    <a:pt x="245" y="729"/>
                  </a:cubicBezTo>
                  <a:cubicBezTo>
                    <a:pt x="244" y="729"/>
                    <a:pt x="244" y="728"/>
                    <a:pt x="244" y="728"/>
                  </a:cubicBezTo>
                  <a:cubicBezTo>
                    <a:pt x="243" y="727"/>
                    <a:pt x="242" y="725"/>
                    <a:pt x="241" y="724"/>
                  </a:cubicBezTo>
                  <a:cubicBezTo>
                    <a:pt x="241" y="724"/>
                    <a:pt x="241" y="723"/>
                    <a:pt x="241" y="723"/>
                  </a:cubicBezTo>
                  <a:cubicBezTo>
                    <a:pt x="241" y="723"/>
                    <a:pt x="240" y="723"/>
                    <a:pt x="240" y="723"/>
                  </a:cubicBezTo>
                  <a:cubicBezTo>
                    <a:pt x="240" y="722"/>
                    <a:pt x="239" y="720"/>
                    <a:pt x="239" y="720"/>
                  </a:cubicBezTo>
                  <a:cubicBezTo>
                    <a:pt x="239" y="720"/>
                    <a:pt x="239" y="719"/>
                    <a:pt x="238" y="719"/>
                  </a:cubicBezTo>
                  <a:cubicBezTo>
                    <a:pt x="238" y="718"/>
                    <a:pt x="237" y="717"/>
                    <a:pt x="237" y="717"/>
                  </a:cubicBezTo>
                  <a:cubicBezTo>
                    <a:pt x="237" y="716"/>
                    <a:pt x="236" y="715"/>
                    <a:pt x="236" y="714"/>
                  </a:cubicBezTo>
                  <a:cubicBezTo>
                    <a:pt x="235" y="713"/>
                    <a:pt x="235" y="712"/>
                    <a:pt x="235" y="712"/>
                  </a:cubicBezTo>
                  <a:cubicBezTo>
                    <a:pt x="235" y="712"/>
                    <a:pt x="235" y="712"/>
                    <a:pt x="235" y="712"/>
                  </a:cubicBezTo>
                  <a:cubicBezTo>
                    <a:pt x="235" y="711"/>
                    <a:pt x="234" y="711"/>
                    <a:pt x="234" y="711"/>
                  </a:cubicBezTo>
                  <a:cubicBezTo>
                    <a:pt x="234" y="710"/>
                    <a:pt x="233" y="708"/>
                    <a:pt x="233" y="707"/>
                  </a:cubicBezTo>
                  <a:cubicBezTo>
                    <a:pt x="233" y="707"/>
                    <a:pt x="232" y="707"/>
                    <a:pt x="232" y="707"/>
                  </a:cubicBezTo>
                  <a:cubicBezTo>
                    <a:pt x="232" y="706"/>
                    <a:pt x="232" y="705"/>
                    <a:pt x="232" y="705"/>
                  </a:cubicBezTo>
                  <a:cubicBezTo>
                    <a:pt x="232" y="705"/>
                    <a:pt x="232" y="705"/>
                    <a:pt x="232" y="704"/>
                  </a:cubicBezTo>
                  <a:cubicBezTo>
                    <a:pt x="232" y="704"/>
                    <a:pt x="231" y="704"/>
                    <a:pt x="231" y="704"/>
                  </a:cubicBezTo>
                  <a:cubicBezTo>
                    <a:pt x="230" y="703"/>
                    <a:pt x="230" y="702"/>
                    <a:pt x="230" y="701"/>
                  </a:cubicBezTo>
                  <a:cubicBezTo>
                    <a:pt x="230" y="701"/>
                    <a:pt x="230" y="701"/>
                    <a:pt x="230" y="701"/>
                  </a:cubicBezTo>
                  <a:cubicBezTo>
                    <a:pt x="229" y="699"/>
                    <a:pt x="229" y="698"/>
                    <a:pt x="229" y="696"/>
                  </a:cubicBezTo>
                  <a:cubicBezTo>
                    <a:pt x="229" y="696"/>
                    <a:pt x="228" y="697"/>
                    <a:pt x="228" y="696"/>
                  </a:cubicBezTo>
                  <a:cubicBezTo>
                    <a:pt x="228" y="696"/>
                    <a:pt x="228" y="695"/>
                    <a:pt x="228" y="695"/>
                  </a:cubicBezTo>
                  <a:cubicBezTo>
                    <a:pt x="227" y="695"/>
                    <a:pt x="228" y="693"/>
                    <a:pt x="228" y="692"/>
                  </a:cubicBezTo>
                  <a:cubicBezTo>
                    <a:pt x="227" y="691"/>
                    <a:pt x="226" y="695"/>
                    <a:pt x="226" y="694"/>
                  </a:cubicBezTo>
                  <a:cubicBezTo>
                    <a:pt x="224" y="685"/>
                    <a:pt x="222" y="673"/>
                    <a:pt x="223" y="665"/>
                  </a:cubicBezTo>
                  <a:cubicBezTo>
                    <a:pt x="223" y="664"/>
                    <a:pt x="223" y="663"/>
                    <a:pt x="223" y="663"/>
                  </a:cubicBezTo>
                  <a:cubicBezTo>
                    <a:pt x="223" y="662"/>
                    <a:pt x="223" y="662"/>
                    <a:pt x="223" y="662"/>
                  </a:cubicBezTo>
                  <a:cubicBezTo>
                    <a:pt x="223" y="662"/>
                    <a:pt x="223" y="661"/>
                    <a:pt x="223" y="660"/>
                  </a:cubicBezTo>
                  <a:cubicBezTo>
                    <a:pt x="223" y="660"/>
                    <a:pt x="224" y="660"/>
                    <a:pt x="224" y="660"/>
                  </a:cubicBezTo>
                  <a:cubicBezTo>
                    <a:pt x="224" y="658"/>
                    <a:pt x="224" y="650"/>
                    <a:pt x="225" y="649"/>
                  </a:cubicBezTo>
                  <a:cubicBezTo>
                    <a:pt x="225" y="649"/>
                    <a:pt x="225" y="649"/>
                    <a:pt x="225" y="648"/>
                  </a:cubicBezTo>
                  <a:cubicBezTo>
                    <a:pt x="225" y="648"/>
                    <a:pt x="226" y="648"/>
                    <a:pt x="226" y="648"/>
                  </a:cubicBezTo>
                  <a:cubicBezTo>
                    <a:pt x="226" y="648"/>
                    <a:pt x="225" y="648"/>
                    <a:pt x="226" y="647"/>
                  </a:cubicBezTo>
                  <a:cubicBezTo>
                    <a:pt x="226" y="646"/>
                    <a:pt x="227" y="645"/>
                    <a:pt x="227" y="644"/>
                  </a:cubicBezTo>
                  <a:cubicBezTo>
                    <a:pt x="227" y="643"/>
                    <a:pt x="228" y="643"/>
                    <a:pt x="228" y="642"/>
                  </a:cubicBezTo>
                  <a:cubicBezTo>
                    <a:pt x="228" y="642"/>
                    <a:pt x="228" y="642"/>
                    <a:pt x="228" y="642"/>
                  </a:cubicBezTo>
                  <a:cubicBezTo>
                    <a:pt x="229" y="640"/>
                    <a:pt x="229" y="639"/>
                    <a:pt x="230" y="639"/>
                  </a:cubicBezTo>
                  <a:cubicBezTo>
                    <a:pt x="230" y="639"/>
                    <a:pt x="230" y="638"/>
                    <a:pt x="230" y="638"/>
                  </a:cubicBezTo>
                  <a:cubicBezTo>
                    <a:pt x="230" y="637"/>
                    <a:pt x="231" y="637"/>
                    <a:pt x="231" y="636"/>
                  </a:cubicBezTo>
                  <a:cubicBezTo>
                    <a:pt x="233" y="635"/>
                    <a:pt x="234" y="633"/>
                    <a:pt x="236" y="632"/>
                  </a:cubicBezTo>
                  <a:cubicBezTo>
                    <a:pt x="243" y="626"/>
                    <a:pt x="251" y="621"/>
                    <a:pt x="260" y="623"/>
                  </a:cubicBezTo>
                  <a:cubicBezTo>
                    <a:pt x="266" y="623"/>
                    <a:pt x="273" y="626"/>
                    <a:pt x="277" y="630"/>
                  </a:cubicBezTo>
                  <a:cubicBezTo>
                    <a:pt x="281" y="635"/>
                    <a:pt x="280" y="641"/>
                    <a:pt x="278" y="646"/>
                  </a:cubicBezTo>
                  <a:cubicBezTo>
                    <a:pt x="278" y="647"/>
                    <a:pt x="276" y="648"/>
                    <a:pt x="276" y="647"/>
                  </a:cubicBezTo>
                  <a:cubicBezTo>
                    <a:pt x="276" y="646"/>
                    <a:pt x="276" y="645"/>
                    <a:pt x="276" y="644"/>
                  </a:cubicBezTo>
                  <a:cubicBezTo>
                    <a:pt x="276" y="642"/>
                    <a:pt x="274" y="639"/>
                    <a:pt x="272" y="638"/>
                  </a:cubicBezTo>
                  <a:cubicBezTo>
                    <a:pt x="268" y="634"/>
                    <a:pt x="262" y="634"/>
                    <a:pt x="258" y="637"/>
                  </a:cubicBezTo>
                  <a:cubicBezTo>
                    <a:pt x="254" y="639"/>
                    <a:pt x="250" y="644"/>
                    <a:pt x="251" y="653"/>
                  </a:cubicBezTo>
                  <a:cubicBezTo>
                    <a:pt x="251" y="660"/>
                    <a:pt x="256" y="667"/>
                    <a:pt x="261" y="671"/>
                  </a:cubicBezTo>
                  <a:cubicBezTo>
                    <a:pt x="268" y="675"/>
                    <a:pt x="277" y="676"/>
                    <a:pt x="284" y="674"/>
                  </a:cubicBezTo>
                  <a:cubicBezTo>
                    <a:pt x="293" y="672"/>
                    <a:pt x="303" y="667"/>
                    <a:pt x="309" y="656"/>
                  </a:cubicBezTo>
                  <a:cubicBezTo>
                    <a:pt x="314" y="646"/>
                    <a:pt x="318" y="633"/>
                    <a:pt x="315" y="622"/>
                  </a:cubicBezTo>
                  <a:cubicBezTo>
                    <a:pt x="312" y="614"/>
                    <a:pt x="305" y="605"/>
                    <a:pt x="295" y="609"/>
                  </a:cubicBezTo>
                  <a:cubicBezTo>
                    <a:pt x="298" y="600"/>
                    <a:pt x="296" y="591"/>
                    <a:pt x="288" y="585"/>
                  </a:cubicBezTo>
                  <a:cubicBezTo>
                    <a:pt x="282" y="579"/>
                    <a:pt x="275" y="578"/>
                    <a:pt x="267" y="577"/>
                  </a:cubicBezTo>
                  <a:cubicBezTo>
                    <a:pt x="243" y="577"/>
                    <a:pt x="240" y="595"/>
                    <a:pt x="239" y="596"/>
                  </a:cubicBezTo>
                  <a:cubicBezTo>
                    <a:pt x="233" y="589"/>
                    <a:pt x="227" y="589"/>
                    <a:pt x="220" y="590"/>
                  </a:cubicBezTo>
                  <a:cubicBezTo>
                    <a:pt x="213" y="591"/>
                    <a:pt x="208" y="596"/>
                    <a:pt x="203" y="601"/>
                  </a:cubicBezTo>
                  <a:cubicBezTo>
                    <a:pt x="184" y="619"/>
                    <a:pt x="183" y="654"/>
                    <a:pt x="190" y="678"/>
                  </a:cubicBezTo>
                  <a:cubicBezTo>
                    <a:pt x="192" y="686"/>
                    <a:pt x="196" y="693"/>
                    <a:pt x="199" y="701"/>
                  </a:cubicBezTo>
                  <a:cubicBezTo>
                    <a:pt x="199" y="702"/>
                    <a:pt x="199" y="702"/>
                    <a:pt x="200" y="702"/>
                  </a:cubicBezTo>
                  <a:cubicBezTo>
                    <a:pt x="200" y="702"/>
                    <a:pt x="200" y="702"/>
                    <a:pt x="200" y="703"/>
                  </a:cubicBezTo>
                  <a:cubicBezTo>
                    <a:pt x="200" y="703"/>
                    <a:pt x="199" y="703"/>
                    <a:pt x="199" y="702"/>
                  </a:cubicBezTo>
                  <a:cubicBezTo>
                    <a:pt x="198" y="701"/>
                    <a:pt x="197" y="699"/>
                    <a:pt x="196" y="698"/>
                  </a:cubicBezTo>
                  <a:cubicBezTo>
                    <a:pt x="195" y="697"/>
                    <a:pt x="194" y="696"/>
                    <a:pt x="194" y="695"/>
                  </a:cubicBezTo>
                  <a:cubicBezTo>
                    <a:pt x="194" y="695"/>
                    <a:pt x="193" y="695"/>
                    <a:pt x="193" y="695"/>
                  </a:cubicBezTo>
                  <a:cubicBezTo>
                    <a:pt x="193" y="694"/>
                    <a:pt x="193" y="694"/>
                    <a:pt x="193" y="694"/>
                  </a:cubicBezTo>
                  <a:cubicBezTo>
                    <a:pt x="192" y="693"/>
                    <a:pt x="192" y="693"/>
                    <a:pt x="192" y="692"/>
                  </a:cubicBezTo>
                  <a:cubicBezTo>
                    <a:pt x="192" y="692"/>
                    <a:pt x="192" y="692"/>
                    <a:pt x="192" y="692"/>
                  </a:cubicBezTo>
                  <a:cubicBezTo>
                    <a:pt x="191" y="692"/>
                    <a:pt x="192" y="692"/>
                    <a:pt x="192" y="691"/>
                  </a:cubicBezTo>
                  <a:cubicBezTo>
                    <a:pt x="192" y="691"/>
                    <a:pt x="191" y="691"/>
                    <a:pt x="191" y="690"/>
                  </a:cubicBezTo>
                  <a:cubicBezTo>
                    <a:pt x="190" y="690"/>
                    <a:pt x="190" y="689"/>
                    <a:pt x="189" y="688"/>
                  </a:cubicBezTo>
                  <a:cubicBezTo>
                    <a:pt x="188" y="687"/>
                    <a:pt x="188" y="685"/>
                    <a:pt x="187" y="685"/>
                  </a:cubicBezTo>
                  <a:cubicBezTo>
                    <a:pt x="187" y="684"/>
                    <a:pt x="187" y="684"/>
                    <a:pt x="187" y="684"/>
                  </a:cubicBezTo>
                  <a:cubicBezTo>
                    <a:pt x="186" y="683"/>
                    <a:pt x="186" y="683"/>
                    <a:pt x="186" y="683"/>
                  </a:cubicBezTo>
                  <a:cubicBezTo>
                    <a:pt x="186" y="682"/>
                    <a:pt x="185" y="681"/>
                    <a:pt x="185" y="681"/>
                  </a:cubicBezTo>
                  <a:cubicBezTo>
                    <a:pt x="185" y="681"/>
                    <a:pt x="185" y="681"/>
                    <a:pt x="185" y="681"/>
                  </a:cubicBezTo>
                  <a:cubicBezTo>
                    <a:pt x="185" y="680"/>
                    <a:pt x="185" y="680"/>
                    <a:pt x="184" y="679"/>
                  </a:cubicBezTo>
                  <a:cubicBezTo>
                    <a:pt x="184" y="678"/>
                    <a:pt x="183" y="678"/>
                    <a:pt x="183" y="677"/>
                  </a:cubicBezTo>
                  <a:cubicBezTo>
                    <a:pt x="182" y="676"/>
                    <a:pt x="182" y="676"/>
                    <a:pt x="182" y="675"/>
                  </a:cubicBezTo>
                  <a:cubicBezTo>
                    <a:pt x="182" y="674"/>
                    <a:pt x="182" y="674"/>
                    <a:pt x="181" y="674"/>
                  </a:cubicBezTo>
                  <a:cubicBezTo>
                    <a:pt x="181" y="674"/>
                    <a:pt x="181" y="673"/>
                    <a:pt x="181" y="673"/>
                  </a:cubicBezTo>
                  <a:cubicBezTo>
                    <a:pt x="181" y="673"/>
                    <a:pt x="181" y="673"/>
                    <a:pt x="181" y="673"/>
                  </a:cubicBezTo>
                  <a:cubicBezTo>
                    <a:pt x="181" y="673"/>
                    <a:pt x="181" y="673"/>
                    <a:pt x="181" y="673"/>
                  </a:cubicBezTo>
                  <a:cubicBezTo>
                    <a:pt x="181" y="672"/>
                    <a:pt x="181" y="673"/>
                    <a:pt x="180" y="673"/>
                  </a:cubicBezTo>
                  <a:cubicBezTo>
                    <a:pt x="180" y="672"/>
                    <a:pt x="181" y="672"/>
                    <a:pt x="181" y="672"/>
                  </a:cubicBezTo>
                  <a:cubicBezTo>
                    <a:pt x="180" y="672"/>
                    <a:pt x="180" y="672"/>
                    <a:pt x="180" y="671"/>
                  </a:cubicBezTo>
                  <a:cubicBezTo>
                    <a:pt x="180" y="671"/>
                    <a:pt x="180" y="670"/>
                    <a:pt x="179" y="670"/>
                  </a:cubicBezTo>
                  <a:cubicBezTo>
                    <a:pt x="179" y="669"/>
                    <a:pt x="178" y="667"/>
                    <a:pt x="178" y="667"/>
                  </a:cubicBezTo>
                  <a:cubicBezTo>
                    <a:pt x="178" y="666"/>
                    <a:pt x="178" y="666"/>
                    <a:pt x="178" y="666"/>
                  </a:cubicBezTo>
                  <a:cubicBezTo>
                    <a:pt x="178" y="666"/>
                    <a:pt x="177" y="666"/>
                    <a:pt x="177" y="666"/>
                  </a:cubicBezTo>
                  <a:cubicBezTo>
                    <a:pt x="177" y="666"/>
                    <a:pt x="178" y="665"/>
                    <a:pt x="177" y="665"/>
                  </a:cubicBezTo>
                  <a:cubicBezTo>
                    <a:pt x="177" y="665"/>
                    <a:pt x="177" y="665"/>
                    <a:pt x="177" y="665"/>
                  </a:cubicBezTo>
                  <a:cubicBezTo>
                    <a:pt x="177" y="665"/>
                    <a:pt x="177" y="664"/>
                    <a:pt x="177" y="664"/>
                  </a:cubicBezTo>
                  <a:cubicBezTo>
                    <a:pt x="177" y="664"/>
                    <a:pt x="177" y="664"/>
                    <a:pt x="176" y="663"/>
                  </a:cubicBezTo>
                  <a:cubicBezTo>
                    <a:pt x="176" y="663"/>
                    <a:pt x="176" y="662"/>
                    <a:pt x="176" y="661"/>
                  </a:cubicBezTo>
                  <a:cubicBezTo>
                    <a:pt x="175" y="660"/>
                    <a:pt x="175" y="660"/>
                    <a:pt x="175" y="659"/>
                  </a:cubicBezTo>
                  <a:cubicBezTo>
                    <a:pt x="175" y="659"/>
                    <a:pt x="175" y="659"/>
                    <a:pt x="175" y="659"/>
                  </a:cubicBezTo>
                  <a:cubicBezTo>
                    <a:pt x="175" y="658"/>
                    <a:pt x="174" y="658"/>
                    <a:pt x="174" y="658"/>
                  </a:cubicBezTo>
                  <a:cubicBezTo>
                    <a:pt x="174" y="656"/>
                    <a:pt x="173" y="654"/>
                    <a:pt x="173" y="653"/>
                  </a:cubicBezTo>
                  <a:cubicBezTo>
                    <a:pt x="173" y="652"/>
                    <a:pt x="173" y="652"/>
                    <a:pt x="172" y="652"/>
                  </a:cubicBezTo>
                  <a:cubicBezTo>
                    <a:pt x="172" y="651"/>
                    <a:pt x="172" y="650"/>
                    <a:pt x="172" y="650"/>
                  </a:cubicBezTo>
                  <a:cubicBezTo>
                    <a:pt x="172" y="650"/>
                    <a:pt x="172" y="650"/>
                    <a:pt x="172" y="650"/>
                  </a:cubicBezTo>
                  <a:cubicBezTo>
                    <a:pt x="172" y="650"/>
                    <a:pt x="172" y="649"/>
                    <a:pt x="172" y="649"/>
                  </a:cubicBezTo>
                  <a:cubicBezTo>
                    <a:pt x="172" y="649"/>
                    <a:pt x="171" y="648"/>
                    <a:pt x="171" y="648"/>
                  </a:cubicBezTo>
                  <a:cubicBezTo>
                    <a:pt x="171" y="647"/>
                    <a:pt x="170" y="645"/>
                    <a:pt x="170" y="644"/>
                  </a:cubicBezTo>
                  <a:cubicBezTo>
                    <a:pt x="170" y="643"/>
                    <a:pt x="169" y="643"/>
                    <a:pt x="169" y="642"/>
                  </a:cubicBezTo>
                  <a:cubicBezTo>
                    <a:pt x="169" y="641"/>
                    <a:pt x="169" y="641"/>
                    <a:pt x="169" y="641"/>
                  </a:cubicBezTo>
                  <a:cubicBezTo>
                    <a:pt x="168" y="639"/>
                    <a:pt x="168" y="637"/>
                    <a:pt x="168" y="636"/>
                  </a:cubicBezTo>
                  <a:cubicBezTo>
                    <a:pt x="168" y="636"/>
                    <a:pt x="167" y="635"/>
                    <a:pt x="167" y="635"/>
                  </a:cubicBezTo>
                  <a:cubicBezTo>
                    <a:pt x="167" y="634"/>
                    <a:pt x="167" y="635"/>
                    <a:pt x="167" y="635"/>
                  </a:cubicBezTo>
                  <a:cubicBezTo>
                    <a:pt x="167" y="634"/>
                    <a:pt x="167" y="634"/>
                    <a:pt x="167" y="633"/>
                  </a:cubicBezTo>
                  <a:cubicBezTo>
                    <a:pt x="167" y="633"/>
                    <a:pt x="166" y="633"/>
                    <a:pt x="166" y="633"/>
                  </a:cubicBezTo>
                  <a:cubicBezTo>
                    <a:pt x="166" y="631"/>
                    <a:pt x="166" y="631"/>
                    <a:pt x="166" y="630"/>
                  </a:cubicBezTo>
                  <a:cubicBezTo>
                    <a:pt x="166" y="630"/>
                    <a:pt x="166" y="630"/>
                    <a:pt x="166" y="630"/>
                  </a:cubicBezTo>
                  <a:cubicBezTo>
                    <a:pt x="165" y="628"/>
                    <a:pt x="165" y="626"/>
                    <a:pt x="165" y="625"/>
                  </a:cubicBezTo>
                  <a:cubicBezTo>
                    <a:pt x="165" y="623"/>
                    <a:pt x="165" y="621"/>
                    <a:pt x="165" y="621"/>
                  </a:cubicBezTo>
                  <a:cubicBezTo>
                    <a:pt x="164" y="620"/>
                    <a:pt x="165" y="619"/>
                    <a:pt x="164" y="619"/>
                  </a:cubicBezTo>
                  <a:cubicBezTo>
                    <a:pt x="164" y="618"/>
                    <a:pt x="164" y="616"/>
                    <a:pt x="164" y="615"/>
                  </a:cubicBezTo>
                  <a:cubicBezTo>
                    <a:pt x="163" y="613"/>
                    <a:pt x="163" y="612"/>
                    <a:pt x="163" y="611"/>
                  </a:cubicBezTo>
                  <a:cubicBezTo>
                    <a:pt x="163" y="608"/>
                    <a:pt x="162" y="604"/>
                    <a:pt x="162" y="602"/>
                  </a:cubicBezTo>
                  <a:cubicBezTo>
                    <a:pt x="162" y="601"/>
                    <a:pt x="162" y="600"/>
                    <a:pt x="162" y="599"/>
                  </a:cubicBezTo>
                  <a:cubicBezTo>
                    <a:pt x="162" y="597"/>
                    <a:pt x="162" y="596"/>
                    <a:pt x="162" y="595"/>
                  </a:cubicBezTo>
                  <a:cubicBezTo>
                    <a:pt x="162" y="594"/>
                    <a:pt x="162" y="594"/>
                    <a:pt x="162" y="594"/>
                  </a:cubicBezTo>
                  <a:cubicBezTo>
                    <a:pt x="162" y="592"/>
                    <a:pt x="162" y="590"/>
                    <a:pt x="162" y="588"/>
                  </a:cubicBezTo>
                  <a:cubicBezTo>
                    <a:pt x="162" y="588"/>
                    <a:pt x="162" y="587"/>
                    <a:pt x="162" y="587"/>
                  </a:cubicBezTo>
                  <a:cubicBezTo>
                    <a:pt x="161" y="584"/>
                    <a:pt x="162" y="581"/>
                    <a:pt x="162" y="578"/>
                  </a:cubicBezTo>
                  <a:cubicBezTo>
                    <a:pt x="162" y="575"/>
                    <a:pt x="162" y="572"/>
                    <a:pt x="162" y="569"/>
                  </a:cubicBezTo>
                  <a:cubicBezTo>
                    <a:pt x="162" y="569"/>
                    <a:pt x="162" y="569"/>
                    <a:pt x="162" y="568"/>
                  </a:cubicBezTo>
                  <a:cubicBezTo>
                    <a:pt x="163" y="566"/>
                    <a:pt x="162" y="565"/>
                    <a:pt x="163" y="563"/>
                  </a:cubicBezTo>
                  <a:cubicBezTo>
                    <a:pt x="163" y="562"/>
                    <a:pt x="163" y="562"/>
                    <a:pt x="163" y="561"/>
                  </a:cubicBezTo>
                  <a:cubicBezTo>
                    <a:pt x="163" y="560"/>
                    <a:pt x="163" y="558"/>
                    <a:pt x="164" y="558"/>
                  </a:cubicBezTo>
                  <a:cubicBezTo>
                    <a:pt x="164" y="556"/>
                    <a:pt x="164" y="554"/>
                    <a:pt x="164" y="553"/>
                  </a:cubicBezTo>
                  <a:cubicBezTo>
                    <a:pt x="164" y="552"/>
                    <a:pt x="164" y="550"/>
                    <a:pt x="165" y="550"/>
                  </a:cubicBezTo>
                  <a:cubicBezTo>
                    <a:pt x="165" y="548"/>
                    <a:pt x="165" y="547"/>
                    <a:pt x="165" y="546"/>
                  </a:cubicBezTo>
                  <a:cubicBezTo>
                    <a:pt x="165" y="545"/>
                    <a:pt x="165" y="545"/>
                    <a:pt x="165" y="544"/>
                  </a:cubicBezTo>
                  <a:cubicBezTo>
                    <a:pt x="166" y="544"/>
                    <a:pt x="165" y="543"/>
                    <a:pt x="165" y="543"/>
                  </a:cubicBezTo>
                  <a:cubicBezTo>
                    <a:pt x="166" y="542"/>
                    <a:pt x="166" y="542"/>
                    <a:pt x="166" y="542"/>
                  </a:cubicBezTo>
                  <a:cubicBezTo>
                    <a:pt x="166" y="541"/>
                    <a:pt x="166" y="541"/>
                    <a:pt x="166" y="540"/>
                  </a:cubicBezTo>
                  <a:cubicBezTo>
                    <a:pt x="166" y="538"/>
                    <a:pt x="167" y="537"/>
                    <a:pt x="167" y="535"/>
                  </a:cubicBezTo>
                  <a:cubicBezTo>
                    <a:pt x="168" y="532"/>
                    <a:pt x="168" y="530"/>
                    <a:pt x="169" y="527"/>
                  </a:cubicBezTo>
                  <a:cubicBezTo>
                    <a:pt x="169" y="525"/>
                    <a:pt x="170" y="524"/>
                    <a:pt x="170" y="522"/>
                  </a:cubicBezTo>
                  <a:cubicBezTo>
                    <a:pt x="170" y="521"/>
                    <a:pt x="171" y="521"/>
                    <a:pt x="171" y="520"/>
                  </a:cubicBezTo>
                  <a:cubicBezTo>
                    <a:pt x="171" y="519"/>
                    <a:pt x="171" y="518"/>
                    <a:pt x="171" y="518"/>
                  </a:cubicBezTo>
                  <a:cubicBezTo>
                    <a:pt x="172" y="517"/>
                    <a:pt x="172" y="515"/>
                    <a:pt x="173" y="514"/>
                  </a:cubicBezTo>
                  <a:cubicBezTo>
                    <a:pt x="173" y="514"/>
                    <a:pt x="173" y="513"/>
                    <a:pt x="173" y="513"/>
                  </a:cubicBezTo>
                  <a:cubicBezTo>
                    <a:pt x="173" y="512"/>
                    <a:pt x="173" y="512"/>
                    <a:pt x="173" y="512"/>
                  </a:cubicBezTo>
                  <a:cubicBezTo>
                    <a:pt x="174" y="511"/>
                    <a:pt x="173" y="511"/>
                    <a:pt x="174" y="510"/>
                  </a:cubicBezTo>
                  <a:cubicBezTo>
                    <a:pt x="175" y="507"/>
                    <a:pt x="175" y="505"/>
                    <a:pt x="176" y="503"/>
                  </a:cubicBezTo>
                  <a:cubicBezTo>
                    <a:pt x="176" y="502"/>
                    <a:pt x="177" y="502"/>
                    <a:pt x="177" y="501"/>
                  </a:cubicBezTo>
                  <a:cubicBezTo>
                    <a:pt x="177" y="501"/>
                    <a:pt x="177" y="500"/>
                    <a:pt x="177" y="500"/>
                  </a:cubicBezTo>
                  <a:cubicBezTo>
                    <a:pt x="177" y="500"/>
                    <a:pt x="177" y="499"/>
                    <a:pt x="177" y="499"/>
                  </a:cubicBezTo>
                  <a:cubicBezTo>
                    <a:pt x="177" y="499"/>
                    <a:pt x="178" y="499"/>
                    <a:pt x="178" y="498"/>
                  </a:cubicBezTo>
                  <a:cubicBezTo>
                    <a:pt x="178" y="498"/>
                    <a:pt x="178" y="497"/>
                    <a:pt x="179" y="496"/>
                  </a:cubicBezTo>
                  <a:cubicBezTo>
                    <a:pt x="179" y="495"/>
                    <a:pt x="178" y="495"/>
                    <a:pt x="178" y="493"/>
                  </a:cubicBezTo>
                  <a:cubicBezTo>
                    <a:pt x="178" y="492"/>
                    <a:pt x="179" y="492"/>
                    <a:pt x="179" y="491"/>
                  </a:cubicBezTo>
                  <a:cubicBezTo>
                    <a:pt x="179" y="491"/>
                    <a:pt x="180" y="491"/>
                    <a:pt x="180" y="491"/>
                  </a:cubicBezTo>
                  <a:cubicBezTo>
                    <a:pt x="180" y="491"/>
                    <a:pt x="181" y="491"/>
                    <a:pt x="181" y="490"/>
                  </a:cubicBezTo>
                  <a:cubicBezTo>
                    <a:pt x="181" y="490"/>
                    <a:pt x="181" y="489"/>
                    <a:pt x="181" y="489"/>
                  </a:cubicBezTo>
                  <a:cubicBezTo>
                    <a:pt x="181" y="488"/>
                    <a:pt x="181" y="487"/>
                    <a:pt x="182" y="487"/>
                  </a:cubicBezTo>
                  <a:cubicBezTo>
                    <a:pt x="182" y="487"/>
                    <a:pt x="183" y="487"/>
                    <a:pt x="183" y="486"/>
                  </a:cubicBezTo>
                  <a:cubicBezTo>
                    <a:pt x="183" y="485"/>
                    <a:pt x="183" y="485"/>
                    <a:pt x="184" y="484"/>
                  </a:cubicBezTo>
                  <a:cubicBezTo>
                    <a:pt x="184" y="484"/>
                    <a:pt x="184" y="483"/>
                    <a:pt x="184" y="483"/>
                  </a:cubicBezTo>
                  <a:cubicBezTo>
                    <a:pt x="185" y="483"/>
                    <a:pt x="185" y="483"/>
                    <a:pt x="185" y="482"/>
                  </a:cubicBezTo>
                  <a:cubicBezTo>
                    <a:pt x="185" y="482"/>
                    <a:pt x="186" y="482"/>
                    <a:pt x="186" y="482"/>
                  </a:cubicBezTo>
                  <a:cubicBezTo>
                    <a:pt x="186" y="480"/>
                    <a:pt x="188" y="478"/>
                    <a:pt x="189" y="477"/>
                  </a:cubicBezTo>
                  <a:cubicBezTo>
                    <a:pt x="189" y="476"/>
                    <a:pt x="189" y="476"/>
                    <a:pt x="189" y="476"/>
                  </a:cubicBezTo>
                  <a:cubicBezTo>
                    <a:pt x="190" y="476"/>
                    <a:pt x="190" y="476"/>
                    <a:pt x="190" y="476"/>
                  </a:cubicBezTo>
                  <a:cubicBezTo>
                    <a:pt x="191" y="475"/>
                    <a:pt x="191" y="475"/>
                    <a:pt x="191" y="475"/>
                  </a:cubicBezTo>
                  <a:cubicBezTo>
                    <a:pt x="191" y="475"/>
                    <a:pt x="191" y="474"/>
                    <a:pt x="192" y="474"/>
                  </a:cubicBezTo>
                  <a:cubicBezTo>
                    <a:pt x="192" y="473"/>
                    <a:pt x="192" y="472"/>
                    <a:pt x="192" y="472"/>
                  </a:cubicBezTo>
                  <a:cubicBezTo>
                    <a:pt x="192" y="472"/>
                    <a:pt x="193" y="471"/>
                    <a:pt x="193" y="471"/>
                  </a:cubicBezTo>
                  <a:cubicBezTo>
                    <a:pt x="193" y="470"/>
                    <a:pt x="192" y="470"/>
                    <a:pt x="192" y="470"/>
                  </a:cubicBezTo>
                  <a:cubicBezTo>
                    <a:pt x="193" y="469"/>
                    <a:pt x="193" y="470"/>
                    <a:pt x="194" y="470"/>
                  </a:cubicBezTo>
                  <a:cubicBezTo>
                    <a:pt x="194" y="469"/>
                    <a:pt x="194" y="469"/>
                    <a:pt x="194" y="469"/>
                  </a:cubicBezTo>
                  <a:cubicBezTo>
                    <a:pt x="194" y="469"/>
                    <a:pt x="194" y="468"/>
                    <a:pt x="194" y="468"/>
                  </a:cubicBezTo>
                  <a:cubicBezTo>
                    <a:pt x="194" y="468"/>
                    <a:pt x="195" y="467"/>
                    <a:pt x="195" y="467"/>
                  </a:cubicBezTo>
                  <a:cubicBezTo>
                    <a:pt x="195" y="467"/>
                    <a:pt x="196" y="462"/>
                    <a:pt x="196" y="462"/>
                  </a:cubicBezTo>
                  <a:cubicBezTo>
                    <a:pt x="197" y="462"/>
                    <a:pt x="197" y="461"/>
                    <a:pt x="197" y="461"/>
                  </a:cubicBezTo>
                  <a:cubicBezTo>
                    <a:pt x="197" y="460"/>
                    <a:pt x="197" y="459"/>
                    <a:pt x="197" y="459"/>
                  </a:cubicBezTo>
                  <a:cubicBezTo>
                    <a:pt x="198" y="458"/>
                    <a:pt x="199" y="459"/>
                    <a:pt x="199" y="458"/>
                  </a:cubicBezTo>
                  <a:cubicBezTo>
                    <a:pt x="199" y="458"/>
                    <a:pt x="199" y="458"/>
                    <a:pt x="199" y="458"/>
                  </a:cubicBezTo>
                  <a:cubicBezTo>
                    <a:pt x="199" y="457"/>
                    <a:pt x="200" y="457"/>
                    <a:pt x="201" y="457"/>
                  </a:cubicBezTo>
                  <a:cubicBezTo>
                    <a:pt x="201" y="455"/>
                    <a:pt x="203" y="454"/>
                    <a:pt x="203" y="452"/>
                  </a:cubicBezTo>
                  <a:cubicBezTo>
                    <a:pt x="205" y="452"/>
                    <a:pt x="206" y="449"/>
                    <a:pt x="207" y="448"/>
                  </a:cubicBezTo>
                  <a:cubicBezTo>
                    <a:pt x="208" y="448"/>
                    <a:pt x="209" y="448"/>
                    <a:pt x="209" y="447"/>
                  </a:cubicBezTo>
                  <a:cubicBezTo>
                    <a:pt x="210" y="446"/>
                    <a:pt x="211" y="445"/>
                    <a:pt x="212" y="444"/>
                  </a:cubicBezTo>
                  <a:cubicBezTo>
                    <a:pt x="212" y="444"/>
                    <a:pt x="213" y="444"/>
                    <a:pt x="213" y="443"/>
                  </a:cubicBezTo>
                  <a:cubicBezTo>
                    <a:pt x="214" y="443"/>
                    <a:pt x="215" y="442"/>
                    <a:pt x="215" y="442"/>
                  </a:cubicBezTo>
                  <a:cubicBezTo>
                    <a:pt x="216" y="442"/>
                    <a:pt x="215" y="439"/>
                    <a:pt x="216" y="439"/>
                  </a:cubicBezTo>
                  <a:cubicBezTo>
                    <a:pt x="216" y="439"/>
                    <a:pt x="217" y="438"/>
                    <a:pt x="218" y="438"/>
                  </a:cubicBezTo>
                  <a:cubicBezTo>
                    <a:pt x="219" y="438"/>
                    <a:pt x="218" y="438"/>
                    <a:pt x="218" y="438"/>
                  </a:cubicBezTo>
                  <a:cubicBezTo>
                    <a:pt x="219" y="437"/>
                    <a:pt x="219" y="435"/>
                    <a:pt x="219" y="434"/>
                  </a:cubicBezTo>
                  <a:cubicBezTo>
                    <a:pt x="219" y="434"/>
                    <a:pt x="219" y="434"/>
                    <a:pt x="220" y="434"/>
                  </a:cubicBezTo>
                  <a:cubicBezTo>
                    <a:pt x="220" y="433"/>
                    <a:pt x="220" y="435"/>
                    <a:pt x="221" y="434"/>
                  </a:cubicBezTo>
                  <a:cubicBezTo>
                    <a:pt x="221" y="434"/>
                    <a:pt x="221" y="434"/>
                    <a:pt x="221" y="434"/>
                  </a:cubicBezTo>
                  <a:cubicBezTo>
                    <a:pt x="222" y="433"/>
                    <a:pt x="222" y="433"/>
                    <a:pt x="222" y="433"/>
                  </a:cubicBezTo>
                  <a:cubicBezTo>
                    <a:pt x="222" y="433"/>
                    <a:pt x="223" y="433"/>
                    <a:pt x="223" y="433"/>
                  </a:cubicBezTo>
                  <a:cubicBezTo>
                    <a:pt x="224" y="432"/>
                    <a:pt x="223" y="432"/>
                    <a:pt x="224" y="432"/>
                  </a:cubicBezTo>
                  <a:cubicBezTo>
                    <a:pt x="225" y="432"/>
                    <a:pt x="225" y="433"/>
                    <a:pt x="226" y="432"/>
                  </a:cubicBezTo>
                  <a:cubicBezTo>
                    <a:pt x="226" y="432"/>
                    <a:pt x="226" y="431"/>
                    <a:pt x="226" y="430"/>
                  </a:cubicBezTo>
                  <a:cubicBezTo>
                    <a:pt x="226" y="430"/>
                    <a:pt x="226" y="431"/>
                    <a:pt x="226" y="430"/>
                  </a:cubicBezTo>
                  <a:cubicBezTo>
                    <a:pt x="226" y="430"/>
                    <a:pt x="227" y="430"/>
                    <a:pt x="227" y="430"/>
                  </a:cubicBezTo>
                  <a:cubicBezTo>
                    <a:pt x="228" y="429"/>
                    <a:pt x="228" y="428"/>
                    <a:pt x="229" y="427"/>
                  </a:cubicBezTo>
                  <a:cubicBezTo>
                    <a:pt x="229" y="427"/>
                    <a:pt x="230" y="426"/>
                    <a:pt x="230" y="425"/>
                  </a:cubicBezTo>
                  <a:cubicBezTo>
                    <a:pt x="230" y="425"/>
                    <a:pt x="231" y="425"/>
                    <a:pt x="231" y="425"/>
                  </a:cubicBezTo>
                  <a:cubicBezTo>
                    <a:pt x="232" y="424"/>
                    <a:pt x="232" y="424"/>
                    <a:pt x="232" y="424"/>
                  </a:cubicBezTo>
                  <a:cubicBezTo>
                    <a:pt x="233" y="423"/>
                    <a:pt x="234" y="422"/>
                    <a:pt x="235" y="422"/>
                  </a:cubicBezTo>
                  <a:cubicBezTo>
                    <a:pt x="236" y="421"/>
                    <a:pt x="237" y="422"/>
                    <a:pt x="238" y="421"/>
                  </a:cubicBezTo>
                  <a:cubicBezTo>
                    <a:pt x="239" y="421"/>
                    <a:pt x="239" y="420"/>
                    <a:pt x="239" y="421"/>
                  </a:cubicBezTo>
                  <a:cubicBezTo>
                    <a:pt x="240" y="421"/>
                    <a:pt x="240" y="423"/>
                    <a:pt x="240" y="423"/>
                  </a:cubicBezTo>
                  <a:cubicBezTo>
                    <a:pt x="240" y="423"/>
                    <a:pt x="241" y="423"/>
                    <a:pt x="241" y="423"/>
                  </a:cubicBezTo>
                  <a:cubicBezTo>
                    <a:pt x="241" y="423"/>
                    <a:pt x="242" y="424"/>
                    <a:pt x="242" y="423"/>
                  </a:cubicBezTo>
                  <a:cubicBezTo>
                    <a:pt x="243" y="423"/>
                    <a:pt x="243" y="423"/>
                    <a:pt x="243" y="422"/>
                  </a:cubicBezTo>
                  <a:cubicBezTo>
                    <a:pt x="243" y="422"/>
                    <a:pt x="244" y="422"/>
                    <a:pt x="244" y="422"/>
                  </a:cubicBezTo>
                  <a:cubicBezTo>
                    <a:pt x="245" y="422"/>
                    <a:pt x="245" y="422"/>
                    <a:pt x="246" y="421"/>
                  </a:cubicBezTo>
                  <a:cubicBezTo>
                    <a:pt x="246" y="421"/>
                    <a:pt x="247" y="421"/>
                    <a:pt x="247" y="421"/>
                  </a:cubicBezTo>
                  <a:cubicBezTo>
                    <a:pt x="247" y="421"/>
                    <a:pt x="247" y="421"/>
                    <a:pt x="247" y="420"/>
                  </a:cubicBezTo>
                  <a:cubicBezTo>
                    <a:pt x="248" y="420"/>
                    <a:pt x="248" y="420"/>
                    <a:pt x="249" y="420"/>
                  </a:cubicBezTo>
                  <a:cubicBezTo>
                    <a:pt x="249" y="420"/>
                    <a:pt x="250" y="420"/>
                    <a:pt x="250" y="419"/>
                  </a:cubicBezTo>
                  <a:cubicBezTo>
                    <a:pt x="250" y="419"/>
                    <a:pt x="251" y="419"/>
                    <a:pt x="251" y="419"/>
                  </a:cubicBezTo>
                  <a:cubicBezTo>
                    <a:pt x="251" y="419"/>
                    <a:pt x="251" y="419"/>
                    <a:pt x="252" y="419"/>
                  </a:cubicBezTo>
                  <a:cubicBezTo>
                    <a:pt x="252" y="419"/>
                    <a:pt x="252" y="419"/>
                    <a:pt x="252" y="419"/>
                  </a:cubicBezTo>
                  <a:cubicBezTo>
                    <a:pt x="252" y="419"/>
                    <a:pt x="253" y="418"/>
                    <a:pt x="253" y="418"/>
                  </a:cubicBezTo>
                  <a:cubicBezTo>
                    <a:pt x="254" y="418"/>
                    <a:pt x="254" y="418"/>
                    <a:pt x="254" y="418"/>
                  </a:cubicBezTo>
                  <a:cubicBezTo>
                    <a:pt x="255" y="417"/>
                    <a:pt x="255" y="418"/>
                    <a:pt x="256" y="418"/>
                  </a:cubicBezTo>
                  <a:cubicBezTo>
                    <a:pt x="256" y="418"/>
                    <a:pt x="256" y="418"/>
                    <a:pt x="257" y="418"/>
                  </a:cubicBezTo>
                  <a:cubicBezTo>
                    <a:pt x="258" y="417"/>
                    <a:pt x="258" y="417"/>
                    <a:pt x="258" y="417"/>
                  </a:cubicBezTo>
                  <a:cubicBezTo>
                    <a:pt x="259" y="417"/>
                    <a:pt x="259" y="418"/>
                    <a:pt x="260" y="417"/>
                  </a:cubicBezTo>
                  <a:cubicBezTo>
                    <a:pt x="260" y="417"/>
                    <a:pt x="261" y="417"/>
                    <a:pt x="261" y="417"/>
                  </a:cubicBezTo>
                  <a:cubicBezTo>
                    <a:pt x="261" y="417"/>
                    <a:pt x="262" y="418"/>
                    <a:pt x="263" y="418"/>
                  </a:cubicBezTo>
                  <a:cubicBezTo>
                    <a:pt x="264" y="417"/>
                    <a:pt x="265" y="418"/>
                    <a:pt x="267" y="418"/>
                  </a:cubicBezTo>
                  <a:cubicBezTo>
                    <a:pt x="267" y="418"/>
                    <a:pt x="268" y="418"/>
                    <a:pt x="268" y="417"/>
                  </a:cubicBezTo>
                  <a:cubicBezTo>
                    <a:pt x="269" y="417"/>
                    <a:pt x="270" y="417"/>
                    <a:pt x="270" y="417"/>
                  </a:cubicBezTo>
                  <a:cubicBezTo>
                    <a:pt x="270" y="417"/>
                    <a:pt x="271" y="417"/>
                    <a:pt x="271" y="417"/>
                  </a:cubicBezTo>
                  <a:cubicBezTo>
                    <a:pt x="271" y="416"/>
                    <a:pt x="271" y="416"/>
                    <a:pt x="271" y="416"/>
                  </a:cubicBezTo>
                  <a:cubicBezTo>
                    <a:pt x="272" y="416"/>
                    <a:pt x="271" y="416"/>
                    <a:pt x="271" y="416"/>
                  </a:cubicBezTo>
                  <a:cubicBezTo>
                    <a:pt x="271" y="416"/>
                    <a:pt x="271" y="415"/>
                    <a:pt x="271" y="415"/>
                  </a:cubicBezTo>
                  <a:cubicBezTo>
                    <a:pt x="271" y="415"/>
                    <a:pt x="271" y="415"/>
                    <a:pt x="271" y="415"/>
                  </a:cubicBezTo>
                  <a:cubicBezTo>
                    <a:pt x="274" y="415"/>
                    <a:pt x="274" y="415"/>
                    <a:pt x="274" y="415"/>
                  </a:cubicBezTo>
                  <a:cubicBezTo>
                    <a:pt x="275" y="415"/>
                    <a:pt x="275" y="416"/>
                    <a:pt x="276" y="416"/>
                  </a:cubicBezTo>
                  <a:cubicBezTo>
                    <a:pt x="277" y="416"/>
                    <a:pt x="278" y="416"/>
                    <a:pt x="278" y="417"/>
                  </a:cubicBezTo>
                  <a:cubicBezTo>
                    <a:pt x="278" y="417"/>
                    <a:pt x="278" y="416"/>
                    <a:pt x="279" y="416"/>
                  </a:cubicBezTo>
                  <a:cubicBezTo>
                    <a:pt x="279" y="417"/>
                    <a:pt x="281" y="416"/>
                    <a:pt x="282" y="416"/>
                  </a:cubicBezTo>
                  <a:cubicBezTo>
                    <a:pt x="282" y="417"/>
                    <a:pt x="283" y="417"/>
                    <a:pt x="283" y="417"/>
                  </a:cubicBezTo>
                  <a:cubicBezTo>
                    <a:pt x="283" y="418"/>
                    <a:pt x="284" y="418"/>
                    <a:pt x="284" y="419"/>
                  </a:cubicBezTo>
                  <a:cubicBezTo>
                    <a:pt x="284" y="420"/>
                    <a:pt x="285" y="419"/>
                    <a:pt x="285" y="420"/>
                  </a:cubicBezTo>
                  <a:cubicBezTo>
                    <a:pt x="283" y="420"/>
                    <a:pt x="282" y="419"/>
                    <a:pt x="282" y="418"/>
                  </a:cubicBezTo>
                  <a:cubicBezTo>
                    <a:pt x="281" y="418"/>
                    <a:pt x="281" y="419"/>
                    <a:pt x="280" y="419"/>
                  </a:cubicBezTo>
                  <a:cubicBezTo>
                    <a:pt x="280" y="418"/>
                    <a:pt x="280" y="418"/>
                    <a:pt x="280" y="418"/>
                  </a:cubicBezTo>
                  <a:cubicBezTo>
                    <a:pt x="278" y="417"/>
                    <a:pt x="276" y="418"/>
                    <a:pt x="275" y="417"/>
                  </a:cubicBezTo>
                  <a:cubicBezTo>
                    <a:pt x="274" y="417"/>
                    <a:pt x="274" y="417"/>
                    <a:pt x="273" y="417"/>
                  </a:cubicBezTo>
                  <a:cubicBezTo>
                    <a:pt x="273" y="417"/>
                    <a:pt x="272" y="418"/>
                    <a:pt x="272" y="418"/>
                  </a:cubicBezTo>
                  <a:cubicBezTo>
                    <a:pt x="272" y="418"/>
                    <a:pt x="272" y="418"/>
                    <a:pt x="272" y="418"/>
                  </a:cubicBezTo>
                  <a:cubicBezTo>
                    <a:pt x="272" y="418"/>
                    <a:pt x="273" y="419"/>
                    <a:pt x="273" y="419"/>
                  </a:cubicBezTo>
                  <a:cubicBezTo>
                    <a:pt x="273" y="419"/>
                    <a:pt x="274" y="420"/>
                    <a:pt x="274" y="420"/>
                  </a:cubicBezTo>
                  <a:cubicBezTo>
                    <a:pt x="275" y="420"/>
                    <a:pt x="275" y="420"/>
                    <a:pt x="276" y="420"/>
                  </a:cubicBezTo>
                  <a:cubicBezTo>
                    <a:pt x="276" y="420"/>
                    <a:pt x="277" y="420"/>
                    <a:pt x="277" y="420"/>
                  </a:cubicBezTo>
                  <a:cubicBezTo>
                    <a:pt x="278" y="420"/>
                    <a:pt x="278" y="420"/>
                    <a:pt x="278" y="420"/>
                  </a:cubicBezTo>
                  <a:cubicBezTo>
                    <a:pt x="278" y="421"/>
                    <a:pt x="279" y="421"/>
                    <a:pt x="279" y="421"/>
                  </a:cubicBezTo>
                  <a:cubicBezTo>
                    <a:pt x="280" y="422"/>
                    <a:pt x="280" y="421"/>
                    <a:pt x="281" y="421"/>
                  </a:cubicBezTo>
                  <a:cubicBezTo>
                    <a:pt x="282" y="421"/>
                    <a:pt x="283" y="422"/>
                    <a:pt x="283" y="422"/>
                  </a:cubicBezTo>
                  <a:cubicBezTo>
                    <a:pt x="284" y="422"/>
                    <a:pt x="284" y="422"/>
                    <a:pt x="284" y="422"/>
                  </a:cubicBezTo>
                  <a:cubicBezTo>
                    <a:pt x="284" y="422"/>
                    <a:pt x="285" y="422"/>
                    <a:pt x="285" y="422"/>
                  </a:cubicBezTo>
                  <a:cubicBezTo>
                    <a:pt x="285" y="423"/>
                    <a:pt x="285" y="423"/>
                    <a:pt x="286" y="423"/>
                  </a:cubicBezTo>
                  <a:cubicBezTo>
                    <a:pt x="286" y="423"/>
                    <a:pt x="283" y="424"/>
                    <a:pt x="283" y="424"/>
                  </a:cubicBezTo>
                  <a:cubicBezTo>
                    <a:pt x="284" y="424"/>
                    <a:pt x="284" y="424"/>
                    <a:pt x="285" y="424"/>
                  </a:cubicBezTo>
                  <a:cubicBezTo>
                    <a:pt x="285" y="424"/>
                    <a:pt x="285" y="424"/>
                    <a:pt x="286" y="425"/>
                  </a:cubicBezTo>
                  <a:cubicBezTo>
                    <a:pt x="286" y="425"/>
                    <a:pt x="286" y="425"/>
                    <a:pt x="286" y="425"/>
                  </a:cubicBezTo>
                  <a:cubicBezTo>
                    <a:pt x="286" y="425"/>
                    <a:pt x="286" y="425"/>
                    <a:pt x="286" y="425"/>
                  </a:cubicBezTo>
                  <a:cubicBezTo>
                    <a:pt x="286" y="425"/>
                    <a:pt x="287" y="425"/>
                    <a:pt x="287" y="425"/>
                  </a:cubicBezTo>
                  <a:cubicBezTo>
                    <a:pt x="287" y="425"/>
                    <a:pt x="288" y="426"/>
                    <a:pt x="288" y="426"/>
                  </a:cubicBezTo>
                  <a:cubicBezTo>
                    <a:pt x="289" y="426"/>
                    <a:pt x="289" y="427"/>
                    <a:pt x="290" y="428"/>
                  </a:cubicBezTo>
                  <a:cubicBezTo>
                    <a:pt x="290" y="428"/>
                    <a:pt x="290" y="428"/>
                    <a:pt x="290" y="428"/>
                  </a:cubicBezTo>
                  <a:cubicBezTo>
                    <a:pt x="291" y="428"/>
                    <a:pt x="291" y="428"/>
                    <a:pt x="291" y="428"/>
                  </a:cubicBezTo>
                  <a:cubicBezTo>
                    <a:pt x="294" y="430"/>
                    <a:pt x="297" y="435"/>
                    <a:pt x="297" y="435"/>
                  </a:cubicBezTo>
                  <a:cubicBezTo>
                    <a:pt x="297" y="436"/>
                    <a:pt x="298" y="436"/>
                    <a:pt x="298" y="436"/>
                  </a:cubicBezTo>
                  <a:cubicBezTo>
                    <a:pt x="298" y="436"/>
                    <a:pt x="299" y="436"/>
                    <a:pt x="299" y="437"/>
                  </a:cubicBezTo>
                  <a:cubicBezTo>
                    <a:pt x="300" y="437"/>
                    <a:pt x="299" y="439"/>
                    <a:pt x="300" y="439"/>
                  </a:cubicBezTo>
                  <a:cubicBezTo>
                    <a:pt x="300" y="439"/>
                    <a:pt x="299" y="439"/>
                    <a:pt x="300" y="440"/>
                  </a:cubicBezTo>
                  <a:cubicBezTo>
                    <a:pt x="301" y="440"/>
                    <a:pt x="301" y="440"/>
                    <a:pt x="301" y="440"/>
                  </a:cubicBezTo>
                  <a:cubicBezTo>
                    <a:pt x="301" y="441"/>
                    <a:pt x="302" y="440"/>
                    <a:pt x="302" y="440"/>
                  </a:cubicBezTo>
                  <a:cubicBezTo>
                    <a:pt x="302" y="441"/>
                    <a:pt x="302" y="444"/>
                    <a:pt x="303" y="444"/>
                  </a:cubicBezTo>
                  <a:cubicBezTo>
                    <a:pt x="304" y="444"/>
                    <a:pt x="305" y="450"/>
                    <a:pt x="305" y="451"/>
                  </a:cubicBezTo>
                  <a:cubicBezTo>
                    <a:pt x="307" y="456"/>
                    <a:pt x="308" y="461"/>
                    <a:pt x="308" y="467"/>
                  </a:cubicBezTo>
                  <a:cubicBezTo>
                    <a:pt x="308" y="476"/>
                    <a:pt x="305" y="485"/>
                    <a:pt x="299" y="493"/>
                  </a:cubicBezTo>
                  <a:cubicBezTo>
                    <a:pt x="293" y="499"/>
                    <a:pt x="286" y="501"/>
                    <a:pt x="278" y="501"/>
                  </a:cubicBezTo>
                  <a:cubicBezTo>
                    <a:pt x="277" y="501"/>
                    <a:pt x="267" y="498"/>
                    <a:pt x="270" y="498"/>
                  </a:cubicBezTo>
                  <a:cubicBezTo>
                    <a:pt x="282" y="495"/>
                    <a:pt x="286" y="491"/>
                    <a:pt x="287" y="483"/>
                  </a:cubicBezTo>
                  <a:cubicBezTo>
                    <a:pt x="288" y="480"/>
                    <a:pt x="287" y="467"/>
                    <a:pt x="277" y="458"/>
                  </a:cubicBezTo>
                  <a:cubicBezTo>
                    <a:pt x="258" y="439"/>
                    <a:pt x="222" y="449"/>
                    <a:pt x="211" y="479"/>
                  </a:cubicBezTo>
                  <a:cubicBezTo>
                    <a:pt x="202" y="505"/>
                    <a:pt x="210" y="544"/>
                    <a:pt x="253" y="556"/>
                  </a:cubicBezTo>
                  <a:cubicBezTo>
                    <a:pt x="315" y="573"/>
                    <a:pt x="339" y="545"/>
                    <a:pt x="340" y="525"/>
                  </a:cubicBezTo>
                  <a:cubicBezTo>
                    <a:pt x="341" y="525"/>
                    <a:pt x="350" y="529"/>
                    <a:pt x="363" y="523"/>
                  </a:cubicBezTo>
                  <a:cubicBezTo>
                    <a:pt x="377" y="517"/>
                    <a:pt x="387" y="505"/>
                    <a:pt x="393" y="492"/>
                  </a:cubicBezTo>
                  <a:cubicBezTo>
                    <a:pt x="396" y="485"/>
                    <a:pt x="397" y="477"/>
                    <a:pt x="398" y="470"/>
                  </a:cubicBezTo>
                  <a:cubicBezTo>
                    <a:pt x="399" y="454"/>
                    <a:pt x="395" y="431"/>
                    <a:pt x="379" y="424"/>
                  </a:cubicBezTo>
                  <a:cubicBezTo>
                    <a:pt x="378" y="423"/>
                    <a:pt x="368" y="419"/>
                    <a:pt x="367" y="421"/>
                  </a:cubicBezTo>
                  <a:cubicBezTo>
                    <a:pt x="367" y="421"/>
                    <a:pt x="390" y="387"/>
                    <a:pt x="336" y="359"/>
                  </a:cubicBezTo>
                  <a:cubicBezTo>
                    <a:pt x="336" y="359"/>
                    <a:pt x="334" y="358"/>
                    <a:pt x="331" y="356"/>
                  </a:cubicBezTo>
                  <a:cubicBezTo>
                    <a:pt x="330" y="356"/>
                    <a:pt x="329" y="356"/>
                    <a:pt x="328" y="356"/>
                  </a:cubicBezTo>
                  <a:cubicBezTo>
                    <a:pt x="327" y="355"/>
                    <a:pt x="328" y="355"/>
                    <a:pt x="327" y="355"/>
                  </a:cubicBezTo>
                  <a:cubicBezTo>
                    <a:pt x="326" y="355"/>
                    <a:pt x="326" y="355"/>
                    <a:pt x="326" y="354"/>
                  </a:cubicBezTo>
                  <a:cubicBezTo>
                    <a:pt x="326" y="354"/>
                    <a:pt x="325" y="354"/>
                    <a:pt x="325" y="354"/>
                  </a:cubicBezTo>
                  <a:cubicBezTo>
                    <a:pt x="325" y="354"/>
                    <a:pt x="324" y="354"/>
                    <a:pt x="324" y="354"/>
                  </a:cubicBezTo>
                  <a:cubicBezTo>
                    <a:pt x="322" y="354"/>
                    <a:pt x="322" y="354"/>
                    <a:pt x="321" y="354"/>
                  </a:cubicBezTo>
                  <a:cubicBezTo>
                    <a:pt x="321" y="353"/>
                    <a:pt x="321" y="354"/>
                    <a:pt x="321" y="354"/>
                  </a:cubicBezTo>
                  <a:cubicBezTo>
                    <a:pt x="321" y="354"/>
                    <a:pt x="320" y="353"/>
                    <a:pt x="320" y="353"/>
                  </a:cubicBezTo>
                  <a:cubicBezTo>
                    <a:pt x="319" y="353"/>
                    <a:pt x="319" y="353"/>
                    <a:pt x="318" y="353"/>
                  </a:cubicBezTo>
                  <a:cubicBezTo>
                    <a:pt x="318" y="353"/>
                    <a:pt x="317" y="352"/>
                    <a:pt x="317" y="352"/>
                  </a:cubicBezTo>
                  <a:cubicBezTo>
                    <a:pt x="317" y="352"/>
                    <a:pt x="316" y="352"/>
                    <a:pt x="316" y="353"/>
                  </a:cubicBezTo>
                  <a:cubicBezTo>
                    <a:pt x="316" y="353"/>
                    <a:pt x="316" y="352"/>
                    <a:pt x="316" y="352"/>
                  </a:cubicBezTo>
                  <a:cubicBezTo>
                    <a:pt x="314" y="352"/>
                    <a:pt x="313" y="351"/>
                    <a:pt x="313" y="351"/>
                  </a:cubicBezTo>
                  <a:cubicBezTo>
                    <a:pt x="310" y="352"/>
                    <a:pt x="307" y="351"/>
                    <a:pt x="305" y="351"/>
                  </a:cubicBezTo>
                  <a:cubicBezTo>
                    <a:pt x="305" y="351"/>
                    <a:pt x="305" y="351"/>
                    <a:pt x="304" y="351"/>
                  </a:cubicBezTo>
                  <a:cubicBezTo>
                    <a:pt x="304" y="352"/>
                    <a:pt x="304" y="351"/>
                    <a:pt x="303" y="352"/>
                  </a:cubicBezTo>
                  <a:cubicBezTo>
                    <a:pt x="302" y="352"/>
                    <a:pt x="300" y="351"/>
                    <a:pt x="300" y="351"/>
                  </a:cubicBezTo>
                  <a:cubicBezTo>
                    <a:pt x="300" y="351"/>
                    <a:pt x="300" y="352"/>
                    <a:pt x="299" y="352"/>
                  </a:cubicBezTo>
                  <a:cubicBezTo>
                    <a:pt x="299" y="351"/>
                    <a:pt x="297" y="352"/>
                    <a:pt x="296" y="351"/>
                  </a:cubicBezTo>
                  <a:cubicBezTo>
                    <a:pt x="296" y="352"/>
                    <a:pt x="294" y="352"/>
                    <a:pt x="293" y="352"/>
                  </a:cubicBezTo>
                  <a:cubicBezTo>
                    <a:pt x="293" y="352"/>
                    <a:pt x="293" y="352"/>
                    <a:pt x="293" y="353"/>
                  </a:cubicBezTo>
                  <a:cubicBezTo>
                    <a:pt x="293" y="353"/>
                    <a:pt x="293" y="352"/>
                    <a:pt x="292" y="352"/>
                  </a:cubicBezTo>
                  <a:cubicBezTo>
                    <a:pt x="292" y="353"/>
                    <a:pt x="293" y="353"/>
                    <a:pt x="293" y="353"/>
                  </a:cubicBezTo>
                  <a:cubicBezTo>
                    <a:pt x="294" y="353"/>
                    <a:pt x="294" y="353"/>
                    <a:pt x="296" y="353"/>
                  </a:cubicBezTo>
                  <a:cubicBezTo>
                    <a:pt x="296" y="353"/>
                    <a:pt x="297" y="353"/>
                    <a:pt x="297" y="353"/>
                  </a:cubicBezTo>
                  <a:cubicBezTo>
                    <a:pt x="298" y="353"/>
                    <a:pt x="299" y="353"/>
                    <a:pt x="300" y="352"/>
                  </a:cubicBezTo>
                  <a:cubicBezTo>
                    <a:pt x="301" y="353"/>
                    <a:pt x="302" y="353"/>
                    <a:pt x="303" y="353"/>
                  </a:cubicBezTo>
                  <a:cubicBezTo>
                    <a:pt x="303" y="353"/>
                    <a:pt x="303" y="353"/>
                    <a:pt x="303" y="353"/>
                  </a:cubicBezTo>
                  <a:cubicBezTo>
                    <a:pt x="304" y="353"/>
                    <a:pt x="304" y="354"/>
                    <a:pt x="304" y="354"/>
                  </a:cubicBezTo>
                  <a:cubicBezTo>
                    <a:pt x="304" y="354"/>
                    <a:pt x="304" y="354"/>
                    <a:pt x="305" y="354"/>
                  </a:cubicBezTo>
                  <a:cubicBezTo>
                    <a:pt x="306" y="353"/>
                    <a:pt x="307" y="354"/>
                    <a:pt x="307" y="354"/>
                  </a:cubicBezTo>
                  <a:cubicBezTo>
                    <a:pt x="309" y="354"/>
                    <a:pt x="310" y="354"/>
                    <a:pt x="310" y="354"/>
                  </a:cubicBezTo>
                  <a:cubicBezTo>
                    <a:pt x="310" y="355"/>
                    <a:pt x="311" y="354"/>
                    <a:pt x="312" y="354"/>
                  </a:cubicBezTo>
                  <a:cubicBezTo>
                    <a:pt x="313" y="355"/>
                    <a:pt x="313" y="355"/>
                    <a:pt x="314" y="355"/>
                  </a:cubicBezTo>
                  <a:cubicBezTo>
                    <a:pt x="315" y="356"/>
                    <a:pt x="315" y="355"/>
                    <a:pt x="316" y="356"/>
                  </a:cubicBezTo>
                  <a:cubicBezTo>
                    <a:pt x="318" y="356"/>
                    <a:pt x="317" y="357"/>
                    <a:pt x="319" y="356"/>
                  </a:cubicBezTo>
                  <a:cubicBezTo>
                    <a:pt x="323" y="357"/>
                    <a:pt x="323" y="355"/>
                    <a:pt x="325" y="357"/>
                  </a:cubicBezTo>
                  <a:cubicBezTo>
                    <a:pt x="326" y="357"/>
                    <a:pt x="330" y="359"/>
                    <a:pt x="330" y="359"/>
                  </a:cubicBezTo>
                  <a:cubicBezTo>
                    <a:pt x="330" y="360"/>
                    <a:pt x="330" y="360"/>
                    <a:pt x="330" y="360"/>
                  </a:cubicBezTo>
                  <a:cubicBezTo>
                    <a:pt x="329" y="359"/>
                    <a:pt x="327" y="359"/>
                    <a:pt x="325" y="359"/>
                  </a:cubicBezTo>
                  <a:cubicBezTo>
                    <a:pt x="325" y="359"/>
                    <a:pt x="323" y="358"/>
                    <a:pt x="323" y="358"/>
                  </a:cubicBezTo>
                  <a:cubicBezTo>
                    <a:pt x="322" y="358"/>
                    <a:pt x="322" y="357"/>
                    <a:pt x="321" y="357"/>
                  </a:cubicBezTo>
                  <a:cubicBezTo>
                    <a:pt x="320" y="357"/>
                    <a:pt x="318" y="358"/>
                    <a:pt x="316" y="357"/>
                  </a:cubicBezTo>
                  <a:cubicBezTo>
                    <a:pt x="316" y="357"/>
                    <a:pt x="315" y="358"/>
                    <a:pt x="314" y="357"/>
                  </a:cubicBezTo>
                  <a:cubicBezTo>
                    <a:pt x="313" y="357"/>
                    <a:pt x="312" y="357"/>
                    <a:pt x="310" y="357"/>
                  </a:cubicBezTo>
                  <a:cubicBezTo>
                    <a:pt x="309" y="357"/>
                    <a:pt x="309" y="356"/>
                    <a:pt x="308" y="356"/>
                  </a:cubicBezTo>
                  <a:cubicBezTo>
                    <a:pt x="306" y="357"/>
                    <a:pt x="304" y="357"/>
                    <a:pt x="302" y="357"/>
                  </a:cubicBezTo>
                  <a:cubicBezTo>
                    <a:pt x="302" y="357"/>
                    <a:pt x="301" y="357"/>
                    <a:pt x="301" y="357"/>
                  </a:cubicBezTo>
                  <a:cubicBezTo>
                    <a:pt x="301" y="357"/>
                    <a:pt x="301" y="358"/>
                    <a:pt x="300" y="358"/>
                  </a:cubicBezTo>
                  <a:cubicBezTo>
                    <a:pt x="298" y="358"/>
                    <a:pt x="298" y="358"/>
                    <a:pt x="298" y="358"/>
                  </a:cubicBezTo>
                  <a:cubicBezTo>
                    <a:pt x="297" y="359"/>
                    <a:pt x="299" y="358"/>
                    <a:pt x="299" y="359"/>
                  </a:cubicBezTo>
                  <a:cubicBezTo>
                    <a:pt x="299" y="359"/>
                    <a:pt x="301" y="360"/>
                    <a:pt x="300" y="360"/>
                  </a:cubicBezTo>
                  <a:cubicBezTo>
                    <a:pt x="299" y="360"/>
                    <a:pt x="299" y="361"/>
                    <a:pt x="298" y="361"/>
                  </a:cubicBezTo>
                  <a:cubicBezTo>
                    <a:pt x="298" y="360"/>
                    <a:pt x="298" y="360"/>
                    <a:pt x="297" y="360"/>
                  </a:cubicBezTo>
                  <a:cubicBezTo>
                    <a:pt x="297" y="360"/>
                    <a:pt x="297" y="361"/>
                    <a:pt x="297" y="361"/>
                  </a:cubicBezTo>
                  <a:cubicBezTo>
                    <a:pt x="295" y="360"/>
                    <a:pt x="295" y="359"/>
                    <a:pt x="294" y="359"/>
                  </a:cubicBezTo>
                  <a:cubicBezTo>
                    <a:pt x="294" y="360"/>
                    <a:pt x="295" y="359"/>
                    <a:pt x="295" y="361"/>
                  </a:cubicBezTo>
                  <a:cubicBezTo>
                    <a:pt x="294" y="361"/>
                    <a:pt x="293" y="361"/>
                    <a:pt x="292" y="361"/>
                  </a:cubicBezTo>
                  <a:cubicBezTo>
                    <a:pt x="292" y="360"/>
                    <a:pt x="292" y="359"/>
                    <a:pt x="291" y="358"/>
                  </a:cubicBezTo>
                  <a:cubicBezTo>
                    <a:pt x="288" y="358"/>
                    <a:pt x="288" y="358"/>
                    <a:pt x="288" y="358"/>
                  </a:cubicBezTo>
                  <a:cubicBezTo>
                    <a:pt x="287" y="359"/>
                    <a:pt x="287" y="359"/>
                    <a:pt x="287" y="360"/>
                  </a:cubicBezTo>
                  <a:cubicBezTo>
                    <a:pt x="287" y="360"/>
                    <a:pt x="287" y="361"/>
                    <a:pt x="287" y="362"/>
                  </a:cubicBezTo>
                  <a:cubicBezTo>
                    <a:pt x="287" y="362"/>
                    <a:pt x="286" y="362"/>
                    <a:pt x="286" y="362"/>
                  </a:cubicBezTo>
                  <a:cubicBezTo>
                    <a:pt x="285" y="360"/>
                    <a:pt x="287" y="360"/>
                    <a:pt x="286" y="359"/>
                  </a:cubicBezTo>
                  <a:cubicBezTo>
                    <a:pt x="284" y="359"/>
                    <a:pt x="285" y="360"/>
                    <a:pt x="283" y="360"/>
                  </a:cubicBezTo>
                  <a:cubicBezTo>
                    <a:pt x="283" y="360"/>
                    <a:pt x="282" y="360"/>
                    <a:pt x="281" y="360"/>
                  </a:cubicBezTo>
                  <a:cubicBezTo>
                    <a:pt x="281" y="360"/>
                    <a:pt x="281" y="361"/>
                    <a:pt x="280" y="361"/>
                  </a:cubicBezTo>
                  <a:cubicBezTo>
                    <a:pt x="280" y="361"/>
                    <a:pt x="279" y="360"/>
                    <a:pt x="279" y="361"/>
                  </a:cubicBezTo>
                  <a:cubicBezTo>
                    <a:pt x="279" y="360"/>
                    <a:pt x="279" y="361"/>
                    <a:pt x="279" y="361"/>
                  </a:cubicBezTo>
                  <a:cubicBezTo>
                    <a:pt x="277" y="361"/>
                    <a:pt x="276" y="360"/>
                    <a:pt x="275" y="360"/>
                  </a:cubicBezTo>
                  <a:cubicBezTo>
                    <a:pt x="274" y="361"/>
                    <a:pt x="274" y="362"/>
                    <a:pt x="272" y="363"/>
                  </a:cubicBezTo>
                  <a:cubicBezTo>
                    <a:pt x="270" y="363"/>
                    <a:pt x="269" y="364"/>
                    <a:pt x="267" y="363"/>
                  </a:cubicBezTo>
                  <a:cubicBezTo>
                    <a:pt x="267" y="364"/>
                    <a:pt x="267" y="365"/>
                    <a:pt x="266" y="365"/>
                  </a:cubicBezTo>
                  <a:cubicBezTo>
                    <a:pt x="266" y="364"/>
                    <a:pt x="264" y="364"/>
                    <a:pt x="264" y="364"/>
                  </a:cubicBezTo>
                  <a:cubicBezTo>
                    <a:pt x="263" y="363"/>
                    <a:pt x="264" y="365"/>
                    <a:pt x="263" y="364"/>
                  </a:cubicBezTo>
                  <a:cubicBezTo>
                    <a:pt x="263" y="364"/>
                    <a:pt x="262" y="364"/>
                    <a:pt x="262" y="363"/>
                  </a:cubicBezTo>
                  <a:cubicBezTo>
                    <a:pt x="262" y="363"/>
                    <a:pt x="263" y="363"/>
                    <a:pt x="263" y="363"/>
                  </a:cubicBezTo>
                  <a:cubicBezTo>
                    <a:pt x="263" y="363"/>
                    <a:pt x="263" y="362"/>
                    <a:pt x="263" y="362"/>
                  </a:cubicBezTo>
                  <a:cubicBezTo>
                    <a:pt x="264" y="361"/>
                    <a:pt x="265" y="360"/>
                    <a:pt x="266" y="360"/>
                  </a:cubicBezTo>
                  <a:cubicBezTo>
                    <a:pt x="266" y="359"/>
                    <a:pt x="267" y="359"/>
                    <a:pt x="267" y="358"/>
                  </a:cubicBezTo>
                  <a:cubicBezTo>
                    <a:pt x="265" y="357"/>
                    <a:pt x="264" y="360"/>
                    <a:pt x="262" y="359"/>
                  </a:cubicBezTo>
                  <a:cubicBezTo>
                    <a:pt x="262" y="359"/>
                    <a:pt x="262" y="359"/>
                    <a:pt x="262" y="359"/>
                  </a:cubicBezTo>
                  <a:cubicBezTo>
                    <a:pt x="262" y="359"/>
                    <a:pt x="261" y="359"/>
                    <a:pt x="261" y="360"/>
                  </a:cubicBezTo>
                  <a:cubicBezTo>
                    <a:pt x="261" y="360"/>
                    <a:pt x="261" y="361"/>
                    <a:pt x="260" y="361"/>
                  </a:cubicBezTo>
                  <a:cubicBezTo>
                    <a:pt x="259" y="361"/>
                    <a:pt x="259" y="361"/>
                    <a:pt x="259" y="361"/>
                  </a:cubicBezTo>
                  <a:cubicBezTo>
                    <a:pt x="258" y="363"/>
                    <a:pt x="260" y="362"/>
                    <a:pt x="261" y="363"/>
                  </a:cubicBezTo>
                  <a:cubicBezTo>
                    <a:pt x="261" y="363"/>
                    <a:pt x="261" y="365"/>
                    <a:pt x="261" y="365"/>
                  </a:cubicBezTo>
                  <a:cubicBezTo>
                    <a:pt x="261" y="365"/>
                    <a:pt x="261" y="366"/>
                    <a:pt x="261" y="366"/>
                  </a:cubicBezTo>
                  <a:cubicBezTo>
                    <a:pt x="260" y="366"/>
                    <a:pt x="260" y="366"/>
                    <a:pt x="260" y="366"/>
                  </a:cubicBezTo>
                  <a:cubicBezTo>
                    <a:pt x="259" y="367"/>
                    <a:pt x="260" y="367"/>
                    <a:pt x="259" y="367"/>
                  </a:cubicBezTo>
                  <a:cubicBezTo>
                    <a:pt x="258" y="367"/>
                    <a:pt x="258" y="367"/>
                    <a:pt x="258" y="367"/>
                  </a:cubicBezTo>
                  <a:cubicBezTo>
                    <a:pt x="257" y="366"/>
                    <a:pt x="256" y="365"/>
                    <a:pt x="256" y="364"/>
                  </a:cubicBezTo>
                  <a:cubicBezTo>
                    <a:pt x="257" y="364"/>
                    <a:pt x="257" y="363"/>
                    <a:pt x="258" y="363"/>
                  </a:cubicBezTo>
                  <a:cubicBezTo>
                    <a:pt x="258" y="363"/>
                    <a:pt x="258" y="363"/>
                    <a:pt x="259" y="362"/>
                  </a:cubicBezTo>
                  <a:cubicBezTo>
                    <a:pt x="259" y="361"/>
                    <a:pt x="258" y="361"/>
                    <a:pt x="258" y="360"/>
                  </a:cubicBezTo>
                  <a:cubicBezTo>
                    <a:pt x="257" y="360"/>
                    <a:pt x="257" y="361"/>
                    <a:pt x="256" y="361"/>
                  </a:cubicBezTo>
                  <a:cubicBezTo>
                    <a:pt x="254" y="361"/>
                    <a:pt x="253" y="362"/>
                    <a:pt x="251" y="361"/>
                  </a:cubicBezTo>
                  <a:cubicBezTo>
                    <a:pt x="250" y="362"/>
                    <a:pt x="250" y="363"/>
                    <a:pt x="250" y="364"/>
                  </a:cubicBezTo>
                  <a:cubicBezTo>
                    <a:pt x="250" y="364"/>
                    <a:pt x="249" y="365"/>
                    <a:pt x="248" y="365"/>
                  </a:cubicBezTo>
                  <a:cubicBezTo>
                    <a:pt x="247" y="364"/>
                    <a:pt x="247" y="362"/>
                    <a:pt x="245" y="362"/>
                  </a:cubicBezTo>
                  <a:cubicBezTo>
                    <a:pt x="245" y="364"/>
                    <a:pt x="246" y="364"/>
                    <a:pt x="246" y="365"/>
                  </a:cubicBezTo>
                  <a:cubicBezTo>
                    <a:pt x="246" y="366"/>
                    <a:pt x="246" y="366"/>
                    <a:pt x="246" y="366"/>
                  </a:cubicBezTo>
                  <a:cubicBezTo>
                    <a:pt x="245" y="366"/>
                    <a:pt x="245" y="366"/>
                    <a:pt x="245" y="366"/>
                  </a:cubicBezTo>
                  <a:cubicBezTo>
                    <a:pt x="245" y="366"/>
                    <a:pt x="244" y="366"/>
                    <a:pt x="243" y="366"/>
                  </a:cubicBezTo>
                  <a:cubicBezTo>
                    <a:pt x="243" y="367"/>
                    <a:pt x="243" y="367"/>
                    <a:pt x="243" y="367"/>
                  </a:cubicBezTo>
                  <a:cubicBezTo>
                    <a:pt x="242" y="367"/>
                    <a:pt x="242" y="369"/>
                    <a:pt x="242" y="369"/>
                  </a:cubicBezTo>
                  <a:cubicBezTo>
                    <a:pt x="242" y="368"/>
                    <a:pt x="241" y="368"/>
                    <a:pt x="241" y="367"/>
                  </a:cubicBezTo>
                  <a:cubicBezTo>
                    <a:pt x="242" y="365"/>
                    <a:pt x="241" y="364"/>
                    <a:pt x="240" y="364"/>
                  </a:cubicBezTo>
                  <a:cubicBezTo>
                    <a:pt x="240" y="365"/>
                    <a:pt x="240" y="367"/>
                    <a:pt x="240" y="369"/>
                  </a:cubicBezTo>
                  <a:cubicBezTo>
                    <a:pt x="241" y="369"/>
                    <a:pt x="242" y="370"/>
                    <a:pt x="241" y="371"/>
                  </a:cubicBezTo>
                  <a:cubicBezTo>
                    <a:pt x="240" y="371"/>
                    <a:pt x="240" y="370"/>
                    <a:pt x="239" y="370"/>
                  </a:cubicBezTo>
                  <a:cubicBezTo>
                    <a:pt x="238" y="370"/>
                    <a:pt x="238" y="372"/>
                    <a:pt x="237" y="372"/>
                  </a:cubicBezTo>
                  <a:cubicBezTo>
                    <a:pt x="237" y="371"/>
                    <a:pt x="237" y="370"/>
                    <a:pt x="236" y="370"/>
                  </a:cubicBezTo>
                  <a:cubicBezTo>
                    <a:pt x="235" y="371"/>
                    <a:pt x="236" y="371"/>
                    <a:pt x="236" y="372"/>
                  </a:cubicBezTo>
                  <a:cubicBezTo>
                    <a:pt x="235" y="372"/>
                    <a:pt x="234" y="373"/>
                    <a:pt x="233" y="373"/>
                  </a:cubicBezTo>
                  <a:cubicBezTo>
                    <a:pt x="233" y="374"/>
                    <a:pt x="233" y="375"/>
                    <a:pt x="233" y="375"/>
                  </a:cubicBezTo>
                  <a:cubicBezTo>
                    <a:pt x="233" y="375"/>
                    <a:pt x="232" y="374"/>
                    <a:pt x="232" y="374"/>
                  </a:cubicBezTo>
                  <a:cubicBezTo>
                    <a:pt x="231" y="375"/>
                    <a:pt x="232" y="376"/>
                    <a:pt x="231" y="376"/>
                  </a:cubicBezTo>
                  <a:cubicBezTo>
                    <a:pt x="230" y="375"/>
                    <a:pt x="230" y="374"/>
                    <a:pt x="228" y="375"/>
                  </a:cubicBezTo>
                  <a:cubicBezTo>
                    <a:pt x="228" y="376"/>
                    <a:pt x="229" y="378"/>
                    <a:pt x="228" y="379"/>
                  </a:cubicBezTo>
                  <a:cubicBezTo>
                    <a:pt x="227" y="378"/>
                    <a:pt x="227" y="378"/>
                    <a:pt x="225" y="378"/>
                  </a:cubicBezTo>
                  <a:cubicBezTo>
                    <a:pt x="225" y="378"/>
                    <a:pt x="225" y="379"/>
                    <a:pt x="224" y="379"/>
                  </a:cubicBezTo>
                  <a:cubicBezTo>
                    <a:pt x="224" y="379"/>
                    <a:pt x="224" y="380"/>
                    <a:pt x="224" y="380"/>
                  </a:cubicBezTo>
                  <a:cubicBezTo>
                    <a:pt x="223" y="380"/>
                    <a:pt x="222" y="380"/>
                    <a:pt x="221" y="381"/>
                  </a:cubicBezTo>
                  <a:cubicBezTo>
                    <a:pt x="221" y="382"/>
                    <a:pt x="222" y="382"/>
                    <a:pt x="222" y="384"/>
                  </a:cubicBezTo>
                  <a:cubicBezTo>
                    <a:pt x="221" y="384"/>
                    <a:pt x="221" y="383"/>
                    <a:pt x="220" y="383"/>
                  </a:cubicBezTo>
                  <a:cubicBezTo>
                    <a:pt x="219" y="384"/>
                    <a:pt x="218" y="384"/>
                    <a:pt x="218" y="385"/>
                  </a:cubicBezTo>
                  <a:cubicBezTo>
                    <a:pt x="217" y="384"/>
                    <a:pt x="217" y="384"/>
                    <a:pt x="217" y="384"/>
                  </a:cubicBezTo>
                  <a:cubicBezTo>
                    <a:pt x="217" y="384"/>
                    <a:pt x="217" y="384"/>
                    <a:pt x="217" y="384"/>
                  </a:cubicBezTo>
                  <a:cubicBezTo>
                    <a:pt x="218" y="383"/>
                    <a:pt x="219" y="382"/>
                    <a:pt x="220" y="383"/>
                  </a:cubicBezTo>
                  <a:cubicBezTo>
                    <a:pt x="220" y="381"/>
                    <a:pt x="222" y="381"/>
                    <a:pt x="222" y="380"/>
                  </a:cubicBezTo>
                  <a:cubicBezTo>
                    <a:pt x="223" y="379"/>
                    <a:pt x="221" y="379"/>
                    <a:pt x="221" y="377"/>
                  </a:cubicBezTo>
                  <a:cubicBezTo>
                    <a:pt x="224" y="378"/>
                    <a:pt x="224" y="378"/>
                    <a:pt x="224" y="378"/>
                  </a:cubicBezTo>
                  <a:cubicBezTo>
                    <a:pt x="224" y="377"/>
                    <a:pt x="224" y="376"/>
                    <a:pt x="225" y="376"/>
                  </a:cubicBezTo>
                  <a:cubicBezTo>
                    <a:pt x="226" y="376"/>
                    <a:pt x="226" y="376"/>
                    <a:pt x="226" y="376"/>
                  </a:cubicBezTo>
                  <a:cubicBezTo>
                    <a:pt x="227" y="374"/>
                    <a:pt x="229" y="374"/>
                    <a:pt x="229" y="373"/>
                  </a:cubicBezTo>
                  <a:cubicBezTo>
                    <a:pt x="231" y="373"/>
                    <a:pt x="231" y="372"/>
                    <a:pt x="231" y="372"/>
                  </a:cubicBezTo>
                  <a:cubicBezTo>
                    <a:pt x="231" y="372"/>
                    <a:pt x="233" y="372"/>
                    <a:pt x="233" y="372"/>
                  </a:cubicBezTo>
                  <a:cubicBezTo>
                    <a:pt x="233" y="372"/>
                    <a:pt x="233" y="371"/>
                    <a:pt x="234" y="370"/>
                  </a:cubicBezTo>
                  <a:cubicBezTo>
                    <a:pt x="231" y="369"/>
                    <a:pt x="229" y="370"/>
                    <a:pt x="228" y="372"/>
                  </a:cubicBezTo>
                  <a:cubicBezTo>
                    <a:pt x="227" y="372"/>
                    <a:pt x="227" y="373"/>
                    <a:pt x="226" y="372"/>
                  </a:cubicBezTo>
                  <a:cubicBezTo>
                    <a:pt x="226" y="372"/>
                    <a:pt x="226" y="372"/>
                    <a:pt x="225" y="372"/>
                  </a:cubicBezTo>
                  <a:cubicBezTo>
                    <a:pt x="224" y="373"/>
                    <a:pt x="225" y="375"/>
                    <a:pt x="224" y="375"/>
                  </a:cubicBezTo>
                  <a:cubicBezTo>
                    <a:pt x="222" y="375"/>
                    <a:pt x="222" y="376"/>
                    <a:pt x="220" y="375"/>
                  </a:cubicBezTo>
                  <a:cubicBezTo>
                    <a:pt x="220" y="376"/>
                    <a:pt x="221" y="377"/>
                    <a:pt x="220" y="377"/>
                  </a:cubicBezTo>
                  <a:cubicBezTo>
                    <a:pt x="217" y="377"/>
                    <a:pt x="217" y="379"/>
                    <a:pt x="214" y="379"/>
                  </a:cubicBezTo>
                  <a:cubicBezTo>
                    <a:pt x="214" y="380"/>
                    <a:pt x="214" y="381"/>
                    <a:pt x="213" y="381"/>
                  </a:cubicBezTo>
                  <a:cubicBezTo>
                    <a:pt x="212" y="381"/>
                    <a:pt x="212" y="382"/>
                    <a:pt x="211" y="382"/>
                  </a:cubicBezTo>
                  <a:cubicBezTo>
                    <a:pt x="211" y="383"/>
                    <a:pt x="210" y="383"/>
                    <a:pt x="210" y="384"/>
                  </a:cubicBezTo>
                  <a:cubicBezTo>
                    <a:pt x="209" y="385"/>
                    <a:pt x="208" y="387"/>
                    <a:pt x="207" y="388"/>
                  </a:cubicBezTo>
                  <a:cubicBezTo>
                    <a:pt x="205" y="388"/>
                    <a:pt x="205" y="390"/>
                    <a:pt x="203" y="390"/>
                  </a:cubicBezTo>
                  <a:cubicBezTo>
                    <a:pt x="203" y="391"/>
                    <a:pt x="203" y="392"/>
                    <a:pt x="202" y="392"/>
                  </a:cubicBezTo>
                  <a:cubicBezTo>
                    <a:pt x="201" y="393"/>
                    <a:pt x="201" y="394"/>
                    <a:pt x="200" y="395"/>
                  </a:cubicBezTo>
                  <a:cubicBezTo>
                    <a:pt x="199" y="395"/>
                    <a:pt x="199" y="395"/>
                    <a:pt x="198" y="395"/>
                  </a:cubicBezTo>
                  <a:cubicBezTo>
                    <a:pt x="198" y="397"/>
                    <a:pt x="197" y="397"/>
                    <a:pt x="196" y="398"/>
                  </a:cubicBezTo>
                  <a:cubicBezTo>
                    <a:pt x="196" y="398"/>
                    <a:pt x="195" y="399"/>
                    <a:pt x="195" y="399"/>
                  </a:cubicBezTo>
                  <a:cubicBezTo>
                    <a:pt x="195" y="399"/>
                    <a:pt x="194" y="400"/>
                    <a:pt x="194" y="401"/>
                  </a:cubicBezTo>
                  <a:cubicBezTo>
                    <a:pt x="193" y="400"/>
                    <a:pt x="193" y="402"/>
                    <a:pt x="192" y="402"/>
                  </a:cubicBezTo>
                  <a:cubicBezTo>
                    <a:pt x="192" y="402"/>
                    <a:pt x="192" y="402"/>
                    <a:pt x="192" y="402"/>
                  </a:cubicBezTo>
                  <a:cubicBezTo>
                    <a:pt x="191" y="401"/>
                    <a:pt x="190" y="403"/>
                    <a:pt x="191" y="404"/>
                  </a:cubicBezTo>
                  <a:cubicBezTo>
                    <a:pt x="191" y="403"/>
                    <a:pt x="191" y="404"/>
                    <a:pt x="191" y="404"/>
                  </a:cubicBezTo>
                  <a:cubicBezTo>
                    <a:pt x="191" y="404"/>
                    <a:pt x="192" y="404"/>
                    <a:pt x="192" y="404"/>
                  </a:cubicBezTo>
                  <a:cubicBezTo>
                    <a:pt x="193" y="403"/>
                    <a:pt x="193" y="403"/>
                    <a:pt x="193" y="402"/>
                  </a:cubicBezTo>
                  <a:cubicBezTo>
                    <a:pt x="194" y="402"/>
                    <a:pt x="194" y="402"/>
                    <a:pt x="195" y="402"/>
                  </a:cubicBezTo>
                  <a:cubicBezTo>
                    <a:pt x="195" y="402"/>
                    <a:pt x="195" y="402"/>
                    <a:pt x="195" y="401"/>
                  </a:cubicBezTo>
                  <a:cubicBezTo>
                    <a:pt x="195" y="401"/>
                    <a:pt x="195" y="401"/>
                    <a:pt x="196" y="401"/>
                  </a:cubicBezTo>
                  <a:cubicBezTo>
                    <a:pt x="196" y="400"/>
                    <a:pt x="197" y="399"/>
                    <a:pt x="197" y="399"/>
                  </a:cubicBezTo>
                  <a:cubicBezTo>
                    <a:pt x="197" y="399"/>
                    <a:pt x="198" y="399"/>
                    <a:pt x="198" y="398"/>
                  </a:cubicBezTo>
                  <a:cubicBezTo>
                    <a:pt x="199" y="398"/>
                    <a:pt x="199" y="397"/>
                    <a:pt x="199" y="397"/>
                  </a:cubicBezTo>
                  <a:cubicBezTo>
                    <a:pt x="201" y="396"/>
                    <a:pt x="201" y="395"/>
                    <a:pt x="202" y="394"/>
                  </a:cubicBezTo>
                  <a:cubicBezTo>
                    <a:pt x="204" y="394"/>
                    <a:pt x="203" y="392"/>
                    <a:pt x="204" y="392"/>
                  </a:cubicBezTo>
                  <a:cubicBezTo>
                    <a:pt x="205" y="392"/>
                    <a:pt x="205" y="391"/>
                    <a:pt x="205" y="391"/>
                  </a:cubicBezTo>
                  <a:cubicBezTo>
                    <a:pt x="206" y="391"/>
                    <a:pt x="207" y="389"/>
                    <a:pt x="208" y="389"/>
                  </a:cubicBezTo>
                  <a:cubicBezTo>
                    <a:pt x="209" y="389"/>
                    <a:pt x="209" y="391"/>
                    <a:pt x="210" y="390"/>
                  </a:cubicBezTo>
                  <a:cubicBezTo>
                    <a:pt x="210" y="389"/>
                    <a:pt x="212" y="389"/>
                    <a:pt x="211" y="388"/>
                  </a:cubicBezTo>
                  <a:cubicBezTo>
                    <a:pt x="211" y="387"/>
                    <a:pt x="210" y="389"/>
                    <a:pt x="210" y="387"/>
                  </a:cubicBezTo>
                  <a:cubicBezTo>
                    <a:pt x="210" y="386"/>
                    <a:pt x="210" y="386"/>
                    <a:pt x="212" y="386"/>
                  </a:cubicBezTo>
                  <a:cubicBezTo>
                    <a:pt x="212" y="385"/>
                    <a:pt x="213" y="385"/>
                    <a:pt x="213" y="385"/>
                  </a:cubicBezTo>
                  <a:cubicBezTo>
                    <a:pt x="213" y="385"/>
                    <a:pt x="213" y="384"/>
                    <a:pt x="213" y="384"/>
                  </a:cubicBezTo>
                  <a:cubicBezTo>
                    <a:pt x="214" y="385"/>
                    <a:pt x="214" y="386"/>
                    <a:pt x="215" y="386"/>
                  </a:cubicBezTo>
                  <a:cubicBezTo>
                    <a:pt x="215" y="385"/>
                    <a:pt x="215" y="385"/>
                    <a:pt x="215" y="385"/>
                  </a:cubicBezTo>
                  <a:cubicBezTo>
                    <a:pt x="215" y="386"/>
                    <a:pt x="215" y="388"/>
                    <a:pt x="214" y="389"/>
                  </a:cubicBezTo>
                  <a:cubicBezTo>
                    <a:pt x="212" y="389"/>
                    <a:pt x="212" y="389"/>
                    <a:pt x="212" y="389"/>
                  </a:cubicBezTo>
                  <a:cubicBezTo>
                    <a:pt x="210" y="391"/>
                    <a:pt x="207" y="392"/>
                    <a:pt x="205" y="394"/>
                  </a:cubicBezTo>
                  <a:cubicBezTo>
                    <a:pt x="204" y="395"/>
                    <a:pt x="202" y="394"/>
                    <a:pt x="202" y="395"/>
                  </a:cubicBezTo>
                  <a:cubicBezTo>
                    <a:pt x="202" y="395"/>
                    <a:pt x="202" y="396"/>
                    <a:pt x="201" y="396"/>
                  </a:cubicBezTo>
                  <a:cubicBezTo>
                    <a:pt x="201" y="397"/>
                    <a:pt x="202" y="399"/>
                    <a:pt x="202" y="399"/>
                  </a:cubicBezTo>
                  <a:cubicBezTo>
                    <a:pt x="203" y="400"/>
                    <a:pt x="203" y="400"/>
                    <a:pt x="203" y="401"/>
                  </a:cubicBezTo>
                  <a:cubicBezTo>
                    <a:pt x="202" y="402"/>
                    <a:pt x="202" y="401"/>
                    <a:pt x="200" y="401"/>
                  </a:cubicBezTo>
                  <a:cubicBezTo>
                    <a:pt x="200" y="401"/>
                    <a:pt x="199" y="402"/>
                    <a:pt x="199" y="402"/>
                  </a:cubicBezTo>
                  <a:cubicBezTo>
                    <a:pt x="198" y="402"/>
                    <a:pt x="197" y="401"/>
                    <a:pt x="196" y="401"/>
                  </a:cubicBezTo>
                  <a:cubicBezTo>
                    <a:pt x="195" y="402"/>
                    <a:pt x="196" y="403"/>
                    <a:pt x="196" y="405"/>
                  </a:cubicBezTo>
                  <a:cubicBezTo>
                    <a:pt x="195" y="405"/>
                    <a:pt x="195" y="404"/>
                    <a:pt x="194" y="405"/>
                  </a:cubicBezTo>
                  <a:cubicBezTo>
                    <a:pt x="194" y="405"/>
                    <a:pt x="195" y="406"/>
                    <a:pt x="194" y="407"/>
                  </a:cubicBezTo>
                  <a:cubicBezTo>
                    <a:pt x="194" y="408"/>
                    <a:pt x="193" y="408"/>
                    <a:pt x="193" y="408"/>
                  </a:cubicBezTo>
                  <a:cubicBezTo>
                    <a:pt x="192" y="409"/>
                    <a:pt x="193" y="410"/>
                    <a:pt x="192" y="410"/>
                  </a:cubicBezTo>
                  <a:cubicBezTo>
                    <a:pt x="191" y="409"/>
                    <a:pt x="190" y="409"/>
                    <a:pt x="188" y="409"/>
                  </a:cubicBezTo>
                  <a:cubicBezTo>
                    <a:pt x="188" y="411"/>
                    <a:pt x="187" y="411"/>
                    <a:pt x="187" y="412"/>
                  </a:cubicBezTo>
                  <a:cubicBezTo>
                    <a:pt x="186" y="413"/>
                    <a:pt x="185" y="413"/>
                    <a:pt x="184" y="414"/>
                  </a:cubicBezTo>
                  <a:cubicBezTo>
                    <a:pt x="184" y="414"/>
                    <a:pt x="184" y="415"/>
                    <a:pt x="183" y="415"/>
                  </a:cubicBezTo>
                  <a:cubicBezTo>
                    <a:pt x="183" y="417"/>
                    <a:pt x="183" y="416"/>
                    <a:pt x="183" y="417"/>
                  </a:cubicBezTo>
                  <a:cubicBezTo>
                    <a:pt x="181" y="418"/>
                    <a:pt x="181" y="420"/>
                    <a:pt x="179" y="420"/>
                  </a:cubicBezTo>
                  <a:cubicBezTo>
                    <a:pt x="179" y="422"/>
                    <a:pt x="178" y="423"/>
                    <a:pt x="177" y="424"/>
                  </a:cubicBezTo>
                  <a:cubicBezTo>
                    <a:pt x="177" y="424"/>
                    <a:pt x="177" y="424"/>
                    <a:pt x="177" y="425"/>
                  </a:cubicBezTo>
                  <a:cubicBezTo>
                    <a:pt x="177" y="425"/>
                    <a:pt x="177" y="425"/>
                    <a:pt x="177" y="425"/>
                  </a:cubicBezTo>
                  <a:cubicBezTo>
                    <a:pt x="177" y="426"/>
                    <a:pt x="177" y="427"/>
                    <a:pt x="176" y="427"/>
                  </a:cubicBezTo>
                  <a:cubicBezTo>
                    <a:pt x="175" y="427"/>
                    <a:pt x="175" y="425"/>
                    <a:pt x="175" y="425"/>
                  </a:cubicBezTo>
                  <a:cubicBezTo>
                    <a:pt x="175" y="425"/>
                    <a:pt x="175" y="425"/>
                    <a:pt x="174" y="425"/>
                  </a:cubicBezTo>
                  <a:cubicBezTo>
                    <a:pt x="174" y="427"/>
                    <a:pt x="176" y="428"/>
                    <a:pt x="175" y="430"/>
                  </a:cubicBezTo>
                  <a:cubicBezTo>
                    <a:pt x="174" y="429"/>
                    <a:pt x="174" y="430"/>
                    <a:pt x="173" y="430"/>
                  </a:cubicBezTo>
                  <a:cubicBezTo>
                    <a:pt x="173" y="431"/>
                    <a:pt x="174" y="432"/>
                    <a:pt x="173" y="432"/>
                  </a:cubicBezTo>
                  <a:cubicBezTo>
                    <a:pt x="172" y="432"/>
                    <a:pt x="173" y="430"/>
                    <a:pt x="171" y="430"/>
                  </a:cubicBezTo>
                  <a:cubicBezTo>
                    <a:pt x="171" y="430"/>
                    <a:pt x="171" y="430"/>
                    <a:pt x="171" y="430"/>
                  </a:cubicBezTo>
                  <a:cubicBezTo>
                    <a:pt x="171" y="432"/>
                    <a:pt x="172" y="432"/>
                    <a:pt x="172" y="433"/>
                  </a:cubicBezTo>
                  <a:cubicBezTo>
                    <a:pt x="171" y="434"/>
                    <a:pt x="170" y="435"/>
                    <a:pt x="170" y="437"/>
                  </a:cubicBezTo>
                  <a:cubicBezTo>
                    <a:pt x="170" y="437"/>
                    <a:pt x="170" y="437"/>
                    <a:pt x="169" y="437"/>
                  </a:cubicBezTo>
                  <a:cubicBezTo>
                    <a:pt x="169" y="438"/>
                    <a:pt x="170" y="439"/>
                    <a:pt x="169" y="439"/>
                  </a:cubicBezTo>
                  <a:cubicBezTo>
                    <a:pt x="168" y="439"/>
                    <a:pt x="167" y="438"/>
                    <a:pt x="166" y="439"/>
                  </a:cubicBezTo>
                  <a:cubicBezTo>
                    <a:pt x="166" y="441"/>
                    <a:pt x="167" y="442"/>
                    <a:pt x="167" y="443"/>
                  </a:cubicBezTo>
                  <a:cubicBezTo>
                    <a:pt x="166" y="443"/>
                    <a:pt x="166" y="444"/>
                    <a:pt x="164" y="444"/>
                  </a:cubicBezTo>
                  <a:cubicBezTo>
                    <a:pt x="164" y="446"/>
                    <a:pt x="163" y="446"/>
                    <a:pt x="163" y="446"/>
                  </a:cubicBezTo>
                  <a:cubicBezTo>
                    <a:pt x="162" y="447"/>
                    <a:pt x="163" y="448"/>
                    <a:pt x="162" y="448"/>
                  </a:cubicBezTo>
                  <a:cubicBezTo>
                    <a:pt x="162" y="449"/>
                    <a:pt x="160" y="449"/>
                    <a:pt x="160" y="449"/>
                  </a:cubicBezTo>
                  <a:cubicBezTo>
                    <a:pt x="161" y="448"/>
                    <a:pt x="161" y="447"/>
                    <a:pt x="161" y="446"/>
                  </a:cubicBezTo>
                  <a:cubicBezTo>
                    <a:pt x="161" y="445"/>
                    <a:pt x="160" y="445"/>
                    <a:pt x="160" y="443"/>
                  </a:cubicBezTo>
                  <a:cubicBezTo>
                    <a:pt x="161" y="444"/>
                    <a:pt x="161" y="444"/>
                    <a:pt x="162" y="443"/>
                  </a:cubicBezTo>
                  <a:cubicBezTo>
                    <a:pt x="162" y="442"/>
                    <a:pt x="163" y="442"/>
                    <a:pt x="163" y="441"/>
                  </a:cubicBezTo>
                  <a:cubicBezTo>
                    <a:pt x="163" y="441"/>
                    <a:pt x="164" y="441"/>
                    <a:pt x="164" y="440"/>
                  </a:cubicBezTo>
                  <a:cubicBezTo>
                    <a:pt x="164" y="438"/>
                    <a:pt x="165" y="438"/>
                    <a:pt x="165" y="437"/>
                  </a:cubicBezTo>
                  <a:cubicBezTo>
                    <a:pt x="166" y="437"/>
                    <a:pt x="166" y="436"/>
                    <a:pt x="166" y="436"/>
                  </a:cubicBezTo>
                  <a:cubicBezTo>
                    <a:pt x="166" y="436"/>
                    <a:pt x="167" y="436"/>
                    <a:pt x="167" y="436"/>
                  </a:cubicBezTo>
                  <a:cubicBezTo>
                    <a:pt x="167" y="436"/>
                    <a:pt x="167" y="435"/>
                    <a:pt x="167" y="435"/>
                  </a:cubicBezTo>
                  <a:cubicBezTo>
                    <a:pt x="168" y="434"/>
                    <a:pt x="169" y="434"/>
                    <a:pt x="169" y="433"/>
                  </a:cubicBezTo>
                  <a:cubicBezTo>
                    <a:pt x="169" y="432"/>
                    <a:pt x="169" y="432"/>
                    <a:pt x="168" y="431"/>
                  </a:cubicBezTo>
                  <a:cubicBezTo>
                    <a:pt x="166" y="432"/>
                    <a:pt x="165" y="433"/>
                    <a:pt x="165" y="436"/>
                  </a:cubicBezTo>
                  <a:cubicBezTo>
                    <a:pt x="164" y="436"/>
                    <a:pt x="163" y="437"/>
                    <a:pt x="162" y="437"/>
                  </a:cubicBezTo>
                  <a:cubicBezTo>
                    <a:pt x="162" y="437"/>
                    <a:pt x="162" y="438"/>
                    <a:pt x="162" y="438"/>
                  </a:cubicBezTo>
                  <a:cubicBezTo>
                    <a:pt x="162" y="439"/>
                    <a:pt x="163" y="439"/>
                    <a:pt x="162" y="440"/>
                  </a:cubicBezTo>
                  <a:cubicBezTo>
                    <a:pt x="161" y="440"/>
                    <a:pt x="160" y="441"/>
                    <a:pt x="159" y="442"/>
                  </a:cubicBezTo>
                  <a:cubicBezTo>
                    <a:pt x="159" y="442"/>
                    <a:pt x="159" y="443"/>
                    <a:pt x="159" y="443"/>
                  </a:cubicBezTo>
                  <a:cubicBezTo>
                    <a:pt x="158" y="442"/>
                    <a:pt x="159" y="444"/>
                    <a:pt x="158" y="444"/>
                  </a:cubicBezTo>
                  <a:cubicBezTo>
                    <a:pt x="158" y="446"/>
                    <a:pt x="158" y="446"/>
                    <a:pt x="158" y="446"/>
                  </a:cubicBezTo>
                  <a:cubicBezTo>
                    <a:pt x="158" y="446"/>
                    <a:pt x="157" y="446"/>
                    <a:pt x="157" y="447"/>
                  </a:cubicBezTo>
                  <a:cubicBezTo>
                    <a:pt x="157" y="447"/>
                    <a:pt x="156" y="447"/>
                    <a:pt x="156" y="447"/>
                  </a:cubicBezTo>
                  <a:cubicBezTo>
                    <a:pt x="156" y="448"/>
                    <a:pt x="155" y="448"/>
                    <a:pt x="155" y="449"/>
                  </a:cubicBezTo>
                  <a:cubicBezTo>
                    <a:pt x="155" y="449"/>
                    <a:pt x="155" y="450"/>
                    <a:pt x="155" y="450"/>
                  </a:cubicBezTo>
                  <a:cubicBezTo>
                    <a:pt x="155" y="450"/>
                    <a:pt x="155" y="450"/>
                    <a:pt x="155" y="450"/>
                  </a:cubicBezTo>
                  <a:cubicBezTo>
                    <a:pt x="155" y="450"/>
                    <a:pt x="155" y="450"/>
                    <a:pt x="155" y="450"/>
                  </a:cubicBezTo>
                  <a:cubicBezTo>
                    <a:pt x="154" y="450"/>
                    <a:pt x="154" y="450"/>
                    <a:pt x="154" y="451"/>
                  </a:cubicBezTo>
                  <a:cubicBezTo>
                    <a:pt x="154" y="451"/>
                    <a:pt x="154" y="451"/>
                    <a:pt x="154" y="451"/>
                  </a:cubicBezTo>
                  <a:cubicBezTo>
                    <a:pt x="154" y="451"/>
                    <a:pt x="154" y="451"/>
                    <a:pt x="154" y="451"/>
                  </a:cubicBezTo>
                  <a:cubicBezTo>
                    <a:pt x="154" y="452"/>
                    <a:pt x="154" y="452"/>
                    <a:pt x="154" y="452"/>
                  </a:cubicBezTo>
                  <a:cubicBezTo>
                    <a:pt x="154" y="452"/>
                    <a:pt x="154" y="452"/>
                    <a:pt x="154" y="452"/>
                  </a:cubicBezTo>
                  <a:cubicBezTo>
                    <a:pt x="154" y="453"/>
                    <a:pt x="153" y="453"/>
                    <a:pt x="153" y="453"/>
                  </a:cubicBezTo>
                  <a:cubicBezTo>
                    <a:pt x="153" y="454"/>
                    <a:pt x="153" y="454"/>
                    <a:pt x="153" y="454"/>
                  </a:cubicBezTo>
                  <a:cubicBezTo>
                    <a:pt x="153" y="454"/>
                    <a:pt x="153" y="454"/>
                    <a:pt x="153" y="454"/>
                  </a:cubicBezTo>
                  <a:cubicBezTo>
                    <a:pt x="153" y="455"/>
                    <a:pt x="154" y="455"/>
                    <a:pt x="154" y="455"/>
                  </a:cubicBezTo>
                  <a:cubicBezTo>
                    <a:pt x="153" y="456"/>
                    <a:pt x="152" y="457"/>
                    <a:pt x="152" y="459"/>
                  </a:cubicBezTo>
                  <a:cubicBezTo>
                    <a:pt x="151" y="460"/>
                    <a:pt x="151" y="459"/>
                    <a:pt x="150" y="460"/>
                  </a:cubicBezTo>
                  <a:cubicBezTo>
                    <a:pt x="150" y="461"/>
                    <a:pt x="149" y="460"/>
                    <a:pt x="149" y="462"/>
                  </a:cubicBezTo>
                  <a:cubicBezTo>
                    <a:pt x="150" y="462"/>
                    <a:pt x="148" y="462"/>
                    <a:pt x="148" y="463"/>
                  </a:cubicBezTo>
                  <a:cubicBezTo>
                    <a:pt x="147" y="464"/>
                    <a:pt x="150" y="463"/>
                    <a:pt x="150" y="464"/>
                  </a:cubicBezTo>
                  <a:cubicBezTo>
                    <a:pt x="150" y="464"/>
                    <a:pt x="150" y="464"/>
                    <a:pt x="150" y="464"/>
                  </a:cubicBezTo>
                  <a:cubicBezTo>
                    <a:pt x="150" y="464"/>
                    <a:pt x="151" y="464"/>
                    <a:pt x="151" y="464"/>
                  </a:cubicBezTo>
                  <a:cubicBezTo>
                    <a:pt x="151" y="466"/>
                    <a:pt x="150" y="466"/>
                    <a:pt x="148" y="466"/>
                  </a:cubicBezTo>
                  <a:cubicBezTo>
                    <a:pt x="148" y="467"/>
                    <a:pt x="148" y="467"/>
                    <a:pt x="147" y="468"/>
                  </a:cubicBezTo>
                  <a:cubicBezTo>
                    <a:pt x="147" y="468"/>
                    <a:pt x="147" y="468"/>
                    <a:pt x="147" y="468"/>
                  </a:cubicBezTo>
                  <a:cubicBezTo>
                    <a:pt x="146" y="469"/>
                    <a:pt x="146" y="471"/>
                    <a:pt x="146" y="473"/>
                  </a:cubicBezTo>
                  <a:cubicBezTo>
                    <a:pt x="145" y="473"/>
                    <a:pt x="145" y="474"/>
                    <a:pt x="144" y="475"/>
                  </a:cubicBezTo>
                  <a:cubicBezTo>
                    <a:pt x="144" y="475"/>
                    <a:pt x="142" y="482"/>
                    <a:pt x="142" y="487"/>
                  </a:cubicBezTo>
                  <a:cubicBezTo>
                    <a:pt x="141" y="489"/>
                    <a:pt x="139" y="490"/>
                    <a:pt x="139" y="492"/>
                  </a:cubicBezTo>
                  <a:cubicBezTo>
                    <a:pt x="138" y="493"/>
                    <a:pt x="138" y="495"/>
                    <a:pt x="138" y="497"/>
                  </a:cubicBezTo>
                  <a:cubicBezTo>
                    <a:pt x="138" y="498"/>
                    <a:pt x="137" y="498"/>
                    <a:pt x="137" y="499"/>
                  </a:cubicBezTo>
                  <a:cubicBezTo>
                    <a:pt x="137" y="500"/>
                    <a:pt x="137" y="500"/>
                    <a:pt x="136" y="501"/>
                  </a:cubicBezTo>
                  <a:cubicBezTo>
                    <a:pt x="136" y="503"/>
                    <a:pt x="137" y="503"/>
                    <a:pt x="136" y="503"/>
                  </a:cubicBezTo>
                  <a:cubicBezTo>
                    <a:pt x="136" y="503"/>
                    <a:pt x="136" y="505"/>
                    <a:pt x="136" y="505"/>
                  </a:cubicBezTo>
                  <a:cubicBezTo>
                    <a:pt x="136" y="505"/>
                    <a:pt x="136" y="505"/>
                    <a:pt x="136" y="506"/>
                  </a:cubicBezTo>
                  <a:cubicBezTo>
                    <a:pt x="135" y="506"/>
                    <a:pt x="136" y="507"/>
                    <a:pt x="135" y="507"/>
                  </a:cubicBezTo>
                  <a:cubicBezTo>
                    <a:pt x="135" y="510"/>
                    <a:pt x="133" y="513"/>
                    <a:pt x="135" y="516"/>
                  </a:cubicBezTo>
                  <a:cubicBezTo>
                    <a:pt x="133" y="517"/>
                    <a:pt x="135" y="519"/>
                    <a:pt x="134" y="520"/>
                  </a:cubicBezTo>
                  <a:cubicBezTo>
                    <a:pt x="134" y="521"/>
                    <a:pt x="134" y="522"/>
                    <a:pt x="134" y="522"/>
                  </a:cubicBezTo>
                  <a:cubicBezTo>
                    <a:pt x="133" y="523"/>
                    <a:pt x="134" y="524"/>
                    <a:pt x="134" y="524"/>
                  </a:cubicBezTo>
                  <a:cubicBezTo>
                    <a:pt x="133" y="525"/>
                    <a:pt x="133" y="525"/>
                    <a:pt x="133" y="525"/>
                  </a:cubicBezTo>
                  <a:cubicBezTo>
                    <a:pt x="133" y="526"/>
                    <a:pt x="133" y="527"/>
                    <a:pt x="133" y="528"/>
                  </a:cubicBezTo>
                  <a:cubicBezTo>
                    <a:pt x="133" y="529"/>
                    <a:pt x="133" y="529"/>
                    <a:pt x="133" y="530"/>
                  </a:cubicBezTo>
                  <a:cubicBezTo>
                    <a:pt x="133" y="531"/>
                    <a:pt x="133" y="531"/>
                    <a:pt x="133" y="531"/>
                  </a:cubicBezTo>
                  <a:cubicBezTo>
                    <a:pt x="132" y="533"/>
                    <a:pt x="132" y="534"/>
                    <a:pt x="132" y="536"/>
                  </a:cubicBezTo>
                  <a:cubicBezTo>
                    <a:pt x="133" y="538"/>
                    <a:pt x="132" y="542"/>
                    <a:pt x="132" y="543"/>
                  </a:cubicBezTo>
                  <a:cubicBezTo>
                    <a:pt x="132" y="543"/>
                    <a:pt x="132" y="543"/>
                    <a:pt x="131" y="544"/>
                  </a:cubicBezTo>
                  <a:cubicBezTo>
                    <a:pt x="131" y="545"/>
                    <a:pt x="132" y="545"/>
                    <a:pt x="132" y="546"/>
                  </a:cubicBezTo>
                  <a:cubicBezTo>
                    <a:pt x="132" y="546"/>
                    <a:pt x="131" y="546"/>
                    <a:pt x="131" y="546"/>
                  </a:cubicBezTo>
                  <a:cubicBezTo>
                    <a:pt x="131" y="546"/>
                    <a:pt x="131" y="547"/>
                    <a:pt x="131" y="547"/>
                  </a:cubicBezTo>
                  <a:cubicBezTo>
                    <a:pt x="131" y="548"/>
                    <a:pt x="132" y="549"/>
                    <a:pt x="132" y="550"/>
                  </a:cubicBezTo>
                  <a:cubicBezTo>
                    <a:pt x="132" y="551"/>
                    <a:pt x="131" y="552"/>
                    <a:pt x="131" y="553"/>
                  </a:cubicBezTo>
                  <a:cubicBezTo>
                    <a:pt x="131" y="555"/>
                    <a:pt x="131" y="557"/>
                    <a:pt x="131" y="559"/>
                  </a:cubicBezTo>
                  <a:cubicBezTo>
                    <a:pt x="131" y="561"/>
                    <a:pt x="131" y="561"/>
                    <a:pt x="131" y="561"/>
                  </a:cubicBezTo>
                  <a:cubicBezTo>
                    <a:pt x="130" y="564"/>
                    <a:pt x="131" y="567"/>
                    <a:pt x="131" y="569"/>
                  </a:cubicBezTo>
                  <a:cubicBezTo>
                    <a:pt x="131" y="571"/>
                    <a:pt x="130" y="570"/>
                    <a:pt x="131" y="571"/>
                  </a:cubicBezTo>
                  <a:cubicBezTo>
                    <a:pt x="131" y="571"/>
                    <a:pt x="131" y="572"/>
                    <a:pt x="131" y="572"/>
                  </a:cubicBezTo>
                  <a:cubicBezTo>
                    <a:pt x="131" y="573"/>
                    <a:pt x="131" y="574"/>
                    <a:pt x="131" y="576"/>
                  </a:cubicBezTo>
                  <a:cubicBezTo>
                    <a:pt x="131" y="577"/>
                    <a:pt x="131" y="577"/>
                    <a:pt x="131" y="578"/>
                  </a:cubicBezTo>
                  <a:cubicBezTo>
                    <a:pt x="131" y="578"/>
                    <a:pt x="131" y="579"/>
                    <a:pt x="131" y="579"/>
                  </a:cubicBezTo>
                  <a:cubicBezTo>
                    <a:pt x="131" y="580"/>
                    <a:pt x="131" y="581"/>
                    <a:pt x="131" y="582"/>
                  </a:cubicBezTo>
                  <a:cubicBezTo>
                    <a:pt x="131" y="583"/>
                    <a:pt x="131" y="584"/>
                    <a:pt x="131" y="584"/>
                  </a:cubicBezTo>
                  <a:cubicBezTo>
                    <a:pt x="131" y="585"/>
                    <a:pt x="132" y="586"/>
                    <a:pt x="132" y="586"/>
                  </a:cubicBezTo>
                  <a:cubicBezTo>
                    <a:pt x="132" y="587"/>
                    <a:pt x="132" y="587"/>
                    <a:pt x="132" y="587"/>
                  </a:cubicBezTo>
                  <a:cubicBezTo>
                    <a:pt x="132" y="588"/>
                    <a:pt x="133" y="588"/>
                    <a:pt x="133" y="589"/>
                  </a:cubicBezTo>
                  <a:cubicBezTo>
                    <a:pt x="133" y="590"/>
                    <a:pt x="132" y="590"/>
                    <a:pt x="132" y="591"/>
                  </a:cubicBezTo>
                  <a:cubicBezTo>
                    <a:pt x="132" y="591"/>
                    <a:pt x="132" y="592"/>
                    <a:pt x="132" y="592"/>
                  </a:cubicBezTo>
                  <a:cubicBezTo>
                    <a:pt x="132" y="593"/>
                    <a:pt x="133" y="594"/>
                    <a:pt x="133" y="595"/>
                  </a:cubicBezTo>
                  <a:cubicBezTo>
                    <a:pt x="134" y="598"/>
                    <a:pt x="133" y="602"/>
                    <a:pt x="134" y="604"/>
                  </a:cubicBezTo>
                  <a:cubicBezTo>
                    <a:pt x="134" y="605"/>
                    <a:pt x="134" y="607"/>
                    <a:pt x="134" y="607"/>
                  </a:cubicBezTo>
                  <a:cubicBezTo>
                    <a:pt x="134" y="608"/>
                    <a:pt x="134" y="608"/>
                    <a:pt x="135" y="609"/>
                  </a:cubicBezTo>
                  <a:cubicBezTo>
                    <a:pt x="135" y="609"/>
                    <a:pt x="135" y="609"/>
                    <a:pt x="135" y="609"/>
                  </a:cubicBezTo>
                  <a:cubicBezTo>
                    <a:pt x="135" y="610"/>
                    <a:pt x="135" y="609"/>
                    <a:pt x="135" y="609"/>
                  </a:cubicBezTo>
                  <a:cubicBezTo>
                    <a:pt x="136" y="610"/>
                    <a:pt x="135" y="613"/>
                    <a:pt x="135" y="614"/>
                  </a:cubicBezTo>
                  <a:cubicBezTo>
                    <a:pt x="136" y="615"/>
                    <a:pt x="137" y="616"/>
                    <a:pt x="137" y="617"/>
                  </a:cubicBezTo>
                  <a:cubicBezTo>
                    <a:pt x="137" y="619"/>
                    <a:pt x="137" y="620"/>
                    <a:pt x="137" y="621"/>
                  </a:cubicBezTo>
                  <a:cubicBezTo>
                    <a:pt x="137" y="621"/>
                    <a:pt x="137" y="621"/>
                    <a:pt x="137" y="622"/>
                  </a:cubicBezTo>
                  <a:cubicBezTo>
                    <a:pt x="137" y="622"/>
                    <a:pt x="138" y="622"/>
                    <a:pt x="138" y="622"/>
                  </a:cubicBezTo>
                  <a:cubicBezTo>
                    <a:pt x="138" y="623"/>
                    <a:pt x="138" y="623"/>
                    <a:pt x="138" y="624"/>
                  </a:cubicBezTo>
                  <a:cubicBezTo>
                    <a:pt x="138" y="624"/>
                    <a:pt x="138" y="624"/>
                    <a:pt x="139" y="625"/>
                  </a:cubicBezTo>
                  <a:cubicBezTo>
                    <a:pt x="139" y="626"/>
                    <a:pt x="139" y="626"/>
                    <a:pt x="139" y="627"/>
                  </a:cubicBezTo>
                  <a:cubicBezTo>
                    <a:pt x="139" y="627"/>
                    <a:pt x="139" y="628"/>
                    <a:pt x="140" y="628"/>
                  </a:cubicBezTo>
                  <a:cubicBezTo>
                    <a:pt x="140" y="628"/>
                    <a:pt x="140" y="629"/>
                    <a:pt x="140" y="630"/>
                  </a:cubicBezTo>
                  <a:cubicBezTo>
                    <a:pt x="141" y="631"/>
                    <a:pt x="140" y="632"/>
                    <a:pt x="140" y="633"/>
                  </a:cubicBezTo>
                  <a:cubicBezTo>
                    <a:pt x="141" y="635"/>
                    <a:pt x="142" y="636"/>
                    <a:pt x="142" y="638"/>
                  </a:cubicBezTo>
                  <a:cubicBezTo>
                    <a:pt x="144" y="640"/>
                    <a:pt x="143" y="642"/>
                    <a:pt x="143" y="643"/>
                  </a:cubicBezTo>
                  <a:cubicBezTo>
                    <a:pt x="143" y="644"/>
                    <a:pt x="144" y="643"/>
                    <a:pt x="144" y="644"/>
                  </a:cubicBezTo>
                  <a:cubicBezTo>
                    <a:pt x="144" y="645"/>
                    <a:pt x="144" y="645"/>
                    <a:pt x="144" y="645"/>
                  </a:cubicBezTo>
                  <a:cubicBezTo>
                    <a:pt x="145" y="646"/>
                    <a:pt x="145" y="646"/>
                    <a:pt x="145" y="647"/>
                  </a:cubicBezTo>
                  <a:cubicBezTo>
                    <a:pt x="145" y="647"/>
                    <a:pt x="145" y="647"/>
                    <a:pt x="145" y="647"/>
                  </a:cubicBezTo>
                  <a:cubicBezTo>
                    <a:pt x="146" y="648"/>
                    <a:pt x="146" y="648"/>
                    <a:pt x="146" y="649"/>
                  </a:cubicBezTo>
                  <a:cubicBezTo>
                    <a:pt x="146" y="649"/>
                    <a:pt x="146" y="650"/>
                    <a:pt x="147" y="650"/>
                  </a:cubicBezTo>
                  <a:cubicBezTo>
                    <a:pt x="147" y="650"/>
                    <a:pt x="146" y="650"/>
                    <a:pt x="146" y="651"/>
                  </a:cubicBezTo>
                  <a:cubicBezTo>
                    <a:pt x="147" y="651"/>
                    <a:pt x="147" y="653"/>
                    <a:pt x="147" y="653"/>
                  </a:cubicBezTo>
                  <a:cubicBezTo>
                    <a:pt x="147" y="653"/>
                    <a:pt x="147" y="654"/>
                    <a:pt x="147" y="654"/>
                  </a:cubicBezTo>
                  <a:cubicBezTo>
                    <a:pt x="147" y="654"/>
                    <a:pt x="147" y="654"/>
                    <a:pt x="147" y="655"/>
                  </a:cubicBezTo>
                  <a:cubicBezTo>
                    <a:pt x="147" y="655"/>
                    <a:pt x="148" y="655"/>
                    <a:pt x="148" y="656"/>
                  </a:cubicBezTo>
                  <a:cubicBezTo>
                    <a:pt x="148" y="656"/>
                    <a:pt x="148" y="657"/>
                    <a:pt x="148" y="657"/>
                  </a:cubicBezTo>
                  <a:cubicBezTo>
                    <a:pt x="149" y="658"/>
                    <a:pt x="149" y="659"/>
                    <a:pt x="149" y="660"/>
                  </a:cubicBezTo>
                  <a:cubicBezTo>
                    <a:pt x="149" y="660"/>
                    <a:pt x="150" y="661"/>
                    <a:pt x="150" y="661"/>
                  </a:cubicBezTo>
                  <a:cubicBezTo>
                    <a:pt x="150" y="661"/>
                    <a:pt x="150" y="662"/>
                    <a:pt x="150" y="662"/>
                  </a:cubicBezTo>
                  <a:cubicBezTo>
                    <a:pt x="150" y="662"/>
                    <a:pt x="150" y="663"/>
                    <a:pt x="150" y="663"/>
                  </a:cubicBezTo>
                  <a:cubicBezTo>
                    <a:pt x="151" y="664"/>
                    <a:pt x="151" y="665"/>
                    <a:pt x="152" y="665"/>
                  </a:cubicBezTo>
                  <a:cubicBezTo>
                    <a:pt x="152" y="665"/>
                    <a:pt x="151" y="666"/>
                    <a:pt x="151" y="666"/>
                  </a:cubicBezTo>
                  <a:cubicBezTo>
                    <a:pt x="152" y="666"/>
                    <a:pt x="152" y="666"/>
                    <a:pt x="152" y="667"/>
                  </a:cubicBezTo>
                  <a:cubicBezTo>
                    <a:pt x="153" y="667"/>
                    <a:pt x="153" y="668"/>
                    <a:pt x="153" y="669"/>
                  </a:cubicBezTo>
                  <a:cubicBezTo>
                    <a:pt x="153" y="669"/>
                    <a:pt x="153" y="670"/>
                    <a:pt x="154" y="670"/>
                  </a:cubicBezTo>
                  <a:cubicBezTo>
                    <a:pt x="154" y="670"/>
                    <a:pt x="153" y="670"/>
                    <a:pt x="154" y="671"/>
                  </a:cubicBezTo>
                  <a:cubicBezTo>
                    <a:pt x="154" y="671"/>
                    <a:pt x="154" y="671"/>
                    <a:pt x="154" y="671"/>
                  </a:cubicBezTo>
                  <a:cubicBezTo>
                    <a:pt x="154" y="671"/>
                    <a:pt x="154" y="672"/>
                    <a:pt x="154" y="672"/>
                  </a:cubicBezTo>
                  <a:cubicBezTo>
                    <a:pt x="154" y="671"/>
                    <a:pt x="153" y="671"/>
                    <a:pt x="153" y="670"/>
                  </a:cubicBezTo>
                  <a:cubicBezTo>
                    <a:pt x="153" y="670"/>
                    <a:pt x="153" y="670"/>
                    <a:pt x="153" y="670"/>
                  </a:cubicBezTo>
                  <a:cubicBezTo>
                    <a:pt x="152" y="669"/>
                    <a:pt x="150" y="667"/>
                    <a:pt x="150" y="666"/>
                  </a:cubicBezTo>
                  <a:cubicBezTo>
                    <a:pt x="149" y="666"/>
                    <a:pt x="149" y="665"/>
                    <a:pt x="148" y="665"/>
                  </a:cubicBezTo>
                  <a:cubicBezTo>
                    <a:pt x="148" y="663"/>
                    <a:pt x="146" y="662"/>
                    <a:pt x="146" y="661"/>
                  </a:cubicBezTo>
                  <a:cubicBezTo>
                    <a:pt x="146" y="661"/>
                    <a:pt x="146" y="660"/>
                    <a:pt x="146" y="660"/>
                  </a:cubicBezTo>
                  <a:cubicBezTo>
                    <a:pt x="146" y="660"/>
                    <a:pt x="145" y="660"/>
                    <a:pt x="145" y="660"/>
                  </a:cubicBezTo>
                  <a:cubicBezTo>
                    <a:pt x="145" y="659"/>
                    <a:pt x="144" y="658"/>
                    <a:pt x="144" y="658"/>
                  </a:cubicBezTo>
                  <a:cubicBezTo>
                    <a:pt x="145" y="658"/>
                    <a:pt x="145" y="658"/>
                    <a:pt x="146" y="658"/>
                  </a:cubicBezTo>
                  <a:cubicBezTo>
                    <a:pt x="146" y="658"/>
                    <a:pt x="146" y="659"/>
                    <a:pt x="146" y="660"/>
                  </a:cubicBezTo>
                  <a:cubicBezTo>
                    <a:pt x="146" y="660"/>
                    <a:pt x="146" y="662"/>
                    <a:pt x="147" y="662"/>
                  </a:cubicBezTo>
                  <a:cubicBezTo>
                    <a:pt x="148" y="662"/>
                    <a:pt x="147" y="663"/>
                    <a:pt x="148" y="663"/>
                  </a:cubicBezTo>
                  <a:cubicBezTo>
                    <a:pt x="148" y="660"/>
                    <a:pt x="146" y="658"/>
                    <a:pt x="146" y="655"/>
                  </a:cubicBezTo>
                  <a:cubicBezTo>
                    <a:pt x="145" y="653"/>
                    <a:pt x="145" y="650"/>
                    <a:pt x="142" y="650"/>
                  </a:cubicBezTo>
                  <a:cubicBezTo>
                    <a:pt x="142" y="653"/>
                    <a:pt x="145" y="654"/>
                    <a:pt x="144" y="656"/>
                  </a:cubicBezTo>
                  <a:cubicBezTo>
                    <a:pt x="142" y="656"/>
                    <a:pt x="142" y="655"/>
                    <a:pt x="142" y="654"/>
                  </a:cubicBezTo>
                  <a:cubicBezTo>
                    <a:pt x="141" y="653"/>
                    <a:pt x="140" y="653"/>
                    <a:pt x="140" y="652"/>
                  </a:cubicBezTo>
                  <a:cubicBezTo>
                    <a:pt x="141" y="649"/>
                    <a:pt x="141" y="649"/>
                    <a:pt x="141" y="649"/>
                  </a:cubicBezTo>
                  <a:cubicBezTo>
                    <a:pt x="140" y="649"/>
                    <a:pt x="139" y="649"/>
                    <a:pt x="139" y="648"/>
                  </a:cubicBezTo>
                  <a:cubicBezTo>
                    <a:pt x="140" y="648"/>
                    <a:pt x="139" y="646"/>
                    <a:pt x="140" y="647"/>
                  </a:cubicBezTo>
                  <a:cubicBezTo>
                    <a:pt x="140" y="647"/>
                    <a:pt x="141" y="648"/>
                    <a:pt x="141" y="648"/>
                  </a:cubicBezTo>
                  <a:cubicBezTo>
                    <a:pt x="142" y="646"/>
                    <a:pt x="142" y="646"/>
                    <a:pt x="142" y="646"/>
                  </a:cubicBezTo>
                  <a:cubicBezTo>
                    <a:pt x="142" y="645"/>
                    <a:pt x="141" y="645"/>
                    <a:pt x="141" y="644"/>
                  </a:cubicBezTo>
                  <a:cubicBezTo>
                    <a:pt x="141" y="644"/>
                    <a:pt x="140" y="643"/>
                    <a:pt x="139" y="643"/>
                  </a:cubicBezTo>
                  <a:cubicBezTo>
                    <a:pt x="138" y="642"/>
                    <a:pt x="138" y="643"/>
                    <a:pt x="138" y="643"/>
                  </a:cubicBezTo>
                  <a:cubicBezTo>
                    <a:pt x="138" y="643"/>
                    <a:pt x="138" y="643"/>
                    <a:pt x="138" y="643"/>
                  </a:cubicBezTo>
                  <a:cubicBezTo>
                    <a:pt x="137" y="642"/>
                    <a:pt x="137" y="642"/>
                    <a:pt x="137" y="642"/>
                  </a:cubicBezTo>
                  <a:cubicBezTo>
                    <a:pt x="136" y="640"/>
                    <a:pt x="135" y="639"/>
                    <a:pt x="135" y="637"/>
                  </a:cubicBezTo>
                  <a:cubicBezTo>
                    <a:pt x="135" y="636"/>
                    <a:pt x="133" y="636"/>
                    <a:pt x="134" y="634"/>
                  </a:cubicBezTo>
                  <a:cubicBezTo>
                    <a:pt x="133" y="634"/>
                    <a:pt x="133" y="633"/>
                    <a:pt x="133" y="632"/>
                  </a:cubicBezTo>
                  <a:cubicBezTo>
                    <a:pt x="133" y="632"/>
                    <a:pt x="133" y="631"/>
                    <a:pt x="133" y="630"/>
                  </a:cubicBezTo>
                  <a:cubicBezTo>
                    <a:pt x="132" y="630"/>
                    <a:pt x="132" y="628"/>
                    <a:pt x="132" y="627"/>
                  </a:cubicBezTo>
                  <a:cubicBezTo>
                    <a:pt x="132" y="627"/>
                    <a:pt x="131" y="627"/>
                    <a:pt x="131" y="627"/>
                  </a:cubicBezTo>
                  <a:cubicBezTo>
                    <a:pt x="133" y="630"/>
                    <a:pt x="127" y="625"/>
                    <a:pt x="131" y="624"/>
                  </a:cubicBezTo>
                  <a:cubicBezTo>
                    <a:pt x="132" y="625"/>
                    <a:pt x="132" y="628"/>
                    <a:pt x="133" y="629"/>
                  </a:cubicBezTo>
                  <a:cubicBezTo>
                    <a:pt x="133" y="631"/>
                    <a:pt x="134" y="631"/>
                    <a:pt x="134" y="632"/>
                  </a:cubicBezTo>
                  <a:cubicBezTo>
                    <a:pt x="134" y="633"/>
                    <a:pt x="134" y="633"/>
                    <a:pt x="134" y="634"/>
                  </a:cubicBezTo>
                  <a:cubicBezTo>
                    <a:pt x="135" y="634"/>
                    <a:pt x="135" y="634"/>
                    <a:pt x="135" y="635"/>
                  </a:cubicBezTo>
                  <a:cubicBezTo>
                    <a:pt x="135" y="635"/>
                    <a:pt x="136" y="635"/>
                    <a:pt x="136" y="636"/>
                  </a:cubicBezTo>
                  <a:cubicBezTo>
                    <a:pt x="136" y="636"/>
                    <a:pt x="136" y="636"/>
                    <a:pt x="136" y="636"/>
                  </a:cubicBezTo>
                  <a:cubicBezTo>
                    <a:pt x="136" y="637"/>
                    <a:pt x="136" y="637"/>
                    <a:pt x="136" y="637"/>
                  </a:cubicBezTo>
                  <a:cubicBezTo>
                    <a:pt x="137" y="638"/>
                    <a:pt x="137" y="639"/>
                    <a:pt x="137" y="640"/>
                  </a:cubicBezTo>
                  <a:cubicBezTo>
                    <a:pt x="137" y="640"/>
                    <a:pt x="138" y="641"/>
                    <a:pt x="138" y="641"/>
                  </a:cubicBezTo>
                  <a:cubicBezTo>
                    <a:pt x="139" y="641"/>
                    <a:pt x="140" y="643"/>
                    <a:pt x="140" y="641"/>
                  </a:cubicBezTo>
                  <a:cubicBezTo>
                    <a:pt x="139" y="639"/>
                    <a:pt x="138" y="636"/>
                    <a:pt x="137" y="635"/>
                  </a:cubicBezTo>
                  <a:cubicBezTo>
                    <a:pt x="136" y="635"/>
                    <a:pt x="137" y="634"/>
                    <a:pt x="137" y="634"/>
                  </a:cubicBezTo>
                  <a:cubicBezTo>
                    <a:pt x="137" y="634"/>
                    <a:pt x="136" y="634"/>
                    <a:pt x="136" y="634"/>
                  </a:cubicBezTo>
                  <a:cubicBezTo>
                    <a:pt x="136" y="634"/>
                    <a:pt x="136" y="633"/>
                    <a:pt x="136" y="633"/>
                  </a:cubicBezTo>
                  <a:cubicBezTo>
                    <a:pt x="136" y="633"/>
                    <a:pt x="136" y="633"/>
                    <a:pt x="136" y="633"/>
                  </a:cubicBezTo>
                  <a:cubicBezTo>
                    <a:pt x="136" y="633"/>
                    <a:pt x="136" y="632"/>
                    <a:pt x="136" y="632"/>
                  </a:cubicBezTo>
                  <a:cubicBezTo>
                    <a:pt x="136" y="632"/>
                    <a:pt x="136" y="632"/>
                    <a:pt x="136" y="632"/>
                  </a:cubicBezTo>
                  <a:cubicBezTo>
                    <a:pt x="136" y="632"/>
                    <a:pt x="136" y="631"/>
                    <a:pt x="136" y="631"/>
                  </a:cubicBezTo>
                  <a:cubicBezTo>
                    <a:pt x="136" y="631"/>
                    <a:pt x="135" y="631"/>
                    <a:pt x="135" y="631"/>
                  </a:cubicBezTo>
                  <a:cubicBezTo>
                    <a:pt x="135" y="631"/>
                    <a:pt x="136" y="631"/>
                    <a:pt x="135" y="630"/>
                  </a:cubicBezTo>
                  <a:cubicBezTo>
                    <a:pt x="135" y="630"/>
                    <a:pt x="135" y="630"/>
                    <a:pt x="135" y="630"/>
                  </a:cubicBezTo>
                  <a:cubicBezTo>
                    <a:pt x="134" y="629"/>
                    <a:pt x="134" y="628"/>
                    <a:pt x="134" y="627"/>
                  </a:cubicBezTo>
                  <a:cubicBezTo>
                    <a:pt x="133" y="625"/>
                    <a:pt x="132" y="624"/>
                    <a:pt x="133" y="621"/>
                  </a:cubicBezTo>
                  <a:cubicBezTo>
                    <a:pt x="132" y="621"/>
                    <a:pt x="131" y="621"/>
                    <a:pt x="131" y="620"/>
                  </a:cubicBezTo>
                  <a:cubicBezTo>
                    <a:pt x="132" y="618"/>
                    <a:pt x="130" y="618"/>
                    <a:pt x="131" y="617"/>
                  </a:cubicBezTo>
                  <a:cubicBezTo>
                    <a:pt x="129" y="615"/>
                    <a:pt x="129" y="611"/>
                    <a:pt x="128" y="608"/>
                  </a:cubicBezTo>
                  <a:cubicBezTo>
                    <a:pt x="128" y="607"/>
                    <a:pt x="127" y="605"/>
                    <a:pt x="127" y="605"/>
                  </a:cubicBezTo>
                  <a:cubicBezTo>
                    <a:pt x="127" y="605"/>
                    <a:pt x="127" y="604"/>
                    <a:pt x="127" y="604"/>
                  </a:cubicBezTo>
                  <a:cubicBezTo>
                    <a:pt x="127" y="603"/>
                    <a:pt x="127" y="604"/>
                    <a:pt x="127" y="603"/>
                  </a:cubicBezTo>
                  <a:cubicBezTo>
                    <a:pt x="126" y="602"/>
                    <a:pt x="127" y="601"/>
                    <a:pt x="126" y="601"/>
                  </a:cubicBezTo>
                  <a:cubicBezTo>
                    <a:pt x="126" y="601"/>
                    <a:pt x="126" y="600"/>
                    <a:pt x="126" y="600"/>
                  </a:cubicBezTo>
                  <a:cubicBezTo>
                    <a:pt x="126" y="600"/>
                    <a:pt x="126" y="599"/>
                    <a:pt x="126" y="599"/>
                  </a:cubicBezTo>
                  <a:cubicBezTo>
                    <a:pt x="125" y="598"/>
                    <a:pt x="125" y="597"/>
                    <a:pt x="125" y="596"/>
                  </a:cubicBezTo>
                  <a:cubicBezTo>
                    <a:pt x="125" y="596"/>
                    <a:pt x="125" y="596"/>
                    <a:pt x="125" y="596"/>
                  </a:cubicBezTo>
                  <a:cubicBezTo>
                    <a:pt x="125" y="596"/>
                    <a:pt x="125" y="595"/>
                    <a:pt x="125" y="595"/>
                  </a:cubicBezTo>
                  <a:cubicBezTo>
                    <a:pt x="125" y="595"/>
                    <a:pt x="125" y="595"/>
                    <a:pt x="125" y="595"/>
                  </a:cubicBezTo>
                  <a:cubicBezTo>
                    <a:pt x="125" y="594"/>
                    <a:pt x="125" y="594"/>
                    <a:pt x="125" y="593"/>
                  </a:cubicBezTo>
                  <a:cubicBezTo>
                    <a:pt x="125" y="593"/>
                    <a:pt x="124" y="592"/>
                    <a:pt x="124" y="592"/>
                  </a:cubicBezTo>
                  <a:cubicBezTo>
                    <a:pt x="124" y="592"/>
                    <a:pt x="124" y="590"/>
                    <a:pt x="124" y="590"/>
                  </a:cubicBezTo>
                  <a:cubicBezTo>
                    <a:pt x="123" y="588"/>
                    <a:pt x="122" y="586"/>
                    <a:pt x="123" y="584"/>
                  </a:cubicBezTo>
                  <a:cubicBezTo>
                    <a:pt x="122" y="584"/>
                    <a:pt x="122" y="583"/>
                    <a:pt x="122" y="582"/>
                  </a:cubicBezTo>
                  <a:cubicBezTo>
                    <a:pt x="122" y="581"/>
                    <a:pt x="122" y="580"/>
                    <a:pt x="122" y="580"/>
                  </a:cubicBezTo>
                  <a:cubicBezTo>
                    <a:pt x="122" y="579"/>
                    <a:pt x="122" y="579"/>
                    <a:pt x="122" y="579"/>
                  </a:cubicBezTo>
                  <a:cubicBezTo>
                    <a:pt x="121" y="578"/>
                    <a:pt x="122" y="576"/>
                    <a:pt x="121" y="575"/>
                  </a:cubicBezTo>
                  <a:cubicBezTo>
                    <a:pt x="121" y="575"/>
                    <a:pt x="121" y="575"/>
                    <a:pt x="121" y="575"/>
                  </a:cubicBezTo>
                  <a:cubicBezTo>
                    <a:pt x="121" y="573"/>
                    <a:pt x="120" y="573"/>
                    <a:pt x="120" y="571"/>
                  </a:cubicBezTo>
                  <a:cubicBezTo>
                    <a:pt x="120" y="571"/>
                    <a:pt x="120" y="571"/>
                    <a:pt x="120" y="570"/>
                  </a:cubicBezTo>
                  <a:cubicBezTo>
                    <a:pt x="121" y="569"/>
                    <a:pt x="120" y="569"/>
                    <a:pt x="120" y="568"/>
                  </a:cubicBezTo>
                  <a:cubicBezTo>
                    <a:pt x="120" y="568"/>
                    <a:pt x="120" y="567"/>
                    <a:pt x="120" y="567"/>
                  </a:cubicBezTo>
                  <a:cubicBezTo>
                    <a:pt x="120" y="566"/>
                    <a:pt x="120" y="566"/>
                    <a:pt x="120" y="566"/>
                  </a:cubicBezTo>
                  <a:cubicBezTo>
                    <a:pt x="120" y="565"/>
                    <a:pt x="120" y="565"/>
                    <a:pt x="120" y="564"/>
                  </a:cubicBezTo>
                  <a:cubicBezTo>
                    <a:pt x="120" y="564"/>
                    <a:pt x="120" y="563"/>
                    <a:pt x="120" y="563"/>
                  </a:cubicBezTo>
                  <a:cubicBezTo>
                    <a:pt x="120" y="563"/>
                    <a:pt x="119" y="563"/>
                    <a:pt x="119" y="563"/>
                  </a:cubicBezTo>
                  <a:cubicBezTo>
                    <a:pt x="119" y="563"/>
                    <a:pt x="120" y="563"/>
                    <a:pt x="120" y="562"/>
                  </a:cubicBezTo>
                  <a:cubicBezTo>
                    <a:pt x="119" y="562"/>
                    <a:pt x="120" y="561"/>
                    <a:pt x="119" y="561"/>
                  </a:cubicBezTo>
                  <a:cubicBezTo>
                    <a:pt x="119" y="559"/>
                    <a:pt x="119" y="557"/>
                    <a:pt x="119" y="555"/>
                  </a:cubicBezTo>
                  <a:cubicBezTo>
                    <a:pt x="119" y="554"/>
                    <a:pt x="119" y="553"/>
                    <a:pt x="119" y="553"/>
                  </a:cubicBezTo>
                  <a:cubicBezTo>
                    <a:pt x="119" y="552"/>
                    <a:pt x="119" y="551"/>
                    <a:pt x="119" y="550"/>
                  </a:cubicBezTo>
                  <a:cubicBezTo>
                    <a:pt x="119" y="550"/>
                    <a:pt x="119" y="550"/>
                    <a:pt x="119" y="549"/>
                  </a:cubicBezTo>
                  <a:cubicBezTo>
                    <a:pt x="119" y="549"/>
                    <a:pt x="119" y="548"/>
                    <a:pt x="118" y="548"/>
                  </a:cubicBezTo>
                  <a:cubicBezTo>
                    <a:pt x="118" y="546"/>
                    <a:pt x="118" y="543"/>
                    <a:pt x="118" y="541"/>
                  </a:cubicBezTo>
                  <a:cubicBezTo>
                    <a:pt x="119" y="539"/>
                    <a:pt x="118" y="539"/>
                    <a:pt x="118" y="537"/>
                  </a:cubicBezTo>
                  <a:cubicBezTo>
                    <a:pt x="118" y="537"/>
                    <a:pt x="118" y="536"/>
                    <a:pt x="118" y="536"/>
                  </a:cubicBezTo>
                  <a:cubicBezTo>
                    <a:pt x="118" y="536"/>
                    <a:pt x="118" y="536"/>
                    <a:pt x="118" y="535"/>
                  </a:cubicBezTo>
                  <a:cubicBezTo>
                    <a:pt x="118" y="535"/>
                    <a:pt x="118" y="535"/>
                    <a:pt x="118" y="535"/>
                  </a:cubicBezTo>
                  <a:cubicBezTo>
                    <a:pt x="118" y="533"/>
                    <a:pt x="118" y="533"/>
                    <a:pt x="118" y="532"/>
                  </a:cubicBezTo>
                  <a:cubicBezTo>
                    <a:pt x="118" y="529"/>
                    <a:pt x="119" y="526"/>
                    <a:pt x="119" y="524"/>
                  </a:cubicBezTo>
                  <a:cubicBezTo>
                    <a:pt x="119" y="524"/>
                    <a:pt x="119" y="519"/>
                    <a:pt x="119" y="519"/>
                  </a:cubicBezTo>
                  <a:cubicBezTo>
                    <a:pt x="120" y="517"/>
                    <a:pt x="120" y="517"/>
                    <a:pt x="120" y="516"/>
                  </a:cubicBezTo>
                  <a:cubicBezTo>
                    <a:pt x="120" y="513"/>
                    <a:pt x="120" y="508"/>
                    <a:pt x="121" y="506"/>
                  </a:cubicBezTo>
                  <a:cubicBezTo>
                    <a:pt x="121" y="505"/>
                    <a:pt x="121" y="505"/>
                    <a:pt x="121" y="504"/>
                  </a:cubicBezTo>
                  <a:cubicBezTo>
                    <a:pt x="121" y="503"/>
                    <a:pt x="121" y="503"/>
                    <a:pt x="121" y="503"/>
                  </a:cubicBezTo>
                  <a:cubicBezTo>
                    <a:pt x="122" y="498"/>
                    <a:pt x="123" y="493"/>
                    <a:pt x="123" y="488"/>
                  </a:cubicBezTo>
                  <a:cubicBezTo>
                    <a:pt x="124" y="487"/>
                    <a:pt x="124" y="487"/>
                    <a:pt x="124" y="486"/>
                  </a:cubicBezTo>
                  <a:cubicBezTo>
                    <a:pt x="125" y="484"/>
                    <a:pt x="125" y="480"/>
                    <a:pt x="126" y="478"/>
                  </a:cubicBezTo>
                  <a:cubicBezTo>
                    <a:pt x="127" y="478"/>
                    <a:pt x="128" y="477"/>
                    <a:pt x="128" y="476"/>
                  </a:cubicBezTo>
                  <a:cubicBezTo>
                    <a:pt x="128" y="476"/>
                    <a:pt x="127" y="475"/>
                    <a:pt x="127" y="474"/>
                  </a:cubicBezTo>
                  <a:cubicBezTo>
                    <a:pt x="127" y="473"/>
                    <a:pt x="127" y="470"/>
                    <a:pt x="128" y="469"/>
                  </a:cubicBezTo>
                  <a:cubicBezTo>
                    <a:pt x="129" y="468"/>
                    <a:pt x="128" y="468"/>
                    <a:pt x="128" y="467"/>
                  </a:cubicBezTo>
                  <a:cubicBezTo>
                    <a:pt x="129" y="467"/>
                    <a:pt x="130" y="466"/>
                    <a:pt x="130" y="465"/>
                  </a:cubicBezTo>
                  <a:cubicBezTo>
                    <a:pt x="131" y="463"/>
                    <a:pt x="131" y="461"/>
                    <a:pt x="131" y="460"/>
                  </a:cubicBezTo>
                  <a:cubicBezTo>
                    <a:pt x="131" y="460"/>
                    <a:pt x="132" y="460"/>
                    <a:pt x="132" y="460"/>
                  </a:cubicBezTo>
                  <a:cubicBezTo>
                    <a:pt x="133" y="459"/>
                    <a:pt x="133" y="459"/>
                    <a:pt x="133" y="459"/>
                  </a:cubicBezTo>
                  <a:cubicBezTo>
                    <a:pt x="133" y="458"/>
                    <a:pt x="133" y="458"/>
                    <a:pt x="133" y="457"/>
                  </a:cubicBezTo>
                  <a:cubicBezTo>
                    <a:pt x="134" y="457"/>
                    <a:pt x="133" y="455"/>
                    <a:pt x="134" y="455"/>
                  </a:cubicBezTo>
                  <a:cubicBezTo>
                    <a:pt x="135" y="453"/>
                    <a:pt x="135" y="452"/>
                    <a:pt x="136" y="450"/>
                  </a:cubicBezTo>
                  <a:cubicBezTo>
                    <a:pt x="136" y="449"/>
                    <a:pt x="137" y="448"/>
                    <a:pt x="138" y="447"/>
                  </a:cubicBezTo>
                  <a:cubicBezTo>
                    <a:pt x="139" y="446"/>
                    <a:pt x="140" y="444"/>
                    <a:pt x="140" y="442"/>
                  </a:cubicBezTo>
                  <a:cubicBezTo>
                    <a:pt x="141" y="441"/>
                    <a:pt x="142" y="441"/>
                    <a:pt x="142" y="441"/>
                  </a:cubicBezTo>
                  <a:cubicBezTo>
                    <a:pt x="142" y="440"/>
                    <a:pt x="142" y="441"/>
                    <a:pt x="142" y="440"/>
                  </a:cubicBezTo>
                  <a:cubicBezTo>
                    <a:pt x="143" y="440"/>
                    <a:pt x="143" y="439"/>
                    <a:pt x="143" y="439"/>
                  </a:cubicBezTo>
                  <a:cubicBezTo>
                    <a:pt x="143" y="438"/>
                    <a:pt x="144" y="438"/>
                    <a:pt x="144" y="438"/>
                  </a:cubicBezTo>
                  <a:cubicBezTo>
                    <a:pt x="144" y="438"/>
                    <a:pt x="143" y="436"/>
                    <a:pt x="143" y="435"/>
                  </a:cubicBezTo>
                  <a:cubicBezTo>
                    <a:pt x="143" y="435"/>
                    <a:pt x="144" y="435"/>
                    <a:pt x="144" y="435"/>
                  </a:cubicBezTo>
                  <a:cubicBezTo>
                    <a:pt x="145" y="434"/>
                    <a:pt x="145" y="434"/>
                    <a:pt x="145" y="433"/>
                  </a:cubicBezTo>
                  <a:cubicBezTo>
                    <a:pt x="145" y="432"/>
                    <a:pt x="146" y="431"/>
                    <a:pt x="146" y="430"/>
                  </a:cubicBezTo>
                  <a:cubicBezTo>
                    <a:pt x="147" y="430"/>
                    <a:pt x="148" y="429"/>
                    <a:pt x="149" y="429"/>
                  </a:cubicBezTo>
                  <a:cubicBezTo>
                    <a:pt x="149" y="427"/>
                    <a:pt x="151" y="427"/>
                    <a:pt x="151" y="426"/>
                  </a:cubicBezTo>
                  <a:cubicBezTo>
                    <a:pt x="152" y="421"/>
                    <a:pt x="152" y="421"/>
                    <a:pt x="152" y="421"/>
                  </a:cubicBezTo>
                  <a:cubicBezTo>
                    <a:pt x="153" y="421"/>
                    <a:pt x="154" y="420"/>
                    <a:pt x="154" y="420"/>
                  </a:cubicBezTo>
                  <a:cubicBezTo>
                    <a:pt x="155" y="418"/>
                    <a:pt x="156" y="416"/>
                    <a:pt x="157" y="415"/>
                  </a:cubicBezTo>
                  <a:cubicBezTo>
                    <a:pt x="157" y="414"/>
                    <a:pt x="157" y="414"/>
                    <a:pt x="158" y="414"/>
                  </a:cubicBezTo>
                  <a:cubicBezTo>
                    <a:pt x="158" y="413"/>
                    <a:pt x="159" y="412"/>
                    <a:pt x="160" y="411"/>
                  </a:cubicBezTo>
                  <a:cubicBezTo>
                    <a:pt x="159" y="409"/>
                    <a:pt x="161" y="408"/>
                    <a:pt x="163" y="408"/>
                  </a:cubicBezTo>
                  <a:cubicBezTo>
                    <a:pt x="163" y="406"/>
                    <a:pt x="164" y="406"/>
                    <a:pt x="165" y="405"/>
                  </a:cubicBezTo>
                  <a:cubicBezTo>
                    <a:pt x="166" y="403"/>
                    <a:pt x="167" y="403"/>
                    <a:pt x="167" y="402"/>
                  </a:cubicBezTo>
                  <a:cubicBezTo>
                    <a:pt x="168" y="401"/>
                    <a:pt x="168" y="400"/>
                    <a:pt x="170" y="400"/>
                  </a:cubicBezTo>
                  <a:cubicBezTo>
                    <a:pt x="170" y="398"/>
                    <a:pt x="170" y="398"/>
                    <a:pt x="171" y="397"/>
                  </a:cubicBezTo>
                  <a:cubicBezTo>
                    <a:pt x="171" y="397"/>
                    <a:pt x="172" y="396"/>
                    <a:pt x="173" y="396"/>
                  </a:cubicBezTo>
                  <a:cubicBezTo>
                    <a:pt x="173" y="395"/>
                    <a:pt x="174" y="394"/>
                    <a:pt x="175" y="392"/>
                  </a:cubicBezTo>
                  <a:cubicBezTo>
                    <a:pt x="175" y="392"/>
                    <a:pt x="176" y="391"/>
                    <a:pt x="177" y="390"/>
                  </a:cubicBezTo>
                  <a:cubicBezTo>
                    <a:pt x="177" y="390"/>
                    <a:pt x="177" y="390"/>
                    <a:pt x="177" y="389"/>
                  </a:cubicBezTo>
                  <a:cubicBezTo>
                    <a:pt x="178" y="388"/>
                    <a:pt x="178" y="389"/>
                    <a:pt x="178" y="388"/>
                  </a:cubicBezTo>
                  <a:cubicBezTo>
                    <a:pt x="179" y="388"/>
                    <a:pt x="179" y="387"/>
                    <a:pt x="179" y="387"/>
                  </a:cubicBezTo>
                  <a:cubicBezTo>
                    <a:pt x="179" y="387"/>
                    <a:pt x="180" y="387"/>
                    <a:pt x="180" y="386"/>
                  </a:cubicBezTo>
                  <a:cubicBezTo>
                    <a:pt x="180" y="386"/>
                    <a:pt x="180" y="386"/>
                    <a:pt x="181" y="385"/>
                  </a:cubicBezTo>
                  <a:cubicBezTo>
                    <a:pt x="182" y="385"/>
                    <a:pt x="183" y="385"/>
                    <a:pt x="184" y="384"/>
                  </a:cubicBezTo>
                  <a:cubicBezTo>
                    <a:pt x="184" y="384"/>
                    <a:pt x="184" y="383"/>
                    <a:pt x="185" y="383"/>
                  </a:cubicBezTo>
                  <a:cubicBezTo>
                    <a:pt x="185" y="383"/>
                    <a:pt x="184" y="382"/>
                    <a:pt x="184" y="382"/>
                  </a:cubicBezTo>
                  <a:cubicBezTo>
                    <a:pt x="185" y="381"/>
                    <a:pt x="185" y="380"/>
                    <a:pt x="185" y="380"/>
                  </a:cubicBezTo>
                  <a:cubicBezTo>
                    <a:pt x="186" y="379"/>
                    <a:pt x="186" y="379"/>
                    <a:pt x="186" y="379"/>
                  </a:cubicBezTo>
                  <a:cubicBezTo>
                    <a:pt x="187" y="379"/>
                    <a:pt x="189" y="378"/>
                    <a:pt x="189" y="377"/>
                  </a:cubicBezTo>
                  <a:cubicBezTo>
                    <a:pt x="189" y="377"/>
                    <a:pt x="189" y="377"/>
                    <a:pt x="189" y="377"/>
                  </a:cubicBezTo>
                  <a:cubicBezTo>
                    <a:pt x="190" y="377"/>
                    <a:pt x="190" y="376"/>
                    <a:pt x="190" y="376"/>
                  </a:cubicBezTo>
                  <a:cubicBezTo>
                    <a:pt x="190" y="376"/>
                    <a:pt x="191" y="376"/>
                    <a:pt x="191" y="375"/>
                  </a:cubicBezTo>
                  <a:cubicBezTo>
                    <a:pt x="191" y="375"/>
                    <a:pt x="192" y="374"/>
                    <a:pt x="192" y="374"/>
                  </a:cubicBezTo>
                  <a:cubicBezTo>
                    <a:pt x="193" y="373"/>
                    <a:pt x="194" y="373"/>
                    <a:pt x="194" y="373"/>
                  </a:cubicBezTo>
                  <a:cubicBezTo>
                    <a:pt x="195" y="372"/>
                    <a:pt x="195" y="372"/>
                    <a:pt x="195" y="372"/>
                  </a:cubicBezTo>
                  <a:cubicBezTo>
                    <a:pt x="195" y="371"/>
                    <a:pt x="196" y="371"/>
                    <a:pt x="196" y="371"/>
                  </a:cubicBezTo>
                  <a:cubicBezTo>
                    <a:pt x="197" y="371"/>
                    <a:pt x="197" y="370"/>
                    <a:pt x="197" y="370"/>
                  </a:cubicBezTo>
                  <a:cubicBezTo>
                    <a:pt x="197" y="370"/>
                    <a:pt x="198" y="369"/>
                    <a:pt x="198" y="369"/>
                  </a:cubicBezTo>
                  <a:cubicBezTo>
                    <a:pt x="198" y="369"/>
                    <a:pt x="198" y="369"/>
                    <a:pt x="199" y="368"/>
                  </a:cubicBezTo>
                  <a:cubicBezTo>
                    <a:pt x="199" y="368"/>
                    <a:pt x="199" y="368"/>
                    <a:pt x="200" y="368"/>
                  </a:cubicBezTo>
                  <a:cubicBezTo>
                    <a:pt x="200" y="368"/>
                    <a:pt x="200" y="367"/>
                    <a:pt x="200" y="367"/>
                  </a:cubicBezTo>
                  <a:cubicBezTo>
                    <a:pt x="200" y="367"/>
                    <a:pt x="200" y="367"/>
                    <a:pt x="200" y="367"/>
                  </a:cubicBezTo>
                  <a:cubicBezTo>
                    <a:pt x="200" y="367"/>
                    <a:pt x="198" y="366"/>
                    <a:pt x="198" y="366"/>
                  </a:cubicBezTo>
                  <a:cubicBezTo>
                    <a:pt x="200" y="365"/>
                    <a:pt x="203" y="364"/>
                    <a:pt x="203" y="362"/>
                  </a:cubicBezTo>
                  <a:cubicBezTo>
                    <a:pt x="203" y="362"/>
                    <a:pt x="204" y="362"/>
                    <a:pt x="204" y="362"/>
                  </a:cubicBezTo>
                  <a:cubicBezTo>
                    <a:pt x="204" y="362"/>
                    <a:pt x="205" y="361"/>
                    <a:pt x="206" y="360"/>
                  </a:cubicBezTo>
                  <a:cubicBezTo>
                    <a:pt x="206" y="359"/>
                    <a:pt x="206" y="360"/>
                    <a:pt x="206" y="360"/>
                  </a:cubicBezTo>
                  <a:cubicBezTo>
                    <a:pt x="207" y="359"/>
                    <a:pt x="207" y="358"/>
                    <a:pt x="207" y="357"/>
                  </a:cubicBezTo>
                  <a:cubicBezTo>
                    <a:pt x="208" y="357"/>
                    <a:pt x="209" y="357"/>
                    <a:pt x="209" y="356"/>
                  </a:cubicBezTo>
                  <a:cubicBezTo>
                    <a:pt x="212" y="354"/>
                    <a:pt x="215" y="353"/>
                    <a:pt x="217" y="350"/>
                  </a:cubicBezTo>
                  <a:cubicBezTo>
                    <a:pt x="219" y="350"/>
                    <a:pt x="219" y="350"/>
                    <a:pt x="219" y="350"/>
                  </a:cubicBezTo>
                  <a:cubicBezTo>
                    <a:pt x="219" y="349"/>
                    <a:pt x="220" y="349"/>
                    <a:pt x="220" y="348"/>
                  </a:cubicBezTo>
                  <a:cubicBezTo>
                    <a:pt x="221" y="348"/>
                    <a:pt x="222" y="348"/>
                    <a:pt x="222" y="347"/>
                  </a:cubicBezTo>
                  <a:cubicBezTo>
                    <a:pt x="222" y="347"/>
                    <a:pt x="222" y="348"/>
                    <a:pt x="222" y="348"/>
                  </a:cubicBezTo>
                  <a:cubicBezTo>
                    <a:pt x="223" y="348"/>
                    <a:pt x="222" y="347"/>
                    <a:pt x="223" y="347"/>
                  </a:cubicBezTo>
                  <a:cubicBezTo>
                    <a:pt x="223" y="347"/>
                    <a:pt x="223" y="347"/>
                    <a:pt x="224" y="347"/>
                  </a:cubicBezTo>
                  <a:cubicBezTo>
                    <a:pt x="225" y="346"/>
                    <a:pt x="226" y="345"/>
                    <a:pt x="227" y="345"/>
                  </a:cubicBezTo>
                  <a:cubicBezTo>
                    <a:pt x="228" y="345"/>
                    <a:pt x="228" y="344"/>
                    <a:pt x="229" y="345"/>
                  </a:cubicBezTo>
                  <a:cubicBezTo>
                    <a:pt x="232" y="341"/>
                    <a:pt x="236" y="338"/>
                    <a:pt x="241" y="337"/>
                  </a:cubicBezTo>
                  <a:cubicBezTo>
                    <a:pt x="242" y="336"/>
                    <a:pt x="242" y="335"/>
                    <a:pt x="243" y="335"/>
                  </a:cubicBezTo>
                  <a:cubicBezTo>
                    <a:pt x="244" y="335"/>
                    <a:pt x="243" y="336"/>
                    <a:pt x="244" y="336"/>
                  </a:cubicBezTo>
                  <a:cubicBezTo>
                    <a:pt x="246" y="334"/>
                    <a:pt x="249" y="334"/>
                    <a:pt x="249" y="331"/>
                  </a:cubicBezTo>
                  <a:cubicBezTo>
                    <a:pt x="250" y="331"/>
                    <a:pt x="250" y="330"/>
                    <a:pt x="251" y="330"/>
                  </a:cubicBezTo>
                  <a:cubicBezTo>
                    <a:pt x="252" y="330"/>
                    <a:pt x="253" y="330"/>
                    <a:pt x="253" y="329"/>
                  </a:cubicBezTo>
                  <a:cubicBezTo>
                    <a:pt x="255" y="328"/>
                    <a:pt x="256" y="327"/>
                    <a:pt x="258" y="326"/>
                  </a:cubicBezTo>
                  <a:cubicBezTo>
                    <a:pt x="258" y="326"/>
                    <a:pt x="259" y="326"/>
                    <a:pt x="259" y="326"/>
                  </a:cubicBezTo>
                  <a:cubicBezTo>
                    <a:pt x="261" y="325"/>
                    <a:pt x="262" y="324"/>
                    <a:pt x="263" y="323"/>
                  </a:cubicBezTo>
                  <a:cubicBezTo>
                    <a:pt x="264" y="323"/>
                    <a:pt x="264" y="323"/>
                    <a:pt x="265" y="323"/>
                  </a:cubicBezTo>
                  <a:cubicBezTo>
                    <a:pt x="266" y="323"/>
                    <a:pt x="268" y="320"/>
                    <a:pt x="269" y="321"/>
                  </a:cubicBezTo>
                  <a:cubicBezTo>
                    <a:pt x="269" y="321"/>
                    <a:pt x="269" y="320"/>
                    <a:pt x="269" y="320"/>
                  </a:cubicBezTo>
                  <a:cubicBezTo>
                    <a:pt x="271" y="320"/>
                    <a:pt x="272" y="319"/>
                    <a:pt x="273" y="318"/>
                  </a:cubicBezTo>
                  <a:cubicBezTo>
                    <a:pt x="273" y="318"/>
                    <a:pt x="273" y="319"/>
                    <a:pt x="274" y="319"/>
                  </a:cubicBezTo>
                  <a:cubicBezTo>
                    <a:pt x="274" y="318"/>
                    <a:pt x="275" y="318"/>
                    <a:pt x="275" y="317"/>
                  </a:cubicBezTo>
                  <a:cubicBezTo>
                    <a:pt x="276" y="317"/>
                    <a:pt x="277" y="317"/>
                    <a:pt x="277" y="316"/>
                  </a:cubicBezTo>
                  <a:cubicBezTo>
                    <a:pt x="278" y="316"/>
                    <a:pt x="278" y="316"/>
                    <a:pt x="278" y="316"/>
                  </a:cubicBezTo>
                  <a:cubicBezTo>
                    <a:pt x="282" y="314"/>
                    <a:pt x="285" y="313"/>
                    <a:pt x="288" y="311"/>
                  </a:cubicBezTo>
                  <a:cubicBezTo>
                    <a:pt x="289" y="310"/>
                    <a:pt x="290" y="310"/>
                    <a:pt x="291" y="309"/>
                  </a:cubicBezTo>
                  <a:cubicBezTo>
                    <a:pt x="292" y="309"/>
                    <a:pt x="293" y="309"/>
                    <a:pt x="294" y="308"/>
                  </a:cubicBezTo>
                  <a:cubicBezTo>
                    <a:pt x="295" y="308"/>
                    <a:pt x="295" y="308"/>
                    <a:pt x="296" y="307"/>
                  </a:cubicBezTo>
                  <a:cubicBezTo>
                    <a:pt x="296" y="307"/>
                    <a:pt x="296" y="308"/>
                    <a:pt x="296" y="307"/>
                  </a:cubicBezTo>
                  <a:cubicBezTo>
                    <a:pt x="297" y="307"/>
                    <a:pt x="298" y="306"/>
                    <a:pt x="299" y="306"/>
                  </a:cubicBezTo>
                  <a:cubicBezTo>
                    <a:pt x="299" y="306"/>
                    <a:pt x="299" y="306"/>
                    <a:pt x="300" y="306"/>
                  </a:cubicBezTo>
                  <a:cubicBezTo>
                    <a:pt x="300" y="306"/>
                    <a:pt x="300" y="305"/>
                    <a:pt x="300" y="305"/>
                  </a:cubicBezTo>
                  <a:cubicBezTo>
                    <a:pt x="301" y="305"/>
                    <a:pt x="301" y="305"/>
                    <a:pt x="301" y="305"/>
                  </a:cubicBezTo>
                  <a:cubicBezTo>
                    <a:pt x="302" y="305"/>
                    <a:pt x="302" y="304"/>
                    <a:pt x="303" y="304"/>
                  </a:cubicBezTo>
                  <a:cubicBezTo>
                    <a:pt x="304" y="304"/>
                    <a:pt x="307" y="304"/>
                    <a:pt x="308" y="303"/>
                  </a:cubicBezTo>
                  <a:cubicBezTo>
                    <a:pt x="309" y="303"/>
                    <a:pt x="309" y="303"/>
                    <a:pt x="310" y="303"/>
                  </a:cubicBezTo>
                  <a:cubicBezTo>
                    <a:pt x="311" y="302"/>
                    <a:pt x="311" y="302"/>
                    <a:pt x="312" y="302"/>
                  </a:cubicBezTo>
                  <a:cubicBezTo>
                    <a:pt x="313" y="302"/>
                    <a:pt x="313" y="301"/>
                    <a:pt x="314" y="301"/>
                  </a:cubicBezTo>
                  <a:cubicBezTo>
                    <a:pt x="314" y="301"/>
                    <a:pt x="315" y="301"/>
                    <a:pt x="315" y="300"/>
                  </a:cubicBezTo>
                  <a:cubicBezTo>
                    <a:pt x="315" y="300"/>
                    <a:pt x="316" y="301"/>
                    <a:pt x="316" y="300"/>
                  </a:cubicBezTo>
                  <a:cubicBezTo>
                    <a:pt x="316" y="300"/>
                    <a:pt x="316" y="300"/>
                    <a:pt x="317" y="300"/>
                  </a:cubicBezTo>
                  <a:cubicBezTo>
                    <a:pt x="318" y="299"/>
                    <a:pt x="320" y="298"/>
                    <a:pt x="321" y="298"/>
                  </a:cubicBezTo>
                  <a:cubicBezTo>
                    <a:pt x="321" y="298"/>
                    <a:pt x="322" y="298"/>
                    <a:pt x="322" y="298"/>
                  </a:cubicBezTo>
                  <a:cubicBezTo>
                    <a:pt x="322" y="298"/>
                    <a:pt x="322" y="298"/>
                    <a:pt x="322" y="298"/>
                  </a:cubicBezTo>
                  <a:cubicBezTo>
                    <a:pt x="322" y="297"/>
                    <a:pt x="322" y="298"/>
                    <a:pt x="323" y="298"/>
                  </a:cubicBezTo>
                  <a:cubicBezTo>
                    <a:pt x="323" y="297"/>
                    <a:pt x="324" y="297"/>
                    <a:pt x="325" y="297"/>
                  </a:cubicBezTo>
                  <a:cubicBezTo>
                    <a:pt x="326" y="296"/>
                    <a:pt x="329" y="295"/>
                    <a:pt x="331" y="295"/>
                  </a:cubicBezTo>
                  <a:cubicBezTo>
                    <a:pt x="333" y="294"/>
                    <a:pt x="336" y="293"/>
                    <a:pt x="337" y="291"/>
                  </a:cubicBezTo>
                  <a:cubicBezTo>
                    <a:pt x="338" y="290"/>
                    <a:pt x="339" y="289"/>
                    <a:pt x="342" y="290"/>
                  </a:cubicBezTo>
                  <a:cubicBezTo>
                    <a:pt x="342" y="289"/>
                    <a:pt x="342" y="289"/>
                    <a:pt x="343" y="289"/>
                  </a:cubicBezTo>
                  <a:cubicBezTo>
                    <a:pt x="343" y="289"/>
                    <a:pt x="345" y="289"/>
                    <a:pt x="345" y="289"/>
                  </a:cubicBezTo>
                  <a:cubicBezTo>
                    <a:pt x="345" y="288"/>
                    <a:pt x="346" y="287"/>
                    <a:pt x="346" y="287"/>
                  </a:cubicBezTo>
                  <a:cubicBezTo>
                    <a:pt x="348" y="287"/>
                    <a:pt x="350" y="286"/>
                    <a:pt x="352" y="285"/>
                  </a:cubicBezTo>
                  <a:cubicBezTo>
                    <a:pt x="353" y="283"/>
                    <a:pt x="353" y="283"/>
                    <a:pt x="353" y="280"/>
                  </a:cubicBezTo>
                  <a:cubicBezTo>
                    <a:pt x="353" y="280"/>
                    <a:pt x="354" y="280"/>
                    <a:pt x="355" y="281"/>
                  </a:cubicBezTo>
                  <a:cubicBezTo>
                    <a:pt x="356" y="280"/>
                    <a:pt x="357" y="279"/>
                    <a:pt x="358" y="279"/>
                  </a:cubicBezTo>
                  <a:cubicBezTo>
                    <a:pt x="360" y="279"/>
                    <a:pt x="359" y="281"/>
                    <a:pt x="360" y="280"/>
                  </a:cubicBezTo>
                  <a:cubicBezTo>
                    <a:pt x="362" y="280"/>
                    <a:pt x="360" y="278"/>
                    <a:pt x="362" y="278"/>
                  </a:cubicBezTo>
                  <a:cubicBezTo>
                    <a:pt x="362" y="279"/>
                    <a:pt x="364" y="279"/>
                    <a:pt x="365" y="279"/>
                  </a:cubicBezTo>
                  <a:cubicBezTo>
                    <a:pt x="366" y="279"/>
                    <a:pt x="366" y="279"/>
                    <a:pt x="366" y="280"/>
                  </a:cubicBezTo>
                  <a:cubicBezTo>
                    <a:pt x="368" y="279"/>
                    <a:pt x="368" y="276"/>
                    <a:pt x="371" y="276"/>
                  </a:cubicBezTo>
                  <a:cubicBezTo>
                    <a:pt x="372" y="278"/>
                    <a:pt x="376" y="277"/>
                    <a:pt x="378" y="276"/>
                  </a:cubicBezTo>
                  <a:cubicBezTo>
                    <a:pt x="378" y="274"/>
                    <a:pt x="379" y="274"/>
                    <a:pt x="379" y="273"/>
                  </a:cubicBezTo>
                  <a:cubicBezTo>
                    <a:pt x="381" y="272"/>
                    <a:pt x="384" y="274"/>
                    <a:pt x="385" y="273"/>
                  </a:cubicBezTo>
                  <a:cubicBezTo>
                    <a:pt x="386" y="272"/>
                    <a:pt x="387" y="271"/>
                    <a:pt x="388" y="271"/>
                  </a:cubicBezTo>
                  <a:cubicBezTo>
                    <a:pt x="388" y="270"/>
                    <a:pt x="388" y="270"/>
                    <a:pt x="388" y="270"/>
                  </a:cubicBezTo>
                  <a:cubicBezTo>
                    <a:pt x="388" y="270"/>
                    <a:pt x="389" y="270"/>
                    <a:pt x="389" y="270"/>
                  </a:cubicBezTo>
                  <a:cubicBezTo>
                    <a:pt x="389" y="270"/>
                    <a:pt x="389" y="269"/>
                    <a:pt x="390" y="269"/>
                  </a:cubicBezTo>
                  <a:cubicBezTo>
                    <a:pt x="390" y="269"/>
                    <a:pt x="390" y="269"/>
                    <a:pt x="390" y="269"/>
                  </a:cubicBezTo>
                  <a:cubicBezTo>
                    <a:pt x="391" y="269"/>
                    <a:pt x="391" y="268"/>
                    <a:pt x="391" y="268"/>
                  </a:cubicBezTo>
                  <a:cubicBezTo>
                    <a:pt x="392" y="266"/>
                    <a:pt x="392" y="266"/>
                    <a:pt x="392" y="266"/>
                  </a:cubicBezTo>
                  <a:cubicBezTo>
                    <a:pt x="394" y="265"/>
                    <a:pt x="398" y="267"/>
                    <a:pt x="399" y="266"/>
                  </a:cubicBezTo>
                  <a:cubicBezTo>
                    <a:pt x="400" y="265"/>
                    <a:pt x="399" y="265"/>
                    <a:pt x="399" y="264"/>
                  </a:cubicBezTo>
                  <a:cubicBezTo>
                    <a:pt x="401" y="263"/>
                    <a:pt x="401" y="263"/>
                    <a:pt x="402" y="262"/>
                  </a:cubicBezTo>
                  <a:cubicBezTo>
                    <a:pt x="403" y="261"/>
                    <a:pt x="402" y="259"/>
                    <a:pt x="403" y="259"/>
                  </a:cubicBezTo>
                  <a:cubicBezTo>
                    <a:pt x="405" y="260"/>
                    <a:pt x="403" y="261"/>
                    <a:pt x="405" y="261"/>
                  </a:cubicBezTo>
                  <a:cubicBezTo>
                    <a:pt x="405" y="260"/>
                    <a:pt x="405" y="259"/>
                    <a:pt x="406" y="259"/>
                  </a:cubicBezTo>
                  <a:cubicBezTo>
                    <a:pt x="406" y="257"/>
                    <a:pt x="408" y="257"/>
                    <a:pt x="410" y="256"/>
                  </a:cubicBezTo>
                  <a:cubicBezTo>
                    <a:pt x="410" y="255"/>
                    <a:pt x="413" y="257"/>
                    <a:pt x="414" y="256"/>
                  </a:cubicBezTo>
                  <a:cubicBezTo>
                    <a:pt x="416" y="257"/>
                    <a:pt x="417" y="257"/>
                    <a:pt x="418" y="257"/>
                  </a:cubicBezTo>
                  <a:cubicBezTo>
                    <a:pt x="418" y="257"/>
                    <a:pt x="418" y="257"/>
                    <a:pt x="418" y="256"/>
                  </a:cubicBezTo>
                  <a:cubicBezTo>
                    <a:pt x="419" y="256"/>
                    <a:pt x="419" y="256"/>
                    <a:pt x="420" y="256"/>
                  </a:cubicBezTo>
                  <a:cubicBezTo>
                    <a:pt x="421" y="255"/>
                    <a:pt x="419" y="254"/>
                    <a:pt x="420" y="254"/>
                  </a:cubicBezTo>
                  <a:cubicBezTo>
                    <a:pt x="422" y="255"/>
                    <a:pt x="422" y="255"/>
                    <a:pt x="422" y="255"/>
                  </a:cubicBezTo>
                  <a:cubicBezTo>
                    <a:pt x="424" y="254"/>
                    <a:pt x="424" y="252"/>
                    <a:pt x="426" y="252"/>
                  </a:cubicBezTo>
                  <a:cubicBezTo>
                    <a:pt x="426" y="252"/>
                    <a:pt x="428" y="253"/>
                    <a:pt x="429" y="253"/>
                  </a:cubicBezTo>
                  <a:cubicBezTo>
                    <a:pt x="428" y="253"/>
                    <a:pt x="429" y="252"/>
                    <a:pt x="428" y="252"/>
                  </a:cubicBezTo>
                  <a:cubicBezTo>
                    <a:pt x="428" y="252"/>
                    <a:pt x="428" y="252"/>
                    <a:pt x="427" y="252"/>
                  </a:cubicBezTo>
                  <a:cubicBezTo>
                    <a:pt x="427" y="251"/>
                    <a:pt x="427" y="251"/>
                    <a:pt x="427" y="251"/>
                  </a:cubicBezTo>
                  <a:cubicBezTo>
                    <a:pt x="427" y="251"/>
                    <a:pt x="426" y="251"/>
                    <a:pt x="426" y="250"/>
                  </a:cubicBezTo>
                  <a:cubicBezTo>
                    <a:pt x="427" y="250"/>
                    <a:pt x="428" y="250"/>
                    <a:pt x="429" y="250"/>
                  </a:cubicBezTo>
                  <a:cubicBezTo>
                    <a:pt x="429" y="247"/>
                    <a:pt x="429" y="246"/>
                    <a:pt x="431" y="246"/>
                  </a:cubicBezTo>
                  <a:cubicBezTo>
                    <a:pt x="430" y="246"/>
                    <a:pt x="432" y="248"/>
                    <a:pt x="432" y="249"/>
                  </a:cubicBezTo>
                  <a:cubicBezTo>
                    <a:pt x="432" y="249"/>
                    <a:pt x="433" y="249"/>
                    <a:pt x="433" y="249"/>
                  </a:cubicBezTo>
                  <a:cubicBezTo>
                    <a:pt x="434" y="250"/>
                    <a:pt x="431" y="252"/>
                    <a:pt x="432" y="252"/>
                  </a:cubicBezTo>
                  <a:cubicBezTo>
                    <a:pt x="433" y="251"/>
                    <a:pt x="441" y="249"/>
                    <a:pt x="442" y="248"/>
                  </a:cubicBezTo>
                  <a:cubicBezTo>
                    <a:pt x="440" y="247"/>
                    <a:pt x="440" y="248"/>
                    <a:pt x="438" y="248"/>
                  </a:cubicBezTo>
                  <a:cubicBezTo>
                    <a:pt x="438" y="247"/>
                    <a:pt x="437" y="247"/>
                    <a:pt x="437" y="246"/>
                  </a:cubicBezTo>
                  <a:cubicBezTo>
                    <a:pt x="439" y="246"/>
                    <a:pt x="439" y="244"/>
                    <a:pt x="440" y="245"/>
                  </a:cubicBezTo>
                  <a:cubicBezTo>
                    <a:pt x="441" y="244"/>
                    <a:pt x="442" y="243"/>
                    <a:pt x="443" y="242"/>
                  </a:cubicBezTo>
                  <a:cubicBezTo>
                    <a:pt x="444" y="242"/>
                    <a:pt x="445" y="244"/>
                    <a:pt x="446" y="244"/>
                  </a:cubicBezTo>
                  <a:cubicBezTo>
                    <a:pt x="447" y="241"/>
                    <a:pt x="444" y="241"/>
                    <a:pt x="445" y="239"/>
                  </a:cubicBezTo>
                  <a:cubicBezTo>
                    <a:pt x="445" y="238"/>
                    <a:pt x="446" y="238"/>
                    <a:pt x="446" y="238"/>
                  </a:cubicBezTo>
                  <a:cubicBezTo>
                    <a:pt x="446" y="237"/>
                    <a:pt x="446" y="237"/>
                    <a:pt x="447" y="237"/>
                  </a:cubicBezTo>
                  <a:cubicBezTo>
                    <a:pt x="454" y="237"/>
                    <a:pt x="454" y="237"/>
                    <a:pt x="454" y="237"/>
                  </a:cubicBezTo>
                  <a:cubicBezTo>
                    <a:pt x="455" y="236"/>
                    <a:pt x="455" y="234"/>
                    <a:pt x="455" y="233"/>
                  </a:cubicBezTo>
                  <a:cubicBezTo>
                    <a:pt x="455" y="233"/>
                    <a:pt x="455" y="232"/>
                    <a:pt x="456" y="232"/>
                  </a:cubicBezTo>
                  <a:cubicBezTo>
                    <a:pt x="456" y="231"/>
                    <a:pt x="458" y="231"/>
                    <a:pt x="457" y="230"/>
                  </a:cubicBezTo>
                  <a:cubicBezTo>
                    <a:pt x="458" y="230"/>
                    <a:pt x="459" y="230"/>
                    <a:pt x="460" y="229"/>
                  </a:cubicBezTo>
                  <a:cubicBezTo>
                    <a:pt x="459" y="229"/>
                    <a:pt x="459" y="228"/>
                    <a:pt x="459" y="228"/>
                  </a:cubicBezTo>
                  <a:cubicBezTo>
                    <a:pt x="460" y="228"/>
                    <a:pt x="459" y="227"/>
                    <a:pt x="460" y="227"/>
                  </a:cubicBezTo>
                  <a:cubicBezTo>
                    <a:pt x="460" y="227"/>
                    <a:pt x="460" y="227"/>
                    <a:pt x="461" y="227"/>
                  </a:cubicBezTo>
                  <a:cubicBezTo>
                    <a:pt x="461" y="226"/>
                    <a:pt x="461" y="226"/>
                    <a:pt x="461" y="226"/>
                  </a:cubicBezTo>
                  <a:cubicBezTo>
                    <a:pt x="461" y="226"/>
                    <a:pt x="462" y="225"/>
                    <a:pt x="462" y="225"/>
                  </a:cubicBezTo>
                  <a:cubicBezTo>
                    <a:pt x="463" y="225"/>
                    <a:pt x="464" y="225"/>
                    <a:pt x="464" y="224"/>
                  </a:cubicBezTo>
                  <a:cubicBezTo>
                    <a:pt x="464" y="224"/>
                    <a:pt x="465" y="223"/>
                    <a:pt x="465" y="223"/>
                  </a:cubicBezTo>
                  <a:cubicBezTo>
                    <a:pt x="465" y="223"/>
                    <a:pt x="465" y="223"/>
                    <a:pt x="465" y="223"/>
                  </a:cubicBezTo>
                  <a:cubicBezTo>
                    <a:pt x="466" y="222"/>
                    <a:pt x="466" y="221"/>
                    <a:pt x="466" y="221"/>
                  </a:cubicBezTo>
                  <a:cubicBezTo>
                    <a:pt x="467" y="221"/>
                    <a:pt x="467" y="219"/>
                    <a:pt x="468" y="219"/>
                  </a:cubicBezTo>
                  <a:cubicBezTo>
                    <a:pt x="468" y="218"/>
                    <a:pt x="469" y="218"/>
                    <a:pt x="469" y="218"/>
                  </a:cubicBezTo>
                  <a:cubicBezTo>
                    <a:pt x="469" y="218"/>
                    <a:pt x="470" y="217"/>
                    <a:pt x="470" y="218"/>
                  </a:cubicBezTo>
                  <a:cubicBezTo>
                    <a:pt x="470" y="218"/>
                    <a:pt x="470" y="219"/>
                    <a:pt x="470" y="219"/>
                  </a:cubicBezTo>
                  <a:cubicBezTo>
                    <a:pt x="470" y="220"/>
                    <a:pt x="470" y="219"/>
                    <a:pt x="470" y="220"/>
                  </a:cubicBezTo>
                  <a:cubicBezTo>
                    <a:pt x="469" y="220"/>
                    <a:pt x="469" y="221"/>
                    <a:pt x="469" y="221"/>
                  </a:cubicBezTo>
                  <a:cubicBezTo>
                    <a:pt x="469" y="221"/>
                    <a:pt x="468" y="222"/>
                    <a:pt x="468" y="222"/>
                  </a:cubicBezTo>
                  <a:cubicBezTo>
                    <a:pt x="468" y="222"/>
                    <a:pt x="468" y="222"/>
                    <a:pt x="468" y="222"/>
                  </a:cubicBezTo>
                  <a:cubicBezTo>
                    <a:pt x="467" y="223"/>
                    <a:pt x="465" y="223"/>
                    <a:pt x="465" y="225"/>
                  </a:cubicBezTo>
                  <a:cubicBezTo>
                    <a:pt x="464" y="225"/>
                    <a:pt x="463" y="228"/>
                    <a:pt x="462" y="228"/>
                  </a:cubicBezTo>
                  <a:cubicBezTo>
                    <a:pt x="461" y="230"/>
                    <a:pt x="459" y="230"/>
                    <a:pt x="458" y="232"/>
                  </a:cubicBezTo>
                  <a:cubicBezTo>
                    <a:pt x="461" y="232"/>
                    <a:pt x="461" y="229"/>
                    <a:pt x="463" y="229"/>
                  </a:cubicBezTo>
                  <a:cubicBezTo>
                    <a:pt x="463" y="228"/>
                    <a:pt x="464" y="228"/>
                    <a:pt x="464" y="227"/>
                  </a:cubicBezTo>
                  <a:cubicBezTo>
                    <a:pt x="466" y="226"/>
                    <a:pt x="468" y="224"/>
                    <a:pt x="469" y="222"/>
                  </a:cubicBezTo>
                  <a:cubicBezTo>
                    <a:pt x="471" y="222"/>
                    <a:pt x="472" y="221"/>
                    <a:pt x="473" y="218"/>
                  </a:cubicBezTo>
                  <a:cubicBezTo>
                    <a:pt x="473" y="218"/>
                    <a:pt x="474" y="217"/>
                    <a:pt x="474" y="217"/>
                  </a:cubicBezTo>
                  <a:cubicBezTo>
                    <a:pt x="474" y="215"/>
                    <a:pt x="475" y="214"/>
                    <a:pt x="475" y="214"/>
                  </a:cubicBezTo>
                  <a:cubicBezTo>
                    <a:pt x="476" y="214"/>
                    <a:pt x="476" y="214"/>
                    <a:pt x="476" y="214"/>
                  </a:cubicBezTo>
                  <a:cubicBezTo>
                    <a:pt x="476" y="213"/>
                    <a:pt x="477" y="212"/>
                    <a:pt x="477" y="212"/>
                  </a:cubicBezTo>
                  <a:cubicBezTo>
                    <a:pt x="477" y="212"/>
                    <a:pt x="477" y="212"/>
                    <a:pt x="477" y="211"/>
                  </a:cubicBezTo>
                  <a:cubicBezTo>
                    <a:pt x="477" y="211"/>
                    <a:pt x="478" y="211"/>
                    <a:pt x="478" y="211"/>
                  </a:cubicBezTo>
                  <a:cubicBezTo>
                    <a:pt x="478" y="211"/>
                    <a:pt x="478" y="210"/>
                    <a:pt x="479" y="210"/>
                  </a:cubicBezTo>
                  <a:cubicBezTo>
                    <a:pt x="479" y="209"/>
                    <a:pt x="479" y="209"/>
                    <a:pt x="479" y="209"/>
                  </a:cubicBezTo>
                  <a:cubicBezTo>
                    <a:pt x="479" y="209"/>
                    <a:pt x="480" y="209"/>
                    <a:pt x="480" y="208"/>
                  </a:cubicBezTo>
                  <a:cubicBezTo>
                    <a:pt x="480" y="208"/>
                    <a:pt x="480" y="208"/>
                    <a:pt x="480" y="208"/>
                  </a:cubicBezTo>
                  <a:cubicBezTo>
                    <a:pt x="481" y="207"/>
                    <a:pt x="481" y="206"/>
                    <a:pt x="481" y="206"/>
                  </a:cubicBezTo>
                  <a:cubicBezTo>
                    <a:pt x="482" y="205"/>
                    <a:pt x="484" y="205"/>
                    <a:pt x="484" y="204"/>
                  </a:cubicBezTo>
                  <a:cubicBezTo>
                    <a:pt x="484" y="204"/>
                    <a:pt x="484" y="204"/>
                    <a:pt x="484" y="204"/>
                  </a:cubicBezTo>
                  <a:cubicBezTo>
                    <a:pt x="486" y="203"/>
                    <a:pt x="485" y="200"/>
                    <a:pt x="486" y="200"/>
                  </a:cubicBezTo>
                  <a:cubicBezTo>
                    <a:pt x="486" y="200"/>
                    <a:pt x="486" y="199"/>
                    <a:pt x="486" y="199"/>
                  </a:cubicBezTo>
                  <a:cubicBezTo>
                    <a:pt x="487" y="198"/>
                    <a:pt x="487" y="197"/>
                    <a:pt x="488" y="197"/>
                  </a:cubicBezTo>
                  <a:cubicBezTo>
                    <a:pt x="488" y="196"/>
                    <a:pt x="488" y="195"/>
                    <a:pt x="489" y="194"/>
                  </a:cubicBezTo>
                  <a:cubicBezTo>
                    <a:pt x="489" y="194"/>
                    <a:pt x="489" y="194"/>
                    <a:pt x="489" y="194"/>
                  </a:cubicBezTo>
                  <a:cubicBezTo>
                    <a:pt x="490" y="192"/>
                    <a:pt x="491" y="190"/>
                    <a:pt x="491" y="188"/>
                  </a:cubicBezTo>
                  <a:cubicBezTo>
                    <a:pt x="492" y="188"/>
                    <a:pt x="492" y="187"/>
                    <a:pt x="492" y="187"/>
                  </a:cubicBezTo>
                  <a:cubicBezTo>
                    <a:pt x="492" y="187"/>
                    <a:pt x="492" y="186"/>
                    <a:pt x="492" y="186"/>
                  </a:cubicBezTo>
                  <a:cubicBezTo>
                    <a:pt x="492" y="185"/>
                    <a:pt x="493" y="186"/>
                    <a:pt x="493" y="185"/>
                  </a:cubicBezTo>
                  <a:cubicBezTo>
                    <a:pt x="494" y="183"/>
                    <a:pt x="494" y="181"/>
                    <a:pt x="495" y="179"/>
                  </a:cubicBezTo>
                  <a:cubicBezTo>
                    <a:pt x="495" y="179"/>
                    <a:pt x="495" y="179"/>
                    <a:pt x="495" y="178"/>
                  </a:cubicBezTo>
                  <a:cubicBezTo>
                    <a:pt x="495" y="178"/>
                    <a:pt x="495" y="178"/>
                    <a:pt x="495" y="178"/>
                  </a:cubicBezTo>
                  <a:cubicBezTo>
                    <a:pt x="495" y="178"/>
                    <a:pt x="496" y="178"/>
                    <a:pt x="496" y="178"/>
                  </a:cubicBezTo>
                  <a:cubicBezTo>
                    <a:pt x="496" y="178"/>
                    <a:pt x="496" y="177"/>
                    <a:pt x="496" y="177"/>
                  </a:cubicBezTo>
                  <a:cubicBezTo>
                    <a:pt x="496" y="177"/>
                    <a:pt x="496" y="177"/>
                    <a:pt x="496" y="177"/>
                  </a:cubicBezTo>
                  <a:cubicBezTo>
                    <a:pt x="496" y="177"/>
                    <a:pt x="496" y="176"/>
                    <a:pt x="496" y="176"/>
                  </a:cubicBezTo>
                  <a:cubicBezTo>
                    <a:pt x="496" y="176"/>
                    <a:pt x="496" y="176"/>
                    <a:pt x="496" y="176"/>
                  </a:cubicBezTo>
                  <a:cubicBezTo>
                    <a:pt x="496" y="176"/>
                    <a:pt x="496" y="176"/>
                    <a:pt x="496" y="176"/>
                  </a:cubicBezTo>
                  <a:cubicBezTo>
                    <a:pt x="497" y="175"/>
                    <a:pt x="496" y="174"/>
                    <a:pt x="497" y="173"/>
                  </a:cubicBezTo>
                  <a:cubicBezTo>
                    <a:pt x="497" y="173"/>
                    <a:pt x="497" y="173"/>
                    <a:pt x="497" y="173"/>
                  </a:cubicBezTo>
                  <a:cubicBezTo>
                    <a:pt x="499" y="169"/>
                    <a:pt x="499" y="165"/>
                    <a:pt x="500" y="161"/>
                  </a:cubicBezTo>
                  <a:cubicBezTo>
                    <a:pt x="500" y="161"/>
                    <a:pt x="500" y="160"/>
                    <a:pt x="500" y="160"/>
                  </a:cubicBezTo>
                  <a:cubicBezTo>
                    <a:pt x="500" y="160"/>
                    <a:pt x="500" y="160"/>
                    <a:pt x="500" y="160"/>
                  </a:cubicBezTo>
                  <a:cubicBezTo>
                    <a:pt x="500" y="159"/>
                    <a:pt x="500" y="159"/>
                    <a:pt x="500" y="159"/>
                  </a:cubicBezTo>
                  <a:cubicBezTo>
                    <a:pt x="500" y="158"/>
                    <a:pt x="501" y="158"/>
                    <a:pt x="501" y="158"/>
                  </a:cubicBezTo>
                  <a:cubicBezTo>
                    <a:pt x="500" y="157"/>
                    <a:pt x="500" y="157"/>
                    <a:pt x="500" y="157"/>
                  </a:cubicBezTo>
                  <a:cubicBezTo>
                    <a:pt x="500" y="157"/>
                    <a:pt x="501" y="157"/>
                    <a:pt x="501" y="156"/>
                  </a:cubicBezTo>
                  <a:cubicBezTo>
                    <a:pt x="501" y="156"/>
                    <a:pt x="501" y="156"/>
                    <a:pt x="501" y="155"/>
                  </a:cubicBezTo>
                  <a:cubicBezTo>
                    <a:pt x="501" y="155"/>
                    <a:pt x="501" y="154"/>
                    <a:pt x="501" y="153"/>
                  </a:cubicBezTo>
                  <a:cubicBezTo>
                    <a:pt x="501" y="153"/>
                    <a:pt x="501" y="152"/>
                    <a:pt x="501" y="151"/>
                  </a:cubicBezTo>
                  <a:cubicBezTo>
                    <a:pt x="501" y="151"/>
                    <a:pt x="501" y="150"/>
                    <a:pt x="501" y="150"/>
                  </a:cubicBezTo>
                  <a:cubicBezTo>
                    <a:pt x="502" y="135"/>
                    <a:pt x="491" y="126"/>
                    <a:pt x="480" y="119"/>
                  </a:cubicBezTo>
                  <a:cubicBezTo>
                    <a:pt x="480" y="119"/>
                    <a:pt x="486" y="109"/>
                    <a:pt x="487" y="109"/>
                  </a:cubicBezTo>
                  <a:cubicBezTo>
                    <a:pt x="490" y="102"/>
                    <a:pt x="493" y="95"/>
                    <a:pt x="495" y="88"/>
                  </a:cubicBezTo>
                  <a:cubicBezTo>
                    <a:pt x="496" y="82"/>
                    <a:pt x="497" y="77"/>
                    <a:pt x="497" y="71"/>
                  </a:cubicBezTo>
                  <a:cubicBezTo>
                    <a:pt x="497" y="57"/>
                    <a:pt x="493" y="40"/>
                    <a:pt x="483" y="29"/>
                  </a:cubicBezTo>
                  <a:cubicBezTo>
                    <a:pt x="481" y="27"/>
                    <a:pt x="478" y="24"/>
                    <a:pt x="475" y="22"/>
                  </a:cubicBezTo>
                  <a:cubicBezTo>
                    <a:pt x="465" y="13"/>
                    <a:pt x="453" y="7"/>
                    <a:pt x="439" y="3"/>
                  </a:cubicBezTo>
                  <a:cubicBezTo>
                    <a:pt x="434" y="2"/>
                    <a:pt x="429" y="1"/>
                    <a:pt x="424" y="1"/>
                  </a:cubicBezTo>
                  <a:cubicBezTo>
                    <a:pt x="406" y="0"/>
                    <a:pt x="386" y="5"/>
                    <a:pt x="374" y="19"/>
                  </a:cubicBezTo>
                  <a:cubicBezTo>
                    <a:pt x="372" y="20"/>
                    <a:pt x="368" y="26"/>
                    <a:pt x="369" y="28"/>
                  </a:cubicBezTo>
                  <a:cubicBezTo>
                    <a:pt x="357" y="8"/>
                    <a:pt x="325" y="13"/>
                    <a:pt x="307" y="19"/>
                  </a:cubicBezTo>
                  <a:cubicBezTo>
                    <a:pt x="297" y="22"/>
                    <a:pt x="289" y="27"/>
                    <a:pt x="280" y="32"/>
                  </a:cubicBezTo>
                  <a:cubicBezTo>
                    <a:pt x="266" y="42"/>
                    <a:pt x="254" y="57"/>
                    <a:pt x="246" y="73"/>
                  </a:cubicBezTo>
                  <a:cubicBezTo>
                    <a:pt x="234" y="98"/>
                    <a:pt x="230" y="128"/>
                    <a:pt x="234" y="156"/>
                  </a:cubicBezTo>
                  <a:cubicBezTo>
                    <a:pt x="236" y="164"/>
                    <a:pt x="240" y="174"/>
                    <a:pt x="245" y="181"/>
                  </a:cubicBezTo>
                  <a:cubicBezTo>
                    <a:pt x="253" y="195"/>
                    <a:pt x="267" y="205"/>
                    <a:pt x="282" y="208"/>
                  </a:cubicBezTo>
                  <a:cubicBezTo>
                    <a:pt x="293" y="211"/>
                    <a:pt x="305" y="211"/>
                    <a:pt x="316" y="209"/>
                  </a:cubicBezTo>
                  <a:cubicBezTo>
                    <a:pt x="329" y="206"/>
                    <a:pt x="342" y="200"/>
                    <a:pt x="352" y="191"/>
                  </a:cubicBezTo>
                  <a:cubicBezTo>
                    <a:pt x="360" y="184"/>
                    <a:pt x="365" y="174"/>
                    <a:pt x="367" y="163"/>
                  </a:cubicBezTo>
                  <a:cubicBezTo>
                    <a:pt x="371" y="149"/>
                    <a:pt x="368" y="132"/>
                    <a:pt x="355" y="123"/>
                  </a:cubicBezTo>
                  <a:cubicBezTo>
                    <a:pt x="346" y="117"/>
                    <a:pt x="331" y="118"/>
                    <a:pt x="323" y="125"/>
                  </a:cubicBezTo>
                  <a:cubicBezTo>
                    <a:pt x="320" y="128"/>
                    <a:pt x="317" y="132"/>
                    <a:pt x="316" y="136"/>
                  </a:cubicBezTo>
                  <a:cubicBezTo>
                    <a:pt x="315" y="138"/>
                    <a:pt x="311" y="148"/>
                    <a:pt x="312" y="149"/>
                  </a:cubicBezTo>
                  <a:cubicBezTo>
                    <a:pt x="311" y="148"/>
                    <a:pt x="304" y="122"/>
                    <a:pt x="323" y="106"/>
                  </a:cubicBezTo>
                  <a:cubicBezTo>
                    <a:pt x="328" y="101"/>
                    <a:pt x="334" y="99"/>
                    <a:pt x="340" y="97"/>
                  </a:cubicBezTo>
                  <a:cubicBezTo>
                    <a:pt x="350" y="94"/>
                    <a:pt x="362" y="95"/>
                    <a:pt x="371" y="98"/>
                  </a:cubicBezTo>
                  <a:cubicBezTo>
                    <a:pt x="375" y="99"/>
                    <a:pt x="379" y="102"/>
                    <a:pt x="382" y="104"/>
                  </a:cubicBezTo>
                  <a:cubicBezTo>
                    <a:pt x="388" y="109"/>
                    <a:pt x="393" y="115"/>
                    <a:pt x="397" y="122"/>
                  </a:cubicBezTo>
                  <a:cubicBezTo>
                    <a:pt x="400" y="129"/>
                    <a:pt x="401" y="136"/>
                    <a:pt x="400" y="143"/>
                  </a:cubicBezTo>
                  <a:cubicBezTo>
                    <a:pt x="399" y="161"/>
                    <a:pt x="391" y="182"/>
                    <a:pt x="378" y="195"/>
                  </a:cubicBezTo>
                  <a:cubicBezTo>
                    <a:pt x="375" y="197"/>
                    <a:pt x="374" y="199"/>
                    <a:pt x="372" y="202"/>
                  </a:cubicBezTo>
                  <a:cubicBezTo>
                    <a:pt x="370" y="204"/>
                    <a:pt x="368" y="206"/>
                    <a:pt x="365" y="208"/>
                  </a:cubicBezTo>
                  <a:cubicBezTo>
                    <a:pt x="363" y="208"/>
                    <a:pt x="363" y="208"/>
                    <a:pt x="362" y="209"/>
                  </a:cubicBezTo>
                  <a:cubicBezTo>
                    <a:pt x="362" y="210"/>
                    <a:pt x="360" y="211"/>
                    <a:pt x="360" y="212"/>
                  </a:cubicBezTo>
                  <a:cubicBezTo>
                    <a:pt x="360" y="212"/>
                    <a:pt x="359" y="212"/>
                    <a:pt x="359" y="212"/>
                  </a:cubicBezTo>
                  <a:cubicBezTo>
                    <a:pt x="359" y="212"/>
                    <a:pt x="359" y="212"/>
                    <a:pt x="358" y="212"/>
                  </a:cubicBezTo>
                  <a:cubicBezTo>
                    <a:pt x="358" y="213"/>
                    <a:pt x="357" y="214"/>
                    <a:pt x="356" y="215"/>
                  </a:cubicBezTo>
                  <a:cubicBezTo>
                    <a:pt x="356" y="215"/>
                    <a:pt x="356" y="216"/>
                    <a:pt x="355" y="215"/>
                  </a:cubicBezTo>
                  <a:cubicBezTo>
                    <a:pt x="355" y="215"/>
                    <a:pt x="354" y="214"/>
                    <a:pt x="354" y="215"/>
                  </a:cubicBezTo>
                  <a:cubicBezTo>
                    <a:pt x="354" y="215"/>
                    <a:pt x="353" y="215"/>
                    <a:pt x="353" y="215"/>
                  </a:cubicBezTo>
                  <a:cubicBezTo>
                    <a:pt x="353" y="215"/>
                    <a:pt x="353" y="216"/>
                    <a:pt x="353" y="216"/>
                  </a:cubicBezTo>
                  <a:cubicBezTo>
                    <a:pt x="352" y="216"/>
                    <a:pt x="352" y="216"/>
                    <a:pt x="352" y="216"/>
                  </a:cubicBezTo>
                  <a:cubicBezTo>
                    <a:pt x="352" y="217"/>
                    <a:pt x="351" y="217"/>
                    <a:pt x="351" y="217"/>
                  </a:cubicBezTo>
                  <a:cubicBezTo>
                    <a:pt x="351" y="218"/>
                    <a:pt x="350" y="217"/>
                    <a:pt x="350" y="217"/>
                  </a:cubicBezTo>
                  <a:cubicBezTo>
                    <a:pt x="350" y="218"/>
                    <a:pt x="350" y="218"/>
                    <a:pt x="350" y="219"/>
                  </a:cubicBezTo>
                  <a:cubicBezTo>
                    <a:pt x="349" y="219"/>
                    <a:pt x="348" y="218"/>
                    <a:pt x="348" y="218"/>
                  </a:cubicBezTo>
                  <a:cubicBezTo>
                    <a:pt x="347" y="219"/>
                    <a:pt x="346" y="219"/>
                    <a:pt x="346" y="219"/>
                  </a:cubicBezTo>
                  <a:cubicBezTo>
                    <a:pt x="345" y="220"/>
                    <a:pt x="345" y="220"/>
                    <a:pt x="345" y="220"/>
                  </a:cubicBezTo>
                  <a:cubicBezTo>
                    <a:pt x="345" y="221"/>
                    <a:pt x="344" y="221"/>
                    <a:pt x="344" y="221"/>
                  </a:cubicBezTo>
                  <a:cubicBezTo>
                    <a:pt x="344" y="221"/>
                    <a:pt x="344" y="221"/>
                    <a:pt x="344" y="222"/>
                  </a:cubicBezTo>
                  <a:cubicBezTo>
                    <a:pt x="343" y="222"/>
                    <a:pt x="342" y="223"/>
                    <a:pt x="341" y="223"/>
                  </a:cubicBezTo>
                  <a:cubicBezTo>
                    <a:pt x="340" y="224"/>
                    <a:pt x="339" y="224"/>
                    <a:pt x="339" y="225"/>
                  </a:cubicBezTo>
                  <a:cubicBezTo>
                    <a:pt x="338" y="225"/>
                    <a:pt x="337" y="225"/>
                    <a:pt x="336" y="225"/>
                  </a:cubicBezTo>
                  <a:cubicBezTo>
                    <a:pt x="336" y="225"/>
                    <a:pt x="336" y="226"/>
                    <a:pt x="336" y="226"/>
                  </a:cubicBezTo>
                  <a:cubicBezTo>
                    <a:pt x="335" y="226"/>
                    <a:pt x="332" y="227"/>
                    <a:pt x="331" y="228"/>
                  </a:cubicBezTo>
                  <a:cubicBezTo>
                    <a:pt x="330" y="228"/>
                    <a:pt x="329" y="229"/>
                    <a:pt x="328" y="230"/>
                  </a:cubicBezTo>
                  <a:cubicBezTo>
                    <a:pt x="328" y="230"/>
                    <a:pt x="328" y="230"/>
                    <a:pt x="328" y="230"/>
                  </a:cubicBezTo>
                  <a:cubicBezTo>
                    <a:pt x="327" y="230"/>
                    <a:pt x="327" y="230"/>
                    <a:pt x="327" y="230"/>
                  </a:cubicBezTo>
                  <a:cubicBezTo>
                    <a:pt x="326" y="230"/>
                    <a:pt x="326" y="230"/>
                    <a:pt x="325" y="231"/>
                  </a:cubicBezTo>
                  <a:cubicBezTo>
                    <a:pt x="324" y="233"/>
                    <a:pt x="323" y="232"/>
                    <a:pt x="321" y="233"/>
                  </a:cubicBezTo>
                  <a:cubicBezTo>
                    <a:pt x="317" y="235"/>
                    <a:pt x="313" y="239"/>
                    <a:pt x="308" y="240"/>
                  </a:cubicBezTo>
                  <a:cubicBezTo>
                    <a:pt x="307" y="242"/>
                    <a:pt x="304" y="242"/>
                    <a:pt x="303" y="243"/>
                  </a:cubicBezTo>
                  <a:cubicBezTo>
                    <a:pt x="302" y="243"/>
                    <a:pt x="301" y="244"/>
                    <a:pt x="300" y="243"/>
                  </a:cubicBezTo>
                  <a:cubicBezTo>
                    <a:pt x="300" y="244"/>
                    <a:pt x="300" y="245"/>
                    <a:pt x="299" y="245"/>
                  </a:cubicBezTo>
                  <a:cubicBezTo>
                    <a:pt x="298" y="245"/>
                    <a:pt x="297" y="246"/>
                    <a:pt x="295" y="246"/>
                  </a:cubicBezTo>
                  <a:cubicBezTo>
                    <a:pt x="295" y="247"/>
                    <a:pt x="294" y="247"/>
                    <a:pt x="292" y="247"/>
                  </a:cubicBezTo>
                  <a:cubicBezTo>
                    <a:pt x="291" y="248"/>
                    <a:pt x="290" y="250"/>
                    <a:pt x="288" y="249"/>
                  </a:cubicBezTo>
                  <a:cubicBezTo>
                    <a:pt x="287" y="250"/>
                    <a:pt x="287" y="250"/>
                    <a:pt x="287" y="250"/>
                  </a:cubicBezTo>
                  <a:cubicBezTo>
                    <a:pt x="286" y="249"/>
                    <a:pt x="284" y="250"/>
                    <a:pt x="283" y="251"/>
                  </a:cubicBezTo>
                  <a:cubicBezTo>
                    <a:pt x="284" y="251"/>
                    <a:pt x="283" y="252"/>
                    <a:pt x="283" y="253"/>
                  </a:cubicBezTo>
                  <a:cubicBezTo>
                    <a:pt x="282" y="253"/>
                    <a:pt x="281" y="253"/>
                    <a:pt x="280" y="254"/>
                  </a:cubicBezTo>
                  <a:cubicBezTo>
                    <a:pt x="280" y="253"/>
                    <a:pt x="280" y="252"/>
                    <a:pt x="279" y="252"/>
                  </a:cubicBezTo>
                  <a:cubicBezTo>
                    <a:pt x="278" y="253"/>
                    <a:pt x="278" y="253"/>
                    <a:pt x="278" y="253"/>
                  </a:cubicBezTo>
                  <a:cubicBezTo>
                    <a:pt x="278" y="254"/>
                    <a:pt x="278" y="254"/>
                    <a:pt x="278" y="255"/>
                  </a:cubicBezTo>
                  <a:cubicBezTo>
                    <a:pt x="278" y="255"/>
                    <a:pt x="277" y="256"/>
                    <a:pt x="277" y="256"/>
                  </a:cubicBezTo>
                  <a:cubicBezTo>
                    <a:pt x="277" y="256"/>
                    <a:pt x="277" y="256"/>
                    <a:pt x="277" y="256"/>
                  </a:cubicBezTo>
                  <a:cubicBezTo>
                    <a:pt x="277" y="256"/>
                    <a:pt x="277" y="256"/>
                    <a:pt x="277" y="256"/>
                  </a:cubicBezTo>
                  <a:cubicBezTo>
                    <a:pt x="277" y="256"/>
                    <a:pt x="277" y="257"/>
                    <a:pt x="277" y="257"/>
                  </a:cubicBezTo>
                  <a:cubicBezTo>
                    <a:pt x="276" y="257"/>
                    <a:pt x="276" y="257"/>
                    <a:pt x="275" y="257"/>
                  </a:cubicBezTo>
                  <a:cubicBezTo>
                    <a:pt x="274" y="257"/>
                    <a:pt x="274" y="258"/>
                    <a:pt x="273" y="257"/>
                  </a:cubicBezTo>
                  <a:cubicBezTo>
                    <a:pt x="273" y="257"/>
                    <a:pt x="274" y="257"/>
                    <a:pt x="274" y="256"/>
                  </a:cubicBezTo>
                  <a:cubicBezTo>
                    <a:pt x="274" y="255"/>
                    <a:pt x="273" y="255"/>
                    <a:pt x="273" y="255"/>
                  </a:cubicBezTo>
                  <a:cubicBezTo>
                    <a:pt x="272" y="255"/>
                    <a:pt x="273" y="256"/>
                    <a:pt x="273" y="257"/>
                  </a:cubicBezTo>
                  <a:cubicBezTo>
                    <a:pt x="271" y="258"/>
                    <a:pt x="270" y="258"/>
                    <a:pt x="269" y="259"/>
                  </a:cubicBezTo>
                  <a:cubicBezTo>
                    <a:pt x="268" y="259"/>
                    <a:pt x="266" y="259"/>
                    <a:pt x="265" y="260"/>
                  </a:cubicBezTo>
                  <a:cubicBezTo>
                    <a:pt x="264" y="260"/>
                    <a:pt x="264" y="261"/>
                    <a:pt x="262" y="260"/>
                  </a:cubicBezTo>
                  <a:cubicBezTo>
                    <a:pt x="261" y="262"/>
                    <a:pt x="259" y="263"/>
                    <a:pt x="258" y="265"/>
                  </a:cubicBezTo>
                  <a:cubicBezTo>
                    <a:pt x="256" y="264"/>
                    <a:pt x="256" y="265"/>
                    <a:pt x="255" y="266"/>
                  </a:cubicBezTo>
                  <a:cubicBezTo>
                    <a:pt x="255" y="266"/>
                    <a:pt x="254" y="265"/>
                    <a:pt x="254" y="265"/>
                  </a:cubicBezTo>
                  <a:cubicBezTo>
                    <a:pt x="254" y="266"/>
                    <a:pt x="253" y="266"/>
                    <a:pt x="253" y="266"/>
                  </a:cubicBezTo>
                  <a:cubicBezTo>
                    <a:pt x="255" y="267"/>
                    <a:pt x="256" y="266"/>
                    <a:pt x="256" y="266"/>
                  </a:cubicBezTo>
                  <a:cubicBezTo>
                    <a:pt x="256" y="266"/>
                    <a:pt x="257" y="266"/>
                    <a:pt x="257" y="266"/>
                  </a:cubicBezTo>
                  <a:cubicBezTo>
                    <a:pt x="257" y="266"/>
                    <a:pt x="258" y="265"/>
                    <a:pt x="258" y="265"/>
                  </a:cubicBezTo>
                  <a:cubicBezTo>
                    <a:pt x="259" y="265"/>
                    <a:pt x="259" y="265"/>
                    <a:pt x="260" y="265"/>
                  </a:cubicBezTo>
                  <a:cubicBezTo>
                    <a:pt x="260" y="265"/>
                    <a:pt x="261" y="265"/>
                    <a:pt x="261" y="264"/>
                  </a:cubicBezTo>
                  <a:cubicBezTo>
                    <a:pt x="261" y="264"/>
                    <a:pt x="261" y="264"/>
                    <a:pt x="262" y="264"/>
                  </a:cubicBezTo>
                  <a:cubicBezTo>
                    <a:pt x="262" y="263"/>
                    <a:pt x="263" y="263"/>
                    <a:pt x="263" y="263"/>
                  </a:cubicBezTo>
                  <a:cubicBezTo>
                    <a:pt x="266" y="261"/>
                    <a:pt x="269" y="261"/>
                    <a:pt x="272" y="259"/>
                  </a:cubicBezTo>
                  <a:cubicBezTo>
                    <a:pt x="273" y="259"/>
                    <a:pt x="273" y="259"/>
                    <a:pt x="274" y="260"/>
                  </a:cubicBezTo>
                  <a:cubicBezTo>
                    <a:pt x="275" y="259"/>
                    <a:pt x="277" y="258"/>
                    <a:pt x="279" y="258"/>
                  </a:cubicBezTo>
                  <a:cubicBezTo>
                    <a:pt x="280" y="257"/>
                    <a:pt x="281" y="257"/>
                    <a:pt x="281" y="256"/>
                  </a:cubicBezTo>
                  <a:cubicBezTo>
                    <a:pt x="281" y="256"/>
                    <a:pt x="281" y="256"/>
                    <a:pt x="282" y="256"/>
                  </a:cubicBezTo>
                  <a:cubicBezTo>
                    <a:pt x="283" y="255"/>
                    <a:pt x="284" y="254"/>
                    <a:pt x="285" y="254"/>
                  </a:cubicBezTo>
                  <a:cubicBezTo>
                    <a:pt x="285" y="253"/>
                    <a:pt x="285" y="251"/>
                    <a:pt x="286" y="252"/>
                  </a:cubicBezTo>
                  <a:cubicBezTo>
                    <a:pt x="287" y="252"/>
                    <a:pt x="286" y="253"/>
                    <a:pt x="288" y="253"/>
                  </a:cubicBezTo>
                  <a:cubicBezTo>
                    <a:pt x="288" y="252"/>
                    <a:pt x="289" y="252"/>
                    <a:pt x="290" y="252"/>
                  </a:cubicBezTo>
                  <a:cubicBezTo>
                    <a:pt x="291" y="251"/>
                    <a:pt x="292" y="250"/>
                    <a:pt x="294" y="250"/>
                  </a:cubicBezTo>
                  <a:cubicBezTo>
                    <a:pt x="295" y="250"/>
                    <a:pt x="295" y="249"/>
                    <a:pt x="297" y="250"/>
                  </a:cubicBezTo>
                  <a:cubicBezTo>
                    <a:pt x="297" y="248"/>
                    <a:pt x="298" y="248"/>
                    <a:pt x="298" y="247"/>
                  </a:cubicBezTo>
                  <a:cubicBezTo>
                    <a:pt x="299" y="248"/>
                    <a:pt x="300" y="247"/>
                    <a:pt x="301" y="247"/>
                  </a:cubicBezTo>
                  <a:cubicBezTo>
                    <a:pt x="302" y="246"/>
                    <a:pt x="302" y="244"/>
                    <a:pt x="304" y="245"/>
                  </a:cubicBezTo>
                  <a:cubicBezTo>
                    <a:pt x="304" y="247"/>
                    <a:pt x="303" y="246"/>
                    <a:pt x="303" y="247"/>
                  </a:cubicBezTo>
                  <a:cubicBezTo>
                    <a:pt x="302" y="247"/>
                    <a:pt x="302" y="248"/>
                    <a:pt x="301" y="248"/>
                  </a:cubicBezTo>
                  <a:cubicBezTo>
                    <a:pt x="301" y="248"/>
                    <a:pt x="301" y="249"/>
                    <a:pt x="300" y="249"/>
                  </a:cubicBezTo>
                  <a:cubicBezTo>
                    <a:pt x="300" y="249"/>
                    <a:pt x="299" y="249"/>
                    <a:pt x="299" y="249"/>
                  </a:cubicBezTo>
                  <a:cubicBezTo>
                    <a:pt x="299" y="249"/>
                    <a:pt x="299" y="249"/>
                    <a:pt x="299" y="249"/>
                  </a:cubicBezTo>
                  <a:cubicBezTo>
                    <a:pt x="298" y="249"/>
                    <a:pt x="298" y="249"/>
                    <a:pt x="297" y="249"/>
                  </a:cubicBezTo>
                  <a:cubicBezTo>
                    <a:pt x="297" y="249"/>
                    <a:pt x="297" y="250"/>
                    <a:pt x="297" y="250"/>
                  </a:cubicBezTo>
                  <a:cubicBezTo>
                    <a:pt x="296" y="250"/>
                    <a:pt x="295" y="251"/>
                    <a:pt x="295" y="251"/>
                  </a:cubicBezTo>
                  <a:cubicBezTo>
                    <a:pt x="295" y="251"/>
                    <a:pt x="294" y="251"/>
                    <a:pt x="294" y="251"/>
                  </a:cubicBezTo>
                  <a:cubicBezTo>
                    <a:pt x="293" y="252"/>
                    <a:pt x="292" y="252"/>
                    <a:pt x="292" y="252"/>
                  </a:cubicBezTo>
                  <a:cubicBezTo>
                    <a:pt x="291" y="253"/>
                    <a:pt x="291" y="253"/>
                    <a:pt x="291" y="254"/>
                  </a:cubicBezTo>
                  <a:cubicBezTo>
                    <a:pt x="290" y="254"/>
                    <a:pt x="289" y="255"/>
                    <a:pt x="287" y="255"/>
                  </a:cubicBezTo>
                  <a:cubicBezTo>
                    <a:pt x="287" y="256"/>
                    <a:pt x="286" y="256"/>
                    <a:pt x="287" y="257"/>
                  </a:cubicBezTo>
                  <a:cubicBezTo>
                    <a:pt x="286" y="258"/>
                    <a:pt x="284" y="258"/>
                    <a:pt x="283" y="258"/>
                  </a:cubicBezTo>
                  <a:cubicBezTo>
                    <a:pt x="283" y="259"/>
                    <a:pt x="283" y="260"/>
                    <a:pt x="282" y="260"/>
                  </a:cubicBezTo>
                  <a:cubicBezTo>
                    <a:pt x="280" y="259"/>
                    <a:pt x="280" y="261"/>
                    <a:pt x="278" y="260"/>
                  </a:cubicBezTo>
                  <a:cubicBezTo>
                    <a:pt x="278" y="261"/>
                    <a:pt x="278" y="261"/>
                    <a:pt x="277" y="263"/>
                  </a:cubicBezTo>
                  <a:cubicBezTo>
                    <a:pt x="276" y="263"/>
                    <a:pt x="274" y="263"/>
                    <a:pt x="272" y="264"/>
                  </a:cubicBezTo>
                  <a:cubicBezTo>
                    <a:pt x="271" y="263"/>
                    <a:pt x="271" y="265"/>
                    <a:pt x="270" y="264"/>
                  </a:cubicBezTo>
                  <a:cubicBezTo>
                    <a:pt x="269" y="265"/>
                    <a:pt x="269" y="266"/>
                    <a:pt x="268" y="266"/>
                  </a:cubicBezTo>
                  <a:cubicBezTo>
                    <a:pt x="265" y="266"/>
                    <a:pt x="263" y="269"/>
                    <a:pt x="259" y="269"/>
                  </a:cubicBezTo>
                  <a:cubicBezTo>
                    <a:pt x="259" y="270"/>
                    <a:pt x="258" y="271"/>
                    <a:pt x="257" y="271"/>
                  </a:cubicBezTo>
                  <a:cubicBezTo>
                    <a:pt x="257" y="271"/>
                    <a:pt x="257" y="271"/>
                    <a:pt x="256" y="271"/>
                  </a:cubicBezTo>
                  <a:cubicBezTo>
                    <a:pt x="255" y="271"/>
                    <a:pt x="255" y="272"/>
                    <a:pt x="254" y="272"/>
                  </a:cubicBezTo>
                  <a:cubicBezTo>
                    <a:pt x="253" y="274"/>
                    <a:pt x="253" y="274"/>
                    <a:pt x="253" y="274"/>
                  </a:cubicBezTo>
                  <a:cubicBezTo>
                    <a:pt x="253" y="274"/>
                    <a:pt x="252" y="273"/>
                    <a:pt x="252" y="274"/>
                  </a:cubicBezTo>
                  <a:cubicBezTo>
                    <a:pt x="252" y="274"/>
                    <a:pt x="252" y="274"/>
                    <a:pt x="252" y="274"/>
                  </a:cubicBezTo>
                  <a:cubicBezTo>
                    <a:pt x="251" y="275"/>
                    <a:pt x="250" y="275"/>
                    <a:pt x="250" y="276"/>
                  </a:cubicBezTo>
                  <a:cubicBezTo>
                    <a:pt x="251" y="276"/>
                    <a:pt x="252" y="275"/>
                    <a:pt x="252" y="276"/>
                  </a:cubicBezTo>
                  <a:cubicBezTo>
                    <a:pt x="252" y="277"/>
                    <a:pt x="250" y="277"/>
                    <a:pt x="250" y="278"/>
                  </a:cubicBezTo>
                  <a:cubicBezTo>
                    <a:pt x="248" y="278"/>
                    <a:pt x="248" y="278"/>
                    <a:pt x="248" y="278"/>
                  </a:cubicBezTo>
                  <a:cubicBezTo>
                    <a:pt x="248" y="279"/>
                    <a:pt x="248" y="280"/>
                    <a:pt x="247" y="279"/>
                  </a:cubicBezTo>
                  <a:cubicBezTo>
                    <a:pt x="246" y="279"/>
                    <a:pt x="246" y="278"/>
                    <a:pt x="245" y="278"/>
                  </a:cubicBezTo>
                  <a:cubicBezTo>
                    <a:pt x="244" y="280"/>
                    <a:pt x="246" y="278"/>
                    <a:pt x="246" y="280"/>
                  </a:cubicBezTo>
                  <a:cubicBezTo>
                    <a:pt x="246" y="280"/>
                    <a:pt x="245" y="280"/>
                    <a:pt x="245" y="281"/>
                  </a:cubicBezTo>
                  <a:cubicBezTo>
                    <a:pt x="244" y="281"/>
                    <a:pt x="241" y="281"/>
                    <a:pt x="240" y="281"/>
                  </a:cubicBezTo>
                  <a:cubicBezTo>
                    <a:pt x="240" y="280"/>
                    <a:pt x="242" y="280"/>
                    <a:pt x="242" y="280"/>
                  </a:cubicBezTo>
                  <a:cubicBezTo>
                    <a:pt x="240" y="279"/>
                    <a:pt x="237" y="281"/>
                    <a:pt x="235" y="281"/>
                  </a:cubicBezTo>
                  <a:cubicBezTo>
                    <a:pt x="234" y="282"/>
                    <a:pt x="233" y="284"/>
                    <a:pt x="233" y="285"/>
                  </a:cubicBezTo>
                  <a:cubicBezTo>
                    <a:pt x="233" y="285"/>
                    <a:pt x="233" y="286"/>
                    <a:pt x="232" y="286"/>
                  </a:cubicBezTo>
                  <a:cubicBezTo>
                    <a:pt x="232" y="285"/>
                    <a:pt x="233" y="285"/>
                    <a:pt x="233" y="283"/>
                  </a:cubicBezTo>
                  <a:cubicBezTo>
                    <a:pt x="231" y="282"/>
                    <a:pt x="230" y="284"/>
                    <a:pt x="230" y="284"/>
                  </a:cubicBezTo>
                  <a:cubicBezTo>
                    <a:pt x="230" y="286"/>
                    <a:pt x="230" y="286"/>
                    <a:pt x="230" y="286"/>
                  </a:cubicBezTo>
                  <a:cubicBezTo>
                    <a:pt x="229" y="286"/>
                    <a:pt x="228" y="286"/>
                    <a:pt x="226" y="286"/>
                  </a:cubicBezTo>
                  <a:cubicBezTo>
                    <a:pt x="226" y="287"/>
                    <a:pt x="226" y="288"/>
                    <a:pt x="225" y="288"/>
                  </a:cubicBezTo>
                  <a:cubicBezTo>
                    <a:pt x="225" y="288"/>
                    <a:pt x="225" y="287"/>
                    <a:pt x="224" y="288"/>
                  </a:cubicBezTo>
                  <a:cubicBezTo>
                    <a:pt x="224" y="290"/>
                    <a:pt x="221" y="289"/>
                    <a:pt x="220" y="290"/>
                  </a:cubicBezTo>
                  <a:cubicBezTo>
                    <a:pt x="219" y="291"/>
                    <a:pt x="218" y="291"/>
                    <a:pt x="218" y="293"/>
                  </a:cubicBezTo>
                  <a:cubicBezTo>
                    <a:pt x="217" y="293"/>
                    <a:pt x="216" y="293"/>
                    <a:pt x="216" y="294"/>
                  </a:cubicBezTo>
                  <a:cubicBezTo>
                    <a:pt x="215" y="294"/>
                    <a:pt x="215" y="294"/>
                    <a:pt x="215" y="294"/>
                  </a:cubicBezTo>
                  <a:cubicBezTo>
                    <a:pt x="214" y="295"/>
                    <a:pt x="214" y="295"/>
                    <a:pt x="214" y="295"/>
                  </a:cubicBezTo>
                  <a:cubicBezTo>
                    <a:pt x="213" y="296"/>
                    <a:pt x="212" y="295"/>
                    <a:pt x="212" y="296"/>
                  </a:cubicBezTo>
                  <a:cubicBezTo>
                    <a:pt x="212" y="297"/>
                    <a:pt x="211" y="296"/>
                    <a:pt x="211" y="297"/>
                  </a:cubicBezTo>
                  <a:cubicBezTo>
                    <a:pt x="211" y="298"/>
                    <a:pt x="210" y="297"/>
                    <a:pt x="210" y="298"/>
                  </a:cubicBezTo>
                  <a:cubicBezTo>
                    <a:pt x="208" y="299"/>
                    <a:pt x="205" y="300"/>
                    <a:pt x="206" y="302"/>
                  </a:cubicBezTo>
                  <a:cubicBezTo>
                    <a:pt x="204" y="302"/>
                    <a:pt x="204" y="303"/>
                    <a:pt x="204" y="303"/>
                  </a:cubicBezTo>
                  <a:cubicBezTo>
                    <a:pt x="203" y="303"/>
                    <a:pt x="203" y="303"/>
                    <a:pt x="202" y="303"/>
                  </a:cubicBezTo>
                  <a:cubicBezTo>
                    <a:pt x="202" y="305"/>
                    <a:pt x="202" y="305"/>
                    <a:pt x="202" y="305"/>
                  </a:cubicBezTo>
                  <a:cubicBezTo>
                    <a:pt x="200" y="305"/>
                    <a:pt x="200" y="308"/>
                    <a:pt x="198" y="307"/>
                  </a:cubicBezTo>
                  <a:cubicBezTo>
                    <a:pt x="198" y="308"/>
                    <a:pt x="197" y="309"/>
                    <a:pt x="196" y="308"/>
                  </a:cubicBezTo>
                  <a:cubicBezTo>
                    <a:pt x="196" y="309"/>
                    <a:pt x="196" y="310"/>
                    <a:pt x="195" y="310"/>
                  </a:cubicBezTo>
                  <a:cubicBezTo>
                    <a:pt x="193" y="309"/>
                    <a:pt x="192" y="312"/>
                    <a:pt x="190" y="312"/>
                  </a:cubicBezTo>
                  <a:cubicBezTo>
                    <a:pt x="190" y="314"/>
                    <a:pt x="189" y="315"/>
                    <a:pt x="189" y="316"/>
                  </a:cubicBezTo>
                  <a:cubicBezTo>
                    <a:pt x="188" y="315"/>
                    <a:pt x="188" y="314"/>
                    <a:pt x="187" y="315"/>
                  </a:cubicBezTo>
                  <a:cubicBezTo>
                    <a:pt x="187" y="316"/>
                    <a:pt x="186" y="316"/>
                    <a:pt x="186" y="318"/>
                  </a:cubicBezTo>
                  <a:cubicBezTo>
                    <a:pt x="185" y="318"/>
                    <a:pt x="185" y="318"/>
                    <a:pt x="184" y="319"/>
                  </a:cubicBezTo>
                  <a:cubicBezTo>
                    <a:pt x="184" y="319"/>
                    <a:pt x="183" y="319"/>
                    <a:pt x="183" y="319"/>
                  </a:cubicBezTo>
                  <a:cubicBezTo>
                    <a:pt x="182" y="319"/>
                    <a:pt x="183" y="320"/>
                    <a:pt x="182" y="321"/>
                  </a:cubicBezTo>
                  <a:cubicBezTo>
                    <a:pt x="181" y="320"/>
                    <a:pt x="181" y="320"/>
                    <a:pt x="181" y="320"/>
                  </a:cubicBezTo>
                  <a:cubicBezTo>
                    <a:pt x="181" y="322"/>
                    <a:pt x="179" y="322"/>
                    <a:pt x="179" y="323"/>
                  </a:cubicBezTo>
                  <a:cubicBezTo>
                    <a:pt x="178" y="323"/>
                    <a:pt x="177" y="323"/>
                    <a:pt x="176" y="323"/>
                  </a:cubicBezTo>
                  <a:cubicBezTo>
                    <a:pt x="176" y="325"/>
                    <a:pt x="174" y="326"/>
                    <a:pt x="174" y="328"/>
                  </a:cubicBezTo>
                  <a:cubicBezTo>
                    <a:pt x="172" y="327"/>
                    <a:pt x="173" y="331"/>
                    <a:pt x="170" y="330"/>
                  </a:cubicBezTo>
                  <a:cubicBezTo>
                    <a:pt x="170" y="331"/>
                    <a:pt x="171" y="331"/>
                    <a:pt x="170" y="332"/>
                  </a:cubicBezTo>
                  <a:cubicBezTo>
                    <a:pt x="169" y="332"/>
                    <a:pt x="170" y="331"/>
                    <a:pt x="169" y="330"/>
                  </a:cubicBezTo>
                  <a:cubicBezTo>
                    <a:pt x="168" y="331"/>
                    <a:pt x="169" y="333"/>
                    <a:pt x="168" y="335"/>
                  </a:cubicBezTo>
                  <a:cubicBezTo>
                    <a:pt x="167" y="335"/>
                    <a:pt x="167" y="335"/>
                    <a:pt x="165" y="334"/>
                  </a:cubicBezTo>
                  <a:cubicBezTo>
                    <a:pt x="165" y="335"/>
                    <a:pt x="165" y="336"/>
                    <a:pt x="164" y="335"/>
                  </a:cubicBezTo>
                  <a:cubicBezTo>
                    <a:pt x="164" y="334"/>
                    <a:pt x="164" y="334"/>
                    <a:pt x="165" y="333"/>
                  </a:cubicBezTo>
                  <a:cubicBezTo>
                    <a:pt x="165" y="333"/>
                    <a:pt x="165" y="333"/>
                    <a:pt x="165" y="333"/>
                  </a:cubicBezTo>
                  <a:cubicBezTo>
                    <a:pt x="165" y="332"/>
                    <a:pt x="166" y="332"/>
                    <a:pt x="166" y="331"/>
                  </a:cubicBezTo>
                  <a:cubicBezTo>
                    <a:pt x="167" y="331"/>
                    <a:pt x="169" y="328"/>
                    <a:pt x="167" y="327"/>
                  </a:cubicBezTo>
                  <a:cubicBezTo>
                    <a:pt x="166" y="327"/>
                    <a:pt x="166" y="328"/>
                    <a:pt x="165" y="329"/>
                  </a:cubicBezTo>
                  <a:cubicBezTo>
                    <a:pt x="164" y="330"/>
                    <a:pt x="164" y="331"/>
                    <a:pt x="163" y="331"/>
                  </a:cubicBezTo>
                  <a:cubicBezTo>
                    <a:pt x="162" y="333"/>
                    <a:pt x="161" y="334"/>
                    <a:pt x="160" y="335"/>
                  </a:cubicBezTo>
                  <a:cubicBezTo>
                    <a:pt x="163" y="335"/>
                    <a:pt x="163" y="337"/>
                    <a:pt x="163" y="339"/>
                  </a:cubicBezTo>
                  <a:cubicBezTo>
                    <a:pt x="162" y="339"/>
                    <a:pt x="162" y="339"/>
                    <a:pt x="162" y="339"/>
                  </a:cubicBezTo>
                  <a:cubicBezTo>
                    <a:pt x="161" y="340"/>
                    <a:pt x="164" y="341"/>
                    <a:pt x="163" y="342"/>
                  </a:cubicBezTo>
                  <a:cubicBezTo>
                    <a:pt x="162" y="342"/>
                    <a:pt x="162" y="342"/>
                    <a:pt x="161" y="342"/>
                  </a:cubicBezTo>
                  <a:cubicBezTo>
                    <a:pt x="159" y="342"/>
                    <a:pt x="159" y="338"/>
                    <a:pt x="160" y="337"/>
                  </a:cubicBezTo>
                  <a:cubicBezTo>
                    <a:pt x="160" y="337"/>
                    <a:pt x="159" y="337"/>
                    <a:pt x="160" y="336"/>
                  </a:cubicBezTo>
                  <a:cubicBezTo>
                    <a:pt x="160" y="336"/>
                    <a:pt x="159" y="335"/>
                    <a:pt x="159" y="335"/>
                  </a:cubicBezTo>
                  <a:cubicBezTo>
                    <a:pt x="158" y="337"/>
                    <a:pt x="158" y="338"/>
                    <a:pt x="158" y="340"/>
                  </a:cubicBezTo>
                  <a:cubicBezTo>
                    <a:pt x="157" y="340"/>
                    <a:pt x="156" y="341"/>
                    <a:pt x="155" y="340"/>
                  </a:cubicBezTo>
                  <a:cubicBezTo>
                    <a:pt x="154" y="341"/>
                    <a:pt x="155" y="342"/>
                    <a:pt x="155" y="344"/>
                  </a:cubicBezTo>
                  <a:cubicBezTo>
                    <a:pt x="154" y="345"/>
                    <a:pt x="152" y="345"/>
                    <a:pt x="151" y="345"/>
                  </a:cubicBezTo>
                  <a:cubicBezTo>
                    <a:pt x="150" y="344"/>
                    <a:pt x="150" y="343"/>
                    <a:pt x="149" y="344"/>
                  </a:cubicBezTo>
                  <a:cubicBezTo>
                    <a:pt x="148" y="345"/>
                    <a:pt x="150" y="346"/>
                    <a:pt x="149" y="348"/>
                  </a:cubicBezTo>
                  <a:cubicBezTo>
                    <a:pt x="149" y="348"/>
                    <a:pt x="150" y="349"/>
                    <a:pt x="150" y="350"/>
                  </a:cubicBezTo>
                  <a:cubicBezTo>
                    <a:pt x="150" y="351"/>
                    <a:pt x="149" y="351"/>
                    <a:pt x="149" y="351"/>
                  </a:cubicBezTo>
                  <a:cubicBezTo>
                    <a:pt x="148" y="352"/>
                    <a:pt x="149" y="353"/>
                    <a:pt x="148" y="353"/>
                  </a:cubicBezTo>
                  <a:cubicBezTo>
                    <a:pt x="146" y="352"/>
                    <a:pt x="148" y="349"/>
                    <a:pt x="146" y="350"/>
                  </a:cubicBezTo>
                  <a:cubicBezTo>
                    <a:pt x="145" y="350"/>
                    <a:pt x="147" y="352"/>
                    <a:pt x="147" y="352"/>
                  </a:cubicBezTo>
                  <a:cubicBezTo>
                    <a:pt x="147" y="353"/>
                    <a:pt x="147" y="353"/>
                    <a:pt x="147" y="353"/>
                  </a:cubicBezTo>
                  <a:cubicBezTo>
                    <a:pt x="147" y="354"/>
                    <a:pt x="148" y="354"/>
                    <a:pt x="148" y="355"/>
                  </a:cubicBezTo>
                  <a:cubicBezTo>
                    <a:pt x="147" y="356"/>
                    <a:pt x="145" y="356"/>
                    <a:pt x="145" y="358"/>
                  </a:cubicBezTo>
                  <a:cubicBezTo>
                    <a:pt x="144" y="358"/>
                    <a:pt x="144" y="357"/>
                    <a:pt x="143" y="357"/>
                  </a:cubicBezTo>
                  <a:cubicBezTo>
                    <a:pt x="143" y="358"/>
                    <a:pt x="144" y="358"/>
                    <a:pt x="144" y="359"/>
                  </a:cubicBezTo>
                  <a:cubicBezTo>
                    <a:pt x="143" y="359"/>
                    <a:pt x="143" y="361"/>
                    <a:pt x="141" y="361"/>
                  </a:cubicBezTo>
                  <a:cubicBezTo>
                    <a:pt x="141" y="362"/>
                    <a:pt x="142" y="362"/>
                    <a:pt x="142" y="363"/>
                  </a:cubicBezTo>
                  <a:cubicBezTo>
                    <a:pt x="140" y="363"/>
                    <a:pt x="141" y="364"/>
                    <a:pt x="140" y="365"/>
                  </a:cubicBezTo>
                  <a:cubicBezTo>
                    <a:pt x="140" y="365"/>
                    <a:pt x="138" y="365"/>
                    <a:pt x="138" y="365"/>
                  </a:cubicBezTo>
                  <a:cubicBezTo>
                    <a:pt x="137" y="367"/>
                    <a:pt x="140" y="368"/>
                    <a:pt x="140" y="369"/>
                  </a:cubicBezTo>
                  <a:cubicBezTo>
                    <a:pt x="139" y="370"/>
                    <a:pt x="137" y="370"/>
                    <a:pt x="137" y="371"/>
                  </a:cubicBezTo>
                  <a:cubicBezTo>
                    <a:pt x="136" y="371"/>
                    <a:pt x="136" y="372"/>
                    <a:pt x="136" y="372"/>
                  </a:cubicBezTo>
                  <a:cubicBezTo>
                    <a:pt x="136" y="372"/>
                    <a:pt x="136" y="372"/>
                    <a:pt x="136" y="372"/>
                  </a:cubicBezTo>
                  <a:cubicBezTo>
                    <a:pt x="135" y="372"/>
                    <a:pt x="135" y="374"/>
                    <a:pt x="135" y="374"/>
                  </a:cubicBezTo>
                  <a:cubicBezTo>
                    <a:pt x="135" y="374"/>
                    <a:pt x="134" y="375"/>
                    <a:pt x="134" y="375"/>
                  </a:cubicBezTo>
                  <a:cubicBezTo>
                    <a:pt x="134" y="376"/>
                    <a:pt x="135" y="376"/>
                    <a:pt x="135" y="377"/>
                  </a:cubicBezTo>
                  <a:cubicBezTo>
                    <a:pt x="135" y="377"/>
                    <a:pt x="133" y="377"/>
                    <a:pt x="133" y="377"/>
                  </a:cubicBezTo>
                  <a:cubicBezTo>
                    <a:pt x="133" y="377"/>
                    <a:pt x="133" y="378"/>
                    <a:pt x="133" y="378"/>
                  </a:cubicBezTo>
                  <a:cubicBezTo>
                    <a:pt x="132" y="379"/>
                    <a:pt x="131" y="379"/>
                    <a:pt x="131" y="380"/>
                  </a:cubicBezTo>
                  <a:cubicBezTo>
                    <a:pt x="130" y="382"/>
                    <a:pt x="131" y="382"/>
                    <a:pt x="131" y="383"/>
                  </a:cubicBezTo>
                  <a:cubicBezTo>
                    <a:pt x="130" y="384"/>
                    <a:pt x="128" y="385"/>
                    <a:pt x="128" y="386"/>
                  </a:cubicBezTo>
                  <a:cubicBezTo>
                    <a:pt x="128" y="387"/>
                    <a:pt x="128" y="387"/>
                    <a:pt x="127" y="387"/>
                  </a:cubicBezTo>
                  <a:cubicBezTo>
                    <a:pt x="127" y="387"/>
                    <a:pt x="127" y="388"/>
                    <a:pt x="126" y="388"/>
                  </a:cubicBezTo>
                  <a:cubicBezTo>
                    <a:pt x="126" y="389"/>
                    <a:pt x="126" y="390"/>
                    <a:pt x="125" y="391"/>
                  </a:cubicBezTo>
                  <a:cubicBezTo>
                    <a:pt x="125" y="391"/>
                    <a:pt x="124" y="391"/>
                    <a:pt x="124" y="391"/>
                  </a:cubicBezTo>
                  <a:cubicBezTo>
                    <a:pt x="124" y="392"/>
                    <a:pt x="124" y="392"/>
                    <a:pt x="123" y="392"/>
                  </a:cubicBezTo>
                  <a:cubicBezTo>
                    <a:pt x="123" y="392"/>
                    <a:pt x="123" y="393"/>
                    <a:pt x="122" y="393"/>
                  </a:cubicBezTo>
                  <a:cubicBezTo>
                    <a:pt x="120" y="395"/>
                    <a:pt x="123" y="396"/>
                    <a:pt x="123" y="399"/>
                  </a:cubicBezTo>
                  <a:cubicBezTo>
                    <a:pt x="122" y="398"/>
                    <a:pt x="122" y="399"/>
                    <a:pt x="121" y="399"/>
                  </a:cubicBezTo>
                  <a:cubicBezTo>
                    <a:pt x="121" y="401"/>
                    <a:pt x="118" y="401"/>
                    <a:pt x="119" y="403"/>
                  </a:cubicBezTo>
                  <a:cubicBezTo>
                    <a:pt x="119" y="404"/>
                    <a:pt x="118" y="403"/>
                    <a:pt x="118" y="404"/>
                  </a:cubicBezTo>
                  <a:cubicBezTo>
                    <a:pt x="119" y="405"/>
                    <a:pt x="118" y="407"/>
                    <a:pt x="119" y="408"/>
                  </a:cubicBezTo>
                  <a:cubicBezTo>
                    <a:pt x="118" y="408"/>
                    <a:pt x="117" y="409"/>
                    <a:pt x="116" y="409"/>
                  </a:cubicBezTo>
                  <a:cubicBezTo>
                    <a:pt x="115" y="410"/>
                    <a:pt x="114" y="411"/>
                    <a:pt x="114" y="412"/>
                  </a:cubicBezTo>
                  <a:cubicBezTo>
                    <a:pt x="113" y="413"/>
                    <a:pt x="113" y="414"/>
                    <a:pt x="113" y="414"/>
                  </a:cubicBezTo>
                  <a:cubicBezTo>
                    <a:pt x="113" y="415"/>
                    <a:pt x="113" y="415"/>
                    <a:pt x="112" y="415"/>
                  </a:cubicBezTo>
                  <a:cubicBezTo>
                    <a:pt x="112" y="416"/>
                    <a:pt x="112" y="416"/>
                    <a:pt x="112" y="416"/>
                  </a:cubicBezTo>
                  <a:cubicBezTo>
                    <a:pt x="112" y="416"/>
                    <a:pt x="112" y="417"/>
                    <a:pt x="112" y="418"/>
                  </a:cubicBezTo>
                  <a:cubicBezTo>
                    <a:pt x="112" y="418"/>
                    <a:pt x="111" y="418"/>
                    <a:pt x="111" y="419"/>
                  </a:cubicBezTo>
                  <a:cubicBezTo>
                    <a:pt x="111" y="419"/>
                    <a:pt x="111" y="420"/>
                    <a:pt x="110" y="420"/>
                  </a:cubicBezTo>
                  <a:cubicBezTo>
                    <a:pt x="110" y="420"/>
                    <a:pt x="110" y="421"/>
                    <a:pt x="110" y="421"/>
                  </a:cubicBezTo>
                  <a:cubicBezTo>
                    <a:pt x="110" y="422"/>
                    <a:pt x="110" y="421"/>
                    <a:pt x="110" y="422"/>
                  </a:cubicBezTo>
                  <a:cubicBezTo>
                    <a:pt x="110" y="422"/>
                    <a:pt x="109" y="422"/>
                    <a:pt x="109" y="423"/>
                  </a:cubicBezTo>
                  <a:cubicBezTo>
                    <a:pt x="110" y="422"/>
                    <a:pt x="111" y="422"/>
                    <a:pt x="112" y="421"/>
                  </a:cubicBezTo>
                  <a:cubicBezTo>
                    <a:pt x="113" y="422"/>
                    <a:pt x="113" y="422"/>
                    <a:pt x="113" y="424"/>
                  </a:cubicBezTo>
                  <a:cubicBezTo>
                    <a:pt x="111" y="423"/>
                    <a:pt x="113" y="427"/>
                    <a:pt x="111" y="428"/>
                  </a:cubicBezTo>
                  <a:cubicBezTo>
                    <a:pt x="111" y="428"/>
                    <a:pt x="110" y="429"/>
                    <a:pt x="109" y="428"/>
                  </a:cubicBezTo>
                  <a:cubicBezTo>
                    <a:pt x="109" y="429"/>
                    <a:pt x="109" y="426"/>
                    <a:pt x="108" y="426"/>
                  </a:cubicBezTo>
                  <a:cubicBezTo>
                    <a:pt x="108" y="422"/>
                    <a:pt x="109" y="419"/>
                    <a:pt x="110" y="414"/>
                  </a:cubicBezTo>
                  <a:cubicBezTo>
                    <a:pt x="110" y="414"/>
                    <a:pt x="111" y="413"/>
                    <a:pt x="112" y="413"/>
                  </a:cubicBezTo>
                  <a:cubicBezTo>
                    <a:pt x="112" y="413"/>
                    <a:pt x="112" y="412"/>
                    <a:pt x="113" y="412"/>
                  </a:cubicBezTo>
                  <a:cubicBezTo>
                    <a:pt x="114" y="409"/>
                    <a:pt x="115" y="408"/>
                    <a:pt x="117" y="406"/>
                  </a:cubicBezTo>
                  <a:cubicBezTo>
                    <a:pt x="116" y="406"/>
                    <a:pt x="115" y="405"/>
                    <a:pt x="115" y="404"/>
                  </a:cubicBezTo>
                  <a:cubicBezTo>
                    <a:pt x="116" y="404"/>
                    <a:pt x="116" y="403"/>
                    <a:pt x="117" y="402"/>
                  </a:cubicBezTo>
                  <a:cubicBezTo>
                    <a:pt x="117" y="401"/>
                    <a:pt x="117" y="402"/>
                    <a:pt x="117" y="402"/>
                  </a:cubicBezTo>
                  <a:cubicBezTo>
                    <a:pt x="118" y="400"/>
                    <a:pt x="118" y="400"/>
                    <a:pt x="118" y="399"/>
                  </a:cubicBezTo>
                  <a:cubicBezTo>
                    <a:pt x="118" y="399"/>
                    <a:pt x="119" y="399"/>
                    <a:pt x="119" y="399"/>
                  </a:cubicBezTo>
                  <a:cubicBezTo>
                    <a:pt x="119" y="398"/>
                    <a:pt x="119" y="397"/>
                    <a:pt x="120" y="396"/>
                  </a:cubicBezTo>
                  <a:cubicBezTo>
                    <a:pt x="120" y="396"/>
                    <a:pt x="120" y="396"/>
                    <a:pt x="120" y="396"/>
                  </a:cubicBezTo>
                  <a:cubicBezTo>
                    <a:pt x="121" y="395"/>
                    <a:pt x="120" y="394"/>
                    <a:pt x="121" y="394"/>
                  </a:cubicBezTo>
                  <a:cubicBezTo>
                    <a:pt x="121" y="394"/>
                    <a:pt x="121" y="393"/>
                    <a:pt x="121" y="393"/>
                  </a:cubicBezTo>
                  <a:cubicBezTo>
                    <a:pt x="121" y="393"/>
                    <a:pt x="122" y="393"/>
                    <a:pt x="122" y="393"/>
                  </a:cubicBezTo>
                  <a:cubicBezTo>
                    <a:pt x="122" y="391"/>
                    <a:pt x="123" y="389"/>
                    <a:pt x="123" y="389"/>
                  </a:cubicBezTo>
                  <a:cubicBezTo>
                    <a:pt x="124" y="388"/>
                    <a:pt x="124" y="387"/>
                    <a:pt x="124" y="387"/>
                  </a:cubicBezTo>
                  <a:cubicBezTo>
                    <a:pt x="125" y="387"/>
                    <a:pt x="125" y="387"/>
                    <a:pt x="126" y="387"/>
                  </a:cubicBezTo>
                  <a:cubicBezTo>
                    <a:pt x="126" y="386"/>
                    <a:pt x="126" y="386"/>
                    <a:pt x="127" y="386"/>
                  </a:cubicBezTo>
                  <a:cubicBezTo>
                    <a:pt x="128" y="385"/>
                    <a:pt x="126" y="385"/>
                    <a:pt x="126" y="384"/>
                  </a:cubicBezTo>
                  <a:cubicBezTo>
                    <a:pt x="127" y="382"/>
                    <a:pt x="128" y="381"/>
                    <a:pt x="130" y="381"/>
                  </a:cubicBezTo>
                  <a:cubicBezTo>
                    <a:pt x="130" y="379"/>
                    <a:pt x="132" y="377"/>
                    <a:pt x="133" y="376"/>
                  </a:cubicBezTo>
                  <a:cubicBezTo>
                    <a:pt x="133" y="376"/>
                    <a:pt x="133" y="376"/>
                    <a:pt x="133" y="376"/>
                  </a:cubicBezTo>
                  <a:cubicBezTo>
                    <a:pt x="133" y="376"/>
                    <a:pt x="133" y="376"/>
                    <a:pt x="133" y="376"/>
                  </a:cubicBezTo>
                  <a:cubicBezTo>
                    <a:pt x="134" y="375"/>
                    <a:pt x="133" y="374"/>
                    <a:pt x="134" y="373"/>
                  </a:cubicBezTo>
                  <a:cubicBezTo>
                    <a:pt x="134" y="372"/>
                    <a:pt x="134" y="372"/>
                    <a:pt x="133" y="371"/>
                  </a:cubicBezTo>
                  <a:cubicBezTo>
                    <a:pt x="133" y="370"/>
                    <a:pt x="135" y="371"/>
                    <a:pt x="135" y="370"/>
                  </a:cubicBezTo>
                  <a:cubicBezTo>
                    <a:pt x="137" y="366"/>
                    <a:pt x="139" y="364"/>
                    <a:pt x="140" y="359"/>
                  </a:cubicBezTo>
                  <a:cubicBezTo>
                    <a:pt x="139" y="358"/>
                    <a:pt x="139" y="360"/>
                    <a:pt x="138" y="360"/>
                  </a:cubicBezTo>
                  <a:cubicBezTo>
                    <a:pt x="137" y="361"/>
                    <a:pt x="137" y="361"/>
                    <a:pt x="136" y="362"/>
                  </a:cubicBezTo>
                  <a:cubicBezTo>
                    <a:pt x="136" y="362"/>
                    <a:pt x="136" y="362"/>
                    <a:pt x="136" y="363"/>
                  </a:cubicBezTo>
                  <a:cubicBezTo>
                    <a:pt x="136" y="363"/>
                    <a:pt x="135" y="363"/>
                    <a:pt x="135" y="363"/>
                  </a:cubicBezTo>
                  <a:cubicBezTo>
                    <a:pt x="135" y="364"/>
                    <a:pt x="136" y="367"/>
                    <a:pt x="135" y="367"/>
                  </a:cubicBezTo>
                  <a:cubicBezTo>
                    <a:pt x="135" y="367"/>
                    <a:pt x="135" y="368"/>
                    <a:pt x="135" y="368"/>
                  </a:cubicBezTo>
                  <a:cubicBezTo>
                    <a:pt x="135" y="368"/>
                    <a:pt x="135" y="368"/>
                    <a:pt x="135" y="368"/>
                  </a:cubicBezTo>
                  <a:cubicBezTo>
                    <a:pt x="135" y="368"/>
                    <a:pt x="135" y="368"/>
                    <a:pt x="134" y="368"/>
                  </a:cubicBezTo>
                  <a:cubicBezTo>
                    <a:pt x="134" y="368"/>
                    <a:pt x="134" y="368"/>
                    <a:pt x="134" y="368"/>
                  </a:cubicBezTo>
                  <a:cubicBezTo>
                    <a:pt x="134" y="368"/>
                    <a:pt x="134" y="369"/>
                    <a:pt x="134" y="369"/>
                  </a:cubicBezTo>
                  <a:cubicBezTo>
                    <a:pt x="134" y="369"/>
                    <a:pt x="133" y="369"/>
                    <a:pt x="133" y="370"/>
                  </a:cubicBezTo>
                  <a:cubicBezTo>
                    <a:pt x="132" y="371"/>
                    <a:pt x="132" y="371"/>
                    <a:pt x="132" y="371"/>
                  </a:cubicBezTo>
                  <a:cubicBezTo>
                    <a:pt x="132" y="371"/>
                    <a:pt x="131" y="372"/>
                    <a:pt x="131" y="372"/>
                  </a:cubicBezTo>
                  <a:cubicBezTo>
                    <a:pt x="131" y="373"/>
                    <a:pt x="131" y="373"/>
                    <a:pt x="130" y="373"/>
                  </a:cubicBezTo>
                  <a:cubicBezTo>
                    <a:pt x="130" y="373"/>
                    <a:pt x="130" y="374"/>
                    <a:pt x="130" y="374"/>
                  </a:cubicBezTo>
                  <a:cubicBezTo>
                    <a:pt x="130" y="374"/>
                    <a:pt x="130" y="374"/>
                    <a:pt x="130" y="374"/>
                  </a:cubicBezTo>
                  <a:cubicBezTo>
                    <a:pt x="130" y="374"/>
                    <a:pt x="130" y="374"/>
                    <a:pt x="130" y="375"/>
                  </a:cubicBezTo>
                  <a:cubicBezTo>
                    <a:pt x="128" y="377"/>
                    <a:pt x="126" y="379"/>
                    <a:pt x="126" y="382"/>
                  </a:cubicBezTo>
                  <a:cubicBezTo>
                    <a:pt x="125" y="382"/>
                    <a:pt x="126" y="384"/>
                    <a:pt x="125" y="384"/>
                  </a:cubicBezTo>
                  <a:cubicBezTo>
                    <a:pt x="124" y="385"/>
                    <a:pt x="125" y="385"/>
                    <a:pt x="125" y="386"/>
                  </a:cubicBezTo>
                  <a:cubicBezTo>
                    <a:pt x="124" y="386"/>
                    <a:pt x="123" y="387"/>
                    <a:pt x="123" y="387"/>
                  </a:cubicBezTo>
                  <a:cubicBezTo>
                    <a:pt x="123" y="388"/>
                    <a:pt x="123" y="387"/>
                    <a:pt x="122" y="388"/>
                  </a:cubicBezTo>
                  <a:cubicBezTo>
                    <a:pt x="122" y="389"/>
                    <a:pt x="122" y="390"/>
                    <a:pt x="121" y="391"/>
                  </a:cubicBezTo>
                  <a:cubicBezTo>
                    <a:pt x="121" y="391"/>
                    <a:pt x="121" y="391"/>
                    <a:pt x="121" y="392"/>
                  </a:cubicBezTo>
                  <a:cubicBezTo>
                    <a:pt x="120" y="393"/>
                    <a:pt x="120" y="394"/>
                    <a:pt x="120" y="395"/>
                  </a:cubicBezTo>
                  <a:cubicBezTo>
                    <a:pt x="120" y="395"/>
                    <a:pt x="119" y="394"/>
                    <a:pt x="119" y="394"/>
                  </a:cubicBezTo>
                  <a:cubicBezTo>
                    <a:pt x="119" y="394"/>
                    <a:pt x="119" y="395"/>
                    <a:pt x="119" y="395"/>
                  </a:cubicBezTo>
                  <a:cubicBezTo>
                    <a:pt x="119" y="396"/>
                    <a:pt x="119" y="396"/>
                    <a:pt x="119" y="396"/>
                  </a:cubicBezTo>
                  <a:cubicBezTo>
                    <a:pt x="119" y="396"/>
                    <a:pt x="118" y="397"/>
                    <a:pt x="118" y="397"/>
                  </a:cubicBezTo>
                  <a:cubicBezTo>
                    <a:pt x="118" y="397"/>
                    <a:pt x="118" y="397"/>
                    <a:pt x="118" y="397"/>
                  </a:cubicBezTo>
                  <a:cubicBezTo>
                    <a:pt x="117" y="399"/>
                    <a:pt x="117" y="401"/>
                    <a:pt x="116" y="401"/>
                  </a:cubicBezTo>
                  <a:cubicBezTo>
                    <a:pt x="116" y="401"/>
                    <a:pt x="116" y="402"/>
                    <a:pt x="116" y="402"/>
                  </a:cubicBezTo>
                  <a:cubicBezTo>
                    <a:pt x="115" y="403"/>
                    <a:pt x="113" y="405"/>
                    <a:pt x="113" y="406"/>
                  </a:cubicBezTo>
                  <a:cubicBezTo>
                    <a:pt x="113" y="407"/>
                    <a:pt x="115" y="407"/>
                    <a:pt x="114" y="408"/>
                  </a:cubicBezTo>
                  <a:cubicBezTo>
                    <a:pt x="113" y="409"/>
                    <a:pt x="112" y="408"/>
                    <a:pt x="111" y="409"/>
                  </a:cubicBezTo>
                  <a:cubicBezTo>
                    <a:pt x="111" y="410"/>
                    <a:pt x="109" y="411"/>
                    <a:pt x="108" y="412"/>
                  </a:cubicBezTo>
                  <a:cubicBezTo>
                    <a:pt x="108" y="413"/>
                    <a:pt x="109" y="413"/>
                    <a:pt x="109" y="414"/>
                  </a:cubicBezTo>
                  <a:cubicBezTo>
                    <a:pt x="107" y="416"/>
                    <a:pt x="107" y="418"/>
                    <a:pt x="106" y="420"/>
                  </a:cubicBezTo>
                  <a:cubicBezTo>
                    <a:pt x="106" y="421"/>
                    <a:pt x="106" y="421"/>
                    <a:pt x="106" y="421"/>
                  </a:cubicBezTo>
                  <a:cubicBezTo>
                    <a:pt x="105" y="423"/>
                    <a:pt x="107" y="423"/>
                    <a:pt x="107" y="424"/>
                  </a:cubicBezTo>
                  <a:cubicBezTo>
                    <a:pt x="107" y="425"/>
                    <a:pt x="106" y="426"/>
                    <a:pt x="106" y="426"/>
                  </a:cubicBezTo>
                  <a:cubicBezTo>
                    <a:pt x="106" y="427"/>
                    <a:pt x="105" y="428"/>
                    <a:pt x="105" y="428"/>
                  </a:cubicBezTo>
                  <a:cubicBezTo>
                    <a:pt x="105" y="428"/>
                    <a:pt x="105" y="428"/>
                    <a:pt x="104" y="428"/>
                  </a:cubicBezTo>
                  <a:cubicBezTo>
                    <a:pt x="104" y="430"/>
                    <a:pt x="104" y="430"/>
                    <a:pt x="103" y="432"/>
                  </a:cubicBezTo>
                  <a:cubicBezTo>
                    <a:pt x="103" y="432"/>
                    <a:pt x="103" y="432"/>
                    <a:pt x="103" y="433"/>
                  </a:cubicBezTo>
                  <a:cubicBezTo>
                    <a:pt x="102" y="434"/>
                    <a:pt x="102" y="435"/>
                    <a:pt x="102" y="435"/>
                  </a:cubicBezTo>
                  <a:cubicBezTo>
                    <a:pt x="101" y="436"/>
                    <a:pt x="101" y="436"/>
                    <a:pt x="101" y="437"/>
                  </a:cubicBezTo>
                  <a:cubicBezTo>
                    <a:pt x="101" y="438"/>
                    <a:pt x="100" y="438"/>
                    <a:pt x="101" y="438"/>
                  </a:cubicBezTo>
                  <a:cubicBezTo>
                    <a:pt x="101" y="439"/>
                    <a:pt x="100" y="442"/>
                    <a:pt x="100" y="442"/>
                  </a:cubicBezTo>
                  <a:cubicBezTo>
                    <a:pt x="100" y="443"/>
                    <a:pt x="99" y="442"/>
                    <a:pt x="99" y="443"/>
                  </a:cubicBezTo>
                  <a:cubicBezTo>
                    <a:pt x="100" y="444"/>
                    <a:pt x="98" y="447"/>
                    <a:pt x="98" y="447"/>
                  </a:cubicBezTo>
                  <a:cubicBezTo>
                    <a:pt x="97" y="449"/>
                    <a:pt x="98" y="450"/>
                    <a:pt x="98" y="451"/>
                  </a:cubicBezTo>
                  <a:cubicBezTo>
                    <a:pt x="98" y="451"/>
                    <a:pt x="97" y="451"/>
                    <a:pt x="97" y="451"/>
                  </a:cubicBezTo>
                  <a:cubicBezTo>
                    <a:pt x="97" y="453"/>
                    <a:pt x="97" y="453"/>
                    <a:pt x="97" y="454"/>
                  </a:cubicBezTo>
                  <a:cubicBezTo>
                    <a:pt x="97" y="455"/>
                    <a:pt x="96" y="455"/>
                    <a:pt x="96" y="456"/>
                  </a:cubicBezTo>
                  <a:cubicBezTo>
                    <a:pt x="96" y="456"/>
                    <a:pt x="96" y="456"/>
                    <a:pt x="95" y="456"/>
                  </a:cubicBezTo>
                  <a:cubicBezTo>
                    <a:pt x="95" y="456"/>
                    <a:pt x="95" y="455"/>
                    <a:pt x="95" y="456"/>
                  </a:cubicBezTo>
                  <a:cubicBezTo>
                    <a:pt x="95" y="456"/>
                    <a:pt x="95" y="456"/>
                    <a:pt x="95" y="456"/>
                  </a:cubicBezTo>
                  <a:cubicBezTo>
                    <a:pt x="94" y="456"/>
                    <a:pt x="94" y="457"/>
                    <a:pt x="94" y="457"/>
                  </a:cubicBezTo>
                  <a:cubicBezTo>
                    <a:pt x="94" y="458"/>
                    <a:pt x="93" y="458"/>
                    <a:pt x="93" y="459"/>
                  </a:cubicBezTo>
                  <a:cubicBezTo>
                    <a:pt x="93" y="460"/>
                    <a:pt x="93" y="460"/>
                    <a:pt x="93" y="461"/>
                  </a:cubicBezTo>
                  <a:cubicBezTo>
                    <a:pt x="93" y="462"/>
                    <a:pt x="94" y="465"/>
                    <a:pt x="94" y="466"/>
                  </a:cubicBezTo>
                  <a:cubicBezTo>
                    <a:pt x="94" y="466"/>
                    <a:pt x="94" y="467"/>
                    <a:pt x="93" y="468"/>
                  </a:cubicBezTo>
                  <a:cubicBezTo>
                    <a:pt x="93" y="470"/>
                    <a:pt x="94" y="472"/>
                    <a:pt x="94" y="473"/>
                  </a:cubicBezTo>
                  <a:cubicBezTo>
                    <a:pt x="93" y="475"/>
                    <a:pt x="92" y="476"/>
                    <a:pt x="92" y="477"/>
                  </a:cubicBezTo>
                  <a:cubicBezTo>
                    <a:pt x="92" y="478"/>
                    <a:pt x="93" y="480"/>
                    <a:pt x="93" y="481"/>
                  </a:cubicBezTo>
                  <a:cubicBezTo>
                    <a:pt x="93" y="481"/>
                    <a:pt x="92" y="481"/>
                    <a:pt x="92" y="482"/>
                  </a:cubicBezTo>
                  <a:cubicBezTo>
                    <a:pt x="92" y="483"/>
                    <a:pt x="93" y="484"/>
                    <a:pt x="93" y="485"/>
                  </a:cubicBezTo>
                  <a:cubicBezTo>
                    <a:pt x="93" y="486"/>
                    <a:pt x="93" y="487"/>
                    <a:pt x="93" y="488"/>
                  </a:cubicBezTo>
                  <a:cubicBezTo>
                    <a:pt x="93" y="490"/>
                    <a:pt x="92" y="491"/>
                    <a:pt x="93" y="492"/>
                  </a:cubicBezTo>
                  <a:cubicBezTo>
                    <a:pt x="93" y="492"/>
                    <a:pt x="93" y="493"/>
                    <a:pt x="93" y="493"/>
                  </a:cubicBezTo>
                  <a:cubicBezTo>
                    <a:pt x="92" y="493"/>
                    <a:pt x="92" y="491"/>
                    <a:pt x="92" y="490"/>
                  </a:cubicBezTo>
                  <a:cubicBezTo>
                    <a:pt x="92" y="489"/>
                    <a:pt x="93" y="487"/>
                    <a:pt x="93" y="485"/>
                  </a:cubicBezTo>
                  <a:cubicBezTo>
                    <a:pt x="92" y="485"/>
                    <a:pt x="93" y="484"/>
                    <a:pt x="92" y="484"/>
                  </a:cubicBezTo>
                  <a:cubicBezTo>
                    <a:pt x="91" y="485"/>
                    <a:pt x="92" y="486"/>
                    <a:pt x="92" y="487"/>
                  </a:cubicBezTo>
                  <a:cubicBezTo>
                    <a:pt x="92" y="489"/>
                    <a:pt x="90" y="492"/>
                    <a:pt x="90" y="495"/>
                  </a:cubicBezTo>
                  <a:cubicBezTo>
                    <a:pt x="90" y="496"/>
                    <a:pt x="90" y="497"/>
                    <a:pt x="90" y="497"/>
                  </a:cubicBezTo>
                  <a:cubicBezTo>
                    <a:pt x="90" y="498"/>
                    <a:pt x="90" y="499"/>
                    <a:pt x="90" y="499"/>
                  </a:cubicBezTo>
                  <a:cubicBezTo>
                    <a:pt x="90" y="500"/>
                    <a:pt x="90" y="500"/>
                    <a:pt x="90" y="500"/>
                  </a:cubicBezTo>
                  <a:cubicBezTo>
                    <a:pt x="90" y="502"/>
                    <a:pt x="90" y="503"/>
                    <a:pt x="90" y="505"/>
                  </a:cubicBezTo>
                  <a:cubicBezTo>
                    <a:pt x="90" y="505"/>
                    <a:pt x="91" y="510"/>
                    <a:pt x="91" y="510"/>
                  </a:cubicBezTo>
                  <a:cubicBezTo>
                    <a:pt x="90" y="510"/>
                    <a:pt x="91" y="510"/>
                    <a:pt x="90" y="511"/>
                  </a:cubicBezTo>
                  <a:cubicBezTo>
                    <a:pt x="90" y="520"/>
                    <a:pt x="90" y="520"/>
                    <a:pt x="90" y="520"/>
                  </a:cubicBezTo>
                  <a:cubicBezTo>
                    <a:pt x="90" y="522"/>
                    <a:pt x="90" y="523"/>
                    <a:pt x="90" y="526"/>
                  </a:cubicBezTo>
                  <a:cubicBezTo>
                    <a:pt x="90" y="527"/>
                    <a:pt x="90" y="527"/>
                    <a:pt x="90" y="527"/>
                  </a:cubicBezTo>
                  <a:cubicBezTo>
                    <a:pt x="90" y="528"/>
                    <a:pt x="89" y="529"/>
                    <a:pt x="89" y="529"/>
                  </a:cubicBezTo>
                  <a:cubicBezTo>
                    <a:pt x="90" y="528"/>
                    <a:pt x="89" y="531"/>
                    <a:pt x="89" y="530"/>
                  </a:cubicBezTo>
                  <a:cubicBezTo>
                    <a:pt x="89" y="531"/>
                    <a:pt x="90" y="532"/>
                    <a:pt x="89" y="533"/>
                  </a:cubicBezTo>
                  <a:cubicBezTo>
                    <a:pt x="91" y="534"/>
                    <a:pt x="90" y="536"/>
                    <a:pt x="90" y="537"/>
                  </a:cubicBezTo>
                  <a:cubicBezTo>
                    <a:pt x="90" y="538"/>
                    <a:pt x="90" y="538"/>
                    <a:pt x="90" y="538"/>
                  </a:cubicBezTo>
                  <a:cubicBezTo>
                    <a:pt x="90" y="539"/>
                    <a:pt x="90" y="539"/>
                    <a:pt x="90" y="539"/>
                  </a:cubicBezTo>
                  <a:cubicBezTo>
                    <a:pt x="90" y="539"/>
                    <a:pt x="90" y="540"/>
                    <a:pt x="90" y="540"/>
                  </a:cubicBezTo>
                  <a:cubicBezTo>
                    <a:pt x="90" y="541"/>
                    <a:pt x="89" y="542"/>
                    <a:pt x="90" y="543"/>
                  </a:cubicBezTo>
                  <a:cubicBezTo>
                    <a:pt x="91" y="541"/>
                    <a:pt x="91" y="539"/>
                    <a:pt x="91" y="537"/>
                  </a:cubicBezTo>
                  <a:cubicBezTo>
                    <a:pt x="91" y="536"/>
                    <a:pt x="91" y="533"/>
                    <a:pt x="91" y="532"/>
                  </a:cubicBezTo>
                  <a:cubicBezTo>
                    <a:pt x="92" y="533"/>
                    <a:pt x="91" y="529"/>
                    <a:pt x="92" y="530"/>
                  </a:cubicBezTo>
                  <a:cubicBezTo>
                    <a:pt x="92" y="532"/>
                    <a:pt x="93" y="534"/>
                    <a:pt x="93" y="536"/>
                  </a:cubicBezTo>
                  <a:cubicBezTo>
                    <a:pt x="93" y="537"/>
                    <a:pt x="92" y="537"/>
                    <a:pt x="92" y="538"/>
                  </a:cubicBezTo>
                  <a:cubicBezTo>
                    <a:pt x="92" y="539"/>
                    <a:pt x="93" y="538"/>
                    <a:pt x="93" y="540"/>
                  </a:cubicBezTo>
                  <a:cubicBezTo>
                    <a:pt x="92" y="542"/>
                    <a:pt x="92" y="542"/>
                    <a:pt x="92" y="544"/>
                  </a:cubicBezTo>
                  <a:cubicBezTo>
                    <a:pt x="91" y="545"/>
                    <a:pt x="91" y="544"/>
                    <a:pt x="90" y="544"/>
                  </a:cubicBezTo>
                  <a:cubicBezTo>
                    <a:pt x="90" y="545"/>
                    <a:pt x="90" y="546"/>
                    <a:pt x="90" y="546"/>
                  </a:cubicBezTo>
                  <a:cubicBezTo>
                    <a:pt x="90" y="548"/>
                    <a:pt x="90" y="549"/>
                    <a:pt x="90" y="550"/>
                  </a:cubicBezTo>
                  <a:cubicBezTo>
                    <a:pt x="90" y="551"/>
                    <a:pt x="89" y="552"/>
                    <a:pt x="90" y="552"/>
                  </a:cubicBezTo>
                  <a:cubicBezTo>
                    <a:pt x="90" y="552"/>
                    <a:pt x="91" y="552"/>
                    <a:pt x="91" y="552"/>
                  </a:cubicBezTo>
                  <a:cubicBezTo>
                    <a:pt x="91" y="551"/>
                    <a:pt x="91" y="551"/>
                    <a:pt x="92" y="551"/>
                  </a:cubicBezTo>
                  <a:cubicBezTo>
                    <a:pt x="92" y="552"/>
                    <a:pt x="92" y="552"/>
                    <a:pt x="92" y="553"/>
                  </a:cubicBezTo>
                  <a:cubicBezTo>
                    <a:pt x="92" y="554"/>
                    <a:pt x="92" y="554"/>
                    <a:pt x="92" y="555"/>
                  </a:cubicBezTo>
                  <a:cubicBezTo>
                    <a:pt x="91" y="555"/>
                    <a:pt x="91" y="555"/>
                    <a:pt x="91" y="556"/>
                  </a:cubicBezTo>
                  <a:cubicBezTo>
                    <a:pt x="91" y="556"/>
                    <a:pt x="91" y="556"/>
                    <a:pt x="91" y="557"/>
                  </a:cubicBezTo>
                  <a:cubicBezTo>
                    <a:pt x="91" y="557"/>
                    <a:pt x="91" y="556"/>
                    <a:pt x="92" y="557"/>
                  </a:cubicBezTo>
                  <a:cubicBezTo>
                    <a:pt x="92" y="557"/>
                    <a:pt x="93" y="557"/>
                    <a:pt x="93" y="558"/>
                  </a:cubicBezTo>
                  <a:cubicBezTo>
                    <a:pt x="93" y="558"/>
                    <a:pt x="93" y="559"/>
                    <a:pt x="93" y="559"/>
                  </a:cubicBezTo>
                  <a:cubicBezTo>
                    <a:pt x="92" y="559"/>
                    <a:pt x="92" y="559"/>
                    <a:pt x="91" y="559"/>
                  </a:cubicBezTo>
                  <a:cubicBezTo>
                    <a:pt x="91" y="559"/>
                    <a:pt x="91" y="560"/>
                    <a:pt x="91" y="560"/>
                  </a:cubicBezTo>
                  <a:cubicBezTo>
                    <a:pt x="91" y="560"/>
                    <a:pt x="92" y="561"/>
                    <a:pt x="92" y="561"/>
                  </a:cubicBezTo>
                  <a:cubicBezTo>
                    <a:pt x="92" y="562"/>
                    <a:pt x="91" y="564"/>
                    <a:pt x="91" y="565"/>
                  </a:cubicBezTo>
                  <a:cubicBezTo>
                    <a:pt x="91" y="565"/>
                    <a:pt x="92" y="565"/>
                    <a:pt x="92" y="565"/>
                  </a:cubicBezTo>
                  <a:cubicBezTo>
                    <a:pt x="92" y="566"/>
                    <a:pt x="91" y="567"/>
                    <a:pt x="91" y="568"/>
                  </a:cubicBezTo>
                  <a:cubicBezTo>
                    <a:pt x="92" y="568"/>
                    <a:pt x="91" y="568"/>
                    <a:pt x="91" y="569"/>
                  </a:cubicBezTo>
                  <a:cubicBezTo>
                    <a:pt x="92" y="568"/>
                    <a:pt x="91" y="570"/>
                    <a:pt x="92" y="570"/>
                  </a:cubicBezTo>
                  <a:cubicBezTo>
                    <a:pt x="92" y="571"/>
                    <a:pt x="93" y="571"/>
                    <a:pt x="93" y="571"/>
                  </a:cubicBezTo>
                  <a:cubicBezTo>
                    <a:pt x="93" y="572"/>
                    <a:pt x="92" y="574"/>
                    <a:pt x="93" y="573"/>
                  </a:cubicBezTo>
                  <a:cubicBezTo>
                    <a:pt x="95" y="573"/>
                    <a:pt x="93" y="570"/>
                    <a:pt x="95" y="569"/>
                  </a:cubicBezTo>
                  <a:cubicBezTo>
                    <a:pt x="95" y="569"/>
                    <a:pt x="95" y="571"/>
                    <a:pt x="95" y="572"/>
                  </a:cubicBezTo>
                  <a:cubicBezTo>
                    <a:pt x="96" y="573"/>
                    <a:pt x="97" y="574"/>
                    <a:pt x="97" y="575"/>
                  </a:cubicBezTo>
                  <a:cubicBezTo>
                    <a:pt x="96" y="578"/>
                    <a:pt x="97" y="579"/>
                    <a:pt x="97" y="581"/>
                  </a:cubicBezTo>
                  <a:cubicBezTo>
                    <a:pt x="98" y="581"/>
                    <a:pt x="98" y="583"/>
                    <a:pt x="98" y="583"/>
                  </a:cubicBezTo>
                  <a:cubicBezTo>
                    <a:pt x="98" y="584"/>
                    <a:pt x="98" y="584"/>
                    <a:pt x="99" y="585"/>
                  </a:cubicBezTo>
                  <a:cubicBezTo>
                    <a:pt x="99" y="586"/>
                    <a:pt x="99" y="587"/>
                    <a:pt x="99" y="588"/>
                  </a:cubicBezTo>
                  <a:cubicBezTo>
                    <a:pt x="99" y="589"/>
                    <a:pt x="99" y="590"/>
                    <a:pt x="99" y="591"/>
                  </a:cubicBezTo>
                  <a:cubicBezTo>
                    <a:pt x="100" y="591"/>
                    <a:pt x="100" y="592"/>
                    <a:pt x="100" y="593"/>
                  </a:cubicBezTo>
                  <a:cubicBezTo>
                    <a:pt x="100" y="594"/>
                    <a:pt x="101" y="594"/>
                    <a:pt x="100" y="595"/>
                  </a:cubicBezTo>
                  <a:cubicBezTo>
                    <a:pt x="100" y="596"/>
                    <a:pt x="101" y="595"/>
                    <a:pt x="101" y="596"/>
                  </a:cubicBezTo>
                  <a:cubicBezTo>
                    <a:pt x="101" y="597"/>
                    <a:pt x="101" y="598"/>
                    <a:pt x="102" y="599"/>
                  </a:cubicBezTo>
                  <a:cubicBezTo>
                    <a:pt x="102" y="599"/>
                    <a:pt x="102" y="600"/>
                    <a:pt x="102" y="600"/>
                  </a:cubicBezTo>
                  <a:cubicBezTo>
                    <a:pt x="102" y="601"/>
                    <a:pt x="102" y="601"/>
                    <a:pt x="102" y="601"/>
                  </a:cubicBezTo>
                  <a:cubicBezTo>
                    <a:pt x="102" y="601"/>
                    <a:pt x="101" y="602"/>
                    <a:pt x="101" y="602"/>
                  </a:cubicBezTo>
                  <a:cubicBezTo>
                    <a:pt x="100" y="602"/>
                    <a:pt x="101" y="602"/>
                    <a:pt x="101" y="603"/>
                  </a:cubicBezTo>
                  <a:cubicBezTo>
                    <a:pt x="101" y="603"/>
                    <a:pt x="101" y="604"/>
                    <a:pt x="101" y="604"/>
                  </a:cubicBezTo>
                  <a:cubicBezTo>
                    <a:pt x="101" y="605"/>
                    <a:pt x="101" y="606"/>
                    <a:pt x="102" y="606"/>
                  </a:cubicBezTo>
                  <a:cubicBezTo>
                    <a:pt x="102" y="606"/>
                    <a:pt x="102" y="607"/>
                    <a:pt x="102" y="607"/>
                  </a:cubicBezTo>
                  <a:cubicBezTo>
                    <a:pt x="102" y="608"/>
                    <a:pt x="103" y="608"/>
                    <a:pt x="103" y="609"/>
                  </a:cubicBezTo>
                  <a:cubicBezTo>
                    <a:pt x="103" y="610"/>
                    <a:pt x="103" y="610"/>
                    <a:pt x="104" y="611"/>
                  </a:cubicBezTo>
                  <a:cubicBezTo>
                    <a:pt x="102" y="610"/>
                    <a:pt x="102" y="608"/>
                    <a:pt x="101" y="606"/>
                  </a:cubicBezTo>
                  <a:cubicBezTo>
                    <a:pt x="101" y="606"/>
                    <a:pt x="101" y="605"/>
                    <a:pt x="101" y="605"/>
                  </a:cubicBezTo>
                  <a:cubicBezTo>
                    <a:pt x="101" y="604"/>
                    <a:pt x="100" y="604"/>
                    <a:pt x="100" y="604"/>
                  </a:cubicBezTo>
                  <a:cubicBezTo>
                    <a:pt x="100" y="603"/>
                    <a:pt x="100" y="602"/>
                    <a:pt x="100" y="602"/>
                  </a:cubicBezTo>
                  <a:cubicBezTo>
                    <a:pt x="100" y="602"/>
                    <a:pt x="99" y="602"/>
                    <a:pt x="99" y="602"/>
                  </a:cubicBezTo>
                  <a:cubicBezTo>
                    <a:pt x="98" y="602"/>
                    <a:pt x="99" y="603"/>
                    <a:pt x="99" y="603"/>
                  </a:cubicBezTo>
                  <a:cubicBezTo>
                    <a:pt x="99" y="604"/>
                    <a:pt x="99" y="604"/>
                    <a:pt x="100" y="605"/>
                  </a:cubicBezTo>
                  <a:cubicBezTo>
                    <a:pt x="99" y="606"/>
                    <a:pt x="101" y="609"/>
                    <a:pt x="101" y="610"/>
                  </a:cubicBezTo>
                  <a:cubicBezTo>
                    <a:pt x="102" y="613"/>
                    <a:pt x="104" y="620"/>
                    <a:pt x="104" y="621"/>
                  </a:cubicBezTo>
                  <a:cubicBezTo>
                    <a:pt x="105" y="621"/>
                    <a:pt x="105" y="622"/>
                    <a:pt x="105" y="623"/>
                  </a:cubicBezTo>
                  <a:cubicBezTo>
                    <a:pt x="106" y="623"/>
                    <a:pt x="107" y="621"/>
                    <a:pt x="107" y="623"/>
                  </a:cubicBezTo>
                  <a:cubicBezTo>
                    <a:pt x="107" y="623"/>
                    <a:pt x="107" y="623"/>
                    <a:pt x="107" y="623"/>
                  </a:cubicBezTo>
                  <a:cubicBezTo>
                    <a:pt x="107" y="625"/>
                    <a:pt x="106" y="624"/>
                    <a:pt x="106" y="626"/>
                  </a:cubicBezTo>
                  <a:cubicBezTo>
                    <a:pt x="107" y="627"/>
                    <a:pt x="108" y="627"/>
                    <a:pt x="108" y="629"/>
                  </a:cubicBezTo>
                  <a:cubicBezTo>
                    <a:pt x="108" y="630"/>
                    <a:pt x="109" y="631"/>
                    <a:pt x="109" y="631"/>
                  </a:cubicBezTo>
                  <a:cubicBezTo>
                    <a:pt x="109" y="631"/>
                    <a:pt x="109" y="632"/>
                    <a:pt x="109" y="632"/>
                  </a:cubicBezTo>
                  <a:cubicBezTo>
                    <a:pt x="110" y="633"/>
                    <a:pt x="110" y="634"/>
                    <a:pt x="110" y="634"/>
                  </a:cubicBezTo>
                  <a:cubicBezTo>
                    <a:pt x="111" y="636"/>
                    <a:pt x="113" y="637"/>
                    <a:pt x="112" y="640"/>
                  </a:cubicBezTo>
                  <a:cubicBezTo>
                    <a:pt x="114" y="640"/>
                    <a:pt x="114" y="642"/>
                    <a:pt x="114" y="643"/>
                  </a:cubicBezTo>
                  <a:cubicBezTo>
                    <a:pt x="114" y="643"/>
                    <a:pt x="115" y="643"/>
                    <a:pt x="115" y="644"/>
                  </a:cubicBezTo>
                  <a:cubicBezTo>
                    <a:pt x="115" y="645"/>
                    <a:pt x="117" y="648"/>
                    <a:pt x="116" y="648"/>
                  </a:cubicBezTo>
                  <a:cubicBezTo>
                    <a:pt x="117" y="648"/>
                    <a:pt x="118" y="650"/>
                    <a:pt x="118" y="651"/>
                  </a:cubicBezTo>
                  <a:cubicBezTo>
                    <a:pt x="118" y="652"/>
                    <a:pt x="119" y="652"/>
                    <a:pt x="119" y="653"/>
                  </a:cubicBezTo>
                  <a:cubicBezTo>
                    <a:pt x="121" y="654"/>
                    <a:pt x="121" y="655"/>
                    <a:pt x="122" y="656"/>
                  </a:cubicBezTo>
                  <a:cubicBezTo>
                    <a:pt x="122" y="655"/>
                    <a:pt x="122" y="655"/>
                    <a:pt x="122" y="655"/>
                  </a:cubicBezTo>
                  <a:cubicBezTo>
                    <a:pt x="122" y="655"/>
                    <a:pt x="121" y="655"/>
                    <a:pt x="121" y="655"/>
                  </a:cubicBezTo>
                  <a:cubicBezTo>
                    <a:pt x="121" y="655"/>
                    <a:pt x="121" y="655"/>
                    <a:pt x="121" y="654"/>
                  </a:cubicBezTo>
                  <a:cubicBezTo>
                    <a:pt x="121" y="654"/>
                    <a:pt x="121" y="654"/>
                    <a:pt x="121" y="654"/>
                  </a:cubicBezTo>
                  <a:cubicBezTo>
                    <a:pt x="120" y="653"/>
                    <a:pt x="120" y="652"/>
                    <a:pt x="120" y="652"/>
                  </a:cubicBezTo>
                  <a:cubicBezTo>
                    <a:pt x="119" y="650"/>
                    <a:pt x="118" y="650"/>
                    <a:pt x="118" y="648"/>
                  </a:cubicBezTo>
                  <a:cubicBezTo>
                    <a:pt x="120" y="649"/>
                    <a:pt x="121" y="650"/>
                    <a:pt x="121" y="653"/>
                  </a:cubicBezTo>
                  <a:cubicBezTo>
                    <a:pt x="122" y="654"/>
                    <a:pt x="121" y="654"/>
                    <a:pt x="121" y="654"/>
                  </a:cubicBezTo>
                  <a:cubicBezTo>
                    <a:pt x="122" y="654"/>
                    <a:pt x="122" y="655"/>
                    <a:pt x="122" y="655"/>
                  </a:cubicBezTo>
                  <a:cubicBezTo>
                    <a:pt x="122" y="655"/>
                    <a:pt x="123" y="654"/>
                    <a:pt x="123" y="654"/>
                  </a:cubicBezTo>
                  <a:cubicBezTo>
                    <a:pt x="123" y="655"/>
                    <a:pt x="123" y="655"/>
                    <a:pt x="123" y="655"/>
                  </a:cubicBezTo>
                  <a:cubicBezTo>
                    <a:pt x="123" y="655"/>
                    <a:pt x="123" y="655"/>
                    <a:pt x="123" y="655"/>
                  </a:cubicBezTo>
                  <a:cubicBezTo>
                    <a:pt x="123" y="656"/>
                    <a:pt x="123" y="656"/>
                    <a:pt x="123" y="656"/>
                  </a:cubicBezTo>
                  <a:cubicBezTo>
                    <a:pt x="123" y="657"/>
                    <a:pt x="124" y="657"/>
                    <a:pt x="124" y="658"/>
                  </a:cubicBezTo>
                  <a:cubicBezTo>
                    <a:pt x="124" y="658"/>
                    <a:pt x="125" y="659"/>
                    <a:pt x="125" y="660"/>
                  </a:cubicBezTo>
                  <a:cubicBezTo>
                    <a:pt x="125" y="660"/>
                    <a:pt x="125" y="661"/>
                    <a:pt x="125" y="662"/>
                  </a:cubicBezTo>
                  <a:cubicBezTo>
                    <a:pt x="125" y="662"/>
                    <a:pt x="126" y="662"/>
                    <a:pt x="126" y="662"/>
                  </a:cubicBezTo>
                  <a:cubicBezTo>
                    <a:pt x="126" y="663"/>
                    <a:pt x="126" y="663"/>
                    <a:pt x="126" y="663"/>
                  </a:cubicBezTo>
                  <a:cubicBezTo>
                    <a:pt x="126" y="664"/>
                    <a:pt x="126" y="664"/>
                    <a:pt x="126" y="664"/>
                  </a:cubicBezTo>
                  <a:cubicBezTo>
                    <a:pt x="126" y="664"/>
                    <a:pt x="126" y="665"/>
                    <a:pt x="126" y="665"/>
                  </a:cubicBezTo>
                  <a:cubicBezTo>
                    <a:pt x="126" y="665"/>
                    <a:pt x="127" y="665"/>
                    <a:pt x="127" y="665"/>
                  </a:cubicBezTo>
                  <a:cubicBezTo>
                    <a:pt x="127" y="665"/>
                    <a:pt x="127" y="666"/>
                    <a:pt x="127" y="666"/>
                  </a:cubicBezTo>
                  <a:cubicBezTo>
                    <a:pt x="127" y="667"/>
                    <a:pt x="128" y="667"/>
                    <a:pt x="127" y="668"/>
                  </a:cubicBezTo>
                  <a:cubicBezTo>
                    <a:pt x="128" y="669"/>
                    <a:pt x="130" y="671"/>
                    <a:pt x="130" y="672"/>
                  </a:cubicBezTo>
                  <a:cubicBezTo>
                    <a:pt x="131" y="673"/>
                    <a:pt x="133" y="674"/>
                    <a:pt x="133" y="674"/>
                  </a:cubicBezTo>
                  <a:cubicBezTo>
                    <a:pt x="134" y="675"/>
                    <a:pt x="133" y="676"/>
                    <a:pt x="134" y="676"/>
                  </a:cubicBezTo>
                  <a:cubicBezTo>
                    <a:pt x="134" y="676"/>
                    <a:pt x="134" y="677"/>
                    <a:pt x="134" y="677"/>
                  </a:cubicBezTo>
                  <a:cubicBezTo>
                    <a:pt x="135" y="678"/>
                    <a:pt x="136" y="679"/>
                    <a:pt x="137" y="680"/>
                  </a:cubicBezTo>
                  <a:cubicBezTo>
                    <a:pt x="137" y="681"/>
                    <a:pt x="138" y="681"/>
                    <a:pt x="138" y="681"/>
                  </a:cubicBezTo>
                  <a:cubicBezTo>
                    <a:pt x="138" y="682"/>
                    <a:pt x="138" y="682"/>
                    <a:pt x="138" y="682"/>
                  </a:cubicBezTo>
                  <a:cubicBezTo>
                    <a:pt x="138" y="683"/>
                    <a:pt x="139" y="683"/>
                    <a:pt x="139" y="683"/>
                  </a:cubicBezTo>
                  <a:cubicBezTo>
                    <a:pt x="140" y="685"/>
                    <a:pt x="140" y="685"/>
                    <a:pt x="141" y="686"/>
                  </a:cubicBezTo>
                  <a:cubicBezTo>
                    <a:pt x="141" y="687"/>
                    <a:pt x="143" y="687"/>
                    <a:pt x="143" y="687"/>
                  </a:cubicBezTo>
                  <a:cubicBezTo>
                    <a:pt x="144" y="689"/>
                    <a:pt x="144" y="687"/>
                    <a:pt x="144" y="689"/>
                  </a:cubicBezTo>
                  <a:cubicBezTo>
                    <a:pt x="146" y="689"/>
                    <a:pt x="146" y="691"/>
                    <a:pt x="147" y="692"/>
                  </a:cubicBezTo>
                  <a:cubicBezTo>
                    <a:pt x="147" y="692"/>
                    <a:pt x="148" y="692"/>
                    <a:pt x="148" y="693"/>
                  </a:cubicBezTo>
                  <a:cubicBezTo>
                    <a:pt x="148" y="695"/>
                    <a:pt x="149" y="696"/>
                    <a:pt x="151" y="697"/>
                  </a:cubicBezTo>
                  <a:cubicBezTo>
                    <a:pt x="151" y="698"/>
                    <a:pt x="152" y="699"/>
                    <a:pt x="152" y="700"/>
                  </a:cubicBezTo>
                  <a:cubicBezTo>
                    <a:pt x="154" y="701"/>
                    <a:pt x="158" y="704"/>
                    <a:pt x="158" y="706"/>
                  </a:cubicBezTo>
                  <a:cubicBezTo>
                    <a:pt x="160" y="706"/>
                    <a:pt x="161" y="707"/>
                    <a:pt x="161" y="709"/>
                  </a:cubicBezTo>
                  <a:cubicBezTo>
                    <a:pt x="163" y="709"/>
                    <a:pt x="162" y="710"/>
                    <a:pt x="164" y="711"/>
                  </a:cubicBezTo>
                  <a:cubicBezTo>
                    <a:pt x="164" y="712"/>
                    <a:pt x="165" y="712"/>
                    <a:pt x="165" y="713"/>
                  </a:cubicBezTo>
                  <a:cubicBezTo>
                    <a:pt x="167" y="713"/>
                    <a:pt x="168" y="715"/>
                    <a:pt x="169" y="716"/>
                  </a:cubicBezTo>
                  <a:cubicBezTo>
                    <a:pt x="169" y="716"/>
                    <a:pt x="169" y="715"/>
                    <a:pt x="169" y="716"/>
                  </a:cubicBezTo>
                  <a:cubicBezTo>
                    <a:pt x="170" y="716"/>
                    <a:pt x="170" y="717"/>
                    <a:pt x="170" y="717"/>
                  </a:cubicBezTo>
                  <a:cubicBezTo>
                    <a:pt x="171" y="717"/>
                    <a:pt x="171" y="718"/>
                    <a:pt x="172" y="718"/>
                  </a:cubicBezTo>
                  <a:cubicBezTo>
                    <a:pt x="173" y="720"/>
                    <a:pt x="174" y="720"/>
                    <a:pt x="174" y="721"/>
                  </a:cubicBezTo>
                  <a:cubicBezTo>
                    <a:pt x="176" y="721"/>
                    <a:pt x="176" y="723"/>
                    <a:pt x="177" y="723"/>
                  </a:cubicBezTo>
                  <a:cubicBezTo>
                    <a:pt x="178" y="723"/>
                    <a:pt x="178" y="724"/>
                    <a:pt x="178" y="724"/>
                  </a:cubicBezTo>
                  <a:cubicBezTo>
                    <a:pt x="179" y="724"/>
                    <a:pt x="179" y="724"/>
                    <a:pt x="179" y="725"/>
                  </a:cubicBezTo>
                  <a:cubicBezTo>
                    <a:pt x="180" y="726"/>
                    <a:pt x="180" y="726"/>
                    <a:pt x="182" y="726"/>
                  </a:cubicBezTo>
                  <a:cubicBezTo>
                    <a:pt x="182" y="727"/>
                    <a:pt x="183" y="727"/>
                    <a:pt x="184" y="728"/>
                  </a:cubicBezTo>
                  <a:cubicBezTo>
                    <a:pt x="184" y="728"/>
                    <a:pt x="184" y="728"/>
                    <a:pt x="184" y="728"/>
                  </a:cubicBezTo>
                  <a:cubicBezTo>
                    <a:pt x="184" y="729"/>
                    <a:pt x="185" y="728"/>
                    <a:pt x="185" y="728"/>
                  </a:cubicBezTo>
                  <a:cubicBezTo>
                    <a:pt x="185" y="729"/>
                    <a:pt x="185" y="729"/>
                    <a:pt x="185" y="729"/>
                  </a:cubicBezTo>
                  <a:cubicBezTo>
                    <a:pt x="185" y="730"/>
                    <a:pt x="186" y="729"/>
                    <a:pt x="186" y="729"/>
                  </a:cubicBezTo>
                  <a:cubicBezTo>
                    <a:pt x="186" y="729"/>
                    <a:pt x="186" y="730"/>
                    <a:pt x="186" y="730"/>
                  </a:cubicBezTo>
                  <a:cubicBezTo>
                    <a:pt x="186" y="730"/>
                    <a:pt x="187" y="730"/>
                    <a:pt x="187" y="730"/>
                  </a:cubicBezTo>
                  <a:cubicBezTo>
                    <a:pt x="187" y="730"/>
                    <a:pt x="187" y="731"/>
                    <a:pt x="188" y="731"/>
                  </a:cubicBezTo>
                  <a:cubicBezTo>
                    <a:pt x="189" y="732"/>
                    <a:pt x="190" y="732"/>
                    <a:pt x="191" y="733"/>
                  </a:cubicBezTo>
                  <a:cubicBezTo>
                    <a:pt x="191" y="733"/>
                    <a:pt x="192" y="733"/>
                    <a:pt x="192" y="734"/>
                  </a:cubicBezTo>
                  <a:cubicBezTo>
                    <a:pt x="193" y="734"/>
                    <a:pt x="193" y="734"/>
                    <a:pt x="194" y="735"/>
                  </a:cubicBezTo>
                  <a:cubicBezTo>
                    <a:pt x="196" y="736"/>
                    <a:pt x="198" y="737"/>
                    <a:pt x="201" y="738"/>
                  </a:cubicBezTo>
                  <a:cubicBezTo>
                    <a:pt x="204" y="740"/>
                    <a:pt x="207" y="741"/>
                    <a:pt x="210" y="743"/>
                  </a:cubicBezTo>
                  <a:cubicBezTo>
                    <a:pt x="211" y="744"/>
                    <a:pt x="213" y="744"/>
                    <a:pt x="214" y="745"/>
                  </a:cubicBezTo>
                  <a:cubicBezTo>
                    <a:pt x="214" y="745"/>
                    <a:pt x="215" y="745"/>
                    <a:pt x="215" y="745"/>
                  </a:cubicBezTo>
                  <a:cubicBezTo>
                    <a:pt x="214" y="744"/>
                    <a:pt x="213" y="743"/>
                    <a:pt x="212" y="743"/>
                  </a:cubicBezTo>
                  <a:cubicBezTo>
                    <a:pt x="212" y="743"/>
                    <a:pt x="212" y="742"/>
                    <a:pt x="211" y="742"/>
                  </a:cubicBezTo>
                  <a:cubicBezTo>
                    <a:pt x="211" y="741"/>
                    <a:pt x="211" y="741"/>
                    <a:pt x="210" y="741"/>
                  </a:cubicBezTo>
                  <a:cubicBezTo>
                    <a:pt x="208" y="740"/>
                    <a:pt x="206" y="738"/>
                    <a:pt x="205" y="737"/>
                  </a:cubicBezTo>
                  <a:cubicBezTo>
                    <a:pt x="203" y="736"/>
                    <a:pt x="201" y="736"/>
                    <a:pt x="200" y="734"/>
                  </a:cubicBezTo>
                  <a:cubicBezTo>
                    <a:pt x="200" y="734"/>
                    <a:pt x="200" y="733"/>
                    <a:pt x="200" y="733"/>
                  </a:cubicBezTo>
                  <a:cubicBezTo>
                    <a:pt x="199" y="733"/>
                    <a:pt x="198" y="733"/>
                    <a:pt x="197" y="733"/>
                  </a:cubicBezTo>
                  <a:cubicBezTo>
                    <a:pt x="197" y="731"/>
                    <a:pt x="197" y="731"/>
                    <a:pt x="196" y="730"/>
                  </a:cubicBezTo>
                  <a:cubicBezTo>
                    <a:pt x="196" y="730"/>
                    <a:pt x="196" y="730"/>
                    <a:pt x="196" y="730"/>
                  </a:cubicBezTo>
                  <a:cubicBezTo>
                    <a:pt x="196" y="730"/>
                    <a:pt x="192" y="726"/>
                    <a:pt x="192" y="726"/>
                  </a:cubicBezTo>
                  <a:cubicBezTo>
                    <a:pt x="191" y="726"/>
                    <a:pt x="191" y="726"/>
                    <a:pt x="191" y="726"/>
                  </a:cubicBezTo>
                  <a:cubicBezTo>
                    <a:pt x="190" y="725"/>
                    <a:pt x="190" y="724"/>
                    <a:pt x="189" y="724"/>
                  </a:cubicBezTo>
                  <a:cubicBezTo>
                    <a:pt x="189" y="724"/>
                    <a:pt x="189" y="723"/>
                    <a:pt x="189" y="723"/>
                  </a:cubicBezTo>
                  <a:cubicBezTo>
                    <a:pt x="189" y="723"/>
                    <a:pt x="189" y="723"/>
                    <a:pt x="190" y="724"/>
                  </a:cubicBezTo>
                  <a:cubicBezTo>
                    <a:pt x="190" y="724"/>
                    <a:pt x="190" y="724"/>
                    <a:pt x="190" y="725"/>
                  </a:cubicBezTo>
                  <a:cubicBezTo>
                    <a:pt x="191" y="725"/>
                    <a:pt x="191" y="725"/>
                    <a:pt x="191" y="726"/>
                  </a:cubicBezTo>
                  <a:cubicBezTo>
                    <a:pt x="191" y="726"/>
                    <a:pt x="191" y="726"/>
                    <a:pt x="192" y="726"/>
                  </a:cubicBezTo>
                  <a:cubicBezTo>
                    <a:pt x="192" y="726"/>
                    <a:pt x="192" y="726"/>
                    <a:pt x="193" y="726"/>
                  </a:cubicBezTo>
                  <a:cubicBezTo>
                    <a:pt x="193" y="726"/>
                    <a:pt x="193" y="726"/>
                    <a:pt x="193" y="726"/>
                  </a:cubicBezTo>
                  <a:cubicBezTo>
                    <a:pt x="194" y="727"/>
                    <a:pt x="195" y="728"/>
                    <a:pt x="196" y="729"/>
                  </a:cubicBezTo>
                  <a:cubicBezTo>
                    <a:pt x="196" y="730"/>
                    <a:pt x="197" y="730"/>
                    <a:pt x="197" y="731"/>
                  </a:cubicBezTo>
                  <a:cubicBezTo>
                    <a:pt x="198" y="731"/>
                    <a:pt x="198" y="731"/>
                    <a:pt x="198" y="732"/>
                  </a:cubicBezTo>
                  <a:cubicBezTo>
                    <a:pt x="198" y="732"/>
                    <a:pt x="198" y="732"/>
                    <a:pt x="198" y="732"/>
                  </a:cubicBezTo>
                  <a:cubicBezTo>
                    <a:pt x="199" y="732"/>
                    <a:pt x="199" y="732"/>
                    <a:pt x="199" y="732"/>
                  </a:cubicBezTo>
                  <a:cubicBezTo>
                    <a:pt x="199" y="732"/>
                    <a:pt x="200" y="731"/>
                    <a:pt x="200" y="731"/>
                  </a:cubicBezTo>
                  <a:cubicBezTo>
                    <a:pt x="200" y="731"/>
                    <a:pt x="201" y="732"/>
                    <a:pt x="201" y="732"/>
                  </a:cubicBezTo>
                  <a:cubicBezTo>
                    <a:pt x="201" y="733"/>
                    <a:pt x="201" y="734"/>
                    <a:pt x="201" y="734"/>
                  </a:cubicBezTo>
                  <a:cubicBezTo>
                    <a:pt x="201" y="734"/>
                    <a:pt x="202" y="734"/>
                    <a:pt x="202" y="734"/>
                  </a:cubicBezTo>
                  <a:cubicBezTo>
                    <a:pt x="202" y="734"/>
                    <a:pt x="203" y="734"/>
                    <a:pt x="203" y="734"/>
                  </a:cubicBezTo>
                  <a:cubicBezTo>
                    <a:pt x="204" y="735"/>
                    <a:pt x="205" y="735"/>
                    <a:pt x="206" y="736"/>
                  </a:cubicBezTo>
                  <a:cubicBezTo>
                    <a:pt x="206" y="737"/>
                    <a:pt x="207" y="737"/>
                    <a:pt x="207" y="737"/>
                  </a:cubicBezTo>
                  <a:cubicBezTo>
                    <a:pt x="207" y="737"/>
                    <a:pt x="207" y="737"/>
                    <a:pt x="207" y="737"/>
                  </a:cubicBezTo>
                  <a:cubicBezTo>
                    <a:pt x="208" y="737"/>
                    <a:pt x="208" y="737"/>
                    <a:pt x="208" y="737"/>
                  </a:cubicBezTo>
                  <a:cubicBezTo>
                    <a:pt x="209" y="738"/>
                    <a:pt x="209" y="738"/>
                    <a:pt x="209" y="739"/>
                  </a:cubicBezTo>
                  <a:cubicBezTo>
                    <a:pt x="209" y="739"/>
                    <a:pt x="209" y="740"/>
                    <a:pt x="209" y="740"/>
                  </a:cubicBezTo>
                  <a:cubicBezTo>
                    <a:pt x="210" y="740"/>
                    <a:pt x="211" y="740"/>
                    <a:pt x="211" y="740"/>
                  </a:cubicBezTo>
                  <a:cubicBezTo>
                    <a:pt x="211" y="740"/>
                    <a:pt x="211" y="740"/>
                    <a:pt x="212" y="740"/>
                  </a:cubicBezTo>
                  <a:cubicBezTo>
                    <a:pt x="212" y="740"/>
                    <a:pt x="212" y="740"/>
                    <a:pt x="212" y="740"/>
                  </a:cubicBezTo>
                  <a:cubicBezTo>
                    <a:pt x="212" y="740"/>
                    <a:pt x="212" y="740"/>
                    <a:pt x="212" y="740"/>
                  </a:cubicBezTo>
                  <a:cubicBezTo>
                    <a:pt x="212" y="740"/>
                    <a:pt x="212" y="740"/>
                    <a:pt x="212" y="740"/>
                  </a:cubicBezTo>
                  <a:cubicBezTo>
                    <a:pt x="212" y="740"/>
                    <a:pt x="213" y="740"/>
                    <a:pt x="213" y="741"/>
                  </a:cubicBezTo>
                  <a:cubicBezTo>
                    <a:pt x="213" y="741"/>
                    <a:pt x="213" y="741"/>
                    <a:pt x="213" y="741"/>
                  </a:cubicBezTo>
                  <a:cubicBezTo>
                    <a:pt x="213" y="742"/>
                    <a:pt x="213" y="742"/>
                    <a:pt x="214" y="743"/>
                  </a:cubicBezTo>
                  <a:cubicBezTo>
                    <a:pt x="214" y="743"/>
                    <a:pt x="214" y="743"/>
                    <a:pt x="214" y="743"/>
                  </a:cubicBezTo>
                  <a:cubicBezTo>
                    <a:pt x="214" y="744"/>
                    <a:pt x="215" y="745"/>
                    <a:pt x="215" y="745"/>
                  </a:cubicBezTo>
                  <a:cubicBezTo>
                    <a:pt x="215" y="745"/>
                    <a:pt x="215" y="746"/>
                    <a:pt x="216" y="746"/>
                  </a:cubicBezTo>
                  <a:cubicBezTo>
                    <a:pt x="216" y="746"/>
                    <a:pt x="216" y="746"/>
                    <a:pt x="216" y="746"/>
                  </a:cubicBezTo>
                  <a:cubicBezTo>
                    <a:pt x="217" y="746"/>
                    <a:pt x="217" y="746"/>
                    <a:pt x="217" y="746"/>
                  </a:cubicBezTo>
                  <a:cubicBezTo>
                    <a:pt x="217" y="747"/>
                    <a:pt x="217" y="747"/>
                    <a:pt x="218" y="747"/>
                  </a:cubicBezTo>
                  <a:cubicBezTo>
                    <a:pt x="218" y="747"/>
                    <a:pt x="218" y="747"/>
                    <a:pt x="218" y="747"/>
                  </a:cubicBezTo>
                  <a:cubicBezTo>
                    <a:pt x="218" y="747"/>
                    <a:pt x="218" y="747"/>
                    <a:pt x="218" y="747"/>
                  </a:cubicBezTo>
                  <a:cubicBezTo>
                    <a:pt x="219" y="748"/>
                    <a:pt x="220" y="748"/>
                    <a:pt x="220" y="748"/>
                  </a:cubicBezTo>
                  <a:cubicBezTo>
                    <a:pt x="220" y="748"/>
                    <a:pt x="220" y="749"/>
                    <a:pt x="221" y="749"/>
                  </a:cubicBezTo>
                  <a:cubicBezTo>
                    <a:pt x="221" y="749"/>
                    <a:pt x="221" y="749"/>
                    <a:pt x="221" y="748"/>
                  </a:cubicBezTo>
                  <a:cubicBezTo>
                    <a:pt x="222" y="748"/>
                    <a:pt x="222" y="748"/>
                    <a:pt x="222" y="749"/>
                  </a:cubicBezTo>
                  <a:cubicBezTo>
                    <a:pt x="222" y="749"/>
                    <a:pt x="221" y="750"/>
                    <a:pt x="221" y="750"/>
                  </a:cubicBezTo>
                  <a:cubicBezTo>
                    <a:pt x="222" y="751"/>
                    <a:pt x="222" y="750"/>
                    <a:pt x="223" y="751"/>
                  </a:cubicBezTo>
                  <a:cubicBezTo>
                    <a:pt x="223" y="751"/>
                    <a:pt x="223" y="751"/>
                    <a:pt x="223" y="751"/>
                  </a:cubicBezTo>
                  <a:cubicBezTo>
                    <a:pt x="223" y="751"/>
                    <a:pt x="224" y="752"/>
                    <a:pt x="224" y="752"/>
                  </a:cubicBezTo>
                  <a:cubicBezTo>
                    <a:pt x="224" y="752"/>
                    <a:pt x="224" y="753"/>
                    <a:pt x="224" y="753"/>
                  </a:cubicBezTo>
                  <a:cubicBezTo>
                    <a:pt x="225" y="753"/>
                    <a:pt x="225" y="754"/>
                    <a:pt x="225" y="754"/>
                  </a:cubicBezTo>
                  <a:cubicBezTo>
                    <a:pt x="225" y="754"/>
                    <a:pt x="226" y="754"/>
                    <a:pt x="226" y="754"/>
                  </a:cubicBezTo>
                  <a:cubicBezTo>
                    <a:pt x="226" y="754"/>
                    <a:pt x="226" y="755"/>
                    <a:pt x="227" y="755"/>
                  </a:cubicBezTo>
                  <a:cubicBezTo>
                    <a:pt x="227" y="756"/>
                    <a:pt x="228" y="755"/>
                    <a:pt x="228" y="756"/>
                  </a:cubicBezTo>
                  <a:cubicBezTo>
                    <a:pt x="228" y="756"/>
                    <a:pt x="228" y="756"/>
                    <a:pt x="229" y="756"/>
                  </a:cubicBezTo>
                  <a:cubicBezTo>
                    <a:pt x="229" y="756"/>
                    <a:pt x="229" y="756"/>
                    <a:pt x="229" y="756"/>
                  </a:cubicBezTo>
                  <a:cubicBezTo>
                    <a:pt x="229" y="756"/>
                    <a:pt x="229" y="756"/>
                    <a:pt x="229" y="756"/>
                  </a:cubicBezTo>
                  <a:cubicBezTo>
                    <a:pt x="230" y="757"/>
                    <a:pt x="230" y="757"/>
                    <a:pt x="230" y="757"/>
                  </a:cubicBezTo>
                  <a:cubicBezTo>
                    <a:pt x="230" y="757"/>
                    <a:pt x="231" y="757"/>
                    <a:pt x="231" y="758"/>
                  </a:cubicBezTo>
                  <a:cubicBezTo>
                    <a:pt x="231" y="758"/>
                    <a:pt x="232" y="758"/>
                    <a:pt x="232" y="758"/>
                  </a:cubicBezTo>
                  <a:cubicBezTo>
                    <a:pt x="232" y="759"/>
                    <a:pt x="233" y="759"/>
                    <a:pt x="233" y="759"/>
                  </a:cubicBezTo>
                  <a:cubicBezTo>
                    <a:pt x="233" y="760"/>
                    <a:pt x="233" y="760"/>
                    <a:pt x="234" y="760"/>
                  </a:cubicBezTo>
                  <a:cubicBezTo>
                    <a:pt x="234" y="760"/>
                    <a:pt x="234" y="760"/>
                    <a:pt x="234" y="760"/>
                  </a:cubicBezTo>
                  <a:cubicBezTo>
                    <a:pt x="234" y="760"/>
                    <a:pt x="234" y="760"/>
                    <a:pt x="235" y="760"/>
                  </a:cubicBezTo>
                  <a:cubicBezTo>
                    <a:pt x="235" y="761"/>
                    <a:pt x="236" y="761"/>
                    <a:pt x="236" y="761"/>
                  </a:cubicBezTo>
                  <a:cubicBezTo>
                    <a:pt x="236" y="761"/>
                    <a:pt x="236" y="761"/>
                    <a:pt x="237" y="761"/>
                  </a:cubicBezTo>
                  <a:cubicBezTo>
                    <a:pt x="237" y="761"/>
                    <a:pt x="237" y="761"/>
                    <a:pt x="237" y="761"/>
                  </a:cubicBezTo>
                  <a:cubicBezTo>
                    <a:pt x="237" y="762"/>
                    <a:pt x="238" y="762"/>
                    <a:pt x="239" y="763"/>
                  </a:cubicBezTo>
                  <a:cubicBezTo>
                    <a:pt x="240" y="763"/>
                    <a:pt x="240" y="763"/>
                    <a:pt x="241" y="764"/>
                  </a:cubicBezTo>
                  <a:cubicBezTo>
                    <a:pt x="241" y="764"/>
                    <a:pt x="241" y="764"/>
                    <a:pt x="241" y="764"/>
                  </a:cubicBezTo>
                  <a:cubicBezTo>
                    <a:pt x="241" y="764"/>
                    <a:pt x="241" y="764"/>
                    <a:pt x="242" y="764"/>
                  </a:cubicBezTo>
                  <a:cubicBezTo>
                    <a:pt x="242" y="764"/>
                    <a:pt x="242" y="764"/>
                    <a:pt x="242" y="764"/>
                  </a:cubicBezTo>
                  <a:cubicBezTo>
                    <a:pt x="242" y="764"/>
                    <a:pt x="243" y="764"/>
                    <a:pt x="243" y="764"/>
                  </a:cubicBezTo>
                  <a:cubicBezTo>
                    <a:pt x="243" y="764"/>
                    <a:pt x="243" y="765"/>
                    <a:pt x="243" y="765"/>
                  </a:cubicBezTo>
                  <a:cubicBezTo>
                    <a:pt x="244" y="765"/>
                    <a:pt x="244" y="766"/>
                    <a:pt x="244" y="766"/>
                  </a:cubicBezTo>
                  <a:cubicBezTo>
                    <a:pt x="244" y="766"/>
                    <a:pt x="245" y="766"/>
                    <a:pt x="246" y="766"/>
                  </a:cubicBezTo>
                  <a:cubicBezTo>
                    <a:pt x="247" y="767"/>
                    <a:pt x="248" y="767"/>
                    <a:pt x="248" y="767"/>
                  </a:cubicBezTo>
                  <a:cubicBezTo>
                    <a:pt x="249" y="767"/>
                    <a:pt x="249" y="768"/>
                    <a:pt x="249" y="768"/>
                  </a:cubicBezTo>
                  <a:cubicBezTo>
                    <a:pt x="248" y="768"/>
                    <a:pt x="250" y="769"/>
                    <a:pt x="250" y="769"/>
                  </a:cubicBezTo>
                  <a:cubicBezTo>
                    <a:pt x="251" y="769"/>
                    <a:pt x="251" y="770"/>
                    <a:pt x="252" y="770"/>
                  </a:cubicBezTo>
                  <a:cubicBezTo>
                    <a:pt x="253" y="770"/>
                    <a:pt x="252" y="770"/>
                    <a:pt x="253" y="770"/>
                  </a:cubicBezTo>
                  <a:cubicBezTo>
                    <a:pt x="253" y="770"/>
                    <a:pt x="254" y="770"/>
                    <a:pt x="254" y="770"/>
                  </a:cubicBezTo>
                  <a:cubicBezTo>
                    <a:pt x="254" y="770"/>
                    <a:pt x="255" y="771"/>
                    <a:pt x="255" y="771"/>
                  </a:cubicBezTo>
                  <a:cubicBezTo>
                    <a:pt x="255" y="772"/>
                    <a:pt x="255" y="772"/>
                    <a:pt x="256" y="772"/>
                  </a:cubicBezTo>
                  <a:cubicBezTo>
                    <a:pt x="257" y="773"/>
                    <a:pt x="258" y="772"/>
                    <a:pt x="259" y="774"/>
                  </a:cubicBezTo>
                  <a:cubicBezTo>
                    <a:pt x="259" y="774"/>
                    <a:pt x="259" y="775"/>
                    <a:pt x="259" y="775"/>
                  </a:cubicBezTo>
                  <a:cubicBezTo>
                    <a:pt x="260" y="775"/>
                    <a:pt x="260" y="774"/>
                    <a:pt x="261" y="774"/>
                  </a:cubicBezTo>
                  <a:cubicBezTo>
                    <a:pt x="261" y="774"/>
                    <a:pt x="261" y="774"/>
                    <a:pt x="262" y="775"/>
                  </a:cubicBezTo>
                  <a:cubicBezTo>
                    <a:pt x="262" y="775"/>
                    <a:pt x="263" y="775"/>
                    <a:pt x="263" y="775"/>
                  </a:cubicBezTo>
                  <a:cubicBezTo>
                    <a:pt x="265" y="775"/>
                    <a:pt x="265" y="776"/>
                    <a:pt x="267" y="777"/>
                  </a:cubicBezTo>
                  <a:cubicBezTo>
                    <a:pt x="267" y="777"/>
                    <a:pt x="267" y="776"/>
                    <a:pt x="268" y="776"/>
                  </a:cubicBezTo>
                  <a:cubicBezTo>
                    <a:pt x="269" y="777"/>
                    <a:pt x="271" y="778"/>
                    <a:pt x="271" y="778"/>
                  </a:cubicBezTo>
                  <a:cubicBezTo>
                    <a:pt x="271" y="778"/>
                    <a:pt x="272" y="779"/>
                    <a:pt x="272" y="779"/>
                  </a:cubicBezTo>
                  <a:cubicBezTo>
                    <a:pt x="272" y="779"/>
                    <a:pt x="273" y="779"/>
                    <a:pt x="273" y="779"/>
                  </a:cubicBezTo>
                  <a:cubicBezTo>
                    <a:pt x="273" y="779"/>
                    <a:pt x="273" y="779"/>
                    <a:pt x="273" y="779"/>
                  </a:cubicBezTo>
                  <a:cubicBezTo>
                    <a:pt x="274" y="779"/>
                    <a:pt x="274" y="779"/>
                    <a:pt x="274" y="779"/>
                  </a:cubicBezTo>
                  <a:cubicBezTo>
                    <a:pt x="275" y="779"/>
                    <a:pt x="275" y="779"/>
                    <a:pt x="275" y="779"/>
                  </a:cubicBezTo>
                  <a:cubicBezTo>
                    <a:pt x="275" y="780"/>
                    <a:pt x="276" y="780"/>
                    <a:pt x="276" y="780"/>
                  </a:cubicBezTo>
                  <a:cubicBezTo>
                    <a:pt x="276" y="780"/>
                    <a:pt x="277" y="780"/>
                    <a:pt x="278" y="780"/>
                  </a:cubicBezTo>
                  <a:cubicBezTo>
                    <a:pt x="278" y="780"/>
                    <a:pt x="278" y="780"/>
                    <a:pt x="279" y="781"/>
                  </a:cubicBezTo>
                  <a:cubicBezTo>
                    <a:pt x="279" y="781"/>
                    <a:pt x="279" y="781"/>
                    <a:pt x="279" y="781"/>
                  </a:cubicBezTo>
                  <a:cubicBezTo>
                    <a:pt x="279" y="781"/>
                    <a:pt x="279" y="781"/>
                    <a:pt x="280" y="781"/>
                  </a:cubicBezTo>
                  <a:cubicBezTo>
                    <a:pt x="280" y="781"/>
                    <a:pt x="281" y="781"/>
                    <a:pt x="281" y="782"/>
                  </a:cubicBezTo>
                  <a:cubicBezTo>
                    <a:pt x="281" y="782"/>
                    <a:pt x="282" y="782"/>
                    <a:pt x="282" y="782"/>
                  </a:cubicBezTo>
                  <a:cubicBezTo>
                    <a:pt x="282" y="782"/>
                    <a:pt x="282" y="782"/>
                    <a:pt x="282" y="782"/>
                  </a:cubicBezTo>
                  <a:cubicBezTo>
                    <a:pt x="282" y="782"/>
                    <a:pt x="283" y="782"/>
                    <a:pt x="283" y="782"/>
                  </a:cubicBezTo>
                  <a:cubicBezTo>
                    <a:pt x="284" y="782"/>
                    <a:pt x="285" y="782"/>
                    <a:pt x="285" y="783"/>
                  </a:cubicBezTo>
                  <a:cubicBezTo>
                    <a:pt x="285" y="783"/>
                    <a:pt x="286" y="783"/>
                    <a:pt x="286" y="783"/>
                  </a:cubicBezTo>
                  <a:cubicBezTo>
                    <a:pt x="286" y="783"/>
                    <a:pt x="287" y="783"/>
                    <a:pt x="287" y="784"/>
                  </a:cubicBezTo>
                  <a:cubicBezTo>
                    <a:pt x="288" y="784"/>
                    <a:pt x="288" y="784"/>
                    <a:pt x="289" y="784"/>
                  </a:cubicBezTo>
                  <a:cubicBezTo>
                    <a:pt x="290" y="784"/>
                    <a:pt x="290" y="783"/>
                    <a:pt x="290" y="783"/>
                  </a:cubicBezTo>
                  <a:cubicBezTo>
                    <a:pt x="290" y="783"/>
                    <a:pt x="291" y="784"/>
                    <a:pt x="291" y="784"/>
                  </a:cubicBezTo>
                  <a:cubicBezTo>
                    <a:pt x="291" y="784"/>
                    <a:pt x="291" y="784"/>
                    <a:pt x="291" y="784"/>
                  </a:cubicBezTo>
                  <a:cubicBezTo>
                    <a:pt x="291" y="784"/>
                    <a:pt x="291" y="784"/>
                    <a:pt x="291" y="784"/>
                  </a:cubicBezTo>
                  <a:cubicBezTo>
                    <a:pt x="291" y="784"/>
                    <a:pt x="292" y="784"/>
                    <a:pt x="292" y="785"/>
                  </a:cubicBezTo>
                  <a:cubicBezTo>
                    <a:pt x="292" y="785"/>
                    <a:pt x="293" y="785"/>
                    <a:pt x="293" y="785"/>
                  </a:cubicBezTo>
                  <a:cubicBezTo>
                    <a:pt x="293" y="785"/>
                    <a:pt x="293" y="785"/>
                    <a:pt x="293" y="785"/>
                  </a:cubicBezTo>
                  <a:cubicBezTo>
                    <a:pt x="293" y="785"/>
                    <a:pt x="294" y="785"/>
                    <a:pt x="294" y="785"/>
                  </a:cubicBezTo>
                  <a:cubicBezTo>
                    <a:pt x="294" y="785"/>
                    <a:pt x="294" y="785"/>
                    <a:pt x="294" y="785"/>
                  </a:cubicBezTo>
                  <a:cubicBezTo>
                    <a:pt x="294" y="785"/>
                    <a:pt x="295" y="785"/>
                    <a:pt x="295" y="785"/>
                  </a:cubicBezTo>
                  <a:cubicBezTo>
                    <a:pt x="295" y="785"/>
                    <a:pt x="295" y="785"/>
                    <a:pt x="295" y="785"/>
                  </a:cubicBezTo>
                  <a:cubicBezTo>
                    <a:pt x="295" y="786"/>
                    <a:pt x="295" y="786"/>
                    <a:pt x="296" y="786"/>
                  </a:cubicBezTo>
                  <a:cubicBezTo>
                    <a:pt x="296" y="786"/>
                    <a:pt x="296" y="786"/>
                    <a:pt x="296" y="786"/>
                  </a:cubicBezTo>
                  <a:cubicBezTo>
                    <a:pt x="297" y="787"/>
                    <a:pt x="299" y="787"/>
                    <a:pt x="300" y="788"/>
                  </a:cubicBezTo>
                  <a:cubicBezTo>
                    <a:pt x="300" y="788"/>
                    <a:pt x="300" y="788"/>
                    <a:pt x="300" y="788"/>
                  </a:cubicBezTo>
                  <a:cubicBezTo>
                    <a:pt x="300" y="788"/>
                    <a:pt x="301" y="788"/>
                    <a:pt x="301" y="788"/>
                  </a:cubicBezTo>
                  <a:cubicBezTo>
                    <a:pt x="302" y="788"/>
                    <a:pt x="303" y="789"/>
                    <a:pt x="303" y="789"/>
                  </a:cubicBezTo>
                  <a:cubicBezTo>
                    <a:pt x="303" y="790"/>
                    <a:pt x="304" y="789"/>
                    <a:pt x="304" y="789"/>
                  </a:cubicBezTo>
                  <a:cubicBezTo>
                    <a:pt x="304" y="789"/>
                    <a:pt x="304" y="790"/>
                    <a:pt x="304" y="790"/>
                  </a:cubicBezTo>
                  <a:cubicBezTo>
                    <a:pt x="304" y="790"/>
                    <a:pt x="305" y="790"/>
                    <a:pt x="305" y="790"/>
                  </a:cubicBezTo>
                  <a:cubicBezTo>
                    <a:pt x="305" y="790"/>
                    <a:pt x="305" y="790"/>
                    <a:pt x="305" y="790"/>
                  </a:cubicBezTo>
                  <a:cubicBezTo>
                    <a:pt x="305" y="790"/>
                    <a:pt x="306" y="790"/>
                    <a:pt x="306" y="790"/>
                  </a:cubicBezTo>
                  <a:cubicBezTo>
                    <a:pt x="307" y="790"/>
                    <a:pt x="307" y="791"/>
                    <a:pt x="308" y="791"/>
                  </a:cubicBezTo>
                  <a:cubicBezTo>
                    <a:pt x="309" y="792"/>
                    <a:pt x="309" y="792"/>
                    <a:pt x="310" y="793"/>
                  </a:cubicBezTo>
                  <a:cubicBezTo>
                    <a:pt x="311" y="792"/>
                    <a:pt x="312" y="793"/>
                    <a:pt x="313" y="793"/>
                  </a:cubicBezTo>
                  <a:cubicBezTo>
                    <a:pt x="313" y="793"/>
                    <a:pt x="313" y="794"/>
                    <a:pt x="314" y="794"/>
                  </a:cubicBezTo>
                  <a:cubicBezTo>
                    <a:pt x="315" y="794"/>
                    <a:pt x="315" y="794"/>
                    <a:pt x="316" y="794"/>
                  </a:cubicBezTo>
                  <a:cubicBezTo>
                    <a:pt x="316" y="794"/>
                    <a:pt x="317" y="795"/>
                    <a:pt x="317" y="795"/>
                  </a:cubicBezTo>
                  <a:cubicBezTo>
                    <a:pt x="319" y="796"/>
                    <a:pt x="320" y="797"/>
                    <a:pt x="322" y="797"/>
                  </a:cubicBezTo>
                  <a:cubicBezTo>
                    <a:pt x="322" y="798"/>
                    <a:pt x="324" y="797"/>
                    <a:pt x="323" y="796"/>
                  </a:cubicBezTo>
                  <a:cubicBezTo>
                    <a:pt x="323" y="796"/>
                    <a:pt x="323" y="797"/>
                    <a:pt x="322" y="797"/>
                  </a:cubicBezTo>
                  <a:cubicBezTo>
                    <a:pt x="323" y="795"/>
                    <a:pt x="321" y="796"/>
                    <a:pt x="321" y="795"/>
                  </a:cubicBezTo>
                  <a:close/>
                  <a:moveTo>
                    <a:pt x="250" y="413"/>
                  </a:moveTo>
                  <a:cubicBezTo>
                    <a:pt x="250" y="414"/>
                    <a:pt x="248" y="414"/>
                    <a:pt x="248" y="415"/>
                  </a:cubicBezTo>
                  <a:cubicBezTo>
                    <a:pt x="247" y="415"/>
                    <a:pt x="247" y="415"/>
                    <a:pt x="246" y="415"/>
                  </a:cubicBezTo>
                  <a:cubicBezTo>
                    <a:pt x="245" y="415"/>
                    <a:pt x="245" y="415"/>
                    <a:pt x="244" y="416"/>
                  </a:cubicBezTo>
                  <a:cubicBezTo>
                    <a:pt x="244" y="416"/>
                    <a:pt x="243" y="416"/>
                    <a:pt x="243" y="416"/>
                  </a:cubicBezTo>
                  <a:cubicBezTo>
                    <a:pt x="242" y="416"/>
                    <a:pt x="242" y="416"/>
                    <a:pt x="241" y="416"/>
                  </a:cubicBezTo>
                  <a:cubicBezTo>
                    <a:pt x="240" y="416"/>
                    <a:pt x="240" y="418"/>
                    <a:pt x="240" y="418"/>
                  </a:cubicBezTo>
                  <a:cubicBezTo>
                    <a:pt x="238" y="418"/>
                    <a:pt x="238" y="419"/>
                    <a:pt x="237" y="418"/>
                  </a:cubicBezTo>
                  <a:cubicBezTo>
                    <a:pt x="237" y="419"/>
                    <a:pt x="236" y="419"/>
                    <a:pt x="236" y="420"/>
                  </a:cubicBezTo>
                  <a:cubicBezTo>
                    <a:pt x="235" y="419"/>
                    <a:pt x="235" y="420"/>
                    <a:pt x="234" y="420"/>
                  </a:cubicBezTo>
                  <a:cubicBezTo>
                    <a:pt x="234" y="419"/>
                    <a:pt x="236" y="419"/>
                    <a:pt x="236" y="418"/>
                  </a:cubicBezTo>
                  <a:cubicBezTo>
                    <a:pt x="236" y="418"/>
                    <a:pt x="235" y="418"/>
                    <a:pt x="235" y="417"/>
                  </a:cubicBezTo>
                  <a:cubicBezTo>
                    <a:pt x="236" y="415"/>
                    <a:pt x="236" y="414"/>
                    <a:pt x="238" y="413"/>
                  </a:cubicBezTo>
                  <a:cubicBezTo>
                    <a:pt x="239" y="412"/>
                    <a:pt x="239" y="413"/>
                    <a:pt x="239" y="413"/>
                  </a:cubicBezTo>
                  <a:cubicBezTo>
                    <a:pt x="240" y="412"/>
                    <a:pt x="241" y="412"/>
                    <a:pt x="242" y="411"/>
                  </a:cubicBezTo>
                  <a:cubicBezTo>
                    <a:pt x="242" y="410"/>
                    <a:pt x="243" y="411"/>
                    <a:pt x="244" y="410"/>
                  </a:cubicBezTo>
                  <a:cubicBezTo>
                    <a:pt x="245" y="410"/>
                    <a:pt x="244" y="411"/>
                    <a:pt x="243" y="412"/>
                  </a:cubicBezTo>
                  <a:cubicBezTo>
                    <a:pt x="243" y="412"/>
                    <a:pt x="242" y="413"/>
                    <a:pt x="242" y="413"/>
                  </a:cubicBezTo>
                  <a:cubicBezTo>
                    <a:pt x="241" y="414"/>
                    <a:pt x="241" y="413"/>
                    <a:pt x="241" y="413"/>
                  </a:cubicBezTo>
                  <a:cubicBezTo>
                    <a:pt x="241" y="413"/>
                    <a:pt x="240" y="413"/>
                    <a:pt x="240" y="413"/>
                  </a:cubicBezTo>
                  <a:cubicBezTo>
                    <a:pt x="240" y="414"/>
                    <a:pt x="239" y="414"/>
                    <a:pt x="239" y="415"/>
                  </a:cubicBezTo>
                  <a:cubicBezTo>
                    <a:pt x="238" y="414"/>
                    <a:pt x="238" y="415"/>
                    <a:pt x="237" y="415"/>
                  </a:cubicBezTo>
                  <a:cubicBezTo>
                    <a:pt x="237" y="416"/>
                    <a:pt x="237" y="416"/>
                    <a:pt x="237" y="417"/>
                  </a:cubicBezTo>
                  <a:cubicBezTo>
                    <a:pt x="238" y="417"/>
                    <a:pt x="239" y="416"/>
                    <a:pt x="240" y="415"/>
                  </a:cubicBezTo>
                  <a:cubicBezTo>
                    <a:pt x="241" y="415"/>
                    <a:pt x="242" y="415"/>
                    <a:pt x="243" y="415"/>
                  </a:cubicBezTo>
                  <a:cubicBezTo>
                    <a:pt x="244" y="414"/>
                    <a:pt x="244" y="414"/>
                    <a:pt x="245" y="414"/>
                  </a:cubicBezTo>
                  <a:cubicBezTo>
                    <a:pt x="245" y="414"/>
                    <a:pt x="246" y="413"/>
                    <a:pt x="247" y="412"/>
                  </a:cubicBezTo>
                  <a:cubicBezTo>
                    <a:pt x="249" y="412"/>
                    <a:pt x="249" y="412"/>
                    <a:pt x="249" y="412"/>
                  </a:cubicBezTo>
                  <a:cubicBezTo>
                    <a:pt x="251" y="412"/>
                    <a:pt x="251" y="411"/>
                    <a:pt x="253" y="411"/>
                  </a:cubicBezTo>
                  <a:cubicBezTo>
                    <a:pt x="254" y="413"/>
                    <a:pt x="252" y="412"/>
                    <a:pt x="250" y="413"/>
                  </a:cubicBezTo>
                  <a:close/>
                  <a:moveTo>
                    <a:pt x="247" y="410"/>
                  </a:moveTo>
                  <a:cubicBezTo>
                    <a:pt x="247" y="409"/>
                    <a:pt x="247" y="409"/>
                    <a:pt x="247" y="409"/>
                  </a:cubicBezTo>
                  <a:cubicBezTo>
                    <a:pt x="248" y="409"/>
                    <a:pt x="248" y="409"/>
                    <a:pt x="248" y="409"/>
                  </a:cubicBezTo>
                  <a:cubicBezTo>
                    <a:pt x="248" y="410"/>
                    <a:pt x="248" y="410"/>
                    <a:pt x="248" y="410"/>
                  </a:cubicBezTo>
                  <a:lnTo>
                    <a:pt x="247" y="410"/>
                  </a:lnTo>
                  <a:close/>
                  <a:moveTo>
                    <a:pt x="249" y="408"/>
                  </a:moveTo>
                  <a:cubicBezTo>
                    <a:pt x="250" y="408"/>
                    <a:pt x="250" y="408"/>
                    <a:pt x="250" y="408"/>
                  </a:cubicBezTo>
                  <a:cubicBezTo>
                    <a:pt x="251" y="408"/>
                    <a:pt x="251" y="408"/>
                    <a:pt x="252" y="407"/>
                  </a:cubicBezTo>
                  <a:cubicBezTo>
                    <a:pt x="252" y="407"/>
                    <a:pt x="253" y="407"/>
                    <a:pt x="253" y="408"/>
                  </a:cubicBezTo>
                  <a:cubicBezTo>
                    <a:pt x="252" y="408"/>
                    <a:pt x="252" y="409"/>
                    <a:pt x="252" y="409"/>
                  </a:cubicBezTo>
                  <a:cubicBezTo>
                    <a:pt x="251" y="409"/>
                    <a:pt x="251" y="410"/>
                    <a:pt x="250" y="409"/>
                  </a:cubicBezTo>
                  <a:cubicBezTo>
                    <a:pt x="249" y="409"/>
                    <a:pt x="249" y="409"/>
                    <a:pt x="249" y="408"/>
                  </a:cubicBezTo>
                  <a:close/>
                  <a:moveTo>
                    <a:pt x="271" y="409"/>
                  </a:moveTo>
                  <a:cubicBezTo>
                    <a:pt x="270" y="409"/>
                    <a:pt x="270" y="410"/>
                    <a:pt x="269" y="410"/>
                  </a:cubicBezTo>
                  <a:cubicBezTo>
                    <a:pt x="268" y="410"/>
                    <a:pt x="269" y="409"/>
                    <a:pt x="267" y="409"/>
                  </a:cubicBezTo>
                  <a:cubicBezTo>
                    <a:pt x="266" y="410"/>
                    <a:pt x="265" y="410"/>
                    <a:pt x="265" y="411"/>
                  </a:cubicBezTo>
                  <a:cubicBezTo>
                    <a:pt x="264" y="411"/>
                    <a:pt x="263" y="412"/>
                    <a:pt x="262" y="410"/>
                  </a:cubicBezTo>
                  <a:cubicBezTo>
                    <a:pt x="262" y="410"/>
                    <a:pt x="262" y="411"/>
                    <a:pt x="262" y="411"/>
                  </a:cubicBezTo>
                  <a:cubicBezTo>
                    <a:pt x="261" y="411"/>
                    <a:pt x="261" y="411"/>
                    <a:pt x="260" y="411"/>
                  </a:cubicBezTo>
                  <a:cubicBezTo>
                    <a:pt x="260" y="411"/>
                    <a:pt x="260" y="411"/>
                    <a:pt x="259" y="412"/>
                  </a:cubicBezTo>
                  <a:cubicBezTo>
                    <a:pt x="259" y="412"/>
                    <a:pt x="258" y="412"/>
                    <a:pt x="258" y="412"/>
                  </a:cubicBezTo>
                  <a:cubicBezTo>
                    <a:pt x="257" y="412"/>
                    <a:pt x="256" y="412"/>
                    <a:pt x="255" y="412"/>
                  </a:cubicBezTo>
                  <a:cubicBezTo>
                    <a:pt x="255" y="411"/>
                    <a:pt x="256" y="411"/>
                    <a:pt x="256" y="411"/>
                  </a:cubicBezTo>
                  <a:cubicBezTo>
                    <a:pt x="256" y="411"/>
                    <a:pt x="256" y="410"/>
                    <a:pt x="256" y="410"/>
                  </a:cubicBezTo>
                  <a:cubicBezTo>
                    <a:pt x="257" y="410"/>
                    <a:pt x="257" y="410"/>
                    <a:pt x="257" y="410"/>
                  </a:cubicBezTo>
                  <a:cubicBezTo>
                    <a:pt x="258" y="410"/>
                    <a:pt x="258" y="409"/>
                    <a:pt x="259" y="409"/>
                  </a:cubicBezTo>
                  <a:cubicBezTo>
                    <a:pt x="260" y="409"/>
                    <a:pt x="259" y="410"/>
                    <a:pt x="260" y="410"/>
                  </a:cubicBezTo>
                  <a:cubicBezTo>
                    <a:pt x="260" y="410"/>
                    <a:pt x="261" y="409"/>
                    <a:pt x="262" y="410"/>
                  </a:cubicBezTo>
                  <a:cubicBezTo>
                    <a:pt x="263" y="410"/>
                    <a:pt x="263" y="409"/>
                    <a:pt x="263" y="408"/>
                  </a:cubicBezTo>
                  <a:cubicBezTo>
                    <a:pt x="263" y="408"/>
                    <a:pt x="264" y="407"/>
                    <a:pt x="264" y="407"/>
                  </a:cubicBezTo>
                  <a:cubicBezTo>
                    <a:pt x="266" y="407"/>
                    <a:pt x="268" y="408"/>
                    <a:pt x="270" y="407"/>
                  </a:cubicBezTo>
                  <a:cubicBezTo>
                    <a:pt x="270" y="407"/>
                    <a:pt x="271" y="407"/>
                    <a:pt x="272" y="407"/>
                  </a:cubicBezTo>
                  <a:cubicBezTo>
                    <a:pt x="273" y="407"/>
                    <a:pt x="273" y="406"/>
                    <a:pt x="274" y="406"/>
                  </a:cubicBezTo>
                  <a:cubicBezTo>
                    <a:pt x="275" y="406"/>
                    <a:pt x="275" y="406"/>
                    <a:pt x="275" y="406"/>
                  </a:cubicBezTo>
                  <a:cubicBezTo>
                    <a:pt x="275" y="406"/>
                    <a:pt x="272" y="408"/>
                    <a:pt x="271" y="409"/>
                  </a:cubicBezTo>
                  <a:close/>
                  <a:moveTo>
                    <a:pt x="258" y="406"/>
                  </a:moveTo>
                  <a:cubicBezTo>
                    <a:pt x="259" y="406"/>
                    <a:pt x="258" y="408"/>
                    <a:pt x="256" y="408"/>
                  </a:cubicBezTo>
                  <a:cubicBezTo>
                    <a:pt x="256" y="406"/>
                    <a:pt x="257" y="407"/>
                    <a:pt x="258" y="406"/>
                  </a:cubicBezTo>
                  <a:close/>
                  <a:moveTo>
                    <a:pt x="259" y="407"/>
                  </a:moveTo>
                  <a:cubicBezTo>
                    <a:pt x="259" y="407"/>
                    <a:pt x="259" y="406"/>
                    <a:pt x="259" y="406"/>
                  </a:cubicBezTo>
                  <a:cubicBezTo>
                    <a:pt x="260" y="406"/>
                    <a:pt x="260" y="406"/>
                    <a:pt x="260" y="406"/>
                  </a:cubicBezTo>
                  <a:cubicBezTo>
                    <a:pt x="261" y="407"/>
                    <a:pt x="260" y="407"/>
                    <a:pt x="259" y="407"/>
                  </a:cubicBezTo>
                  <a:close/>
                  <a:moveTo>
                    <a:pt x="291" y="419"/>
                  </a:moveTo>
                  <a:cubicBezTo>
                    <a:pt x="291" y="419"/>
                    <a:pt x="291" y="420"/>
                    <a:pt x="290" y="420"/>
                  </a:cubicBezTo>
                  <a:cubicBezTo>
                    <a:pt x="290" y="420"/>
                    <a:pt x="290" y="419"/>
                    <a:pt x="290" y="419"/>
                  </a:cubicBezTo>
                  <a:cubicBezTo>
                    <a:pt x="289" y="419"/>
                    <a:pt x="288" y="419"/>
                    <a:pt x="288" y="419"/>
                  </a:cubicBezTo>
                  <a:cubicBezTo>
                    <a:pt x="287" y="419"/>
                    <a:pt x="287" y="418"/>
                    <a:pt x="287" y="418"/>
                  </a:cubicBezTo>
                  <a:cubicBezTo>
                    <a:pt x="287" y="417"/>
                    <a:pt x="286" y="418"/>
                    <a:pt x="286" y="418"/>
                  </a:cubicBezTo>
                  <a:cubicBezTo>
                    <a:pt x="286" y="417"/>
                    <a:pt x="286" y="417"/>
                    <a:pt x="285" y="417"/>
                  </a:cubicBezTo>
                  <a:cubicBezTo>
                    <a:pt x="285" y="417"/>
                    <a:pt x="285" y="417"/>
                    <a:pt x="284" y="417"/>
                  </a:cubicBezTo>
                  <a:cubicBezTo>
                    <a:pt x="284" y="416"/>
                    <a:pt x="284" y="416"/>
                    <a:pt x="285" y="416"/>
                  </a:cubicBezTo>
                  <a:cubicBezTo>
                    <a:pt x="286" y="415"/>
                    <a:pt x="286" y="415"/>
                    <a:pt x="288" y="416"/>
                  </a:cubicBezTo>
                  <a:cubicBezTo>
                    <a:pt x="288" y="416"/>
                    <a:pt x="288" y="416"/>
                    <a:pt x="288" y="416"/>
                  </a:cubicBezTo>
                  <a:cubicBezTo>
                    <a:pt x="289" y="416"/>
                    <a:pt x="289" y="417"/>
                    <a:pt x="290" y="417"/>
                  </a:cubicBezTo>
                  <a:cubicBezTo>
                    <a:pt x="290" y="417"/>
                    <a:pt x="292" y="418"/>
                    <a:pt x="291" y="419"/>
                  </a:cubicBezTo>
                  <a:close/>
                  <a:moveTo>
                    <a:pt x="305" y="359"/>
                  </a:moveTo>
                  <a:cubicBezTo>
                    <a:pt x="305" y="360"/>
                    <a:pt x="305" y="360"/>
                    <a:pt x="305" y="360"/>
                  </a:cubicBezTo>
                  <a:cubicBezTo>
                    <a:pt x="303" y="360"/>
                    <a:pt x="302" y="361"/>
                    <a:pt x="302" y="358"/>
                  </a:cubicBezTo>
                  <a:cubicBezTo>
                    <a:pt x="303" y="359"/>
                    <a:pt x="304" y="358"/>
                    <a:pt x="305" y="359"/>
                  </a:cubicBezTo>
                  <a:close/>
                  <a:moveTo>
                    <a:pt x="254" y="363"/>
                  </a:moveTo>
                  <a:cubicBezTo>
                    <a:pt x="255" y="363"/>
                    <a:pt x="255" y="365"/>
                    <a:pt x="255" y="366"/>
                  </a:cubicBezTo>
                  <a:cubicBezTo>
                    <a:pt x="254" y="366"/>
                    <a:pt x="254" y="367"/>
                    <a:pt x="253" y="367"/>
                  </a:cubicBezTo>
                  <a:cubicBezTo>
                    <a:pt x="253" y="366"/>
                    <a:pt x="253" y="366"/>
                    <a:pt x="252" y="366"/>
                  </a:cubicBezTo>
                  <a:cubicBezTo>
                    <a:pt x="252" y="364"/>
                    <a:pt x="254" y="364"/>
                    <a:pt x="254" y="363"/>
                  </a:cubicBezTo>
                  <a:close/>
                  <a:moveTo>
                    <a:pt x="243" y="371"/>
                  </a:moveTo>
                  <a:cubicBezTo>
                    <a:pt x="243" y="370"/>
                    <a:pt x="245" y="370"/>
                    <a:pt x="245" y="370"/>
                  </a:cubicBezTo>
                  <a:cubicBezTo>
                    <a:pt x="245" y="368"/>
                    <a:pt x="245" y="368"/>
                    <a:pt x="246" y="366"/>
                  </a:cubicBezTo>
                  <a:cubicBezTo>
                    <a:pt x="248" y="367"/>
                    <a:pt x="249" y="366"/>
                    <a:pt x="250" y="365"/>
                  </a:cubicBezTo>
                  <a:cubicBezTo>
                    <a:pt x="251" y="365"/>
                    <a:pt x="251" y="366"/>
                    <a:pt x="251" y="366"/>
                  </a:cubicBezTo>
                  <a:cubicBezTo>
                    <a:pt x="252" y="368"/>
                    <a:pt x="250" y="367"/>
                    <a:pt x="250" y="369"/>
                  </a:cubicBezTo>
                  <a:cubicBezTo>
                    <a:pt x="250" y="369"/>
                    <a:pt x="249" y="368"/>
                    <a:pt x="249" y="368"/>
                  </a:cubicBezTo>
                  <a:cubicBezTo>
                    <a:pt x="247" y="368"/>
                    <a:pt x="247" y="369"/>
                    <a:pt x="246" y="369"/>
                  </a:cubicBezTo>
                  <a:cubicBezTo>
                    <a:pt x="245" y="370"/>
                    <a:pt x="247" y="370"/>
                    <a:pt x="247" y="371"/>
                  </a:cubicBezTo>
                  <a:cubicBezTo>
                    <a:pt x="246" y="371"/>
                    <a:pt x="246" y="371"/>
                    <a:pt x="246" y="371"/>
                  </a:cubicBezTo>
                  <a:cubicBezTo>
                    <a:pt x="245" y="371"/>
                    <a:pt x="245" y="372"/>
                    <a:pt x="245" y="372"/>
                  </a:cubicBezTo>
                  <a:cubicBezTo>
                    <a:pt x="244" y="373"/>
                    <a:pt x="244" y="372"/>
                    <a:pt x="243" y="372"/>
                  </a:cubicBezTo>
                  <a:lnTo>
                    <a:pt x="243" y="371"/>
                  </a:lnTo>
                  <a:close/>
                  <a:moveTo>
                    <a:pt x="225" y="382"/>
                  </a:moveTo>
                  <a:cubicBezTo>
                    <a:pt x="226" y="382"/>
                    <a:pt x="227" y="381"/>
                    <a:pt x="227" y="381"/>
                  </a:cubicBezTo>
                  <a:cubicBezTo>
                    <a:pt x="228" y="381"/>
                    <a:pt x="229" y="381"/>
                    <a:pt x="229" y="381"/>
                  </a:cubicBezTo>
                  <a:cubicBezTo>
                    <a:pt x="229" y="381"/>
                    <a:pt x="229" y="380"/>
                    <a:pt x="229" y="380"/>
                  </a:cubicBezTo>
                  <a:cubicBezTo>
                    <a:pt x="229" y="379"/>
                    <a:pt x="230" y="380"/>
                    <a:pt x="231" y="379"/>
                  </a:cubicBezTo>
                  <a:cubicBezTo>
                    <a:pt x="231" y="378"/>
                    <a:pt x="231" y="378"/>
                    <a:pt x="232" y="378"/>
                  </a:cubicBezTo>
                  <a:cubicBezTo>
                    <a:pt x="232" y="376"/>
                    <a:pt x="234" y="377"/>
                    <a:pt x="234" y="375"/>
                  </a:cubicBezTo>
                  <a:cubicBezTo>
                    <a:pt x="235" y="375"/>
                    <a:pt x="236" y="375"/>
                    <a:pt x="236" y="375"/>
                  </a:cubicBezTo>
                  <a:cubicBezTo>
                    <a:pt x="237" y="374"/>
                    <a:pt x="237" y="374"/>
                    <a:pt x="238" y="374"/>
                  </a:cubicBezTo>
                  <a:cubicBezTo>
                    <a:pt x="239" y="374"/>
                    <a:pt x="239" y="373"/>
                    <a:pt x="239" y="373"/>
                  </a:cubicBezTo>
                  <a:cubicBezTo>
                    <a:pt x="239" y="373"/>
                    <a:pt x="239" y="372"/>
                    <a:pt x="239" y="372"/>
                  </a:cubicBezTo>
                  <a:cubicBezTo>
                    <a:pt x="243" y="372"/>
                    <a:pt x="243" y="372"/>
                    <a:pt x="243" y="372"/>
                  </a:cubicBezTo>
                  <a:cubicBezTo>
                    <a:pt x="243" y="374"/>
                    <a:pt x="241" y="374"/>
                    <a:pt x="240" y="375"/>
                  </a:cubicBezTo>
                  <a:cubicBezTo>
                    <a:pt x="239" y="375"/>
                    <a:pt x="239" y="375"/>
                    <a:pt x="239" y="376"/>
                  </a:cubicBezTo>
                  <a:cubicBezTo>
                    <a:pt x="239" y="376"/>
                    <a:pt x="238" y="376"/>
                    <a:pt x="238" y="376"/>
                  </a:cubicBezTo>
                  <a:cubicBezTo>
                    <a:pt x="237" y="376"/>
                    <a:pt x="237" y="376"/>
                    <a:pt x="237" y="376"/>
                  </a:cubicBezTo>
                  <a:cubicBezTo>
                    <a:pt x="237" y="376"/>
                    <a:pt x="236" y="377"/>
                    <a:pt x="236" y="377"/>
                  </a:cubicBezTo>
                  <a:cubicBezTo>
                    <a:pt x="236" y="377"/>
                    <a:pt x="236" y="376"/>
                    <a:pt x="236" y="377"/>
                  </a:cubicBezTo>
                  <a:cubicBezTo>
                    <a:pt x="235" y="377"/>
                    <a:pt x="235" y="377"/>
                    <a:pt x="235" y="378"/>
                  </a:cubicBezTo>
                  <a:cubicBezTo>
                    <a:pt x="235" y="378"/>
                    <a:pt x="234" y="378"/>
                    <a:pt x="234" y="378"/>
                  </a:cubicBezTo>
                  <a:cubicBezTo>
                    <a:pt x="233" y="378"/>
                    <a:pt x="234" y="379"/>
                    <a:pt x="234" y="380"/>
                  </a:cubicBezTo>
                  <a:cubicBezTo>
                    <a:pt x="232" y="380"/>
                    <a:pt x="231" y="381"/>
                    <a:pt x="230" y="382"/>
                  </a:cubicBezTo>
                  <a:cubicBezTo>
                    <a:pt x="230" y="382"/>
                    <a:pt x="230" y="382"/>
                    <a:pt x="229" y="382"/>
                  </a:cubicBezTo>
                  <a:cubicBezTo>
                    <a:pt x="229" y="382"/>
                    <a:pt x="229" y="383"/>
                    <a:pt x="229" y="384"/>
                  </a:cubicBezTo>
                  <a:cubicBezTo>
                    <a:pt x="227" y="382"/>
                    <a:pt x="226" y="385"/>
                    <a:pt x="224" y="386"/>
                  </a:cubicBezTo>
                  <a:cubicBezTo>
                    <a:pt x="223" y="386"/>
                    <a:pt x="223" y="385"/>
                    <a:pt x="223" y="384"/>
                  </a:cubicBezTo>
                  <a:cubicBezTo>
                    <a:pt x="224" y="383"/>
                    <a:pt x="225" y="383"/>
                    <a:pt x="225" y="382"/>
                  </a:cubicBezTo>
                  <a:close/>
                  <a:moveTo>
                    <a:pt x="217" y="388"/>
                  </a:moveTo>
                  <a:cubicBezTo>
                    <a:pt x="217" y="388"/>
                    <a:pt x="218" y="388"/>
                    <a:pt x="218" y="388"/>
                  </a:cubicBezTo>
                  <a:cubicBezTo>
                    <a:pt x="218" y="388"/>
                    <a:pt x="218" y="388"/>
                    <a:pt x="219" y="387"/>
                  </a:cubicBezTo>
                  <a:cubicBezTo>
                    <a:pt x="219" y="387"/>
                    <a:pt x="219" y="387"/>
                    <a:pt x="220" y="386"/>
                  </a:cubicBezTo>
                  <a:cubicBezTo>
                    <a:pt x="220" y="386"/>
                    <a:pt x="220" y="386"/>
                    <a:pt x="220" y="386"/>
                  </a:cubicBezTo>
                  <a:cubicBezTo>
                    <a:pt x="221" y="386"/>
                    <a:pt x="221" y="386"/>
                    <a:pt x="221" y="385"/>
                  </a:cubicBezTo>
                  <a:cubicBezTo>
                    <a:pt x="222" y="385"/>
                    <a:pt x="222" y="385"/>
                    <a:pt x="222" y="385"/>
                  </a:cubicBezTo>
                  <a:cubicBezTo>
                    <a:pt x="222" y="386"/>
                    <a:pt x="223" y="386"/>
                    <a:pt x="223" y="387"/>
                  </a:cubicBezTo>
                  <a:cubicBezTo>
                    <a:pt x="222" y="388"/>
                    <a:pt x="222" y="387"/>
                    <a:pt x="221" y="388"/>
                  </a:cubicBezTo>
                  <a:cubicBezTo>
                    <a:pt x="221" y="388"/>
                    <a:pt x="221" y="389"/>
                    <a:pt x="220" y="389"/>
                  </a:cubicBezTo>
                  <a:cubicBezTo>
                    <a:pt x="220" y="389"/>
                    <a:pt x="220" y="389"/>
                    <a:pt x="219" y="389"/>
                  </a:cubicBezTo>
                  <a:cubicBezTo>
                    <a:pt x="219" y="389"/>
                    <a:pt x="218" y="391"/>
                    <a:pt x="217" y="390"/>
                  </a:cubicBezTo>
                  <a:cubicBezTo>
                    <a:pt x="217" y="389"/>
                    <a:pt x="217" y="390"/>
                    <a:pt x="217" y="388"/>
                  </a:cubicBezTo>
                  <a:close/>
                  <a:moveTo>
                    <a:pt x="206" y="398"/>
                  </a:moveTo>
                  <a:cubicBezTo>
                    <a:pt x="207" y="396"/>
                    <a:pt x="207" y="395"/>
                    <a:pt x="208" y="393"/>
                  </a:cubicBezTo>
                  <a:cubicBezTo>
                    <a:pt x="209" y="394"/>
                    <a:pt x="210" y="393"/>
                    <a:pt x="210" y="394"/>
                  </a:cubicBezTo>
                  <a:cubicBezTo>
                    <a:pt x="211" y="393"/>
                    <a:pt x="212" y="392"/>
                    <a:pt x="213" y="391"/>
                  </a:cubicBezTo>
                  <a:cubicBezTo>
                    <a:pt x="213" y="391"/>
                    <a:pt x="214" y="391"/>
                    <a:pt x="215" y="391"/>
                  </a:cubicBezTo>
                  <a:cubicBezTo>
                    <a:pt x="214" y="390"/>
                    <a:pt x="215" y="390"/>
                    <a:pt x="215" y="389"/>
                  </a:cubicBezTo>
                  <a:cubicBezTo>
                    <a:pt x="216" y="389"/>
                    <a:pt x="217" y="389"/>
                    <a:pt x="217" y="390"/>
                  </a:cubicBezTo>
                  <a:cubicBezTo>
                    <a:pt x="217" y="391"/>
                    <a:pt x="216" y="391"/>
                    <a:pt x="216" y="392"/>
                  </a:cubicBezTo>
                  <a:cubicBezTo>
                    <a:pt x="216" y="392"/>
                    <a:pt x="215" y="392"/>
                    <a:pt x="215" y="392"/>
                  </a:cubicBezTo>
                  <a:cubicBezTo>
                    <a:pt x="215" y="392"/>
                    <a:pt x="215" y="393"/>
                    <a:pt x="214" y="393"/>
                  </a:cubicBezTo>
                  <a:cubicBezTo>
                    <a:pt x="213" y="394"/>
                    <a:pt x="212" y="394"/>
                    <a:pt x="211" y="396"/>
                  </a:cubicBezTo>
                  <a:cubicBezTo>
                    <a:pt x="210" y="395"/>
                    <a:pt x="210" y="395"/>
                    <a:pt x="210" y="395"/>
                  </a:cubicBezTo>
                  <a:cubicBezTo>
                    <a:pt x="209" y="396"/>
                    <a:pt x="209" y="397"/>
                    <a:pt x="208" y="398"/>
                  </a:cubicBezTo>
                  <a:cubicBezTo>
                    <a:pt x="207" y="397"/>
                    <a:pt x="208" y="399"/>
                    <a:pt x="207" y="398"/>
                  </a:cubicBezTo>
                  <a:cubicBezTo>
                    <a:pt x="206" y="399"/>
                    <a:pt x="206" y="400"/>
                    <a:pt x="204" y="400"/>
                  </a:cubicBezTo>
                  <a:cubicBezTo>
                    <a:pt x="204" y="399"/>
                    <a:pt x="204" y="399"/>
                    <a:pt x="204" y="399"/>
                  </a:cubicBezTo>
                  <a:cubicBezTo>
                    <a:pt x="204" y="398"/>
                    <a:pt x="205" y="396"/>
                    <a:pt x="206" y="398"/>
                  </a:cubicBezTo>
                  <a:close/>
                  <a:moveTo>
                    <a:pt x="199" y="421"/>
                  </a:moveTo>
                  <a:cubicBezTo>
                    <a:pt x="199" y="420"/>
                    <a:pt x="199" y="419"/>
                    <a:pt x="199" y="419"/>
                  </a:cubicBezTo>
                  <a:cubicBezTo>
                    <a:pt x="200" y="419"/>
                    <a:pt x="200" y="418"/>
                    <a:pt x="200" y="418"/>
                  </a:cubicBezTo>
                  <a:cubicBezTo>
                    <a:pt x="200" y="418"/>
                    <a:pt x="201" y="418"/>
                    <a:pt x="201" y="418"/>
                  </a:cubicBezTo>
                  <a:cubicBezTo>
                    <a:pt x="201" y="418"/>
                    <a:pt x="201" y="417"/>
                    <a:pt x="201" y="417"/>
                  </a:cubicBezTo>
                  <a:cubicBezTo>
                    <a:pt x="201" y="416"/>
                    <a:pt x="202" y="417"/>
                    <a:pt x="202" y="416"/>
                  </a:cubicBezTo>
                  <a:cubicBezTo>
                    <a:pt x="202" y="416"/>
                    <a:pt x="202" y="416"/>
                    <a:pt x="202" y="416"/>
                  </a:cubicBezTo>
                  <a:cubicBezTo>
                    <a:pt x="203" y="415"/>
                    <a:pt x="204" y="416"/>
                    <a:pt x="204" y="415"/>
                  </a:cubicBezTo>
                  <a:cubicBezTo>
                    <a:pt x="205" y="414"/>
                    <a:pt x="204" y="414"/>
                    <a:pt x="204" y="413"/>
                  </a:cubicBezTo>
                  <a:cubicBezTo>
                    <a:pt x="205" y="413"/>
                    <a:pt x="205" y="414"/>
                    <a:pt x="206" y="414"/>
                  </a:cubicBezTo>
                  <a:cubicBezTo>
                    <a:pt x="207" y="413"/>
                    <a:pt x="207" y="411"/>
                    <a:pt x="208" y="411"/>
                  </a:cubicBezTo>
                  <a:cubicBezTo>
                    <a:pt x="208" y="409"/>
                    <a:pt x="210" y="409"/>
                    <a:pt x="211" y="410"/>
                  </a:cubicBezTo>
                  <a:cubicBezTo>
                    <a:pt x="211" y="411"/>
                    <a:pt x="211" y="411"/>
                    <a:pt x="210" y="411"/>
                  </a:cubicBezTo>
                  <a:cubicBezTo>
                    <a:pt x="210" y="411"/>
                    <a:pt x="210" y="412"/>
                    <a:pt x="210" y="412"/>
                  </a:cubicBezTo>
                  <a:cubicBezTo>
                    <a:pt x="210" y="412"/>
                    <a:pt x="209" y="412"/>
                    <a:pt x="209" y="412"/>
                  </a:cubicBezTo>
                  <a:cubicBezTo>
                    <a:pt x="209" y="413"/>
                    <a:pt x="209" y="413"/>
                    <a:pt x="209" y="413"/>
                  </a:cubicBezTo>
                  <a:cubicBezTo>
                    <a:pt x="209" y="414"/>
                    <a:pt x="211" y="414"/>
                    <a:pt x="211" y="415"/>
                  </a:cubicBezTo>
                  <a:cubicBezTo>
                    <a:pt x="210" y="414"/>
                    <a:pt x="210" y="415"/>
                    <a:pt x="209" y="416"/>
                  </a:cubicBezTo>
                  <a:cubicBezTo>
                    <a:pt x="209" y="416"/>
                    <a:pt x="209" y="416"/>
                    <a:pt x="209" y="416"/>
                  </a:cubicBezTo>
                  <a:cubicBezTo>
                    <a:pt x="208" y="416"/>
                    <a:pt x="208" y="415"/>
                    <a:pt x="208" y="415"/>
                  </a:cubicBezTo>
                  <a:cubicBezTo>
                    <a:pt x="207" y="416"/>
                    <a:pt x="207" y="416"/>
                    <a:pt x="206" y="417"/>
                  </a:cubicBezTo>
                  <a:cubicBezTo>
                    <a:pt x="207" y="418"/>
                    <a:pt x="206" y="418"/>
                    <a:pt x="206" y="419"/>
                  </a:cubicBezTo>
                  <a:cubicBezTo>
                    <a:pt x="205" y="419"/>
                    <a:pt x="205" y="419"/>
                    <a:pt x="205" y="418"/>
                  </a:cubicBezTo>
                  <a:cubicBezTo>
                    <a:pt x="204" y="418"/>
                    <a:pt x="205" y="419"/>
                    <a:pt x="204" y="419"/>
                  </a:cubicBezTo>
                  <a:cubicBezTo>
                    <a:pt x="204" y="419"/>
                    <a:pt x="203" y="419"/>
                    <a:pt x="203" y="419"/>
                  </a:cubicBezTo>
                  <a:cubicBezTo>
                    <a:pt x="202" y="419"/>
                    <a:pt x="203" y="420"/>
                    <a:pt x="203" y="421"/>
                  </a:cubicBezTo>
                  <a:cubicBezTo>
                    <a:pt x="202" y="420"/>
                    <a:pt x="203" y="420"/>
                    <a:pt x="202" y="420"/>
                  </a:cubicBezTo>
                  <a:cubicBezTo>
                    <a:pt x="202" y="420"/>
                    <a:pt x="202" y="421"/>
                    <a:pt x="202" y="421"/>
                  </a:cubicBezTo>
                  <a:cubicBezTo>
                    <a:pt x="202" y="421"/>
                    <a:pt x="202" y="422"/>
                    <a:pt x="202" y="422"/>
                  </a:cubicBezTo>
                  <a:cubicBezTo>
                    <a:pt x="201" y="422"/>
                    <a:pt x="199" y="420"/>
                    <a:pt x="199" y="422"/>
                  </a:cubicBezTo>
                  <a:cubicBezTo>
                    <a:pt x="199" y="422"/>
                    <a:pt x="199" y="422"/>
                    <a:pt x="198" y="422"/>
                  </a:cubicBezTo>
                  <a:cubicBezTo>
                    <a:pt x="198" y="421"/>
                    <a:pt x="198" y="421"/>
                    <a:pt x="199" y="421"/>
                  </a:cubicBezTo>
                  <a:close/>
                  <a:moveTo>
                    <a:pt x="190" y="411"/>
                  </a:moveTo>
                  <a:cubicBezTo>
                    <a:pt x="192" y="411"/>
                    <a:pt x="192" y="413"/>
                    <a:pt x="190" y="413"/>
                  </a:cubicBezTo>
                  <a:cubicBezTo>
                    <a:pt x="190" y="412"/>
                    <a:pt x="190" y="412"/>
                    <a:pt x="190" y="411"/>
                  </a:cubicBezTo>
                  <a:close/>
                  <a:moveTo>
                    <a:pt x="181" y="419"/>
                  </a:moveTo>
                  <a:cubicBezTo>
                    <a:pt x="183" y="419"/>
                    <a:pt x="183" y="417"/>
                    <a:pt x="185" y="417"/>
                  </a:cubicBezTo>
                  <a:cubicBezTo>
                    <a:pt x="186" y="417"/>
                    <a:pt x="185" y="416"/>
                    <a:pt x="185" y="415"/>
                  </a:cubicBezTo>
                  <a:cubicBezTo>
                    <a:pt x="186" y="415"/>
                    <a:pt x="187" y="415"/>
                    <a:pt x="187" y="414"/>
                  </a:cubicBezTo>
                  <a:cubicBezTo>
                    <a:pt x="188" y="413"/>
                    <a:pt x="189" y="414"/>
                    <a:pt x="189" y="414"/>
                  </a:cubicBezTo>
                  <a:cubicBezTo>
                    <a:pt x="189" y="416"/>
                    <a:pt x="187" y="415"/>
                    <a:pt x="187" y="417"/>
                  </a:cubicBezTo>
                  <a:cubicBezTo>
                    <a:pt x="186" y="417"/>
                    <a:pt x="186" y="417"/>
                    <a:pt x="186" y="417"/>
                  </a:cubicBezTo>
                  <a:cubicBezTo>
                    <a:pt x="185" y="418"/>
                    <a:pt x="186" y="418"/>
                    <a:pt x="186" y="419"/>
                  </a:cubicBezTo>
                  <a:cubicBezTo>
                    <a:pt x="185" y="419"/>
                    <a:pt x="185" y="419"/>
                    <a:pt x="185" y="419"/>
                  </a:cubicBezTo>
                  <a:cubicBezTo>
                    <a:pt x="184" y="420"/>
                    <a:pt x="184" y="421"/>
                    <a:pt x="183" y="420"/>
                  </a:cubicBezTo>
                  <a:cubicBezTo>
                    <a:pt x="183" y="422"/>
                    <a:pt x="183" y="423"/>
                    <a:pt x="182" y="425"/>
                  </a:cubicBezTo>
                  <a:cubicBezTo>
                    <a:pt x="181" y="424"/>
                    <a:pt x="181" y="423"/>
                    <a:pt x="181" y="423"/>
                  </a:cubicBezTo>
                  <a:cubicBezTo>
                    <a:pt x="180" y="421"/>
                    <a:pt x="182" y="421"/>
                    <a:pt x="181" y="419"/>
                  </a:cubicBezTo>
                  <a:close/>
                  <a:moveTo>
                    <a:pt x="176" y="427"/>
                  </a:moveTo>
                  <a:cubicBezTo>
                    <a:pt x="178" y="427"/>
                    <a:pt x="179" y="426"/>
                    <a:pt x="180" y="424"/>
                  </a:cubicBezTo>
                  <a:cubicBezTo>
                    <a:pt x="181" y="424"/>
                    <a:pt x="181" y="425"/>
                    <a:pt x="181" y="427"/>
                  </a:cubicBezTo>
                  <a:cubicBezTo>
                    <a:pt x="180" y="427"/>
                    <a:pt x="180" y="428"/>
                    <a:pt x="178" y="428"/>
                  </a:cubicBezTo>
                  <a:cubicBezTo>
                    <a:pt x="177" y="427"/>
                    <a:pt x="177" y="429"/>
                    <a:pt x="177" y="429"/>
                  </a:cubicBezTo>
                  <a:cubicBezTo>
                    <a:pt x="175" y="429"/>
                    <a:pt x="177" y="428"/>
                    <a:pt x="176" y="427"/>
                  </a:cubicBezTo>
                  <a:close/>
                  <a:moveTo>
                    <a:pt x="174" y="432"/>
                  </a:moveTo>
                  <a:cubicBezTo>
                    <a:pt x="175" y="432"/>
                    <a:pt x="175" y="434"/>
                    <a:pt x="174" y="434"/>
                  </a:cubicBezTo>
                  <a:cubicBezTo>
                    <a:pt x="174" y="433"/>
                    <a:pt x="174" y="433"/>
                    <a:pt x="174" y="432"/>
                  </a:cubicBezTo>
                  <a:close/>
                  <a:moveTo>
                    <a:pt x="173" y="436"/>
                  </a:moveTo>
                  <a:cubicBezTo>
                    <a:pt x="172" y="437"/>
                    <a:pt x="172" y="438"/>
                    <a:pt x="170" y="438"/>
                  </a:cubicBezTo>
                  <a:cubicBezTo>
                    <a:pt x="170" y="437"/>
                    <a:pt x="172" y="436"/>
                    <a:pt x="173" y="436"/>
                  </a:cubicBezTo>
                  <a:close/>
                  <a:moveTo>
                    <a:pt x="168" y="441"/>
                  </a:moveTo>
                  <a:cubicBezTo>
                    <a:pt x="168" y="441"/>
                    <a:pt x="170" y="441"/>
                    <a:pt x="169" y="440"/>
                  </a:cubicBezTo>
                  <a:cubicBezTo>
                    <a:pt x="170" y="440"/>
                    <a:pt x="170" y="440"/>
                    <a:pt x="170" y="440"/>
                  </a:cubicBezTo>
                  <a:cubicBezTo>
                    <a:pt x="170" y="442"/>
                    <a:pt x="169" y="441"/>
                    <a:pt x="168" y="442"/>
                  </a:cubicBezTo>
                  <a:cubicBezTo>
                    <a:pt x="168" y="443"/>
                    <a:pt x="168" y="445"/>
                    <a:pt x="167" y="445"/>
                  </a:cubicBezTo>
                  <a:cubicBezTo>
                    <a:pt x="167" y="444"/>
                    <a:pt x="167" y="442"/>
                    <a:pt x="168" y="442"/>
                  </a:cubicBezTo>
                  <a:cubicBezTo>
                    <a:pt x="168" y="441"/>
                    <a:pt x="168" y="441"/>
                    <a:pt x="168" y="441"/>
                  </a:cubicBezTo>
                  <a:close/>
                  <a:moveTo>
                    <a:pt x="247" y="396"/>
                  </a:moveTo>
                  <a:cubicBezTo>
                    <a:pt x="247" y="396"/>
                    <a:pt x="297" y="379"/>
                    <a:pt x="325" y="419"/>
                  </a:cubicBezTo>
                  <a:cubicBezTo>
                    <a:pt x="325" y="419"/>
                    <a:pt x="335" y="433"/>
                    <a:pt x="331" y="454"/>
                  </a:cubicBezTo>
                  <a:cubicBezTo>
                    <a:pt x="331" y="454"/>
                    <a:pt x="336" y="425"/>
                    <a:pt x="300" y="405"/>
                  </a:cubicBezTo>
                  <a:cubicBezTo>
                    <a:pt x="285" y="396"/>
                    <a:pt x="265" y="396"/>
                    <a:pt x="249" y="401"/>
                  </a:cubicBezTo>
                  <a:cubicBezTo>
                    <a:pt x="235" y="405"/>
                    <a:pt x="223" y="411"/>
                    <a:pt x="211" y="420"/>
                  </a:cubicBezTo>
                  <a:cubicBezTo>
                    <a:pt x="200" y="430"/>
                    <a:pt x="190" y="443"/>
                    <a:pt x="183" y="456"/>
                  </a:cubicBezTo>
                  <a:cubicBezTo>
                    <a:pt x="180" y="462"/>
                    <a:pt x="177" y="467"/>
                    <a:pt x="174" y="473"/>
                  </a:cubicBezTo>
                  <a:cubicBezTo>
                    <a:pt x="171" y="479"/>
                    <a:pt x="167" y="486"/>
                    <a:pt x="165" y="492"/>
                  </a:cubicBezTo>
                  <a:cubicBezTo>
                    <a:pt x="165" y="492"/>
                    <a:pt x="182" y="417"/>
                    <a:pt x="247" y="396"/>
                  </a:cubicBezTo>
                  <a:close/>
                  <a:moveTo>
                    <a:pt x="165" y="449"/>
                  </a:moveTo>
                  <a:cubicBezTo>
                    <a:pt x="165" y="448"/>
                    <a:pt x="165" y="447"/>
                    <a:pt x="165" y="447"/>
                  </a:cubicBezTo>
                  <a:cubicBezTo>
                    <a:pt x="165" y="447"/>
                    <a:pt x="166" y="447"/>
                    <a:pt x="166" y="445"/>
                  </a:cubicBezTo>
                  <a:cubicBezTo>
                    <a:pt x="167" y="445"/>
                    <a:pt x="166" y="447"/>
                    <a:pt x="167" y="448"/>
                  </a:cubicBezTo>
                  <a:cubicBezTo>
                    <a:pt x="166" y="448"/>
                    <a:pt x="165" y="449"/>
                    <a:pt x="165" y="450"/>
                  </a:cubicBezTo>
                  <a:cubicBezTo>
                    <a:pt x="165" y="450"/>
                    <a:pt x="164" y="450"/>
                    <a:pt x="165" y="449"/>
                  </a:cubicBezTo>
                  <a:cubicBezTo>
                    <a:pt x="165" y="449"/>
                    <a:pt x="165" y="449"/>
                    <a:pt x="165" y="449"/>
                  </a:cubicBezTo>
                  <a:close/>
                  <a:moveTo>
                    <a:pt x="137" y="502"/>
                  </a:moveTo>
                  <a:cubicBezTo>
                    <a:pt x="138" y="502"/>
                    <a:pt x="138" y="505"/>
                    <a:pt x="138" y="506"/>
                  </a:cubicBezTo>
                  <a:cubicBezTo>
                    <a:pt x="137" y="507"/>
                    <a:pt x="137" y="503"/>
                    <a:pt x="137" y="502"/>
                  </a:cubicBezTo>
                  <a:close/>
                  <a:moveTo>
                    <a:pt x="135" y="525"/>
                  </a:moveTo>
                  <a:cubicBezTo>
                    <a:pt x="135" y="526"/>
                    <a:pt x="135" y="527"/>
                    <a:pt x="135" y="528"/>
                  </a:cubicBezTo>
                  <a:cubicBezTo>
                    <a:pt x="133" y="528"/>
                    <a:pt x="134" y="525"/>
                    <a:pt x="135" y="525"/>
                  </a:cubicBezTo>
                  <a:close/>
                  <a:moveTo>
                    <a:pt x="135" y="537"/>
                  </a:moveTo>
                  <a:cubicBezTo>
                    <a:pt x="133" y="538"/>
                    <a:pt x="135" y="530"/>
                    <a:pt x="135" y="530"/>
                  </a:cubicBezTo>
                  <a:cubicBezTo>
                    <a:pt x="137" y="530"/>
                    <a:pt x="135" y="537"/>
                    <a:pt x="135" y="537"/>
                  </a:cubicBezTo>
                  <a:close/>
                  <a:moveTo>
                    <a:pt x="136" y="544"/>
                  </a:moveTo>
                  <a:cubicBezTo>
                    <a:pt x="134" y="544"/>
                    <a:pt x="135" y="543"/>
                    <a:pt x="135" y="541"/>
                  </a:cubicBezTo>
                  <a:cubicBezTo>
                    <a:pt x="135" y="541"/>
                    <a:pt x="135" y="539"/>
                    <a:pt x="135" y="539"/>
                  </a:cubicBezTo>
                  <a:cubicBezTo>
                    <a:pt x="136" y="539"/>
                    <a:pt x="136" y="539"/>
                    <a:pt x="136" y="539"/>
                  </a:cubicBezTo>
                  <a:cubicBezTo>
                    <a:pt x="136" y="540"/>
                    <a:pt x="136" y="540"/>
                    <a:pt x="136" y="541"/>
                  </a:cubicBezTo>
                  <a:cubicBezTo>
                    <a:pt x="136" y="542"/>
                    <a:pt x="137" y="543"/>
                    <a:pt x="136" y="544"/>
                  </a:cubicBezTo>
                  <a:close/>
                  <a:moveTo>
                    <a:pt x="138" y="513"/>
                  </a:moveTo>
                  <a:cubicBezTo>
                    <a:pt x="138" y="515"/>
                    <a:pt x="137" y="517"/>
                    <a:pt x="136" y="518"/>
                  </a:cubicBezTo>
                  <a:cubicBezTo>
                    <a:pt x="136" y="519"/>
                    <a:pt x="136" y="520"/>
                    <a:pt x="136" y="522"/>
                  </a:cubicBezTo>
                  <a:cubicBezTo>
                    <a:pt x="135" y="522"/>
                    <a:pt x="135" y="521"/>
                    <a:pt x="135" y="520"/>
                  </a:cubicBezTo>
                  <a:cubicBezTo>
                    <a:pt x="135" y="520"/>
                    <a:pt x="135" y="519"/>
                    <a:pt x="136" y="519"/>
                  </a:cubicBezTo>
                  <a:cubicBezTo>
                    <a:pt x="136" y="518"/>
                    <a:pt x="135" y="516"/>
                    <a:pt x="136" y="516"/>
                  </a:cubicBezTo>
                  <a:cubicBezTo>
                    <a:pt x="136" y="515"/>
                    <a:pt x="136" y="515"/>
                    <a:pt x="136" y="514"/>
                  </a:cubicBezTo>
                  <a:cubicBezTo>
                    <a:pt x="136" y="512"/>
                    <a:pt x="137" y="513"/>
                    <a:pt x="137" y="512"/>
                  </a:cubicBezTo>
                  <a:cubicBezTo>
                    <a:pt x="137" y="510"/>
                    <a:pt x="138" y="509"/>
                    <a:pt x="139" y="507"/>
                  </a:cubicBezTo>
                  <a:cubicBezTo>
                    <a:pt x="139" y="507"/>
                    <a:pt x="139" y="508"/>
                    <a:pt x="139" y="508"/>
                  </a:cubicBezTo>
                  <a:cubicBezTo>
                    <a:pt x="139" y="510"/>
                    <a:pt x="138" y="511"/>
                    <a:pt x="138" y="513"/>
                  </a:cubicBezTo>
                  <a:close/>
                  <a:moveTo>
                    <a:pt x="139" y="506"/>
                  </a:moveTo>
                  <a:cubicBezTo>
                    <a:pt x="139" y="503"/>
                    <a:pt x="139" y="503"/>
                    <a:pt x="139" y="503"/>
                  </a:cubicBezTo>
                  <a:cubicBezTo>
                    <a:pt x="140" y="502"/>
                    <a:pt x="140" y="507"/>
                    <a:pt x="139" y="506"/>
                  </a:cubicBezTo>
                  <a:close/>
                  <a:moveTo>
                    <a:pt x="140" y="498"/>
                  </a:moveTo>
                  <a:cubicBezTo>
                    <a:pt x="139" y="498"/>
                    <a:pt x="139" y="497"/>
                    <a:pt x="139" y="497"/>
                  </a:cubicBezTo>
                  <a:cubicBezTo>
                    <a:pt x="138" y="496"/>
                    <a:pt x="140" y="496"/>
                    <a:pt x="140" y="496"/>
                  </a:cubicBezTo>
                  <a:cubicBezTo>
                    <a:pt x="140" y="494"/>
                    <a:pt x="139" y="494"/>
                    <a:pt x="139" y="493"/>
                  </a:cubicBezTo>
                  <a:cubicBezTo>
                    <a:pt x="139" y="493"/>
                    <a:pt x="140" y="493"/>
                    <a:pt x="140" y="493"/>
                  </a:cubicBezTo>
                  <a:cubicBezTo>
                    <a:pt x="141" y="494"/>
                    <a:pt x="140" y="495"/>
                    <a:pt x="141" y="495"/>
                  </a:cubicBezTo>
                  <a:cubicBezTo>
                    <a:pt x="141" y="496"/>
                    <a:pt x="139" y="496"/>
                    <a:pt x="140" y="498"/>
                  </a:cubicBezTo>
                  <a:close/>
                  <a:moveTo>
                    <a:pt x="289" y="273"/>
                  </a:moveTo>
                  <a:cubicBezTo>
                    <a:pt x="289" y="273"/>
                    <a:pt x="289" y="273"/>
                    <a:pt x="289" y="273"/>
                  </a:cubicBezTo>
                  <a:cubicBezTo>
                    <a:pt x="290" y="273"/>
                    <a:pt x="290" y="273"/>
                    <a:pt x="291" y="273"/>
                  </a:cubicBezTo>
                  <a:cubicBezTo>
                    <a:pt x="292" y="272"/>
                    <a:pt x="292" y="272"/>
                    <a:pt x="292" y="271"/>
                  </a:cubicBezTo>
                  <a:cubicBezTo>
                    <a:pt x="293" y="271"/>
                    <a:pt x="295" y="271"/>
                    <a:pt x="295" y="271"/>
                  </a:cubicBezTo>
                  <a:cubicBezTo>
                    <a:pt x="295" y="271"/>
                    <a:pt x="295" y="271"/>
                    <a:pt x="296" y="271"/>
                  </a:cubicBezTo>
                  <a:cubicBezTo>
                    <a:pt x="296" y="271"/>
                    <a:pt x="296" y="270"/>
                    <a:pt x="297" y="271"/>
                  </a:cubicBezTo>
                  <a:cubicBezTo>
                    <a:pt x="297" y="270"/>
                    <a:pt x="298" y="270"/>
                    <a:pt x="298" y="270"/>
                  </a:cubicBezTo>
                  <a:cubicBezTo>
                    <a:pt x="298" y="270"/>
                    <a:pt x="299" y="270"/>
                    <a:pt x="299" y="270"/>
                  </a:cubicBezTo>
                  <a:cubicBezTo>
                    <a:pt x="299" y="270"/>
                    <a:pt x="300" y="270"/>
                    <a:pt x="300" y="270"/>
                  </a:cubicBezTo>
                  <a:cubicBezTo>
                    <a:pt x="300" y="270"/>
                    <a:pt x="301" y="270"/>
                    <a:pt x="301" y="270"/>
                  </a:cubicBezTo>
                  <a:cubicBezTo>
                    <a:pt x="301" y="270"/>
                    <a:pt x="302" y="270"/>
                    <a:pt x="302" y="269"/>
                  </a:cubicBezTo>
                  <a:cubicBezTo>
                    <a:pt x="302" y="269"/>
                    <a:pt x="302" y="269"/>
                    <a:pt x="302" y="269"/>
                  </a:cubicBezTo>
                  <a:cubicBezTo>
                    <a:pt x="302" y="268"/>
                    <a:pt x="302" y="267"/>
                    <a:pt x="302" y="266"/>
                  </a:cubicBezTo>
                  <a:cubicBezTo>
                    <a:pt x="303" y="267"/>
                    <a:pt x="303" y="267"/>
                    <a:pt x="304" y="267"/>
                  </a:cubicBezTo>
                  <a:cubicBezTo>
                    <a:pt x="305" y="266"/>
                    <a:pt x="306" y="264"/>
                    <a:pt x="308" y="263"/>
                  </a:cubicBezTo>
                  <a:cubicBezTo>
                    <a:pt x="308" y="263"/>
                    <a:pt x="308" y="263"/>
                    <a:pt x="308" y="262"/>
                  </a:cubicBezTo>
                  <a:cubicBezTo>
                    <a:pt x="308" y="263"/>
                    <a:pt x="309" y="263"/>
                    <a:pt x="309" y="263"/>
                  </a:cubicBezTo>
                  <a:cubicBezTo>
                    <a:pt x="311" y="261"/>
                    <a:pt x="314" y="260"/>
                    <a:pt x="317" y="258"/>
                  </a:cubicBezTo>
                  <a:cubicBezTo>
                    <a:pt x="317" y="257"/>
                    <a:pt x="317" y="257"/>
                    <a:pt x="317" y="256"/>
                  </a:cubicBezTo>
                  <a:cubicBezTo>
                    <a:pt x="319" y="258"/>
                    <a:pt x="319" y="255"/>
                    <a:pt x="320" y="255"/>
                  </a:cubicBezTo>
                  <a:cubicBezTo>
                    <a:pt x="320" y="255"/>
                    <a:pt x="320" y="255"/>
                    <a:pt x="321" y="256"/>
                  </a:cubicBezTo>
                  <a:cubicBezTo>
                    <a:pt x="322" y="255"/>
                    <a:pt x="323" y="254"/>
                    <a:pt x="325" y="253"/>
                  </a:cubicBezTo>
                  <a:cubicBezTo>
                    <a:pt x="328" y="251"/>
                    <a:pt x="446" y="200"/>
                    <a:pt x="428" y="131"/>
                  </a:cubicBezTo>
                  <a:cubicBezTo>
                    <a:pt x="425" y="123"/>
                    <a:pt x="412" y="99"/>
                    <a:pt x="400" y="93"/>
                  </a:cubicBezTo>
                  <a:cubicBezTo>
                    <a:pt x="413" y="98"/>
                    <a:pt x="429" y="115"/>
                    <a:pt x="435" y="135"/>
                  </a:cubicBezTo>
                  <a:cubicBezTo>
                    <a:pt x="445" y="168"/>
                    <a:pt x="419" y="195"/>
                    <a:pt x="403" y="209"/>
                  </a:cubicBezTo>
                  <a:cubicBezTo>
                    <a:pt x="387" y="222"/>
                    <a:pt x="357" y="240"/>
                    <a:pt x="339" y="250"/>
                  </a:cubicBezTo>
                  <a:cubicBezTo>
                    <a:pt x="329" y="255"/>
                    <a:pt x="324" y="258"/>
                    <a:pt x="319" y="260"/>
                  </a:cubicBezTo>
                  <a:cubicBezTo>
                    <a:pt x="318" y="261"/>
                    <a:pt x="317" y="262"/>
                    <a:pt x="316" y="263"/>
                  </a:cubicBezTo>
                  <a:cubicBezTo>
                    <a:pt x="316" y="264"/>
                    <a:pt x="315" y="263"/>
                    <a:pt x="314" y="263"/>
                  </a:cubicBezTo>
                  <a:cubicBezTo>
                    <a:pt x="313" y="264"/>
                    <a:pt x="311" y="265"/>
                    <a:pt x="309" y="266"/>
                  </a:cubicBezTo>
                  <a:cubicBezTo>
                    <a:pt x="309" y="266"/>
                    <a:pt x="309" y="267"/>
                    <a:pt x="309" y="267"/>
                  </a:cubicBezTo>
                  <a:cubicBezTo>
                    <a:pt x="309" y="267"/>
                    <a:pt x="308" y="267"/>
                    <a:pt x="308" y="267"/>
                  </a:cubicBezTo>
                  <a:cubicBezTo>
                    <a:pt x="307" y="268"/>
                    <a:pt x="307" y="267"/>
                    <a:pt x="307" y="267"/>
                  </a:cubicBezTo>
                  <a:cubicBezTo>
                    <a:pt x="306" y="268"/>
                    <a:pt x="306" y="268"/>
                    <a:pt x="306" y="268"/>
                  </a:cubicBezTo>
                  <a:cubicBezTo>
                    <a:pt x="305" y="268"/>
                    <a:pt x="305" y="268"/>
                    <a:pt x="305" y="268"/>
                  </a:cubicBezTo>
                  <a:cubicBezTo>
                    <a:pt x="304" y="269"/>
                    <a:pt x="304" y="269"/>
                    <a:pt x="304" y="269"/>
                  </a:cubicBezTo>
                  <a:cubicBezTo>
                    <a:pt x="303" y="269"/>
                    <a:pt x="303" y="269"/>
                    <a:pt x="303" y="269"/>
                  </a:cubicBezTo>
                  <a:cubicBezTo>
                    <a:pt x="302" y="270"/>
                    <a:pt x="303" y="270"/>
                    <a:pt x="302" y="270"/>
                  </a:cubicBezTo>
                  <a:cubicBezTo>
                    <a:pt x="302" y="270"/>
                    <a:pt x="302" y="270"/>
                    <a:pt x="302" y="270"/>
                  </a:cubicBezTo>
                  <a:cubicBezTo>
                    <a:pt x="301" y="270"/>
                    <a:pt x="301" y="270"/>
                    <a:pt x="301" y="270"/>
                  </a:cubicBezTo>
                  <a:cubicBezTo>
                    <a:pt x="300" y="271"/>
                    <a:pt x="299" y="272"/>
                    <a:pt x="299" y="272"/>
                  </a:cubicBezTo>
                  <a:cubicBezTo>
                    <a:pt x="298" y="272"/>
                    <a:pt x="298" y="272"/>
                    <a:pt x="298" y="272"/>
                  </a:cubicBezTo>
                  <a:cubicBezTo>
                    <a:pt x="297" y="272"/>
                    <a:pt x="297" y="272"/>
                    <a:pt x="297" y="272"/>
                  </a:cubicBezTo>
                  <a:cubicBezTo>
                    <a:pt x="296" y="272"/>
                    <a:pt x="296" y="272"/>
                    <a:pt x="295" y="272"/>
                  </a:cubicBezTo>
                  <a:cubicBezTo>
                    <a:pt x="295" y="272"/>
                    <a:pt x="296" y="273"/>
                    <a:pt x="295" y="273"/>
                  </a:cubicBezTo>
                  <a:cubicBezTo>
                    <a:pt x="294" y="274"/>
                    <a:pt x="293" y="274"/>
                    <a:pt x="292" y="273"/>
                  </a:cubicBezTo>
                  <a:cubicBezTo>
                    <a:pt x="291" y="274"/>
                    <a:pt x="289" y="274"/>
                    <a:pt x="289" y="274"/>
                  </a:cubicBezTo>
                  <a:cubicBezTo>
                    <a:pt x="289" y="274"/>
                    <a:pt x="288" y="274"/>
                    <a:pt x="288" y="275"/>
                  </a:cubicBezTo>
                  <a:cubicBezTo>
                    <a:pt x="288" y="275"/>
                    <a:pt x="288" y="274"/>
                    <a:pt x="288" y="274"/>
                  </a:cubicBezTo>
                  <a:cubicBezTo>
                    <a:pt x="287" y="273"/>
                    <a:pt x="287" y="273"/>
                    <a:pt x="287" y="273"/>
                  </a:cubicBezTo>
                  <a:cubicBezTo>
                    <a:pt x="287" y="273"/>
                    <a:pt x="289" y="273"/>
                    <a:pt x="289" y="273"/>
                  </a:cubicBezTo>
                  <a:close/>
                  <a:moveTo>
                    <a:pt x="284" y="292"/>
                  </a:moveTo>
                  <a:cubicBezTo>
                    <a:pt x="284" y="291"/>
                    <a:pt x="285" y="292"/>
                    <a:pt x="285" y="292"/>
                  </a:cubicBezTo>
                  <a:cubicBezTo>
                    <a:pt x="285" y="292"/>
                    <a:pt x="285" y="291"/>
                    <a:pt x="286" y="291"/>
                  </a:cubicBezTo>
                  <a:cubicBezTo>
                    <a:pt x="286" y="291"/>
                    <a:pt x="286" y="291"/>
                    <a:pt x="287" y="291"/>
                  </a:cubicBezTo>
                  <a:cubicBezTo>
                    <a:pt x="287" y="291"/>
                    <a:pt x="287" y="290"/>
                    <a:pt x="287" y="290"/>
                  </a:cubicBezTo>
                  <a:cubicBezTo>
                    <a:pt x="287" y="290"/>
                    <a:pt x="287" y="290"/>
                    <a:pt x="287" y="290"/>
                  </a:cubicBezTo>
                  <a:cubicBezTo>
                    <a:pt x="288" y="290"/>
                    <a:pt x="288" y="290"/>
                    <a:pt x="289" y="289"/>
                  </a:cubicBezTo>
                  <a:cubicBezTo>
                    <a:pt x="289" y="289"/>
                    <a:pt x="289" y="290"/>
                    <a:pt x="290" y="290"/>
                  </a:cubicBezTo>
                  <a:cubicBezTo>
                    <a:pt x="290" y="289"/>
                    <a:pt x="291" y="289"/>
                    <a:pt x="292" y="290"/>
                  </a:cubicBezTo>
                  <a:cubicBezTo>
                    <a:pt x="291" y="290"/>
                    <a:pt x="291" y="291"/>
                    <a:pt x="290" y="291"/>
                  </a:cubicBezTo>
                  <a:cubicBezTo>
                    <a:pt x="290" y="291"/>
                    <a:pt x="290" y="290"/>
                    <a:pt x="290" y="290"/>
                  </a:cubicBezTo>
                  <a:cubicBezTo>
                    <a:pt x="290" y="290"/>
                    <a:pt x="289" y="291"/>
                    <a:pt x="289" y="291"/>
                  </a:cubicBezTo>
                  <a:cubicBezTo>
                    <a:pt x="289" y="291"/>
                    <a:pt x="288" y="290"/>
                    <a:pt x="287" y="292"/>
                  </a:cubicBezTo>
                  <a:cubicBezTo>
                    <a:pt x="287" y="292"/>
                    <a:pt x="287" y="293"/>
                    <a:pt x="286" y="293"/>
                  </a:cubicBezTo>
                  <a:cubicBezTo>
                    <a:pt x="286" y="293"/>
                    <a:pt x="285" y="293"/>
                    <a:pt x="285" y="293"/>
                  </a:cubicBezTo>
                  <a:cubicBezTo>
                    <a:pt x="285" y="293"/>
                    <a:pt x="284" y="293"/>
                    <a:pt x="283" y="292"/>
                  </a:cubicBezTo>
                  <a:cubicBezTo>
                    <a:pt x="284" y="292"/>
                    <a:pt x="283" y="292"/>
                    <a:pt x="284" y="292"/>
                  </a:cubicBezTo>
                  <a:close/>
                  <a:moveTo>
                    <a:pt x="282" y="292"/>
                  </a:moveTo>
                  <a:cubicBezTo>
                    <a:pt x="283" y="293"/>
                    <a:pt x="283" y="294"/>
                    <a:pt x="284" y="295"/>
                  </a:cubicBezTo>
                  <a:cubicBezTo>
                    <a:pt x="283" y="296"/>
                    <a:pt x="283" y="294"/>
                    <a:pt x="282" y="294"/>
                  </a:cubicBezTo>
                  <a:cubicBezTo>
                    <a:pt x="281" y="294"/>
                    <a:pt x="280" y="294"/>
                    <a:pt x="278" y="295"/>
                  </a:cubicBezTo>
                  <a:cubicBezTo>
                    <a:pt x="278" y="292"/>
                    <a:pt x="281" y="293"/>
                    <a:pt x="282" y="292"/>
                  </a:cubicBezTo>
                  <a:close/>
                  <a:moveTo>
                    <a:pt x="282" y="279"/>
                  </a:moveTo>
                  <a:cubicBezTo>
                    <a:pt x="282" y="279"/>
                    <a:pt x="281" y="280"/>
                    <a:pt x="282" y="280"/>
                  </a:cubicBezTo>
                  <a:cubicBezTo>
                    <a:pt x="281" y="281"/>
                    <a:pt x="280" y="280"/>
                    <a:pt x="280" y="281"/>
                  </a:cubicBezTo>
                  <a:cubicBezTo>
                    <a:pt x="279" y="281"/>
                    <a:pt x="277" y="283"/>
                    <a:pt x="276" y="282"/>
                  </a:cubicBezTo>
                  <a:cubicBezTo>
                    <a:pt x="278" y="281"/>
                    <a:pt x="280" y="279"/>
                    <a:pt x="282" y="279"/>
                  </a:cubicBezTo>
                  <a:close/>
                  <a:moveTo>
                    <a:pt x="256" y="274"/>
                  </a:moveTo>
                  <a:cubicBezTo>
                    <a:pt x="257" y="274"/>
                    <a:pt x="257" y="274"/>
                    <a:pt x="258" y="273"/>
                  </a:cubicBezTo>
                  <a:cubicBezTo>
                    <a:pt x="259" y="273"/>
                    <a:pt x="259" y="274"/>
                    <a:pt x="259" y="275"/>
                  </a:cubicBezTo>
                  <a:cubicBezTo>
                    <a:pt x="258" y="275"/>
                    <a:pt x="257" y="275"/>
                    <a:pt x="256" y="276"/>
                  </a:cubicBezTo>
                  <a:cubicBezTo>
                    <a:pt x="256" y="275"/>
                    <a:pt x="256" y="275"/>
                    <a:pt x="256" y="274"/>
                  </a:cubicBezTo>
                  <a:close/>
                  <a:moveTo>
                    <a:pt x="249" y="294"/>
                  </a:moveTo>
                  <a:cubicBezTo>
                    <a:pt x="252" y="293"/>
                    <a:pt x="252" y="293"/>
                    <a:pt x="252" y="293"/>
                  </a:cubicBezTo>
                  <a:cubicBezTo>
                    <a:pt x="252" y="294"/>
                    <a:pt x="247" y="297"/>
                    <a:pt x="246" y="297"/>
                  </a:cubicBezTo>
                  <a:cubicBezTo>
                    <a:pt x="246" y="296"/>
                    <a:pt x="248" y="294"/>
                    <a:pt x="249" y="294"/>
                  </a:cubicBezTo>
                  <a:close/>
                  <a:moveTo>
                    <a:pt x="238" y="326"/>
                  </a:moveTo>
                  <a:cubicBezTo>
                    <a:pt x="238" y="327"/>
                    <a:pt x="237" y="325"/>
                    <a:pt x="236" y="326"/>
                  </a:cubicBezTo>
                  <a:cubicBezTo>
                    <a:pt x="235" y="327"/>
                    <a:pt x="234" y="329"/>
                    <a:pt x="233" y="327"/>
                  </a:cubicBezTo>
                  <a:cubicBezTo>
                    <a:pt x="234" y="326"/>
                    <a:pt x="235" y="326"/>
                    <a:pt x="236" y="326"/>
                  </a:cubicBezTo>
                  <a:cubicBezTo>
                    <a:pt x="237" y="325"/>
                    <a:pt x="238" y="324"/>
                    <a:pt x="239" y="324"/>
                  </a:cubicBezTo>
                  <a:cubicBezTo>
                    <a:pt x="239" y="325"/>
                    <a:pt x="239" y="325"/>
                    <a:pt x="238" y="326"/>
                  </a:cubicBezTo>
                  <a:close/>
                  <a:moveTo>
                    <a:pt x="243" y="313"/>
                  </a:moveTo>
                  <a:cubicBezTo>
                    <a:pt x="243" y="315"/>
                    <a:pt x="241" y="314"/>
                    <a:pt x="241" y="314"/>
                  </a:cubicBezTo>
                  <a:cubicBezTo>
                    <a:pt x="240" y="312"/>
                    <a:pt x="242" y="314"/>
                    <a:pt x="243" y="313"/>
                  </a:cubicBezTo>
                  <a:close/>
                  <a:moveTo>
                    <a:pt x="240" y="314"/>
                  </a:moveTo>
                  <a:cubicBezTo>
                    <a:pt x="240" y="315"/>
                    <a:pt x="240" y="315"/>
                    <a:pt x="240" y="316"/>
                  </a:cubicBezTo>
                  <a:cubicBezTo>
                    <a:pt x="240" y="316"/>
                    <a:pt x="239" y="317"/>
                    <a:pt x="239" y="317"/>
                  </a:cubicBezTo>
                  <a:cubicBezTo>
                    <a:pt x="238" y="316"/>
                    <a:pt x="239" y="315"/>
                    <a:pt x="240" y="314"/>
                  </a:cubicBezTo>
                  <a:close/>
                  <a:moveTo>
                    <a:pt x="237" y="317"/>
                  </a:moveTo>
                  <a:cubicBezTo>
                    <a:pt x="238" y="318"/>
                    <a:pt x="236" y="318"/>
                    <a:pt x="235" y="319"/>
                  </a:cubicBezTo>
                  <a:cubicBezTo>
                    <a:pt x="234" y="320"/>
                    <a:pt x="233" y="321"/>
                    <a:pt x="232" y="321"/>
                  </a:cubicBezTo>
                  <a:cubicBezTo>
                    <a:pt x="232" y="319"/>
                    <a:pt x="236" y="318"/>
                    <a:pt x="237" y="317"/>
                  </a:cubicBezTo>
                  <a:close/>
                  <a:moveTo>
                    <a:pt x="231" y="303"/>
                  </a:moveTo>
                  <a:cubicBezTo>
                    <a:pt x="234" y="302"/>
                    <a:pt x="231" y="306"/>
                    <a:pt x="230" y="306"/>
                  </a:cubicBezTo>
                  <a:cubicBezTo>
                    <a:pt x="229" y="305"/>
                    <a:pt x="230" y="304"/>
                    <a:pt x="231" y="303"/>
                  </a:cubicBezTo>
                  <a:close/>
                  <a:moveTo>
                    <a:pt x="218" y="338"/>
                  </a:moveTo>
                  <a:cubicBezTo>
                    <a:pt x="218" y="338"/>
                    <a:pt x="217" y="338"/>
                    <a:pt x="216" y="337"/>
                  </a:cubicBezTo>
                  <a:cubicBezTo>
                    <a:pt x="217" y="336"/>
                    <a:pt x="218" y="338"/>
                    <a:pt x="219" y="337"/>
                  </a:cubicBezTo>
                  <a:cubicBezTo>
                    <a:pt x="219" y="336"/>
                    <a:pt x="218" y="336"/>
                    <a:pt x="218" y="336"/>
                  </a:cubicBezTo>
                  <a:cubicBezTo>
                    <a:pt x="218" y="335"/>
                    <a:pt x="220" y="333"/>
                    <a:pt x="221" y="333"/>
                  </a:cubicBezTo>
                  <a:cubicBezTo>
                    <a:pt x="222" y="335"/>
                    <a:pt x="220" y="336"/>
                    <a:pt x="218" y="338"/>
                  </a:cubicBezTo>
                  <a:close/>
                  <a:moveTo>
                    <a:pt x="229" y="305"/>
                  </a:moveTo>
                  <a:cubicBezTo>
                    <a:pt x="229" y="306"/>
                    <a:pt x="225" y="310"/>
                    <a:pt x="224" y="310"/>
                  </a:cubicBezTo>
                  <a:cubicBezTo>
                    <a:pt x="224" y="310"/>
                    <a:pt x="228" y="305"/>
                    <a:pt x="229" y="305"/>
                  </a:cubicBezTo>
                  <a:close/>
                  <a:moveTo>
                    <a:pt x="213" y="319"/>
                  </a:moveTo>
                  <a:cubicBezTo>
                    <a:pt x="213" y="318"/>
                    <a:pt x="214" y="318"/>
                    <a:pt x="214" y="318"/>
                  </a:cubicBezTo>
                  <a:cubicBezTo>
                    <a:pt x="215" y="317"/>
                    <a:pt x="217" y="316"/>
                    <a:pt x="217" y="315"/>
                  </a:cubicBezTo>
                  <a:cubicBezTo>
                    <a:pt x="217" y="315"/>
                    <a:pt x="217" y="315"/>
                    <a:pt x="217" y="315"/>
                  </a:cubicBezTo>
                  <a:cubicBezTo>
                    <a:pt x="218" y="314"/>
                    <a:pt x="218" y="314"/>
                    <a:pt x="219" y="314"/>
                  </a:cubicBezTo>
                  <a:cubicBezTo>
                    <a:pt x="220" y="314"/>
                    <a:pt x="220" y="313"/>
                    <a:pt x="221" y="313"/>
                  </a:cubicBezTo>
                  <a:cubicBezTo>
                    <a:pt x="221" y="312"/>
                    <a:pt x="221" y="313"/>
                    <a:pt x="221" y="313"/>
                  </a:cubicBezTo>
                  <a:cubicBezTo>
                    <a:pt x="222" y="312"/>
                    <a:pt x="224" y="311"/>
                    <a:pt x="225" y="311"/>
                  </a:cubicBezTo>
                  <a:cubicBezTo>
                    <a:pt x="225" y="312"/>
                    <a:pt x="223" y="315"/>
                    <a:pt x="222" y="315"/>
                  </a:cubicBezTo>
                  <a:cubicBezTo>
                    <a:pt x="222" y="314"/>
                    <a:pt x="222" y="314"/>
                    <a:pt x="223" y="313"/>
                  </a:cubicBezTo>
                  <a:cubicBezTo>
                    <a:pt x="222" y="312"/>
                    <a:pt x="221" y="314"/>
                    <a:pt x="221" y="315"/>
                  </a:cubicBezTo>
                  <a:cubicBezTo>
                    <a:pt x="220" y="316"/>
                    <a:pt x="220" y="315"/>
                    <a:pt x="219" y="315"/>
                  </a:cubicBezTo>
                  <a:cubicBezTo>
                    <a:pt x="219" y="316"/>
                    <a:pt x="218" y="316"/>
                    <a:pt x="217" y="317"/>
                  </a:cubicBezTo>
                  <a:cubicBezTo>
                    <a:pt x="217" y="317"/>
                    <a:pt x="216" y="318"/>
                    <a:pt x="216" y="319"/>
                  </a:cubicBezTo>
                  <a:cubicBezTo>
                    <a:pt x="215" y="319"/>
                    <a:pt x="215" y="319"/>
                    <a:pt x="214" y="319"/>
                  </a:cubicBezTo>
                  <a:cubicBezTo>
                    <a:pt x="214" y="320"/>
                    <a:pt x="214" y="321"/>
                    <a:pt x="213" y="320"/>
                  </a:cubicBezTo>
                  <a:cubicBezTo>
                    <a:pt x="213" y="320"/>
                    <a:pt x="213" y="319"/>
                    <a:pt x="213" y="319"/>
                  </a:cubicBezTo>
                  <a:close/>
                  <a:moveTo>
                    <a:pt x="210" y="321"/>
                  </a:moveTo>
                  <a:cubicBezTo>
                    <a:pt x="211" y="322"/>
                    <a:pt x="211" y="322"/>
                    <a:pt x="211" y="322"/>
                  </a:cubicBezTo>
                  <a:cubicBezTo>
                    <a:pt x="211" y="323"/>
                    <a:pt x="211" y="324"/>
                    <a:pt x="210" y="324"/>
                  </a:cubicBezTo>
                  <a:cubicBezTo>
                    <a:pt x="210" y="322"/>
                    <a:pt x="209" y="322"/>
                    <a:pt x="209" y="324"/>
                  </a:cubicBezTo>
                  <a:cubicBezTo>
                    <a:pt x="208" y="323"/>
                    <a:pt x="210" y="322"/>
                    <a:pt x="210" y="321"/>
                  </a:cubicBezTo>
                  <a:close/>
                  <a:moveTo>
                    <a:pt x="93" y="498"/>
                  </a:moveTo>
                  <a:cubicBezTo>
                    <a:pt x="92" y="499"/>
                    <a:pt x="93" y="500"/>
                    <a:pt x="92" y="502"/>
                  </a:cubicBezTo>
                  <a:cubicBezTo>
                    <a:pt x="92" y="502"/>
                    <a:pt x="92" y="501"/>
                    <a:pt x="92" y="501"/>
                  </a:cubicBezTo>
                  <a:cubicBezTo>
                    <a:pt x="92" y="500"/>
                    <a:pt x="92" y="498"/>
                    <a:pt x="92" y="496"/>
                  </a:cubicBezTo>
                  <a:cubicBezTo>
                    <a:pt x="94" y="497"/>
                    <a:pt x="93" y="498"/>
                    <a:pt x="93" y="498"/>
                  </a:cubicBezTo>
                  <a:close/>
                  <a:moveTo>
                    <a:pt x="100" y="460"/>
                  </a:moveTo>
                  <a:cubicBezTo>
                    <a:pt x="99" y="460"/>
                    <a:pt x="98" y="459"/>
                    <a:pt x="98" y="460"/>
                  </a:cubicBezTo>
                  <a:cubicBezTo>
                    <a:pt x="98" y="460"/>
                    <a:pt x="98" y="461"/>
                    <a:pt x="98" y="461"/>
                  </a:cubicBezTo>
                  <a:cubicBezTo>
                    <a:pt x="98" y="461"/>
                    <a:pt x="98" y="461"/>
                    <a:pt x="98" y="461"/>
                  </a:cubicBezTo>
                  <a:cubicBezTo>
                    <a:pt x="98" y="460"/>
                    <a:pt x="98" y="460"/>
                    <a:pt x="98" y="459"/>
                  </a:cubicBezTo>
                  <a:cubicBezTo>
                    <a:pt x="98" y="459"/>
                    <a:pt x="98" y="458"/>
                    <a:pt x="98" y="458"/>
                  </a:cubicBezTo>
                  <a:cubicBezTo>
                    <a:pt x="98" y="458"/>
                    <a:pt x="98" y="458"/>
                    <a:pt x="99" y="458"/>
                  </a:cubicBezTo>
                  <a:cubicBezTo>
                    <a:pt x="99" y="458"/>
                    <a:pt x="99" y="458"/>
                    <a:pt x="99" y="458"/>
                  </a:cubicBezTo>
                  <a:cubicBezTo>
                    <a:pt x="99" y="458"/>
                    <a:pt x="99" y="459"/>
                    <a:pt x="99" y="459"/>
                  </a:cubicBezTo>
                  <a:cubicBezTo>
                    <a:pt x="99" y="459"/>
                    <a:pt x="100" y="459"/>
                    <a:pt x="100" y="459"/>
                  </a:cubicBezTo>
                  <a:cubicBezTo>
                    <a:pt x="100" y="459"/>
                    <a:pt x="100" y="460"/>
                    <a:pt x="100" y="460"/>
                  </a:cubicBezTo>
                  <a:cubicBezTo>
                    <a:pt x="100" y="460"/>
                    <a:pt x="100" y="460"/>
                    <a:pt x="100" y="460"/>
                  </a:cubicBezTo>
                  <a:close/>
                  <a:moveTo>
                    <a:pt x="104" y="446"/>
                  </a:moveTo>
                  <a:cubicBezTo>
                    <a:pt x="104" y="446"/>
                    <a:pt x="104" y="445"/>
                    <a:pt x="104" y="444"/>
                  </a:cubicBezTo>
                  <a:cubicBezTo>
                    <a:pt x="103" y="444"/>
                    <a:pt x="103" y="446"/>
                    <a:pt x="103" y="447"/>
                  </a:cubicBezTo>
                  <a:cubicBezTo>
                    <a:pt x="104" y="448"/>
                    <a:pt x="103" y="447"/>
                    <a:pt x="102" y="448"/>
                  </a:cubicBezTo>
                  <a:cubicBezTo>
                    <a:pt x="103" y="449"/>
                    <a:pt x="102" y="450"/>
                    <a:pt x="101" y="451"/>
                  </a:cubicBezTo>
                  <a:cubicBezTo>
                    <a:pt x="101" y="451"/>
                    <a:pt x="101" y="452"/>
                    <a:pt x="101" y="453"/>
                  </a:cubicBezTo>
                  <a:cubicBezTo>
                    <a:pt x="101" y="454"/>
                    <a:pt x="101" y="454"/>
                    <a:pt x="101" y="454"/>
                  </a:cubicBezTo>
                  <a:cubicBezTo>
                    <a:pt x="100" y="455"/>
                    <a:pt x="100" y="456"/>
                    <a:pt x="100" y="456"/>
                  </a:cubicBezTo>
                  <a:cubicBezTo>
                    <a:pt x="99" y="455"/>
                    <a:pt x="99" y="455"/>
                    <a:pt x="99" y="455"/>
                  </a:cubicBezTo>
                  <a:cubicBezTo>
                    <a:pt x="99" y="454"/>
                    <a:pt x="99" y="454"/>
                    <a:pt x="100" y="453"/>
                  </a:cubicBezTo>
                  <a:cubicBezTo>
                    <a:pt x="100" y="452"/>
                    <a:pt x="101" y="450"/>
                    <a:pt x="100" y="449"/>
                  </a:cubicBezTo>
                  <a:cubicBezTo>
                    <a:pt x="100" y="449"/>
                    <a:pt x="100" y="449"/>
                    <a:pt x="100" y="449"/>
                  </a:cubicBezTo>
                  <a:cubicBezTo>
                    <a:pt x="100" y="448"/>
                    <a:pt x="101" y="448"/>
                    <a:pt x="101" y="447"/>
                  </a:cubicBezTo>
                  <a:cubicBezTo>
                    <a:pt x="102" y="446"/>
                    <a:pt x="102" y="445"/>
                    <a:pt x="102" y="445"/>
                  </a:cubicBezTo>
                  <a:cubicBezTo>
                    <a:pt x="102" y="445"/>
                    <a:pt x="102" y="445"/>
                    <a:pt x="102" y="445"/>
                  </a:cubicBezTo>
                  <a:cubicBezTo>
                    <a:pt x="103" y="444"/>
                    <a:pt x="104" y="442"/>
                    <a:pt x="104" y="441"/>
                  </a:cubicBezTo>
                  <a:cubicBezTo>
                    <a:pt x="106" y="442"/>
                    <a:pt x="105" y="445"/>
                    <a:pt x="104" y="446"/>
                  </a:cubicBezTo>
                  <a:close/>
                  <a:moveTo>
                    <a:pt x="104" y="439"/>
                  </a:moveTo>
                  <a:cubicBezTo>
                    <a:pt x="103" y="439"/>
                    <a:pt x="104" y="435"/>
                    <a:pt x="104" y="434"/>
                  </a:cubicBezTo>
                  <a:cubicBezTo>
                    <a:pt x="108" y="438"/>
                    <a:pt x="104" y="439"/>
                    <a:pt x="104" y="439"/>
                  </a:cubicBezTo>
                  <a:close/>
                  <a:moveTo>
                    <a:pt x="105" y="434"/>
                  </a:moveTo>
                  <a:cubicBezTo>
                    <a:pt x="105" y="433"/>
                    <a:pt x="106" y="430"/>
                    <a:pt x="108" y="429"/>
                  </a:cubicBezTo>
                  <a:cubicBezTo>
                    <a:pt x="108" y="429"/>
                    <a:pt x="106" y="433"/>
                    <a:pt x="105" y="434"/>
                  </a:cubicBezTo>
                  <a:close/>
                  <a:moveTo>
                    <a:pt x="124" y="446"/>
                  </a:moveTo>
                  <a:cubicBezTo>
                    <a:pt x="124" y="447"/>
                    <a:pt x="122" y="446"/>
                    <a:pt x="122" y="447"/>
                  </a:cubicBezTo>
                  <a:cubicBezTo>
                    <a:pt x="122" y="449"/>
                    <a:pt x="122" y="450"/>
                    <a:pt x="120" y="450"/>
                  </a:cubicBezTo>
                  <a:cubicBezTo>
                    <a:pt x="120" y="448"/>
                    <a:pt x="121" y="447"/>
                    <a:pt x="121" y="447"/>
                  </a:cubicBezTo>
                  <a:cubicBezTo>
                    <a:pt x="122" y="446"/>
                    <a:pt x="122" y="444"/>
                    <a:pt x="123" y="444"/>
                  </a:cubicBezTo>
                  <a:cubicBezTo>
                    <a:pt x="124" y="444"/>
                    <a:pt x="124" y="445"/>
                    <a:pt x="124" y="446"/>
                  </a:cubicBezTo>
                  <a:close/>
                  <a:moveTo>
                    <a:pt x="126" y="439"/>
                  </a:moveTo>
                  <a:cubicBezTo>
                    <a:pt x="124" y="439"/>
                    <a:pt x="124" y="438"/>
                    <a:pt x="125" y="437"/>
                  </a:cubicBezTo>
                  <a:cubicBezTo>
                    <a:pt x="126" y="437"/>
                    <a:pt x="126" y="438"/>
                    <a:pt x="126" y="439"/>
                  </a:cubicBezTo>
                  <a:close/>
                  <a:moveTo>
                    <a:pt x="142" y="394"/>
                  </a:moveTo>
                  <a:cubicBezTo>
                    <a:pt x="141" y="394"/>
                    <a:pt x="140" y="395"/>
                    <a:pt x="139" y="396"/>
                  </a:cubicBezTo>
                  <a:cubicBezTo>
                    <a:pt x="138" y="395"/>
                    <a:pt x="141" y="394"/>
                    <a:pt x="141" y="392"/>
                  </a:cubicBezTo>
                  <a:cubicBezTo>
                    <a:pt x="142" y="393"/>
                    <a:pt x="143" y="393"/>
                    <a:pt x="144" y="393"/>
                  </a:cubicBezTo>
                  <a:cubicBezTo>
                    <a:pt x="144" y="395"/>
                    <a:pt x="143" y="393"/>
                    <a:pt x="142" y="394"/>
                  </a:cubicBezTo>
                  <a:close/>
                  <a:moveTo>
                    <a:pt x="191" y="374"/>
                  </a:moveTo>
                  <a:cubicBezTo>
                    <a:pt x="190" y="375"/>
                    <a:pt x="185" y="377"/>
                    <a:pt x="188" y="374"/>
                  </a:cubicBezTo>
                  <a:cubicBezTo>
                    <a:pt x="189" y="372"/>
                    <a:pt x="192" y="372"/>
                    <a:pt x="191" y="374"/>
                  </a:cubicBezTo>
                  <a:close/>
                  <a:moveTo>
                    <a:pt x="196" y="370"/>
                  </a:moveTo>
                  <a:cubicBezTo>
                    <a:pt x="195" y="369"/>
                    <a:pt x="195" y="370"/>
                    <a:pt x="193" y="370"/>
                  </a:cubicBezTo>
                  <a:cubicBezTo>
                    <a:pt x="194" y="368"/>
                    <a:pt x="195" y="367"/>
                    <a:pt x="197" y="367"/>
                  </a:cubicBezTo>
                  <a:cubicBezTo>
                    <a:pt x="197" y="366"/>
                    <a:pt x="196" y="364"/>
                    <a:pt x="197" y="364"/>
                  </a:cubicBezTo>
                  <a:cubicBezTo>
                    <a:pt x="199" y="364"/>
                    <a:pt x="198" y="365"/>
                    <a:pt x="198" y="365"/>
                  </a:cubicBezTo>
                  <a:cubicBezTo>
                    <a:pt x="197" y="367"/>
                    <a:pt x="198" y="369"/>
                    <a:pt x="196" y="370"/>
                  </a:cubicBezTo>
                  <a:close/>
                  <a:moveTo>
                    <a:pt x="179" y="354"/>
                  </a:moveTo>
                  <a:cubicBezTo>
                    <a:pt x="179" y="354"/>
                    <a:pt x="180" y="354"/>
                    <a:pt x="181" y="354"/>
                  </a:cubicBezTo>
                  <a:cubicBezTo>
                    <a:pt x="182" y="353"/>
                    <a:pt x="183" y="352"/>
                    <a:pt x="183" y="351"/>
                  </a:cubicBezTo>
                  <a:cubicBezTo>
                    <a:pt x="183" y="351"/>
                    <a:pt x="183" y="350"/>
                    <a:pt x="182" y="350"/>
                  </a:cubicBezTo>
                  <a:cubicBezTo>
                    <a:pt x="182" y="350"/>
                    <a:pt x="180" y="350"/>
                    <a:pt x="180" y="350"/>
                  </a:cubicBezTo>
                  <a:cubicBezTo>
                    <a:pt x="181" y="349"/>
                    <a:pt x="181" y="349"/>
                    <a:pt x="181" y="349"/>
                  </a:cubicBezTo>
                  <a:cubicBezTo>
                    <a:pt x="181" y="348"/>
                    <a:pt x="179" y="345"/>
                    <a:pt x="179" y="345"/>
                  </a:cubicBezTo>
                  <a:cubicBezTo>
                    <a:pt x="180" y="345"/>
                    <a:pt x="182" y="346"/>
                    <a:pt x="182" y="346"/>
                  </a:cubicBezTo>
                  <a:cubicBezTo>
                    <a:pt x="182" y="346"/>
                    <a:pt x="183" y="346"/>
                    <a:pt x="183" y="345"/>
                  </a:cubicBezTo>
                  <a:cubicBezTo>
                    <a:pt x="183" y="345"/>
                    <a:pt x="184" y="345"/>
                    <a:pt x="184" y="345"/>
                  </a:cubicBezTo>
                  <a:cubicBezTo>
                    <a:pt x="184" y="345"/>
                    <a:pt x="184" y="344"/>
                    <a:pt x="185" y="343"/>
                  </a:cubicBezTo>
                  <a:cubicBezTo>
                    <a:pt x="186" y="343"/>
                    <a:pt x="187" y="342"/>
                    <a:pt x="188" y="341"/>
                  </a:cubicBezTo>
                  <a:cubicBezTo>
                    <a:pt x="188" y="341"/>
                    <a:pt x="189" y="340"/>
                    <a:pt x="189" y="340"/>
                  </a:cubicBezTo>
                  <a:cubicBezTo>
                    <a:pt x="190" y="339"/>
                    <a:pt x="191" y="340"/>
                    <a:pt x="191" y="339"/>
                  </a:cubicBezTo>
                  <a:cubicBezTo>
                    <a:pt x="192" y="339"/>
                    <a:pt x="192" y="337"/>
                    <a:pt x="193" y="337"/>
                  </a:cubicBezTo>
                  <a:cubicBezTo>
                    <a:pt x="193" y="337"/>
                    <a:pt x="194" y="336"/>
                    <a:pt x="194" y="336"/>
                  </a:cubicBezTo>
                  <a:cubicBezTo>
                    <a:pt x="194" y="336"/>
                    <a:pt x="195" y="336"/>
                    <a:pt x="195" y="336"/>
                  </a:cubicBezTo>
                  <a:cubicBezTo>
                    <a:pt x="196" y="336"/>
                    <a:pt x="196" y="335"/>
                    <a:pt x="197" y="335"/>
                  </a:cubicBezTo>
                  <a:cubicBezTo>
                    <a:pt x="197" y="335"/>
                    <a:pt x="197" y="334"/>
                    <a:pt x="197" y="334"/>
                  </a:cubicBezTo>
                  <a:cubicBezTo>
                    <a:pt x="198" y="334"/>
                    <a:pt x="198" y="334"/>
                    <a:pt x="198" y="333"/>
                  </a:cubicBezTo>
                  <a:cubicBezTo>
                    <a:pt x="198" y="333"/>
                    <a:pt x="198" y="334"/>
                    <a:pt x="199" y="333"/>
                  </a:cubicBezTo>
                  <a:cubicBezTo>
                    <a:pt x="199" y="333"/>
                    <a:pt x="199" y="332"/>
                    <a:pt x="200" y="332"/>
                  </a:cubicBezTo>
                  <a:cubicBezTo>
                    <a:pt x="200" y="332"/>
                    <a:pt x="200" y="332"/>
                    <a:pt x="200" y="332"/>
                  </a:cubicBezTo>
                  <a:cubicBezTo>
                    <a:pt x="201" y="332"/>
                    <a:pt x="202" y="331"/>
                    <a:pt x="203" y="329"/>
                  </a:cubicBezTo>
                  <a:cubicBezTo>
                    <a:pt x="203" y="330"/>
                    <a:pt x="203" y="329"/>
                    <a:pt x="204" y="329"/>
                  </a:cubicBezTo>
                  <a:cubicBezTo>
                    <a:pt x="204" y="329"/>
                    <a:pt x="205" y="329"/>
                    <a:pt x="206" y="329"/>
                  </a:cubicBezTo>
                  <a:cubicBezTo>
                    <a:pt x="206" y="329"/>
                    <a:pt x="206" y="330"/>
                    <a:pt x="206" y="330"/>
                  </a:cubicBezTo>
                  <a:cubicBezTo>
                    <a:pt x="206" y="331"/>
                    <a:pt x="204" y="331"/>
                    <a:pt x="203" y="332"/>
                  </a:cubicBezTo>
                  <a:cubicBezTo>
                    <a:pt x="203" y="333"/>
                    <a:pt x="202" y="334"/>
                    <a:pt x="202" y="334"/>
                  </a:cubicBezTo>
                  <a:cubicBezTo>
                    <a:pt x="202" y="334"/>
                    <a:pt x="202" y="334"/>
                    <a:pt x="201" y="334"/>
                  </a:cubicBezTo>
                  <a:cubicBezTo>
                    <a:pt x="201" y="334"/>
                    <a:pt x="200" y="335"/>
                    <a:pt x="199" y="335"/>
                  </a:cubicBezTo>
                  <a:cubicBezTo>
                    <a:pt x="199" y="335"/>
                    <a:pt x="198" y="337"/>
                    <a:pt x="197" y="338"/>
                  </a:cubicBezTo>
                  <a:cubicBezTo>
                    <a:pt x="197" y="338"/>
                    <a:pt x="195" y="339"/>
                    <a:pt x="195" y="340"/>
                  </a:cubicBezTo>
                  <a:cubicBezTo>
                    <a:pt x="194" y="339"/>
                    <a:pt x="193" y="341"/>
                    <a:pt x="191" y="340"/>
                  </a:cubicBezTo>
                  <a:cubicBezTo>
                    <a:pt x="190" y="342"/>
                    <a:pt x="189" y="343"/>
                    <a:pt x="189" y="345"/>
                  </a:cubicBezTo>
                  <a:cubicBezTo>
                    <a:pt x="188" y="345"/>
                    <a:pt x="187" y="345"/>
                    <a:pt x="187" y="345"/>
                  </a:cubicBezTo>
                  <a:cubicBezTo>
                    <a:pt x="187" y="346"/>
                    <a:pt x="187" y="345"/>
                    <a:pt x="187" y="345"/>
                  </a:cubicBezTo>
                  <a:cubicBezTo>
                    <a:pt x="186" y="346"/>
                    <a:pt x="186" y="346"/>
                    <a:pt x="186" y="346"/>
                  </a:cubicBezTo>
                  <a:cubicBezTo>
                    <a:pt x="185" y="346"/>
                    <a:pt x="184" y="346"/>
                    <a:pt x="183" y="347"/>
                  </a:cubicBezTo>
                  <a:cubicBezTo>
                    <a:pt x="182" y="348"/>
                    <a:pt x="184" y="348"/>
                    <a:pt x="184" y="349"/>
                  </a:cubicBezTo>
                  <a:cubicBezTo>
                    <a:pt x="183" y="349"/>
                    <a:pt x="184" y="350"/>
                    <a:pt x="184" y="351"/>
                  </a:cubicBezTo>
                  <a:cubicBezTo>
                    <a:pt x="184" y="350"/>
                    <a:pt x="184" y="350"/>
                    <a:pt x="185" y="350"/>
                  </a:cubicBezTo>
                  <a:cubicBezTo>
                    <a:pt x="186" y="350"/>
                    <a:pt x="185" y="352"/>
                    <a:pt x="184" y="353"/>
                  </a:cubicBezTo>
                  <a:cubicBezTo>
                    <a:pt x="184" y="353"/>
                    <a:pt x="183" y="353"/>
                    <a:pt x="182" y="353"/>
                  </a:cubicBezTo>
                  <a:cubicBezTo>
                    <a:pt x="181" y="355"/>
                    <a:pt x="179" y="358"/>
                    <a:pt x="177" y="359"/>
                  </a:cubicBezTo>
                  <a:cubicBezTo>
                    <a:pt x="177" y="359"/>
                    <a:pt x="177" y="360"/>
                    <a:pt x="177" y="360"/>
                  </a:cubicBezTo>
                  <a:cubicBezTo>
                    <a:pt x="176" y="360"/>
                    <a:pt x="176" y="360"/>
                    <a:pt x="176" y="360"/>
                  </a:cubicBezTo>
                  <a:cubicBezTo>
                    <a:pt x="175" y="361"/>
                    <a:pt x="174" y="362"/>
                    <a:pt x="173" y="363"/>
                  </a:cubicBezTo>
                  <a:cubicBezTo>
                    <a:pt x="172" y="363"/>
                    <a:pt x="170" y="364"/>
                    <a:pt x="169" y="364"/>
                  </a:cubicBezTo>
                  <a:cubicBezTo>
                    <a:pt x="169" y="362"/>
                    <a:pt x="169" y="362"/>
                    <a:pt x="171" y="361"/>
                  </a:cubicBezTo>
                  <a:cubicBezTo>
                    <a:pt x="171" y="361"/>
                    <a:pt x="172" y="362"/>
                    <a:pt x="172" y="361"/>
                  </a:cubicBezTo>
                  <a:cubicBezTo>
                    <a:pt x="172" y="359"/>
                    <a:pt x="172" y="360"/>
                    <a:pt x="173" y="359"/>
                  </a:cubicBezTo>
                  <a:cubicBezTo>
                    <a:pt x="174" y="359"/>
                    <a:pt x="174" y="358"/>
                    <a:pt x="174" y="358"/>
                  </a:cubicBezTo>
                  <a:cubicBezTo>
                    <a:pt x="175" y="358"/>
                    <a:pt x="175" y="357"/>
                    <a:pt x="176" y="356"/>
                  </a:cubicBezTo>
                  <a:cubicBezTo>
                    <a:pt x="176" y="356"/>
                    <a:pt x="178" y="355"/>
                    <a:pt x="179" y="354"/>
                  </a:cubicBezTo>
                  <a:close/>
                  <a:moveTo>
                    <a:pt x="158" y="344"/>
                  </a:moveTo>
                  <a:cubicBezTo>
                    <a:pt x="158" y="344"/>
                    <a:pt x="159" y="345"/>
                    <a:pt x="158" y="346"/>
                  </a:cubicBezTo>
                  <a:cubicBezTo>
                    <a:pt x="158" y="347"/>
                    <a:pt x="157" y="348"/>
                    <a:pt x="156" y="347"/>
                  </a:cubicBezTo>
                  <a:cubicBezTo>
                    <a:pt x="156" y="346"/>
                    <a:pt x="157" y="345"/>
                    <a:pt x="158" y="344"/>
                  </a:cubicBezTo>
                  <a:close/>
                  <a:moveTo>
                    <a:pt x="150" y="357"/>
                  </a:moveTo>
                  <a:cubicBezTo>
                    <a:pt x="151" y="356"/>
                    <a:pt x="150" y="356"/>
                    <a:pt x="150" y="355"/>
                  </a:cubicBezTo>
                  <a:cubicBezTo>
                    <a:pt x="150" y="355"/>
                    <a:pt x="150" y="355"/>
                    <a:pt x="150" y="355"/>
                  </a:cubicBezTo>
                  <a:cubicBezTo>
                    <a:pt x="150" y="354"/>
                    <a:pt x="150" y="354"/>
                    <a:pt x="150" y="354"/>
                  </a:cubicBezTo>
                  <a:cubicBezTo>
                    <a:pt x="151" y="353"/>
                    <a:pt x="150" y="353"/>
                    <a:pt x="150" y="352"/>
                  </a:cubicBezTo>
                  <a:cubicBezTo>
                    <a:pt x="151" y="352"/>
                    <a:pt x="150" y="350"/>
                    <a:pt x="151" y="350"/>
                  </a:cubicBezTo>
                  <a:cubicBezTo>
                    <a:pt x="151" y="349"/>
                    <a:pt x="152" y="349"/>
                    <a:pt x="152" y="348"/>
                  </a:cubicBezTo>
                  <a:cubicBezTo>
                    <a:pt x="154" y="348"/>
                    <a:pt x="155" y="350"/>
                    <a:pt x="155" y="352"/>
                  </a:cubicBezTo>
                  <a:cubicBezTo>
                    <a:pt x="154" y="352"/>
                    <a:pt x="153" y="352"/>
                    <a:pt x="152" y="352"/>
                  </a:cubicBezTo>
                  <a:cubicBezTo>
                    <a:pt x="152" y="354"/>
                    <a:pt x="151" y="354"/>
                    <a:pt x="151" y="354"/>
                  </a:cubicBezTo>
                  <a:cubicBezTo>
                    <a:pt x="150" y="356"/>
                    <a:pt x="152" y="355"/>
                    <a:pt x="151" y="357"/>
                  </a:cubicBezTo>
                  <a:cubicBezTo>
                    <a:pt x="151" y="357"/>
                    <a:pt x="151" y="357"/>
                    <a:pt x="150" y="357"/>
                  </a:cubicBezTo>
                  <a:cubicBezTo>
                    <a:pt x="151" y="358"/>
                    <a:pt x="149" y="358"/>
                    <a:pt x="149" y="359"/>
                  </a:cubicBezTo>
                  <a:cubicBezTo>
                    <a:pt x="148" y="358"/>
                    <a:pt x="149" y="357"/>
                    <a:pt x="150" y="357"/>
                  </a:cubicBezTo>
                  <a:close/>
                  <a:moveTo>
                    <a:pt x="149" y="381"/>
                  </a:moveTo>
                  <a:cubicBezTo>
                    <a:pt x="150" y="380"/>
                    <a:pt x="151" y="380"/>
                    <a:pt x="152" y="378"/>
                  </a:cubicBezTo>
                  <a:cubicBezTo>
                    <a:pt x="152" y="378"/>
                    <a:pt x="153" y="378"/>
                    <a:pt x="154" y="378"/>
                  </a:cubicBezTo>
                  <a:cubicBezTo>
                    <a:pt x="155" y="377"/>
                    <a:pt x="155" y="376"/>
                    <a:pt x="156" y="375"/>
                  </a:cubicBezTo>
                  <a:cubicBezTo>
                    <a:pt x="156" y="375"/>
                    <a:pt x="155" y="374"/>
                    <a:pt x="155" y="374"/>
                  </a:cubicBezTo>
                  <a:cubicBezTo>
                    <a:pt x="154" y="374"/>
                    <a:pt x="153" y="375"/>
                    <a:pt x="153" y="374"/>
                  </a:cubicBezTo>
                  <a:cubicBezTo>
                    <a:pt x="153" y="374"/>
                    <a:pt x="153" y="373"/>
                    <a:pt x="154" y="373"/>
                  </a:cubicBezTo>
                  <a:cubicBezTo>
                    <a:pt x="154" y="373"/>
                    <a:pt x="151" y="370"/>
                    <a:pt x="152" y="369"/>
                  </a:cubicBezTo>
                  <a:cubicBezTo>
                    <a:pt x="152" y="369"/>
                    <a:pt x="154" y="370"/>
                    <a:pt x="155" y="370"/>
                  </a:cubicBezTo>
                  <a:cubicBezTo>
                    <a:pt x="155" y="370"/>
                    <a:pt x="155" y="370"/>
                    <a:pt x="156" y="369"/>
                  </a:cubicBezTo>
                  <a:cubicBezTo>
                    <a:pt x="156" y="369"/>
                    <a:pt x="156" y="369"/>
                    <a:pt x="156" y="369"/>
                  </a:cubicBezTo>
                  <a:cubicBezTo>
                    <a:pt x="156" y="369"/>
                    <a:pt x="156" y="368"/>
                    <a:pt x="157" y="367"/>
                  </a:cubicBezTo>
                  <a:cubicBezTo>
                    <a:pt x="158" y="366"/>
                    <a:pt x="159" y="366"/>
                    <a:pt x="160" y="365"/>
                  </a:cubicBezTo>
                  <a:cubicBezTo>
                    <a:pt x="160" y="364"/>
                    <a:pt x="161" y="364"/>
                    <a:pt x="161" y="363"/>
                  </a:cubicBezTo>
                  <a:cubicBezTo>
                    <a:pt x="162" y="363"/>
                    <a:pt x="162" y="363"/>
                    <a:pt x="163" y="363"/>
                  </a:cubicBezTo>
                  <a:cubicBezTo>
                    <a:pt x="164" y="362"/>
                    <a:pt x="164" y="361"/>
                    <a:pt x="165" y="360"/>
                  </a:cubicBezTo>
                  <a:cubicBezTo>
                    <a:pt x="165" y="360"/>
                    <a:pt x="166" y="360"/>
                    <a:pt x="166" y="360"/>
                  </a:cubicBezTo>
                  <a:cubicBezTo>
                    <a:pt x="166" y="359"/>
                    <a:pt x="167" y="359"/>
                    <a:pt x="167" y="359"/>
                  </a:cubicBezTo>
                  <a:cubicBezTo>
                    <a:pt x="168" y="359"/>
                    <a:pt x="168" y="358"/>
                    <a:pt x="169" y="358"/>
                  </a:cubicBezTo>
                  <a:cubicBezTo>
                    <a:pt x="169" y="358"/>
                    <a:pt x="169" y="357"/>
                    <a:pt x="169" y="357"/>
                  </a:cubicBezTo>
                  <a:cubicBezTo>
                    <a:pt x="169" y="357"/>
                    <a:pt x="169" y="357"/>
                    <a:pt x="170" y="356"/>
                  </a:cubicBezTo>
                  <a:cubicBezTo>
                    <a:pt x="170" y="356"/>
                    <a:pt x="170" y="357"/>
                    <a:pt x="170" y="356"/>
                  </a:cubicBezTo>
                  <a:cubicBezTo>
                    <a:pt x="171" y="356"/>
                    <a:pt x="171" y="355"/>
                    <a:pt x="171" y="355"/>
                  </a:cubicBezTo>
                  <a:cubicBezTo>
                    <a:pt x="171" y="355"/>
                    <a:pt x="171" y="355"/>
                    <a:pt x="172" y="355"/>
                  </a:cubicBezTo>
                  <a:cubicBezTo>
                    <a:pt x="172" y="354"/>
                    <a:pt x="173" y="354"/>
                    <a:pt x="174" y="352"/>
                  </a:cubicBezTo>
                  <a:cubicBezTo>
                    <a:pt x="174" y="352"/>
                    <a:pt x="175" y="352"/>
                    <a:pt x="175" y="352"/>
                  </a:cubicBezTo>
                  <a:cubicBezTo>
                    <a:pt x="176" y="352"/>
                    <a:pt x="176" y="352"/>
                    <a:pt x="177" y="352"/>
                  </a:cubicBezTo>
                  <a:cubicBezTo>
                    <a:pt x="177" y="352"/>
                    <a:pt x="177" y="352"/>
                    <a:pt x="177" y="352"/>
                  </a:cubicBezTo>
                  <a:cubicBezTo>
                    <a:pt x="177" y="354"/>
                    <a:pt x="176" y="354"/>
                    <a:pt x="175" y="355"/>
                  </a:cubicBezTo>
                  <a:cubicBezTo>
                    <a:pt x="174" y="355"/>
                    <a:pt x="174" y="356"/>
                    <a:pt x="173" y="357"/>
                  </a:cubicBezTo>
                  <a:cubicBezTo>
                    <a:pt x="173" y="357"/>
                    <a:pt x="173" y="356"/>
                    <a:pt x="173" y="357"/>
                  </a:cubicBezTo>
                  <a:cubicBezTo>
                    <a:pt x="173" y="357"/>
                    <a:pt x="172" y="358"/>
                    <a:pt x="171" y="358"/>
                  </a:cubicBezTo>
                  <a:cubicBezTo>
                    <a:pt x="171" y="358"/>
                    <a:pt x="170" y="360"/>
                    <a:pt x="169" y="361"/>
                  </a:cubicBezTo>
                  <a:cubicBezTo>
                    <a:pt x="168" y="361"/>
                    <a:pt x="167" y="362"/>
                    <a:pt x="167" y="363"/>
                  </a:cubicBezTo>
                  <a:cubicBezTo>
                    <a:pt x="166" y="363"/>
                    <a:pt x="165" y="365"/>
                    <a:pt x="163" y="363"/>
                  </a:cubicBezTo>
                  <a:cubicBezTo>
                    <a:pt x="162" y="365"/>
                    <a:pt x="162" y="367"/>
                    <a:pt x="161" y="368"/>
                  </a:cubicBezTo>
                  <a:cubicBezTo>
                    <a:pt x="160" y="368"/>
                    <a:pt x="160" y="369"/>
                    <a:pt x="159" y="369"/>
                  </a:cubicBezTo>
                  <a:cubicBezTo>
                    <a:pt x="159" y="369"/>
                    <a:pt x="159" y="369"/>
                    <a:pt x="159" y="369"/>
                  </a:cubicBezTo>
                  <a:cubicBezTo>
                    <a:pt x="159" y="370"/>
                    <a:pt x="158" y="370"/>
                    <a:pt x="158" y="370"/>
                  </a:cubicBezTo>
                  <a:cubicBezTo>
                    <a:pt x="157" y="370"/>
                    <a:pt x="156" y="370"/>
                    <a:pt x="155" y="371"/>
                  </a:cubicBezTo>
                  <a:cubicBezTo>
                    <a:pt x="155" y="372"/>
                    <a:pt x="156" y="371"/>
                    <a:pt x="156" y="373"/>
                  </a:cubicBezTo>
                  <a:cubicBezTo>
                    <a:pt x="156" y="373"/>
                    <a:pt x="156" y="374"/>
                    <a:pt x="156" y="375"/>
                  </a:cubicBezTo>
                  <a:cubicBezTo>
                    <a:pt x="157" y="374"/>
                    <a:pt x="157" y="374"/>
                    <a:pt x="157" y="373"/>
                  </a:cubicBezTo>
                  <a:cubicBezTo>
                    <a:pt x="158" y="374"/>
                    <a:pt x="157" y="376"/>
                    <a:pt x="157" y="377"/>
                  </a:cubicBezTo>
                  <a:cubicBezTo>
                    <a:pt x="157" y="377"/>
                    <a:pt x="156" y="377"/>
                    <a:pt x="155" y="377"/>
                  </a:cubicBezTo>
                  <a:cubicBezTo>
                    <a:pt x="154" y="379"/>
                    <a:pt x="152" y="382"/>
                    <a:pt x="151" y="384"/>
                  </a:cubicBezTo>
                  <a:cubicBezTo>
                    <a:pt x="151" y="384"/>
                    <a:pt x="150" y="384"/>
                    <a:pt x="150" y="384"/>
                  </a:cubicBezTo>
                  <a:cubicBezTo>
                    <a:pt x="150" y="384"/>
                    <a:pt x="150" y="384"/>
                    <a:pt x="149" y="384"/>
                  </a:cubicBezTo>
                  <a:cubicBezTo>
                    <a:pt x="148" y="385"/>
                    <a:pt x="147" y="387"/>
                    <a:pt x="146" y="387"/>
                  </a:cubicBezTo>
                  <a:cubicBezTo>
                    <a:pt x="146" y="388"/>
                    <a:pt x="145" y="388"/>
                    <a:pt x="145" y="388"/>
                  </a:cubicBezTo>
                  <a:cubicBezTo>
                    <a:pt x="145" y="388"/>
                    <a:pt x="145" y="388"/>
                    <a:pt x="145" y="389"/>
                  </a:cubicBezTo>
                  <a:cubicBezTo>
                    <a:pt x="145" y="389"/>
                    <a:pt x="145" y="390"/>
                    <a:pt x="145" y="390"/>
                  </a:cubicBezTo>
                  <a:cubicBezTo>
                    <a:pt x="144" y="391"/>
                    <a:pt x="144" y="391"/>
                    <a:pt x="144" y="391"/>
                  </a:cubicBezTo>
                  <a:cubicBezTo>
                    <a:pt x="143" y="391"/>
                    <a:pt x="143" y="392"/>
                    <a:pt x="142" y="392"/>
                  </a:cubicBezTo>
                  <a:cubicBezTo>
                    <a:pt x="142" y="391"/>
                    <a:pt x="142" y="391"/>
                    <a:pt x="142" y="391"/>
                  </a:cubicBezTo>
                  <a:cubicBezTo>
                    <a:pt x="142" y="391"/>
                    <a:pt x="143" y="391"/>
                    <a:pt x="143" y="390"/>
                  </a:cubicBezTo>
                  <a:cubicBezTo>
                    <a:pt x="143" y="390"/>
                    <a:pt x="143" y="389"/>
                    <a:pt x="143" y="389"/>
                  </a:cubicBezTo>
                  <a:cubicBezTo>
                    <a:pt x="143" y="389"/>
                    <a:pt x="143" y="389"/>
                    <a:pt x="143" y="389"/>
                  </a:cubicBezTo>
                  <a:cubicBezTo>
                    <a:pt x="143" y="387"/>
                    <a:pt x="143" y="386"/>
                    <a:pt x="144" y="386"/>
                  </a:cubicBezTo>
                  <a:cubicBezTo>
                    <a:pt x="145" y="386"/>
                    <a:pt x="145" y="386"/>
                    <a:pt x="145" y="386"/>
                  </a:cubicBezTo>
                  <a:cubicBezTo>
                    <a:pt x="145" y="386"/>
                    <a:pt x="145" y="386"/>
                    <a:pt x="145" y="386"/>
                  </a:cubicBezTo>
                  <a:cubicBezTo>
                    <a:pt x="145" y="386"/>
                    <a:pt x="145" y="386"/>
                    <a:pt x="145" y="386"/>
                  </a:cubicBezTo>
                  <a:cubicBezTo>
                    <a:pt x="145" y="386"/>
                    <a:pt x="145" y="386"/>
                    <a:pt x="145" y="386"/>
                  </a:cubicBezTo>
                  <a:cubicBezTo>
                    <a:pt x="145" y="384"/>
                    <a:pt x="145" y="385"/>
                    <a:pt x="147" y="384"/>
                  </a:cubicBezTo>
                  <a:cubicBezTo>
                    <a:pt x="147" y="383"/>
                    <a:pt x="147" y="383"/>
                    <a:pt x="147" y="383"/>
                  </a:cubicBezTo>
                  <a:cubicBezTo>
                    <a:pt x="148" y="382"/>
                    <a:pt x="148" y="382"/>
                    <a:pt x="149" y="381"/>
                  </a:cubicBezTo>
                  <a:close/>
                  <a:moveTo>
                    <a:pt x="140" y="374"/>
                  </a:moveTo>
                  <a:cubicBezTo>
                    <a:pt x="140" y="374"/>
                    <a:pt x="140" y="374"/>
                    <a:pt x="140" y="374"/>
                  </a:cubicBezTo>
                  <a:cubicBezTo>
                    <a:pt x="141" y="373"/>
                    <a:pt x="141" y="372"/>
                    <a:pt x="141" y="372"/>
                  </a:cubicBezTo>
                  <a:cubicBezTo>
                    <a:pt x="141" y="372"/>
                    <a:pt x="141" y="371"/>
                    <a:pt x="142" y="370"/>
                  </a:cubicBezTo>
                  <a:cubicBezTo>
                    <a:pt x="142" y="369"/>
                    <a:pt x="141" y="368"/>
                    <a:pt x="141" y="367"/>
                  </a:cubicBezTo>
                  <a:cubicBezTo>
                    <a:pt x="141" y="367"/>
                    <a:pt x="142" y="367"/>
                    <a:pt x="142" y="367"/>
                  </a:cubicBezTo>
                  <a:cubicBezTo>
                    <a:pt x="142" y="366"/>
                    <a:pt x="143" y="366"/>
                    <a:pt x="143" y="366"/>
                  </a:cubicBezTo>
                  <a:cubicBezTo>
                    <a:pt x="143" y="366"/>
                    <a:pt x="143" y="365"/>
                    <a:pt x="143" y="365"/>
                  </a:cubicBezTo>
                  <a:cubicBezTo>
                    <a:pt x="144" y="365"/>
                    <a:pt x="143" y="364"/>
                    <a:pt x="145" y="364"/>
                  </a:cubicBezTo>
                  <a:cubicBezTo>
                    <a:pt x="145" y="363"/>
                    <a:pt x="144" y="363"/>
                    <a:pt x="145" y="362"/>
                  </a:cubicBezTo>
                  <a:cubicBezTo>
                    <a:pt x="145" y="362"/>
                    <a:pt x="145" y="361"/>
                    <a:pt x="146" y="361"/>
                  </a:cubicBezTo>
                  <a:cubicBezTo>
                    <a:pt x="146" y="361"/>
                    <a:pt x="147" y="361"/>
                    <a:pt x="147" y="360"/>
                  </a:cubicBezTo>
                  <a:cubicBezTo>
                    <a:pt x="148" y="360"/>
                    <a:pt x="148" y="361"/>
                    <a:pt x="148" y="361"/>
                  </a:cubicBezTo>
                  <a:cubicBezTo>
                    <a:pt x="147" y="363"/>
                    <a:pt x="145" y="363"/>
                    <a:pt x="145" y="366"/>
                  </a:cubicBezTo>
                  <a:cubicBezTo>
                    <a:pt x="143" y="366"/>
                    <a:pt x="143" y="366"/>
                    <a:pt x="143" y="366"/>
                  </a:cubicBezTo>
                  <a:cubicBezTo>
                    <a:pt x="143" y="367"/>
                    <a:pt x="143" y="368"/>
                    <a:pt x="142" y="368"/>
                  </a:cubicBezTo>
                  <a:cubicBezTo>
                    <a:pt x="142" y="369"/>
                    <a:pt x="142" y="370"/>
                    <a:pt x="143" y="372"/>
                  </a:cubicBezTo>
                  <a:cubicBezTo>
                    <a:pt x="142" y="372"/>
                    <a:pt x="142" y="373"/>
                    <a:pt x="142" y="373"/>
                  </a:cubicBezTo>
                  <a:cubicBezTo>
                    <a:pt x="142" y="373"/>
                    <a:pt x="141" y="373"/>
                    <a:pt x="141" y="373"/>
                  </a:cubicBezTo>
                  <a:cubicBezTo>
                    <a:pt x="141" y="374"/>
                    <a:pt x="141" y="376"/>
                    <a:pt x="140" y="375"/>
                  </a:cubicBezTo>
                  <a:cubicBezTo>
                    <a:pt x="140" y="375"/>
                    <a:pt x="139" y="374"/>
                    <a:pt x="140" y="374"/>
                  </a:cubicBezTo>
                  <a:close/>
                  <a:moveTo>
                    <a:pt x="139" y="376"/>
                  </a:moveTo>
                  <a:cubicBezTo>
                    <a:pt x="139" y="376"/>
                    <a:pt x="139" y="376"/>
                    <a:pt x="140" y="376"/>
                  </a:cubicBezTo>
                  <a:cubicBezTo>
                    <a:pt x="139" y="377"/>
                    <a:pt x="139" y="378"/>
                    <a:pt x="138" y="378"/>
                  </a:cubicBezTo>
                  <a:cubicBezTo>
                    <a:pt x="138" y="380"/>
                    <a:pt x="137" y="381"/>
                    <a:pt x="136" y="382"/>
                  </a:cubicBezTo>
                  <a:cubicBezTo>
                    <a:pt x="135" y="380"/>
                    <a:pt x="137" y="377"/>
                    <a:pt x="139" y="376"/>
                  </a:cubicBezTo>
                  <a:close/>
                  <a:moveTo>
                    <a:pt x="135" y="381"/>
                  </a:moveTo>
                  <a:cubicBezTo>
                    <a:pt x="135" y="381"/>
                    <a:pt x="135" y="382"/>
                    <a:pt x="135" y="382"/>
                  </a:cubicBezTo>
                  <a:cubicBezTo>
                    <a:pt x="135" y="383"/>
                    <a:pt x="134" y="383"/>
                    <a:pt x="134" y="384"/>
                  </a:cubicBezTo>
                  <a:cubicBezTo>
                    <a:pt x="133" y="385"/>
                    <a:pt x="133" y="387"/>
                    <a:pt x="132" y="386"/>
                  </a:cubicBezTo>
                  <a:cubicBezTo>
                    <a:pt x="133" y="385"/>
                    <a:pt x="133" y="382"/>
                    <a:pt x="135" y="381"/>
                  </a:cubicBezTo>
                  <a:close/>
                  <a:moveTo>
                    <a:pt x="113" y="421"/>
                  </a:moveTo>
                  <a:cubicBezTo>
                    <a:pt x="112" y="421"/>
                    <a:pt x="114" y="416"/>
                    <a:pt x="114" y="415"/>
                  </a:cubicBezTo>
                  <a:cubicBezTo>
                    <a:pt x="115" y="415"/>
                    <a:pt x="115" y="415"/>
                    <a:pt x="115" y="415"/>
                  </a:cubicBezTo>
                  <a:cubicBezTo>
                    <a:pt x="116" y="411"/>
                    <a:pt x="126" y="410"/>
                    <a:pt x="113" y="421"/>
                  </a:cubicBezTo>
                  <a:close/>
                  <a:moveTo>
                    <a:pt x="120" y="436"/>
                  </a:moveTo>
                  <a:cubicBezTo>
                    <a:pt x="119" y="436"/>
                    <a:pt x="119" y="437"/>
                    <a:pt x="119" y="438"/>
                  </a:cubicBezTo>
                  <a:cubicBezTo>
                    <a:pt x="118" y="437"/>
                    <a:pt x="118" y="436"/>
                    <a:pt x="119" y="435"/>
                  </a:cubicBezTo>
                  <a:cubicBezTo>
                    <a:pt x="119" y="435"/>
                    <a:pt x="120" y="436"/>
                    <a:pt x="120" y="436"/>
                  </a:cubicBezTo>
                  <a:close/>
                  <a:moveTo>
                    <a:pt x="121" y="432"/>
                  </a:moveTo>
                  <a:cubicBezTo>
                    <a:pt x="122" y="433"/>
                    <a:pt x="120" y="434"/>
                    <a:pt x="119" y="435"/>
                  </a:cubicBezTo>
                  <a:cubicBezTo>
                    <a:pt x="118" y="433"/>
                    <a:pt x="121" y="433"/>
                    <a:pt x="121" y="432"/>
                  </a:cubicBezTo>
                  <a:close/>
                  <a:moveTo>
                    <a:pt x="117" y="442"/>
                  </a:moveTo>
                  <a:cubicBezTo>
                    <a:pt x="116" y="443"/>
                    <a:pt x="116" y="444"/>
                    <a:pt x="116" y="445"/>
                  </a:cubicBezTo>
                  <a:cubicBezTo>
                    <a:pt x="114" y="443"/>
                    <a:pt x="117" y="440"/>
                    <a:pt x="118" y="439"/>
                  </a:cubicBezTo>
                  <a:cubicBezTo>
                    <a:pt x="120" y="439"/>
                    <a:pt x="117" y="441"/>
                    <a:pt x="117" y="442"/>
                  </a:cubicBezTo>
                  <a:close/>
                  <a:moveTo>
                    <a:pt x="114" y="467"/>
                  </a:moveTo>
                  <a:cubicBezTo>
                    <a:pt x="113" y="467"/>
                    <a:pt x="113" y="468"/>
                    <a:pt x="112" y="468"/>
                  </a:cubicBezTo>
                  <a:cubicBezTo>
                    <a:pt x="112" y="466"/>
                    <a:pt x="114" y="467"/>
                    <a:pt x="114" y="466"/>
                  </a:cubicBezTo>
                  <a:cubicBezTo>
                    <a:pt x="114" y="465"/>
                    <a:pt x="113" y="466"/>
                    <a:pt x="113" y="466"/>
                  </a:cubicBezTo>
                  <a:cubicBezTo>
                    <a:pt x="112" y="465"/>
                    <a:pt x="113" y="462"/>
                    <a:pt x="113" y="461"/>
                  </a:cubicBezTo>
                  <a:cubicBezTo>
                    <a:pt x="115" y="463"/>
                    <a:pt x="114" y="465"/>
                    <a:pt x="114" y="467"/>
                  </a:cubicBezTo>
                  <a:close/>
                  <a:moveTo>
                    <a:pt x="114" y="458"/>
                  </a:moveTo>
                  <a:cubicBezTo>
                    <a:pt x="114" y="459"/>
                    <a:pt x="113" y="455"/>
                    <a:pt x="114" y="455"/>
                  </a:cubicBezTo>
                  <a:cubicBezTo>
                    <a:pt x="115" y="456"/>
                    <a:pt x="114" y="458"/>
                    <a:pt x="114" y="458"/>
                  </a:cubicBezTo>
                  <a:close/>
                  <a:moveTo>
                    <a:pt x="115" y="455"/>
                  </a:moveTo>
                  <a:cubicBezTo>
                    <a:pt x="113" y="455"/>
                    <a:pt x="116" y="450"/>
                    <a:pt x="116" y="450"/>
                  </a:cubicBezTo>
                  <a:cubicBezTo>
                    <a:pt x="117" y="450"/>
                    <a:pt x="118" y="456"/>
                    <a:pt x="115" y="455"/>
                  </a:cubicBezTo>
                  <a:close/>
                  <a:moveTo>
                    <a:pt x="117" y="449"/>
                  </a:moveTo>
                  <a:cubicBezTo>
                    <a:pt x="116" y="448"/>
                    <a:pt x="116" y="447"/>
                    <a:pt x="117" y="446"/>
                  </a:cubicBezTo>
                  <a:cubicBezTo>
                    <a:pt x="118" y="446"/>
                    <a:pt x="118" y="446"/>
                    <a:pt x="118" y="445"/>
                  </a:cubicBezTo>
                  <a:cubicBezTo>
                    <a:pt x="117" y="444"/>
                    <a:pt x="117" y="445"/>
                    <a:pt x="118" y="443"/>
                  </a:cubicBezTo>
                  <a:cubicBezTo>
                    <a:pt x="119" y="443"/>
                    <a:pt x="118" y="442"/>
                    <a:pt x="119" y="442"/>
                  </a:cubicBezTo>
                  <a:cubicBezTo>
                    <a:pt x="119" y="441"/>
                    <a:pt x="119" y="441"/>
                    <a:pt x="120" y="440"/>
                  </a:cubicBezTo>
                  <a:cubicBezTo>
                    <a:pt x="120" y="439"/>
                    <a:pt x="121" y="438"/>
                    <a:pt x="121" y="436"/>
                  </a:cubicBezTo>
                  <a:cubicBezTo>
                    <a:pt x="122" y="436"/>
                    <a:pt x="122" y="435"/>
                    <a:pt x="123" y="435"/>
                  </a:cubicBezTo>
                  <a:cubicBezTo>
                    <a:pt x="124" y="433"/>
                    <a:pt x="124" y="432"/>
                    <a:pt x="124" y="431"/>
                  </a:cubicBezTo>
                  <a:cubicBezTo>
                    <a:pt x="124" y="432"/>
                    <a:pt x="123" y="431"/>
                    <a:pt x="123" y="431"/>
                  </a:cubicBezTo>
                  <a:cubicBezTo>
                    <a:pt x="122" y="431"/>
                    <a:pt x="121" y="432"/>
                    <a:pt x="121" y="431"/>
                  </a:cubicBezTo>
                  <a:cubicBezTo>
                    <a:pt x="121" y="431"/>
                    <a:pt x="121" y="431"/>
                    <a:pt x="121" y="430"/>
                  </a:cubicBezTo>
                  <a:cubicBezTo>
                    <a:pt x="121" y="430"/>
                    <a:pt x="118" y="428"/>
                    <a:pt x="118" y="428"/>
                  </a:cubicBezTo>
                  <a:cubicBezTo>
                    <a:pt x="118" y="428"/>
                    <a:pt x="121" y="428"/>
                    <a:pt x="121" y="427"/>
                  </a:cubicBezTo>
                  <a:cubicBezTo>
                    <a:pt x="121" y="427"/>
                    <a:pt x="121" y="427"/>
                    <a:pt x="122" y="426"/>
                  </a:cubicBezTo>
                  <a:cubicBezTo>
                    <a:pt x="122" y="426"/>
                    <a:pt x="122" y="426"/>
                    <a:pt x="122" y="426"/>
                  </a:cubicBezTo>
                  <a:cubicBezTo>
                    <a:pt x="122" y="425"/>
                    <a:pt x="122" y="425"/>
                    <a:pt x="122" y="424"/>
                  </a:cubicBezTo>
                  <a:cubicBezTo>
                    <a:pt x="123" y="423"/>
                    <a:pt x="123" y="422"/>
                    <a:pt x="124" y="420"/>
                  </a:cubicBezTo>
                  <a:cubicBezTo>
                    <a:pt x="124" y="420"/>
                    <a:pt x="125" y="419"/>
                    <a:pt x="125" y="419"/>
                  </a:cubicBezTo>
                  <a:cubicBezTo>
                    <a:pt x="125" y="418"/>
                    <a:pt x="126" y="418"/>
                    <a:pt x="126" y="417"/>
                  </a:cubicBezTo>
                  <a:cubicBezTo>
                    <a:pt x="126" y="416"/>
                    <a:pt x="126" y="415"/>
                    <a:pt x="127" y="414"/>
                  </a:cubicBezTo>
                  <a:cubicBezTo>
                    <a:pt x="127" y="414"/>
                    <a:pt x="128" y="414"/>
                    <a:pt x="128" y="413"/>
                  </a:cubicBezTo>
                  <a:cubicBezTo>
                    <a:pt x="128" y="413"/>
                    <a:pt x="129" y="413"/>
                    <a:pt x="129" y="413"/>
                  </a:cubicBezTo>
                  <a:cubicBezTo>
                    <a:pt x="129" y="412"/>
                    <a:pt x="129" y="411"/>
                    <a:pt x="130" y="411"/>
                  </a:cubicBezTo>
                  <a:cubicBezTo>
                    <a:pt x="130" y="410"/>
                    <a:pt x="130" y="410"/>
                    <a:pt x="130" y="410"/>
                  </a:cubicBezTo>
                  <a:cubicBezTo>
                    <a:pt x="130" y="410"/>
                    <a:pt x="130" y="409"/>
                    <a:pt x="130" y="409"/>
                  </a:cubicBezTo>
                  <a:cubicBezTo>
                    <a:pt x="130" y="409"/>
                    <a:pt x="131" y="409"/>
                    <a:pt x="131" y="409"/>
                  </a:cubicBezTo>
                  <a:cubicBezTo>
                    <a:pt x="131" y="408"/>
                    <a:pt x="131" y="408"/>
                    <a:pt x="131" y="407"/>
                  </a:cubicBezTo>
                  <a:cubicBezTo>
                    <a:pt x="131" y="407"/>
                    <a:pt x="131" y="407"/>
                    <a:pt x="132" y="407"/>
                  </a:cubicBezTo>
                  <a:cubicBezTo>
                    <a:pt x="132" y="406"/>
                    <a:pt x="133" y="405"/>
                    <a:pt x="133" y="403"/>
                  </a:cubicBezTo>
                  <a:cubicBezTo>
                    <a:pt x="133" y="403"/>
                    <a:pt x="133" y="403"/>
                    <a:pt x="133" y="403"/>
                  </a:cubicBezTo>
                  <a:cubicBezTo>
                    <a:pt x="134" y="402"/>
                    <a:pt x="135" y="402"/>
                    <a:pt x="135" y="402"/>
                  </a:cubicBezTo>
                  <a:cubicBezTo>
                    <a:pt x="136" y="402"/>
                    <a:pt x="136" y="402"/>
                    <a:pt x="136" y="402"/>
                  </a:cubicBezTo>
                  <a:cubicBezTo>
                    <a:pt x="136" y="404"/>
                    <a:pt x="135" y="404"/>
                    <a:pt x="134" y="406"/>
                  </a:cubicBezTo>
                  <a:cubicBezTo>
                    <a:pt x="134" y="406"/>
                    <a:pt x="134" y="407"/>
                    <a:pt x="134" y="408"/>
                  </a:cubicBezTo>
                  <a:cubicBezTo>
                    <a:pt x="134" y="408"/>
                    <a:pt x="133" y="408"/>
                    <a:pt x="133" y="408"/>
                  </a:cubicBezTo>
                  <a:cubicBezTo>
                    <a:pt x="133" y="409"/>
                    <a:pt x="133" y="409"/>
                    <a:pt x="132" y="410"/>
                  </a:cubicBezTo>
                  <a:cubicBezTo>
                    <a:pt x="132" y="410"/>
                    <a:pt x="132" y="412"/>
                    <a:pt x="131" y="413"/>
                  </a:cubicBezTo>
                  <a:cubicBezTo>
                    <a:pt x="131" y="414"/>
                    <a:pt x="130" y="415"/>
                    <a:pt x="130" y="416"/>
                  </a:cubicBezTo>
                  <a:cubicBezTo>
                    <a:pt x="129" y="416"/>
                    <a:pt x="129" y="419"/>
                    <a:pt x="127" y="418"/>
                  </a:cubicBezTo>
                  <a:cubicBezTo>
                    <a:pt x="126" y="420"/>
                    <a:pt x="126" y="422"/>
                    <a:pt x="126" y="423"/>
                  </a:cubicBezTo>
                  <a:cubicBezTo>
                    <a:pt x="126" y="424"/>
                    <a:pt x="125" y="424"/>
                    <a:pt x="125" y="425"/>
                  </a:cubicBezTo>
                  <a:cubicBezTo>
                    <a:pt x="125" y="425"/>
                    <a:pt x="125" y="425"/>
                    <a:pt x="125" y="425"/>
                  </a:cubicBezTo>
                  <a:cubicBezTo>
                    <a:pt x="125" y="425"/>
                    <a:pt x="124" y="426"/>
                    <a:pt x="124" y="426"/>
                  </a:cubicBezTo>
                  <a:cubicBezTo>
                    <a:pt x="123" y="426"/>
                    <a:pt x="123" y="427"/>
                    <a:pt x="122" y="428"/>
                  </a:cubicBezTo>
                  <a:cubicBezTo>
                    <a:pt x="122" y="429"/>
                    <a:pt x="123" y="428"/>
                    <a:pt x="123" y="429"/>
                  </a:cubicBezTo>
                  <a:cubicBezTo>
                    <a:pt x="123" y="429"/>
                    <a:pt x="124" y="430"/>
                    <a:pt x="125" y="431"/>
                  </a:cubicBezTo>
                  <a:cubicBezTo>
                    <a:pt x="125" y="430"/>
                    <a:pt x="125" y="430"/>
                    <a:pt x="125" y="429"/>
                  </a:cubicBezTo>
                  <a:cubicBezTo>
                    <a:pt x="126" y="430"/>
                    <a:pt x="126" y="432"/>
                    <a:pt x="125" y="433"/>
                  </a:cubicBezTo>
                  <a:cubicBezTo>
                    <a:pt x="125" y="433"/>
                    <a:pt x="124" y="433"/>
                    <a:pt x="124" y="434"/>
                  </a:cubicBezTo>
                  <a:cubicBezTo>
                    <a:pt x="123" y="436"/>
                    <a:pt x="123" y="439"/>
                    <a:pt x="122" y="441"/>
                  </a:cubicBezTo>
                  <a:cubicBezTo>
                    <a:pt x="122" y="442"/>
                    <a:pt x="122" y="442"/>
                    <a:pt x="122" y="442"/>
                  </a:cubicBezTo>
                  <a:cubicBezTo>
                    <a:pt x="121" y="442"/>
                    <a:pt x="121" y="442"/>
                    <a:pt x="121" y="443"/>
                  </a:cubicBezTo>
                  <a:cubicBezTo>
                    <a:pt x="120" y="444"/>
                    <a:pt x="120" y="445"/>
                    <a:pt x="119" y="447"/>
                  </a:cubicBezTo>
                  <a:cubicBezTo>
                    <a:pt x="118" y="448"/>
                    <a:pt x="118" y="449"/>
                    <a:pt x="117" y="449"/>
                  </a:cubicBezTo>
                  <a:close/>
                  <a:moveTo>
                    <a:pt x="125" y="427"/>
                  </a:moveTo>
                  <a:cubicBezTo>
                    <a:pt x="124" y="427"/>
                    <a:pt x="125" y="426"/>
                    <a:pt x="125" y="426"/>
                  </a:cubicBezTo>
                  <a:cubicBezTo>
                    <a:pt x="126" y="426"/>
                    <a:pt x="125" y="427"/>
                    <a:pt x="125" y="427"/>
                  </a:cubicBezTo>
                  <a:close/>
                  <a:moveTo>
                    <a:pt x="142" y="487"/>
                  </a:moveTo>
                  <a:cubicBezTo>
                    <a:pt x="142" y="486"/>
                    <a:pt x="143" y="486"/>
                    <a:pt x="143" y="485"/>
                  </a:cubicBezTo>
                  <a:cubicBezTo>
                    <a:pt x="143" y="484"/>
                    <a:pt x="142" y="485"/>
                    <a:pt x="143" y="483"/>
                  </a:cubicBezTo>
                  <a:cubicBezTo>
                    <a:pt x="142" y="483"/>
                    <a:pt x="143" y="483"/>
                    <a:pt x="143" y="482"/>
                  </a:cubicBezTo>
                  <a:cubicBezTo>
                    <a:pt x="143" y="482"/>
                    <a:pt x="143" y="481"/>
                    <a:pt x="144" y="481"/>
                  </a:cubicBezTo>
                  <a:cubicBezTo>
                    <a:pt x="144" y="479"/>
                    <a:pt x="144" y="477"/>
                    <a:pt x="145" y="476"/>
                  </a:cubicBezTo>
                  <a:cubicBezTo>
                    <a:pt x="145" y="474"/>
                    <a:pt x="145" y="474"/>
                    <a:pt x="145" y="474"/>
                  </a:cubicBezTo>
                  <a:cubicBezTo>
                    <a:pt x="146" y="473"/>
                    <a:pt x="146" y="473"/>
                    <a:pt x="147" y="473"/>
                  </a:cubicBezTo>
                  <a:cubicBezTo>
                    <a:pt x="147" y="473"/>
                    <a:pt x="148" y="473"/>
                    <a:pt x="148" y="472"/>
                  </a:cubicBezTo>
                  <a:cubicBezTo>
                    <a:pt x="148" y="472"/>
                    <a:pt x="149" y="471"/>
                    <a:pt x="149" y="469"/>
                  </a:cubicBezTo>
                  <a:cubicBezTo>
                    <a:pt x="150" y="468"/>
                    <a:pt x="150" y="466"/>
                    <a:pt x="151" y="467"/>
                  </a:cubicBezTo>
                  <a:cubicBezTo>
                    <a:pt x="152" y="467"/>
                    <a:pt x="153" y="468"/>
                    <a:pt x="154" y="468"/>
                  </a:cubicBezTo>
                  <a:cubicBezTo>
                    <a:pt x="154" y="470"/>
                    <a:pt x="152" y="468"/>
                    <a:pt x="152" y="469"/>
                  </a:cubicBezTo>
                  <a:cubicBezTo>
                    <a:pt x="151" y="469"/>
                    <a:pt x="151" y="470"/>
                    <a:pt x="151" y="470"/>
                  </a:cubicBezTo>
                  <a:cubicBezTo>
                    <a:pt x="150" y="470"/>
                    <a:pt x="150" y="471"/>
                    <a:pt x="150" y="471"/>
                  </a:cubicBezTo>
                  <a:cubicBezTo>
                    <a:pt x="149" y="471"/>
                    <a:pt x="150" y="472"/>
                    <a:pt x="149" y="472"/>
                  </a:cubicBezTo>
                  <a:cubicBezTo>
                    <a:pt x="149" y="472"/>
                    <a:pt x="149" y="472"/>
                    <a:pt x="149" y="472"/>
                  </a:cubicBezTo>
                  <a:cubicBezTo>
                    <a:pt x="149" y="472"/>
                    <a:pt x="149" y="473"/>
                    <a:pt x="149" y="473"/>
                  </a:cubicBezTo>
                  <a:cubicBezTo>
                    <a:pt x="149" y="473"/>
                    <a:pt x="149" y="473"/>
                    <a:pt x="149" y="475"/>
                  </a:cubicBezTo>
                  <a:cubicBezTo>
                    <a:pt x="149" y="475"/>
                    <a:pt x="149" y="476"/>
                    <a:pt x="149" y="476"/>
                  </a:cubicBezTo>
                  <a:cubicBezTo>
                    <a:pt x="149" y="476"/>
                    <a:pt x="148" y="476"/>
                    <a:pt x="148" y="476"/>
                  </a:cubicBezTo>
                  <a:cubicBezTo>
                    <a:pt x="148" y="476"/>
                    <a:pt x="148" y="476"/>
                    <a:pt x="148" y="476"/>
                  </a:cubicBezTo>
                  <a:cubicBezTo>
                    <a:pt x="148" y="477"/>
                    <a:pt x="148" y="477"/>
                    <a:pt x="148" y="478"/>
                  </a:cubicBezTo>
                  <a:cubicBezTo>
                    <a:pt x="148" y="478"/>
                    <a:pt x="147" y="479"/>
                    <a:pt x="148" y="480"/>
                  </a:cubicBezTo>
                  <a:cubicBezTo>
                    <a:pt x="147" y="481"/>
                    <a:pt x="147" y="481"/>
                    <a:pt x="146" y="481"/>
                  </a:cubicBezTo>
                  <a:cubicBezTo>
                    <a:pt x="145" y="484"/>
                    <a:pt x="145" y="487"/>
                    <a:pt x="143" y="489"/>
                  </a:cubicBezTo>
                  <a:cubicBezTo>
                    <a:pt x="142" y="489"/>
                    <a:pt x="142" y="488"/>
                    <a:pt x="142" y="487"/>
                  </a:cubicBezTo>
                  <a:close/>
                  <a:moveTo>
                    <a:pt x="151" y="477"/>
                  </a:moveTo>
                  <a:cubicBezTo>
                    <a:pt x="150" y="477"/>
                    <a:pt x="150" y="476"/>
                    <a:pt x="150" y="474"/>
                  </a:cubicBezTo>
                  <a:cubicBezTo>
                    <a:pt x="152" y="474"/>
                    <a:pt x="151" y="476"/>
                    <a:pt x="151" y="477"/>
                  </a:cubicBezTo>
                  <a:close/>
                  <a:moveTo>
                    <a:pt x="148" y="594"/>
                  </a:moveTo>
                  <a:cubicBezTo>
                    <a:pt x="148" y="594"/>
                    <a:pt x="148" y="594"/>
                    <a:pt x="148" y="595"/>
                  </a:cubicBezTo>
                  <a:cubicBezTo>
                    <a:pt x="148" y="595"/>
                    <a:pt x="148" y="595"/>
                    <a:pt x="148" y="596"/>
                  </a:cubicBezTo>
                  <a:cubicBezTo>
                    <a:pt x="148" y="596"/>
                    <a:pt x="148" y="597"/>
                    <a:pt x="148" y="598"/>
                  </a:cubicBezTo>
                  <a:cubicBezTo>
                    <a:pt x="148" y="598"/>
                    <a:pt x="148" y="599"/>
                    <a:pt x="148" y="599"/>
                  </a:cubicBezTo>
                  <a:cubicBezTo>
                    <a:pt x="147" y="600"/>
                    <a:pt x="147" y="600"/>
                    <a:pt x="147" y="600"/>
                  </a:cubicBezTo>
                  <a:cubicBezTo>
                    <a:pt x="147" y="600"/>
                    <a:pt x="147" y="599"/>
                    <a:pt x="147" y="599"/>
                  </a:cubicBezTo>
                  <a:cubicBezTo>
                    <a:pt x="146" y="599"/>
                    <a:pt x="147" y="598"/>
                    <a:pt x="147" y="598"/>
                  </a:cubicBezTo>
                  <a:cubicBezTo>
                    <a:pt x="147" y="597"/>
                    <a:pt x="147" y="597"/>
                    <a:pt x="147" y="597"/>
                  </a:cubicBezTo>
                  <a:cubicBezTo>
                    <a:pt x="146" y="597"/>
                    <a:pt x="146" y="597"/>
                    <a:pt x="146" y="596"/>
                  </a:cubicBezTo>
                  <a:cubicBezTo>
                    <a:pt x="146" y="596"/>
                    <a:pt x="146" y="595"/>
                    <a:pt x="146" y="595"/>
                  </a:cubicBezTo>
                  <a:cubicBezTo>
                    <a:pt x="146" y="593"/>
                    <a:pt x="146" y="592"/>
                    <a:pt x="146" y="591"/>
                  </a:cubicBezTo>
                  <a:cubicBezTo>
                    <a:pt x="146" y="590"/>
                    <a:pt x="145" y="590"/>
                    <a:pt x="146" y="590"/>
                  </a:cubicBezTo>
                  <a:cubicBezTo>
                    <a:pt x="146" y="590"/>
                    <a:pt x="147" y="589"/>
                    <a:pt x="147" y="589"/>
                  </a:cubicBezTo>
                  <a:cubicBezTo>
                    <a:pt x="147" y="589"/>
                    <a:pt x="147" y="588"/>
                    <a:pt x="147" y="588"/>
                  </a:cubicBezTo>
                  <a:cubicBezTo>
                    <a:pt x="147" y="587"/>
                    <a:pt x="146" y="586"/>
                    <a:pt x="146" y="585"/>
                  </a:cubicBezTo>
                  <a:cubicBezTo>
                    <a:pt x="146" y="586"/>
                    <a:pt x="146" y="586"/>
                    <a:pt x="146" y="586"/>
                  </a:cubicBezTo>
                  <a:cubicBezTo>
                    <a:pt x="145" y="586"/>
                    <a:pt x="145" y="587"/>
                    <a:pt x="145" y="587"/>
                  </a:cubicBezTo>
                  <a:cubicBezTo>
                    <a:pt x="144" y="587"/>
                    <a:pt x="144" y="586"/>
                    <a:pt x="144" y="586"/>
                  </a:cubicBezTo>
                  <a:cubicBezTo>
                    <a:pt x="144" y="586"/>
                    <a:pt x="142" y="586"/>
                    <a:pt x="142" y="585"/>
                  </a:cubicBezTo>
                  <a:cubicBezTo>
                    <a:pt x="142" y="585"/>
                    <a:pt x="143" y="584"/>
                    <a:pt x="143" y="584"/>
                  </a:cubicBezTo>
                  <a:cubicBezTo>
                    <a:pt x="143" y="584"/>
                    <a:pt x="143" y="583"/>
                    <a:pt x="143" y="583"/>
                  </a:cubicBezTo>
                  <a:cubicBezTo>
                    <a:pt x="143" y="583"/>
                    <a:pt x="143" y="583"/>
                    <a:pt x="143" y="583"/>
                  </a:cubicBezTo>
                  <a:cubicBezTo>
                    <a:pt x="143" y="582"/>
                    <a:pt x="143" y="582"/>
                    <a:pt x="143" y="581"/>
                  </a:cubicBezTo>
                  <a:cubicBezTo>
                    <a:pt x="143" y="580"/>
                    <a:pt x="143" y="579"/>
                    <a:pt x="143" y="578"/>
                  </a:cubicBezTo>
                  <a:cubicBezTo>
                    <a:pt x="143" y="578"/>
                    <a:pt x="143" y="577"/>
                    <a:pt x="143" y="577"/>
                  </a:cubicBezTo>
                  <a:cubicBezTo>
                    <a:pt x="143" y="576"/>
                    <a:pt x="143" y="576"/>
                    <a:pt x="143" y="575"/>
                  </a:cubicBezTo>
                  <a:cubicBezTo>
                    <a:pt x="143" y="575"/>
                    <a:pt x="143" y="574"/>
                    <a:pt x="143" y="573"/>
                  </a:cubicBezTo>
                  <a:cubicBezTo>
                    <a:pt x="143" y="573"/>
                    <a:pt x="143" y="573"/>
                    <a:pt x="143" y="572"/>
                  </a:cubicBezTo>
                  <a:cubicBezTo>
                    <a:pt x="143" y="572"/>
                    <a:pt x="144" y="572"/>
                    <a:pt x="144" y="571"/>
                  </a:cubicBezTo>
                  <a:cubicBezTo>
                    <a:pt x="144" y="571"/>
                    <a:pt x="143" y="570"/>
                    <a:pt x="144" y="570"/>
                  </a:cubicBezTo>
                  <a:cubicBezTo>
                    <a:pt x="144" y="570"/>
                    <a:pt x="144" y="569"/>
                    <a:pt x="144" y="569"/>
                  </a:cubicBezTo>
                  <a:cubicBezTo>
                    <a:pt x="144" y="569"/>
                    <a:pt x="143" y="569"/>
                    <a:pt x="143" y="568"/>
                  </a:cubicBezTo>
                  <a:cubicBezTo>
                    <a:pt x="143" y="568"/>
                    <a:pt x="144" y="568"/>
                    <a:pt x="144" y="568"/>
                  </a:cubicBezTo>
                  <a:cubicBezTo>
                    <a:pt x="144" y="568"/>
                    <a:pt x="143" y="567"/>
                    <a:pt x="143" y="567"/>
                  </a:cubicBezTo>
                  <a:cubicBezTo>
                    <a:pt x="143" y="567"/>
                    <a:pt x="144" y="567"/>
                    <a:pt x="144" y="567"/>
                  </a:cubicBezTo>
                  <a:cubicBezTo>
                    <a:pt x="143" y="566"/>
                    <a:pt x="144" y="565"/>
                    <a:pt x="143" y="564"/>
                  </a:cubicBezTo>
                  <a:cubicBezTo>
                    <a:pt x="143" y="564"/>
                    <a:pt x="143" y="563"/>
                    <a:pt x="143" y="563"/>
                  </a:cubicBezTo>
                  <a:cubicBezTo>
                    <a:pt x="144" y="563"/>
                    <a:pt x="144" y="562"/>
                    <a:pt x="144" y="562"/>
                  </a:cubicBezTo>
                  <a:cubicBezTo>
                    <a:pt x="145" y="562"/>
                    <a:pt x="145" y="562"/>
                    <a:pt x="145" y="562"/>
                  </a:cubicBezTo>
                  <a:cubicBezTo>
                    <a:pt x="146" y="563"/>
                    <a:pt x="145" y="564"/>
                    <a:pt x="145" y="565"/>
                  </a:cubicBezTo>
                  <a:cubicBezTo>
                    <a:pt x="145" y="565"/>
                    <a:pt x="145" y="566"/>
                    <a:pt x="145" y="567"/>
                  </a:cubicBezTo>
                  <a:cubicBezTo>
                    <a:pt x="145" y="567"/>
                    <a:pt x="145" y="567"/>
                    <a:pt x="145" y="567"/>
                  </a:cubicBezTo>
                  <a:cubicBezTo>
                    <a:pt x="145" y="567"/>
                    <a:pt x="145" y="568"/>
                    <a:pt x="145" y="568"/>
                  </a:cubicBezTo>
                  <a:cubicBezTo>
                    <a:pt x="145" y="569"/>
                    <a:pt x="145" y="570"/>
                    <a:pt x="145" y="571"/>
                  </a:cubicBezTo>
                  <a:cubicBezTo>
                    <a:pt x="145" y="572"/>
                    <a:pt x="145" y="573"/>
                    <a:pt x="146" y="573"/>
                  </a:cubicBezTo>
                  <a:cubicBezTo>
                    <a:pt x="145" y="574"/>
                    <a:pt x="145" y="575"/>
                    <a:pt x="144" y="576"/>
                  </a:cubicBezTo>
                  <a:cubicBezTo>
                    <a:pt x="144" y="577"/>
                    <a:pt x="145" y="578"/>
                    <a:pt x="145" y="579"/>
                  </a:cubicBezTo>
                  <a:cubicBezTo>
                    <a:pt x="145" y="580"/>
                    <a:pt x="145" y="580"/>
                    <a:pt x="145" y="581"/>
                  </a:cubicBezTo>
                  <a:cubicBezTo>
                    <a:pt x="145" y="581"/>
                    <a:pt x="145" y="581"/>
                    <a:pt x="145" y="581"/>
                  </a:cubicBezTo>
                  <a:cubicBezTo>
                    <a:pt x="145" y="581"/>
                    <a:pt x="145" y="582"/>
                    <a:pt x="145" y="582"/>
                  </a:cubicBezTo>
                  <a:cubicBezTo>
                    <a:pt x="144" y="582"/>
                    <a:pt x="144" y="583"/>
                    <a:pt x="144" y="584"/>
                  </a:cubicBezTo>
                  <a:cubicBezTo>
                    <a:pt x="144" y="585"/>
                    <a:pt x="145" y="584"/>
                    <a:pt x="145" y="584"/>
                  </a:cubicBezTo>
                  <a:cubicBezTo>
                    <a:pt x="145" y="585"/>
                    <a:pt x="146" y="585"/>
                    <a:pt x="146" y="585"/>
                  </a:cubicBezTo>
                  <a:cubicBezTo>
                    <a:pt x="146" y="585"/>
                    <a:pt x="146" y="584"/>
                    <a:pt x="146" y="584"/>
                  </a:cubicBezTo>
                  <a:cubicBezTo>
                    <a:pt x="147" y="584"/>
                    <a:pt x="148" y="585"/>
                    <a:pt x="148" y="586"/>
                  </a:cubicBezTo>
                  <a:cubicBezTo>
                    <a:pt x="148" y="586"/>
                    <a:pt x="147" y="587"/>
                    <a:pt x="147" y="587"/>
                  </a:cubicBezTo>
                  <a:cubicBezTo>
                    <a:pt x="147" y="589"/>
                    <a:pt x="149" y="591"/>
                    <a:pt x="148" y="593"/>
                  </a:cubicBezTo>
                  <a:cubicBezTo>
                    <a:pt x="148" y="593"/>
                    <a:pt x="149" y="593"/>
                    <a:pt x="148" y="594"/>
                  </a:cubicBezTo>
                  <a:close/>
                  <a:moveTo>
                    <a:pt x="149" y="557"/>
                  </a:moveTo>
                  <a:cubicBezTo>
                    <a:pt x="148" y="558"/>
                    <a:pt x="149" y="560"/>
                    <a:pt x="148" y="561"/>
                  </a:cubicBezTo>
                  <a:cubicBezTo>
                    <a:pt x="148" y="562"/>
                    <a:pt x="148" y="563"/>
                    <a:pt x="147" y="563"/>
                  </a:cubicBezTo>
                  <a:cubicBezTo>
                    <a:pt x="146" y="562"/>
                    <a:pt x="146" y="562"/>
                    <a:pt x="147" y="561"/>
                  </a:cubicBezTo>
                  <a:cubicBezTo>
                    <a:pt x="147" y="561"/>
                    <a:pt x="148" y="560"/>
                    <a:pt x="147" y="560"/>
                  </a:cubicBezTo>
                  <a:cubicBezTo>
                    <a:pt x="146" y="559"/>
                    <a:pt x="147" y="560"/>
                    <a:pt x="147" y="558"/>
                  </a:cubicBezTo>
                  <a:cubicBezTo>
                    <a:pt x="147" y="558"/>
                    <a:pt x="147" y="558"/>
                    <a:pt x="147" y="557"/>
                  </a:cubicBezTo>
                  <a:cubicBezTo>
                    <a:pt x="147" y="557"/>
                    <a:pt x="147" y="556"/>
                    <a:pt x="147" y="556"/>
                  </a:cubicBezTo>
                  <a:cubicBezTo>
                    <a:pt x="147" y="555"/>
                    <a:pt x="147" y="554"/>
                    <a:pt x="147" y="553"/>
                  </a:cubicBezTo>
                  <a:cubicBezTo>
                    <a:pt x="148" y="552"/>
                    <a:pt x="148" y="552"/>
                    <a:pt x="149" y="551"/>
                  </a:cubicBezTo>
                  <a:cubicBezTo>
                    <a:pt x="148" y="550"/>
                    <a:pt x="148" y="549"/>
                    <a:pt x="148" y="548"/>
                  </a:cubicBezTo>
                  <a:cubicBezTo>
                    <a:pt x="148" y="549"/>
                    <a:pt x="148" y="549"/>
                    <a:pt x="147" y="549"/>
                  </a:cubicBezTo>
                  <a:cubicBezTo>
                    <a:pt x="147" y="549"/>
                    <a:pt x="146" y="550"/>
                    <a:pt x="146" y="549"/>
                  </a:cubicBezTo>
                  <a:cubicBezTo>
                    <a:pt x="146" y="549"/>
                    <a:pt x="146" y="549"/>
                    <a:pt x="146" y="549"/>
                  </a:cubicBezTo>
                  <a:cubicBezTo>
                    <a:pt x="146" y="548"/>
                    <a:pt x="144" y="548"/>
                    <a:pt x="144" y="548"/>
                  </a:cubicBezTo>
                  <a:cubicBezTo>
                    <a:pt x="144" y="547"/>
                    <a:pt x="145" y="547"/>
                    <a:pt x="145" y="546"/>
                  </a:cubicBezTo>
                  <a:cubicBezTo>
                    <a:pt x="145" y="546"/>
                    <a:pt x="145" y="546"/>
                    <a:pt x="145" y="546"/>
                  </a:cubicBezTo>
                  <a:cubicBezTo>
                    <a:pt x="146" y="545"/>
                    <a:pt x="146" y="545"/>
                    <a:pt x="146" y="545"/>
                  </a:cubicBezTo>
                  <a:cubicBezTo>
                    <a:pt x="146" y="545"/>
                    <a:pt x="145" y="544"/>
                    <a:pt x="145" y="544"/>
                  </a:cubicBezTo>
                  <a:cubicBezTo>
                    <a:pt x="146" y="543"/>
                    <a:pt x="146" y="542"/>
                    <a:pt x="146" y="541"/>
                  </a:cubicBezTo>
                  <a:cubicBezTo>
                    <a:pt x="146" y="540"/>
                    <a:pt x="146" y="540"/>
                    <a:pt x="146" y="539"/>
                  </a:cubicBezTo>
                  <a:cubicBezTo>
                    <a:pt x="146" y="539"/>
                    <a:pt x="147" y="539"/>
                    <a:pt x="147" y="538"/>
                  </a:cubicBezTo>
                  <a:cubicBezTo>
                    <a:pt x="147" y="537"/>
                    <a:pt x="147" y="537"/>
                    <a:pt x="147" y="536"/>
                  </a:cubicBezTo>
                  <a:cubicBezTo>
                    <a:pt x="147" y="536"/>
                    <a:pt x="147" y="535"/>
                    <a:pt x="147" y="535"/>
                  </a:cubicBezTo>
                  <a:cubicBezTo>
                    <a:pt x="147" y="535"/>
                    <a:pt x="148" y="534"/>
                    <a:pt x="148" y="534"/>
                  </a:cubicBezTo>
                  <a:cubicBezTo>
                    <a:pt x="148" y="534"/>
                    <a:pt x="148" y="533"/>
                    <a:pt x="148" y="532"/>
                  </a:cubicBezTo>
                  <a:cubicBezTo>
                    <a:pt x="148" y="532"/>
                    <a:pt x="148" y="532"/>
                    <a:pt x="148" y="532"/>
                  </a:cubicBezTo>
                  <a:cubicBezTo>
                    <a:pt x="148" y="532"/>
                    <a:pt x="148" y="532"/>
                    <a:pt x="148" y="531"/>
                  </a:cubicBezTo>
                  <a:cubicBezTo>
                    <a:pt x="148" y="531"/>
                    <a:pt x="148" y="531"/>
                    <a:pt x="148" y="531"/>
                  </a:cubicBezTo>
                  <a:cubicBezTo>
                    <a:pt x="148" y="531"/>
                    <a:pt x="148" y="530"/>
                    <a:pt x="148" y="530"/>
                  </a:cubicBezTo>
                  <a:cubicBezTo>
                    <a:pt x="148" y="530"/>
                    <a:pt x="149" y="530"/>
                    <a:pt x="149" y="529"/>
                  </a:cubicBezTo>
                  <a:cubicBezTo>
                    <a:pt x="149" y="529"/>
                    <a:pt x="149" y="528"/>
                    <a:pt x="149" y="527"/>
                  </a:cubicBezTo>
                  <a:cubicBezTo>
                    <a:pt x="149" y="527"/>
                    <a:pt x="149" y="526"/>
                    <a:pt x="149" y="526"/>
                  </a:cubicBezTo>
                  <a:cubicBezTo>
                    <a:pt x="149" y="526"/>
                    <a:pt x="150" y="525"/>
                    <a:pt x="150" y="525"/>
                  </a:cubicBezTo>
                  <a:cubicBezTo>
                    <a:pt x="150" y="525"/>
                    <a:pt x="151" y="525"/>
                    <a:pt x="151" y="525"/>
                  </a:cubicBezTo>
                  <a:cubicBezTo>
                    <a:pt x="151" y="526"/>
                    <a:pt x="150" y="527"/>
                    <a:pt x="150" y="528"/>
                  </a:cubicBezTo>
                  <a:cubicBezTo>
                    <a:pt x="150" y="528"/>
                    <a:pt x="150" y="529"/>
                    <a:pt x="150" y="530"/>
                  </a:cubicBezTo>
                  <a:cubicBezTo>
                    <a:pt x="150" y="530"/>
                    <a:pt x="150" y="530"/>
                    <a:pt x="150" y="530"/>
                  </a:cubicBezTo>
                  <a:cubicBezTo>
                    <a:pt x="150" y="530"/>
                    <a:pt x="150" y="531"/>
                    <a:pt x="150" y="531"/>
                  </a:cubicBezTo>
                  <a:cubicBezTo>
                    <a:pt x="149" y="532"/>
                    <a:pt x="150" y="533"/>
                    <a:pt x="150" y="534"/>
                  </a:cubicBezTo>
                  <a:cubicBezTo>
                    <a:pt x="149" y="535"/>
                    <a:pt x="149" y="536"/>
                    <a:pt x="149" y="537"/>
                  </a:cubicBezTo>
                  <a:cubicBezTo>
                    <a:pt x="148" y="537"/>
                    <a:pt x="149" y="538"/>
                    <a:pt x="147" y="538"/>
                  </a:cubicBezTo>
                  <a:cubicBezTo>
                    <a:pt x="147" y="540"/>
                    <a:pt x="148" y="541"/>
                    <a:pt x="148" y="542"/>
                  </a:cubicBezTo>
                  <a:cubicBezTo>
                    <a:pt x="148" y="543"/>
                    <a:pt x="148" y="543"/>
                    <a:pt x="148" y="544"/>
                  </a:cubicBezTo>
                  <a:cubicBezTo>
                    <a:pt x="148" y="544"/>
                    <a:pt x="147" y="544"/>
                    <a:pt x="147" y="544"/>
                  </a:cubicBezTo>
                  <a:cubicBezTo>
                    <a:pt x="147" y="544"/>
                    <a:pt x="148" y="545"/>
                    <a:pt x="148" y="545"/>
                  </a:cubicBezTo>
                  <a:cubicBezTo>
                    <a:pt x="147" y="545"/>
                    <a:pt x="146" y="546"/>
                    <a:pt x="146" y="547"/>
                  </a:cubicBezTo>
                  <a:cubicBezTo>
                    <a:pt x="146" y="548"/>
                    <a:pt x="147" y="546"/>
                    <a:pt x="147" y="547"/>
                  </a:cubicBezTo>
                  <a:cubicBezTo>
                    <a:pt x="147" y="547"/>
                    <a:pt x="148" y="548"/>
                    <a:pt x="148" y="548"/>
                  </a:cubicBezTo>
                  <a:cubicBezTo>
                    <a:pt x="148" y="548"/>
                    <a:pt x="148" y="547"/>
                    <a:pt x="149" y="547"/>
                  </a:cubicBezTo>
                  <a:cubicBezTo>
                    <a:pt x="149" y="547"/>
                    <a:pt x="150" y="549"/>
                    <a:pt x="150" y="549"/>
                  </a:cubicBezTo>
                  <a:cubicBezTo>
                    <a:pt x="150" y="549"/>
                    <a:pt x="149" y="550"/>
                    <a:pt x="149" y="550"/>
                  </a:cubicBezTo>
                  <a:cubicBezTo>
                    <a:pt x="149" y="552"/>
                    <a:pt x="150" y="555"/>
                    <a:pt x="149" y="556"/>
                  </a:cubicBezTo>
                  <a:cubicBezTo>
                    <a:pt x="149" y="556"/>
                    <a:pt x="149" y="557"/>
                    <a:pt x="149" y="557"/>
                  </a:cubicBezTo>
                  <a:cubicBezTo>
                    <a:pt x="149" y="557"/>
                    <a:pt x="149" y="557"/>
                    <a:pt x="149" y="557"/>
                  </a:cubicBezTo>
                  <a:close/>
                  <a:moveTo>
                    <a:pt x="154" y="631"/>
                  </a:moveTo>
                  <a:cubicBezTo>
                    <a:pt x="154" y="630"/>
                    <a:pt x="154" y="630"/>
                    <a:pt x="154" y="629"/>
                  </a:cubicBezTo>
                  <a:cubicBezTo>
                    <a:pt x="154" y="629"/>
                    <a:pt x="154" y="629"/>
                    <a:pt x="154" y="629"/>
                  </a:cubicBezTo>
                  <a:cubicBezTo>
                    <a:pt x="153" y="628"/>
                    <a:pt x="154" y="629"/>
                    <a:pt x="154" y="628"/>
                  </a:cubicBezTo>
                  <a:cubicBezTo>
                    <a:pt x="154" y="627"/>
                    <a:pt x="153" y="627"/>
                    <a:pt x="153" y="627"/>
                  </a:cubicBezTo>
                  <a:cubicBezTo>
                    <a:pt x="153" y="627"/>
                    <a:pt x="153" y="626"/>
                    <a:pt x="153" y="626"/>
                  </a:cubicBezTo>
                  <a:cubicBezTo>
                    <a:pt x="153" y="625"/>
                    <a:pt x="153" y="625"/>
                    <a:pt x="153" y="624"/>
                  </a:cubicBezTo>
                  <a:cubicBezTo>
                    <a:pt x="153" y="624"/>
                    <a:pt x="153" y="623"/>
                    <a:pt x="153" y="623"/>
                  </a:cubicBezTo>
                  <a:cubicBezTo>
                    <a:pt x="153" y="622"/>
                    <a:pt x="153" y="621"/>
                    <a:pt x="153" y="621"/>
                  </a:cubicBezTo>
                  <a:cubicBezTo>
                    <a:pt x="153" y="621"/>
                    <a:pt x="152" y="621"/>
                    <a:pt x="152" y="621"/>
                  </a:cubicBezTo>
                  <a:cubicBezTo>
                    <a:pt x="152" y="622"/>
                    <a:pt x="152" y="622"/>
                    <a:pt x="151" y="622"/>
                  </a:cubicBezTo>
                  <a:cubicBezTo>
                    <a:pt x="151" y="622"/>
                    <a:pt x="151" y="622"/>
                    <a:pt x="151" y="621"/>
                  </a:cubicBezTo>
                  <a:cubicBezTo>
                    <a:pt x="151" y="621"/>
                    <a:pt x="150" y="622"/>
                    <a:pt x="150" y="621"/>
                  </a:cubicBezTo>
                  <a:cubicBezTo>
                    <a:pt x="150" y="621"/>
                    <a:pt x="150" y="621"/>
                    <a:pt x="150" y="620"/>
                  </a:cubicBezTo>
                  <a:cubicBezTo>
                    <a:pt x="150" y="620"/>
                    <a:pt x="150" y="620"/>
                    <a:pt x="150" y="620"/>
                  </a:cubicBezTo>
                  <a:cubicBezTo>
                    <a:pt x="150" y="619"/>
                    <a:pt x="150" y="619"/>
                    <a:pt x="150" y="619"/>
                  </a:cubicBezTo>
                  <a:cubicBezTo>
                    <a:pt x="150" y="619"/>
                    <a:pt x="150" y="619"/>
                    <a:pt x="150" y="618"/>
                  </a:cubicBezTo>
                  <a:cubicBezTo>
                    <a:pt x="150" y="618"/>
                    <a:pt x="150" y="617"/>
                    <a:pt x="150" y="616"/>
                  </a:cubicBezTo>
                  <a:cubicBezTo>
                    <a:pt x="150" y="616"/>
                    <a:pt x="150" y="616"/>
                    <a:pt x="150" y="615"/>
                  </a:cubicBezTo>
                  <a:cubicBezTo>
                    <a:pt x="150" y="615"/>
                    <a:pt x="150" y="615"/>
                    <a:pt x="150" y="614"/>
                  </a:cubicBezTo>
                  <a:cubicBezTo>
                    <a:pt x="150" y="614"/>
                    <a:pt x="149" y="613"/>
                    <a:pt x="149" y="613"/>
                  </a:cubicBezTo>
                  <a:cubicBezTo>
                    <a:pt x="149" y="613"/>
                    <a:pt x="149" y="612"/>
                    <a:pt x="150" y="612"/>
                  </a:cubicBezTo>
                  <a:cubicBezTo>
                    <a:pt x="150" y="612"/>
                    <a:pt x="150" y="612"/>
                    <a:pt x="150" y="612"/>
                  </a:cubicBezTo>
                  <a:cubicBezTo>
                    <a:pt x="150" y="611"/>
                    <a:pt x="150" y="611"/>
                    <a:pt x="150" y="611"/>
                  </a:cubicBezTo>
                  <a:cubicBezTo>
                    <a:pt x="150" y="610"/>
                    <a:pt x="150" y="610"/>
                    <a:pt x="150" y="610"/>
                  </a:cubicBezTo>
                  <a:cubicBezTo>
                    <a:pt x="150" y="610"/>
                    <a:pt x="149" y="610"/>
                    <a:pt x="149" y="610"/>
                  </a:cubicBezTo>
                  <a:cubicBezTo>
                    <a:pt x="149" y="610"/>
                    <a:pt x="150" y="610"/>
                    <a:pt x="149" y="609"/>
                  </a:cubicBezTo>
                  <a:cubicBezTo>
                    <a:pt x="149" y="609"/>
                    <a:pt x="149" y="609"/>
                    <a:pt x="149" y="609"/>
                  </a:cubicBezTo>
                  <a:cubicBezTo>
                    <a:pt x="149" y="609"/>
                    <a:pt x="149" y="609"/>
                    <a:pt x="149" y="608"/>
                  </a:cubicBezTo>
                  <a:cubicBezTo>
                    <a:pt x="149" y="608"/>
                    <a:pt x="149" y="607"/>
                    <a:pt x="149" y="606"/>
                  </a:cubicBezTo>
                  <a:cubicBezTo>
                    <a:pt x="149" y="606"/>
                    <a:pt x="149" y="606"/>
                    <a:pt x="149" y="606"/>
                  </a:cubicBezTo>
                  <a:cubicBezTo>
                    <a:pt x="149" y="606"/>
                    <a:pt x="149" y="606"/>
                    <a:pt x="150" y="605"/>
                  </a:cubicBezTo>
                  <a:cubicBezTo>
                    <a:pt x="150" y="605"/>
                    <a:pt x="150" y="605"/>
                    <a:pt x="150" y="605"/>
                  </a:cubicBezTo>
                  <a:cubicBezTo>
                    <a:pt x="150" y="606"/>
                    <a:pt x="150" y="606"/>
                    <a:pt x="150" y="607"/>
                  </a:cubicBezTo>
                  <a:cubicBezTo>
                    <a:pt x="150" y="607"/>
                    <a:pt x="151" y="608"/>
                    <a:pt x="151" y="608"/>
                  </a:cubicBezTo>
                  <a:cubicBezTo>
                    <a:pt x="151" y="608"/>
                    <a:pt x="150" y="608"/>
                    <a:pt x="150" y="608"/>
                  </a:cubicBezTo>
                  <a:cubicBezTo>
                    <a:pt x="150" y="609"/>
                    <a:pt x="150" y="609"/>
                    <a:pt x="150" y="610"/>
                  </a:cubicBezTo>
                  <a:cubicBezTo>
                    <a:pt x="150" y="610"/>
                    <a:pt x="151" y="611"/>
                    <a:pt x="151" y="611"/>
                  </a:cubicBezTo>
                  <a:cubicBezTo>
                    <a:pt x="151" y="612"/>
                    <a:pt x="151" y="612"/>
                    <a:pt x="151" y="613"/>
                  </a:cubicBezTo>
                  <a:cubicBezTo>
                    <a:pt x="151" y="613"/>
                    <a:pt x="151" y="614"/>
                    <a:pt x="150" y="614"/>
                  </a:cubicBezTo>
                  <a:cubicBezTo>
                    <a:pt x="151" y="616"/>
                    <a:pt x="151" y="616"/>
                    <a:pt x="152" y="617"/>
                  </a:cubicBezTo>
                  <a:cubicBezTo>
                    <a:pt x="151" y="617"/>
                    <a:pt x="151" y="618"/>
                    <a:pt x="151" y="618"/>
                  </a:cubicBezTo>
                  <a:cubicBezTo>
                    <a:pt x="151" y="618"/>
                    <a:pt x="151" y="618"/>
                    <a:pt x="151" y="618"/>
                  </a:cubicBezTo>
                  <a:cubicBezTo>
                    <a:pt x="151" y="618"/>
                    <a:pt x="151" y="619"/>
                    <a:pt x="152" y="619"/>
                  </a:cubicBezTo>
                  <a:cubicBezTo>
                    <a:pt x="151" y="619"/>
                    <a:pt x="151" y="620"/>
                    <a:pt x="151" y="620"/>
                  </a:cubicBezTo>
                  <a:cubicBezTo>
                    <a:pt x="151" y="621"/>
                    <a:pt x="151" y="620"/>
                    <a:pt x="152" y="620"/>
                  </a:cubicBezTo>
                  <a:cubicBezTo>
                    <a:pt x="152" y="620"/>
                    <a:pt x="152" y="621"/>
                    <a:pt x="153" y="621"/>
                  </a:cubicBezTo>
                  <a:cubicBezTo>
                    <a:pt x="153" y="621"/>
                    <a:pt x="153" y="620"/>
                    <a:pt x="153" y="620"/>
                  </a:cubicBezTo>
                  <a:cubicBezTo>
                    <a:pt x="153" y="620"/>
                    <a:pt x="154" y="621"/>
                    <a:pt x="154" y="621"/>
                  </a:cubicBezTo>
                  <a:cubicBezTo>
                    <a:pt x="154" y="621"/>
                    <a:pt x="154" y="622"/>
                    <a:pt x="154" y="622"/>
                  </a:cubicBezTo>
                  <a:cubicBezTo>
                    <a:pt x="154" y="623"/>
                    <a:pt x="155" y="625"/>
                    <a:pt x="155" y="626"/>
                  </a:cubicBezTo>
                  <a:cubicBezTo>
                    <a:pt x="155" y="626"/>
                    <a:pt x="155" y="626"/>
                    <a:pt x="155" y="626"/>
                  </a:cubicBezTo>
                  <a:cubicBezTo>
                    <a:pt x="155" y="626"/>
                    <a:pt x="155" y="627"/>
                    <a:pt x="155" y="627"/>
                  </a:cubicBezTo>
                  <a:cubicBezTo>
                    <a:pt x="155" y="627"/>
                    <a:pt x="155" y="628"/>
                    <a:pt x="155" y="629"/>
                  </a:cubicBezTo>
                  <a:cubicBezTo>
                    <a:pt x="155" y="630"/>
                    <a:pt x="155" y="630"/>
                    <a:pt x="154" y="631"/>
                  </a:cubicBezTo>
                  <a:close/>
                  <a:moveTo>
                    <a:pt x="157" y="678"/>
                  </a:moveTo>
                  <a:cubicBezTo>
                    <a:pt x="156" y="678"/>
                    <a:pt x="156" y="677"/>
                    <a:pt x="155" y="676"/>
                  </a:cubicBezTo>
                  <a:cubicBezTo>
                    <a:pt x="155" y="675"/>
                    <a:pt x="155" y="675"/>
                    <a:pt x="155" y="674"/>
                  </a:cubicBezTo>
                  <a:cubicBezTo>
                    <a:pt x="156" y="675"/>
                    <a:pt x="156" y="675"/>
                    <a:pt x="156" y="675"/>
                  </a:cubicBezTo>
                  <a:cubicBezTo>
                    <a:pt x="156" y="676"/>
                    <a:pt x="156" y="677"/>
                    <a:pt x="157" y="677"/>
                  </a:cubicBezTo>
                  <a:cubicBezTo>
                    <a:pt x="157" y="678"/>
                    <a:pt x="157" y="678"/>
                    <a:pt x="157" y="678"/>
                  </a:cubicBezTo>
                  <a:close/>
                  <a:moveTo>
                    <a:pt x="157" y="678"/>
                  </a:moveTo>
                  <a:cubicBezTo>
                    <a:pt x="157" y="678"/>
                    <a:pt x="157" y="678"/>
                    <a:pt x="157" y="678"/>
                  </a:cubicBezTo>
                  <a:cubicBezTo>
                    <a:pt x="157" y="678"/>
                    <a:pt x="157" y="678"/>
                    <a:pt x="157" y="678"/>
                  </a:cubicBezTo>
                  <a:cubicBezTo>
                    <a:pt x="157" y="678"/>
                    <a:pt x="157" y="678"/>
                    <a:pt x="157" y="678"/>
                  </a:cubicBezTo>
                  <a:close/>
                  <a:moveTo>
                    <a:pt x="157" y="501"/>
                  </a:moveTo>
                  <a:cubicBezTo>
                    <a:pt x="157" y="502"/>
                    <a:pt x="157" y="502"/>
                    <a:pt x="157" y="503"/>
                  </a:cubicBezTo>
                  <a:cubicBezTo>
                    <a:pt x="157" y="503"/>
                    <a:pt x="156" y="503"/>
                    <a:pt x="156" y="503"/>
                  </a:cubicBezTo>
                  <a:cubicBezTo>
                    <a:pt x="156" y="503"/>
                    <a:pt x="156" y="504"/>
                    <a:pt x="156" y="505"/>
                  </a:cubicBezTo>
                  <a:cubicBezTo>
                    <a:pt x="156" y="505"/>
                    <a:pt x="156" y="506"/>
                    <a:pt x="156" y="507"/>
                  </a:cubicBezTo>
                  <a:cubicBezTo>
                    <a:pt x="156" y="508"/>
                    <a:pt x="155" y="509"/>
                    <a:pt x="155" y="510"/>
                  </a:cubicBezTo>
                  <a:cubicBezTo>
                    <a:pt x="154" y="510"/>
                    <a:pt x="155" y="511"/>
                    <a:pt x="153" y="511"/>
                  </a:cubicBezTo>
                  <a:cubicBezTo>
                    <a:pt x="153" y="513"/>
                    <a:pt x="154" y="514"/>
                    <a:pt x="154" y="515"/>
                  </a:cubicBezTo>
                  <a:cubicBezTo>
                    <a:pt x="154" y="516"/>
                    <a:pt x="153" y="516"/>
                    <a:pt x="153" y="517"/>
                  </a:cubicBezTo>
                  <a:cubicBezTo>
                    <a:pt x="153" y="517"/>
                    <a:pt x="153" y="517"/>
                    <a:pt x="153" y="517"/>
                  </a:cubicBezTo>
                  <a:cubicBezTo>
                    <a:pt x="153" y="517"/>
                    <a:pt x="153" y="517"/>
                    <a:pt x="153" y="518"/>
                  </a:cubicBezTo>
                  <a:cubicBezTo>
                    <a:pt x="152" y="518"/>
                    <a:pt x="152" y="519"/>
                    <a:pt x="151" y="519"/>
                  </a:cubicBezTo>
                  <a:cubicBezTo>
                    <a:pt x="152" y="521"/>
                    <a:pt x="152" y="519"/>
                    <a:pt x="153" y="520"/>
                  </a:cubicBezTo>
                  <a:cubicBezTo>
                    <a:pt x="152" y="520"/>
                    <a:pt x="153" y="521"/>
                    <a:pt x="154" y="521"/>
                  </a:cubicBezTo>
                  <a:cubicBezTo>
                    <a:pt x="154" y="521"/>
                    <a:pt x="154" y="520"/>
                    <a:pt x="154" y="520"/>
                  </a:cubicBezTo>
                  <a:cubicBezTo>
                    <a:pt x="154" y="520"/>
                    <a:pt x="155" y="522"/>
                    <a:pt x="155" y="522"/>
                  </a:cubicBezTo>
                  <a:cubicBezTo>
                    <a:pt x="155" y="522"/>
                    <a:pt x="154" y="523"/>
                    <a:pt x="154" y="523"/>
                  </a:cubicBezTo>
                  <a:cubicBezTo>
                    <a:pt x="154" y="525"/>
                    <a:pt x="154" y="528"/>
                    <a:pt x="154" y="529"/>
                  </a:cubicBezTo>
                  <a:cubicBezTo>
                    <a:pt x="154" y="529"/>
                    <a:pt x="154" y="530"/>
                    <a:pt x="154" y="530"/>
                  </a:cubicBezTo>
                  <a:cubicBezTo>
                    <a:pt x="153" y="530"/>
                    <a:pt x="153" y="530"/>
                    <a:pt x="153" y="530"/>
                  </a:cubicBezTo>
                  <a:cubicBezTo>
                    <a:pt x="153" y="531"/>
                    <a:pt x="153" y="533"/>
                    <a:pt x="153" y="534"/>
                  </a:cubicBezTo>
                  <a:cubicBezTo>
                    <a:pt x="152" y="534"/>
                    <a:pt x="152" y="536"/>
                    <a:pt x="151" y="536"/>
                  </a:cubicBezTo>
                  <a:cubicBezTo>
                    <a:pt x="151" y="535"/>
                    <a:pt x="150" y="534"/>
                    <a:pt x="151" y="534"/>
                  </a:cubicBezTo>
                  <a:cubicBezTo>
                    <a:pt x="151" y="533"/>
                    <a:pt x="152" y="533"/>
                    <a:pt x="151" y="533"/>
                  </a:cubicBezTo>
                  <a:cubicBezTo>
                    <a:pt x="151" y="532"/>
                    <a:pt x="151" y="533"/>
                    <a:pt x="151" y="531"/>
                  </a:cubicBezTo>
                  <a:cubicBezTo>
                    <a:pt x="151" y="531"/>
                    <a:pt x="151" y="530"/>
                    <a:pt x="151" y="530"/>
                  </a:cubicBezTo>
                  <a:cubicBezTo>
                    <a:pt x="151" y="530"/>
                    <a:pt x="152" y="529"/>
                    <a:pt x="152" y="528"/>
                  </a:cubicBezTo>
                  <a:cubicBezTo>
                    <a:pt x="152" y="528"/>
                    <a:pt x="152" y="527"/>
                    <a:pt x="152" y="525"/>
                  </a:cubicBezTo>
                  <a:cubicBezTo>
                    <a:pt x="153" y="525"/>
                    <a:pt x="153" y="525"/>
                    <a:pt x="154" y="524"/>
                  </a:cubicBezTo>
                  <a:cubicBezTo>
                    <a:pt x="154" y="523"/>
                    <a:pt x="153" y="522"/>
                    <a:pt x="154" y="521"/>
                  </a:cubicBezTo>
                  <a:cubicBezTo>
                    <a:pt x="153" y="522"/>
                    <a:pt x="153" y="521"/>
                    <a:pt x="153" y="522"/>
                  </a:cubicBezTo>
                  <a:cubicBezTo>
                    <a:pt x="152" y="522"/>
                    <a:pt x="152" y="523"/>
                    <a:pt x="151" y="522"/>
                  </a:cubicBezTo>
                  <a:cubicBezTo>
                    <a:pt x="151" y="522"/>
                    <a:pt x="151" y="522"/>
                    <a:pt x="151" y="521"/>
                  </a:cubicBezTo>
                  <a:cubicBezTo>
                    <a:pt x="151" y="521"/>
                    <a:pt x="148" y="521"/>
                    <a:pt x="149" y="520"/>
                  </a:cubicBezTo>
                  <a:cubicBezTo>
                    <a:pt x="149" y="520"/>
                    <a:pt x="150" y="520"/>
                    <a:pt x="151" y="519"/>
                  </a:cubicBezTo>
                  <a:cubicBezTo>
                    <a:pt x="151" y="519"/>
                    <a:pt x="151" y="519"/>
                    <a:pt x="151" y="518"/>
                  </a:cubicBezTo>
                  <a:cubicBezTo>
                    <a:pt x="151" y="518"/>
                    <a:pt x="151" y="518"/>
                    <a:pt x="151" y="518"/>
                  </a:cubicBezTo>
                  <a:cubicBezTo>
                    <a:pt x="151" y="518"/>
                    <a:pt x="151" y="517"/>
                    <a:pt x="151" y="517"/>
                  </a:cubicBezTo>
                  <a:cubicBezTo>
                    <a:pt x="151" y="516"/>
                    <a:pt x="151" y="515"/>
                    <a:pt x="152" y="514"/>
                  </a:cubicBezTo>
                  <a:cubicBezTo>
                    <a:pt x="152" y="513"/>
                    <a:pt x="152" y="513"/>
                    <a:pt x="152" y="512"/>
                  </a:cubicBezTo>
                  <a:cubicBezTo>
                    <a:pt x="152" y="512"/>
                    <a:pt x="153" y="511"/>
                    <a:pt x="153" y="511"/>
                  </a:cubicBezTo>
                  <a:cubicBezTo>
                    <a:pt x="153" y="510"/>
                    <a:pt x="153" y="509"/>
                    <a:pt x="153" y="509"/>
                  </a:cubicBezTo>
                  <a:cubicBezTo>
                    <a:pt x="153" y="508"/>
                    <a:pt x="153" y="508"/>
                    <a:pt x="153" y="508"/>
                  </a:cubicBezTo>
                  <a:cubicBezTo>
                    <a:pt x="153" y="508"/>
                    <a:pt x="154" y="507"/>
                    <a:pt x="154" y="507"/>
                  </a:cubicBezTo>
                  <a:cubicBezTo>
                    <a:pt x="154" y="507"/>
                    <a:pt x="154" y="506"/>
                    <a:pt x="154" y="505"/>
                  </a:cubicBezTo>
                  <a:cubicBezTo>
                    <a:pt x="154" y="505"/>
                    <a:pt x="154" y="505"/>
                    <a:pt x="154" y="505"/>
                  </a:cubicBezTo>
                  <a:cubicBezTo>
                    <a:pt x="154" y="505"/>
                    <a:pt x="154" y="504"/>
                    <a:pt x="154" y="504"/>
                  </a:cubicBezTo>
                  <a:cubicBezTo>
                    <a:pt x="154" y="504"/>
                    <a:pt x="155" y="504"/>
                    <a:pt x="155" y="504"/>
                  </a:cubicBezTo>
                  <a:cubicBezTo>
                    <a:pt x="155" y="504"/>
                    <a:pt x="155" y="503"/>
                    <a:pt x="155" y="503"/>
                  </a:cubicBezTo>
                  <a:cubicBezTo>
                    <a:pt x="155" y="503"/>
                    <a:pt x="155" y="503"/>
                    <a:pt x="155" y="502"/>
                  </a:cubicBezTo>
                  <a:cubicBezTo>
                    <a:pt x="155" y="502"/>
                    <a:pt x="156" y="501"/>
                    <a:pt x="155" y="500"/>
                  </a:cubicBezTo>
                  <a:cubicBezTo>
                    <a:pt x="156" y="500"/>
                    <a:pt x="156" y="499"/>
                    <a:pt x="156" y="499"/>
                  </a:cubicBezTo>
                  <a:cubicBezTo>
                    <a:pt x="156" y="499"/>
                    <a:pt x="157" y="499"/>
                    <a:pt x="157" y="498"/>
                  </a:cubicBezTo>
                  <a:cubicBezTo>
                    <a:pt x="157" y="498"/>
                    <a:pt x="157" y="498"/>
                    <a:pt x="157" y="498"/>
                  </a:cubicBezTo>
                  <a:cubicBezTo>
                    <a:pt x="158" y="499"/>
                    <a:pt x="157" y="500"/>
                    <a:pt x="157" y="501"/>
                  </a:cubicBezTo>
                  <a:close/>
                  <a:moveTo>
                    <a:pt x="158" y="454"/>
                  </a:moveTo>
                  <a:cubicBezTo>
                    <a:pt x="157" y="455"/>
                    <a:pt x="157" y="454"/>
                    <a:pt x="157" y="454"/>
                  </a:cubicBezTo>
                  <a:cubicBezTo>
                    <a:pt x="157" y="454"/>
                    <a:pt x="157" y="454"/>
                    <a:pt x="157" y="455"/>
                  </a:cubicBezTo>
                  <a:cubicBezTo>
                    <a:pt x="157" y="455"/>
                    <a:pt x="156" y="455"/>
                    <a:pt x="156" y="455"/>
                  </a:cubicBezTo>
                  <a:cubicBezTo>
                    <a:pt x="156" y="455"/>
                    <a:pt x="156" y="456"/>
                    <a:pt x="156" y="456"/>
                  </a:cubicBezTo>
                  <a:cubicBezTo>
                    <a:pt x="156" y="457"/>
                    <a:pt x="156" y="457"/>
                    <a:pt x="156" y="458"/>
                  </a:cubicBezTo>
                  <a:cubicBezTo>
                    <a:pt x="156" y="458"/>
                    <a:pt x="156" y="458"/>
                    <a:pt x="156" y="458"/>
                  </a:cubicBezTo>
                  <a:cubicBezTo>
                    <a:pt x="156" y="459"/>
                    <a:pt x="156" y="459"/>
                    <a:pt x="156" y="459"/>
                  </a:cubicBezTo>
                  <a:cubicBezTo>
                    <a:pt x="156" y="459"/>
                    <a:pt x="155" y="459"/>
                    <a:pt x="155" y="459"/>
                  </a:cubicBezTo>
                  <a:cubicBezTo>
                    <a:pt x="155" y="459"/>
                    <a:pt x="155" y="459"/>
                    <a:pt x="155" y="459"/>
                  </a:cubicBezTo>
                  <a:cubicBezTo>
                    <a:pt x="155" y="460"/>
                    <a:pt x="155" y="460"/>
                    <a:pt x="155" y="460"/>
                  </a:cubicBezTo>
                  <a:cubicBezTo>
                    <a:pt x="155" y="460"/>
                    <a:pt x="155" y="461"/>
                    <a:pt x="155" y="461"/>
                  </a:cubicBezTo>
                  <a:cubicBezTo>
                    <a:pt x="154" y="461"/>
                    <a:pt x="154" y="461"/>
                    <a:pt x="154" y="461"/>
                  </a:cubicBezTo>
                  <a:cubicBezTo>
                    <a:pt x="153" y="461"/>
                    <a:pt x="153" y="461"/>
                    <a:pt x="153" y="462"/>
                  </a:cubicBezTo>
                  <a:cubicBezTo>
                    <a:pt x="153" y="462"/>
                    <a:pt x="153" y="462"/>
                    <a:pt x="153" y="463"/>
                  </a:cubicBezTo>
                  <a:cubicBezTo>
                    <a:pt x="153" y="463"/>
                    <a:pt x="153" y="464"/>
                    <a:pt x="152" y="464"/>
                  </a:cubicBezTo>
                  <a:cubicBezTo>
                    <a:pt x="152" y="463"/>
                    <a:pt x="150" y="464"/>
                    <a:pt x="150" y="463"/>
                  </a:cubicBezTo>
                  <a:cubicBezTo>
                    <a:pt x="150" y="462"/>
                    <a:pt x="149" y="463"/>
                    <a:pt x="149" y="463"/>
                  </a:cubicBezTo>
                  <a:cubicBezTo>
                    <a:pt x="148" y="462"/>
                    <a:pt x="151" y="462"/>
                    <a:pt x="152" y="463"/>
                  </a:cubicBezTo>
                  <a:cubicBezTo>
                    <a:pt x="152" y="462"/>
                    <a:pt x="152" y="461"/>
                    <a:pt x="153" y="460"/>
                  </a:cubicBezTo>
                  <a:cubicBezTo>
                    <a:pt x="153" y="459"/>
                    <a:pt x="152" y="460"/>
                    <a:pt x="152" y="459"/>
                  </a:cubicBezTo>
                  <a:cubicBezTo>
                    <a:pt x="152" y="459"/>
                    <a:pt x="152" y="458"/>
                    <a:pt x="152" y="458"/>
                  </a:cubicBezTo>
                  <a:cubicBezTo>
                    <a:pt x="153" y="458"/>
                    <a:pt x="153" y="458"/>
                    <a:pt x="153" y="457"/>
                  </a:cubicBezTo>
                  <a:cubicBezTo>
                    <a:pt x="153" y="457"/>
                    <a:pt x="153" y="456"/>
                    <a:pt x="153" y="456"/>
                  </a:cubicBezTo>
                  <a:cubicBezTo>
                    <a:pt x="153" y="456"/>
                    <a:pt x="154" y="456"/>
                    <a:pt x="154" y="456"/>
                  </a:cubicBezTo>
                  <a:cubicBezTo>
                    <a:pt x="154" y="456"/>
                    <a:pt x="155" y="456"/>
                    <a:pt x="155" y="455"/>
                  </a:cubicBezTo>
                  <a:cubicBezTo>
                    <a:pt x="155" y="455"/>
                    <a:pt x="155" y="455"/>
                    <a:pt x="155" y="454"/>
                  </a:cubicBezTo>
                  <a:cubicBezTo>
                    <a:pt x="155" y="454"/>
                    <a:pt x="156" y="454"/>
                    <a:pt x="156" y="454"/>
                  </a:cubicBezTo>
                  <a:cubicBezTo>
                    <a:pt x="156" y="453"/>
                    <a:pt x="156" y="452"/>
                    <a:pt x="157" y="452"/>
                  </a:cubicBezTo>
                  <a:cubicBezTo>
                    <a:pt x="157" y="451"/>
                    <a:pt x="158" y="451"/>
                    <a:pt x="158" y="451"/>
                  </a:cubicBezTo>
                  <a:cubicBezTo>
                    <a:pt x="158" y="451"/>
                    <a:pt x="158" y="452"/>
                    <a:pt x="158" y="453"/>
                  </a:cubicBezTo>
                  <a:cubicBezTo>
                    <a:pt x="158" y="453"/>
                    <a:pt x="158" y="454"/>
                    <a:pt x="158" y="454"/>
                  </a:cubicBezTo>
                  <a:close/>
                  <a:moveTo>
                    <a:pt x="159" y="682"/>
                  </a:moveTo>
                  <a:cubicBezTo>
                    <a:pt x="160" y="682"/>
                    <a:pt x="160" y="682"/>
                    <a:pt x="160" y="683"/>
                  </a:cubicBezTo>
                  <a:cubicBezTo>
                    <a:pt x="160" y="683"/>
                    <a:pt x="160" y="683"/>
                    <a:pt x="160" y="683"/>
                  </a:cubicBezTo>
                  <a:cubicBezTo>
                    <a:pt x="160" y="683"/>
                    <a:pt x="159" y="684"/>
                    <a:pt x="159" y="682"/>
                  </a:cubicBezTo>
                  <a:close/>
                  <a:moveTo>
                    <a:pt x="170" y="661"/>
                  </a:moveTo>
                  <a:cubicBezTo>
                    <a:pt x="170" y="662"/>
                    <a:pt x="172" y="665"/>
                    <a:pt x="171" y="666"/>
                  </a:cubicBezTo>
                  <a:cubicBezTo>
                    <a:pt x="170" y="666"/>
                    <a:pt x="168" y="660"/>
                    <a:pt x="170" y="661"/>
                  </a:cubicBezTo>
                  <a:close/>
                  <a:moveTo>
                    <a:pt x="173" y="673"/>
                  </a:moveTo>
                  <a:cubicBezTo>
                    <a:pt x="173" y="670"/>
                    <a:pt x="171" y="670"/>
                    <a:pt x="171" y="667"/>
                  </a:cubicBezTo>
                  <a:cubicBezTo>
                    <a:pt x="172" y="667"/>
                    <a:pt x="172" y="667"/>
                    <a:pt x="172" y="667"/>
                  </a:cubicBezTo>
                  <a:cubicBezTo>
                    <a:pt x="171" y="668"/>
                    <a:pt x="173" y="668"/>
                    <a:pt x="173" y="668"/>
                  </a:cubicBezTo>
                  <a:cubicBezTo>
                    <a:pt x="173" y="669"/>
                    <a:pt x="173" y="669"/>
                    <a:pt x="173" y="670"/>
                  </a:cubicBezTo>
                  <a:cubicBezTo>
                    <a:pt x="174" y="670"/>
                    <a:pt x="174" y="671"/>
                    <a:pt x="174" y="673"/>
                  </a:cubicBezTo>
                  <a:cubicBezTo>
                    <a:pt x="175" y="674"/>
                    <a:pt x="176" y="675"/>
                    <a:pt x="176" y="677"/>
                  </a:cubicBezTo>
                  <a:cubicBezTo>
                    <a:pt x="175" y="676"/>
                    <a:pt x="175" y="673"/>
                    <a:pt x="173" y="673"/>
                  </a:cubicBezTo>
                  <a:close/>
                  <a:moveTo>
                    <a:pt x="183" y="715"/>
                  </a:moveTo>
                  <a:cubicBezTo>
                    <a:pt x="183" y="715"/>
                    <a:pt x="183" y="715"/>
                    <a:pt x="183" y="716"/>
                  </a:cubicBezTo>
                  <a:cubicBezTo>
                    <a:pt x="184" y="716"/>
                    <a:pt x="184" y="717"/>
                    <a:pt x="184" y="717"/>
                  </a:cubicBezTo>
                  <a:cubicBezTo>
                    <a:pt x="184" y="717"/>
                    <a:pt x="184" y="717"/>
                    <a:pt x="184" y="717"/>
                  </a:cubicBezTo>
                  <a:cubicBezTo>
                    <a:pt x="184" y="717"/>
                    <a:pt x="183" y="716"/>
                    <a:pt x="183" y="715"/>
                  </a:cubicBezTo>
                  <a:close/>
                  <a:moveTo>
                    <a:pt x="187" y="721"/>
                  </a:moveTo>
                  <a:cubicBezTo>
                    <a:pt x="187" y="721"/>
                    <a:pt x="187" y="721"/>
                    <a:pt x="188" y="721"/>
                  </a:cubicBezTo>
                  <a:cubicBezTo>
                    <a:pt x="187" y="721"/>
                    <a:pt x="187" y="721"/>
                    <a:pt x="187" y="721"/>
                  </a:cubicBezTo>
                  <a:close/>
                  <a:moveTo>
                    <a:pt x="200" y="706"/>
                  </a:moveTo>
                  <a:cubicBezTo>
                    <a:pt x="199" y="706"/>
                    <a:pt x="199" y="706"/>
                    <a:pt x="199" y="705"/>
                  </a:cubicBezTo>
                  <a:cubicBezTo>
                    <a:pt x="200" y="705"/>
                    <a:pt x="201" y="705"/>
                    <a:pt x="200" y="706"/>
                  </a:cubicBezTo>
                  <a:close/>
                  <a:moveTo>
                    <a:pt x="200" y="704"/>
                  </a:moveTo>
                  <a:cubicBezTo>
                    <a:pt x="200" y="704"/>
                    <a:pt x="200" y="704"/>
                    <a:pt x="200" y="703"/>
                  </a:cubicBezTo>
                  <a:cubicBezTo>
                    <a:pt x="200" y="703"/>
                    <a:pt x="200" y="703"/>
                    <a:pt x="200" y="703"/>
                  </a:cubicBezTo>
                  <a:cubicBezTo>
                    <a:pt x="200" y="704"/>
                    <a:pt x="200" y="704"/>
                    <a:pt x="201" y="704"/>
                  </a:cubicBezTo>
                  <a:cubicBezTo>
                    <a:pt x="201" y="704"/>
                    <a:pt x="201" y="704"/>
                    <a:pt x="201" y="704"/>
                  </a:cubicBezTo>
                  <a:cubicBezTo>
                    <a:pt x="201" y="704"/>
                    <a:pt x="200" y="704"/>
                    <a:pt x="200" y="704"/>
                  </a:cubicBezTo>
                  <a:close/>
                  <a:moveTo>
                    <a:pt x="202" y="708"/>
                  </a:moveTo>
                  <a:cubicBezTo>
                    <a:pt x="202" y="707"/>
                    <a:pt x="202" y="707"/>
                    <a:pt x="202" y="706"/>
                  </a:cubicBezTo>
                  <a:cubicBezTo>
                    <a:pt x="202" y="707"/>
                    <a:pt x="202" y="707"/>
                    <a:pt x="203" y="708"/>
                  </a:cubicBezTo>
                  <a:cubicBezTo>
                    <a:pt x="202" y="708"/>
                    <a:pt x="202" y="709"/>
                    <a:pt x="202" y="708"/>
                  </a:cubicBezTo>
                  <a:close/>
                  <a:moveTo>
                    <a:pt x="206" y="713"/>
                  </a:moveTo>
                  <a:cubicBezTo>
                    <a:pt x="205" y="713"/>
                    <a:pt x="205" y="712"/>
                    <a:pt x="205" y="711"/>
                  </a:cubicBezTo>
                  <a:cubicBezTo>
                    <a:pt x="205" y="711"/>
                    <a:pt x="205" y="711"/>
                    <a:pt x="205" y="711"/>
                  </a:cubicBezTo>
                  <a:cubicBezTo>
                    <a:pt x="205" y="712"/>
                    <a:pt x="206" y="712"/>
                    <a:pt x="206" y="713"/>
                  </a:cubicBezTo>
                  <a:cubicBezTo>
                    <a:pt x="206" y="713"/>
                    <a:pt x="206" y="713"/>
                    <a:pt x="206" y="713"/>
                  </a:cubicBezTo>
                  <a:close/>
                  <a:moveTo>
                    <a:pt x="234" y="739"/>
                  </a:moveTo>
                  <a:cubicBezTo>
                    <a:pt x="233" y="739"/>
                    <a:pt x="233" y="737"/>
                    <a:pt x="232" y="736"/>
                  </a:cubicBezTo>
                  <a:cubicBezTo>
                    <a:pt x="232" y="736"/>
                    <a:pt x="232" y="736"/>
                    <a:pt x="231" y="737"/>
                  </a:cubicBezTo>
                  <a:cubicBezTo>
                    <a:pt x="231" y="736"/>
                    <a:pt x="231" y="736"/>
                    <a:pt x="230" y="736"/>
                  </a:cubicBezTo>
                  <a:cubicBezTo>
                    <a:pt x="230" y="735"/>
                    <a:pt x="230" y="735"/>
                    <a:pt x="230" y="734"/>
                  </a:cubicBezTo>
                  <a:cubicBezTo>
                    <a:pt x="230" y="734"/>
                    <a:pt x="230" y="734"/>
                    <a:pt x="229" y="734"/>
                  </a:cubicBezTo>
                  <a:cubicBezTo>
                    <a:pt x="229" y="734"/>
                    <a:pt x="229" y="734"/>
                    <a:pt x="229" y="733"/>
                  </a:cubicBezTo>
                  <a:cubicBezTo>
                    <a:pt x="228" y="733"/>
                    <a:pt x="228" y="733"/>
                    <a:pt x="228" y="733"/>
                  </a:cubicBezTo>
                  <a:cubicBezTo>
                    <a:pt x="228" y="733"/>
                    <a:pt x="228" y="733"/>
                    <a:pt x="228" y="733"/>
                  </a:cubicBezTo>
                  <a:cubicBezTo>
                    <a:pt x="228" y="733"/>
                    <a:pt x="228" y="733"/>
                    <a:pt x="228" y="733"/>
                  </a:cubicBezTo>
                  <a:cubicBezTo>
                    <a:pt x="227" y="732"/>
                    <a:pt x="226" y="732"/>
                    <a:pt x="226" y="731"/>
                  </a:cubicBezTo>
                  <a:cubicBezTo>
                    <a:pt x="226" y="731"/>
                    <a:pt x="226" y="731"/>
                    <a:pt x="226" y="731"/>
                  </a:cubicBezTo>
                  <a:cubicBezTo>
                    <a:pt x="226" y="731"/>
                    <a:pt x="225" y="731"/>
                    <a:pt x="225" y="730"/>
                  </a:cubicBezTo>
                  <a:cubicBezTo>
                    <a:pt x="225" y="729"/>
                    <a:pt x="225" y="729"/>
                    <a:pt x="224" y="728"/>
                  </a:cubicBezTo>
                  <a:cubicBezTo>
                    <a:pt x="225" y="728"/>
                    <a:pt x="226" y="728"/>
                    <a:pt x="226" y="729"/>
                  </a:cubicBezTo>
                  <a:cubicBezTo>
                    <a:pt x="227" y="730"/>
                    <a:pt x="228" y="730"/>
                    <a:pt x="229" y="731"/>
                  </a:cubicBezTo>
                  <a:cubicBezTo>
                    <a:pt x="229" y="732"/>
                    <a:pt x="231" y="732"/>
                    <a:pt x="230" y="734"/>
                  </a:cubicBezTo>
                  <a:cubicBezTo>
                    <a:pt x="231" y="734"/>
                    <a:pt x="231" y="734"/>
                    <a:pt x="232" y="735"/>
                  </a:cubicBezTo>
                  <a:cubicBezTo>
                    <a:pt x="232" y="735"/>
                    <a:pt x="233" y="735"/>
                    <a:pt x="233" y="736"/>
                  </a:cubicBezTo>
                  <a:cubicBezTo>
                    <a:pt x="234" y="736"/>
                    <a:pt x="234" y="737"/>
                    <a:pt x="234" y="738"/>
                  </a:cubicBezTo>
                  <a:cubicBezTo>
                    <a:pt x="234" y="738"/>
                    <a:pt x="234" y="739"/>
                    <a:pt x="234" y="739"/>
                  </a:cubicBezTo>
                  <a:close/>
                  <a:moveTo>
                    <a:pt x="254" y="745"/>
                  </a:moveTo>
                  <a:cubicBezTo>
                    <a:pt x="253" y="745"/>
                    <a:pt x="253" y="743"/>
                    <a:pt x="252" y="743"/>
                  </a:cubicBezTo>
                  <a:cubicBezTo>
                    <a:pt x="252" y="742"/>
                    <a:pt x="254" y="744"/>
                    <a:pt x="254" y="745"/>
                  </a:cubicBezTo>
                  <a:close/>
                  <a:moveTo>
                    <a:pt x="253" y="751"/>
                  </a:moveTo>
                  <a:cubicBezTo>
                    <a:pt x="253" y="751"/>
                    <a:pt x="252" y="751"/>
                    <a:pt x="252" y="751"/>
                  </a:cubicBezTo>
                  <a:cubicBezTo>
                    <a:pt x="252" y="749"/>
                    <a:pt x="251" y="749"/>
                    <a:pt x="250" y="747"/>
                  </a:cubicBezTo>
                  <a:cubicBezTo>
                    <a:pt x="250" y="747"/>
                    <a:pt x="249" y="746"/>
                    <a:pt x="249" y="746"/>
                  </a:cubicBezTo>
                  <a:cubicBezTo>
                    <a:pt x="248" y="744"/>
                    <a:pt x="247" y="743"/>
                    <a:pt x="245" y="742"/>
                  </a:cubicBezTo>
                  <a:cubicBezTo>
                    <a:pt x="245" y="740"/>
                    <a:pt x="243" y="739"/>
                    <a:pt x="242" y="738"/>
                  </a:cubicBezTo>
                  <a:cubicBezTo>
                    <a:pt x="242" y="737"/>
                    <a:pt x="244" y="738"/>
                    <a:pt x="244" y="739"/>
                  </a:cubicBezTo>
                  <a:cubicBezTo>
                    <a:pt x="246" y="739"/>
                    <a:pt x="246" y="741"/>
                    <a:pt x="248" y="741"/>
                  </a:cubicBezTo>
                  <a:cubicBezTo>
                    <a:pt x="248" y="741"/>
                    <a:pt x="248" y="742"/>
                    <a:pt x="249" y="742"/>
                  </a:cubicBezTo>
                  <a:cubicBezTo>
                    <a:pt x="249" y="742"/>
                    <a:pt x="250" y="743"/>
                    <a:pt x="250" y="743"/>
                  </a:cubicBezTo>
                  <a:cubicBezTo>
                    <a:pt x="250" y="743"/>
                    <a:pt x="249" y="744"/>
                    <a:pt x="250" y="744"/>
                  </a:cubicBezTo>
                  <a:cubicBezTo>
                    <a:pt x="250" y="745"/>
                    <a:pt x="251" y="745"/>
                    <a:pt x="251" y="745"/>
                  </a:cubicBezTo>
                  <a:cubicBezTo>
                    <a:pt x="251" y="746"/>
                    <a:pt x="251" y="748"/>
                    <a:pt x="253" y="747"/>
                  </a:cubicBezTo>
                  <a:cubicBezTo>
                    <a:pt x="255" y="748"/>
                    <a:pt x="253" y="749"/>
                    <a:pt x="253" y="751"/>
                  </a:cubicBezTo>
                  <a:close/>
                  <a:moveTo>
                    <a:pt x="257" y="754"/>
                  </a:moveTo>
                  <a:cubicBezTo>
                    <a:pt x="255" y="753"/>
                    <a:pt x="256" y="751"/>
                    <a:pt x="257" y="750"/>
                  </a:cubicBezTo>
                  <a:cubicBezTo>
                    <a:pt x="258" y="751"/>
                    <a:pt x="261" y="752"/>
                    <a:pt x="261" y="754"/>
                  </a:cubicBezTo>
                  <a:cubicBezTo>
                    <a:pt x="260" y="754"/>
                    <a:pt x="260" y="753"/>
                    <a:pt x="260" y="752"/>
                  </a:cubicBezTo>
                  <a:cubicBezTo>
                    <a:pt x="258" y="753"/>
                    <a:pt x="259" y="754"/>
                    <a:pt x="257" y="754"/>
                  </a:cubicBezTo>
                  <a:close/>
                  <a:moveTo>
                    <a:pt x="260" y="758"/>
                  </a:moveTo>
                  <a:cubicBezTo>
                    <a:pt x="260" y="757"/>
                    <a:pt x="259" y="757"/>
                    <a:pt x="258" y="756"/>
                  </a:cubicBezTo>
                  <a:cubicBezTo>
                    <a:pt x="259" y="755"/>
                    <a:pt x="262" y="757"/>
                    <a:pt x="262" y="759"/>
                  </a:cubicBezTo>
                  <a:cubicBezTo>
                    <a:pt x="261" y="759"/>
                    <a:pt x="260" y="758"/>
                    <a:pt x="260" y="758"/>
                  </a:cubicBezTo>
                  <a:close/>
                  <a:moveTo>
                    <a:pt x="261" y="755"/>
                  </a:moveTo>
                  <a:cubicBezTo>
                    <a:pt x="261" y="755"/>
                    <a:pt x="263" y="754"/>
                    <a:pt x="263" y="754"/>
                  </a:cubicBezTo>
                  <a:cubicBezTo>
                    <a:pt x="264" y="755"/>
                    <a:pt x="264" y="756"/>
                    <a:pt x="264" y="756"/>
                  </a:cubicBezTo>
                  <a:cubicBezTo>
                    <a:pt x="265" y="756"/>
                    <a:pt x="266" y="756"/>
                    <a:pt x="267" y="757"/>
                  </a:cubicBezTo>
                  <a:cubicBezTo>
                    <a:pt x="267" y="757"/>
                    <a:pt x="267" y="758"/>
                    <a:pt x="267" y="758"/>
                  </a:cubicBezTo>
                  <a:cubicBezTo>
                    <a:pt x="268" y="759"/>
                    <a:pt x="268" y="759"/>
                    <a:pt x="268" y="760"/>
                  </a:cubicBezTo>
                  <a:cubicBezTo>
                    <a:pt x="265" y="759"/>
                    <a:pt x="264" y="756"/>
                    <a:pt x="261" y="755"/>
                  </a:cubicBezTo>
                  <a:close/>
                  <a:moveTo>
                    <a:pt x="287" y="774"/>
                  </a:moveTo>
                  <a:cubicBezTo>
                    <a:pt x="286" y="774"/>
                    <a:pt x="286" y="774"/>
                    <a:pt x="286" y="774"/>
                  </a:cubicBezTo>
                  <a:cubicBezTo>
                    <a:pt x="285" y="774"/>
                    <a:pt x="284" y="773"/>
                    <a:pt x="284" y="773"/>
                  </a:cubicBezTo>
                  <a:cubicBezTo>
                    <a:pt x="283" y="772"/>
                    <a:pt x="283" y="772"/>
                    <a:pt x="283" y="772"/>
                  </a:cubicBezTo>
                  <a:cubicBezTo>
                    <a:pt x="283" y="772"/>
                    <a:pt x="282" y="772"/>
                    <a:pt x="282" y="772"/>
                  </a:cubicBezTo>
                  <a:cubicBezTo>
                    <a:pt x="282" y="771"/>
                    <a:pt x="282" y="771"/>
                    <a:pt x="281" y="771"/>
                  </a:cubicBezTo>
                  <a:cubicBezTo>
                    <a:pt x="281" y="770"/>
                    <a:pt x="279" y="770"/>
                    <a:pt x="279" y="769"/>
                  </a:cubicBezTo>
                  <a:cubicBezTo>
                    <a:pt x="278" y="768"/>
                    <a:pt x="276" y="768"/>
                    <a:pt x="277" y="767"/>
                  </a:cubicBezTo>
                  <a:cubicBezTo>
                    <a:pt x="277" y="767"/>
                    <a:pt x="278" y="767"/>
                    <a:pt x="279" y="767"/>
                  </a:cubicBezTo>
                  <a:cubicBezTo>
                    <a:pt x="279" y="768"/>
                    <a:pt x="279" y="768"/>
                    <a:pt x="279" y="768"/>
                  </a:cubicBezTo>
                  <a:cubicBezTo>
                    <a:pt x="279" y="769"/>
                    <a:pt x="280" y="768"/>
                    <a:pt x="280" y="768"/>
                  </a:cubicBezTo>
                  <a:cubicBezTo>
                    <a:pt x="280" y="768"/>
                    <a:pt x="280" y="769"/>
                    <a:pt x="280" y="769"/>
                  </a:cubicBezTo>
                  <a:cubicBezTo>
                    <a:pt x="280" y="769"/>
                    <a:pt x="281" y="769"/>
                    <a:pt x="281" y="769"/>
                  </a:cubicBezTo>
                  <a:cubicBezTo>
                    <a:pt x="282" y="769"/>
                    <a:pt x="282" y="770"/>
                    <a:pt x="282" y="770"/>
                  </a:cubicBezTo>
                  <a:cubicBezTo>
                    <a:pt x="283" y="770"/>
                    <a:pt x="283" y="771"/>
                    <a:pt x="283" y="772"/>
                  </a:cubicBezTo>
                  <a:cubicBezTo>
                    <a:pt x="284" y="772"/>
                    <a:pt x="285" y="773"/>
                    <a:pt x="285" y="773"/>
                  </a:cubicBezTo>
                  <a:cubicBezTo>
                    <a:pt x="285" y="773"/>
                    <a:pt x="286" y="773"/>
                    <a:pt x="286" y="773"/>
                  </a:cubicBezTo>
                  <a:cubicBezTo>
                    <a:pt x="286" y="773"/>
                    <a:pt x="286" y="774"/>
                    <a:pt x="287" y="774"/>
                  </a:cubicBezTo>
                  <a:close/>
                  <a:moveTo>
                    <a:pt x="41" y="386"/>
                  </a:moveTo>
                  <a:cubicBezTo>
                    <a:pt x="48" y="388"/>
                    <a:pt x="55" y="386"/>
                    <a:pt x="61" y="382"/>
                  </a:cubicBezTo>
                  <a:cubicBezTo>
                    <a:pt x="60" y="382"/>
                    <a:pt x="63" y="388"/>
                    <a:pt x="63" y="389"/>
                  </a:cubicBezTo>
                  <a:cubicBezTo>
                    <a:pt x="68" y="395"/>
                    <a:pt x="70" y="398"/>
                    <a:pt x="78" y="400"/>
                  </a:cubicBezTo>
                  <a:cubicBezTo>
                    <a:pt x="91" y="403"/>
                    <a:pt x="105" y="391"/>
                    <a:pt x="113" y="379"/>
                  </a:cubicBezTo>
                  <a:cubicBezTo>
                    <a:pt x="121" y="366"/>
                    <a:pt x="114" y="355"/>
                    <a:pt x="114" y="355"/>
                  </a:cubicBezTo>
                  <a:cubicBezTo>
                    <a:pt x="125" y="349"/>
                    <a:pt x="126" y="340"/>
                    <a:pt x="126" y="340"/>
                  </a:cubicBezTo>
                  <a:cubicBezTo>
                    <a:pt x="127" y="338"/>
                    <a:pt x="127" y="338"/>
                    <a:pt x="127" y="337"/>
                  </a:cubicBezTo>
                  <a:cubicBezTo>
                    <a:pt x="128" y="334"/>
                    <a:pt x="128" y="331"/>
                    <a:pt x="128" y="330"/>
                  </a:cubicBezTo>
                  <a:cubicBezTo>
                    <a:pt x="128" y="329"/>
                    <a:pt x="128" y="329"/>
                    <a:pt x="128" y="329"/>
                  </a:cubicBezTo>
                  <a:cubicBezTo>
                    <a:pt x="128" y="328"/>
                    <a:pt x="128" y="327"/>
                    <a:pt x="128" y="326"/>
                  </a:cubicBezTo>
                  <a:cubicBezTo>
                    <a:pt x="128" y="326"/>
                    <a:pt x="128" y="326"/>
                    <a:pt x="128" y="326"/>
                  </a:cubicBezTo>
                  <a:cubicBezTo>
                    <a:pt x="128" y="325"/>
                    <a:pt x="128" y="325"/>
                    <a:pt x="128" y="324"/>
                  </a:cubicBezTo>
                  <a:cubicBezTo>
                    <a:pt x="127" y="323"/>
                    <a:pt x="127" y="322"/>
                    <a:pt x="127" y="320"/>
                  </a:cubicBezTo>
                  <a:cubicBezTo>
                    <a:pt x="127" y="320"/>
                    <a:pt x="127" y="319"/>
                    <a:pt x="127" y="318"/>
                  </a:cubicBezTo>
                  <a:cubicBezTo>
                    <a:pt x="127" y="318"/>
                    <a:pt x="126" y="316"/>
                    <a:pt x="126" y="316"/>
                  </a:cubicBezTo>
                  <a:cubicBezTo>
                    <a:pt x="126" y="315"/>
                    <a:pt x="126" y="315"/>
                    <a:pt x="126" y="315"/>
                  </a:cubicBezTo>
                  <a:cubicBezTo>
                    <a:pt x="125" y="314"/>
                    <a:pt x="125" y="313"/>
                    <a:pt x="125" y="312"/>
                  </a:cubicBezTo>
                  <a:cubicBezTo>
                    <a:pt x="125" y="311"/>
                    <a:pt x="124" y="311"/>
                    <a:pt x="125" y="309"/>
                  </a:cubicBezTo>
                  <a:cubicBezTo>
                    <a:pt x="124" y="308"/>
                    <a:pt x="124" y="306"/>
                    <a:pt x="123" y="305"/>
                  </a:cubicBezTo>
                  <a:cubicBezTo>
                    <a:pt x="122" y="304"/>
                    <a:pt x="122" y="302"/>
                    <a:pt x="121" y="301"/>
                  </a:cubicBezTo>
                  <a:cubicBezTo>
                    <a:pt x="121" y="301"/>
                    <a:pt x="120" y="300"/>
                    <a:pt x="120" y="300"/>
                  </a:cubicBezTo>
                  <a:cubicBezTo>
                    <a:pt x="120" y="300"/>
                    <a:pt x="121" y="299"/>
                    <a:pt x="120" y="299"/>
                  </a:cubicBezTo>
                  <a:cubicBezTo>
                    <a:pt x="120" y="299"/>
                    <a:pt x="119" y="298"/>
                    <a:pt x="119" y="298"/>
                  </a:cubicBezTo>
                  <a:cubicBezTo>
                    <a:pt x="119" y="297"/>
                    <a:pt x="119" y="297"/>
                    <a:pt x="119" y="296"/>
                  </a:cubicBezTo>
                  <a:cubicBezTo>
                    <a:pt x="118" y="295"/>
                    <a:pt x="118" y="294"/>
                    <a:pt x="118" y="292"/>
                  </a:cubicBezTo>
                  <a:cubicBezTo>
                    <a:pt x="116" y="292"/>
                    <a:pt x="115" y="290"/>
                    <a:pt x="115" y="290"/>
                  </a:cubicBezTo>
                  <a:cubicBezTo>
                    <a:pt x="114" y="289"/>
                    <a:pt x="114" y="288"/>
                    <a:pt x="114" y="288"/>
                  </a:cubicBezTo>
                  <a:cubicBezTo>
                    <a:pt x="113" y="287"/>
                    <a:pt x="113" y="287"/>
                    <a:pt x="113" y="287"/>
                  </a:cubicBezTo>
                  <a:cubicBezTo>
                    <a:pt x="113" y="286"/>
                    <a:pt x="113" y="284"/>
                    <a:pt x="112" y="284"/>
                  </a:cubicBezTo>
                  <a:cubicBezTo>
                    <a:pt x="112" y="283"/>
                    <a:pt x="112" y="283"/>
                    <a:pt x="112" y="282"/>
                  </a:cubicBezTo>
                  <a:cubicBezTo>
                    <a:pt x="112" y="282"/>
                    <a:pt x="111" y="282"/>
                    <a:pt x="111" y="281"/>
                  </a:cubicBezTo>
                  <a:cubicBezTo>
                    <a:pt x="111" y="281"/>
                    <a:pt x="111" y="281"/>
                    <a:pt x="111" y="281"/>
                  </a:cubicBezTo>
                  <a:cubicBezTo>
                    <a:pt x="111" y="280"/>
                    <a:pt x="110" y="279"/>
                    <a:pt x="110" y="279"/>
                  </a:cubicBezTo>
                  <a:cubicBezTo>
                    <a:pt x="109" y="277"/>
                    <a:pt x="109" y="274"/>
                    <a:pt x="108" y="273"/>
                  </a:cubicBezTo>
                  <a:cubicBezTo>
                    <a:pt x="108" y="272"/>
                    <a:pt x="107" y="272"/>
                    <a:pt x="107" y="271"/>
                  </a:cubicBezTo>
                  <a:cubicBezTo>
                    <a:pt x="106" y="270"/>
                    <a:pt x="105" y="268"/>
                    <a:pt x="105" y="267"/>
                  </a:cubicBezTo>
                  <a:cubicBezTo>
                    <a:pt x="105" y="266"/>
                    <a:pt x="105" y="266"/>
                    <a:pt x="105" y="266"/>
                  </a:cubicBezTo>
                  <a:cubicBezTo>
                    <a:pt x="104" y="265"/>
                    <a:pt x="104" y="265"/>
                    <a:pt x="104" y="265"/>
                  </a:cubicBezTo>
                  <a:cubicBezTo>
                    <a:pt x="103" y="264"/>
                    <a:pt x="104" y="264"/>
                    <a:pt x="103" y="263"/>
                  </a:cubicBezTo>
                  <a:cubicBezTo>
                    <a:pt x="103" y="262"/>
                    <a:pt x="102" y="263"/>
                    <a:pt x="102" y="262"/>
                  </a:cubicBezTo>
                  <a:cubicBezTo>
                    <a:pt x="102" y="262"/>
                    <a:pt x="102" y="262"/>
                    <a:pt x="102" y="262"/>
                  </a:cubicBezTo>
                  <a:cubicBezTo>
                    <a:pt x="102" y="261"/>
                    <a:pt x="103" y="260"/>
                    <a:pt x="103" y="259"/>
                  </a:cubicBezTo>
                  <a:cubicBezTo>
                    <a:pt x="103" y="259"/>
                    <a:pt x="102" y="258"/>
                    <a:pt x="102" y="258"/>
                  </a:cubicBezTo>
                  <a:cubicBezTo>
                    <a:pt x="102" y="257"/>
                    <a:pt x="102" y="257"/>
                    <a:pt x="102" y="256"/>
                  </a:cubicBezTo>
                  <a:cubicBezTo>
                    <a:pt x="100" y="253"/>
                    <a:pt x="100" y="250"/>
                    <a:pt x="98" y="247"/>
                  </a:cubicBezTo>
                  <a:cubicBezTo>
                    <a:pt x="98" y="246"/>
                    <a:pt x="98" y="245"/>
                    <a:pt x="98" y="244"/>
                  </a:cubicBezTo>
                  <a:cubicBezTo>
                    <a:pt x="98" y="243"/>
                    <a:pt x="97" y="243"/>
                    <a:pt x="97" y="242"/>
                  </a:cubicBezTo>
                  <a:cubicBezTo>
                    <a:pt x="97" y="242"/>
                    <a:pt x="97" y="241"/>
                    <a:pt x="97" y="241"/>
                  </a:cubicBezTo>
                  <a:cubicBezTo>
                    <a:pt x="97" y="240"/>
                    <a:pt x="97" y="240"/>
                    <a:pt x="97" y="240"/>
                  </a:cubicBezTo>
                  <a:cubicBezTo>
                    <a:pt x="97" y="240"/>
                    <a:pt x="97" y="239"/>
                    <a:pt x="97" y="239"/>
                  </a:cubicBezTo>
                  <a:cubicBezTo>
                    <a:pt x="97" y="239"/>
                    <a:pt x="96" y="238"/>
                    <a:pt x="96" y="238"/>
                  </a:cubicBezTo>
                  <a:cubicBezTo>
                    <a:pt x="96" y="237"/>
                    <a:pt x="96" y="236"/>
                    <a:pt x="96" y="236"/>
                  </a:cubicBezTo>
                  <a:cubicBezTo>
                    <a:pt x="96" y="235"/>
                    <a:pt x="96" y="235"/>
                    <a:pt x="95" y="235"/>
                  </a:cubicBezTo>
                  <a:cubicBezTo>
                    <a:pt x="95" y="235"/>
                    <a:pt x="96" y="234"/>
                    <a:pt x="96" y="234"/>
                  </a:cubicBezTo>
                  <a:cubicBezTo>
                    <a:pt x="96" y="234"/>
                    <a:pt x="95" y="234"/>
                    <a:pt x="95" y="234"/>
                  </a:cubicBezTo>
                  <a:cubicBezTo>
                    <a:pt x="95" y="233"/>
                    <a:pt x="95" y="233"/>
                    <a:pt x="95" y="233"/>
                  </a:cubicBezTo>
                  <a:cubicBezTo>
                    <a:pt x="95" y="232"/>
                    <a:pt x="95" y="232"/>
                    <a:pt x="95" y="231"/>
                  </a:cubicBezTo>
                  <a:cubicBezTo>
                    <a:pt x="95" y="231"/>
                    <a:pt x="95" y="230"/>
                    <a:pt x="95" y="230"/>
                  </a:cubicBezTo>
                  <a:cubicBezTo>
                    <a:pt x="95" y="229"/>
                    <a:pt x="94" y="229"/>
                    <a:pt x="94" y="229"/>
                  </a:cubicBezTo>
                  <a:cubicBezTo>
                    <a:pt x="94" y="228"/>
                    <a:pt x="94" y="228"/>
                    <a:pt x="94" y="228"/>
                  </a:cubicBezTo>
                  <a:cubicBezTo>
                    <a:pt x="94" y="228"/>
                    <a:pt x="94" y="227"/>
                    <a:pt x="94" y="227"/>
                  </a:cubicBezTo>
                  <a:cubicBezTo>
                    <a:pt x="94" y="226"/>
                    <a:pt x="94" y="226"/>
                    <a:pt x="94" y="226"/>
                  </a:cubicBezTo>
                  <a:cubicBezTo>
                    <a:pt x="94" y="225"/>
                    <a:pt x="93" y="224"/>
                    <a:pt x="94" y="224"/>
                  </a:cubicBezTo>
                  <a:cubicBezTo>
                    <a:pt x="94" y="223"/>
                    <a:pt x="93" y="223"/>
                    <a:pt x="93" y="222"/>
                  </a:cubicBezTo>
                  <a:cubicBezTo>
                    <a:pt x="94" y="222"/>
                    <a:pt x="93" y="222"/>
                    <a:pt x="93" y="222"/>
                  </a:cubicBezTo>
                  <a:cubicBezTo>
                    <a:pt x="93" y="220"/>
                    <a:pt x="93" y="222"/>
                    <a:pt x="93" y="220"/>
                  </a:cubicBezTo>
                  <a:cubicBezTo>
                    <a:pt x="93" y="220"/>
                    <a:pt x="93" y="220"/>
                    <a:pt x="93" y="220"/>
                  </a:cubicBezTo>
                  <a:cubicBezTo>
                    <a:pt x="93" y="220"/>
                    <a:pt x="93" y="219"/>
                    <a:pt x="93" y="219"/>
                  </a:cubicBezTo>
                  <a:cubicBezTo>
                    <a:pt x="93" y="218"/>
                    <a:pt x="93" y="218"/>
                    <a:pt x="93" y="218"/>
                  </a:cubicBezTo>
                  <a:cubicBezTo>
                    <a:pt x="92" y="218"/>
                    <a:pt x="93" y="216"/>
                    <a:pt x="93" y="215"/>
                  </a:cubicBezTo>
                  <a:cubicBezTo>
                    <a:pt x="93" y="215"/>
                    <a:pt x="93" y="215"/>
                    <a:pt x="92" y="215"/>
                  </a:cubicBezTo>
                  <a:cubicBezTo>
                    <a:pt x="92" y="214"/>
                    <a:pt x="92" y="214"/>
                    <a:pt x="92" y="213"/>
                  </a:cubicBezTo>
                  <a:cubicBezTo>
                    <a:pt x="93" y="212"/>
                    <a:pt x="92" y="212"/>
                    <a:pt x="92" y="212"/>
                  </a:cubicBezTo>
                  <a:cubicBezTo>
                    <a:pt x="92" y="211"/>
                    <a:pt x="92" y="210"/>
                    <a:pt x="92" y="210"/>
                  </a:cubicBezTo>
                  <a:cubicBezTo>
                    <a:pt x="92" y="209"/>
                    <a:pt x="92" y="208"/>
                    <a:pt x="92" y="207"/>
                  </a:cubicBezTo>
                  <a:cubicBezTo>
                    <a:pt x="92" y="207"/>
                    <a:pt x="92" y="206"/>
                    <a:pt x="92" y="206"/>
                  </a:cubicBezTo>
                  <a:cubicBezTo>
                    <a:pt x="92" y="206"/>
                    <a:pt x="92" y="206"/>
                    <a:pt x="92" y="206"/>
                  </a:cubicBezTo>
                  <a:cubicBezTo>
                    <a:pt x="92" y="206"/>
                    <a:pt x="92" y="205"/>
                    <a:pt x="92" y="205"/>
                  </a:cubicBezTo>
                  <a:cubicBezTo>
                    <a:pt x="92" y="204"/>
                    <a:pt x="92" y="203"/>
                    <a:pt x="92" y="202"/>
                  </a:cubicBezTo>
                  <a:cubicBezTo>
                    <a:pt x="92" y="201"/>
                    <a:pt x="92" y="201"/>
                    <a:pt x="92" y="201"/>
                  </a:cubicBezTo>
                  <a:cubicBezTo>
                    <a:pt x="92" y="200"/>
                    <a:pt x="92" y="200"/>
                    <a:pt x="92" y="200"/>
                  </a:cubicBezTo>
                  <a:cubicBezTo>
                    <a:pt x="92" y="199"/>
                    <a:pt x="92" y="199"/>
                    <a:pt x="92" y="198"/>
                  </a:cubicBezTo>
                  <a:cubicBezTo>
                    <a:pt x="92" y="197"/>
                    <a:pt x="92" y="197"/>
                    <a:pt x="92" y="196"/>
                  </a:cubicBezTo>
                  <a:cubicBezTo>
                    <a:pt x="92" y="195"/>
                    <a:pt x="92" y="194"/>
                    <a:pt x="92" y="192"/>
                  </a:cubicBezTo>
                  <a:cubicBezTo>
                    <a:pt x="92" y="191"/>
                    <a:pt x="93" y="189"/>
                    <a:pt x="92" y="189"/>
                  </a:cubicBezTo>
                  <a:cubicBezTo>
                    <a:pt x="91" y="189"/>
                    <a:pt x="91" y="191"/>
                    <a:pt x="91" y="192"/>
                  </a:cubicBezTo>
                  <a:cubicBezTo>
                    <a:pt x="91" y="193"/>
                    <a:pt x="90" y="193"/>
                    <a:pt x="90" y="194"/>
                  </a:cubicBezTo>
                  <a:cubicBezTo>
                    <a:pt x="90" y="195"/>
                    <a:pt x="90" y="196"/>
                    <a:pt x="90" y="197"/>
                  </a:cubicBezTo>
                  <a:cubicBezTo>
                    <a:pt x="90" y="198"/>
                    <a:pt x="90" y="200"/>
                    <a:pt x="89" y="200"/>
                  </a:cubicBezTo>
                  <a:cubicBezTo>
                    <a:pt x="88" y="199"/>
                    <a:pt x="89" y="198"/>
                    <a:pt x="89" y="198"/>
                  </a:cubicBezTo>
                  <a:cubicBezTo>
                    <a:pt x="89" y="197"/>
                    <a:pt x="89" y="197"/>
                    <a:pt x="89" y="197"/>
                  </a:cubicBezTo>
                  <a:cubicBezTo>
                    <a:pt x="89" y="196"/>
                    <a:pt x="89" y="196"/>
                    <a:pt x="89" y="196"/>
                  </a:cubicBezTo>
                  <a:cubicBezTo>
                    <a:pt x="89" y="195"/>
                    <a:pt x="90" y="193"/>
                    <a:pt x="90" y="192"/>
                  </a:cubicBezTo>
                  <a:cubicBezTo>
                    <a:pt x="90" y="190"/>
                    <a:pt x="90" y="189"/>
                    <a:pt x="91" y="188"/>
                  </a:cubicBezTo>
                  <a:cubicBezTo>
                    <a:pt x="91" y="188"/>
                    <a:pt x="92" y="188"/>
                    <a:pt x="92" y="189"/>
                  </a:cubicBezTo>
                  <a:cubicBezTo>
                    <a:pt x="92" y="189"/>
                    <a:pt x="92" y="188"/>
                    <a:pt x="92" y="188"/>
                  </a:cubicBezTo>
                  <a:cubicBezTo>
                    <a:pt x="93" y="187"/>
                    <a:pt x="93" y="187"/>
                    <a:pt x="93" y="186"/>
                  </a:cubicBezTo>
                  <a:cubicBezTo>
                    <a:pt x="93" y="185"/>
                    <a:pt x="91" y="186"/>
                    <a:pt x="92" y="185"/>
                  </a:cubicBezTo>
                  <a:cubicBezTo>
                    <a:pt x="92" y="185"/>
                    <a:pt x="92" y="185"/>
                    <a:pt x="92" y="184"/>
                  </a:cubicBezTo>
                  <a:cubicBezTo>
                    <a:pt x="92" y="184"/>
                    <a:pt x="92" y="184"/>
                    <a:pt x="92" y="184"/>
                  </a:cubicBezTo>
                  <a:cubicBezTo>
                    <a:pt x="93" y="183"/>
                    <a:pt x="93" y="182"/>
                    <a:pt x="93" y="181"/>
                  </a:cubicBezTo>
                  <a:cubicBezTo>
                    <a:pt x="93" y="181"/>
                    <a:pt x="92" y="181"/>
                    <a:pt x="93" y="180"/>
                  </a:cubicBezTo>
                  <a:cubicBezTo>
                    <a:pt x="93" y="180"/>
                    <a:pt x="92" y="180"/>
                    <a:pt x="93" y="180"/>
                  </a:cubicBezTo>
                  <a:cubicBezTo>
                    <a:pt x="93" y="180"/>
                    <a:pt x="94" y="180"/>
                    <a:pt x="93" y="180"/>
                  </a:cubicBezTo>
                  <a:cubicBezTo>
                    <a:pt x="93" y="179"/>
                    <a:pt x="94" y="179"/>
                    <a:pt x="94" y="179"/>
                  </a:cubicBezTo>
                  <a:cubicBezTo>
                    <a:pt x="94" y="179"/>
                    <a:pt x="94" y="179"/>
                    <a:pt x="94" y="179"/>
                  </a:cubicBezTo>
                  <a:cubicBezTo>
                    <a:pt x="94" y="179"/>
                    <a:pt x="94" y="179"/>
                    <a:pt x="94" y="179"/>
                  </a:cubicBezTo>
                  <a:cubicBezTo>
                    <a:pt x="94" y="178"/>
                    <a:pt x="94" y="178"/>
                    <a:pt x="95" y="178"/>
                  </a:cubicBezTo>
                  <a:cubicBezTo>
                    <a:pt x="95" y="177"/>
                    <a:pt x="96" y="177"/>
                    <a:pt x="96" y="175"/>
                  </a:cubicBezTo>
                  <a:cubicBezTo>
                    <a:pt x="96" y="175"/>
                    <a:pt x="96" y="174"/>
                    <a:pt x="96" y="174"/>
                  </a:cubicBezTo>
                  <a:cubicBezTo>
                    <a:pt x="96" y="172"/>
                    <a:pt x="97" y="171"/>
                    <a:pt x="98" y="169"/>
                  </a:cubicBezTo>
                  <a:cubicBezTo>
                    <a:pt x="99" y="167"/>
                    <a:pt x="100" y="166"/>
                    <a:pt x="100" y="164"/>
                  </a:cubicBezTo>
                  <a:cubicBezTo>
                    <a:pt x="101" y="163"/>
                    <a:pt x="101" y="160"/>
                    <a:pt x="102" y="159"/>
                  </a:cubicBezTo>
                  <a:cubicBezTo>
                    <a:pt x="102" y="159"/>
                    <a:pt x="103" y="159"/>
                    <a:pt x="103" y="159"/>
                  </a:cubicBezTo>
                  <a:cubicBezTo>
                    <a:pt x="103" y="158"/>
                    <a:pt x="103" y="158"/>
                    <a:pt x="104" y="157"/>
                  </a:cubicBezTo>
                  <a:cubicBezTo>
                    <a:pt x="104" y="156"/>
                    <a:pt x="104" y="155"/>
                    <a:pt x="105" y="155"/>
                  </a:cubicBezTo>
                  <a:cubicBezTo>
                    <a:pt x="106" y="153"/>
                    <a:pt x="107" y="152"/>
                    <a:pt x="108" y="150"/>
                  </a:cubicBezTo>
                  <a:cubicBezTo>
                    <a:pt x="108" y="149"/>
                    <a:pt x="109" y="149"/>
                    <a:pt x="109" y="148"/>
                  </a:cubicBezTo>
                  <a:cubicBezTo>
                    <a:pt x="109" y="148"/>
                    <a:pt x="110" y="148"/>
                    <a:pt x="110" y="147"/>
                  </a:cubicBezTo>
                  <a:cubicBezTo>
                    <a:pt x="110" y="146"/>
                    <a:pt x="111" y="146"/>
                    <a:pt x="112" y="145"/>
                  </a:cubicBezTo>
                  <a:cubicBezTo>
                    <a:pt x="112" y="144"/>
                    <a:pt x="113" y="142"/>
                    <a:pt x="114" y="142"/>
                  </a:cubicBezTo>
                  <a:cubicBezTo>
                    <a:pt x="114" y="141"/>
                    <a:pt x="115" y="141"/>
                    <a:pt x="115" y="140"/>
                  </a:cubicBezTo>
                  <a:cubicBezTo>
                    <a:pt x="116" y="139"/>
                    <a:pt x="118" y="138"/>
                    <a:pt x="118" y="137"/>
                  </a:cubicBezTo>
                  <a:cubicBezTo>
                    <a:pt x="119" y="136"/>
                    <a:pt x="121" y="135"/>
                    <a:pt x="121" y="134"/>
                  </a:cubicBezTo>
                  <a:cubicBezTo>
                    <a:pt x="123" y="131"/>
                    <a:pt x="129" y="128"/>
                    <a:pt x="130" y="125"/>
                  </a:cubicBezTo>
                  <a:cubicBezTo>
                    <a:pt x="129" y="125"/>
                    <a:pt x="129" y="126"/>
                    <a:pt x="128" y="127"/>
                  </a:cubicBezTo>
                  <a:cubicBezTo>
                    <a:pt x="128" y="127"/>
                    <a:pt x="128" y="127"/>
                    <a:pt x="128" y="127"/>
                  </a:cubicBezTo>
                  <a:cubicBezTo>
                    <a:pt x="127" y="127"/>
                    <a:pt x="125" y="128"/>
                    <a:pt x="124" y="129"/>
                  </a:cubicBezTo>
                  <a:cubicBezTo>
                    <a:pt x="123" y="130"/>
                    <a:pt x="118" y="133"/>
                    <a:pt x="116" y="134"/>
                  </a:cubicBezTo>
                  <a:cubicBezTo>
                    <a:pt x="115" y="134"/>
                    <a:pt x="115" y="134"/>
                    <a:pt x="115" y="134"/>
                  </a:cubicBezTo>
                  <a:cubicBezTo>
                    <a:pt x="114" y="135"/>
                    <a:pt x="115" y="136"/>
                    <a:pt x="114" y="136"/>
                  </a:cubicBezTo>
                  <a:cubicBezTo>
                    <a:pt x="114" y="136"/>
                    <a:pt x="113" y="138"/>
                    <a:pt x="113" y="138"/>
                  </a:cubicBezTo>
                  <a:cubicBezTo>
                    <a:pt x="113" y="139"/>
                    <a:pt x="111" y="139"/>
                    <a:pt x="110" y="140"/>
                  </a:cubicBezTo>
                  <a:cubicBezTo>
                    <a:pt x="110" y="141"/>
                    <a:pt x="109" y="142"/>
                    <a:pt x="109" y="143"/>
                  </a:cubicBezTo>
                  <a:cubicBezTo>
                    <a:pt x="108" y="143"/>
                    <a:pt x="108" y="145"/>
                    <a:pt x="107" y="145"/>
                  </a:cubicBezTo>
                  <a:cubicBezTo>
                    <a:pt x="106" y="145"/>
                    <a:pt x="107" y="143"/>
                    <a:pt x="106" y="143"/>
                  </a:cubicBezTo>
                  <a:cubicBezTo>
                    <a:pt x="105" y="145"/>
                    <a:pt x="104" y="146"/>
                    <a:pt x="103" y="147"/>
                  </a:cubicBezTo>
                  <a:cubicBezTo>
                    <a:pt x="104" y="147"/>
                    <a:pt x="104" y="148"/>
                    <a:pt x="104" y="149"/>
                  </a:cubicBezTo>
                  <a:cubicBezTo>
                    <a:pt x="104" y="150"/>
                    <a:pt x="103" y="149"/>
                    <a:pt x="103" y="150"/>
                  </a:cubicBezTo>
                  <a:cubicBezTo>
                    <a:pt x="102" y="150"/>
                    <a:pt x="102" y="151"/>
                    <a:pt x="101" y="151"/>
                  </a:cubicBezTo>
                  <a:cubicBezTo>
                    <a:pt x="100" y="153"/>
                    <a:pt x="98" y="154"/>
                    <a:pt x="97" y="156"/>
                  </a:cubicBezTo>
                  <a:cubicBezTo>
                    <a:pt x="98" y="156"/>
                    <a:pt x="98" y="157"/>
                    <a:pt x="98" y="156"/>
                  </a:cubicBezTo>
                  <a:cubicBezTo>
                    <a:pt x="99" y="156"/>
                    <a:pt x="99" y="156"/>
                    <a:pt x="99" y="157"/>
                  </a:cubicBezTo>
                  <a:cubicBezTo>
                    <a:pt x="98" y="157"/>
                    <a:pt x="98" y="157"/>
                    <a:pt x="98" y="157"/>
                  </a:cubicBezTo>
                  <a:cubicBezTo>
                    <a:pt x="97" y="158"/>
                    <a:pt x="97" y="159"/>
                    <a:pt x="97" y="159"/>
                  </a:cubicBezTo>
                  <a:cubicBezTo>
                    <a:pt x="96" y="159"/>
                    <a:pt x="97" y="158"/>
                    <a:pt x="96" y="158"/>
                  </a:cubicBezTo>
                  <a:cubicBezTo>
                    <a:pt x="96" y="158"/>
                    <a:pt x="94" y="160"/>
                    <a:pt x="94" y="160"/>
                  </a:cubicBezTo>
                  <a:cubicBezTo>
                    <a:pt x="92" y="162"/>
                    <a:pt x="92" y="164"/>
                    <a:pt x="91" y="167"/>
                  </a:cubicBezTo>
                  <a:cubicBezTo>
                    <a:pt x="91" y="167"/>
                    <a:pt x="90" y="167"/>
                    <a:pt x="90" y="168"/>
                  </a:cubicBezTo>
                  <a:cubicBezTo>
                    <a:pt x="90" y="168"/>
                    <a:pt x="89" y="168"/>
                    <a:pt x="89" y="169"/>
                  </a:cubicBezTo>
                  <a:cubicBezTo>
                    <a:pt x="88" y="170"/>
                    <a:pt x="87" y="171"/>
                    <a:pt x="87" y="172"/>
                  </a:cubicBezTo>
                  <a:cubicBezTo>
                    <a:pt x="87" y="173"/>
                    <a:pt x="86" y="173"/>
                    <a:pt x="86" y="174"/>
                  </a:cubicBezTo>
                  <a:cubicBezTo>
                    <a:pt x="85" y="175"/>
                    <a:pt x="84" y="176"/>
                    <a:pt x="84" y="177"/>
                  </a:cubicBezTo>
                  <a:cubicBezTo>
                    <a:pt x="85" y="178"/>
                    <a:pt x="86" y="176"/>
                    <a:pt x="86" y="177"/>
                  </a:cubicBezTo>
                  <a:cubicBezTo>
                    <a:pt x="86" y="179"/>
                    <a:pt x="84" y="177"/>
                    <a:pt x="84" y="179"/>
                  </a:cubicBezTo>
                  <a:cubicBezTo>
                    <a:pt x="84" y="179"/>
                    <a:pt x="84" y="179"/>
                    <a:pt x="84" y="179"/>
                  </a:cubicBezTo>
                  <a:cubicBezTo>
                    <a:pt x="84" y="180"/>
                    <a:pt x="83" y="180"/>
                    <a:pt x="83" y="180"/>
                  </a:cubicBezTo>
                  <a:cubicBezTo>
                    <a:pt x="83" y="181"/>
                    <a:pt x="82" y="182"/>
                    <a:pt x="82" y="183"/>
                  </a:cubicBezTo>
                  <a:cubicBezTo>
                    <a:pt x="81" y="184"/>
                    <a:pt x="80" y="186"/>
                    <a:pt x="80" y="187"/>
                  </a:cubicBezTo>
                  <a:cubicBezTo>
                    <a:pt x="80" y="188"/>
                    <a:pt x="80" y="189"/>
                    <a:pt x="80" y="189"/>
                  </a:cubicBezTo>
                  <a:cubicBezTo>
                    <a:pt x="80" y="190"/>
                    <a:pt x="79" y="190"/>
                    <a:pt x="80" y="191"/>
                  </a:cubicBezTo>
                  <a:cubicBezTo>
                    <a:pt x="80" y="191"/>
                    <a:pt x="79" y="192"/>
                    <a:pt x="79" y="192"/>
                  </a:cubicBezTo>
                  <a:cubicBezTo>
                    <a:pt x="79" y="194"/>
                    <a:pt x="78" y="196"/>
                    <a:pt x="78" y="198"/>
                  </a:cubicBezTo>
                  <a:cubicBezTo>
                    <a:pt x="78" y="199"/>
                    <a:pt x="78" y="199"/>
                    <a:pt x="78" y="200"/>
                  </a:cubicBezTo>
                  <a:cubicBezTo>
                    <a:pt x="78" y="200"/>
                    <a:pt x="77" y="200"/>
                    <a:pt x="77" y="200"/>
                  </a:cubicBezTo>
                  <a:cubicBezTo>
                    <a:pt x="77" y="203"/>
                    <a:pt x="76" y="205"/>
                    <a:pt x="76" y="207"/>
                  </a:cubicBezTo>
                  <a:cubicBezTo>
                    <a:pt x="76" y="210"/>
                    <a:pt x="74" y="211"/>
                    <a:pt x="75" y="213"/>
                  </a:cubicBezTo>
                  <a:cubicBezTo>
                    <a:pt x="75" y="214"/>
                    <a:pt x="75" y="214"/>
                    <a:pt x="75" y="215"/>
                  </a:cubicBezTo>
                  <a:cubicBezTo>
                    <a:pt x="75" y="216"/>
                    <a:pt x="75" y="216"/>
                    <a:pt x="74" y="217"/>
                  </a:cubicBezTo>
                  <a:cubicBezTo>
                    <a:pt x="74" y="218"/>
                    <a:pt x="74" y="219"/>
                    <a:pt x="74" y="220"/>
                  </a:cubicBezTo>
                  <a:cubicBezTo>
                    <a:pt x="74" y="221"/>
                    <a:pt x="74" y="222"/>
                    <a:pt x="73" y="223"/>
                  </a:cubicBezTo>
                  <a:cubicBezTo>
                    <a:pt x="73" y="224"/>
                    <a:pt x="73" y="225"/>
                    <a:pt x="73" y="226"/>
                  </a:cubicBezTo>
                  <a:cubicBezTo>
                    <a:pt x="73" y="226"/>
                    <a:pt x="73" y="227"/>
                    <a:pt x="73" y="228"/>
                  </a:cubicBezTo>
                  <a:cubicBezTo>
                    <a:pt x="73" y="229"/>
                    <a:pt x="73" y="229"/>
                    <a:pt x="73" y="230"/>
                  </a:cubicBezTo>
                  <a:cubicBezTo>
                    <a:pt x="74" y="230"/>
                    <a:pt x="73" y="231"/>
                    <a:pt x="73" y="232"/>
                  </a:cubicBezTo>
                  <a:cubicBezTo>
                    <a:pt x="73" y="232"/>
                    <a:pt x="73" y="232"/>
                    <a:pt x="73" y="233"/>
                  </a:cubicBezTo>
                  <a:cubicBezTo>
                    <a:pt x="73" y="233"/>
                    <a:pt x="73" y="234"/>
                    <a:pt x="73" y="235"/>
                  </a:cubicBezTo>
                  <a:cubicBezTo>
                    <a:pt x="73" y="235"/>
                    <a:pt x="73" y="236"/>
                    <a:pt x="73" y="236"/>
                  </a:cubicBezTo>
                  <a:cubicBezTo>
                    <a:pt x="73" y="239"/>
                    <a:pt x="73" y="242"/>
                    <a:pt x="73" y="244"/>
                  </a:cubicBezTo>
                  <a:cubicBezTo>
                    <a:pt x="73" y="246"/>
                    <a:pt x="73" y="247"/>
                    <a:pt x="73" y="248"/>
                  </a:cubicBezTo>
                  <a:cubicBezTo>
                    <a:pt x="73" y="249"/>
                    <a:pt x="73" y="249"/>
                    <a:pt x="73" y="250"/>
                  </a:cubicBezTo>
                  <a:cubicBezTo>
                    <a:pt x="73" y="250"/>
                    <a:pt x="73" y="250"/>
                    <a:pt x="73" y="251"/>
                  </a:cubicBezTo>
                  <a:cubicBezTo>
                    <a:pt x="73" y="252"/>
                    <a:pt x="73" y="252"/>
                    <a:pt x="73" y="253"/>
                  </a:cubicBezTo>
                  <a:cubicBezTo>
                    <a:pt x="73" y="254"/>
                    <a:pt x="73" y="255"/>
                    <a:pt x="72" y="256"/>
                  </a:cubicBezTo>
                  <a:cubicBezTo>
                    <a:pt x="72" y="257"/>
                    <a:pt x="73" y="257"/>
                    <a:pt x="73" y="258"/>
                  </a:cubicBezTo>
                  <a:cubicBezTo>
                    <a:pt x="73" y="259"/>
                    <a:pt x="73" y="261"/>
                    <a:pt x="73" y="263"/>
                  </a:cubicBezTo>
                  <a:cubicBezTo>
                    <a:pt x="74" y="263"/>
                    <a:pt x="74" y="263"/>
                    <a:pt x="74" y="264"/>
                  </a:cubicBezTo>
                  <a:cubicBezTo>
                    <a:pt x="74" y="265"/>
                    <a:pt x="74" y="266"/>
                    <a:pt x="74" y="267"/>
                  </a:cubicBezTo>
                  <a:cubicBezTo>
                    <a:pt x="73" y="268"/>
                    <a:pt x="74" y="269"/>
                    <a:pt x="74" y="270"/>
                  </a:cubicBezTo>
                  <a:cubicBezTo>
                    <a:pt x="74" y="271"/>
                    <a:pt x="74" y="273"/>
                    <a:pt x="74" y="274"/>
                  </a:cubicBezTo>
                  <a:cubicBezTo>
                    <a:pt x="74" y="275"/>
                    <a:pt x="74" y="276"/>
                    <a:pt x="74" y="276"/>
                  </a:cubicBezTo>
                  <a:cubicBezTo>
                    <a:pt x="74" y="277"/>
                    <a:pt x="75" y="279"/>
                    <a:pt x="75" y="279"/>
                  </a:cubicBezTo>
                  <a:cubicBezTo>
                    <a:pt x="75" y="280"/>
                    <a:pt x="74" y="281"/>
                    <a:pt x="74" y="282"/>
                  </a:cubicBezTo>
                  <a:cubicBezTo>
                    <a:pt x="75" y="282"/>
                    <a:pt x="75" y="283"/>
                    <a:pt x="75" y="283"/>
                  </a:cubicBezTo>
                  <a:cubicBezTo>
                    <a:pt x="75" y="284"/>
                    <a:pt x="75" y="284"/>
                    <a:pt x="75" y="285"/>
                  </a:cubicBezTo>
                  <a:cubicBezTo>
                    <a:pt x="76" y="286"/>
                    <a:pt x="76" y="287"/>
                    <a:pt x="76" y="288"/>
                  </a:cubicBezTo>
                  <a:cubicBezTo>
                    <a:pt x="76" y="289"/>
                    <a:pt x="76" y="290"/>
                    <a:pt x="76" y="291"/>
                  </a:cubicBezTo>
                  <a:cubicBezTo>
                    <a:pt x="76" y="292"/>
                    <a:pt x="76" y="293"/>
                    <a:pt x="76" y="294"/>
                  </a:cubicBezTo>
                  <a:cubicBezTo>
                    <a:pt x="76" y="298"/>
                    <a:pt x="77" y="302"/>
                    <a:pt x="77" y="305"/>
                  </a:cubicBezTo>
                  <a:cubicBezTo>
                    <a:pt x="78" y="314"/>
                    <a:pt x="79" y="323"/>
                    <a:pt x="77" y="332"/>
                  </a:cubicBezTo>
                  <a:cubicBezTo>
                    <a:pt x="76" y="337"/>
                    <a:pt x="74" y="343"/>
                    <a:pt x="71" y="346"/>
                  </a:cubicBezTo>
                  <a:cubicBezTo>
                    <a:pt x="70" y="347"/>
                    <a:pt x="69" y="348"/>
                    <a:pt x="67" y="349"/>
                  </a:cubicBezTo>
                  <a:cubicBezTo>
                    <a:pt x="66" y="350"/>
                    <a:pt x="65" y="350"/>
                    <a:pt x="64" y="350"/>
                  </a:cubicBezTo>
                  <a:cubicBezTo>
                    <a:pt x="62" y="351"/>
                    <a:pt x="60" y="351"/>
                    <a:pt x="59" y="350"/>
                  </a:cubicBezTo>
                  <a:cubicBezTo>
                    <a:pt x="58" y="350"/>
                    <a:pt x="57" y="349"/>
                    <a:pt x="56" y="349"/>
                  </a:cubicBezTo>
                  <a:cubicBezTo>
                    <a:pt x="55" y="348"/>
                    <a:pt x="54" y="348"/>
                    <a:pt x="53" y="347"/>
                  </a:cubicBezTo>
                  <a:cubicBezTo>
                    <a:pt x="50" y="344"/>
                    <a:pt x="48" y="340"/>
                    <a:pt x="49" y="336"/>
                  </a:cubicBezTo>
                  <a:cubicBezTo>
                    <a:pt x="52" y="343"/>
                    <a:pt x="63" y="342"/>
                    <a:pt x="68" y="335"/>
                  </a:cubicBezTo>
                  <a:cubicBezTo>
                    <a:pt x="69" y="333"/>
                    <a:pt x="71" y="330"/>
                    <a:pt x="71" y="327"/>
                  </a:cubicBezTo>
                  <a:cubicBezTo>
                    <a:pt x="72" y="305"/>
                    <a:pt x="42" y="296"/>
                    <a:pt x="27" y="308"/>
                  </a:cubicBezTo>
                  <a:cubicBezTo>
                    <a:pt x="22" y="312"/>
                    <a:pt x="17" y="319"/>
                    <a:pt x="16" y="325"/>
                  </a:cubicBezTo>
                  <a:cubicBezTo>
                    <a:pt x="9" y="345"/>
                    <a:pt x="18" y="378"/>
                    <a:pt x="41" y="386"/>
                  </a:cubicBezTo>
                  <a:close/>
                  <a:moveTo>
                    <a:pt x="125" y="331"/>
                  </a:moveTo>
                  <a:cubicBezTo>
                    <a:pt x="124" y="331"/>
                    <a:pt x="123" y="332"/>
                    <a:pt x="122" y="332"/>
                  </a:cubicBezTo>
                  <a:cubicBezTo>
                    <a:pt x="124" y="331"/>
                    <a:pt x="122" y="330"/>
                    <a:pt x="122" y="329"/>
                  </a:cubicBezTo>
                  <a:cubicBezTo>
                    <a:pt x="123" y="329"/>
                    <a:pt x="123" y="328"/>
                    <a:pt x="124" y="329"/>
                  </a:cubicBezTo>
                  <a:cubicBezTo>
                    <a:pt x="125" y="328"/>
                    <a:pt x="124" y="328"/>
                    <a:pt x="124" y="327"/>
                  </a:cubicBezTo>
                  <a:cubicBezTo>
                    <a:pt x="124" y="326"/>
                    <a:pt x="125" y="326"/>
                    <a:pt x="125" y="325"/>
                  </a:cubicBezTo>
                  <a:cubicBezTo>
                    <a:pt x="126" y="325"/>
                    <a:pt x="126" y="326"/>
                    <a:pt x="126" y="326"/>
                  </a:cubicBezTo>
                  <a:cubicBezTo>
                    <a:pt x="125" y="328"/>
                    <a:pt x="126" y="329"/>
                    <a:pt x="125" y="331"/>
                  </a:cubicBezTo>
                  <a:close/>
                  <a:moveTo>
                    <a:pt x="125" y="317"/>
                  </a:moveTo>
                  <a:cubicBezTo>
                    <a:pt x="127" y="318"/>
                    <a:pt x="125" y="321"/>
                    <a:pt x="127" y="322"/>
                  </a:cubicBezTo>
                  <a:cubicBezTo>
                    <a:pt x="126" y="325"/>
                    <a:pt x="126" y="325"/>
                    <a:pt x="126" y="325"/>
                  </a:cubicBezTo>
                  <a:cubicBezTo>
                    <a:pt x="125" y="325"/>
                    <a:pt x="125" y="324"/>
                    <a:pt x="126" y="324"/>
                  </a:cubicBezTo>
                  <a:cubicBezTo>
                    <a:pt x="126" y="323"/>
                    <a:pt x="125" y="324"/>
                    <a:pt x="124" y="323"/>
                  </a:cubicBezTo>
                  <a:cubicBezTo>
                    <a:pt x="127" y="322"/>
                    <a:pt x="124" y="319"/>
                    <a:pt x="125" y="317"/>
                  </a:cubicBezTo>
                  <a:close/>
                  <a:moveTo>
                    <a:pt x="125" y="320"/>
                  </a:moveTo>
                  <a:cubicBezTo>
                    <a:pt x="125" y="321"/>
                    <a:pt x="125" y="322"/>
                    <a:pt x="124" y="322"/>
                  </a:cubicBezTo>
                  <a:cubicBezTo>
                    <a:pt x="124" y="322"/>
                    <a:pt x="123" y="321"/>
                    <a:pt x="124" y="320"/>
                  </a:cubicBezTo>
                  <a:cubicBezTo>
                    <a:pt x="124" y="320"/>
                    <a:pt x="124" y="320"/>
                    <a:pt x="125" y="320"/>
                  </a:cubicBezTo>
                  <a:close/>
                  <a:moveTo>
                    <a:pt x="123" y="314"/>
                  </a:moveTo>
                  <a:cubicBezTo>
                    <a:pt x="123" y="313"/>
                    <a:pt x="123" y="314"/>
                    <a:pt x="124" y="314"/>
                  </a:cubicBezTo>
                  <a:cubicBezTo>
                    <a:pt x="123" y="316"/>
                    <a:pt x="125" y="318"/>
                    <a:pt x="123" y="320"/>
                  </a:cubicBezTo>
                  <a:cubicBezTo>
                    <a:pt x="123" y="319"/>
                    <a:pt x="123" y="318"/>
                    <a:pt x="123" y="316"/>
                  </a:cubicBezTo>
                  <a:cubicBezTo>
                    <a:pt x="123" y="316"/>
                    <a:pt x="123" y="315"/>
                    <a:pt x="122" y="315"/>
                  </a:cubicBezTo>
                  <a:cubicBezTo>
                    <a:pt x="122" y="314"/>
                    <a:pt x="123" y="314"/>
                    <a:pt x="123" y="314"/>
                  </a:cubicBezTo>
                  <a:close/>
                  <a:moveTo>
                    <a:pt x="123" y="313"/>
                  </a:moveTo>
                  <a:cubicBezTo>
                    <a:pt x="122" y="313"/>
                    <a:pt x="122" y="312"/>
                    <a:pt x="121" y="312"/>
                  </a:cubicBezTo>
                  <a:cubicBezTo>
                    <a:pt x="122" y="310"/>
                    <a:pt x="122" y="312"/>
                    <a:pt x="123" y="313"/>
                  </a:cubicBezTo>
                  <a:close/>
                  <a:moveTo>
                    <a:pt x="120" y="308"/>
                  </a:moveTo>
                  <a:cubicBezTo>
                    <a:pt x="119" y="310"/>
                    <a:pt x="121" y="310"/>
                    <a:pt x="120" y="311"/>
                  </a:cubicBezTo>
                  <a:cubicBezTo>
                    <a:pt x="120" y="310"/>
                    <a:pt x="119" y="309"/>
                    <a:pt x="119" y="308"/>
                  </a:cubicBezTo>
                  <a:cubicBezTo>
                    <a:pt x="119" y="308"/>
                    <a:pt x="120" y="308"/>
                    <a:pt x="120" y="308"/>
                  </a:cubicBezTo>
                  <a:close/>
                  <a:moveTo>
                    <a:pt x="117" y="298"/>
                  </a:moveTo>
                  <a:cubicBezTo>
                    <a:pt x="117" y="298"/>
                    <a:pt x="117" y="297"/>
                    <a:pt x="117" y="297"/>
                  </a:cubicBezTo>
                  <a:cubicBezTo>
                    <a:pt x="118" y="296"/>
                    <a:pt x="118" y="298"/>
                    <a:pt x="117" y="298"/>
                  </a:cubicBezTo>
                  <a:close/>
                  <a:moveTo>
                    <a:pt x="117" y="300"/>
                  </a:moveTo>
                  <a:cubicBezTo>
                    <a:pt x="118" y="300"/>
                    <a:pt x="118" y="302"/>
                    <a:pt x="119" y="302"/>
                  </a:cubicBezTo>
                  <a:cubicBezTo>
                    <a:pt x="119" y="303"/>
                    <a:pt x="117" y="304"/>
                    <a:pt x="118" y="304"/>
                  </a:cubicBezTo>
                  <a:cubicBezTo>
                    <a:pt x="117" y="305"/>
                    <a:pt x="117" y="303"/>
                    <a:pt x="118" y="303"/>
                  </a:cubicBezTo>
                  <a:cubicBezTo>
                    <a:pt x="117" y="303"/>
                    <a:pt x="117" y="302"/>
                    <a:pt x="116" y="302"/>
                  </a:cubicBezTo>
                  <a:cubicBezTo>
                    <a:pt x="117" y="301"/>
                    <a:pt x="117" y="301"/>
                    <a:pt x="117" y="300"/>
                  </a:cubicBezTo>
                  <a:close/>
                  <a:moveTo>
                    <a:pt x="115" y="295"/>
                  </a:moveTo>
                  <a:cubicBezTo>
                    <a:pt x="116" y="296"/>
                    <a:pt x="116" y="297"/>
                    <a:pt x="116" y="297"/>
                  </a:cubicBezTo>
                  <a:cubicBezTo>
                    <a:pt x="116" y="298"/>
                    <a:pt x="115" y="297"/>
                    <a:pt x="114" y="297"/>
                  </a:cubicBezTo>
                  <a:cubicBezTo>
                    <a:pt x="115" y="296"/>
                    <a:pt x="115" y="296"/>
                    <a:pt x="115" y="295"/>
                  </a:cubicBezTo>
                  <a:close/>
                  <a:moveTo>
                    <a:pt x="102" y="152"/>
                  </a:moveTo>
                  <a:cubicBezTo>
                    <a:pt x="104" y="151"/>
                    <a:pt x="101" y="156"/>
                    <a:pt x="100" y="155"/>
                  </a:cubicBezTo>
                  <a:cubicBezTo>
                    <a:pt x="98" y="155"/>
                    <a:pt x="102" y="151"/>
                    <a:pt x="102" y="152"/>
                  </a:cubicBezTo>
                  <a:close/>
                  <a:moveTo>
                    <a:pt x="93" y="166"/>
                  </a:moveTo>
                  <a:cubicBezTo>
                    <a:pt x="93" y="165"/>
                    <a:pt x="94" y="163"/>
                    <a:pt x="93" y="163"/>
                  </a:cubicBezTo>
                  <a:cubicBezTo>
                    <a:pt x="94" y="163"/>
                    <a:pt x="94" y="162"/>
                    <a:pt x="94" y="161"/>
                  </a:cubicBezTo>
                  <a:cubicBezTo>
                    <a:pt x="95" y="161"/>
                    <a:pt x="95" y="161"/>
                    <a:pt x="95" y="161"/>
                  </a:cubicBezTo>
                  <a:cubicBezTo>
                    <a:pt x="95" y="162"/>
                    <a:pt x="95" y="162"/>
                    <a:pt x="94" y="163"/>
                  </a:cubicBezTo>
                  <a:cubicBezTo>
                    <a:pt x="94" y="163"/>
                    <a:pt x="95" y="163"/>
                    <a:pt x="94" y="164"/>
                  </a:cubicBezTo>
                  <a:cubicBezTo>
                    <a:pt x="94" y="166"/>
                    <a:pt x="93" y="168"/>
                    <a:pt x="91" y="167"/>
                  </a:cubicBezTo>
                  <a:cubicBezTo>
                    <a:pt x="92" y="167"/>
                    <a:pt x="92" y="166"/>
                    <a:pt x="93" y="166"/>
                  </a:cubicBezTo>
                  <a:close/>
                  <a:moveTo>
                    <a:pt x="97" y="252"/>
                  </a:moveTo>
                  <a:cubicBezTo>
                    <a:pt x="98" y="253"/>
                    <a:pt x="97" y="255"/>
                    <a:pt x="98" y="256"/>
                  </a:cubicBezTo>
                  <a:cubicBezTo>
                    <a:pt x="98" y="257"/>
                    <a:pt x="99" y="258"/>
                    <a:pt x="98" y="261"/>
                  </a:cubicBezTo>
                  <a:cubicBezTo>
                    <a:pt x="98" y="260"/>
                    <a:pt x="98" y="260"/>
                    <a:pt x="98" y="259"/>
                  </a:cubicBezTo>
                  <a:cubicBezTo>
                    <a:pt x="98" y="259"/>
                    <a:pt x="97" y="258"/>
                    <a:pt x="97" y="256"/>
                  </a:cubicBezTo>
                  <a:cubicBezTo>
                    <a:pt x="97" y="256"/>
                    <a:pt x="97" y="256"/>
                    <a:pt x="97" y="255"/>
                  </a:cubicBezTo>
                  <a:cubicBezTo>
                    <a:pt x="97" y="255"/>
                    <a:pt x="97" y="255"/>
                    <a:pt x="97" y="255"/>
                  </a:cubicBezTo>
                  <a:cubicBezTo>
                    <a:pt x="97" y="254"/>
                    <a:pt x="96" y="253"/>
                    <a:pt x="97" y="252"/>
                  </a:cubicBezTo>
                  <a:close/>
                  <a:moveTo>
                    <a:pt x="89" y="202"/>
                  </a:moveTo>
                  <a:cubicBezTo>
                    <a:pt x="90" y="202"/>
                    <a:pt x="89" y="204"/>
                    <a:pt x="89" y="205"/>
                  </a:cubicBezTo>
                  <a:cubicBezTo>
                    <a:pt x="88" y="204"/>
                    <a:pt x="89" y="203"/>
                    <a:pt x="89" y="202"/>
                  </a:cubicBezTo>
                  <a:close/>
                  <a:moveTo>
                    <a:pt x="88" y="206"/>
                  </a:moveTo>
                  <a:cubicBezTo>
                    <a:pt x="91" y="209"/>
                    <a:pt x="86" y="208"/>
                    <a:pt x="88" y="206"/>
                  </a:cubicBezTo>
                  <a:close/>
                  <a:moveTo>
                    <a:pt x="87" y="212"/>
                  </a:moveTo>
                  <a:cubicBezTo>
                    <a:pt x="87" y="211"/>
                    <a:pt x="87" y="210"/>
                    <a:pt x="87" y="208"/>
                  </a:cubicBezTo>
                  <a:cubicBezTo>
                    <a:pt x="87" y="209"/>
                    <a:pt x="88" y="209"/>
                    <a:pt x="88" y="209"/>
                  </a:cubicBezTo>
                  <a:cubicBezTo>
                    <a:pt x="88" y="210"/>
                    <a:pt x="87" y="210"/>
                    <a:pt x="88" y="210"/>
                  </a:cubicBezTo>
                  <a:cubicBezTo>
                    <a:pt x="88" y="211"/>
                    <a:pt x="87" y="212"/>
                    <a:pt x="87" y="213"/>
                  </a:cubicBezTo>
                  <a:cubicBezTo>
                    <a:pt x="87" y="213"/>
                    <a:pt x="87" y="214"/>
                    <a:pt x="87" y="214"/>
                  </a:cubicBezTo>
                  <a:cubicBezTo>
                    <a:pt x="87" y="214"/>
                    <a:pt x="87" y="215"/>
                    <a:pt x="87" y="216"/>
                  </a:cubicBezTo>
                  <a:cubicBezTo>
                    <a:pt x="86" y="216"/>
                    <a:pt x="87" y="218"/>
                    <a:pt x="86" y="217"/>
                  </a:cubicBezTo>
                  <a:cubicBezTo>
                    <a:pt x="86" y="215"/>
                    <a:pt x="86" y="214"/>
                    <a:pt x="87" y="212"/>
                  </a:cubicBezTo>
                  <a:close/>
                  <a:moveTo>
                    <a:pt x="85" y="183"/>
                  </a:moveTo>
                  <a:cubicBezTo>
                    <a:pt x="87" y="184"/>
                    <a:pt x="81" y="190"/>
                    <a:pt x="80" y="190"/>
                  </a:cubicBezTo>
                  <a:cubicBezTo>
                    <a:pt x="81" y="190"/>
                    <a:pt x="83" y="182"/>
                    <a:pt x="85" y="183"/>
                  </a:cubicBezTo>
                  <a:close/>
                  <a:moveTo>
                    <a:pt x="80" y="192"/>
                  </a:moveTo>
                  <a:cubicBezTo>
                    <a:pt x="81" y="191"/>
                    <a:pt x="82" y="191"/>
                    <a:pt x="82" y="191"/>
                  </a:cubicBezTo>
                  <a:cubicBezTo>
                    <a:pt x="83" y="192"/>
                    <a:pt x="80" y="197"/>
                    <a:pt x="80" y="192"/>
                  </a:cubicBezTo>
                  <a:close/>
                  <a:moveTo>
                    <a:pt x="80" y="195"/>
                  </a:moveTo>
                  <a:cubicBezTo>
                    <a:pt x="81" y="195"/>
                    <a:pt x="81" y="196"/>
                    <a:pt x="80" y="197"/>
                  </a:cubicBezTo>
                  <a:cubicBezTo>
                    <a:pt x="79" y="197"/>
                    <a:pt x="79" y="196"/>
                    <a:pt x="80" y="195"/>
                  </a:cubicBezTo>
                  <a:close/>
                  <a:moveTo>
                    <a:pt x="80" y="198"/>
                  </a:moveTo>
                  <a:cubicBezTo>
                    <a:pt x="81" y="198"/>
                    <a:pt x="80" y="199"/>
                    <a:pt x="80" y="199"/>
                  </a:cubicBezTo>
                  <a:cubicBezTo>
                    <a:pt x="80" y="199"/>
                    <a:pt x="80" y="200"/>
                    <a:pt x="80" y="201"/>
                  </a:cubicBezTo>
                  <a:cubicBezTo>
                    <a:pt x="78" y="201"/>
                    <a:pt x="80" y="198"/>
                    <a:pt x="80" y="198"/>
                  </a:cubicBezTo>
                  <a:close/>
                  <a:moveTo>
                    <a:pt x="78" y="209"/>
                  </a:moveTo>
                  <a:cubicBezTo>
                    <a:pt x="78" y="208"/>
                    <a:pt x="78" y="208"/>
                    <a:pt x="79" y="207"/>
                  </a:cubicBezTo>
                  <a:cubicBezTo>
                    <a:pt x="79" y="206"/>
                    <a:pt x="78" y="205"/>
                    <a:pt x="79" y="204"/>
                  </a:cubicBezTo>
                  <a:cubicBezTo>
                    <a:pt x="79" y="205"/>
                    <a:pt x="79" y="205"/>
                    <a:pt x="79" y="205"/>
                  </a:cubicBezTo>
                  <a:cubicBezTo>
                    <a:pt x="79" y="206"/>
                    <a:pt x="79" y="206"/>
                    <a:pt x="79" y="206"/>
                  </a:cubicBezTo>
                  <a:cubicBezTo>
                    <a:pt x="79" y="207"/>
                    <a:pt x="79" y="208"/>
                    <a:pt x="79" y="209"/>
                  </a:cubicBezTo>
                  <a:cubicBezTo>
                    <a:pt x="79" y="209"/>
                    <a:pt x="79" y="209"/>
                    <a:pt x="79" y="209"/>
                  </a:cubicBezTo>
                  <a:cubicBezTo>
                    <a:pt x="79" y="210"/>
                    <a:pt x="78" y="211"/>
                    <a:pt x="79" y="212"/>
                  </a:cubicBezTo>
                  <a:cubicBezTo>
                    <a:pt x="78" y="213"/>
                    <a:pt x="78" y="211"/>
                    <a:pt x="78" y="210"/>
                  </a:cubicBezTo>
                  <a:cubicBezTo>
                    <a:pt x="78" y="210"/>
                    <a:pt x="78" y="209"/>
                    <a:pt x="78" y="209"/>
                  </a:cubicBezTo>
                  <a:close/>
                  <a:moveTo>
                    <a:pt x="76" y="227"/>
                  </a:moveTo>
                  <a:cubicBezTo>
                    <a:pt x="76" y="227"/>
                    <a:pt x="76" y="227"/>
                    <a:pt x="76" y="226"/>
                  </a:cubicBezTo>
                  <a:cubicBezTo>
                    <a:pt x="76" y="226"/>
                    <a:pt x="76" y="225"/>
                    <a:pt x="76" y="224"/>
                  </a:cubicBezTo>
                  <a:cubicBezTo>
                    <a:pt x="77" y="225"/>
                    <a:pt x="76" y="226"/>
                    <a:pt x="76" y="228"/>
                  </a:cubicBezTo>
                  <a:cubicBezTo>
                    <a:pt x="76" y="229"/>
                    <a:pt x="77" y="230"/>
                    <a:pt x="76" y="233"/>
                  </a:cubicBezTo>
                  <a:cubicBezTo>
                    <a:pt x="76" y="232"/>
                    <a:pt x="76" y="232"/>
                    <a:pt x="76" y="231"/>
                  </a:cubicBezTo>
                  <a:cubicBezTo>
                    <a:pt x="76" y="231"/>
                    <a:pt x="76" y="229"/>
                    <a:pt x="76" y="228"/>
                  </a:cubicBezTo>
                  <a:cubicBezTo>
                    <a:pt x="76" y="227"/>
                    <a:pt x="76" y="227"/>
                    <a:pt x="76" y="227"/>
                  </a:cubicBezTo>
                  <a:close/>
                  <a:moveTo>
                    <a:pt x="75" y="234"/>
                  </a:moveTo>
                  <a:cubicBezTo>
                    <a:pt x="76" y="235"/>
                    <a:pt x="75" y="236"/>
                    <a:pt x="75" y="237"/>
                  </a:cubicBezTo>
                  <a:cubicBezTo>
                    <a:pt x="75" y="239"/>
                    <a:pt x="76" y="240"/>
                    <a:pt x="75" y="242"/>
                  </a:cubicBezTo>
                  <a:cubicBezTo>
                    <a:pt x="74" y="240"/>
                    <a:pt x="74" y="237"/>
                    <a:pt x="75" y="234"/>
                  </a:cubicBezTo>
                  <a:close/>
                  <a:moveTo>
                    <a:pt x="75" y="253"/>
                  </a:moveTo>
                  <a:cubicBezTo>
                    <a:pt x="74" y="252"/>
                    <a:pt x="74" y="251"/>
                    <a:pt x="74" y="249"/>
                  </a:cubicBezTo>
                  <a:cubicBezTo>
                    <a:pt x="75" y="249"/>
                    <a:pt x="74" y="250"/>
                    <a:pt x="75" y="251"/>
                  </a:cubicBezTo>
                  <a:cubicBezTo>
                    <a:pt x="75" y="251"/>
                    <a:pt x="75" y="251"/>
                    <a:pt x="75" y="252"/>
                  </a:cubicBezTo>
                  <a:cubicBezTo>
                    <a:pt x="75" y="252"/>
                    <a:pt x="75" y="253"/>
                    <a:pt x="75" y="253"/>
                  </a:cubicBezTo>
                  <a:cubicBezTo>
                    <a:pt x="75" y="253"/>
                    <a:pt x="75" y="253"/>
                    <a:pt x="75" y="253"/>
                  </a:cubicBezTo>
                  <a:cubicBezTo>
                    <a:pt x="75" y="255"/>
                    <a:pt x="75" y="256"/>
                    <a:pt x="75" y="257"/>
                  </a:cubicBezTo>
                  <a:cubicBezTo>
                    <a:pt x="74" y="257"/>
                    <a:pt x="75" y="255"/>
                    <a:pt x="75" y="253"/>
                  </a:cubicBezTo>
                  <a:close/>
                  <a:moveTo>
                    <a:pt x="75" y="258"/>
                  </a:moveTo>
                  <a:cubicBezTo>
                    <a:pt x="76" y="258"/>
                    <a:pt x="75" y="260"/>
                    <a:pt x="76" y="260"/>
                  </a:cubicBezTo>
                  <a:cubicBezTo>
                    <a:pt x="76" y="261"/>
                    <a:pt x="77" y="261"/>
                    <a:pt x="77" y="262"/>
                  </a:cubicBezTo>
                  <a:cubicBezTo>
                    <a:pt x="75" y="261"/>
                    <a:pt x="75" y="260"/>
                    <a:pt x="75" y="258"/>
                  </a:cubicBezTo>
                  <a:close/>
                  <a:moveTo>
                    <a:pt x="76" y="264"/>
                  </a:moveTo>
                  <a:cubicBezTo>
                    <a:pt x="77" y="264"/>
                    <a:pt x="76" y="265"/>
                    <a:pt x="77" y="267"/>
                  </a:cubicBezTo>
                  <a:cubicBezTo>
                    <a:pt x="77" y="268"/>
                    <a:pt x="77" y="269"/>
                    <a:pt x="77" y="269"/>
                  </a:cubicBezTo>
                  <a:cubicBezTo>
                    <a:pt x="77" y="270"/>
                    <a:pt x="77" y="271"/>
                    <a:pt x="77" y="273"/>
                  </a:cubicBezTo>
                  <a:cubicBezTo>
                    <a:pt x="76" y="271"/>
                    <a:pt x="76" y="267"/>
                    <a:pt x="76" y="264"/>
                  </a:cubicBezTo>
                  <a:close/>
                  <a:moveTo>
                    <a:pt x="78" y="280"/>
                  </a:moveTo>
                  <a:cubicBezTo>
                    <a:pt x="78" y="280"/>
                    <a:pt x="78" y="279"/>
                    <a:pt x="77" y="278"/>
                  </a:cubicBezTo>
                  <a:cubicBezTo>
                    <a:pt x="78" y="277"/>
                    <a:pt x="77" y="275"/>
                    <a:pt x="77" y="274"/>
                  </a:cubicBezTo>
                  <a:cubicBezTo>
                    <a:pt x="78" y="274"/>
                    <a:pt x="77" y="275"/>
                    <a:pt x="78" y="275"/>
                  </a:cubicBezTo>
                  <a:cubicBezTo>
                    <a:pt x="78" y="276"/>
                    <a:pt x="79" y="276"/>
                    <a:pt x="79" y="277"/>
                  </a:cubicBezTo>
                  <a:cubicBezTo>
                    <a:pt x="79" y="278"/>
                    <a:pt x="78" y="279"/>
                    <a:pt x="78" y="280"/>
                  </a:cubicBezTo>
                  <a:cubicBezTo>
                    <a:pt x="79" y="281"/>
                    <a:pt x="79" y="282"/>
                    <a:pt x="80" y="283"/>
                  </a:cubicBezTo>
                  <a:cubicBezTo>
                    <a:pt x="80" y="283"/>
                    <a:pt x="80" y="283"/>
                    <a:pt x="80" y="284"/>
                  </a:cubicBezTo>
                  <a:cubicBezTo>
                    <a:pt x="79" y="284"/>
                    <a:pt x="79" y="285"/>
                    <a:pt x="79" y="285"/>
                  </a:cubicBezTo>
                  <a:cubicBezTo>
                    <a:pt x="80" y="288"/>
                    <a:pt x="81" y="290"/>
                    <a:pt x="81" y="294"/>
                  </a:cubicBezTo>
                  <a:cubicBezTo>
                    <a:pt x="79" y="294"/>
                    <a:pt x="80" y="292"/>
                    <a:pt x="80" y="291"/>
                  </a:cubicBezTo>
                  <a:cubicBezTo>
                    <a:pt x="80" y="290"/>
                    <a:pt x="80" y="290"/>
                    <a:pt x="79" y="289"/>
                  </a:cubicBezTo>
                  <a:cubicBezTo>
                    <a:pt x="79" y="289"/>
                    <a:pt x="80" y="288"/>
                    <a:pt x="79" y="288"/>
                  </a:cubicBezTo>
                  <a:cubicBezTo>
                    <a:pt x="79" y="288"/>
                    <a:pt x="79" y="288"/>
                    <a:pt x="79" y="288"/>
                  </a:cubicBezTo>
                  <a:cubicBezTo>
                    <a:pt x="79" y="288"/>
                    <a:pt x="79" y="287"/>
                    <a:pt x="79" y="287"/>
                  </a:cubicBezTo>
                  <a:cubicBezTo>
                    <a:pt x="79" y="287"/>
                    <a:pt x="79" y="286"/>
                    <a:pt x="78" y="285"/>
                  </a:cubicBezTo>
                  <a:cubicBezTo>
                    <a:pt x="78" y="284"/>
                    <a:pt x="78" y="282"/>
                    <a:pt x="78" y="280"/>
                  </a:cubicBezTo>
                  <a:close/>
                  <a:moveTo>
                    <a:pt x="88" y="356"/>
                  </a:moveTo>
                  <a:cubicBezTo>
                    <a:pt x="108" y="336"/>
                    <a:pt x="102" y="306"/>
                    <a:pt x="97" y="281"/>
                  </a:cubicBezTo>
                  <a:cubicBezTo>
                    <a:pt x="94" y="269"/>
                    <a:pt x="88" y="249"/>
                    <a:pt x="88" y="237"/>
                  </a:cubicBezTo>
                  <a:cubicBezTo>
                    <a:pt x="87" y="223"/>
                    <a:pt x="87" y="216"/>
                    <a:pt x="92" y="203"/>
                  </a:cubicBezTo>
                  <a:cubicBezTo>
                    <a:pt x="82" y="236"/>
                    <a:pt x="104" y="274"/>
                    <a:pt x="106" y="308"/>
                  </a:cubicBezTo>
                  <a:cubicBezTo>
                    <a:pt x="107" y="318"/>
                    <a:pt x="108" y="327"/>
                    <a:pt x="105" y="336"/>
                  </a:cubicBezTo>
                  <a:cubicBezTo>
                    <a:pt x="103" y="346"/>
                    <a:pt x="98" y="356"/>
                    <a:pt x="90" y="361"/>
                  </a:cubicBezTo>
                  <a:cubicBezTo>
                    <a:pt x="81" y="367"/>
                    <a:pt x="69" y="368"/>
                    <a:pt x="62" y="362"/>
                  </a:cubicBezTo>
                  <a:cubicBezTo>
                    <a:pt x="71" y="364"/>
                    <a:pt x="82" y="363"/>
                    <a:pt x="88" y="356"/>
                  </a:cubicBezTo>
                  <a:close/>
                  <a:moveTo>
                    <a:pt x="642" y="115"/>
                  </a:moveTo>
                  <a:cubicBezTo>
                    <a:pt x="642" y="115"/>
                    <a:pt x="642" y="116"/>
                    <a:pt x="642" y="116"/>
                  </a:cubicBezTo>
                  <a:cubicBezTo>
                    <a:pt x="642" y="116"/>
                    <a:pt x="642" y="116"/>
                    <a:pt x="642" y="116"/>
                  </a:cubicBezTo>
                  <a:cubicBezTo>
                    <a:pt x="642" y="116"/>
                    <a:pt x="642" y="116"/>
                    <a:pt x="642" y="116"/>
                  </a:cubicBezTo>
                  <a:cubicBezTo>
                    <a:pt x="642" y="115"/>
                    <a:pt x="642" y="115"/>
                    <a:pt x="642" y="115"/>
                  </a:cubicBezTo>
                  <a:close/>
                  <a:moveTo>
                    <a:pt x="641" y="113"/>
                  </a:moveTo>
                  <a:cubicBezTo>
                    <a:pt x="640" y="113"/>
                    <a:pt x="640" y="113"/>
                    <a:pt x="640" y="113"/>
                  </a:cubicBezTo>
                  <a:cubicBezTo>
                    <a:pt x="641" y="112"/>
                    <a:pt x="640" y="112"/>
                    <a:pt x="640" y="111"/>
                  </a:cubicBezTo>
                  <a:cubicBezTo>
                    <a:pt x="639" y="111"/>
                    <a:pt x="639" y="110"/>
                    <a:pt x="639" y="110"/>
                  </a:cubicBezTo>
                  <a:cubicBezTo>
                    <a:pt x="638" y="110"/>
                    <a:pt x="638" y="109"/>
                    <a:pt x="637" y="109"/>
                  </a:cubicBezTo>
                  <a:cubicBezTo>
                    <a:pt x="637" y="109"/>
                    <a:pt x="637" y="109"/>
                    <a:pt x="637" y="109"/>
                  </a:cubicBezTo>
                  <a:cubicBezTo>
                    <a:pt x="637" y="109"/>
                    <a:pt x="637" y="109"/>
                    <a:pt x="637" y="109"/>
                  </a:cubicBezTo>
                  <a:cubicBezTo>
                    <a:pt x="638" y="110"/>
                    <a:pt x="640" y="111"/>
                    <a:pt x="640" y="112"/>
                  </a:cubicBezTo>
                  <a:cubicBezTo>
                    <a:pt x="640" y="113"/>
                    <a:pt x="640" y="113"/>
                    <a:pt x="640" y="113"/>
                  </a:cubicBezTo>
                  <a:cubicBezTo>
                    <a:pt x="641" y="113"/>
                    <a:pt x="641" y="113"/>
                    <a:pt x="641" y="114"/>
                  </a:cubicBezTo>
                  <a:cubicBezTo>
                    <a:pt x="641" y="114"/>
                    <a:pt x="641" y="115"/>
                    <a:pt x="641" y="115"/>
                  </a:cubicBezTo>
                  <a:cubicBezTo>
                    <a:pt x="641" y="115"/>
                    <a:pt x="642" y="115"/>
                    <a:pt x="642" y="115"/>
                  </a:cubicBezTo>
                  <a:cubicBezTo>
                    <a:pt x="642" y="115"/>
                    <a:pt x="642" y="115"/>
                    <a:pt x="642" y="115"/>
                  </a:cubicBezTo>
                  <a:cubicBezTo>
                    <a:pt x="641" y="114"/>
                    <a:pt x="641" y="114"/>
                    <a:pt x="641" y="113"/>
                  </a:cubicBezTo>
                  <a:close/>
                  <a:moveTo>
                    <a:pt x="606" y="75"/>
                  </a:moveTo>
                  <a:cubicBezTo>
                    <a:pt x="606" y="75"/>
                    <a:pt x="606" y="75"/>
                    <a:pt x="606" y="75"/>
                  </a:cubicBezTo>
                  <a:cubicBezTo>
                    <a:pt x="607" y="76"/>
                    <a:pt x="608" y="76"/>
                    <a:pt x="608" y="77"/>
                  </a:cubicBezTo>
                  <a:cubicBezTo>
                    <a:pt x="608" y="77"/>
                    <a:pt x="609" y="77"/>
                    <a:pt x="609" y="77"/>
                  </a:cubicBezTo>
                  <a:cubicBezTo>
                    <a:pt x="609" y="77"/>
                    <a:pt x="609" y="77"/>
                    <a:pt x="609" y="77"/>
                  </a:cubicBezTo>
                  <a:cubicBezTo>
                    <a:pt x="609" y="78"/>
                    <a:pt x="609" y="78"/>
                    <a:pt x="609" y="78"/>
                  </a:cubicBezTo>
                  <a:cubicBezTo>
                    <a:pt x="609" y="78"/>
                    <a:pt x="610" y="78"/>
                    <a:pt x="610" y="78"/>
                  </a:cubicBezTo>
                  <a:cubicBezTo>
                    <a:pt x="610" y="78"/>
                    <a:pt x="610" y="78"/>
                    <a:pt x="610" y="78"/>
                  </a:cubicBezTo>
                  <a:cubicBezTo>
                    <a:pt x="610" y="79"/>
                    <a:pt x="611" y="79"/>
                    <a:pt x="612" y="79"/>
                  </a:cubicBezTo>
                  <a:cubicBezTo>
                    <a:pt x="612" y="79"/>
                    <a:pt x="612" y="79"/>
                    <a:pt x="612" y="79"/>
                  </a:cubicBezTo>
                  <a:cubicBezTo>
                    <a:pt x="612" y="80"/>
                    <a:pt x="613" y="81"/>
                    <a:pt x="613" y="81"/>
                  </a:cubicBezTo>
                  <a:cubicBezTo>
                    <a:pt x="613" y="81"/>
                    <a:pt x="613" y="80"/>
                    <a:pt x="613" y="80"/>
                  </a:cubicBezTo>
                  <a:cubicBezTo>
                    <a:pt x="614" y="81"/>
                    <a:pt x="614" y="82"/>
                    <a:pt x="614" y="82"/>
                  </a:cubicBezTo>
                  <a:cubicBezTo>
                    <a:pt x="615" y="82"/>
                    <a:pt x="615" y="82"/>
                    <a:pt x="615" y="82"/>
                  </a:cubicBezTo>
                  <a:cubicBezTo>
                    <a:pt x="615" y="83"/>
                    <a:pt x="616" y="83"/>
                    <a:pt x="616" y="83"/>
                  </a:cubicBezTo>
                  <a:cubicBezTo>
                    <a:pt x="616" y="83"/>
                    <a:pt x="616" y="83"/>
                    <a:pt x="616" y="84"/>
                  </a:cubicBezTo>
                  <a:cubicBezTo>
                    <a:pt x="616" y="84"/>
                    <a:pt x="617" y="84"/>
                    <a:pt x="617" y="84"/>
                  </a:cubicBezTo>
                  <a:cubicBezTo>
                    <a:pt x="617" y="85"/>
                    <a:pt x="618" y="84"/>
                    <a:pt x="618" y="84"/>
                  </a:cubicBezTo>
                  <a:cubicBezTo>
                    <a:pt x="619" y="85"/>
                    <a:pt x="620" y="87"/>
                    <a:pt x="620" y="87"/>
                  </a:cubicBezTo>
                  <a:cubicBezTo>
                    <a:pt x="620" y="88"/>
                    <a:pt x="621" y="88"/>
                    <a:pt x="621" y="88"/>
                  </a:cubicBezTo>
                  <a:cubicBezTo>
                    <a:pt x="621" y="88"/>
                    <a:pt x="621" y="88"/>
                    <a:pt x="621" y="88"/>
                  </a:cubicBezTo>
                  <a:cubicBezTo>
                    <a:pt x="621" y="88"/>
                    <a:pt x="621" y="89"/>
                    <a:pt x="621" y="89"/>
                  </a:cubicBezTo>
                  <a:cubicBezTo>
                    <a:pt x="621" y="89"/>
                    <a:pt x="622" y="89"/>
                    <a:pt x="622" y="89"/>
                  </a:cubicBezTo>
                  <a:cubicBezTo>
                    <a:pt x="622" y="89"/>
                    <a:pt x="622" y="89"/>
                    <a:pt x="622" y="89"/>
                  </a:cubicBezTo>
                  <a:cubicBezTo>
                    <a:pt x="622" y="89"/>
                    <a:pt x="622" y="89"/>
                    <a:pt x="622" y="89"/>
                  </a:cubicBezTo>
                  <a:cubicBezTo>
                    <a:pt x="623" y="90"/>
                    <a:pt x="624" y="91"/>
                    <a:pt x="624" y="92"/>
                  </a:cubicBezTo>
                  <a:cubicBezTo>
                    <a:pt x="625" y="92"/>
                    <a:pt x="626" y="93"/>
                    <a:pt x="626" y="93"/>
                  </a:cubicBezTo>
                  <a:cubicBezTo>
                    <a:pt x="626" y="93"/>
                    <a:pt x="626" y="94"/>
                    <a:pt x="626" y="94"/>
                  </a:cubicBezTo>
                  <a:cubicBezTo>
                    <a:pt x="627" y="94"/>
                    <a:pt x="627" y="94"/>
                    <a:pt x="627" y="95"/>
                  </a:cubicBezTo>
                  <a:cubicBezTo>
                    <a:pt x="627" y="95"/>
                    <a:pt x="627" y="95"/>
                    <a:pt x="627" y="95"/>
                  </a:cubicBezTo>
                  <a:cubicBezTo>
                    <a:pt x="627" y="95"/>
                    <a:pt x="627" y="95"/>
                    <a:pt x="627" y="95"/>
                  </a:cubicBezTo>
                  <a:cubicBezTo>
                    <a:pt x="628" y="95"/>
                    <a:pt x="628" y="96"/>
                    <a:pt x="628" y="96"/>
                  </a:cubicBezTo>
                  <a:cubicBezTo>
                    <a:pt x="628" y="96"/>
                    <a:pt x="629" y="97"/>
                    <a:pt x="629" y="97"/>
                  </a:cubicBezTo>
                  <a:cubicBezTo>
                    <a:pt x="629" y="98"/>
                    <a:pt x="630" y="98"/>
                    <a:pt x="630" y="99"/>
                  </a:cubicBezTo>
                  <a:cubicBezTo>
                    <a:pt x="631" y="99"/>
                    <a:pt x="631" y="100"/>
                    <a:pt x="632" y="100"/>
                  </a:cubicBezTo>
                  <a:cubicBezTo>
                    <a:pt x="632" y="100"/>
                    <a:pt x="632" y="101"/>
                    <a:pt x="632" y="101"/>
                  </a:cubicBezTo>
                  <a:cubicBezTo>
                    <a:pt x="633" y="102"/>
                    <a:pt x="633" y="102"/>
                    <a:pt x="633" y="102"/>
                  </a:cubicBezTo>
                  <a:cubicBezTo>
                    <a:pt x="633" y="102"/>
                    <a:pt x="633" y="103"/>
                    <a:pt x="634" y="103"/>
                  </a:cubicBezTo>
                  <a:cubicBezTo>
                    <a:pt x="634" y="103"/>
                    <a:pt x="634" y="104"/>
                    <a:pt x="634" y="104"/>
                  </a:cubicBezTo>
                  <a:cubicBezTo>
                    <a:pt x="634" y="104"/>
                    <a:pt x="634" y="105"/>
                    <a:pt x="635" y="105"/>
                  </a:cubicBezTo>
                  <a:cubicBezTo>
                    <a:pt x="635" y="105"/>
                    <a:pt x="635" y="105"/>
                    <a:pt x="635" y="105"/>
                  </a:cubicBezTo>
                  <a:cubicBezTo>
                    <a:pt x="635" y="105"/>
                    <a:pt x="635" y="105"/>
                    <a:pt x="635" y="105"/>
                  </a:cubicBezTo>
                  <a:cubicBezTo>
                    <a:pt x="635" y="106"/>
                    <a:pt x="636" y="106"/>
                    <a:pt x="636" y="106"/>
                  </a:cubicBezTo>
                  <a:cubicBezTo>
                    <a:pt x="636" y="106"/>
                    <a:pt x="636" y="107"/>
                    <a:pt x="636" y="107"/>
                  </a:cubicBezTo>
                  <a:cubicBezTo>
                    <a:pt x="636" y="107"/>
                    <a:pt x="636" y="107"/>
                    <a:pt x="637" y="107"/>
                  </a:cubicBezTo>
                  <a:cubicBezTo>
                    <a:pt x="637" y="108"/>
                    <a:pt x="637" y="108"/>
                    <a:pt x="637" y="108"/>
                  </a:cubicBezTo>
                  <a:cubicBezTo>
                    <a:pt x="637" y="108"/>
                    <a:pt x="637" y="108"/>
                    <a:pt x="637" y="108"/>
                  </a:cubicBezTo>
                  <a:cubicBezTo>
                    <a:pt x="637" y="108"/>
                    <a:pt x="637" y="109"/>
                    <a:pt x="637" y="109"/>
                  </a:cubicBezTo>
                  <a:cubicBezTo>
                    <a:pt x="638" y="109"/>
                    <a:pt x="639" y="110"/>
                    <a:pt x="639" y="110"/>
                  </a:cubicBezTo>
                  <a:cubicBezTo>
                    <a:pt x="639" y="110"/>
                    <a:pt x="640" y="110"/>
                    <a:pt x="640" y="111"/>
                  </a:cubicBezTo>
                  <a:cubicBezTo>
                    <a:pt x="640" y="111"/>
                    <a:pt x="640" y="111"/>
                    <a:pt x="640" y="111"/>
                  </a:cubicBezTo>
                  <a:cubicBezTo>
                    <a:pt x="640" y="111"/>
                    <a:pt x="640" y="112"/>
                    <a:pt x="640" y="112"/>
                  </a:cubicBezTo>
                  <a:cubicBezTo>
                    <a:pt x="641" y="112"/>
                    <a:pt x="641" y="113"/>
                    <a:pt x="642" y="113"/>
                  </a:cubicBezTo>
                  <a:cubicBezTo>
                    <a:pt x="642" y="113"/>
                    <a:pt x="641" y="113"/>
                    <a:pt x="641" y="113"/>
                  </a:cubicBezTo>
                  <a:cubicBezTo>
                    <a:pt x="641" y="114"/>
                    <a:pt x="641" y="113"/>
                    <a:pt x="642" y="114"/>
                  </a:cubicBezTo>
                  <a:cubicBezTo>
                    <a:pt x="642" y="114"/>
                    <a:pt x="642" y="114"/>
                    <a:pt x="642" y="115"/>
                  </a:cubicBezTo>
                  <a:cubicBezTo>
                    <a:pt x="642" y="115"/>
                    <a:pt x="642" y="115"/>
                    <a:pt x="642" y="115"/>
                  </a:cubicBezTo>
                  <a:cubicBezTo>
                    <a:pt x="643" y="116"/>
                    <a:pt x="643" y="116"/>
                    <a:pt x="643" y="117"/>
                  </a:cubicBezTo>
                  <a:cubicBezTo>
                    <a:pt x="643" y="117"/>
                    <a:pt x="643" y="117"/>
                    <a:pt x="643" y="117"/>
                  </a:cubicBezTo>
                  <a:cubicBezTo>
                    <a:pt x="643" y="117"/>
                    <a:pt x="643" y="117"/>
                    <a:pt x="644" y="118"/>
                  </a:cubicBezTo>
                  <a:cubicBezTo>
                    <a:pt x="644" y="118"/>
                    <a:pt x="644" y="118"/>
                    <a:pt x="644" y="118"/>
                  </a:cubicBezTo>
                  <a:cubicBezTo>
                    <a:pt x="645" y="118"/>
                    <a:pt x="644" y="120"/>
                    <a:pt x="645" y="120"/>
                  </a:cubicBezTo>
                  <a:cubicBezTo>
                    <a:pt x="645" y="120"/>
                    <a:pt x="645" y="120"/>
                    <a:pt x="645" y="120"/>
                  </a:cubicBezTo>
                  <a:cubicBezTo>
                    <a:pt x="645" y="121"/>
                    <a:pt x="646" y="121"/>
                    <a:pt x="646" y="122"/>
                  </a:cubicBezTo>
                  <a:cubicBezTo>
                    <a:pt x="646" y="122"/>
                    <a:pt x="646" y="122"/>
                    <a:pt x="646" y="122"/>
                  </a:cubicBezTo>
                  <a:cubicBezTo>
                    <a:pt x="646" y="122"/>
                    <a:pt x="646" y="123"/>
                    <a:pt x="647" y="123"/>
                  </a:cubicBezTo>
                  <a:cubicBezTo>
                    <a:pt x="646" y="124"/>
                    <a:pt x="647" y="124"/>
                    <a:pt x="647" y="125"/>
                  </a:cubicBezTo>
                  <a:cubicBezTo>
                    <a:pt x="647" y="124"/>
                    <a:pt x="647" y="124"/>
                    <a:pt x="647" y="124"/>
                  </a:cubicBezTo>
                  <a:cubicBezTo>
                    <a:pt x="648" y="124"/>
                    <a:pt x="648" y="124"/>
                    <a:pt x="648" y="124"/>
                  </a:cubicBezTo>
                  <a:cubicBezTo>
                    <a:pt x="648" y="126"/>
                    <a:pt x="648" y="126"/>
                    <a:pt x="649" y="127"/>
                  </a:cubicBezTo>
                  <a:cubicBezTo>
                    <a:pt x="649" y="127"/>
                    <a:pt x="649" y="128"/>
                    <a:pt x="649" y="129"/>
                  </a:cubicBezTo>
                  <a:cubicBezTo>
                    <a:pt x="650" y="130"/>
                    <a:pt x="650" y="131"/>
                    <a:pt x="651" y="132"/>
                  </a:cubicBezTo>
                  <a:cubicBezTo>
                    <a:pt x="651" y="133"/>
                    <a:pt x="651" y="133"/>
                    <a:pt x="651" y="134"/>
                  </a:cubicBezTo>
                  <a:cubicBezTo>
                    <a:pt x="652" y="134"/>
                    <a:pt x="651" y="135"/>
                    <a:pt x="652" y="135"/>
                  </a:cubicBezTo>
                  <a:cubicBezTo>
                    <a:pt x="652" y="136"/>
                    <a:pt x="652" y="137"/>
                    <a:pt x="652" y="137"/>
                  </a:cubicBezTo>
                  <a:cubicBezTo>
                    <a:pt x="653" y="138"/>
                    <a:pt x="653" y="139"/>
                    <a:pt x="654" y="139"/>
                  </a:cubicBezTo>
                  <a:cubicBezTo>
                    <a:pt x="653" y="140"/>
                    <a:pt x="654" y="140"/>
                    <a:pt x="654" y="141"/>
                  </a:cubicBezTo>
                  <a:cubicBezTo>
                    <a:pt x="654" y="141"/>
                    <a:pt x="655" y="142"/>
                    <a:pt x="655" y="142"/>
                  </a:cubicBezTo>
                  <a:cubicBezTo>
                    <a:pt x="655" y="143"/>
                    <a:pt x="655" y="144"/>
                    <a:pt x="655" y="145"/>
                  </a:cubicBezTo>
                  <a:cubicBezTo>
                    <a:pt x="655" y="145"/>
                    <a:pt x="655" y="145"/>
                    <a:pt x="655" y="146"/>
                  </a:cubicBezTo>
                  <a:cubicBezTo>
                    <a:pt x="655" y="145"/>
                    <a:pt x="657" y="149"/>
                    <a:pt x="657" y="149"/>
                  </a:cubicBezTo>
                  <a:cubicBezTo>
                    <a:pt x="661" y="166"/>
                    <a:pt x="658" y="183"/>
                    <a:pt x="666" y="200"/>
                  </a:cubicBezTo>
                  <a:cubicBezTo>
                    <a:pt x="669" y="205"/>
                    <a:pt x="678" y="215"/>
                    <a:pt x="690" y="210"/>
                  </a:cubicBezTo>
                  <a:cubicBezTo>
                    <a:pt x="692" y="210"/>
                    <a:pt x="695" y="208"/>
                    <a:pt x="696" y="207"/>
                  </a:cubicBezTo>
                  <a:cubicBezTo>
                    <a:pt x="696" y="207"/>
                    <a:pt x="700" y="211"/>
                    <a:pt x="707" y="211"/>
                  </a:cubicBezTo>
                  <a:cubicBezTo>
                    <a:pt x="723" y="213"/>
                    <a:pt x="737" y="192"/>
                    <a:pt x="735" y="179"/>
                  </a:cubicBezTo>
                  <a:cubicBezTo>
                    <a:pt x="734" y="172"/>
                    <a:pt x="728" y="169"/>
                    <a:pt x="728" y="169"/>
                  </a:cubicBezTo>
                  <a:cubicBezTo>
                    <a:pt x="729" y="169"/>
                    <a:pt x="737" y="165"/>
                    <a:pt x="736" y="152"/>
                  </a:cubicBezTo>
                  <a:cubicBezTo>
                    <a:pt x="735" y="141"/>
                    <a:pt x="726" y="137"/>
                    <a:pt x="721" y="135"/>
                  </a:cubicBezTo>
                  <a:cubicBezTo>
                    <a:pt x="712" y="130"/>
                    <a:pt x="699" y="131"/>
                    <a:pt x="691" y="136"/>
                  </a:cubicBezTo>
                  <a:cubicBezTo>
                    <a:pt x="683" y="142"/>
                    <a:pt x="679" y="149"/>
                    <a:pt x="681" y="158"/>
                  </a:cubicBezTo>
                  <a:cubicBezTo>
                    <a:pt x="682" y="166"/>
                    <a:pt x="689" y="176"/>
                    <a:pt x="699" y="174"/>
                  </a:cubicBezTo>
                  <a:cubicBezTo>
                    <a:pt x="712" y="171"/>
                    <a:pt x="702" y="153"/>
                    <a:pt x="696" y="162"/>
                  </a:cubicBezTo>
                  <a:cubicBezTo>
                    <a:pt x="695" y="155"/>
                    <a:pt x="702" y="154"/>
                    <a:pt x="706" y="154"/>
                  </a:cubicBezTo>
                  <a:cubicBezTo>
                    <a:pt x="719" y="156"/>
                    <a:pt x="719" y="177"/>
                    <a:pt x="709" y="183"/>
                  </a:cubicBezTo>
                  <a:cubicBezTo>
                    <a:pt x="705" y="185"/>
                    <a:pt x="700" y="185"/>
                    <a:pt x="697" y="184"/>
                  </a:cubicBezTo>
                  <a:cubicBezTo>
                    <a:pt x="693" y="183"/>
                    <a:pt x="689" y="180"/>
                    <a:pt x="686" y="177"/>
                  </a:cubicBezTo>
                  <a:cubicBezTo>
                    <a:pt x="683" y="173"/>
                    <a:pt x="680" y="169"/>
                    <a:pt x="678" y="164"/>
                  </a:cubicBezTo>
                  <a:cubicBezTo>
                    <a:pt x="677" y="161"/>
                    <a:pt x="676" y="158"/>
                    <a:pt x="675" y="155"/>
                  </a:cubicBezTo>
                  <a:cubicBezTo>
                    <a:pt x="675" y="153"/>
                    <a:pt x="675" y="152"/>
                    <a:pt x="674" y="151"/>
                  </a:cubicBezTo>
                  <a:cubicBezTo>
                    <a:pt x="674" y="150"/>
                    <a:pt x="673" y="150"/>
                    <a:pt x="673" y="149"/>
                  </a:cubicBezTo>
                  <a:cubicBezTo>
                    <a:pt x="673" y="148"/>
                    <a:pt x="673" y="150"/>
                    <a:pt x="673" y="149"/>
                  </a:cubicBezTo>
                  <a:cubicBezTo>
                    <a:pt x="673" y="149"/>
                    <a:pt x="673" y="149"/>
                    <a:pt x="673" y="148"/>
                  </a:cubicBezTo>
                  <a:cubicBezTo>
                    <a:pt x="673" y="148"/>
                    <a:pt x="673" y="148"/>
                    <a:pt x="673" y="147"/>
                  </a:cubicBezTo>
                  <a:cubicBezTo>
                    <a:pt x="672" y="147"/>
                    <a:pt x="672" y="146"/>
                    <a:pt x="672" y="146"/>
                  </a:cubicBezTo>
                  <a:cubicBezTo>
                    <a:pt x="672" y="146"/>
                    <a:pt x="672" y="145"/>
                    <a:pt x="672" y="145"/>
                  </a:cubicBezTo>
                  <a:cubicBezTo>
                    <a:pt x="671" y="145"/>
                    <a:pt x="672" y="144"/>
                    <a:pt x="671" y="143"/>
                  </a:cubicBezTo>
                  <a:cubicBezTo>
                    <a:pt x="671" y="142"/>
                    <a:pt x="671" y="141"/>
                    <a:pt x="671" y="140"/>
                  </a:cubicBezTo>
                  <a:cubicBezTo>
                    <a:pt x="670" y="139"/>
                    <a:pt x="668" y="137"/>
                    <a:pt x="669" y="136"/>
                  </a:cubicBezTo>
                  <a:cubicBezTo>
                    <a:pt x="668" y="136"/>
                    <a:pt x="668" y="135"/>
                    <a:pt x="668" y="135"/>
                  </a:cubicBezTo>
                  <a:cubicBezTo>
                    <a:pt x="668" y="135"/>
                    <a:pt x="667" y="135"/>
                    <a:pt x="667" y="135"/>
                  </a:cubicBezTo>
                  <a:cubicBezTo>
                    <a:pt x="666" y="133"/>
                    <a:pt x="666" y="133"/>
                    <a:pt x="665" y="132"/>
                  </a:cubicBezTo>
                  <a:cubicBezTo>
                    <a:pt x="665" y="132"/>
                    <a:pt x="666" y="131"/>
                    <a:pt x="665" y="131"/>
                  </a:cubicBezTo>
                  <a:cubicBezTo>
                    <a:pt x="665" y="130"/>
                    <a:pt x="664" y="130"/>
                    <a:pt x="665" y="129"/>
                  </a:cubicBezTo>
                  <a:cubicBezTo>
                    <a:pt x="664" y="129"/>
                    <a:pt x="664" y="130"/>
                    <a:pt x="664" y="129"/>
                  </a:cubicBezTo>
                  <a:cubicBezTo>
                    <a:pt x="664" y="129"/>
                    <a:pt x="663" y="128"/>
                    <a:pt x="663" y="127"/>
                  </a:cubicBezTo>
                  <a:cubicBezTo>
                    <a:pt x="662" y="126"/>
                    <a:pt x="662" y="125"/>
                    <a:pt x="662" y="125"/>
                  </a:cubicBezTo>
                  <a:cubicBezTo>
                    <a:pt x="662" y="124"/>
                    <a:pt x="661" y="124"/>
                    <a:pt x="661" y="124"/>
                  </a:cubicBezTo>
                  <a:cubicBezTo>
                    <a:pt x="661" y="123"/>
                    <a:pt x="661" y="123"/>
                    <a:pt x="660" y="123"/>
                  </a:cubicBezTo>
                  <a:cubicBezTo>
                    <a:pt x="660" y="122"/>
                    <a:pt x="660" y="122"/>
                    <a:pt x="659" y="122"/>
                  </a:cubicBezTo>
                  <a:cubicBezTo>
                    <a:pt x="659" y="121"/>
                    <a:pt x="659" y="121"/>
                    <a:pt x="659" y="120"/>
                  </a:cubicBezTo>
                  <a:cubicBezTo>
                    <a:pt x="658" y="120"/>
                    <a:pt x="658" y="119"/>
                    <a:pt x="658" y="119"/>
                  </a:cubicBezTo>
                  <a:cubicBezTo>
                    <a:pt x="658" y="119"/>
                    <a:pt x="658" y="119"/>
                    <a:pt x="658" y="119"/>
                  </a:cubicBezTo>
                  <a:cubicBezTo>
                    <a:pt x="657" y="119"/>
                    <a:pt x="657" y="118"/>
                    <a:pt x="657" y="118"/>
                  </a:cubicBezTo>
                  <a:cubicBezTo>
                    <a:pt x="657" y="117"/>
                    <a:pt x="656" y="117"/>
                    <a:pt x="656" y="116"/>
                  </a:cubicBezTo>
                  <a:cubicBezTo>
                    <a:pt x="656" y="116"/>
                    <a:pt x="656" y="116"/>
                    <a:pt x="656" y="116"/>
                  </a:cubicBezTo>
                  <a:cubicBezTo>
                    <a:pt x="656" y="116"/>
                    <a:pt x="655" y="116"/>
                    <a:pt x="655" y="116"/>
                  </a:cubicBezTo>
                  <a:cubicBezTo>
                    <a:pt x="654" y="115"/>
                    <a:pt x="654" y="114"/>
                    <a:pt x="654" y="113"/>
                  </a:cubicBezTo>
                  <a:cubicBezTo>
                    <a:pt x="652" y="112"/>
                    <a:pt x="652" y="110"/>
                    <a:pt x="650" y="110"/>
                  </a:cubicBezTo>
                  <a:cubicBezTo>
                    <a:pt x="650" y="109"/>
                    <a:pt x="650" y="109"/>
                    <a:pt x="649" y="108"/>
                  </a:cubicBezTo>
                  <a:cubicBezTo>
                    <a:pt x="649" y="107"/>
                    <a:pt x="648" y="107"/>
                    <a:pt x="649" y="106"/>
                  </a:cubicBezTo>
                  <a:cubicBezTo>
                    <a:pt x="648" y="106"/>
                    <a:pt x="648" y="106"/>
                    <a:pt x="647" y="106"/>
                  </a:cubicBezTo>
                  <a:cubicBezTo>
                    <a:pt x="647" y="103"/>
                    <a:pt x="645" y="102"/>
                    <a:pt x="643" y="100"/>
                  </a:cubicBezTo>
                  <a:cubicBezTo>
                    <a:pt x="642" y="99"/>
                    <a:pt x="641" y="97"/>
                    <a:pt x="639" y="97"/>
                  </a:cubicBezTo>
                  <a:cubicBezTo>
                    <a:pt x="639" y="96"/>
                    <a:pt x="638" y="96"/>
                    <a:pt x="638" y="95"/>
                  </a:cubicBezTo>
                  <a:cubicBezTo>
                    <a:pt x="638" y="95"/>
                    <a:pt x="636" y="94"/>
                    <a:pt x="637" y="96"/>
                  </a:cubicBezTo>
                  <a:cubicBezTo>
                    <a:pt x="636" y="95"/>
                    <a:pt x="635" y="93"/>
                    <a:pt x="635" y="92"/>
                  </a:cubicBezTo>
                  <a:cubicBezTo>
                    <a:pt x="634" y="92"/>
                    <a:pt x="634" y="93"/>
                    <a:pt x="634" y="92"/>
                  </a:cubicBezTo>
                  <a:cubicBezTo>
                    <a:pt x="634" y="92"/>
                    <a:pt x="633" y="91"/>
                    <a:pt x="633" y="91"/>
                  </a:cubicBezTo>
                  <a:cubicBezTo>
                    <a:pt x="632" y="91"/>
                    <a:pt x="632" y="91"/>
                    <a:pt x="632" y="91"/>
                  </a:cubicBezTo>
                  <a:cubicBezTo>
                    <a:pt x="632" y="91"/>
                    <a:pt x="632" y="90"/>
                    <a:pt x="632" y="90"/>
                  </a:cubicBezTo>
                  <a:cubicBezTo>
                    <a:pt x="631" y="90"/>
                    <a:pt x="631" y="90"/>
                    <a:pt x="631" y="89"/>
                  </a:cubicBezTo>
                  <a:cubicBezTo>
                    <a:pt x="631" y="89"/>
                    <a:pt x="630" y="89"/>
                    <a:pt x="630" y="89"/>
                  </a:cubicBezTo>
                  <a:cubicBezTo>
                    <a:pt x="630" y="89"/>
                    <a:pt x="631" y="89"/>
                    <a:pt x="631" y="89"/>
                  </a:cubicBezTo>
                  <a:cubicBezTo>
                    <a:pt x="630" y="89"/>
                    <a:pt x="629" y="88"/>
                    <a:pt x="629" y="87"/>
                  </a:cubicBezTo>
                  <a:cubicBezTo>
                    <a:pt x="629" y="87"/>
                    <a:pt x="628" y="87"/>
                    <a:pt x="628" y="87"/>
                  </a:cubicBezTo>
                  <a:cubicBezTo>
                    <a:pt x="628" y="87"/>
                    <a:pt x="628" y="87"/>
                    <a:pt x="628" y="87"/>
                  </a:cubicBezTo>
                  <a:cubicBezTo>
                    <a:pt x="627" y="87"/>
                    <a:pt x="627" y="87"/>
                    <a:pt x="627" y="87"/>
                  </a:cubicBezTo>
                  <a:cubicBezTo>
                    <a:pt x="627" y="86"/>
                    <a:pt x="627" y="87"/>
                    <a:pt x="627" y="87"/>
                  </a:cubicBezTo>
                  <a:cubicBezTo>
                    <a:pt x="627" y="87"/>
                    <a:pt x="627" y="86"/>
                    <a:pt x="626" y="86"/>
                  </a:cubicBezTo>
                  <a:cubicBezTo>
                    <a:pt x="625" y="85"/>
                    <a:pt x="625" y="85"/>
                    <a:pt x="624" y="85"/>
                  </a:cubicBezTo>
                  <a:cubicBezTo>
                    <a:pt x="624" y="85"/>
                    <a:pt x="624" y="85"/>
                    <a:pt x="623" y="84"/>
                  </a:cubicBezTo>
                  <a:cubicBezTo>
                    <a:pt x="623" y="84"/>
                    <a:pt x="624" y="84"/>
                    <a:pt x="624" y="84"/>
                  </a:cubicBezTo>
                  <a:cubicBezTo>
                    <a:pt x="623" y="84"/>
                    <a:pt x="623" y="84"/>
                    <a:pt x="623" y="84"/>
                  </a:cubicBezTo>
                  <a:cubicBezTo>
                    <a:pt x="623" y="84"/>
                    <a:pt x="623" y="84"/>
                    <a:pt x="623" y="84"/>
                  </a:cubicBezTo>
                  <a:cubicBezTo>
                    <a:pt x="623" y="83"/>
                    <a:pt x="623" y="83"/>
                    <a:pt x="623" y="83"/>
                  </a:cubicBezTo>
                  <a:cubicBezTo>
                    <a:pt x="622" y="83"/>
                    <a:pt x="622" y="83"/>
                    <a:pt x="621" y="82"/>
                  </a:cubicBezTo>
                  <a:cubicBezTo>
                    <a:pt x="621" y="82"/>
                    <a:pt x="621" y="83"/>
                    <a:pt x="621" y="82"/>
                  </a:cubicBezTo>
                  <a:cubicBezTo>
                    <a:pt x="620" y="82"/>
                    <a:pt x="620" y="82"/>
                    <a:pt x="620" y="82"/>
                  </a:cubicBezTo>
                  <a:cubicBezTo>
                    <a:pt x="619" y="81"/>
                    <a:pt x="619" y="81"/>
                    <a:pt x="618" y="81"/>
                  </a:cubicBezTo>
                  <a:cubicBezTo>
                    <a:pt x="617" y="80"/>
                    <a:pt x="617" y="80"/>
                    <a:pt x="617" y="80"/>
                  </a:cubicBezTo>
                  <a:cubicBezTo>
                    <a:pt x="616" y="79"/>
                    <a:pt x="615" y="79"/>
                    <a:pt x="614" y="78"/>
                  </a:cubicBezTo>
                  <a:cubicBezTo>
                    <a:pt x="614" y="78"/>
                    <a:pt x="614" y="78"/>
                    <a:pt x="614" y="78"/>
                  </a:cubicBezTo>
                  <a:cubicBezTo>
                    <a:pt x="613" y="78"/>
                    <a:pt x="614" y="77"/>
                    <a:pt x="614" y="77"/>
                  </a:cubicBezTo>
                  <a:cubicBezTo>
                    <a:pt x="613" y="77"/>
                    <a:pt x="613" y="77"/>
                    <a:pt x="613" y="77"/>
                  </a:cubicBezTo>
                  <a:cubicBezTo>
                    <a:pt x="612" y="77"/>
                    <a:pt x="612" y="76"/>
                    <a:pt x="611" y="76"/>
                  </a:cubicBezTo>
                  <a:cubicBezTo>
                    <a:pt x="611" y="76"/>
                    <a:pt x="610" y="76"/>
                    <a:pt x="610" y="75"/>
                  </a:cubicBezTo>
                  <a:cubicBezTo>
                    <a:pt x="610" y="75"/>
                    <a:pt x="611" y="76"/>
                    <a:pt x="611" y="76"/>
                  </a:cubicBezTo>
                  <a:cubicBezTo>
                    <a:pt x="610" y="75"/>
                    <a:pt x="607" y="74"/>
                    <a:pt x="607" y="74"/>
                  </a:cubicBezTo>
                  <a:cubicBezTo>
                    <a:pt x="607" y="74"/>
                    <a:pt x="607" y="74"/>
                    <a:pt x="607" y="74"/>
                  </a:cubicBezTo>
                  <a:cubicBezTo>
                    <a:pt x="606" y="74"/>
                    <a:pt x="606" y="74"/>
                    <a:pt x="606" y="74"/>
                  </a:cubicBezTo>
                  <a:cubicBezTo>
                    <a:pt x="606" y="74"/>
                    <a:pt x="606" y="74"/>
                    <a:pt x="606" y="74"/>
                  </a:cubicBezTo>
                  <a:cubicBezTo>
                    <a:pt x="606" y="73"/>
                    <a:pt x="605" y="74"/>
                    <a:pt x="605" y="73"/>
                  </a:cubicBezTo>
                  <a:cubicBezTo>
                    <a:pt x="605" y="74"/>
                    <a:pt x="605" y="74"/>
                    <a:pt x="605" y="74"/>
                  </a:cubicBezTo>
                  <a:cubicBezTo>
                    <a:pt x="606" y="75"/>
                    <a:pt x="606" y="74"/>
                    <a:pt x="606" y="75"/>
                  </a:cubicBezTo>
                  <a:close/>
                  <a:moveTo>
                    <a:pt x="661" y="133"/>
                  </a:moveTo>
                  <a:cubicBezTo>
                    <a:pt x="663" y="135"/>
                    <a:pt x="664" y="138"/>
                    <a:pt x="665" y="140"/>
                  </a:cubicBezTo>
                  <a:cubicBezTo>
                    <a:pt x="665" y="141"/>
                    <a:pt x="665" y="141"/>
                    <a:pt x="665" y="142"/>
                  </a:cubicBezTo>
                  <a:cubicBezTo>
                    <a:pt x="665" y="142"/>
                    <a:pt x="666" y="142"/>
                    <a:pt x="666" y="143"/>
                  </a:cubicBezTo>
                  <a:cubicBezTo>
                    <a:pt x="666" y="144"/>
                    <a:pt x="667" y="144"/>
                    <a:pt x="667" y="145"/>
                  </a:cubicBezTo>
                  <a:cubicBezTo>
                    <a:pt x="668" y="145"/>
                    <a:pt x="667" y="146"/>
                    <a:pt x="668" y="147"/>
                  </a:cubicBezTo>
                  <a:cubicBezTo>
                    <a:pt x="668" y="147"/>
                    <a:pt x="668" y="148"/>
                    <a:pt x="668" y="148"/>
                  </a:cubicBezTo>
                  <a:cubicBezTo>
                    <a:pt x="668" y="148"/>
                    <a:pt x="668" y="149"/>
                    <a:pt x="668" y="149"/>
                  </a:cubicBezTo>
                  <a:cubicBezTo>
                    <a:pt x="667" y="148"/>
                    <a:pt x="668" y="148"/>
                    <a:pt x="667" y="147"/>
                  </a:cubicBezTo>
                  <a:cubicBezTo>
                    <a:pt x="665" y="146"/>
                    <a:pt x="666" y="143"/>
                    <a:pt x="664" y="142"/>
                  </a:cubicBezTo>
                  <a:cubicBezTo>
                    <a:pt x="664" y="141"/>
                    <a:pt x="664" y="140"/>
                    <a:pt x="664" y="139"/>
                  </a:cubicBezTo>
                  <a:cubicBezTo>
                    <a:pt x="664" y="139"/>
                    <a:pt x="663" y="138"/>
                    <a:pt x="663" y="138"/>
                  </a:cubicBezTo>
                  <a:cubicBezTo>
                    <a:pt x="663" y="137"/>
                    <a:pt x="663" y="137"/>
                    <a:pt x="663" y="136"/>
                  </a:cubicBezTo>
                  <a:cubicBezTo>
                    <a:pt x="662" y="135"/>
                    <a:pt x="662" y="135"/>
                    <a:pt x="662" y="135"/>
                  </a:cubicBezTo>
                  <a:cubicBezTo>
                    <a:pt x="662" y="135"/>
                    <a:pt x="662" y="135"/>
                    <a:pt x="661" y="134"/>
                  </a:cubicBezTo>
                  <a:cubicBezTo>
                    <a:pt x="661" y="134"/>
                    <a:pt x="660" y="133"/>
                    <a:pt x="661" y="133"/>
                  </a:cubicBezTo>
                  <a:close/>
                  <a:moveTo>
                    <a:pt x="658" y="127"/>
                  </a:moveTo>
                  <a:cubicBezTo>
                    <a:pt x="659" y="128"/>
                    <a:pt x="659" y="129"/>
                    <a:pt x="660" y="130"/>
                  </a:cubicBezTo>
                  <a:cubicBezTo>
                    <a:pt x="660" y="132"/>
                    <a:pt x="660" y="132"/>
                    <a:pt x="660" y="132"/>
                  </a:cubicBezTo>
                  <a:cubicBezTo>
                    <a:pt x="659" y="131"/>
                    <a:pt x="660" y="130"/>
                    <a:pt x="658" y="130"/>
                  </a:cubicBezTo>
                  <a:cubicBezTo>
                    <a:pt x="659" y="128"/>
                    <a:pt x="658" y="128"/>
                    <a:pt x="658" y="127"/>
                  </a:cubicBezTo>
                  <a:close/>
                  <a:moveTo>
                    <a:pt x="644" y="116"/>
                  </a:moveTo>
                  <a:cubicBezTo>
                    <a:pt x="644" y="115"/>
                    <a:pt x="643" y="115"/>
                    <a:pt x="644" y="114"/>
                  </a:cubicBezTo>
                  <a:cubicBezTo>
                    <a:pt x="643" y="114"/>
                    <a:pt x="643" y="114"/>
                    <a:pt x="643" y="113"/>
                  </a:cubicBezTo>
                  <a:cubicBezTo>
                    <a:pt x="643" y="113"/>
                    <a:pt x="644" y="114"/>
                    <a:pt x="644" y="114"/>
                  </a:cubicBezTo>
                  <a:cubicBezTo>
                    <a:pt x="644" y="115"/>
                    <a:pt x="645" y="116"/>
                    <a:pt x="645" y="116"/>
                  </a:cubicBezTo>
                  <a:cubicBezTo>
                    <a:pt x="645" y="117"/>
                    <a:pt x="645" y="115"/>
                    <a:pt x="644" y="116"/>
                  </a:cubicBezTo>
                  <a:close/>
                  <a:moveTo>
                    <a:pt x="646" y="121"/>
                  </a:moveTo>
                  <a:cubicBezTo>
                    <a:pt x="646" y="121"/>
                    <a:pt x="646" y="121"/>
                    <a:pt x="646" y="121"/>
                  </a:cubicBezTo>
                  <a:cubicBezTo>
                    <a:pt x="646" y="121"/>
                    <a:pt x="646" y="121"/>
                    <a:pt x="646" y="121"/>
                  </a:cubicBezTo>
                  <a:cubicBezTo>
                    <a:pt x="646" y="121"/>
                    <a:pt x="646" y="121"/>
                    <a:pt x="646" y="121"/>
                  </a:cubicBezTo>
                  <a:close/>
                  <a:moveTo>
                    <a:pt x="636" y="99"/>
                  </a:moveTo>
                  <a:cubicBezTo>
                    <a:pt x="637" y="100"/>
                    <a:pt x="637" y="100"/>
                    <a:pt x="637" y="101"/>
                  </a:cubicBezTo>
                  <a:cubicBezTo>
                    <a:pt x="637" y="101"/>
                    <a:pt x="638" y="101"/>
                    <a:pt x="638" y="101"/>
                  </a:cubicBezTo>
                  <a:cubicBezTo>
                    <a:pt x="638" y="102"/>
                    <a:pt x="638" y="101"/>
                    <a:pt x="639" y="101"/>
                  </a:cubicBezTo>
                  <a:cubicBezTo>
                    <a:pt x="639" y="102"/>
                    <a:pt x="640" y="102"/>
                    <a:pt x="640" y="103"/>
                  </a:cubicBezTo>
                  <a:cubicBezTo>
                    <a:pt x="640" y="103"/>
                    <a:pt x="640" y="103"/>
                    <a:pt x="640" y="103"/>
                  </a:cubicBezTo>
                  <a:cubicBezTo>
                    <a:pt x="641" y="103"/>
                    <a:pt x="641" y="104"/>
                    <a:pt x="641" y="104"/>
                  </a:cubicBezTo>
                  <a:cubicBezTo>
                    <a:pt x="642" y="104"/>
                    <a:pt x="642" y="105"/>
                    <a:pt x="642" y="105"/>
                  </a:cubicBezTo>
                  <a:cubicBezTo>
                    <a:pt x="643" y="105"/>
                    <a:pt x="642" y="105"/>
                    <a:pt x="643" y="106"/>
                  </a:cubicBezTo>
                  <a:cubicBezTo>
                    <a:pt x="643" y="107"/>
                    <a:pt x="645" y="108"/>
                    <a:pt x="645" y="110"/>
                  </a:cubicBezTo>
                  <a:cubicBezTo>
                    <a:pt x="646" y="110"/>
                    <a:pt x="646" y="111"/>
                    <a:pt x="646" y="112"/>
                  </a:cubicBezTo>
                  <a:cubicBezTo>
                    <a:pt x="648" y="112"/>
                    <a:pt x="648" y="112"/>
                    <a:pt x="648" y="112"/>
                  </a:cubicBezTo>
                  <a:cubicBezTo>
                    <a:pt x="648" y="113"/>
                    <a:pt x="649" y="114"/>
                    <a:pt x="649" y="115"/>
                  </a:cubicBezTo>
                  <a:cubicBezTo>
                    <a:pt x="650" y="115"/>
                    <a:pt x="650" y="115"/>
                    <a:pt x="650" y="115"/>
                  </a:cubicBezTo>
                  <a:cubicBezTo>
                    <a:pt x="650" y="116"/>
                    <a:pt x="651" y="117"/>
                    <a:pt x="651" y="118"/>
                  </a:cubicBezTo>
                  <a:cubicBezTo>
                    <a:pt x="651" y="118"/>
                    <a:pt x="651" y="118"/>
                    <a:pt x="651" y="118"/>
                  </a:cubicBezTo>
                  <a:cubicBezTo>
                    <a:pt x="652" y="118"/>
                    <a:pt x="652" y="119"/>
                    <a:pt x="652" y="119"/>
                  </a:cubicBezTo>
                  <a:cubicBezTo>
                    <a:pt x="652" y="119"/>
                    <a:pt x="652" y="119"/>
                    <a:pt x="652" y="120"/>
                  </a:cubicBezTo>
                  <a:cubicBezTo>
                    <a:pt x="653" y="120"/>
                    <a:pt x="653" y="120"/>
                    <a:pt x="653" y="120"/>
                  </a:cubicBezTo>
                  <a:cubicBezTo>
                    <a:pt x="654" y="121"/>
                    <a:pt x="654" y="121"/>
                    <a:pt x="654" y="122"/>
                  </a:cubicBezTo>
                  <a:cubicBezTo>
                    <a:pt x="655" y="123"/>
                    <a:pt x="656" y="125"/>
                    <a:pt x="657" y="126"/>
                  </a:cubicBezTo>
                  <a:cubicBezTo>
                    <a:pt x="657" y="127"/>
                    <a:pt x="656" y="125"/>
                    <a:pt x="656" y="125"/>
                  </a:cubicBezTo>
                  <a:cubicBezTo>
                    <a:pt x="655" y="125"/>
                    <a:pt x="655" y="124"/>
                    <a:pt x="655" y="124"/>
                  </a:cubicBezTo>
                  <a:cubicBezTo>
                    <a:pt x="653" y="123"/>
                    <a:pt x="653" y="120"/>
                    <a:pt x="651" y="119"/>
                  </a:cubicBezTo>
                  <a:cubicBezTo>
                    <a:pt x="651" y="119"/>
                    <a:pt x="651" y="119"/>
                    <a:pt x="651" y="118"/>
                  </a:cubicBezTo>
                  <a:cubicBezTo>
                    <a:pt x="650" y="118"/>
                    <a:pt x="650" y="117"/>
                    <a:pt x="650" y="117"/>
                  </a:cubicBezTo>
                  <a:cubicBezTo>
                    <a:pt x="650" y="116"/>
                    <a:pt x="649" y="116"/>
                    <a:pt x="649" y="115"/>
                  </a:cubicBezTo>
                  <a:cubicBezTo>
                    <a:pt x="649" y="115"/>
                    <a:pt x="649" y="115"/>
                    <a:pt x="648" y="115"/>
                  </a:cubicBezTo>
                  <a:cubicBezTo>
                    <a:pt x="648" y="115"/>
                    <a:pt x="648" y="114"/>
                    <a:pt x="648" y="114"/>
                  </a:cubicBezTo>
                  <a:cubicBezTo>
                    <a:pt x="648" y="113"/>
                    <a:pt x="647" y="113"/>
                    <a:pt x="647" y="113"/>
                  </a:cubicBezTo>
                  <a:cubicBezTo>
                    <a:pt x="647" y="113"/>
                    <a:pt x="647" y="112"/>
                    <a:pt x="647" y="112"/>
                  </a:cubicBezTo>
                  <a:cubicBezTo>
                    <a:pt x="647" y="112"/>
                    <a:pt x="646" y="113"/>
                    <a:pt x="646" y="113"/>
                  </a:cubicBezTo>
                  <a:cubicBezTo>
                    <a:pt x="646" y="112"/>
                    <a:pt x="646" y="113"/>
                    <a:pt x="645" y="112"/>
                  </a:cubicBezTo>
                  <a:cubicBezTo>
                    <a:pt x="646" y="112"/>
                    <a:pt x="646" y="111"/>
                    <a:pt x="646" y="111"/>
                  </a:cubicBezTo>
                  <a:cubicBezTo>
                    <a:pt x="645" y="111"/>
                    <a:pt x="645" y="110"/>
                    <a:pt x="644" y="110"/>
                  </a:cubicBezTo>
                  <a:cubicBezTo>
                    <a:pt x="644" y="109"/>
                    <a:pt x="643" y="108"/>
                    <a:pt x="642" y="108"/>
                  </a:cubicBezTo>
                  <a:cubicBezTo>
                    <a:pt x="642" y="108"/>
                    <a:pt x="642" y="107"/>
                    <a:pt x="642" y="107"/>
                  </a:cubicBezTo>
                  <a:cubicBezTo>
                    <a:pt x="642" y="107"/>
                    <a:pt x="642" y="107"/>
                    <a:pt x="642" y="106"/>
                  </a:cubicBezTo>
                  <a:cubicBezTo>
                    <a:pt x="641" y="106"/>
                    <a:pt x="641" y="106"/>
                    <a:pt x="641" y="106"/>
                  </a:cubicBezTo>
                  <a:cubicBezTo>
                    <a:pt x="641" y="105"/>
                    <a:pt x="641" y="105"/>
                    <a:pt x="641" y="105"/>
                  </a:cubicBezTo>
                  <a:cubicBezTo>
                    <a:pt x="640" y="105"/>
                    <a:pt x="640" y="104"/>
                    <a:pt x="639" y="104"/>
                  </a:cubicBezTo>
                  <a:cubicBezTo>
                    <a:pt x="640" y="103"/>
                    <a:pt x="638" y="103"/>
                    <a:pt x="639" y="102"/>
                  </a:cubicBezTo>
                  <a:cubicBezTo>
                    <a:pt x="638" y="101"/>
                    <a:pt x="638" y="102"/>
                    <a:pt x="637" y="102"/>
                  </a:cubicBezTo>
                  <a:cubicBezTo>
                    <a:pt x="637" y="102"/>
                    <a:pt x="637" y="101"/>
                    <a:pt x="637" y="101"/>
                  </a:cubicBezTo>
                  <a:cubicBezTo>
                    <a:pt x="636" y="101"/>
                    <a:pt x="636" y="99"/>
                    <a:pt x="635" y="99"/>
                  </a:cubicBezTo>
                  <a:cubicBezTo>
                    <a:pt x="635" y="98"/>
                    <a:pt x="636" y="99"/>
                    <a:pt x="636" y="99"/>
                  </a:cubicBezTo>
                  <a:close/>
                  <a:moveTo>
                    <a:pt x="642" y="116"/>
                  </a:moveTo>
                  <a:cubicBezTo>
                    <a:pt x="642" y="116"/>
                    <a:pt x="642" y="116"/>
                    <a:pt x="642" y="116"/>
                  </a:cubicBezTo>
                  <a:cubicBezTo>
                    <a:pt x="642" y="116"/>
                    <a:pt x="643" y="116"/>
                    <a:pt x="643" y="117"/>
                  </a:cubicBezTo>
                  <a:cubicBezTo>
                    <a:pt x="643" y="116"/>
                    <a:pt x="642" y="116"/>
                    <a:pt x="642" y="116"/>
                  </a:cubicBezTo>
                  <a:cubicBezTo>
                    <a:pt x="642" y="116"/>
                    <a:pt x="642" y="116"/>
                    <a:pt x="642" y="116"/>
                  </a:cubicBezTo>
                  <a:close/>
                  <a:moveTo>
                    <a:pt x="587" y="538"/>
                  </a:moveTo>
                  <a:cubicBezTo>
                    <a:pt x="587" y="538"/>
                    <a:pt x="587" y="538"/>
                    <a:pt x="587" y="538"/>
                  </a:cubicBezTo>
                  <a:cubicBezTo>
                    <a:pt x="587" y="538"/>
                    <a:pt x="587" y="539"/>
                    <a:pt x="588" y="538"/>
                  </a:cubicBezTo>
                  <a:cubicBezTo>
                    <a:pt x="588" y="537"/>
                    <a:pt x="587" y="536"/>
                    <a:pt x="586" y="536"/>
                  </a:cubicBezTo>
                  <a:cubicBezTo>
                    <a:pt x="586" y="537"/>
                    <a:pt x="586" y="537"/>
                    <a:pt x="587" y="537"/>
                  </a:cubicBezTo>
                  <a:cubicBezTo>
                    <a:pt x="587" y="537"/>
                    <a:pt x="587" y="538"/>
                    <a:pt x="587" y="538"/>
                  </a:cubicBezTo>
                  <a:close/>
                  <a:moveTo>
                    <a:pt x="577" y="523"/>
                  </a:moveTo>
                  <a:cubicBezTo>
                    <a:pt x="577" y="522"/>
                    <a:pt x="576" y="522"/>
                    <a:pt x="576" y="521"/>
                  </a:cubicBezTo>
                  <a:cubicBezTo>
                    <a:pt x="576" y="522"/>
                    <a:pt x="576" y="522"/>
                    <a:pt x="576" y="522"/>
                  </a:cubicBezTo>
                  <a:cubicBezTo>
                    <a:pt x="576" y="522"/>
                    <a:pt x="576" y="523"/>
                    <a:pt x="577" y="523"/>
                  </a:cubicBezTo>
                  <a:close/>
                  <a:moveTo>
                    <a:pt x="559" y="493"/>
                  </a:moveTo>
                  <a:cubicBezTo>
                    <a:pt x="559" y="494"/>
                    <a:pt x="559" y="494"/>
                    <a:pt x="559" y="494"/>
                  </a:cubicBezTo>
                  <a:cubicBezTo>
                    <a:pt x="560" y="494"/>
                    <a:pt x="560" y="493"/>
                    <a:pt x="559" y="493"/>
                  </a:cubicBezTo>
                  <a:close/>
                  <a:moveTo>
                    <a:pt x="763" y="503"/>
                  </a:moveTo>
                  <a:cubicBezTo>
                    <a:pt x="762" y="503"/>
                    <a:pt x="764" y="504"/>
                    <a:pt x="762" y="505"/>
                  </a:cubicBezTo>
                  <a:cubicBezTo>
                    <a:pt x="763" y="506"/>
                    <a:pt x="763" y="506"/>
                    <a:pt x="763" y="506"/>
                  </a:cubicBezTo>
                  <a:cubicBezTo>
                    <a:pt x="762" y="507"/>
                    <a:pt x="762" y="509"/>
                    <a:pt x="762" y="509"/>
                  </a:cubicBezTo>
                  <a:cubicBezTo>
                    <a:pt x="762" y="509"/>
                    <a:pt x="761" y="510"/>
                    <a:pt x="761" y="510"/>
                  </a:cubicBezTo>
                  <a:cubicBezTo>
                    <a:pt x="761" y="511"/>
                    <a:pt x="761" y="511"/>
                    <a:pt x="761" y="511"/>
                  </a:cubicBezTo>
                  <a:cubicBezTo>
                    <a:pt x="761" y="512"/>
                    <a:pt x="761" y="512"/>
                    <a:pt x="760" y="512"/>
                  </a:cubicBezTo>
                  <a:cubicBezTo>
                    <a:pt x="760" y="512"/>
                    <a:pt x="760" y="513"/>
                    <a:pt x="760" y="513"/>
                  </a:cubicBezTo>
                  <a:cubicBezTo>
                    <a:pt x="760" y="513"/>
                    <a:pt x="760" y="513"/>
                    <a:pt x="760" y="514"/>
                  </a:cubicBezTo>
                  <a:cubicBezTo>
                    <a:pt x="760" y="514"/>
                    <a:pt x="760" y="514"/>
                    <a:pt x="760" y="515"/>
                  </a:cubicBezTo>
                  <a:cubicBezTo>
                    <a:pt x="760" y="515"/>
                    <a:pt x="760" y="515"/>
                    <a:pt x="760" y="515"/>
                  </a:cubicBezTo>
                  <a:cubicBezTo>
                    <a:pt x="760" y="515"/>
                    <a:pt x="760" y="515"/>
                    <a:pt x="760" y="514"/>
                  </a:cubicBezTo>
                  <a:cubicBezTo>
                    <a:pt x="761" y="514"/>
                    <a:pt x="760" y="513"/>
                    <a:pt x="761" y="513"/>
                  </a:cubicBezTo>
                  <a:cubicBezTo>
                    <a:pt x="761" y="513"/>
                    <a:pt x="761" y="512"/>
                    <a:pt x="761" y="512"/>
                  </a:cubicBezTo>
                  <a:cubicBezTo>
                    <a:pt x="761" y="512"/>
                    <a:pt x="762" y="511"/>
                    <a:pt x="762" y="511"/>
                  </a:cubicBezTo>
                  <a:cubicBezTo>
                    <a:pt x="762" y="510"/>
                    <a:pt x="763" y="510"/>
                    <a:pt x="763" y="509"/>
                  </a:cubicBezTo>
                  <a:cubicBezTo>
                    <a:pt x="763" y="508"/>
                    <a:pt x="763" y="507"/>
                    <a:pt x="763" y="506"/>
                  </a:cubicBezTo>
                  <a:cubicBezTo>
                    <a:pt x="763" y="505"/>
                    <a:pt x="763" y="505"/>
                    <a:pt x="764" y="505"/>
                  </a:cubicBezTo>
                  <a:cubicBezTo>
                    <a:pt x="764" y="504"/>
                    <a:pt x="764" y="504"/>
                    <a:pt x="764" y="504"/>
                  </a:cubicBezTo>
                  <a:cubicBezTo>
                    <a:pt x="764" y="504"/>
                    <a:pt x="764" y="504"/>
                    <a:pt x="764" y="504"/>
                  </a:cubicBezTo>
                  <a:cubicBezTo>
                    <a:pt x="764" y="504"/>
                    <a:pt x="763" y="503"/>
                    <a:pt x="763" y="503"/>
                  </a:cubicBezTo>
                  <a:close/>
                  <a:moveTo>
                    <a:pt x="578" y="523"/>
                  </a:moveTo>
                  <a:cubicBezTo>
                    <a:pt x="578" y="523"/>
                    <a:pt x="578" y="524"/>
                    <a:pt x="577" y="523"/>
                  </a:cubicBezTo>
                  <a:cubicBezTo>
                    <a:pt x="577" y="524"/>
                    <a:pt x="577" y="525"/>
                    <a:pt x="577" y="525"/>
                  </a:cubicBezTo>
                  <a:cubicBezTo>
                    <a:pt x="578" y="524"/>
                    <a:pt x="579" y="524"/>
                    <a:pt x="578" y="523"/>
                  </a:cubicBezTo>
                  <a:close/>
                  <a:moveTo>
                    <a:pt x="575" y="519"/>
                  </a:moveTo>
                  <a:cubicBezTo>
                    <a:pt x="574" y="519"/>
                    <a:pt x="575" y="518"/>
                    <a:pt x="574" y="518"/>
                  </a:cubicBezTo>
                  <a:cubicBezTo>
                    <a:pt x="573" y="519"/>
                    <a:pt x="574" y="520"/>
                    <a:pt x="575" y="519"/>
                  </a:cubicBezTo>
                  <a:close/>
                  <a:moveTo>
                    <a:pt x="566" y="505"/>
                  </a:moveTo>
                  <a:cubicBezTo>
                    <a:pt x="565" y="505"/>
                    <a:pt x="565" y="506"/>
                    <a:pt x="565" y="506"/>
                  </a:cubicBezTo>
                  <a:cubicBezTo>
                    <a:pt x="566" y="507"/>
                    <a:pt x="566" y="506"/>
                    <a:pt x="566" y="505"/>
                  </a:cubicBezTo>
                  <a:close/>
                  <a:moveTo>
                    <a:pt x="573" y="516"/>
                  </a:moveTo>
                  <a:cubicBezTo>
                    <a:pt x="573" y="516"/>
                    <a:pt x="572" y="516"/>
                    <a:pt x="572" y="516"/>
                  </a:cubicBezTo>
                  <a:cubicBezTo>
                    <a:pt x="572" y="517"/>
                    <a:pt x="573" y="518"/>
                    <a:pt x="573" y="518"/>
                  </a:cubicBezTo>
                  <a:cubicBezTo>
                    <a:pt x="574" y="518"/>
                    <a:pt x="573" y="517"/>
                    <a:pt x="573" y="516"/>
                  </a:cubicBezTo>
                  <a:close/>
                  <a:moveTo>
                    <a:pt x="578" y="526"/>
                  </a:moveTo>
                  <a:cubicBezTo>
                    <a:pt x="579" y="526"/>
                    <a:pt x="579" y="527"/>
                    <a:pt x="579" y="528"/>
                  </a:cubicBezTo>
                  <a:cubicBezTo>
                    <a:pt x="580" y="527"/>
                    <a:pt x="580" y="527"/>
                    <a:pt x="580" y="526"/>
                  </a:cubicBezTo>
                  <a:cubicBezTo>
                    <a:pt x="579" y="526"/>
                    <a:pt x="578" y="525"/>
                    <a:pt x="578" y="525"/>
                  </a:cubicBezTo>
                  <a:cubicBezTo>
                    <a:pt x="578" y="525"/>
                    <a:pt x="578" y="525"/>
                    <a:pt x="577" y="525"/>
                  </a:cubicBezTo>
                  <a:cubicBezTo>
                    <a:pt x="577" y="526"/>
                    <a:pt x="577" y="526"/>
                    <a:pt x="578" y="526"/>
                  </a:cubicBezTo>
                  <a:close/>
                  <a:moveTo>
                    <a:pt x="593" y="541"/>
                  </a:moveTo>
                  <a:cubicBezTo>
                    <a:pt x="593" y="540"/>
                    <a:pt x="592" y="540"/>
                    <a:pt x="592" y="540"/>
                  </a:cubicBezTo>
                  <a:cubicBezTo>
                    <a:pt x="592" y="540"/>
                    <a:pt x="591" y="541"/>
                    <a:pt x="592" y="541"/>
                  </a:cubicBezTo>
                  <a:cubicBezTo>
                    <a:pt x="592" y="541"/>
                    <a:pt x="592" y="541"/>
                    <a:pt x="593" y="541"/>
                  </a:cubicBezTo>
                  <a:close/>
                  <a:moveTo>
                    <a:pt x="752" y="531"/>
                  </a:moveTo>
                  <a:cubicBezTo>
                    <a:pt x="751" y="531"/>
                    <a:pt x="751" y="531"/>
                    <a:pt x="751" y="531"/>
                  </a:cubicBezTo>
                  <a:cubicBezTo>
                    <a:pt x="751" y="531"/>
                    <a:pt x="752" y="531"/>
                    <a:pt x="752" y="531"/>
                  </a:cubicBezTo>
                  <a:close/>
                  <a:moveTo>
                    <a:pt x="759" y="517"/>
                  </a:moveTo>
                  <a:cubicBezTo>
                    <a:pt x="761" y="517"/>
                    <a:pt x="761" y="516"/>
                    <a:pt x="760" y="516"/>
                  </a:cubicBezTo>
                  <a:cubicBezTo>
                    <a:pt x="760" y="516"/>
                    <a:pt x="759" y="516"/>
                    <a:pt x="759" y="517"/>
                  </a:cubicBezTo>
                  <a:close/>
                  <a:moveTo>
                    <a:pt x="584" y="535"/>
                  </a:moveTo>
                  <a:cubicBezTo>
                    <a:pt x="584" y="536"/>
                    <a:pt x="586" y="535"/>
                    <a:pt x="585" y="535"/>
                  </a:cubicBezTo>
                  <a:cubicBezTo>
                    <a:pt x="585" y="534"/>
                    <a:pt x="584" y="535"/>
                    <a:pt x="584" y="535"/>
                  </a:cubicBezTo>
                  <a:close/>
                  <a:moveTo>
                    <a:pt x="582" y="530"/>
                  </a:moveTo>
                  <a:cubicBezTo>
                    <a:pt x="582" y="530"/>
                    <a:pt x="583" y="531"/>
                    <a:pt x="583" y="531"/>
                  </a:cubicBezTo>
                  <a:cubicBezTo>
                    <a:pt x="583" y="531"/>
                    <a:pt x="584" y="530"/>
                    <a:pt x="584" y="530"/>
                  </a:cubicBezTo>
                  <a:cubicBezTo>
                    <a:pt x="583" y="530"/>
                    <a:pt x="583" y="529"/>
                    <a:pt x="582" y="529"/>
                  </a:cubicBezTo>
                  <a:cubicBezTo>
                    <a:pt x="582" y="530"/>
                    <a:pt x="581" y="530"/>
                    <a:pt x="581" y="531"/>
                  </a:cubicBezTo>
                  <a:cubicBezTo>
                    <a:pt x="582" y="531"/>
                    <a:pt x="582" y="530"/>
                    <a:pt x="582" y="530"/>
                  </a:cubicBezTo>
                  <a:close/>
                  <a:moveTo>
                    <a:pt x="584" y="531"/>
                  </a:moveTo>
                  <a:cubicBezTo>
                    <a:pt x="584" y="533"/>
                    <a:pt x="584" y="533"/>
                    <a:pt x="584" y="533"/>
                  </a:cubicBezTo>
                  <a:cubicBezTo>
                    <a:pt x="585" y="533"/>
                    <a:pt x="584" y="534"/>
                    <a:pt x="586" y="534"/>
                  </a:cubicBezTo>
                  <a:cubicBezTo>
                    <a:pt x="585" y="533"/>
                    <a:pt x="585" y="531"/>
                    <a:pt x="584" y="531"/>
                  </a:cubicBezTo>
                  <a:close/>
                  <a:moveTo>
                    <a:pt x="581" y="529"/>
                  </a:moveTo>
                  <a:cubicBezTo>
                    <a:pt x="581" y="529"/>
                    <a:pt x="581" y="529"/>
                    <a:pt x="581" y="529"/>
                  </a:cubicBezTo>
                  <a:cubicBezTo>
                    <a:pt x="581" y="529"/>
                    <a:pt x="582" y="529"/>
                    <a:pt x="582" y="528"/>
                  </a:cubicBezTo>
                  <a:cubicBezTo>
                    <a:pt x="581" y="528"/>
                    <a:pt x="581" y="528"/>
                    <a:pt x="581" y="528"/>
                  </a:cubicBezTo>
                  <a:lnTo>
                    <a:pt x="581" y="529"/>
                  </a:lnTo>
                  <a:close/>
                  <a:moveTo>
                    <a:pt x="479" y="13"/>
                  </a:moveTo>
                  <a:cubicBezTo>
                    <a:pt x="480" y="14"/>
                    <a:pt x="479" y="13"/>
                    <a:pt x="480" y="14"/>
                  </a:cubicBezTo>
                  <a:cubicBezTo>
                    <a:pt x="480" y="14"/>
                    <a:pt x="480" y="14"/>
                    <a:pt x="480" y="14"/>
                  </a:cubicBezTo>
                  <a:cubicBezTo>
                    <a:pt x="482" y="15"/>
                    <a:pt x="484" y="15"/>
                    <a:pt x="484" y="16"/>
                  </a:cubicBezTo>
                  <a:cubicBezTo>
                    <a:pt x="484" y="16"/>
                    <a:pt x="485" y="16"/>
                    <a:pt x="485" y="16"/>
                  </a:cubicBezTo>
                  <a:cubicBezTo>
                    <a:pt x="485" y="16"/>
                    <a:pt x="485" y="17"/>
                    <a:pt x="485" y="17"/>
                  </a:cubicBezTo>
                  <a:cubicBezTo>
                    <a:pt x="485" y="17"/>
                    <a:pt x="486" y="17"/>
                    <a:pt x="486" y="17"/>
                  </a:cubicBezTo>
                  <a:cubicBezTo>
                    <a:pt x="486" y="17"/>
                    <a:pt x="486" y="17"/>
                    <a:pt x="486" y="17"/>
                  </a:cubicBezTo>
                  <a:cubicBezTo>
                    <a:pt x="486" y="17"/>
                    <a:pt x="487" y="17"/>
                    <a:pt x="487" y="17"/>
                  </a:cubicBezTo>
                  <a:cubicBezTo>
                    <a:pt x="488" y="18"/>
                    <a:pt x="489" y="17"/>
                    <a:pt x="489" y="18"/>
                  </a:cubicBezTo>
                  <a:cubicBezTo>
                    <a:pt x="490" y="18"/>
                    <a:pt x="490" y="18"/>
                    <a:pt x="490" y="18"/>
                  </a:cubicBezTo>
                  <a:cubicBezTo>
                    <a:pt x="491" y="19"/>
                    <a:pt x="492" y="19"/>
                    <a:pt x="492" y="19"/>
                  </a:cubicBezTo>
                  <a:cubicBezTo>
                    <a:pt x="493" y="20"/>
                    <a:pt x="492" y="18"/>
                    <a:pt x="493" y="19"/>
                  </a:cubicBezTo>
                  <a:cubicBezTo>
                    <a:pt x="493" y="19"/>
                    <a:pt x="494" y="20"/>
                    <a:pt x="495" y="20"/>
                  </a:cubicBezTo>
                  <a:cubicBezTo>
                    <a:pt x="495" y="21"/>
                    <a:pt x="495" y="21"/>
                    <a:pt x="495" y="21"/>
                  </a:cubicBezTo>
                  <a:cubicBezTo>
                    <a:pt x="496" y="21"/>
                    <a:pt x="497" y="21"/>
                    <a:pt x="497" y="21"/>
                  </a:cubicBezTo>
                  <a:cubicBezTo>
                    <a:pt x="497" y="21"/>
                    <a:pt x="497" y="22"/>
                    <a:pt x="498" y="22"/>
                  </a:cubicBezTo>
                  <a:cubicBezTo>
                    <a:pt x="498" y="23"/>
                    <a:pt x="499" y="23"/>
                    <a:pt x="499" y="23"/>
                  </a:cubicBezTo>
                  <a:cubicBezTo>
                    <a:pt x="500" y="23"/>
                    <a:pt x="500" y="22"/>
                    <a:pt x="501" y="22"/>
                  </a:cubicBezTo>
                  <a:cubicBezTo>
                    <a:pt x="502" y="23"/>
                    <a:pt x="504" y="25"/>
                    <a:pt x="504" y="26"/>
                  </a:cubicBezTo>
                  <a:cubicBezTo>
                    <a:pt x="505" y="26"/>
                    <a:pt x="506" y="26"/>
                    <a:pt x="506" y="27"/>
                  </a:cubicBezTo>
                  <a:cubicBezTo>
                    <a:pt x="506" y="27"/>
                    <a:pt x="507" y="27"/>
                    <a:pt x="507" y="27"/>
                  </a:cubicBezTo>
                  <a:cubicBezTo>
                    <a:pt x="507" y="27"/>
                    <a:pt x="507" y="27"/>
                    <a:pt x="507" y="27"/>
                  </a:cubicBezTo>
                  <a:cubicBezTo>
                    <a:pt x="507" y="27"/>
                    <a:pt x="508" y="27"/>
                    <a:pt x="508" y="27"/>
                  </a:cubicBezTo>
                  <a:cubicBezTo>
                    <a:pt x="508" y="27"/>
                    <a:pt x="508" y="28"/>
                    <a:pt x="508" y="28"/>
                  </a:cubicBezTo>
                  <a:cubicBezTo>
                    <a:pt x="508" y="28"/>
                    <a:pt x="508" y="28"/>
                    <a:pt x="508" y="28"/>
                  </a:cubicBezTo>
                  <a:cubicBezTo>
                    <a:pt x="510" y="29"/>
                    <a:pt x="512" y="30"/>
                    <a:pt x="513" y="30"/>
                  </a:cubicBezTo>
                  <a:cubicBezTo>
                    <a:pt x="514" y="31"/>
                    <a:pt x="515" y="31"/>
                    <a:pt x="516" y="32"/>
                  </a:cubicBezTo>
                  <a:cubicBezTo>
                    <a:pt x="516" y="32"/>
                    <a:pt x="516" y="32"/>
                    <a:pt x="516" y="33"/>
                  </a:cubicBezTo>
                  <a:cubicBezTo>
                    <a:pt x="517" y="33"/>
                    <a:pt x="517" y="33"/>
                    <a:pt x="518" y="34"/>
                  </a:cubicBezTo>
                  <a:cubicBezTo>
                    <a:pt x="518" y="34"/>
                    <a:pt x="518" y="34"/>
                    <a:pt x="518" y="34"/>
                  </a:cubicBezTo>
                  <a:cubicBezTo>
                    <a:pt x="518" y="34"/>
                    <a:pt x="519" y="35"/>
                    <a:pt x="519" y="35"/>
                  </a:cubicBezTo>
                  <a:cubicBezTo>
                    <a:pt x="520" y="36"/>
                    <a:pt x="521" y="36"/>
                    <a:pt x="521" y="36"/>
                  </a:cubicBezTo>
                  <a:cubicBezTo>
                    <a:pt x="522" y="38"/>
                    <a:pt x="523" y="37"/>
                    <a:pt x="523" y="39"/>
                  </a:cubicBezTo>
                  <a:cubicBezTo>
                    <a:pt x="524" y="39"/>
                    <a:pt x="526" y="39"/>
                    <a:pt x="526" y="40"/>
                  </a:cubicBezTo>
                  <a:cubicBezTo>
                    <a:pt x="527" y="40"/>
                    <a:pt x="527" y="41"/>
                    <a:pt x="527" y="41"/>
                  </a:cubicBezTo>
                  <a:cubicBezTo>
                    <a:pt x="528" y="41"/>
                    <a:pt x="529" y="41"/>
                    <a:pt x="529" y="42"/>
                  </a:cubicBezTo>
                  <a:cubicBezTo>
                    <a:pt x="529" y="42"/>
                    <a:pt x="529" y="43"/>
                    <a:pt x="530" y="43"/>
                  </a:cubicBezTo>
                  <a:cubicBezTo>
                    <a:pt x="530" y="43"/>
                    <a:pt x="531" y="44"/>
                    <a:pt x="531" y="44"/>
                  </a:cubicBezTo>
                  <a:cubicBezTo>
                    <a:pt x="531" y="44"/>
                    <a:pt x="531" y="45"/>
                    <a:pt x="532" y="45"/>
                  </a:cubicBezTo>
                  <a:cubicBezTo>
                    <a:pt x="532" y="45"/>
                    <a:pt x="532" y="45"/>
                    <a:pt x="532" y="45"/>
                  </a:cubicBezTo>
                  <a:cubicBezTo>
                    <a:pt x="533" y="46"/>
                    <a:pt x="533" y="46"/>
                    <a:pt x="533" y="46"/>
                  </a:cubicBezTo>
                  <a:cubicBezTo>
                    <a:pt x="533" y="46"/>
                    <a:pt x="533" y="46"/>
                    <a:pt x="534" y="46"/>
                  </a:cubicBezTo>
                  <a:cubicBezTo>
                    <a:pt x="534" y="47"/>
                    <a:pt x="534" y="47"/>
                    <a:pt x="534" y="48"/>
                  </a:cubicBezTo>
                  <a:cubicBezTo>
                    <a:pt x="535" y="48"/>
                    <a:pt x="535" y="48"/>
                    <a:pt x="536" y="48"/>
                  </a:cubicBezTo>
                  <a:cubicBezTo>
                    <a:pt x="536" y="48"/>
                    <a:pt x="536" y="49"/>
                    <a:pt x="536" y="49"/>
                  </a:cubicBezTo>
                  <a:cubicBezTo>
                    <a:pt x="536" y="49"/>
                    <a:pt x="537" y="49"/>
                    <a:pt x="537" y="49"/>
                  </a:cubicBezTo>
                  <a:cubicBezTo>
                    <a:pt x="537" y="49"/>
                    <a:pt x="537" y="50"/>
                    <a:pt x="537" y="50"/>
                  </a:cubicBezTo>
                  <a:cubicBezTo>
                    <a:pt x="538" y="50"/>
                    <a:pt x="539" y="51"/>
                    <a:pt x="539" y="51"/>
                  </a:cubicBezTo>
                  <a:cubicBezTo>
                    <a:pt x="540" y="51"/>
                    <a:pt x="541" y="52"/>
                    <a:pt x="542" y="52"/>
                  </a:cubicBezTo>
                  <a:cubicBezTo>
                    <a:pt x="542" y="54"/>
                    <a:pt x="543" y="54"/>
                    <a:pt x="543" y="54"/>
                  </a:cubicBezTo>
                  <a:cubicBezTo>
                    <a:pt x="543" y="55"/>
                    <a:pt x="543" y="55"/>
                    <a:pt x="543" y="55"/>
                  </a:cubicBezTo>
                  <a:cubicBezTo>
                    <a:pt x="544" y="56"/>
                    <a:pt x="545" y="56"/>
                    <a:pt x="546" y="57"/>
                  </a:cubicBezTo>
                  <a:cubicBezTo>
                    <a:pt x="546" y="57"/>
                    <a:pt x="546" y="58"/>
                    <a:pt x="546" y="58"/>
                  </a:cubicBezTo>
                  <a:cubicBezTo>
                    <a:pt x="546" y="58"/>
                    <a:pt x="547" y="58"/>
                    <a:pt x="547" y="58"/>
                  </a:cubicBezTo>
                  <a:cubicBezTo>
                    <a:pt x="548" y="59"/>
                    <a:pt x="549" y="60"/>
                    <a:pt x="550" y="61"/>
                  </a:cubicBezTo>
                  <a:cubicBezTo>
                    <a:pt x="551" y="61"/>
                    <a:pt x="551" y="62"/>
                    <a:pt x="552" y="63"/>
                  </a:cubicBezTo>
                  <a:cubicBezTo>
                    <a:pt x="552" y="64"/>
                    <a:pt x="553" y="64"/>
                    <a:pt x="553" y="64"/>
                  </a:cubicBezTo>
                  <a:cubicBezTo>
                    <a:pt x="554" y="65"/>
                    <a:pt x="554" y="65"/>
                    <a:pt x="554" y="66"/>
                  </a:cubicBezTo>
                  <a:cubicBezTo>
                    <a:pt x="556" y="67"/>
                    <a:pt x="556" y="68"/>
                    <a:pt x="558" y="68"/>
                  </a:cubicBezTo>
                  <a:cubicBezTo>
                    <a:pt x="558" y="71"/>
                    <a:pt x="559" y="71"/>
                    <a:pt x="560" y="71"/>
                  </a:cubicBezTo>
                  <a:cubicBezTo>
                    <a:pt x="560" y="73"/>
                    <a:pt x="560" y="73"/>
                    <a:pt x="561" y="74"/>
                  </a:cubicBezTo>
                  <a:cubicBezTo>
                    <a:pt x="562" y="75"/>
                    <a:pt x="563" y="78"/>
                    <a:pt x="565" y="79"/>
                  </a:cubicBezTo>
                  <a:cubicBezTo>
                    <a:pt x="565" y="80"/>
                    <a:pt x="565" y="80"/>
                    <a:pt x="565" y="81"/>
                  </a:cubicBezTo>
                  <a:cubicBezTo>
                    <a:pt x="566" y="81"/>
                    <a:pt x="566" y="82"/>
                    <a:pt x="567" y="82"/>
                  </a:cubicBezTo>
                  <a:cubicBezTo>
                    <a:pt x="567" y="84"/>
                    <a:pt x="568" y="85"/>
                    <a:pt x="568" y="86"/>
                  </a:cubicBezTo>
                  <a:cubicBezTo>
                    <a:pt x="569" y="86"/>
                    <a:pt x="570" y="88"/>
                    <a:pt x="571" y="88"/>
                  </a:cubicBezTo>
                  <a:cubicBezTo>
                    <a:pt x="570" y="89"/>
                    <a:pt x="572" y="89"/>
                    <a:pt x="572" y="90"/>
                  </a:cubicBezTo>
                  <a:cubicBezTo>
                    <a:pt x="572" y="91"/>
                    <a:pt x="573" y="91"/>
                    <a:pt x="574" y="92"/>
                  </a:cubicBezTo>
                  <a:cubicBezTo>
                    <a:pt x="573" y="94"/>
                    <a:pt x="574" y="95"/>
                    <a:pt x="574" y="96"/>
                  </a:cubicBezTo>
                  <a:cubicBezTo>
                    <a:pt x="574" y="97"/>
                    <a:pt x="575" y="97"/>
                    <a:pt x="574" y="97"/>
                  </a:cubicBezTo>
                  <a:cubicBezTo>
                    <a:pt x="576" y="98"/>
                    <a:pt x="576" y="99"/>
                    <a:pt x="577" y="99"/>
                  </a:cubicBezTo>
                  <a:cubicBezTo>
                    <a:pt x="577" y="99"/>
                    <a:pt x="577" y="101"/>
                    <a:pt x="577" y="101"/>
                  </a:cubicBezTo>
                  <a:cubicBezTo>
                    <a:pt x="577" y="101"/>
                    <a:pt x="578" y="101"/>
                    <a:pt x="578" y="101"/>
                  </a:cubicBezTo>
                  <a:cubicBezTo>
                    <a:pt x="577" y="102"/>
                    <a:pt x="577" y="102"/>
                    <a:pt x="577" y="102"/>
                  </a:cubicBezTo>
                  <a:cubicBezTo>
                    <a:pt x="577" y="103"/>
                    <a:pt x="578" y="103"/>
                    <a:pt x="578" y="104"/>
                  </a:cubicBezTo>
                  <a:cubicBezTo>
                    <a:pt x="579" y="104"/>
                    <a:pt x="579" y="105"/>
                    <a:pt x="579" y="106"/>
                  </a:cubicBezTo>
                  <a:cubicBezTo>
                    <a:pt x="579" y="108"/>
                    <a:pt x="580" y="109"/>
                    <a:pt x="580" y="111"/>
                  </a:cubicBezTo>
                  <a:cubicBezTo>
                    <a:pt x="583" y="120"/>
                    <a:pt x="586" y="129"/>
                    <a:pt x="587" y="139"/>
                  </a:cubicBezTo>
                  <a:cubicBezTo>
                    <a:pt x="587" y="142"/>
                    <a:pt x="587" y="144"/>
                    <a:pt x="587" y="147"/>
                  </a:cubicBezTo>
                  <a:cubicBezTo>
                    <a:pt x="587" y="155"/>
                    <a:pt x="587" y="163"/>
                    <a:pt x="583" y="171"/>
                  </a:cubicBezTo>
                  <a:cubicBezTo>
                    <a:pt x="582" y="172"/>
                    <a:pt x="581" y="175"/>
                    <a:pt x="580" y="176"/>
                  </a:cubicBezTo>
                  <a:cubicBezTo>
                    <a:pt x="577" y="179"/>
                    <a:pt x="575" y="181"/>
                    <a:pt x="571" y="183"/>
                  </a:cubicBezTo>
                  <a:cubicBezTo>
                    <a:pt x="565" y="185"/>
                    <a:pt x="557" y="185"/>
                    <a:pt x="552" y="180"/>
                  </a:cubicBezTo>
                  <a:cubicBezTo>
                    <a:pt x="550" y="179"/>
                    <a:pt x="549" y="178"/>
                    <a:pt x="548" y="177"/>
                  </a:cubicBezTo>
                  <a:cubicBezTo>
                    <a:pt x="547" y="175"/>
                    <a:pt x="547" y="174"/>
                    <a:pt x="546" y="172"/>
                  </a:cubicBezTo>
                  <a:cubicBezTo>
                    <a:pt x="546" y="170"/>
                    <a:pt x="546" y="168"/>
                    <a:pt x="546" y="167"/>
                  </a:cubicBezTo>
                  <a:cubicBezTo>
                    <a:pt x="548" y="172"/>
                    <a:pt x="556" y="172"/>
                    <a:pt x="560" y="171"/>
                  </a:cubicBezTo>
                  <a:cubicBezTo>
                    <a:pt x="565" y="169"/>
                    <a:pt x="569" y="166"/>
                    <a:pt x="571" y="161"/>
                  </a:cubicBezTo>
                  <a:cubicBezTo>
                    <a:pt x="576" y="148"/>
                    <a:pt x="570" y="133"/>
                    <a:pt x="559" y="127"/>
                  </a:cubicBezTo>
                  <a:cubicBezTo>
                    <a:pt x="550" y="122"/>
                    <a:pt x="537" y="121"/>
                    <a:pt x="528" y="126"/>
                  </a:cubicBezTo>
                  <a:cubicBezTo>
                    <a:pt x="523" y="128"/>
                    <a:pt x="518" y="132"/>
                    <a:pt x="515" y="137"/>
                  </a:cubicBezTo>
                  <a:cubicBezTo>
                    <a:pt x="504" y="154"/>
                    <a:pt x="503" y="179"/>
                    <a:pt x="518" y="194"/>
                  </a:cubicBezTo>
                  <a:cubicBezTo>
                    <a:pt x="521" y="198"/>
                    <a:pt x="526" y="201"/>
                    <a:pt x="531" y="203"/>
                  </a:cubicBezTo>
                  <a:cubicBezTo>
                    <a:pt x="531" y="203"/>
                    <a:pt x="531" y="203"/>
                    <a:pt x="531" y="203"/>
                  </a:cubicBezTo>
                  <a:cubicBezTo>
                    <a:pt x="526" y="211"/>
                    <a:pt x="521" y="220"/>
                    <a:pt x="525" y="230"/>
                  </a:cubicBezTo>
                  <a:cubicBezTo>
                    <a:pt x="531" y="248"/>
                    <a:pt x="545" y="255"/>
                    <a:pt x="562" y="256"/>
                  </a:cubicBezTo>
                  <a:cubicBezTo>
                    <a:pt x="572" y="256"/>
                    <a:pt x="582" y="249"/>
                    <a:pt x="586" y="243"/>
                  </a:cubicBezTo>
                  <a:cubicBezTo>
                    <a:pt x="592" y="233"/>
                    <a:pt x="589" y="232"/>
                    <a:pt x="588" y="231"/>
                  </a:cubicBezTo>
                  <a:cubicBezTo>
                    <a:pt x="595" y="231"/>
                    <a:pt x="603" y="230"/>
                    <a:pt x="608" y="226"/>
                  </a:cubicBezTo>
                  <a:cubicBezTo>
                    <a:pt x="621" y="217"/>
                    <a:pt x="623" y="201"/>
                    <a:pt x="625" y="180"/>
                  </a:cubicBezTo>
                  <a:cubicBezTo>
                    <a:pt x="626" y="165"/>
                    <a:pt x="625" y="150"/>
                    <a:pt x="621" y="135"/>
                  </a:cubicBezTo>
                  <a:cubicBezTo>
                    <a:pt x="619" y="130"/>
                    <a:pt x="617" y="124"/>
                    <a:pt x="615" y="119"/>
                  </a:cubicBezTo>
                  <a:cubicBezTo>
                    <a:pt x="615" y="118"/>
                    <a:pt x="615" y="118"/>
                    <a:pt x="614" y="117"/>
                  </a:cubicBezTo>
                  <a:cubicBezTo>
                    <a:pt x="612" y="112"/>
                    <a:pt x="610" y="106"/>
                    <a:pt x="607" y="101"/>
                  </a:cubicBezTo>
                  <a:cubicBezTo>
                    <a:pt x="606" y="100"/>
                    <a:pt x="606" y="97"/>
                    <a:pt x="605" y="95"/>
                  </a:cubicBezTo>
                  <a:cubicBezTo>
                    <a:pt x="604" y="94"/>
                    <a:pt x="604" y="94"/>
                    <a:pt x="603" y="93"/>
                  </a:cubicBezTo>
                  <a:cubicBezTo>
                    <a:pt x="602" y="92"/>
                    <a:pt x="603" y="94"/>
                    <a:pt x="603" y="93"/>
                  </a:cubicBezTo>
                  <a:cubicBezTo>
                    <a:pt x="603" y="93"/>
                    <a:pt x="603" y="92"/>
                    <a:pt x="603" y="92"/>
                  </a:cubicBezTo>
                  <a:cubicBezTo>
                    <a:pt x="603" y="92"/>
                    <a:pt x="602" y="91"/>
                    <a:pt x="602" y="91"/>
                  </a:cubicBezTo>
                  <a:cubicBezTo>
                    <a:pt x="601" y="91"/>
                    <a:pt x="601" y="89"/>
                    <a:pt x="600" y="89"/>
                  </a:cubicBezTo>
                  <a:cubicBezTo>
                    <a:pt x="600" y="89"/>
                    <a:pt x="600" y="88"/>
                    <a:pt x="600" y="87"/>
                  </a:cubicBezTo>
                  <a:cubicBezTo>
                    <a:pt x="598" y="88"/>
                    <a:pt x="599" y="86"/>
                    <a:pt x="598" y="86"/>
                  </a:cubicBezTo>
                  <a:cubicBezTo>
                    <a:pt x="597" y="84"/>
                    <a:pt x="598" y="83"/>
                    <a:pt x="597" y="81"/>
                  </a:cubicBezTo>
                  <a:cubicBezTo>
                    <a:pt x="596" y="80"/>
                    <a:pt x="592" y="78"/>
                    <a:pt x="593" y="76"/>
                  </a:cubicBezTo>
                  <a:cubicBezTo>
                    <a:pt x="592" y="76"/>
                    <a:pt x="591" y="75"/>
                    <a:pt x="591" y="75"/>
                  </a:cubicBezTo>
                  <a:cubicBezTo>
                    <a:pt x="590" y="74"/>
                    <a:pt x="590" y="75"/>
                    <a:pt x="589" y="75"/>
                  </a:cubicBezTo>
                  <a:cubicBezTo>
                    <a:pt x="587" y="72"/>
                    <a:pt x="588" y="73"/>
                    <a:pt x="586" y="71"/>
                  </a:cubicBezTo>
                  <a:cubicBezTo>
                    <a:pt x="586" y="71"/>
                    <a:pt x="586" y="70"/>
                    <a:pt x="585" y="69"/>
                  </a:cubicBezTo>
                  <a:cubicBezTo>
                    <a:pt x="586" y="68"/>
                    <a:pt x="584" y="69"/>
                    <a:pt x="584" y="67"/>
                  </a:cubicBezTo>
                  <a:cubicBezTo>
                    <a:pt x="584" y="67"/>
                    <a:pt x="584" y="68"/>
                    <a:pt x="583" y="68"/>
                  </a:cubicBezTo>
                  <a:cubicBezTo>
                    <a:pt x="582" y="67"/>
                    <a:pt x="582" y="65"/>
                    <a:pt x="582" y="64"/>
                  </a:cubicBezTo>
                  <a:cubicBezTo>
                    <a:pt x="580" y="64"/>
                    <a:pt x="580" y="62"/>
                    <a:pt x="578" y="62"/>
                  </a:cubicBezTo>
                  <a:cubicBezTo>
                    <a:pt x="578" y="61"/>
                    <a:pt x="577" y="61"/>
                    <a:pt x="577" y="61"/>
                  </a:cubicBezTo>
                  <a:cubicBezTo>
                    <a:pt x="576" y="60"/>
                    <a:pt x="576" y="60"/>
                    <a:pt x="576" y="60"/>
                  </a:cubicBezTo>
                  <a:cubicBezTo>
                    <a:pt x="575" y="59"/>
                    <a:pt x="575" y="58"/>
                    <a:pt x="574" y="59"/>
                  </a:cubicBezTo>
                  <a:cubicBezTo>
                    <a:pt x="573" y="58"/>
                    <a:pt x="573" y="57"/>
                    <a:pt x="572" y="56"/>
                  </a:cubicBezTo>
                  <a:cubicBezTo>
                    <a:pt x="572" y="56"/>
                    <a:pt x="571" y="56"/>
                    <a:pt x="571" y="56"/>
                  </a:cubicBezTo>
                  <a:cubicBezTo>
                    <a:pt x="571" y="55"/>
                    <a:pt x="571" y="55"/>
                    <a:pt x="571" y="55"/>
                  </a:cubicBezTo>
                  <a:cubicBezTo>
                    <a:pt x="570" y="55"/>
                    <a:pt x="570" y="55"/>
                    <a:pt x="569" y="54"/>
                  </a:cubicBezTo>
                  <a:cubicBezTo>
                    <a:pt x="569" y="53"/>
                    <a:pt x="568" y="53"/>
                    <a:pt x="567" y="52"/>
                  </a:cubicBezTo>
                  <a:cubicBezTo>
                    <a:pt x="567" y="52"/>
                    <a:pt x="567" y="52"/>
                    <a:pt x="567" y="52"/>
                  </a:cubicBezTo>
                  <a:cubicBezTo>
                    <a:pt x="567" y="51"/>
                    <a:pt x="565" y="52"/>
                    <a:pt x="565" y="51"/>
                  </a:cubicBezTo>
                  <a:cubicBezTo>
                    <a:pt x="564" y="50"/>
                    <a:pt x="564" y="49"/>
                    <a:pt x="563" y="48"/>
                  </a:cubicBezTo>
                  <a:cubicBezTo>
                    <a:pt x="560" y="48"/>
                    <a:pt x="560" y="45"/>
                    <a:pt x="557" y="45"/>
                  </a:cubicBezTo>
                  <a:cubicBezTo>
                    <a:pt x="557" y="44"/>
                    <a:pt x="556" y="43"/>
                    <a:pt x="554" y="43"/>
                  </a:cubicBezTo>
                  <a:cubicBezTo>
                    <a:pt x="555" y="42"/>
                    <a:pt x="553" y="42"/>
                    <a:pt x="553" y="41"/>
                  </a:cubicBezTo>
                  <a:cubicBezTo>
                    <a:pt x="552" y="41"/>
                    <a:pt x="552" y="40"/>
                    <a:pt x="551" y="40"/>
                  </a:cubicBezTo>
                  <a:cubicBezTo>
                    <a:pt x="549" y="37"/>
                    <a:pt x="546" y="35"/>
                    <a:pt x="543" y="34"/>
                  </a:cubicBezTo>
                  <a:cubicBezTo>
                    <a:pt x="541" y="32"/>
                    <a:pt x="538" y="30"/>
                    <a:pt x="536" y="31"/>
                  </a:cubicBezTo>
                  <a:cubicBezTo>
                    <a:pt x="535" y="30"/>
                    <a:pt x="534" y="30"/>
                    <a:pt x="534" y="29"/>
                  </a:cubicBezTo>
                  <a:cubicBezTo>
                    <a:pt x="533" y="29"/>
                    <a:pt x="531" y="27"/>
                    <a:pt x="532" y="30"/>
                  </a:cubicBezTo>
                  <a:cubicBezTo>
                    <a:pt x="531" y="29"/>
                    <a:pt x="530" y="27"/>
                    <a:pt x="529" y="26"/>
                  </a:cubicBezTo>
                  <a:cubicBezTo>
                    <a:pt x="527" y="25"/>
                    <a:pt x="528" y="27"/>
                    <a:pt x="527" y="26"/>
                  </a:cubicBezTo>
                  <a:cubicBezTo>
                    <a:pt x="527" y="25"/>
                    <a:pt x="526" y="25"/>
                    <a:pt x="525" y="25"/>
                  </a:cubicBezTo>
                  <a:cubicBezTo>
                    <a:pt x="524" y="25"/>
                    <a:pt x="524" y="25"/>
                    <a:pt x="524" y="25"/>
                  </a:cubicBezTo>
                  <a:cubicBezTo>
                    <a:pt x="523" y="25"/>
                    <a:pt x="524" y="24"/>
                    <a:pt x="523" y="24"/>
                  </a:cubicBezTo>
                  <a:cubicBezTo>
                    <a:pt x="522" y="24"/>
                    <a:pt x="522" y="24"/>
                    <a:pt x="522" y="24"/>
                  </a:cubicBezTo>
                  <a:cubicBezTo>
                    <a:pt x="522" y="24"/>
                    <a:pt x="521" y="24"/>
                    <a:pt x="521" y="24"/>
                  </a:cubicBezTo>
                  <a:cubicBezTo>
                    <a:pt x="521" y="24"/>
                    <a:pt x="521" y="23"/>
                    <a:pt x="521" y="23"/>
                  </a:cubicBezTo>
                  <a:cubicBezTo>
                    <a:pt x="521" y="23"/>
                    <a:pt x="519" y="22"/>
                    <a:pt x="518" y="21"/>
                  </a:cubicBezTo>
                  <a:cubicBezTo>
                    <a:pt x="518" y="21"/>
                    <a:pt x="516" y="22"/>
                    <a:pt x="516" y="22"/>
                  </a:cubicBezTo>
                  <a:cubicBezTo>
                    <a:pt x="516" y="22"/>
                    <a:pt x="516" y="22"/>
                    <a:pt x="516" y="22"/>
                  </a:cubicBezTo>
                  <a:cubicBezTo>
                    <a:pt x="515" y="21"/>
                    <a:pt x="516" y="21"/>
                    <a:pt x="515" y="21"/>
                  </a:cubicBezTo>
                  <a:cubicBezTo>
                    <a:pt x="515" y="21"/>
                    <a:pt x="515" y="21"/>
                    <a:pt x="515" y="21"/>
                  </a:cubicBezTo>
                  <a:cubicBezTo>
                    <a:pt x="514" y="21"/>
                    <a:pt x="514" y="21"/>
                    <a:pt x="514" y="21"/>
                  </a:cubicBezTo>
                  <a:cubicBezTo>
                    <a:pt x="512" y="20"/>
                    <a:pt x="512" y="20"/>
                    <a:pt x="510" y="20"/>
                  </a:cubicBezTo>
                  <a:cubicBezTo>
                    <a:pt x="510" y="19"/>
                    <a:pt x="509" y="20"/>
                    <a:pt x="509" y="20"/>
                  </a:cubicBezTo>
                  <a:cubicBezTo>
                    <a:pt x="509" y="20"/>
                    <a:pt x="509" y="19"/>
                    <a:pt x="509" y="19"/>
                  </a:cubicBezTo>
                  <a:cubicBezTo>
                    <a:pt x="509" y="19"/>
                    <a:pt x="508" y="19"/>
                    <a:pt x="508" y="19"/>
                  </a:cubicBezTo>
                  <a:cubicBezTo>
                    <a:pt x="508" y="19"/>
                    <a:pt x="508" y="19"/>
                    <a:pt x="508" y="19"/>
                  </a:cubicBezTo>
                  <a:cubicBezTo>
                    <a:pt x="508" y="18"/>
                    <a:pt x="508" y="19"/>
                    <a:pt x="508" y="18"/>
                  </a:cubicBezTo>
                  <a:cubicBezTo>
                    <a:pt x="506" y="18"/>
                    <a:pt x="506" y="18"/>
                    <a:pt x="505" y="18"/>
                  </a:cubicBezTo>
                  <a:cubicBezTo>
                    <a:pt x="505" y="17"/>
                    <a:pt x="505" y="18"/>
                    <a:pt x="504" y="18"/>
                  </a:cubicBezTo>
                  <a:cubicBezTo>
                    <a:pt x="504" y="18"/>
                    <a:pt x="503" y="18"/>
                    <a:pt x="503" y="18"/>
                  </a:cubicBezTo>
                  <a:cubicBezTo>
                    <a:pt x="502" y="17"/>
                    <a:pt x="501" y="17"/>
                    <a:pt x="499" y="17"/>
                  </a:cubicBezTo>
                  <a:cubicBezTo>
                    <a:pt x="499" y="16"/>
                    <a:pt x="498" y="16"/>
                    <a:pt x="498" y="15"/>
                  </a:cubicBezTo>
                  <a:cubicBezTo>
                    <a:pt x="496" y="15"/>
                    <a:pt x="495" y="15"/>
                    <a:pt x="493" y="15"/>
                  </a:cubicBezTo>
                  <a:cubicBezTo>
                    <a:pt x="493" y="15"/>
                    <a:pt x="493" y="14"/>
                    <a:pt x="492" y="14"/>
                  </a:cubicBezTo>
                  <a:cubicBezTo>
                    <a:pt x="492" y="14"/>
                    <a:pt x="492" y="14"/>
                    <a:pt x="492" y="14"/>
                  </a:cubicBezTo>
                  <a:cubicBezTo>
                    <a:pt x="491" y="14"/>
                    <a:pt x="491" y="14"/>
                    <a:pt x="490" y="14"/>
                  </a:cubicBezTo>
                  <a:cubicBezTo>
                    <a:pt x="490" y="14"/>
                    <a:pt x="489" y="13"/>
                    <a:pt x="488" y="13"/>
                  </a:cubicBezTo>
                  <a:cubicBezTo>
                    <a:pt x="487" y="13"/>
                    <a:pt x="487" y="13"/>
                    <a:pt x="486" y="13"/>
                  </a:cubicBezTo>
                  <a:cubicBezTo>
                    <a:pt x="485" y="12"/>
                    <a:pt x="488" y="14"/>
                    <a:pt x="487" y="14"/>
                  </a:cubicBezTo>
                  <a:cubicBezTo>
                    <a:pt x="486" y="13"/>
                    <a:pt x="482" y="13"/>
                    <a:pt x="481" y="12"/>
                  </a:cubicBezTo>
                  <a:cubicBezTo>
                    <a:pt x="481" y="12"/>
                    <a:pt x="481" y="12"/>
                    <a:pt x="480" y="12"/>
                  </a:cubicBezTo>
                  <a:cubicBezTo>
                    <a:pt x="480" y="12"/>
                    <a:pt x="480" y="13"/>
                    <a:pt x="480" y="13"/>
                  </a:cubicBezTo>
                  <a:cubicBezTo>
                    <a:pt x="480" y="13"/>
                    <a:pt x="480" y="12"/>
                    <a:pt x="479" y="12"/>
                  </a:cubicBezTo>
                  <a:cubicBezTo>
                    <a:pt x="479" y="12"/>
                    <a:pt x="478" y="12"/>
                    <a:pt x="478" y="12"/>
                  </a:cubicBezTo>
                  <a:cubicBezTo>
                    <a:pt x="478" y="13"/>
                    <a:pt x="478" y="13"/>
                    <a:pt x="479" y="13"/>
                  </a:cubicBezTo>
                  <a:close/>
                  <a:moveTo>
                    <a:pt x="590" y="77"/>
                  </a:moveTo>
                  <a:cubicBezTo>
                    <a:pt x="590" y="77"/>
                    <a:pt x="601" y="96"/>
                    <a:pt x="605" y="108"/>
                  </a:cubicBezTo>
                  <a:cubicBezTo>
                    <a:pt x="616" y="143"/>
                    <a:pt x="614" y="182"/>
                    <a:pt x="593" y="193"/>
                  </a:cubicBezTo>
                  <a:cubicBezTo>
                    <a:pt x="582" y="198"/>
                    <a:pt x="571" y="194"/>
                    <a:pt x="570" y="193"/>
                  </a:cubicBezTo>
                  <a:cubicBezTo>
                    <a:pt x="572" y="194"/>
                    <a:pt x="594" y="197"/>
                    <a:pt x="604" y="172"/>
                  </a:cubicBezTo>
                  <a:cubicBezTo>
                    <a:pt x="613" y="153"/>
                    <a:pt x="611" y="116"/>
                    <a:pt x="590" y="77"/>
                  </a:cubicBezTo>
                  <a:close/>
                  <a:moveTo>
                    <a:pt x="548" y="57"/>
                  </a:moveTo>
                  <a:cubicBezTo>
                    <a:pt x="548" y="56"/>
                    <a:pt x="547" y="57"/>
                    <a:pt x="546" y="56"/>
                  </a:cubicBezTo>
                  <a:cubicBezTo>
                    <a:pt x="546" y="56"/>
                    <a:pt x="546" y="56"/>
                    <a:pt x="546" y="55"/>
                  </a:cubicBezTo>
                  <a:cubicBezTo>
                    <a:pt x="546" y="55"/>
                    <a:pt x="545" y="55"/>
                    <a:pt x="544" y="55"/>
                  </a:cubicBezTo>
                  <a:cubicBezTo>
                    <a:pt x="544" y="54"/>
                    <a:pt x="544" y="53"/>
                    <a:pt x="544" y="53"/>
                  </a:cubicBezTo>
                  <a:cubicBezTo>
                    <a:pt x="543" y="53"/>
                    <a:pt x="543" y="53"/>
                    <a:pt x="543" y="53"/>
                  </a:cubicBezTo>
                  <a:cubicBezTo>
                    <a:pt x="542" y="52"/>
                    <a:pt x="542" y="52"/>
                    <a:pt x="542" y="52"/>
                  </a:cubicBezTo>
                  <a:cubicBezTo>
                    <a:pt x="541" y="50"/>
                    <a:pt x="538" y="49"/>
                    <a:pt x="537" y="47"/>
                  </a:cubicBezTo>
                  <a:cubicBezTo>
                    <a:pt x="537" y="47"/>
                    <a:pt x="539" y="48"/>
                    <a:pt x="540" y="48"/>
                  </a:cubicBezTo>
                  <a:cubicBezTo>
                    <a:pt x="540" y="49"/>
                    <a:pt x="541" y="49"/>
                    <a:pt x="541" y="49"/>
                  </a:cubicBezTo>
                  <a:cubicBezTo>
                    <a:pt x="541" y="50"/>
                    <a:pt x="542" y="49"/>
                    <a:pt x="542" y="50"/>
                  </a:cubicBezTo>
                  <a:cubicBezTo>
                    <a:pt x="542" y="50"/>
                    <a:pt x="542" y="51"/>
                    <a:pt x="542" y="51"/>
                  </a:cubicBezTo>
                  <a:cubicBezTo>
                    <a:pt x="543" y="51"/>
                    <a:pt x="544" y="51"/>
                    <a:pt x="545" y="51"/>
                  </a:cubicBezTo>
                  <a:cubicBezTo>
                    <a:pt x="545" y="52"/>
                    <a:pt x="544" y="52"/>
                    <a:pt x="544" y="52"/>
                  </a:cubicBezTo>
                  <a:cubicBezTo>
                    <a:pt x="544" y="53"/>
                    <a:pt x="544" y="53"/>
                    <a:pt x="545" y="53"/>
                  </a:cubicBezTo>
                  <a:cubicBezTo>
                    <a:pt x="545" y="53"/>
                    <a:pt x="546" y="54"/>
                    <a:pt x="546" y="54"/>
                  </a:cubicBezTo>
                  <a:cubicBezTo>
                    <a:pt x="546" y="54"/>
                    <a:pt x="546" y="54"/>
                    <a:pt x="546" y="54"/>
                  </a:cubicBezTo>
                  <a:cubicBezTo>
                    <a:pt x="547" y="55"/>
                    <a:pt x="548" y="55"/>
                    <a:pt x="548" y="57"/>
                  </a:cubicBezTo>
                  <a:close/>
                  <a:moveTo>
                    <a:pt x="547" y="52"/>
                  </a:moveTo>
                  <a:cubicBezTo>
                    <a:pt x="547" y="51"/>
                    <a:pt x="548" y="52"/>
                    <a:pt x="549" y="52"/>
                  </a:cubicBezTo>
                  <a:cubicBezTo>
                    <a:pt x="549" y="53"/>
                    <a:pt x="551" y="54"/>
                    <a:pt x="551" y="55"/>
                  </a:cubicBezTo>
                  <a:cubicBezTo>
                    <a:pt x="550" y="56"/>
                    <a:pt x="550" y="54"/>
                    <a:pt x="549" y="54"/>
                  </a:cubicBezTo>
                  <a:cubicBezTo>
                    <a:pt x="549" y="53"/>
                    <a:pt x="548" y="54"/>
                    <a:pt x="548" y="52"/>
                  </a:cubicBezTo>
                  <a:cubicBezTo>
                    <a:pt x="547" y="53"/>
                    <a:pt x="547" y="52"/>
                    <a:pt x="547" y="52"/>
                  </a:cubicBezTo>
                  <a:close/>
                  <a:moveTo>
                    <a:pt x="556" y="67"/>
                  </a:moveTo>
                  <a:cubicBezTo>
                    <a:pt x="555" y="67"/>
                    <a:pt x="555" y="65"/>
                    <a:pt x="555" y="64"/>
                  </a:cubicBezTo>
                  <a:cubicBezTo>
                    <a:pt x="553" y="64"/>
                    <a:pt x="553" y="62"/>
                    <a:pt x="552" y="60"/>
                  </a:cubicBezTo>
                  <a:cubicBezTo>
                    <a:pt x="550" y="61"/>
                    <a:pt x="551" y="59"/>
                    <a:pt x="549" y="59"/>
                  </a:cubicBezTo>
                  <a:cubicBezTo>
                    <a:pt x="549" y="58"/>
                    <a:pt x="549" y="57"/>
                    <a:pt x="548" y="57"/>
                  </a:cubicBezTo>
                  <a:cubicBezTo>
                    <a:pt x="549" y="56"/>
                    <a:pt x="550" y="58"/>
                    <a:pt x="551" y="59"/>
                  </a:cubicBezTo>
                  <a:cubicBezTo>
                    <a:pt x="552" y="59"/>
                    <a:pt x="551" y="57"/>
                    <a:pt x="551" y="57"/>
                  </a:cubicBezTo>
                  <a:cubicBezTo>
                    <a:pt x="552" y="57"/>
                    <a:pt x="552" y="56"/>
                    <a:pt x="553" y="56"/>
                  </a:cubicBezTo>
                  <a:cubicBezTo>
                    <a:pt x="552" y="59"/>
                    <a:pt x="554" y="59"/>
                    <a:pt x="553" y="62"/>
                  </a:cubicBezTo>
                  <a:cubicBezTo>
                    <a:pt x="553" y="62"/>
                    <a:pt x="554" y="61"/>
                    <a:pt x="554" y="61"/>
                  </a:cubicBezTo>
                  <a:cubicBezTo>
                    <a:pt x="556" y="62"/>
                    <a:pt x="556" y="64"/>
                    <a:pt x="557" y="65"/>
                  </a:cubicBezTo>
                  <a:cubicBezTo>
                    <a:pt x="557" y="65"/>
                    <a:pt x="556" y="65"/>
                    <a:pt x="556" y="67"/>
                  </a:cubicBezTo>
                  <a:close/>
                  <a:moveTo>
                    <a:pt x="556" y="60"/>
                  </a:moveTo>
                  <a:cubicBezTo>
                    <a:pt x="557" y="60"/>
                    <a:pt x="557" y="61"/>
                    <a:pt x="558" y="61"/>
                  </a:cubicBezTo>
                  <a:cubicBezTo>
                    <a:pt x="557" y="62"/>
                    <a:pt x="556" y="61"/>
                    <a:pt x="556" y="60"/>
                  </a:cubicBezTo>
                  <a:close/>
                  <a:moveTo>
                    <a:pt x="564" y="73"/>
                  </a:moveTo>
                  <a:cubicBezTo>
                    <a:pt x="563" y="73"/>
                    <a:pt x="563" y="73"/>
                    <a:pt x="563" y="72"/>
                  </a:cubicBezTo>
                  <a:cubicBezTo>
                    <a:pt x="562" y="72"/>
                    <a:pt x="561" y="72"/>
                    <a:pt x="561" y="71"/>
                  </a:cubicBezTo>
                  <a:cubicBezTo>
                    <a:pt x="562" y="70"/>
                    <a:pt x="563" y="73"/>
                    <a:pt x="565" y="72"/>
                  </a:cubicBezTo>
                  <a:cubicBezTo>
                    <a:pt x="564" y="72"/>
                    <a:pt x="564" y="73"/>
                    <a:pt x="565" y="73"/>
                  </a:cubicBezTo>
                  <a:cubicBezTo>
                    <a:pt x="565" y="74"/>
                    <a:pt x="564" y="74"/>
                    <a:pt x="564" y="73"/>
                  </a:cubicBezTo>
                  <a:close/>
                  <a:moveTo>
                    <a:pt x="574" y="82"/>
                  </a:moveTo>
                  <a:cubicBezTo>
                    <a:pt x="574" y="83"/>
                    <a:pt x="575" y="84"/>
                    <a:pt x="575" y="85"/>
                  </a:cubicBezTo>
                  <a:cubicBezTo>
                    <a:pt x="576" y="86"/>
                    <a:pt x="577" y="86"/>
                    <a:pt x="577" y="87"/>
                  </a:cubicBezTo>
                  <a:cubicBezTo>
                    <a:pt x="576" y="87"/>
                    <a:pt x="575" y="86"/>
                    <a:pt x="575" y="85"/>
                  </a:cubicBezTo>
                  <a:cubicBezTo>
                    <a:pt x="573" y="85"/>
                    <a:pt x="573" y="83"/>
                    <a:pt x="571" y="83"/>
                  </a:cubicBezTo>
                  <a:cubicBezTo>
                    <a:pt x="572" y="82"/>
                    <a:pt x="571" y="82"/>
                    <a:pt x="570" y="81"/>
                  </a:cubicBezTo>
                  <a:cubicBezTo>
                    <a:pt x="570" y="81"/>
                    <a:pt x="570" y="80"/>
                    <a:pt x="570" y="80"/>
                  </a:cubicBezTo>
                  <a:cubicBezTo>
                    <a:pt x="569" y="79"/>
                    <a:pt x="568" y="79"/>
                    <a:pt x="568" y="77"/>
                  </a:cubicBezTo>
                  <a:cubicBezTo>
                    <a:pt x="567" y="77"/>
                    <a:pt x="567" y="78"/>
                    <a:pt x="566" y="77"/>
                  </a:cubicBezTo>
                  <a:cubicBezTo>
                    <a:pt x="566" y="75"/>
                    <a:pt x="567" y="75"/>
                    <a:pt x="567" y="74"/>
                  </a:cubicBezTo>
                  <a:cubicBezTo>
                    <a:pt x="567" y="74"/>
                    <a:pt x="567" y="74"/>
                    <a:pt x="567" y="74"/>
                  </a:cubicBezTo>
                  <a:cubicBezTo>
                    <a:pt x="568" y="74"/>
                    <a:pt x="569" y="76"/>
                    <a:pt x="569" y="77"/>
                  </a:cubicBezTo>
                  <a:cubicBezTo>
                    <a:pt x="570" y="78"/>
                    <a:pt x="570" y="78"/>
                    <a:pt x="570" y="78"/>
                  </a:cubicBezTo>
                  <a:cubicBezTo>
                    <a:pt x="571" y="80"/>
                    <a:pt x="572" y="82"/>
                    <a:pt x="574" y="82"/>
                  </a:cubicBezTo>
                  <a:close/>
                  <a:moveTo>
                    <a:pt x="533" y="33"/>
                  </a:moveTo>
                  <a:cubicBezTo>
                    <a:pt x="533" y="34"/>
                    <a:pt x="534" y="34"/>
                    <a:pt x="534" y="35"/>
                  </a:cubicBezTo>
                  <a:cubicBezTo>
                    <a:pt x="535" y="35"/>
                    <a:pt x="535" y="35"/>
                    <a:pt x="535" y="36"/>
                  </a:cubicBezTo>
                  <a:cubicBezTo>
                    <a:pt x="536" y="36"/>
                    <a:pt x="536" y="35"/>
                    <a:pt x="537" y="35"/>
                  </a:cubicBezTo>
                  <a:cubicBezTo>
                    <a:pt x="537" y="36"/>
                    <a:pt x="539" y="36"/>
                    <a:pt x="539" y="37"/>
                  </a:cubicBezTo>
                  <a:cubicBezTo>
                    <a:pt x="540" y="37"/>
                    <a:pt x="540" y="37"/>
                    <a:pt x="540" y="37"/>
                  </a:cubicBezTo>
                  <a:cubicBezTo>
                    <a:pt x="541" y="38"/>
                    <a:pt x="540" y="38"/>
                    <a:pt x="542" y="38"/>
                  </a:cubicBezTo>
                  <a:cubicBezTo>
                    <a:pt x="542" y="39"/>
                    <a:pt x="543" y="39"/>
                    <a:pt x="543" y="40"/>
                  </a:cubicBezTo>
                  <a:cubicBezTo>
                    <a:pt x="544" y="40"/>
                    <a:pt x="543" y="40"/>
                    <a:pt x="544" y="40"/>
                  </a:cubicBezTo>
                  <a:cubicBezTo>
                    <a:pt x="545" y="42"/>
                    <a:pt x="548" y="43"/>
                    <a:pt x="549" y="45"/>
                  </a:cubicBezTo>
                  <a:cubicBezTo>
                    <a:pt x="550" y="46"/>
                    <a:pt x="551" y="46"/>
                    <a:pt x="551" y="47"/>
                  </a:cubicBezTo>
                  <a:cubicBezTo>
                    <a:pt x="553" y="48"/>
                    <a:pt x="553" y="48"/>
                    <a:pt x="553" y="48"/>
                  </a:cubicBezTo>
                  <a:cubicBezTo>
                    <a:pt x="554" y="49"/>
                    <a:pt x="556" y="49"/>
                    <a:pt x="556" y="51"/>
                  </a:cubicBezTo>
                  <a:cubicBezTo>
                    <a:pt x="558" y="51"/>
                    <a:pt x="558" y="51"/>
                    <a:pt x="558" y="51"/>
                  </a:cubicBezTo>
                  <a:cubicBezTo>
                    <a:pt x="558" y="53"/>
                    <a:pt x="560" y="53"/>
                    <a:pt x="560" y="54"/>
                  </a:cubicBezTo>
                  <a:cubicBezTo>
                    <a:pt x="561" y="54"/>
                    <a:pt x="560" y="54"/>
                    <a:pt x="561" y="54"/>
                  </a:cubicBezTo>
                  <a:cubicBezTo>
                    <a:pt x="561" y="54"/>
                    <a:pt x="561" y="55"/>
                    <a:pt x="562" y="55"/>
                  </a:cubicBezTo>
                  <a:cubicBezTo>
                    <a:pt x="563" y="55"/>
                    <a:pt x="563" y="56"/>
                    <a:pt x="563" y="56"/>
                  </a:cubicBezTo>
                  <a:cubicBezTo>
                    <a:pt x="563" y="57"/>
                    <a:pt x="564" y="57"/>
                    <a:pt x="564" y="57"/>
                  </a:cubicBezTo>
                  <a:cubicBezTo>
                    <a:pt x="565" y="57"/>
                    <a:pt x="565" y="58"/>
                    <a:pt x="566" y="58"/>
                  </a:cubicBezTo>
                  <a:cubicBezTo>
                    <a:pt x="567" y="61"/>
                    <a:pt x="570" y="62"/>
                    <a:pt x="572" y="63"/>
                  </a:cubicBezTo>
                  <a:cubicBezTo>
                    <a:pt x="572" y="65"/>
                    <a:pt x="570" y="63"/>
                    <a:pt x="569" y="63"/>
                  </a:cubicBezTo>
                  <a:cubicBezTo>
                    <a:pt x="569" y="63"/>
                    <a:pt x="568" y="62"/>
                    <a:pt x="568" y="61"/>
                  </a:cubicBezTo>
                  <a:cubicBezTo>
                    <a:pt x="565" y="61"/>
                    <a:pt x="565" y="57"/>
                    <a:pt x="561" y="57"/>
                  </a:cubicBezTo>
                  <a:cubicBezTo>
                    <a:pt x="561" y="56"/>
                    <a:pt x="560" y="56"/>
                    <a:pt x="560" y="55"/>
                  </a:cubicBezTo>
                  <a:cubicBezTo>
                    <a:pt x="559" y="55"/>
                    <a:pt x="559" y="53"/>
                    <a:pt x="558" y="53"/>
                  </a:cubicBezTo>
                  <a:cubicBezTo>
                    <a:pt x="558" y="52"/>
                    <a:pt x="556" y="53"/>
                    <a:pt x="557" y="51"/>
                  </a:cubicBezTo>
                  <a:cubicBezTo>
                    <a:pt x="556" y="52"/>
                    <a:pt x="555" y="51"/>
                    <a:pt x="555" y="52"/>
                  </a:cubicBezTo>
                  <a:cubicBezTo>
                    <a:pt x="555" y="51"/>
                    <a:pt x="554" y="51"/>
                    <a:pt x="554" y="50"/>
                  </a:cubicBezTo>
                  <a:cubicBezTo>
                    <a:pt x="554" y="49"/>
                    <a:pt x="553" y="49"/>
                    <a:pt x="553" y="49"/>
                  </a:cubicBezTo>
                  <a:cubicBezTo>
                    <a:pt x="553" y="48"/>
                    <a:pt x="553" y="48"/>
                    <a:pt x="552" y="48"/>
                  </a:cubicBezTo>
                  <a:cubicBezTo>
                    <a:pt x="552" y="48"/>
                    <a:pt x="552" y="49"/>
                    <a:pt x="552" y="49"/>
                  </a:cubicBezTo>
                  <a:cubicBezTo>
                    <a:pt x="551" y="48"/>
                    <a:pt x="551" y="49"/>
                    <a:pt x="550" y="48"/>
                  </a:cubicBezTo>
                  <a:cubicBezTo>
                    <a:pt x="550" y="48"/>
                    <a:pt x="550" y="47"/>
                    <a:pt x="550" y="47"/>
                  </a:cubicBezTo>
                  <a:cubicBezTo>
                    <a:pt x="549" y="47"/>
                    <a:pt x="548" y="46"/>
                    <a:pt x="547" y="45"/>
                  </a:cubicBezTo>
                  <a:cubicBezTo>
                    <a:pt x="547" y="45"/>
                    <a:pt x="545" y="44"/>
                    <a:pt x="544" y="43"/>
                  </a:cubicBezTo>
                  <a:cubicBezTo>
                    <a:pt x="544" y="43"/>
                    <a:pt x="544" y="43"/>
                    <a:pt x="543" y="42"/>
                  </a:cubicBezTo>
                  <a:cubicBezTo>
                    <a:pt x="543" y="42"/>
                    <a:pt x="543" y="42"/>
                    <a:pt x="542" y="42"/>
                  </a:cubicBezTo>
                  <a:cubicBezTo>
                    <a:pt x="542" y="41"/>
                    <a:pt x="542" y="41"/>
                    <a:pt x="542" y="41"/>
                  </a:cubicBezTo>
                  <a:cubicBezTo>
                    <a:pt x="542" y="40"/>
                    <a:pt x="541" y="40"/>
                    <a:pt x="541" y="40"/>
                  </a:cubicBezTo>
                  <a:cubicBezTo>
                    <a:pt x="540" y="40"/>
                    <a:pt x="540" y="39"/>
                    <a:pt x="539" y="39"/>
                  </a:cubicBezTo>
                  <a:cubicBezTo>
                    <a:pt x="539" y="37"/>
                    <a:pt x="536" y="38"/>
                    <a:pt x="537" y="36"/>
                  </a:cubicBezTo>
                  <a:cubicBezTo>
                    <a:pt x="535" y="36"/>
                    <a:pt x="536" y="37"/>
                    <a:pt x="535" y="37"/>
                  </a:cubicBezTo>
                  <a:cubicBezTo>
                    <a:pt x="534" y="36"/>
                    <a:pt x="534" y="36"/>
                    <a:pt x="534" y="35"/>
                  </a:cubicBezTo>
                  <a:cubicBezTo>
                    <a:pt x="533" y="36"/>
                    <a:pt x="533" y="34"/>
                    <a:pt x="531" y="33"/>
                  </a:cubicBezTo>
                  <a:cubicBezTo>
                    <a:pt x="531" y="32"/>
                    <a:pt x="532" y="33"/>
                    <a:pt x="533" y="33"/>
                  </a:cubicBezTo>
                  <a:close/>
                  <a:moveTo>
                    <a:pt x="520" y="33"/>
                  </a:moveTo>
                  <a:cubicBezTo>
                    <a:pt x="522" y="33"/>
                    <a:pt x="523" y="35"/>
                    <a:pt x="525" y="35"/>
                  </a:cubicBezTo>
                  <a:cubicBezTo>
                    <a:pt x="525" y="36"/>
                    <a:pt x="526" y="36"/>
                    <a:pt x="526" y="36"/>
                  </a:cubicBezTo>
                  <a:cubicBezTo>
                    <a:pt x="527" y="37"/>
                    <a:pt x="528" y="37"/>
                    <a:pt x="529" y="38"/>
                  </a:cubicBezTo>
                  <a:cubicBezTo>
                    <a:pt x="529" y="40"/>
                    <a:pt x="528" y="39"/>
                    <a:pt x="528" y="38"/>
                  </a:cubicBezTo>
                  <a:cubicBezTo>
                    <a:pt x="527" y="38"/>
                    <a:pt x="526" y="37"/>
                    <a:pt x="525" y="37"/>
                  </a:cubicBezTo>
                  <a:cubicBezTo>
                    <a:pt x="524" y="36"/>
                    <a:pt x="524" y="36"/>
                    <a:pt x="523" y="35"/>
                  </a:cubicBezTo>
                  <a:cubicBezTo>
                    <a:pt x="522" y="35"/>
                    <a:pt x="521" y="34"/>
                    <a:pt x="520" y="33"/>
                  </a:cubicBezTo>
                  <a:cubicBezTo>
                    <a:pt x="519" y="33"/>
                    <a:pt x="519" y="33"/>
                    <a:pt x="519" y="33"/>
                  </a:cubicBezTo>
                  <a:cubicBezTo>
                    <a:pt x="520" y="33"/>
                    <a:pt x="520" y="33"/>
                    <a:pt x="520" y="33"/>
                  </a:cubicBezTo>
                  <a:close/>
                  <a:moveTo>
                    <a:pt x="269" y="357"/>
                  </a:moveTo>
                  <a:cubicBezTo>
                    <a:pt x="271" y="358"/>
                    <a:pt x="272" y="358"/>
                    <a:pt x="274" y="358"/>
                  </a:cubicBezTo>
                  <a:cubicBezTo>
                    <a:pt x="274" y="356"/>
                    <a:pt x="273" y="356"/>
                    <a:pt x="273" y="356"/>
                  </a:cubicBezTo>
                  <a:cubicBezTo>
                    <a:pt x="271" y="356"/>
                    <a:pt x="269" y="355"/>
                    <a:pt x="269" y="357"/>
                  </a:cubicBezTo>
                  <a:close/>
                  <a:moveTo>
                    <a:pt x="270" y="353"/>
                  </a:moveTo>
                  <a:cubicBezTo>
                    <a:pt x="270" y="354"/>
                    <a:pt x="270" y="354"/>
                    <a:pt x="270" y="354"/>
                  </a:cubicBezTo>
                  <a:cubicBezTo>
                    <a:pt x="271" y="354"/>
                    <a:pt x="271" y="354"/>
                    <a:pt x="271" y="354"/>
                  </a:cubicBezTo>
                  <a:cubicBezTo>
                    <a:pt x="271" y="354"/>
                    <a:pt x="271" y="353"/>
                    <a:pt x="270" y="353"/>
                  </a:cubicBezTo>
                  <a:close/>
                  <a:moveTo>
                    <a:pt x="271" y="353"/>
                  </a:moveTo>
                  <a:cubicBezTo>
                    <a:pt x="271" y="354"/>
                    <a:pt x="271" y="354"/>
                    <a:pt x="271" y="354"/>
                  </a:cubicBezTo>
                  <a:cubicBezTo>
                    <a:pt x="272" y="354"/>
                    <a:pt x="272" y="354"/>
                    <a:pt x="272" y="354"/>
                  </a:cubicBezTo>
                  <a:cubicBezTo>
                    <a:pt x="273" y="353"/>
                    <a:pt x="272" y="353"/>
                    <a:pt x="271" y="353"/>
                  </a:cubicBezTo>
                  <a:close/>
                  <a:moveTo>
                    <a:pt x="268" y="352"/>
                  </a:moveTo>
                  <a:cubicBezTo>
                    <a:pt x="268" y="352"/>
                    <a:pt x="268" y="352"/>
                    <a:pt x="268" y="353"/>
                  </a:cubicBezTo>
                  <a:cubicBezTo>
                    <a:pt x="269" y="353"/>
                    <a:pt x="269" y="353"/>
                    <a:pt x="269" y="353"/>
                  </a:cubicBezTo>
                  <a:cubicBezTo>
                    <a:pt x="269" y="352"/>
                    <a:pt x="269" y="352"/>
                    <a:pt x="268" y="352"/>
                  </a:cubicBezTo>
                  <a:close/>
                  <a:moveTo>
                    <a:pt x="288" y="352"/>
                  </a:moveTo>
                  <a:cubicBezTo>
                    <a:pt x="286" y="352"/>
                    <a:pt x="286" y="352"/>
                    <a:pt x="286" y="352"/>
                  </a:cubicBezTo>
                  <a:cubicBezTo>
                    <a:pt x="286" y="353"/>
                    <a:pt x="287" y="353"/>
                    <a:pt x="287" y="354"/>
                  </a:cubicBezTo>
                  <a:cubicBezTo>
                    <a:pt x="289" y="355"/>
                    <a:pt x="288" y="354"/>
                    <a:pt x="288" y="352"/>
                  </a:cubicBezTo>
                  <a:close/>
                  <a:moveTo>
                    <a:pt x="291" y="351"/>
                  </a:moveTo>
                  <a:cubicBezTo>
                    <a:pt x="291" y="352"/>
                    <a:pt x="291" y="352"/>
                    <a:pt x="290" y="352"/>
                  </a:cubicBezTo>
                  <a:cubicBezTo>
                    <a:pt x="290" y="352"/>
                    <a:pt x="290" y="352"/>
                    <a:pt x="289" y="352"/>
                  </a:cubicBezTo>
                  <a:cubicBezTo>
                    <a:pt x="289" y="354"/>
                    <a:pt x="293" y="352"/>
                    <a:pt x="291" y="351"/>
                  </a:cubicBezTo>
                  <a:close/>
                  <a:moveTo>
                    <a:pt x="275" y="356"/>
                  </a:moveTo>
                  <a:cubicBezTo>
                    <a:pt x="276" y="357"/>
                    <a:pt x="278" y="356"/>
                    <a:pt x="278" y="355"/>
                  </a:cubicBezTo>
                  <a:cubicBezTo>
                    <a:pt x="277" y="354"/>
                    <a:pt x="276" y="354"/>
                    <a:pt x="276" y="353"/>
                  </a:cubicBezTo>
                  <a:cubicBezTo>
                    <a:pt x="276" y="353"/>
                    <a:pt x="275" y="352"/>
                    <a:pt x="275" y="353"/>
                  </a:cubicBezTo>
                  <a:cubicBezTo>
                    <a:pt x="276" y="353"/>
                    <a:pt x="276" y="355"/>
                    <a:pt x="276" y="355"/>
                  </a:cubicBezTo>
                  <a:cubicBezTo>
                    <a:pt x="276" y="355"/>
                    <a:pt x="275" y="355"/>
                    <a:pt x="275" y="356"/>
                  </a:cubicBezTo>
                  <a:close/>
                  <a:moveTo>
                    <a:pt x="267" y="354"/>
                  </a:moveTo>
                  <a:cubicBezTo>
                    <a:pt x="267" y="355"/>
                    <a:pt x="268" y="355"/>
                    <a:pt x="268" y="355"/>
                  </a:cubicBezTo>
                  <a:cubicBezTo>
                    <a:pt x="269" y="354"/>
                    <a:pt x="268" y="354"/>
                    <a:pt x="267" y="354"/>
                  </a:cubicBezTo>
                  <a:close/>
                  <a:moveTo>
                    <a:pt x="281" y="352"/>
                  </a:moveTo>
                  <a:cubicBezTo>
                    <a:pt x="281" y="353"/>
                    <a:pt x="282" y="353"/>
                    <a:pt x="282" y="353"/>
                  </a:cubicBezTo>
                  <a:cubicBezTo>
                    <a:pt x="283" y="354"/>
                    <a:pt x="282" y="354"/>
                    <a:pt x="283" y="355"/>
                  </a:cubicBezTo>
                  <a:cubicBezTo>
                    <a:pt x="283" y="355"/>
                    <a:pt x="284" y="355"/>
                    <a:pt x="284" y="355"/>
                  </a:cubicBezTo>
                  <a:cubicBezTo>
                    <a:pt x="285" y="354"/>
                    <a:pt x="284" y="353"/>
                    <a:pt x="286" y="353"/>
                  </a:cubicBezTo>
                  <a:cubicBezTo>
                    <a:pt x="286" y="352"/>
                    <a:pt x="286" y="350"/>
                    <a:pt x="285" y="350"/>
                  </a:cubicBezTo>
                  <a:cubicBezTo>
                    <a:pt x="284" y="352"/>
                    <a:pt x="283" y="353"/>
                    <a:pt x="281" y="352"/>
                  </a:cubicBezTo>
                  <a:close/>
                  <a:moveTo>
                    <a:pt x="279" y="355"/>
                  </a:moveTo>
                  <a:cubicBezTo>
                    <a:pt x="280" y="355"/>
                    <a:pt x="279" y="353"/>
                    <a:pt x="278" y="353"/>
                  </a:cubicBezTo>
                  <a:cubicBezTo>
                    <a:pt x="278" y="355"/>
                    <a:pt x="279" y="355"/>
                    <a:pt x="279" y="355"/>
                  </a:cubicBezTo>
                  <a:close/>
                  <a:moveTo>
                    <a:pt x="176" y="418"/>
                  </a:moveTo>
                  <a:cubicBezTo>
                    <a:pt x="178" y="419"/>
                    <a:pt x="179" y="417"/>
                    <a:pt x="179" y="415"/>
                  </a:cubicBezTo>
                  <a:cubicBezTo>
                    <a:pt x="178" y="415"/>
                    <a:pt x="178" y="415"/>
                    <a:pt x="178" y="415"/>
                  </a:cubicBezTo>
                  <a:cubicBezTo>
                    <a:pt x="178" y="417"/>
                    <a:pt x="176" y="416"/>
                    <a:pt x="176" y="418"/>
                  </a:cubicBezTo>
                  <a:close/>
                  <a:moveTo>
                    <a:pt x="166" y="436"/>
                  </a:moveTo>
                  <a:cubicBezTo>
                    <a:pt x="166" y="437"/>
                    <a:pt x="167" y="437"/>
                    <a:pt x="167" y="437"/>
                  </a:cubicBezTo>
                  <a:cubicBezTo>
                    <a:pt x="167" y="437"/>
                    <a:pt x="167" y="436"/>
                    <a:pt x="166" y="436"/>
                  </a:cubicBezTo>
                  <a:close/>
                  <a:moveTo>
                    <a:pt x="196" y="397"/>
                  </a:moveTo>
                  <a:cubicBezTo>
                    <a:pt x="196" y="395"/>
                    <a:pt x="196" y="395"/>
                    <a:pt x="197" y="395"/>
                  </a:cubicBezTo>
                  <a:cubicBezTo>
                    <a:pt x="197" y="395"/>
                    <a:pt x="197" y="395"/>
                    <a:pt x="197" y="394"/>
                  </a:cubicBezTo>
                  <a:cubicBezTo>
                    <a:pt x="197" y="394"/>
                    <a:pt x="197" y="395"/>
                    <a:pt x="197" y="395"/>
                  </a:cubicBezTo>
                  <a:cubicBezTo>
                    <a:pt x="198" y="394"/>
                    <a:pt x="198" y="393"/>
                    <a:pt x="198" y="393"/>
                  </a:cubicBezTo>
                  <a:cubicBezTo>
                    <a:pt x="197" y="392"/>
                    <a:pt x="197" y="393"/>
                    <a:pt x="196" y="394"/>
                  </a:cubicBezTo>
                  <a:cubicBezTo>
                    <a:pt x="196" y="394"/>
                    <a:pt x="196" y="394"/>
                    <a:pt x="195" y="394"/>
                  </a:cubicBezTo>
                  <a:cubicBezTo>
                    <a:pt x="195" y="395"/>
                    <a:pt x="195" y="396"/>
                    <a:pt x="195" y="396"/>
                  </a:cubicBezTo>
                  <a:cubicBezTo>
                    <a:pt x="195" y="396"/>
                    <a:pt x="195" y="396"/>
                    <a:pt x="195" y="396"/>
                  </a:cubicBezTo>
                  <a:cubicBezTo>
                    <a:pt x="195" y="396"/>
                    <a:pt x="195" y="397"/>
                    <a:pt x="194" y="397"/>
                  </a:cubicBezTo>
                  <a:cubicBezTo>
                    <a:pt x="194" y="397"/>
                    <a:pt x="194" y="397"/>
                    <a:pt x="194" y="397"/>
                  </a:cubicBezTo>
                  <a:cubicBezTo>
                    <a:pt x="194" y="397"/>
                    <a:pt x="194" y="398"/>
                    <a:pt x="194" y="399"/>
                  </a:cubicBezTo>
                  <a:cubicBezTo>
                    <a:pt x="194" y="399"/>
                    <a:pt x="193" y="399"/>
                    <a:pt x="193" y="399"/>
                  </a:cubicBezTo>
                  <a:cubicBezTo>
                    <a:pt x="193" y="399"/>
                    <a:pt x="193" y="400"/>
                    <a:pt x="193" y="400"/>
                  </a:cubicBezTo>
                  <a:cubicBezTo>
                    <a:pt x="194" y="401"/>
                    <a:pt x="194" y="399"/>
                    <a:pt x="194" y="399"/>
                  </a:cubicBezTo>
                  <a:cubicBezTo>
                    <a:pt x="195" y="399"/>
                    <a:pt x="195" y="399"/>
                    <a:pt x="195" y="399"/>
                  </a:cubicBezTo>
                  <a:cubicBezTo>
                    <a:pt x="195" y="399"/>
                    <a:pt x="195" y="399"/>
                    <a:pt x="195" y="399"/>
                  </a:cubicBezTo>
                  <a:cubicBezTo>
                    <a:pt x="195" y="399"/>
                    <a:pt x="196" y="398"/>
                    <a:pt x="196" y="398"/>
                  </a:cubicBezTo>
                  <a:cubicBezTo>
                    <a:pt x="196" y="398"/>
                    <a:pt x="196" y="397"/>
                    <a:pt x="196" y="397"/>
                  </a:cubicBezTo>
                  <a:close/>
                  <a:moveTo>
                    <a:pt x="265" y="356"/>
                  </a:moveTo>
                  <a:cubicBezTo>
                    <a:pt x="265" y="356"/>
                    <a:pt x="265" y="356"/>
                    <a:pt x="265" y="356"/>
                  </a:cubicBezTo>
                  <a:cubicBezTo>
                    <a:pt x="265" y="356"/>
                    <a:pt x="265" y="356"/>
                    <a:pt x="265" y="356"/>
                  </a:cubicBezTo>
                  <a:cubicBezTo>
                    <a:pt x="265" y="356"/>
                    <a:pt x="265" y="356"/>
                    <a:pt x="265" y="356"/>
                  </a:cubicBezTo>
                  <a:cubicBezTo>
                    <a:pt x="265" y="356"/>
                    <a:pt x="266" y="356"/>
                    <a:pt x="266" y="356"/>
                  </a:cubicBezTo>
                  <a:cubicBezTo>
                    <a:pt x="266" y="356"/>
                    <a:pt x="266" y="355"/>
                    <a:pt x="266" y="355"/>
                  </a:cubicBezTo>
                  <a:cubicBezTo>
                    <a:pt x="266" y="355"/>
                    <a:pt x="266" y="355"/>
                    <a:pt x="266" y="355"/>
                  </a:cubicBezTo>
                  <a:cubicBezTo>
                    <a:pt x="266" y="355"/>
                    <a:pt x="265" y="355"/>
                    <a:pt x="265" y="355"/>
                  </a:cubicBezTo>
                  <a:cubicBezTo>
                    <a:pt x="265" y="355"/>
                    <a:pt x="265" y="355"/>
                    <a:pt x="265" y="355"/>
                  </a:cubicBezTo>
                  <a:cubicBezTo>
                    <a:pt x="264" y="355"/>
                    <a:pt x="264" y="355"/>
                    <a:pt x="264" y="356"/>
                  </a:cubicBezTo>
                  <a:cubicBezTo>
                    <a:pt x="264" y="356"/>
                    <a:pt x="264" y="356"/>
                    <a:pt x="264" y="356"/>
                  </a:cubicBezTo>
                  <a:cubicBezTo>
                    <a:pt x="264" y="356"/>
                    <a:pt x="264" y="356"/>
                    <a:pt x="264" y="356"/>
                  </a:cubicBezTo>
                  <a:cubicBezTo>
                    <a:pt x="263" y="356"/>
                    <a:pt x="262" y="356"/>
                    <a:pt x="262" y="356"/>
                  </a:cubicBezTo>
                  <a:cubicBezTo>
                    <a:pt x="262" y="356"/>
                    <a:pt x="261" y="356"/>
                    <a:pt x="261" y="357"/>
                  </a:cubicBezTo>
                  <a:cubicBezTo>
                    <a:pt x="262" y="357"/>
                    <a:pt x="262" y="357"/>
                    <a:pt x="263" y="357"/>
                  </a:cubicBezTo>
                  <a:cubicBezTo>
                    <a:pt x="263" y="357"/>
                    <a:pt x="263" y="357"/>
                    <a:pt x="263" y="357"/>
                  </a:cubicBezTo>
                  <a:cubicBezTo>
                    <a:pt x="264" y="356"/>
                    <a:pt x="264" y="356"/>
                    <a:pt x="264" y="356"/>
                  </a:cubicBezTo>
                  <a:cubicBezTo>
                    <a:pt x="264" y="356"/>
                    <a:pt x="264" y="356"/>
                    <a:pt x="265" y="356"/>
                  </a:cubicBezTo>
                  <a:close/>
                  <a:moveTo>
                    <a:pt x="168" y="431"/>
                  </a:moveTo>
                  <a:cubicBezTo>
                    <a:pt x="168" y="431"/>
                    <a:pt x="168" y="431"/>
                    <a:pt x="168" y="431"/>
                  </a:cubicBezTo>
                  <a:cubicBezTo>
                    <a:pt x="168" y="430"/>
                    <a:pt x="168" y="430"/>
                    <a:pt x="168" y="430"/>
                  </a:cubicBezTo>
                  <a:cubicBezTo>
                    <a:pt x="169" y="430"/>
                    <a:pt x="169" y="430"/>
                    <a:pt x="169" y="430"/>
                  </a:cubicBezTo>
                  <a:cubicBezTo>
                    <a:pt x="169" y="430"/>
                    <a:pt x="169" y="429"/>
                    <a:pt x="169" y="429"/>
                  </a:cubicBezTo>
                  <a:cubicBezTo>
                    <a:pt x="170" y="429"/>
                    <a:pt x="169" y="428"/>
                    <a:pt x="169" y="428"/>
                  </a:cubicBezTo>
                  <a:cubicBezTo>
                    <a:pt x="169" y="429"/>
                    <a:pt x="168" y="428"/>
                    <a:pt x="168" y="429"/>
                  </a:cubicBezTo>
                  <a:cubicBezTo>
                    <a:pt x="167" y="429"/>
                    <a:pt x="167" y="431"/>
                    <a:pt x="168" y="431"/>
                  </a:cubicBezTo>
                  <a:close/>
                  <a:moveTo>
                    <a:pt x="170" y="427"/>
                  </a:moveTo>
                  <a:cubicBezTo>
                    <a:pt x="169" y="427"/>
                    <a:pt x="170" y="428"/>
                    <a:pt x="170" y="428"/>
                  </a:cubicBezTo>
                  <a:cubicBezTo>
                    <a:pt x="170" y="427"/>
                    <a:pt x="170" y="428"/>
                    <a:pt x="171" y="427"/>
                  </a:cubicBezTo>
                  <a:cubicBezTo>
                    <a:pt x="171" y="427"/>
                    <a:pt x="171" y="426"/>
                    <a:pt x="172" y="425"/>
                  </a:cubicBezTo>
                  <a:cubicBezTo>
                    <a:pt x="172" y="425"/>
                    <a:pt x="172" y="425"/>
                    <a:pt x="172" y="425"/>
                  </a:cubicBezTo>
                  <a:cubicBezTo>
                    <a:pt x="172" y="425"/>
                    <a:pt x="172" y="425"/>
                    <a:pt x="172" y="425"/>
                  </a:cubicBezTo>
                  <a:cubicBezTo>
                    <a:pt x="172" y="425"/>
                    <a:pt x="172" y="425"/>
                    <a:pt x="172" y="425"/>
                  </a:cubicBezTo>
                  <a:cubicBezTo>
                    <a:pt x="172" y="425"/>
                    <a:pt x="172" y="425"/>
                    <a:pt x="172" y="424"/>
                  </a:cubicBezTo>
                  <a:cubicBezTo>
                    <a:pt x="173" y="424"/>
                    <a:pt x="173" y="423"/>
                    <a:pt x="172" y="423"/>
                  </a:cubicBezTo>
                  <a:cubicBezTo>
                    <a:pt x="172" y="424"/>
                    <a:pt x="171" y="424"/>
                    <a:pt x="170" y="425"/>
                  </a:cubicBezTo>
                  <a:cubicBezTo>
                    <a:pt x="170" y="425"/>
                    <a:pt x="170" y="426"/>
                    <a:pt x="170" y="426"/>
                  </a:cubicBezTo>
                  <a:cubicBezTo>
                    <a:pt x="170" y="427"/>
                    <a:pt x="170" y="427"/>
                    <a:pt x="170" y="427"/>
                  </a:cubicBezTo>
                  <a:close/>
                  <a:moveTo>
                    <a:pt x="242" y="364"/>
                  </a:moveTo>
                  <a:cubicBezTo>
                    <a:pt x="242" y="364"/>
                    <a:pt x="243" y="364"/>
                    <a:pt x="244" y="364"/>
                  </a:cubicBezTo>
                  <a:cubicBezTo>
                    <a:pt x="244" y="364"/>
                    <a:pt x="244" y="364"/>
                    <a:pt x="244" y="364"/>
                  </a:cubicBezTo>
                  <a:cubicBezTo>
                    <a:pt x="244" y="364"/>
                    <a:pt x="244" y="364"/>
                    <a:pt x="244" y="364"/>
                  </a:cubicBezTo>
                  <a:cubicBezTo>
                    <a:pt x="244" y="363"/>
                    <a:pt x="243" y="362"/>
                    <a:pt x="243" y="361"/>
                  </a:cubicBezTo>
                  <a:cubicBezTo>
                    <a:pt x="243" y="361"/>
                    <a:pt x="242" y="361"/>
                    <a:pt x="242" y="362"/>
                  </a:cubicBezTo>
                  <a:cubicBezTo>
                    <a:pt x="243" y="362"/>
                    <a:pt x="241" y="363"/>
                    <a:pt x="242" y="364"/>
                  </a:cubicBezTo>
                  <a:close/>
                  <a:moveTo>
                    <a:pt x="186" y="408"/>
                  </a:moveTo>
                  <a:cubicBezTo>
                    <a:pt x="185" y="408"/>
                    <a:pt x="184" y="408"/>
                    <a:pt x="183" y="408"/>
                  </a:cubicBezTo>
                  <a:cubicBezTo>
                    <a:pt x="183" y="409"/>
                    <a:pt x="183" y="410"/>
                    <a:pt x="182" y="410"/>
                  </a:cubicBezTo>
                  <a:cubicBezTo>
                    <a:pt x="182" y="411"/>
                    <a:pt x="181" y="411"/>
                    <a:pt x="181" y="413"/>
                  </a:cubicBezTo>
                  <a:cubicBezTo>
                    <a:pt x="182" y="413"/>
                    <a:pt x="182" y="411"/>
                    <a:pt x="183" y="411"/>
                  </a:cubicBezTo>
                  <a:cubicBezTo>
                    <a:pt x="184" y="411"/>
                    <a:pt x="184" y="410"/>
                    <a:pt x="184" y="410"/>
                  </a:cubicBezTo>
                  <a:cubicBezTo>
                    <a:pt x="185" y="410"/>
                    <a:pt x="185" y="410"/>
                    <a:pt x="186" y="410"/>
                  </a:cubicBezTo>
                  <a:cubicBezTo>
                    <a:pt x="186" y="408"/>
                    <a:pt x="189" y="409"/>
                    <a:pt x="188" y="406"/>
                  </a:cubicBezTo>
                  <a:cubicBezTo>
                    <a:pt x="187" y="406"/>
                    <a:pt x="187" y="406"/>
                    <a:pt x="187" y="406"/>
                  </a:cubicBezTo>
                  <a:cubicBezTo>
                    <a:pt x="187" y="407"/>
                    <a:pt x="186" y="407"/>
                    <a:pt x="186" y="408"/>
                  </a:cubicBezTo>
                  <a:close/>
                  <a:moveTo>
                    <a:pt x="734" y="573"/>
                  </a:moveTo>
                  <a:cubicBezTo>
                    <a:pt x="734" y="573"/>
                    <a:pt x="734" y="574"/>
                    <a:pt x="733" y="575"/>
                  </a:cubicBezTo>
                  <a:cubicBezTo>
                    <a:pt x="733" y="575"/>
                    <a:pt x="732" y="576"/>
                    <a:pt x="732" y="577"/>
                  </a:cubicBezTo>
                  <a:cubicBezTo>
                    <a:pt x="732" y="577"/>
                    <a:pt x="731" y="577"/>
                    <a:pt x="731" y="577"/>
                  </a:cubicBezTo>
                  <a:cubicBezTo>
                    <a:pt x="731" y="577"/>
                    <a:pt x="731" y="577"/>
                    <a:pt x="731" y="577"/>
                  </a:cubicBezTo>
                  <a:cubicBezTo>
                    <a:pt x="731" y="577"/>
                    <a:pt x="732" y="576"/>
                    <a:pt x="732" y="576"/>
                  </a:cubicBezTo>
                  <a:cubicBezTo>
                    <a:pt x="732" y="576"/>
                    <a:pt x="732" y="576"/>
                    <a:pt x="732" y="575"/>
                  </a:cubicBezTo>
                  <a:cubicBezTo>
                    <a:pt x="732" y="575"/>
                    <a:pt x="732" y="575"/>
                    <a:pt x="732" y="575"/>
                  </a:cubicBezTo>
                  <a:cubicBezTo>
                    <a:pt x="732" y="574"/>
                    <a:pt x="733" y="574"/>
                    <a:pt x="733" y="574"/>
                  </a:cubicBezTo>
                  <a:cubicBezTo>
                    <a:pt x="733" y="574"/>
                    <a:pt x="732" y="574"/>
                    <a:pt x="732" y="573"/>
                  </a:cubicBezTo>
                  <a:cubicBezTo>
                    <a:pt x="730" y="573"/>
                    <a:pt x="731" y="575"/>
                    <a:pt x="730" y="575"/>
                  </a:cubicBezTo>
                  <a:cubicBezTo>
                    <a:pt x="730" y="575"/>
                    <a:pt x="730" y="576"/>
                    <a:pt x="729" y="576"/>
                  </a:cubicBezTo>
                  <a:cubicBezTo>
                    <a:pt x="729" y="576"/>
                    <a:pt x="729" y="577"/>
                    <a:pt x="729" y="577"/>
                  </a:cubicBezTo>
                  <a:cubicBezTo>
                    <a:pt x="728" y="577"/>
                    <a:pt x="728" y="578"/>
                    <a:pt x="727" y="578"/>
                  </a:cubicBezTo>
                  <a:cubicBezTo>
                    <a:pt x="727" y="578"/>
                    <a:pt x="727" y="578"/>
                    <a:pt x="727" y="578"/>
                  </a:cubicBezTo>
                  <a:cubicBezTo>
                    <a:pt x="727" y="578"/>
                    <a:pt x="727" y="579"/>
                    <a:pt x="727" y="579"/>
                  </a:cubicBezTo>
                  <a:cubicBezTo>
                    <a:pt x="726" y="579"/>
                    <a:pt x="726" y="579"/>
                    <a:pt x="726" y="579"/>
                  </a:cubicBezTo>
                  <a:cubicBezTo>
                    <a:pt x="726" y="579"/>
                    <a:pt x="725" y="580"/>
                    <a:pt x="725" y="580"/>
                  </a:cubicBezTo>
                  <a:cubicBezTo>
                    <a:pt x="724" y="580"/>
                    <a:pt x="724" y="580"/>
                    <a:pt x="724" y="581"/>
                  </a:cubicBezTo>
                  <a:cubicBezTo>
                    <a:pt x="724" y="581"/>
                    <a:pt x="723" y="581"/>
                    <a:pt x="723" y="581"/>
                  </a:cubicBezTo>
                  <a:cubicBezTo>
                    <a:pt x="723" y="582"/>
                    <a:pt x="723" y="582"/>
                    <a:pt x="722" y="582"/>
                  </a:cubicBezTo>
                  <a:cubicBezTo>
                    <a:pt x="722" y="583"/>
                    <a:pt x="721" y="584"/>
                    <a:pt x="721" y="584"/>
                  </a:cubicBezTo>
                  <a:cubicBezTo>
                    <a:pt x="720" y="584"/>
                    <a:pt x="720" y="584"/>
                    <a:pt x="719" y="585"/>
                  </a:cubicBezTo>
                  <a:cubicBezTo>
                    <a:pt x="719" y="585"/>
                    <a:pt x="720" y="585"/>
                    <a:pt x="719" y="585"/>
                  </a:cubicBezTo>
                  <a:cubicBezTo>
                    <a:pt x="719" y="585"/>
                    <a:pt x="718" y="586"/>
                    <a:pt x="718" y="586"/>
                  </a:cubicBezTo>
                  <a:cubicBezTo>
                    <a:pt x="718" y="586"/>
                    <a:pt x="718" y="587"/>
                    <a:pt x="717" y="587"/>
                  </a:cubicBezTo>
                  <a:cubicBezTo>
                    <a:pt x="717" y="587"/>
                    <a:pt x="716" y="587"/>
                    <a:pt x="716" y="588"/>
                  </a:cubicBezTo>
                  <a:cubicBezTo>
                    <a:pt x="716" y="588"/>
                    <a:pt x="716" y="588"/>
                    <a:pt x="715" y="589"/>
                  </a:cubicBezTo>
                  <a:cubicBezTo>
                    <a:pt x="715" y="589"/>
                    <a:pt x="715" y="589"/>
                    <a:pt x="715" y="589"/>
                  </a:cubicBezTo>
                  <a:cubicBezTo>
                    <a:pt x="715" y="589"/>
                    <a:pt x="714" y="589"/>
                    <a:pt x="714" y="589"/>
                  </a:cubicBezTo>
                  <a:cubicBezTo>
                    <a:pt x="714" y="589"/>
                    <a:pt x="713" y="590"/>
                    <a:pt x="713" y="590"/>
                  </a:cubicBezTo>
                  <a:cubicBezTo>
                    <a:pt x="713" y="590"/>
                    <a:pt x="713" y="590"/>
                    <a:pt x="713" y="590"/>
                  </a:cubicBezTo>
                  <a:cubicBezTo>
                    <a:pt x="713" y="591"/>
                    <a:pt x="712" y="591"/>
                    <a:pt x="712" y="591"/>
                  </a:cubicBezTo>
                  <a:cubicBezTo>
                    <a:pt x="712" y="591"/>
                    <a:pt x="712" y="592"/>
                    <a:pt x="711" y="592"/>
                  </a:cubicBezTo>
                  <a:cubicBezTo>
                    <a:pt x="711" y="592"/>
                    <a:pt x="710" y="592"/>
                    <a:pt x="710" y="593"/>
                  </a:cubicBezTo>
                  <a:cubicBezTo>
                    <a:pt x="709" y="593"/>
                    <a:pt x="709" y="594"/>
                    <a:pt x="709" y="594"/>
                  </a:cubicBezTo>
                  <a:cubicBezTo>
                    <a:pt x="709" y="594"/>
                    <a:pt x="708" y="594"/>
                    <a:pt x="708" y="594"/>
                  </a:cubicBezTo>
                  <a:cubicBezTo>
                    <a:pt x="708" y="594"/>
                    <a:pt x="708" y="595"/>
                    <a:pt x="708" y="595"/>
                  </a:cubicBezTo>
                  <a:cubicBezTo>
                    <a:pt x="708" y="595"/>
                    <a:pt x="708" y="595"/>
                    <a:pt x="708" y="595"/>
                  </a:cubicBezTo>
                  <a:cubicBezTo>
                    <a:pt x="707" y="595"/>
                    <a:pt x="708" y="595"/>
                    <a:pt x="708" y="595"/>
                  </a:cubicBezTo>
                  <a:cubicBezTo>
                    <a:pt x="707" y="595"/>
                    <a:pt x="707" y="595"/>
                    <a:pt x="707" y="595"/>
                  </a:cubicBezTo>
                  <a:cubicBezTo>
                    <a:pt x="707" y="595"/>
                    <a:pt x="707" y="596"/>
                    <a:pt x="707" y="596"/>
                  </a:cubicBezTo>
                  <a:cubicBezTo>
                    <a:pt x="706" y="596"/>
                    <a:pt x="706" y="596"/>
                    <a:pt x="706" y="596"/>
                  </a:cubicBezTo>
                  <a:cubicBezTo>
                    <a:pt x="706" y="596"/>
                    <a:pt x="705" y="597"/>
                    <a:pt x="705" y="597"/>
                  </a:cubicBezTo>
                  <a:cubicBezTo>
                    <a:pt x="705" y="597"/>
                    <a:pt x="705" y="597"/>
                    <a:pt x="705" y="597"/>
                  </a:cubicBezTo>
                  <a:cubicBezTo>
                    <a:pt x="704" y="597"/>
                    <a:pt x="705" y="597"/>
                    <a:pt x="704" y="597"/>
                  </a:cubicBezTo>
                  <a:cubicBezTo>
                    <a:pt x="704" y="597"/>
                    <a:pt x="704" y="597"/>
                    <a:pt x="704" y="598"/>
                  </a:cubicBezTo>
                  <a:cubicBezTo>
                    <a:pt x="702" y="599"/>
                    <a:pt x="701" y="600"/>
                    <a:pt x="698" y="601"/>
                  </a:cubicBezTo>
                  <a:cubicBezTo>
                    <a:pt x="699" y="602"/>
                    <a:pt x="697" y="602"/>
                    <a:pt x="697" y="603"/>
                  </a:cubicBezTo>
                  <a:cubicBezTo>
                    <a:pt x="697" y="603"/>
                    <a:pt x="696" y="603"/>
                    <a:pt x="696" y="603"/>
                  </a:cubicBezTo>
                  <a:cubicBezTo>
                    <a:pt x="695" y="604"/>
                    <a:pt x="695" y="604"/>
                    <a:pt x="695" y="604"/>
                  </a:cubicBezTo>
                  <a:cubicBezTo>
                    <a:pt x="695" y="604"/>
                    <a:pt x="694" y="604"/>
                    <a:pt x="694" y="604"/>
                  </a:cubicBezTo>
                  <a:cubicBezTo>
                    <a:pt x="694" y="604"/>
                    <a:pt x="694" y="604"/>
                    <a:pt x="693" y="605"/>
                  </a:cubicBezTo>
                  <a:cubicBezTo>
                    <a:pt x="693" y="605"/>
                    <a:pt x="692" y="605"/>
                    <a:pt x="692" y="605"/>
                  </a:cubicBezTo>
                  <a:cubicBezTo>
                    <a:pt x="692" y="605"/>
                    <a:pt x="692" y="606"/>
                    <a:pt x="692" y="606"/>
                  </a:cubicBezTo>
                  <a:cubicBezTo>
                    <a:pt x="692" y="606"/>
                    <a:pt x="691" y="606"/>
                    <a:pt x="691" y="606"/>
                  </a:cubicBezTo>
                  <a:cubicBezTo>
                    <a:pt x="691" y="606"/>
                    <a:pt x="690" y="606"/>
                    <a:pt x="689" y="607"/>
                  </a:cubicBezTo>
                  <a:cubicBezTo>
                    <a:pt x="689" y="607"/>
                    <a:pt x="690" y="607"/>
                    <a:pt x="689" y="607"/>
                  </a:cubicBezTo>
                  <a:cubicBezTo>
                    <a:pt x="689" y="607"/>
                    <a:pt x="689" y="607"/>
                    <a:pt x="689" y="607"/>
                  </a:cubicBezTo>
                  <a:cubicBezTo>
                    <a:pt x="689" y="607"/>
                    <a:pt x="689" y="608"/>
                    <a:pt x="688" y="608"/>
                  </a:cubicBezTo>
                  <a:cubicBezTo>
                    <a:pt x="688" y="608"/>
                    <a:pt x="688" y="608"/>
                    <a:pt x="687" y="608"/>
                  </a:cubicBezTo>
                  <a:cubicBezTo>
                    <a:pt x="687" y="608"/>
                    <a:pt x="687" y="608"/>
                    <a:pt x="687" y="608"/>
                  </a:cubicBezTo>
                  <a:cubicBezTo>
                    <a:pt x="686" y="609"/>
                    <a:pt x="686" y="609"/>
                    <a:pt x="685" y="609"/>
                  </a:cubicBezTo>
                  <a:cubicBezTo>
                    <a:pt x="685" y="609"/>
                    <a:pt x="685" y="609"/>
                    <a:pt x="685" y="609"/>
                  </a:cubicBezTo>
                  <a:cubicBezTo>
                    <a:pt x="685" y="609"/>
                    <a:pt x="685" y="609"/>
                    <a:pt x="685" y="609"/>
                  </a:cubicBezTo>
                  <a:cubicBezTo>
                    <a:pt x="685" y="609"/>
                    <a:pt x="685" y="609"/>
                    <a:pt x="685" y="609"/>
                  </a:cubicBezTo>
                  <a:cubicBezTo>
                    <a:pt x="685" y="610"/>
                    <a:pt x="684" y="609"/>
                    <a:pt x="684" y="610"/>
                  </a:cubicBezTo>
                  <a:cubicBezTo>
                    <a:pt x="684" y="610"/>
                    <a:pt x="684" y="610"/>
                    <a:pt x="684" y="610"/>
                  </a:cubicBezTo>
                  <a:cubicBezTo>
                    <a:pt x="684" y="610"/>
                    <a:pt x="684" y="610"/>
                    <a:pt x="683" y="610"/>
                  </a:cubicBezTo>
                  <a:cubicBezTo>
                    <a:pt x="683" y="610"/>
                    <a:pt x="683" y="610"/>
                    <a:pt x="683" y="610"/>
                  </a:cubicBezTo>
                  <a:cubicBezTo>
                    <a:pt x="682" y="611"/>
                    <a:pt x="682" y="611"/>
                    <a:pt x="681" y="611"/>
                  </a:cubicBezTo>
                  <a:cubicBezTo>
                    <a:pt x="681" y="611"/>
                    <a:pt x="682" y="611"/>
                    <a:pt x="682" y="611"/>
                  </a:cubicBezTo>
                  <a:cubicBezTo>
                    <a:pt x="681" y="612"/>
                    <a:pt x="681" y="611"/>
                    <a:pt x="681" y="612"/>
                  </a:cubicBezTo>
                  <a:cubicBezTo>
                    <a:pt x="681" y="612"/>
                    <a:pt x="681" y="612"/>
                    <a:pt x="680" y="612"/>
                  </a:cubicBezTo>
                  <a:cubicBezTo>
                    <a:pt x="680" y="612"/>
                    <a:pt x="679" y="612"/>
                    <a:pt x="679" y="613"/>
                  </a:cubicBezTo>
                  <a:cubicBezTo>
                    <a:pt x="679" y="613"/>
                    <a:pt x="679" y="613"/>
                    <a:pt x="679" y="613"/>
                  </a:cubicBezTo>
                  <a:cubicBezTo>
                    <a:pt x="679" y="613"/>
                    <a:pt x="677" y="613"/>
                    <a:pt x="677" y="613"/>
                  </a:cubicBezTo>
                  <a:cubicBezTo>
                    <a:pt x="677" y="614"/>
                    <a:pt x="676" y="614"/>
                    <a:pt x="676" y="614"/>
                  </a:cubicBezTo>
                  <a:cubicBezTo>
                    <a:pt x="676" y="614"/>
                    <a:pt x="675" y="615"/>
                    <a:pt x="675" y="615"/>
                  </a:cubicBezTo>
                  <a:cubicBezTo>
                    <a:pt x="674" y="615"/>
                    <a:pt x="673" y="616"/>
                    <a:pt x="672" y="616"/>
                  </a:cubicBezTo>
                  <a:cubicBezTo>
                    <a:pt x="671" y="616"/>
                    <a:pt x="671" y="616"/>
                    <a:pt x="670" y="616"/>
                  </a:cubicBezTo>
                  <a:cubicBezTo>
                    <a:pt x="670" y="617"/>
                    <a:pt x="670" y="616"/>
                    <a:pt x="670" y="617"/>
                  </a:cubicBezTo>
                  <a:cubicBezTo>
                    <a:pt x="669" y="617"/>
                    <a:pt x="669" y="617"/>
                    <a:pt x="669" y="617"/>
                  </a:cubicBezTo>
                  <a:cubicBezTo>
                    <a:pt x="669" y="617"/>
                    <a:pt x="668" y="617"/>
                    <a:pt x="668" y="617"/>
                  </a:cubicBezTo>
                  <a:cubicBezTo>
                    <a:pt x="668" y="617"/>
                    <a:pt x="668" y="618"/>
                    <a:pt x="668" y="618"/>
                  </a:cubicBezTo>
                  <a:cubicBezTo>
                    <a:pt x="667" y="618"/>
                    <a:pt x="666" y="618"/>
                    <a:pt x="665" y="618"/>
                  </a:cubicBezTo>
                  <a:cubicBezTo>
                    <a:pt x="665" y="619"/>
                    <a:pt x="664" y="619"/>
                    <a:pt x="664" y="619"/>
                  </a:cubicBezTo>
                  <a:cubicBezTo>
                    <a:pt x="664" y="619"/>
                    <a:pt x="664" y="619"/>
                    <a:pt x="664" y="619"/>
                  </a:cubicBezTo>
                  <a:cubicBezTo>
                    <a:pt x="663" y="619"/>
                    <a:pt x="663" y="619"/>
                    <a:pt x="663" y="620"/>
                  </a:cubicBezTo>
                  <a:cubicBezTo>
                    <a:pt x="662" y="620"/>
                    <a:pt x="661" y="620"/>
                    <a:pt x="661" y="621"/>
                  </a:cubicBezTo>
                  <a:cubicBezTo>
                    <a:pt x="660" y="621"/>
                    <a:pt x="660" y="621"/>
                    <a:pt x="659" y="621"/>
                  </a:cubicBezTo>
                  <a:cubicBezTo>
                    <a:pt x="659" y="621"/>
                    <a:pt x="659" y="621"/>
                    <a:pt x="658" y="622"/>
                  </a:cubicBezTo>
                  <a:cubicBezTo>
                    <a:pt x="658" y="622"/>
                    <a:pt x="657" y="622"/>
                    <a:pt x="657" y="622"/>
                  </a:cubicBezTo>
                  <a:cubicBezTo>
                    <a:pt x="657" y="622"/>
                    <a:pt x="657" y="622"/>
                    <a:pt x="656" y="622"/>
                  </a:cubicBezTo>
                  <a:cubicBezTo>
                    <a:pt x="655" y="622"/>
                    <a:pt x="655" y="622"/>
                    <a:pt x="654" y="623"/>
                  </a:cubicBezTo>
                  <a:cubicBezTo>
                    <a:pt x="653" y="623"/>
                    <a:pt x="652" y="623"/>
                    <a:pt x="651" y="624"/>
                  </a:cubicBezTo>
                  <a:cubicBezTo>
                    <a:pt x="651" y="624"/>
                    <a:pt x="650" y="624"/>
                    <a:pt x="650" y="624"/>
                  </a:cubicBezTo>
                  <a:cubicBezTo>
                    <a:pt x="647" y="624"/>
                    <a:pt x="644" y="626"/>
                    <a:pt x="641" y="626"/>
                  </a:cubicBezTo>
                  <a:cubicBezTo>
                    <a:pt x="641" y="626"/>
                    <a:pt x="639" y="626"/>
                    <a:pt x="639" y="626"/>
                  </a:cubicBezTo>
                  <a:cubicBezTo>
                    <a:pt x="639" y="627"/>
                    <a:pt x="639" y="627"/>
                    <a:pt x="639" y="627"/>
                  </a:cubicBezTo>
                  <a:cubicBezTo>
                    <a:pt x="605" y="634"/>
                    <a:pt x="566" y="633"/>
                    <a:pt x="542" y="625"/>
                  </a:cubicBezTo>
                  <a:cubicBezTo>
                    <a:pt x="529" y="621"/>
                    <a:pt x="516" y="617"/>
                    <a:pt x="505" y="610"/>
                  </a:cubicBezTo>
                  <a:cubicBezTo>
                    <a:pt x="496" y="604"/>
                    <a:pt x="488" y="593"/>
                    <a:pt x="487" y="581"/>
                  </a:cubicBezTo>
                  <a:cubicBezTo>
                    <a:pt x="487" y="571"/>
                    <a:pt x="493" y="559"/>
                    <a:pt x="502" y="555"/>
                  </a:cubicBezTo>
                  <a:cubicBezTo>
                    <a:pt x="507" y="553"/>
                    <a:pt x="513" y="553"/>
                    <a:pt x="518" y="555"/>
                  </a:cubicBezTo>
                  <a:cubicBezTo>
                    <a:pt x="520" y="556"/>
                    <a:pt x="522" y="557"/>
                    <a:pt x="524" y="560"/>
                  </a:cubicBezTo>
                  <a:cubicBezTo>
                    <a:pt x="524" y="561"/>
                    <a:pt x="524" y="565"/>
                    <a:pt x="524" y="565"/>
                  </a:cubicBezTo>
                  <a:cubicBezTo>
                    <a:pt x="524" y="565"/>
                    <a:pt x="523" y="563"/>
                    <a:pt x="519" y="563"/>
                  </a:cubicBezTo>
                  <a:cubicBezTo>
                    <a:pt x="514" y="562"/>
                    <a:pt x="512" y="562"/>
                    <a:pt x="510" y="563"/>
                  </a:cubicBezTo>
                  <a:cubicBezTo>
                    <a:pt x="506" y="565"/>
                    <a:pt x="505" y="566"/>
                    <a:pt x="503" y="570"/>
                  </a:cubicBezTo>
                  <a:cubicBezTo>
                    <a:pt x="499" y="582"/>
                    <a:pt x="505" y="591"/>
                    <a:pt x="515" y="595"/>
                  </a:cubicBezTo>
                  <a:cubicBezTo>
                    <a:pt x="534" y="604"/>
                    <a:pt x="555" y="586"/>
                    <a:pt x="559" y="567"/>
                  </a:cubicBezTo>
                  <a:cubicBezTo>
                    <a:pt x="560" y="559"/>
                    <a:pt x="561" y="550"/>
                    <a:pt x="558" y="542"/>
                  </a:cubicBezTo>
                  <a:cubicBezTo>
                    <a:pt x="555" y="531"/>
                    <a:pt x="548" y="519"/>
                    <a:pt x="537" y="514"/>
                  </a:cubicBezTo>
                  <a:cubicBezTo>
                    <a:pt x="526" y="508"/>
                    <a:pt x="514" y="507"/>
                    <a:pt x="504" y="515"/>
                  </a:cubicBezTo>
                  <a:cubicBezTo>
                    <a:pt x="506" y="514"/>
                    <a:pt x="504" y="506"/>
                    <a:pt x="503" y="505"/>
                  </a:cubicBezTo>
                  <a:cubicBezTo>
                    <a:pt x="489" y="483"/>
                    <a:pt x="453" y="482"/>
                    <a:pt x="435" y="498"/>
                  </a:cubicBezTo>
                  <a:cubicBezTo>
                    <a:pt x="422" y="510"/>
                    <a:pt x="415" y="527"/>
                    <a:pt x="420" y="545"/>
                  </a:cubicBezTo>
                  <a:cubicBezTo>
                    <a:pt x="420" y="548"/>
                    <a:pt x="418" y="547"/>
                    <a:pt x="411" y="552"/>
                  </a:cubicBezTo>
                  <a:cubicBezTo>
                    <a:pt x="396" y="563"/>
                    <a:pt x="400" y="585"/>
                    <a:pt x="407" y="599"/>
                  </a:cubicBezTo>
                  <a:cubicBezTo>
                    <a:pt x="414" y="612"/>
                    <a:pt x="426" y="623"/>
                    <a:pt x="439" y="630"/>
                  </a:cubicBezTo>
                  <a:cubicBezTo>
                    <a:pt x="467" y="645"/>
                    <a:pt x="498" y="651"/>
                    <a:pt x="529" y="656"/>
                  </a:cubicBezTo>
                  <a:cubicBezTo>
                    <a:pt x="551" y="659"/>
                    <a:pt x="573" y="659"/>
                    <a:pt x="595" y="656"/>
                  </a:cubicBezTo>
                  <a:cubicBezTo>
                    <a:pt x="603" y="655"/>
                    <a:pt x="611" y="654"/>
                    <a:pt x="619" y="652"/>
                  </a:cubicBezTo>
                  <a:cubicBezTo>
                    <a:pt x="628" y="649"/>
                    <a:pt x="638" y="646"/>
                    <a:pt x="647" y="643"/>
                  </a:cubicBezTo>
                  <a:cubicBezTo>
                    <a:pt x="648" y="643"/>
                    <a:pt x="649" y="643"/>
                    <a:pt x="650" y="642"/>
                  </a:cubicBezTo>
                  <a:cubicBezTo>
                    <a:pt x="650" y="642"/>
                    <a:pt x="650" y="642"/>
                    <a:pt x="651" y="642"/>
                  </a:cubicBezTo>
                  <a:cubicBezTo>
                    <a:pt x="650" y="642"/>
                    <a:pt x="650" y="643"/>
                    <a:pt x="649" y="643"/>
                  </a:cubicBezTo>
                  <a:cubicBezTo>
                    <a:pt x="649" y="643"/>
                    <a:pt x="648" y="643"/>
                    <a:pt x="648" y="643"/>
                  </a:cubicBezTo>
                  <a:cubicBezTo>
                    <a:pt x="648" y="643"/>
                    <a:pt x="648" y="644"/>
                    <a:pt x="647" y="644"/>
                  </a:cubicBezTo>
                  <a:cubicBezTo>
                    <a:pt x="646" y="644"/>
                    <a:pt x="646" y="644"/>
                    <a:pt x="645" y="645"/>
                  </a:cubicBezTo>
                  <a:cubicBezTo>
                    <a:pt x="645" y="645"/>
                    <a:pt x="644" y="645"/>
                    <a:pt x="644" y="645"/>
                  </a:cubicBezTo>
                  <a:cubicBezTo>
                    <a:pt x="643" y="645"/>
                    <a:pt x="642" y="646"/>
                    <a:pt x="642" y="646"/>
                  </a:cubicBezTo>
                  <a:cubicBezTo>
                    <a:pt x="641" y="646"/>
                    <a:pt x="640" y="647"/>
                    <a:pt x="639" y="647"/>
                  </a:cubicBezTo>
                  <a:cubicBezTo>
                    <a:pt x="639" y="647"/>
                    <a:pt x="639" y="647"/>
                    <a:pt x="638" y="647"/>
                  </a:cubicBezTo>
                  <a:cubicBezTo>
                    <a:pt x="638" y="648"/>
                    <a:pt x="638" y="647"/>
                    <a:pt x="637" y="648"/>
                  </a:cubicBezTo>
                  <a:cubicBezTo>
                    <a:pt x="637" y="648"/>
                    <a:pt x="637" y="648"/>
                    <a:pt x="636" y="648"/>
                  </a:cubicBezTo>
                  <a:cubicBezTo>
                    <a:pt x="636" y="648"/>
                    <a:pt x="635" y="648"/>
                    <a:pt x="635" y="648"/>
                  </a:cubicBezTo>
                  <a:cubicBezTo>
                    <a:pt x="635" y="649"/>
                    <a:pt x="634" y="649"/>
                    <a:pt x="634" y="649"/>
                  </a:cubicBezTo>
                  <a:cubicBezTo>
                    <a:pt x="634" y="649"/>
                    <a:pt x="633" y="649"/>
                    <a:pt x="633" y="649"/>
                  </a:cubicBezTo>
                  <a:cubicBezTo>
                    <a:pt x="632" y="649"/>
                    <a:pt x="632" y="650"/>
                    <a:pt x="632" y="650"/>
                  </a:cubicBezTo>
                  <a:cubicBezTo>
                    <a:pt x="631" y="650"/>
                    <a:pt x="631" y="650"/>
                    <a:pt x="630" y="650"/>
                  </a:cubicBezTo>
                  <a:cubicBezTo>
                    <a:pt x="630" y="650"/>
                    <a:pt x="630" y="651"/>
                    <a:pt x="630" y="651"/>
                  </a:cubicBezTo>
                  <a:cubicBezTo>
                    <a:pt x="629" y="651"/>
                    <a:pt x="629" y="651"/>
                    <a:pt x="628" y="651"/>
                  </a:cubicBezTo>
                  <a:cubicBezTo>
                    <a:pt x="628" y="651"/>
                    <a:pt x="628" y="651"/>
                    <a:pt x="627" y="652"/>
                  </a:cubicBezTo>
                  <a:cubicBezTo>
                    <a:pt x="627" y="652"/>
                    <a:pt x="626" y="652"/>
                    <a:pt x="626" y="652"/>
                  </a:cubicBezTo>
                  <a:cubicBezTo>
                    <a:pt x="626" y="652"/>
                    <a:pt x="625" y="652"/>
                    <a:pt x="625" y="652"/>
                  </a:cubicBezTo>
                  <a:cubicBezTo>
                    <a:pt x="625" y="653"/>
                    <a:pt x="624" y="652"/>
                    <a:pt x="624" y="653"/>
                  </a:cubicBezTo>
                  <a:cubicBezTo>
                    <a:pt x="624" y="653"/>
                    <a:pt x="623" y="653"/>
                    <a:pt x="623" y="653"/>
                  </a:cubicBezTo>
                  <a:cubicBezTo>
                    <a:pt x="622" y="653"/>
                    <a:pt x="621" y="653"/>
                    <a:pt x="620" y="654"/>
                  </a:cubicBezTo>
                  <a:cubicBezTo>
                    <a:pt x="620" y="654"/>
                    <a:pt x="620" y="654"/>
                    <a:pt x="619" y="654"/>
                  </a:cubicBezTo>
                  <a:cubicBezTo>
                    <a:pt x="619" y="654"/>
                    <a:pt x="618" y="654"/>
                    <a:pt x="618" y="655"/>
                  </a:cubicBezTo>
                  <a:cubicBezTo>
                    <a:pt x="617" y="655"/>
                    <a:pt x="617" y="655"/>
                    <a:pt x="616" y="655"/>
                  </a:cubicBezTo>
                  <a:cubicBezTo>
                    <a:pt x="615" y="655"/>
                    <a:pt x="615" y="655"/>
                    <a:pt x="615" y="656"/>
                  </a:cubicBezTo>
                  <a:cubicBezTo>
                    <a:pt x="614" y="656"/>
                    <a:pt x="614" y="656"/>
                    <a:pt x="614" y="656"/>
                  </a:cubicBezTo>
                  <a:cubicBezTo>
                    <a:pt x="612" y="657"/>
                    <a:pt x="611" y="657"/>
                    <a:pt x="610" y="657"/>
                  </a:cubicBezTo>
                  <a:cubicBezTo>
                    <a:pt x="609" y="657"/>
                    <a:pt x="609" y="657"/>
                    <a:pt x="609" y="657"/>
                  </a:cubicBezTo>
                  <a:cubicBezTo>
                    <a:pt x="608" y="658"/>
                    <a:pt x="607" y="658"/>
                    <a:pt x="606" y="658"/>
                  </a:cubicBezTo>
                  <a:cubicBezTo>
                    <a:pt x="606" y="658"/>
                    <a:pt x="605" y="658"/>
                    <a:pt x="605" y="659"/>
                  </a:cubicBezTo>
                  <a:cubicBezTo>
                    <a:pt x="605" y="659"/>
                    <a:pt x="605" y="658"/>
                    <a:pt x="604" y="658"/>
                  </a:cubicBezTo>
                  <a:cubicBezTo>
                    <a:pt x="604" y="659"/>
                    <a:pt x="604" y="659"/>
                    <a:pt x="604" y="659"/>
                  </a:cubicBezTo>
                  <a:cubicBezTo>
                    <a:pt x="603" y="659"/>
                    <a:pt x="602" y="659"/>
                    <a:pt x="601" y="659"/>
                  </a:cubicBezTo>
                  <a:cubicBezTo>
                    <a:pt x="601" y="659"/>
                    <a:pt x="601" y="660"/>
                    <a:pt x="600" y="660"/>
                  </a:cubicBezTo>
                  <a:cubicBezTo>
                    <a:pt x="600" y="660"/>
                    <a:pt x="600" y="660"/>
                    <a:pt x="600" y="660"/>
                  </a:cubicBezTo>
                  <a:cubicBezTo>
                    <a:pt x="599" y="660"/>
                    <a:pt x="599" y="660"/>
                    <a:pt x="599" y="660"/>
                  </a:cubicBezTo>
                  <a:cubicBezTo>
                    <a:pt x="596" y="661"/>
                    <a:pt x="592" y="660"/>
                    <a:pt x="589" y="661"/>
                  </a:cubicBezTo>
                  <a:cubicBezTo>
                    <a:pt x="589" y="661"/>
                    <a:pt x="589" y="661"/>
                    <a:pt x="589" y="661"/>
                  </a:cubicBezTo>
                  <a:cubicBezTo>
                    <a:pt x="588" y="661"/>
                    <a:pt x="588" y="661"/>
                    <a:pt x="588" y="661"/>
                  </a:cubicBezTo>
                  <a:cubicBezTo>
                    <a:pt x="588" y="661"/>
                    <a:pt x="587" y="662"/>
                    <a:pt x="587" y="662"/>
                  </a:cubicBezTo>
                  <a:cubicBezTo>
                    <a:pt x="587" y="662"/>
                    <a:pt x="586" y="662"/>
                    <a:pt x="586" y="662"/>
                  </a:cubicBezTo>
                  <a:cubicBezTo>
                    <a:pt x="586" y="662"/>
                    <a:pt x="586" y="662"/>
                    <a:pt x="586" y="662"/>
                  </a:cubicBezTo>
                  <a:cubicBezTo>
                    <a:pt x="583" y="662"/>
                    <a:pt x="581" y="663"/>
                    <a:pt x="579" y="663"/>
                  </a:cubicBezTo>
                  <a:cubicBezTo>
                    <a:pt x="576" y="664"/>
                    <a:pt x="539" y="662"/>
                    <a:pt x="512" y="660"/>
                  </a:cubicBezTo>
                  <a:cubicBezTo>
                    <a:pt x="486" y="657"/>
                    <a:pt x="444" y="646"/>
                    <a:pt x="443" y="645"/>
                  </a:cubicBezTo>
                  <a:cubicBezTo>
                    <a:pt x="443" y="645"/>
                    <a:pt x="442" y="645"/>
                    <a:pt x="442" y="645"/>
                  </a:cubicBezTo>
                  <a:cubicBezTo>
                    <a:pt x="440" y="644"/>
                    <a:pt x="439" y="644"/>
                    <a:pt x="438" y="644"/>
                  </a:cubicBezTo>
                  <a:cubicBezTo>
                    <a:pt x="438" y="644"/>
                    <a:pt x="435" y="644"/>
                    <a:pt x="434" y="643"/>
                  </a:cubicBezTo>
                  <a:cubicBezTo>
                    <a:pt x="434" y="643"/>
                    <a:pt x="434" y="644"/>
                    <a:pt x="433" y="644"/>
                  </a:cubicBezTo>
                  <a:cubicBezTo>
                    <a:pt x="433" y="644"/>
                    <a:pt x="433" y="643"/>
                    <a:pt x="433" y="643"/>
                  </a:cubicBezTo>
                  <a:cubicBezTo>
                    <a:pt x="432" y="643"/>
                    <a:pt x="431" y="643"/>
                    <a:pt x="431" y="643"/>
                  </a:cubicBezTo>
                  <a:cubicBezTo>
                    <a:pt x="430" y="643"/>
                    <a:pt x="430" y="643"/>
                    <a:pt x="429" y="642"/>
                  </a:cubicBezTo>
                  <a:cubicBezTo>
                    <a:pt x="429" y="642"/>
                    <a:pt x="428" y="642"/>
                    <a:pt x="427" y="642"/>
                  </a:cubicBezTo>
                  <a:cubicBezTo>
                    <a:pt x="426" y="642"/>
                    <a:pt x="425" y="642"/>
                    <a:pt x="424" y="642"/>
                  </a:cubicBezTo>
                  <a:cubicBezTo>
                    <a:pt x="424" y="642"/>
                    <a:pt x="423" y="642"/>
                    <a:pt x="423" y="642"/>
                  </a:cubicBezTo>
                  <a:cubicBezTo>
                    <a:pt x="422" y="642"/>
                    <a:pt x="422" y="642"/>
                    <a:pt x="421" y="642"/>
                  </a:cubicBezTo>
                  <a:cubicBezTo>
                    <a:pt x="421" y="642"/>
                    <a:pt x="421" y="641"/>
                    <a:pt x="420" y="641"/>
                  </a:cubicBezTo>
                  <a:cubicBezTo>
                    <a:pt x="417" y="640"/>
                    <a:pt x="418" y="641"/>
                    <a:pt x="416" y="640"/>
                  </a:cubicBezTo>
                  <a:cubicBezTo>
                    <a:pt x="415" y="640"/>
                    <a:pt x="414" y="640"/>
                    <a:pt x="413" y="639"/>
                  </a:cubicBezTo>
                  <a:cubicBezTo>
                    <a:pt x="412" y="640"/>
                    <a:pt x="409" y="640"/>
                    <a:pt x="408" y="639"/>
                  </a:cubicBezTo>
                  <a:cubicBezTo>
                    <a:pt x="407" y="639"/>
                    <a:pt x="405" y="639"/>
                    <a:pt x="404" y="639"/>
                  </a:cubicBezTo>
                  <a:cubicBezTo>
                    <a:pt x="403" y="639"/>
                    <a:pt x="403" y="638"/>
                    <a:pt x="401" y="638"/>
                  </a:cubicBezTo>
                  <a:cubicBezTo>
                    <a:pt x="400" y="638"/>
                    <a:pt x="400" y="640"/>
                    <a:pt x="399" y="639"/>
                  </a:cubicBezTo>
                  <a:cubicBezTo>
                    <a:pt x="397" y="638"/>
                    <a:pt x="393" y="638"/>
                    <a:pt x="392" y="638"/>
                  </a:cubicBezTo>
                  <a:cubicBezTo>
                    <a:pt x="392" y="638"/>
                    <a:pt x="392" y="638"/>
                    <a:pt x="391" y="638"/>
                  </a:cubicBezTo>
                  <a:cubicBezTo>
                    <a:pt x="390" y="638"/>
                    <a:pt x="390" y="639"/>
                    <a:pt x="389" y="639"/>
                  </a:cubicBezTo>
                  <a:cubicBezTo>
                    <a:pt x="389" y="638"/>
                    <a:pt x="389" y="639"/>
                    <a:pt x="389" y="639"/>
                  </a:cubicBezTo>
                  <a:cubicBezTo>
                    <a:pt x="388" y="639"/>
                    <a:pt x="386" y="639"/>
                    <a:pt x="386" y="639"/>
                  </a:cubicBezTo>
                  <a:cubicBezTo>
                    <a:pt x="385" y="639"/>
                    <a:pt x="384" y="639"/>
                    <a:pt x="383" y="639"/>
                  </a:cubicBezTo>
                  <a:cubicBezTo>
                    <a:pt x="382" y="639"/>
                    <a:pt x="382" y="641"/>
                    <a:pt x="381" y="640"/>
                  </a:cubicBezTo>
                  <a:cubicBezTo>
                    <a:pt x="380" y="642"/>
                    <a:pt x="382" y="642"/>
                    <a:pt x="381" y="642"/>
                  </a:cubicBezTo>
                  <a:cubicBezTo>
                    <a:pt x="380" y="642"/>
                    <a:pt x="378" y="642"/>
                    <a:pt x="378" y="642"/>
                  </a:cubicBezTo>
                  <a:cubicBezTo>
                    <a:pt x="376" y="643"/>
                    <a:pt x="374" y="643"/>
                    <a:pt x="373" y="643"/>
                  </a:cubicBezTo>
                  <a:cubicBezTo>
                    <a:pt x="372" y="643"/>
                    <a:pt x="372" y="643"/>
                    <a:pt x="372" y="643"/>
                  </a:cubicBezTo>
                  <a:cubicBezTo>
                    <a:pt x="372" y="643"/>
                    <a:pt x="372" y="643"/>
                    <a:pt x="372" y="643"/>
                  </a:cubicBezTo>
                  <a:cubicBezTo>
                    <a:pt x="371" y="643"/>
                    <a:pt x="371" y="644"/>
                    <a:pt x="371" y="644"/>
                  </a:cubicBezTo>
                  <a:cubicBezTo>
                    <a:pt x="370" y="644"/>
                    <a:pt x="370" y="643"/>
                    <a:pt x="369" y="643"/>
                  </a:cubicBezTo>
                  <a:cubicBezTo>
                    <a:pt x="369" y="643"/>
                    <a:pt x="369" y="644"/>
                    <a:pt x="369" y="644"/>
                  </a:cubicBezTo>
                  <a:cubicBezTo>
                    <a:pt x="368" y="644"/>
                    <a:pt x="367" y="643"/>
                    <a:pt x="367" y="644"/>
                  </a:cubicBezTo>
                  <a:cubicBezTo>
                    <a:pt x="366" y="644"/>
                    <a:pt x="365" y="645"/>
                    <a:pt x="364" y="645"/>
                  </a:cubicBezTo>
                  <a:cubicBezTo>
                    <a:pt x="361" y="646"/>
                    <a:pt x="359" y="647"/>
                    <a:pt x="357" y="648"/>
                  </a:cubicBezTo>
                  <a:cubicBezTo>
                    <a:pt x="356" y="648"/>
                    <a:pt x="355" y="649"/>
                    <a:pt x="353" y="649"/>
                  </a:cubicBezTo>
                  <a:cubicBezTo>
                    <a:pt x="353" y="651"/>
                    <a:pt x="351" y="652"/>
                    <a:pt x="350" y="652"/>
                  </a:cubicBezTo>
                  <a:cubicBezTo>
                    <a:pt x="350" y="653"/>
                    <a:pt x="349" y="653"/>
                    <a:pt x="348" y="654"/>
                  </a:cubicBezTo>
                  <a:cubicBezTo>
                    <a:pt x="347" y="654"/>
                    <a:pt x="346" y="655"/>
                    <a:pt x="345" y="654"/>
                  </a:cubicBezTo>
                  <a:cubicBezTo>
                    <a:pt x="345" y="653"/>
                    <a:pt x="347" y="653"/>
                    <a:pt x="347" y="652"/>
                  </a:cubicBezTo>
                  <a:cubicBezTo>
                    <a:pt x="347" y="651"/>
                    <a:pt x="348" y="651"/>
                    <a:pt x="348" y="650"/>
                  </a:cubicBezTo>
                  <a:cubicBezTo>
                    <a:pt x="350" y="650"/>
                    <a:pt x="351" y="649"/>
                    <a:pt x="352" y="648"/>
                  </a:cubicBezTo>
                  <a:cubicBezTo>
                    <a:pt x="352" y="648"/>
                    <a:pt x="353" y="648"/>
                    <a:pt x="353" y="648"/>
                  </a:cubicBezTo>
                  <a:cubicBezTo>
                    <a:pt x="353" y="648"/>
                    <a:pt x="354" y="647"/>
                    <a:pt x="354" y="647"/>
                  </a:cubicBezTo>
                  <a:cubicBezTo>
                    <a:pt x="355" y="646"/>
                    <a:pt x="357" y="646"/>
                    <a:pt x="358" y="645"/>
                  </a:cubicBezTo>
                  <a:cubicBezTo>
                    <a:pt x="359" y="646"/>
                    <a:pt x="359" y="645"/>
                    <a:pt x="360" y="645"/>
                  </a:cubicBezTo>
                  <a:cubicBezTo>
                    <a:pt x="361" y="644"/>
                    <a:pt x="361" y="644"/>
                    <a:pt x="363" y="643"/>
                  </a:cubicBezTo>
                  <a:cubicBezTo>
                    <a:pt x="363" y="643"/>
                    <a:pt x="364" y="644"/>
                    <a:pt x="364" y="643"/>
                  </a:cubicBezTo>
                  <a:cubicBezTo>
                    <a:pt x="364" y="643"/>
                    <a:pt x="364" y="643"/>
                    <a:pt x="365" y="643"/>
                  </a:cubicBezTo>
                  <a:cubicBezTo>
                    <a:pt x="365" y="643"/>
                    <a:pt x="365" y="643"/>
                    <a:pt x="366" y="643"/>
                  </a:cubicBezTo>
                  <a:cubicBezTo>
                    <a:pt x="366" y="643"/>
                    <a:pt x="366" y="642"/>
                    <a:pt x="367" y="642"/>
                  </a:cubicBezTo>
                  <a:cubicBezTo>
                    <a:pt x="367" y="642"/>
                    <a:pt x="368" y="642"/>
                    <a:pt x="368" y="642"/>
                  </a:cubicBezTo>
                  <a:cubicBezTo>
                    <a:pt x="368" y="642"/>
                    <a:pt x="369" y="642"/>
                    <a:pt x="369" y="642"/>
                  </a:cubicBezTo>
                  <a:cubicBezTo>
                    <a:pt x="370" y="642"/>
                    <a:pt x="370" y="642"/>
                    <a:pt x="370" y="642"/>
                  </a:cubicBezTo>
                  <a:cubicBezTo>
                    <a:pt x="371" y="642"/>
                    <a:pt x="371" y="641"/>
                    <a:pt x="372" y="641"/>
                  </a:cubicBezTo>
                  <a:cubicBezTo>
                    <a:pt x="372" y="641"/>
                    <a:pt x="373" y="642"/>
                    <a:pt x="373" y="642"/>
                  </a:cubicBezTo>
                  <a:cubicBezTo>
                    <a:pt x="374" y="641"/>
                    <a:pt x="374" y="640"/>
                    <a:pt x="375" y="640"/>
                  </a:cubicBezTo>
                  <a:cubicBezTo>
                    <a:pt x="377" y="641"/>
                    <a:pt x="378" y="641"/>
                    <a:pt x="378" y="640"/>
                  </a:cubicBezTo>
                  <a:cubicBezTo>
                    <a:pt x="378" y="639"/>
                    <a:pt x="377" y="640"/>
                    <a:pt x="377" y="640"/>
                  </a:cubicBezTo>
                  <a:cubicBezTo>
                    <a:pt x="376" y="640"/>
                    <a:pt x="375" y="640"/>
                    <a:pt x="374" y="640"/>
                  </a:cubicBezTo>
                  <a:cubicBezTo>
                    <a:pt x="374" y="640"/>
                    <a:pt x="374" y="640"/>
                    <a:pt x="373" y="640"/>
                  </a:cubicBezTo>
                  <a:cubicBezTo>
                    <a:pt x="373" y="640"/>
                    <a:pt x="373" y="640"/>
                    <a:pt x="372" y="640"/>
                  </a:cubicBezTo>
                  <a:cubicBezTo>
                    <a:pt x="371" y="640"/>
                    <a:pt x="371" y="640"/>
                    <a:pt x="370" y="641"/>
                  </a:cubicBezTo>
                  <a:cubicBezTo>
                    <a:pt x="369" y="641"/>
                    <a:pt x="369" y="640"/>
                    <a:pt x="368" y="640"/>
                  </a:cubicBezTo>
                  <a:cubicBezTo>
                    <a:pt x="367" y="641"/>
                    <a:pt x="366" y="641"/>
                    <a:pt x="365" y="642"/>
                  </a:cubicBezTo>
                  <a:cubicBezTo>
                    <a:pt x="364" y="641"/>
                    <a:pt x="363" y="642"/>
                    <a:pt x="361" y="642"/>
                  </a:cubicBezTo>
                  <a:cubicBezTo>
                    <a:pt x="361" y="642"/>
                    <a:pt x="360" y="644"/>
                    <a:pt x="359" y="644"/>
                  </a:cubicBezTo>
                  <a:cubicBezTo>
                    <a:pt x="358" y="643"/>
                    <a:pt x="357" y="644"/>
                    <a:pt x="355" y="644"/>
                  </a:cubicBezTo>
                  <a:cubicBezTo>
                    <a:pt x="355" y="645"/>
                    <a:pt x="354" y="645"/>
                    <a:pt x="353" y="646"/>
                  </a:cubicBezTo>
                  <a:cubicBezTo>
                    <a:pt x="353" y="646"/>
                    <a:pt x="353" y="646"/>
                    <a:pt x="352" y="646"/>
                  </a:cubicBezTo>
                  <a:cubicBezTo>
                    <a:pt x="352" y="646"/>
                    <a:pt x="351" y="647"/>
                    <a:pt x="350" y="646"/>
                  </a:cubicBezTo>
                  <a:cubicBezTo>
                    <a:pt x="349" y="648"/>
                    <a:pt x="347" y="649"/>
                    <a:pt x="345" y="649"/>
                  </a:cubicBezTo>
                  <a:cubicBezTo>
                    <a:pt x="345" y="650"/>
                    <a:pt x="344" y="650"/>
                    <a:pt x="344" y="651"/>
                  </a:cubicBezTo>
                  <a:cubicBezTo>
                    <a:pt x="343" y="651"/>
                    <a:pt x="342" y="652"/>
                    <a:pt x="341" y="652"/>
                  </a:cubicBezTo>
                  <a:cubicBezTo>
                    <a:pt x="340" y="655"/>
                    <a:pt x="339" y="655"/>
                    <a:pt x="339" y="656"/>
                  </a:cubicBezTo>
                  <a:cubicBezTo>
                    <a:pt x="338" y="656"/>
                    <a:pt x="337" y="657"/>
                    <a:pt x="337" y="657"/>
                  </a:cubicBezTo>
                  <a:cubicBezTo>
                    <a:pt x="336" y="659"/>
                    <a:pt x="335" y="659"/>
                    <a:pt x="334" y="660"/>
                  </a:cubicBezTo>
                  <a:cubicBezTo>
                    <a:pt x="330" y="664"/>
                    <a:pt x="329" y="671"/>
                    <a:pt x="330" y="672"/>
                  </a:cubicBezTo>
                  <a:cubicBezTo>
                    <a:pt x="329" y="672"/>
                    <a:pt x="329" y="674"/>
                    <a:pt x="329" y="675"/>
                  </a:cubicBezTo>
                  <a:cubicBezTo>
                    <a:pt x="330" y="675"/>
                    <a:pt x="330" y="676"/>
                    <a:pt x="330" y="676"/>
                  </a:cubicBezTo>
                  <a:cubicBezTo>
                    <a:pt x="329" y="677"/>
                    <a:pt x="330" y="679"/>
                    <a:pt x="330" y="679"/>
                  </a:cubicBezTo>
                  <a:cubicBezTo>
                    <a:pt x="332" y="683"/>
                    <a:pt x="332" y="683"/>
                    <a:pt x="332" y="683"/>
                  </a:cubicBezTo>
                  <a:cubicBezTo>
                    <a:pt x="311" y="686"/>
                    <a:pt x="293" y="704"/>
                    <a:pt x="301" y="737"/>
                  </a:cubicBezTo>
                  <a:cubicBezTo>
                    <a:pt x="310" y="776"/>
                    <a:pt x="347" y="767"/>
                    <a:pt x="347" y="767"/>
                  </a:cubicBezTo>
                  <a:cubicBezTo>
                    <a:pt x="347" y="767"/>
                    <a:pt x="348" y="772"/>
                    <a:pt x="348" y="773"/>
                  </a:cubicBezTo>
                  <a:cubicBezTo>
                    <a:pt x="349" y="777"/>
                    <a:pt x="351" y="781"/>
                    <a:pt x="353" y="784"/>
                  </a:cubicBezTo>
                  <a:cubicBezTo>
                    <a:pt x="361" y="796"/>
                    <a:pt x="376" y="800"/>
                    <a:pt x="389" y="800"/>
                  </a:cubicBezTo>
                  <a:cubicBezTo>
                    <a:pt x="396" y="800"/>
                    <a:pt x="403" y="800"/>
                    <a:pt x="410" y="798"/>
                  </a:cubicBezTo>
                  <a:cubicBezTo>
                    <a:pt x="426" y="795"/>
                    <a:pt x="442" y="784"/>
                    <a:pt x="448" y="767"/>
                  </a:cubicBezTo>
                  <a:cubicBezTo>
                    <a:pt x="455" y="751"/>
                    <a:pt x="451" y="729"/>
                    <a:pt x="434" y="720"/>
                  </a:cubicBezTo>
                  <a:cubicBezTo>
                    <a:pt x="431" y="719"/>
                    <a:pt x="428" y="718"/>
                    <a:pt x="424" y="718"/>
                  </a:cubicBezTo>
                  <a:cubicBezTo>
                    <a:pt x="414" y="717"/>
                    <a:pt x="400" y="725"/>
                    <a:pt x="396" y="735"/>
                  </a:cubicBezTo>
                  <a:cubicBezTo>
                    <a:pt x="394" y="740"/>
                    <a:pt x="394" y="747"/>
                    <a:pt x="398" y="751"/>
                  </a:cubicBezTo>
                  <a:cubicBezTo>
                    <a:pt x="401" y="753"/>
                    <a:pt x="404" y="755"/>
                    <a:pt x="407" y="754"/>
                  </a:cubicBezTo>
                  <a:cubicBezTo>
                    <a:pt x="410" y="754"/>
                    <a:pt x="417" y="753"/>
                    <a:pt x="418" y="752"/>
                  </a:cubicBezTo>
                  <a:cubicBezTo>
                    <a:pt x="419" y="751"/>
                    <a:pt x="419" y="750"/>
                    <a:pt x="419" y="751"/>
                  </a:cubicBezTo>
                  <a:cubicBezTo>
                    <a:pt x="420" y="756"/>
                    <a:pt x="416" y="762"/>
                    <a:pt x="412" y="764"/>
                  </a:cubicBezTo>
                  <a:cubicBezTo>
                    <a:pt x="407" y="768"/>
                    <a:pt x="399" y="768"/>
                    <a:pt x="393" y="766"/>
                  </a:cubicBezTo>
                  <a:cubicBezTo>
                    <a:pt x="390" y="765"/>
                    <a:pt x="386" y="763"/>
                    <a:pt x="384" y="760"/>
                  </a:cubicBezTo>
                  <a:cubicBezTo>
                    <a:pt x="380" y="756"/>
                    <a:pt x="378" y="749"/>
                    <a:pt x="378" y="743"/>
                  </a:cubicBezTo>
                  <a:cubicBezTo>
                    <a:pt x="377" y="736"/>
                    <a:pt x="379" y="729"/>
                    <a:pt x="381" y="722"/>
                  </a:cubicBezTo>
                  <a:cubicBezTo>
                    <a:pt x="385" y="709"/>
                    <a:pt x="396" y="703"/>
                    <a:pt x="407" y="699"/>
                  </a:cubicBezTo>
                  <a:cubicBezTo>
                    <a:pt x="417" y="695"/>
                    <a:pt x="427" y="695"/>
                    <a:pt x="436" y="694"/>
                  </a:cubicBezTo>
                  <a:cubicBezTo>
                    <a:pt x="442" y="694"/>
                    <a:pt x="447" y="694"/>
                    <a:pt x="453" y="694"/>
                  </a:cubicBezTo>
                  <a:cubicBezTo>
                    <a:pt x="462" y="694"/>
                    <a:pt x="471" y="694"/>
                    <a:pt x="480" y="695"/>
                  </a:cubicBezTo>
                  <a:cubicBezTo>
                    <a:pt x="488" y="695"/>
                    <a:pt x="495" y="696"/>
                    <a:pt x="503" y="696"/>
                  </a:cubicBezTo>
                  <a:cubicBezTo>
                    <a:pt x="516" y="696"/>
                    <a:pt x="530" y="696"/>
                    <a:pt x="543" y="694"/>
                  </a:cubicBezTo>
                  <a:cubicBezTo>
                    <a:pt x="554" y="693"/>
                    <a:pt x="566" y="691"/>
                    <a:pt x="578" y="688"/>
                  </a:cubicBezTo>
                  <a:cubicBezTo>
                    <a:pt x="589" y="686"/>
                    <a:pt x="600" y="683"/>
                    <a:pt x="611" y="678"/>
                  </a:cubicBezTo>
                  <a:cubicBezTo>
                    <a:pt x="611" y="678"/>
                    <a:pt x="612" y="678"/>
                    <a:pt x="612" y="678"/>
                  </a:cubicBezTo>
                  <a:cubicBezTo>
                    <a:pt x="612" y="678"/>
                    <a:pt x="613" y="677"/>
                    <a:pt x="613" y="677"/>
                  </a:cubicBezTo>
                  <a:cubicBezTo>
                    <a:pt x="614" y="677"/>
                    <a:pt x="613" y="677"/>
                    <a:pt x="614" y="677"/>
                  </a:cubicBezTo>
                  <a:cubicBezTo>
                    <a:pt x="615" y="676"/>
                    <a:pt x="618" y="676"/>
                    <a:pt x="618" y="676"/>
                  </a:cubicBezTo>
                  <a:cubicBezTo>
                    <a:pt x="619" y="675"/>
                    <a:pt x="619" y="675"/>
                    <a:pt x="620" y="674"/>
                  </a:cubicBezTo>
                  <a:cubicBezTo>
                    <a:pt x="620" y="674"/>
                    <a:pt x="620" y="674"/>
                    <a:pt x="621" y="674"/>
                  </a:cubicBezTo>
                  <a:cubicBezTo>
                    <a:pt x="622" y="674"/>
                    <a:pt x="622" y="672"/>
                    <a:pt x="623" y="673"/>
                  </a:cubicBezTo>
                  <a:cubicBezTo>
                    <a:pt x="623" y="673"/>
                    <a:pt x="622" y="674"/>
                    <a:pt x="623" y="674"/>
                  </a:cubicBezTo>
                  <a:cubicBezTo>
                    <a:pt x="623" y="673"/>
                    <a:pt x="625" y="673"/>
                    <a:pt x="625" y="673"/>
                  </a:cubicBezTo>
                  <a:cubicBezTo>
                    <a:pt x="625" y="673"/>
                    <a:pt x="625" y="673"/>
                    <a:pt x="625" y="672"/>
                  </a:cubicBezTo>
                  <a:cubicBezTo>
                    <a:pt x="626" y="672"/>
                    <a:pt x="627" y="672"/>
                    <a:pt x="628" y="671"/>
                  </a:cubicBezTo>
                  <a:cubicBezTo>
                    <a:pt x="629" y="671"/>
                    <a:pt x="629" y="671"/>
                    <a:pt x="630" y="671"/>
                  </a:cubicBezTo>
                  <a:cubicBezTo>
                    <a:pt x="631" y="670"/>
                    <a:pt x="632" y="670"/>
                    <a:pt x="633" y="669"/>
                  </a:cubicBezTo>
                  <a:cubicBezTo>
                    <a:pt x="634" y="668"/>
                    <a:pt x="635" y="668"/>
                    <a:pt x="636" y="667"/>
                  </a:cubicBezTo>
                  <a:cubicBezTo>
                    <a:pt x="638" y="666"/>
                    <a:pt x="640" y="666"/>
                    <a:pt x="641" y="665"/>
                  </a:cubicBezTo>
                  <a:cubicBezTo>
                    <a:pt x="642" y="665"/>
                    <a:pt x="643" y="664"/>
                    <a:pt x="644" y="664"/>
                  </a:cubicBezTo>
                  <a:cubicBezTo>
                    <a:pt x="645" y="663"/>
                    <a:pt x="647" y="662"/>
                    <a:pt x="647" y="662"/>
                  </a:cubicBezTo>
                  <a:cubicBezTo>
                    <a:pt x="648" y="662"/>
                    <a:pt x="648" y="662"/>
                    <a:pt x="648" y="662"/>
                  </a:cubicBezTo>
                  <a:cubicBezTo>
                    <a:pt x="648" y="662"/>
                    <a:pt x="649" y="661"/>
                    <a:pt x="649" y="661"/>
                  </a:cubicBezTo>
                  <a:cubicBezTo>
                    <a:pt x="649" y="661"/>
                    <a:pt x="649" y="661"/>
                    <a:pt x="650" y="661"/>
                  </a:cubicBezTo>
                  <a:cubicBezTo>
                    <a:pt x="650" y="661"/>
                    <a:pt x="650" y="660"/>
                    <a:pt x="651" y="660"/>
                  </a:cubicBezTo>
                  <a:cubicBezTo>
                    <a:pt x="651" y="660"/>
                    <a:pt x="651" y="659"/>
                    <a:pt x="652" y="659"/>
                  </a:cubicBezTo>
                  <a:cubicBezTo>
                    <a:pt x="653" y="659"/>
                    <a:pt x="654" y="658"/>
                    <a:pt x="655" y="658"/>
                  </a:cubicBezTo>
                  <a:cubicBezTo>
                    <a:pt x="656" y="657"/>
                    <a:pt x="656" y="657"/>
                    <a:pt x="656" y="657"/>
                  </a:cubicBezTo>
                  <a:cubicBezTo>
                    <a:pt x="656" y="656"/>
                    <a:pt x="657" y="657"/>
                    <a:pt x="657" y="657"/>
                  </a:cubicBezTo>
                  <a:cubicBezTo>
                    <a:pt x="660" y="655"/>
                    <a:pt x="659" y="654"/>
                    <a:pt x="662" y="653"/>
                  </a:cubicBezTo>
                  <a:cubicBezTo>
                    <a:pt x="663" y="652"/>
                    <a:pt x="664" y="651"/>
                    <a:pt x="665" y="651"/>
                  </a:cubicBezTo>
                  <a:cubicBezTo>
                    <a:pt x="668" y="648"/>
                    <a:pt x="671" y="649"/>
                    <a:pt x="675" y="647"/>
                  </a:cubicBezTo>
                  <a:cubicBezTo>
                    <a:pt x="678" y="644"/>
                    <a:pt x="681" y="641"/>
                    <a:pt x="684" y="639"/>
                  </a:cubicBezTo>
                  <a:cubicBezTo>
                    <a:pt x="687" y="637"/>
                    <a:pt x="690" y="634"/>
                    <a:pt x="692" y="632"/>
                  </a:cubicBezTo>
                  <a:cubicBezTo>
                    <a:pt x="693" y="631"/>
                    <a:pt x="693" y="631"/>
                    <a:pt x="693" y="631"/>
                  </a:cubicBezTo>
                  <a:cubicBezTo>
                    <a:pt x="694" y="630"/>
                    <a:pt x="695" y="629"/>
                    <a:pt x="695" y="629"/>
                  </a:cubicBezTo>
                  <a:cubicBezTo>
                    <a:pt x="695" y="629"/>
                    <a:pt x="696" y="629"/>
                    <a:pt x="696" y="628"/>
                  </a:cubicBezTo>
                  <a:cubicBezTo>
                    <a:pt x="697" y="628"/>
                    <a:pt x="697" y="628"/>
                    <a:pt x="698" y="627"/>
                  </a:cubicBezTo>
                  <a:cubicBezTo>
                    <a:pt x="698" y="627"/>
                    <a:pt x="699" y="626"/>
                    <a:pt x="699" y="625"/>
                  </a:cubicBezTo>
                  <a:cubicBezTo>
                    <a:pt x="699" y="625"/>
                    <a:pt x="700" y="624"/>
                    <a:pt x="700" y="624"/>
                  </a:cubicBezTo>
                  <a:cubicBezTo>
                    <a:pt x="700" y="624"/>
                    <a:pt x="700" y="623"/>
                    <a:pt x="700" y="623"/>
                  </a:cubicBezTo>
                  <a:cubicBezTo>
                    <a:pt x="701" y="623"/>
                    <a:pt x="701" y="623"/>
                    <a:pt x="701" y="623"/>
                  </a:cubicBezTo>
                  <a:cubicBezTo>
                    <a:pt x="702" y="622"/>
                    <a:pt x="703" y="622"/>
                    <a:pt x="703" y="622"/>
                  </a:cubicBezTo>
                  <a:cubicBezTo>
                    <a:pt x="704" y="621"/>
                    <a:pt x="704" y="620"/>
                    <a:pt x="704" y="620"/>
                  </a:cubicBezTo>
                  <a:cubicBezTo>
                    <a:pt x="704" y="620"/>
                    <a:pt x="704" y="619"/>
                    <a:pt x="704" y="619"/>
                  </a:cubicBezTo>
                  <a:cubicBezTo>
                    <a:pt x="705" y="619"/>
                    <a:pt x="705" y="619"/>
                    <a:pt x="705" y="619"/>
                  </a:cubicBezTo>
                  <a:cubicBezTo>
                    <a:pt x="706" y="618"/>
                    <a:pt x="707" y="617"/>
                    <a:pt x="708" y="616"/>
                  </a:cubicBezTo>
                  <a:cubicBezTo>
                    <a:pt x="709" y="616"/>
                    <a:pt x="709" y="615"/>
                    <a:pt x="709" y="614"/>
                  </a:cubicBezTo>
                  <a:cubicBezTo>
                    <a:pt x="710" y="613"/>
                    <a:pt x="710" y="612"/>
                    <a:pt x="711" y="611"/>
                  </a:cubicBezTo>
                  <a:cubicBezTo>
                    <a:pt x="712" y="611"/>
                    <a:pt x="713" y="610"/>
                    <a:pt x="713" y="609"/>
                  </a:cubicBezTo>
                  <a:cubicBezTo>
                    <a:pt x="715" y="607"/>
                    <a:pt x="716" y="603"/>
                    <a:pt x="718" y="601"/>
                  </a:cubicBezTo>
                  <a:cubicBezTo>
                    <a:pt x="718" y="601"/>
                    <a:pt x="718" y="600"/>
                    <a:pt x="719" y="600"/>
                  </a:cubicBezTo>
                  <a:cubicBezTo>
                    <a:pt x="719" y="599"/>
                    <a:pt x="721" y="597"/>
                    <a:pt x="721" y="596"/>
                  </a:cubicBezTo>
                  <a:cubicBezTo>
                    <a:pt x="721" y="596"/>
                    <a:pt x="722" y="596"/>
                    <a:pt x="722" y="596"/>
                  </a:cubicBezTo>
                  <a:cubicBezTo>
                    <a:pt x="722" y="595"/>
                    <a:pt x="723" y="594"/>
                    <a:pt x="723" y="593"/>
                  </a:cubicBezTo>
                  <a:cubicBezTo>
                    <a:pt x="723" y="593"/>
                    <a:pt x="724" y="593"/>
                    <a:pt x="724" y="593"/>
                  </a:cubicBezTo>
                  <a:cubicBezTo>
                    <a:pt x="724" y="592"/>
                    <a:pt x="724" y="592"/>
                    <a:pt x="724" y="591"/>
                  </a:cubicBezTo>
                  <a:cubicBezTo>
                    <a:pt x="725" y="591"/>
                    <a:pt x="725" y="591"/>
                    <a:pt x="725" y="591"/>
                  </a:cubicBezTo>
                  <a:cubicBezTo>
                    <a:pt x="724" y="593"/>
                    <a:pt x="723" y="595"/>
                    <a:pt x="722" y="597"/>
                  </a:cubicBezTo>
                  <a:cubicBezTo>
                    <a:pt x="718" y="606"/>
                    <a:pt x="712" y="614"/>
                    <a:pt x="706" y="622"/>
                  </a:cubicBezTo>
                  <a:cubicBezTo>
                    <a:pt x="700" y="629"/>
                    <a:pt x="693" y="634"/>
                    <a:pt x="687" y="641"/>
                  </a:cubicBezTo>
                  <a:cubicBezTo>
                    <a:pt x="684" y="644"/>
                    <a:pt x="680" y="648"/>
                    <a:pt x="677" y="651"/>
                  </a:cubicBezTo>
                  <a:cubicBezTo>
                    <a:pt x="650" y="673"/>
                    <a:pt x="617" y="686"/>
                    <a:pt x="583" y="692"/>
                  </a:cubicBezTo>
                  <a:cubicBezTo>
                    <a:pt x="579" y="693"/>
                    <a:pt x="575" y="694"/>
                    <a:pt x="571" y="694"/>
                  </a:cubicBezTo>
                  <a:cubicBezTo>
                    <a:pt x="558" y="696"/>
                    <a:pt x="544" y="697"/>
                    <a:pt x="530" y="699"/>
                  </a:cubicBezTo>
                  <a:cubicBezTo>
                    <a:pt x="524" y="700"/>
                    <a:pt x="518" y="700"/>
                    <a:pt x="512" y="702"/>
                  </a:cubicBezTo>
                  <a:cubicBezTo>
                    <a:pt x="505" y="703"/>
                    <a:pt x="498" y="706"/>
                    <a:pt x="493" y="711"/>
                  </a:cubicBezTo>
                  <a:cubicBezTo>
                    <a:pt x="487" y="716"/>
                    <a:pt x="487" y="724"/>
                    <a:pt x="491" y="731"/>
                  </a:cubicBezTo>
                  <a:cubicBezTo>
                    <a:pt x="491" y="732"/>
                    <a:pt x="492" y="732"/>
                    <a:pt x="492" y="733"/>
                  </a:cubicBezTo>
                  <a:cubicBezTo>
                    <a:pt x="492" y="733"/>
                    <a:pt x="472" y="742"/>
                    <a:pt x="480" y="763"/>
                  </a:cubicBezTo>
                  <a:cubicBezTo>
                    <a:pt x="488" y="785"/>
                    <a:pt x="508" y="778"/>
                    <a:pt x="515" y="774"/>
                  </a:cubicBezTo>
                  <a:cubicBezTo>
                    <a:pt x="515" y="774"/>
                    <a:pt x="524" y="801"/>
                    <a:pt x="560" y="783"/>
                  </a:cubicBezTo>
                  <a:cubicBezTo>
                    <a:pt x="564" y="781"/>
                    <a:pt x="568" y="779"/>
                    <a:pt x="571" y="776"/>
                  </a:cubicBezTo>
                  <a:cubicBezTo>
                    <a:pt x="583" y="766"/>
                    <a:pt x="589" y="745"/>
                    <a:pt x="575" y="733"/>
                  </a:cubicBezTo>
                  <a:cubicBezTo>
                    <a:pt x="565" y="725"/>
                    <a:pt x="546" y="730"/>
                    <a:pt x="543" y="743"/>
                  </a:cubicBezTo>
                  <a:cubicBezTo>
                    <a:pt x="541" y="748"/>
                    <a:pt x="542" y="755"/>
                    <a:pt x="547" y="758"/>
                  </a:cubicBezTo>
                  <a:cubicBezTo>
                    <a:pt x="552" y="760"/>
                    <a:pt x="555" y="760"/>
                    <a:pt x="559" y="758"/>
                  </a:cubicBezTo>
                  <a:cubicBezTo>
                    <a:pt x="559" y="758"/>
                    <a:pt x="543" y="775"/>
                    <a:pt x="530" y="760"/>
                  </a:cubicBezTo>
                  <a:cubicBezTo>
                    <a:pt x="525" y="754"/>
                    <a:pt x="526" y="746"/>
                    <a:pt x="530" y="740"/>
                  </a:cubicBezTo>
                  <a:cubicBezTo>
                    <a:pt x="537" y="728"/>
                    <a:pt x="550" y="722"/>
                    <a:pt x="563" y="718"/>
                  </a:cubicBezTo>
                  <a:cubicBezTo>
                    <a:pt x="574" y="715"/>
                    <a:pt x="586" y="713"/>
                    <a:pt x="597" y="709"/>
                  </a:cubicBezTo>
                  <a:cubicBezTo>
                    <a:pt x="605" y="707"/>
                    <a:pt x="613" y="704"/>
                    <a:pt x="620" y="701"/>
                  </a:cubicBezTo>
                  <a:cubicBezTo>
                    <a:pt x="643" y="690"/>
                    <a:pt x="665" y="676"/>
                    <a:pt x="683" y="659"/>
                  </a:cubicBezTo>
                  <a:cubicBezTo>
                    <a:pt x="689" y="653"/>
                    <a:pt x="695" y="647"/>
                    <a:pt x="700" y="640"/>
                  </a:cubicBezTo>
                  <a:cubicBezTo>
                    <a:pt x="705" y="633"/>
                    <a:pt x="709" y="626"/>
                    <a:pt x="714" y="618"/>
                  </a:cubicBezTo>
                  <a:cubicBezTo>
                    <a:pt x="718" y="610"/>
                    <a:pt x="722" y="602"/>
                    <a:pt x="725" y="594"/>
                  </a:cubicBezTo>
                  <a:cubicBezTo>
                    <a:pt x="726" y="591"/>
                    <a:pt x="727" y="589"/>
                    <a:pt x="728" y="587"/>
                  </a:cubicBezTo>
                  <a:cubicBezTo>
                    <a:pt x="728" y="587"/>
                    <a:pt x="728" y="587"/>
                    <a:pt x="728" y="587"/>
                  </a:cubicBezTo>
                  <a:cubicBezTo>
                    <a:pt x="728" y="587"/>
                    <a:pt x="728" y="586"/>
                    <a:pt x="728" y="586"/>
                  </a:cubicBezTo>
                  <a:cubicBezTo>
                    <a:pt x="728" y="586"/>
                    <a:pt x="728" y="586"/>
                    <a:pt x="728" y="586"/>
                  </a:cubicBezTo>
                  <a:cubicBezTo>
                    <a:pt x="728" y="585"/>
                    <a:pt x="728" y="585"/>
                    <a:pt x="729" y="584"/>
                  </a:cubicBezTo>
                  <a:cubicBezTo>
                    <a:pt x="729" y="584"/>
                    <a:pt x="729" y="584"/>
                    <a:pt x="729" y="584"/>
                  </a:cubicBezTo>
                  <a:cubicBezTo>
                    <a:pt x="730" y="583"/>
                    <a:pt x="730" y="582"/>
                    <a:pt x="730" y="582"/>
                  </a:cubicBezTo>
                  <a:cubicBezTo>
                    <a:pt x="730" y="581"/>
                    <a:pt x="731" y="581"/>
                    <a:pt x="731" y="581"/>
                  </a:cubicBezTo>
                  <a:cubicBezTo>
                    <a:pt x="733" y="578"/>
                    <a:pt x="734" y="574"/>
                    <a:pt x="736" y="571"/>
                  </a:cubicBezTo>
                  <a:cubicBezTo>
                    <a:pt x="735" y="571"/>
                    <a:pt x="735" y="572"/>
                    <a:pt x="734" y="573"/>
                  </a:cubicBezTo>
                  <a:close/>
                  <a:moveTo>
                    <a:pt x="482" y="492"/>
                  </a:moveTo>
                  <a:cubicBezTo>
                    <a:pt x="482" y="492"/>
                    <a:pt x="482" y="492"/>
                    <a:pt x="482" y="492"/>
                  </a:cubicBezTo>
                  <a:cubicBezTo>
                    <a:pt x="483" y="492"/>
                    <a:pt x="483" y="492"/>
                    <a:pt x="483" y="492"/>
                  </a:cubicBezTo>
                  <a:cubicBezTo>
                    <a:pt x="484" y="492"/>
                    <a:pt x="485" y="492"/>
                    <a:pt x="485" y="492"/>
                  </a:cubicBezTo>
                  <a:cubicBezTo>
                    <a:pt x="485" y="492"/>
                    <a:pt x="486" y="493"/>
                    <a:pt x="486" y="493"/>
                  </a:cubicBezTo>
                  <a:cubicBezTo>
                    <a:pt x="485" y="494"/>
                    <a:pt x="484" y="494"/>
                    <a:pt x="484" y="494"/>
                  </a:cubicBezTo>
                  <a:cubicBezTo>
                    <a:pt x="484" y="494"/>
                    <a:pt x="481" y="493"/>
                    <a:pt x="481" y="492"/>
                  </a:cubicBezTo>
                  <a:cubicBezTo>
                    <a:pt x="481" y="492"/>
                    <a:pt x="481" y="492"/>
                    <a:pt x="482" y="492"/>
                  </a:cubicBezTo>
                  <a:close/>
                  <a:moveTo>
                    <a:pt x="483" y="495"/>
                  </a:moveTo>
                  <a:cubicBezTo>
                    <a:pt x="484" y="495"/>
                    <a:pt x="484" y="495"/>
                    <a:pt x="484" y="495"/>
                  </a:cubicBezTo>
                  <a:cubicBezTo>
                    <a:pt x="484" y="495"/>
                    <a:pt x="485" y="496"/>
                    <a:pt x="486" y="496"/>
                  </a:cubicBezTo>
                  <a:cubicBezTo>
                    <a:pt x="488" y="496"/>
                    <a:pt x="491" y="496"/>
                    <a:pt x="492" y="497"/>
                  </a:cubicBezTo>
                  <a:cubicBezTo>
                    <a:pt x="493" y="498"/>
                    <a:pt x="494" y="499"/>
                    <a:pt x="495" y="500"/>
                  </a:cubicBezTo>
                  <a:cubicBezTo>
                    <a:pt x="496" y="500"/>
                    <a:pt x="496" y="500"/>
                    <a:pt x="497" y="500"/>
                  </a:cubicBezTo>
                  <a:cubicBezTo>
                    <a:pt x="497" y="502"/>
                    <a:pt x="500" y="502"/>
                    <a:pt x="500" y="503"/>
                  </a:cubicBezTo>
                  <a:cubicBezTo>
                    <a:pt x="500" y="503"/>
                    <a:pt x="500" y="504"/>
                    <a:pt x="500" y="504"/>
                  </a:cubicBezTo>
                  <a:cubicBezTo>
                    <a:pt x="500" y="505"/>
                    <a:pt x="502" y="507"/>
                    <a:pt x="502" y="508"/>
                  </a:cubicBezTo>
                  <a:cubicBezTo>
                    <a:pt x="502" y="508"/>
                    <a:pt x="500" y="506"/>
                    <a:pt x="499" y="504"/>
                  </a:cubicBezTo>
                  <a:cubicBezTo>
                    <a:pt x="499" y="504"/>
                    <a:pt x="498" y="504"/>
                    <a:pt x="497" y="504"/>
                  </a:cubicBezTo>
                  <a:cubicBezTo>
                    <a:pt x="497" y="503"/>
                    <a:pt x="497" y="502"/>
                    <a:pt x="497" y="502"/>
                  </a:cubicBezTo>
                  <a:cubicBezTo>
                    <a:pt x="497" y="502"/>
                    <a:pt x="493" y="501"/>
                    <a:pt x="492" y="500"/>
                  </a:cubicBezTo>
                  <a:cubicBezTo>
                    <a:pt x="492" y="500"/>
                    <a:pt x="489" y="497"/>
                    <a:pt x="489" y="497"/>
                  </a:cubicBezTo>
                  <a:cubicBezTo>
                    <a:pt x="489" y="497"/>
                    <a:pt x="488" y="497"/>
                    <a:pt x="488" y="497"/>
                  </a:cubicBezTo>
                  <a:cubicBezTo>
                    <a:pt x="487" y="497"/>
                    <a:pt x="486" y="497"/>
                    <a:pt x="486" y="497"/>
                  </a:cubicBezTo>
                  <a:cubicBezTo>
                    <a:pt x="485" y="497"/>
                    <a:pt x="484" y="496"/>
                    <a:pt x="484" y="496"/>
                  </a:cubicBezTo>
                  <a:cubicBezTo>
                    <a:pt x="482" y="496"/>
                    <a:pt x="480" y="495"/>
                    <a:pt x="480" y="495"/>
                  </a:cubicBezTo>
                  <a:cubicBezTo>
                    <a:pt x="479" y="494"/>
                    <a:pt x="480" y="494"/>
                    <a:pt x="481" y="494"/>
                  </a:cubicBezTo>
                  <a:cubicBezTo>
                    <a:pt x="482" y="494"/>
                    <a:pt x="482" y="495"/>
                    <a:pt x="483" y="495"/>
                  </a:cubicBezTo>
                  <a:close/>
                  <a:moveTo>
                    <a:pt x="470" y="488"/>
                  </a:moveTo>
                  <a:cubicBezTo>
                    <a:pt x="470" y="488"/>
                    <a:pt x="470" y="489"/>
                    <a:pt x="471" y="489"/>
                  </a:cubicBezTo>
                  <a:cubicBezTo>
                    <a:pt x="471" y="489"/>
                    <a:pt x="471" y="489"/>
                    <a:pt x="471" y="489"/>
                  </a:cubicBezTo>
                  <a:cubicBezTo>
                    <a:pt x="471" y="489"/>
                    <a:pt x="472" y="489"/>
                    <a:pt x="472" y="489"/>
                  </a:cubicBezTo>
                  <a:cubicBezTo>
                    <a:pt x="472" y="489"/>
                    <a:pt x="473" y="490"/>
                    <a:pt x="474" y="490"/>
                  </a:cubicBezTo>
                  <a:cubicBezTo>
                    <a:pt x="474" y="490"/>
                    <a:pt x="474" y="490"/>
                    <a:pt x="474" y="490"/>
                  </a:cubicBezTo>
                  <a:cubicBezTo>
                    <a:pt x="474" y="490"/>
                    <a:pt x="475" y="490"/>
                    <a:pt x="475" y="490"/>
                  </a:cubicBezTo>
                  <a:cubicBezTo>
                    <a:pt x="475" y="490"/>
                    <a:pt x="476" y="490"/>
                    <a:pt x="477" y="490"/>
                  </a:cubicBezTo>
                  <a:cubicBezTo>
                    <a:pt x="477" y="490"/>
                    <a:pt x="478" y="491"/>
                    <a:pt x="478" y="492"/>
                  </a:cubicBezTo>
                  <a:cubicBezTo>
                    <a:pt x="479" y="492"/>
                    <a:pt x="478" y="491"/>
                    <a:pt x="478" y="491"/>
                  </a:cubicBezTo>
                  <a:cubicBezTo>
                    <a:pt x="479" y="491"/>
                    <a:pt x="479" y="491"/>
                    <a:pt x="479" y="491"/>
                  </a:cubicBezTo>
                  <a:cubicBezTo>
                    <a:pt x="479" y="491"/>
                    <a:pt x="479" y="492"/>
                    <a:pt x="479" y="492"/>
                  </a:cubicBezTo>
                  <a:cubicBezTo>
                    <a:pt x="479" y="492"/>
                    <a:pt x="480" y="492"/>
                    <a:pt x="480" y="492"/>
                  </a:cubicBezTo>
                  <a:cubicBezTo>
                    <a:pt x="480" y="493"/>
                    <a:pt x="479" y="493"/>
                    <a:pt x="479" y="493"/>
                  </a:cubicBezTo>
                  <a:cubicBezTo>
                    <a:pt x="479" y="493"/>
                    <a:pt x="478" y="492"/>
                    <a:pt x="478" y="491"/>
                  </a:cubicBezTo>
                  <a:cubicBezTo>
                    <a:pt x="477" y="491"/>
                    <a:pt x="475" y="491"/>
                    <a:pt x="474" y="491"/>
                  </a:cubicBezTo>
                  <a:cubicBezTo>
                    <a:pt x="473" y="490"/>
                    <a:pt x="473" y="491"/>
                    <a:pt x="473" y="490"/>
                  </a:cubicBezTo>
                  <a:cubicBezTo>
                    <a:pt x="472" y="490"/>
                    <a:pt x="472" y="490"/>
                    <a:pt x="471" y="490"/>
                  </a:cubicBezTo>
                  <a:cubicBezTo>
                    <a:pt x="471" y="490"/>
                    <a:pt x="470" y="489"/>
                    <a:pt x="470" y="489"/>
                  </a:cubicBezTo>
                  <a:cubicBezTo>
                    <a:pt x="469" y="489"/>
                    <a:pt x="469" y="489"/>
                    <a:pt x="469" y="489"/>
                  </a:cubicBezTo>
                  <a:cubicBezTo>
                    <a:pt x="469" y="489"/>
                    <a:pt x="469" y="488"/>
                    <a:pt x="470" y="488"/>
                  </a:cubicBezTo>
                  <a:close/>
                  <a:moveTo>
                    <a:pt x="436" y="502"/>
                  </a:moveTo>
                  <a:cubicBezTo>
                    <a:pt x="436" y="502"/>
                    <a:pt x="435" y="503"/>
                    <a:pt x="435" y="503"/>
                  </a:cubicBezTo>
                  <a:cubicBezTo>
                    <a:pt x="434" y="503"/>
                    <a:pt x="434" y="503"/>
                    <a:pt x="434" y="503"/>
                  </a:cubicBezTo>
                  <a:cubicBezTo>
                    <a:pt x="434" y="503"/>
                    <a:pt x="433" y="504"/>
                    <a:pt x="432" y="504"/>
                  </a:cubicBezTo>
                  <a:cubicBezTo>
                    <a:pt x="432" y="504"/>
                    <a:pt x="432" y="504"/>
                    <a:pt x="432" y="505"/>
                  </a:cubicBezTo>
                  <a:cubicBezTo>
                    <a:pt x="432" y="505"/>
                    <a:pt x="431" y="505"/>
                    <a:pt x="431" y="505"/>
                  </a:cubicBezTo>
                  <a:cubicBezTo>
                    <a:pt x="431" y="505"/>
                    <a:pt x="431" y="505"/>
                    <a:pt x="431" y="505"/>
                  </a:cubicBezTo>
                  <a:cubicBezTo>
                    <a:pt x="430" y="506"/>
                    <a:pt x="429" y="507"/>
                    <a:pt x="429" y="507"/>
                  </a:cubicBezTo>
                  <a:cubicBezTo>
                    <a:pt x="429" y="507"/>
                    <a:pt x="428" y="507"/>
                    <a:pt x="428" y="508"/>
                  </a:cubicBezTo>
                  <a:cubicBezTo>
                    <a:pt x="428" y="508"/>
                    <a:pt x="427" y="509"/>
                    <a:pt x="427" y="508"/>
                  </a:cubicBezTo>
                  <a:cubicBezTo>
                    <a:pt x="427" y="508"/>
                    <a:pt x="428" y="507"/>
                    <a:pt x="428" y="507"/>
                  </a:cubicBezTo>
                  <a:cubicBezTo>
                    <a:pt x="428" y="507"/>
                    <a:pt x="429" y="506"/>
                    <a:pt x="429" y="506"/>
                  </a:cubicBezTo>
                  <a:cubicBezTo>
                    <a:pt x="429" y="506"/>
                    <a:pt x="429" y="506"/>
                    <a:pt x="429" y="506"/>
                  </a:cubicBezTo>
                  <a:cubicBezTo>
                    <a:pt x="429" y="506"/>
                    <a:pt x="429" y="506"/>
                    <a:pt x="429" y="506"/>
                  </a:cubicBezTo>
                  <a:cubicBezTo>
                    <a:pt x="429" y="506"/>
                    <a:pt x="429" y="506"/>
                    <a:pt x="429" y="506"/>
                  </a:cubicBezTo>
                  <a:cubicBezTo>
                    <a:pt x="429" y="506"/>
                    <a:pt x="430" y="506"/>
                    <a:pt x="430" y="505"/>
                  </a:cubicBezTo>
                  <a:cubicBezTo>
                    <a:pt x="430" y="505"/>
                    <a:pt x="430" y="506"/>
                    <a:pt x="430" y="506"/>
                  </a:cubicBezTo>
                  <a:cubicBezTo>
                    <a:pt x="430" y="505"/>
                    <a:pt x="430" y="505"/>
                    <a:pt x="430" y="505"/>
                  </a:cubicBezTo>
                  <a:cubicBezTo>
                    <a:pt x="430" y="505"/>
                    <a:pt x="431" y="505"/>
                    <a:pt x="431" y="505"/>
                  </a:cubicBezTo>
                  <a:cubicBezTo>
                    <a:pt x="431" y="505"/>
                    <a:pt x="431" y="505"/>
                    <a:pt x="431" y="504"/>
                  </a:cubicBezTo>
                  <a:cubicBezTo>
                    <a:pt x="431" y="504"/>
                    <a:pt x="432" y="504"/>
                    <a:pt x="432" y="504"/>
                  </a:cubicBezTo>
                  <a:cubicBezTo>
                    <a:pt x="432" y="504"/>
                    <a:pt x="432" y="504"/>
                    <a:pt x="433" y="503"/>
                  </a:cubicBezTo>
                  <a:cubicBezTo>
                    <a:pt x="433" y="503"/>
                    <a:pt x="434" y="501"/>
                    <a:pt x="434" y="501"/>
                  </a:cubicBezTo>
                  <a:cubicBezTo>
                    <a:pt x="434" y="501"/>
                    <a:pt x="436" y="500"/>
                    <a:pt x="436" y="500"/>
                  </a:cubicBezTo>
                  <a:cubicBezTo>
                    <a:pt x="437" y="500"/>
                    <a:pt x="439" y="498"/>
                    <a:pt x="440" y="497"/>
                  </a:cubicBezTo>
                  <a:cubicBezTo>
                    <a:pt x="440" y="497"/>
                    <a:pt x="440" y="497"/>
                    <a:pt x="441" y="497"/>
                  </a:cubicBezTo>
                  <a:cubicBezTo>
                    <a:pt x="439" y="498"/>
                    <a:pt x="437" y="502"/>
                    <a:pt x="436" y="502"/>
                  </a:cubicBezTo>
                  <a:close/>
                  <a:moveTo>
                    <a:pt x="454" y="492"/>
                  </a:moveTo>
                  <a:cubicBezTo>
                    <a:pt x="454" y="492"/>
                    <a:pt x="453" y="492"/>
                    <a:pt x="453" y="493"/>
                  </a:cubicBezTo>
                  <a:cubicBezTo>
                    <a:pt x="453" y="493"/>
                    <a:pt x="453" y="493"/>
                    <a:pt x="452" y="493"/>
                  </a:cubicBezTo>
                  <a:cubicBezTo>
                    <a:pt x="452" y="493"/>
                    <a:pt x="452" y="493"/>
                    <a:pt x="451" y="494"/>
                  </a:cubicBezTo>
                  <a:cubicBezTo>
                    <a:pt x="451" y="494"/>
                    <a:pt x="451" y="494"/>
                    <a:pt x="450" y="494"/>
                  </a:cubicBezTo>
                  <a:cubicBezTo>
                    <a:pt x="450" y="494"/>
                    <a:pt x="449" y="494"/>
                    <a:pt x="449" y="494"/>
                  </a:cubicBezTo>
                  <a:cubicBezTo>
                    <a:pt x="449" y="494"/>
                    <a:pt x="448" y="495"/>
                    <a:pt x="448" y="495"/>
                  </a:cubicBezTo>
                  <a:cubicBezTo>
                    <a:pt x="448" y="495"/>
                    <a:pt x="448" y="495"/>
                    <a:pt x="448" y="495"/>
                  </a:cubicBezTo>
                  <a:cubicBezTo>
                    <a:pt x="447" y="495"/>
                    <a:pt x="447" y="496"/>
                    <a:pt x="446" y="496"/>
                  </a:cubicBezTo>
                  <a:cubicBezTo>
                    <a:pt x="446" y="495"/>
                    <a:pt x="445" y="496"/>
                    <a:pt x="445" y="496"/>
                  </a:cubicBezTo>
                  <a:cubicBezTo>
                    <a:pt x="445" y="495"/>
                    <a:pt x="445" y="495"/>
                    <a:pt x="446" y="495"/>
                  </a:cubicBezTo>
                  <a:cubicBezTo>
                    <a:pt x="446" y="495"/>
                    <a:pt x="446" y="495"/>
                    <a:pt x="446" y="495"/>
                  </a:cubicBezTo>
                  <a:cubicBezTo>
                    <a:pt x="446" y="495"/>
                    <a:pt x="446" y="495"/>
                    <a:pt x="447" y="495"/>
                  </a:cubicBezTo>
                  <a:cubicBezTo>
                    <a:pt x="447" y="495"/>
                    <a:pt x="448" y="494"/>
                    <a:pt x="448" y="494"/>
                  </a:cubicBezTo>
                  <a:cubicBezTo>
                    <a:pt x="448" y="494"/>
                    <a:pt x="448" y="493"/>
                    <a:pt x="448" y="493"/>
                  </a:cubicBezTo>
                  <a:cubicBezTo>
                    <a:pt x="448" y="493"/>
                    <a:pt x="449" y="493"/>
                    <a:pt x="450" y="493"/>
                  </a:cubicBezTo>
                  <a:cubicBezTo>
                    <a:pt x="450" y="492"/>
                    <a:pt x="450" y="493"/>
                    <a:pt x="451" y="493"/>
                  </a:cubicBezTo>
                  <a:cubicBezTo>
                    <a:pt x="451" y="493"/>
                    <a:pt x="452" y="492"/>
                    <a:pt x="453" y="492"/>
                  </a:cubicBezTo>
                  <a:cubicBezTo>
                    <a:pt x="453" y="492"/>
                    <a:pt x="453" y="492"/>
                    <a:pt x="453" y="491"/>
                  </a:cubicBezTo>
                  <a:cubicBezTo>
                    <a:pt x="453" y="491"/>
                    <a:pt x="454" y="491"/>
                    <a:pt x="454" y="491"/>
                  </a:cubicBezTo>
                  <a:cubicBezTo>
                    <a:pt x="454" y="491"/>
                    <a:pt x="455" y="490"/>
                    <a:pt x="456" y="491"/>
                  </a:cubicBezTo>
                  <a:cubicBezTo>
                    <a:pt x="455" y="492"/>
                    <a:pt x="455" y="491"/>
                    <a:pt x="454" y="492"/>
                  </a:cubicBezTo>
                  <a:close/>
                  <a:moveTo>
                    <a:pt x="462" y="491"/>
                  </a:moveTo>
                  <a:cubicBezTo>
                    <a:pt x="462" y="491"/>
                    <a:pt x="462" y="491"/>
                    <a:pt x="462" y="491"/>
                  </a:cubicBezTo>
                  <a:cubicBezTo>
                    <a:pt x="462" y="491"/>
                    <a:pt x="461" y="491"/>
                    <a:pt x="461" y="491"/>
                  </a:cubicBezTo>
                  <a:cubicBezTo>
                    <a:pt x="461" y="491"/>
                    <a:pt x="460" y="491"/>
                    <a:pt x="460" y="491"/>
                  </a:cubicBezTo>
                  <a:cubicBezTo>
                    <a:pt x="460" y="491"/>
                    <a:pt x="460" y="491"/>
                    <a:pt x="460" y="491"/>
                  </a:cubicBezTo>
                  <a:cubicBezTo>
                    <a:pt x="460" y="491"/>
                    <a:pt x="460" y="491"/>
                    <a:pt x="460" y="491"/>
                  </a:cubicBezTo>
                  <a:cubicBezTo>
                    <a:pt x="459" y="491"/>
                    <a:pt x="459" y="491"/>
                    <a:pt x="459" y="491"/>
                  </a:cubicBezTo>
                  <a:cubicBezTo>
                    <a:pt x="458" y="491"/>
                    <a:pt x="458" y="491"/>
                    <a:pt x="458" y="491"/>
                  </a:cubicBezTo>
                  <a:cubicBezTo>
                    <a:pt x="458" y="491"/>
                    <a:pt x="457" y="492"/>
                    <a:pt x="456" y="492"/>
                  </a:cubicBezTo>
                  <a:cubicBezTo>
                    <a:pt x="456" y="491"/>
                    <a:pt x="458" y="491"/>
                    <a:pt x="458" y="491"/>
                  </a:cubicBezTo>
                  <a:cubicBezTo>
                    <a:pt x="459" y="491"/>
                    <a:pt x="460" y="490"/>
                    <a:pt x="461" y="489"/>
                  </a:cubicBezTo>
                  <a:cubicBezTo>
                    <a:pt x="461" y="489"/>
                    <a:pt x="461" y="490"/>
                    <a:pt x="461" y="490"/>
                  </a:cubicBezTo>
                  <a:cubicBezTo>
                    <a:pt x="461" y="490"/>
                    <a:pt x="461" y="489"/>
                    <a:pt x="462" y="489"/>
                  </a:cubicBezTo>
                  <a:cubicBezTo>
                    <a:pt x="462" y="489"/>
                    <a:pt x="462" y="489"/>
                    <a:pt x="463" y="489"/>
                  </a:cubicBezTo>
                  <a:cubicBezTo>
                    <a:pt x="463" y="489"/>
                    <a:pt x="464" y="489"/>
                    <a:pt x="464" y="489"/>
                  </a:cubicBezTo>
                  <a:cubicBezTo>
                    <a:pt x="464" y="489"/>
                    <a:pt x="466" y="489"/>
                    <a:pt x="467" y="490"/>
                  </a:cubicBezTo>
                  <a:cubicBezTo>
                    <a:pt x="467" y="490"/>
                    <a:pt x="467" y="490"/>
                    <a:pt x="467" y="490"/>
                  </a:cubicBezTo>
                  <a:cubicBezTo>
                    <a:pt x="466" y="490"/>
                    <a:pt x="465" y="490"/>
                    <a:pt x="464" y="490"/>
                  </a:cubicBezTo>
                  <a:cubicBezTo>
                    <a:pt x="464" y="490"/>
                    <a:pt x="464" y="490"/>
                    <a:pt x="463" y="490"/>
                  </a:cubicBezTo>
                  <a:cubicBezTo>
                    <a:pt x="463" y="490"/>
                    <a:pt x="463" y="490"/>
                    <a:pt x="462" y="491"/>
                  </a:cubicBezTo>
                  <a:close/>
                  <a:moveTo>
                    <a:pt x="464" y="577"/>
                  </a:moveTo>
                  <a:cubicBezTo>
                    <a:pt x="464" y="577"/>
                    <a:pt x="462" y="550"/>
                    <a:pt x="483" y="543"/>
                  </a:cubicBezTo>
                  <a:cubicBezTo>
                    <a:pt x="489" y="541"/>
                    <a:pt x="495" y="545"/>
                    <a:pt x="495" y="545"/>
                  </a:cubicBezTo>
                  <a:cubicBezTo>
                    <a:pt x="482" y="544"/>
                    <a:pt x="474" y="560"/>
                    <a:pt x="474" y="560"/>
                  </a:cubicBezTo>
                  <a:cubicBezTo>
                    <a:pt x="461" y="588"/>
                    <a:pt x="493" y="636"/>
                    <a:pt x="546" y="643"/>
                  </a:cubicBezTo>
                  <a:cubicBezTo>
                    <a:pt x="546" y="643"/>
                    <a:pt x="471" y="637"/>
                    <a:pt x="464" y="577"/>
                  </a:cubicBezTo>
                  <a:close/>
                  <a:moveTo>
                    <a:pt x="337" y="674"/>
                  </a:moveTo>
                  <a:cubicBezTo>
                    <a:pt x="336" y="673"/>
                    <a:pt x="335" y="672"/>
                    <a:pt x="336" y="671"/>
                  </a:cubicBezTo>
                  <a:cubicBezTo>
                    <a:pt x="338" y="672"/>
                    <a:pt x="336" y="672"/>
                    <a:pt x="337" y="674"/>
                  </a:cubicBezTo>
                  <a:close/>
                  <a:moveTo>
                    <a:pt x="341" y="672"/>
                  </a:moveTo>
                  <a:cubicBezTo>
                    <a:pt x="341" y="673"/>
                    <a:pt x="341" y="674"/>
                    <a:pt x="341" y="675"/>
                  </a:cubicBezTo>
                  <a:cubicBezTo>
                    <a:pt x="341" y="676"/>
                    <a:pt x="341" y="677"/>
                    <a:pt x="340" y="677"/>
                  </a:cubicBezTo>
                  <a:cubicBezTo>
                    <a:pt x="339" y="676"/>
                    <a:pt x="340" y="678"/>
                    <a:pt x="339" y="678"/>
                  </a:cubicBezTo>
                  <a:cubicBezTo>
                    <a:pt x="337" y="677"/>
                    <a:pt x="340" y="676"/>
                    <a:pt x="339" y="675"/>
                  </a:cubicBezTo>
                  <a:cubicBezTo>
                    <a:pt x="339" y="675"/>
                    <a:pt x="340" y="675"/>
                    <a:pt x="340" y="674"/>
                  </a:cubicBezTo>
                  <a:cubicBezTo>
                    <a:pt x="340" y="674"/>
                    <a:pt x="339" y="674"/>
                    <a:pt x="339" y="674"/>
                  </a:cubicBezTo>
                  <a:cubicBezTo>
                    <a:pt x="339" y="673"/>
                    <a:pt x="340" y="673"/>
                    <a:pt x="340" y="673"/>
                  </a:cubicBezTo>
                  <a:cubicBezTo>
                    <a:pt x="340" y="672"/>
                    <a:pt x="340" y="671"/>
                    <a:pt x="341" y="671"/>
                  </a:cubicBezTo>
                  <a:cubicBezTo>
                    <a:pt x="342" y="671"/>
                    <a:pt x="342" y="671"/>
                    <a:pt x="342" y="671"/>
                  </a:cubicBezTo>
                  <a:cubicBezTo>
                    <a:pt x="342" y="672"/>
                    <a:pt x="342" y="672"/>
                    <a:pt x="341" y="672"/>
                  </a:cubicBezTo>
                  <a:close/>
                  <a:moveTo>
                    <a:pt x="344" y="659"/>
                  </a:moveTo>
                  <a:cubicBezTo>
                    <a:pt x="342" y="659"/>
                    <a:pt x="342" y="661"/>
                    <a:pt x="341" y="661"/>
                  </a:cubicBezTo>
                  <a:cubicBezTo>
                    <a:pt x="340" y="662"/>
                    <a:pt x="342" y="662"/>
                    <a:pt x="342" y="663"/>
                  </a:cubicBezTo>
                  <a:cubicBezTo>
                    <a:pt x="342" y="663"/>
                    <a:pt x="342" y="663"/>
                    <a:pt x="342" y="664"/>
                  </a:cubicBezTo>
                  <a:cubicBezTo>
                    <a:pt x="341" y="664"/>
                    <a:pt x="341" y="665"/>
                    <a:pt x="340" y="666"/>
                  </a:cubicBezTo>
                  <a:cubicBezTo>
                    <a:pt x="341" y="667"/>
                    <a:pt x="342" y="666"/>
                    <a:pt x="342" y="666"/>
                  </a:cubicBezTo>
                  <a:cubicBezTo>
                    <a:pt x="343" y="666"/>
                    <a:pt x="343" y="665"/>
                    <a:pt x="344" y="665"/>
                  </a:cubicBezTo>
                  <a:cubicBezTo>
                    <a:pt x="344" y="666"/>
                    <a:pt x="345" y="667"/>
                    <a:pt x="343" y="666"/>
                  </a:cubicBezTo>
                  <a:cubicBezTo>
                    <a:pt x="343" y="667"/>
                    <a:pt x="344" y="667"/>
                    <a:pt x="343" y="668"/>
                  </a:cubicBezTo>
                  <a:cubicBezTo>
                    <a:pt x="342" y="668"/>
                    <a:pt x="342" y="668"/>
                    <a:pt x="341" y="667"/>
                  </a:cubicBezTo>
                  <a:cubicBezTo>
                    <a:pt x="340" y="667"/>
                    <a:pt x="340" y="668"/>
                    <a:pt x="340" y="669"/>
                  </a:cubicBezTo>
                  <a:cubicBezTo>
                    <a:pt x="340" y="669"/>
                    <a:pt x="339" y="669"/>
                    <a:pt x="339" y="669"/>
                  </a:cubicBezTo>
                  <a:cubicBezTo>
                    <a:pt x="338" y="670"/>
                    <a:pt x="339" y="670"/>
                    <a:pt x="338" y="671"/>
                  </a:cubicBezTo>
                  <a:cubicBezTo>
                    <a:pt x="337" y="671"/>
                    <a:pt x="337" y="669"/>
                    <a:pt x="336" y="670"/>
                  </a:cubicBezTo>
                  <a:cubicBezTo>
                    <a:pt x="335" y="670"/>
                    <a:pt x="336" y="669"/>
                    <a:pt x="336" y="669"/>
                  </a:cubicBezTo>
                  <a:cubicBezTo>
                    <a:pt x="336" y="668"/>
                    <a:pt x="336" y="668"/>
                    <a:pt x="337" y="667"/>
                  </a:cubicBezTo>
                  <a:cubicBezTo>
                    <a:pt x="337" y="666"/>
                    <a:pt x="336" y="667"/>
                    <a:pt x="334" y="667"/>
                  </a:cubicBezTo>
                  <a:cubicBezTo>
                    <a:pt x="336" y="666"/>
                    <a:pt x="339" y="664"/>
                    <a:pt x="338" y="662"/>
                  </a:cubicBezTo>
                  <a:cubicBezTo>
                    <a:pt x="339" y="661"/>
                    <a:pt x="340" y="661"/>
                    <a:pt x="341" y="660"/>
                  </a:cubicBezTo>
                  <a:cubicBezTo>
                    <a:pt x="342" y="659"/>
                    <a:pt x="341" y="658"/>
                    <a:pt x="342" y="658"/>
                  </a:cubicBezTo>
                  <a:cubicBezTo>
                    <a:pt x="342" y="658"/>
                    <a:pt x="342" y="657"/>
                    <a:pt x="342" y="657"/>
                  </a:cubicBezTo>
                  <a:cubicBezTo>
                    <a:pt x="343" y="657"/>
                    <a:pt x="342" y="656"/>
                    <a:pt x="343" y="656"/>
                  </a:cubicBezTo>
                  <a:cubicBezTo>
                    <a:pt x="344" y="655"/>
                    <a:pt x="344" y="656"/>
                    <a:pt x="345" y="656"/>
                  </a:cubicBezTo>
                  <a:cubicBezTo>
                    <a:pt x="345" y="658"/>
                    <a:pt x="344" y="658"/>
                    <a:pt x="344" y="659"/>
                  </a:cubicBezTo>
                  <a:close/>
                  <a:moveTo>
                    <a:pt x="596" y="666"/>
                  </a:moveTo>
                  <a:cubicBezTo>
                    <a:pt x="598" y="667"/>
                    <a:pt x="600" y="665"/>
                    <a:pt x="601" y="666"/>
                  </a:cubicBezTo>
                  <a:cubicBezTo>
                    <a:pt x="600" y="667"/>
                    <a:pt x="597" y="666"/>
                    <a:pt x="596" y="667"/>
                  </a:cubicBezTo>
                  <a:cubicBezTo>
                    <a:pt x="595" y="667"/>
                    <a:pt x="596" y="666"/>
                    <a:pt x="596" y="666"/>
                  </a:cubicBezTo>
                  <a:close/>
                  <a:moveTo>
                    <a:pt x="591" y="668"/>
                  </a:moveTo>
                  <a:cubicBezTo>
                    <a:pt x="591" y="669"/>
                    <a:pt x="590" y="669"/>
                    <a:pt x="590" y="669"/>
                  </a:cubicBezTo>
                  <a:cubicBezTo>
                    <a:pt x="589" y="669"/>
                    <a:pt x="590" y="668"/>
                    <a:pt x="591" y="668"/>
                  </a:cubicBezTo>
                  <a:close/>
                  <a:moveTo>
                    <a:pt x="560" y="664"/>
                  </a:moveTo>
                  <a:cubicBezTo>
                    <a:pt x="560" y="664"/>
                    <a:pt x="561" y="665"/>
                    <a:pt x="561" y="665"/>
                  </a:cubicBezTo>
                  <a:cubicBezTo>
                    <a:pt x="561" y="665"/>
                    <a:pt x="562" y="664"/>
                    <a:pt x="562" y="664"/>
                  </a:cubicBezTo>
                  <a:cubicBezTo>
                    <a:pt x="562" y="664"/>
                    <a:pt x="562" y="665"/>
                    <a:pt x="562" y="665"/>
                  </a:cubicBezTo>
                  <a:cubicBezTo>
                    <a:pt x="562" y="665"/>
                    <a:pt x="563" y="665"/>
                    <a:pt x="563" y="665"/>
                  </a:cubicBezTo>
                  <a:cubicBezTo>
                    <a:pt x="563" y="665"/>
                    <a:pt x="564" y="665"/>
                    <a:pt x="564" y="665"/>
                  </a:cubicBezTo>
                  <a:cubicBezTo>
                    <a:pt x="565" y="665"/>
                    <a:pt x="565" y="665"/>
                    <a:pt x="566" y="665"/>
                  </a:cubicBezTo>
                  <a:cubicBezTo>
                    <a:pt x="566" y="665"/>
                    <a:pt x="567" y="665"/>
                    <a:pt x="567" y="666"/>
                  </a:cubicBezTo>
                  <a:cubicBezTo>
                    <a:pt x="568" y="666"/>
                    <a:pt x="568" y="665"/>
                    <a:pt x="569" y="665"/>
                  </a:cubicBezTo>
                  <a:cubicBezTo>
                    <a:pt x="569" y="665"/>
                    <a:pt x="570" y="665"/>
                    <a:pt x="570" y="665"/>
                  </a:cubicBezTo>
                  <a:cubicBezTo>
                    <a:pt x="570" y="665"/>
                    <a:pt x="570" y="665"/>
                    <a:pt x="570" y="665"/>
                  </a:cubicBezTo>
                  <a:cubicBezTo>
                    <a:pt x="570" y="665"/>
                    <a:pt x="570" y="665"/>
                    <a:pt x="570" y="665"/>
                  </a:cubicBezTo>
                  <a:cubicBezTo>
                    <a:pt x="571" y="666"/>
                    <a:pt x="571" y="666"/>
                    <a:pt x="571" y="666"/>
                  </a:cubicBezTo>
                  <a:cubicBezTo>
                    <a:pt x="572" y="666"/>
                    <a:pt x="571" y="666"/>
                    <a:pt x="572" y="665"/>
                  </a:cubicBezTo>
                  <a:cubicBezTo>
                    <a:pt x="572" y="665"/>
                    <a:pt x="572" y="665"/>
                    <a:pt x="572" y="665"/>
                  </a:cubicBezTo>
                  <a:cubicBezTo>
                    <a:pt x="572" y="665"/>
                    <a:pt x="572" y="665"/>
                    <a:pt x="572" y="665"/>
                  </a:cubicBezTo>
                  <a:cubicBezTo>
                    <a:pt x="572" y="664"/>
                    <a:pt x="572" y="664"/>
                    <a:pt x="573" y="664"/>
                  </a:cubicBezTo>
                  <a:cubicBezTo>
                    <a:pt x="573" y="664"/>
                    <a:pt x="573" y="664"/>
                    <a:pt x="573" y="664"/>
                  </a:cubicBezTo>
                  <a:cubicBezTo>
                    <a:pt x="574" y="664"/>
                    <a:pt x="576" y="664"/>
                    <a:pt x="577" y="664"/>
                  </a:cubicBezTo>
                  <a:cubicBezTo>
                    <a:pt x="577" y="664"/>
                    <a:pt x="577" y="664"/>
                    <a:pt x="577" y="664"/>
                  </a:cubicBezTo>
                  <a:cubicBezTo>
                    <a:pt x="577" y="664"/>
                    <a:pt x="577" y="664"/>
                    <a:pt x="577" y="664"/>
                  </a:cubicBezTo>
                  <a:cubicBezTo>
                    <a:pt x="578" y="664"/>
                    <a:pt x="578" y="664"/>
                    <a:pt x="579" y="664"/>
                  </a:cubicBezTo>
                  <a:cubicBezTo>
                    <a:pt x="580" y="664"/>
                    <a:pt x="580" y="664"/>
                    <a:pt x="580" y="665"/>
                  </a:cubicBezTo>
                  <a:cubicBezTo>
                    <a:pt x="580" y="665"/>
                    <a:pt x="580" y="666"/>
                    <a:pt x="579" y="665"/>
                  </a:cubicBezTo>
                  <a:cubicBezTo>
                    <a:pt x="579" y="665"/>
                    <a:pt x="579" y="665"/>
                    <a:pt x="579" y="665"/>
                  </a:cubicBezTo>
                  <a:cubicBezTo>
                    <a:pt x="578" y="666"/>
                    <a:pt x="579" y="665"/>
                    <a:pt x="578" y="665"/>
                  </a:cubicBezTo>
                  <a:cubicBezTo>
                    <a:pt x="578" y="665"/>
                    <a:pt x="577" y="665"/>
                    <a:pt x="577" y="665"/>
                  </a:cubicBezTo>
                  <a:cubicBezTo>
                    <a:pt x="577" y="665"/>
                    <a:pt x="577" y="665"/>
                    <a:pt x="576" y="665"/>
                  </a:cubicBezTo>
                  <a:cubicBezTo>
                    <a:pt x="576" y="665"/>
                    <a:pt x="575" y="665"/>
                    <a:pt x="575" y="665"/>
                  </a:cubicBezTo>
                  <a:cubicBezTo>
                    <a:pt x="575" y="665"/>
                    <a:pt x="574" y="665"/>
                    <a:pt x="574" y="665"/>
                  </a:cubicBezTo>
                  <a:cubicBezTo>
                    <a:pt x="573" y="665"/>
                    <a:pt x="573" y="665"/>
                    <a:pt x="572" y="665"/>
                  </a:cubicBezTo>
                  <a:cubicBezTo>
                    <a:pt x="572" y="665"/>
                    <a:pt x="572" y="665"/>
                    <a:pt x="573" y="665"/>
                  </a:cubicBezTo>
                  <a:cubicBezTo>
                    <a:pt x="573" y="665"/>
                    <a:pt x="573" y="666"/>
                    <a:pt x="573" y="666"/>
                  </a:cubicBezTo>
                  <a:cubicBezTo>
                    <a:pt x="573" y="666"/>
                    <a:pt x="573" y="666"/>
                    <a:pt x="573" y="666"/>
                  </a:cubicBezTo>
                  <a:cubicBezTo>
                    <a:pt x="572" y="666"/>
                    <a:pt x="572" y="667"/>
                    <a:pt x="572" y="667"/>
                  </a:cubicBezTo>
                  <a:cubicBezTo>
                    <a:pt x="572" y="667"/>
                    <a:pt x="572" y="667"/>
                    <a:pt x="571" y="667"/>
                  </a:cubicBezTo>
                  <a:cubicBezTo>
                    <a:pt x="571" y="667"/>
                    <a:pt x="571" y="667"/>
                    <a:pt x="571" y="667"/>
                  </a:cubicBezTo>
                  <a:cubicBezTo>
                    <a:pt x="571" y="666"/>
                    <a:pt x="571" y="666"/>
                    <a:pt x="571" y="666"/>
                  </a:cubicBezTo>
                  <a:cubicBezTo>
                    <a:pt x="570" y="666"/>
                    <a:pt x="570" y="667"/>
                    <a:pt x="570" y="667"/>
                  </a:cubicBezTo>
                  <a:cubicBezTo>
                    <a:pt x="569" y="667"/>
                    <a:pt x="569" y="666"/>
                    <a:pt x="568" y="666"/>
                  </a:cubicBezTo>
                  <a:cubicBezTo>
                    <a:pt x="568" y="666"/>
                    <a:pt x="568" y="666"/>
                    <a:pt x="567" y="666"/>
                  </a:cubicBezTo>
                  <a:cubicBezTo>
                    <a:pt x="567" y="666"/>
                    <a:pt x="567" y="666"/>
                    <a:pt x="567" y="666"/>
                  </a:cubicBezTo>
                  <a:cubicBezTo>
                    <a:pt x="566" y="666"/>
                    <a:pt x="566" y="666"/>
                    <a:pt x="566" y="666"/>
                  </a:cubicBezTo>
                  <a:cubicBezTo>
                    <a:pt x="565" y="666"/>
                    <a:pt x="565" y="666"/>
                    <a:pt x="565" y="666"/>
                  </a:cubicBezTo>
                  <a:cubicBezTo>
                    <a:pt x="565" y="666"/>
                    <a:pt x="565" y="666"/>
                    <a:pt x="565" y="666"/>
                  </a:cubicBezTo>
                  <a:cubicBezTo>
                    <a:pt x="564" y="666"/>
                    <a:pt x="564" y="666"/>
                    <a:pt x="564" y="666"/>
                  </a:cubicBezTo>
                  <a:cubicBezTo>
                    <a:pt x="564" y="666"/>
                    <a:pt x="564" y="666"/>
                    <a:pt x="563" y="666"/>
                  </a:cubicBezTo>
                  <a:cubicBezTo>
                    <a:pt x="563" y="666"/>
                    <a:pt x="563" y="666"/>
                    <a:pt x="563" y="666"/>
                  </a:cubicBezTo>
                  <a:cubicBezTo>
                    <a:pt x="563" y="666"/>
                    <a:pt x="563" y="665"/>
                    <a:pt x="563" y="666"/>
                  </a:cubicBezTo>
                  <a:cubicBezTo>
                    <a:pt x="563" y="666"/>
                    <a:pt x="562" y="666"/>
                    <a:pt x="562" y="666"/>
                  </a:cubicBezTo>
                  <a:cubicBezTo>
                    <a:pt x="562" y="666"/>
                    <a:pt x="562" y="665"/>
                    <a:pt x="562" y="665"/>
                  </a:cubicBezTo>
                  <a:cubicBezTo>
                    <a:pt x="562" y="665"/>
                    <a:pt x="561" y="665"/>
                    <a:pt x="560" y="665"/>
                  </a:cubicBezTo>
                  <a:cubicBezTo>
                    <a:pt x="560" y="665"/>
                    <a:pt x="560" y="665"/>
                    <a:pt x="560" y="665"/>
                  </a:cubicBezTo>
                  <a:cubicBezTo>
                    <a:pt x="560" y="665"/>
                    <a:pt x="560" y="665"/>
                    <a:pt x="559" y="665"/>
                  </a:cubicBezTo>
                  <a:cubicBezTo>
                    <a:pt x="559" y="665"/>
                    <a:pt x="559" y="664"/>
                    <a:pt x="560" y="664"/>
                  </a:cubicBezTo>
                  <a:close/>
                  <a:moveTo>
                    <a:pt x="412" y="644"/>
                  </a:moveTo>
                  <a:cubicBezTo>
                    <a:pt x="411" y="645"/>
                    <a:pt x="410" y="645"/>
                    <a:pt x="410" y="646"/>
                  </a:cubicBezTo>
                  <a:cubicBezTo>
                    <a:pt x="409" y="646"/>
                    <a:pt x="409" y="646"/>
                    <a:pt x="408" y="646"/>
                  </a:cubicBezTo>
                  <a:cubicBezTo>
                    <a:pt x="406" y="646"/>
                    <a:pt x="407" y="646"/>
                    <a:pt x="405" y="646"/>
                  </a:cubicBezTo>
                  <a:cubicBezTo>
                    <a:pt x="405" y="646"/>
                    <a:pt x="404" y="645"/>
                    <a:pt x="404" y="644"/>
                  </a:cubicBezTo>
                  <a:cubicBezTo>
                    <a:pt x="406" y="644"/>
                    <a:pt x="406" y="645"/>
                    <a:pt x="407" y="645"/>
                  </a:cubicBezTo>
                  <a:cubicBezTo>
                    <a:pt x="409" y="645"/>
                    <a:pt x="410" y="645"/>
                    <a:pt x="411" y="644"/>
                  </a:cubicBezTo>
                  <a:cubicBezTo>
                    <a:pt x="411" y="644"/>
                    <a:pt x="411" y="644"/>
                    <a:pt x="412" y="644"/>
                  </a:cubicBezTo>
                  <a:close/>
                  <a:moveTo>
                    <a:pt x="397" y="640"/>
                  </a:moveTo>
                  <a:cubicBezTo>
                    <a:pt x="398" y="640"/>
                    <a:pt x="398" y="640"/>
                    <a:pt x="398" y="641"/>
                  </a:cubicBezTo>
                  <a:cubicBezTo>
                    <a:pt x="398" y="642"/>
                    <a:pt x="399" y="642"/>
                    <a:pt x="398" y="642"/>
                  </a:cubicBezTo>
                  <a:cubicBezTo>
                    <a:pt x="400" y="643"/>
                    <a:pt x="400" y="641"/>
                    <a:pt x="401" y="641"/>
                  </a:cubicBezTo>
                  <a:cubicBezTo>
                    <a:pt x="402" y="641"/>
                    <a:pt x="401" y="641"/>
                    <a:pt x="402" y="642"/>
                  </a:cubicBezTo>
                  <a:cubicBezTo>
                    <a:pt x="402" y="642"/>
                    <a:pt x="402" y="642"/>
                    <a:pt x="403" y="642"/>
                  </a:cubicBezTo>
                  <a:cubicBezTo>
                    <a:pt x="403" y="642"/>
                    <a:pt x="404" y="642"/>
                    <a:pt x="404" y="642"/>
                  </a:cubicBezTo>
                  <a:cubicBezTo>
                    <a:pt x="404" y="642"/>
                    <a:pt x="404" y="642"/>
                    <a:pt x="405" y="642"/>
                  </a:cubicBezTo>
                  <a:cubicBezTo>
                    <a:pt x="406" y="642"/>
                    <a:pt x="407" y="642"/>
                    <a:pt x="409" y="643"/>
                  </a:cubicBezTo>
                  <a:cubicBezTo>
                    <a:pt x="408" y="644"/>
                    <a:pt x="405" y="642"/>
                    <a:pt x="404" y="644"/>
                  </a:cubicBezTo>
                  <a:cubicBezTo>
                    <a:pt x="404" y="644"/>
                    <a:pt x="404" y="643"/>
                    <a:pt x="403" y="643"/>
                  </a:cubicBezTo>
                  <a:cubicBezTo>
                    <a:pt x="403" y="643"/>
                    <a:pt x="402" y="643"/>
                    <a:pt x="402" y="643"/>
                  </a:cubicBezTo>
                  <a:cubicBezTo>
                    <a:pt x="402" y="643"/>
                    <a:pt x="401" y="644"/>
                    <a:pt x="401" y="644"/>
                  </a:cubicBezTo>
                  <a:cubicBezTo>
                    <a:pt x="400" y="644"/>
                    <a:pt x="399" y="643"/>
                    <a:pt x="398" y="644"/>
                  </a:cubicBezTo>
                  <a:cubicBezTo>
                    <a:pt x="397" y="644"/>
                    <a:pt x="397" y="643"/>
                    <a:pt x="397" y="642"/>
                  </a:cubicBezTo>
                  <a:cubicBezTo>
                    <a:pt x="397" y="642"/>
                    <a:pt x="396" y="642"/>
                    <a:pt x="396" y="642"/>
                  </a:cubicBezTo>
                  <a:cubicBezTo>
                    <a:pt x="396" y="642"/>
                    <a:pt x="396" y="641"/>
                    <a:pt x="396" y="641"/>
                  </a:cubicBezTo>
                  <a:cubicBezTo>
                    <a:pt x="396" y="641"/>
                    <a:pt x="397" y="640"/>
                    <a:pt x="397" y="640"/>
                  </a:cubicBezTo>
                  <a:close/>
                  <a:moveTo>
                    <a:pt x="393" y="640"/>
                  </a:moveTo>
                  <a:cubicBezTo>
                    <a:pt x="394" y="640"/>
                    <a:pt x="394" y="641"/>
                    <a:pt x="393" y="643"/>
                  </a:cubicBezTo>
                  <a:cubicBezTo>
                    <a:pt x="393" y="643"/>
                    <a:pt x="394" y="644"/>
                    <a:pt x="393" y="644"/>
                  </a:cubicBezTo>
                  <a:cubicBezTo>
                    <a:pt x="392" y="643"/>
                    <a:pt x="392" y="644"/>
                    <a:pt x="390" y="644"/>
                  </a:cubicBezTo>
                  <a:cubicBezTo>
                    <a:pt x="391" y="643"/>
                    <a:pt x="392" y="642"/>
                    <a:pt x="392" y="641"/>
                  </a:cubicBezTo>
                  <a:cubicBezTo>
                    <a:pt x="393" y="641"/>
                    <a:pt x="392" y="641"/>
                    <a:pt x="392" y="641"/>
                  </a:cubicBezTo>
                  <a:cubicBezTo>
                    <a:pt x="392" y="640"/>
                    <a:pt x="393" y="640"/>
                    <a:pt x="393" y="640"/>
                  </a:cubicBezTo>
                  <a:close/>
                  <a:moveTo>
                    <a:pt x="392" y="640"/>
                  </a:moveTo>
                  <a:cubicBezTo>
                    <a:pt x="391" y="641"/>
                    <a:pt x="391" y="641"/>
                    <a:pt x="389" y="641"/>
                  </a:cubicBezTo>
                  <a:cubicBezTo>
                    <a:pt x="390" y="641"/>
                    <a:pt x="390" y="639"/>
                    <a:pt x="392" y="640"/>
                  </a:cubicBezTo>
                  <a:close/>
                  <a:moveTo>
                    <a:pt x="388" y="641"/>
                  </a:moveTo>
                  <a:cubicBezTo>
                    <a:pt x="388" y="642"/>
                    <a:pt x="387" y="641"/>
                    <a:pt x="387" y="642"/>
                  </a:cubicBezTo>
                  <a:cubicBezTo>
                    <a:pt x="386" y="641"/>
                    <a:pt x="387" y="640"/>
                    <a:pt x="388" y="641"/>
                  </a:cubicBezTo>
                  <a:close/>
                  <a:moveTo>
                    <a:pt x="364" y="650"/>
                  </a:moveTo>
                  <a:cubicBezTo>
                    <a:pt x="363" y="650"/>
                    <a:pt x="363" y="652"/>
                    <a:pt x="362" y="652"/>
                  </a:cubicBezTo>
                  <a:cubicBezTo>
                    <a:pt x="362" y="652"/>
                    <a:pt x="362" y="651"/>
                    <a:pt x="362" y="651"/>
                  </a:cubicBezTo>
                  <a:cubicBezTo>
                    <a:pt x="360" y="651"/>
                    <a:pt x="359" y="652"/>
                    <a:pt x="359" y="654"/>
                  </a:cubicBezTo>
                  <a:cubicBezTo>
                    <a:pt x="359" y="654"/>
                    <a:pt x="359" y="653"/>
                    <a:pt x="358" y="653"/>
                  </a:cubicBezTo>
                  <a:cubicBezTo>
                    <a:pt x="358" y="655"/>
                    <a:pt x="358" y="654"/>
                    <a:pt x="358" y="656"/>
                  </a:cubicBezTo>
                  <a:cubicBezTo>
                    <a:pt x="358" y="657"/>
                    <a:pt x="359" y="657"/>
                    <a:pt x="359" y="658"/>
                  </a:cubicBezTo>
                  <a:cubicBezTo>
                    <a:pt x="358" y="658"/>
                    <a:pt x="358" y="659"/>
                    <a:pt x="358" y="659"/>
                  </a:cubicBezTo>
                  <a:cubicBezTo>
                    <a:pt x="357" y="659"/>
                    <a:pt x="356" y="659"/>
                    <a:pt x="356" y="659"/>
                  </a:cubicBezTo>
                  <a:cubicBezTo>
                    <a:pt x="356" y="659"/>
                    <a:pt x="355" y="659"/>
                    <a:pt x="355" y="659"/>
                  </a:cubicBezTo>
                  <a:cubicBezTo>
                    <a:pt x="354" y="659"/>
                    <a:pt x="353" y="658"/>
                    <a:pt x="352" y="659"/>
                  </a:cubicBezTo>
                  <a:cubicBezTo>
                    <a:pt x="352" y="659"/>
                    <a:pt x="352" y="658"/>
                    <a:pt x="350" y="658"/>
                  </a:cubicBezTo>
                  <a:cubicBezTo>
                    <a:pt x="349" y="659"/>
                    <a:pt x="352" y="659"/>
                    <a:pt x="352" y="660"/>
                  </a:cubicBezTo>
                  <a:cubicBezTo>
                    <a:pt x="350" y="660"/>
                    <a:pt x="348" y="659"/>
                    <a:pt x="348" y="661"/>
                  </a:cubicBezTo>
                  <a:cubicBezTo>
                    <a:pt x="348" y="661"/>
                    <a:pt x="347" y="661"/>
                    <a:pt x="347" y="662"/>
                  </a:cubicBezTo>
                  <a:cubicBezTo>
                    <a:pt x="346" y="661"/>
                    <a:pt x="347" y="659"/>
                    <a:pt x="348" y="660"/>
                  </a:cubicBezTo>
                  <a:cubicBezTo>
                    <a:pt x="349" y="659"/>
                    <a:pt x="348" y="659"/>
                    <a:pt x="348" y="658"/>
                  </a:cubicBezTo>
                  <a:cubicBezTo>
                    <a:pt x="350" y="657"/>
                    <a:pt x="351" y="657"/>
                    <a:pt x="352" y="655"/>
                  </a:cubicBezTo>
                  <a:cubicBezTo>
                    <a:pt x="353" y="656"/>
                    <a:pt x="352" y="657"/>
                    <a:pt x="353" y="657"/>
                  </a:cubicBezTo>
                  <a:cubicBezTo>
                    <a:pt x="354" y="657"/>
                    <a:pt x="355" y="656"/>
                    <a:pt x="355" y="656"/>
                  </a:cubicBezTo>
                  <a:cubicBezTo>
                    <a:pt x="355" y="654"/>
                    <a:pt x="356" y="654"/>
                    <a:pt x="357" y="652"/>
                  </a:cubicBezTo>
                  <a:cubicBezTo>
                    <a:pt x="358" y="653"/>
                    <a:pt x="359" y="652"/>
                    <a:pt x="360" y="651"/>
                  </a:cubicBezTo>
                  <a:cubicBezTo>
                    <a:pt x="361" y="650"/>
                    <a:pt x="362" y="650"/>
                    <a:pt x="363" y="650"/>
                  </a:cubicBezTo>
                  <a:cubicBezTo>
                    <a:pt x="364" y="650"/>
                    <a:pt x="364" y="650"/>
                    <a:pt x="365" y="650"/>
                  </a:cubicBezTo>
                  <a:cubicBezTo>
                    <a:pt x="366" y="650"/>
                    <a:pt x="367" y="649"/>
                    <a:pt x="368" y="648"/>
                  </a:cubicBezTo>
                  <a:cubicBezTo>
                    <a:pt x="369" y="649"/>
                    <a:pt x="369" y="648"/>
                    <a:pt x="370" y="648"/>
                  </a:cubicBezTo>
                  <a:cubicBezTo>
                    <a:pt x="371" y="649"/>
                    <a:pt x="372" y="648"/>
                    <a:pt x="373" y="648"/>
                  </a:cubicBezTo>
                  <a:cubicBezTo>
                    <a:pt x="374" y="648"/>
                    <a:pt x="374" y="648"/>
                    <a:pt x="375" y="648"/>
                  </a:cubicBezTo>
                  <a:cubicBezTo>
                    <a:pt x="376" y="648"/>
                    <a:pt x="374" y="647"/>
                    <a:pt x="375" y="647"/>
                  </a:cubicBezTo>
                  <a:cubicBezTo>
                    <a:pt x="376" y="647"/>
                    <a:pt x="378" y="647"/>
                    <a:pt x="379" y="646"/>
                  </a:cubicBezTo>
                  <a:cubicBezTo>
                    <a:pt x="379" y="646"/>
                    <a:pt x="379" y="647"/>
                    <a:pt x="379" y="647"/>
                  </a:cubicBezTo>
                  <a:cubicBezTo>
                    <a:pt x="380" y="647"/>
                    <a:pt x="380" y="646"/>
                    <a:pt x="381" y="646"/>
                  </a:cubicBezTo>
                  <a:cubicBezTo>
                    <a:pt x="381" y="646"/>
                    <a:pt x="382" y="646"/>
                    <a:pt x="382" y="646"/>
                  </a:cubicBezTo>
                  <a:cubicBezTo>
                    <a:pt x="382" y="647"/>
                    <a:pt x="383" y="646"/>
                    <a:pt x="384" y="647"/>
                  </a:cubicBezTo>
                  <a:cubicBezTo>
                    <a:pt x="384" y="647"/>
                    <a:pt x="384" y="648"/>
                    <a:pt x="384" y="649"/>
                  </a:cubicBezTo>
                  <a:cubicBezTo>
                    <a:pt x="382" y="648"/>
                    <a:pt x="382" y="649"/>
                    <a:pt x="381" y="649"/>
                  </a:cubicBezTo>
                  <a:cubicBezTo>
                    <a:pt x="380" y="650"/>
                    <a:pt x="382" y="650"/>
                    <a:pt x="381" y="651"/>
                  </a:cubicBezTo>
                  <a:cubicBezTo>
                    <a:pt x="380" y="651"/>
                    <a:pt x="380" y="648"/>
                    <a:pt x="379" y="650"/>
                  </a:cubicBezTo>
                  <a:cubicBezTo>
                    <a:pt x="378" y="650"/>
                    <a:pt x="379" y="649"/>
                    <a:pt x="378" y="649"/>
                  </a:cubicBezTo>
                  <a:cubicBezTo>
                    <a:pt x="377" y="648"/>
                    <a:pt x="377" y="649"/>
                    <a:pt x="377" y="650"/>
                  </a:cubicBezTo>
                  <a:cubicBezTo>
                    <a:pt x="375" y="649"/>
                    <a:pt x="374" y="649"/>
                    <a:pt x="374" y="650"/>
                  </a:cubicBezTo>
                  <a:cubicBezTo>
                    <a:pt x="373" y="650"/>
                    <a:pt x="372" y="650"/>
                    <a:pt x="372" y="650"/>
                  </a:cubicBezTo>
                  <a:cubicBezTo>
                    <a:pt x="371" y="651"/>
                    <a:pt x="371" y="651"/>
                    <a:pt x="372" y="651"/>
                  </a:cubicBezTo>
                  <a:cubicBezTo>
                    <a:pt x="372" y="652"/>
                    <a:pt x="371" y="651"/>
                    <a:pt x="371" y="652"/>
                  </a:cubicBezTo>
                  <a:cubicBezTo>
                    <a:pt x="370" y="652"/>
                    <a:pt x="370" y="651"/>
                    <a:pt x="370" y="650"/>
                  </a:cubicBezTo>
                  <a:cubicBezTo>
                    <a:pt x="369" y="651"/>
                    <a:pt x="368" y="650"/>
                    <a:pt x="368" y="650"/>
                  </a:cubicBezTo>
                  <a:cubicBezTo>
                    <a:pt x="367" y="650"/>
                    <a:pt x="366" y="650"/>
                    <a:pt x="365" y="651"/>
                  </a:cubicBezTo>
                  <a:cubicBezTo>
                    <a:pt x="365" y="651"/>
                    <a:pt x="364" y="651"/>
                    <a:pt x="364" y="650"/>
                  </a:cubicBezTo>
                  <a:close/>
                  <a:moveTo>
                    <a:pt x="370" y="732"/>
                  </a:moveTo>
                  <a:cubicBezTo>
                    <a:pt x="370" y="732"/>
                    <a:pt x="334" y="663"/>
                    <a:pt x="447" y="667"/>
                  </a:cubicBezTo>
                  <a:cubicBezTo>
                    <a:pt x="467" y="668"/>
                    <a:pt x="495" y="674"/>
                    <a:pt x="515" y="678"/>
                  </a:cubicBezTo>
                  <a:cubicBezTo>
                    <a:pt x="351" y="655"/>
                    <a:pt x="369" y="723"/>
                    <a:pt x="370" y="732"/>
                  </a:cubicBezTo>
                  <a:close/>
                  <a:moveTo>
                    <a:pt x="586" y="673"/>
                  </a:moveTo>
                  <a:cubicBezTo>
                    <a:pt x="586" y="673"/>
                    <a:pt x="585" y="673"/>
                    <a:pt x="585" y="673"/>
                  </a:cubicBezTo>
                  <a:cubicBezTo>
                    <a:pt x="585" y="674"/>
                    <a:pt x="584" y="674"/>
                    <a:pt x="584" y="674"/>
                  </a:cubicBezTo>
                  <a:cubicBezTo>
                    <a:pt x="583" y="674"/>
                    <a:pt x="583" y="674"/>
                    <a:pt x="583" y="674"/>
                  </a:cubicBezTo>
                  <a:cubicBezTo>
                    <a:pt x="583" y="674"/>
                    <a:pt x="581" y="674"/>
                    <a:pt x="581" y="675"/>
                  </a:cubicBezTo>
                  <a:cubicBezTo>
                    <a:pt x="581" y="675"/>
                    <a:pt x="580" y="675"/>
                    <a:pt x="579" y="675"/>
                  </a:cubicBezTo>
                  <a:cubicBezTo>
                    <a:pt x="578" y="675"/>
                    <a:pt x="578" y="675"/>
                    <a:pt x="577" y="675"/>
                  </a:cubicBezTo>
                  <a:cubicBezTo>
                    <a:pt x="577" y="675"/>
                    <a:pt x="577" y="675"/>
                    <a:pt x="577" y="676"/>
                  </a:cubicBezTo>
                  <a:cubicBezTo>
                    <a:pt x="576" y="676"/>
                    <a:pt x="576" y="676"/>
                    <a:pt x="575" y="676"/>
                  </a:cubicBezTo>
                  <a:cubicBezTo>
                    <a:pt x="575" y="676"/>
                    <a:pt x="575" y="676"/>
                    <a:pt x="574" y="676"/>
                  </a:cubicBezTo>
                  <a:cubicBezTo>
                    <a:pt x="574" y="676"/>
                    <a:pt x="573" y="676"/>
                    <a:pt x="572" y="676"/>
                  </a:cubicBezTo>
                  <a:cubicBezTo>
                    <a:pt x="571" y="677"/>
                    <a:pt x="570" y="677"/>
                    <a:pt x="570" y="677"/>
                  </a:cubicBezTo>
                  <a:cubicBezTo>
                    <a:pt x="570" y="677"/>
                    <a:pt x="570" y="677"/>
                    <a:pt x="570" y="677"/>
                  </a:cubicBezTo>
                  <a:cubicBezTo>
                    <a:pt x="571" y="677"/>
                    <a:pt x="572" y="677"/>
                    <a:pt x="573" y="678"/>
                  </a:cubicBezTo>
                  <a:cubicBezTo>
                    <a:pt x="572" y="679"/>
                    <a:pt x="571" y="680"/>
                    <a:pt x="570" y="679"/>
                  </a:cubicBezTo>
                  <a:cubicBezTo>
                    <a:pt x="570" y="678"/>
                    <a:pt x="569" y="678"/>
                    <a:pt x="569" y="679"/>
                  </a:cubicBezTo>
                  <a:cubicBezTo>
                    <a:pt x="568" y="680"/>
                    <a:pt x="569" y="679"/>
                    <a:pt x="566" y="679"/>
                  </a:cubicBezTo>
                  <a:cubicBezTo>
                    <a:pt x="566" y="679"/>
                    <a:pt x="566" y="679"/>
                    <a:pt x="565" y="679"/>
                  </a:cubicBezTo>
                  <a:cubicBezTo>
                    <a:pt x="565" y="679"/>
                    <a:pt x="564" y="679"/>
                    <a:pt x="563" y="679"/>
                  </a:cubicBezTo>
                  <a:cubicBezTo>
                    <a:pt x="562" y="679"/>
                    <a:pt x="561" y="679"/>
                    <a:pt x="559" y="679"/>
                  </a:cubicBezTo>
                  <a:cubicBezTo>
                    <a:pt x="559" y="678"/>
                    <a:pt x="558" y="678"/>
                    <a:pt x="557" y="678"/>
                  </a:cubicBezTo>
                  <a:cubicBezTo>
                    <a:pt x="556" y="678"/>
                    <a:pt x="555" y="678"/>
                    <a:pt x="554" y="678"/>
                  </a:cubicBezTo>
                  <a:cubicBezTo>
                    <a:pt x="554" y="678"/>
                    <a:pt x="554" y="679"/>
                    <a:pt x="554" y="679"/>
                  </a:cubicBezTo>
                  <a:cubicBezTo>
                    <a:pt x="554" y="679"/>
                    <a:pt x="554" y="679"/>
                    <a:pt x="555" y="679"/>
                  </a:cubicBezTo>
                  <a:cubicBezTo>
                    <a:pt x="555" y="679"/>
                    <a:pt x="555" y="680"/>
                    <a:pt x="554" y="680"/>
                  </a:cubicBezTo>
                  <a:cubicBezTo>
                    <a:pt x="555" y="680"/>
                    <a:pt x="556" y="681"/>
                    <a:pt x="555" y="681"/>
                  </a:cubicBezTo>
                  <a:cubicBezTo>
                    <a:pt x="555" y="681"/>
                    <a:pt x="554" y="682"/>
                    <a:pt x="554" y="682"/>
                  </a:cubicBezTo>
                  <a:cubicBezTo>
                    <a:pt x="554" y="681"/>
                    <a:pt x="554" y="683"/>
                    <a:pt x="553" y="683"/>
                  </a:cubicBezTo>
                  <a:cubicBezTo>
                    <a:pt x="553" y="683"/>
                    <a:pt x="552" y="683"/>
                    <a:pt x="551" y="683"/>
                  </a:cubicBezTo>
                  <a:cubicBezTo>
                    <a:pt x="551" y="683"/>
                    <a:pt x="551" y="683"/>
                    <a:pt x="550" y="683"/>
                  </a:cubicBezTo>
                  <a:cubicBezTo>
                    <a:pt x="550" y="683"/>
                    <a:pt x="550" y="682"/>
                    <a:pt x="550" y="682"/>
                  </a:cubicBezTo>
                  <a:cubicBezTo>
                    <a:pt x="549" y="682"/>
                    <a:pt x="549" y="683"/>
                    <a:pt x="548" y="683"/>
                  </a:cubicBezTo>
                  <a:cubicBezTo>
                    <a:pt x="547" y="683"/>
                    <a:pt x="545" y="683"/>
                    <a:pt x="544" y="683"/>
                  </a:cubicBezTo>
                  <a:cubicBezTo>
                    <a:pt x="543" y="682"/>
                    <a:pt x="543" y="683"/>
                    <a:pt x="542" y="682"/>
                  </a:cubicBezTo>
                  <a:cubicBezTo>
                    <a:pt x="541" y="682"/>
                    <a:pt x="541" y="682"/>
                    <a:pt x="540" y="682"/>
                  </a:cubicBezTo>
                  <a:cubicBezTo>
                    <a:pt x="539" y="682"/>
                    <a:pt x="538" y="682"/>
                    <a:pt x="537" y="682"/>
                  </a:cubicBezTo>
                  <a:cubicBezTo>
                    <a:pt x="537" y="682"/>
                    <a:pt x="536" y="682"/>
                    <a:pt x="536" y="682"/>
                  </a:cubicBezTo>
                  <a:cubicBezTo>
                    <a:pt x="536" y="682"/>
                    <a:pt x="535" y="681"/>
                    <a:pt x="535" y="681"/>
                  </a:cubicBezTo>
                  <a:cubicBezTo>
                    <a:pt x="535" y="681"/>
                    <a:pt x="533" y="681"/>
                    <a:pt x="533" y="681"/>
                  </a:cubicBezTo>
                  <a:cubicBezTo>
                    <a:pt x="533" y="681"/>
                    <a:pt x="532" y="681"/>
                    <a:pt x="532" y="681"/>
                  </a:cubicBezTo>
                  <a:cubicBezTo>
                    <a:pt x="532" y="681"/>
                    <a:pt x="531" y="681"/>
                    <a:pt x="531" y="681"/>
                  </a:cubicBezTo>
                  <a:cubicBezTo>
                    <a:pt x="531" y="681"/>
                    <a:pt x="531" y="681"/>
                    <a:pt x="531" y="681"/>
                  </a:cubicBezTo>
                  <a:cubicBezTo>
                    <a:pt x="530" y="681"/>
                    <a:pt x="530" y="681"/>
                    <a:pt x="529" y="681"/>
                  </a:cubicBezTo>
                  <a:cubicBezTo>
                    <a:pt x="529" y="681"/>
                    <a:pt x="529" y="681"/>
                    <a:pt x="529" y="681"/>
                  </a:cubicBezTo>
                  <a:cubicBezTo>
                    <a:pt x="528" y="681"/>
                    <a:pt x="526" y="680"/>
                    <a:pt x="525" y="681"/>
                  </a:cubicBezTo>
                  <a:cubicBezTo>
                    <a:pt x="525" y="681"/>
                    <a:pt x="524" y="681"/>
                    <a:pt x="524" y="681"/>
                  </a:cubicBezTo>
                  <a:cubicBezTo>
                    <a:pt x="524" y="680"/>
                    <a:pt x="523" y="680"/>
                    <a:pt x="523" y="679"/>
                  </a:cubicBezTo>
                  <a:cubicBezTo>
                    <a:pt x="523" y="679"/>
                    <a:pt x="523" y="679"/>
                    <a:pt x="523" y="679"/>
                  </a:cubicBezTo>
                  <a:cubicBezTo>
                    <a:pt x="523" y="679"/>
                    <a:pt x="523" y="679"/>
                    <a:pt x="523" y="679"/>
                  </a:cubicBezTo>
                  <a:cubicBezTo>
                    <a:pt x="523" y="679"/>
                    <a:pt x="523" y="679"/>
                    <a:pt x="523" y="679"/>
                  </a:cubicBezTo>
                  <a:cubicBezTo>
                    <a:pt x="524" y="678"/>
                    <a:pt x="525" y="679"/>
                    <a:pt x="526" y="679"/>
                  </a:cubicBezTo>
                  <a:cubicBezTo>
                    <a:pt x="527" y="679"/>
                    <a:pt x="528" y="678"/>
                    <a:pt x="529" y="678"/>
                  </a:cubicBezTo>
                  <a:cubicBezTo>
                    <a:pt x="529" y="678"/>
                    <a:pt x="529" y="679"/>
                    <a:pt x="529" y="679"/>
                  </a:cubicBezTo>
                  <a:cubicBezTo>
                    <a:pt x="529" y="679"/>
                    <a:pt x="531" y="679"/>
                    <a:pt x="531" y="679"/>
                  </a:cubicBezTo>
                  <a:cubicBezTo>
                    <a:pt x="532" y="679"/>
                    <a:pt x="533" y="679"/>
                    <a:pt x="535" y="679"/>
                  </a:cubicBezTo>
                  <a:cubicBezTo>
                    <a:pt x="536" y="679"/>
                    <a:pt x="537" y="679"/>
                    <a:pt x="538" y="679"/>
                  </a:cubicBezTo>
                  <a:cubicBezTo>
                    <a:pt x="538" y="680"/>
                    <a:pt x="540" y="679"/>
                    <a:pt x="540" y="680"/>
                  </a:cubicBezTo>
                  <a:cubicBezTo>
                    <a:pt x="541" y="680"/>
                    <a:pt x="542" y="680"/>
                    <a:pt x="543" y="679"/>
                  </a:cubicBezTo>
                  <a:cubicBezTo>
                    <a:pt x="544" y="680"/>
                    <a:pt x="544" y="680"/>
                    <a:pt x="544" y="680"/>
                  </a:cubicBezTo>
                  <a:cubicBezTo>
                    <a:pt x="545" y="680"/>
                    <a:pt x="545" y="679"/>
                    <a:pt x="546" y="679"/>
                  </a:cubicBezTo>
                  <a:cubicBezTo>
                    <a:pt x="546" y="680"/>
                    <a:pt x="547" y="680"/>
                    <a:pt x="547" y="680"/>
                  </a:cubicBezTo>
                  <a:cubicBezTo>
                    <a:pt x="548" y="680"/>
                    <a:pt x="547" y="680"/>
                    <a:pt x="548" y="680"/>
                  </a:cubicBezTo>
                  <a:cubicBezTo>
                    <a:pt x="548" y="680"/>
                    <a:pt x="549" y="680"/>
                    <a:pt x="549" y="680"/>
                  </a:cubicBezTo>
                  <a:cubicBezTo>
                    <a:pt x="550" y="681"/>
                    <a:pt x="550" y="681"/>
                    <a:pt x="552" y="682"/>
                  </a:cubicBezTo>
                  <a:cubicBezTo>
                    <a:pt x="553" y="681"/>
                    <a:pt x="551" y="680"/>
                    <a:pt x="552" y="680"/>
                  </a:cubicBezTo>
                  <a:cubicBezTo>
                    <a:pt x="552" y="680"/>
                    <a:pt x="552" y="680"/>
                    <a:pt x="552" y="680"/>
                  </a:cubicBezTo>
                  <a:cubicBezTo>
                    <a:pt x="551" y="680"/>
                    <a:pt x="546" y="679"/>
                    <a:pt x="546" y="679"/>
                  </a:cubicBezTo>
                  <a:cubicBezTo>
                    <a:pt x="546" y="678"/>
                    <a:pt x="551" y="679"/>
                    <a:pt x="552" y="679"/>
                  </a:cubicBezTo>
                  <a:cubicBezTo>
                    <a:pt x="552" y="679"/>
                    <a:pt x="552" y="679"/>
                    <a:pt x="553" y="679"/>
                  </a:cubicBezTo>
                  <a:cubicBezTo>
                    <a:pt x="553" y="679"/>
                    <a:pt x="553" y="678"/>
                    <a:pt x="553" y="678"/>
                  </a:cubicBezTo>
                  <a:cubicBezTo>
                    <a:pt x="553" y="678"/>
                    <a:pt x="552" y="678"/>
                    <a:pt x="552" y="678"/>
                  </a:cubicBezTo>
                  <a:cubicBezTo>
                    <a:pt x="552" y="677"/>
                    <a:pt x="554" y="676"/>
                    <a:pt x="554" y="676"/>
                  </a:cubicBezTo>
                  <a:cubicBezTo>
                    <a:pt x="555" y="677"/>
                    <a:pt x="555" y="677"/>
                    <a:pt x="556" y="677"/>
                  </a:cubicBezTo>
                  <a:cubicBezTo>
                    <a:pt x="558" y="677"/>
                    <a:pt x="561" y="676"/>
                    <a:pt x="564" y="676"/>
                  </a:cubicBezTo>
                  <a:cubicBezTo>
                    <a:pt x="564" y="676"/>
                    <a:pt x="564" y="676"/>
                    <a:pt x="564" y="676"/>
                  </a:cubicBezTo>
                  <a:cubicBezTo>
                    <a:pt x="565" y="676"/>
                    <a:pt x="565" y="676"/>
                    <a:pt x="565" y="677"/>
                  </a:cubicBezTo>
                  <a:cubicBezTo>
                    <a:pt x="565" y="676"/>
                    <a:pt x="566" y="676"/>
                    <a:pt x="566" y="676"/>
                  </a:cubicBezTo>
                  <a:cubicBezTo>
                    <a:pt x="568" y="676"/>
                    <a:pt x="568" y="676"/>
                    <a:pt x="570" y="676"/>
                  </a:cubicBezTo>
                  <a:cubicBezTo>
                    <a:pt x="570" y="675"/>
                    <a:pt x="572" y="675"/>
                    <a:pt x="573" y="675"/>
                  </a:cubicBezTo>
                  <a:cubicBezTo>
                    <a:pt x="573" y="675"/>
                    <a:pt x="574" y="675"/>
                    <a:pt x="575" y="674"/>
                  </a:cubicBezTo>
                  <a:cubicBezTo>
                    <a:pt x="576" y="674"/>
                    <a:pt x="576" y="675"/>
                    <a:pt x="577" y="675"/>
                  </a:cubicBezTo>
                  <a:cubicBezTo>
                    <a:pt x="579" y="674"/>
                    <a:pt x="580" y="674"/>
                    <a:pt x="581" y="673"/>
                  </a:cubicBezTo>
                  <a:cubicBezTo>
                    <a:pt x="582" y="673"/>
                    <a:pt x="582" y="673"/>
                    <a:pt x="583" y="673"/>
                  </a:cubicBezTo>
                  <a:cubicBezTo>
                    <a:pt x="584" y="673"/>
                    <a:pt x="585" y="673"/>
                    <a:pt x="586" y="673"/>
                  </a:cubicBezTo>
                  <a:cubicBezTo>
                    <a:pt x="586" y="671"/>
                    <a:pt x="588" y="672"/>
                    <a:pt x="589" y="672"/>
                  </a:cubicBezTo>
                  <a:cubicBezTo>
                    <a:pt x="589" y="673"/>
                    <a:pt x="587" y="673"/>
                    <a:pt x="586" y="673"/>
                  </a:cubicBezTo>
                  <a:close/>
                  <a:moveTo>
                    <a:pt x="592" y="672"/>
                  </a:moveTo>
                  <a:cubicBezTo>
                    <a:pt x="590" y="672"/>
                    <a:pt x="590" y="672"/>
                    <a:pt x="590" y="672"/>
                  </a:cubicBezTo>
                  <a:cubicBezTo>
                    <a:pt x="591" y="672"/>
                    <a:pt x="591" y="672"/>
                    <a:pt x="591" y="672"/>
                  </a:cubicBezTo>
                  <a:cubicBezTo>
                    <a:pt x="592" y="672"/>
                    <a:pt x="592" y="672"/>
                    <a:pt x="592" y="672"/>
                  </a:cubicBezTo>
                  <a:close/>
                  <a:moveTo>
                    <a:pt x="593" y="671"/>
                  </a:moveTo>
                  <a:cubicBezTo>
                    <a:pt x="593" y="671"/>
                    <a:pt x="594" y="671"/>
                    <a:pt x="594" y="670"/>
                  </a:cubicBezTo>
                  <a:cubicBezTo>
                    <a:pt x="595" y="671"/>
                    <a:pt x="593" y="672"/>
                    <a:pt x="593" y="671"/>
                  </a:cubicBezTo>
                  <a:close/>
                  <a:moveTo>
                    <a:pt x="596" y="671"/>
                  </a:moveTo>
                  <a:cubicBezTo>
                    <a:pt x="597" y="670"/>
                    <a:pt x="599" y="669"/>
                    <a:pt x="601" y="669"/>
                  </a:cubicBezTo>
                  <a:cubicBezTo>
                    <a:pt x="599" y="670"/>
                    <a:pt x="598" y="670"/>
                    <a:pt x="596" y="671"/>
                  </a:cubicBezTo>
                  <a:close/>
                  <a:moveTo>
                    <a:pt x="600" y="668"/>
                  </a:moveTo>
                  <a:cubicBezTo>
                    <a:pt x="598" y="669"/>
                    <a:pt x="595" y="669"/>
                    <a:pt x="592" y="671"/>
                  </a:cubicBezTo>
                  <a:cubicBezTo>
                    <a:pt x="592" y="671"/>
                    <a:pt x="590" y="670"/>
                    <a:pt x="589" y="670"/>
                  </a:cubicBezTo>
                  <a:cubicBezTo>
                    <a:pt x="589" y="670"/>
                    <a:pt x="589" y="671"/>
                    <a:pt x="589" y="671"/>
                  </a:cubicBezTo>
                  <a:cubicBezTo>
                    <a:pt x="589" y="671"/>
                    <a:pt x="588" y="671"/>
                    <a:pt x="588" y="671"/>
                  </a:cubicBezTo>
                  <a:cubicBezTo>
                    <a:pt x="588" y="671"/>
                    <a:pt x="586" y="671"/>
                    <a:pt x="585" y="671"/>
                  </a:cubicBezTo>
                  <a:cubicBezTo>
                    <a:pt x="585" y="671"/>
                    <a:pt x="586" y="671"/>
                    <a:pt x="586" y="670"/>
                  </a:cubicBezTo>
                  <a:cubicBezTo>
                    <a:pt x="587" y="671"/>
                    <a:pt x="589" y="670"/>
                    <a:pt x="590" y="670"/>
                  </a:cubicBezTo>
                  <a:cubicBezTo>
                    <a:pt x="591" y="670"/>
                    <a:pt x="591" y="669"/>
                    <a:pt x="592" y="669"/>
                  </a:cubicBezTo>
                  <a:cubicBezTo>
                    <a:pt x="592" y="669"/>
                    <a:pt x="593" y="669"/>
                    <a:pt x="593" y="669"/>
                  </a:cubicBezTo>
                  <a:cubicBezTo>
                    <a:pt x="594" y="669"/>
                    <a:pt x="594" y="668"/>
                    <a:pt x="594" y="668"/>
                  </a:cubicBezTo>
                  <a:cubicBezTo>
                    <a:pt x="595" y="668"/>
                    <a:pt x="596" y="668"/>
                    <a:pt x="597" y="668"/>
                  </a:cubicBezTo>
                  <a:cubicBezTo>
                    <a:pt x="599" y="668"/>
                    <a:pt x="600" y="667"/>
                    <a:pt x="602" y="667"/>
                  </a:cubicBezTo>
                  <a:cubicBezTo>
                    <a:pt x="602" y="668"/>
                    <a:pt x="601" y="668"/>
                    <a:pt x="600" y="668"/>
                  </a:cubicBezTo>
                  <a:close/>
                  <a:moveTo>
                    <a:pt x="604" y="667"/>
                  </a:moveTo>
                  <a:cubicBezTo>
                    <a:pt x="605" y="664"/>
                    <a:pt x="609" y="666"/>
                    <a:pt x="609" y="665"/>
                  </a:cubicBezTo>
                  <a:cubicBezTo>
                    <a:pt x="611" y="667"/>
                    <a:pt x="604" y="667"/>
                    <a:pt x="604" y="667"/>
                  </a:cubicBezTo>
                  <a:close/>
                  <a:moveTo>
                    <a:pt x="617" y="662"/>
                  </a:moveTo>
                  <a:cubicBezTo>
                    <a:pt x="616" y="662"/>
                    <a:pt x="616" y="662"/>
                    <a:pt x="615" y="662"/>
                  </a:cubicBezTo>
                  <a:cubicBezTo>
                    <a:pt x="615" y="662"/>
                    <a:pt x="616" y="662"/>
                    <a:pt x="615" y="663"/>
                  </a:cubicBezTo>
                  <a:cubicBezTo>
                    <a:pt x="615" y="663"/>
                    <a:pt x="614" y="663"/>
                    <a:pt x="614" y="663"/>
                  </a:cubicBezTo>
                  <a:cubicBezTo>
                    <a:pt x="614" y="663"/>
                    <a:pt x="614" y="663"/>
                    <a:pt x="614" y="663"/>
                  </a:cubicBezTo>
                  <a:cubicBezTo>
                    <a:pt x="614" y="663"/>
                    <a:pt x="614" y="663"/>
                    <a:pt x="613" y="663"/>
                  </a:cubicBezTo>
                  <a:cubicBezTo>
                    <a:pt x="613" y="663"/>
                    <a:pt x="613" y="664"/>
                    <a:pt x="612" y="663"/>
                  </a:cubicBezTo>
                  <a:cubicBezTo>
                    <a:pt x="612" y="662"/>
                    <a:pt x="614" y="662"/>
                    <a:pt x="615" y="661"/>
                  </a:cubicBezTo>
                  <a:cubicBezTo>
                    <a:pt x="616" y="662"/>
                    <a:pt x="618" y="661"/>
                    <a:pt x="617" y="662"/>
                  </a:cubicBezTo>
                  <a:close/>
                  <a:moveTo>
                    <a:pt x="624" y="672"/>
                  </a:moveTo>
                  <a:cubicBezTo>
                    <a:pt x="625" y="672"/>
                    <a:pt x="625" y="671"/>
                    <a:pt x="626" y="672"/>
                  </a:cubicBezTo>
                  <a:cubicBezTo>
                    <a:pt x="625" y="672"/>
                    <a:pt x="625" y="673"/>
                    <a:pt x="624" y="672"/>
                  </a:cubicBezTo>
                  <a:close/>
                  <a:moveTo>
                    <a:pt x="627" y="671"/>
                  </a:moveTo>
                  <a:cubicBezTo>
                    <a:pt x="626" y="671"/>
                    <a:pt x="628" y="671"/>
                    <a:pt x="628" y="670"/>
                  </a:cubicBezTo>
                  <a:cubicBezTo>
                    <a:pt x="630" y="671"/>
                    <a:pt x="627" y="671"/>
                    <a:pt x="627" y="671"/>
                  </a:cubicBezTo>
                  <a:close/>
                  <a:moveTo>
                    <a:pt x="630" y="669"/>
                  </a:moveTo>
                  <a:cubicBezTo>
                    <a:pt x="630" y="669"/>
                    <a:pt x="630" y="669"/>
                    <a:pt x="631" y="669"/>
                  </a:cubicBezTo>
                  <a:cubicBezTo>
                    <a:pt x="632" y="669"/>
                    <a:pt x="632" y="667"/>
                    <a:pt x="633" y="668"/>
                  </a:cubicBezTo>
                  <a:cubicBezTo>
                    <a:pt x="632" y="668"/>
                    <a:pt x="632" y="670"/>
                    <a:pt x="630" y="669"/>
                  </a:cubicBezTo>
                  <a:close/>
                  <a:moveTo>
                    <a:pt x="633" y="653"/>
                  </a:moveTo>
                  <a:cubicBezTo>
                    <a:pt x="632" y="653"/>
                    <a:pt x="632" y="653"/>
                    <a:pt x="632" y="653"/>
                  </a:cubicBezTo>
                  <a:cubicBezTo>
                    <a:pt x="631" y="654"/>
                    <a:pt x="632" y="654"/>
                    <a:pt x="630" y="654"/>
                  </a:cubicBezTo>
                  <a:cubicBezTo>
                    <a:pt x="630" y="654"/>
                    <a:pt x="629" y="654"/>
                    <a:pt x="629" y="655"/>
                  </a:cubicBezTo>
                  <a:cubicBezTo>
                    <a:pt x="629" y="655"/>
                    <a:pt x="628" y="655"/>
                    <a:pt x="627" y="655"/>
                  </a:cubicBezTo>
                  <a:cubicBezTo>
                    <a:pt x="627" y="655"/>
                    <a:pt x="626" y="655"/>
                    <a:pt x="624" y="656"/>
                  </a:cubicBezTo>
                  <a:cubicBezTo>
                    <a:pt x="624" y="655"/>
                    <a:pt x="623" y="655"/>
                    <a:pt x="623" y="655"/>
                  </a:cubicBezTo>
                  <a:cubicBezTo>
                    <a:pt x="622" y="655"/>
                    <a:pt x="621" y="656"/>
                    <a:pt x="620" y="656"/>
                  </a:cubicBezTo>
                  <a:cubicBezTo>
                    <a:pt x="620" y="656"/>
                    <a:pt x="620" y="657"/>
                    <a:pt x="621" y="657"/>
                  </a:cubicBezTo>
                  <a:cubicBezTo>
                    <a:pt x="621" y="657"/>
                    <a:pt x="622" y="658"/>
                    <a:pt x="622" y="658"/>
                  </a:cubicBezTo>
                  <a:cubicBezTo>
                    <a:pt x="622" y="658"/>
                    <a:pt x="621" y="659"/>
                    <a:pt x="621" y="659"/>
                  </a:cubicBezTo>
                  <a:cubicBezTo>
                    <a:pt x="621" y="659"/>
                    <a:pt x="621" y="659"/>
                    <a:pt x="621" y="660"/>
                  </a:cubicBezTo>
                  <a:cubicBezTo>
                    <a:pt x="621" y="660"/>
                    <a:pt x="620" y="660"/>
                    <a:pt x="619" y="660"/>
                  </a:cubicBezTo>
                  <a:cubicBezTo>
                    <a:pt x="619" y="660"/>
                    <a:pt x="619" y="660"/>
                    <a:pt x="618" y="660"/>
                  </a:cubicBezTo>
                  <a:cubicBezTo>
                    <a:pt x="618" y="660"/>
                    <a:pt x="618" y="660"/>
                    <a:pt x="618" y="660"/>
                  </a:cubicBezTo>
                  <a:cubicBezTo>
                    <a:pt x="617" y="660"/>
                    <a:pt x="617" y="661"/>
                    <a:pt x="617" y="661"/>
                  </a:cubicBezTo>
                  <a:cubicBezTo>
                    <a:pt x="616" y="661"/>
                    <a:pt x="615" y="661"/>
                    <a:pt x="613" y="661"/>
                  </a:cubicBezTo>
                  <a:cubicBezTo>
                    <a:pt x="613" y="661"/>
                    <a:pt x="612" y="662"/>
                    <a:pt x="612" y="662"/>
                  </a:cubicBezTo>
                  <a:cubicBezTo>
                    <a:pt x="611" y="662"/>
                    <a:pt x="611" y="662"/>
                    <a:pt x="611" y="662"/>
                  </a:cubicBezTo>
                  <a:cubicBezTo>
                    <a:pt x="610" y="662"/>
                    <a:pt x="609" y="662"/>
                    <a:pt x="608" y="663"/>
                  </a:cubicBezTo>
                  <a:cubicBezTo>
                    <a:pt x="608" y="662"/>
                    <a:pt x="608" y="663"/>
                    <a:pt x="607" y="662"/>
                  </a:cubicBezTo>
                  <a:cubicBezTo>
                    <a:pt x="607" y="662"/>
                    <a:pt x="607" y="662"/>
                    <a:pt x="606" y="662"/>
                  </a:cubicBezTo>
                  <a:cubicBezTo>
                    <a:pt x="606" y="662"/>
                    <a:pt x="605" y="663"/>
                    <a:pt x="605" y="663"/>
                  </a:cubicBezTo>
                  <a:cubicBezTo>
                    <a:pt x="604" y="663"/>
                    <a:pt x="604" y="663"/>
                    <a:pt x="604" y="663"/>
                  </a:cubicBezTo>
                  <a:cubicBezTo>
                    <a:pt x="604" y="663"/>
                    <a:pt x="604" y="663"/>
                    <a:pt x="603" y="663"/>
                  </a:cubicBezTo>
                  <a:cubicBezTo>
                    <a:pt x="603" y="663"/>
                    <a:pt x="603" y="663"/>
                    <a:pt x="603" y="663"/>
                  </a:cubicBezTo>
                  <a:cubicBezTo>
                    <a:pt x="603" y="663"/>
                    <a:pt x="602" y="663"/>
                    <a:pt x="602" y="663"/>
                  </a:cubicBezTo>
                  <a:cubicBezTo>
                    <a:pt x="602" y="663"/>
                    <a:pt x="602" y="663"/>
                    <a:pt x="602" y="663"/>
                  </a:cubicBezTo>
                  <a:cubicBezTo>
                    <a:pt x="601" y="663"/>
                    <a:pt x="600" y="663"/>
                    <a:pt x="599" y="664"/>
                  </a:cubicBezTo>
                  <a:cubicBezTo>
                    <a:pt x="599" y="664"/>
                    <a:pt x="598" y="664"/>
                    <a:pt x="598" y="664"/>
                  </a:cubicBezTo>
                  <a:cubicBezTo>
                    <a:pt x="598" y="664"/>
                    <a:pt x="597" y="663"/>
                    <a:pt x="597" y="663"/>
                  </a:cubicBezTo>
                  <a:cubicBezTo>
                    <a:pt x="596" y="663"/>
                    <a:pt x="596" y="663"/>
                    <a:pt x="597" y="663"/>
                  </a:cubicBezTo>
                  <a:cubicBezTo>
                    <a:pt x="597" y="662"/>
                    <a:pt x="598" y="662"/>
                    <a:pt x="599" y="662"/>
                  </a:cubicBezTo>
                  <a:cubicBezTo>
                    <a:pt x="600" y="662"/>
                    <a:pt x="600" y="661"/>
                    <a:pt x="601" y="661"/>
                  </a:cubicBezTo>
                  <a:cubicBezTo>
                    <a:pt x="601" y="661"/>
                    <a:pt x="601" y="662"/>
                    <a:pt x="601" y="661"/>
                  </a:cubicBezTo>
                  <a:cubicBezTo>
                    <a:pt x="602" y="661"/>
                    <a:pt x="603" y="661"/>
                    <a:pt x="603" y="661"/>
                  </a:cubicBezTo>
                  <a:cubicBezTo>
                    <a:pt x="603" y="662"/>
                    <a:pt x="605" y="661"/>
                    <a:pt x="606" y="660"/>
                  </a:cubicBezTo>
                  <a:cubicBezTo>
                    <a:pt x="606" y="660"/>
                    <a:pt x="607" y="660"/>
                    <a:pt x="608" y="660"/>
                  </a:cubicBezTo>
                  <a:cubicBezTo>
                    <a:pt x="609" y="661"/>
                    <a:pt x="610" y="659"/>
                    <a:pt x="611" y="661"/>
                  </a:cubicBezTo>
                  <a:cubicBezTo>
                    <a:pt x="612" y="660"/>
                    <a:pt x="613" y="659"/>
                    <a:pt x="614" y="659"/>
                  </a:cubicBezTo>
                  <a:cubicBezTo>
                    <a:pt x="615" y="659"/>
                    <a:pt x="615" y="659"/>
                    <a:pt x="616" y="659"/>
                  </a:cubicBezTo>
                  <a:cubicBezTo>
                    <a:pt x="616" y="659"/>
                    <a:pt x="616" y="659"/>
                    <a:pt x="616" y="659"/>
                  </a:cubicBezTo>
                  <a:cubicBezTo>
                    <a:pt x="616" y="659"/>
                    <a:pt x="616" y="659"/>
                    <a:pt x="617" y="658"/>
                  </a:cubicBezTo>
                  <a:cubicBezTo>
                    <a:pt x="617" y="659"/>
                    <a:pt x="618" y="659"/>
                    <a:pt x="619" y="659"/>
                  </a:cubicBezTo>
                  <a:cubicBezTo>
                    <a:pt x="620" y="659"/>
                    <a:pt x="618" y="658"/>
                    <a:pt x="619" y="658"/>
                  </a:cubicBezTo>
                  <a:cubicBezTo>
                    <a:pt x="619" y="658"/>
                    <a:pt x="620" y="657"/>
                    <a:pt x="620" y="656"/>
                  </a:cubicBezTo>
                  <a:cubicBezTo>
                    <a:pt x="619" y="656"/>
                    <a:pt x="619" y="657"/>
                    <a:pt x="619" y="657"/>
                  </a:cubicBezTo>
                  <a:cubicBezTo>
                    <a:pt x="618" y="656"/>
                    <a:pt x="620" y="655"/>
                    <a:pt x="620" y="655"/>
                  </a:cubicBezTo>
                  <a:cubicBezTo>
                    <a:pt x="620" y="655"/>
                    <a:pt x="621" y="655"/>
                    <a:pt x="622" y="655"/>
                  </a:cubicBezTo>
                  <a:cubicBezTo>
                    <a:pt x="623" y="654"/>
                    <a:pt x="625" y="653"/>
                    <a:pt x="627" y="653"/>
                  </a:cubicBezTo>
                  <a:cubicBezTo>
                    <a:pt x="627" y="653"/>
                    <a:pt x="628" y="652"/>
                    <a:pt x="628" y="652"/>
                  </a:cubicBezTo>
                  <a:cubicBezTo>
                    <a:pt x="628" y="652"/>
                    <a:pt x="628" y="653"/>
                    <a:pt x="629" y="653"/>
                  </a:cubicBezTo>
                  <a:cubicBezTo>
                    <a:pt x="630" y="652"/>
                    <a:pt x="631" y="652"/>
                    <a:pt x="632" y="652"/>
                  </a:cubicBezTo>
                  <a:cubicBezTo>
                    <a:pt x="633" y="652"/>
                    <a:pt x="634" y="651"/>
                    <a:pt x="635" y="652"/>
                  </a:cubicBezTo>
                  <a:cubicBezTo>
                    <a:pt x="634" y="653"/>
                    <a:pt x="634" y="654"/>
                    <a:pt x="633" y="653"/>
                  </a:cubicBezTo>
                  <a:close/>
                  <a:moveTo>
                    <a:pt x="655" y="641"/>
                  </a:moveTo>
                  <a:cubicBezTo>
                    <a:pt x="655" y="641"/>
                    <a:pt x="655" y="641"/>
                    <a:pt x="654" y="641"/>
                  </a:cubicBezTo>
                  <a:cubicBezTo>
                    <a:pt x="654" y="641"/>
                    <a:pt x="654" y="641"/>
                    <a:pt x="654" y="641"/>
                  </a:cubicBezTo>
                  <a:cubicBezTo>
                    <a:pt x="655" y="641"/>
                    <a:pt x="656" y="640"/>
                    <a:pt x="656" y="640"/>
                  </a:cubicBezTo>
                  <a:cubicBezTo>
                    <a:pt x="656" y="641"/>
                    <a:pt x="656" y="641"/>
                    <a:pt x="655" y="641"/>
                  </a:cubicBezTo>
                  <a:close/>
                  <a:moveTo>
                    <a:pt x="660" y="639"/>
                  </a:moveTo>
                  <a:cubicBezTo>
                    <a:pt x="660" y="640"/>
                    <a:pt x="659" y="640"/>
                    <a:pt x="658" y="640"/>
                  </a:cubicBezTo>
                  <a:cubicBezTo>
                    <a:pt x="658" y="640"/>
                    <a:pt x="658" y="639"/>
                    <a:pt x="659" y="639"/>
                  </a:cubicBezTo>
                  <a:cubicBezTo>
                    <a:pt x="660" y="639"/>
                    <a:pt x="661" y="639"/>
                    <a:pt x="661" y="639"/>
                  </a:cubicBezTo>
                  <a:cubicBezTo>
                    <a:pt x="661" y="639"/>
                    <a:pt x="661" y="639"/>
                    <a:pt x="661" y="639"/>
                  </a:cubicBezTo>
                  <a:cubicBezTo>
                    <a:pt x="661" y="639"/>
                    <a:pt x="661" y="638"/>
                    <a:pt x="661" y="638"/>
                  </a:cubicBezTo>
                  <a:cubicBezTo>
                    <a:pt x="661" y="638"/>
                    <a:pt x="662" y="638"/>
                    <a:pt x="662" y="638"/>
                  </a:cubicBezTo>
                  <a:cubicBezTo>
                    <a:pt x="661" y="639"/>
                    <a:pt x="661" y="639"/>
                    <a:pt x="660" y="639"/>
                  </a:cubicBezTo>
                  <a:close/>
                  <a:moveTo>
                    <a:pt x="663" y="638"/>
                  </a:moveTo>
                  <a:cubicBezTo>
                    <a:pt x="663" y="638"/>
                    <a:pt x="663" y="638"/>
                    <a:pt x="663" y="638"/>
                  </a:cubicBezTo>
                  <a:cubicBezTo>
                    <a:pt x="663" y="638"/>
                    <a:pt x="663" y="638"/>
                    <a:pt x="663" y="638"/>
                  </a:cubicBezTo>
                  <a:close/>
                  <a:moveTo>
                    <a:pt x="668" y="635"/>
                  </a:moveTo>
                  <a:cubicBezTo>
                    <a:pt x="667" y="635"/>
                    <a:pt x="667" y="636"/>
                    <a:pt x="666" y="636"/>
                  </a:cubicBezTo>
                  <a:cubicBezTo>
                    <a:pt x="666" y="636"/>
                    <a:pt x="666" y="636"/>
                    <a:pt x="666" y="636"/>
                  </a:cubicBezTo>
                  <a:cubicBezTo>
                    <a:pt x="667" y="635"/>
                    <a:pt x="668" y="635"/>
                    <a:pt x="669" y="634"/>
                  </a:cubicBezTo>
                  <a:cubicBezTo>
                    <a:pt x="669" y="635"/>
                    <a:pt x="669" y="635"/>
                    <a:pt x="668" y="635"/>
                  </a:cubicBezTo>
                  <a:close/>
                  <a:moveTo>
                    <a:pt x="670" y="632"/>
                  </a:moveTo>
                  <a:cubicBezTo>
                    <a:pt x="670" y="632"/>
                    <a:pt x="669" y="632"/>
                    <a:pt x="669" y="632"/>
                  </a:cubicBezTo>
                  <a:cubicBezTo>
                    <a:pt x="669" y="632"/>
                    <a:pt x="669" y="633"/>
                    <a:pt x="669" y="633"/>
                  </a:cubicBezTo>
                  <a:cubicBezTo>
                    <a:pt x="668" y="633"/>
                    <a:pt x="668" y="633"/>
                    <a:pt x="667" y="633"/>
                  </a:cubicBezTo>
                  <a:cubicBezTo>
                    <a:pt x="667" y="633"/>
                    <a:pt x="667" y="634"/>
                    <a:pt x="667" y="634"/>
                  </a:cubicBezTo>
                  <a:cubicBezTo>
                    <a:pt x="666" y="634"/>
                    <a:pt x="666" y="634"/>
                    <a:pt x="666" y="634"/>
                  </a:cubicBezTo>
                  <a:cubicBezTo>
                    <a:pt x="665" y="634"/>
                    <a:pt x="663" y="635"/>
                    <a:pt x="662" y="635"/>
                  </a:cubicBezTo>
                  <a:cubicBezTo>
                    <a:pt x="661" y="635"/>
                    <a:pt x="661" y="635"/>
                    <a:pt x="660" y="635"/>
                  </a:cubicBezTo>
                  <a:cubicBezTo>
                    <a:pt x="660" y="635"/>
                    <a:pt x="659" y="635"/>
                    <a:pt x="659" y="635"/>
                  </a:cubicBezTo>
                  <a:cubicBezTo>
                    <a:pt x="658" y="636"/>
                    <a:pt x="657" y="637"/>
                    <a:pt x="656" y="637"/>
                  </a:cubicBezTo>
                  <a:cubicBezTo>
                    <a:pt x="655" y="637"/>
                    <a:pt x="654" y="637"/>
                    <a:pt x="654" y="637"/>
                  </a:cubicBezTo>
                  <a:cubicBezTo>
                    <a:pt x="655" y="637"/>
                    <a:pt x="655" y="636"/>
                    <a:pt x="656" y="636"/>
                  </a:cubicBezTo>
                  <a:cubicBezTo>
                    <a:pt x="656" y="636"/>
                    <a:pt x="656" y="636"/>
                    <a:pt x="656" y="635"/>
                  </a:cubicBezTo>
                  <a:cubicBezTo>
                    <a:pt x="657" y="635"/>
                    <a:pt x="658" y="635"/>
                    <a:pt x="658" y="635"/>
                  </a:cubicBezTo>
                  <a:cubicBezTo>
                    <a:pt x="658" y="634"/>
                    <a:pt x="658" y="635"/>
                    <a:pt x="659" y="635"/>
                  </a:cubicBezTo>
                  <a:cubicBezTo>
                    <a:pt x="660" y="634"/>
                    <a:pt x="660" y="634"/>
                    <a:pt x="660" y="633"/>
                  </a:cubicBezTo>
                  <a:cubicBezTo>
                    <a:pt x="661" y="633"/>
                    <a:pt x="662" y="633"/>
                    <a:pt x="662" y="634"/>
                  </a:cubicBezTo>
                  <a:cubicBezTo>
                    <a:pt x="664" y="633"/>
                    <a:pt x="665" y="633"/>
                    <a:pt x="667" y="633"/>
                  </a:cubicBezTo>
                  <a:cubicBezTo>
                    <a:pt x="668" y="633"/>
                    <a:pt x="668" y="632"/>
                    <a:pt x="668" y="632"/>
                  </a:cubicBezTo>
                  <a:cubicBezTo>
                    <a:pt x="669" y="632"/>
                    <a:pt x="669" y="630"/>
                    <a:pt x="671" y="631"/>
                  </a:cubicBezTo>
                  <a:cubicBezTo>
                    <a:pt x="670" y="631"/>
                    <a:pt x="670" y="631"/>
                    <a:pt x="670" y="632"/>
                  </a:cubicBezTo>
                  <a:close/>
                  <a:moveTo>
                    <a:pt x="669" y="622"/>
                  </a:moveTo>
                  <a:cubicBezTo>
                    <a:pt x="668" y="623"/>
                    <a:pt x="668" y="623"/>
                    <a:pt x="668" y="624"/>
                  </a:cubicBezTo>
                  <a:cubicBezTo>
                    <a:pt x="666" y="623"/>
                    <a:pt x="665" y="624"/>
                    <a:pt x="664" y="625"/>
                  </a:cubicBezTo>
                  <a:cubicBezTo>
                    <a:pt x="663" y="625"/>
                    <a:pt x="662" y="625"/>
                    <a:pt x="661" y="626"/>
                  </a:cubicBezTo>
                  <a:cubicBezTo>
                    <a:pt x="660" y="626"/>
                    <a:pt x="662" y="625"/>
                    <a:pt x="662" y="625"/>
                  </a:cubicBezTo>
                  <a:cubicBezTo>
                    <a:pt x="663" y="624"/>
                    <a:pt x="663" y="624"/>
                    <a:pt x="664" y="623"/>
                  </a:cubicBezTo>
                  <a:cubicBezTo>
                    <a:pt x="665" y="623"/>
                    <a:pt x="664" y="624"/>
                    <a:pt x="665" y="623"/>
                  </a:cubicBezTo>
                  <a:cubicBezTo>
                    <a:pt x="666" y="623"/>
                    <a:pt x="665" y="623"/>
                    <a:pt x="665" y="623"/>
                  </a:cubicBezTo>
                  <a:cubicBezTo>
                    <a:pt x="667" y="623"/>
                    <a:pt x="667" y="622"/>
                    <a:pt x="668" y="622"/>
                  </a:cubicBezTo>
                  <a:cubicBezTo>
                    <a:pt x="669" y="622"/>
                    <a:pt x="669" y="621"/>
                    <a:pt x="669" y="621"/>
                  </a:cubicBezTo>
                  <a:cubicBezTo>
                    <a:pt x="670" y="621"/>
                    <a:pt x="671" y="621"/>
                    <a:pt x="671" y="622"/>
                  </a:cubicBezTo>
                  <a:cubicBezTo>
                    <a:pt x="670" y="622"/>
                    <a:pt x="669" y="623"/>
                    <a:pt x="669" y="622"/>
                  </a:cubicBezTo>
                  <a:close/>
                  <a:moveTo>
                    <a:pt x="672" y="619"/>
                  </a:moveTo>
                  <a:cubicBezTo>
                    <a:pt x="673" y="619"/>
                    <a:pt x="672" y="619"/>
                    <a:pt x="673" y="619"/>
                  </a:cubicBezTo>
                  <a:cubicBezTo>
                    <a:pt x="673" y="619"/>
                    <a:pt x="674" y="619"/>
                    <a:pt x="673" y="618"/>
                  </a:cubicBezTo>
                  <a:cubicBezTo>
                    <a:pt x="674" y="618"/>
                    <a:pt x="674" y="618"/>
                    <a:pt x="674" y="618"/>
                  </a:cubicBezTo>
                  <a:cubicBezTo>
                    <a:pt x="675" y="619"/>
                    <a:pt x="674" y="619"/>
                    <a:pt x="674" y="619"/>
                  </a:cubicBezTo>
                  <a:cubicBezTo>
                    <a:pt x="674" y="619"/>
                    <a:pt x="673" y="620"/>
                    <a:pt x="673" y="620"/>
                  </a:cubicBezTo>
                  <a:cubicBezTo>
                    <a:pt x="672" y="621"/>
                    <a:pt x="672" y="620"/>
                    <a:pt x="671" y="620"/>
                  </a:cubicBezTo>
                  <a:cubicBezTo>
                    <a:pt x="671" y="620"/>
                    <a:pt x="672" y="620"/>
                    <a:pt x="672" y="619"/>
                  </a:cubicBezTo>
                  <a:close/>
                  <a:moveTo>
                    <a:pt x="675" y="629"/>
                  </a:moveTo>
                  <a:cubicBezTo>
                    <a:pt x="674" y="630"/>
                    <a:pt x="674" y="630"/>
                    <a:pt x="672" y="631"/>
                  </a:cubicBezTo>
                  <a:cubicBezTo>
                    <a:pt x="672" y="630"/>
                    <a:pt x="672" y="630"/>
                    <a:pt x="671" y="630"/>
                  </a:cubicBezTo>
                  <a:cubicBezTo>
                    <a:pt x="671" y="629"/>
                    <a:pt x="674" y="630"/>
                    <a:pt x="673" y="629"/>
                  </a:cubicBezTo>
                  <a:cubicBezTo>
                    <a:pt x="673" y="629"/>
                    <a:pt x="674" y="628"/>
                    <a:pt x="674" y="628"/>
                  </a:cubicBezTo>
                  <a:cubicBezTo>
                    <a:pt x="675" y="629"/>
                    <a:pt x="676" y="629"/>
                    <a:pt x="677" y="628"/>
                  </a:cubicBezTo>
                  <a:cubicBezTo>
                    <a:pt x="677" y="629"/>
                    <a:pt x="676" y="629"/>
                    <a:pt x="675" y="629"/>
                  </a:cubicBezTo>
                  <a:close/>
                  <a:moveTo>
                    <a:pt x="699" y="603"/>
                  </a:moveTo>
                  <a:cubicBezTo>
                    <a:pt x="700" y="602"/>
                    <a:pt x="701" y="602"/>
                    <a:pt x="701" y="601"/>
                  </a:cubicBezTo>
                  <a:cubicBezTo>
                    <a:pt x="703" y="601"/>
                    <a:pt x="703" y="600"/>
                    <a:pt x="704" y="599"/>
                  </a:cubicBezTo>
                  <a:cubicBezTo>
                    <a:pt x="704" y="599"/>
                    <a:pt x="704" y="599"/>
                    <a:pt x="704" y="599"/>
                  </a:cubicBezTo>
                  <a:cubicBezTo>
                    <a:pt x="704" y="599"/>
                    <a:pt x="704" y="599"/>
                    <a:pt x="705" y="599"/>
                  </a:cubicBezTo>
                  <a:cubicBezTo>
                    <a:pt x="705" y="598"/>
                    <a:pt x="706" y="598"/>
                    <a:pt x="707" y="597"/>
                  </a:cubicBezTo>
                  <a:cubicBezTo>
                    <a:pt x="708" y="598"/>
                    <a:pt x="705" y="598"/>
                    <a:pt x="705" y="599"/>
                  </a:cubicBezTo>
                  <a:cubicBezTo>
                    <a:pt x="704" y="599"/>
                    <a:pt x="704" y="600"/>
                    <a:pt x="704" y="600"/>
                  </a:cubicBezTo>
                  <a:cubicBezTo>
                    <a:pt x="703" y="600"/>
                    <a:pt x="703" y="601"/>
                    <a:pt x="703" y="601"/>
                  </a:cubicBezTo>
                  <a:cubicBezTo>
                    <a:pt x="703" y="601"/>
                    <a:pt x="701" y="602"/>
                    <a:pt x="702" y="602"/>
                  </a:cubicBezTo>
                  <a:cubicBezTo>
                    <a:pt x="701" y="602"/>
                    <a:pt x="701" y="602"/>
                    <a:pt x="701" y="603"/>
                  </a:cubicBezTo>
                  <a:cubicBezTo>
                    <a:pt x="700" y="603"/>
                    <a:pt x="700" y="603"/>
                    <a:pt x="700" y="603"/>
                  </a:cubicBezTo>
                  <a:cubicBezTo>
                    <a:pt x="700" y="603"/>
                    <a:pt x="699" y="604"/>
                    <a:pt x="699" y="604"/>
                  </a:cubicBezTo>
                  <a:cubicBezTo>
                    <a:pt x="699" y="604"/>
                    <a:pt x="699" y="604"/>
                    <a:pt x="699" y="604"/>
                  </a:cubicBezTo>
                  <a:cubicBezTo>
                    <a:pt x="699" y="604"/>
                    <a:pt x="698" y="604"/>
                    <a:pt x="698" y="605"/>
                  </a:cubicBezTo>
                  <a:cubicBezTo>
                    <a:pt x="698" y="604"/>
                    <a:pt x="698" y="604"/>
                    <a:pt x="697" y="605"/>
                  </a:cubicBezTo>
                  <a:cubicBezTo>
                    <a:pt x="697" y="604"/>
                    <a:pt x="698" y="603"/>
                    <a:pt x="699" y="603"/>
                  </a:cubicBezTo>
                  <a:close/>
                  <a:moveTo>
                    <a:pt x="694" y="609"/>
                  </a:moveTo>
                  <a:cubicBezTo>
                    <a:pt x="694" y="610"/>
                    <a:pt x="694" y="610"/>
                    <a:pt x="693" y="610"/>
                  </a:cubicBezTo>
                  <a:cubicBezTo>
                    <a:pt x="693" y="610"/>
                    <a:pt x="693" y="610"/>
                    <a:pt x="693" y="610"/>
                  </a:cubicBezTo>
                  <a:cubicBezTo>
                    <a:pt x="693" y="609"/>
                    <a:pt x="694" y="609"/>
                    <a:pt x="694" y="609"/>
                  </a:cubicBezTo>
                  <a:close/>
                  <a:moveTo>
                    <a:pt x="680" y="615"/>
                  </a:moveTo>
                  <a:cubicBezTo>
                    <a:pt x="680" y="615"/>
                    <a:pt x="680" y="615"/>
                    <a:pt x="681" y="614"/>
                  </a:cubicBezTo>
                  <a:cubicBezTo>
                    <a:pt x="681" y="614"/>
                    <a:pt x="683" y="614"/>
                    <a:pt x="683" y="614"/>
                  </a:cubicBezTo>
                  <a:cubicBezTo>
                    <a:pt x="683" y="614"/>
                    <a:pt x="683" y="613"/>
                    <a:pt x="683" y="613"/>
                  </a:cubicBezTo>
                  <a:cubicBezTo>
                    <a:pt x="683" y="613"/>
                    <a:pt x="684" y="613"/>
                    <a:pt x="684" y="613"/>
                  </a:cubicBezTo>
                  <a:cubicBezTo>
                    <a:pt x="684" y="613"/>
                    <a:pt x="685" y="612"/>
                    <a:pt x="685" y="612"/>
                  </a:cubicBezTo>
                  <a:cubicBezTo>
                    <a:pt x="685" y="612"/>
                    <a:pt x="686" y="612"/>
                    <a:pt x="686" y="612"/>
                  </a:cubicBezTo>
                  <a:cubicBezTo>
                    <a:pt x="687" y="611"/>
                    <a:pt x="686" y="611"/>
                    <a:pt x="687" y="611"/>
                  </a:cubicBezTo>
                  <a:cubicBezTo>
                    <a:pt x="688" y="610"/>
                    <a:pt x="688" y="610"/>
                    <a:pt x="688" y="609"/>
                  </a:cubicBezTo>
                  <a:cubicBezTo>
                    <a:pt x="689" y="609"/>
                    <a:pt x="690" y="609"/>
                    <a:pt x="690" y="609"/>
                  </a:cubicBezTo>
                  <a:cubicBezTo>
                    <a:pt x="692" y="608"/>
                    <a:pt x="690" y="609"/>
                    <a:pt x="690" y="609"/>
                  </a:cubicBezTo>
                  <a:cubicBezTo>
                    <a:pt x="690" y="610"/>
                    <a:pt x="690" y="610"/>
                    <a:pt x="689" y="611"/>
                  </a:cubicBezTo>
                  <a:cubicBezTo>
                    <a:pt x="689" y="611"/>
                    <a:pt x="688" y="611"/>
                    <a:pt x="688" y="611"/>
                  </a:cubicBezTo>
                  <a:cubicBezTo>
                    <a:pt x="688" y="611"/>
                    <a:pt x="687" y="612"/>
                    <a:pt x="687" y="612"/>
                  </a:cubicBezTo>
                  <a:cubicBezTo>
                    <a:pt x="686" y="612"/>
                    <a:pt x="685" y="613"/>
                    <a:pt x="684" y="613"/>
                  </a:cubicBezTo>
                  <a:cubicBezTo>
                    <a:pt x="685" y="614"/>
                    <a:pt x="686" y="614"/>
                    <a:pt x="686" y="615"/>
                  </a:cubicBezTo>
                  <a:cubicBezTo>
                    <a:pt x="686" y="615"/>
                    <a:pt x="685" y="615"/>
                    <a:pt x="685" y="615"/>
                  </a:cubicBezTo>
                  <a:cubicBezTo>
                    <a:pt x="685" y="615"/>
                    <a:pt x="684" y="615"/>
                    <a:pt x="683" y="615"/>
                  </a:cubicBezTo>
                  <a:cubicBezTo>
                    <a:pt x="683" y="615"/>
                    <a:pt x="683" y="615"/>
                    <a:pt x="683" y="615"/>
                  </a:cubicBezTo>
                  <a:cubicBezTo>
                    <a:pt x="683" y="615"/>
                    <a:pt x="682" y="614"/>
                    <a:pt x="682" y="614"/>
                  </a:cubicBezTo>
                  <a:cubicBezTo>
                    <a:pt x="681" y="615"/>
                    <a:pt x="682" y="615"/>
                    <a:pt x="682" y="616"/>
                  </a:cubicBezTo>
                  <a:cubicBezTo>
                    <a:pt x="681" y="616"/>
                    <a:pt x="680" y="617"/>
                    <a:pt x="680" y="617"/>
                  </a:cubicBezTo>
                  <a:cubicBezTo>
                    <a:pt x="679" y="617"/>
                    <a:pt x="679" y="616"/>
                    <a:pt x="678" y="616"/>
                  </a:cubicBezTo>
                  <a:cubicBezTo>
                    <a:pt x="678" y="615"/>
                    <a:pt x="679" y="615"/>
                    <a:pt x="680" y="615"/>
                  </a:cubicBezTo>
                  <a:close/>
                  <a:moveTo>
                    <a:pt x="689" y="614"/>
                  </a:moveTo>
                  <a:cubicBezTo>
                    <a:pt x="688" y="614"/>
                    <a:pt x="687" y="614"/>
                    <a:pt x="687" y="614"/>
                  </a:cubicBezTo>
                  <a:cubicBezTo>
                    <a:pt x="687" y="614"/>
                    <a:pt x="688" y="614"/>
                    <a:pt x="688" y="613"/>
                  </a:cubicBezTo>
                  <a:cubicBezTo>
                    <a:pt x="690" y="613"/>
                    <a:pt x="690" y="612"/>
                    <a:pt x="691" y="612"/>
                  </a:cubicBezTo>
                  <a:cubicBezTo>
                    <a:pt x="691" y="613"/>
                    <a:pt x="690" y="612"/>
                    <a:pt x="690" y="613"/>
                  </a:cubicBezTo>
                  <a:cubicBezTo>
                    <a:pt x="689" y="613"/>
                    <a:pt x="688" y="613"/>
                    <a:pt x="689" y="614"/>
                  </a:cubicBezTo>
                  <a:close/>
                  <a:moveTo>
                    <a:pt x="683" y="617"/>
                  </a:moveTo>
                  <a:cubicBezTo>
                    <a:pt x="683" y="618"/>
                    <a:pt x="682" y="618"/>
                    <a:pt x="681" y="618"/>
                  </a:cubicBezTo>
                  <a:cubicBezTo>
                    <a:pt x="681" y="617"/>
                    <a:pt x="682" y="617"/>
                    <a:pt x="683" y="617"/>
                  </a:cubicBezTo>
                  <a:close/>
                  <a:moveTo>
                    <a:pt x="700" y="610"/>
                  </a:moveTo>
                  <a:cubicBezTo>
                    <a:pt x="701" y="611"/>
                    <a:pt x="700" y="611"/>
                    <a:pt x="700" y="611"/>
                  </a:cubicBezTo>
                  <a:cubicBezTo>
                    <a:pt x="700" y="612"/>
                    <a:pt x="700" y="612"/>
                    <a:pt x="700" y="612"/>
                  </a:cubicBezTo>
                  <a:cubicBezTo>
                    <a:pt x="699" y="612"/>
                    <a:pt x="699" y="613"/>
                    <a:pt x="698" y="613"/>
                  </a:cubicBezTo>
                  <a:cubicBezTo>
                    <a:pt x="698" y="613"/>
                    <a:pt x="698" y="613"/>
                    <a:pt x="697" y="613"/>
                  </a:cubicBezTo>
                  <a:cubicBezTo>
                    <a:pt x="697" y="614"/>
                    <a:pt x="697" y="614"/>
                    <a:pt x="696" y="614"/>
                  </a:cubicBezTo>
                  <a:cubicBezTo>
                    <a:pt x="696" y="614"/>
                    <a:pt x="696" y="614"/>
                    <a:pt x="696" y="614"/>
                  </a:cubicBezTo>
                  <a:cubicBezTo>
                    <a:pt x="695" y="614"/>
                    <a:pt x="695" y="615"/>
                    <a:pt x="695" y="615"/>
                  </a:cubicBezTo>
                  <a:cubicBezTo>
                    <a:pt x="695" y="615"/>
                    <a:pt x="695" y="616"/>
                    <a:pt x="695" y="616"/>
                  </a:cubicBezTo>
                  <a:cubicBezTo>
                    <a:pt x="694" y="616"/>
                    <a:pt x="694" y="616"/>
                    <a:pt x="693" y="617"/>
                  </a:cubicBezTo>
                  <a:cubicBezTo>
                    <a:pt x="693" y="617"/>
                    <a:pt x="693" y="617"/>
                    <a:pt x="693" y="617"/>
                  </a:cubicBezTo>
                  <a:cubicBezTo>
                    <a:pt x="693" y="617"/>
                    <a:pt x="693" y="617"/>
                    <a:pt x="692" y="617"/>
                  </a:cubicBezTo>
                  <a:cubicBezTo>
                    <a:pt x="692" y="617"/>
                    <a:pt x="692" y="618"/>
                    <a:pt x="692" y="618"/>
                  </a:cubicBezTo>
                  <a:cubicBezTo>
                    <a:pt x="692" y="618"/>
                    <a:pt x="692" y="618"/>
                    <a:pt x="692" y="618"/>
                  </a:cubicBezTo>
                  <a:cubicBezTo>
                    <a:pt x="692" y="618"/>
                    <a:pt x="692" y="618"/>
                    <a:pt x="692" y="618"/>
                  </a:cubicBezTo>
                  <a:cubicBezTo>
                    <a:pt x="692" y="618"/>
                    <a:pt x="691" y="618"/>
                    <a:pt x="691" y="618"/>
                  </a:cubicBezTo>
                  <a:cubicBezTo>
                    <a:pt x="691" y="619"/>
                    <a:pt x="691" y="619"/>
                    <a:pt x="691" y="619"/>
                  </a:cubicBezTo>
                  <a:cubicBezTo>
                    <a:pt x="691" y="619"/>
                    <a:pt x="691" y="619"/>
                    <a:pt x="691" y="619"/>
                  </a:cubicBezTo>
                  <a:cubicBezTo>
                    <a:pt x="691" y="619"/>
                    <a:pt x="690" y="619"/>
                    <a:pt x="690" y="619"/>
                  </a:cubicBezTo>
                  <a:cubicBezTo>
                    <a:pt x="690" y="619"/>
                    <a:pt x="689" y="619"/>
                    <a:pt x="689" y="620"/>
                  </a:cubicBezTo>
                  <a:cubicBezTo>
                    <a:pt x="689" y="620"/>
                    <a:pt x="689" y="620"/>
                    <a:pt x="689" y="620"/>
                  </a:cubicBezTo>
                  <a:cubicBezTo>
                    <a:pt x="689" y="620"/>
                    <a:pt x="689" y="620"/>
                    <a:pt x="689" y="620"/>
                  </a:cubicBezTo>
                  <a:cubicBezTo>
                    <a:pt x="687" y="621"/>
                    <a:pt x="686" y="622"/>
                    <a:pt x="685" y="623"/>
                  </a:cubicBezTo>
                  <a:cubicBezTo>
                    <a:pt x="685" y="623"/>
                    <a:pt x="685" y="623"/>
                    <a:pt x="684" y="623"/>
                  </a:cubicBezTo>
                  <a:cubicBezTo>
                    <a:pt x="683" y="623"/>
                    <a:pt x="684" y="624"/>
                    <a:pt x="683" y="624"/>
                  </a:cubicBezTo>
                  <a:cubicBezTo>
                    <a:pt x="683" y="624"/>
                    <a:pt x="683" y="625"/>
                    <a:pt x="683" y="625"/>
                  </a:cubicBezTo>
                  <a:cubicBezTo>
                    <a:pt x="682" y="625"/>
                    <a:pt x="682" y="625"/>
                    <a:pt x="681" y="625"/>
                  </a:cubicBezTo>
                  <a:cubicBezTo>
                    <a:pt x="681" y="625"/>
                    <a:pt x="681" y="625"/>
                    <a:pt x="681" y="625"/>
                  </a:cubicBezTo>
                  <a:cubicBezTo>
                    <a:pt x="681" y="625"/>
                    <a:pt x="681" y="626"/>
                    <a:pt x="680" y="626"/>
                  </a:cubicBezTo>
                  <a:cubicBezTo>
                    <a:pt x="680" y="626"/>
                    <a:pt x="680" y="626"/>
                    <a:pt x="680" y="626"/>
                  </a:cubicBezTo>
                  <a:cubicBezTo>
                    <a:pt x="679" y="627"/>
                    <a:pt x="679" y="627"/>
                    <a:pt x="678" y="628"/>
                  </a:cubicBezTo>
                  <a:cubicBezTo>
                    <a:pt x="677" y="628"/>
                    <a:pt x="678" y="627"/>
                    <a:pt x="678" y="626"/>
                  </a:cubicBezTo>
                  <a:cubicBezTo>
                    <a:pt x="679" y="626"/>
                    <a:pt x="679" y="625"/>
                    <a:pt x="680" y="625"/>
                  </a:cubicBezTo>
                  <a:cubicBezTo>
                    <a:pt x="680" y="625"/>
                    <a:pt x="680" y="625"/>
                    <a:pt x="680" y="624"/>
                  </a:cubicBezTo>
                  <a:cubicBezTo>
                    <a:pt x="681" y="624"/>
                    <a:pt x="682" y="624"/>
                    <a:pt x="682" y="624"/>
                  </a:cubicBezTo>
                  <a:cubicBezTo>
                    <a:pt x="682" y="624"/>
                    <a:pt x="683" y="623"/>
                    <a:pt x="683" y="623"/>
                  </a:cubicBezTo>
                  <a:cubicBezTo>
                    <a:pt x="684" y="622"/>
                    <a:pt x="684" y="622"/>
                    <a:pt x="685" y="621"/>
                  </a:cubicBezTo>
                  <a:cubicBezTo>
                    <a:pt x="687" y="621"/>
                    <a:pt x="687" y="620"/>
                    <a:pt x="688" y="620"/>
                  </a:cubicBezTo>
                  <a:cubicBezTo>
                    <a:pt x="688" y="619"/>
                    <a:pt x="688" y="619"/>
                    <a:pt x="688" y="619"/>
                  </a:cubicBezTo>
                  <a:cubicBezTo>
                    <a:pt x="688" y="619"/>
                    <a:pt x="688" y="619"/>
                    <a:pt x="689" y="619"/>
                  </a:cubicBezTo>
                  <a:cubicBezTo>
                    <a:pt x="689" y="619"/>
                    <a:pt x="689" y="618"/>
                    <a:pt x="690" y="618"/>
                  </a:cubicBezTo>
                  <a:cubicBezTo>
                    <a:pt x="691" y="618"/>
                    <a:pt x="691" y="617"/>
                    <a:pt x="692" y="617"/>
                  </a:cubicBezTo>
                  <a:cubicBezTo>
                    <a:pt x="693" y="617"/>
                    <a:pt x="692" y="616"/>
                    <a:pt x="692" y="616"/>
                  </a:cubicBezTo>
                  <a:cubicBezTo>
                    <a:pt x="692" y="616"/>
                    <a:pt x="693" y="616"/>
                    <a:pt x="692" y="615"/>
                  </a:cubicBezTo>
                  <a:cubicBezTo>
                    <a:pt x="693" y="615"/>
                    <a:pt x="694" y="615"/>
                    <a:pt x="695" y="615"/>
                  </a:cubicBezTo>
                  <a:cubicBezTo>
                    <a:pt x="695" y="614"/>
                    <a:pt x="693" y="614"/>
                    <a:pt x="694" y="614"/>
                  </a:cubicBezTo>
                  <a:cubicBezTo>
                    <a:pt x="695" y="614"/>
                    <a:pt x="695" y="613"/>
                    <a:pt x="696" y="613"/>
                  </a:cubicBezTo>
                  <a:cubicBezTo>
                    <a:pt x="697" y="613"/>
                    <a:pt x="697" y="612"/>
                    <a:pt x="697" y="612"/>
                  </a:cubicBezTo>
                  <a:cubicBezTo>
                    <a:pt x="698" y="612"/>
                    <a:pt x="699" y="611"/>
                    <a:pt x="700" y="611"/>
                  </a:cubicBezTo>
                  <a:cubicBezTo>
                    <a:pt x="700" y="610"/>
                    <a:pt x="700" y="610"/>
                    <a:pt x="700" y="609"/>
                  </a:cubicBezTo>
                  <a:cubicBezTo>
                    <a:pt x="700" y="609"/>
                    <a:pt x="701" y="610"/>
                    <a:pt x="701" y="609"/>
                  </a:cubicBezTo>
                  <a:cubicBezTo>
                    <a:pt x="701" y="609"/>
                    <a:pt x="701" y="609"/>
                    <a:pt x="702" y="609"/>
                  </a:cubicBezTo>
                  <a:cubicBezTo>
                    <a:pt x="703" y="609"/>
                    <a:pt x="702" y="607"/>
                    <a:pt x="703" y="608"/>
                  </a:cubicBezTo>
                  <a:cubicBezTo>
                    <a:pt x="703" y="609"/>
                    <a:pt x="702" y="609"/>
                    <a:pt x="700" y="610"/>
                  </a:cubicBezTo>
                  <a:close/>
                  <a:moveTo>
                    <a:pt x="707" y="605"/>
                  </a:moveTo>
                  <a:cubicBezTo>
                    <a:pt x="706" y="604"/>
                    <a:pt x="705" y="608"/>
                    <a:pt x="703" y="607"/>
                  </a:cubicBezTo>
                  <a:cubicBezTo>
                    <a:pt x="703" y="606"/>
                    <a:pt x="704" y="606"/>
                    <a:pt x="705" y="606"/>
                  </a:cubicBezTo>
                  <a:cubicBezTo>
                    <a:pt x="705" y="605"/>
                    <a:pt x="706" y="605"/>
                    <a:pt x="706" y="605"/>
                  </a:cubicBezTo>
                  <a:cubicBezTo>
                    <a:pt x="707" y="605"/>
                    <a:pt x="707" y="605"/>
                    <a:pt x="707" y="605"/>
                  </a:cubicBezTo>
                  <a:cubicBezTo>
                    <a:pt x="707" y="605"/>
                    <a:pt x="707" y="605"/>
                    <a:pt x="707" y="605"/>
                  </a:cubicBezTo>
                  <a:close/>
                  <a:moveTo>
                    <a:pt x="723" y="588"/>
                  </a:moveTo>
                  <a:cubicBezTo>
                    <a:pt x="723" y="588"/>
                    <a:pt x="723" y="588"/>
                    <a:pt x="723" y="588"/>
                  </a:cubicBezTo>
                  <a:cubicBezTo>
                    <a:pt x="723" y="588"/>
                    <a:pt x="723" y="588"/>
                    <a:pt x="723" y="588"/>
                  </a:cubicBezTo>
                  <a:cubicBezTo>
                    <a:pt x="723" y="588"/>
                    <a:pt x="723" y="588"/>
                    <a:pt x="723" y="588"/>
                  </a:cubicBezTo>
                  <a:close/>
                  <a:moveTo>
                    <a:pt x="724" y="587"/>
                  </a:moveTo>
                  <a:cubicBezTo>
                    <a:pt x="724" y="587"/>
                    <a:pt x="724" y="587"/>
                    <a:pt x="724" y="587"/>
                  </a:cubicBezTo>
                  <a:cubicBezTo>
                    <a:pt x="724" y="587"/>
                    <a:pt x="724" y="587"/>
                    <a:pt x="724" y="587"/>
                  </a:cubicBezTo>
                  <a:cubicBezTo>
                    <a:pt x="724" y="587"/>
                    <a:pt x="724" y="587"/>
                    <a:pt x="724" y="587"/>
                  </a:cubicBezTo>
                  <a:close/>
                  <a:moveTo>
                    <a:pt x="727" y="584"/>
                  </a:moveTo>
                  <a:cubicBezTo>
                    <a:pt x="727" y="584"/>
                    <a:pt x="726" y="584"/>
                    <a:pt x="726" y="584"/>
                  </a:cubicBezTo>
                  <a:cubicBezTo>
                    <a:pt x="726" y="584"/>
                    <a:pt x="726" y="583"/>
                    <a:pt x="727" y="583"/>
                  </a:cubicBezTo>
                  <a:cubicBezTo>
                    <a:pt x="727" y="583"/>
                    <a:pt x="727" y="583"/>
                    <a:pt x="727" y="583"/>
                  </a:cubicBezTo>
                  <a:lnTo>
                    <a:pt x="727" y="584"/>
                  </a:lnTo>
                  <a:close/>
                  <a:moveTo>
                    <a:pt x="729" y="581"/>
                  </a:moveTo>
                  <a:cubicBezTo>
                    <a:pt x="729" y="581"/>
                    <a:pt x="729" y="581"/>
                    <a:pt x="729" y="581"/>
                  </a:cubicBezTo>
                  <a:cubicBezTo>
                    <a:pt x="729" y="581"/>
                    <a:pt x="729" y="581"/>
                    <a:pt x="729" y="580"/>
                  </a:cubicBezTo>
                  <a:cubicBezTo>
                    <a:pt x="729" y="580"/>
                    <a:pt x="729" y="580"/>
                    <a:pt x="729" y="580"/>
                  </a:cubicBezTo>
                  <a:cubicBezTo>
                    <a:pt x="729" y="580"/>
                    <a:pt x="729" y="580"/>
                    <a:pt x="729" y="580"/>
                  </a:cubicBezTo>
                  <a:cubicBezTo>
                    <a:pt x="729" y="580"/>
                    <a:pt x="729" y="580"/>
                    <a:pt x="729" y="580"/>
                  </a:cubicBezTo>
                  <a:cubicBezTo>
                    <a:pt x="729" y="580"/>
                    <a:pt x="729" y="581"/>
                    <a:pt x="729" y="581"/>
                  </a:cubicBezTo>
                  <a:close/>
                  <a:moveTo>
                    <a:pt x="730" y="580"/>
                  </a:moveTo>
                  <a:cubicBezTo>
                    <a:pt x="730" y="580"/>
                    <a:pt x="730" y="580"/>
                    <a:pt x="730" y="580"/>
                  </a:cubicBezTo>
                  <a:cubicBezTo>
                    <a:pt x="730" y="580"/>
                    <a:pt x="730" y="580"/>
                    <a:pt x="730" y="580"/>
                  </a:cubicBezTo>
                  <a:cubicBezTo>
                    <a:pt x="730" y="580"/>
                    <a:pt x="730" y="580"/>
                    <a:pt x="730" y="580"/>
                  </a:cubicBezTo>
                  <a:close/>
                  <a:moveTo>
                    <a:pt x="730" y="579"/>
                  </a:moveTo>
                  <a:cubicBezTo>
                    <a:pt x="730" y="579"/>
                    <a:pt x="730" y="579"/>
                    <a:pt x="730" y="579"/>
                  </a:cubicBezTo>
                  <a:cubicBezTo>
                    <a:pt x="730" y="579"/>
                    <a:pt x="730" y="579"/>
                    <a:pt x="730" y="579"/>
                  </a:cubicBezTo>
                  <a:cubicBezTo>
                    <a:pt x="730" y="579"/>
                    <a:pt x="730" y="579"/>
                    <a:pt x="730" y="579"/>
                  </a:cubicBezTo>
                  <a:cubicBezTo>
                    <a:pt x="730" y="579"/>
                    <a:pt x="730" y="579"/>
                    <a:pt x="730" y="579"/>
                  </a:cubicBezTo>
                  <a:close/>
                  <a:moveTo>
                    <a:pt x="88" y="594"/>
                  </a:moveTo>
                  <a:cubicBezTo>
                    <a:pt x="79" y="568"/>
                    <a:pt x="73" y="541"/>
                    <a:pt x="74" y="513"/>
                  </a:cubicBezTo>
                  <a:cubicBezTo>
                    <a:pt x="74" y="506"/>
                    <a:pt x="75" y="498"/>
                    <a:pt x="76" y="490"/>
                  </a:cubicBezTo>
                  <a:cubicBezTo>
                    <a:pt x="76" y="488"/>
                    <a:pt x="77" y="487"/>
                    <a:pt x="77" y="485"/>
                  </a:cubicBezTo>
                  <a:cubicBezTo>
                    <a:pt x="78" y="478"/>
                    <a:pt x="79" y="473"/>
                    <a:pt x="81" y="467"/>
                  </a:cubicBezTo>
                  <a:cubicBezTo>
                    <a:pt x="84" y="459"/>
                    <a:pt x="88" y="455"/>
                    <a:pt x="88" y="447"/>
                  </a:cubicBezTo>
                  <a:cubicBezTo>
                    <a:pt x="88" y="443"/>
                    <a:pt x="87" y="439"/>
                    <a:pt x="84" y="435"/>
                  </a:cubicBezTo>
                  <a:cubicBezTo>
                    <a:pt x="79" y="429"/>
                    <a:pt x="71" y="431"/>
                    <a:pt x="70" y="431"/>
                  </a:cubicBezTo>
                  <a:cubicBezTo>
                    <a:pt x="71" y="430"/>
                    <a:pt x="72" y="428"/>
                    <a:pt x="73" y="423"/>
                  </a:cubicBezTo>
                  <a:cubicBezTo>
                    <a:pt x="76" y="401"/>
                    <a:pt x="49" y="399"/>
                    <a:pt x="37" y="411"/>
                  </a:cubicBezTo>
                  <a:cubicBezTo>
                    <a:pt x="34" y="413"/>
                    <a:pt x="32" y="416"/>
                    <a:pt x="31" y="419"/>
                  </a:cubicBezTo>
                  <a:cubicBezTo>
                    <a:pt x="30" y="421"/>
                    <a:pt x="30" y="427"/>
                    <a:pt x="31" y="429"/>
                  </a:cubicBezTo>
                  <a:cubicBezTo>
                    <a:pt x="26" y="426"/>
                    <a:pt x="21" y="429"/>
                    <a:pt x="18" y="431"/>
                  </a:cubicBezTo>
                  <a:cubicBezTo>
                    <a:pt x="0" y="441"/>
                    <a:pt x="5" y="476"/>
                    <a:pt x="22" y="485"/>
                  </a:cubicBezTo>
                  <a:cubicBezTo>
                    <a:pt x="53" y="503"/>
                    <a:pt x="67" y="446"/>
                    <a:pt x="36" y="453"/>
                  </a:cubicBezTo>
                  <a:cubicBezTo>
                    <a:pt x="31" y="454"/>
                    <a:pt x="29" y="460"/>
                    <a:pt x="30" y="466"/>
                  </a:cubicBezTo>
                  <a:cubicBezTo>
                    <a:pt x="29" y="465"/>
                    <a:pt x="26" y="460"/>
                    <a:pt x="28" y="454"/>
                  </a:cubicBezTo>
                  <a:cubicBezTo>
                    <a:pt x="30" y="446"/>
                    <a:pt x="38" y="443"/>
                    <a:pt x="45" y="445"/>
                  </a:cubicBezTo>
                  <a:cubicBezTo>
                    <a:pt x="60" y="448"/>
                    <a:pt x="58" y="463"/>
                    <a:pt x="57" y="475"/>
                  </a:cubicBezTo>
                  <a:cubicBezTo>
                    <a:pt x="54" y="495"/>
                    <a:pt x="52" y="516"/>
                    <a:pt x="56" y="537"/>
                  </a:cubicBezTo>
                  <a:cubicBezTo>
                    <a:pt x="60" y="564"/>
                    <a:pt x="70" y="590"/>
                    <a:pt x="83" y="614"/>
                  </a:cubicBezTo>
                  <a:cubicBezTo>
                    <a:pt x="90" y="627"/>
                    <a:pt x="97" y="641"/>
                    <a:pt x="105" y="653"/>
                  </a:cubicBezTo>
                  <a:cubicBezTo>
                    <a:pt x="110" y="661"/>
                    <a:pt x="114" y="668"/>
                    <a:pt x="119" y="675"/>
                  </a:cubicBezTo>
                  <a:cubicBezTo>
                    <a:pt x="125" y="683"/>
                    <a:pt x="130" y="685"/>
                    <a:pt x="136" y="693"/>
                  </a:cubicBezTo>
                  <a:cubicBezTo>
                    <a:pt x="145" y="700"/>
                    <a:pt x="145" y="700"/>
                    <a:pt x="145" y="700"/>
                  </a:cubicBezTo>
                  <a:cubicBezTo>
                    <a:pt x="132" y="681"/>
                    <a:pt x="120" y="663"/>
                    <a:pt x="110" y="644"/>
                  </a:cubicBezTo>
                  <a:cubicBezTo>
                    <a:pt x="101" y="628"/>
                    <a:pt x="94" y="611"/>
                    <a:pt x="88" y="594"/>
                  </a:cubicBezTo>
                  <a:close/>
                  <a:moveTo>
                    <a:pt x="103" y="645"/>
                  </a:moveTo>
                  <a:cubicBezTo>
                    <a:pt x="102" y="645"/>
                    <a:pt x="102" y="645"/>
                    <a:pt x="102" y="645"/>
                  </a:cubicBezTo>
                  <a:cubicBezTo>
                    <a:pt x="102" y="645"/>
                    <a:pt x="102" y="645"/>
                    <a:pt x="102" y="645"/>
                  </a:cubicBezTo>
                  <a:cubicBezTo>
                    <a:pt x="102" y="644"/>
                    <a:pt x="102" y="644"/>
                    <a:pt x="102" y="644"/>
                  </a:cubicBezTo>
                  <a:cubicBezTo>
                    <a:pt x="102" y="644"/>
                    <a:pt x="102" y="644"/>
                    <a:pt x="102" y="644"/>
                  </a:cubicBezTo>
                  <a:cubicBezTo>
                    <a:pt x="102" y="644"/>
                    <a:pt x="102" y="643"/>
                    <a:pt x="101" y="643"/>
                  </a:cubicBezTo>
                  <a:cubicBezTo>
                    <a:pt x="101" y="643"/>
                    <a:pt x="101" y="642"/>
                    <a:pt x="101" y="642"/>
                  </a:cubicBezTo>
                  <a:cubicBezTo>
                    <a:pt x="101" y="642"/>
                    <a:pt x="101" y="642"/>
                    <a:pt x="100" y="641"/>
                  </a:cubicBezTo>
                  <a:cubicBezTo>
                    <a:pt x="100" y="641"/>
                    <a:pt x="100" y="640"/>
                    <a:pt x="100" y="640"/>
                  </a:cubicBezTo>
                  <a:cubicBezTo>
                    <a:pt x="100" y="640"/>
                    <a:pt x="100" y="640"/>
                    <a:pt x="99" y="639"/>
                  </a:cubicBezTo>
                  <a:cubicBezTo>
                    <a:pt x="99" y="639"/>
                    <a:pt x="99" y="638"/>
                    <a:pt x="99" y="638"/>
                  </a:cubicBezTo>
                  <a:cubicBezTo>
                    <a:pt x="99" y="638"/>
                    <a:pt x="99" y="638"/>
                    <a:pt x="99" y="638"/>
                  </a:cubicBezTo>
                  <a:cubicBezTo>
                    <a:pt x="99" y="637"/>
                    <a:pt x="98" y="637"/>
                    <a:pt x="98" y="637"/>
                  </a:cubicBezTo>
                  <a:cubicBezTo>
                    <a:pt x="98" y="636"/>
                    <a:pt x="98" y="636"/>
                    <a:pt x="98" y="636"/>
                  </a:cubicBezTo>
                  <a:cubicBezTo>
                    <a:pt x="98" y="636"/>
                    <a:pt x="98" y="636"/>
                    <a:pt x="98" y="636"/>
                  </a:cubicBezTo>
                  <a:cubicBezTo>
                    <a:pt x="97" y="635"/>
                    <a:pt x="97" y="635"/>
                    <a:pt x="97" y="634"/>
                  </a:cubicBezTo>
                  <a:cubicBezTo>
                    <a:pt x="97" y="634"/>
                    <a:pt x="97" y="634"/>
                    <a:pt x="97" y="633"/>
                  </a:cubicBezTo>
                  <a:cubicBezTo>
                    <a:pt x="97" y="633"/>
                    <a:pt x="97" y="632"/>
                    <a:pt x="96" y="632"/>
                  </a:cubicBezTo>
                  <a:cubicBezTo>
                    <a:pt x="96" y="632"/>
                    <a:pt x="96" y="632"/>
                    <a:pt x="96" y="631"/>
                  </a:cubicBezTo>
                  <a:cubicBezTo>
                    <a:pt x="96" y="631"/>
                    <a:pt x="96" y="630"/>
                    <a:pt x="95" y="630"/>
                  </a:cubicBezTo>
                  <a:cubicBezTo>
                    <a:pt x="95" y="630"/>
                    <a:pt x="95" y="630"/>
                    <a:pt x="95" y="629"/>
                  </a:cubicBezTo>
                  <a:cubicBezTo>
                    <a:pt x="94" y="629"/>
                    <a:pt x="94" y="628"/>
                    <a:pt x="94" y="628"/>
                  </a:cubicBezTo>
                  <a:cubicBezTo>
                    <a:pt x="94" y="628"/>
                    <a:pt x="94" y="627"/>
                    <a:pt x="94" y="627"/>
                  </a:cubicBezTo>
                  <a:cubicBezTo>
                    <a:pt x="93" y="626"/>
                    <a:pt x="93" y="626"/>
                    <a:pt x="93" y="625"/>
                  </a:cubicBezTo>
                  <a:cubicBezTo>
                    <a:pt x="93" y="625"/>
                    <a:pt x="93" y="625"/>
                    <a:pt x="93" y="624"/>
                  </a:cubicBezTo>
                  <a:cubicBezTo>
                    <a:pt x="93" y="624"/>
                    <a:pt x="93" y="623"/>
                    <a:pt x="93" y="623"/>
                  </a:cubicBezTo>
                  <a:cubicBezTo>
                    <a:pt x="93" y="623"/>
                    <a:pt x="93" y="623"/>
                    <a:pt x="92" y="622"/>
                  </a:cubicBezTo>
                  <a:cubicBezTo>
                    <a:pt x="92" y="622"/>
                    <a:pt x="92" y="622"/>
                    <a:pt x="92" y="622"/>
                  </a:cubicBezTo>
                  <a:cubicBezTo>
                    <a:pt x="92" y="621"/>
                    <a:pt x="92" y="621"/>
                    <a:pt x="92" y="620"/>
                  </a:cubicBezTo>
                  <a:cubicBezTo>
                    <a:pt x="92" y="620"/>
                    <a:pt x="92" y="620"/>
                    <a:pt x="92" y="620"/>
                  </a:cubicBezTo>
                  <a:cubicBezTo>
                    <a:pt x="92" y="620"/>
                    <a:pt x="91" y="620"/>
                    <a:pt x="91" y="619"/>
                  </a:cubicBezTo>
                  <a:cubicBezTo>
                    <a:pt x="91" y="618"/>
                    <a:pt x="91" y="619"/>
                    <a:pt x="91" y="618"/>
                  </a:cubicBezTo>
                  <a:cubicBezTo>
                    <a:pt x="91" y="618"/>
                    <a:pt x="92" y="618"/>
                    <a:pt x="92" y="619"/>
                  </a:cubicBezTo>
                  <a:cubicBezTo>
                    <a:pt x="92" y="619"/>
                    <a:pt x="93" y="620"/>
                    <a:pt x="92" y="620"/>
                  </a:cubicBezTo>
                  <a:cubicBezTo>
                    <a:pt x="93" y="620"/>
                    <a:pt x="93" y="621"/>
                    <a:pt x="93" y="621"/>
                  </a:cubicBezTo>
                  <a:cubicBezTo>
                    <a:pt x="93" y="621"/>
                    <a:pt x="93" y="622"/>
                    <a:pt x="93" y="622"/>
                  </a:cubicBezTo>
                  <a:cubicBezTo>
                    <a:pt x="93" y="622"/>
                    <a:pt x="93" y="622"/>
                    <a:pt x="93" y="622"/>
                  </a:cubicBezTo>
                  <a:cubicBezTo>
                    <a:pt x="93" y="623"/>
                    <a:pt x="93" y="623"/>
                    <a:pt x="93" y="623"/>
                  </a:cubicBezTo>
                  <a:cubicBezTo>
                    <a:pt x="94" y="623"/>
                    <a:pt x="94" y="623"/>
                    <a:pt x="94" y="623"/>
                  </a:cubicBezTo>
                  <a:cubicBezTo>
                    <a:pt x="94" y="623"/>
                    <a:pt x="94" y="623"/>
                    <a:pt x="94" y="624"/>
                  </a:cubicBezTo>
                  <a:cubicBezTo>
                    <a:pt x="94" y="624"/>
                    <a:pt x="94" y="624"/>
                    <a:pt x="94" y="624"/>
                  </a:cubicBezTo>
                  <a:cubicBezTo>
                    <a:pt x="94" y="624"/>
                    <a:pt x="94" y="624"/>
                    <a:pt x="94" y="625"/>
                  </a:cubicBezTo>
                  <a:cubicBezTo>
                    <a:pt x="94" y="625"/>
                    <a:pt x="94" y="625"/>
                    <a:pt x="94" y="625"/>
                  </a:cubicBezTo>
                  <a:cubicBezTo>
                    <a:pt x="94" y="625"/>
                    <a:pt x="94" y="625"/>
                    <a:pt x="94" y="625"/>
                  </a:cubicBezTo>
                  <a:cubicBezTo>
                    <a:pt x="94" y="626"/>
                    <a:pt x="95" y="626"/>
                    <a:pt x="95" y="626"/>
                  </a:cubicBezTo>
                  <a:cubicBezTo>
                    <a:pt x="95" y="626"/>
                    <a:pt x="95" y="626"/>
                    <a:pt x="95" y="627"/>
                  </a:cubicBezTo>
                  <a:cubicBezTo>
                    <a:pt x="95" y="627"/>
                    <a:pt x="96" y="627"/>
                    <a:pt x="96" y="627"/>
                  </a:cubicBezTo>
                  <a:cubicBezTo>
                    <a:pt x="96" y="628"/>
                    <a:pt x="95" y="628"/>
                    <a:pt x="96" y="628"/>
                  </a:cubicBezTo>
                  <a:cubicBezTo>
                    <a:pt x="96" y="628"/>
                    <a:pt x="96" y="628"/>
                    <a:pt x="96" y="628"/>
                  </a:cubicBezTo>
                  <a:cubicBezTo>
                    <a:pt x="96" y="629"/>
                    <a:pt x="96" y="629"/>
                    <a:pt x="96" y="629"/>
                  </a:cubicBezTo>
                  <a:cubicBezTo>
                    <a:pt x="96" y="629"/>
                    <a:pt x="96" y="629"/>
                    <a:pt x="96" y="630"/>
                  </a:cubicBezTo>
                  <a:cubicBezTo>
                    <a:pt x="96" y="630"/>
                    <a:pt x="96" y="630"/>
                    <a:pt x="96" y="631"/>
                  </a:cubicBezTo>
                  <a:cubicBezTo>
                    <a:pt x="96" y="631"/>
                    <a:pt x="97" y="632"/>
                    <a:pt x="97" y="631"/>
                  </a:cubicBezTo>
                  <a:cubicBezTo>
                    <a:pt x="97" y="631"/>
                    <a:pt x="97" y="631"/>
                    <a:pt x="97" y="631"/>
                  </a:cubicBezTo>
                  <a:cubicBezTo>
                    <a:pt x="97" y="630"/>
                    <a:pt x="97" y="630"/>
                    <a:pt x="97" y="631"/>
                  </a:cubicBezTo>
                  <a:cubicBezTo>
                    <a:pt x="97" y="630"/>
                    <a:pt x="97" y="630"/>
                    <a:pt x="97" y="630"/>
                  </a:cubicBezTo>
                  <a:cubicBezTo>
                    <a:pt x="97" y="630"/>
                    <a:pt x="97" y="631"/>
                    <a:pt x="97" y="631"/>
                  </a:cubicBezTo>
                  <a:cubicBezTo>
                    <a:pt x="98" y="631"/>
                    <a:pt x="98" y="631"/>
                    <a:pt x="98" y="632"/>
                  </a:cubicBezTo>
                  <a:cubicBezTo>
                    <a:pt x="98" y="632"/>
                    <a:pt x="98" y="632"/>
                    <a:pt x="98" y="632"/>
                  </a:cubicBezTo>
                  <a:cubicBezTo>
                    <a:pt x="98" y="632"/>
                    <a:pt x="98" y="632"/>
                    <a:pt x="98" y="633"/>
                  </a:cubicBezTo>
                  <a:cubicBezTo>
                    <a:pt x="97" y="633"/>
                    <a:pt x="98" y="633"/>
                    <a:pt x="98" y="633"/>
                  </a:cubicBezTo>
                  <a:cubicBezTo>
                    <a:pt x="98" y="633"/>
                    <a:pt x="98" y="634"/>
                    <a:pt x="98" y="634"/>
                  </a:cubicBezTo>
                  <a:cubicBezTo>
                    <a:pt x="98" y="634"/>
                    <a:pt x="98" y="635"/>
                    <a:pt x="98" y="635"/>
                  </a:cubicBezTo>
                  <a:cubicBezTo>
                    <a:pt x="98" y="635"/>
                    <a:pt x="99" y="636"/>
                    <a:pt x="99" y="636"/>
                  </a:cubicBezTo>
                  <a:cubicBezTo>
                    <a:pt x="99" y="636"/>
                    <a:pt x="99" y="637"/>
                    <a:pt x="99" y="637"/>
                  </a:cubicBezTo>
                  <a:cubicBezTo>
                    <a:pt x="99" y="637"/>
                    <a:pt x="99" y="637"/>
                    <a:pt x="100" y="638"/>
                  </a:cubicBezTo>
                  <a:cubicBezTo>
                    <a:pt x="100" y="638"/>
                    <a:pt x="100" y="639"/>
                    <a:pt x="100" y="639"/>
                  </a:cubicBezTo>
                  <a:cubicBezTo>
                    <a:pt x="100" y="639"/>
                    <a:pt x="101" y="640"/>
                    <a:pt x="101" y="640"/>
                  </a:cubicBezTo>
                  <a:cubicBezTo>
                    <a:pt x="101" y="640"/>
                    <a:pt x="101" y="641"/>
                    <a:pt x="101" y="641"/>
                  </a:cubicBezTo>
                  <a:cubicBezTo>
                    <a:pt x="101" y="641"/>
                    <a:pt x="101" y="642"/>
                    <a:pt x="102" y="642"/>
                  </a:cubicBezTo>
                  <a:cubicBezTo>
                    <a:pt x="102" y="642"/>
                    <a:pt x="102" y="643"/>
                    <a:pt x="102" y="643"/>
                  </a:cubicBezTo>
                  <a:cubicBezTo>
                    <a:pt x="102" y="643"/>
                    <a:pt x="102" y="644"/>
                    <a:pt x="102" y="644"/>
                  </a:cubicBezTo>
                  <a:cubicBezTo>
                    <a:pt x="102" y="644"/>
                    <a:pt x="103" y="644"/>
                    <a:pt x="103" y="645"/>
                  </a:cubicBezTo>
                  <a:cubicBezTo>
                    <a:pt x="103" y="645"/>
                    <a:pt x="103" y="645"/>
                    <a:pt x="103" y="645"/>
                  </a:cubicBezTo>
                  <a:cubicBezTo>
                    <a:pt x="103" y="645"/>
                    <a:pt x="103" y="646"/>
                    <a:pt x="103" y="645"/>
                  </a:cubicBezTo>
                  <a:close/>
                  <a:moveTo>
                    <a:pt x="105" y="650"/>
                  </a:moveTo>
                  <a:cubicBezTo>
                    <a:pt x="105" y="650"/>
                    <a:pt x="104" y="650"/>
                    <a:pt x="104" y="650"/>
                  </a:cubicBezTo>
                  <a:cubicBezTo>
                    <a:pt x="104" y="649"/>
                    <a:pt x="104" y="648"/>
                    <a:pt x="104" y="648"/>
                  </a:cubicBezTo>
                  <a:cubicBezTo>
                    <a:pt x="104" y="647"/>
                    <a:pt x="103" y="647"/>
                    <a:pt x="103" y="646"/>
                  </a:cubicBezTo>
                  <a:cubicBezTo>
                    <a:pt x="103" y="646"/>
                    <a:pt x="104" y="646"/>
                    <a:pt x="104" y="646"/>
                  </a:cubicBezTo>
                  <a:cubicBezTo>
                    <a:pt x="104" y="647"/>
                    <a:pt x="104" y="648"/>
                    <a:pt x="105" y="648"/>
                  </a:cubicBezTo>
                  <a:cubicBezTo>
                    <a:pt x="105" y="649"/>
                    <a:pt x="105" y="649"/>
                    <a:pt x="105" y="649"/>
                  </a:cubicBezTo>
                  <a:cubicBezTo>
                    <a:pt x="105" y="650"/>
                    <a:pt x="106" y="650"/>
                    <a:pt x="106" y="651"/>
                  </a:cubicBezTo>
                  <a:cubicBezTo>
                    <a:pt x="105" y="651"/>
                    <a:pt x="105" y="650"/>
                    <a:pt x="105" y="650"/>
                  </a:cubicBezTo>
                  <a:close/>
                  <a:moveTo>
                    <a:pt x="109" y="656"/>
                  </a:moveTo>
                  <a:cubicBezTo>
                    <a:pt x="108" y="656"/>
                    <a:pt x="108" y="655"/>
                    <a:pt x="107" y="654"/>
                  </a:cubicBezTo>
                  <a:cubicBezTo>
                    <a:pt x="107" y="654"/>
                    <a:pt x="106" y="653"/>
                    <a:pt x="107" y="653"/>
                  </a:cubicBezTo>
                  <a:cubicBezTo>
                    <a:pt x="107" y="653"/>
                    <a:pt x="107" y="653"/>
                    <a:pt x="107" y="653"/>
                  </a:cubicBezTo>
                  <a:cubicBezTo>
                    <a:pt x="108" y="654"/>
                    <a:pt x="109" y="655"/>
                    <a:pt x="109" y="656"/>
                  </a:cubicBezTo>
                  <a:close/>
                  <a:moveTo>
                    <a:pt x="124" y="674"/>
                  </a:moveTo>
                  <a:cubicBezTo>
                    <a:pt x="124" y="675"/>
                    <a:pt x="124" y="675"/>
                    <a:pt x="124" y="675"/>
                  </a:cubicBezTo>
                  <a:cubicBezTo>
                    <a:pt x="125" y="676"/>
                    <a:pt x="125" y="676"/>
                    <a:pt x="125" y="676"/>
                  </a:cubicBezTo>
                  <a:cubicBezTo>
                    <a:pt x="126" y="676"/>
                    <a:pt x="126" y="677"/>
                    <a:pt x="126" y="677"/>
                  </a:cubicBezTo>
                  <a:cubicBezTo>
                    <a:pt x="126" y="677"/>
                    <a:pt x="126" y="677"/>
                    <a:pt x="126" y="677"/>
                  </a:cubicBezTo>
                  <a:cubicBezTo>
                    <a:pt x="127" y="677"/>
                    <a:pt x="127" y="678"/>
                    <a:pt x="127" y="677"/>
                  </a:cubicBezTo>
                  <a:cubicBezTo>
                    <a:pt x="127" y="678"/>
                    <a:pt x="127" y="678"/>
                    <a:pt x="128" y="679"/>
                  </a:cubicBezTo>
                  <a:cubicBezTo>
                    <a:pt x="129" y="680"/>
                    <a:pt x="130" y="681"/>
                    <a:pt x="130" y="682"/>
                  </a:cubicBezTo>
                  <a:cubicBezTo>
                    <a:pt x="131" y="683"/>
                    <a:pt x="131" y="683"/>
                    <a:pt x="131" y="683"/>
                  </a:cubicBezTo>
                  <a:cubicBezTo>
                    <a:pt x="131" y="682"/>
                    <a:pt x="130" y="682"/>
                    <a:pt x="130" y="682"/>
                  </a:cubicBezTo>
                  <a:cubicBezTo>
                    <a:pt x="131" y="682"/>
                    <a:pt x="131" y="682"/>
                    <a:pt x="131" y="682"/>
                  </a:cubicBezTo>
                  <a:cubicBezTo>
                    <a:pt x="131" y="683"/>
                    <a:pt x="131" y="683"/>
                    <a:pt x="132" y="683"/>
                  </a:cubicBezTo>
                  <a:cubicBezTo>
                    <a:pt x="132" y="684"/>
                    <a:pt x="132" y="684"/>
                    <a:pt x="132" y="684"/>
                  </a:cubicBezTo>
                  <a:cubicBezTo>
                    <a:pt x="133" y="685"/>
                    <a:pt x="133" y="685"/>
                    <a:pt x="133" y="685"/>
                  </a:cubicBezTo>
                  <a:cubicBezTo>
                    <a:pt x="133" y="685"/>
                    <a:pt x="133" y="686"/>
                    <a:pt x="134" y="686"/>
                  </a:cubicBezTo>
                  <a:cubicBezTo>
                    <a:pt x="134" y="686"/>
                    <a:pt x="135" y="687"/>
                    <a:pt x="135" y="687"/>
                  </a:cubicBezTo>
                  <a:cubicBezTo>
                    <a:pt x="136" y="688"/>
                    <a:pt x="136" y="688"/>
                    <a:pt x="137" y="689"/>
                  </a:cubicBezTo>
                  <a:cubicBezTo>
                    <a:pt x="137" y="689"/>
                    <a:pt x="138" y="690"/>
                    <a:pt x="138" y="691"/>
                  </a:cubicBezTo>
                  <a:cubicBezTo>
                    <a:pt x="138" y="691"/>
                    <a:pt x="139" y="692"/>
                    <a:pt x="139" y="692"/>
                  </a:cubicBezTo>
                  <a:cubicBezTo>
                    <a:pt x="138" y="691"/>
                    <a:pt x="138" y="690"/>
                    <a:pt x="137" y="690"/>
                  </a:cubicBezTo>
                  <a:cubicBezTo>
                    <a:pt x="136" y="689"/>
                    <a:pt x="136" y="688"/>
                    <a:pt x="135" y="688"/>
                  </a:cubicBezTo>
                  <a:cubicBezTo>
                    <a:pt x="135" y="687"/>
                    <a:pt x="134" y="687"/>
                    <a:pt x="133" y="686"/>
                  </a:cubicBezTo>
                  <a:cubicBezTo>
                    <a:pt x="133" y="686"/>
                    <a:pt x="133" y="685"/>
                    <a:pt x="132" y="685"/>
                  </a:cubicBezTo>
                  <a:cubicBezTo>
                    <a:pt x="132" y="685"/>
                    <a:pt x="132" y="684"/>
                    <a:pt x="131" y="684"/>
                  </a:cubicBezTo>
                  <a:cubicBezTo>
                    <a:pt x="131" y="684"/>
                    <a:pt x="131" y="684"/>
                    <a:pt x="131" y="683"/>
                  </a:cubicBezTo>
                  <a:cubicBezTo>
                    <a:pt x="130" y="683"/>
                    <a:pt x="130" y="683"/>
                    <a:pt x="130" y="682"/>
                  </a:cubicBezTo>
                  <a:cubicBezTo>
                    <a:pt x="129" y="682"/>
                    <a:pt x="129" y="681"/>
                    <a:pt x="129" y="681"/>
                  </a:cubicBezTo>
                  <a:cubicBezTo>
                    <a:pt x="127" y="679"/>
                    <a:pt x="127" y="679"/>
                    <a:pt x="127" y="679"/>
                  </a:cubicBezTo>
                  <a:cubicBezTo>
                    <a:pt x="127" y="679"/>
                    <a:pt x="126" y="678"/>
                    <a:pt x="126" y="678"/>
                  </a:cubicBezTo>
                  <a:cubicBezTo>
                    <a:pt x="126" y="679"/>
                    <a:pt x="126" y="678"/>
                    <a:pt x="126" y="678"/>
                  </a:cubicBezTo>
                  <a:cubicBezTo>
                    <a:pt x="126" y="677"/>
                    <a:pt x="125" y="677"/>
                    <a:pt x="125" y="677"/>
                  </a:cubicBezTo>
                  <a:cubicBezTo>
                    <a:pt x="125" y="677"/>
                    <a:pt x="125" y="676"/>
                    <a:pt x="125" y="676"/>
                  </a:cubicBezTo>
                  <a:cubicBezTo>
                    <a:pt x="125" y="676"/>
                    <a:pt x="124" y="676"/>
                    <a:pt x="124" y="676"/>
                  </a:cubicBezTo>
                  <a:cubicBezTo>
                    <a:pt x="124" y="675"/>
                    <a:pt x="124" y="675"/>
                    <a:pt x="123" y="674"/>
                  </a:cubicBezTo>
                  <a:cubicBezTo>
                    <a:pt x="123" y="674"/>
                    <a:pt x="123" y="674"/>
                    <a:pt x="124" y="674"/>
                  </a:cubicBezTo>
                  <a:close/>
                  <a:moveTo>
                    <a:pt x="116" y="664"/>
                  </a:moveTo>
                  <a:cubicBezTo>
                    <a:pt x="116" y="664"/>
                    <a:pt x="117" y="664"/>
                    <a:pt x="117" y="664"/>
                  </a:cubicBezTo>
                  <a:cubicBezTo>
                    <a:pt x="117" y="665"/>
                    <a:pt x="119" y="666"/>
                    <a:pt x="118" y="667"/>
                  </a:cubicBezTo>
                  <a:cubicBezTo>
                    <a:pt x="117" y="667"/>
                    <a:pt x="117" y="666"/>
                    <a:pt x="117" y="666"/>
                  </a:cubicBezTo>
                  <a:cubicBezTo>
                    <a:pt x="117" y="665"/>
                    <a:pt x="116" y="665"/>
                    <a:pt x="116" y="664"/>
                  </a:cubicBezTo>
                  <a:close/>
                  <a:moveTo>
                    <a:pt x="113" y="658"/>
                  </a:moveTo>
                  <a:cubicBezTo>
                    <a:pt x="113" y="659"/>
                    <a:pt x="114" y="659"/>
                    <a:pt x="114" y="660"/>
                  </a:cubicBezTo>
                  <a:cubicBezTo>
                    <a:pt x="114" y="660"/>
                    <a:pt x="114" y="661"/>
                    <a:pt x="114" y="661"/>
                  </a:cubicBezTo>
                  <a:cubicBezTo>
                    <a:pt x="115" y="662"/>
                    <a:pt x="115" y="662"/>
                    <a:pt x="116" y="663"/>
                  </a:cubicBezTo>
                  <a:cubicBezTo>
                    <a:pt x="115" y="663"/>
                    <a:pt x="115" y="662"/>
                    <a:pt x="114" y="662"/>
                  </a:cubicBezTo>
                  <a:cubicBezTo>
                    <a:pt x="114" y="662"/>
                    <a:pt x="114" y="662"/>
                    <a:pt x="114" y="662"/>
                  </a:cubicBezTo>
                  <a:cubicBezTo>
                    <a:pt x="113" y="661"/>
                    <a:pt x="113" y="660"/>
                    <a:pt x="113" y="660"/>
                  </a:cubicBezTo>
                  <a:cubicBezTo>
                    <a:pt x="113" y="659"/>
                    <a:pt x="112" y="659"/>
                    <a:pt x="112" y="658"/>
                  </a:cubicBezTo>
                  <a:cubicBezTo>
                    <a:pt x="113" y="658"/>
                    <a:pt x="113" y="658"/>
                    <a:pt x="113" y="658"/>
                  </a:cubicBezTo>
                  <a:close/>
                  <a:moveTo>
                    <a:pt x="114" y="663"/>
                  </a:moveTo>
                  <a:cubicBezTo>
                    <a:pt x="114" y="664"/>
                    <a:pt x="114" y="664"/>
                    <a:pt x="114" y="664"/>
                  </a:cubicBezTo>
                  <a:cubicBezTo>
                    <a:pt x="114" y="665"/>
                    <a:pt x="115" y="665"/>
                    <a:pt x="115" y="665"/>
                  </a:cubicBezTo>
                  <a:cubicBezTo>
                    <a:pt x="115" y="665"/>
                    <a:pt x="115" y="666"/>
                    <a:pt x="116" y="667"/>
                  </a:cubicBezTo>
                  <a:cubicBezTo>
                    <a:pt x="116" y="666"/>
                    <a:pt x="116" y="666"/>
                    <a:pt x="116" y="666"/>
                  </a:cubicBezTo>
                  <a:cubicBezTo>
                    <a:pt x="116" y="666"/>
                    <a:pt x="116" y="667"/>
                    <a:pt x="117" y="667"/>
                  </a:cubicBezTo>
                  <a:cubicBezTo>
                    <a:pt x="117" y="667"/>
                    <a:pt x="117" y="668"/>
                    <a:pt x="118" y="668"/>
                  </a:cubicBezTo>
                  <a:cubicBezTo>
                    <a:pt x="119" y="669"/>
                    <a:pt x="119" y="671"/>
                    <a:pt x="120" y="672"/>
                  </a:cubicBezTo>
                  <a:cubicBezTo>
                    <a:pt x="120" y="672"/>
                    <a:pt x="120" y="673"/>
                    <a:pt x="120" y="672"/>
                  </a:cubicBezTo>
                  <a:cubicBezTo>
                    <a:pt x="120" y="672"/>
                    <a:pt x="120" y="672"/>
                    <a:pt x="120" y="671"/>
                  </a:cubicBezTo>
                  <a:cubicBezTo>
                    <a:pt x="120" y="671"/>
                    <a:pt x="120" y="672"/>
                    <a:pt x="120" y="672"/>
                  </a:cubicBezTo>
                  <a:cubicBezTo>
                    <a:pt x="121" y="672"/>
                    <a:pt x="121" y="672"/>
                    <a:pt x="121" y="673"/>
                  </a:cubicBezTo>
                  <a:cubicBezTo>
                    <a:pt x="121" y="673"/>
                    <a:pt x="121" y="674"/>
                    <a:pt x="122" y="674"/>
                  </a:cubicBezTo>
                  <a:cubicBezTo>
                    <a:pt x="122" y="674"/>
                    <a:pt x="122" y="675"/>
                    <a:pt x="122" y="675"/>
                  </a:cubicBezTo>
                  <a:cubicBezTo>
                    <a:pt x="123" y="675"/>
                    <a:pt x="123" y="676"/>
                    <a:pt x="123" y="676"/>
                  </a:cubicBezTo>
                  <a:cubicBezTo>
                    <a:pt x="123" y="676"/>
                    <a:pt x="124" y="677"/>
                    <a:pt x="124" y="677"/>
                  </a:cubicBezTo>
                  <a:cubicBezTo>
                    <a:pt x="125" y="678"/>
                    <a:pt x="125" y="678"/>
                    <a:pt x="126" y="679"/>
                  </a:cubicBezTo>
                  <a:cubicBezTo>
                    <a:pt x="126" y="680"/>
                    <a:pt x="127" y="680"/>
                    <a:pt x="126" y="680"/>
                  </a:cubicBezTo>
                  <a:cubicBezTo>
                    <a:pt x="125" y="679"/>
                    <a:pt x="125" y="679"/>
                    <a:pt x="124" y="678"/>
                  </a:cubicBezTo>
                  <a:cubicBezTo>
                    <a:pt x="124" y="677"/>
                    <a:pt x="123" y="677"/>
                    <a:pt x="123" y="676"/>
                  </a:cubicBezTo>
                  <a:cubicBezTo>
                    <a:pt x="122" y="676"/>
                    <a:pt x="122" y="675"/>
                    <a:pt x="122" y="675"/>
                  </a:cubicBezTo>
                  <a:cubicBezTo>
                    <a:pt x="121" y="674"/>
                    <a:pt x="121" y="674"/>
                    <a:pt x="121" y="673"/>
                  </a:cubicBezTo>
                  <a:cubicBezTo>
                    <a:pt x="121" y="674"/>
                    <a:pt x="120" y="673"/>
                    <a:pt x="120" y="673"/>
                  </a:cubicBezTo>
                  <a:cubicBezTo>
                    <a:pt x="120" y="672"/>
                    <a:pt x="119" y="672"/>
                    <a:pt x="119" y="672"/>
                  </a:cubicBezTo>
                  <a:cubicBezTo>
                    <a:pt x="119" y="671"/>
                    <a:pt x="119" y="671"/>
                    <a:pt x="118" y="670"/>
                  </a:cubicBezTo>
                  <a:cubicBezTo>
                    <a:pt x="117" y="668"/>
                    <a:pt x="117" y="668"/>
                    <a:pt x="117" y="668"/>
                  </a:cubicBezTo>
                  <a:cubicBezTo>
                    <a:pt x="116" y="668"/>
                    <a:pt x="116" y="667"/>
                    <a:pt x="116" y="667"/>
                  </a:cubicBezTo>
                  <a:cubicBezTo>
                    <a:pt x="116" y="668"/>
                    <a:pt x="116" y="667"/>
                    <a:pt x="115" y="667"/>
                  </a:cubicBezTo>
                  <a:cubicBezTo>
                    <a:pt x="115" y="667"/>
                    <a:pt x="115" y="666"/>
                    <a:pt x="115" y="666"/>
                  </a:cubicBezTo>
                  <a:cubicBezTo>
                    <a:pt x="115" y="666"/>
                    <a:pt x="115" y="665"/>
                    <a:pt x="115" y="665"/>
                  </a:cubicBezTo>
                  <a:cubicBezTo>
                    <a:pt x="114" y="665"/>
                    <a:pt x="114" y="665"/>
                    <a:pt x="114" y="665"/>
                  </a:cubicBezTo>
                  <a:cubicBezTo>
                    <a:pt x="114" y="664"/>
                    <a:pt x="114" y="664"/>
                    <a:pt x="113" y="663"/>
                  </a:cubicBezTo>
                  <a:cubicBezTo>
                    <a:pt x="113" y="663"/>
                    <a:pt x="112" y="663"/>
                    <a:pt x="112" y="662"/>
                  </a:cubicBezTo>
                  <a:cubicBezTo>
                    <a:pt x="112" y="662"/>
                    <a:pt x="111" y="661"/>
                    <a:pt x="111" y="661"/>
                  </a:cubicBezTo>
                  <a:cubicBezTo>
                    <a:pt x="111" y="661"/>
                    <a:pt x="111" y="660"/>
                    <a:pt x="111" y="660"/>
                  </a:cubicBezTo>
                  <a:cubicBezTo>
                    <a:pt x="112" y="660"/>
                    <a:pt x="112" y="661"/>
                    <a:pt x="112" y="662"/>
                  </a:cubicBezTo>
                  <a:cubicBezTo>
                    <a:pt x="113" y="662"/>
                    <a:pt x="113" y="663"/>
                    <a:pt x="114" y="663"/>
                  </a:cubicBezTo>
                  <a:close/>
                  <a:moveTo>
                    <a:pt x="110" y="654"/>
                  </a:moveTo>
                  <a:cubicBezTo>
                    <a:pt x="111" y="654"/>
                    <a:pt x="111" y="655"/>
                    <a:pt x="111" y="655"/>
                  </a:cubicBezTo>
                  <a:cubicBezTo>
                    <a:pt x="111" y="655"/>
                    <a:pt x="111" y="656"/>
                    <a:pt x="111" y="656"/>
                  </a:cubicBezTo>
                  <a:cubicBezTo>
                    <a:pt x="112" y="656"/>
                    <a:pt x="112" y="656"/>
                    <a:pt x="112" y="657"/>
                  </a:cubicBezTo>
                  <a:cubicBezTo>
                    <a:pt x="112" y="657"/>
                    <a:pt x="112" y="657"/>
                    <a:pt x="112" y="657"/>
                  </a:cubicBezTo>
                  <a:cubicBezTo>
                    <a:pt x="112" y="657"/>
                    <a:pt x="112" y="658"/>
                    <a:pt x="112" y="658"/>
                  </a:cubicBezTo>
                  <a:cubicBezTo>
                    <a:pt x="111" y="658"/>
                    <a:pt x="111" y="657"/>
                    <a:pt x="111" y="657"/>
                  </a:cubicBezTo>
                  <a:cubicBezTo>
                    <a:pt x="111" y="657"/>
                    <a:pt x="111" y="657"/>
                    <a:pt x="111" y="657"/>
                  </a:cubicBezTo>
                  <a:cubicBezTo>
                    <a:pt x="111" y="656"/>
                    <a:pt x="111" y="656"/>
                    <a:pt x="111" y="656"/>
                  </a:cubicBezTo>
                  <a:cubicBezTo>
                    <a:pt x="111" y="656"/>
                    <a:pt x="111" y="656"/>
                    <a:pt x="111" y="656"/>
                  </a:cubicBezTo>
                  <a:cubicBezTo>
                    <a:pt x="111" y="656"/>
                    <a:pt x="111" y="655"/>
                    <a:pt x="110" y="655"/>
                  </a:cubicBezTo>
                  <a:cubicBezTo>
                    <a:pt x="110" y="655"/>
                    <a:pt x="110" y="655"/>
                    <a:pt x="110" y="654"/>
                  </a:cubicBezTo>
                  <a:cubicBezTo>
                    <a:pt x="110" y="654"/>
                    <a:pt x="110" y="654"/>
                    <a:pt x="109" y="654"/>
                  </a:cubicBezTo>
                  <a:cubicBezTo>
                    <a:pt x="109" y="653"/>
                    <a:pt x="109" y="653"/>
                    <a:pt x="109" y="652"/>
                  </a:cubicBezTo>
                  <a:cubicBezTo>
                    <a:pt x="109" y="652"/>
                    <a:pt x="108" y="652"/>
                    <a:pt x="108" y="652"/>
                  </a:cubicBezTo>
                  <a:cubicBezTo>
                    <a:pt x="108" y="651"/>
                    <a:pt x="108" y="651"/>
                    <a:pt x="108" y="651"/>
                  </a:cubicBezTo>
                  <a:cubicBezTo>
                    <a:pt x="108" y="650"/>
                    <a:pt x="108" y="650"/>
                    <a:pt x="108" y="650"/>
                  </a:cubicBezTo>
                  <a:cubicBezTo>
                    <a:pt x="107" y="650"/>
                    <a:pt x="107" y="649"/>
                    <a:pt x="107" y="649"/>
                  </a:cubicBezTo>
                  <a:cubicBezTo>
                    <a:pt x="107" y="649"/>
                    <a:pt x="107" y="649"/>
                    <a:pt x="107" y="649"/>
                  </a:cubicBezTo>
                  <a:cubicBezTo>
                    <a:pt x="107" y="649"/>
                    <a:pt x="106" y="648"/>
                    <a:pt x="106" y="648"/>
                  </a:cubicBezTo>
                  <a:cubicBezTo>
                    <a:pt x="106" y="648"/>
                    <a:pt x="106" y="647"/>
                    <a:pt x="106" y="647"/>
                  </a:cubicBezTo>
                  <a:cubicBezTo>
                    <a:pt x="106" y="646"/>
                    <a:pt x="105" y="646"/>
                    <a:pt x="105" y="646"/>
                  </a:cubicBezTo>
                  <a:cubicBezTo>
                    <a:pt x="105" y="645"/>
                    <a:pt x="105" y="645"/>
                    <a:pt x="105" y="645"/>
                  </a:cubicBezTo>
                  <a:cubicBezTo>
                    <a:pt x="104" y="645"/>
                    <a:pt x="104" y="644"/>
                    <a:pt x="104" y="644"/>
                  </a:cubicBezTo>
                  <a:cubicBezTo>
                    <a:pt x="104" y="643"/>
                    <a:pt x="104" y="643"/>
                    <a:pt x="104" y="643"/>
                  </a:cubicBezTo>
                  <a:cubicBezTo>
                    <a:pt x="103" y="643"/>
                    <a:pt x="103" y="642"/>
                    <a:pt x="103" y="642"/>
                  </a:cubicBezTo>
                  <a:cubicBezTo>
                    <a:pt x="103" y="642"/>
                    <a:pt x="102" y="641"/>
                    <a:pt x="102" y="641"/>
                  </a:cubicBezTo>
                  <a:cubicBezTo>
                    <a:pt x="102" y="640"/>
                    <a:pt x="102" y="640"/>
                    <a:pt x="102" y="640"/>
                  </a:cubicBezTo>
                  <a:cubicBezTo>
                    <a:pt x="101" y="639"/>
                    <a:pt x="101" y="639"/>
                    <a:pt x="101" y="638"/>
                  </a:cubicBezTo>
                  <a:cubicBezTo>
                    <a:pt x="101" y="638"/>
                    <a:pt x="101" y="638"/>
                    <a:pt x="101" y="637"/>
                  </a:cubicBezTo>
                  <a:cubicBezTo>
                    <a:pt x="101" y="637"/>
                    <a:pt x="101" y="636"/>
                    <a:pt x="101" y="636"/>
                  </a:cubicBezTo>
                  <a:cubicBezTo>
                    <a:pt x="101" y="636"/>
                    <a:pt x="100" y="636"/>
                    <a:pt x="100" y="635"/>
                  </a:cubicBezTo>
                  <a:cubicBezTo>
                    <a:pt x="100" y="635"/>
                    <a:pt x="100" y="635"/>
                    <a:pt x="100" y="635"/>
                  </a:cubicBezTo>
                  <a:cubicBezTo>
                    <a:pt x="100" y="634"/>
                    <a:pt x="100" y="634"/>
                    <a:pt x="100" y="633"/>
                  </a:cubicBezTo>
                  <a:cubicBezTo>
                    <a:pt x="100" y="633"/>
                    <a:pt x="100" y="633"/>
                    <a:pt x="99" y="633"/>
                  </a:cubicBezTo>
                  <a:cubicBezTo>
                    <a:pt x="99" y="633"/>
                    <a:pt x="99" y="633"/>
                    <a:pt x="99" y="633"/>
                  </a:cubicBezTo>
                  <a:cubicBezTo>
                    <a:pt x="99" y="631"/>
                    <a:pt x="99" y="632"/>
                    <a:pt x="99" y="631"/>
                  </a:cubicBezTo>
                  <a:cubicBezTo>
                    <a:pt x="99" y="631"/>
                    <a:pt x="99" y="631"/>
                    <a:pt x="100" y="632"/>
                  </a:cubicBezTo>
                  <a:cubicBezTo>
                    <a:pt x="100" y="632"/>
                    <a:pt x="100" y="633"/>
                    <a:pt x="100" y="633"/>
                  </a:cubicBezTo>
                  <a:cubicBezTo>
                    <a:pt x="100" y="633"/>
                    <a:pt x="101" y="633"/>
                    <a:pt x="101" y="634"/>
                  </a:cubicBezTo>
                  <a:cubicBezTo>
                    <a:pt x="101" y="634"/>
                    <a:pt x="101" y="634"/>
                    <a:pt x="101" y="635"/>
                  </a:cubicBezTo>
                  <a:cubicBezTo>
                    <a:pt x="101" y="635"/>
                    <a:pt x="101" y="635"/>
                    <a:pt x="101" y="635"/>
                  </a:cubicBezTo>
                  <a:cubicBezTo>
                    <a:pt x="101" y="636"/>
                    <a:pt x="101" y="636"/>
                    <a:pt x="101" y="636"/>
                  </a:cubicBezTo>
                  <a:cubicBezTo>
                    <a:pt x="101" y="636"/>
                    <a:pt x="101" y="636"/>
                    <a:pt x="102" y="636"/>
                  </a:cubicBezTo>
                  <a:cubicBezTo>
                    <a:pt x="102" y="636"/>
                    <a:pt x="102" y="636"/>
                    <a:pt x="102" y="636"/>
                  </a:cubicBezTo>
                  <a:cubicBezTo>
                    <a:pt x="102" y="637"/>
                    <a:pt x="102" y="637"/>
                    <a:pt x="102" y="637"/>
                  </a:cubicBezTo>
                  <a:cubicBezTo>
                    <a:pt x="102" y="637"/>
                    <a:pt x="102" y="637"/>
                    <a:pt x="102" y="637"/>
                  </a:cubicBezTo>
                  <a:cubicBezTo>
                    <a:pt x="102" y="638"/>
                    <a:pt x="102" y="638"/>
                    <a:pt x="102" y="638"/>
                  </a:cubicBezTo>
                  <a:cubicBezTo>
                    <a:pt x="102" y="638"/>
                    <a:pt x="102" y="638"/>
                    <a:pt x="102" y="638"/>
                  </a:cubicBezTo>
                  <a:cubicBezTo>
                    <a:pt x="102" y="638"/>
                    <a:pt x="103" y="638"/>
                    <a:pt x="103" y="638"/>
                  </a:cubicBezTo>
                  <a:cubicBezTo>
                    <a:pt x="103" y="639"/>
                    <a:pt x="103" y="639"/>
                    <a:pt x="103" y="639"/>
                  </a:cubicBezTo>
                  <a:cubicBezTo>
                    <a:pt x="103" y="640"/>
                    <a:pt x="104" y="640"/>
                    <a:pt x="104" y="640"/>
                  </a:cubicBezTo>
                  <a:cubicBezTo>
                    <a:pt x="104" y="640"/>
                    <a:pt x="104" y="640"/>
                    <a:pt x="104" y="641"/>
                  </a:cubicBezTo>
                  <a:cubicBezTo>
                    <a:pt x="104" y="641"/>
                    <a:pt x="104" y="641"/>
                    <a:pt x="104" y="641"/>
                  </a:cubicBezTo>
                  <a:cubicBezTo>
                    <a:pt x="104" y="641"/>
                    <a:pt x="104" y="641"/>
                    <a:pt x="104" y="641"/>
                  </a:cubicBezTo>
                  <a:cubicBezTo>
                    <a:pt x="104" y="642"/>
                    <a:pt x="104" y="642"/>
                    <a:pt x="104" y="642"/>
                  </a:cubicBezTo>
                  <a:cubicBezTo>
                    <a:pt x="105" y="643"/>
                    <a:pt x="105" y="643"/>
                    <a:pt x="105" y="644"/>
                  </a:cubicBezTo>
                  <a:cubicBezTo>
                    <a:pt x="105" y="644"/>
                    <a:pt x="105" y="644"/>
                    <a:pt x="105" y="644"/>
                  </a:cubicBezTo>
                  <a:cubicBezTo>
                    <a:pt x="105" y="644"/>
                    <a:pt x="105" y="644"/>
                    <a:pt x="105" y="643"/>
                  </a:cubicBezTo>
                  <a:cubicBezTo>
                    <a:pt x="105" y="643"/>
                    <a:pt x="105" y="643"/>
                    <a:pt x="105" y="643"/>
                  </a:cubicBezTo>
                  <a:cubicBezTo>
                    <a:pt x="105" y="643"/>
                    <a:pt x="106" y="643"/>
                    <a:pt x="106" y="643"/>
                  </a:cubicBezTo>
                  <a:cubicBezTo>
                    <a:pt x="106" y="643"/>
                    <a:pt x="106" y="643"/>
                    <a:pt x="106" y="644"/>
                  </a:cubicBezTo>
                  <a:cubicBezTo>
                    <a:pt x="106" y="644"/>
                    <a:pt x="106" y="644"/>
                    <a:pt x="106" y="644"/>
                  </a:cubicBezTo>
                  <a:cubicBezTo>
                    <a:pt x="106" y="644"/>
                    <a:pt x="106" y="645"/>
                    <a:pt x="106" y="645"/>
                  </a:cubicBezTo>
                  <a:cubicBezTo>
                    <a:pt x="106" y="645"/>
                    <a:pt x="106" y="645"/>
                    <a:pt x="106" y="645"/>
                  </a:cubicBezTo>
                  <a:cubicBezTo>
                    <a:pt x="106" y="645"/>
                    <a:pt x="106" y="646"/>
                    <a:pt x="106" y="646"/>
                  </a:cubicBezTo>
                  <a:cubicBezTo>
                    <a:pt x="106" y="646"/>
                    <a:pt x="106" y="646"/>
                    <a:pt x="106" y="647"/>
                  </a:cubicBezTo>
                  <a:cubicBezTo>
                    <a:pt x="106" y="647"/>
                    <a:pt x="107" y="647"/>
                    <a:pt x="107" y="647"/>
                  </a:cubicBezTo>
                  <a:cubicBezTo>
                    <a:pt x="107" y="648"/>
                    <a:pt x="107" y="648"/>
                    <a:pt x="107" y="648"/>
                  </a:cubicBezTo>
                  <a:cubicBezTo>
                    <a:pt x="107" y="649"/>
                    <a:pt x="108" y="649"/>
                    <a:pt x="108" y="649"/>
                  </a:cubicBezTo>
                  <a:cubicBezTo>
                    <a:pt x="108" y="649"/>
                    <a:pt x="108" y="650"/>
                    <a:pt x="108" y="650"/>
                  </a:cubicBezTo>
                  <a:cubicBezTo>
                    <a:pt x="108" y="650"/>
                    <a:pt x="109" y="651"/>
                    <a:pt x="109" y="651"/>
                  </a:cubicBezTo>
                  <a:cubicBezTo>
                    <a:pt x="109" y="652"/>
                    <a:pt x="109" y="652"/>
                    <a:pt x="109" y="652"/>
                  </a:cubicBezTo>
                  <a:cubicBezTo>
                    <a:pt x="110" y="653"/>
                    <a:pt x="110" y="653"/>
                    <a:pt x="110" y="653"/>
                  </a:cubicBezTo>
                  <a:cubicBezTo>
                    <a:pt x="110" y="654"/>
                    <a:pt x="110" y="654"/>
                    <a:pt x="110" y="654"/>
                  </a:cubicBezTo>
                  <a:close/>
                  <a:moveTo>
                    <a:pt x="130" y="137"/>
                  </a:moveTo>
                  <a:cubicBezTo>
                    <a:pt x="130" y="137"/>
                    <a:pt x="130" y="137"/>
                    <a:pt x="130" y="137"/>
                  </a:cubicBezTo>
                  <a:cubicBezTo>
                    <a:pt x="130" y="138"/>
                    <a:pt x="129" y="139"/>
                    <a:pt x="130" y="139"/>
                  </a:cubicBezTo>
                  <a:cubicBezTo>
                    <a:pt x="130" y="139"/>
                    <a:pt x="130" y="138"/>
                    <a:pt x="131" y="138"/>
                  </a:cubicBezTo>
                  <a:cubicBezTo>
                    <a:pt x="131" y="138"/>
                    <a:pt x="131" y="138"/>
                    <a:pt x="131" y="139"/>
                  </a:cubicBezTo>
                  <a:cubicBezTo>
                    <a:pt x="131" y="139"/>
                    <a:pt x="131" y="139"/>
                    <a:pt x="132" y="139"/>
                  </a:cubicBezTo>
                  <a:cubicBezTo>
                    <a:pt x="131" y="140"/>
                    <a:pt x="131" y="140"/>
                    <a:pt x="130" y="140"/>
                  </a:cubicBezTo>
                  <a:cubicBezTo>
                    <a:pt x="130" y="141"/>
                    <a:pt x="130" y="142"/>
                    <a:pt x="129" y="141"/>
                  </a:cubicBezTo>
                  <a:cubicBezTo>
                    <a:pt x="130" y="143"/>
                    <a:pt x="129" y="143"/>
                    <a:pt x="129" y="144"/>
                  </a:cubicBezTo>
                  <a:cubicBezTo>
                    <a:pt x="128" y="144"/>
                    <a:pt x="129" y="145"/>
                    <a:pt x="129" y="145"/>
                  </a:cubicBezTo>
                  <a:cubicBezTo>
                    <a:pt x="130" y="146"/>
                    <a:pt x="128" y="144"/>
                    <a:pt x="128" y="146"/>
                  </a:cubicBezTo>
                  <a:cubicBezTo>
                    <a:pt x="127" y="146"/>
                    <a:pt x="127" y="146"/>
                    <a:pt x="127" y="147"/>
                  </a:cubicBezTo>
                  <a:cubicBezTo>
                    <a:pt x="127" y="148"/>
                    <a:pt x="127" y="148"/>
                    <a:pt x="128" y="149"/>
                  </a:cubicBezTo>
                  <a:cubicBezTo>
                    <a:pt x="126" y="149"/>
                    <a:pt x="126" y="151"/>
                    <a:pt x="125" y="151"/>
                  </a:cubicBezTo>
                  <a:cubicBezTo>
                    <a:pt x="125" y="152"/>
                    <a:pt x="125" y="153"/>
                    <a:pt x="125" y="155"/>
                  </a:cubicBezTo>
                  <a:cubicBezTo>
                    <a:pt x="124" y="154"/>
                    <a:pt x="124" y="156"/>
                    <a:pt x="124" y="156"/>
                  </a:cubicBezTo>
                  <a:cubicBezTo>
                    <a:pt x="124" y="156"/>
                    <a:pt x="123" y="157"/>
                    <a:pt x="123" y="157"/>
                  </a:cubicBezTo>
                  <a:cubicBezTo>
                    <a:pt x="123" y="158"/>
                    <a:pt x="124" y="158"/>
                    <a:pt x="124" y="159"/>
                  </a:cubicBezTo>
                  <a:cubicBezTo>
                    <a:pt x="122" y="160"/>
                    <a:pt x="123" y="161"/>
                    <a:pt x="122" y="161"/>
                  </a:cubicBezTo>
                  <a:cubicBezTo>
                    <a:pt x="122" y="163"/>
                    <a:pt x="121" y="163"/>
                    <a:pt x="121" y="165"/>
                  </a:cubicBezTo>
                  <a:cubicBezTo>
                    <a:pt x="120" y="165"/>
                    <a:pt x="120" y="166"/>
                    <a:pt x="120" y="166"/>
                  </a:cubicBezTo>
                  <a:cubicBezTo>
                    <a:pt x="120" y="166"/>
                    <a:pt x="120" y="166"/>
                    <a:pt x="120" y="166"/>
                  </a:cubicBezTo>
                  <a:cubicBezTo>
                    <a:pt x="119" y="166"/>
                    <a:pt x="120" y="167"/>
                    <a:pt x="120" y="167"/>
                  </a:cubicBezTo>
                  <a:cubicBezTo>
                    <a:pt x="119" y="169"/>
                    <a:pt x="121" y="168"/>
                    <a:pt x="121" y="170"/>
                  </a:cubicBezTo>
                  <a:cubicBezTo>
                    <a:pt x="119" y="169"/>
                    <a:pt x="120" y="171"/>
                    <a:pt x="119" y="171"/>
                  </a:cubicBezTo>
                  <a:cubicBezTo>
                    <a:pt x="118" y="173"/>
                    <a:pt x="119" y="173"/>
                    <a:pt x="119" y="174"/>
                  </a:cubicBezTo>
                  <a:cubicBezTo>
                    <a:pt x="119" y="174"/>
                    <a:pt x="118" y="174"/>
                    <a:pt x="118" y="174"/>
                  </a:cubicBezTo>
                  <a:cubicBezTo>
                    <a:pt x="118" y="175"/>
                    <a:pt x="119" y="175"/>
                    <a:pt x="119" y="176"/>
                  </a:cubicBezTo>
                  <a:cubicBezTo>
                    <a:pt x="118" y="176"/>
                    <a:pt x="119" y="176"/>
                    <a:pt x="118" y="176"/>
                  </a:cubicBezTo>
                  <a:cubicBezTo>
                    <a:pt x="118" y="177"/>
                    <a:pt x="117" y="178"/>
                    <a:pt x="117" y="178"/>
                  </a:cubicBezTo>
                  <a:cubicBezTo>
                    <a:pt x="117" y="178"/>
                    <a:pt x="117" y="179"/>
                    <a:pt x="116" y="179"/>
                  </a:cubicBezTo>
                  <a:cubicBezTo>
                    <a:pt x="116" y="181"/>
                    <a:pt x="116" y="181"/>
                    <a:pt x="116" y="184"/>
                  </a:cubicBezTo>
                  <a:cubicBezTo>
                    <a:pt x="116" y="184"/>
                    <a:pt x="115" y="184"/>
                    <a:pt x="115" y="185"/>
                  </a:cubicBezTo>
                  <a:cubicBezTo>
                    <a:pt x="115" y="185"/>
                    <a:pt x="115" y="185"/>
                    <a:pt x="115" y="185"/>
                  </a:cubicBezTo>
                  <a:cubicBezTo>
                    <a:pt x="115" y="185"/>
                    <a:pt x="115" y="186"/>
                    <a:pt x="114" y="186"/>
                  </a:cubicBezTo>
                  <a:cubicBezTo>
                    <a:pt x="114" y="187"/>
                    <a:pt x="114" y="188"/>
                    <a:pt x="114" y="189"/>
                  </a:cubicBezTo>
                  <a:cubicBezTo>
                    <a:pt x="113" y="189"/>
                    <a:pt x="114" y="191"/>
                    <a:pt x="113" y="191"/>
                  </a:cubicBezTo>
                  <a:cubicBezTo>
                    <a:pt x="112" y="188"/>
                    <a:pt x="114" y="185"/>
                    <a:pt x="114" y="182"/>
                  </a:cubicBezTo>
                  <a:cubicBezTo>
                    <a:pt x="114" y="181"/>
                    <a:pt x="115" y="181"/>
                    <a:pt x="115" y="180"/>
                  </a:cubicBezTo>
                  <a:cubicBezTo>
                    <a:pt x="115" y="178"/>
                    <a:pt x="117" y="177"/>
                    <a:pt x="117" y="176"/>
                  </a:cubicBezTo>
                  <a:cubicBezTo>
                    <a:pt x="117" y="175"/>
                    <a:pt x="116" y="175"/>
                    <a:pt x="116" y="174"/>
                  </a:cubicBezTo>
                  <a:cubicBezTo>
                    <a:pt x="117" y="174"/>
                    <a:pt x="117" y="173"/>
                    <a:pt x="118" y="173"/>
                  </a:cubicBezTo>
                  <a:cubicBezTo>
                    <a:pt x="118" y="170"/>
                    <a:pt x="119" y="167"/>
                    <a:pt x="119" y="164"/>
                  </a:cubicBezTo>
                  <a:cubicBezTo>
                    <a:pt x="120" y="163"/>
                    <a:pt x="120" y="163"/>
                    <a:pt x="120" y="162"/>
                  </a:cubicBezTo>
                  <a:cubicBezTo>
                    <a:pt x="121" y="162"/>
                    <a:pt x="121" y="162"/>
                    <a:pt x="122" y="161"/>
                  </a:cubicBezTo>
                  <a:cubicBezTo>
                    <a:pt x="122" y="160"/>
                    <a:pt x="121" y="160"/>
                    <a:pt x="121" y="160"/>
                  </a:cubicBezTo>
                  <a:cubicBezTo>
                    <a:pt x="121" y="160"/>
                    <a:pt x="122" y="159"/>
                    <a:pt x="122" y="158"/>
                  </a:cubicBezTo>
                  <a:cubicBezTo>
                    <a:pt x="122" y="158"/>
                    <a:pt x="122" y="157"/>
                    <a:pt x="123" y="157"/>
                  </a:cubicBezTo>
                  <a:cubicBezTo>
                    <a:pt x="123" y="155"/>
                    <a:pt x="125" y="153"/>
                    <a:pt x="124" y="151"/>
                  </a:cubicBezTo>
                  <a:cubicBezTo>
                    <a:pt x="125" y="151"/>
                    <a:pt x="125" y="149"/>
                    <a:pt x="125" y="149"/>
                  </a:cubicBezTo>
                  <a:cubicBezTo>
                    <a:pt x="125" y="148"/>
                    <a:pt x="125" y="148"/>
                    <a:pt x="126" y="147"/>
                  </a:cubicBezTo>
                  <a:cubicBezTo>
                    <a:pt x="126" y="147"/>
                    <a:pt x="126" y="146"/>
                    <a:pt x="126" y="146"/>
                  </a:cubicBezTo>
                  <a:cubicBezTo>
                    <a:pt x="127" y="145"/>
                    <a:pt x="127" y="145"/>
                    <a:pt x="127" y="144"/>
                  </a:cubicBezTo>
                  <a:cubicBezTo>
                    <a:pt x="127" y="144"/>
                    <a:pt x="128" y="144"/>
                    <a:pt x="128" y="143"/>
                  </a:cubicBezTo>
                  <a:cubicBezTo>
                    <a:pt x="127" y="142"/>
                    <a:pt x="126" y="144"/>
                    <a:pt x="126" y="145"/>
                  </a:cubicBezTo>
                  <a:cubicBezTo>
                    <a:pt x="125" y="145"/>
                    <a:pt x="126" y="146"/>
                    <a:pt x="126" y="146"/>
                  </a:cubicBezTo>
                  <a:cubicBezTo>
                    <a:pt x="125" y="147"/>
                    <a:pt x="125" y="147"/>
                    <a:pt x="124" y="147"/>
                  </a:cubicBezTo>
                  <a:cubicBezTo>
                    <a:pt x="124" y="148"/>
                    <a:pt x="124" y="149"/>
                    <a:pt x="124" y="149"/>
                  </a:cubicBezTo>
                  <a:cubicBezTo>
                    <a:pt x="123" y="149"/>
                    <a:pt x="124" y="150"/>
                    <a:pt x="123" y="150"/>
                  </a:cubicBezTo>
                  <a:cubicBezTo>
                    <a:pt x="123" y="152"/>
                    <a:pt x="123" y="151"/>
                    <a:pt x="122" y="152"/>
                  </a:cubicBezTo>
                  <a:cubicBezTo>
                    <a:pt x="122" y="153"/>
                    <a:pt x="122" y="154"/>
                    <a:pt x="122" y="154"/>
                  </a:cubicBezTo>
                  <a:cubicBezTo>
                    <a:pt x="122" y="154"/>
                    <a:pt x="121" y="154"/>
                    <a:pt x="121" y="154"/>
                  </a:cubicBezTo>
                  <a:cubicBezTo>
                    <a:pt x="121" y="154"/>
                    <a:pt x="121" y="155"/>
                    <a:pt x="121" y="155"/>
                  </a:cubicBezTo>
                  <a:cubicBezTo>
                    <a:pt x="121" y="155"/>
                    <a:pt x="121" y="155"/>
                    <a:pt x="121" y="155"/>
                  </a:cubicBezTo>
                  <a:cubicBezTo>
                    <a:pt x="121" y="155"/>
                    <a:pt x="121" y="155"/>
                    <a:pt x="121" y="156"/>
                  </a:cubicBezTo>
                  <a:cubicBezTo>
                    <a:pt x="121" y="156"/>
                    <a:pt x="120" y="157"/>
                    <a:pt x="120" y="157"/>
                  </a:cubicBezTo>
                  <a:cubicBezTo>
                    <a:pt x="120" y="158"/>
                    <a:pt x="121" y="159"/>
                    <a:pt x="121" y="159"/>
                  </a:cubicBezTo>
                  <a:cubicBezTo>
                    <a:pt x="121" y="159"/>
                    <a:pt x="120" y="160"/>
                    <a:pt x="120" y="160"/>
                  </a:cubicBezTo>
                  <a:cubicBezTo>
                    <a:pt x="120" y="160"/>
                    <a:pt x="120" y="161"/>
                    <a:pt x="120" y="162"/>
                  </a:cubicBezTo>
                  <a:cubicBezTo>
                    <a:pt x="119" y="162"/>
                    <a:pt x="119" y="163"/>
                    <a:pt x="119" y="164"/>
                  </a:cubicBezTo>
                  <a:cubicBezTo>
                    <a:pt x="119" y="165"/>
                    <a:pt x="119" y="166"/>
                    <a:pt x="118" y="166"/>
                  </a:cubicBezTo>
                  <a:cubicBezTo>
                    <a:pt x="118" y="166"/>
                    <a:pt x="118" y="165"/>
                    <a:pt x="117" y="165"/>
                  </a:cubicBezTo>
                  <a:cubicBezTo>
                    <a:pt x="117" y="166"/>
                    <a:pt x="117" y="167"/>
                    <a:pt x="117" y="167"/>
                  </a:cubicBezTo>
                  <a:cubicBezTo>
                    <a:pt x="117" y="168"/>
                    <a:pt x="115" y="169"/>
                    <a:pt x="116" y="170"/>
                  </a:cubicBezTo>
                  <a:cubicBezTo>
                    <a:pt x="116" y="169"/>
                    <a:pt x="117" y="169"/>
                    <a:pt x="117" y="169"/>
                  </a:cubicBezTo>
                  <a:cubicBezTo>
                    <a:pt x="117" y="169"/>
                    <a:pt x="117" y="168"/>
                    <a:pt x="117" y="168"/>
                  </a:cubicBezTo>
                  <a:cubicBezTo>
                    <a:pt x="117" y="167"/>
                    <a:pt x="118" y="167"/>
                    <a:pt x="118" y="167"/>
                  </a:cubicBezTo>
                  <a:cubicBezTo>
                    <a:pt x="118" y="168"/>
                    <a:pt x="118" y="167"/>
                    <a:pt x="118" y="168"/>
                  </a:cubicBezTo>
                  <a:cubicBezTo>
                    <a:pt x="117" y="168"/>
                    <a:pt x="118" y="169"/>
                    <a:pt x="118" y="169"/>
                  </a:cubicBezTo>
                  <a:cubicBezTo>
                    <a:pt x="117" y="170"/>
                    <a:pt x="117" y="172"/>
                    <a:pt x="117" y="173"/>
                  </a:cubicBezTo>
                  <a:cubicBezTo>
                    <a:pt x="116" y="173"/>
                    <a:pt x="116" y="174"/>
                    <a:pt x="116" y="174"/>
                  </a:cubicBezTo>
                  <a:cubicBezTo>
                    <a:pt x="116" y="175"/>
                    <a:pt x="115" y="175"/>
                    <a:pt x="115" y="176"/>
                  </a:cubicBezTo>
                  <a:cubicBezTo>
                    <a:pt x="114" y="177"/>
                    <a:pt x="116" y="176"/>
                    <a:pt x="115" y="177"/>
                  </a:cubicBezTo>
                  <a:cubicBezTo>
                    <a:pt x="115" y="177"/>
                    <a:pt x="114" y="178"/>
                    <a:pt x="114" y="179"/>
                  </a:cubicBezTo>
                  <a:cubicBezTo>
                    <a:pt x="114" y="179"/>
                    <a:pt x="114" y="179"/>
                    <a:pt x="114" y="180"/>
                  </a:cubicBezTo>
                  <a:cubicBezTo>
                    <a:pt x="113" y="180"/>
                    <a:pt x="113" y="179"/>
                    <a:pt x="113" y="180"/>
                  </a:cubicBezTo>
                  <a:cubicBezTo>
                    <a:pt x="113" y="180"/>
                    <a:pt x="113" y="180"/>
                    <a:pt x="113" y="180"/>
                  </a:cubicBezTo>
                  <a:cubicBezTo>
                    <a:pt x="112" y="181"/>
                    <a:pt x="113" y="181"/>
                    <a:pt x="113" y="182"/>
                  </a:cubicBezTo>
                  <a:cubicBezTo>
                    <a:pt x="112" y="183"/>
                    <a:pt x="113" y="184"/>
                    <a:pt x="112" y="185"/>
                  </a:cubicBezTo>
                  <a:cubicBezTo>
                    <a:pt x="112" y="186"/>
                    <a:pt x="112" y="187"/>
                    <a:pt x="112" y="188"/>
                  </a:cubicBezTo>
                  <a:cubicBezTo>
                    <a:pt x="112" y="189"/>
                    <a:pt x="112" y="190"/>
                    <a:pt x="112" y="191"/>
                  </a:cubicBezTo>
                  <a:cubicBezTo>
                    <a:pt x="112" y="191"/>
                    <a:pt x="111" y="192"/>
                    <a:pt x="111" y="192"/>
                  </a:cubicBezTo>
                  <a:cubicBezTo>
                    <a:pt x="111" y="193"/>
                    <a:pt x="111" y="193"/>
                    <a:pt x="111" y="194"/>
                  </a:cubicBezTo>
                  <a:cubicBezTo>
                    <a:pt x="110" y="196"/>
                    <a:pt x="110" y="198"/>
                    <a:pt x="110" y="201"/>
                  </a:cubicBezTo>
                  <a:cubicBezTo>
                    <a:pt x="110" y="201"/>
                    <a:pt x="110" y="202"/>
                    <a:pt x="110" y="202"/>
                  </a:cubicBezTo>
                  <a:cubicBezTo>
                    <a:pt x="110" y="203"/>
                    <a:pt x="110" y="204"/>
                    <a:pt x="110" y="204"/>
                  </a:cubicBezTo>
                  <a:cubicBezTo>
                    <a:pt x="110" y="205"/>
                    <a:pt x="109" y="205"/>
                    <a:pt x="109" y="205"/>
                  </a:cubicBezTo>
                  <a:cubicBezTo>
                    <a:pt x="109" y="205"/>
                    <a:pt x="109" y="205"/>
                    <a:pt x="109" y="206"/>
                  </a:cubicBezTo>
                  <a:cubicBezTo>
                    <a:pt x="109" y="206"/>
                    <a:pt x="109" y="206"/>
                    <a:pt x="109" y="205"/>
                  </a:cubicBezTo>
                  <a:cubicBezTo>
                    <a:pt x="109" y="206"/>
                    <a:pt x="108" y="207"/>
                    <a:pt x="109" y="207"/>
                  </a:cubicBezTo>
                  <a:cubicBezTo>
                    <a:pt x="109" y="208"/>
                    <a:pt x="110" y="208"/>
                    <a:pt x="110" y="209"/>
                  </a:cubicBezTo>
                  <a:cubicBezTo>
                    <a:pt x="110" y="210"/>
                    <a:pt x="110" y="212"/>
                    <a:pt x="110" y="214"/>
                  </a:cubicBezTo>
                  <a:cubicBezTo>
                    <a:pt x="110" y="214"/>
                    <a:pt x="109" y="215"/>
                    <a:pt x="109" y="215"/>
                  </a:cubicBezTo>
                  <a:cubicBezTo>
                    <a:pt x="109" y="216"/>
                    <a:pt x="110" y="216"/>
                    <a:pt x="110" y="217"/>
                  </a:cubicBezTo>
                  <a:cubicBezTo>
                    <a:pt x="110" y="218"/>
                    <a:pt x="109" y="219"/>
                    <a:pt x="110" y="221"/>
                  </a:cubicBezTo>
                  <a:cubicBezTo>
                    <a:pt x="110" y="222"/>
                    <a:pt x="110" y="223"/>
                    <a:pt x="110" y="225"/>
                  </a:cubicBezTo>
                  <a:cubicBezTo>
                    <a:pt x="113" y="247"/>
                    <a:pt x="124" y="265"/>
                    <a:pt x="143" y="277"/>
                  </a:cubicBezTo>
                  <a:cubicBezTo>
                    <a:pt x="162" y="290"/>
                    <a:pt x="187" y="290"/>
                    <a:pt x="207" y="279"/>
                  </a:cubicBezTo>
                  <a:cubicBezTo>
                    <a:pt x="220" y="273"/>
                    <a:pt x="230" y="264"/>
                    <a:pt x="238" y="252"/>
                  </a:cubicBezTo>
                  <a:cubicBezTo>
                    <a:pt x="244" y="242"/>
                    <a:pt x="251" y="228"/>
                    <a:pt x="248" y="216"/>
                  </a:cubicBezTo>
                  <a:cubicBezTo>
                    <a:pt x="246" y="210"/>
                    <a:pt x="243" y="204"/>
                    <a:pt x="238" y="202"/>
                  </a:cubicBezTo>
                  <a:cubicBezTo>
                    <a:pt x="236" y="201"/>
                    <a:pt x="235" y="201"/>
                    <a:pt x="233" y="200"/>
                  </a:cubicBezTo>
                  <a:cubicBezTo>
                    <a:pt x="240" y="191"/>
                    <a:pt x="238" y="179"/>
                    <a:pt x="231" y="171"/>
                  </a:cubicBezTo>
                  <a:cubicBezTo>
                    <a:pt x="222" y="162"/>
                    <a:pt x="209" y="159"/>
                    <a:pt x="198" y="166"/>
                  </a:cubicBezTo>
                  <a:cubicBezTo>
                    <a:pt x="198" y="167"/>
                    <a:pt x="191" y="173"/>
                    <a:pt x="191" y="173"/>
                  </a:cubicBezTo>
                  <a:cubicBezTo>
                    <a:pt x="183" y="167"/>
                    <a:pt x="171" y="172"/>
                    <a:pt x="165" y="179"/>
                  </a:cubicBezTo>
                  <a:cubicBezTo>
                    <a:pt x="160" y="187"/>
                    <a:pt x="157" y="198"/>
                    <a:pt x="159" y="208"/>
                  </a:cubicBezTo>
                  <a:cubicBezTo>
                    <a:pt x="161" y="219"/>
                    <a:pt x="168" y="228"/>
                    <a:pt x="180" y="228"/>
                  </a:cubicBezTo>
                  <a:cubicBezTo>
                    <a:pt x="190" y="228"/>
                    <a:pt x="200" y="211"/>
                    <a:pt x="190" y="204"/>
                  </a:cubicBezTo>
                  <a:cubicBezTo>
                    <a:pt x="185" y="200"/>
                    <a:pt x="181" y="204"/>
                    <a:pt x="181" y="204"/>
                  </a:cubicBezTo>
                  <a:cubicBezTo>
                    <a:pt x="182" y="198"/>
                    <a:pt x="191" y="199"/>
                    <a:pt x="191" y="199"/>
                  </a:cubicBezTo>
                  <a:cubicBezTo>
                    <a:pt x="213" y="201"/>
                    <a:pt x="200" y="228"/>
                    <a:pt x="200" y="228"/>
                  </a:cubicBezTo>
                  <a:cubicBezTo>
                    <a:pt x="200" y="229"/>
                    <a:pt x="199" y="230"/>
                    <a:pt x="199" y="231"/>
                  </a:cubicBezTo>
                  <a:cubicBezTo>
                    <a:pt x="199" y="231"/>
                    <a:pt x="198" y="231"/>
                    <a:pt x="198" y="232"/>
                  </a:cubicBezTo>
                  <a:cubicBezTo>
                    <a:pt x="198" y="232"/>
                    <a:pt x="198" y="233"/>
                    <a:pt x="198" y="233"/>
                  </a:cubicBezTo>
                  <a:cubicBezTo>
                    <a:pt x="198" y="233"/>
                    <a:pt x="197" y="233"/>
                    <a:pt x="197" y="234"/>
                  </a:cubicBezTo>
                  <a:cubicBezTo>
                    <a:pt x="196" y="235"/>
                    <a:pt x="196" y="236"/>
                    <a:pt x="195" y="237"/>
                  </a:cubicBezTo>
                  <a:cubicBezTo>
                    <a:pt x="195" y="237"/>
                    <a:pt x="194" y="236"/>
                    <a:pt x="194" y="237"/>
                  </a:cubicBezTo>
                  <a:cubicBezTo>
                    <a:pt x="193" y="237"/>
                    <a:pt x="193" y="239"/>
                    <a:pt x="192" y="239"/>
                  </a:cubicBezTo>
                  <a:cubicBezTo>
                    <a:pt x="192" y="239"/>
                    <a:pt x="192" y="238"/>
                    <a:pt x="192" y="238"/>
                  </a:cubicBezTo>
                  <a:cubicBezTo>
                    <a:pt x="191" y="239"/>
                    <a:pt x="191" y="239"/>
                    <a:pt x="191" y="239"/>
                  </a:cubicBezTo>
                  <a:cubicBezTo>
                    <a:pt x="191" y="239"/>
                    <a:pt x="190" y="240"/>
                    <a:pt x="190" y="240"/>
                  </a:cubicBezTo>
                  <a:cubicBezTo>
                    <a:pt x="190" y="240"/>
                    <a:pt x="190" y="240"/>
                    <a:pt x="189" y="240"/>
                  </a:cubicBezTo>
                  <a:cubicBezTo>
                    <a:pt x="189" y="240"/>
                    <a:pt x="189" y="240"/>
                    <a:pt x="189" y="240"/>
                  </a:cubicBezTo>
                  <a:cubicBezTo>
                    <a:pt x="189" y="241"/>
                    <a:pt x="189" y="241"/>
                    <a:pt x="188" y="241"/>
                  </a:cubicBezTo>
                  <a:cubicBezTo>
                    <a:pt x="188" y="241"/>
                    <a:pt x="188" y="241"/>
                    <a:pt x="188" y="241"/>
                  </a:cubicBezTo>
                  <a:cubicBezTo>
                    <a:pt x="187" y="242"/>
                    <a:pt x="187" y="242"/>
                    <a:pt x="186" y="242"/>
                  </a:cubicBezTo>
                  <a:cubicBezTo>
                    <a:pt x="186" y="242"/>
                    <a:pt x="186" y="242"/>
                    <a:pt x="186" y="242"/>
                  </a:cubicBezTo>
                  <a:cubicBezTo>
                    <a:pt x="185" y="243"/>
                    <a:pt x="185" y="243"/>
                    <a:pt x="184" y="243"/>
                  </a:cubicBezTo>
                  <a:cubicBezTo>
                    <a:pt x="184" y="243"/>
                    <a:pt x="183" y="243"/>
                    <a:pt x="183" y="244"/>
                  </a:cubicBezTo>
                  <a:cubicBezTo>
                    <a:pt x="182" y="244"/>
                    <a:pt x="183" y="244"/>
                    <a:pt x="182" y="244"/>
                  </a:cubicBezTo>
                  <a:cubicBezTo>
                    <a:pt x="182" y="244"/>
                    <a:pt x="181" y="244"/>
                    <a:pt x="180" y="244"/>
                  </a:cubicBezTo>
                  <a:cubicBezTo>
                    <a:pt x="179" y="244"/>
                    <a:pt x="178" y="245"/>
                    <a:pt x="177" y="245"/>
                  </a:cubicBezTo>
                  <a:cubicBezTo>
                    <a:pt x="174" y="245"/>
                    <a:pt x="171" y="245"/>
                    <a:pt x="169" y="244"/>
                  </a:cubicBezTo>
                  <a:cubicBezTo>
                    <a:pt x="169" y="244"/>
                    <a:pt x="168" y="245"/>
                    <a:pt x="168" y="244"/>
                  </a:cubicBezTo>
                  <a:cubicBezTo>
                    <a:pt x="167" y="244"/>
                    <a:pt x="165" y="244"/>
                    <a:pt x="164" y="243"/>
                  </a:cubicBezTo>
                  <a:cubicBezTo>
                    <a:pt x="143" y="237"/>
                    <a:pt x="136" y="214"/>
                    <a:pt x="137" y="194"/>
                  </a:cubicBezTo>
                  <a:cubicBezTo>
                    <a:pt x="138" y="162"/>
                    <a:pt x="153" y="128"/>
                    <a:pt x="174" y="105"/>
                  </a:cubicBezTo>
                  <a:cubicBezTo>
                    <a:pt x="176" y="104"/>
                    <a:pt x="178" y="101"/>
                    <a:pt x="180" y="100"/>
                  </a:cubicBezTo>
                  <a:cubicBezTo>
                    <a:pt x="180" y="99"/>
                    <a:pt x="181" y="99"/>
                    <a:pt x="181" y="99"/>
                  </a:cubicBezTo>
                  <a:cubicBezTo>
                    <a:pt x="181" y="98"/>
                    <a:pt x="181" y="98"/>
                    <a:pt x="182" y="97"/>
                  </a:cubicBezTo>
                  <a:cubicBezTo>
                    <a:pt x="182" y="97"/>
                    <a:pt x="183" y="97"/>
                    <a:pt x="183" y="96"/>
                  </a:cubicBezTo>
                  <a:cubicBezTo>
                    <a:pt x="182" y="96"/>
                    <a:pt x="181" y="96"/>
                    <a:pt x="181" y="95"/>
                  </a:cubicBezTo>
                  <a:cubicBezTo>
                    <a:pt x="182" y="95"/>
                    <a:pt x="182" y="95"/>
                    <a:pt x="182" y="95"/>
                  </a:cubicBezTo>
                  <a:cubicBezTo>
                    <a:pt x="183" y="95"/>
                    <a:pt x="183" y="94"/>
                    <a:pt x="183" y="94"/>
                  </a:cubicBezTo>
                  <a:cubicBezTo>
                    <a:pt x="184" y="94"/>
                    <a:pt x="185" y="93"/>
                    <a:pt x="185" y="92"/>
                  </a:cubicBezTo>
                  <a:cubicBezTo>
                    <a:pt x="185" y="92"/>
                    <a:pt x="186" y="93"/>
                    <a:pt x="186" y="92"/>
                  </a:cubicBezTo>
                  <a:cubicBezTo>
                    <a:pt x="186" y="92"/>
                    <a:pt x="186" y="91"/>
                    <a:pt x="186" y="91"/>
                  </a:cubicBezTo>
                  <a:cubicBezTo>
                    <a:pt x="188" y="91"/>
                    <a:pt x="188" y="89"/>
                    <a:pt x="190" y="89"/>
                  </a:cubicBezTo>
                  <a:cubicBezTo>
                    <a:pt x="189" y="87"/>
                    <a:pt x="190" y="87"/>
                    <a:pt x="191" y="86"/>
                  </a:cubicBezTo>
                  <a:cubicBezTo>
                    <a:pt x="191" y="86"/>
                    <a:pt x="190" y="85"/>
                    <a:pt x="191" y="85"/>
                  </a:cubicBezTo>
                  <a:cubicBezTo>
                    <a:pt x="191" y="85"/>
                    <a:pt x="192" y="85"/>
                    <a:pt x="192" y="84"/>
                  </a:cubicBezTo>
                  <a:cubicBezTo>
                    <a:pt x="193" y="84"/>
                    <a:pt x="194" y="83"/>
                    <a:pt x="195" y="83"/>
                  </a:cubicBezTo>
                  <a:cubicBezTo>
                    <a:pt x="195" y="82"/>
                    <a:pt x="196" y="82"/>
                    <a:pt x="196" y="81"/>
                  </a:cubicBezTo>
                  <a:cubicBezTo>
                    <a:pt x="194" y="81"/>
                    <a:pt x="194" y="81"/>
                    <a:pt x="193" y="81"/>
                  </a:cubicBezTo>
                  <a:cubicBezTo>
                    <a:pt x="193" y="82"/>
                    <a:pt x="193" y="81"/>
                    <a:pt x="193" y="81"/>
                  </a:cubicBezTo>
                  <a:cubicBezTo>
                    <a:pt x="192" y="82"/>
                    <a:pt x="193" y="82"/>
                    <a:pt x="193" y="82"/>
                  </a:cubicBezTo>
                  <a:cubicBezTo>
                    <a:pt x="192" y="83"/>
                    <a:pt x="191" y="83"/>
                    <a:pt x="191" y="84"/>
                  </a:cubicBezTo>
                  <a:cubicBezTo>
                    <a:pt x="191" y="85"/>
                    <a:pt x="190" y="85"/>
                    <a:pt x="190" y="85"/>
                  </a:cubicBezTo>
                  <a:cubicBezTo>
                    <a:pt x="189" y="85"/>
                    <a:pt x="189" y="86"/>
                    <a:pt x="188" y="86"/>
                  </a:cubicBezTo>
                  <a:cubicBezTo>
                    <a:pt x="187" y="87"/>
                    <a:pt x="187" y="88"/>
                    <a:pt x="187" y="89"/>
                  </a:cubicBezTo>
                  <a:cubicBezTo>
                    <a:pt x="186" y="90"/>
                    <a:pt x="185" y="90"/>
                    <a:pt x="184" y="91"/>
                  </a:cubicBezTo>
                  <a:cubicBezTo>
                    <a:pt x="183" y="91"/>
                    <a:pt x="183" y="92"/>
                    <a:pt x="183" y="91"/>
                  </a:cubicBezTo>
                  <a:cubicBezTo>
                    <a:pt x="184" y="90"/>
                    <a:pt x="185" y="90"/>
                    <a:pt x="186" y="88"/>
                  </a:cubicBezTo>
                  <a:cubicBezTo>
                    <a:pt x="186" y="88"/>
                    <a:pt x="186" y="88"/>
                    <a:pt x="186" y="87"/>
                  </a:cubicBezTo>
                  <a:cubicBezTo>
                    <a:pt x="187" y="87"/>
                    <a:pt x="188" y="86"/>
                    <a:pt x="188" y="85"/>
                  </a:cubicBezTo>
                  <a:cubicBezTo>
                    <a:pt x="188" y="85"/>
                    <a:pt x="188" y="85"/>
                    <a:pt x="188" y="85"/>
                  </a:cubicBezTo>
                  <a:cubicBezTo>
                    <a:pt x="188" y="84"/>
                    <a:pt x="189" y="84"/>
                    <a:pt x="189" y="84"/>
                  </a:cubicBezTo>
                  <a:cubicBezTo>
                    <a:pt x="190" y="84"/>
                    <a:pt x="189" y="83"/>
                    <a:pt x="190" y="83"/>
                  </a:cubicBezTo>
                  <a:cubicBezTo>
                    <a:pt x="191" y="81"/>
                    <a:pt x="192" y="80"/>
                    <a:pt x="194" y="79"/>
                  </a:cubicBezTo>
                  <a:cubicBezTo>
                    <a:pt x="195" y="80"/>
                    <a:pt x="195" y="80"/>
                    <a:pt x="196" y="80"/>
                  </a:cubicBezTo>
                  <a:cubicBezTo>
                    <a:pt x="197" y="80"/>
                    <a:pt x="197" y="79"/>
                    <a:pt x="198" y="79"/>
                  </a:cubicBezTo>
                  <a:cubicBezTo>
                    <a:pt x="198" y="78"/>
                    <a:pt x="198" y="78"/>
                    <a:pt x="199" y="78"/>
                  </a:cubicBezTo>
                  <a:cubicBezTo>
                    <a:pt x="199" y="78"/>
                    <a:pt x="199" y="77"/>
                    <a:pt x="199" y="77"/>
                  </a:cubicBezTo>
                  <a:cubicBezTo>
                    <a:pt x="198" y="77"/>
                    <a:pt x="197" y="78"/>
                    <a:pt x="197" y="76"/>
                  </a:cubicBezTo>
                  <a:cubicBezTo>
                    <a:pt x="197" y="75"/>
                    <a:pt x="199" y="76"/>
                    <a:pt x="199" y="75"/>
                  </a:cubicBezTo>
                  <a:cubicBezTo>
                    <a:pt x="198" y="75"/>
                    <a:pt x="199" y="74"/>
                    <a:pt x="199" y="73"/>
                  </a:cubicBezTo>
                  <a:cubicBezTo>
                    <a:pt x="200" y="73"/>
                    <a:pt x="200" y="73"/>
                    <a:pt x="201" y="72"/>
                  </a:cubicBezTo>
                  <a:cubicBezTo>
                    <a:pt x="201" y="71"/>
                    <a:pt x="203" y="71"/>
                    <a:pt x="203" y="72"/>
                  </a:cubicBezTo>
                  <a:cubicBezTo>
                    <a:pt x="203" y="72"/>
                    <a:pt x="203" y="73"/>
                    <a:pt x="203" y="73"/>
                  </a:cubicBezTo>
                  <a:cubicBezTo>
                    <a:pt x="202" y="73"/>
                    <a:pt x="202" y="73"/>
                    <a:pt x="202" y="73"/>
                  </a:cubicBezTo>
                  <a:cubicBezTo>
                    <a:pt x="201" y="73"/>
                    <a:pt x="201" y="74"/>
                    <a:pt x="201" y="74"/>
                  </a:cubicBezTo>
                  <a:cubicBezTo>
                    <a:pt x="201" y="74"/>
                    <a:pt x="200" y="74"/>
                    <a:pt x="200" y="75"/>
                  </a:cubicBezTo>
                  <a:cubicBezTo>
                    <a:pt x="202" y="76"/>
                    <a:pt x="202" y="74"/>
                    <a:pt x="203" y="73"/>
                  </a:cubicBezTo>
                  <a:cubicBezTo>
                    <a:pt x="204" y="73"/>
                    <a:pt x="205" y="71"/>
                    <a:pt x="205" y="70"/>
                  </a:cubicBezTo>
                  <a:cubicBezTo>
                    <a:pt x="205" y="70"/>
                    <a:pt x="204" y="70"/>
                    <a:pt x="204" y="70"/>
                  </a:cubicBezTo>
                  <a:cubicBezTo>
                    <a:pt x="204" y="69"/>
                    <a:pt x="205" y="68"/>
                    <a:pt x="205" y="70"/>
                  </a:cubicBezTo>
                  <a:cubicBezTo>
                    <a:pt x="206" y="70"/>
                    <a:pt x="206" y="69"/>
                    <a:pt x="206" y="69"/>
                  </a:cubicBezTo>
                  <a:cubicBezTo>
                    <a:pt x="206" y="69"/>
                    <a:pt x="205" y="69"/>
                    <a:pt x="205" y="68"/>
                  </a:cubicBezTo>
                  <a:cubicBezTo>
                    <a:pt x="206" y="67"/>
                    <a:pt x="207" y="67"/>
                    <a:pt x="209" y="66"/>
                  </a:cubicBezTo>
                  <a:cubicBezTo>
                    <a:pt x="209" y="66"/>
                    <a:pt x="209" y="65"/>
                    <a:pt x="209" y="65"/>
                  </a:cubicBezTo>
                  <a:cubicBezTo>
                    <a:pt x="210" y="64"/>
                    <a:pt x="210" y="64"/>
                    <a:pt x="211" y="63"/>
                  </a:cubicBezTo>
                  <a:cubicBezTo>
                    <a:pt x="211" y="63"/>
                    <a:pt x="211" y="63"/>
                    <a:pt x="211" y="63"/>
                  </a:cubicBezTo>
                  <a:cubicBezTo>
                    <a:pt x="212" y="63"/>
                    <a:pt x="212" y="62"/>
                    <a:pt x="212" y="62"/>
                  </a:cubicBezTo>
                  <a:cubicBezTo>
                    <a:pt x="214" y="62"/>
                    <a:pt x="214" y="61"/>
                    <a:pt x="215" y="60"/>
                  </a:cubicBezTo>
                  <a:cubicBezTo>
                    <a:pt x="216" y="59"/>
                    <a:pt x="217" y="59"/>
                    <a:pt x="217" y="58"/>
                  </a:cubicBezTo>
                  <a:cubicBezTo>
                    <a:pt x="217" y="58"/>
                    <a:pt x="217" y="58"/>
                    <a:pt x="217" y="58"/>
                  </a:cubicBezTo>
                  <a:cubicBezTo>
                    <a:pt x="218" y="58"/>
                    <a:pt x="218" y="58"/>
                    <a:pt x="219" y="58"/>
                  </a:cubicBezTo>
                  <a:cubicBezTo>
                    <a:pt x="219" y="57"/>
                    <a:pt x="220" y="56"/>
                    <a:pt x="220" y="55"/>
                  </a:cubicBezTo>
                  <a:cubicBezTo>
                    <a:pt x="220" y="55"/>
                    <a:pt x="221" y="55"/>
                    <a:pt x="221" y="55"/>
                  </a:cubicBezTo>
                  <a:cubicBezTo>
                    <a:pt x="221" y="55"/>
                    <a:pt x="221" y="55"/>
                    <a:pt x="221" y="54"/>
                  </a:cubicBezTo>
                  <a:cubicBezTo>
                    <a:pt x="221" y="54"/>
                    <a:pt x="222" y="55"/>
                    <a:pt x="222" y="54"/>
                  </a:cubicBezTo>
                  <a:cubicBezTo>
                    <a:pt x="222" y="54"/>
                    <a:pt x="222" y="54"/>
                    <a:pt x="223" y="53"/>
                  </a:cubicBezTo>
                  <a:cubicBezTo>
                    <a:pt x="223" y="53"/>
                    <a:pt x="224" y="53"/>
                    <a:pt x="224" y="53"/>
                  </a:cubicBezTo>
                  <a:cubicBezTo>
                    <a:pt x="224" y="53"/>
                    <a:pt x="224" y="53"/>
                    <a:pt x="225" y="52"/>
                  </a:cubicBezTo>
                  <a:cubicBezTo>
                    <a:pt x="226" y="52"/>
                    <a:pt x="226" y="52"/>
                    <a:pt x="226" y="51"/>
                  </a:cubicBezTo>
                  <a:cubicBezTo>
                    <a:pt x="227" y="51"/>
                    <a:pt x="228" y="50"/>
                    <a:pt x="228" y="50"/>
                  </a:cubicBezTo>
                  <a:cubicBezTo>
                    <a:pt x="228" y="50"/>
                    <a:pt x="228" y="50"/>
                    <a:pt x="228" y="50"/>
                  </a:cubicBezTo>
                  <a:cubicBezTo>
                    <a:pt x="229" y="49"/>
                    <a:pt x="230" y="49"/>
                    <a:pt x="230" y="49"/>
                  </a:cubicBezTo>
                  <a:cubicBezTo>
                    <a:pt x="230" y="48"/>
                    <a:pt x="230" y="48"/>
                    <a:pt x="230" y="48"/>
                  </a:cubicBezTo>
                  <a:cubicBezTo>
                    <a:pt x="231" y="47"/>
                    <a:pt x="233" y="47"/>
                    <a:pt x="234" y="46"/>
                  </a:cubicBezTo>
                  <a:cubicBezTo>
                    <a:pt x="235" y="46"/>
                    <a:pt x="236" y="44"/>
                    <a:pt x="238" y="44"/>
                  </a:cubicBezTo>
                  <a:cubicBezTo>
                    <a:pt x="238" y="43"/>
                    <a:pt x="239" y="43"/>
                    <a:pt x="240" y="43"/>
                  </a:cubicBezTo>
                  <a:cubicBezTo>
                    <a:pt x="240" y="42"/>
                    <a:pt x="240" y="42"/>
                    <a:pt x="240" y="42"/>
                  </a:cubicBezTo>
                  <a:cubicBezTo>
                    <a:pt x="241" y="42"/>
                    <a:pt x="241" y="42"/>
                    <a:pt x="241" y="42"/>
                  </a:cubicBezTo>
                  <a:cubicBezTo>
                    <a:pt x="242" y="41"/>
                    <a:pt x="242" y="41"/>
                    <a:pt x="243" y="41"/>
                  </a:cubicBezTo>
                  <a:cubicBezTo>
                    <a:pt x="243" y="41"/>
                    <a:pt x="243" y="40"/>
                    <a:pt x="244" y="40"/>
                  </a:cubicBezTo>
                  <a:cubicBezTo>
                    <a:pt x="246" y="38"/>
                    <a:pt x="248" y="38"/>
                    <a:pt x="250" y="36"/>
                  </a:cubicBezTo>
                  <a:cubicBezTo>
                    <a:pt x="251" y="36"/>
                    <a:pt x="251" y="35"/>
                    <a:pt x="252" y="35"/>
                  </a:cubicBezTo>
                  <a:cubicBezTo>
                    <a:pt x="252" y="34"/>
                    <a:pt x="253" y="34"/>
                    <a:pt x="253" y="33"/>
                  </a:cubicBezTo>
                  <a:cubicBezTo>
                    <a:pt x="250" y="33"/>
                    <a:pt x="249" y="35"/>
                    <a:pt x="246" y="36"/>
                  </a:cubicBezTo>
                  <a:cubicBezTo>
                    <a:pt x="246" y="36"/>
                    <a:pt x="248" y="35"/>
                    <a:pt x="247" y="35"/>
                  </a:cubicBezTo>
                  <a:cubicBezTo>
                    <a:pt x="246" y="36"/>
                    <a:pt x="245" y="35"/>
                    <a:pt x="245" y="37"/>
                  </a:cubicBezTo>
                  <a:cubicBezTo>
                    <a:pt x="245" y="37"/>
                    <a:pt x="246" y="36"/>
                    <a:pt x="246" y="37"/>
                  </a:cubicBezTo>
                  <a:cubicBezTo>
                    <a:pt x="245" y="37"/>
                    <a:pt x="245" y="38"/>
                    <a:pt x="244" y="37"/>
                  </a:cubicBezTo>
                  <a:cubicBezTo>
                    <a:pt x="243" y="36"/>
                    <a:pt x="245" y="36"/>
                    <a:pt x="245" y="35"/>
                  </a:cubicBezTo>
                  <a:cubicBezTo>
                    <a:pt x="243" y="34"/>
                    <a:pt x="244" y="35"/>
                    <a:pt x="243" y="36"/>
                  </a:cubicBezTo>
                  <a:cubicBezTo>
                    <a:pt x="243" y="36"/>
                    <a:pt x="243" y="36"/>
                    <a:pt x="243" y="36"/>
                  </a:cubicBezTo>
                  <a:cubicBezTo>
                    <a:pt x="242" y="36"/>
                    <a:pt x="242" y="36"/>
                    <a:pt x="241" y="36"/>
                  </a:cubicBezTo>
                  <a:cubicBezTo>
                    <a:pt x="241" y="36"/>
                    <a:pt x="241" y="37"/>
                    <a:pt x="241" y="37"/>
                  </a:cubicBezTo>
                  <a:cubicBezTo>
                    <a:pt x="240" y="37"/>
                    <a:pt x="239" y="37"/>
                    <a:pt x="239" y="38"/>
                  </a:cubicBezTo>
                  <a:cubicBezTo>
                    <a:pt x="241" y="38"/>
                    <a:pt x="239" y="39"/>
                    <a:pt x="240" y="40"/>
                  </a:cubicBezTo>
                  <a:cubicBezTo>
                    <a:pt x="239" y="40"/>
                    <a:pt x="239" y="40"/>
                    <a:pt x="239" y="40"/>
                  </a:cubicBezTo>
                  <a:cubicBezTo>
                    <a:pt x="238" y="41"/>
                    <a:pt x="238" y="42"/>
                    <a:pt x="236" y="42"/>
                  </a:cubicBezTo>
                  <a:cubicBezTo>
                    <a:pt x="236" y="42"/>
                    <a:pt x="236" y="41"/>
                    <a:pt x="236" y="41"/>
                  </a:cubicBezTo>
                  <a:cubicBezTo>
                    <a:pt x="235" y="42"/>
                    <a:pt x="234" y="41"/>
                    <a:pt x="234" y="41"/>
                  </a:cubicBezTo>
                  <a:cubicBezTo>
                    <a:pt x="233" y="42"/>
                    <a:pt x="233" y="42"/>
                    <a:pt x="232" y="42"/>
                  </a:cubicBezTo>
                  <a:cubicBezTo>
                    <a:pt x="231" y="42"/>
                    <a:pt x="232" y="43"/>
                    <a:pt x="231" y="43"/>
                  </a:cubicBezTo>
                  <a:cubicBezTo>
                    <a:pt x="231" y="43"/>
                    <a:pt x="230" y="43"/>
                    <a:pt x="230" y="43"/>
                  </a:cubicBezTo>
                  <a:cubicBezTo>
                    <a:pt x="230" y="43"/>
                    <a:pt x="229" y="44"/>
                    <a:pt x="229" y="44"/>
                  </a:cubicBezTo>
                  <a:cubicBezTo>
                    <a:pt x="229" y="44"/>
                    <a:pt x="228" y="45"/>
                    <a:pt x="228" y="45"/>
                  </a:cubicBezTo>
                  <a:cubicBezTo>
                    <a:pt x="227" y="45"/>
                    <a:pt x="227" y="45"/>
                    <a:pt x="226" y="46"/>
                  </a:cubicBezTo>
                  <a:cubicBezTo>
                    <a:pt x="226" y="47"/>
                    <a:pt x="225" y="46"/>
                    <a:pt x="225" y="47"/>
                  </a:cubicBezTo>
                  <a:cubicBezTo>
                    <a:pt x="225" y="49"/>
                    <a:pt x="224" y="50"/>
                    <a:pt x="222" y="50"/>
                  </a:cubicBezTo>
                  <a:cubicBezTo>
                    <a:pt x="222" y="49"/>
                    <a:pt x="224" y="49"/>
                    <a:pt x="223" y="48"/>
                  </a:cubicBezTo>
                  <a:cubicBezTo>
                    <a:pt x="222" y="48"/>
                    <a:pt x="221" y="49"/>
                    <a:pt x="221" y="49"/>
                  </a:cubicBezTo>
                  <a:cubicBezTo>
                    <a:pt x="221" y="49"/>
                    <a:pt x="220" y="49"/>
                    <a:pt x="220" y="49"/>
                  </a:cubicBezTo>
                  <a:cubicBezTo>
                    <a:pt x="220" y="50"/>
                    <a:pt x="219" y="50"/>
                    <a:pt x="219" y="50"/>
                  </a:cubicBezTo>
                  <a:cubicBezTo>
                    <a:pt x="219" y="50"/>
                    <a:pt x="218" y="51"/>
                    <a:pt x="218" y="51"/>
                  </a:cubicBezTo>
                  <a:cubicBezTo>
                    <a:pt x="218" y="51"/>
                    <a:pt x="217" y="51"/>
                    <a:pt x="217" y="51"/>
                  </a:cubicBezTo>
                  <a:cubicBezTo>
                    <a:pt x="217" y="51"/>
                    <a:pt x="217" y="51"/>
                    <a:pt x="217" y="52"/>
                  </a:cubicBezTo>
                  <a:cubicBezTo>
                    <a:pt x="216" y="52"/>
                    <a:pt x="216" y="52"/>
                    <a:pt x="216" y="52"/>
                  </a:cubicBezTo>
                  <a:cubicBezTo>
                    <a:pt x="215" y="53"/>
                    <a:pt x="214" y="53"/>
                    <a:pt x="214" y="54"/>
                  </a:cubicBezTo>
                  <a:cubicBezTo>
                    <a:pt x="212" y="54"/>
                    <a:pt x="212" y="55"/>
                    <a:pt x="211" y="55"/>
                  </a:cubicBezTo>
                  <a:cubicBezTo>
                    <a:pt x="209" y="57"/>
                    <a:pt x="207" y="58"/>
                    <a:pt x="205" y="60"/>
                  </a:cubicBezTo>
                  <a:cubicBezTo>
                    <a:pt x="204" y="60"/>
                    <a:pt x="204" y="60"/>
                    <a:pt x="203" y="60"/>
                  </a:cubicBezTo>
                  <a:cubicBezTo>
                    <a:pt x="203" y="60"/>
                    <a:pt x="202" y="61"/>
                    <a:pt x="202" y="61"/>
                  </a:cubicBezTo>
                  <a:cubicBezTo>
                    <a:pt x="202" y="62"/>
                    <a:pt x="202" y="62"/>
                    <a:pt x="201" y="62"/>
                  </a:cubicBezTo>
                  <a:cubicBezTo>
                    <a:pt x="201" y="62"/>
                    <a:pt x="201" y="62"/>
                    <a:pt x="201" y="62"/>
                  </a:cubicBezTo>
                  <a:cubicBezTo>
                    <a:pt x="200" y="63"/>
                    <a:pt x="200" y="63"/>
                    <a:pt x="200" y="63"/>
                  </a:cubicBezTo>
                  <a:cubicBezTo>
                    <a:pt x="200" y="64"/>
                    <a:pt x="199" y="64"/>
                    <a:pt x="199" y="64"/>
                  </a:cubicBezTo>
                  <a:cubicBezTo>
                    <a:pt x="199" y="64"/>
                    <a:pt x="198" y="64"/>
                    <a:pt x="198" y="65"/>
                  </a:cubicBezTo>
                  <a:cubicBezTo>
                    <a:pt x="197" y="65"/>
                    <a:pt x="197" y="66"/>
                    <a:pt x="196" y="66"/>
                  </a:cubicBezTo>
                  <a:cubicBezTo>
                    <a:pt x="196" y="67"/>
                    <a:pt x="196" y="66"/>
                    <a:pt x="195" y="67"/>
                  </a:cubicBezTo>
                  <a:cubicBezTo>
                    <a:pt x="195" y="67"/>
                    <a:pt x="195" y="67"/>
                    <a:pt x="195" y="67"/>
                  </a:cubicBezTo>
                  <a:cubicBezTo>
                    <a:pt x="194" y="68"/>
                    <a:pt x="194" y="68"/>
                    <a:pt x="193" y="69"/>
                  </a:cubicBezTo>
                  <a:cubicBezTo>
                    <a:pt x="192" y="69"/>
                    <a:pt x="192" y="70"/>
                    <a:pt x="191" y="69"/>
                  </a:cubicBezTo>
                  <a:cubicBezTo>
                    <a:pt x="190" y="70"/>
                    <a:pt x="190" y="71"/>
                    <a:pt x="188" y="71"/>
                  </a:cubicBezTo>
                  <a:cubicBezTo>
                    <a:pt x="187" y="72"/>
                    <a:pt x="189" y="72"/>
                    <a:pt x="187" y="73"/>
                  </a:cubicBezTo>
                  <a:cubicBezTo>
                    <a:pt x="187" y="72"/>
                    <a:pt x="186" y="73"/>
                    <a:pt x="186" y="74"/>
                  </a:cubicBezTo>
                  <a:cubicBezTo>
                    <a:pt x="185" y="74"/>
                    <a:pt x="185" y="74"/>
                    <a:pt x="185" y="74"/>
                  </a:cubicBezTo>
                  <a:cubicBezTo>
                    <a:pt x="184" y="74"/>
                    <a:pt x="185" y="75"/>
                    <a:pt x="184" y="75"/>
                  </a:cubicBezTo>
                  <a:cubicBezTo>
                    <a:pt x="184" y="75"/>
                    <a:pt x="183" y="74"/>
                    <a:pt x="183" y="74"/>
                  </a:cubicBezTo>
                  <a:cubicBezTo>
                    <a:pt x="183" y="76"/>
                    <a:pt x="182" y="76"/>
                    <a:pt x="182" y="76"/>
                  </a:cubicBezTo>
                  <a:cubicBezTo>
                    <a:pt x="182" y="76"/>
                    <a:pt x="182" y="77"/>
                    <a:pt x="181" y="77"/>
                  </a:cubicBezTo>
                  <a:cubicBezTo>
                    <a:pt x="181" y="77"/>
                    <a:pt x="180" y="78"/>
                    <a:pt x="179" y="78"/>
                  </a:cubicBezTo>
                  <a:cubicBezTo>
                    <a:pt x="180" y="79"/>
                    <a:pt x="179" y="80"/>
                    <a:pt x="178" y="80"/>
                  </a:cubicBezTo>
                  <a:cubicBezTo>
                    <a:pt x="178" y="80"/>
                    <a:pt x="178" y="80"/>
                    <a:pt x="177" y="80"/>
                  </a:cubicBezTo>
                  <a:cubicBezTo>
                    <a:pt x="177" y="81"/>
                    <a:pt x="177" y="81"/>
                    <a:pt x="177" y="81"/>
                  </a:cubicBezTo>
                  <a:cubicBezTo>
                    <a:pt x="176" y="81"/>
                    <a:pt x="176" y="82"/>
                    <a:pt x="176" y="82"/>
                  </a:cubicBezTo>
                  <a:cubicBezTo>
                    <a:pt x="176" y="82"/>
                    <a:pt x="176" y="81"/>
                    <a:pt x="175" y="81"/>
                  </a:cubicBezTo>
                  <a:cubicBezTo>
                    <a:pt x="176" y="82"/>
                    <a:pt x="175" y="83"/>
                    <a:pt x="174" y="83"/>
                  </a:cubicBezTo>
                  <a:cubicBezTo>
                    <a:pt x="174" y="84"/>
                    <a:pt x="173" y="85"/>
                    <a:pt x="172" y="84"/>
                  </a:cubicBezTo>
                  <a:cubicBezTo>
                    <a:pt x="172" y="86"/>
                    <a:pt x="171" y="86"/>
                    <a:pt x="171" y="87"/>
                  </a:cubicBezTo>
                  <a:cubicBezTo>
                    <a:pt x="170" y="87"/>
                    <a:pt x="170" y="87"/>
                    <a:pt x="169" y="87"/>
                  </a:cubicBezTo>
                  <a:cubicBezTo>
                    <a:pt x="169" y="88"/>
                    <a:pt x="170" y="88"/>
                    <a:pt x="169" y="89"/>
                  </a:cubicBezTo>
                  <a:cubicBezTo>
                    <a:pt x="169" y="89"/>
                    <a:pt x="169" y="89"/>
                    <a:pt x="168" y="89"/>
                  </a:cubicBezTo>
                  <a:cubicBezTo>
                    <a:pt x="168" y="89"/>
                    <a:pt x="168" y="89"/>
                    <a:pt x="167" y="89"/>
                  </a:cubicBezTo>
                  <a:cubicBezTo>
                    <a:pt x="167" y="90"/>
                    <a:pt x="167" y="90"/>
                    <a:pt x="167" y="91"/>
                  </a:cubicBezTo>
                  <a:cubicBezTo>
                    <a:pt x="167" y="92"/>
                    <a:pt x="166" y="92"/>
                    <a:pt x="166" y="93"/>
                  </a:cubicBezTo>
                  <a:cubicBezTo>
                    <a:pt x="165" y="92"/>
                    <a:pt x="166" y="91"/>
                    <a:pt x="165" y="91"/>
                  </a:cubicBezTo>
                  <a:cubicBezTo>
                    <a:pt x="165" y="91"/>
                    <a:pt x="165" y="92"/>
                    <a:pt x="165" y="92"/>
                  </a:cubicBezTo>
                  <a:cubicBezTo>
                    <a:pt x="164" y="93"/>
                    <a:pt x="164" y="94"/>
                    <a:pt x="163" y="94"/>
                  </a:cubicBezTo>
                  <a:cubicBezTo>
                    <a:pt x="162" y="95"/>
                    <a:pt x="161" y="95"/>
                    <a:pt x="161" y="96"/>
                  </a:cubicBezTo>
                  <a:cubicBezTo>
                    <a:pt x="160" y="96"/>
                    <a:pt x="160" y="97"/>
                    <a:pt x="160" y="97"/>
                  </a:cubicBezTo>
                  <a:cubicBezTo>
                    <a:pt x="160" y="98"/>
                    <a:pt x="159" y="98"/>
                    <a:pt x="160" y="99"/>
                  </a:cubicBezTo>
                  <a:cubicBezTo>
                    <a:pt x="162" y="98"/>
                    <a:pt x="162" y="95"/>
                    <a:pt x="164" y="95"/>
                  </a:cubicBezTo>
                  <a:cubicBezTo>
                    <a:pt x="165" y="95"/>
                    <a:pt x="165" y="94"/>
                    <a:pt x="166" y="94"/>
                  </a:cubicBezTo>
                  <a:cubicBezTo>
                    <a:pt x="166" y="94"/>
                    <a:pt x="166" y="94"/>
                    <a:pt x="166" y="94"/>
                  </a:cubicBezTo>
                  <a:cubicBezTo>
                    <a:pt x="167" y="93"/>
                    <a:pt x="168" y="92"/>
                    <a:pt x="168" y="92"/>
                  </a:cubicBezTo>
                  <a:cubicBezTo>
                    <a:pt x="168" y="92"/>
                    <a:pt x="169" y="92"/>
                    <a:pt x="169" y="92"/>
                  </a:cubicBezTo>
                  <a:cubicBezTo>
                    <a:pt x="169" y="91"/>
                    <a:pt x="169" y="91"/>
                    <a:pt x="169" y="90"/>
                  </a:cubicBezTo>
                  <a:cubicBezTo>
                    <a:pt x="170" y="90"/>
                    <a:pt x="170" y="89"/>
                    <a:pt x="170" y="89"/>
                  </a:cubicBezTo>
                  <a:cubicBezTo>
                    <a:pt x="170" y="89"/>
                    <a:pt x="170" y="89"/>
                    <a:pt x="170" y="88"/>
                  </a:cubicBezTo>
                  <a:cubicBezTo>
                    <a:pt x="171" y="88"/>
                    <a:pt x="170" y="88"/>
                    <a:pt x="171" y="88"/>
                  </a:cubicBezTo>
                  <a:cubicBezTo>
                    <a:pt x="171" y="88"/>
                    <a:pt x="172" y="88"/>
                    <a:pt x="172" y="88"/>
                  </a:cubicBezTo>
                  <a:cubicBezTo>
                    <a:pt x="173" y="87"/>
                    <a:pt x="174" y="86"/>
                    <a:pt x="175" y="85"/>
                  </a:cubicBezTo>
                  <a:cubicBezTo>
                    <a:pt x="175" y="84"/>
                    <a:pt x="176" y="83"/>
                    <a:pt x="177" y="82"/>
                  </a:cubicBezTo>
                  <a:cubicBezTo>
                    <a:pt x="178" y="81"/>
                    <a:pt x="178" y="82"/>
                    <a:pt x="178" y="81"/>
                  </a:cubicBezTo>
                  <a:cubicBezTo>
                    <a:pt x="179" y="81"/>
                    <a:pt x="179" y="81"/>
                    <a:pt x="179" y="81"/>
                  </a:cubicBezTo>
                  <a:cubicBezTo>
                    <a:pt x="180" y="80"/>
                    <a:pt x="181" y="79"/>
                    <a:pt x="181" y="79"/>
                  </a:cubicBezTo>
                  <a:cubicBezTo>
                    <a:pt x="182" y="78"/>
                    <a:pt x="183" y="78"/>
                    <a:pt x="183" y="77"/>
                  </a:cubicBezTo>
                  <a:cubicBezTo>
                    <a:pt x="183" y="77"/>
                    <a:pt x="184" y="77"/>
                    <a:pt x="184" y="76"/>
                  </a:cubicBezTo>
                  <a:cubicBezTo>
                    <a:pt x="185" y="77"/>
                    <a:pt x="185" y="76"/>
                    <a:pt x="185" y="76"/>
                  </a:cubicBezTo>
                  <a:cubicBezTo>
                    <a:pt x="185" y="79"/>
                    <a:pt x="183" y="78"/>
                    <a:pt x="182" y="79"/>
                  </a:cubicBezTo>
                  <a:cubicBezTo>
                    <a:pt x="182" y="80"/>
                    <a:pt x="182" y="80"/>
                    <a:pt x="182" y="80"/>
                  </a:cubicBezTo>
                  <a:cubicBezTo>
                    <a:pt x="181" y="81"/>
                    <a:pt x="182" y="81"/>
                    <a:pt x="181" y="82"/>
                  </a:cubicBezTo>
                  <a:cubicBezTo>
                    <a:pt x="180" y="83"/>
                    <a:pt x="179" y="85"/>
                    <a:pt x="177" y="85"/>
                  </a:cubicBezTo>
                  <a:cubicBezTo>
                    <a:pt x="176" y="86"/>
                    <a:pt x="175" y="87"/>
                    <a:pt x="174" y="88"/>
                  </a:cubicBezTo>
                  <a:cubicBezTo>
                    <a:pt x="174" y="88"/>
                    <a:pt x="174" y="88"/>
                    <a:pt x="173" y="88"/>
                  </a:cubicBezTo>
                  <a:cubicBezTo>
                    <a:pt x="173" y="90"/>
                    <a:pt x="172" y="90"/>
                    <a:pt x="172" y="91"/>
                  </a:cubicBezTo>
                  <a:cubicBezTo>
                    <a:pt x="170" y="90"/>
                    <a:pt x="171" y="93"/>
                    <a:pt x="169" y="93"/>
                  </a:cubicBezTo>
                  <a:cubicBezTo>
                    <a:pt x="169" y="94"/>
                    <a:pt x="168" y="94"/>
                    <a:pt x="167" y="95"/>
                  </a:cubicBezTo>
                  <a:cubicBezTo>
                    <a:pt x="167" y="95"/>
                    <a:pt x="167" y="96"/>
                    <a:pt x="166" y="96"/>
                  </a:cubicBezTo>
                  <a:cubicBezTo>
                    <a:pt x="165" y="97"/>
                    <a:pt x="164" y="98"/>
                    <a:pt x="163" y="99"/>
                  </a:cubicBezTo>
                  <a:cubicBezTo>
                    <a:pt x="162" y="100"/>
                    <a:pt x="161" y="101"/>
                    <a:pt x="161" y="101"/>
                  </a:cubicBezTo>
                  <a:cubicBezTo>
                    <a:pt x="160" y="102"/>
                    <a:pt x="160" y="102"/>
                    <a:pt x="160" y="102"/>
                  </a:cubicBezTo>
                  <a:cubicBezTo>
                    <a:pt x="160" y="103"/>
                    <a:pt x="158" y="103"/>
                    <a:pt x="159" y="104"/>
                  </a:cubicBezTo>
                  <a:cubicBezTo>
                    <a:pt x="159" y="104"/>
                    <a:pt x="158" y="104"/>
                    <a:pt x="158" y="105"/>
                  </a:cubicBezTo>
                  <a:cubicBezTo>
                    <a:pt x="158" y="106"/>
                    <a:pt x="159" y="104"/>
                    <a:pt x="159" y="106"/>
                  </a:cubicBezTo>
                  <a:cubicBezTo>
                    <a:pt x="158" y="106"/>
                    <a:pt x="159" y="107"/>
                    <a:pt x="158" y="107"/>
                  </a:cubicBezTo>
                  <a:cubicBezTo>
                    <a:pt x="158" y="107"/>
                    <a:pt x="158" y="107"/>
                    <a:pt x="158" y="107"/>
                  </a:cubicBezTo>
                  <a:cubicBezTo>
                    <a:pt x="157" y="107"/>
                    <a:pt x="158" y="108"/>
                    <a:pt x="157" y="108"/>
                  </a:cubicBezTo>
                  <a:cubicBezTo>
                    <a:pt x="157" y="107"/>
                    <a:pt x="156" y="107"/>
                    <a:pt x="156" y="107"/>
                  </a:cubicBezTo>
                  <a:cubicBezTo>
                    <a:pt x="155" y="109"/>
                    <a:pt x="157" y="107"/>
                    <a:pt x="157" y="109"/>
                  </a:cubicBezTo>
                  <a:cubicBezTo>
                    <a:pt x="156" y="109"/>
                    <a:pt x="156" y="109"/>
                    <a:pt x="156" y="109"/>
                  </a:cubicBezTo>
                  <a:cubicBezTo>
                    <a:pt x="155" y="110"/>
                    <a:pt x="155" y="109"/>
                    <a:pt x="154" y="109"/>
                  </a:cubicBezTo>
                  <a:cubicBezTo>
                    <a:pt x="153" y="110"/>
                    <a:pt x="151" y="111"/>
                    <a:pt x="152" y="113"/>
                  </a:cubicBezTo>
                  <a:cubicBezTo>
                    <a:pt x="153" y="113"/>
                    <a:pt x="152" y="114"/>
                    <a:pt x="152" y="114"/>
                  </a:cubicBezTo>
                  <a:cubicBezTo>
                    <a:pt x="151" y="113"/>
                    <a:pt x="152" y="113"/>
                    <a:pt x="151" y="112"/>
                  </a:cubicBezTo>
                  <a:cubicBezTo>
                    <a:pt x="151" y="113"/>
                    <a:pt x="150" y="114"/>
                    <a:pt x="150" y="114"/>
                  </a:cubicBezTo>
                  <a:cubicBezTo>
                    <a:pt x="150" y="114"/>
                    <a:pt x="150" y="114"/>
                    <a:pt x="150" y="114"/>
                  </a:cubicBezTo>
                  <a:cubicBezTo>
                    <a:pt x="150" y="115"/>
                    <a:pt x="149" y="115"/>
                    <a:pt x="149" y="115"/>
                  </a:cubicBezTo>
                  <a:cubicBezTo>
                    <a:pt x="149" y="116"/>
                    <a:pt x="148" y="117"/>
                    <a:pt x="147" y="118"/>
                  </a:cubicBezTo>
                  <a:cubicBezTo>
                    <a:pt x="147" y="118"/>
                    <a:pt x="146" y="118"/>
                    <a:pt x="146" y="118"/>
                  </a:cubicBezTo>
                  <a:cubicBezTo>
                    <a:pt x="146" y="119"/>
                    <a:pt x="145" y="120"/>
                    <a:pt x="145" y="121"/>
                  </a:cubicBezTo>
                  <a:cubicBezTo>
                    <a:pt x="144" y="121"/>
                    <a:pt x="144" y="121"/>
                    <a:pt x="145" y="122"/>
                  </a:cubicBezTo>
                  <a:cubicBezTo>
                    <a:pt x="145" y="123"/>
                    <a:pt x="143" y="122"/>
                    <a:pt x="143" y="122"/>
                  </a:cubicBezTo>
                  <a:cubicBezTo>
                    <a:pt x="143" y="123"/>
                    <a:pt x="144" y="124"/>
                    <a:pt x="144" y="124"/>
                  </a:cubicBezTo>
                  <a:cubicBezTo>
                    <a:pt x="143" y="124"/>
                    <a:pt x="143" y="123"/>
                    <a:pt x="143" y="123"/>
                  </a:cubicBezTo>
                  <a:cubicBezTo>
                    <a:pt x="143" y="124"/>
                    <a:pt x="143" y="125"/>
                    <a:pt x="143" y="126"/>
                  </a:cubicBezTo>
                  <a:cubicBezTo>
                    <a:pt x="142" y="126"/>
                    <a:pt x="142" y="126"/>
                    <a:pt x="141" y="126"/>
                  </a:cubicBezTo>
                  <a:cubicBezTo>
                    <a:pt x="141" y="126"/>
                    <a:pt x="141" y="126"/>
                    <a:pt x="140" y="126"/>
                  </a:cubicBezTo>
                  <a:cubicBezTo>
                    <a:pt x="141" y="125"/>
                    <a:pt x="140" y="125"/>
                    <a:pt x="141" y="124"/>
                  </a:cubicBezTo>
                  <a:cubicBezTo>
                    <a:pt x="141" y="123"/>
                    <a:pt x="142" y="123"/>
                    <a:pt x="142" y="121"/>
                  </a:cubicBezTo>
                  <a:cubicBezTo>
                    <a:pt x="141" y="121"/>
                    <a:pt x="140" y="122"/>
                    <a:pt x="140" y="122"/>
                  </a:cubicBezTo>
                  <a:cubicBezTo>
                    <a:pt x="140" y="123"/>
                    <a:pt x="139" y="124"/>
                    <a:pt x="139" y="124"/>
                  </a:cubicBezTo>
                  <a:cubicBezTo>
                    <a:pt x="139" y="125"/>
                    <a:pt x="139" y="124"/>
                    <a:pt x="139" y="125"/>
                  </a:cubicBezTo>
                  <a:cubicBezTo>
                    <a:pt x="138" y="125"/>
                    <a:pt x="139" y="126"/>
                    <a:pt x="138" y="127"/>
                  </a:cubicBezTo>
                  <a:cubicBezTo>
                    <a:pt x="139" y="126"/>
                    <a:pt x="140" y="127"/>
                    <a:pt x="140" y="128"/>
                  </a:cubicBezTo>
                  <a:cubicBezTo>
                    <a:pt x="140" y="128"/>
                    <a:pt x="139" y="128"/>
                    <a:pt x="139" y="129"/>
                  </a:cubicBezTo>
                  <a:cubicBezTo>
                    <a:pt x="139" y="129"/>
                    <a:pt x="140" y="129"/>
                    <a:pt x="140" y="130"/>
                  </a:cubicBezTo>
                  <a:cubicBezTo>
                    <a:pt x="139" y="130"/>
                    <a:pt x="139" y="129"/>
                    <a:pt x="139" y="130"/>
                  </a:cubicBezTo>
                  <a:cubicBezTo>
                    <a:pt x="139" y="130"/>
                    <a:pt x="138" y="130"/>
                    <a:pt x="138" y="130"/>
                  </a:cubicBezTo>
                  <a:cubicBezTo>
                    <a:pt x="137" y="129"/>
                    <a:pt x="139" y="127"/>
                    <a:pt x="137" y="127"/>
                  </a:cubicBezTo>
                  <a:cubicBezTo>
                    <a:pt x="137" y="127"/>
                    <a:pt x="137" y="128"/>
                    <a:pt x="136" y="128"/>
                  </a:cubicBezTo>
                  <a:cubicBezTo>
                    <a:pt x="136" y="128"/>
                    <a:pt x="136" y="128"/>
                    <a:pt x="136" y="128"/>
                  </a:cubicBezTo>
                  <a:cubicBezTo>
                    <a:pt x="135" y="129"/>
                    <a:pt x="135" y="130"/>
                    <a:pt x="134" y="130"/>
                  </a:cubicBezTo>
                  <a:cubicBezTo>
                    <a:pt x="134" y="131"/>
                    <a:pt x="134" y="131"/>
                    <a:pt x="135" y="131"/>
                  </a:cubicBezTo>
                  <a:cubicBezTo>
                    <a:pt x="134" y="131"/>
                    <a:pt x="134" y="133"/>
                    <a:pt x="133" y="133"/>
                  </a:cubicBezTo>
                  <a:cubicBezTo>
                    <a:pt x="133" y="133"/>
                    <a:pt x="133" y="133"/>
                    <a:pt x="133" y="133"/>
                  </a:cubicBezTo>
                  <a:cubicBezTo>
                    <a:pt x="133" y="133"/>
                    <a:pt x="132" y="133"/>
                    <a:pt x="132" y="133"/>
                  </a:cubicBezTo>
                  <a:cubicBezTo>
                    <a:pt x="132" y="134"/>
                    <a:pt x="132" y="134"/>
                    <a:pt x="132" y="134"/>
                  </a:cubicBezTo>
                  <a:cubicBezTo>
                    <a:pt x="132" y="134"/>
                    <a:pt x="132" y="135"/>
                    <a:pt x="132" y="135"/>
                  </a:cubicBezTo>
                  <a:cubicBezTo>
                    <a:pt x="132" y="135"/>
                    <a:pt x="132" y="135"/>
                    <a:pt x="132" y="135"/>
                  </a:cubicBezTo>
                  <a:cubicBezTo>
                    <a:pt x="132" y="136"/>
                    <a:pt x="132" y="136"/>
                    <a:pt x="132" y="137"/>
                  </a:cubicBezTo>
                  <a:cubicBezTo>
                    <a:pt x="132" y="137"/>
                    <a:pt x="132" y="138"/>
                    <a:pt x="131" y="138"/>
                  </a:cubicBezTo>
                  <a:cubicBezTo>
                    <a:pt x="131" y="138"/>
                    <a:pt x="131" y="138"/>
                    <a:pt x="131" y="138"/>
                  </a:cubicBezTo>
                  <a:cubicBezTo>
                    <a:pt x="131" y="137"/>
                    <a:pt x="131" y="137"/>
                    <a:pt x="131" y="137"/>
                  </a:cubicBezTo>
                  <a:cubicBezTo>
                    <a:pt x="131" y="136"/>
                    <a:pt x="132" y="135"/>
                    <a:pt x="131" y="135"/>
                  </a:cubicBezTo>
                  <a:cubicBezTo>
                    <a:pt x="131" y="135"/>
                    <a:pt x="130" y="136"/>
                    <a:pt x="130" y="137"/>
                  </a:cubicBezTo>
                  <a:cubicBezTo>
                    <a:pt x="130" y="137"/>
                    <a:pt x="130" y="137"/>
                    <a:pt x="130" y="137"/>
                  </a:cubicBezTo>
                  <a:close/>
                  <a:moveTo>
                    <a:pt x="112" y="193"/>
                  </a:moveTo>
                  <a:cubicBezTo>
                    <a:pt x="112" y="193"/>
                    <a:pt x="112" y="194"/>
                    <a:pt x="113" y="194"/>
                  </a:cubicBezTo>
                  <a:cubicBezTo>
                    <a:pt x="113" y="195"/>
                    <a:pt x="112" y="195"/>
                    <a:pt x="112" y="195"/>
                  </a:cubicBezTo>
                  <a:cubicBezTo>
                    <a:pt x="112" y="195"/>
                    <a:pt x="112" y="194"/>
                    <a:pt x="112" y="193"/>
                  </a:cubicBezTo>
                  <a:close/>
                  <a:moveTo>
                    <a:pt x="112" y="219"/>
                  </a:moveTo>
                  <a:cubicBezTo>
                    <a:pt x="110" y="217"/>
                    <a:pt x="111" y="214"/>
                    <a:pt x="111" y="212"/>
                  </a:cubicBezTo>
                  <a:cubicBezTo>
                    <a:pt x="111" y="213"/>
                    <a:pt x="112" y="213"/>
                    <a:pt x="112" y="212"/>
                  </a:cubicBezTo>
                  <a:cubicBezTo>
                    <a:pt x="113" y="212"/>
                    <a:pt x="112" y="213"/>
                    <a:pt x="112" y="214"/>
                  </a:cubicBezTo>
                  <a:cubicBezTo>
                    <a:pt x="112" y="214"/>
                    <a:pt x="112" y="214"/>
                    <a:pt x="111" y="214"/>
                  </a:cubicBezTo>
                  <a:cubicBezTo>
                    <a:pt x="111" y="216"/>
                    <a:pt x="112" y="216"/>
                    <a:pt x="112" y="219"/>
                  </a:cubicBezTo>
                  <a:close/>
                  <a:moveTo>
                    <a:pt x="112" y="216"/>
                  </a:moveTo>
                  <a:cubicBezTo>
                    <a:pt x="113" y="216"/>
                    <a:pt x="112" y="218"/>
                    <a:pt x="113" y="217"/>
                  </a:cubicBezTo>
                  <a:cubicBezTo>
                    <a:pt x="112" y="219"/>
                    <a:pt x="113" y="220"/>
                    <a:pt x="113" y="222"/>
                  </a:cubicBezTo>
                  <a:cubicBezTo>
                    <a:pt x="112" y="221"/>
                    <a:pt x="112" y="218"/>
                    <a:pt x="112" y="216"/>
                  </a:cubicBezTo>
                  <a:close/>
                  <a:moveTo>
                    <a:pt x="113" y="228"/>
                  </a:moveTo>
                  <a:cubicBezTo>
                    <a:pt x="113" y="229"/>
                    <a:pt x="113" y="227"/>
                    <a:pt x="113" y="226"/>
                  </a:cubicBezTo>
                  <a:cubicBezTo>
                    <a:pt x="114" y="225"/>
                    <a:pt x="113" y="227"/>
                    <a:pt x="113" y="228"/>
                  </a:cubicBezTo>
                  <a:close/>
                  <a:moveTo>
                    <a:pt x="113" y="225"/>
                  </a:moveTo>
                  <a:cubicBezTo>
                    <a:pt x="112" y="226"/>
                    <a:pt x="113" y="224"/>
                    <a:pt x="113" y="224"/>
                  </a:cubicBezTo>
                  <a:cubicBezTo>
                    <a:pt x="113" y="224"/>
                    <a:pt x="114" y="224"/>
                    <a:pt x="113" y="225"/>
                  </a:cubicBezTo>
                  <a:close/>
                  <a:moveTo>
                    <a:pt x="114" y="203"/>
                  </a:moveTo>
                  <a:cubicBezTo>
                    <a:pt x="113" y="203"/>
                    <a:pt x="114" y="202"/>
                    <a:pt x="113" y="202"/>
                  </a:cubicBezTo>
                  <a:cubicBezTo>
                    <a:pt x="112" y="202"/>
                    <a:pt x="113" y="203"/>
                    <a:pt x="113" y="204"/>
                  </a:cubicBezTo>
                  <a:cubicBezTo>
                    <a:pt x="112" y="204"/>
                    <a:pt x="113" y="209"/>
                    <a:pt x="112" y="210"/>
                  </a:cubicBezTo>
                  <a:cubicBezTo>
                    <a:pt x="110" y="211"/>
                    <a:pt x="111" y="209"/>
                    <a:pt x="111" y="208"/>
                  </a:cubicBezTo>
                  <a:cubicBezTo>
                    <a:pt x="111" y="206"/>
                    <a:pt x="111" y="204"/>
                    <a:pt x="112" y="202"/>
                  </a:cubicBezTo>
                  <a:cubicBezTo>
                    <a:pt x="112" y="202"/>
                    <a:pt x="113" y="201"/>
                    <a:pt x="113" y="200"/>
                  </a:cubicBezTo>
                  <a:cubicBezTo>
                    <a:pt x="113" y="200"/>
                    <a:pt x="112" y="200"/>
                    <a:pt x="112" y="200"/>
                  </a:cubicBezTo>
                  <a:cubicBezTo>
                    <a:pt x="112" y="200"/>
                    <a:pt x="113" y="200"/>
                    <a:pt x="113" y="199"/>
                  </a:cubicBezTo>
                  <a:cubicBezTo>
                    <a:pt x="114" y="200"/>
                    <a:pt x="114" y="201"/>
                    <a:pt x="114" y="203"/>
                  </a:cubicBezTo>
                  <a:close/>
                  <a:moveTo>
                    <a:pt x="116" y="188"/>
                  </a:moveTo>
                  <a:cubicBezTo>
                    <a:pt x="116" y="188"/>
                    <a:pt x="117" y="189"/>
                    <a:pt x="116" y="190"/>
                  </a:cubicBezTo>
                  <a:cubicBezTo>
                    <a:pt x="116" y="190"/>
                    <a:pt x="116" y="190"/>
                    <a:pt x="116" y="190"/>
                  </a:cubicBezTo>
                  <a:cubicBezTo>
                    <a:pt x="115" y="190"/>
                    <a:pt x="116" y="189"/>
                    <a:pt x="116" y="188"/>
                  </a:cubicBezTo>
                  <a:cubicBezTo>
                    <a:pt x="116" y="187"/>
                    <a:pt x="116" y="187"/>
                    <a:pt x="116" y="186"/>
                  </a:cubicBezTo>
                  <a:cubicBezTo>
                    <a:pt x="117" y="186"/>
                    <a:pt x="117" y="187"/>
                    <a:pt x="117" y="187"/>
                  </a:cubicBezTo>
                  <a:cubicBezTo>
                    <a:pt x="118" y="188"/>
                    <a:pt x="117" y="188"/>
                    <a:pt x="116" y="188"/>
                  </a:cubicBezTo>
                  <a:close/>
                  <a:moveTo>
                    <a:pt x="243" y="38"/>
                  </a:moveTo>
                  <a:cubicBezTo>
                    <a:pt x="243" y="39"/>
                    <a:pt x="242" y="39"/>
                    <a:pt x="241" y="39"/>
                  </a:cubicBezTo>
                  <a:cubicBezTo>
                    <a:pt x="241" y="38"/>
                    <a:pt x="242" y="38"/>
                    <a:pt x="243" y="38"/>
                  </a:cubicBezTo>
                  <a:close/>
                  <a:moveTo>
                    <a:pt x="230" y="46"/>
                  </a:moveTo>
                  <a:cubicBezTo>
                    <a:pt x="230" y="46"/>
                    <a:pt x="230" y="46"/>
                    <a:pt x="230" y="46"/>
                  </a:cubicBezTo>
                  <a:cubicBezTo>
                    <a:pt x="231" y="45"/>
                    <a:pt x="231" y="46"/>
                    <a:pt x="231" y="45"/>
                  </a:cubicBezTo>
                  <a:cubicBezTo>
                    <a:pt x="232" y="45"/>
                    <a:pt x="232" y="45"/>
                    <a:pt x="232" y="45"/>
                  </a:cubicBezTo>
                  <a:cubicBezTo>
                    <a:pt x="233" y="44"/>
                    <a:pt x="234" y="43"/>
                    <a:pt x="234" y="43"/>
                  </a:cubicBezTo>
                  <a:cubicBezTo>
                    <a:pt x="235" y="42"/>
                    <a:pt x="235" y="43"/>
                    <a:pt x="235" y="43"/>
                  </a:cubicBezTo>
                  <a:cubicBezTo>
                    <a:pt x="235" y="45"/>
                    <a:pt x="233" y="44"/>
                    <a:pt x="232" y="45"/>
                  </a:cubicBezTo>
                  <a:cubicBezTo>
                    <a:pt x="232" y="46"/>
                    <a:pt x="231" y="46"/>
                    <a:pt x="230" y="47"/>
                  </a:cubicBezTo>
                  <a:cubicBezTo>
                    <a:pt x="230" y="47"/>
                    <a:pt x="230" y="47"/>
                    <a:pt x="230" y="47"/>
                  </a:cubicBezTo>
                  <a:cubicBezTo>
                    <a:pt x="229" y="47"/>
                    <a:pt x="230" y="47"/>
                    <a:pt x="230" y="46"/>
                  </a:cubicBezTo>
                  <a:close/>
                  <a:moveTo>
                    <a:pt x="229" y="47"/>
                  </a:moveTo>
                  <a:cubicBezTo>
                    <a:pt x="229" y="48"/>
                    <a:pt x="228" y="47"/>
                    <a:pt x="228" y="48"/>
                  </a:cubicBezTo>
                  <a:cubicBezTo>
                    <a:pt x="227" y="48"/>
                    <a:pt x="227" y="49"/>
                    <a:pt x="226" y="49"/>
                  </a:cubicBezTo>
                  <a:cubicBezTo>
                    <a:pt x="227" y="48"/>
                    <a:pt x="227" y="46"/>
                    <a:pt x="229" y="47"/>
                  </a:cubicBezTo>
                  <a:close/>
                  <a:moveTo>
                    <a:pt x="219" y="51"/>
                  </a:moveTo>
                  <a:cubicBezTo>
                    <a:pt x="219" y="51"/>
                    <a:pt x="219" y="51"/>
                    <a:pt x="219" y="51"/>
                  </a:cubicBezTo>
                  <a:cubicBezTo>
                    <a:pt x="220" y="51"/>
                    <a:pt x="221" y="51"/>
                    <a:pt x="220" y="52"/>
                  </a:cubicBezTo>
                  <a:cubicBezTo>
                    <a:pt x="220" y="53"/>
                    <a:pt x="218" y="52"/>
                    <a:pt x="219" y="51"/>
                  </a:cubicBezTo>
                  <a:close/>
                  <a:moveTo>
                    <a:pt x="200" y="65"/>
                  </a:moveTo>
                  <a:cubicBezTo>
                    <a:pt x="200" y="66"/>
                    <a:pt x="199" y="68"/>
                    <a:pt x="198" y="67"/>
                  </a:cubicBezTo>
                  <a:cubicBezTo>
                    <a:pt x="197" y="67"/>
                    <a:pt x="199" y="66"/>
                    <a:pt x="200" y="65"/>
                  </a:cubicBezTo>
                  <a:close/>
                  <a:moveTo>
                    <a:pt x="198" y="68"/>
                  </a:moveTo>
                  <a:cubicBezTo>
                    <a:pt x="198" y="68"/>
                    <a:pt x="195" y="69"/>
                    <a:pt x="195" y="69"/>
                  </a:cubicBezTo>
                  <a:cubicBezTo>
                    <a:pt x="195" y="67"/>
                    <a:pt x="197" y="67"/>
                    <a:pt x="198" y="68"/>
                  </a:cubicBezTo>
                  <a:close/>
                  <a:moveTo>
                    <a:pt x="193" y="69"/>
                  </a:moveTo>
                  <a:cubicBezTo>
                    <a:pt x="193" y="70"/>
                    <a:pt x="194" y="69"/>
                    <a:pt x="194" y="69"/>
                  </a:cubicBezTo>
                  <a:cubicBezTo>
                    <a:pt x="194" y="69"/>
                    <a:pt x="194" y="70"/>
                    <a:pt x="195" y="70"/>
                  </a:cubicBezTo>
                  <a:cubicBezTo>
                    <a:pt x="195" y="71"/>
                    <a:pt x="193" y="71"/>
                    <a:pt x="193" y="69"/>
                  </a:cubicBezTo>
                  <a:close/>
                  <a:moveTo>
                    <a:pt x="171" y="94"/>
                  </a:moveTo>
                  <a:cubicBezTo>
                    <a:pt x="172" y="94"/>
                    <a:pt x="169" y="98"/>
                    <a:pt x="168" y="97"/>
                  </a:cubicBezTo>
                  <a:cubicBezTo>
                    <a:pt x="168" y="97"/>
                    <a:pt x="170" y="93"/>
                    <a:pt x="171" y="94"/>
                  </a:cubicBezTo>
                  <a:close/>
                  <a:moveTo>
                    <a:pt x="167" y="98"/>
                  </a:moveTo>
                  <a:cubicBezTo>
                    <a:pt x="167" y="99"/>
                    <a:pt x="167" y="99"/>
                    <a:pt x="167" y="99"/>
                  </a:cubicBezTo>
                  <a:cubicBezTo>
                    <a:pt x="159" y="105"/>
                    <a:pt x="166" y="96"/>
                    <a:pt x="167" y="98"/>
                  </a:cubicBezTo>
                  <a:close/>
                  <a:moveTo>
                    <a:pt x="161" y="102"/>
                  </a:moveTo>
                  <a:cubicBezTo>
                    <a:pt x="162" y="102"/>
                    <a:pt x="163" y="102"/>
                    <a:pt x="163" y="103"/>
                  </a:cubicBezTo>
                  <a:cubicBezTo>
                    <a:pt x="164" y="102"/>
                    <a:pt x="162" y="104"/>
                    <a:pt x="160" y="104"/>
                  </a:cubicBezTo>
                  <a:cubicBezTo>
                    <a:pt x="160" y="103"/>
                    <a:pt x="161" y="103"/>
                    <a:pt x="161" y="102"/>
                  </a:cubicBezTo>
                  <a:close/>
                  <a:moveTo>
                    <a:pt x="161" y="105"/>
                  </a:moveTo>
                  <a:cubicBezTo>
                    <a:pt x="161" y="106"/>
                    <a:pt x="159" y="110"/>
                    <a:pt x="158" y="109"/>
                  </a:cubicBezTo>
                  <a:cubicBezTo>
                    <a:pt x="158" y="108"/>
                    <a:pt x="160" y="106"/>
                    <a:pt x="161" y="105"/>
                  </a:cubicBezTo>
                  <a:close/>
                  <a:moveTo>
                    <a:pt x="126" y="158"/>
                  </a:moveTo>
                  <a:cubicBezTo>
                    <a:pt x="126" y="159"/>
                    <a:pt x="125" y="160"/>
                    <a:pt x="125" y="160"/>
                  </a:cubicBezTo>
                  <a:cubicBezTo>
                    <a:pt x="124" y="160"/>
                    <a:pt x="125" y="157"/>
                    <a:pt x="126" y="157"/>
                  </a:cubicBezTo>
                  <a:cubicBezTo>
                    <a:pt x="127" y="156"/>
                    <a:pt x="126" y="158"/>
                    <a:pt x="126" y="158"/>
                  </a:cubicBezTo>
                  <a:close/>
                  <a:moveTo>
                    <a:pt x="128" y="154"/>
                  </a:moveTo>
                  <a:cubicBezTo>
                    <a:pt x="128" y="154"/>
                    <a:pt x="127" y="154"/>
                    <a:pt x="127" y="155"/>
                  </a:cubicBezTo>
                  <a:cubicBezTo>
                    <a:pt x="127" y="155"/>
                    <a:pt x="127" y="157"/>
                    <a:pt x="126" y="156"/>
                  </a:cubicBezTo>
                  <a:cubicBezTo>
                    <a:pt x="126" y="155"/>
                    <a:pt x="127" y="155"/>
                    <a:pt x="127" y="154"/>
                  </a:cubicBezTo>
                  <a:cubicBezTo>
                    <a:pt x="127" y="154"/>
                    <a:pt x="127" y="152"/>
                    <a:pt x="128" y="152"/>
                  </a:cubicBezTo>
                  <a:cubicBezTo>
                    <a:pt x="128" y="153"/>
                    <a:pt x="128" y="153"/>
                    <a:pt x="128" y="154"/>
                  </a:cubicBezTo>
                  <a:close/>
                  <a:moveTo>
                    <a:pt x="136" y="131"/>
                  </a:moveTo>
                  <a:cubicBezTo>
                    <a:pt x="137" y="131"/>
                    <a:pt x="137" y="133"/>
                    <a:pt x="136" y="134"/>
                  </a:cubicBezTo>
                  <a:cubicBezTo>
                    <a:pt x="135" y="133"/>
                    <a:pt x="136" y="133"/>
                    <a:pt x="136" y="131"/>
                  </a:cubicBezTo>
                  <a:close/>
                  <a:moveTo>
                    <a:pt x="133" y="139"/>
                  </a:moveTo>
                  <a:cubicBezTo>
                    <a:pt x="132" y="137"/>
                    <a:pt x="133" y="137"/>
                    <a:pt x="134" y="136"/>
                  </a:cubicBezTo>
                  <a:cubicBezTo>
                    <a:pt x="134" y="136"/>
                    <a:pt x="135" y="135"/>
                    <a:pt x="135" y="134"/>
                  </a:cubicBezTo>
                  <a:cubicBezTo>
                    <a:pt x="135" y="134"/>
                    <a:pt x="135" y="135"/>
                    <a:pt x="135" y="136"/>
                  </a:cubicBezTo>
                  <a:cubicBezTo>
                    <a:pt x="135" y="137"/>
                    <a:pt x="134" y="137"/>
                    <a:pt x="134" y="137"/>
                  </a:cubicBezTo>
                  <a:cubicBezTo>
                    <a:pt x="134" y="137"/>
                    <a:pt x="133" y="138"/>
                    <a:pt x="133" y="138"/>
                  </a:cubicBezTo>
                  <a:cubicBezTo>
                    <a:pt x="133" y="139"/>
                    <a:pt x="134" y="139"/>
                    <a:pt x="134" y="140"/>
                  </a:cubicBezTo>
                  <a:cubicBezTo>
                    <a:pt x="133" y="140"/>
                    <a:pt x="133" y="140"/>
                    <a:pt x="133" y="140"/>
                  </a:cubicBezTo>
                  <a:cubicBezTo>
                    <a:pt x="133" y="140"/>
                    <a:pt x="133" y="141"/>
                    <a:pt x="132" y="141"/>
                  </a:cubicBezTo>
                  <a:cubicBezTo>
                    <a:pt x="132" y="140"/>
                    <a:pt x="133" y="140"/>
                    <a:pt x="133" y="139"/>
                  </a:cubicBezTo>
                  <a:close/>
                  <a:moveTo>
                    <a:pt x="132" y="142"/>
                  </a:moveTo>
                  <a:cubicBezTo>
                    <a:pt x="132" y="142"/>
                    <a:pt x="132" y="143"/>
                    <a:pt x="132" y="143"/>
                  </a:cubicBezTo>
                  <a:cubicBezTo>
                    <a:pt x="132" y="144"/>
                    <a:pt x="132" y="144"/>
                    <a:pt x="132" y="144"/>
                  </a:cubicBezTo>
                  <a:cubicBezTo>
                    <a:pt x="131" y="145"/>
                    <a:pt x="131" y="146"/>
                    <a:pt x="130" y="146"/>
                  </a:cubicBezTo>
                  <a:cubicBezTo>
                    <a:pt x="130" y="147"/>
                    <a:pt x="130" y="147"/>
                    <a:pt x="130" y="148"/>
                  </a:cubicBezTo>
                  <a:cubicBezTo>
                    <a:pt x="130" y="148"/>
                    <a:pt x="130" y="148"/>
                    <a:pt x="130" y="148"/>
                  </a:cubicBezTo>
                  <a:cubicBezTo>
                    <a:pt x="129" y="150"/>
                    <a:pt x="130" y="152"/>
                    <a:pt x="128" y="152"/>
                  </a:cubicBezTo>
                  <a:cubicBezTo>
                    <a:pt x="128" y="151"/>
                    <a:pt x="130" y="149"/>
                    <a:pt x="129" y="147"/>
                  </a:cubicBezTo>
                  <a:cubicBezTo>
                    <a:pt x="130" y="147"/>
                    <a:pt x="130" y="146"/>
                    <a:pt x="130" y="146"/>
                  </a:cubicBezTo>
                  <a:cubicBezTo>
                    <a:pt x="130" y="145"/>
                    <a:pt x="131" y="145"/>
                    <a:pt x="131" y="143"/>
                  </a:cubicBezTo>
                  <a:cubicBezTo>
                    <a:pt x="131" y="143"/>
                    <a:pt x="132" y="143"/>
                    <a:pt x="132" y="142"/>
                  </a:cubicBezTo>
                  <a:close/>
                  <a:moveTo>
                    <a:pt x="114" y="175"/>
                  </a:moveTo>
                  <a:cubicBezTo>
                    <a:pt x="114" y="174"/>
                    <a:pt x="115" y="174"/>
                    <a:pt x="115" y="173"/>
                  </a:cubicBezTo>
                  <a:cubicBezTo>
                    <a:pt x="114" y="173"/>
                    <a:pt x="114" y="173"/>
                    <a:pt x="114" y="173"/>
                  </a:cubicBezTo>
                  <a:cubicBezTo>
                    <a:pt x="114" y="174"/>
                    <a:pt x="113" y="175"/>
                    <a:pt x="114" y="17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5"/>
            <p:cNvSpPr>
              <a:spLocks noEditPoints="1"/>
            </p:cNvSpPr>
            <p:nvPr/>
          </p:nvSpPr>
          <p:spPr bwMode="auto">
            <a:xfrm>
              <a:off x="7888553" y="4272335"/>
              <a:ext cx="835134" cy="851720"/>
            </a:xfrm>
            <a:custGeom>
              <a:avLst/>
              <a:gdLst>
                <a:gd name="T0" fmla="*/ 363 w 786"/>
                <a:gd name="T1" fmla="*/ 284 h 801"/>
                <a:gd name="T2" fmla="*/ 626 w 786"/>
                <a:gd name="T3" fmla="*/ 134 h 801"/>
                <a:gd name="T4" fmla="*/ 682 w 786"/>
                <a:gd name="T5" fmla="*/ 349 h 801"/>
                <a:gd name="T6" fmla="*/ 783 w 786"/>
                <a:gd name="T7" fmla="*/ 364 h 801"/>
                <a:gd name="T8" fmla="*/ 755 w 786"/>
                <a:gd name="T9" fmla="*/ 486 h 801"/>
                <a:gd name="T10" fmla="*/ 672 w 786"/>
                <a:gd name="T11" fmla="*/ 431 h 801"/>
                <a:gd name="T12" fmla="*/ 701 w 786"/>
                <a:gd name="T13" fmla="*/ 535 h 801"/>
                <a:gd name="T14" fmla="*/ 403 w 786"/>
                <a:gd name="T15" fmla="*/ 326 h 801"/>
                <a:gd name="T16" fmla="*/ 578 w 786"/>
                <a:gd name="T17" fmla="*/ 516 h 801"/>
                <a:gd name="T18" fmla="*/ 671 w 786"/>
                <a:gd name="T19" fmla="*/ 565 h 801"/>
                <a:gd name="T20" fmla="*/ 608 w 786"/>
                <a:gd name="T21" fmla="*/ 488 h 801"/>
                <a:gd name="T22" fmla="*/ 662 w 786"/>
                <a:gd name="T23" fmla="*/ 523 h 801"/>
                <a:gd name="T24" fmla="*/ 431 w 786"/>
                <a:gd name="T25" fmla="*/ 280 h 801"/>
                <a:gd name="T26" fmla="*/ 578 w 786"/>
                <a:gd name="T27" fmla="*/ 486 h 801"/>
                <a:gd name="T28" fmla="*/ 620 w 786"/>
                <a:gd name="T29" fmla="*/ 536 h 801"/>
                <a:gd name="T30" fmla="*/ 666 w 786"/>
                <a:gd name="T31" fmla="*/ 549 h 801"/>
                <a:gd name="T32" fmla="*/ 225 w 786"/>
                <a:gd name="T33" fmla="*/ 648 h 801"/>
                <a:gd name="T34" fmla="*/ 179 w 786"/>
                <a:gd name="T35" fmla="*/ 491 h 801"/>
                <a:gd name="T36" fmla="*/ 301 w 786"/>
                <a:gd name="T37" fmla="*/ 440 h 801"/>
                <a:gd name="T38" fmla="*/ 242 w 786"/>
                <a:gd name="T39" fmla="*/ 369 h 801"/>
                <a:gd name="T40" fmla="*/ 167 w 786"/>
                <a:gd name="T41" fmla="*/ 436 h 801"/>
                <a:gd name="T42" fmla="*/ 148 w 786"/>
                <a:gd name="T43" fmla="*/ 665 h 801"/>
                <a:gd name="T44" fmla="*/ 145 w 786"/>
                <a:gd name="T45" fmla="*/ 433 h 801"/>
                <a:gd name="T46" fmla="*/ 405 w 786"/>
                <a:gd name="T47" fmla="*/ 261 h 801"/>
                <a:gd name="T48" fmla="*/ 323 w 786"/>
                <a:gd name="T49" fmla="*/ 106 h 801"/>
                <a:gd name="T50" fmla="*/ 235 w 786"/>
                <a:gd name="T51" fmla="*/ 281 h 801"/>
                <a:gd name="T52" fmla="*/ 121 w 786"/>
                <a:gd name="T53" fmla="*/ 394 h 801"/>
                <a:gd name="T54" fmla="*/ 91 w 786"/>
                <a:gd name="T55" fmla="*/ 557 h 801"/>
                <a:gd name="T56" fmla="*/ 212 w 786"/>
                <a:gd name="T57" fmla="*/ 743 h 801"/>
                <a:gd name="T58" fmla="*/ 293 w 786"/>
                <a:gd name="T59" fmla="*/ 785 h 801"/>
                <a:gd name="T60" fmla="*/ 251 w 786"/>
                <a:gd name="T61" fmla="*/ 366 h 801"/>
                <a:gd name="T62" fmla="*/ 173 w 786"/>
                <a:gd name="T63" fmla="*/ 436 h 801"/>
                <a:gd name="T64" fmla="*/ 289 w 786"/>
                <a:gd name="T65" fmla="*/ 291 h 801"/>
                <a:gd name="T66" fmla="*/ 142 w 786"/>
                <a:gd name="T67" fmla="*/ 394 h 801"/>
                <a:gd name="T68" fmla="*/ 158 w 786"/>
                <a:gd name="T69" fmla="*/ 370 h 801"/>
                <a:gd name="T70" fmla="*/ 127 w 786"/>
                <a:gd name="T71" fmla="*/ 418 h 801"/>
                <a:gd name="T72" fmla="*/ 146 w 786"/>
                <a:gd name="T73" fmla="*/ 545 h 801"/>
                <a:gd name="T74" fmla="*/ 151 w 786"/>
                <a:gd name="T75" fmla="*/ 534 h 801"/>
                <a:gd name="T76" fmla="*/ 234 w 786"/>
                <a:gd name="T77" fmla="*/ 738 h 801"/>
                <a:gd name="T78" fmla="*/ 92 w 786"/>
                <a:gd name="T79" fmla="*/ 213 h 801"/>
                <a:gd name="T80" fmla="*/ 76 w 786"/>
                <a:gd name="T81" fmla="*/ 291 h 801"/>
                <a:gd name="T82" fmla="*/ 75 w 786"/>
                <a:gd name="T83" fmla="*/ 237 h 801"/>
                <a:gd name="T84" fmla="*/ 644 w 786"/>
                <a:gd name="T85" fmla="*/ 118 h 801"/>
                <a:gd name="T86" fmla="*/ 664 w 786"/>
                <a:gd name="T87" fmla="*/ 139 h 801"/>
                <a:gd name="T88" fmla="*/ 578 w 786"/>
                <a:gd name="T89" fmla="*/ 526 h 801"/>
                <a:gd name="T90" fmla="*/ 562 w 786"/>
                <a:gd name="T91" fmla="*/ 256 h 801"/>
                <a:gd name="T92" fmla="*/ 556 w 786"/>
                <a:gd name="T93" fmla="*/ 67 h 801"/>
                <a:gd name="T94" fmla="*/ 178 w 786"/>
                <a:gd name="T95" fmla="*/ 415 h 801"/>
                <a:gd name="T96" fmla="*/ 704 w 786"/>
                <a:gd name="T97" fmla="*/ 598 h 801"/>
                <a:gd name="T98" fmla="*/ 579 w 786"/>
                <a:gd name="T99" fmla="*/ 663 h 801"/>
                <a:gd name="T100" fmla="*/ 633 w 786"/>
                <a:gd name="T101" fmla="*/ 669 h 801"/>
                <a:gd name="T102" fmla="*/ 471 w 786"/>
                <a:gd name="T103" fmla="*/ 490 h 801"/>
                <a:gd name="T104" fmla="*/ 561 w 786"/>
                <a:gd name="T105" fmla="*/ 665 h 801"/>
                <a:gd name="T106" fmla="*/ 382 w 786"/>
                <a:gd name="T107" fmla="*/ 646 h 801"/>
                <a:gd name="T108" fmla="*/ 593 w 786"/>
                <a:gd name="T109" fmla="*/ 669 h 801"/>
                <a:gd name="T110" fmla="*/ 668 w 786"/>
                <a:gd name="T111" fmla="*/ 624 h 801"/>
                <a:gd name="T112" fmla="*/ 694 w 786"/>
                <a:gd name="T113" fmla="*/ 614 h 801"/>
                <a:gd name="T114" fmla="*/ 97 w 786"/>
                <a:gd name="T115" fmla="*/ 631 h 801"/>
                <a:gd name="T116" fmla="*/ 112 w 786"/>
                <a:gd name="T117" fmla="*/ 657 h 801"/>
                <a:gd name="T118" fmla="*/ 126 w 786"/>
                <a:gd name="T119" fmla="*/ 145 h 801"/>
                <a:gd name="T120" fmla="*/ 194 w 786"/>
                <a:gd name="T121" fmla="*/ 79 h 801"/>
                <a:gd name="T122" fmla="*/ 160 w 786"/>
                <a:gd name="T123" fmla="*/ 97 h 801"/>
                <a:gd name="T124" fmla="*/ 243 w 786"/>
                <a:gd name="T125" fmla="*/ 38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6" h="801">
                  <a:moveTo>
                    <a:pt x="214" y="292"/>
                  </a:moveTo>
                  <a:cubicBezTo>
                    <a:pt x="214" y="291"/>
                    <a:pt x="216" y="292"/>
                    <a:pt x="216" y="290"/>
                  </a:cubicBezTo>
                  <a:cubicBezTo>
                    <a:pt x="214" y="289"/>
                    <a:pt x="213" y="291"/>
                    <a:pt x="214" y="292"/>
                  </a:cubicBezTo>
                  <a:close/>
                  <a:moveTo>
                    <a:pt x="209" y="293"/>
                  </a:moveTo>
                  <a:cubicBezTo>
                    <a:pt x="210" y="293"/>
                    <a:pt x="211" y="293"/>
                    <a:pt x="211" y="292"/>
                  </a:cubicBezTo>
                  <a:cubicBezTo>
                    <a:pt x="210" y="292"/>
                    <a:pt x="208" y="292"/>
                    <a:pt x="209" y="293"/>
                  </a:cubicBezTo>
                  <a:close/>
                  <a:moveTo>
                    <a:pt x="196" y="302"/>
                  </a:moveTo>
                  <a:cubicBezTo>
                    <a:pt x="197" y="302"/>
                    <a:pt x="198" y="302"/>
                    <a:pt x="198" y="301"/>
                  </a:cubicBezTo>
                  <a:cubicBezTo>
                    <a:pt x="197" y="300"/>
                    <a:pt x="197" y="301"/>
                    <a:pt x="196" y="302"/>
                  </a:cubicBezTo>
                  <a:close/>
                  <a:moveTo>
                    <a:pt x="221" y="285"/>
                  </a:moveTo>
                  <a:cubicBezTo>
                    <a:pt x="222" y="285"/>
                    <a:pt x="222" y="285"/>
                    <a:pt x="222" y="285"/>
                  </a:cubicBezTo>
                  <a:cubicBezTo>
                    <a:pt x="223" y="285"/>
                    <a:pt x="223" y="284"/>
                    <a:pt x="222" y="283"/>
                  </a:cubicBezTo>
                  <a:cubicBezTo>
                    <a:pt x="222" y="284"/>
                    <a:pt x="221" y="284"/>
                    <a:pt x="221" y="285"/>
                  </a:cubicBezTo>
                  <a:close/>
                  <a:moveTo>
                    <a:pt x="206" y="295"/>
                  </a:moveTo>
                  <a:cubicBezTo>
                    <a:pt x="205" y="294"/>
                    <a:pt x="205" y="295"/>
                    <a:pt x="204" y="295"/>
                  </a:cubicBezTo>
                  <a:cubicBezTo>
                    <a:pt x="205" y="297"/>
                    <a:pt x="207" y="295"/>
                    <a:pt x="207" y="295"/>
                  </a:cubicBezTo>
                  <a:cubicBezTo>
                    <a:pt x="208" y="295"/>
                    <a:pt x="208" y="295"/>
                    <a:pt x="209" y="294"/>
                  </a:cubicBezTo>
                  <a:cubicBezTo>
                    <a:pt x="209" y="294"/>
                    <a:pt x="208" y="293"/>
                    <a:pt x="208" y="293"/>
                  </a:cubicBezTo>
                  <a:cubicBezTo>
                    <a:pt x="207" y="294"/>
                    <a:pt x="207" y="294"/>
                    <a:pt x="206" y="295"/>
                  </a:cubicBezTo>
                  <a:close/>
                  <a:moveTo>
                    <a:pt x="195" y="303"/>
                  </a:moveTo>
                  <a:cubicBezTo>
                    <a:pt x="196" y="303"/>
                    <a:pt x="196" y="303"/>
                    <a:pt x="196" y="302"/>
                  </a:cubicBezTo>
                  <a:cubicBezTo>
                    <a:pt x="196" y="302"/>
                    <a:pt x="196" y="302"/>
                    <a:pt x="196" y="302"/>
                  </a:cubicBezTo>
                  <a:cubicBezTo>
                    <a:pt x="195" y="302"/>
                    <a:pt x="196" y="303"/>
                    <a:pt x="195" y="303"/>
                  </a:cubicBezTo>
                  <a:close/>
                  <a:moveTo>
                    <a:pt x="200" y="297"/>
                  </a:moveTo>
                  <a:cubicBezTo>
                    <a:pt x="200" y="298"/>
                    <a:pt x="200" y="299"/>
                    <a:pt x="200" y="299"/>
                  </a:cubicBezTo>
                  <a:cubicBezTo>
                    <a:pt x="200" y="299"/>
                    <a:pt x="198" y="299"/>
                    <a:pt x="199" y="300"/>
                  </a:cubicBezTo>
                  <a:cubicBezTo>
                    <a:pt x="199" y="301"/>
                    <a:pt x="200" y="299"/>
                    <a:pt x="201" y="299"/>
                  </a:cubicBezTo>
                  <a:cubicBezTo>
                    <a:pt x="201" y="299"/>
                    <a:pt x="202" y="299"/>
                    <a:pt x="202" y="299"/>
                  </a:cubicBezTo>
                  <a:cubicBezTo>
                    <a:pt x="202" y="299"/>
                    <a:pt x="202" y="298"/>
                    <a:pt x="203" y="298"/>
                  </a:cubicBezTo>
                  <a:cubicBezTo>
                    <a:pt x="203" y="298"/>
                    <a:pt x="204" y="298"/>
                    <a:pt x="204" y="297"/>
                  </a:cubicBezTo>
                  <a:cubicBezTo>
                    <a:pt x="202" y="296"/>
                    <a:pt x="202" y="297"/>
                    <a:pt x="202" y="297"/>
                  </a:cubicBezTo>
                  <a:cubicBezTo>
                    <a:pt x="201" y="297"/>
                    <a:pt x="201" y="297"/>
                    <a:pt x="200" y="297"/>
                  </a:cubicBezTo>
                  <a:close/>
                  <a:moveTo>
                    <a:pt x="217" y="288"/>
                  </a:moveTo>
                  <a:cubicBezTo>
                    <a:pt x="219" y="290"/>
                    <a:pt x="220" y="287"/>
                    <a:pt x="221" y="286"/>
                  </a:cubicBezTo>
                  <a:cubicBezTo>
                    <a:pt x="220" y="285"/>
                    <a:pt x="220" y="284"/>
                    <a:pt x="218" y="284"/>
                  </a:cubicBezTo>
                  <a:cubicBezTo>
                    <a:pt x="218" y="285"/>
                    <a:pt x="219" y="286"/>
                    <a:pt x="219" y="287"/>
                  </a:cubicBezTo>
                  <a:cubicBezTo>
                    <a:pt x="218" y="287"/>
                    <a:pt x="217" y="287"/>
                    <a:pt x="217" y="288"/>
                  </a:cubicBezTo>
                  <a:close/>
                  <a:moveTo>
                    <a:pt x="245" y="272"/>
                  </a:moveTo>
                  <a:cubicBezTo>
                    <a:pt x="245" y="273"/>
                    <a:pt x="246" y="272"/>
                    <a:pt x="246" y="272"/>
                  </a:cubicBezTo>
                  <a:cubicBezTo>
                    <a:pt x="247" y="272"/>
                    <a:pt x="246" y="271"/>
                    <a:pt x="245" y="271"/>
                  </a:cubicBezTo>
                  <a:cubicBezTo>
                    <a:pt x="245" y="272"/>
                    <a:pt x="245" y="272"/>
                    <a:pt x="245" y="272"/>
                  </a:cubicBezTo>
                  <a:close/>
                  <a:moveTo>
                    <a:pt x="247" y="271"/>
                  </a:moveTo>
                  <a:cubicBezTo>
                    <a:pt x="248" y="271"/>
                    <a:pt x="249" y="270"/>
                    <a:pt x="250" y="270"/>
                  </a:cubicBezTo>
                  <a:cubicBezTo>
                    <a:pt x="250" y="270"/>
                    <a:pt x="250" y="271"/>
                    <a:pt x="250" y="271"/>
                  </a:cubicBezTo>
                  <a:cubicBezTo>
                    <a:pt x="251" y="270"/>
                    <a:pt x="251" y="269"/>
                    <a:pt x="253" y="268"/>
                  </a:cubicBezTo>
                  <a:cubicBezTo>
                    <a:pt x="251" y="267"/>
                    <a:pt x="250" y="269"/>
                    <a:pt x="249" y="268"/>
                  </a:cubicBezTo>
                  <a:cubicBezTo>
                    <a:pt x="249" y="271"/>
                    <a:pt x="247" y="269"/>
                    <a:pt x="247" y="271"/>
                  </a:cubicBezTo>
                  <a:close/>
                  <a:moveTo>
                    <a:pt x="243" y="272"/>
                  </a:moveTo>
                  <a:cubicBezTo>
                    <a:pt x="243" y="273"/>
                    <a:pt x="243" y="273"/>
                    <a:pt x="243" y="273"/>
                  </a:cubicBezTo>
                  <a:cubicBezTo>
                    <a:pt x="244" y="273"/>
                    <a:pt x="244" y="273"/>
                    <a:pt x="244" y="273"/>
                  </a:cubicBezTo>
                  <a:cubicBezTo>
                    <a:pt x="244" y="273"/>
                    <a:pt x="244" y="273"/>
                    <a:pt x="245" y="273"/>
                  </a:cubicBezTo>
                  <a:cubicBezTo>
                    <a:pt x="244" y="273"/>
                    <a:pt x="244" y="272"/>
                    <a:pt x="243" y="272"/>
                  </a:cubicBezTo>
                  <a:close/>
                  <a:moveTo>
                    <a:pt x="237" y="277"/>
                  </a:moveTo>
                  <a:cubicBezTo>
                    <a:pt x="238" y="277"/>
                    <a:pt x="238" y="277"/>
                    <a:pt x="238" y="277"/>
                  </a:cubicBezTo>
                  <a:cubicBezTo>
                    <a:pt x="238" y="277"/>
                    <a:pt x="238" y="277"/>
                    <a:pt x="238" y="276"/>
                  </a:cubicBezTo>
                  <a:cubicBezTo>
                    <a:pt x="238" y="276"/>
                    <a:pt x="238" y="276"/>
                    <a:pt x="238" y="276"/>
                  </a:cubicBezTo>
                  <a:cubicBezTo>
                    <a:pt x="238" y="276"/>
                    <a:pt x="237" y="276"/>
                    <a:pt x="237" y="277"/>
                  </a:cubicBezTo>
                  <a:close/>
                  <a:moveTo>
                    <a:pt x="232" y="280"/>
                  </a:moveTo>
                  <a:cubicBezTo>
                    <a:pt x="233" y="279"/>
                    <a:pt x="235" y="280"/>
                    <a:pt x="235" y="278"/>
                  </a:cubicBezTo>
                  <a:cubicBezTo>
                    <a:pt x="234" y="278"/>
                    <a:pt x="234" y="278"/>
                    <a:pt x="234" y="278"/>
                  </a:cubicBezTo>
                  <a:cubicBezTo>
                    <a:pt x="233" y="279"/>
                    <a:pt x="231" y="280"/>
                    <a:pt x="232" y="280"/>
                  </a:cubicBezTo>
                  <a:close/>
                  <a:moveTo>
                    <a:pt x="239" y="276"/>
                  </a:moveTo>
                  <a:cubicBezTo>
                    <a:pt x="239" y="275"/>
                    <a:pt x="240" y="276"/>
                    <a:pt x="240" y="275"/>
                  </a:cubicBezTo>
                  <a:cubicBezTo>
                    <a:pt x="239" y="275"/>
                    <a:pt x="239" y="275"/>
                    <a:pt x="239" y="275"/>
                  </a:cubicBezTo>
                  <a:cubicBezTo>
                    <a:pt x="239" y="276"/>
                    <a:pt x="239" y="276"/>
                    <a:pt x="239" y="276"/>
                  </a:cubicBezTo>
                  <a:close/>
                  <a:moveTo>
                    <a:pt x="231" y="278"/>
                  </a:moveTo>
                  <a:cubicBezTo>
                    <a:pt x="231" y="278"/>
                    <a:pt x="228" y="279"/>
                    <a:pt x="227" y="280"/>
                  </a:cubicBezTo>
                  <a:cubicBezTo>
                    <a:pt x="226" y="280"/>
                    <a:pt x="225" y="280"/>
                    <a:pt x="225" y="281"/>
                  </a:cubicBezTo>
                  <a:cubicBezTo>
                    <a:pt x="225" y="281"/>
                    <a:pt x="225" y="282"/>
                    <a:pt x="225" y="282"/>
                  </a:cubicBezTo>
                  <a:cubicBezTo>
                    <a:pt x="225" y="282"/>
                    <a:pt x="226" y="282"/>
                    <a:pt x="226" y="282"/>
                  </a:cubicBezTo>
                  <a:cubicBezTo>
                    <a:pt x="226" y="282"/>
                    <a:pt x="226" y="283"/>
                    <a:pt x="227" y="283"/>
                  </a:cubicBezTo>
                  <a:cubicBezTo>
                    <a:pt x="228" y="282"/>
                    <a:pt x="229" y="281"/>
                    <a:pt x="229" y="280"/>
                  </a:cubicBezTo>
                  <a:cubicBezTo>
                    <a:pt x="229" y="279"/>
                    <a:pt x="230" y="280"/>
                    <a:pt x="231" y="279"/>
                  </a:cubicBezTo>
                  <a:cubicBezTo>
                    <a:pt x="230" y="279"/>
                    <a:pt x="231" y="278"/>
                    <a:pt x="231" y="278"/>
                  </a:cubicBezTo>
                  <a:close/>
                  <a:moveTo>
                    <a:pt x="442" y="246"/>
                  </a:moveTo>
                  <a:cubicBezTo>
                    <a:pt x="441" y="246"/>
                    <a:pt x="442" y="248"/>
                    <a:pt x="442" y="248"/>
                  </a:cubicBezTo>
                  <a:cubicBezTo>
                    <a:pt x="443" y="249"/>
                    <a:pt x="443" y="247"/>
                    <a:pt x="444" y="247"/>
                  </a:cubicBezTo>
                  <a:cubicBezTo>
                    <a:pt x="445" y="247"/>
                    <a:pt x="445" y="248"/>
                    <a:pt x="446" y="248"/>
                  </a:cubicBezTo>
                  <a:cubicBezTo>
                    <a:pt x="446" y="246"/>
                    <a:pt x="444" y="246"/>
                    <a:pt x="444" y="245"/>
                  </a:cubicBezTo>
                  <a:cubicBezTo>
                    <a:pt x="443" y="245"/>
                    <a:pt x="443" y="245"/>
                    <a:pt x="443" y="244"/>
                  </a:cubicBezTo>
                  <a:cubicBezTo>
                    <a:pt x="442" y="244"/>
                    <a:pt x="442" y="244"/>
                    <a:pt x="442" y="244"/>
                  </a:cubicBezTo>
                  <a:cubicBezTo>
                    <a:pt x="442" y="246"/>
                    <a:pt x="443" y="246"/>
                    <a:pt x="442" y="246"/>
                  </a:cubicBezTo>
                  <a:close/>
                  <a:moveTo>
                    <a:pt x="192" y="305"/>
                  </a:moveTo>
                  <a:cubicBezTo>
                    <a:pt x="191" y="305"/>
                    <a:pt x="191" y="305"/>
                    <a:pt x="191" y="306"/>
                  </a:cubicBezTo>
                  <a:cubicBezTo>
                    <a:pt x="192" y="307"/>
                    <a:pt x="193" y="305"/>
                    <a:pt x="192" y="305"/>
                  </a:cubicBezTo>
                  <a:close/>
                  <a:moveTo>
                    <a:pt x="429" y="259"/>
                  </a:moveTo>
                  <a:cubicBezTo>
                    <a:pt x="429" y="258"/>
                    <a:pt x="431" y="257"/>
                    <a:pt x="430" y="255"/>
                  </a:cubicBezTo>
                  <a:cubicBezTo>
                    <a:pt x="429" y="255"/>
                    <a:pt x="429" y="255"/>
                    <a:pt x="429" y="255"/>
                  </a:cubicBezTo>
                  <a:cubicBezTo>
                    <a:pt x="428" y="255"/>
                    <a:pt x="427" y="257"/>
                    <a:pt x="425" y="257"/>
                  </a:cubicBezTo>
                  <a:cubicBezTo>
                    <a:pt x="424" y="259"/>
                    <a:pt x="424" y="259"/>
                    <a:pt x="424" y="259"/>
                  </a:cubicBezTo>
                  <a:cubicBezTo>
                    <a:pt x="423" y="259"/>
                    <a:pt x="422" y="259"/>
                    <a:pt x="421" y="260"/>
                  </a:cubicBezTo>
                  <a:cubicBezTo>
                    <a:pt x="421" y="259"/>
                    <a:pt x="419" y="259"/>
                    <a:pt x="418" y="258"/>
                  </a:cubicBezTo>
                  <a:cubicBezTo>
                    <a:pt x="418" y="260"/>
                    <a:pt x="419" y="260"/>
                    <a:pt x="418" y="262"/>
                  </a:cubicBezTo>
                  <a:cubicBezTo>
                    <a:pt x="418" y="262"/>
                    <a:pt x="417" y="262"/>
                    <a:pt x="417" y="262"/>
                  </a:cubicBezTo>
                  <a:cubicBezTo>
                    <a:pt x="416" y="262"/>
                    <a:pt x="416" y="262"/>
                    <a:pt x="416" y="262"/>
                  </a:cubicBezTo>
                  <a:cubicBezTo>
                    <a:pt x="416" y="262"/>
                    <a:pt x="415" y="262"/>
                    <a:pt x="415" y="262"/>
                  </a:cubicBezTo>
                  <a:cubicBezTo>
                    <a:pt x="414" y="263"/>
                    <a:pt x="413" y="263"/>
                    <a:pt x="412" y="263"/>
                  </a:cubicBezTo>
                  <a:cubicBezTo>
                    <a:pt x="412" y="263"/>
                    <a:pt x="412" y="263"/>
                    <a:pt x="411" y="263"/>
                  </a:cubicBezTo>
                  <a:cubicBezTo>
                    <a:pt x="411" y="263"/>
                    <a:pt x="410" y="263"/>
                    <a:pt x="410" y="263"/>
                  </a:cubicBezTo>
                  <a:cubicBezTo>
                    <a:pt x="409" y="264"/>
                    <a:pt x="409" y="264"/>
                    <a:pt x="408" y="264"/>
                  </a:cubicBezTo>
                  <a:cubicBezTo>
                    <a:pt x="408" y="264"/>
                    <a:pt x="407" y="264"/>
                    <a:pt x="407" y="264"/>
                  </a:cubicBezTo>
                  <a:cubicBezTo>
                    <a:pt x="407" y="265"/>
                    <a:pt x="406" y="265"/>
                    <a:pt x="406" y="265"/>
                  </a:cubicBezTo>
                  <a:cubicBezTo>
                    <a:pt x="405" y="265"/>
                    <a:pt x="404" y="266"/>
                    <a:pt x="403" y="267"/>
                  </a:cubicBezTo>
                  <a:cubicBezTo>
                    <a:pt x="401" y="267"/>
                    <a:pt x="399" y="268"/>
                    <a:pt x="399" y="268"/>
                  </a:cubicBezTo>
                  <a:cubicBezTo>
                    <a:pt x="399" y="268"/>
                    <a:pt x="400" y="269"/>
                    <a:pt x="400" y="269"/>
                  </a:cubicBezTo>
                  <a:cubicBezTo>
                    <a:pt x="400" y="270"/>
                    <a:pt x="401" y="270"/>
                    <a:pt x="400" y="271"/>
                  </a:cubicBezTo>
                  <a:cubicBezTo>
                    <a:pt x="399" y="270"/>
                    <a:pt x="398" y="272"/>
                    <a:pt x="397" y="271"/>
                  </a:cubicBezTo>
                  <a:cubicBezTo>
                    <a:pt x="396" y="272"/>
                    <a:pt x="396" y="274"/>
                    <a:pt x="394" y="273"/>
                  </a:cubicBezTo>
                  <a:cubicBezTo>
                    <a:pt x="393" y="273"/>
                    <a:pt x="396" y="271"/>
                    <a:pt x="394" y="271"/>
                  </a:cubicBezTo>
                  <a:cubicBezTo>
                    <a:pt x="394" y="270"/>
                    <a:pt x="393" y="271"/>
                    <a:pt x="393" y="271"/>
                  </a:cubicBezTo>
                  <a:cubicBezTo>
                    <a:pt x="392" y="272"/>
                    <a:pt x="391" y="271"/>
                    <a:pt x="391" y="272"/>
                  </a:cubicBezTo>
                  <a:cubicBezTo>
                    <a:pt x="390" y="273"/>
                    <a:pt x="391" y="273"/>
                    <a:pt x="391" y="274"/>
                  </a:cubicBezTo>
                  <a:cubicBezTo>
                    <a:pt x="390" y="274"/>
                    <a:pt x="390" y="275"/>
                    <a:pt x="390" y="275"/>
                  </a:cubicBezTo>
                  <a:cubicBezTo>
                    <a:pt x="390" y="275"/>
                    <a:pt x="389" y="275"/>
                    <a:pt x="389" y="275"/>
                  </a:cubicBezTo>
                  <a:cubicBezTo>
                    <a:pt x="388" y="276"/>
                    <a:pt x="388" y="276"/>
                    <a:pt x="387" y="277"/>
                  </a:cubicBezTo>
                  <a:cubicBezTo>
                    <a:pt x="386" y="276"/>
                    <a:pt x="386" y="276"/>
                    <a:pt x="385" y="276"/>
                  </a:cubicBezTo>
                  <a:cubicBezTo>
                    <a:pt x="385" y="277"/>
                    <a:pt x="384" y="277"/>
                    <a:pt x="384" y="278"/>
                  </a:cubicBezTo>
                  <a:cubicBezTo>
                    <a:pt x="383" y="277"/>
                    <a:pt x="382" y="278"/>
                    <a:pt x="381" y="278"/>
                  </a:cubicBezTo>
                  <a:cubicBezTo>
                    <a:pt x="380" y="278"/>
                    <a:pt x="380" y="278"/>
                    <a:pt x="379" y="279"/>
                  </a:cubicBezTo>
                  <a:cubicBezTo>
                    <a:pt x="377" y="279"/>
                    <a:pt x="376" y="280"/>
                    <a:pt x="374" y="280"/>
                  </a:cubicBezTo>
                  <a:cubicBezTo>
                    <a:pt x="373" y="281"/>
                    <a:pt x="372" y="281"/>
                    <a:pt x="371" y="282"/>
                  </a:cubicBezTo>
                  <a:cubicBezTo>
                    <a:pt x="370" y="281"/>
                    <a:pt x="370" y="282"/>
                    <a:pt x="369" y="282"/>
                  </a:cubicBezTo>
                  <a:cubicBezTo>
                    <a:pt x="368" y="282"/>
                    <a:pt x="367" y="282"/>
                    <a:pt x="367" y="282"/>
                  </a:cubicBezTo>
                  <a:cubicBezTo>
                    <a:pt x="366" y="283"/>
                    <a:pt x="365" y="283"/>
                    <a:pt x="364" y="284"/>
                  </a:cubicBezTo>
                  <a:cubicBezTo>
                    <a:pt x="364" y="284"/>
                    <a:pt x="364" y="284"/>
                    <a:pt x="363" y="284"/>
                  </a:cubicBezTo>
                  <a:cubicBezTo>
                    <a:pt x="363" y="284"/>
                    <a:pt x="363" y="285"/>
                    <a:pt x="363" y="285"/>
                  </a:cubicBezTo>
                  <a:cubicBezTo>
                    <a:pt x="363" y="285"/>
                    <a:pt x="362" y="285"/>
                    <a:pt x="362" y="286"/>
                  </a:cubicBezTo>
                  <a:cubicBezTo>
                    <a:pt x="363" y="287"/>
                    <a:pt x="364" y="286"/>
                    <a:pt x="365" y="287"/>
                  </a:cubicBezTo>
                  <a:cubicBezTo>
                    <a:pt x="365" y="285"/>
                    <a:pt x="365" y="286"/>
                    <a:pt x="366" y="285"/>
                  </a:cubicBezTo>
                  <a:cubicBezTo>
                    <a:pt x="367" y="285"/>
                    <a:pt x="368" y="284"/>
                    <a:pt x="369" y="284"/>
                  </a:cubicBezTo>
                  <a:cubicBezTo>
                    <a:pt x="370" y="284"/>
                    <a:pt x="371" y="283"/>
                    <a:pt x="372" y="283"/>
                  </a:cubicBezTo>
                  <a:cubicBezTo>
                    <a:pt x="374" y="282"/>
                    <a:pt x="375" y="282"/>
                    <a:pt x="377" y="282"/>
                  </a:cubicBezTo>
                  <a:cubicBezTo>
                    <a:pt x="378" y="281"/>
                    <a:pt x="380" y="280"/>
                    <a:pt x="381" y="280"/>
                  </a:cubicBezTo>
                  <a:cubicBezTo>
                    <a:pt x="381" y="280"/>
                    <a:pt x="381" y="280"/>
                    <a:pt x="381" y="280"/>
                  </a:cubicBezTo>
                  <a:cubicBezTo>
                    <a:pt x="382" y="280"/>
                    <a:pt x="382" y="280"/>
                    <a:pt x="383" y="280"/>
                  </a:cubicBezTo>
                  <a:cubicBezTo>
                    <a:pt x="384" y="280"/>
                    <a:pt x="385" y="278"/>
                    <a:pt x="386" y="279"/>
                  </a:cubicBezTo>
                  <a:cubicBezTo>
                    <a:pt x="388" y="278"/>
                    <a:pt x="389" y="277"/>
                    <a:pt x="391" y="277"/>
                  </a:cubicBezTo>
                  <a:cubicBezTo>
                    <a:pt x="391" y="276"/>
                    <a:pt x="392" y="275"/>
                    <a:pt x="393" y="275"/>
                  </a:cubicBezTo>
                  <a:cubicBezTo>
                    <a:pt x="394" y="276"/>
                    <a:pt x="394" y="275"/>
                    <a:pt x="395" y="275"/>
                  </a:cubicBezTo>
                  <a:cubicBezTo>
                    <a:pt x="396" y="275"/>
                    <a:pt x="397" y="274"/>
                    <a:pt x="398" y="274"/>
                  </a:cubicBezTo>
                  <a:cubicBezTo>
                    <a:pt x="399" y="274"/>
                    <a:pt x="400" y="274"/>
                    <a:pt x="402" y="274"/>
                  </a:cubicBezTo>
                  <a:cubicBezTo>
                    <a:pt x="403" y="274"/>
                    <a:pt x="404" y="273"/>
                    <a:pt x="405" y="272"/>
                  </a:cubicBezTo>
                  <a:cubicBezTo>
                    <a:pt x="406" y="273"/>
                    <a:pt x="406" y="272"/>
                    <a:pt x="407" y="272"/>
                  </a:cubicBezTo>
                  <a:cubicBezTo>
                    <a:pt x="408" y="271"/>
                    <a:pt x="409" y="271"/>
                    <a:pt x="410" y="270"/>
                  </a:cubicBezTo>
                  <a:cubicBezTo>
                    <a:pt x="411" y="270"/>
                    <a:pt x="411" y="269"/>
                    <a:pt x="412" y="269"/>
                  </a:cubicBezTo>
                  <a:cubicBezTo>
                    <a:pt x="413" y="268"/>
                    <a:pt x="413" y="267"/>
                    <a:pt x="414" y="266"/>
                  </a:cubicBezTo>
                  <a:cubicBezTo>
                    <a:pt x="414" y="267"/>
                    <a:pt x="415" y="267"/>
                    <a:pt x="416" y="268"/>
                  </a:cubicBezTo>
                  <a:cubicBezTo>
                    <a:pt x="416" y="267"/>
                    <a:pt x="417" y="266"/>
                    <a:pt x="417" y="265"/>
                  </a:cubicBezTo>
                  <a:cubicBezTo>
                    <a:pt x="419" y="265"/>
                    <a:pt x="421" y="264"/>
                    <a:pt x="422" y="264"/>
                  </a:cubicBezTo>
                  <a:cubicBezTo>
                    <a:pt x="422" y="264"/>
                    <a:pt x="422" y="264"/>
                    <a:pt x="422" y="264"/>
                  </a:cubicBezTo>
                  <a:cubicBezTo>
                    <a:pt x="422" y="264"/>
                    <a:pt x="422" y="264"/>
                    <a:pt x="422" y="264"/>
                  </a:cubicBezTo>
                  <a:cubicBezTo>
                    <a:pt x="423" y="263"/>
                    <a:pt x="424" y="262"/>
                    <a:pt x="423" y="261"/>
                  </a:cubicBezTo>
                  <a:cubicBezTo>
                    <a:pt x="423" y="261"/>
                    <a:pt x="423" y="261"/>
                    <a:pt x="423" y="261"/>
                  </a:cubicBezTo>
                  <a:cubicBezTo>
                    <a:pt x="426" y="261"/>
                    <a:pt x="427" y="259"/>
                    <a:pt x="429" y="259"/>
                  </a:cubicBezTo>
                  <a:close/>
                  <a:moveTo>
                    <a:pt x="276" y="253"/>
                  </a:moveTo>
                  <a:cubicBezTo>
                    <a:pt x="276" y="255"/>
                    <a:pt x="274" y="254"/>
                    <a:pt x="275" y="256"/>
                  </a:cubicBezTo>
                  <a:cubicBezTo>
                    <a:pt x="276" y="255"/>
                    <a:pt x="276" y="255"/>
                    <a:pt x="277" y="256"/>
                  </a:cubicBezTo>
                  <a:cubicBezTo>
                    <a:pt x="277" y="256"/>
                    <a:pt x="277" y="256"/>
                    <a:pt x="277" y="256"/>
                  </a:cubicBezTo>
                  <a:cubicBezTo>
                    <a:pt x="277" y="255"/>
                    <a:pt x="277" y="253"/>
                    <a:pt x="276" y="253"/>
                  </a:cubicBezTo>
                  <a:close/>
                  <a:moveTo>
                    <a:pt x="149" y="348"/>
                  </a:moveTo>
                  <a:cubicBezTo>
                    <a:pt x="149" y="347"/>
                    <a:pt x="148" y="346"/>
                    <a:pt x="147" y="346"/>
                  </a:cubicBezTo>
                  <a:cubicBezTo>
                    <a:pt x="147" y="348"/>
                    <a:pt x="149" y="348"/>
                    <a:pt x="148" y="350"/>
                  </a:cubicBezTo>
                  <a:cubicBezTo>
                    <a:pt x="149" y="351"/>
                    <a:pt x="147" y="347"/>
                    <a:pt x="149" y="348"/>
                  </a:cubicBezTo>
                  <a:close/>
                  <a:moveTo>
                    <a:pt x="356" y="285"/>
                  </a:moveTo>
                  <a:cubicBezTo>
                    <a:pt x="356" y="286"/>
                    <a:pt x="355" y="286"/>
                    <a:pt x="353" y="287"/>
                  </a:cubicBezTo>
                  <a:cubicBezTo>
                    <a:pt x="353" y="288"/>
                    <a:pt x="352" y="288"/>
                    <a:pt x="352" y="289"/>
                  </a:cubicBezTo>
                  <a:cubicBezTo>
                    <a:pt x="351" y="290"/>
                    <a:pt x="348" y="290"/>
                    <a:pt x="348" y="292"/>
                  </a:cubicBezTo>
                  <a:cubicBezTo>
                    <a:pt x="350" y="293"/>
                    <a:pt x="350" y="291"/>
                    <a:pt x="352" y="291"/>
                  </a:cubicBezTo>
                  <a:cubicBezTo>
                    <a:pt x="353" y="291"/>
                    <a:pt x="353" y="291"/>
                    <a:pt x="354" y="291"/>
                  </a:cubicBezTo>
                  <a:cubicBezTo>
                    <a:pt x="355" y="290"/>
                    <a:pt x="355" y="289"/>
                    <a:pt x="356" y="287"/>
                  </a:cubicBezTo>
                  <a:cubicBezTo>
                    <a:pt x="357" y="287"/>
                    <a:pt x="359" y="287"/>
                    <a:pt x="359" y="285"/>
                  </a:cubicBezTo>
                  <a:cubicBezTo>
                    <a:pt x="359" y="284"/>
                    <a:pt x="358" y="285"/>
                    <a:pt x="356" y="285"/>
                  </a:cubicBezTo>
                  <a:close/>
                  <a:moveTo>
                    <a:pt x="163" y="330"/>
                  </a:moveTo>
                  <a:cubicBezTo>
                    <a:pt x="163" y="330"/>
                    <a:pt x="163" y="330"/>
                    <a:pt x="163" y="330"/>
                  </a:cubicBezTo>
                  <a:cubicBezTo>
                    <a:pt x="163" y="330"/>
                    <a:pt x="163" y="330"/>
                    <a:pt x="163" y="330"/>
                  </a:cubicBezTo>
                  <a:cubicBezTo>
                    <a:pt x="162" y="330"/>
                    <a:pt x="162" y="330"/>
                    <a:pt x="162" y="330"/>
                  </a:cubicBezTo>
                  <a:cubicBezTo>
                    <a:pt x="162" y="330"/>
                    <a:pt x="162" y="330"/>
                    <a:pt x="162" y="330"/>
                  </a:cubicBezTo>
                  <a:cubicBezTo>
                    <a:pt x="161" y="331"/>
                    <a:pt x="160" y="331"/>
                    <a:pt x="161" y="332"/>
                  </a:cubicBezTo>
                  <a:cubicBezTo>
                    <a:pt x="161" y="332"/>
                    <a:pt x="162" y="331"/>
                    <a:pt x="162" y="331"/>
                  </a:cubicBezTo>
                  <a:cubicBezTo>
                    <a:pt x="162" y="331"/>
                    <a:pt x="163" y="331"/>
                    <a:pt x="163" y="330"/>
                  </a:cubicBezTo>
                  <a:cubicBezTo>
                    <a:pt x="163" y="330"/>
                    <a:pt x="163" y="330"/>
                    <a:pt x="163" y="330"/>
                  </a:cubicBezTo>
                  <a:cubicBezTo>
                    <a:pt x="163" y="330"/>
                    <a:pt x="163" y="330"/>
                    <a:pt x="163" y="330"/>
                  </a:cubicBezTo>
                  <a:close/>
                  <a:moveTo>
                    <a:pt x="324" y="300"/>
                  </a:moveTo>
                  <a:cubicBezTo>
                    <a:pt x="324" y="300"/>
                    <a:pt x="323" y="299"/>
                    <a:pt x="322" y="300"/>
                  </a:cubicBezTo>
                  <a:cubicBezTo>
                    <a:pt x="322" y="300"/>
                    <a:pt x="321" y="300"/>
                    <a:pt x="322" y="301"/>
                  </a:cubicBezTo>
                  <a:cubicBezTo>
                    <a:pt x="323" y="302"/>
                    <a:pt x="323" y="301"/>
                    <a:pt x="324" y="301"/>
                  </a:cubicBezTo>
                  <a:cubicBezTo>
                    <a:pt x="326" y="301"/>
                    <a:pt x="327" y="300"/>
                    <a:pt x="328" y="300"/>
                  </a:cubicBezTo>
                  <a:cubicBezTo>
                    <a:pt x="328" y="300"/>
                    <a:pt x="329" y="300"/>
                    <a:pt x="329" y="299"/>
                  </a:cubicBezTo>
                  <a:cubicBezTo>
                    <a:pt x="329" y="299"/>
                    <a:pt x="328" y="298"/>
                    <a:pt x="328" y="298"/>
                  </a:cubicBezTo>
                  <a:cubicBezTo>
                    <a:pt x="327" y="299"/>
                    <a:pt x="326" y="299"/>
                    <a:pt x="324" y="300"/>
                  </a:cubicBezTo>
                  <a:close/>
                  <a:moveTo>
                    <a:pt x="338" y="296"/>
                  </a:moveTo>
                  <a:cubicBezTo>
                    <a:pt x="340" y="296"/>
                    <a:pt x="340" y="295"/>
                    <a:pt x="342" y="295"/>
                  </a:cubicBezTo>
                  <a:cubicBezTo>
                    <a:pt x="342" y="294"/>
                    <a:pt x="343" y="295"/>
                    <a:pt x="344" y="294"/>
                  </a:cubicBezTo>
                  <a:cubicBezTo>
                    <a:pt x="343" y="293"/>
                    <a:pt x="343" y="293"/>
                    <a:pt x="342" y="293"/>
                  </a:cubicBezTo>
                  <a:cubicBezTo>
                    <a:pt x="341" y="294"/>
                    <a:pt x="338" y="294"/>
                    <a:pt x="338" y="296"/>
                  </a:cubicBezTo>
                  <a:close/>
                  <a:moveTo>
                    <a:pt x="146" y="387"/>
                  </a:moveTo>
                  <a:cubicBezTo>
                    <a:pt x="146" y="387"/>
                    <a:pt x="146" y="386"/>
                    <a:pt x="146" y="386"/>
                  </a:cubicBezTo>
                  <a:cubicBezTo>
                    <a:pt x="146" y="386"/>
                    <a:pt x="147" y="386"/>
                    <a:pt x="147" y="386"/>
                  </a:cubicBezTo>
                  <a:cubicBezTo>
                    <a:pt x="147" y="386"/>
                    <a:pt x="147" y="385"/>
                    <a:pt x="148" y="385"/>
                  </a:cubicBezTo>
                  <a:cubicBezTo>
                    <a:pt x="146" y="384"/>
                    <a:pt x="146" y="385"/>
                    <a:pt x="146" y="386"/>
                  </a:cubicBezTo>
                  <a:cubicBezTo>
                    <a:pt x="146" y="386"/>
                    <a:pt x="146" y="386"/>
                    <a:pt x="145" y="386"/>
                  </a:cubicBezTo>
                  <a:cubicBezTo>
                    <a:pt x="146" y="386"/>
                    <a:pt x="145" y="386"/>
                    <a:pt x="145" y="386"/>
                  </a:cubicBezTo>
                  <a:cubicBezTo>
                    <a:pt x="145" y="387"/>
                    <a:pt x="145" y="387"/>
                    <a:pt x="144" y="388"/>
                  </a:cubicBezTo>
                  <a:cubicBezTo>
                    <a:pt x="144" y="388"/>
                    <a:pt x="144" y="388"/>
                    <a:pt x="144" y="388"/>
                  </a:cubicBezTo>
                  <a:cubicBezTo>
                    <a:pt x="144" y="388"/>
                    <a:pt x="144" y="388"/>
                    <a:pt x="144" y="388"/>
                  </a:cubicBezTo>
                  <a:cubicBezTo>
                    <a:pt x="144" y="389"/>
                    <a:pt x="143" y="388"/>
                    <a:pt x="143" y="389"/>
                  </a:cubicBezTo>
                  <a:cubicBezTo>
                    <a:pt x="143" y="389"/>
                    <a:pt x="143" y="389"/>
                    <a:pt x="143" y="389"/>
                  </a:cubicBezTo>
                  <a:cubicBezTo>
                    <a:pt x="144" y="389"/>
                    <a:pt x="144" y="389"/>
                    <a:pt x="145" y="388"/>
                  </a:cubicBezTo>
                  <a:cubicBezTo>
                    <a:pt x="145" y="387"/>
                    <a:pt x="146" y="387"/>
                    <a:pt x="146" y="387"/>
                  </a:cubicBezTo>
                  <a:close/>
                  <a:moveTo>
                    <a:pt x="187" y="312"/>
                  </a:moveTo>
                  <a:cubicBezTo>
                    <a:pt x="188" y="311"/>
                    <a:pt x="189" y="309"/>
                    <a:pt x="187" y="309"/>
                  </a:cubicBezTo>
                  <a:cubicBezTo>
                    <a:pt x="186" y="310"/>
                    <a:pt x="186" y="311"/>
                    <a:pt x="187" y="312"/>
                  </a:cubicBezTo>
                  <a:close/>
                  <a:moveTo>
                    <a:pt x="190" y="308"/>
                  </a:moveTo>
                  <a:cubicBezTo>
                    <a:pt x="190" y="308"/>
                    <a:pt x="191" y="307"/>
                    <a:pt x="191" y="307"/>
                  </a:cubicBezTo>
                  <a:cubicBezTo>
                    <a:pt x="189" y="306"/>
                    <a:pt x="189" y="308"/>
                    <a:pt x="190" y="308"/>
                  </a:cubicBezTo>
                  <a:close/>
                  <a:moveTo>
                    <a:pt x="186" y="311"/>
                  </a:moveTo>
                  <a:cubicBezTo>
                    <a:pt x="185" y="310"/>
                    <a:pt x="186" y="309"/>
                    <a:pt x="185" y="309"/>
                  </a:cubicBezTo>
                  <a:cubicBezTo>
                    <a:pt x="184" y="310"/>
                    <a:pt x="183" y="310"/>
                    <a:pt x="183" y="312"/>
                  </a:cubicBezTo>
                  <a:cubicBezTo>
                    <a:pt x="182" y="313"/>
                    <a:pt x="181" y="312"/>
                    <a:pt x="181" y="314"/>
                  </a:cubicBezTo>
                  <a:cubicBezTo>
                    <a:pt x="181" y="314"/>
                    <a:pt x="182" y="315"/>
                    <a:pt x="183" y="315"/>
                  </a:cubicBezTo>
                  <a:cubicBezTo>
                    <a:pt x="183" y="314"/>
                    <a:pt x="184" y="314"/>
                    <a:pt x="184" y="314"/>
                  </a:cubicBezTo>
                  <a:cubicBezTo>
                    <a:pt x="185" y="313"/>
                    <a:pt x="184" y="313"/>
                    <a:pt x="184" y="312"/>
                  </a:cubicBezTo>
                  <a:cubicBezTo>
                    <a:pt x="185" y="311"/>
                    <a:pt x="186" y="312"/>
                    <a:pt x="186" y="311"/>
                  </a:cubicBezTo>
                  <a:close/>
                  <a:moveTo>
                    <a:pt x="165" y="328"/>
                  </a:moveTo>
                  <a:cubicBezTo>
                    <a:pt x="164" y="328"/>
                    <a:pt x="163" y="329"/>
                    <a:pt x="163" y="330"/>
                  </a:cubicBezTo>
                  <a:cubicBezTo>
                    <a:pt x="164" y="330"/>
                    <a:pt x="164" y="329"/>
                    <a:pt x="165" y="328"/>
                  </a:cubicBezTo>
                  <a:close/>
                  <a:moveTo>
                    <a:pt x="177" y="318"/>
                  </a:moveTo>
                  <a:cubicBezTo>
                    <a:pt x="179" y="319"/>
                    <a:pt x="180" y="317"/>
                    <a:pt x="178" y="317"/>
                  </a:cubicBezTo>
                  <a:lnTo>
                    <a:pt x="177" y="318"/>
                  </a:lnTo>
                  <a:close/>
                  <a:moveTo>
                    <a:pt x="170" y="323"/>
                  </a:moveTo>
                  <a:cubicBezTo>
                    <a:pt x="170" y="322"/>
                    <a:pt x="169" y="322"/>
                    <a:pt x="168" y="323"/>
                  </a:cubicBezTo>
                  <a:cubicBezTo>
                    <a:pt x="169" y="324"/>
                    <a:pt x="170" y="324"/>
                    <a:pt x="170" y="323"/>
                  </a:cubicBezTo>
                  <a:close/>
                  <a:moveTo>
                    <a:pt x="166" y="325"/>
                  </a:moveTo>
                  <a:cubicBezTo>
                    <a:pt x="166" y="326"/>
                    <a:pt x="166" y="326"/>
                    <a:pt x="166" y="327"/>
                  </a:cubicBezTo>
                  <a:cubicBezTo>
                    <a:pt x="167" y="326"/>
                    <a:pt x="168" y="326"/>
                    <a:pt x="168" y="325"/>
                  </a:cubicBezTo>
                  <a:cubicBezTo>
                    <a:pt x="167" y="325"/>
                    <a:pt x="167" y="325"/>
                    <a:pt x="166" y="325"/>
                  </a:cubicBezTo>
                  <a:close/>
                  <a:moveTo>
                    <a:pt x="168" y="327"/>
                  </a:moveTo>
                  <a:cubicBezTo>
                    <a:pt x="170" y="328"/>
                    <a:pt x="170" y="327"/>
                    <a:pt x="171" y="326"/>
                  </a:cubicBezTo>
                  <a:cubicBezTo>
                    <a:pt x="172" y="326"/>
                    <a:pt x="173" y="325"/>
                    <a:pt x="173" y="324"/>
                  </a:cubicBezTo>
                  <a:cubicBezTo>
                    <a:pt x="173" y="324"/>
                    <a:pt x="173" y="324"/>
                    <a:pt x="172" y="323"/>
                  </a:cubicBezTo>
                  <a:cubicBezTo>
                    <a:pt x="172" y="324"/>
                    <a:pt x="172" y="324"/>
                    <a:pt x="171" y="323"/>
                  </a:cubicBezTo>
                  <a:cubicBezTo>
                    <a:pt x="170" y="325"/>
                    <a:pt x="168" y="326"/>
                    <a:pt x="168" y="327"/>
                  </a:cubicBezTo>
                  <a:close/>
                  <a:moveTo>
                    <a:pt x="174" y="322"/>
                  </a:moveTo>
                  <a:cubicBezTo>
                    <a:pt x="175" y="323"/>
                    <a:pt x="175" y="322"/>
                    <a:pt x="176" y="321"/>
                  </a:cubicBezTo>
                  <a:cubicBezTo>
                    <a:pt x="176" y="321"/>
                    <a:pt x="177" y="320"/>
                    <a:pt x="177" y="319"/>
                  </a:cubicBezTo>
                  <a:cubicBezTo>
                    <a:pt x="176" y="319"/>
                    <a:pt x="176" y="318"/>
                    <a:pt x="175" y="317"/>
                  </a:cubicBezTo>
                  <a:cubicBezTo>
                    <a:pt x="174" y="319"/>
                    <a:pt x="175" y="319"/>
                    <a:pt x="175" y="320"/>
                  </a:cubicBezTo>
                  <a:cubicBezTo>
                    <a:pt x="175" y="321"/>
                    <a:pt x="173" y="321"/>
                    <a:pt x="174" y="322"/>
                  </a:cubicBezTo>
                  <a:close/>
                  <a:moveTo>
                    <a:pt x="612" y="103"/>
                  </a:moveTo>
                  <a:cubicBezTo>
                    <a:pt x="618" y="113"/>
                    <a:pt x="623" y="123"/>
                    <a:pt x="626" y="134"/>
                  </a:cubicBezTo>
                  <a:cubicBezTo>
                    <a:pt x="627" y="136"/>
                    <a:pt x="627" y="139"/>
                    <a:pt x="628" y="141"/>
                  </a:cubicBezTo>
                  <a:cubicBezTo>
                    <a:pt x="628" y="141"/>
                    <a:pt x="628" y="141"/>
                    <a:pt x="628" y="141"/>
                  </a:cubicBezTo>
                  <a:cubicBezTo>
                    <a:pt x="627" y="141"/>
                    <a:pt x="628" y="142"/>
                    <a:pt x="628" y="143"/>
                  </a:cubicBezTo>
                  <a:cubicBezTo>
                    <a:pt x="628" y="144"/>
                    <a:pt x="628" y="144"/>
                    <a:pt x="628" y="145"/>
                  </a:cubicBezTo>
                  <a:cubicBezTo>
                    <a:pt x="628" y="146"/>
                    <a:pt x="630" y="147"/>
                    <a:pt x="630" y="149"/>
                  </a:cubicBezTo>
                  <a:cubicBezTo>
                    <a:pt x="630" y="149"/>
                    <a:pt x="630" y="149"/>
                    <a:pt x="630" y="149"/>
                  </a:cubicBezTo>
                  <a:cubicBezTo>
                    <a:pt x="630" y="150"/>
                    <a:pt x="630" y="150"/>
                    <a:pt x="630" y="150"/>
                  </a:cubicBezTo>
                  <a:cubicBezTo>
                    <a:pt x="630" y="151"/>
                    <a:pt x="630" y="151"/>
                    <a:pt x="630" y="152"/>
                  </a:cubicBezTo>
                  <a:cubicBezTo>
                    <a:pt x="631" y="152"/>
                    <a:pt x="630" y="152"/>
                    <a:pt x="630" y="152"/>
                  </a:cubicBezTo>
                  <a:cubicBezTo>
                    <a:pt x="631" y="154"/>
                    <a:pt x="631" y="155"/>
                    <a:pt x="631" y="156"/>
                  </a:cubicBezTo>
                  <a:cubicBezTo>
                    <a:pt x="630" y="156"/>
                    <a:pt x="631" y="157"/>
                    <a:pt x="630" y="158"/>
                  </a:cubicBezTo>
                  <a:cubicBezTo>
                    <a:pt x="630" y="159"/>
                    <a:pt x="631" y="160"/>
                    <a:pt x="630" y="161"/>
                  </a:cubicBezTo>
                  <a:cubicBezTo>
                    <a:pt x="632" y="164"/>
                    <a:pt x="632" y="167"/>
                    <a:pt x="633" y="171"/>
                  </a:cubicBezTo>
                  <a:cubicBezTo>
                    <a:pt x="632" y="173"/>
                    <a:pt x="634" y="175"/>
                    <a:pt x="634" y="177"/>
                  </a:cubicBezTo>
                  <a:cubicBezTo>
                    <a:pt x="634" y="178"/>
                    <a:pt x="633" y="179"/>
                    <a:pt x="633" y="179"/>
                  </a:cubicBezTo>
                  <a:cubicBezTo>
                    <a:pt x="633" y="180"/>
                    <a:pt x="634" y="180"/>
                    <a:pt x="633" y="180"/>
                  </a:cubicBezTo>
                  <a:cubicBezTo>
                    <a:pt x="633" y="180"/>
                    <a:pt x="633" y="181"/>
                    <a:pt x="633" y="181"/>
                  </a:cubicBezTo>
                  <a:cubicBezTo>
                    <a:pt x="633" y="182"/>
                    <a:pt x="633" y="182"/>
                    <a:pt x="633" y="183"/>
                  </a:cubicBezTo>
                  <a:cubicBezTo>
                    <a:pt x="633" y="184"/>
                    <a:pt x="634" y="184"/>
                    <a:pt x="634" y="185"/>
                  </a:cubicBezTo>
                  <a:cubicBezTo>
                    <a:pt x="635" y="186"/>
                    <a:pt x="633" y="188"/>
                    <a:pt x="633" y="189"/>
                  </a:cubicBezTo>
                  <a:cubicBezTo>
                    <a:pt x="633" y="189"/>
                    <a:pt x="633" y="190"/>
                    <a:pt x="633" y="190"/>
                  </a:cubicBezTo>
                  <a:cubicBezTo>
                    <a:pt x="633" y="192"/>
                    <a:pt x="632" y="194"/>
                    <a:pt x="632" y="195"/>
                  </a:cubicBezTo>
                  <a:cubicBezTo>
                    <a:pt x="633" y="197"/>
                    <a:pt x="632" y="200"/>
                    <a:pt x="632" y="203"/>
                  </a:cubicBezTo>
                  <a:cubicBezTo>
                    <a:pt x="632" y="204"/>
                    <a:pt x="632" y="205"/>
                    <a:pt x="631" y="205"/>
                  </a:cubicBezTo>
                  <a:cubicBezTo>
                    <a:pt x="632" y="205"/>
                    <a:pt x="632" y="205"/>
                    <a:pt x="632" y="205"/>
                  </a:cubicBezTo>
                  <a:cubicBezTo>
                    <a:pt x="631" y="207"/>
                    <a:pt x="632" y="209"/>
                    <a:pt x="631" y="211"/>
                  </a:cubicBezTo>
                  <a:cubicBezTo>
                    <a:pt x="631" y="212"/>
                    <a:pt x="631" y="213"/>
                    <a:pt x="631" y="214"/>
                  </a:cubicBezTo>
                  <a:cubicBezTo>
                    <a:pt x="631" y="214"/>
                    <a:pt x="631" y="214"/>
                    <a:pt x="630" y="215"/>
                  </a:cubicBezTo>
                  <a:cubicBezTo>
                    <a:pt x="630" y="215"/>
                    <a:pt x="630" y="215"/>
                    <a:pt x="630" y="215"/>
                  </a:cubicBezTo>
                  <a:cubicBezTo>
                    <a:pt x="630" y="216"/>
                    <a:pt x="630" y="217"/>
                    <a:pt x="630" y="218"/>
                  </a:cubicBezTo>
                  <a:cubicBezTo>
                    <a:pt x="630" y="218"/>
                    <a:pt x="630" y="219"/>
                    <a:pt x="630" y="219"/>
                  </a:cubicBezTo>
                  <a:cubicBezTo>
                    <a:pt x="631" y="221"/>
                    <a:pt x="628" y="222"/>
                    <a:pt x="629" y="223"/>
                  </a:cubicBezTo>
                  <a:cubicBezTo>
                    <a:pt x="629" y="223"/>
                    <a:pt x="628" y="224"/>
                    <a:pt x="628" y="224"/>
                  </a:cubicBezTo>
                  <a:cubicBezTo>
                    <a:pt x="628" y="226"/>
                    <a:pt x="627" y="227"/>
                    <a:pt x="626" y="229"/>
                  </a:cubicBezTo>
                  <a:cubicBezTo>
                    <a:pt x="627" y="231"/>
                    <a:pt x="626" y="234"/>
                    <a:pt x="625" y="236"/>
                  </a:cubicBezTo>
                  <a:cubicBezTo>
                    <a:pt x="625" y="237"/>
                    <a:pt x="625" y="238"/>
                    <a:pt x="624" y="238"/>
                  </a:cubicBezTo>
                  <a:cubicBezTo>
                    <a:pt x="625" y="239"/>
                    <a:pt x="625" y="239"/>
                    <a:pt x="625" y="240"/>
                  </a:cubicBezTo>
                  <a:cubicBezTo>
                    <a:pt x="625" y="240"/>
                    <a:pt x="625" y="239"/>
                    <a:pt x="625" y="239"/>
                  </a:cubicBezTo>
                  <a:cubicBezTo>
                    <a:pt x="625" y="240"/>
                    <a:pt x="625" y="240"/>
                    <a:pt x="625" y="241"/>
                  </a:cubicBezTo>
                  <a:cubicBezTo>
                    <a:pt x="625" y="241"/>
                    <a:pt x="625" y="242"/>
                    <a:pt x="625" y="242"/>
                  </a:cubicBezTo>
                  <a:cubicBezTo>
                    <a:pt x="625" y="242"/>
                    <a:pt x="624" y="243"/>
                    <a:pt x="624" y="243"/>
                  </a:cubicBezTo>
                  <a:cubicBezTo>
                    <a:pt x="624" y="244"/>
                    <a:pt x="624" y="245"/>
                    <a:pt x="624" y="245"/>
                  </a:cubicBezTo>
                  <a:cubicBezTo>
                    <a:pt x="624" y="246"/>
                    <a:pt x="624" y="246"/>
                    <a:pt x="624" y="247"/>
                  </a:cubicBezTo>
                  <a:cubicBezTo>
                    <a:pt x="624" y="247"/>
                    <a:pt x="624" y="247"/>
                    <a:pt x="624" y="247"/>
                  </a:cubicBezTo>
                  <a:cubicBezTo>
                    <a:pt x="623" y="247"/>
                    <a:pt x="624" y="248"/>
                    <a:pt x="624" y="248"/>
                  </a:cubicBezTo>
                  <a:cubicBezTo>
                    <a:pt x="624" y="248"/>
                    <a:pt x="623" y="248"/>
                    <a:pt x="623" y="248"/>
                  </a:cubicBezTo>
                  <a:cubicBezTo>
                    <a:pt x="623" y="249"/>
                    <a:pt x="624" y="251"/>
                    <a:pt x="624" y="251"/>
                  </a:cubicBezTo>
                  <a:cubicBezTo>
                    <a:pt x="624" y="250"/>
                    <a:pt x="624" y="251"/>
                    <a:pt x="625" y="251"/>
                  </a:cubicBezTo>
                  <a:cubicBezTo>
                    <a:pt x="624" y="253"/>
                    <a:pt x="624" y="254"/>
                    <a:pt x="624" y="256"/>
                  </a:cubicBezTo>
                  <a:cubicBezTo>
                    <a:pt x="624" y="256"/>
                    <a:pt x="624" y="257"/>
                    <a:pt x="624" y="257"/>
                  </a:cubicBezTo>
                  <a:cubicBezTo>
                    <a:pt x="623" y="258"/>
                    <a:pt x="623" y="256"/>
                    <a:pt x="623" y="255"/>
                  </a:cubicBezTo>
                  <a:cubicBezTo>
                    <a:pt x="623" y="255"/>
                    <a:pt x="624" y="251"/>
                    <a:pt x="622" y="252"/>
                  </a:cubicBezTo>
                  <a:cubicBezTo>
                    <a:pt x="623" y="254"/>
                    <a:pt x="622" y="255"/>
                    <a:pt x="622" y="255"/>
                  </a:cubicBezTo>
                  <a:cubicBezTo>
                    <a:pt x="622" y="256"/>
                    <a:pt x="622" y="257"/>
                    <a:pt x="621" y="257"/>
                  </a:cubicBezTo>
                  <a:cubicBezTo>
                    <a:pt x="621" y="258"/>
                    <a:pt x="621" y="260"/>
                    <a:pt x="621" y="261"/>
                  </a:cubicBezTo>
                  <a:cubicBezTo>
                    <a:pt x="620" y="262"/>
                    <a:pt x="621" y="262"/>
                    <a:pt x="621" y="264"/>
                  </a:cubicBezTo>
                  <a:cubicBezTo>
                    <a:pt x="621" y="265"/>
                    <a:pt x="620" y="264"/>
                    <a:pt x="621" y="266"/>
                  </a:cubicBezTo>
                  <a:cubicBezTo>
                    <a:pt x="621" y="266"/>
                    <a:pt x="621" y="267"/>
                    <a:pt x="621" y="267"/>
                  </a:cubicBezTo>
                  <a:cubicBezTo>
                    <a:pt x="621" y="266"/>
                    <a:pt x="623" y="263"/>
                    <a:pt x="623" y="262"/>
                  </a:cubicBezTo>
                  <a:cubicBezTo>
                    <a:pt x="623" y="262"/>
                    <a:pt x="623" y="261"/>
                    <a:pt x="624" y="260"/>
                  </a:cubicBezTo>
                  <a:cubicBezTo>
                    <a:pt x="624" y="260"/>
                    <a:pt x="624" y="260"/>
                    <a:pt x="624" y="260"/>
                  </a:cubicBezTo>
                  <a:cubicBezTo>
                    <a:pt x="623" y="265"/>
                    <a:pt x="624" y="272"/>
                    <a:pt x="622" y="276"/>
                  </a:cubicBezTo>
                  <a:cubicBezTo>
                    <a:pt x="622" y="276"/>
                    <a:pt x="622" y="276"/>
                    <a:pt x="622" y="276"/>
                  </a:cubicBezTo>
                  <a:cubicBezTo>
                    <a:pt x="621" y="277"/>
                    <a:pt x="622" y="273"/>
                    <a:pt x="621" y="273"/>
                  </a:cubicBezTo>
                  <a:cubicBezTo>
                    <a:pt x="620" y="273"/>
                    <a:pt x="621" y="274"/>
                    <a:pt x="621" y="275"/>
                  </a:cubicBezTo>
                  <a:cubicBezTo>
                    <a:pt x="621" y="277"/>
                    <a:pt x="621" y="280"/>
                    <a:pt x="621" y="282"/>
                  </a:cubicBezTo>
                  <a:cubicBezTo>
                    <a:pt x="621" y="283"/>
                    <a:pt x="620" y="284"/>
                    <a:pt x="621" y="284"/>
                  </a:cubicBezTo>
                  <a:cubicBezTo>
                    <a:pt x="621" y="284"/>
                    <a:pt x="621" y="289"/>
                    <a:pt x="621" y="289"/>
                  </a:cubicBezTo>
                  <a:cubicBezTo>
                    <a:pt x="621" y="289"/>
                    <a:pt x="621" y="290"/>
                    <a:pt x="621" y="290"/>
                  </a:cubicBezTo>
                  <a:cubicBezTo>
                    <a:pt x="621" y="291"/>
                    <a:pt x="622" y="291"/>
                    <a:pt x="622" y="292"/>
                  </a:cubicBezTo>
                  <a:cubicBezTo>
                    <a:pt x="621" y="293"/>
                    <a:pt x="622" y="295"/>
                    <a:pt x="622" y="297"/>
                  </a:cubicBezTo>
                  <a:cubicBezTo>
                    <a:pt x="622" y="298"/>
                    <a:pt x="622" y="299"/>
                    <a:pt x="622" y="300"/>
                  </a:cubicBezTo>
                  <a:cubicBezTo>
                    <a:pt x="622" y="301"/>
                    <a:pt x="623" y="301"/>
                    <a:pt x="623" y="302"/>
                  </a:cubicBezTo>
                  <a:cubicBezTo>
                    <a:pt x="624" y="305"/>
                    <a:pt x="624" y="308"/>
                    <a:pt x="626" y="309"/>
                  </a:cubicBezTo>
                  <a:cubicBezTo>
                    <a:pt x="625" y="309"/>
                    <a:pt x="625" y="309"/>
                    <a:pt x="624" y="309"/>
                  </a:cubicBezTo>
                  <a:cubicBezTo>
                    <a:pt x="625" y="311"/>
                    <a:pt x="625" y="312"/>
                    <a:pt x="626" y="313"/>
                  </a:cubicBezTo>
                  <a:cubicBezTo>
                    <a:pt x="625" y="315"/>
                    <a:pt x="628" y="317"/>
                    <a:pt x="627" y="319"/>
                  </a:cubicBezTo>
                  <a:cubicBezTo>
                    <a:pt x="628" y="319"/>
                    <a:pt x="628" y="319"/>
                    <a:pt x="629" y="320"/>
                  </a:cubicBezTo>
                  <a:cubicBezTo>
                    <a:pt x="629" y="321"/>
                    <a:pt x="628" y="321"/>
                    <a:pt x="628" y="321"/>
                  </a:cubicBezTo>
                  <a:cubicBezTo>
                    <a:pt x="628" y="322"/>
                    <a:pt x="629" y="322"/>
                    <a:pt x="630" y="322"/>
                  </a:cubicBezTo>
                  <a:cubicBezTo>
                    <a:pt x="630" y="323"/>
                    <a:pt x="631" y="324"/>
                    <a:pt x="631" y="325"/>
                  </a:cubicBezTo>
                  <a:cubicBezTo>
                    <a:pt x="632" y="327"/>
                    <a:pt x="634" y="329"/>
                    <a:pt x="635" y="331"/>
                  </a:cubicBezTo>
                  <a:cubicBezTo>
                    <a:pt x="635" y="331"/>
                    <a:pt x="635" y="332"/>
                    <a:pt x="635" y="332"/>
                  </a:cubicBezTo>
                  <a:cubicBezTo>
                    <a:pt x="636" y="334"/>
                    <a:pt x="638" y="335"/>
                    <a:pt x="637" y="337"/>
                  </a:cubicBezTo>
                  <a:cubicBezTo>
                    <a:pt x="639" y="337"/>
                    <a:pt x="639" y="339"/>
                    <a:pt x="641" y="340"/>
                  </a:cubicBezTo>
                  <a:cubicBezTo>
                    <a:pt x="641" y="337"/>
                    <a:pt x="638" y="336"/>
                    <a:pt x="637" y="334"/>
                  </a:cubicBezTo>
                  <a:cubicBezTo>
                    <a:pt x="637" y="334"/>
                    <a:pt x="637" y="332"/>
                    <a:pt x="636" y="332"/>
                  </a:cubicBezTo>
                  <a:cubicBezTo>
                    <a:pt x="636" y="331"/>
                    <a:pt x="636" y="331"/>
                    <a:pt x="636" y="331"/>
                  </a:cubicBezTo>
                  <a:cubicBezTo>
                    <a:pt x="636" y="331"/>
                    <a:pt x="636" y="331"/>
                    <a:pt x="636" y="331"/>
                  </a:cubicBezTo>
                  <a:cubicBezTo>
                    <a:pt x="638" y="333"/>
                    <a:pt x="639" y="335"/>
                    <a:pt x="640" y="336"/>
                  </a:cubicBezTo>
                  <a:cubicBezTo>
                    <a:pt x="641" y="337"/>
                    <a:pt x="642" y="338"/>
                    <a:pt x="643" y="339"/>
                  </a:cubicBezTo>
                  <a:cubicBezTo>
                    <a:pt x="642" y="339"/>
                    <a:pt x="642" y="339"/>
                    <a:pt x="642" y="340"/>
                  </a:cubicBezTo>
                  <a:cubicBezTo>
                    <a:pt x="642" y="340"/>
                    <a:pt x="643" y="340"/>
                    <a:pt x="643" y="341"/>
                  </a:cubicBezTo>
                  <a:cubicBezTo>
                    <a:pt x="643" y="341"/>
                    <a:pt x="643" y="342"/>
                    <a:pt x="643" y="342"/>
                  </a:cubicBezTo>
                  <a:cubicBezTo>
                    <a:pt x="643" y="342"/>
                    <a:pt x="644" y="342"/>
                    <a:pt x="644" y="343"/>
                  </a:cubicBezTo>
                  <a:cubicBezTo>
                    <a:pt x="644" y="343"/>
                    <a:pt x="644" y="343"/>
                    <a:pt x="644" y="343"/>
                  </a:cubicBezTo>
                  <a:cubicBezTo>
                    <a:pt x="644" y="343"/>
                    <a:pt x="645" y="343"/>
                    <a:pt x="645" y="343"/>
                  </a:cubicBezTo>
                  <a:cubicBezTo>
                    <a:pt x="645" y="344"/>
                    <a:pt x="645" y="344"/>
                    <a:pt x="646" y="344"/>
                  </a:cubicBezTo>
                  <a:cubicBezTo>
                    <a:pt x="646" y="344"/>
                    <a:pt x="646" y="345"/>
                    <a:pt x="646" y="345"/>
                  </a:cubicBezTo>
                  <a:cubicBezTo>
                    <a:pt x="648" y="346"/>
                    <a:pt x="649" y="347"/>
                    <a:pt x="650" y="348"/>
                  </a:cubicBezTo>
                  <a:cubicBezTo>
                    <a:pt x="651" y="348"/>
                    <a:pt x="651" y="348"/>
                    <a:pt x="651" y="348"/>
                  </a:cubicBezTo>
                  <a:cubicBezTo>
                    <a:pt x="651" y="348"/>
                    <a:pt x="652" y="349"/>
                    <a:pt x="652" y="349"/>
                  </a:cubicBezTo>
                  <a:cubicBezTo>
                    <a:pt x="653" y="349"/>
                    <a:pt x="654" y="350"/>
                    <a:pt x="654" y="350"/>
                  </a:cubicBezTo>
                  <a:cubicBezTo>
                    <a:pt x="656" y="351"/>
                    <a:pt x="657" y="352"/>
                    <a:pt x="659" y="352"/>
                  </a:cubicBezTo>
                  <a:cubicBezTo>
                    <a:pt x="659" y="352"/>
                    <a:pt x="659" y="353"/>
                    <a:pt x="660" y="353"/>
                  </a:cubicBezTo>
                  <a:cubicBezTo>
                    <a:pt x="660" y="353"/>
                    <a:pt x="660" y="352"/>
                    <a:pt x="660" y="353"/>
                  </a:cubicBezTo>
                  <a:cubicBezTo>
                    <a:pt x="661" y="353"/>
                    <a:pt x="661" y="353"/>
                    <a:pt x="661" y="353"/>
                  </a:cubicBezTo>
                  <a:cubicBezTo>
                    <a:pt x="662" y="353"/>
                    <a:pt x="662" y="353"/>
                    <a:pt x="663" y="353"/>
                  </a:cubicBezTo>
                  <a:cubicBezTo>
                    <a:pt x="663" y="353"/>
                    <a:pt x="663" y="353"/>
                    <a:pt x="663" y="354"/>
                  </a:cubicBezTo>
                  <a:cubicBezTo>
                    <a:pt x="664" y="354"/>
                    <a:pt x="665" y="353"/>
                    <a:pt x="666" y="353"/>
                  </a:cubicBezTo>
                  <a:cubicBezTo>
                    <a:pt x="666" y="353"/>
                    <a:pt x="666" y="354"/>
                    <a:pt x="666" y="354"/>
                  </a:cubicBezTo>
                  <a:cubicBezTo>
                    <a:pt x="667" y="354"/>
                    <a:pt x="667" y="353"/>
                    <a:pt x="667" y="354"/>
                  </a:cubicBezTo>
                  <a:cubicBezTo>
                    <a:pt x="668" y="354"/>
                    <a:pt x="669" y="354"/>
                    <a:pt x="669" y="354"/>
                  </a:cubicBezTo>
                  <a:cubicBezTo>
                    <a:pt x="670" y="354"/>
                    <a:pt x="670" y="354"/>
                    <a:pt x="670" y="353"/>
                  </a:cubicBezTo>
                  <a:cubicBezTo>
                    <a:pt x="671" y="353"/>
                    <a:pt x="671" y="354"/>
                    <a:pt x="672" y="353"/>
                  </a:cubicBezTo>
                  <a:cubicBezTo>
                    <a:pt x="672" y="353"/>
                    <a:pt x="672" y="353"/>
                    <a:pt x="672" y="353"/>
                  </a:cubicBezTo>
                  <a:cubicBezTo>
                    <a:pt x="673" y="353"/>
                    <a:pt x="673" y="353"/>
                    <a:pt x="673" y="353"/>
                  </a:cubicBezTo>
                  <a:cubicBezTo>
                    <a:pt x="674" y="353"/>
                    <a:pt x="674" y="352"/>
                    <a:pt x="676" y="353"/>
                  </a:cubicBezTo>
                  <a:cubicBezTo>
                    <a:pt x="676" y="352"/>
                    <a:pt x="676" y="352"/>
                    <a:pt x="677" y="352"/>
                  </a:cubicBezTo>
                  <a:cubicBezTo>
                    <a:pt x="677" y="352"/>
                    <a:pt x="677" y="352"/>
                    <a:pt x="677" y="352"/>
                  </a:cubicBezTo>
                  <a:cubicBezTo>
                    <a:pt x="678" y="351"/>
                    <a:pt x="679" y="351"/>
                    <a:pt x="680" y="351"/>
                  </a:cubicBezTo>
                  <a:cubicBezTo>
                    <a:pt x="680" y="351"/>
                    <a:pt x="680" y="350"/>
                    <a:pt x="680" y="350"/>
                  </a:cubicBezTo>
                  <a:cubicBezTo>
                    <a:pt x="680" y="350"/>
                    <a:pt x="681" y="350"/>
                    <a:pt x="681" y="350"/>
                  </a:cubicBezTo>
                  <a:cubicBezTo>
                    <a:pt x="681" y="350"/>
                    <a:pt x="681" y="350"/>
                    <a:pt x="681" y="350"/>
                  </a:cubicBezTo>
                  <a:cubicBezTo>
                    <a:pt x="682" y="350"/>
                    <a:pt x="682" y="350"/>
                    <a:pt x="682" y="349"/>
                  </a:cubicBezTo>
                  <a:cubicBezTo>
                    <a:pt x="683" y="349"/>
                    <a:pt x="683" y="349"/>
                    <a:pt x="684" y="349"/>
                  </a:cubicBezTo>
                  <a:cubicBezTo>
                    <a:pt x="684" y="349"/>
                    <a:pt x="685" y="348"/>
                    <a:pt x="685" y="348"/>
                  </a:cubicBezTo>
                  <a:cubicBezTo>
                    <a:pt x="685" y="348"/>
                    <a:pt x="687" y="347"/>
                    <a:pt x="688" y="345"/>
                  </a:cubicBezTo>
                  <a:cubicBezTo>
                    <a:pt x="688" y="346"/>
                    <a:pt x="688" y="346"/>
                    <a:pt x="688" y="346"/>
                  </a:cubicBezTo>
                  <a:cubicBezTo>
                    <a:pt x="688" y="345"/>
                    <a:pt x="689" y="345"/>
                    <a:pt x="690" y="344"/>
                  </a:cubicBezTo>
                  <a:cubicBezTo>
                    <a:pt x="690" y="344"/>
                    <a:pt x="690" y="344"/>
                    <a:pt x="690" y="344"/>
                  </a:cubicBezTo>
                  <a:cubicBezTo>
                    <a:pt x="690" y="344"/>
                    <a:pt x="690" y="344"/>
                    <a:pt x="691" y="343"/>
                  </a:cubicBezTo>
                  <a:cubicBezTo>
                    <a:pt x="691" y="343"/>
                    <a:pt x="692" y="342"/>
                    <a:pt x="692" y="341"/>
                  </a:cubicBezTo>
                  <a:cubicBezTo>
                    <a:pt x="693" y="340"/>
                    <a:pt x="695" y="337"/>
                    <a:pt x="694" y="338"/>
                  </a:cubicBezTo>
                  <a:cubicBezTo>
                    <a:pt x="693" y="339"/>
                    <a:pt x="693" y="339"/>
                    <a:pt x="693" y="339"/>
                  </a:cubicBezTo>
                  <a:cubicBezTo>
                    <a:pt x="692" y="340"/>
                    <a:pt x="690" y="342"/>
                    <a:pt x="690" y="343"/>
                  </a:cubicBezTo>
                  <a:cubicBezTo>
                    <a:pt x="689" y="343"/>
                    <a:pt x="689" y="343"/>
                    <a:pt x="689" y="344"/>
                  </a:cubicBezTo>
                  <a:cubicBezTo>
                    <a:pt x="689" y="344"/>
                    <a:pt x="689" y="344"/>
                    <a:pt x="689" y="344"/>
                  </a:cubicBezTo>
                  <a:cubicBezTo>
                    <a:pt x="689" y="343"/>
                    <a:pt x="689" y="343"/>
                    <a:pt x="689" y="343"/>
                  </a:cubicBezTo>
                  <a:cubicBezTo>
                    <a:pt x="688" y="344"/>
                    <a:pt x="687" y="346"/>
                    <a:pt x="687" y="346"/>
                  </a:cubicBezTo>
                  <a:cubicBezTo>
                    <a:pt x="685" y="347"/>
                    <a:pt x="684" y="348"/>
                    <a:pt x="683" y="349"/>
                  </a:cubicBezTo>
                  <a:cubicBezTo>
                    <a:pt x="681" y="348"/>
                    <a:pt x="681" y="350"/>
                    <a:pt x="680" y="349"/>
                  </a:cubicBezTo>
                  <a:cubicBezTo>
                    <a:pt x="686" y="346"/>
                    <a:pt x="692" y="340"/>
                    <a:pt x="695" y="335"/>
                  </a:cubicBezTo>
                  <a:cubicBezTo>
                    <a:pt x="697" y="339"/>
                    <a:pt x="700" y="339"/>
                    <a:pt x="703" y="343"/>
                  </a:cubicBezTo>
                  <a:cubicBezTo>
                    <a:pt x="708" y="349"/>
                    <a:pt x="715" y="351"/>
                    <a:pt x="723" y="352"/>
                  </a:cubicBezTo>
                  <a:cubicBezTo>
                    <a:pt x="732" y="353"/>
                    <a:pt x="742" y="348"/>
                    <a:pt x="749" y="340"/>
                  </a:cubicBezTo>
                  <a:cubicBezTo>
                    <a:pt x="754" y="332"/>
                    <a:pt x="757" y="323"/>
                    <a:pt x="758" y="312"/>
                  </a:cubicBezTo>
                  <a:cubicBezTo>
                    <a:pt x="758" y="281"/>
                    <a:pt x="735" y="282"/>
                    <a:pt x="735" y="282"/>
                  </a:cubicBezTo>
                  <a:cubicBezTo>
                    <a:pt x="736" y="282"/>
                    <a:pt x="750" y="252"/>
                    <a:pt x="731" y="233"/>
                  </a:cubicBezTo>
                  <a:cubicBezTo>
                    <a:pt x="727" y="229"/>
                    <a:pt x="720" y="226"/>
                    <a:pt x="714" y="225"/>
                  </a:cubicBezTo>
                  <a:cubicBezTo>
                    <a:pt x="685" y="218"/>
                    <a:pt x="672" y="245"/>
                    <a:pt x="670" y="252"/>
                  </a:cubicBezTo>
                  <a:cubicBezTo>
                    <a:pt x="663" y="289"/>
                    <a:pt x="703" y="294"/>
                    <a:pt x="712" y="277"/>
                  </a:cubicBezTo>
                  <a:cubicBezTo>
                    <a:pt x="705" y="306"/>
                    <a:pt x="676" y="293"/>
                    <a:pt x="668" y="281"/>
                  </a:cubicBezTo>
                  <a:cubicBezTo>
                    <a:pt x="662" y="271"/>
                    <a:pt x="661" y="257"/>
                    <a:pt x="658" y="244"/>
                  </a:cubicBezTo>
                  <a:cubicBezTo>
                    <a:pt x="654" y="223"/>
                    <a:pt x="656" y="200"/>
                    <a:pt x="652" y="179"/>
                  </a:cubicBezTo>
                  <a:cubicBezTo>
                    <a:pt x="647" y="150"/>
                    <a:pt x="637" y="122"/>
                    <a:pt x="620" y="98"/>
                  </a:cubicBezTo>
                  <a:cubicBezTo>
                    <a:pt x="609" y="82"/>
                    <a:pt x="594" y="70"/>
                    <a:pt x="580" y="57"/>
                  </a:cubicBezTo>
                  <a:cubicBezTo>
                    <a:pt x="588" y="64"/>
                    <a:pt x="612" y="103"/>
                    <a:pt x="612" y="103"/>
                  </a:cubicBezTo>
                  <a:close/>
                  <a:moveTo>
                    <a:pt x="626" y="238"/>
                  </a:moveTo>
                  <a:cubicBezTo>
                    <a:pt x="627" y="237"/>
                    <a:pt x="627" y="236"/>
                    <a:pt x="626" y="235"/>
                  </a:cubicBezTo>
                  <a:cubicBezTo>
                    <a:pt x="626" y="234"/>
                    <a:pt x="628" y="234"/>
                    <a:pt x="628" y="234"/>
                  </a:cubicBezTo>
                  <a:cubicBezTo>
                    <a:pt x="628" y="233"/>
                    <a:pt x="627" y="237"/>
                    <a:pt x="627" y="239"/>
                  </a:cubicBezTo>
                  <a:cubicBezTo>
                    <a:pt x="627" y="239"/>
                    <a:pt x="626" y="239"/>
                    <a:pt x="626" y="238"/>
                  </a:cubicBezTo>
                  <a:close/>
                  <a:moveTo>
                    <a:pt x="629" y="316"/>
                  </a:moveTo>
                  <a:cubicBezTo>
                    <a:pt x="628" y="314"/>
                    <a:pt x="627" y="313"/>
                    <a:pt x="627" y="311"/>
                  </a:cubicBezTo>
                  <a:cubicBezTo>
                    <a:pt x="626" y="310"/>
                    <a:pt x="625" y="310"/>
                    <a:pt x="626" y="309"/>
                  </a:cubicBezTo>
                  <a:cubicBezTo>
                    <a:pt x="626" y="309"/>
                    <a:pt x="626" y="309"/>
                    <a:pt x="626" y="309"/>
                  </a:cubicBezTo>
                  <a:cubicBezTo>
                    <a:pt x="626" y="308"/>
                    <a:pt x="625" y="306"/>
                    <a:pt x="625" y="305"/>
                  </a:cubicBezTo>
                  <a:cubicBezTo>
                    <a:pt x="625" y="304"/>
                    <a:pt x="625" y="304"/>
                    <a:pt x="625" y="304"/>
                  </a:cubicBezTo>
                  <a:cubicBezTo>
                    <a:pt x="628" y="308"/>
                    <a:pt x="629" y="316"/>
                    <a:pt x="629" y="316"/>
                  </a:cubicBezTo>
                  <a:close/>
                  <a:moveTo>
                    <a:pt x="676" y="351"/>
                  </a:moveTo>
                  <a:cubicBezTo>
                    <a:pt x="676" y="351"/>
                    <a:pt x="676" y="352"/>
                    <a:pt x="675" y="352"/>
                  </a:cubicBezTo>
                  <a:cubicBezTo>
                    <a:pt x="675" y="352"/>
                    <a:pt x="674" y="352"/>
                    <a:pt x="673" y="352"/>
                  </a:cubicBezTo>
                  <a:cubicBezTo>
                    <a:pt x="673" y="352"/>
                    <a:pt x="672" y="352"/>
                    <a:pt x="671" y="352"/>
                  </a:cubicBezTo>
                  <a:cubicBezTo>
                    <a:pt x="671" y="352"/>
                    <a:pt x="671" y="352"/>
                    <a:pt x="671" y="352"/>
                  </a:cubicBezTo>
                  <a:cubicBezTo>
                    <a:pt x="671" y="351"/>
                    <a:pt x="677" y="351"/>
                    <a:pt x="676" y="351"/>
                  </a:cubicBezTo>
                  <a:close/>
                  <a:moveTo>
                    <a:pt x="667" y="353"/>
                  </a:moveTo>
                  <a:cubicBezTo>
                    <a:pt x="667" y="353"/>
                    <a:pt x="667" y="353"/>
                    <a:pt x="667" y="353"/>
                  </a:cubicBezTo>
                  <a:cubicBezTo>
                    <a:pt x="667" y="353"/>
                    <a:pt x="663" y="353"/>
                    <a:pt x="662" y="352"/>
                  </a:cubicBezTo>
                  <a:cubicBezTo>
                    <a:pt x="661" y="352"/>
                    <a:pt x="661" y="352"/>
                    <a:pt x="660" y="352"/>
                  </a:cubicBezTo>
                  <a:cubicBezTo>
                    <a:pt x="660" y="352"/>
                    <a:pt x="660" y="351"/>
                    <a:pt x="660" y="351"/>
                  </a:cubicBezTo>
                  <a:cubicBezTo>
                    <a:pt x="659" y="351"/>
                    <a:pt x="658" y="351"/>
                    <a:pt x="657" y="351"/>
                  </a:cubicBezTo>
                  <a:cubicBezTo>
                    <a:pt x="656" y="350"/>
                    <a:pt x="655" y="350"/>
                    <a:pt x="655" y="349"/>
                  </a:cubicBezTo>
                  <a:cubicBezTo>
                    <a:pt x="654" y="349"/>
                    <a:pt x="654" y="349"/>
                    <a:pt x="654" y="348"/>
                  </a:cubicBezTo>
                  <a:cubicBezTo>
                    <a:pt x="656" y="347"/>
                    <a:pt x="662" y="352"/>
                    <a:pt x="667" y="353"/>
                  </a:cubicBezTo>
                  <a:close/>
                  <a:moveTo>
                    <a:pt x="653" y="348"/>
                  </a:moveTo>
                  <a:cubicBezTo>
                    <a:pt x="653" y="348"/>
                    <a:pt x="653" y="347"/>
                    <a:pt x="652" y="348"/>
                  </a:cubicBezTo>
                  <a:cubicBezTo>
                    <a:pt x="651" y="347"/>
                    <a:pt x="650" y="346"/>
                    <a:pt x="649" y="346"/>
                  </a:cubicBezTo>
                  <a:cubicBezTo>
                    <a:pt x="649" y="345"/>
                    <a:pt x="648" y="345"/>
                    <a:pt x="648" y="344"/>
                  </a:cubicBezTo>
                  <a:cubicBezTo>
                    <a:pt x="649" y="343"/>
                    <a:pt x="651" y="347"/>
                    <a:pt x="653" y="348"/>
                  </a:cubicBezTo>
                  <a:close/>
                  <a:moveTo>
                    <a:pt x="635" y="330"/>
                  </a:moveTo>
                  <a:cubicBezTo>
                    <a:pt x="635" y="330"/>
                    <a:pt x="635" y="329"/>
                    <a:pt x="635" y="328"/>
                  </a:cubicBezTo>
                  <a:cubicBezTo>
                    <a:pt x="634" y="328"/>
                    <a:pt x="634" y="328"/>
                    <a:pt x="633" y="327"/>
                  </a:cubicBezTo>
                  <a:cubicBezTo>
                    <a:pt x="632" y="327"/>
                    <a:pt x="632" y="324"/>
                    <a:pt x="632" y="324"/>
                  </a:cubicBezTo>
                  <a:cubicBezTo>
                    <a:pt x="635" y="325"/>
                    <a:pt x="635" y="329"/>
                    <a:pt x="636" y="331"/>
                  </a:cubicBezTo>
                  <a:cubicBezTo>
                    <a:pt x="636" y="330"/>
                    <a:pt x="635" y="330"/>
                    <a:pt x="635" y="330"/>
                  </a:cubicBezTo>
                  <a:close/>
                  <a:moveTo>
                    <a:pt x="621" y="268"/>
                  </a:moveTo>
                  <a:cubicBezTo>
                    <a:pt x="621" y="270"/>
                    <a:pt x="621" y="270"/>
                    <a:pt x="622" y="270"/>
                  </a:cubicBezTo>
                  <a:cubicBezTo>
                    <a:pt x="622" y="269"/>
                    <a:pt x="622" y="267"/>
                    <a:pt x="621" y="268"/>
                  </a:cubicBezTo>
                  <a:close/>
                  <a:moveTo>
                    <a:pt x="622" y="273"/>
                  </a:moveTo>
                  <a:cubicBezTo>
                    <a:pt x="623" y="270"/>
                    <a:pt x="620" y="271"/>
                    <a:pt x="622" y="273"/>
                  </a:cubicBezTo>
                  <a:close/>
                  <a:moveTo>
                    <a:pt x="597" y="456"/>
                  </a:moveTo>
                  <a:cubicBezTo>
                    <a:pt x="597" y="456"/>
                    <a:pt x="597" y="455"/>
                    <a:pt x="597" y="455"/>
                  </a:cubicBezTo>
                  <a:cubicBezTo>
                    <a:pt x="596" y="456"/>
                    <a:pt x="596" y="456"/>
                    <a:pt x="596" y="456"/>
                  </a:cubicBezTo>
                  <a:cubicBezTo>
                    <a:pt x="596" y="457"/>
                    <a:pt x="596" y="457"/>
                    <a:pt x="596" y="458"/>
                  </a:cubicBezTo>
                  <a:cubicBezTo>
                    <a:pt x="596" y="458"/>
                    <a:pt x="596" y="459"/>
                    <a:pt x="596" y="459"/>
                  </a:cubicBezTo>
                  <a:cubicBezTo>
                    <a:pt x="596" y="460"/>
                    <a:pt x="596" y="460"/>
                    <a:pt x="596" y="460"/>
                  </a:cubicBezTo>
                  <a:cubicBezTo>
                    <a:pt x="596" y="461"/>
                    <a:pt x="596" y="462"/>
                    <a:pt x="596" y="463"/>
                  </a:cubicBezTo>
                  <a:cubicBezTo>
                    <a:pt x="596" y="464"/>
                    <a:pt x="597" y="466"/>
                    <a:pt x="596" y="467"/>
                  </a:cubicBezTo>
                  <a:cubicBezTo>
                    <a:pt x="597" y="468"/>
                    <a:pt x="597" y="469"/>
                    <a:pt x="598" y="470"/>
                  </a:cubicBezTo>
                  <a:cubicBezTo>
                    <a:pt x="598" y="471"/>
                    <a:pt x="598" y="472"/>
                    <a:pt x="599" y="473"/>
                  </a:cubicBezTo>
                  <a:cubicBezTo>
                    <a:pt x="600" y="472"/>
                    <a:pt x="598" y="471"/>
                    <a:pt x="599" y="470"/>
                  </a:cubicBezTo>
                  <a:cubicBezTo>
                    <a:pt x="599" y="469"/>
                    <a:pt x="598" y="468"/>
                    <a:pt x="599" y="468"/>
                  </a:cubicBezTo>
                  <a:cubicBezTo>
                    <a:pt x="599" y="467"/>
                    <a:pt x="599" y="466"/>
                    <a:pt x="599" y="465"/>
                  </a:cubicBezTo>
                  <a:cubicBezTo>
                    <a:pt x="598" y="465"/>
                    <a:pt x="597" y="464"/>
                    <a:pt x="597" y="463"/>
                  </a:cubicBezTo>
                  <a:cubicBezTo>
                    <a:pt x="598" y="462"/>
                    <a:pt x="598" y="462"/>
                    <a:pt x="599" y="460"/>
                  </a:cubicBezTo>
                  <a:cubicBezTo>
                    <a:pt x="598" y="459"/>
                    <a:pt x="598" y="460"/>
                    <a:pt x="597" y="460"/>
                  </a:cubicBezTo>
                  <a:cubicBezTo>
                    <a:pt x="597" y="459"/>
                    <a:pt x="597" y="458"/>
                    <a:pt x="597" y="458"/>
                  </a:cubicBezTo>
                  <a:cubicBezTo>
                    <a:pt x="597" y="457"/>
                    <a:pt x="596" y="457"/>
                    <a:pt x="596" y="456"/>
                  </a:cubicBezTo>
                  <a:cubicBezTo>
                    <a:pt x="596" y="456"/>
                    <a:pt x="597" y="456"/>
                    <a:pt x="597" y="456"/>
                  </a:cubicBezTo>
                  <a:close/>
                  <a:moveTo>
                    <a:pt x="785" y="422"/>
                  </a:moveTo>
                  <a:cubicBezTo>
                    <a:pt x="785" y="421"/>
                    <a:pt x="785" y="420"/>
                    <a:pt x="786" y="419"/>
                  </a:cubicBezTo>
                  <a:cubicBezTo>
                    <a:pt x="784" y="418"/>
                    <a:pt x="785" y="416"/>
                    <a:pt x="785" y="415"/>
                  </a:cubicBezTo>
                  <a:cubicBezTo>
                    <a:pt x="785" y="413"/>
                    <a:pt x="785" y="412"/>
                    <a:pt x="785" y="410"/>
                  </a:cubicBezTo>
                  <a:cubicBezTo>
                    <a:pt x="785" y="410"/>
                    <a:pt x="785" y="410"/>
                    <a:pt x="785" y="410"/>
                  </a:cubicBezTo>
                  <a:cubicBezTo>
                    <a:pt x="785" y="409"/>
                    <a:pt x="785" y="409"/>
                    <a:pt x="785" y="409"/>
                  </a:cubicBezTo>
                  <a:cubicBezTo>
                    <a:pt x="785" y="408"/>
                    <a:pt x="785" y="408"/>
                    <a:pt x="785" y="408"/>
                  </a:cubicBezTo>
                  <a:cubicBezTo>
                    <a:pt x="785" y="408"/>
                    <a:pt x="785" y="407"/>
                    <a:pt x="785" y="407"/>
                  </a:cubicBezTo>
                  <a:cubicBezTo>
                    <a:pt x="785" y="407"/>
                    <a:pt x="785" y="406"/>
                    <a:pt x="785" y="406"/>
                  </a:cubicBezTo>
                  <a:cubicBezTo>
                    <a:pt x="785" y="406"/>
                    <a:pt x="785" y="406"/>
                    <a:pt x="785" y="406"/>
                  </a:cubicBezTo>
                  <a:cubicBezTo>
                    <a:pt x="785" y="405"/>
                    <a:pt x="785" y="404"/>
                    <a:pt x="785" y="403"/>
                  </a:cubicBezTo>
                  <a:cubicBezTo>
                    <a:pt x="785" y="403"/>
                    <a:pt x="785" y="402"/>
                    <a:pt x="785" y="401"/>
                  </a:cubicBezTo>
                  <a:cubicBezTo>
                    <a:pt x="785" y="400"/>
                    <a:pt x="785" y="399"/>
                    <a:pt x="785" y="399"/>
                  </a:cubicBezTo>
                  <a:cubicBezTo>
                    <a:pt x="785" y="398"/>
                    <a:pt x="785" y="397"/>
                    <a:pt x="785" y="396"/>
                  </a:cubicBezTo>
                  <a:cubicBezTo>
                    <a:pt x="785" y="396"/>
                    <a:pt x="785" y="396"/>
                    <a:pt x="785" y="396"/>
                  </a:cubicBezTo>
                  <a:cubicBezTo>
                    <a:pt x="785" y="395"/>
                    <a:pt x="785" y="395"/>
                    <a:pt x="785" y="395"/>
                  </a:cubicBezTo>
                  <a:cubicBezTo>
                    <a:pt x="785" y="395"/>
                    <a:pt x="785" y="394"/>
                    <a:pt x="785" y="394"/>
                  </a:cubicBezTo>
                  <a:cubicBezTo>
                    <a:pt x="785" y="394"/>
                    <a:pt x="785" y="393"/>
                    <a:pt x="785" y="393"/>
                  </a:cubicBezTo>
                  <a:cubicBezTo>
                    <a:pt x="784" y="392"/>
                    <a:pt x="785" y="390"/>
                    <a:pt x="785" y="389"/>
                  </a:cubicBezTo>
                  <a:cubicBezTo>
                    <a:pt x="784" y="389"/>
                    <a:pt x="785" y="388"/>
                    <a:pt x="785" y="388"/>
                  </a:cubicBezTo>
                  <a:cubicBezTo>
                    <a:pt x="784" y="387"/>
                    <a:pt x="784" y="386"/>
                    <a:pt x="785" y="385"/>
                  </a:cubicBezTo>
                  <a:cubicBezTo>
                    <a:pt x="784" y="383"/>
                    <a:pt x="786" y="379"/>
                    <a:pt x="783" y="376"/>
                  </a:cubicBezTo>
                  <a:cubicBezTo>
                    <a:pt x="783" y="377"/>
                    <a:pt x="784" y="378"/>
                    <a:pt x="783" y="378"/>
                  </a:cubicBezTo>
                  <a:cubicBezTo>
                    <a:pt x="782" y="376"/>
                    <a:pt x="784" y="377"/>
                    <a:pt x="784" y="375"/>
                  </a:cubicBezTo>
                  <a:cubicBezTo>
                    <a:pt x="784" y="374"/>
                    <a:pt x="784" y="373"/>
                    <a:pt x="783" y="372"/>
                  </a:cubicBezTo>
                  <a:cubicBezTo>
                    <a:pt x="784" y="371"/>
                    <a:pt x="783" y="370"/>
                    <a:pt x="783" y="369"/>
                  </a:cubicBezTo>
                  <a:cubicBezTo>
                    <a:pt x="783" y="368"/>
                    <a:pt x="783" y="368"/>
                    <a:pt x="783" y="367"/>
                  </a:cubicBezTo>
                  <a:cubicBezTo>
                    <a:pt x="783" y="367"/>
                    <a:pt x="783" y="367"/>
                    <a:pt x="783" y="366"/>
                  </a:cubicBezTo>
                  <a:cubicBezTo>
                    <a:pt x="783" y="366"/>
                    <a:pt x="783" y="366"/>
                    <a:pt x="783" y="365"/>
                  </a:cubicBezTo>
                  <a:cubicBezTo>
                    <a:pt x="783" y="365"/>
                    <a:pt x="783" y="364"/>
                    <a:pt x="783" y="364"/>
                  </a:cubicBezTo>
                  <a:cubicBezTo>
                    <a:pt x="783" y="363"/>
                    <a:pt x="783" y="363"/>
                    <a:pt x="783" y="362"/>
                  </a:cubicBezTo>
                  <a:cubicBezTo>
                    <a:pt x="783" y="362"/>
                    <a:pt x="783" y="362"/>
                    <a:pt x="782" y="362"/>
                  </a:cubicBezTo>
                  <a:cubicBezTo>
                    <a:pt x="782" y="361"/>
                    <a:pt x="783" y="359"/>
                    <a:pt x="783" y="358"/>
                  </a:cubicBezTo>
                  <a:cubicBezTo>
                    <a:pt x="782" y="356"/>
                    <a:pt x="782" y="356"/>
                    <a:pt x="782" y="357"/>
                  </a:cubicBezTo>
                  <a:cubicBezTo>
                    <a:pt x="781" y="358"/>
                    <a:pt x="782" y="359"/>
                    <a:pt x="781" y="360"/>
                  </a:cubicBezTo>
                  <a:cubicBezTo>
                    <a:pt x="781" y="359"/>
                    <a:pt x="780" y="359"/>
                    <a:pt x="781" y="359"/>
                  </a:cubicBezTo>
                  <a:cubicBezTo>
                    <a:pt x="781" y="359"/>
                    <a:pt x="780" y="356"/>
                    <a:pt x="780" y="355"/>
                  </a:cubicBezTo>
                  <a:cubicBezTo>
                    <a:pt x="780" y="355"/>
                    <a:pt x="780" y="354"/>
                    <a:pt x="780" y="354"/>
                  </a:cubicBezTo>
                  <a:cubicBezTo>
                    <a:pt x="781" y="354"/>
                    <a:pt x="780" y="352"/>
                    <a:pt x="779" y="352"/>
                  </a:cubicBezTo>
                  <a:cubicBezTo>
                    <a:pt x="779" y="353"/>
                    <a:pt x="780" y="354"/>
                    <a:pt x="778" y="354"/>
                  </a:cubicBezTo>
                  <a:cubicBezTo>
                    <a:pt x="779" y="354"/>
                    <a:pt x="779" y="353"/>
                    <a:pt x="779" y="353"/>
                  </a:cubicBezTo>
                  <a:cubicBezTo>
                    <a:pt x="778" y="352"/>
                    <a:pt x="779" y="352"/>
                    <a:pt x="779" y="351"/>
                  </a:cubicBezTo>
                  <a:cubicBezTo>
                    <a:pt x="779" y="351"/>
                    <a:pt x="778" y="350"/>
                    <a:pt x="779" y="350"/>
                  </a:cubicBezTo>
                  <a:cubicBezTo>
                    <a:pt x="779" y="349"/>
                    <a:pt x="779" y="348"/>
                    <a:pt x="779" y="347"/>
                  </a:cubicBezTo>
                  <a:cubicBezTo>
                    <a:pt x="778" y="346"/>
                    <a:pt x="778" y="346"/>
                    <a:pt x="778" y="345"/>
                  </a:cubicBezTo>
                  <a:cubicBezTo>
                    <a:pt x="778" y="345"/>
                    <a:pt x="778" y="345"/>
                    <a:pt x="778" y="345"/>
                  </a:cubicBezTo>
                  <a:cubicBezTo>
                    <a:pt x="778" y="345"/>
                    <a:pt x="778" y="344"/>
                    <a:pt x="778" y="343"/>
                  </a:cubicBezTo>
                  <a:cubicBezTo>
                    <a:pt x="778" y="343"/>
                    <a:pt x="777" y="342"/>
                    <a:pt x="777" y="342"/>
                  </a:cubicBezTo>
                  <a:cubicBezTo>
                    <a:pt x="777" y="342"/>
                    <a:pt x="777" y="341"/>
                    <a:pt x="777" y="341"/>
                  </a:cubicBezTo>
                  <a:cubicBezTo>
                    <a:pt x="777" y="341"/>
                    <a:pt x="777" y="340"/>
                    <a:pt x="777" y="340"/>
                  </a:cubicBezTo>
                  <a:cubicBezTo>
                    <a:pt x="777" y="340"/>
                    <a:pt x="777" y="339"/>
                    <a:pt x="776" y="339"/>
                  </a:cubicBezTo>
                  <a:cubicBezTo>
                    <a:pt x="775" y="338"/>
                    <a:pt x="776" y="337"/>
                    <a:pt x="774" y="337"/>
                  </a:cubicBezTo>
                  <a:cubicBezTo>
                    <a:pt x="774" y="336"/>
                    <a:pt x="773" y="335"/>
                    <a:pt x="773" y="333"/>
                  </a:cubicBezTo>
                  <a:cubicBezTo>
                    <a:pt x="773" y="333"/>
                    <a:pt x="774" y="332"/>
                    <a:pt x="774" y="332"/>
                  </a:cubicBezTo>
                  <a:cubicBezTo>
                    <a:pt x="774" y="331"/>
                    <a:pt x="773" y="331"/>
                    <a:pt x="774" y="330"/>
                  </a:cubicBezTo>
                  <a:cubicBezTo>
                    <a:pt x="774" y="331"/>
                    <a:pt x="774" y="332"/>
                    <a:pt x="775" y="332"/>
                  </a:cubicBezTo>
                  <a:cubicBezTo>
                    <a:pt x="775" y="331"/>
                    <a:pt x="774" y="331"/>
                    <a:pt x="774" y="330"/>
                  </a:cubicBezTo>
                  <a:cubicBezTo>
                    <a:pt x="774" y="330"/>
                    <a:pt x="774" y="329"/>
                    <a:pt x="774" y="328"/>
                  </a:cubicBezTo>
                  <a:cubicBezTo>
                    <a:pt x="774" y="328"/>
                    <a:pt x="774" y="328"/>
                    <a:pt x="774" y="328"/>
                  </a:cubicBezTo>
                  <a:cubicBezTo>
                    <a:pt x="774" y="327"/>
                    <a:pt x="774" y="327"/>
                    <a:pt x="774" y="327"/>
                  </a:cubicBezTo>
                  <a:cubicBezTo>
                    <a:pt x="774" y="326"/>
                    <a:pt x="774" y="326"/>
                    <a:pt x="773" y="326"/>
                  </a:cubicBezTo>
                  <a:cubicBezTo>
                    <a:pt x="773" y="326"/>
                    <a:pt x="774" y="325"/>
                    <a:pt x="773" y="325"/>
                  </a:cubicBezTo>
                  <a:cubicBezTo>
                    <a:pt x="773" y="326"/>
                    <a:pt x="774" y="327"/>
                    <a:pt x="772" y="327"/>
                  </a:cubicBezTo>
                  <a:cubicBezTo>
                    <a:pt x="771" y="327"/>
                    <a:pt x="771" y="327"/>
                    <a:pt x="771" y="326"/>
                  </a:cubicBezTo>
                  <a:cubicBezTo>
                    <a:pt x="772" y="326"/>
                    <a:pt x="771" y="327"/>
                    <a:pt x="772" y="327"/>
                  </a:cubicBezTo>
                  <a:cubicBezTo>
                    <a:pt x="772" y="327"/>
                    <a:pt x="771" y="327"/>
                    <a:pt x="772" y="326"/>
                  </a:cubicBezTo>
                  <a:cubicBezTo>
                    <a:pt x="772" y="325"/>
                    <a:pt x="772" y="324"/>
                    <a:pt x="771" y="323"/>
                  </a:cubicBezTo>
                  <a:cubicBezTo>
                    <a:pt x="771" y="324"/>
                    <a:pt x="771" y="323"/>
                    <a:pt x="771" y="323"/>
                  </a:cubicBezTo>
                  <a:cubicBezTo>
                    <a:pt x="771" y="322"/>
                    <a:pt x="770" y="321"/>
                    <a:pt x="771" y="321"/>
                  </a:cubicBezTo>
                  <a:cubicBezTo>
                    <a:pt x="770" y="320"/>
                    <a:pt x="770" y="319"/>
                    <a:pt x="770" y="319"/>
                  </a:cubicBezTo>
                  <a:cubicBezTo>
                    <a:pt x="769" y="320"/>
                    <a:pt x="769" y="318"/>
                    <a:pt x="768" y="317"/>
                  </a:cubicBezTo>
                  <a:cubicBezTo>
                    <a:pt x="769" y="317"/>
                    <a:pt x="769" y="316"/>
                    <a:pt x="769" y="316"/>
                  </a:cubicBezTo>
                  <a:cubicBezTo>
                    <a:pt x="764" y="312"/>
                    <a:pt x="767" y="318"/>
                    <a:pt x="767" y="318"/>
                  </a:cubicBezTo>
                  <a:cubicBezTo>
                    <a:pt x="767" y="319"/>
                    <a:pt x="768" y="320"/>
                    <a:pt x="767" y="321"/>
                  </a:cubicBezTo>
                  <a:cubicBezTo>
                    <a:pt x="768" y="323"/>
                    <a:pt x="769" y="326"/>
                    <a:pt x="769" y="329"/>
                  </a:cubicBezTo>
                  <a:cubicBezTo>
                    <a:pt x="770" y="330"/>
                    <a:pt x="770" y="331"/>
                    <a:pt x="770" y="332"/>
                  </a:cubicBezTo>
                  <a:cubicBezTo>
                    <a:pt x="771" y="334"/>
                    <a:pt x="772" y="336"/>
                    <a:pt x="771" y="337"/>
                  </a:cubicBezTo>
                  <a:cubicBezTo>
                    <a:pt x="772" y="338"/>
                    <a:pt x="772" y="339"/>
                    <a:pt x="772" y="340"/>
                  </a:cubicBezTo>
                  <a:cubicBezTo>
                    <a:pt x="772" y="340"/>
                    <a:pt x="773" y="341"/>
                    <a:pt x="773" y="342"/>
                  </a:cubicBezTo>
                  <a:cubicBezTo>
                    <a:pt x="773" y="342"/>
                    <a:pt x="773" y="342"/>
                    <a:pt x="773" y="342"/>
                  </a:cubicBezTo>
                  <a:cubicBezTo>
                    <a:pt x="773" y="343"/>
                    <a:pt x="773" y="343"/>
                    <a:pt x="773" y="343"/>
                  </a:cubicBezTo>
                  <a:cubicBezTo>
                    <a:pt x="773" y="343"/>
                    <a:pt x="773" y="344"/>
                    <a:pt x="773" y="344"/>
                  </a:cubicBezTo>
                  <a:cubicBezTo>
                    <a:pt x="774" y="344"/>
                    <a:pt x="773" y="344"/>
                    <a:pt x="773" y="344"/>
                  </a:cubicBezTo>
                  <a:cubicBezTo>
                    <a:pt x="774" y="345"/>
                    <a:pt x="774" y="346"/>
                    <a:pt x="774" y="346"/>
                  </a:cubicBezTo>
                  <a:cubicBezTo>
                    <a:pt x="773" y="347"/>
                    <a:pt x="774" y="347"/>
                    <a:pt x="774" y="348"/>
                  </a:cubicBezTo>
                  <a:cubicBezTo>
                    <a:pt x="774" y="348"/>
                    <a:pt x="774" y="349"/>
                    <a:pt x="774" y="349"/>
                  </a:cubicBezTo>
                  <a:cubicBezTo>
                    <a:pt x="774" y="350"/>
                    <a:pt x="774" y="349"/>
                    <a:pt x="774" y="350"/>
                  </a:cubicBezTo>
                  <a:cubicBezTo>
                    <a:pt x="775" y="351"/>
                    <a:pt x="774" y="351"/>
                    <a:pt x="774" y="352"/>
                  </a:cubicBezTo>
                  <a:cubicBezTo>
                    <a:pt x="775" y="353"/>
                    <a:pt x="775" y="353"/>
                    <a:pt x="775" y="354"/>
                  </a:cubicBezTo>
                  <a:cubicBezTo>
                    <a:pt x="775" y="354"/>
                    <a:pt x="775" y="355"/>
                    <a:pt x="775" y="355"/>
                  </a:cubicBezTo>
                  <a:cubicBezTo>
                    <a:pt x="775" y="356"/>
                    <a:pt x="775" y="356"/>
                    <a:pt x="775" y="357"/>
                  </a:cubicBezTo>
                  <a:cubicBezTo>
                    <a:pt x="776" y="357"/>
                    <a:pt x="776" y="358"/>
                    <a:pt x="776" y="358"/>
                  </a:cubicBezTo>
                  <a:cubicBezTo>
                    <a:pt x="776" y="359"/>
                    <a:pt x="776" y="360"/>
                    <a:pt x="776" y="360"/>
                  </a:cubicBezTo>
                  <a:cubicBezTo>
                    <a:pt x="775" y="361"/>
                    <a:pt x="776" y="362"/>
                    <a:pt x="775" y="363"/>
                  </a:cubicBezTo>
                  <a:cubicBezTo>
                    <a:pt x="776" y="363"/>
                    <a:pt x="776" y="364"/>
                    <a:pt x="776" y="365"/>
                  </a:cubicBezTo>
                  <a:cubicBezTo>
                    <a:pt x="776" y="365"/>
                    <a:pt x="776" y="365"/>
                    <a:pt x="776" y="366"/>
                  </a:cubicBezTo>
                  <a:cubicBezTo>
                    <a:pt x="776" y="367"/>
                    <a:pt x="776" y="368"/>
                    <a:pt x="776" y="369"/>
                  </a:cubicBezTo>
                  <a:cubicBezTo>
                    <a:pt x="776" y="369"/>
                    <a:pt x="777" y="369"/>
                    <a:pt x="777" y="369"/>
                  </a:cubicBezTo>
                  <a:cubicBezTo>
                    <a:pt x="777" y="369"/>
                    <a:pt x="776" y="370"/>
                    <a:pt x="776" y="370"/>
                  </a:cubicBezTo>
                  <a:cubicBezTo>
                    <a:pt x="776" y="370"/>
                    <a:pt x="777" y="370"/>
                    <a:pt x="777" y="371"/>
                  </a:cubicBezTo>
                  <a:cubicBezTo>
                    <a:pt x="777" y="371"/>
                    <a:pt x="777" y="371"/>
                    <a:pt x="777" y="371"/>
                  </a:cubicBezTo>
                  <a:cubicBezTo>
                    <a:pt x="777" y="372"/>
                    <a:pt x="777" y="372"/>
                    <a:pt x="777" y="372"/>
                  </a:cubicBezTo>
                  <a:cubicBezTo>
                    <a:pt x="778" y="374"/>
                    <a:pt x="777" y="375"/>
                    <a:pt x="776" y="377"/>
                  </a:cubicBezTo>
                  <a:cubicBezTo>
                    <a:pt x="777" y="379"/>
                    <a:pt x="778" y="379"/>
                    <a:pt x="777" y="382"/>
                  </a:cubicBezTo>
                  <a:cubicBezTo>
                    <a:pt x="777" y="381"/>
                    <a:pt x="777" y="380"/>
                    <a:pt x="776" y="381"/>
                  </a:cubicBezTo>
                  <a:cubicBezTo>
                    <a:pt x="775" y="382"/>
                    <a:pt x="776" y="384"/>
                    <a:pt x="776" y="385"/>
                  </a:cubicBezTo>
                  <a:cubicBezTo>
                    <a:pt x="775" y="387"/>
                    <a:pt x="774" y="389"/>
                    <a:pt x="776" y="389"/>
                  </a:cubicBezTo>
                  <a:cubicBezTo>
                    <a:pt x="778" y="389"/>
                    <a:pt x="777" y="386"/>
                    <a:pt x="777" y="385"/>
                  </a:cubicBezTo>
                  <a:cubicBezTo>
                    <a:pt x="778" y="386"/>
                    <a:pt x="777" y="387"/>
                    <a:pt x="777" y="388"/>
                  </a:cubicBezTo>
                  <a:cubicBezTo>
                    <a:pt x="777" y="388"/>
                    <a:pt x="777" y="389"/>
                    <a:pt x="778" y="389"/>
                  </a:cubicBezTo>
                  <a:cubicBezTo>
                    <a:pt x="778" y="390"/>
                    <a:pt x="777" y="390"/>
                    <a:pt x="777" y="391"/>
                  </a:cubicBezTo>
                  <a:cubicBezTo>
                    <a:pt x="777" y="392"/>
                    <a:pt x="778" y="392"/>
                    <a:pt x="777" y="393"/>
                  </a:cubicBezTo>
                  <a:cubicBezTo>
                    <a:pt x="776" y="392"/>
                    <a:pt x="777" y="392"/>
                    <a:pt x="776" y="392"/>
                  </a:cubicBezTo>
                  <a:cubicBezTo>
                    <a:pt x="775" y="393"/>
                    <a:pt x="775" y="395"/>
                    <a:pt x="775" y="396"/>
                  </a:cubicBezTo>
                  <a:cubicBezTo>
                    <a:pt x="776" y="395"/>
                    <a:pt x="776" y="397"/>
                    <a:pt x="776" y="397"/>
                  </a:cubicBezTo>
                  <a:cubicBezTo>
                    <a:pt x="775" y="399"/>
                    <a:pt x="777" y="398"/>
                    <a:pt x="776" y="401"/>
                  </a:cubicBezTo>
                  <a:cubicBezTo>
                    <a:pt x="777" y="403"/>
                    <a:pt x="776" y="405"/>
                    <a:pt x="776" y="406"/>
                  </a:cubicBezTo>
                  <a:cubicBezTo>
                    <a:pt x="776" y="407"/>
                    <a:pt x="776" y="408"/>
                    <a:pt x="776" y="409"/>
                  </a:cubicBezTo>
                  <a:cubicBezTo>
                    <a:pt x="776" y="409"/>
                    <a:pt x="776" y="409"/>
                    <a:pt x="776" y="410"/>
                  </a:cubicBezTo>
                  <a:cubicBezTo>
                    <a:pt x="776" y="411"/>
                    <a:pt x="776" y="412"/>
                    <a:pt x="775" y="413"/>
                  </a:cubicBezTo>
                  <a:cubicBezTo>
                    <a:pt x="775" y="414"/>
                    <a:pt x="775" y="415"/>
                    <a:pt x="775" y="416"/>
                  </a:cubicBezTo>
                  <a:cubicBezTo>
                    <a:pt x="775" y="416"/>
                    <a:pt x="775" y="416"/>
                    <a:pt x="775" y="417"/>
                  </a:cubicBezTo>
                  <a:cubicBezTo>
                    <a:pt x="775" y="417"/>
                    <a:pt x="775" y="418"/>
                    <a:pt x="775" y="418"/>
                  </a:cubicBezTo>
                  <a:cubicBezTo>
                    <a:pt x="775" y="419"/>
                    <a:pt x="775" y="419"/>
                    <a:pt x="774" y="420"/>
                  </a:cubicBezTo>
                  <a:cubicBezTo>
                    <a:pt x="774" y="421"/>
                    <a:pt x="775" y="421"/>
                    <a:pt x="775" y="421"/>
                  </a:cubicBezTo>
                  <a:cubicBezTo>
                    <a:pt x="775" y="422"/>
                    <a:pt x="774" y="422"/>
                    <a:pt x="774" y="422"/>
                  </a:cubicBezTo>
                  <a:cubicBezTo>
                    <a:pt x="774" y="423"/>
                    <a:pt x="775" y="423"/>
                    <a:pt x="775" y="423"/>
                  </a:cubicBezTo>
                  <a:cubicBezTo>
                    <a:pt x="775" y="425"/>
                    <a:pt x="774" y="426"/>
                    <a:pt x="773" y="428"/>
                  </a:cubicBezTo>
                  <a:cubicBezTo>
                    <a:pt x="773" y="429"/>
                    <a:pt x="773" y="430"/>
                    <a:pt x="773" y="431"/>
                  </a:cubicBezTo>
                  <a:cubicBezTo>
                    <a:pt x="771" y="433"/>
                    <a:pt x="772" y="436"/>
                    <a:pt x="772" y="439"/>
                  </a:cubicBezTo>
                  <a:cubicBezTo>
                    <a:pt x="771" y="440"/>
                    <a:pt x="771" y="441"/>
                    <a:pt x="770" y="442"/>
                  </a:cubicBezTo>
                  <a:cubicBezTo>
                    <a:pt x="770" y="442"/>
                    <a:pt x="771" y="443"/>
                    <a:pt x="770" y="443"/>
                  </a:cubicBezTo>
                  <a:cubicBezTo>
                    <a:pt x="770" y="446"/>
                    <a:pt x="769" y="448"/>
                    <a:pt x="768" y="450"/>
                  </a:cubicBezTo>
                  <a:cubicBezTo>
                    <a:pt x="768" y="451"/>
                    <a:pt x="768" y="451"/>
                    <a:pt x="768" y="451"/>
                  </a:cubicBezTo>
                  <a:cubicBezTo>
                    <a:pt x="767" y="454"/>
                    <a:pt x="766" y="457"/>
                    <a:pt x="765" y="459"/>
                  </a:cubicBezTo>
                  <a:cubicBezTo>
                    <a:pt x="765" y="460"/>
                    <a:pt x="765" y="460"/>
                    <a:pt x="765" y="460"/>
                  </a:cubicBezTo>
                  <a:cubicBezTo>
                    <a:pt x="764" y="460"/>
                    <a:pt x="764" y="462"/>
                    <a:pt x="764" y="462"/>
                  </a:cubicBezTo>
                  <a:cubicBezTo>
                    <a:pt x="763" y="463"/>
                    <a:pt x="763" y="463"/>
                    <a:pt x="762" y="464"/>
                  </a:cubicBezTo>
                  <a:cubicBezTo>
                    <a:pt x="762" y="464"/>
                    <a:pt x="762" y="464"/>
                    <a:pt x="762" y="465"/>
                  </a:cubicBezTo>
                  <a:cubicBezTo>
                    <a:pt x="762" y="465"/>
                    <a:pt x="762" y="465"/>
                    <a:pt x="762" y="466"/>
                  </a:cubicBezTo>
                  <a:cubicBezTo>
                    <a:pt x="761" y="467"/>
                    <a:pt x="761" y="469"/>
                    <a:pt x="760" y="470"/>
                  </a:cubicBezTo>
                  <a:cubicBezTo>
                    <a:pt x="762" y="470"/>
                    <a:pt x="762" y="468"/>
                    <a:pt x="763" y="469"/>
                  </a:cubicBezTo>
                  <a:cubicBezTo>
                    <a:pt x="764" y="468"/>
                    <a:pt x="764" y="467"/>
                    <a:pt x="765" y="467"/>
                  </a:cubicBezTo>
                  <a:cubicBezTo>
                    <a:pt x="765" y="467"/>
                    <a:pt x="765" y="469"/>
                    <a:pt x="765" y="470"/>
                  </a:cubicBezTo>
                  <a:cubicBezTo>
                    <a:pt x="765" y="470"/>
                    <a:pt x="764" y="470"/>
                    <a:pt x="764" y="470"/>
                  </a:cubicBezTo>
                  <a:cubicBezTo>
                    <a:pt x="763" y="472"/>
                    <a:pt x="763" y="472"/>
                    <a:pt x="762" y="472"/>
                  </a:cubicBezTo>
                  <a:cubicBezTo>
                    <a:pt x="761" y="472"/>
                    <a:pt x="763" y="470"/>
                    <a:pt x="762" y="470"/>
                  </a:cubicBezTo>
                  <a:cubicBezTo>
                    <a:pt x="761" y="471"/>
                    <a:pt x="760" y="472"/>
                    <a:pt x="760" y="473"/>
                  </a:cubicBezTo>
                  <a:cubicBezTo>
                    <a:pt x="760" y="473"/>
                    <a:pt x="760" y="474"/>
                    <a:pt x="760" y="474"/>
                  </a:cubicBezTo>
                  <a:cubicBezTo>
                    <a:pt x="760" y="475"/>
                    <a:pt x="762" y="475"/>
                    <a:pt x="761" y="476"/>
                  </a:cubicBezTo>
                  <a:cubicBezTo>
                    <a:pt x="761" y="477"/>
                    <a:pt x="760" y="478"/>
                    <a:pt x="759" y="480"/>
                  </a:cubicBezTo>
                  <a:cubicBezTo>
                    <a:pt x="759" y="480"/>
                    <a:pt x="759" y="481"/>
                    <a:pt x="758" y="482"/>
                  </a:cubicBezTo>
                  <a:cubicBezTo>
                    <a:pt x="758" y="482"/>
                    <a:pt x="757" y="483"/>
                    <a:pt x="757" y="484"/>
                  </a:cubicBezTo>
                  <a:cubicBezTo>
                    <a:pt x="756" y="484"/>
                    <a:pt x="756" y="484"/>
                    <a:pt x="756" y="484"/>
                  </a:cubicBezTo>
                  <a:cubicBezTo>
                    <a:pt x="755" y="485"/>
                    <a:pt x="756" y="485"/>
                    <a:pt x="755" y="486"/>
                  </a:cubicBezTo>
                  <a:cubicBezTo>
                    <a:pt x="755" y="486"/>
                    <a:pt x="755" y="487"/>
                    <a:pt x="755" y="487"/>
                  </a:cubicBezTo>
                  <a:cubicBezTo>
                    <a:pt x="754" y="486"/>
                    <a:pt x="755" y="485"/>
                    <a:pt x="754" y="485"/>
                  </a:cubicBezTo>
                  <a:cubicBezTo>
                    <a:pt x="756" y="485"/>
                    <a:pt x="755" y="483"/>
                    <a:pt x="756" y="482"/>
                  </a:cubicBezTo>
                  <a:cubicBezTo>
                    <a:pt x="756" y="482"/>
                    <a:pt x="757" y="482"/>
                    <a:pt x="757" y="481"/>
                  </a:cubicBezTo>
                  <a:cubicBezTo>
                    <a:pt x="758" y="481"/>
                    <a:pt x="757" y="480"/>
                    <a:pt x="758" y="479"/>
                  </a:cubicBezTo>
                  <a:cubicBezTo>
                    <a:pt x="758" y="479"/>
                    <a:pt x="758" y="479"/>
                    <a:pt x="758" y="479"/>
                  </a:cubicBezTo>
                  <a:cubicBezTo>
                    <a:pt x="758" y="479"/>
                    <a:pt x="758" y="478"/>
                    <a:pt x="759" y="478"/>
                  </a:cubicBezTo>
                  <a:cubicBezTo>
                    <a:pt x="760" y="476"/>
                    <a:pt x="761" y="475"/>
                    <a:pt x="759" y="474"/>
                  </a:cubicBezTo>
                  <a:cubicBezTo>
                    <a:pt x="757" y="475"/>
                    <a:pt x="758" y="477"/>
                    <a:pt x="757" y="479"/>
                  </a:cubicBezTo>
                  <a:cubicBezTo>
                    <a:pt x="756" y="479"/>
                    <a:pt x="756" y="481"/>
                    <a:pt x="755" y="480"/>
                  </a:cubicBezTo>
                  <a:cubicBezTo>
                    <a:pt x="755" y="482"/>
                    <a:pt x="754" y="482"/>
                    <a:pt x="753" y="484"/>
                  </a:cubicBezTo>
                  <a:cubicBezTo>
                    <a:pt x="752" y="484"/>
                    <a:pt x="752" y="486"/>
                    <a:pt x="751" y="485"/>
                  </a:cubicBezTo>
                  <a:cubicBezTo>
                    <a:pt x="750" y="488"/>
                    <a:pt x="748" y="488"/>
                    <a:pt x="747" y="491"/>
                  </a:cubicBezTo>
                  <a:cubicBezTo>
                    <a:pt x="747" y="491"/>
                    <a:pt x="747" y="491"/>
                    <a:pt x="746" y="491"/>
                  </a:cubicBezTo>
                  <a:cubicBezTo>
                    <a:pt x="746" y="493"/>
                    <a:pt x="744" y="493"/>
                    <a:pt x="744" y="494"/>
                  </a:cubicBezTo>
                  <a:cubicBezTo>
                    <a:pt x="743" y="494"/>
                    <a:pt x="743" y="494"/>
                    <a:pt x="743" y="494"/>
                  </a:cubicBezTo>
                  <a:cubicBezTo>
                    <a:pt x="742" y="495"/>
                    <a:pt x="741" y="495"/>
                    <a:pt x="741" y="496"/>
                  </a:cubicBezTo>
                  <a:cubicBezTo>
                    <a:pt x="741" y="496"/>
                    <a:pt x="740" y="496"/>
                    <a:pt x="740" y="497"/>
                  </a:cubicBezTo>
                  <a:cubicBezTo>
                    <a:pt x="739" y="497"/>
                    <a:pt x="739" y="497"/>
                    <a:pt x="739" y="497"/>
                  </a:cubicBezTo>
                  <a:cubicBezTo>
                    <a:pt x="739" y="497"/>
                    <a:pt x="739" y="497"/>
                    <a:pt x="738" y="498"/>
                  </a:cubicBezTo>
                  <a:cubicBezTo>
                    <a:pt x="738" y="498"/>
                    <a:pt x="738" y="498"/>
                    <a:pt x="738" y="498"/>
                  </a:cubicBezTo>
                  <a:cubicBezTo>
                    <a:pt x="737" y="498"/>
                    <a:pt x="737" y="499"/>
                    <a:pt x="737" y="499"/>
                  </a:cubicBezTo>
                  <a:cubicBezTo>
                    <a:pt x="736" y="499"/>
                    <a:pt x="736" y="499"/>
                    <a:pt x="736" y="499"/>
                  </a:cubicBezTo>
                  <a:cubicBezTo>
                    <a:pt x="736" y="499"/>
                    <a:pt x="736" y="500"/>
                    <a:pt x="735" y="500"/>
                  </a:cubicBezTo>
                  <a:cubicBezTo>
                    <a:pt x="735" y="500"/>
                    <a:pt x="735" y="500"/>
                    <a:pt x="734" y="500"/>
                  </a:cubicBezTo>
                  <a:cubicBezTo>
                    <a:pt x="734" y="500"/>
                    <a:pt x="734" y="501"/>
                    <a:pt x="734" y="501"/>
                  </a:cubicBezTo>
                  <a:cubicBezTo>
                    <a:pt x="734" y="501"/>
                    <a:pt x="733" y="501"/>
                    <a:pt x="733" y="501"/>
                  </a:cubicBezTo>
                  <a:cubicBezTo>
                    <a:pt x="733" y="501"/>
                    <a:pt x="732" y="502"/>
                    <a:pt x="732" y="502"/>
                  </a:cubicBezTo>
                  <a:cubicBezTo>
                    <a:pt x="732" y="502"/>
                    <a:pt x="732" y="502"/>
                    <a:pt x="732" y="502"/>
                  </a:cubicBezTo>
                  <a:cubicBezTo>
                    <a:pt x="732" y="502"/>
                    <a:pt x="732" y="503"/>
                    <a:pt x="732" y="503"/>
                  </a:cubicBezTo>
                  <a:cubicBezTo>
                    <a:pt x="731" y="503"/>
                    <a:pt x="730" y="503"/>
                    <a:pt x="730" y="503"/>
                  </a:cubicBezTo>
                  <a:cubicBezTo>
                    <a:pt x="729" y="503"/>
                    <a:pt x="729" y="504"/>
                    <a:pt x="729" y="504"/>
                  </a:cubicBezTo>
                  <a:cubicBezTo>
                    <a:pt x="729" y="504"/>
                    <a:pt x="728" y="504"/>
                    <a:pt x="728" y="504"/>
                  </a:cubicBezTo>
                  <a:cubicBezTo>
                    <a:pt x="728" y="504"/>
                    <a:pt x="728" y="505"/>
                    <a:pt x="727" y="505"/>
                  </a:cubicBezTo>
                  <a:cubicBezTo>
                    <a:pt x="727" y="506"/>
                    <a:pt x="725" y="506"/>
                    <a:pt x="725" y="506"/>
                  </a:cubicBezTo>
                  <a:cubicBezTo>
                    <a:pt x="725" y="507"/>
                    <a:pt x="724" y="506"/>
                    <a:pt x="724" y="507"/>
                  </a:cubicBezTo>
                  <a:cubicBezTo>
                    <a:pt x="721" y="508"/>
                    <a:pt x="717" y="510"/>
                    <a:pt x="714" y="511"/>
                  </a:cubicBezTo>
                  <a:cubicBezTo>
                    <a:pt x="713" y="511"/>
                    <a:pt x="711" y="512"/>
                    <a:pt x="710" y="512"/>
                  </a:cubicBezTo>
                  <a:cubicBezTo>
                    <a:pt x="710" y="512"/>
                    <a:pt x="710" y="512"/>
                    <a:pt x="710" y="512"/>
                  </a:cubicBezTo>
                  <a:cubicBezTo>
                    <a:pt x="709" y="512"/>
                    <a:pt x="709" y="512"/>
                    <a:pt x="709" y="512"/>
                  </a:cubicBezTo>
                  <a:cubicBezTo>
                    <a:pt x="708" y="512"/>
                    <a:pt x="708" y="512"/>
                    <a:pt x="708" y="512"/>
                  </a:cubicBezTo>
                  <a:cubicBezTo>
                    <a:pt x="707" y="513"/>
                    <a:pt x="707" y="513"/>
                    <a:pt x="707" y="513"/>
                  </a:cubicBezTo>
                  <a:cubicBezTo>
                    <a:pt x="706" y="513"/>
                    <a:pt x="704" y="513"/>
                    <a:pt x="703" y="513"/>
                  </a:cubicBezTo>
                  <a:cubicBezTo>
                    <a:pt x="703" y="514"/>
                    <a:pt x="703" y="514"/>
                    <a:pt x="703" y="514"/>
                  </a:cubicBezTo>
                  <a:cubicBezTo>
                    <a:pt x="703" y="514"/>
                    <a:pt x="702" y="514"/>
                    <a:pt x="702" y="514"/>
                  </a:cubicBezTo>
                  <a:cubicBezTo>
                    <a:pt x="702" y="514"/>
                    <a:pt x="701" y="514"/>
                    <a:pt x="701" y="514"/>
                  </a:cubicBezTo>
                  <a:cubicBezTo>
                    <a:pt x="701" y="514"/>
                    <a:pt x="700" y="514"/>
                    <a:pt x="699" y="514"/>
                  </a:cubicBezTo>
                  <a:cubicBezTo>
                    <a:pt x="697" y="514"/>
                    <a:pt x="694" y="514"/>
                    <a:pt x="692" y="514"/>
                  </a:cubicBezTo>
                  <a:cubicBezTo>
                    <a:pt x="692" y="514"/>
                    <a:pt x="692" y="514"/>
                    <a:pt x="691" y="514"/>
                  </a:cubicBezTo>
                  <a:cubicBezTo>
                    <a:pt x="691" y="514"/>
                    <a:pt x="690" y="515"/>
                    <a:pt x="690" y="515"/>
                  </a:cubicBezTo>
                  <a:cubicBezTo>
                    <a:pt x="690" y="515"/>
                    <a:pt x="689" y="515"/>
                    <a:pt x="689" y="515"/>
                  </a:cubicBezTo>
                  <a:cubicBezTo>
                    <a:pt x="689" y="515"/>
                    <a:pt x="689" y="515"/>
                    <a:pt x="689" y="515"/>
                  </a:cubicBezTo>
                  <a:cubicBezTo>
                    <a:pt x="688" y="515"/>
                    <a:pt x="687" y="515"/>
                    <a:pt x="686" y="515"/>
                  </a:cubicBezTo>
                  <a:cubicBezTo>
                    <a:pt x="685" y="515"/>
                    <a:pt x="685" y="515"/>
                    <a:pt x="685" y="515"/>
                  </a:cubicBezTo>
                  <a:cubicBezTo>
                    <a:pt x="684" y="515"/>
                    <a:pt x="684" y="515"/>
                    <a:pt x="684" y="515"/>
                  </a:cubicBezTo>
                  <a:cubicBezTo>
                    <a:pt x="684" y="515"/>
                    <a:pt x="683" y="515"/>
                    <a:pt x="682" y="515"/>
                  </a:cubicBezTo>
                  <a:cubicBezTo>
                    <a:pt x="682" y="515"/>
                    <a:pt x="682" y="515"/>
                    <a:pt x="682" y="515"/>
                  </a:cubicBezTo>
                  <a:cubicBezTo>
                    <a:pt x="681" y="515"/>
                    <a:pt x="681" y="515"/>
                    <a:pt x="680" y="515"/>
                  </a:cubicBezTo>
                  <a:cubicBezTo>
                    <a:pt x="680" y="515"/>
                    <a:pt x="678" y="515"/>
                    <a:pt x="678" y="515"/>
                  </a:cubicBezTo>
                  <a:cubicBezTo>
                    <a:pt x="677" y="516"/>
                    <a:pt x="677" y="516"/>
                    <a:pt x="676" y="516"/>
                  </a:cubicBezTo>
                  <a:cubicBezTo>
                    <a:pt x="675" y="516"/>
                    <a:pt x="673" y="515"/>
                    <a:pt x="672" y="515"/>
                  </a:cubicBezTo>
                  <a:cubicBezTo>
                    <a:pt x="670" y="515"/>
                    <a:pt x="669" y="515"/>
                    <a:pt x="668" y="514"/>
                  </a:cubicBezTo>
                  <a:cubicBezTo>
                    <a:pt x="668" y="514"/>
                    <a:pt x="667" y="514"/>
                    <a:pt x="667" y="513"/>
                  </a:cubicBezTo>
                  <a:cubicBezTo>
                    <a:pt x="666" y="513"/>
                    <a:pt x="665" y="513"/>
                    <a:pt x="664" y="512"/>
                  </a:cubicBezTo>
                  <a:cubicBezTo>
                    <a:pt x="664" y="512"/>
                    <a:pt x="663" y="512"/>
                    <a:pt x="663" y="512"/>
                  </a:cubicBezTo>
                  <a:cubicBezTo>
                    <a:pt x="662" y="512"/>
                    <a:pt x="662" y="511"/>
                    <a:pt x="661" y="511"/>
                  </a:cubicBezTo>
                  <a:cubicBezTo>
                    <a:pt x="660" y="510"/>
                    <a:pt x="658" y="510"/>
                    <a:pt x="659" y="508"/>
                  </a:cubicBezTo>
                  <a:cubicBezTo>
                    <a:pt x="660" y="508"/>
                    <a:pt x="661" y="509"/>
                    <a:pt x="662" y="509"/>
                  </a:cubicBezTo>
                  <a:cubicBezTo>
                    <a:pt x="662" y="509"/>
                    <a:pt x="663" y="509"/>
                    <a:pt x="663" y="510"/>
                  </a:cubicBezTo>
                  <a:cubicBezTo>
                    <a:pt x="663" y="510"/>
                    <a:pt x="662" y="511"/>
                    <a:pt x="664" y="511"/>
                  </a:cubicBezTo>
                  <a:cubicBezTo>
                    <a:pt x="665" y="512"/>
                    <a:pt x="665" y="511"/>
                    <a:pt x="666" y="511"/>
                  </a:cubicBezTo>
                  <a:cubicBezTo>
                    <a:pt x="666" y="512"/>
                    <a:pt x="667" y="511"/>
                    <a:pt x="667" y="512"/>
                  </a:cubicBezTo>
                  <a:cubicBezTo>
                    <a:pt x="669" y="512"/>
                    <a:pt x="668" y="513"/>
                    <a:pt x="669" y="513"/>
                  </a:cubicBezTo>
                  <a:cubicBezTo>
                    <a:pt x="670" y="513"/>
                    <a:pt x="671" y="513"/>
                    <a:pt x="672" y="514"/>
                  </a:cubicBezTo>
                  <a:cubicBezTo>
                    <a:pt x="672" y="514"/>
                    <a:pt x="672" y="513"/>
                    <a:pt x="673" y="514"/>
                  </a:cubicBezTo>
                  <a:cubicBezTo>
                    <a:pt x="674" y="514"/>
                    <a:pt x="674" y="514"/>
                    <a:pt x="675" y="514"/>
                  </a:cubicBezTo>
                  <a:cubicBezTo>
                    <a:pt x="675" y="514"/>
                    <a:pt x="675" y="514"/>
                    <a:pt x="676" y="514"/>
                  </a:cubicBezTo>
                  <a:cubicBezTo>
                    <a:pt x="676" y="514"/>
                    <a:pt x="677" y="513"/>
                    <a:pt x="677" y="513"/>
                  </a:cubicBezTo>
                  <a:cubicBezTo>
                    <a:pt x="679" y="514"/>
                    <a:pt x="679" y="513"/>
                    <a:pt x="681" y="514"/>
                  </a:cubicBezTo>
                  <a:cubicBezTo>
                    <a:pt x="682" y="513"/>
                    <a:pt x="685" y="514"/>
                    <a:pt x="687" y="514"/>
                  </a:cubicBezTo>
                  <a:cubicBezTo>
                    <a:pt x="687" y="514"/>
                    <a:pt x="689" y="514"/>
                    <a:pt x="689" y="514"/>
                  </a:cubicBezTo>
                  <a:cubicBezTo>
                    <a:pt x="687" y="513"/>
                    <a:pt x="685" y="513"/>
                    <a:pt x="683" y="512"/>
                  </a:cubicBezTo>
                  <a:cubicBezTo>
                    <a:pt x="683" y="512"/>
                    <a:pt x="682" y="512"/>
                    <a:pt x="682" y="512"/>
                  </a:cubicBezTo>
                  <a:cubicBezTo>
                    <a:pt x="680" y="511"/>
                    <a:pt x="679" y="512"/>
                    <a:pt x="677" y="511"/>
                  </a:cubicBezTo>
                  <a:cubicBezTo>
                    <a:pt x="677" y="511"/>
                    <a:pt x="676" y="510"/>
                    <a:pt x="675" y="510"/>
                  </a:cubicBezTo>
                  <a:cubicBezTo>
                    <a:pt x="674" y="509"/>
                    <a:pt x="674" y="509"/>
                    <a:pt x="674" y="509"/>
                  </a:cubicBezTo>
                  <a:cubicBezTo>
                    <a:pt x="673" y="509"/>
                    <a:pt x="673" y="509"/>
                    <a:pt x="672" y="509"/>
                  </a:cubicBezTo>
                  <a:cubicBezTo>
                    <a:pt x="672" y="509"/>
                    <a:pt x="672" y="509"/>
                    <a:pt x="672" y="509"/>
                  </a:cubicBezTo>
                  <a:cubicBezTo>
                    <a:pt x="671" y="508"/>
                    <a:pt x="669" y="507"/>
                    <a:pt x="669" y="507"/>
                  </a:cubicBezTo>
                  <a:cubicBezTo>
                    <a:pt x="668" y="506"/>
                    <a:pt x="667" y="506"/>
                    <a:pt x="667" y="506"/>
                  </a:cubicBezTo>
                  <a:cubicBezTo>
                    <a:pt x="664" y="506"/>
                    <a:pt x="666" y="504"/>
                    <a:pt x="664" y="504"/>
                  </a:cubicBezTo>
                  <a:cubicBezTo>
                    <a:pt x="663" y="504"/>
                    <a:pt x="663" y="503"/>
                    <a:pt x="662" y="502"/>
                  </a:cubicBezTo>
                  <a:cubicBezTo>
                    <a:pt x="662" y="503"/>
                    <a:pt x="661" y="502"/>
                    <a:pt x="660" y="502"/>
                  </a:cubicBezTo>
                  <a:cubicBezTo>
                    <a:pt x="659" y="501"/>
                    <a:pt x="658" y="500"/>
                    <a:pt x="657" y="499"/>
                  </a:cubicBezTo>
                  <a:cubicBezTo>
                    <a:pt x="656" y="498"/>
                    <a:pt x="656" y="498"/>
                    <a:pt x="656" y="498"/>
                  </a:cubicBezTo>
                  <a:cubicBezTo>
                    <a:pt x="655" y="498"/>
                    <a:pt x="655" y="498"/>
                    <a:pt x="654" y="498"/>
                  </a:cubicBezTo>
                  <a:cubicBezTo>
                    <a:pt x="654" y="497"/>
                    <a:pt x="653" y="497"/>
                    <a:pt x="653" y="497"/>
                  </a:cubicBezTo>
                  <a:cubicBezTo>
                    <a:pt x="653" y="495"/>
                    <a:pt x="652" y="495"/>
                    <a:pt x="652" y="494"/>
                  </a:cubicBezTo>
                  <a:cubicBezTo>
                    <a:pt x="652" y="494"/>
                    <a:pt x="650" y="494"/>
                    <a:pt x="650" y="493"/>
                  </a:cubicBezTo>
                  <a:cubicBezTo>
                    <a:pt x="649" y="493"/>
                    <a:pt x="649" y="494"/>
                    <a:pt x="648" y="494"/>
                  </a:cubicBezTo>
                  <a:cubicBezTo>
                    <a:pt x="648" y="493"/>
                    <a:pt x="647" y="493"/>
                    <a:pt x="647" y="492"/>
                  </a:cubicBezTo>
                  <a:cubicBezTo>
                    <a:pt x="647" y="492"/>
                    <a:pt x="646" y="491"/>
                    <a:pt x="646" y="491"/>
                  </a:cubicBezTo>
                  <a:cubicBezTo>
                    <a:pt x="646" y="491"/>
                    <a:pt x="646" y="491"/>
                    <a:pt x="646" y="491"/>
                  </a:cubicBezTo>
                  <a:cubicBezTo>
                    <a:pt x="646" y="491"/>
                    <a:pt x="646" y="491"/>
                    <a:pt x="646" y="490"/>
                  </a:cubicBezTo>
                  <a:cubicBezTo>
                    <a:pt x="645" y="490"/>
                    <a:pt x="644" y="489"/>
                    <a:pt x="645" y="488"/>
                  </a:cubicBezTo>
                  <a:cubicBezTo>
                    <a:pt x="645" y="489"/>
                    <a:pt x="646" y="489"/>
                    <a:pt x="646" y="489"/>
                  </a:cubicBezTo>
                  <a:cubicBezTo>
                    <a:pt x="647" y="490"/>
                    <a:pt x="646" y="490"/>
                    <a:pt x="647" y="490"/>
                  </a:cubicBezTo>
                  <a:cubicBezTo>
                    <a:pt x="647" y="491"/>
                    <a:pt x="648" y="491"/>
                    <a:pt x="649" y="491"/>
                  </a:cubicBezTo>
                  <a:cubicBezTo>
                    <a:pt x="649" y="492"/>
                    <a:pt x="650" y="492"/>
                    <a:pt x="650" y="492"/>
                  </a:cubicBezTo>
                  <a:cubicBezTo>
                    <a:pt x="650" y="490"/>
                    <a:pt x="648" y="489"/>
                    <a:pt x="648" y="488"/>
                  </a:cubicBezTo>
                  <a:cubicBezTo>
                    <a:pt x="646" y="487"/>
                    <a:pt x="646" y="486"/>
                    <a:pt x="645" y="486"/>
                  </a:cubicBezTo>
                  <a:cubicBezTo>
                    <a:pt x="645" y="485"/>
                    <a:pt x="644" y="484"/>
                    <a:pt x="644" y="483"/>
                  </a:cubicBezTo>
                  <a:cubicBezTo>
                    <a:pt x="644" y="482"/>
                    <a:pt x="642" y="481"/>
                    <a:pt x="642" y="480"/>
                  </a:cubicBezTo>
                  <a:cubicBezTo>
                    <a:pt x="642" y="480"/>
                    <a:pt x="642" y="480"/>
                    <a:pt x="642" y="479"/>
                  </a:cubicBezTo>
                  <a:cubicBezTo>
                    <a:pt x="642" y="479"/>
                    <a:pt x="642" y="479"/>
                    <a:pt x="642" y="478"/>
                  </a:cubicBezTo>
                  <a:cubicBezTo>
                    <a:pt x="641" y="478"/>
                    <a:pt x="642" y="477"/>
                    <a:pt x="641" y="477"/>
                  </a:cubicBezTo>
                  <a:cubicBezTo>
                    <a:pt x="641" y="477"/>
                    <a:pt x="640" y="477"/>
                    <a:pt x="640" y="476"/>
                  </a:cubicBezTo>
                  <a:cubicBezTo>
                    <a:pt x="640" y="475"/>
                    <a:pt x="640" y="474"/>
                    <a:pt x="640" y="474"/>
                  </a:cubicBezTo>
                  <a:cubicBezTo>
                    <a:pt x="640" y="473"/>
                    <a:pt x="640" y="473"/>
                    <a:pt x="639" y="473"/>
                  </a:cubicBezTo>
                  <a:cubicBezTo>
                    <a:pt x="639" y="473"/>
                    <a:pt x="639" y="472"/>
                    <a:pt x="639" y="472"/>
                  </a:cubicBezTo>
                  <a:cubicBezTo>
                    <a:pt x="640" y="472"/>
                    <a:pt x="639" y="472"/>
                    <a:pt x="639" y="471"/>
                  </a:cubicBezTo>
                  <a:cubicBezTo>
                    <a:pt x="639" y="471"/>
                    <a:pt x="639" y="470"/>
                    <a:pt x="639" y="469"/>
                  </a:cubicBezTo>
                  <a:cubicBezTo>
                    <a:pt x="638" y="467"/>
                    <a:pt x="638" y="464"/>
                    <a:pt x="639" y="462"/>
                  </a:cubicBezTo>
                  <a:cubicBezTo>
                    <a:pt x="640" y="453"/>
                    <a:pt x="645" y="445"/>
                    <a:pt x="652" y="439"/>
                  </a:cubicBezTo>
                  <a:cubicBezTo>
                    <a:pt x="657" y="434"/>
                    <a:pt x="665" y="431"/>
                    <a:pt x="672" y="431"/>
                  </a:cubicBezTo>
                  <a:cubicBezTo>
                    <a:pt x="676" y="431"/>
                    <a:pt x="679" y="431"/>
                    <a:pt x="683" y="432"/>
                  </a:cubicBezTo>
                  <a:cubicBezTo>
                    <a:pt x="686" y="434"/>
                    <a:pt x="691" y="436"/>
                    <a:pt x="693" y="439"/>
                  </a:cubicBezTo>
                  <a:cubicBezTo>
                    <a:pt x="695" y="441"/>
                    <a:pt x="696" y="442"/>
                    <a:pt x="697" y="445"/>
                  </a:cubicBezTo>
                  <a:cubicBezTo>
                    <a:pt x="697" y="445"/>
                    <a:pt x="697" y="446"/>
                    <a:pt x="695" y="445"/>
                  </a:cubicBezTo>
                  <a:cubicBezTo>
                    <a:pt x="693" y="442"/>
                    <a:pt x="681" y="435"/>
                    <a:pt x="671" y="445"/>
                  </a:cubicBezTo>
                  <a:cubicBezTo>
                    <a:pt x="661" y="456"/>
                    <a:pt x="664" y="492"/>
                    <a:pt x="700" y="496"/>
                  </a:cubicBezTo>
                  <a:cubicBezTo>
                    <a:pt x="735" y="500"/>
                    <a:pt x="748" y="461"/>
                    <a:pt x="749" y="449"/>
                  </a:cubicBezTo>
                  <a:cubicBezTo>
                    <a:pt x="750" y="437"/>
                    <a:pt x="748" y="400"/>
                    <a:pt x="718" y="399"/>
                  </a:cubicBezTo>
                  <a:cubicBezTo>
                    <a:pt x="718" y="399"/>
                    <a:pt x="719" y="378"/>
                    <a:pt x="695" y="366"/>
                  </a:cubicBezTo>
                  <a:cubicBezTo>
                    <a:pt x="695" y="366"/>
                    <a:pt x="679" y="359"/>
                    <a:pt x="658" y="363"/>
                  </a:cubicBezTo>
                  <a:cubicBezTo>
                    <a:pt x="639" y="367"/>
                    <a:pt x="629" y="382"/>
                    <a:pt x="637" y="393"/>
                  </a:cubicBezTo>
                  <a:cubicBezTo>
                    <a:pt x="633" y="389"/>
                    <a:pt x="623" y="392"/>
                    <a:pt x="620" y="394"/>
                  </a:cubicBezTo>
                  <a:cubicBezTo>
                    <a:pt x="601" y="403"/>
                    <a:pt x="596" y="430"/>
                    <a:pt x="597" y="449"/>
                  </a:cubicBezTo>
                  <a:cubicBezTo>
                    <a:pt x="597" y="449"/>
                    <a:pt x="597" y="453"/>
                    <a:pt x="597" y="453"/>
                  </a:cubicBezTo>
                  <a:cubicBezTo>
                    <a:pt x="597" y="455"/>
                    <a:pt x="596" y="458"/>
                    <a:pt x="599" y="459"/>
                  </a:cubicBezTo>
                  <a:cubicBezTo>
                    <a:pt x="600" y="460"/>
                    <a:pt x="600" y="457"/>
                    <a:pt x="601" y="458"/>
                  </a:cubicBezTo>
                  <a:cubicBezTo>
                    <a:pt x="600" y="460"/>
                    <a:pt x="600" y="460"/>
                    <a:pt x="599" y="461"/>
                  </a:cubicBezTo>
                  <a:cubicBezTo>
                    <a:pt x="599" y="462"/>
                    <a:pt x="599" y="462"/>
                    <a:pt x="599" y="463"/>
                  </a:cubicBezTo>
                  <a:cubicBezTo>
                    <a:pt x="599" y="464"/>
                    <a:pt x="600" y="465"/>
                    <a:pt x="599" y="466"/>
                  </a:cubicBezTo>
                  <a:cubicBezTo>
                    <a:pt x="600" y="467"/>
                    <a:pt x="601" y="467"/>
                    <a:pt x="601" y="467"/>
                  </a:cubicBezTo>
                  <a:cubicBezTo>
                    <a:pt x="600" y="468"/>
                    <a:pt x="600" y="469"/>
                    <a:pt x="600" y="470"/>
                  </a:cubicBezTo>
                  <a:cubicBezTo>
                    <a:pt x="601" y="470"/>
                    <a:pt x="600" y="471"/>
                    <a:pt x="600" y="472"/>
                  </a:cubicBezTo>
                  <a:cubicBezTo>
                    <a:pt x="600" y="473"/>
                    <a:pt x="601" y="473"/>
                    <a:pt x="601" y="474"/>
                  </a:cubicBezTo>
                  <a:cubicBezTo>
                    <a:pt x="602" y="476"/>
                    <a:pt x="603" y="477"/>
                    <a:pt x="602" y="478"/>
                  </a:cubicBezTo>
                  <a:cubicBezTo>
                    <a:pt x="602" y="479"/>
                    <a:pt x="602" y="480"/>
                    <a:pt x="603" y="480"/>
                  </a:cubicBezTo>
                  <a:cubicBezTo>
                    <a:pt x="603" y="482"/>
                    <a:pt x="604" y="483"/>
                    <a:pt x="605" y="484"/>
                  </a:cubicBezTo>
                  <a:cubicBezTo>
                    <a:pt x="605" y="483"/>
                    <a:pt x="606" y="483"/>
                    <a:pt x="605" y="484"/>
                  </a:cubicBezTo>
                  <a:cubicBezTo>
                    <a:pt x="605" y="485"/>
                    <a:pt x="607" y="487"/>
                    <a:pt x="606" y="487"/>
                  </a:cubicBezTo>
                  <a:cubicBezTo>
                    <a:pt x="606" y="488"/>
                    <a:pt x="606" y="488"/>
                    <a:pt x="606" y="488"/>
                  </a:cubicBezTo>
                  <a:cubicBezTo>
                    <a:pt x="605" y="488"/>
                    <a:pt x="606" y="486"/>
                    <a:pt x="605" y="486"/>
                  </a:cubicBezTo>
                  <a:cubicBezTo>
                    <a:pt x="604" y="485"/>
                    <a:pt x="604" y="484"/>
                    <a:pt x="602" y="483"/>
                  </a:cubicBezTo>
                  <a:cubicBezTo>
                    <a:pt x="601" y="481"/>
                    <a:pt x="601" y="479"/>
                    <a:pt x="601" y="477"/>
                  </a:cubicBezTo>
                  <a:cubicBezTo>
                    <a:pt x="600" y="476"/>
                    <a:pt x="600" y="475"/>
                    <a:pt x="599" y="474"/>
                  </a:cubicBezTo>
                  <a:cubicBezTo>
                    <a:pt x="598" y="476"/>
                    <a:pt x="599" y="476"/>
                    <a:pt x="599" y="477"/>
                  </a:cubicBezTo>
                  <a:cubicBezTo>
                    <a:pt x="599" y="477"/>
                    <a:pt x="599" y="477"/>
                    <a:pt x="599" y="478"/>
                  </a:cubicBezTo>
                  <a:cubicBezTo>
                    <a:pt x="599" y="478"/>
                    <a:pt x="599" y="479"/>
                    <a:pt x="599" y="480"/>
                  </a:cubicBezTo>
                  <a:cubicBezTo>
                    <a:pt x="600" y="481"/>
                    <a:pt x="601" y="483"/>
                    <a:pt x="602" y="484"/>
                  </a:cubicBezTo>
                  <a:cubicBezTo>
                    <a:pt x="602" y="485"/>
                    <a:pt x="602" y="485"/>
                    <a:pt x="603" y="485"/>
                  </a:cubicBezTo>
                  <a:cubicBezTo>
                    <a:pt x="603" y="485"/>
                    <a:pt x="602" y="485"/>
                    <a:pt x="602" y="486"/>
                  </a:cubicBezTo>
                  <a:cubicBezTo>
                    <a:pt x="602" y="486"/>
                    <a:pt x="603" y="486"/>
                    <a:pt x="603" y="486"/>
                  </a:cubicBezTo>
                  <a:cubicBezTo>
                    <a:pt x="603" y="486"/>
                    <a:pt x="603" y="487"/>
                    <a:pt x="604" y="487"/>
                  </a:cubicBezTo>
                  <a:cubicBezTo>
                    <a:pt x="604" y="488"/>
                    <a:pt x="604" y="488"/>
                    <a:pt x="604" y="489"/>
                  </a:cubicBezTo>
                  <a:cubicBezTo>
                    <a:pt x="605" y="489"/>
                    <a:pt x="604" y="490"/>
                    <a:pt x="606" y="490"/>
                  </a:cubicBezTo>
                  <a:cubicBezTo>
                    <a:pt x="605" y="491"/>
                    <a:pt x="606" y="492"/>
                    <a:pt x="606" y="492"/>
                  </a:cubicBezTo>
                  <a:cubicBezTo>
                    <a:pt x="606" y="493"/>
                    <a:pt x="607" y="494"/>
                    <a:pt x="607" y="494"/>
                  </a:cubicBezTo>
                  <a:cubicBezTo>
                    <a:pt x="607" y="495"/>
                    <a:pt x="607" y="494"/>
                    <a:pt x="607" y="495"/>
                  </a:cubicBezTo>
                  <a:cubicBezTo>
                    <a:pt x="608" y="496"/>
                    <a:pt x="609" y="497"/>
                    <a:pt x="609" y="498"/>
                  </a:cubicBezTo>
                  <a:cubicBezTo>
                    <a:pt x="610" y="499"/>
                    <a:pt x="610" y="499"/>
                    <a:pt x="610" y="499"/>
                  </a:cubicBezTo>
                  <a:cubicBezTo>
                    <a:pt x="610" y="500"/>
                    <a:pt x="610" y="500"/>
                    <a:pt x="611" y="500"/>
                  </a:cubicBezTo>
                  <a:cubicBezTo>
                    <a:pt x="611" y="501"/>
                    <a:pt x="611" y="501"/>
                    <a:pt x="612" y="501"/>
                  </a:cubicBezTo>
                  <a:cubicBezTo>
                    <a:pt x="612" y="499"/>
                    <a:pt x="611" y="498"/>
                    <a:pt x="609" y="497"/>
                  </a:cubicBezTo>
                  <a:cubicBezTo>
                    <a:pt x="609" y="496"/>
                    <a:pt x="609" y="496"/>
                    <a:pt x="609" y="495"/>
                  </a:cubicBezTo>
                  <a:cubicBezTo>
                    <a:pt x="608" y="495"/>
                    <a:pt x="607" y="494"/>
                    <a:pt x="608" y="493"/>
                  </a:cubicBezTo>
                  <a:cubicBezTo>
                    <a:pt x="609" y="493"/>
                    <a:pt x="609" y="494"/>
                    <a:pt x="609" y="495"/>
                  </a:cubicBezTo>
                  <a:cubicBezTo>
                    <a:pt x="609" y="495"/>
                    <a:pt x="610" y="495"/>
                    <a:pt x="610" y="495"/>
                  </a:cubicBezTo>
                  <a:cubicBezTo>
                    <a:pt x="610" y="495"/>
                    <a:pt x="610" y="495"/>
                    <a:pt x="610" y="495"/>
                  </a:cubicBezTo>
                  <a:cubicBezTo>
                    <a:pt x="610" y="495"/>
                    <a:pt x="611" y="495"/>
                    <a:pt x="611" y="495"/>
                  </a:cubicBezTo>
                  <a:cubicBezTo>
                    <a:pt x="611" y="496"/>
                    <a:pt x="611" y="496"/>
                    <a:pt x="611" y="496"/>
                  </a:cubicBezTo>
                  <a:cubicBezTo>
                    <a:pt x="611" y="497"/>
                    <a:pt x="611" y="497"/>
                    <a:pt x="611" y="498"/>
                  </a:cubicBezTo>
                  <a:cubicBezTo>
                    <a:pt x="611" y="498"/>
                    <a:pt x="612" y="498"/>
                    <a:pt x="612" y="498"/>
                  </a:cubicBezTo>
                  <a:cubicBezTo>
                    <a:pt x="612" y="499"/>
                    <a:pt x="613" y="500"/>
                    <a:pt x="613" y="501"/>
                  </a:cubicBezTo>
                  <a:cubicBezTo>
                    <a:pt x="614" y="502"/>
                    <a:pt x="615" y="504"/>
                    <a:pt x="616" y="504"/>
                  </a:cubicBezTo>
                  <a:cubicBezTo>
                    <a:pt x="616" y="507"/>
                    <a:pt x="619" y="508"/>
                    <a:pt x="620" y="510"/>
                  </a:cubicBezTo>
                  <a:cubicBezTo>
                    <a:pt x="621" y="511"/>
                    <a:pt x="622" y="511"/>
                    <a:pt x="622" y="511"/>
                  </a:cubicBezTo>
                  <a:cubicBezTo>
                    <a:pt x="622" y="512"/>
                    <a:pt x="622" y="512"/>
                    <a:pt x="623" y="512"/>
                  </a:cubicBezTo>
                  <a:cubicBezTo>
                    <a:pt x="623" y="512"/>
                    <a:pt x="623" y="512"/>
                    <a:pt x="623" y="513"/>
                  </a:cubicBezTo>
                  <a:cubicBezTo>
                    <a:pt x="624" y="514"/>
                    <a:pt x="624" y="514"/>
                    <a:pt x="625" y="515"/>
                  </a:cubicBezTo>
                  <a:cubicBezTo>
                    <a:pt x="626" y="516"/>
                    <a:pt x="626" y="516"/>
                    <a:pt x="626" y="516"/>
                  </a:cubicBezTo>
                  <a:cubicBezTo>
                    <a:pt x="627" y="516"/>
                    <a:pt x="626" y="516"/>
                    <a:pt x="627" y="516"/>
                  </a:cubicBezTo>
                  <a:cubicBezTo>
                    <a:pt x="627" y="517"/>
                    <a:pt x="629" y="517"/>
                    <a:pt x="630" y="518"/>
                  </a:cubicBezTo>
                  <a:cubicBezTo>
                    <a:pt x="631" y="519"/>
                    <a:pt x="631" y="519"/>
                    <a:pt x="631" y="519"/>
                  </a:cubicBezTo>
                  <a:cubicBezTo>
                    <a:pt x="632" y="520"/>
                    <a:pt x="633" y="520"/>
                    <a:pt x="633" y="520"/>
                  </a:cubicBezTo>
                  <a:cubicBezTo>
                    <a:pt x="633" y="520"/>
                    <a:pt x="634" y="521"/>
                    <a:pt x="634" y="521"/>
                  </a:cubicBezTo>
                  <a:cubicBezTo>
                    <a:pt x="636" y="523"/>
                    <a:pt x="639" y="525"/>
                    <a:pt x="641" y="526"/>
                  </a:cubicBezTo>
                  <a:cubicBezTo>
                    <a:pt x="643" y="528"/>
                    <a:pt x="646" y="528"/>
                    <a:pt x="648" y="529"/>
                  </a:cubicBezTo>
                  <a:cubicBezTo>
                    <a:pt x="649" y="530"/>
                    <a:pt x="649" y="530"/>
                    <a:pt x="649" y="531"/>
                  </a:cubicBezTo>
                  <a:cubicBezTo>
                    <a:pt x="650" y="530"/>
                    <a:pt x="651" y="532"/>
                    <a:pt x="652" y="532"/>
                  </a:cubicBezTo>
                  <a:cubicBezTo>
                    <a:pt x="653" y="532"/>
                    <a:pt x="654" y="532"/>
                    <a:pt x="655" y="533"/>
                  </a:cubicBezTo>
                  <a:cubicBezTo>
                    <a:pt x="656" y="533"/>
                    <a:pt x="657" y="534"/>
                    <a:pt x="657" y="534"/>
                  </a:cubicBezTo>
                  <a:cubicBezTo>
                    <a:pt x="658" y="534"/>
                    <a:pt x="660" y="534"/>
                    <a:pt x="661" y="534"/>
                  </a:cubicBezTo>
                  <a:cubicBezTo>
                    <a:pt x="662" y="535"/>
                    <a:pt x="663" y="535"/>
                    <a:pt x="663" y="535"/>
                  </a:cubicBezTo>
                  <a:cubicBezTo>
                    <a:pt x="664" y="535"/>
                    <a:pt x="665" y="535"/>
                    <a:pt x="665" y="536"/>
                  </a:cubicBezTo>
                  <a:cubicBezTo>
                    <a:pt x="665" y="536"/>
                    <a:pt x="666" y="536"/>
                    <a:pt x="666" y="536"/>
                  </a:cubicBezTo>
                  <a:cubicBezTo>
                    <a:pt x="666" y="536"/>
                    <a:pt x="667" y="535"/>
                    <a:pt x="667" y="535"/>
                  </a:cubicBezTo>
                  <a:cubicBezTo>
                    <a:pt x="667" y="535"/>
                    <a:pt x="668" y="535"/>
                    <a:pt x="668" y="535"/>
                  </a:cubicBezTo>
                  <a:cubicBezTo>
                    <a:pt x="671" y="536"/>
                    <a:pt x="673" y="537"/>
                    <a:pt x="676" y="538"/>
                  </a:cubicBezTo>
                  <a:cubicBezTo>
                    <a:pt x="678" y="538"/>
                    <a:pt x="679" y="537"/>
                    <a:pt x="682" y="538"/>
                  </a:cubicBezTo>
                  <a:cubicBezTo>
                    <a:pt x="683" y="538"/>
                    <a:pt x="684" y="539"/>
                    <a:pt x="686" y="539"/>
                  </a:cubicBezTo>
                  <a:cubicBezTo>
                    <a:pt x="686" y="539"/>
                    <a:pt x="686" y="538"/>
                    <a:pt x="687" y="538"/>
                  </a:cubicBezTo>
                  <a:cubicBezTo>
                    <a:pt x="687" y="538"/>
                    <a:pt x="688" y="539"/>
                    <a:pt x="688" y="539"/>
                  </a:cubicBezTo>
                  <a:cubicBezTo>
                    <a:pt x="689" y="539"/>
                    <a:pt x="690" y="539"/>
                    <a:pt x="691" y="538"/>
                  </a:cubicBezTo>
                  <a:cubicBezTo>
                    <a:pt x="690" y="538"/>
                    <a:pt x="689" y="537"/>
                    <a:pt x="688" y="537"/>
                  </a:cubicBezTo>
                  <a:cubicBezTo>
                    <a:pt x="688" y="537"/>
                    <a:pt x="688" y="537"/>
                    <a:pt x="687" y="537"/>
                  </a:cubicBezTo>
                  <a:cubicBezTo>
                    <a:pt x="687" y="537"/>
                    <a:pt x="687" y="537"/>
                    <a:pt x="686" y="537"/>
                  </a:cubicBezTo>
                  <a:cubicBezTo>
                    <a:pt x="685" y="537"/>
                    <a:pt x="685" y="537"/>
                    <a:pt x="684" y="537"/>
                  </a:cubicBezTo>
                  <a:cubicBezTo>
                    <a:pt x="684" y="537"/>
                    <a:pt x="683" y="537"/>
                    <a:pt x="683" y="537"/>
                  </a:cubicBezTo>
                  <a:cubicBezTo>
                    <a:pt x="683" y="537"/>
                    <a:pt x="682" y="537"/>
                    <a:pt x="682" y="536"/>
                  </a:cubicBezTo>
                  <a:cubicBezTo>
                    <a:pt x="681" y="536"/>
                    <a:pt x="680" y="537"/>
                    <a:pt x="680" y="536"/>
                  </a:cubicBezTo>
                  <a:cubicBezTo>
                    <a:pt x="681" y="536"/>
                    <a:pt x="682" y="535"/>
                    <a:pt x="683" y="536"/>
                  </a:cubicBezTo>
                  <a:cubicBezTo>
                    <a:pt x="684" y="536"/>
                    <a:pt x="684" y="536"/>
                    <a:pt x="685" y="536"/>
                  </a:cubicBezTo>
                  <a:cubicBezTo>
                    <a:pt x="685" y="536"/>
                    <a:pt x="686" y="537"/>
                    <a:pt x="686" y="537"/>
                  </a:cubicBezTo>
                  <a:cubicBezTo>
                    <a:pt x="686" y="537"/>
                    <a:pt x="687" y="536"/>
                    <a:pt x="687" y="536"/>
                  </a:cubicBezTo>
                  <a:cubicBezTo>
                    <a:pt x="688" y="536"/>
                    <a:pt x="690" y="537"/>
                    <a:pt x="691" y="537"/>
                  </a:cubicBezTo>
                  <a:cubicBezTo>
                    <a:pt x="692" y="537"/>
                    <a:pt x="692" y="538"/>
                    <a:pt x="693" y="539"/>
                  </a:cubicBezTo>
                  <a:cubicBezTo>
                    <a:pt x="693" y="538"/>
                    <a:pt x="694" y="538"/>
                    <a:pt x="694" y="538"/>
                  </a:cubicBezTo>
                  <a:cubicBezTo>
                    <a:pt x="694" y="538"/>
                    <a:pt x="695" y="538"/>
                    <a:pt x="695" y="538"/>
                  </a:cubicBezTo>
                  <a:cubicBezTo>
                    <a:pt x="695" y="538"/>
                    <a:pt x="695" y="537"/>
                    <a:pt x="696" y="537"/>
                  </a:cubicBezTo>
                  <a:cubicBezTo>
                    <a:pt x="697" y="537"/>
                    <a:pt x="697" y="538"/>
                    <a:pt x="698" y="538"/>
                  </a:cubicBezTo>
                  <a:cubicBezTo>
                    <a:pt x="699" y="538"/>
                    <a:pt x="699" y="538"/>
                    <a:pt x="700" y="538"/>
                  </a:cubicBezTo>
                  <a:cubicBezTo>
                    <a:pt x="700" y="538"/>
                    <a:pt x="701" y="538"/>
                    <a:pt x="701" y="538"/>
                  </a:cubicBezTo>
                  <a:cubicBezTo>
                    <a:pt x="701" y="538"/>
                    <a:pt x="701" y="538"/>
                    <a:pt x="701" y="538"/>
                  </a:cubicBezTo>
                  <a:cubicBezTo>
                    <a:pt x="701" y="537"/>
                    <a:pt x="701" y="538"/>
                    <a:pt x="702" y="538"/>
                  </a:cubicBezTo>
                  <a:cubicBezTo>
                    <a:pt x="702" y="538"/>
                    <a:pt x="702" y="537"/>
                    <a:pt x="702" y="537"/>
                  </a:cubicBezTo>
                  <a:cubicBezTo>
                    <a:pt x="702" y="537"/>
                    <a:pt x="702" y="538"/>
                    <a:pt x="702" y="538"/>
                  </a:cubicBezTo>
                  <a:cubicBezTo>
                    <a:pt x="703" y="538"/>
                    <a:pt x="703" y="537"/>
                    <a:pt x="704" y="537"/>
                  </a:cubicBezTo>
                  <a:cubicBezTo>
                    <a:pt x="704" y="537"/>
                    <a:pt x="704" y="537"/>
                    <a:pt x="705" y="537"/>
                  </a:cubicBezTo>
                  <a:cubicBezTo>
                    <a:pt x="705" y="537"/>
                    <a:pt x="706" y="537"/>
                    <a:pt x="706" y="537"/>
                  </a:cubicBezTo>
                  <a:cubicBezTo>
                    <a:pt x="706" y="537"/>
                    <a:pt x="707" y="537"/>
                    <a:pt x="708" y="537"/>
                  </a:cubicBezTo>
                  <a:cubicBezTo>
                    <a:pt x="709" y="537"/>
                    <a:pt x="709" y="536"/>
                    <a:pt x="711" y="536"/>
                  </a:cubicBezTo>
                  <a:cubicBezTo>
                    <a:pt x="712" y="536"/>
                    <a:pt x="714" y="535"/>
                    <a:pt x="715" y="535"/>
                  </a:cubicBezTo>
                  <a:cubicBezTo>
                    <a:pt x="713" y="534"/>
                    <a:pt x="712" y="536"/>
                    <a:pt x="709" y="535"/>
                  </a:cubicBezTo>
                  <a:cubicBezTo>
                    <a:pt x="709" y="535"/>
                    <a:pt x="708" y="536"/>
                    <a:pt x="708" y="536"/>
                  </a:cubicBezTo>
                  <a:cubicBezTo>
                    <a:pt x="706" y="535"/>
                    <a:pt x="704" y="536"/>
                    <a:pt x="703" y="536"/>
                  </a:cubicBezTo>
                  <a:cubicBezTo>
                    <a:pt x="703" y="536"/>
                    <a:pt x="703" y="536"/>
                    <a:pt x="703" y="536"/>
                  </a:cubicBezTo>
                  <a:cubicBezTo>
                    <a:pt x="703" y="536"/>
                    <a:pt x="700" y="536"/>
                    <a:pt x="701" y="535"/>
                  </a:cubicBezTo>
                  <a:cubicBezTo>
                    <a:pt x="701" y="535"/>
                    <a:pt x="701" y="535"/>
                    <a:pt x="702" y="535"/>
                  </a:cubicBezTo>
                  <a:cubicBezTo>
                    <a:pt x="702" y="535"/>
                    <a:pt x="702" y="535"/>
                    <a:pt x="703" y="535"/>
                  </a:cubicBezTo>
                  <a:cubicBezTo>
                    <a:pt x="703" y="534"/>
                    <a:pt x="703" y="534"/>
                    <a:pt x="704" y="534"/>
                  </a:cubicBezTo>
                  <a:cubicBezTo>
                    <a:pt x="705" y="535"/>
                    <a:pt x="707" y="534"/>
                    <a:pt x="708" y="534"/>
                  </a:cubicBezTo>
                  <a:cubicBezTo>
                    <a:pt x="708" y="534"/>
                    <a:pt x="708" y="534"/>
                    <a:pt x="708" y="534"/>
                  </a:cubicBezTo>
                  <a:cubicBezTo>
                    <a:pt x="709" y="534"/>
                    <a:pt x="709" y="534"/>
                    <a:pt x="710" y="534"/>
                  </a:cubicBezTo>
                  <a:cubicBezTo>
                    <a:pt x="710" y="534"/>
                    <a:pt x="710" y="533"/>
                    <a:pt x="710" y="533"/>
                  </a:cubicBezTo>
                  <a:cubicBezTo>
                    <a:pt x="710" y="533"/>
                    <a:pt x="711" y="534"/>
                    <a:pt x="711" y="534"/>
                  </a:cubicBezTo>
                  <a:cubicBezTo>
                    <a:pt x="711" y="534"/>
                    <a:pt x="712" y="533"/>
                    <a:pt x="712" y="533"/>
                  </a:cubicBezTo>
                  <a:cubicBezTo>
                    <a:pt x="712" y="533"/>
                    <a:pt x="712" y="532"/>
                    <a:pt x="713" y="532"/>
                  </a:cubicBezTo>
                  <a:cubicBezTo>
                    <a:pt x="713" y="533"/>
                    <a:pt x="713" y="532"/>
                    <a:pt x="714" y="532"/>
                  </a:cubicBezTo>
                  <a:cubicBezTo>
                    <a:pt x="715" y="532"/>
                    <a:pt x="714" y="533"/>
                    <a:pt x="715" y="534"/>
                  </a:cubicBezTo>
                  <a:cubicBezTo>
                    <a:pt x="715" y="533"/>
                    <a:pt x="716" y="533"/>
                    <a:pt x="717" y="532"/>
                  </a:cubicBezTo>
                  <a:cubicBezTo>
                    <a:pt x="717" y="532"/>
                    <a:pt x="717" y="532"/>
                    <a:pt x="717" y="532"/>
                  </a:cubicBezTo>
                  <a:cubicBezTo>
                    <a:pt x="718" y="532"/>
                    <a:pt x="718" y="531"/>
                    <a:pt x="719" y="531"/>
                  </a:cubicBezTo>
                  <a:cubicBezTo>
                    <a:pt x="719" y="531"/>
                    <a:pt x="720" y="530"/>
                    <a:pt x="721" y="531"/>
                  </a:cubicBezTo>
                  <a:cubicBezTo>
                    <a:pt x="721" y="531"/>
                    <a:pt x="720" y="533"/>
                    <a:pt x="719" y="533"/>
                  </a:cubicBezTo>
                  <a:cubicBezTo>
                    <a:pt x="719" y="533"/>
                    <a:pt x="717" y="533"/>
                    <a:pt x="718" y="534"/>
                  </a:cubicBezTo>
                  <a:cubicBezTo>
                    <a:pt x="719" y="533"/>
                    <a:pt x="720" y="533"/>
                    <a:pt x="721" y="533"/>
                  </a:cubicBezTo>
                  <a:cubicBezTo>
                    <a:pt x="721" y="533"/>
                    <a:pt x="722" y="532"/>
                    <a:pt x="723" y="532"/>
                  </a:cubicBezTo>
                  <a:cubicBezTo>
                    <a:pt x="724" y="531"/>
                    <a:pt x="724" y="531"/>
                    <a:pt x="725" y="531"/>
                  </a:cubicBezTo>
                  <a:cubicBezTo>
                    <a:pt x="725" y="531"/>
                    <a:pt x="725" y="531"/>
                    <a:pt x="725" y="531"/>
                  </a:cubicBezTo>
                  <a:cubicBezTo>
                    <a:pt x="724" y="531"/>
                    <a:pt x="725" y="531"/>
                    <a:pt x="724" y="532"/>
                  </a:cubicBezTo>
                  <a:cubicBezTo>
                    <a:pt x="724" y="532"/>
                    <a:pt x="722" y="534"/>
                    <a:pt x="721" y="534"/>
                  </a:cubicBezTo>
                  <a:cubicBezTo>
                    <a:pt x="720" y="534"/>
                    <a:pt x="712" y="538"/>
                    <a:pt x="712" y="538"/>
                  </a:cubicBezTo>
                  <a:cubicBezTo>
                    <a:pt x="711" y="539"/>
                    <a:pt x="711" y="538"/>
                    <a:pt x="710" y="539"/>
                  </a:cubicBezTo>
                  <a:cubicBezTo>
                    <a:pt x="710" y="539"/>
                    <a:pt x="710" y="539"/>
                    <a:pt x="709" y="539"/>
                  </a:cubicBezTo>
                  <a:cubicBezTo>
                    <a:pt x="709" y="539"/>
                    <a:pt x="708" y="539"/>
                    <a:pt x="708" y="539"/>
                  </a:cubicBezTo>
                  <a:cubicBezTo>
                    <a:pt x="708" y="539"/>
                    <a:pt x="708" y="540"/>
                    <a:pt x="708" y="540"/>
                  </a:cubicBezTo>
                  <a:cubicBezTo>
                    <a:pt x="707" y="540"/>
                    <a:pt x="706" y="540"/>
                    <a:pt x="705" y="540"/>
                  </a:cubicBezTo>
                  <a:cubicBezTo>
                    <a:pt x="704" y="540"/>
                    <a:pt x="703" y="540"/>
                    <a:pt x="703" y="540"/>
                  </a:cubicBezTo>
                  <a:cubicBezTo>
                    <a:pt x="703" y="540"/>
                    <a:pt x="702" y="540"/>
                    <a:pt x="702" y="540"/>
                  </a:cubicBezTo>
                  <a:cubicBezTo>
                    <a:pt x="702" y="540"/>
                    <a:pt x="701" y="541"/>
                    <a:pt x="700" y="541"/>
                  </a:cubicBezTo>
                  <a:cubicBezTo>
                    <a:pt x="700" y="542"/>
                    <a:pt x="699" y="541"/>
                    <a:pt x="698" y="542"/>
                  </a:cubicBezTo>
                  <a:cubicBezTo>
                    <a:pt x="698" y="542"/>
                    <a:pt x="698" y="542"/>
                    <a:pt x="697" y="542"/>
                  </a:cubicBezTo>
                  <a:cubicBezTo>
                    <a:pt x="696" y="542"/>
                    <a:pt x="695" y="543"/>
                    <a:pt x="694" y="542"/>
                  </a:cubicBezTo>
                  <a:cubicBezTo>
                    <a:pt x="693" y="542"/>
                    <a:pt x="693" y="542"/>
                    <a:pt x="693" y="543"/>
                  </a:cubicBezTo>
                  <a:cubicBezTo>
                    <a:pt x="692" y="543"/>
                    <a:pt x="690" y="543"/>
                    <a:pt x="689" y="543"/>
                  </a:cubicBezTo>
                  <a:cubicBezTo>
                    <a:pt x="689" y="543"/>
                    <a:pt x="689" y="542"/>
                    <a:pt x="689" y="542"/>
                  </a:cubicBezTo>
                  <a:cubicBezTo>
                    <a:pt x="688" y="543"/>
                    <a:pt x="685" y="542"/>
                    <a:pt x="685" y="542"/>
                  </a:cubicBezTo>
                  <a:cubicBezTo>
                    <a:pt x="684" y="542"/>
                    <a:pt x="684" y="542"/>
                    <a:pt x="684" y="542"/>
                  </a:cubicBezTo>
                  <a:cubicBezTo>
                    <a:pt x="684" y="542"/>
                    <a:pt x="683" y="542"/>
                    <a:pt x="683" y="542"/>
                  </a:cubicBezTo>
                  <a:cubicBezTo>
                    <a:pt x="682" y="542"/>
                    <a:pt x="682" y="543"/>
                    <a:pt x="682" y="543"/>
                  </a:cubicBezTo>
                  <a:cubicBezTo>
                    <a:pt x="682" y="543"/>
                    <a:pt x="682" y="542"/>
                    <a:pt x="681" y="542"/>
                  </a:cubicBezTo>
                  <a:cubicBezTo>
                    <a:pt x="682" y="542"/>
                    <a:pt x="681" y="542"/>
                    <a:pt x="681" y="542"/>
                  </a:cubicBezTo>
                  <a:cubicBezTo>
                    <a:pt x="680" y="543"/>
                    <a:pt x="675" y="542"/>
                    <a:pt x="675" y="542"/>
                  </a:cubicBezTo>
                  <a:cubicBezTo>
                    <a:pt x="674" y="542"/>
                    <a:pt x="668" y="541"/>
                    <a:pt x="667" y="541"/>
                  </a:cubicBezTo>
                  <a:cubicBezTo>
                    <a:pt x="667" y="541"/>
                    <a:pt x="667" y="541"/>
                    <a:pt x="667" y="541"/>
                  </a:cubicBezTo>
                  <a:cubicBezTo>
                    <a:pt x="666" y="542"/>
                    <a:pt x="666" y="541"/>
                    <a:pt x="665" y="541"/>
                  </a:cubicBezTo>
                  <a:cubicBezTo>
                    <a:pt x="665" y="541"/>
                    <a:pt x="664" y="541"/>
                    <a:pt x="664" y="541"/>
                  </a:cubicBezTo>
                  <a:cubicBezTo>
                    <a:pt x="663" y="540"/>
                    <a:pt x="662" y="540"/>
                    <a:pt x="661" y="540"/>
                  </a:cubicBezTo>
                  <a:cubicBezTo>
                    <a:pt x="658" y="541"/>
                    <a:pt x="657" y="538"/>
                    <a:pt x="653" y="539"/>
                  </a:cubicBezTo>
                  <a:cubicBezTo>
                    <a:pt x="652" y="538"/>
                    <a:pt x="652" y="538"/>
                    <a:pt x="651" y="538"/>
                  </a:cubicBezTo>
                  <a:cubicBezTo>
                    <a:pt x="651" y="538"/>
                    <a:pt x="651" y="537"/>
                    <a:pt x="651" y="537"/>
                  </a:cubicBezTo>
                  <a:cubicBezTo>
                    <a:pt x="651" y="537"/>
                    <a:pt x="651" y="537"/>
                    <a:pt x="651" y="537"/>
                  </a:cubicBezTo>
                  <a:cubicBezTo>
                    <a:pt x="650" y="537"/>
                    <a:pt x="650" y="537"/>
                    <a:pt x="650" y="537"/>
                  </a:cubicBezTo>
                  <a:cubicBezTo>
                    <a:pt x="650" y="537"/>
                    <a:pt x="648" y="536"/>
                    <a:pt x="647" y="536"/>
                  </a:cubicBezTo>
                  <a:cubicBezTo>
                    <a:pt x="647" y="536"/>
                    <a:pt x="647" y="536"/>
                    <a:pt x="647" y="536"/>
                  </a:cubicBezTo>
                  <a:cubicBezTo>
                    <a:pt x="646" y="536"/>
                    <a:pt x="645" y="536"/>
                    <a:pt x="645" y="536"/>
                  </a:cubicBezTo>
                  <a:cubicBezTo>
                    <a:pt x="644" y="536"/>
                    <a:pt x="644" y="535"/>
                    <a:pt x="644" y="535"/>
                  </a:cubicBezTo>
                  <a:cubicBezTo>
                    <a:pt x="644" y="535"/>
                    <a:pt x="643" y="535"/>
                    <a:pt x="643" y="535"/>
                  </a:cubicBezTo>
                  <a:cubicBezTo>
                    <a:pt x="642" y="535"/>
                    <a:pt x="642" y="534"/>
                    <a:pt x="641" y="534"/>
                  </a:cubicBezTo>
                  <a:cubicBezTo>
                    <a:pt x="640" y="533"/>
                    <a:pt x="638" y="532"/>
                    <a:pt x="638" y="531"/>
                  </a:cubicBezTo>
                  <a:cubicBezTo>
                    <a:pt x="635" y="531"/>
                    <a:pt x="635" y="531"/>
                    <a:pt x="635" y="531"/>
                  </a:cubicBezTo>
                  <a:cubicBezTo>
                    <a:pt x="635" y="530"/>
                    <a:pt x="634" y="530"/>
                    <a:pt x="634" y="529"/>
                  </a:cubicBezTo>
                  <a:cubicBezTo>
                    <a:pt x="634" y="529"/>
                    <a:pt x="633" y="529"/>
                    <a:pt x="633" y="530"/>
                  </a:cubicBezTo>
                  <a:cubicBezTo>
                    <a:pt x="632" y="529"/>
                    <a:pt x="631" y="529"/>
                    <a:pt x="631" y="528"/>
                  </a:cubicBezTo>
                  <a:cubicBezTo>
                    <a:pt x="630" y="528"/>
                    <a:pt x="630" y="527"/>
                    <a:pt x="629" y="527"/>
                  </a:cubicBezTo>
                  <a:cubicBezTo>
                    <a:pt x="629" y="527"/>
                    <a:pt x="629" y="526"/>
                    <a:pt x="629" y="526"/>
                  </a:cubicBezTo>
                  <a:cubicBezTo>
                    <a:pt x="627" y="526"/>
                    <a:pt x="627" y="526"/>
                    <a:pt x="627" y="526"/>
                  </a:cubicBezTo>
                  <a:cubicBezTo>
                    <a:pt x="626" y="525"/>
                    <a:pt x="626" y="524"/>
                    <a:pt x="625" y="524"/>
                  </a:cubicBezTo>
                  <a:cubicBezTo>
                    <a:pt x="625" y="523"/>
                    <a:pt x="625" y="524"/>
                    <a:pt x="624" y="524"/>
                  </a:cubicBezTo>
                  <a:cubicBezTo>
                    <a:pt x="624" y="523"/>
                    <a:pt x="623" y="523"/>
                    <a:pt x="623" y="522"/>
                  </a:cubicBezTo>
                  <a:cubicBezTo>
                    <a:pt x="622" y="522"/>
                    <a:pt x="621" y="521"/>
                    <a:pt x="620" y="521"/>
                  </a:cubicBezTo>
                  <a:cubicBezTo>
                    <a:pt x="619" y="519"/>
                    <a:pt x="618" y="517"/>
                    <a:pt x="616" y="515"/>
                  </a:cubicBezTo>
                  <a:cubicBezTo>
                    <a:pt x="615" y="515"/>
                    <a:pt x="615" y="515"/>
                    <a:pt x="614" y="515"/>
                  </a:cubicBezTo>
                  <a:cubicBezTo>
                    <a:pt x="614" y="514"/>
                    <a:pt x="613" y="513"/>
                    <a:pt x="612" y="512"/>
                  </a:cubicBezTo>
                  <a:cubicBezTo>
                    <a:pt x="611" y="512"/>
                    <a:pt x="610" y="511"/>
                    <a:pt x="610" y="511"/>
                  </a:cubicBezTo>
                  <a:cubicBezTo>
                    <a:pt x="610" y="510"/>
                    <a:pt x="609" y="510"/>
                    <a:pt x="610" y="509"/>
                  </a:cubicBezTo>
                  <a:cubicBezTo>
                    <a:pt x="609" y="508"/>
                    <a:pt x="609" y="508"/>
                    <a:pt x="608" y="508"/>
                  </a:cubicBezTo>
                  <a:cubicBezTo>
                    <a:pt x="608" y="506"/>
                    <a:pt x="606" y="505"/>
                    <a:pt x="605" y="503"/>
                  </a:cubicBezTo>
                  <a:cubicBezTo>
                    <a:pt x="605" y="503"/>
                    <a:pt x="605" y="503"/>
                    <a:pt x="604" y="503"/>
                  </a:cubicBezTo>
                  <a:cubicBezTo>
                    <a:pt x="603" y="501"/>
                    <a:pt x="602" y="500"/>
                    <a:pt x="601" y="499"/>
                  </a:cubicBezTo>
                  <a:cubicBezTo>
                    <a:pt x="601" y="499"/>
                    <a:pt x="601" y="498"/>
                    <a:pt x="601" y="498"/>
                  </a:cubicBezTo>
                  <a:cubicBezTo>
                    <a:pt x="601" y="498"/>
                    <a:pt x="600" y="498"/>
                    <a:pt x="600" y="498"/>
                  </a:cubicBezTo>
                  <a:cubicBezTo>
                    <a:pt x="600" y="498"/>
                    <a:pt x="600" y="497"/>
                    <a:pt x="600" y="497"/>
                  </a:cubicBezTo>
                  <a:cubicBezTo>
                    <a:pt x="599" y="496"/>
                    <a:pt x="599" y="496"/>
                    <a:pt x="599" y="496"/>
                  </a:cubicBezTo>
                  <a:cubicBezTo>
                    <a:pt x="599" y="495"/>
                    <a:pt x="597" y="495"/>
                    <a:pt x="598" y="495"/>
                  </a:cubicBezTo>
                  <a:cubicBezTo>
                    <a:pt x="598" y="494"/>
                    <a:pt x="598" y="494"/>
                    <a:pt x="598" y="494"/>
                  </a:cubicBezTo>
                  <a:cubicBezTo>
                    <a:pt x="598" y="493"/>
                    <a:pt x="597" y="492"/>
                    <a:pt x="597" y="491"/>
                  </a:cubicBezTo>
                  <a:cubicBezTo>
                    <a:pt x="597" y="491"/>
                    <a:pt x="597" y="491"/>
                    <a:pt x="597" y="491"/>
                  </a:cubicBezTo>
                  <a:cubicBezTo>
                    <a:pt x="597" y="491"/>
                    <a:pt x="596" y="491"/>
                    <a:pt x="596" y="490"/>
                  </a:cubicBezTo>
                  <a:cubicBezTo>
                    <a:pt x="596" y="490"/>
                    <a:pt x="596" y="489"/>
                    <a:pt x="596" y="489"/>
                  </a:cubicBezTo>
                  <a:cubicBezTo>
                    <a:pt x="596" y="488"/>
                    <a:pt x="595" y="488"/>
                    <a:pt x="595" y="488"/>
                  </a:cubicBezTo>
                  <a:cubicBezTo>
                    <a:pt x="595" y="487"/>
                    <a:pt x="595" y="487"/>
                    <a:pt x="595" y="486"/>
                  </a:cubicBezTo>
                  <a:cubicBezTo>
                    <a:pt x="595" y="486"/>
                    <a:pt x="594" y="486"/>
                    <a:pt x="594" y="485"/>
                  </a:cubicBezTo>
                  <a:cubicBezTo>
                    <a:pt x="594" y="485"/>
                    <a:pt x="594" y="485"/>
                    <a:pt x="594" y="485"/>
                  </a:cubicBezTo>
                  <a:cubicBezTo>
                    <a:pt x="594" y="485"/>
                    <a:pt x="594" y="485"/>
                    <a:pt x="594" y="485"/>
                  </a:cubicBezTo>
                  <a:cubicBezTo>
                    <a:pt x="594" y="485"/>
                    <a:pt x="594" y="484"/>
                    <a:pt x="594" y="484"/>
                  </a:cubicBezTo>
                  <a:cubicBezTo>
                    <a:pt x="593" y="483"/>
                    <a:pt x="594" y="483"/>
                    <a:pt x="594" y="482"/>
                  </a:cubicBezTo>
                  <a:cubicBezTo>
                    <a:pt x="593" y="481"/>
                    <a:pt x="592" y="480"/>
                    <a:pt x="592" y="479"/>
                  </a:cubicBezTo>
                  <a:cubicBezTo>
                    <a:pt x="592" y="479"/>
                    <a:pt x="592" y="478"/>
                    <a:pt x="592" y="477"/>
                  </a:cubicBezTo>
                  <a:cubicBezTo>
                    <a:pt x="592" y="476"/>
                    <a:pt x="591" y="476"/>
                    <a:pt x="591" y="476"/>
                  </a:cubicBezTo>
                  <a:cubicBezTo>
                    <a:pt x="591" y="476"/>
                    <a:pt x="591" y="476"/>
                    <a:pt x="591" y="475"/>
                  </a:cubicBezTo>
                  <a:cubicBezTo>
                    <a:pt x="591" y="475"/>
                    <a:pt x="590" y="474"/>
                    <a:pt x="590" y="473"/>
                  </a:cubicBezTo>
                  <a:cubicBezTo>
                    <a:pt x="589" y="473"/>
                    <a:pt x="589" y="471"/>
                    <a:pt x="588" y="471"/>
                  </a:cubicBezTo>
                  <a:cubicBezTo>
                    <a:pt x="588" y="470"/>
                    <a:pt x="588" y="470"/>
                    <a:pt x="588" y="469"/>
                  </a:cubicBezTo>
                  <a:cubicBezTo>
                    <a:pt x="588" y="469"/>
                    <a:pt x="588" y="468"/>
                    <a:pt x="588" y="468"/>
                  </a:cubicBezTo>
                  <a:cubicBezTo>
                    <a:pt x="587" y="466"/>
                    <a:pt x="587" y="466"/>
                    <a:pt x="587" y="465"/>
                  </a:cubicBezTo>
                  <a:cubicBezTo>
                    <a:pt x="587" y="465"/>
                    <a:pt x="587" y="465"/>
                    <a:pt x="587" y="465"/>
                  </a:cubicBezTo>
                  <a:cubicBezTo>
                    <a:pt x="587" y="465"/>
                    <a:pt x="587" y="465"/>
                    <a:pt x="587" y="465"/>
                  </a:cubicBezTo>
                  <a:cubicBezTo>
                    <a:pt x="587" y="465"/>
                    <a:pt x="587" y="464"/>
                    <a:pt x="587" y="464"/>
                  </a:cubicBezTo>
                  <a:cubicBezTo>
                    <a:pt x="586" y="462"/>
                    <a:pt x="586" y="460"/>
                    <a:pt x="586" y="459"/>
                  </a:cubicBezTo>
                  <a:cubicBezTo>
                    <a:pt x="585" y="458"/>
                    <a:pt x="586" y="457"/>
                    <a:pt x="586" y="457"/>
                  </a:cubicBezTo>
                  <a:cubicBezTo>
                    <a:pt x="586" y="456"/>
                    <a:pt x="585" y="456"/>
                    <a:pt x="585" y="456"/>
                  </a:cubicBezTo>
                  <a:cubicBezTo>
                    <a:pt x="585" y="455"/>
                    <a:pt x="585" y="454"/>
                    <a:pt x="585" y="454"/>
                  </a:cubicBezTo>
                  <a:cubicBezTo>
                    <a:pt x="585" y="453"/>
                    <a:pt x="585" y="452"/>
                    <a:pt x="585" y="452"/>
                  </a:cubicBezTo>
                  <a:cubicBezTo>
                    <a:pt x="584" y="442"/>
                    <a:pt x="584" y="442"/>
                    <a:pt x="584" y="442"/>
                  </a:cubicBezTo>
                  <a:cubicBezTo>
                    <a:pt x="583" y="421"/>
                    <a:pt x="582" y="418"/>
                    <a:pt x="583" y="396"/>
                  </a:cubicBezTo>
                  <a:cubicBezTo>
                    <a:pt x="585" y="367"/>
                    <a:pt x="588" y="334"/>
                    <a:pt x="571" y="308"/>
                  </a:cubicBezTo>
                  <a:cubicBezTo>
                    <a:pt x="547" y="273"/>
                    <a:pt x="513" y="290"/>
                    <a:pt x="513" y="290"/>
                  </a:cubicBezTo>
                  <a:cubicBezTo>
                    <a:pt x="513" y="290"/>
                    <a:pt x="509" y="285"/>
                    <a:pt x="508" y="284"/>
                  </a:cubicBezTo>
                  <a:cubicBezTo>
                    <a:pt x="505" y="280"/>
                    <a:pt x="502" y="277"/>
                    <a:pt x="496" y="274"/>
                  </a:cubicBezTo>
                  <a:cubicBezTo>
                    <a:pt x="491" y="271"/>
                    <a:pt x="488" y="270"/>
                    <a:pt x="483" y="269"/>
                  </a:cubicBezTo>
                  <a:cubicBezTo>
                    <a:pt x="452" y="261"/>
                    <a:pt x="407" y="281"/>
                    <a:pt x="403" y="326"/>
                  </a:cubicBezTo>
                  <a:cubicBezTo>
                    <a:pt x="402" y="335"/>
                    <a:pt x="404" y="348"/>
                    <a:pt x="413" y="352"/>
                  </a:cubicBezTo>
                  <a:cubicBezTo>
                    <a:pt x="398" y="362"/>
                    <a:pt x="393" y="387"/>
                    <a:pt x="395" y="402"/>
                  </a:cubicBezTo>
                  <a:cubicBezTo>
                    <a:pt x="399" y="435"/>
                    <a:pt x="456" y="481"/>
                    <a:pt x="506" y="441"/>
                  </a:cubicBezTo>
                  <a:cubicBezTo>
                    <a:pt x="539" y="415"/>
                    <a:pt x="524" y="355"/>
                    <a:pt x="479" y="369"/>
                  </a:cubicBezTo>
                  <a:cubicBezTo>
                    <a:pt x="468" y="374"/>
                    <a:pt x="463" y="383"/>
                    <a:pt x="465" y="389"/>
                  </a:cubicBezTo>
                  <a:cubicBezTo>
                    <a:pt x="467" y="397"/>
                    <a:pt x="476" y="399"/>
                    <a:pt x="479" y="399"/>
                  </a:cubicBezTo>
                  <a:cubicBezTo>
                    <a:pt x="478" y="401"/>
                    <a:pt x="452" y="406"/>
                    <a:pt x="454" y="379"/>
                  </a:cubicBezTo>
                  <a:cubicBezTo>
                    <a:pt x="455" y="367"/>
                    <a:pt x="468" y="357"/>
                    <a:pt x="478" y="355"/>
                  </a:cubicBezTo>
                  <a:cubicBezTo>
                    <a:pt x="490" y="352"/>
                    <a:pt x="502" y="353"/>
                    <a:pt x="511" y="359"/>
                  </a:cubicBezTo>
                  <a:cubicBezTo>
                    <a:pt x="539" y="376"/>
                    <a:pt x="538" y="412"/>
                    <a:pt x="543" y="434"/>
                  </a:cubicBezTo>
                  <a:cubicBezTo>
                    <a:pt x="543" y="434"/>
                    <a:pt x="542" y="433"/>
                    <a:pt x="543" y="434"/>
                  </a:cubicBezTo>
                  <a:cubicBezTo>
                    <a:pt x="543" y="434"/>
                    <a:pt x="543" y="434"/>
                    <a:pt x="544" y="435"/>
                  </a:cubicBezTo>
                  <a:cubicBezTo>
                    <a:pt x="544" y="435"/>
                    <a:pt x="544" y="435"/>
                    <a:pt x="544" y="436"/>
                  </a:cubicBezTo>
                  <a:cubicBezTo>
                    <a:pt x="544" y="436"/>
                    <a:pt x="544" y="436"/>
                    <a:pt x="544" y="436"/>
                  </a:cubicBezTo>
                  <a:cubicBezTo>
                    <a:pt x="544" y="437"/>
                    <a:pt x="543" y="436"/>
                    <a:pt x="544" y="437"/>
                  </a:cubicBezTo>
                  <a:cubicBezTo>
                    <a:pt x="544" y="437"/>
                    <a:pt x="544" y="437"/>
                    <a:pt x="544" y="438"/>
                  </a:cubicBezTo>
                  <a:cubicBezTo>
                    <a:pt x="544" y="438"/>
                    <a:pt x="544" y="439"/>
                    <a:pt x="544" y="439"/>
                  </a:cubicBezTo>
                  <a:cubicBezTo>
                    <a:pt x="544" y="439"/>
                    <a:pt x="544" y="440"/>
                    <a:pt x="544" y="440"/>
                  </a:cubicBezTo>
                  <a:cubicBezTo>
                    <a:pt x="544" y="440"/>
                    <a:pt x="544" y="441"/>
                    <a:pt x="544" y="441"/>
                  </a:cubicBezTo>
                  <a:cubicBezTo>
                    <a:pt x="545" y="441"/>
                    <a:pt x="545" y="442"/>
                    <a:pt x="545" y="443"/>
                  </a:cubicBezTo>
                  <a:cubicBezTo>
                    <a:pt x="545" y="443"/>
                    <a:pt x="545" y="444"/>
                    <a:pt x="545" y="445"/>
                  </a:cubicBezTo>
                  <a:cubicBezTo>
                    <a:pt x="545" y="445"/>
                    <a:pt x="545" y="445"/>
                    <a:pt x="545" y="445"/>
                  </a:cubicBezTo>
                  <a:cubicBezTo>
                    <a:pt x="545" y="446"/>
                    <a:pt x="545" y="446"/>
                    <a:pt x="546" y="446"/>
                  </a:cubicBezTo>
                  <a:cubicBezTo>
                    <a:pt x="546" y="446"/>
                    <a:pt x="546" y="447"/>
                    <a:pt x="546" y="447"/>
                  </a:cubicBezTo>
                  <a:cubicBezTo>
                    <a:pt x="546" y="447"/>
                    <a:pt x="546" y="453"/>
                    <a:pt x="546" y="453"/>
                  </a:cubicBezTo>
                  <a:cubicBezTo>
                    <a:pt x="546" y="454"/>
                    <a:pt x="546" y="454"/>
                    <a:pt x="546" y="454"/>
                  </a:cubicBezTo>
                  <a:cubicBezTo>
                    <a:pt x="547" y="455"/>
                    <a:pt x="546" y="455"/>
                    <a:pt x="547" y="456"/>
                  </a:cubicBezTo>
                  <a:cubicBezTo>
                    <a:pt x="547" y="456"/>
                    <a:pt x="546" y="457"/>
                    <a:pt x="546" y="457"/>
                  </a:cubicBezTo>
                  <a:cubicBezTo>
                    <a:pt x="546" y="458"/>
                    <a:pt x="547" y="459"/>
                    <a:pt x="547" y="460"/>
                  </a:cubicBezTo>
                  <a:cubicBezTo>
                    <a:pt x="548" y="460"/>
                    <a:pt x="546" y="460"/>
                    <a:pt x="546" y="460"/>
                  </a:cubicBezTo>
                  <a:cubicBezTo>
                    <a:pt x="547" y="461"/>
                    <a:pt x="547" y="461"/>
                    <a:pt x="547" y="462"/>
                  </a:cubicBezTo>
                  <a:cubicBezTo>
                    <a:pt x="547" y="462"/>
                    <a:pt x="547" y="462"/>
                    <a:pt x="547" y="462"/>
                  </a:cubicBezTo>
                  <a:cubicBezTo>
                    <a:pt x="548" y="463"/>
                    <a:pt x="548" y="464"/>
                    <a:pt x="549" y="464"/>
                  </a:cubicBezTo>
                  <a:cubicBezTo>
                    <a:pt x="549" y="464"/>
                    <a:pt x="548" y="464"/>
                    <a:pt x="548" y="464"/>
                  </a:cubicBezTo>
                  <a:cubicBezTo>
                    <a:pt x="548" y="464"/>
                    <a:pt x="547" y="466"/>
                    <a:pt x="548" y="466"/>
                  </a:cubicBezTo>
                  <a:cubicBezTo>
                    <a:pt x="548" y="466"/>
                    <a:pt x="548" y="466"/>
                    <a:pt x="548" y="467"/>
                  </a:cubicBezTo>
                  <a:cubicBezTo>
                    <a:pt x="548" y="467"/>
                    <a:pt x="548" y="468"/>
                    <a:pt x="549" y="469"/>
                  </a:cubicBezTo>
                  <a:cubicBezTo>
                    <a:pt x="549" y="469"/>
                    <a:pt x="549" y="469"/>
                    <a:pt x="549" y="469"/>
                  </a:cubicBezTo>
                  <a:cubicBezTo>
                    <a:pt x="549" y="469"/>
                    <a:pt x="549" y="469"/>
                    <a:pt x="549" y="470"/>
                  </a:cubicBezTo>
                  <a:cubicBezTo>
                    <a:pt x="549" y="470"/>
                    <a:pt x="549" y="470"/>
                    <a:pt x="549" y="470"/>
                  </a:cubicBezTo>
                  <a:cubicBezTo>
                    <a:pt x="550" y="471"/>
                    <a:pt x="550" y="472"/>
                    <a:pt x="550" y="472"/>
                  </a:cubicBezTo>
                  <a:cubicBezTo>
                    <a:pt x="550" y="473"/>
                    <a:pt x="551" y="474"/>
                    <a:pt x="551" y="476"/>
                  </a:cubicBezTo>
                  <a:cubicBezTo>
                    <a:pt x="551" y="476"/>
                    <a:pt x="551" y="477"/>
                    <a:pt x="552" y="478"/>
                  </a:cubicBezTo>
                  <a:cubicBezTo>
                    <a:pt x="552" y="478"/>
                    <a:pt x="552" y="478"/>
                    <a:pt x="552" y="478"/>
                  </a:cubicBezTo>
                  <a:cubicBezTo>
                    <a:pt x="552" y="478"/>
                    <a:pt x="552" y="478"/>
                    <a:pt x="552" y="478"/>
                  </a:cubicBezTo>
                  <a:cubicBezTo>
                    <a:pt x="552" y="479"/>
                    <a:pt x="552" y="479"/>
                    <a:pt x="552" y="479"/>
                  </a:cubicBezTo>
                  <a:cubicBezTo>
                    <a:pt x="552" y="479"/>
                    <a:pt x="552" y="480"/>
                    <a:pt x="552" y="480"/>
                  </a:cubicBezTo>
                  <a:cubicBezTo>
                    <a:pt x="552" y="480"/>
                    <a:pt x="553" y="481"/>
                    <a:pt x="553" y="481"/>
                  </a:cubicBezTo>
                  <a:cubicBezTo>
                    <a:pt x="553" y="482"/>
                    <a:pt x="553" y="482"/>
                    <a:pt x="553" y="483"/>
                  </a:cubicBezTo>
                  <a:cubicBezTo>
                    <a:pt x="553" y="483"/>
                    <a:pt x="554" y="485"/>
                    <a:pt x="554" y="485"/>
                  </a:cubicBezTo>
                  <a:cubicBezTo>
                    <a:pt x="554" y="485"/>
                    <a:pt x="554" y="485"/>
                    <a:pt x="555" y="486"/>
                  </a:cubicBezTo>
                  <a:cubicBezTo>
                    <a:pt x="555" y="486"/>
                    <a:pt x="555" y="486"/>
                    <a:pt x="555" y="486"/>
                  </a:cubicBezTo>
                  <a:cubicBezTo>
                    <a:pt x="556" y="486"/>
                    <a:pt x="555" y="486"/>
                    <a:pt x="556" y="486"/>
                  </a:cubicBezTo>
                  <a:cubicBezTo>
                    <a:pt x="556" y="487"/>
                    <a:pt x="557" y="489"/>
                    <a:pt x="556" y="489"/>
                  </a:cubicBezTo>
                  <a:cubicBezTo>
                    <a:pt x="557" y="490"/>
                    <a:pt x="558" y="489"/>
                    <a:pt x="558" y="489"/>
                  </a:cubicBezTo>
                  <a:cubicBezTo>
                    <a:pt x="558" y="491"/>
                    <a:pt x="559" y="490"/>
                    <a:pt x="559" y="491"/>
                  </a:cubicBezTo>
                  <a:cubicBezTo>
                    <a:pt x="558" y="491"/>
                    <a:pt x="559" y="491"/>
                    <a:pt x="559" y="492"/>
                  </a:cubicBezTo>
                  <a:cubicBezTo>
                    <a:pt x="560" y="492"/>
                    <a:pt x="560" y="492"/>
                    <a:pt x="560" y="493"/>
                  </a:cubicBezTo>
                  <a:cubicBezTo>
                    <a:pt x="560" y="495"/>
                    <a:pt x="561" y="495"/>
                    <a:pt x="561" y="496"/>
                  </a:cubicBezTo>
                  <a:cubicBezTo>
                    <a:pt x="561" y="496"/>
                    <a:pt x="561" y="497"/>
                    <a:pt x="562" y="497"/>
                  </a:cubicBezTo>
                  <a:cubicBezTo>
                    <a:pt x="562" y="499"/>
                    <a:pt x="563" y="500"/>
                    <a:pt x="564" y="501"/>
                  </a:cubicBezTo>
                  <a:cubicBezTo>
                    <a:pt x="564" y="501"/>
                    <a:pt x="563" y="502"/>
                    <a:pt x="564" y="503"/>
                  </a:cubicBezTo>
                  <a:cubicBezTo>
                    <a:pt x="565" y="503"/>
                    <a:pt x="565" y="502"/>
                    <a:pt x="565" y="503"/>
                  </a:cubicBezTo>
                  <a:cubicBezTo>
                    <a:pt x="566" y="504"/>
                    <a:pt x="564" y="505"/>
                    <a:pt x="565" y="505"/>
                  </a:cubicBezTo>
                  <a:cubicBezTo>
                    <a:pt x="565" y="505"/>
                    <a:pt x="566" y="505"/>
                    <a:pt x="566" y="505"/>
                  </a:cubicBezTo>
                  <a:cubicBezTo>
                    <a:pt x="566" y="506"/>
                    <a:pt x="567" y="506"/>
                    <a:pt x="567" y="507"/>
                  </a:cubicBezTo>
                  <a:cubicBezTo>
                    <a:pt x="566" y="506"/>
                    <a:pt x="566" y="507"/>
                    <a:pt x="566" y="507"/>
                  </a:cubicBezTo>
                  <a:cubicBezTo>
                    <a:pt x="566" y="508"/>
                    <a:pt x="567" y="507"/>
                    <a:pt x="567" y="507"/>
                  </a:cubicBezTo>
                  <a:cubicBezTo>
                    <a:pt x="567" y="508"/>
                    <a:pt x="568" y="508"/>
                    <a:pt x="568" y="509"/>
                  </a:cubicBezTo>
                  <a:cubicBezTo>
                    <a:pt x="568" y="510"/>
                    <a:pt x="568" y="510"/>
                    <a:pt x="568" y="511"/>
                  </a:cubicBezTo>
                  <a:cubicBezTo>
                    <a:pt x="568" y="511"/>
                    <a:pt x="569" y="511"/>
                    <a:pt x="569" y="512"/>
                  </a:cubicBezTo>
                  <a:cubicBezTo>
                    <a:pt x="569" y="512"/>
                    <a:pt x="570" y="513"/>
                    <a:pt x="571" y="513"/>
                  </a:cubicBezTo>
                  <a:cubicBezTo>
                    <a:pt x="571" y="514"/>
                    <a:pt x="571" y="515"/>
                    <a:pt x="572" y="515"/>
                  </a:cubicBezTo>
                  <a:cubicBezTo>
                    <a:pt x="572" y="514"/>
                    <a:pt x="571" y="513"/>
                    <a:pt x="571" y="513"/>
                  </a:cubicBezTo>
                  <a:cubicBezTo>
                    <a:pt x="570" y="512"/>
                    <a:pt x="571" y="512"/>
                    <a:pt x="571" y="512"/>
                  </a:cubicBezTo>
                  <a:cubicBezTo>
                    <a:pt x="570" y="512"/>
                    <a:pt x="570" y="512"/>
                    <a:pt x="570" y="511"/>
                  </a:cubicBezTo>
                  <a:cubicBezTo>
                    <a:pt x="570" y="511"/>
                    <a:pt x="570" y="511"/>
                    <a:pt x="569" y="510"/>
                  </a:cubicBezTo>
                  <a:cubicBezTo>
                    <a:pt x="569" y="510"/>
                    <a:pt x="569" y="510"/>
                    <a:pt x="569" y="510"/>
                  </a:cubicBezTo>
                  <a:cubicBezTo>
                    <a:pt x="569" y="509"/>
                    <a:pt x="568" y="508"/>
                    <a:pt x="568" y="507"/>
                  </a:cubicBezTo>
                  <a:cubicBezTo>
                    <a:pt x="568" y="506"/>
                    <a:pt x="568" y="506"/>
                    <a:pt x="568" y="505"/>
                  </a:cubicBezTo>
                  <a:cubicBezTo>
                    <a:pt x="567" y="505"/>
                    <a:pt x="567" y="504"/>
                    <a:pt x="567" y="503"/>
                  </a:cubicBezTo>
                  <a:cubicBezTo>
                    <a:pt x="566" y="502"/>
                    <a:pt x="565" y="502"/>
                    <a:pt x="565" y="501"/>
                  </a:cubicBezTo>
                  <a:cubicBezTo>
                    <a:pt x="565" y="501"/>
                    <a:pt x="564" y="500"/>
                    <a:pt x="565" y="499"/>
                  </a:cubicBezTo>
                  <a:cubicBezTo>
                    <a:pt x="564" y="499"/>
                    <a:pt x="563" y="498"/>
                    <a:pt x="564" y="497"/>
                  </a:cubicBezTo>
                  <a:cubicBezTo>
                    <a:pt x="563" y="497"/>
                    <a:pt x="563" y="496"/>
                    <a:pt x="562" y="496"/>
                  </a:cubicBezTo>
                  <a:cubicBezTo>
                    <a:pt x="562" y="496"/>
                    <a:pt x="563" y="495"/>
                    <a:pt x="562" y="495"/>
                  </a:cubicBezTo>
                  <a:cubicBezTo>
                    <a:pt x="562" y="495"/>
                    <a:pt x="562" y="495"/>
                    <a:pt x="562" y="495"/>
                  </a:cubicBezTo>
                  <a:cubicBezTo>
                    <a:pt x="561" y="494"/>
                    <a:pt x="561" y="494"/>
                    <a:pt x="561" y="493"/>
                  </a:cubicBezTo>
                  <a:cubicBezTo>
                    <a:pt x="561" y="493"/>
                    <a:pt x="561" y="493"/>
                    <a:pt x="561" y="493"/>
                  </a:cubicBezTo>
                  <a:cubicBezTo>
                    <a:pt x="561" y="492"/>
                    <a:pt x="561" y="492"/>
                    <a:pt x="560" y="491"/>
                  </a:cubicBezTo>
                  <a:cubicBezTo>
                    <a:pt x="560" y="491"/>
                    <a:pt x="560" y="491"/>
                    <a:pt x="560" y="490"/>
                  </a:cubicBezTo>
                  <a:cubicBezTo>
                    <a:pt x="560" y="490"/>
                    <a:pt x="559" y="489"/>
                    <a:pt x="559" y="489"/>
                  </a:cubicBezTo>
                  <a:cubicBezTo>
                    <a:pt x="559" y="488"/>
                    <a:pt x="558" y="487"/>
                    <a:pt x="559" y="486"/>
                  </a:cubicBezTo>
                  <a:cubicBezTo>
                    <a:pt x="558" y="486"/>
                    <a:pt x="558" y="485"/>
                    <a:pt x="557" y="485"/>
                  </a:cubicBezTo>
                  <a:cubicBezTo>
                    <a:pt x="558" y="485"/>
                    <a:pt x="557" y="483"/>
                    <a:pt x="558" y="483"/>
                  </a:cubicBezTo>
                  <a:cubicBezTo>
                    <a:pt x="558" y="485"/>
                    <a:pt x="559" y="484"/>
                    <a:pt x="559" y="485"/>
                  </a:cubicBezTo>
                  <a:cubicBezTo>
                    <a:pt x="560" y="485"/>
                    <a:pt x="560" y="486"/>
                    <a:pt x="560" y="486"/>
                  </a:cubicBezTo>
                  <a:cubicBezTo>
                    <a:pt x="561" y="487"/>
                    <a:pt x="561" y="487"/>
                    <a:pt x="561" y="488"/>
                  </a:cubicBezTo>
                  <a:cubicBezTo>
                    <a:pt x="561" y="488"/>
                    <a:pt x="561" y="489"/>
                    <a:pt x="561" y="489"/>
                  </a:cubicBezTo>
                  <a:cubicBezTo>
                    <a:pt x="562" y="489"/>
                    <a:pt x="562" y="490"/>
                    <a:pt x="562" y="490"/>
                  </a:cubicBezTo>
                  <a:cubicBezTo>
                    <a:pt x="562" y="491"/>
                    <a:pt x="564" y="491"/>
                    <a:pt x="563" y="491"/>
                  </a:cubicBezTo>
                  <a:cubicBezTo>
                    <a:pt x="563" y="492"/>
                    <a:pt x="564" y="492"/>
                    <a:pt x="564" y="492"/>
                  </a:cubicBezTo>
                  <a:cubicBezTo>
                    <a:pt x="563" y="493"/>
                    <a:pt x="564" y="493"/>
                    <a:pt x="564" y="494"/>
                  </a:cubicBezTo>
                  <a:cubicBezTo>
                    <a:pt x="564" y="494"/>
                    <a:pt x="564" y="495"/>
                    <a:pt x="564" y="495"/>
                  </a:cubicBezTo>
                  <a:cubicBezTo>
                    <a:pt x="564" y="495"/>
                    <a:pt x="565" y="496"/>
                    <a:pt x="565" y="496"/>
                  </a:cubicBezTo>
                  <a:cubicBezTo>
                    <a:pt x="565" y="496"/>
                    <a:pt x="565" y="496"/>
                    <a:pt x="565" y="496"/>
                  </a:cubicBezTo>
                  <a:cubicBezTo>
                    <a:pt x="565" y="497"/>
                    <a:pt x="566" y="497"/>
                    <a:pt x="566" y="497"/>
                  </a:cubicBezTo>
                  <a:cubicBezTo>
                    <a:pt x="566" y="498"/>
                    <a:pt x="567" y="499"/>
                    <a:pt x="567" y="499"/>
                  </a:cubicBezTo>
                  <a:cubicBezTo>
                    <a:pt x="567" y="500"/>
                    <a:pt x="567" y="501"/>
                    <a:pt x="567" y="501"/>
                  </a:cubicBezTo>
                  <a:cubicBezTo>
                    <a:pt x="567" y="502"/>
                    <a:pt x="568" y="502"/>
                    <a:pt x="568" y="503"/>
                  </a:cubicBezTo>
                  <a:cubicBezTo>
                    <a:pt x="569" y="504"/>
                    <a:pt x="570" y="505"/>
                    <a:pt x="570" y="507"/>
                  </a:cubicBezTo>
                  <a:cubicBezTo>
                    <a:pt x="570" y="507"/>
                    <a:pt x="571" y="507"/>
                    <a:pt x="571" y="508"/>
                  </a:cubicBezTo>
                  <a:cubicBezTo>
                    <a:pt x="571" y="508"/>
                    <a:pt x="571" y="509"/>
                    <a:pt x="571" y="509"/>
                  </a:cubicBezTo>
                  <a:cubicBezTo>
                    <a:pt x="571" y="509"/>
                    <a:pt x="571" y="509"/>
                    <a:pt x="571" y="509"/>
                  </a:cubicBezTo>
                  <a:cubicBezTo>
                    <a:pt x="572" y="509"/>
                    <a:pt x="572" y="510"/>
                    <a:pt x="572" y="510"/>
                  </a:cubicBezTo>
                  <a:cubicBezTo>
                    <a:pt x="572" y="510"/>
                    <a:pt x="572" y="510"/>
                    <a:pt x="572" y="511"/>
                  </a:cubicBezTo>
                  <a:cubicBezTo>
                    <a:pt x="572" y="511"/>
                    <a:pt x="572" y="511"/>
                    <a:pt x="573" y="512"/>
                  </a:cubicBezTo>
                  <a:cubicBezTo>
                    <a:pt x="573" y="512"/>
                    <a:pt x="573" y="512"/>
                    <a:pt x="573" y="512"/>
                  </a:cubicBezTo>
                  <a:cubicBezTo>
                    <a:pt x="573" y="512"/>
                    <a:pt x="573" y="513"/>
                    <a:pt x="573" y="513"/>
                  </a:cubicBezTo>
                  <a:cubicBezTo>
                    <a:pt x="574" y="513"/>
                    <a:pt x="573" y="513"/>
                    <a:pt x="574" y="513"/>
                  </a:cubicBezTo>
                  <a:cubicBezTo>
                    <a:pt x="574" y="514"/>
                    <a:pt x="575" y="514"/>
                    <a:pt x="575" y="514"/>
                  </a:cubicBezTo>
                  <a:cubicBezTo>
                    <a:pt x="575" y="515"/>
                    <a:pt x="575" y="515"/>
                    <a:pt x="576" y="515"/>
                  </a:cubicBezTo>
                  <a:cubicBezTo>
                    <a:pt x="576" y="515"/>
                    <a:pt x="576" y="514"/>
                    <a:pt x="576" y="514"/>
                  </a:cubicBezTo>
                  <a:cubicBezTo>
                    <a:pt x="576" y="515"/>
                    <a:pt x="577" y="515"/>
                    <a:pt x="577" y="516"/>
                  </a:cubicBezTo>
                  <a:cubicBezTo>
                    <a:pt x="577" y="516"/>
                    <a:pt x="578" y="516"/>
                    <a:pt x="578" y="516"/>
                  </a:cubicBezTo>
                  <a:cubicBezTo>
                    <a:pt x="578" y="517"/>
                    <a:pt x="577" y="517"/>
                    <a:pt x="577" y="518"/>
                  </a:cubicBezTo>
                  <a:cubicBezTo>
                    <a:pt x="577" y="517"/>
                    <a:pt x="578" y="517"/>
                    <a:pt x="578" y="517"/>
                  </a:cubicBezTo>
                  <a:cubicBezTo>
                    <a:pt x="578" y="518"/>
                    <a:pt x="579" y="518"/>
                    <a:pt x="579" y="519"/>
                  </a:cubicBezTo>
                  <a:cubicBezTo>
                    <a:pt x="579" y="519"/>
                    <a:pt x="578" y="519"/>
                    <a:pt x="578" y="519"/>
                  </a:cubicBezTo>
                  <a:cubicBezTo>
                    <a:pt x="578" y="519"/>
                    <a:pt x="578" y="519"/>
                    <a:pt x="578" y="520"/>
                  </a:cubicBezTo>
                  <a:cubicBezTo>
                    <a:pt x="579" y="520"/>
                    <a:pt x="579" y="521"/>
                    <a:pt x="580" y="522"/>
                  </a:cubicBezTo>
                  <a:cubicBezTo>
                    <a:pt x="580" y="522"/>
                    <a:pt x="580" y="522"/>
                    <a:pt x="580" y="522"/>
                  </a:cubicBezTo>
                  <a:cubicBezTo>
                    <a:pt x="581" y="522"/>
                    <a:pt x="581" y="521"/>
                    <a:pt x="582" y="522"/>
                  </a:cubicBezTo>
                  <a:cubicBezTo>
                    <a:pt x="582" y="523"/>
                    <a:pt x="580" y="522"/>
                    <a:pt x="580" y="523"/>
                  </a:cubicBezTo>
                  <a:cubicBezTo>
                    <a:pt x="581" y="524"/>
                    <a:pt x="581" y="524"/>
                    <a:pt x="582" y="524"/>
                  </a:cubicBezTo>
                  <a:cubicBezTo>
                    <a:pt x="582" y="525"/>
                    <a:pt x="582" y="525"/>
                    <a:pt x="582" y="526"/>
                  </a:cubicBezTo>
                  <a:cubicBezTo>
                    <a:pt x="583" y="526"/>
                    <a:pt x="583" y="526"/>
                    <a:pt x="583" y="526"/>
                  </a:cubicBezTo>
                  <a:cubicBezTo>
                    <a:pt x="583" y="527"/>
                    <a:pt x="584" y="527"/>
                    <a:pt x="584" y="527"/>
                  </a:cubicBezTo>
                  <a:cubicBezTo>
                    <a:pt x="584" y="527"/>
                    <a:pt x="584" y="528"/>
                    <a:pt x="584" y="529"/>
                  </a:cubicBezTo>
                  <a:cubicBezTo>
                    <a:pt x="585" y="529"/>
                    <a:pt x="585" y="529"/>
                    <a:pt x="586" y="530"/>
                  </a:cubicBezTo>
                  <a:cubicBezTo>
                    <a:pt x="586" y="531"/>
                    <a:pt x="587" y="531"/>
                    <a:pt x="587" y="531"/>
                  </a:cubicBezTo>
                  <a:cubicBezTo>
                    <a:pt x="587" y="531"/>
                    <a:pt x="587" y="532"/>
                    <a:pt x="587" y="532"/>
                  </a:cubicBezTo>
                  <a:cubicBezTo>
                    <a:pt x="587" y="532"/>
                    <a:pt x="588" y="532"/>
                    <a:pt x="588" y="533"/>
                  </a:cubicBezTo>
                  <a:cubicBezTo>
                    <a:pt x="588" y="533"/>
                    <a:pt x="588" y="533"/>
                    <a:pt x="589" y="533"/>
                  </a:cubicBezTo>
                  <a:cubicBezTo>
                    <a:pt x="588" y="535"/>
                    <a:pt x="587" y="533"/>
                    <a:pt x="586" y="534"/>
                  </a:cubicBezTo>
                  <a:cubicBezTo>
                    <a:pt x="586" y="535"/>
                    <a:pt x="586" y="535"/>
                    <a:pt x="587" y="536"/>
                  </a:cubicBezTo>
                  <a:cubicBezTo>
                    <a:pt x="587" y="537"/>
                    <a:pt x="588" y="537"/>
                    <a:pt x="588" y="537"/>
                  </a:cubicBezTo>
                  <a:cubicBezTo>
                    <a:pt x="589" y="538"/>
                    <a:pt x="590" y="537"/>
                    <a:pt x="590" y="537"/>
                  </a:cubicBezTo>
                  <a:cubicBezTo>
                    <a:pt x="591" y="538"/>
                    <a:pt x="591" y="538"/>
                    <a:pt x="591" y="540"/>
                  </a:cubicBezTo>
                  <a:cubicBezTo>
                    <a:pt x="592" y="540"/>
                    <a:pt x="591" y="539"/>
                    <a:pt x="592" y="539"/>
                  </a:cubicBezTo>
                  <a:cubicBezTo>
                    <a:pt x="592" y="539"/>
                    <a:pt x="593" y="539"/>
                    <a:pt x="593" y="540"/>
                  </a:cubicBezTo>
                  <a:cubicBezTo>
                    <a:pt x="593" y="540"/>
                    <a:pt x="594" y="540"/>
                    <a:pt x="594" y="540"/>
                  </a:cubicBezTo>
                  <a:cubicBezTo>
                    <a:pt x="594" y="541"/>
                    <a:pt x="593" y="541"/>
                    <a:pt x="593" y="542"/>
                  </a:cubicBezTo>
                  <a:cubicBezTo>
                    <a:pt x="594" y="542"/>
                    <a:pt x="594" y="541"/>
                    <a:pt x="595" y="540"/>
                  </a:cubicBezTo>
                  <a:cubicBezTo>
                    <a:pt x="595" y="540"/>
                    <a:pt x="595" y="541"/>
                    <a:pt x="596" y="541"/>
                  </a:cubicBezTo>
                  <a:cubicBezTo>
                    <a:pt x="596" y="541"/>
                    <a:pt x="596" y="541"/>
                    <a:pt x="596" y="542"/>
                  </a:cubicBezTo>
                  <a:cubicBezTo>
                    <a:pt x="596" y="542"/>
                    <a:pt x="596" y="542"/>
                    <a:pt x="596" y="542"/>
                  </a:cubicBezTo>
                  <a:cubicBezTo>
                    <a:pt x="597" y="543"/>
                    <a:pt x="597" y="542"/>
                    <a:pt x="597" y="542"/>
                  </a:cubicBezTo>
                  <a:cubicBezTo>
                    <a:pt x="598" y="543"/>
                    <a:pt x="599" y="543"/>
                    <a:pt x="600" y="543"/>
                  </a:cubicBezTo>
                  <a:cubicBezTo>
                    <a:pt x="600" y="544"/>
                    <a:pt x="601" y="544"/>
                    <a:pt x="600" y="545"/>
                  </a:cubicBezTo>
                  <a:cubicBezTo>
                    <a:pt x="601" y="545"/>
                    <a:pt x="601" y="544"/>
                    <a:pt x="602" y="544"/>
                  </a:cubicBezTo>
                  <a:cubicBezTo>
                    <a:pt x="602" y="545"/>
                    <a:pt x="604" y="546"/>
                    <a:pt x="605" y="547"/>
                  </a:cubicBezTo>
                  <a:cubicBezTo>
                    <a:pt x="605" y="546"/>
                    <a:pt x="605" y="546"/>
                    <a:pt x="605" y="546"/>
                  </a:cubicBezTo>
                  <a:cubicBezTo>
                    <a:pt x="605" y="546"/>
                    <a:pt x="606" y="546"/>
                    <a:pt x="606" y="546"/>
                  </a:cubicBezTo>
                  <a:cubicBezTo>
                    <a:pt x="606" y="547"/>
                    <a:pt x="607" y="547"/>
                    <a:pt x="607" y="547"/>
                  </a:cubicBezTo>
                  <a:cubicBezTo>
                    <a:pt x="607" y="547"/>
                    <a:pt x="608" y="548"/>
                    <a:pt x="608" y="548"/>
                  </a:cubicBezTo>
                  <a:cubicBezTo>
                    <a:pt x="609" y="548"/>
                    <a:pt x="609" y="548"/>
                    <a:pt x="610" y="548"/>
                  </a:cubicBezTo>
                  <a:cubicBezTo>
                    <a:pt x="611" y="549"/>
                    <a:pt x="612" y="550"/>
                    <a:pt x="614" y="551"/>
                  </a:cubicBezTo>
                  <a:cubicBezTo>
                    <a:pt x="614" y="551"/>
                    <a:pt x="615" y="552"/>
                    <a:pt x="616" y="552"/>
                  </a:cubicBezTo>
                  <a:cubicBezTo>
                    <a:pt x="616" y="552"/>
                    <a:pt x="617" y="552"/>
                    <a:pt x="617" y="551"/>
                  </a:cubicBezTo>
                  <a:cubicBezTo>
                    <a:pt x="618" y="552"/>
                    <a:pt x="617" y="550"/>
                    <a:pt x="618" y="550"/>
                  </a:cubicBezTo>
                  <a:cubicBezTo>
                    <a:pt x="618" y="550"/>
                    <a:pt x="618" y="551"/>
                    <a:pt x="618" y="552"/>
                  </a:cubicBezTo>
                  <a:cubicBezTo>
                    <a:pt x="618" y="552"/>
                    <a:pt x="619" y="552"/>
                    <a:pt x="619" y="552"/>
                  </a:cubicBezTo>
                  <a:cubicBezTo>
                    <a:pt x="619" y="553"/>
                    <a:pt x="619" y="553"/>
                    <a:pt x="620" y="553"/>
                  </a:cubicBezTo>
                  <a:cubicBezTo>
                    <a:pt x="620" y="554"/>
                    <a:pt x="620" y="553"/>
                    <a:pt x="621" y="553"/>
                  </a:cubicBezTo>
                  <a:cubicBezTo>
                    <a:pt x="621" y="553"/>
                    <a:pt x="621" y="553"/>
                    <a:pt x="622" y="553"/>
                  </a:cubicBezTo>
                  <a:cubicBezTo>
                    <a:pt x="622" y="553"/>
                    <a:pt x="622" y="553"/>
                    <a:pt x="622" y="553"/>
                  </a:cubicBezTo>
                  <a:cubicBezTo>
                    <a:pt x="623" y="553"/>
                    <a:pt x="623" y="552"/>
                    <a:pt x="623" y="552"/>
                  </a:cubicBezTo>
                  <a:cubicBezTo>
                    <a:pt x="623" y="554"/>
                    <a:pt x="624" y="554"/>
                    <a:pt x="624" y="555"/>
                  </a:cubicBezTo>
                  <a:cubicBezTo>
                    <a:pt x="626" y="555"/>
                    <a:pt x="628" y="556"/>
                    <a:pt x="630" y="556"/>
                  </a:cubicBezTo>
                  <a:cubicBezTo>
                    <a:pt x="630" y="556"/>
                    <a:pt x="631" y="557"/>
                    <a:pt x="631" y="557"/>
                  </a:cubicBezTo>
                  <a:cubicBezTo>
                    <a:pt x="633" y="557"/>
                    <a:pt x="635" y="558"/>
                    <a:pt x="635" y="558"/>
                  </a:cubicBezTo>
                  <a:cubicBezTo>
                    <a:pt x="635" y="558"/>
                    <a:pt x="636" y="558"/>
                    <a:pt x="636" y="559"/>
                  </a:cubicBezTo>
                  <a:cubicBezTo>
                    <a:pt x="635" y="559"/>
                    <a:pt x="635" y="560"/>
                    <a:pt x="634" y="560"/>
                  </a:cubicBezTo>
                  <a:cubicBezTo>
                    <a:pt x="634" y="559"/>
                    <a:pt x="634" y="558"/>
                    <a:pt x="634" y="559"/>
                  </a:cubicBezTo>
                  <a:cubicBezTo>
                    <a:pt x="633" y="560"/>
                    <a:pt x="632" y="559"/>
                    <a:pt x="632" y="559"/>
                  </a:cubicBezTo>
                  <a:cubicBezTo>
                    <a:pt x="631" y="559"/>
                    <a:pt x="631" y="559"/>
                    <a:pt x="631" y="559"/>
                  </a:cubicBezTo>
                  <a:cubicBezTo>
                    <a:pt x="631" y="559"/>
                    <a:pt x="630" y="559"/>
                    <a:pt x="630" y="559"/>
                  </a:cubicBezTo>
                  <a:cubicBezTo>
                    <a:pt x="630" y="558"/>
                    <a:pt x="630" y="559"/>
                    <a:pt x="629" y="558"/>
                  </a:cubicBezTo>
                  <a:cubicBezTo>
                    <a:pt x="629" y="558"/>
                    <a:pt x="629" y="558"/>
                    <a:pt x="629" y="558"/>
                  </a:cubicBezTo>
                  <a:cubicBezTo>
                    <a:pt x="629" y="558"/>
                    <a:pt x="628" y="559"/>
                    <a:pt x="628" y="558"/>
                  </a:cubicBezTo>
                  <a:cubicBezTo>
                    <a:pt x="628" y="558"/>
                    <a:pt x="627" y="557"/>
                    <a:pt x="627" y="557"/>
                  </a:cubicBezTo>
                  <a:cubicBezTo>
                    <a:pt x="625" y="556"/>
                    <a:pt x="624" y="555"/>
                    <a:pt x="623" y="554"/>
                  </a:cubicBezTo>
                  <a:cubicBezTo>
                    <a:pt x="622" y="555"/>
                    <a:pt x="622" y="556"/>
                    <a:pt x="622" y="556"/>
                  </a:cubicBezTo>
                  <a:cubicBezTo>
                    <a:pt x="622" y="555"/>
                    <a:pt x="621" y="555"/>
                    <a:pt x="620" y="554"/>
                  </a:cubicBezTo>
                  <a:cubicBezTo>
                    <a:pt x="617" y="554"/>
                    <a:pt x="615" y="553"/>
                    <a:pt x="613" y="552"/>
                  </a:cubicBezTo>
                  <a:cubicBezTo>
                    <a:pt x="612" y="551"/>
                    <a:pt x="612" y="550"/>
                    <a:pt x="611" y="550"/>
                  </a:cubicBezTo>
                  <a:cubicBezTo>
                    <a:pt x="610" y="550"/>
                    <a:pt x="611" y="551"/>
                    <a:pt x="610" y="551"/>
                  </a:cubicBezTo>
                  <a:cubicBezTo>
                    <a:pt x="610" y="550"/>
                    <a:pt x="608" y="550"/>
                    <a:pt x="608" y="549"/>
                  </a:cubicBezTo>
                  <a:cubicBezTo>
                    <a:pt x="607" y="549"/>
                    <a:pt x="606" y="547"/>
                    <a:pt x="605" y="547"/>
                  </a:cubicBezTo>
                  <a:cubicBezTo>
                    <a:pt x="604" y="547"/>
                    <a:pt x="604" y="548"/>
                    <a:pt x="603" y="547"/>
                  </a:cubicBezTo>
                  <a:cubicBezTo>
                    <a:pt x="603" y="547"/>
                    <a:pt x="602" y="547"/>
                    <a:pt x="602" y="546"/>
                  </a:cubicBezTo>
                  <a:cubicBezTo>
                    <a:pt x="602" y="546"/>
                    <a:pt x="601" y="546"/>
                    <a:pt x="601" y="546"/>
                  </a:cubicBezTo>
                  <a:cubicBezTo>
                    <a:pt x="601" y="546"/>
                    <a:pt x="601" y="546"/>
                    <a:pt x="601" y="546"/>
                  </a:cubicBezTo>
                  <a:cubicBezTo>
                    <a:pt x="600" y="545"/>
                    <a:pt x="600" y="545"/>
                    <a:pt x="599" y="545"/>
                  </a:cubicBezTo>
                  <a:cubicBezTo>
                    <a:pt x="599" y="545"/>
                    <a:pt x="599" y="544"/>
                    <a:pt x="599" y="544"/>
                  </a:cubicBezTo>
                  <a:cubicBezTo>
                    <a:pt x="598" y="544"/>
                    <a:pt x="598" y="544"/>
                    <a:pt x="598" y="544"/>
                  </a:cubicBezTo>
                  <a:cubicBezTo>
                    <a:pt x="598" y="545"/>
                    <a:pt x="598" y="546"/>
                    <a:pt x="600" y="546"/>
                  </a:cubicBezTo>
                  <a:cubicBezTo>
                    <a:pt x="600" y="547"/>
                    <a:pt x="601" y="547"/>
                    <a:pt x="600" y="547"/>
                  </a:cubicBezTo>
                  <a:cubicBezTo>
                    <a:pt x="602" y="547"/>
                    <a:pt x="602" y="547"/>
                    <a:pt x="602" y="547"/>
                  </a:cubicBezTo>
                  <a:cubicBezTo>
                    <a:pt x="602" y="548"/>
                    <a:pt x="603" y="549"/>
                    <a:pt x="604" y="549"/>
                  </a:cubicBezTo>
                  <a:cubicBezTo>
                    <a:pt x="604" y="549"/>
                    <a:pt x="604" y="549"/>
                    <a:pt x="604" y="549"/>
                  </a:cubicBezTo>
                  <a:cubicBezTo>
                    <a:pt x="604" y="549"/>
                    <a:pt x="605" y="550"/>
                    <a:pt x="605" y="550"/>
                  </a:cubicBezTo>
                  <a:cubicBezTo>
                    <a:pt x="606" y="550"/>
                    <a:pt x="606" y="551"/>
                    <a:pt x="607" y="551"/>
                  </a:cubicBezTo>
                  <a:cubicBezTo>
                    <a:pt x="607" y="551"/>
                    <a:pt x="607" y="551"/>
                    <a:pt x="607" y="551"/>
                  </a:cubicBezTo>
                  <a:cubicBezTo>
                    <a:pt x="608" y="551"/>
                    <a:pt x="607" y="551"/>
                    <a:pt x="608" y="551"/>
                  </a:cubicBezTo>
                  <a:cubicBezTo>
                    <a:pt x="609" y="552"/>
                    <a:pt x="610" y="552"/>
                    <a:pt x="612" y="552"/>
                  </a:cubicBezTo>
                  <a:cubicBezTo>
                    <a:pt x="612" y="553"/>
                    <a:pt x="614" y="553"/>
                    <a:pt x="616" y="554"/>
                  </a:cubicBezTo>
                  <a:cubicBezTo>
                    <a:pt x="616" y="554"/>
                    <a:pt x="616" y="554"/>
                    <a:pt x="616" y="554"/>
                  </a:cubicBezTo>
                  <a:cubicBezTo>
                    <a:pt x="617" y="554"/>
                    <a:pt x="616" y="554"/>
                    <a:pt x="617" y="554"/>
                  </a:cubicBezTo>
                  <a:cubicBezTo>
                    <a:pt x="617" y="555"/>
                    <a:pt x="619" y="555"/>
                    <a:pt x="620" y="555"/>
                  </a:cubicBezTo>
                  <a:cubicBezTo>
                    <a:pt x="620" y="555"/>
                    <a:pt x="620" y="555"/>
                    <a:pt x="620" y="555"/>
                  </a:cubicBezTo>
                  <a:cubicBezTo>
                    <a:pt x="620" y="555"/>
                    <a:pt x="621" y="556"/>
                    <a:pt x="621" y="556"/>
                  </a:cubicBezTo>
                  <a:cubicBezTo>
                    <a:pt x="621" y="556"/>
                    <a:pt x="621" y="556"/>
                    <a:pt x="622" y="556"/>
                  </a:cubicBezTo>
                  <a:cubicBezTo>
                    <a:pt x="622" y="557"/>
                    <a:pt x="623" y="557"/>
                    <a:pt x="624" y="558"/>
                  </a:cubicBezTo>
                  <a:cubicBezTo>
                    <a:pt x="624" y="557"/>
                    <a:pt x="624" y="557"/>
                    <a:pt x="624" y="556"/>
                  </a:cubicBezTo>
                  <a:cubicBezTo>
                    <a:pt x="625" y="557"/>
                    <a:pt x="625" y="558"/>
                    <a:pt x="625" y="558"/>
                  </a:cubicBezTo>
                  <a:cubicBezTo>
                    <a:pt x="626" y="559"/>
                    <a:pt x="627" y="560"/>
                    <a:pt x="628" y="560"/>
                  </a:cubicBezTo>
                  <a:cubicBezTo>
                    <a:pt x="628" y="560"/>
                    <a:pt x="628" y="559"/>
                    <a:pt x="629" y="559"/>
                  </a:cubicBezTo>
                  <a:cubicBezTo>
                    <a:pt x="630" y="560"/>
                    <a:pt x="631" y="560"/>
                    <a:pt x="632" y="560"/>
                  </a:cubicBezTo>
                  <a:cubicBezTo>
                    <a:pt x="633" y="561"/>
                    <a:pt x="635" y="561"/>
                    <a:pt x="636" y="561"/>
                  </a:cubicBezTo>
                  <a:cubicBezTo>
                    <a:pt x="638" y="562"/>
                    <a:pt x="640" y="562"/>
                    <a:pt x="643" y="562"/>
                  </a:cubicBezTo>
                  <a:cubicBezTo>
                    <a:pt x="644" y="563"/>
                    <a:pt x="644" y="563"/>
                    <a:pt x="644" y="563"/>
                  </a:cubicBezTo>
                  <a:cubicBezTo>
                    <a:pt x="646" y="562"/>
                    <a:pt x="646" y="563"/>
                    <a:pt x="647" y="563"/>
                  </a:cubicBezTo>
                  <a:cubicBezTo>
                    <a:pt x="648" y="563"/>
                    <a:pt x="650" y="564"/>
                    <a:pt x="651" y="564"/>
                  </a:cubicBezTo>
                  <a:cubicBezTo>
                    <a:pt x="651" y="564"/>
                    <a:pt x="651" y="563"/>
                    <a:pt x="652" y="563"/>
                  </a:cubicBezTo>
                  <a:cubicBezTo>
                    <a:pt x="652" y="563"/>
                    <a:pt x="654" y="564"/>
                    <a:pt x="654" y="564"/>
                  </a:cubicBezTo>
                  <a:cubicBezTo>
                    <a:pt x="655" y="564"/>
                    <a:pt x="655" y="564"/>
                    <a:pt x="655" y="564"/>
                  </a:cubicBezTo>
                  <a:cubicBezTo>
                    <a:pt x="656" y="564"/>
                    <a:pt x="656" y="564"/>
                    <a:pt x="656" y="564"/>
                  </a:cubicBezTo>
                  <a:cubicBezTo>
                    <a:pt x="657" y="564"/>
                    <a:pt x="658" y="565"/>
                    <a:pt x="658" y="565"/>
                  </a:cubicBezTo>
                  <a:cubicBezTo>
                    <a:pt x="659" y="565"/>
                    <a:pt x="659" y="565"/>
                    <a:pt x="659" y="565"/>
                  </a:cubicBezTo>
                  <a:cubicBezTo>
                    <a:pt x="659" y="565"/>
                    <a:pt x="659" y="565"/>
                    <a:pt x="660" y="565"/>
                  </a:cubicBezTo>
                  <a:cubicBezTo>
                    <a:pt x="660" y="565"/>
                    <a:pt x="660" y="564"/>
                    <a:pt x="660" y="563"/>
                  </a:cubicBezTo>
                  <a:cubicBezTo>
                    <a:pt x="660" y="563"/>
                    <a:pt x="661" y="565"/>
                    <a:pt x="661" y="565"/>
                  </a:cubicBezTo>
                  <a:cubicBezTo>
                    <a:pt x="661" y="565"/>
                    <a:pt x="662" y="565"/>
                    <a:pt x="662" y="565"/>
                  </a:cubicBezTo>
                  <a:cubicBezTo>
                    <a:pt x="662" y="565"/>
                    <a:pt x="663" y="565"/>
                    <a:pt x="663" y="565"/>
                  </a:cubicBezTo>
                  <a:cubicBezTo>
                    <a:pt x="664" y="565"/>
                    <a:pt x="665" y="566"/>
                    <a:pt x="665" y="566"/>
                  </a:cubicBezTo>
                  <a:cubicBezTo>
                    <a:pt x="666" y="566"/>
                    <a:pt x="666" y="565"/>
                    <a:pt x="667" y="565"/>
                  </a:cubicBezTo>
                  <a:cubicBezTo>
                    <a:pt x="668" y="565"/>
                    <a:pt x="670" y="566"/>
                    <a:pt x="671" y="566"/>
                  </a:cubicBezTo>
                  <a:cubicBezTo>
                    <a:pt x="671" y="566"/>
                    <a:pt x="671" y="565"/>
                    <a:pt x="671" y="565"/>
                  </a:cubicBezTo>
                  <a:cubicBezTo>
                    <a:pt x="672" y="565"/>
                    <a:pt x="673" y="566"/>
                    <a:pt x="673" y="566"/>
                  </a:cubicBezTo>
                  <a:cubicBezTo>
                    <a:pt x="673" y="566"/>
                    <a:pt x="673" y="565"/>
                    <a:pt x="673" y="565"/>
                  </a:cubicBezTo>
                  <a:cubicBezTo>
                    <a:pt x="673" y="565"/>
                    <a:pt x="674" y="566"/>
                    <a:pt x="675" y="566"/>
                  </a:cubicBezTo>
                  <a:cubicBezTo>
                    <a:pt x="675" y="566"/>
                    <a:pt x="675" y="566"/>
                    <a:pt x="676" y="566"/>
                  </a:cubicBezTo>
                  <a:cubicBezTo>
                    <a:pt x="676" y="566"/>
                    <a:pt x="676" y="565"/>
                    <a:pt x="677" y="565"/>
                  </a:cubicBezTo>
                  <a:cubicBezTo>
                    <a:pt x="677" y="565"/>
                    <a:pt x="677" y="565"/>
                    <a:pt x="677" y="564"/>
                  </a:cubicBezTo>
                  <a:cubicBezTo>
                    <a:pt x="677" y="564"/>
                    <a:pt x="677" y="565"/>
                    <a:pt x="677" y="565"/>
                  </a:cubicBezTo>
                  <a:cubicBezTo>
                    <a:pt x="678" y="564"/>
                    <a:pt x="678" y="565"/>
                    <a:pt x="679" y="565"/>
                  </a:cubicBezTo>
                  <a:cubicBezTo>
                    <a:pt x="680" y="565"/>
                    <a:pt x="682" y="565"/>
                    <a:pt x="683" y="565"/>
                  </a:cubicBezTo>
                  <a:cubicBezTo>
                    <a:pt x="683" y="565"/>
                    <a:pt x="683" y="565"/>
                    <a:pt x="684" y="565"/>
                  </a:cubicBezTo>
                  <a:cubicBezTo>
                    <a:pt x="684" y="565"/>
                    <a:pt x="684" y="565"/>
                    <a:pt x="685" y="564"/>
                  </a:cubicBezTo>
                  <a:cubicBezTo>
                    <a:pt x="685" y="564"/>
                    <a:pt x="687" y="564"/>
                    <a:pt x="687" y="564"/>
                  </a:cubicBezTo>
                  <a:cubicBezTo>
                    <a:pt x="688" y="564"/>
                    <a:pt x="689" y="564"/>
                    <a:pt x="689" y="564"/>
                  </a:cubicBezTo>
                  <a:cubicBezTo>
                    <a:pt x="689" y="564"/>
                    <a:pt x="690" y="564"/>
                    <a:pt x="690" y="564"/>
                  </a:cubicBezTo>
                  <a:cubicBezTo>
                    <a:pt x="690" y="564"/>
                    <a:pt x="690" y="564"/>
                    <a:pt x="691" y="564"/>
                  </a:cubicBezTo>
                  <a:cubicBezTo>
                    <a:pt x="692" y="563"/>
                    <a:pt x="693" y="563"/>
                    <a:pt x="693" y="563"/>
                  </a:cubicBezTo>
                  <a:cubicBezTo>
                    <a:pt x="694" y="563"/>
                    <a:pt x="694" y="563"/>
                    <a:pt x="694" y="562"/>
                  </a:cubicBezTo>
                  <a:cubicBezTo>
                    <a:pt x="695" y="562"/>
                    <a:pt x="696" y="563"/>
                    <a:pt x="696" y="563"/>
                  </a:cubicBezTo>
                  <a:cubicBezTo>
                    <a:pt x="697" y="563"/>
                    <a:pt x="697" y="563"/>
                    <a:pt x="697" y="562"/>
                  </a:cubicBezTo>
                  <a:cubicBezTo>
                    <a:pt x="697" y="562"/>
                    <a:pt x="698" y="562"/>
                    <a:pt x="698" y="562"/>
                  </a:cubicBezTo>
                  <a:cubicBezTo>
                    <a:pt x="698" y="562"/>
                    <a:pt x="699" y="562"/>
                    <a:pt x="699" y="562"/>
                  </a:cubicBezTo>
                  <a:cubicBezTo>
                    <a:pt x="699" y="561"/>
                    <a:pt x="700" y="561"/>
                    <a:pt x="700" y="561"/>
                  </a:cubicBezTo>
                  <a:cubicBezTo>
                    <a:pt x="701" y="561"/>
                    <a:pt x="702" y="562"/>
                    <a:pt x="702" y="561"/>
                  </a:cubicBezTo>
                  <a:cubicBezTo>
                    <a:pt x="702" y="561"/>
                    <a:pt x="703" y="560"/>
                    <a:pt x="703" y="559"/>
                  </a:cubicBezTo>
                  <a:cubicBezTo>
                    <a:pt x="703" y="559"/>
                    <a:pt x="704" y="560"/>
                    <a:pt x="704" y="560"/>
                  </a:cubicBezTo>
                  <a:cubicBezTo>
                    <a:pt x="704" y="560"/>
                    <a:pt x="705" y="560"/>
                    <a:pt x="705" y="560"/>
                  </a:cubicBezTo>
                  <a:cubicBezTo>
                    <a:pt x="705" y="560"/>
                    <a:pt x="706" y="560"/>
                    <a:pt x="706" y="559"/>
                  </a:cubicBezTo>
                  <a:cubicBezTo>
                    <a:pt x="707" y="559"/>
                    <a:pt x="707" y="559"/>
                    <a:pt x="708" y="559"/>
                  </a:cubicBezTo>
                  <a:cubicBezTo>
                    <a:pt x="708" y="559"/>
                    <a:pt x="732" y="550"/>
                    <a:pt x="735" y="544"/>
                  </a:cubicBezTo>
                  <a:cubicBezTo>
                    <a:pt x="735" y="543"/>
                    <a:pt x="736" y="543"/>
                    <a:pt x="736" y="543"/>
                  </a:cubicBezTo>
                  <a:cubicBezTo>
                    <a:pt x="742" y="541"/>
                    <a:pt x="750" y="531"/>
                    <a:pt x="750" y="531"/>
                  </a:cubicBezTo>
                  <a:cubicBezTo>
                    <a:pt x="750" y="530"/>
                    <a:pt x="751" y="530"/>
                    <a:pt x="751" y="530"/>
                  </a:cubicBezTo>
                  <a:cubicBezTo>
                    <a:pt x="751" y="529"/>
                    <a:pt x="751" y="529"/>
                    <a:pt x="751" y="529"/>
                  </a:cubicBezTo>
                  <a:cubicBezTo>
                    <a:pt x="751" y="529"/>
                    <a:pt x="751" y="529"/>
                    <a:pt x="752" y="528"/>
                  </a:cubicBezTo>
                  <a:cubicBezTo>
                    <a:pt x="752" y="528"/>
                    <a:pt x="752" y="528"/>
                    <a:pt x="752" y="528"/>
                  </a:cubicBezTo>
                  <a:cubicBezTo>
                    <a:pt x="752" y="528"/>
                    <a:pt x="752" y="528"/>
                    <a:pt x="752" y="528"/>
                  </a:cubicBezTo>
                  <a:cubicBezTo>
                    <a:pt x="752" y="529"/>
                    <a:pt x="751" y="529"/>
                    <a:pt x="752" y="530"/>
                  </a:cubicBezTo>
                  <a:cubicBezTo>
                    <a:pt x="752" y="530"/>
                    <a:pt x="752" y="530"/>
                    <a:pt x="752" y="530"/>
                  </a:cubicBezTo>
                  <a:cubicBezTo>
                    <a:pt x="753" y="529"/>
                    <a:pt x="753" y="529"/>
                    <a:pt x="754" y="528"/>
                  </a:cubicBezTo>
                  <a:cubicBezTo>
                    <a:pt x="754" y="527"/>
                    <a:pt x="754" y="527"/>
                    <a:pt x="755" y="527"/>
                  </a:cubicBezTo>
                  <a:cubicBezTo>
                    <a:pt x="755" y="526"/>
                    <a:pt x="755" y="526"/>
                    <a:pt x="755" y="526"/>
                  </a:cubicBezTo>
                  <a:cubicBezTo>
                    <a:pt x="755" y="526"/>
                    <a:pt x="755" y="526"/>
                    <a:pt x="755" y="526"/>
                  </a:cubicBezTo>
                  <a:cubicBezTo>
                    <a:pt x="755" y="526"/>
                    <a:pt x="755" y="526"/>
                    <a:pt x="755" y="526"/>
                  </a:cubicBezTo>
                  <a:cubicBezTo>
                    <a:pt x="754" y="526"/>
                    <a:pt x="753" y="526"/>
                    <a:pt x="753" y="526"/>
                  </a:cubicBezTo>
                  <a:cubicBezTo>
                    <a:pt x="754" y="525"/>
                    <a:pt x="755" y="524"/>
                    <a:pt x="755" y="523"/>
                  </a:cubicBezTo>
                  <a:cubicBezTo>
                    <a:pt x="756" y="522"/>
                    <a:pt x="757" y="522"/>
                    <a:pt x="758" y="521"/>
                  </a:cubicBezTo>
                  <a:cubicBezTo>
                    <a:pt x="757" y="521"/>
                    <a:pt x="757" y="521"/>
                    <a:pt x="757" y="520"/>
                  </a:cubicBezTo>
                  <a:cubicBezTo>
                    <a:pt x="757" y="520"/>
                    <a:pt x="757" y="518"/>
                    <a:pt x="758" y="518"/>
                  </a:cubicBezTo>
                  <a:cubicBezTo>
                    <a:pt x="758" y="518"/>
                    <a:pt x="758" y="518"/>
                    <a:pt x="758" y="517"/>
                  </a:cubicBezTo>
                  <a:cubicBezTo>
                    <a:pt x="758" y="517"/>
                    <a:pt x="758" y="517"/>
                    <a:pt x="758" y="517"/>
                  </a:cubicBezTo>
                  <a:cubicBezTo>
                    <a:pt x="758" y="517"/>
                    <a:pt x="759" y="516"/>
                    <a:pt x="759" y="516"/>
                  </a:cubicBezTo>
                  <a:cubicBezTo>
                    <a:pt x="759" y="516"/>
                    <a:pt x="759" y="516"/>
                    <a:pt x="759" y="516"/>
                  </a:cubicBezTo>
                  <a:cubicBezTo>
                    <a:pt x="759" y="516"/>
                    <a:pt x="760" y="515"/>
                    <a:pt x="760" y="515"/>
                  </a:cubicBezTo>
                  <a:cubicBezTo>
                    <a:pt x="760" y="515"/>
                    <a:pt x="760" y="515"/>
                    <a:pt x="760" y="515"/>
                  </a:cubicBezTo>
                  <a:cubicBezTo>
                    <a:pt x="760" y="515"/>
                    <a:pt x="760" y="515"/>
                    <a:pt x="760" y="515"/>
                  </a:cubicBezTo>
                  <a:cubicBezTo>
                    <a:pt x="760" y="515"/>
                    <a:pt x="760" y="515"/>
                    <a:pt x="760" y="515"/>
                  </a:cubicBezTo>
                  <a:cubicBezTo>
                    <a:pt x="760" y="514"/>
                    <a:pt x="760" y="514"/>
                    <a:pt x="760" y="514"/>
                  </a:cubicBezTo>
                  <a:cubicBezTo>
                    <a:pt x="760" y="514"/>
                    <a:pt x="759" y="513"/>
                    <a:pt x="760" y="512"/>
                  </a:cubicBezTo>
                  <a:cubicBezTo>
                    <a:pt x="760" y="512"/>
                    <a:pt x="760" y="512"/>
                    <a:pt x="760" y="511"/>
                  </a:cubicBezTo>
                  <a:cubicBezTo>
                    <a:pt x="760" y="511"/>
                    <a:pt x="761" y="511"/>
                    <a:pt x="761" y="510"/>
                  </a:cubicBezTo>
                  <a:cubicBezTo>
                    <a:pt x="761" y="510"/>
                    <a:pt x="761" y="509"/>
                    <a:pt x="761" y="509"/>
                  </a:cubicBezTo>
                  <a:cubicBezTo>
                    <a:pt x="762" y="508"/>
                    <a:pt x="761" y="507"/>
                    <a:pt x="762" y="506"/>
                  </a:cubicBezTo>
                  <a:cubicBezTo>
                    <a:pt x="762" y="505"/>
                    <a:pt x="762" y="505"/>
                    <a:pt x="762" y="505"/>
                  </a:cubicBezTo>
                  <a:cubicBezTo>
                    <a:pt x="762" y="505"/>
                    <a:pt x="762" y="504"/>
                    <a:pt x="762" y="504"/>
                  </a:cubicBezTo>
                  <a:cubicBezTo>
                    <a:pt x="763" y="503"/>
                    <a:pt x="761" y="503"/>
                    <a:pt x="762" y="502"/>
                  </a:cubicBezTo>
                  <a:cubicBezTo>
                    <a:pt x="762" y="501"/>
                    <a:pt x="762" y="501"/>
                    <a:pt x="761" y="500"/>
                  </a:cubicBezTo>
                  <a:cubicBezTo>
                    <a:pt x="763" y="500"/>
                    <a:pt x="763" y="498"/>
                    <a:pt x="763" y="496"/>
                  </a:cubicBezTo>
                  <a:cubicBezTo>
                    <a:pt x="763" y="496"/>
                    <a:pt x="764" y="496"/>
                    <a:pt x="764" y="495"/>
                  </a:cubicBezTo>
                  <a:cubicBezTo>
                    <a:pt x="764" y="495"/>
                    <a:pt x="765" y="495"/>
                    <a:pt x="765" y="495"/>
                  </a:cubicBezTo>
                  <a:cubicBezTo>
                    <a:pt x="764" y="496"/>
                    <a:pt x="764" y="496"/>
                    <a:pt x="764" y="497"/>
                  </a:cubicBezTo>
                  <a:cubicBezTo>
                    <a:pt x="764" y="498"/>
                    <a:pt x="763" y="499"/>
                    <a:pt x="764" y="500"/>
                  </a:cubicBezTo>
                  <a:cubicBezTo>
                    <a:pt x="763" y="498"/>
                    <a:pt x="765" y="498"/>
                    <a:pt x="764" y="497"/>
                  </a:cubicBezTo>
                  <a:cubicBezTo>
                    <a:pt x="765" y="496"/>
                    <a:pt x="764" y="495"/>
                    <a:pt x="765" y="494"/>
                  </a:cubicBezTo>
                  <a:cubicBezTo>
                    <a:pt x="765" y="494"/>
                    <a:pt x="765" y="494"/>
                    <a:pt x="765" y="493"/>
                  </a:cubicBezTo>
                  <a:cubicBezTo>
                    <a:pt x="765" y="493"/>
                    <a:pt x="764" y="493"/>
                    <a:pt x="764" y="493"/>
                  </a:cubicBezTo>
                  <a:cubicBezTo>
                    <a:pt x="764" y="492"/>
                    <a:pt x="764" y="492"/>
                    <a:pt x="764" y="492"/>
                  </a:cubicBezTo>
                  <a:cubicBezTo>
                    <a:pt x="764" y="491"/>
                    <a:pt x="764" y="491"/>
                    <a:pt x="764" y="491"/>
                  </a:cubicBezTo>
                  <a:cubicBezTo>
                    <a:pt x="765" y="489"/>
                    <a:pt x="765" y="488"/>
                    <a:pt x="766" y="487"/>
                  </a:cubicBezTo>
                  <a:cubicBezTo>
                    <a:pt x="766" y="486"/>
                    <a:pt x="767" y="486"/>
                    <a:pt x="768" y="485"/>
                  </a:cubicBezTo>
                  <a:cubicBezTo>
                    <a:pt x="768" y="485"/>
                    <a:pt x="767" y="484"/>
                    <a:pt x="767" y="484"/>
                  </a:cubicBezTo>
                  <a:cubicBezTo>
                    <a:pt x="768" y="483"/>
                    <a:pt x="768" y="483"/>
                    <a:pt x="769" y="482"/>
                  </a:cubicBezTo>
                  <a:cubicBezTo>
                    <a:pt x="769" y="481"/>
                    <a:pt x="770" y="479"/>
                    <a:pt x="771" y="477"/>
                  </a:cubicBezTo>
                  <a:cubicBezTo>
                    <a:pt x="771" y="477"/>
                    <a:pt x="771" y="477"/>
                    <a:pt x="771" y="476"/>
                  </a:cubicBezTo>
                  <a:cubicBezTo>
                    <a:pt x="772" y="475"/>
                    <a:pt x="772" y="473"/>
                    <a:pt x="773" y="472"/>
                  </a:cubicBezTo>
                  <a:cubicBezTo>
                    <a:pt x="773" y="472"/>
                    <a:pt x="774" y="472"/>
                    <a:pt x="774" y="471"/>
                  </a:cubicBezTo>
                  <a:cubicBezTo>
                    <a:pt x="774" y="470"/>
                    <a:pt x="774" y="470"/>
                    <a:pt x="774" y="469"/>
                  </a:cubicBezTo>
                  <a:cubicBezTo>
                    <a:pt x="775" y="466"/>
                    <a:pt x="777" y="462"/>
                    <a:pt x="778" y="459"/>
                  </a:cubicBezTo>
                  <a:cubicBezTo>
                    <a:pt x="778" y="459"/>
                    <a:pt x="778" y="459"/>
                    <a:pt x="778" y="458"/>
                  </a:cubicBezTo>
                  <a:cubicBezTo>
                    <a:pt x="779" y="456"/>
                    <a:pt x="780" y="455"/>
                    <a:pt x="780" y="454"/>
                  </a:cubicBezTo>
                  <a:cubicBezTo>
                    <a:pt x="781" y="453"/>
                    <a:pt x="781" y="452"/>
                    <a:pt x="781" y="451"/>
                  </a:cubicBezTo>
                  <a:cubicBezTo>
                    <a:pt x="781" y="450"/>
                    <a:pt x="781" y="450"/>
                    <a:pt x="781" y="449"/>
                  </a:cubicBezTo>
                  <a:cubicBezTo>
                    <a:pt x="781" y="449"/>
                    <a:pt x="781" y="449"/>
                    <a:pt x="781" y="449"/>
                  </a:cubicBezTo>
                  <a:cubicBezTo>
                    <a:pt x="781" y="448"/>
                    <a:pt x="781" y="447"/>
                    <a:pt x="781" y="446"/>
                  </a:cubicBezTo>
                  <a:cubicBezTo>
                    <a:pt x="782" y="445"/>
                    <a:pt x="782" y="445"/>
                    <a:pt x="782" y="445"/>
                  </a:cubicBezTo>
                  <a:cubicBezTo>
                    <a:pt x="782" y="444"/>
                    <a:pt x="783" y="443"/>
                    <a:pt x="782" y="443"/>
                  </a:cubicBezTo>
                  <a:cubicBezTo>
                    <a:pt x="781" y="445"/>
                    <a:pt x="781" y="445"/>
                    <a:pt x="781" y="445"/>
                  </a:cubicBezTo>
                  <a:cubicBezTo>
                    <a:pt x="781" y="446"/>
                    <a:pt x="781" y="447"/>
                    <a:pt x="780" y="448"/>
                  </a:cubicBezTo>
                  <a:cubicBezTo>
                    <a:pt x="780" y="449"/>
                    <a:pt x="780" y="449"/>
                    <a:pt x="780" y="449"/>
                  </a:cubicBezTo>
                  <a:cubicBezTo>
                    <a:pt x="780" y="450"/>
                    <a:pt x="780" y="452"/>
                    <a:pt x="779" y="452"/>
                  </a:cubicBezTo>
                  <a:cubicBezTo>
                    <a:pt x="779" y="452"/>
                    <a:pt x="779" y="452"/>
                    <a:pt x="779" y="451"/>
                  </a:cubicBezTo>
                  <a:cubicBezTo>
                    <a:pt x="779" y="451"/>
                    <a:pt x="779" y="451"/>
                    <a:pt x="779" y="451"/>
                  </a:cubicBezTo>
                  <a:cubicBezTo>
                    <a:pt x="779" y="449"/>
                    <a:pt x="780" y="449"/>
                    <a:pt x="780" y="447"/>
                  </a:cubicBezTo>
                  <a:cubicBezTo>
                    <a:pt x="780" y="447"/>
                    <a:pt x="780" y="447"/>
                    <a:pt x="780" y="446"/>
                  </a:cubicBezTo>
                  <a:cubicBezTo>
                    <a:pt x="780" y="445"/>
                    <a:pt x="781" y="444"/>
                    <a:pt x="782" y="442"/>
                  </a:cubicBezTo>
                  <a:cubicBezTo>
                    <a:pt x="782" y="443"/>
                    <a:pt x="783" y="443"/>
                    <a:pt x="783" y="442"/>
                  </a:cubicBezTo>
                  <a:cubicBezTo>
                    <a:pt x="783" y="440"/>
                    <a:pt x="784" y="437"/>
                    <a:pt x="784" y="435"/>
                  </a:cubicBezTo>
                  <a:cubicBezTo>
                    <a:pt x="784" y="434"/>
                    <a:pt x="784" y="433"/>
                    <a:pt x="784" y="432"/>
                  </a:cubicBezTo>
                  <a:cubicBezTo>
                    <a:pt x="785" y="432"/>
                    <a:pt x="784" y="431"/>
                    <a:pt x="784" y="430"/>
                  </a:cubicBezTo>
                  <a:cubicBezTo>
                    <a:pt x="785" y="430"/>
                    <a:pt x="784" y="430"/>
                    <a:pt x="784" y="430"/>
                  </a:cubicBezTo>
                  <a:cubicBezTo>
                    <a:pt x="784" y="429"/>
                    <a:pt x="785" y="429"/>
                    <a:pt x="785" y="428"/>
                  </a:cubicBezTo>
                  <a:cubicBezTo>
                    <a:pt x="785" y="427"/>
                    <a:pt x="785" y="426"/>
                    <a:pt x="785" y="426"/>
                  </a:cubicBezTo>
                  <a:cubicBezTo>
                    <a:pt x="785" y="426"/>
                    <a:pt x="784" y="426"/>
                    <a:pt x="784" y="426"/>
                  </a:cubicBezTo>
                  <a:cubicBezTo>
                    <a:pt x="785" y="424"/>
                    <a:pt x="785" y="424"/>
                    <a:pt x="785" y="424"/>
                  </a:cubicBezTo>
                  <a:cubicBezTo>
                    <a:pt x="785" y="423"/>
                    <a:pt x="784" y="423"/>
                    <a:pt x="785" y="422"/>
                  </a:cubicBezTo>
                  <a:close/>
                  <a:moveTo>
                    <a:pt x="772" y="331"/>
                  </a:moveTo>
                  <a:cubicBezTo>
                    <a:pt x="771" y="331"/>
                    <a:pt x="772" y="330"/>
                    <a:pt x="771" y="329"/>
                  </a:cubicBezTo>
                  <a:cubicBezTo>
                    <a:pt x="772" y="328"/>
                    <a:pt x="773" y="330"/>
                    <a:pt x="772" y="331"/>
                  </a:cubicBezTo>
                  <a:close/>
                  <a:moveTo>
                    <a:pt x="601" y="472"/>
                  </a:moveTo>
                  <a:cubicBezTo>
                    <a:pt x="601" y="471"/>
                    <a:pt x="602" y="472"/>
                    <a:pt x="602" y="471"/>
                  </a:cubicBezTo>
                  <a:cubicBezTo>
                    <a:pt x="602" y="471"/>
                    <a:pt x="603" y="472"/>
                    <a:pt x="603" y="472"/>
                  </a:cubicBezTo>
                  <a:cubicBezTo>
                    <a:pt x="604" y="476"/>
                    <a:pt x="602" y="472"/>
                    <a:pt x="601" y="472"/>
                  </a:cubicBezTo>
                  <a:close/>
                  <a:moveTo>
                    <a:pt x="607" y="491"/>
                  </a:moveTo>
                  <a:cubicBezTo>
                    <a:pt x="607" y="492"/>
                    <a:pt x="608" y="492"/>
                    <a:pt x="607" y="493"/>
                  </a:cubicBezTo>
                  <a:cubicBezTo>
                    <a:pt x="607" y="492"/>
                    <a:pt x="606" y="490"/>
                    <a:pt x="606" y="489"/>
                  </a:cubicBezTo>
                  <a:cubicBezTo>
                    <a:pt x="607" y="489"/>
                    <a:pt x="607" y="489"/>
                    <a:pt x="608" y="488"/>
                  </a:cubicBezTo>
                  <a:cubicBezTo>
                    <a:pt x="608" y="489"/>
                    <a:pt x="608" y="490"/>
                    <a:pt x="607" y="491"/>
                  </a:cubicBezTo>
                  <a:close/>
                  <a:moveTo>
                    <a:pt x="635" y="505"/>
                  </a:moveTo>
                  <a:cubicBezTo>
                    <a:pt x="635" y="505"/>
                    <a:pt x="635" y="505"/>
                    <a:pt x="635" y="505"/>
                  </a:cubicBezTo>
                  <a:cubicBezTo>
                    <a:pt x="634" y="505"/>
                    <a:pt x="634" y="504"/>
                    <a:pt x="633" y="504"/>
                  </a:cubicBezTo>
                  <a:cubicBezTo>
                    <a:pt x="633" y="504"/>
                    <a:pt x="633" y="504"/>
                    <a:pt x="633" y="504"/>
                  </a:cubicBezTo>
                  <a:cubicBezTo>
                    <a:pt x="633" y="503"/>
                    <a:pt x="631" y="502"/>
                    <a:pt x="631" y="501"/>
                  </a:cubicBezTo>
                  <a:cubicBezTo>
                    <a:pt x="631" y="501"/>
                    <a:pt x="631" y="501"/>
                    <a:pt x="631" y="501"/>
                  </a:cubicBezTo>
                  <a:cubicBezTo>
                    <a:pt x="630" y="501"/>
                    <a:pt x="631" y="500"/>
                    <a:pt x="631" y="500"/>
                  </a:cubicBezTo>
                  <a:cubicBezTo>
                    <a:pt x="630" y="500"/>
                    <a:pt x="630" y="500"/>
                    <a:pt x="630" y="500"/>
                  </a:cubicBezTo>
                  <a:cubicBezTo>
                    <a:pt x="629" y="498"/>
                    <a:pt x="629" y="496"/>
                    <a:pt x="628" y="494"/>
                  </a:cubicBezTo>
                  <a:cubicBezTo>
                    <a:pt x="628" y="494"/>
                    <a:pt x="628" y="494"/>
                    <a:pt x="629" y="493"/>
                  </a:cubicBezTo>
                  <a:cubicBezTo>
                    <a:pt x="629" y="493"/>
                    <a:pt x="629" y="494"/>
                    <a:pt x="629" y="494"/>
                  </a:cubicBezTo>
                  <a:cubicBezTo>
                    <a:pt x="629" y="495"/>
                    <a:pt x="630" y="494"/>
                    <a:pt x="631" y="495"/>
                  </a:cubicBezTo>
                  <a:cubicBezTo>
                    <a:pt x="631" y="495"/>
                    <a:pt x="630" y="496"/>
                    <a:pt x="630" y="496"/>
                  </a:cubicBezTo>
                  <a:cubicBezTo>
                    <a:pt x="631" y="496"/>
                    <a:pt x="631" y="497"/>
                    <a:pt x="631" y="498"/>
                  </a:cubicBezTo>
                  <a:cubicBezTo>
                    <a:pt x="632" y="499"/>
                    <a:pt x="632" y="499"/>
                    <a:pt x="633" y="500"/>
                  </a:cubicBezTo>
                  <a:cubicBezTo>
                    <a:pt x="633" y="500"/>
                    <a:pt x="633" y="500"/>
                    <a:pt x="633" y="501"/>
                  </a:cubicBezTo>
                  <a:cubicBezTo>
                    <a:pt x="634" y="501"/>
                    <a:pt x="633" y="502"/>
                    <a:pt x="634" y="502"/>
                  </a:cubicBezTo>
                  <a:cubicBezTo>
                    <a:pt x="634" y="502"/>
                    <a:pt x="635" y="503"/>
                    <a:pt x="635" y="503"/>
                  </a:cubicBezTo>
                  <a:cubicBezTo>
                    <a:pt x="635" y="503"/>
                    <a:pt x="636" y="504"/>
                    <a:pt x="635" y="505"/>
                  </a:cubicBezTo>
                  <a:close/>
                  <a:moveTo>
                    <a:pt x="649" y="496"/>
                  </a:moveTo>
                  <a:cubicBezTo>
                    <a:pt x="650" y="496"/>
                    <a:pt x="650" y="496"/>
                    <a:pt x="651" y="496"/>
                  </a:cubicBezTo>
                  <a:cubicBezTo>
                    <a:pt x="654" y="500"/>
                    <a:pt x="654" y="500"/>
                    <a:pt x="654" y="500"/>
                  </a:cubicBezTo>
                  <a:cubicBezTo>
                    <a:pt x="651" y="501"/>
                    <a:pt x="649" y="497"/>
                    <a:pt x="649" y="496"/>
                  </a:cubicBezTo>
                  <a:close/>
                  <a:moveTo>
                    <a:pt x="644" y="491"/>
                  </a:moveTo>
                  <a:cubicBezTo>
                    <a:pt x="643" y="490"/>
                    <a:pt x="642" y="489"/>
                    <a:pt x="642" y="487"/>
                  </a:cubicBezTo>
                  <a:cubicBezTo>
                    <a:pt x="643" y="488"/>
                    <a:pt x="645" y="489"/>
                    <a:pt x="644" y="491"/>
                  </a:cubicBezTo>
                  <a:close/>
                  <a:moveTo>
                    <a:pt x="643" y="485"/>
                  </a:moveTo>
                  <a:cubicBezTo>
                    <a:pt x="641" y="485"/>
                    <a:pt x="642" y="483"/>
                    <a:pt x="641" y="482"/>
                  </a:cubicBezTo>
                  <a:cubicBezTo>
                    <a:pt x="641" y="482"/>
                    <a:pt x="642" y="484"/>
                    <a:pt x="643" y="485"/>
                  </a:cubicBezTo>
                  <a:close/>
                  <a:moveTo>
                    <a:pt x="645" y="519"/>
                  </a:moveTo>
                  <a:cubicBezTo>
                    <a:pt x="644" y="519"/>
                    <a:pt x="646" y="518"/>
                    <a:pt x="644" y="518"/>
                  </a:cubicBezTo>
                  <a:cubicBezTo>
                    <a:pt x="644" y="518"/>
                    <a:pt x="644" y="518"/>
                    <a:pt x="643" y="518"/>
                  </a:cubicBezTo>
                  <a:cubicBezTo>
                    <a:pt x="643" y="517"/>
                    <a:pt x="643" y="517"/>
                    <a:pt x="643" y="517"/>
                  </a:cubicBezTo>
                  <a:cubicBezTo>
                    <a:pt x="643" y="517"/>
                    <a:pt x="642" y="516"/>
                    <a:pt x="642" y="516"/>
                  </a:cubicBezTo>
                  <a:cubicBezTo>
                    <a:pt x="642" y="515"/>
                    <a:pt x="642" y="516"/>
                    <a:pt x="642" y="516"/>
                  </a:cubicBezTo>
                  <a:cubicBezTo>
                    <a:pt x="643" y="516"/>
                    <a:pt x="643" y="517"/>
                    <a:pt x="644" y="517"/>
                  </a:cubicBezTo>
                  <a:cubicBezTo>
                    <a:pt x="645" y="518"/>
                    <a:pt x="647" y="518"/>
                    <a:pt x="647" y="519"/>
                  </a:cubicBezTo>
                  <a:cubicBezTo>
                    <a:pt x="647" y="520"/>
                    <a:pt x="646" y="519"/>
                    <a:pt x="645" y="519"/>
                  </a:cubicBezTo>
                  <a:close/>
                  <a:moveTo>
                    <a:pt x="649" y="519"/>
                  </a:moveTo>
                  <a:cubicBezTo>
                    <a:pt x="648" y="518"/>
                    <a:pt x="648" y="518"/>
                    <a:pt x="647" y="517"/>
                  </a:cubicBezTo>
                  <a:cubicBezTo>
                    <a:pt x="647" y="517"/>
                    <a:pt x="647" y="516"/>
                    <a:pt x="646" y="516"/>
                  </a:cubicBezTo>
                  <a:cubicBezTo>
                    <a:pt x="645" y="515"/>
                    <a:pt x="644" y="515"/>
                    <a:pt x="643" y="514"/>
                  </a:cubicBezTo>
                  <a:cubicBezTo>
                    <a:pt x="643" y="514"/>
                    <a:pt x="645" y="514"/>
                    <a:pt x="646" y="514"/>
                  </a:cubicBezTo>
                  <a:cubicBezTo>
                    <a:pt x="646" y="515"/>
                    <a:pt x="646" y="515"/>
                    <a:pt x="647" y="515"/>
                  </a:cubicBezTo>
                  <a:cubicBezTo>
                    <a:pt x="647" y="515"/>
                    <a:pt x="648" y="515"/>
                    <a:pt x="648" y="516"/>
                  </a:cubicBezTo>
                  <a:cubicBezTo>
                    <a:pt x="649" y="516"/>
                    <a:pt x="649" y="516"/>
                    <a:pt x="649" y="517"/>
                  </a:cubicBezTo>
                  <a:cubicBezTo>
                    <a:pt x="649" y="517"/>
                    <a:pt x="651" y="517"/>
                    <a:pt x="651" y="518"/>
                  </a:cubicBezTo>
                  <a:cubicBezTo>
                    <a:pt x="651" y="518"/>
                    <a:pt x="651" y="518"/>
                    <a:pt x="651" y="518"/>
                  </a:cubicBezTo>
                  <a:cubicBezTo>
                    <a:pt x="651" y="519"/>
                    <a:pt x="653" y="519"/>
                    <a:pt x="653" y="520"/>
                  </a:cubicBezTo>
                  <a:cubicBezTo>
                    <a:pt x="653" y="521"/>
                    <a:pt x="651" y="520"/>
                    <a:pt x="651" y="520"/>
                  </a:cubicBezTo>
                  <a:cubicBezTo>
                    <a:pt x="650" y="520"/>
                    <a:pt x="650" y="519"/>
                    <a:pt x="649" y="519"/>
                  </a:cubicBezTo>
                  <a:close/>
                  <a:moveTo>
                    <a:pt x="652" y="524"/>
                  </a:moveTo>
                  <a:cubicBezTo>
                    <a:pt x="651" y="523"/>
                    <a:pt x="651" y="522"/>
                    <a:pt x="650" y="522"/>
                  </a:cubicBezTo>
                  <a:cubicBezTo>
                    <a:pt x="650" y="521"/>
                    <a:pt x="650" y="522"/>
                    <a:pt x="650" y="522"/>
                  </a:cubicBezTo>
                  <a:cubicBezTo>
                    <a:pt x="651" y="522"/>
                    <a:pt x="651" y="522"/>
                    <a:pt x="652" y="522"/>
                  </a:cubicBezTo>
                  <a:cubicBezTo>
                    <a:pt x="653" y="522"/>
                    <a:pt x="653" y="523"/>
                    <a:pt x="655" y="524"/>
                  </a:cubicBezTo>
                  <a:cubicBezTo>
                    <a:pt x="654" y="525"/>
                    <a:pt x="653" y="524"/>
                    <a:pt x="652" y="524"/>
                  </a:cubicBezTo>
                  <a:close/>
                  <a:moveTo>
                    <a:pt x="654" y="516"/>
                  </a:moveTo>
                  <a:cubicBezTo>
                    <a:pt x="651" y="514"/>
                    <a:pt x="649" y="512"/>
                    <a:pt x="647" y="510"/>
                  </a:cubicBezTo>
                  <a:cubicBezTo>
                    <a:pt x="647" y="509"/>
                    <a:pt x="646" y="509"/>
                    <a:pt x="647" y="508"/>
                  </a:cubicBezTo>
                  <a:cubicBezTo>
                    <a:pt x="646" y="508"/>
                    <a:pt x="646" y="508"/>
                    <a:pt x="646" y="508"/>
                  </a:cubicBezTo>
                  <a:cubicBezTo>
                    <a:pt x="645" y="507"/>
                    <a:pt x="645" y="507"/>
                    <a:pt x="644" y="507"/>
                  </a:cubicBezTo>
                  <a:cubicBezTo>
                    <a:pt x="644" y="507"/>
                    <a:pt x="644" y="506"/>
                    <a:pt x="644" y="506"/>
                  </a:cubicBezTo>
                  <a:cubicBezTo>
                    <a:pt x="644" y="506"/>
                    <a:pt x="643" y="506"/>
                    <a:pt x="643" y="505"/>
                  </a:cubicBezTo>
                  <a:cubicBezTo>
                    <a:pt x="643" y="505"/>
                    <a:pt x="643" y="505"/>
                    <a:pt x="643" y="505"/>
                  </a:cubicBezTo>
                  <a:cubicBezTo>
                    <a:pt x="642" y="505"/>
                    <a:pt x="642" y="504"/>
                    <a:pt x="642" y="504"/>
                  </a:cubicBezTo>
                  <a:cubicBezTo>
                    <a:pt x="641" y="503"/>
                    <a:pt x="641" y="503"/>
                    <a:pt x="640" y="502"/>
                  </a:cubicBezTo>
                  <a:cubicBezTo>
                    <a:pt x="640" y="502"/>
                    <a:pt x="640" y="502"/>
                    <a:pt x="640" y="502"/>
                  </a:cubicBezTo>
                  <a:cubicBezTo>
                    <a:pt x="639" y="501"/>
                    <a:pt x="639" y="501"/>
                    <a:pt x="638" y="500"/>
                  </a:cubicBezTo>
                  <a:cubicBezTo>
                    <a:pt x="639" y="499"/>
                    <a:pt x="639" y="500"/>
                    <a:pt x="639" y="499"/>
                  </a:cubicBezTo>
                  <a:cubicBezTo>
                    <a:pt x="640" y="499"/>
                    <a:pt x="640" y="499"/>
                    <a:pt x="641" y="500"/>
                  </a:cubicBezTo>
                  <a:cubicBezTo>
                    <a:pt x="641" y="500"/>
                    <a:pt x="641" y="501"/>
                    <a:pt x="641" y="502"/>
                  </a:cubicBezTo>
                  <a:cubicBezTo>
                    <a:pt x="642" y="503"/>
                    <a:pt x="642" y="504"/>
                    <a:pt x="644" y="505"/>
                  </a:cubicBezTo>
                  <a:cubicBezTo>
                    <a:pt x="645" y="505"/>
                    <a:pt x="643" y="504"/>
                    <a:pt x="644" y="503"/>
                  </a:cubicBezTo>
                  <a:cubicBezTo>
                    <a:pt x="645" y="504"/>
                    <a:pt x="645" y="505"/>
                    <a:pt x="646" y="506"/>
                  </a:cubicBezTo>
                  <a:cubicBezTo>
                    <a:pt x="647" y="505"/>
                    <a:pt x="647" y="506"/>
                    <a:pt x="648" y="507"/>
                  </a:cubicBezTo>
                  <a:cubicBezTo>
                    <a:pt x="648" y="508"/>
                    <a:pt x="649" y="508"/>
                    <a:pt x="650" y="509"/>
                  </a:cubicBezTo>
                  <a:cubicBezTo>
                    <a:pt x="650" y="509"/>
                    <a:pt x="650" y="509"/>
                    <a:pt x="651" y="509"/>
                  </a:cubicBezTo>
                  <a:cubicBezTo>
                    <a:pt x="651" y="509"/>
                    <a:pt x="652" y="509"/>
                    <a:pt x="652" y="510"/>
                  </a:cubicBezTo>
                  <a:cubicBezTo>
                    <a:pt x="652" y="510"/>
                    <a:pt x="652" y="510"/>
                    <a:pt x="652" y="510"/>
                  </a:cubicBezTo>
                  <a:cubicBezTo>
                    <a:pt x="653" y="510"/>
                    <a:pt x="653" y="510"/>
                    <a:pt x="653" y="511"/>
                  </a:cubicBezTo>
                  <a:cubicBezTo>
                    <a:pt x="654" y="512"/>
                    <a:pt x="653" y="510"/>
                    <a:pt x="654" y="511"/>
                  </a:cubicBezTo>
                  <a:cubicBezTo>
                    <a:pt x="654" y="511"/>
                    <a:pt x="656" y="511"/>
                    <a:pt x="655" y="512"/>
                  </a:cubicBezTo>
                  <a:cubicBezTo>
                    <a:pt x="657" y="512"/>
                    <a:pt x="657" y="513"/>
                    <a:pt x="659" y="514"/>
                  </a:cubicBezTo>
                  <a:cubicBezTo>
                    <a:pt x="659" y="515"/>
                    <a:pt x="660" y="515"/>
                    <a:pt x="660" y="516"/>
                  </a:cubicBezTo>
                  <a:cubicBezTo>
                    <a:pt x="662" y="516"/>
                    <a:pt x="664" y="515"/>
                    <a:pt x="667" y="517"/>
                  </a:cubicBezTo>
                  <a:cubicBezTo>
                    <a:pt x="667" y="517"/>
                    <a:pt x="668" y="518"/>
                    <a:pt x="669" y="518"/>
                  </a:cubicBezTo>
                  <a:cubicBezTo>
                    <a:pt x="670" y="519"/>
                    <a:pt x="670" y="519"/>
                    <a:pt x="671" y="519"/>
                  </a:cubicBezTo>
                  <a:cubicBezTo>
                    <a:pt x="671" y="519"/>
                    <a:pt x="671" y="519"/>
                    <a:pt x="671" y="519"/>
                  </a:cubicBezTo>
                  <a:cubicBezTo>
                    <a:pt x="672" y="519"/>
                    <a:pt x="674" y="519"/>
                    <a:pt x="675" y="519"/>
                  </a:cubicBezTo>
                  <a:cubicBezTo>
                    <a:pt x="675" y="519"/>
                    <a:pt x="676" y="519"/>
                    <a:pt x="676" y="519"/>
                  </a:cubicBezTo>
                  <a:cubicBezTo>
                    <a:pt x="677" y="519"/>
                    <a:pt x="676" y="519"/>
                    <a:pt x="676" y="519"/>
                  </a:cubicBezTo>
                  <a:cubicBezTo>
                    <a:pt x="677" y="520"/>
                    <a:pt x="677" y="519"/>
                    <a:pt x="677" y="519"/>
                  </a:cubicBezTo>
                  <a:cubicBezTo>
                    <a:pt x="678" y="520"/>
                    <a:pt x="677" y="520"/>
                    <a:pt x="678" y="520"/>
                  </a:cubicBezTo>
                  <a:cubicBezTo>
                    <a:pt x="679" y="521"/>
                    <a:pt x="679" y="519"/>
                    <a:pt x="680" y="520"/>
                  </a:cubicBezTo>
                  <a:cubicBezTo>
                    <a:pt x="680" y="522"/>
                    <a:pt x="679" y="522"/>
                    <a:pt x="677" y="522"/>
                  </a:cubicBezTo>
                  <a:cubicBezTo>
                    <a:pt x="676" y="522"/>
                    <a:pt x="676" y="522"/>
                    <a:pt x="675" y="522"/>
                  </a:cubicBezTo>
                  <a:cubicBezTo>
                    <a:pt x="675" y="522"/>
                    <a:pt x="674" y="522"/>
                    <a:pt x="674" y="522"/>
                  </a:cubicBezTo>
                  <a:cubicBezTo>
                    <a:pt x="671" y="521"/>
                    <a:pt x="669" y="521"/>
                    <a:pt x="666" y="520"/>
                  </a:cubicBezTo>
                  <a:cubicBezTo>
                    <a:pt x="665" y="519"/>
                    <a:pt x="665" y="521"/>
                    <a:pt x="664" y="520"/>
                  </a:cubicBezTo>
                  <a:cubicBezTo>
                    <a:pt x="663" y="519"/>
                    <a:pt x="661" y="519"/>
                    <a:pt x="660" y="519"/>
                  </a:cubicBezTo>
                  <a:cubicBezTo>
                    <a:pt x="659" y="518"/>
                    <a:pt x="659" y="518"/>
                    <a:pt x="658" y="517"/>
                  </a:cubicBezTo>
                  <a:cubicBezTo>
                    <a:pt x="658" y="517"/>
                    <a:pt x="657" y="517"/>
                    <a:pt x="657" y="516"/>
                  </a:cubicBezTo>
                  <a:cubicBezTo>
                    <a:pt x="656" y="515"/>
                    <a:pt x="655" y="516"/>
                    <a:pt x="654" y="516"/>
                  </a:cubicBezTo>
                  <a:close/>
                  <a:moveTo>
                    <a:pt x="678" y="525"/>
                  </a:moveTo>
                  <a:cubicBezTo>
                    <a:pt x="677" y="525"/>
                    <a:pt x="675" y="525"/>
                    <a:pt x="674" y="525"/>
                  </a:cubicBezTo>
                  <a:cubicBezTo>
                    <a:pt x="674" y="525"/>
                    <a:pt x="674" y="525"/>
                    <a:pt x="673" y="525"/>
                  </a:cubicBezTo>
                  <a:cubicBezTo>
                    <a:pt x="672" y="526"/>
                    <a:pt x="673" y="524"/>
                    <a:pt x="672" y="524"/>
                  </a:cubicBezTo>
                  <a:cubicBezTo>
                    <a:pt x="671" y="525"/>
                    <a:pt x="671" y="525"/>
                    <a:pt x="671" y="525"/>
                  </a:cubicBezTo>
                  <a:cubicBezTo>
                    <a:pt x="670" y="525"/>
                    <a:pt x="669" y="524"/>
                    <a:pt x="668" y="524"/>
                  </a:cubicBezTo>
                  <a:cubicBezTo>
                    <a:pt x="669" y="524"/>
                    <a:pt x="669" y="523"/>
                    <a:pt x="669" y="523"/>
                  </a:cubicBezTo>
                  <a:cubicBezTo>
                    <a:pt x="670" y="523"/>
                    <a:pt x="670" y="524"/>
                    <a:pt x="671" y="524"/>
                  </a:cubicBezTo>
                  <a:cubicBezTo>
                    <a:pt x="671" y="524"/>
                    <a:pt x="671" y="524"/>
                    <a:pt x="672" y="524"/>
                  </a:cubicBezTo>
                  <a:cubicBezTo>
                    <a:pt x="672" y="524"/>
                    <a:pt x="672" y="524"/>
                    <a:pt x="672" y="524"/>
                  </a:cubicBezTo>
                  <a:cubicBezTo>
                    <a:pt x="673" y="523"/>
                    <a:pt x="674" y="524"/>
                    <a:pt x="675" y="524"/>
                  </a:cubicBezTo>
                  <a:cubicBezTo>
                    <a:pt x="675" y="524"/>
                    <a:pt x="676" y="524"/>
                    <a:pt x="676" y="524"/>
                  </a:cubicBezTo>
                  <a:cubicBezTo>
                    <a:pt x="677" y="524"/>
                    <a:pt x="678" y="524"/>
                    <a:pt x="678" y="524"/>
                  </a:cubicBezTo>
                  <a:cubicBezTo>
                    <a:pt x="678" y="524"/>
                    <a:pt x="678" y="524"/>
                    <a:pt x="678" y="525"/>
                  </a:cubicBezTo>
                  <a:close/>
                  <a:moveTo>
                    <a:pt x="657" y="520"/>
                  </a:moveTo>
                  <a:cubicBezTo>
                    <a:pt x="660" y="521"/>
                    <a:pt x="664" y="521"/>
                    <a:pt x="665" y="523"/>
                  </a:cubicBezTo>
                  <a:cubicBezTo>
                    <a:pt x="665" y="524"/>
                    <a:pt x="664" y="523"/>
                    <a:pt x="664" y="523"/>
                  </a:cubicBezTo>
                  <a:cubicBezTo>
                    <a:pt x="663" y="524"/>
                    <a:pt x="664" y="524"/>
                    <a:pt x="664" y="525"/>
                  </a:cubicBezTo>
                  <a:cubicBezTo>
                    <a:pt x="662" y="525"/>
                    <a:pt x="660" y="525"/>
                    <a:pt x="658" y="524"/>
                  </a:cubicBezTo>
                  <a:cubicBezTo>
                    <a:pt x="659" y="523"/>
                    <a:pt x="662" y="525"/>
                    <a:pt x="662" y="523"/>
                  </a:cubicBezTo>
                  <a:cubicBezTo>
                    <a:pt x="661" y="521"/>
                    <a:pt x="656" y="522"/>
                    <a:pt x="657" y="520"/>
                  </a:cubicBezTo>
                  <a:close/>
                  <a:moveTo>
                    <a:pt x="676" y="535"/>
                  </a:moveTo>
                  <a:cubicBezTo>
                    <a:pt x="675" y="535"/>
                    <a:pt x="674" y="535"/>
                    <a:pt x="673" y="535"/>
                  </a:cubicBezTo>
                  <a:cubicBezTo>
                    <a:pt x="672" y="535"/>
                    <a:pt x="672" y="535"/>
                    <a:pt x="671" y="535"/>
                  </a:cubicBezTo>
                  <a:cubicBezTo>
                    <a:pt x="671" y="535"/>
                    <a:pt x="671" y="535"/>
                    <a:pt x="670" y="535"/>
                  </a:cubicBezTo>
                  <a:cubicBezTo>
                    <a:pt x="670" y="535"/>
                    <a:pt x="670" y="534"/>
                    <a:pt x="670" y="534"/>
                  </a:cubicBezTo>
                  <a:cubicBezTo>
                    <a:pt x="669" y="534"/>
                    <a:pt x="669" y="534"/>
                    <a:pt x="668" y="534"/>
                  </a:cubicBezTo>
                  <a:cubicBezTo>
                    <a:pt x="667" y="533"/>
                    <a:pt x="667" y="533"/>
                    <a:pt x="665" y="533"/>
                  </a:cubicBezTo>
                  <a:cubicBezTo>
                    <a:pt x="665" y="533"/>
                    <a:pt x="665" y="533"/>
                    <a:pt x="665" y="533"/>
                  </a:cubicBezTo>
                  <a:cubicBezTo>
                    <a:pt x="664" y="533"/>
                    <a:pt x="664" y="533"/>
                    <a:pt x="664" y="533"/>
                  </a:cubicBezTo>
                  <a:cubicBezTo>
                    <a:pt x="663" y="533"/>
                    <a:pt x="663" y="533"/>
                    <a:pt x="662" y="533"/>
                  </a:cubicBezTo>
                  <a:cubicBezTo>
                    <a:pt x="662" y="533"/>
                    <a:pt x="661" y="532"/>
                    <a:pt x="661" y="532"/>
                  </a:cubicBezTo>
                  <a:cubicBezTo>
                    <a:pt x="661" y="532"/>
                    <a:pt x="661" y="532"/>
                    <a:pt x="660" y="532"/>
                  </a:cubicBezTo>
                  <a:cubicBezTo>
                    <a:pt x="660" y="532"/>
                    <a:pt x="659" y="532"/>
                    <a:pt x="659" y="531"/>
                  </a:cubicBezTo>
                  <a:cubicBezTo>
                    <a:pt x="658" y="531"/>
                    <a:pt x="656" y="531"/>
                    <a:pt x="657" y="530"/>
                  </a:cubicBezTo>
                  <a:cubicBezTo>
                    <a:pt x="659" y="531"/>
                    <a:pt x="660" y="532"/>
                    <a:pt x="662" y="531"/>
                  </a:cubicBezTo>
                  <a:cubicBezTo>
                    <a:pt x="663" y="532"/>
                    <a:pt x="666" y="533"/>
                    <a:pt x="667" y="532"/>
                  </a:cubicBezTo>
                  <a:cubicBezTo>
                    <a:pt x="667" y="532"/>
                    <a:pt x="668" y="532"/>
                    <a:pt x="669" y="533"/>
                  </a:cubicBezTo>
                  <a:cubicBezTo>
                    <a:pt x="669" y="533"/>
                    <a:pt x="669" y="533"/>
                    <a:pt x="669" y="533"/>
                  </a:cubicBezTo>
                  <a:cubicBezTo>
                    <a:pt x="670" y="534"/>
                    <a:pt x="670" y="533"/>
                    <a:pt x="671" y="533"/>
                  </a:cubicBezTo>
                  <a:cubicBezTo>
                    <a:pt x="672" y="533"/>
                    <a:pt x="672" y="534"/>
                    <a:pt x="672" y="534"/>
                  </a:cubicBezTo>
                  <a:cubicBezTo>
                    <a:pt x="672" y="534"/>
                    <a:pt x="673" y="534"/>
                    <a:pt x="673" y="535"/>
                  </a:cubicBezTo>
                  <a:cubicBezTo>
                    <a:pt x="674" y="534"/>
                    <a:pt x="676" y="535"/>
                    <a:pt x="678" y="535"/>
                  </a:cubicBezTo>
                  <a:cubicBezTo>
                    <a:pt x="679" y="535"/>
                    <a:pt x="679" y="536"/>
                    <a:pt x="679" y="536"/>
                  </a:cubicBezTo>
                  <a:cubicBezTo>
                    <a:pt x="679" y="537"/>
                    <a:pt x="677" y="536"/>
                    <a:pt x="676" y="535"/>
                  </a:cubicBezTo>
                  <a:close/>
                  <a:moveTo>
                    <a:pt x="681" y="534"/>
                  </a:moveTo>
                  <a:cubicBezTo>
                    <a:pt x="681" y="534"/>
                    <a:pt x="680" y="534"/>
                    <a:pt x="680" y="534"/>
                  </a:cubicBezTo>
                  <a:cubicBezTo>
                    <a:pt x="678" y="534"/>
                    <a:pt x="678" y="534"/>
                    <a:pt x="678" y="534"/>
                  </a:cubicBezTo>
                  <a:cubicBezTo>
                    <a:pt x="678" y="533"/>
                    <a:pt x="679" y="534"/>
                    <a:pt x="679" y="534"/>
                  </a:cubicBezTo>
                  <a:cubicBezTo>
                    <a:pt x="681" y="534"/>
                    <a:pt x="682" y="533"/>
                    <a:pt x="683" y="534"/>
                  </a:cubicBezTo>
                  <a:cubicBezTo>
                    <a:pt x="682" y="535"/>
                    <a:pt x="682" y="534"/>
                    <a:pt x="681" y="534"/>
                  </a:cubicBezTo>
                  <a:close/>
                  <a:moveTo>
                    <a:pt x="683" y="522"/>
                  </a:moveTo>
                  <a:cubicBezTo>
                    <a:pt x="684" y="521"/>
                    <a:pt x="684" y="521"/>
                    <a:pt x="685" y="522"/>
                  </a:cubicBezTo>
                  <a:cubicBezTo>
                    <a:pt x="685" y="522"/>
                    <a:pt x="684" y="522"/>
                    <a:pt x="683" y="522"/>
                  </a:cubicBezTo>
                  <a:close/>
                  <a:moveTo>
                    <a:pt x="688" y="535"/>
                  </a:moveTo>
                  <a:cubicBezTo>
                    <a:pt x="688" y="535"/>
                    <a:pt x="686" y="536"/>
                    <a:pt x="686" y="535"/>
                  </a:cubicBezTo>
                  <a:cubicBezTo>
                    <a:pt x="686" y="534"/>
                    <a:pt x="686" y="535"/>
                    <a:pt x="687" y="535"/>
                  </a:cubicBezTo>
                  <a:cubicBezTo>
                    <a:pt x="687" y="535"/>
                    <a:pt x="688" y="535"/>
                    <a:pt x="688" y="535"/>
                  </a:cubicBezTo>
                  <a:cubicBezTo>
                    <a:pt x="688" y="535"/>
                    <a:pt x="689" y="535"/>
                    <a:pt x="689" y="535"/>
                  </a:cubicBezTo>
                  <a:cubicBezTo>
                    <a:pt x="690" y="536"/>
                    <a:pt x="689" y="535"/>
                    <a:pt x="688" y="535"/>
                  </a:cubicBezTo>
                  <a:close/>
                  <a:moveTo>
                    <a:pt x="692" y="536"/>
                  </a:moveTo>
                  <a:cubicBezTo>
                    <a:pt x="692" y="535"/>
                    <a:pt x="692" y="536"/>
                    <a:pt x="693" y="536"/>
                  </a:cubicBezTo>
                  <a:cubicBezTo>
                    <a:pt x="694" y="536"/>
                    <a:pt x="694" y="535"/>
                    <a:pt x="695" y="536"/>
                  </a:cubicBezTo>
                  <a:cubicBezTo>
                    <a:pt x="694" y="537"/>
                    <a:pt x="693" y="536"/>
                    <a:pt x="692" y="536"/>
                  </a:cubicBezTo>
                  <a:close/>
                  <a:moveTo>
                    <a:pt x="694" y="523"/>
                  </a:moveTo>
                  <a:cubicBezTo>
                    <a:pt x="691" y="522"/>
                    <a:pt x="688" y="523"/>
                    <a:pt x="686" y="522"/>
                  </a:cubicBezTo>
                  <a:cubicBezTo>
                    <a:pt x="686" y="521"/>
                    <a:pt x="687" y="521"/>
                    <a:pt x="688" y="521"/>
                  </a:cubicBezTo>
                  <a:cubicBezTo>
                    <a:pt x="688" y="521"/>
                    <a:pt x="688" y="522"/>
                    <a:pt x="689" y="522"/>
                  </a:cubicBezTo>
                  <a:cubicBezTo>
                    <a:pt x="689" y="522"/>
                    <a:pt x="689" y="521"/>
                    <a:pt x="689" y="521"/>
                  </a:cubicBezTo>
                  <a:cubicBezTo>
                    <a:pt x="690" y="521"/>
                    <a:pt x="691" y="522"/>
                    <a:pt x="691" y="522"/>
                  </a:cubicBezTo>
                  <a:cubicBezTo>
                    <a:pt x="692" y="521"/>
                    <a:pt x="692" y="521"/>
                    <a:pt x="692" y="521"/>
                  </a:cubicBezTo>
                  <a:cubicBezTo>
                    <a:pt x="693" y="521"/>
                    <a:pt x="694" y="521"/>
                    <a:pt x="695" y="521"/>
                  </a:cubicBezTo>
                  <a:cubicBezTo>
                    <a:pt x="695" y="521"/>
                    <a:pt x="696" y="522"/>
                    <a:pt x="697" y="520"/>
                  </a:cubicBezTo>
                  <a:cubicBezTo>
                    <a:pt x="697" y="521"/>
                    <a:pt x="698" y="521"/>
                    <a:pt x="699" y="521"/>
                  </a:cubicBezTo>
                  <a:cubicBezTo>
                    <a:pt x="699" y="521"/>
                    <a:pt x="699" y="520"/>
                    <a:pt x="700" y="520"/>
                  </a:cubicBezTo>
                  <a:cubicBezTo>
                    <a:pt x="701" y="520"/>
                    <a:pt x="702" y="520"/>
                    <a:pt x="703" y="519"/>
                  </a:cubicBezTo>
                  <a:cubicBezTo>
                    <a:pt x="703" y="520"/>
                    <a:pt x="703" y="520"/>
                    <a:pt x="703" y="521"/>
                  </a:cubicBezTo>
                  <a:cubicBezTo>
                    <a:pt x="703" y="520"/>
                    <a:pt x="704" y="521"/>
                    <a:pt x="705" y="521"/>
                  </a:cubicBezTo>
                  <a:cubicBezTo>
                    <a:pt x="706" y="521"/>
                    <a:pt x="706" y="520"/>
                    <a:pt x="707" y="520"/>
                  </a:cubicBezTo>
                  <a:cubicBezTo>
                    <a:pt x="708" y="520"/>
                    <a:pt x="708" y="520"/>
                    <a:pt x="709" y="520"/>
                  </a:cubicBezTo>
                  <a:cubicBezTo>
                    <a:pt x="709" y="520"/>
                    <a:pt x="710" y="519"/>
                    <a:pt x="710" y="519"/>
                  </a:cubicBezTo>
                  <a:cubicBezTo>
                    <a:pt x="711" y="519"/>
                    <a:pt x="711" y="520"/>
                    <a:pt x="711" y="519"/>
                  </a:cubicBezTo>
                  <a:cubicBezTo>
                    <a:pt x="712" y="519"/>
                    <a:pt x="712" y="519"/>
                    <a:pt x="712" y="519"/>
                  </a:cubicBezTo>
                  <a:cubicBezTo>
                    <a:pt x="713" y="519"/>
                    <a:pt x="713" y="518"/>
                    <a:pt x="715" y="519"/>
                  </a:cubicBezTo>
                  <a:cubicBezTo>
                    <a:pt x="715" y="519"/>
                    <a:pt x="715" y="519"/>
                    <a:pt x="716" y="518"/>
                  </a:cubicBezTo>
                  <a:cubicBezTo>
                    <a:pt x="716" y="520"/>
                    <a:pt x="715" y="519"/>
                    <a:pt x="714" y="519"/>
                  </a:cubicBezTo>
                  <a:cubicBezTo>
                    <a:pt x="714" y="519"/>
                    <a:pt x="713" y="520"/>
                    <a:pt x="713" y="520"/>
                  </a:cubicBezTo>
                  <a:cubicBezTo>
                    <a:pt x="713" y="520"/>
                    <a:pt x="712" y="520"/>
                    <a:pt x="712" y="520"/>
                  </a:cubicBezTo>
                  <a:cubicBezTo>
                    <a:pt x="712" y="520"/>
                    <a:pt x="711" y="521"/>
                    <a:pt x="711" y="521"/>
                  </a:cubicBezTo>
                  <a:cubicBezTo>
                    <a:pt x="711" y="521"/>
                    <a:pt x="710" y="521"/>
                    <a:pt x="710" y="521"/>
                  </a:cubicBezTo>
                  <a:cubicBezTo>
                    <a:pt x="709" y="521"/>
                    <a:pt x="709" y="521"/>
                    <a:pt x="709" y="521"/>
                  </a:cubicBezTo>
                  <a:cubicBezTo>
                    <a:pt x="708" y="521"/>
                    <a:pt x="708" y="522"/>
                    <a:pt x="708" y="522"/>
                  </a:cubicBezTo>
                  <a:cubicBezTo>
                    <a:pt x="707" y="522"/>
                    <a:pt x="706" y="521"/>
                    <a:pt x="705" y="522"/>
                  </a:cubicBezTo>
                  <a:cubicBezTo>
                    <a:pt x="705" y="522"/>
                    <a:pt x="705" y="522"/>
                    <a:pt x="704" y="522"/>
                  </a:cubicBezTo>
                  <a:cubicBezTo>
                    <a:pt x="703" y="522"/>
                    <a:pt x="701" y="522"/>
                    <a:pt x="700" y="523"/>
                  </a:cubicBezTo>
                  <a:cubicBezTo>
                    <a:pt x="697" y="522"/>
                    <a:pt x="695" y="522"/>
                    <a:pt x="694" y="523"/>
                  </a:cubicBezTo>
                  <a:close/>
                  <a:moveTo>
                    <a:pt x="698" y="535"/>
                  </a:moveTo>
                  <a:cubicBezTo>
                    <a:pt x="698" y="534"/>
                    <a:pt x="700" y="536"/>
                    <a:pt x="700" y="536"/>
                  </a:cubicBezTo>
                  <a:cubicBezTo>
                    <a:pt x="700" y="537"/>
                    <a:pt x="698" y="536"/>
                    <a:pt x="698" y="535"/>
                  </a:cubicBezTo>
                  <a:close/>
                  <a:moveTo>
                    <a:pt x="716" y="527"/>
                  </a:moveTo>
                  <a:cubicBezTo>
                    <a:pt x="715" y="527"/>
                    <a:pt x="715" y="527"/>
                    <a:pt x="715" y="527"/>
                  </a:cubicBezTo>
                  <a:cubicBezTo>
                    <a:pt x="714" y="527"/>
                    <a:pt x="714" y="526"/>
                    <a:pt x="714" y="527"/>
                  </a:cubicBezTo>
                  <a:cubicBezTo>
                    <a:pt x="713" y="527"/>
                    <a:pt x="712" y="527"/>
                    <a:pt x="712" y="527"/>
                  </a:cubicBezTo>
                  <a:cubicBezTo>
                    <a:pt x="712" y="528"/>
                    <a:pt x="711" y="527"/>
                    <a:pt x="711" y="528"/>
                  </a:cubicBezTo>
                  <a:cubicBezTo>
                    <a:pt x="709" y="527"/>
                    <a:pt x="708" y="529"/>
                    <a:pt x="706" y="528"/>
                  </a:cubicBezTo>
                  <a:cubicBezTo>
                    <a:pt x="705" y="528"/>
                    <a:pt x="705" y="529"/>
                    <a:pt x="705" y="529"/>
                  </a:cubicBezTo>
                  <a:cubicBezTo>
                    <a:pt x="704" y="529"/>
                    <a:pt x="703" y="530"/>
                    <a:pt x="703" y="530"/>
                  </a:cubicBezTo>
                  <a:cubicBezTo>
                    <a:pt x="702" y="530"/>
                    <a:pt x="702" y="529"/>
                    <a:pt x="702" y="529"/>
                  </a:cubicBezTo>
                  <a:cubicBezTo>
                    <a:pt x="702" y="529"/>
                    <a:pt x="701" y="530"/>
                    <a:pt x="701" y="530"/>
                  </a:cubicBezTo>
                  <a:cubicBezTo>
                    <a:pt x="701" y="530"/>
                    <a:pt x="700" y="530"/>
                    <a:pt x="699" y="530"/>
                  </a:cubicBezTo>
                  <a:cubicBezTo>
                    <a:pt x="698" y="530"/>
                    <a:pt x="698" y="530"/>
                    <a:pt x="698" y="530"/>
                  </a:cubicBezTo>
                  <a:cubicBezTo>
                    <a:pt x="698" y="529"/>
                    <a:pt x="698" y="529"/>
                    <a:pt x="699" y="530"/>
                  </a:cubicBezTo>
                  <a:cubicBezTo>
                    <a:pt x="700" y="530"/>
                    <a:pt x="700" y="529"/>
                    <a:pt x="700" y="529"/>
                  </a:cubicBezTo>
                  <a:cubicBezTo>
                    <a:pt x="701" y="528"/>
                    <a:pt x="701" y="529"/>
                    <a:pt x="701" y="529"/>
                  </a:cubicBezTo>
                  <a:cubicBezTo>
                    <a:pt x="701" y="529"/>
                    <a:pt x="702" y="528"/>
                    <a:pt x="702" y="528"/>
                  </a:cubicBezTo>
                  <a:cubicBezTo>
                    <a:pt x="702" y="528"/>
                    <a:pt x="702" y="529"/>
                    <a:pt x="702" y="529"/>
                  </a:cubicBezTo>
                  <a:cubicBezTo>
                    <a:pt x="703" y="528"/>
                    <a:pt x="703" y="528"/>
                    <a:pt x="703" y="528"/>
                  </a:cubicBezTo>
                  <a:cubicBezTo>
                    <a:pt x="704" y="528"/>
                    <a:pt x="705" y="528"/>
                    <a:pt x="706" y="527"/>
                  </a:cubicBezTo>
                  <a:cubicBezTo>
                    <a:pt x="707" y="527"/>
                    <a:pt x="709" y="527"/>
                    <a:pt x="710" y="527"/>
                  </a:cubicBezTo>
                  <a:cubicBezTo>
                    <a:pt x="711" y="526"/>
                    <a:pt x="713" y="526"/>
                    <a:pt x="714" y="526"/>
                  </a:cubicBezTo>
                  <a:cubicBezTo>
                    <a:pt x="715" y="526"/>
                    <a:pt x="714" y="526"/>
                    <a:pt x="714" y="527"/>
                  </a:cubicBezTo>
                  <a:cubicBezTo>
                    <a:pt x="715" y="527"/>
                    <a:pt x="715" y="526"/>
                    <a:pt x="716" y="526"/>
                  </a:cubicBezTo>
                  <a:cubicBezTo>
                    <a:pt x="716" y="526"/>
                    <a:pt x="716" y="526"/>
                    <a:pt x="717" y="526"/>
                  </a:cubicBezTo>
                  <a:cubicBezTo>
                    <a:pt x="718" y="527"/>
                    <a:pt x="716" y="527"/>
                    <a:pt x="716" y="527"/>
                  </a:cubicBezTo>
                  <a:close/>
                  <a:moveTo>
                    <a:pt x="484" y="270"/>
                  </a:moveTo>
                  <a:cubicBezTo>
                    <a:pt x="484" y="270"/>
                    <a:pt x="484" y="271"/>
                    <a:pt x="484" y="271"/>
                  </a:cubicBezTo>
                  <a:cubicBezTo>
                    <a:pt x="485" y="271"/>
                    <a:pt x="485" y="270"/>
                    <a:pt x="485" y="270"/>
                  </a:cubicBezTo>
                  <a:cubicBezTo>
                    <a:pt x="486" y="270"/>
                    <a:pt x="487" y="271"/>
                    <a:pt x="487" y="270"/>
                  </a:cubicBezTo>
                  <a:cubicBezTo>
                    <a:pt x="488" y="271"/>
                    <a:pt x="488" y="271"/>
                    <a:pt x="488" y="272"/>
                  </a:cubicBezTo>
                  <a:cubicBezTo>
                    <a:pt x="488" y="272"/>
                    <a:pt x="487" y="272"/>
                    <a:pt x="486" y="272"/>
                  </a:cubicBezTo>
                  <a:cubicBezTo>
                    <a:pt x="485" y="271"/>
                    <a:pt x="484" y="272"/>
                    <a:pt x="483" y="271"/>
                  </a:cubicBezTo>
                  <a:cubicBezTo>
                    <a:pt x="483" y="270"/>
                    <a:pt x="484" y="271"/>
                    <a:pt x="484" y="270"/>
                  </a:cubicBezTo>
                  <a:close/>
                  <a:moveTo>
                    <a:pt x="438" y="278"/>
                  </a:moveTo>
                  <a:cubicBezTo>
                    <a:pt x="438" y="278"/>
                    <a:pt x="437" y="278"/>
                    <a:pt x="437" y="278"/>
                  </a:cubicBezTo>
                  <a:cubicBezTo>
                    <a:pt x="436" y="278"/>
                    <a:pt x="436" y="278"/>
                    <a:pt x="436" y="278"/>
                  </a:cubicBezTo>
                  <a:cubicBezTo>
                    <a:pt x="435" y="278"/>
                    <a:pt x="435" y="278"/>
                    <a:pt x="434" y="279"/>
                  </a:cubicBezTo>
                  <a:cubicBezTo>
                    <a:pt x="434" y="279"/>
                    <a:pt x="434" y="279"/>
                    <a:pt x="434" y="279"/>
                  </a:cubicBezTo>
                  <a:cubicBezTo>
                    <a:pt x="434" y="279"/>
                    <a:pt x="433" y="279"/>
                    <a:pt x="433" y="279"/>
                  </a:cubicBezTo>
                  <a:cubicBezTo>
                    <a:pt x="433" y="279"/>
                    <a:pt x="433" y="279"/>
                    <a:pt x="433" y="279"/>
                  </a:cubicBezTo>
                  <a:cubicBezTo>
                    <a:pt x="432" y="280"/>
                    <a:pt x="432" y="281"/>
                    <a:pt x="431" y="281"/>
                  </a:cubicBezTo>
                  <a:cubicBezTo>
                    <a:pt x="431" y="281"/>
                    <a:pt x="430" y="281"/>
                    <a:pt x="430" y="281"/>
                  </a:cubicBezTo>
                  <a:cubicBezTo>
                    <a:pt x="430" y="281"/>
                    <a:pt x="429" y="282"/>
                    <a:pt x="429" y="282"/>
                  </a:cubicBezTo>
                  <a:cubicBezTo>
                    <a:pt x="429" y="281"/>
                    <a:pt x="430" y="281"/>
                    <a:pt x="430" y="280"/>
                  </a:cubicBezTo>
                  <a:cubicBezTo>
                    <a:pt x="431" y="280"/>
                    <a:pt x="431" y="280"/>
                    <a:pt x="431" y="280"/>
                  </a:cubicBezTo>
                  <a:cubicBezTo>
                    <a:pt x="431" y="280"/>
                    <a:pt x="431" y="280"/>
                    <a:pt x="431" y="280"/>
                  </a:cubicBezTo>
                  <a:cubicBezTo>
                    <a:pt x="431" y="280"/>
                    <a:pt x="431" y="280"/>
                    <a:pt x="431" y="280"/>
                  </a:cubicBezTo>
                  <a:cubicBezTo>
                    <a:pt x="431" y="280"/>
                    <a:pt x="431" y="280"/>
                    <a:pt x="431" y="280"/>
                  </a:cubicBezTo>
                  <a:cubicBezTo>
                    <a:pt x="432" y="280"/>
                    <a:pt x="432" y="279"/>
                    <a:pt x="432" y="279"/>
                  </a:cubicBezTo>
                  <a:cubicBezTo>
                    <a:pt x="432" y="279"/>
                    <a:pt x="432" y="279"/>
                    <a:pt x="432" y="279"/>
                  </a:cubicBezTo>
                  <a:cubicBezTo>
                    <a:pt x="432" y="279"/>
                    <a:pt x="432" y="279"/>
                    <a:pt x="432" y="279"/>
                  </a:cubicBezTo>
                  <a:cubicBezTo>
                    <a:pt x="432" y="279"/>
                    <a:pt x="433" y="279"/>
                    <a:pt x="433" y="279"/>
                  </a:cubicBezTo>
                  <a:cubicBezTo>
                    <a:pt x="433" y="279"/>
                    <a:pt x="433" y="279"/>
                    <a:pt x="433" y="278"/>
                  </a:cubicBezTo>
                  <a:cubicBezTo>
                    <a:pt x="433" y="278"/>
                    <a:pt x="434" y="279"/>
                    <a:pt x="434" y="278"/>
                  </a:cubicBezTo>
                  <a:cubicBezTo>
                    <a:pt x="434" y="278"/>
                    <a:pt x="434" y="278"/>
                    <a:pt x="435" y="278"/>
                  </a:cubicBezTo>
                  <a:cubicBezTo>
                    <a:pt x="435" y="278"/>
                    <a:pt x="436" y="278"/>
                    <a:pt x="436" y="277"/>
                  </a:cubicBezTo>
                  <a:cubicBezTo>
                    <a:pt x="437" y="277"/>
                    <a:pt x="438" y="276"/>
                    <a:pt x="438" y="276"/>
                  </a:cubicBezTo>
                  <a:cubicBezTo>
                    <a:pt x="439" y="275"/>
                    <a:pt x="441" y="275"/>
                    <a:pt x="442" y="275"/>
                  </a:cubicBezTo>
                  <a:cubicBezTo>
                    <a:pt x="442" y="275"/>
                    <a:pt x="442" y="275"/>
                    <a:pt x="443" y="275"/>
                  </a:cubicBezTo>
                  <a:cubicBezTo>
                    <a:pt x="441" y="276"/>
                    <a:pt x="440" y="276"/>
                    <a:pt x="438" y="278"/>
                  </a:cubicBezTo>
                  <a:close/>
                  <a:moveTo>
                    <a:pt x="456" y="271"/>
                  </a:moveTo>
                  <a:cubicBezTo>
                    <a:pt x="456" y="271"/>
                    <a:pt x="455" y="272"/>
                    <a:pt x="455" y="272"/>
                  </a:cubicBezTo>
                  <a:cubicBezTo>
                    <a:pt x="455" y="272"/>
                    <a:pt x="454" y="272"/>
                    <a:pt x="454" y="272"/>
                  </a:cubicBezTo>
                  <a:cubicBezTo>
                    <a:pt x="454" y="272"/>
                    <a:pt x="453" y="272"/>
                    <a:pt x="453" y="272"/>
                  </a:cubicBezTo>
                  <a:cubicBezTo>
                    <a:pt x="453" y="273"/>
                    <a:pt x="452" y="272"/>
                    <a:pt x="452" y="272"/>
                  </a:cubicBezTo>
                  <a:cubicBezTo>
                    <a:pt x="451" y="273"/>
                    <a:pt x="451" y="273"/>
                    <a:pt x="451" y="273"/>
                  </a:cubicBezTo>
                  <a:cubicBezTo>
                    <a:pt x="450" y="273"/>
                    <a:pt x="450" y="273"/>
                    <a:pt x="450" y="274"/>
                  </a:cubicBezTo>
                  <a:cubicBezTo>
                    <a:pt x="450" y="274"/>
                    <a:pt x="449" y="273"/>
                    <a:pt x="449" y="273"/>
                  </a:cubicBezTo>
                  <a:cubicBezTo>
                    <a:pt x="449" y="273"/>
                    <a:pt x="449" y="274"/>
                    <a:pt x="448" y="274"/>
                  </a:cubicBezTo>
                  <a:cubicBezTo>
                    <a:pt x="447" y="274"/>
                    <a:pt x="447" y="274"/>
                    <a:pt x="447" y="274"/>
                  </a:cubicBezTo>
                  <a:cubicBezTo>
                    <a:pt x="447" y="273"/>
                    <a:pt x="447" y="274"/>
                    <a:pt x="447" y="274"/>
                  </a:cubicBezTo>
                  <a:cubicBezTo>
                    <a:pt x="447" y="274"/>
                    <a:pt x="447" y="273"/>
                    <a:pt x="448" y="273"/>
                  </a:cubicBezTo>
                  <a:cubicBezTo>
                    <a:pt x="448" y="273"/>
                    <a:pt x="448" y="273"/>
                    <a:pt x="448" y="273"/>
                  </a:cubicBezTo>
                  <a:cubicBezTo>
                    <a:pt x="449" y="273"/>
                    <a:pt x="449" y="273"/>
                    <a:pt x="450" y="273"/>
                  </a:cubicBezTo>
                  <a:cubicBezTo>
                    <a:pt x="450" y="272"/>
                    <a:pt x="450" y="272"/>
                    <a:pt x="450" y="272"/>
                  </a:cubicBezTo>
                  <a:cubicBezTo>
                    <a:pt x="451" y="273"/>
                    <a:pt x="451" y="271"/>
                    <a:pt x="452" y="271"/>
                  </a:cubicBezTo>
                  <a:cubicBezTo>
                    <a:pt x="452" y="271"/>
                    <a:pt x="452" y="271"/>
                    <a:pt x="453" y="271"/>
                  </a:cubicBezTo>
                  <a:cubicBezTo>
                    <a:pt x="453" y="271"/>
                    <a:pt x="454" y="271"/>
                    <a:pt x="454" y="271"/>
                  </a:cubicBezTo>
                  <a:cubicBezTo>
                    <a:pt x="455" y="271"/>
                    <a:pt x="454" y="271"/>
                    <a:pt x="455" y="271"/>
                  </a:cubicBezTo>
                  <a:cubicBezTo>
                    <a:pt x="455" y="270"/>
                    <a:pt x="456" y="271"/>
                    <a:pt x="456" y="270"/>
                  </a:cubicBezTo>
                  <a:cubicBezTo>
                    <a:pt x="457" y="271"/>
                    <a:pt x="457" y="270"/>
                    <a:pt x="457" y="271"/>
                  </a:cubicBezTo>
                  <a:cubicBezTo>
                    <a:pt x="457" y="271"/>
                    <a:pt x="456" y="271"/>
                    <a:pt x="456" y="271"/>
                  </a:cubicBezTo>
                  <a:close/>
                  <a:moveTo>
                    <a:pt x="469" y="271"/>
                  </a:moveTo>
                  <a:cubicBezTo>
                    <a:pt x="468" y="271"/>
                    <a:pt x="467" y="271"/>
                    <a:pt x="467" y="271"/>
                  </a:cubicBezTo>
                  <a:cubicBezTo>
                    <a:pt x="466" y="271"/>
                    <a:pt x="466" y="271"/>
                    <a:pt x="466" y="271"/>
                  </a:cubicBezTo>
                  <a:cubicBezTo>
                    <a:pt x="465" y="271"/>
                    <a:pt x="465" y="271"/>
                    <a:pt x="464" y="271"/>
                  </a:cubicBezTo>
                  <a:cubicBezTo>
                    <a:pt x="464" y="271"/>
                    <a:pt x="464" y="271"/>
                    <a:pt x="464" y="271"/>
                  </a:cubicBezTo>
                  <a:cubicBezTo>
                    <a:pt x="464" y="271"/>
                    <a:pt x="463" y="271"/>
                    <a:pt x="463" y="271"/>
                  </a:cubicBezTo>
                  <a:cubicBezTo>
                    <a:pt x="463" y="271"/>
                    <a:pt x="462" y="271"/>
                    <a:pt x="462" y="271"/>
                  </a:cubicBezTo>
                  <a:cubicBezTo>
                    <a:pt x="462" y="271"/>
                    <a:pt x="462" y="271"/>
                    <a:pt x="462" y="271"/>
                  </a:cubicBezTo>
                  <a:cubicBezTo>
                    <a:pt x="462" y="271"/>
                    <a:pt x="462" y="271"/>
                    <a:pt x="462" y="271"/>
                  </a:cubicBezTo>
                  <a:cubicBezTo>
                    <a:pt x="461" y="271"/>
                    <a:pt x="461" y="271"/>
                    <a:pt x="461" y="271"/>
                  </a:cubicBezTo>
                  <a:cubicBezTo>
                    <a:pt x="460" y="271"/>
                    <a:pt x="460" y="271"/>
                    <a:pt x="460" y="271"/>
                  </a:cubicBezTo>
                  <a:cubicBezTo>
                    <a:pt x="460" y="271"/>
                    <a:pt x="459" y="272"/>
                    <a:pt x="458" y="271"/>
                  </a:cubicBezTo>
                  <a:cubicBezTo>
                    <a:pt x="459" y="271"/>
                    <a:pt x="460" y="271"/>
                    <a:pt x="460" y="271"/>
                  </a:cubicBezTo>
                  <a:cubicBezTo>
                    <a:pt x="461" y="271"/>
                    <a:pt x="462" y="271"/>
                    <a:pt x="463" y="270"/>
                  </a:cubicBezTo>
                  <a:cubicBezTo>
                    <a:pt x="463" y="270"/>
                    <a:pt x="463" y="270"/>
                    <a:pt x="463" y="270"/>
                  </a:cubicBezTo>
                  <a:cubicBezTo>
                    <a:pt x="463" y="270"/>
                    <a:pt x="464" y="270"/>
                    <a:pt x="464" y="270"/>
                  </a:cubicBezTo>
                  <a:cubicBezTo>
                    <a:pt x="464" y="270"/>
                    <a:pt x="464" y="270"/>
                    <a:pt x="465" y="270"/>
                  </a:cubicBezTo>
                  <a:cubicBezTo>
                    <a:pt x="465" y="270"/>
                    <a:pt x="465" y="270"/>
                    <a:pt x="466" y="269"/>
                  </a:cubicBezTo>
                  <a:cubicBezTo>
                    <a:pt x="467" y="270"/>
                    <a:pt x="468" y="270"/>
                    <a:pt x="470" y="271"/>
                  </a:cubicBezTo>
                  <a:cubicBezTo>
                    <a:pt x="469" y="271"/>
                    <a:pt x="469" y="271"/>
                    <a:pt x="469" y="271"/>
                  </a:cubicBezTo>
                  <a:close/>
                  <a:moveTo>
                    <a:pt x="481" y="272"/>
                  </a:moveTo>
                  <a:cubicBezTo>
                    <a:pt x="481" y="271"/>
                    <a:pt x="480" y="271"/>
                    <a:pt x="480" y="271"/>
                  </a:cubicBezTo>
                  <a:cubicBezTo>
                    <a:pt x="478" y="271"/>
                    <a:pt x="477" y="271"/>
                    <a:pt x="476" y="270"/>
                  </a:cubicBezTo>
                  <a:cubicBezTo>
                    <a:pt x="475" y="270"/>
                    <a:pt x="475" y="271"/>
                    <a:pt x="475" y="270"/>
                  </a:cubicBezTo>
                  <a:cubicBezTo>
                    <a:pt x="475" y="270"/>
                    <a:pt x="474" y="270"/>
                    <a:pt x="473" y="270"/>
                  </a:cubicBezTo>
                  <a:cubicBezTo>
                    <a:pt x="473" y="270"/>
                    <a:pt x="472" y="270"/>
                    <a:pt x="472" y="270"/>
                  </a:cubicBezTo>
                  <a:cubicBezTo>
                    <a:pt x="471" y="270"/>
                    <a:pt x="471" y="270"/>
                    <a:pt x="471" y="270"/>
                  </a:cubicBezTo>
                  <a:cubicBezTo>
                    <a:pt x="471" y="269"/>
                    <a:pt x="472" y="269"/>
                    <a:pt x="472" y="269"/>
                  </a:cubicBezTo>
                  <a:cubicBezTo>
                    <a:pt x="472" y="269"/>
                    <a:pt x="472" y="269"/>
                    <a:pt x="473" y="269"/>
                  </a:cubicBezTo>
                  <a:cubicBezTo>
                    <a:pt x="473" y="269"/>
                    <a:pt x="473" y="270"/>
                    <a:pt x="474" y="269"/>
                  </a:cubicBezTo>
                  <a:cubicBezTo>
                    <a:pt x="474" y="269"/>
                    <a:pt x="474" y="269"/>
                    <a:pt x="474" y="269"/>
                  </a:cubicBezTo>
                  <a:cubicBezTo>
                    <a:pt x="475" y="269"/>
                    <a:pt x="475" y="270"/>
                    <a:pt x="476" y="270"/>
                  </a:cubicBezTo>
                  <a:cubicBezTo>
                    <a:pt x="476" y="270"/>
                    <a:pt x="476" y="269"/>
                    <a:pt x="476" y="269"/>
                  </a:cubicBezTo>
                  <a:cubicBezTo>
                    <a:pt x="477" y="269"/>
                    <a:pt x="477" y="270"/>
                    <a:pt x="477" y="270"/>
                  </a:cubicBezTo>
                  <a:cubicBezTo>
                    <a:pt x="478" y="270"/>
                    <a:pt x="478" y="270"/>
                    <a:pt x="479" y="270"/>
                  </a:cubicBezTo>
                  <a:cubicBezTo>
                    <a:pt x="479" y="270"/>
                    <a:pt x="480" y="270"/>
                    <a:pt x="480" y="271"/>
                  </a:cubicBezTo>
                  <a:cubicBezTo>
                    <a:pt x="481" y="271"/>
                    <a:pt x="480" y="270"/>
                    <a:pt x="480" y="270"/>
                  </a:cubicBezTo>
                  <a:cubicBezTo>
                    <a:pt x="480" y="270"/>
                    <a:pt x="481" y="270"/>
                    <a:pt x="481" y="270"/>
                  </a:cubicBezTo>
                  <a:cubicBezTo>
                    <a:pt x="481" y="270"/>
                    <a:pt x="481" y="271"/>
                    <a:pt x="481" y="271"/>
                  </a:cubicBezTo>
                  <a:cubicBezTo>
                    <a:pt x="481" y="271"/>
                    <a:pt x="482" y="271"/>
                    <a:pt x="483" y="271"/>
                  </a:cubicBezTo>
                  <a:cubicBezTo>
                    <a:pt x="482" y="272"/>
                    <a:pt x="482" y="271"/>
                    <a:pt x="481" y="272"/>
                  </a:cubicBezTo>
                  <a:close/>
                  <a:moveTo>
                    <a:pt x="495" y="278"/>
                  </a:moveTo>
                  <a:cubicBezTo>
                    <a:pt x="494" y="276"/>
                    <a:pt x="492" y="276"/>
                    <a:pt x="491" y="275"/>
                  </a:cubicBezTo>
                  <a:cubicBezTo>
                    <a:pt x="490" y="275"/>
                    <a:pt x="490" y="275"/>
                    <a:pt x="490" y="275"/>
                  </a:cubicBezTo>
                  <a:cubicBezTo>
                    <a:pt x="488" y="275"/>
                    <a:pt x="488" y="275"/>
                    <a:pt x="488" y="275"/>
                  </a:cubicBezTo>
                  <a:cubicBezTo>
                    <a:pt x="487" y="275"/>
                    <a:pt x="486" y="275"/>
                    <a:pt x="486" y="274"/>
                  </a:cubicBezTo>
                  <a:cubicBezTo>
                    <a:pt x="484" y="274"/>
                    <a:pt x="483" y="274"/>
                    <a:pt x="482" y="273"/>
                  </a:cubicBezTo>
                  <a:cubicBezTo>
                    <a:pt x="482" y="273"/>
                    <a:pt x="482" y="273"/>
                    <a:pt x="483" y="273"/>
                  </a:cubicBezTo>
                  <a:cubicBezTo>
                    <a:pt x="484" y="272"/>
                    <a:pt x="485" y="273"/>
                    <a:pt x="486" y="273"/>
                  </a:cubicBezTo>
                  <a:cubicBezTo>
                    <a:pt x="486" y="273"/>
                    <a:pt x="486" y="273"/>
                    <a:pt x="486" y="273"/>
                  </a:cubicBezTo>
                  <a:cubicBezTo>
                    <a:pt x="487" y="273"/>
                    <a:pt x="487" y="274"/>
                    <a:pt x="488" y="274"/>
                  </a:cubicBezTo>
                  <a:cubicBezTo>
                    <a:pt x="491" y="274"/>
                    <a:pt x="492" y="274"/>
                    <a:pt x="494" y="275"/>
                  </a:cubicBezTo>
                  <a:cubicBezTo>
                    <a:pt x="495" y="276"/>
                    <a:pt x="496" y="276"/>
                    <a:pt x="497" y="277"/>
                  </a:cubicBezTo>
                  <a:cubicBezTo>
                    <a:pt x="499" y="277"/>
                    <a:pt x="499" y="277"/>
                    <a:pt x="499" y="277"/>
                  </a:cubicBezTo>
                  <a:cubicBezTo>
                    <a:pt x="500" y="278"/>
                    <a:pt x="501" y="278"/>
                    <a:pt x="502" y="279"/>
                  </a:cubicBezTo>
                  <a:cubicBezTo>
                    <a:pt x="503" y="280"/>
                    <a:pt x="503" y="280"/>
                    <a:pt x="503" y="280"/>
                  </a:cubicBezTo>
                  <a:cubicBezTo>
                    <a:pt x="504" y="281"/>
                    <a:pt x="504" y="282"/>
                    <a:pt x="504" y="283"/>
                  </a:cubicBezTo>
                  <a:cubicBezTo>
                    <a:pt x="503" y="283"/>
                    <a:pt x="502" y="282"/>
                    <a:pt x="502" y="281"/>
                  </a:cubicBezTo>
                  <a:cubicBezTo>
                    <a:pt x="501" y="280"/>
                    <a:pt x="500" y="281"/>
                    <a:pt x="500" y="280"/>
                  </a:cubicBezTo>
                  <a:cubicBezTo>
                    <a:pt x="500" y="279"/>
                    <a:pt x="499" y="279"/>
                    <a:pt x="499" y="278"/>
                  </a:cubicBezTo>
                  <a:cubicBezTo>
                    <a:pt x="497" y="279"/>
                    <a:pt x="497" y="276"/>
                    <a:pt x="495" y="278"/>
                  </a:cubicBezTo>
                  <a:close/>
                  <a:moveTo>
                    <a:pt x="557" y="414"/>
                  </a:moveTo>
                  <a:cubicBezTo>
                    <a:pt x="553" y="387"/>
                    <a:pt x="555" y="351"/>
                    <a:pt x="531" y="332"/>
                  </a:cubicBezTo>
                  <a:cubicBezTo>
                    <a:pt x="524" y="327"/>
                    <a:pt x="518" y="323"/>
                    <a:pt x="510" y="323"/>
                  </a:cubicBezTo>
                  <a:cubicBezTo>
                    <a:pt x="503" y="323"/>
                    <a:pt x="502" y="323"/>
                    <a:pt x="496" y="324"/>
                  </a:cubicBezTo>
                  <a:cubicBezTo>
                    <a:pt x="496" y="324"/>
                    <a:pt x="504" y="322"/>
                    <a:pt x="510" y="322"/>
                  </a:cubicBezTo>
                  <a:cubicBezTo>
                    <a:pt x="529" y="321"/>
                    <a:pt x="549" y="333"/>
                    <a:pt x="555" y="366"/>
                  </a:cubicBezTo>
                  <a:cubicBezTo>
                    <a:pt x="558" y="383"/>
                    <a:pt x="559" y="400"/>
                    <a:pt x="561" y="414"/>
                  </a:cubicBezTo>
                  <a:cubicBezTo>
                    <a:pt x="562" y="422"/>
                    <a:pt x="563" y="433"/>
                    <a:pt x="566" y="441"/>
                  </a:cubicBezTo>
                  <a:cubicBezTo>
                    <a:pt x="569" y="452"/>
                    <a:pt x="571" y="460"/>
                    <a:pt x="575" y="471"/>
                  </a:cubicBezTo>
                  <a:cubicBezTo>
                    <a:pt x="566" y="454"/>
                    <a:pt x="561" y="437"/>
                    <a:pt x="557" y="414"/>
                  </a:cubicBezTo>
                  <a:close/>
                  <a:moveTo>
                    <a:pt x="575" y="513"/>
                  </a:moveTo>
                  <a:cubicBezTo>
                    <a:pt x="574" y="512"/>
                    <a:pt x="574" y="512"/>
                    <a:pt x="574" y="511"/>
                  </a:cubicBezTo>
                  <a:cubicBezTo>
                    <a:pt x="575" y="511"/>
                    <a:pt x="576" y="512"/>
                    <a:pt x="575" y="513"/>
                  </a:cubicBezTo>
                  <a:close/>
                  <a:moveTo>
                    <a:pt x="577" y="491"/>
                  </a:moveTo>
                  <a:cubicBezTo>
                    <a:pt x="579" y="491"/>
                    <a:pt x="579" y="491"/>
                    <a:pt x="579" y="491"/>
                  </a:cubicBezTo>
                  <a:cubicBezTo>
                    <a:pt x="578" y="492"/>
                    <a:pt x="579" y="493"/>
                    <a:pt x="579" y="494"/>
                  </a:cubicBezTo>
                  <a:cubicBezTo>
                    <a:pt x="579" y="495"/>
                    <a:pt x="579" y="494"/>
                    <a:pt x="579" y="494"/>
                  </a:cubicBezTo>
                  <a:cubicBezTo>
                    <a:pt x="578" y="493"/>
                    <a:pt x="577" y="492"/>
                    <a:pt x="577" y="491"/>
                  </a:cubicBezTo>
                  <a:close/>
                  <a:moveTo>
                    <a:pt x="579" y="495"/>
                  </a:moveTo>
                  <a:cubicBezTo>
                    <a:pt x="579" y="494"/>
                    <a:pt x="581" y="495"/>
                    <a:pt x="580" y="496"/>
                  </a:cubicBezTo>
                  <a:cubicBezTo>
                    <a:pt x="579" y="496"/>
                    <a:pt x="579" y="495"/>
                    <a:pt x="579" y="495"/>
                  </a:cubicBezTo>
                  <a:close/>
                  <a:moveTo>
                    <a:pt x="581" y="493"/>
                  </a:moveTo>
                  <a:cubicBezTo>
                    <a:pt x="581" y="493"/>
                    <a:pt x="581" y="493"/>
                    <a:pt x="580" y="493"/>
                  </a:cubicBezTo>
                  <a:cubicBezTo>
                    <a:pt x="580" y="492"/>
                    <a:pt x="580" y="492"/>
                    <a:pt x="580" y="491"/>
                  </a:cubicBezTo>
                  <a:cubicBezTo>
                    <a:pt x="580" y="491"/>
                    <a:pt x="580" y="490"/>
                    <a:pt x="579" y="490"/>
                  </a:cubicBezTo>
                  <a:cubicBezTo>
                    <a:pt x="579" y="490"/>
                    <a:pt x="579" y="489"/>
                    <a:pt x="579" y="489"/>
                  </a:cubicBezTo>
                  <a:cubicBezTo>
                    <a:pt x="578" y="488"/>
                    <a:pt x="579" y="488"/>
                    <a:pt x="578" y="487"/>
                  </a:cubicBezTo>
                  <a:cubicBezTo>
                    <a:pt x="578" y="487"/>
                    <a:pt x="578" y="486"/>
                    <a:pt x="578" y="486"/>
                  </a:cubicBezTo>
                  <a:cubicBezTo>
                    <a:pt x="578" y="486"/>
                    <a:pt x="578" y="486"/>
                    <a:pt x="578" y="485"/>
                  </a:cubicBezTo>
                  <a:cubicBezTo>
                    <a:pt x="578" y="484"/>
                    <a:pt x="576" y="483"/>
                    <a:pt x="576" y="482"/>
                  </a:cubicBezTo>
                  <a:cubicBezTo>
                    <a:pt x="576" y="481"/>
                    <a:pt x="576" y="481"/>
                    <a:pt x="575" y="481"/>
                  </a:cubicBezTo>
                  <a:cubicBezTo>
                    <a:pt x="576" y="480"/>
                    <a:pt x="575" y="480"/>
                    <a:pt x="575" y="479"/>
                  </a:cubicBezTo>
                  <a:cubicBezTo>
                    <a:pt x="576" y="479"/>
                    <a:pt x="576" y="479"/>
                    <a:pt x="576" y="479"/>
                  </a:cubicBezTo>
                  <a:cubicBezTo>
                    <a:pt x="576" y="480"/>
                    <a:pt x="577" y="481"/>
                    <a:pt x="577" y="482"/>
                  </a:cubicBezTo>
                  <a:cubicBezTo>
                    <a:pt x="577" y="483"/>
                    <a:pt x="578" y="483"/>
                    <a:pt x="578" y="483"/>
                  </a:cubicBezTo>
                  <a:cubicBezTo>
                    <a:pt x="578" y="485"/>
                    <a:pt x="578" y="487"/>
                    <a:pt x="580" y="487"/>
                  </a:cubicBezTo>
                  <a:cubicBezTo>
                    <a:pt x="580" y="489"/>
                    <a:pt x="580" y="490"/>
                    <a:pt x="582" y="490"/>
                  </a:cubicBezTo>
                  <a:cubicBezTo>
                    <a:pt x="582" y="491"/>
                    <a:pt x="581" y="491"/>
                    <a:pt x="581" y="492"/>
                  </a:cubicBezTo>
                  <a:cubicBezTo>
                    <a:pt x="581" y="493"/>
                    <a:pt x="583" y="494"/>
                    <a:pt x="582" y="495"/>
                  </a:cubicBezTo>
                  <a:cubicBezTo>
                    <a:pt x="582" y="495"/>
                    <a:pt x="582" y="494"/>
                    <a:pt x="582" y="494"/>
                  </a:cubicBezTo>
                  <a:cubicBezTo>
                    <a:pt x="581" y="494"/>
                    <a:pt x="581" y="494"/>
                    <a:pt x="581" y="493"/>
                  </a:cubicBezTo>
                  <a:close/>
                  <a:moveTo>
                    <a:pt x="582" y="501"/>
                  </a:moveTo>
                  <a:cubicBezTo>
                    <a:pt x="582" y="501"/>
                    <a:pt x="582" y="500"/>
                    <a:pt x="582" y="500"/>
                  </a:cubicBezTo>
                  <a:cubicBezTo>
                    <a:pt x="582" y="500"/>
                    <a:pt x="581" y="499"/>
                    <a:pt x="581" y="499"/>
                  </a:cubicBezTo>
                  <a:cubicBezTo>
                    <a:pt x="581" y="499"/>
                    <a:pt x="582" y="499"/>
                    <a:pt x="582" y="499"/>
                  </a:cubicBezTo>
                  <a:cubicBezTo>
                    <a:pt x="582" y="500"/>
                    <a:pt x="582" y="500"/>
                    <a:pt x="583" y="500"/>
                  </a:cubicBezTo>
                  <a:cubicBezTo>
                    <a:pt x="583" y="501"/>
                    <a:pt x="583" y="501"/>
                    <a:pt x="583" y="502"/>
                  </a:cubicBezTo>
                  <a:cubicBezTo>
                    <a:pt x="583" y="502"/>
                    <a:pt x="584" y="502"/>
                    <a:pt x="584" y="502"/>
                  </a:cubicBezTo>
                  <a:cubicBezTo>
                    <a:pt x="584" y="502"/>
                    <a:pt x="584" y="502"/>
                    <a:pt x="584" y="502"/>
                  </a:cubicBezTo>
                  <a:cubicBezTo>
                    <a:pt x="583" y="503"/>
                    <a:pt x="582" y="502"/>
                    <a:pt x="582" y="501"/>
                  </a:cubicBezTo>
                  <a:close/>
                  <a:moveTo>
                    <a:pt x="588" y="505"/>
                  </a:moveTo>
                  <a:cubicBezTo>
                    <a:pt x="587" y="505"/>
                    <a:pt x="586" y="503"/>
                    <a:pt x="586" y="502"/>
                  </a:cubicBezTo>
                  <a:cubicBezTo>
                    <a:pt x="585" y="501"/>
                    <a:pt x="583" y="498"/>
                    <a:pt x="583" y="497"/>
                  </a:cubicBezTo>
                  <a:cubicBezTo>
                    <a:pt x="586" y="498"/>
                    <a:pt x="586" y="498"/>
                    <a:pt x="586" y="498"/>
                  </a:cubicBezTo>
                  <a:cubicBezTo>
                    <a:pt x="586" y="499"/>
                    <a:pt x="586" y="501"/>
                    <a:pt x="586" y="502"/>
                  </a:cubicBezTo>
                  <a:cubicBezTo>
                    <a:pt x="587" y="501"/>
                    <a:pt x="588" y="504"/>
                    <a:pt x="588" y="505"/>
                  </a:cubicBezTo>
                  <a:close/>
                  <a:moveTo>
                    <a:pt x="589" y="536"/>
                  </a:moveTo>
                  <a:cubicBezTo>
                    <a:pt x="589" y="535"/>
                    <a:pt x="591" y="535"/>
                    <a:pt x="591" y="535"/>
                  </a:cubicBezTo>
                  <a:cubicBezTo>
                    <a:pt x="591" y="536"/>
                    <a:pt x="590" y="536"/>
                    <a:pt x="589" y="536"/>
                  </a:cubicBezTo>
                  <a:close/>
                  <a:moveTo>
                    <a:pt x="595" y="538"/>
                  </a:moveTo>
                  <a:cubicBezTo>
                    <a:pt x="594" y="538"/>
                    <a:pt x="594" y="539"/>
                    <a:pt x="594" y="539"/>
                  </a:cubicBezTo>
                  <a:cubicBezTo>
                    <a:pt x="593" y="539"/>
                    <a:pt x="593" y="538"/>
                    <a:pt x="592" y="538"/>
                  </a:cubicBezTo>
                  <a:cubicBezTo>
                    <a:pt x="592" y="537"/>
                    <a:pt x="591" y="537"/>
                    <a:pt x="591" y="536"/>
                  </a:cubicBezTo>
                  <a:cubicBezTo>
                    <a:pt x="593" y="536"/>
                    <a:pt x="593" y="536"/>
                    <a:pt x="593" y="536"/>
                  </a:cubicBezTo>
                  <a:cubicBezTo>
                    <a:pt x="592" y="538"/>
                    <a:pt x="594" y="537"/>
                    <a:pt x="594" y="538"/>
                  </a:cubicBezTo>
                  <a:cubicBezTo>
                    <a:pt x="594" y="538"/>
                    <a:pt x="595" y="538"/>
                    <a:pt x="595" y="537"/>
                  </a:cubicBezTo>
                  <a:cubicBezTo>
                    <a:pt x="595" y="538"/>
                    <a:pt x="596" y="538"/>
                    <a:pt x="596" y="538"/>
                  </a:cubicBezTo>
                  <a:cubicBezTo>
                    <a:pt x="596" y="540"/>
                    <a:pt x="595" y="539"/>
                    <a:pt x="595" y="538"/>
                  </a:cubicBezTo>
                  <a:close/>
                  <a:moveTo>
                    <a:pt x="601" y="542"/>
                  </a:moveTo>
                  <a:cubicBezTo>
                    <a:pt x="600" y="541"/>
                    <a:pt x="599" y="541"/>
                    <a:pt x="597" y="540"/>
                  </a:cubicBezTo>
                  <a:cubicBezTo>
                    <a:pt x="597" y="540"/>
                    <a:pt x="597" y="539"/>
                    <a:pt x="597" y="539"/>
                  </a:cubicBezTo>
                  <a:cubicBezTo>
                    <a:pt x="598" y="539"/>
                    <a:pt x="598" y="540"/>
                    <a:pt x="600" y="540"/>
                  </a:cubicBezTo>
                  <a:cubicBezTo>
                    <a:pt x="600" y="541"/>
                    <a:pt x="601" y="542"/>
                    <a:pt x="603" y="541"/>
                  </a:cubicBezTo>
                  <a:cubicBezTo>
                    <a:pt x="603" y="542"/>
                    <a:pt x="604" y="542"/>
                    <a:pt x="604" y="543"/>
                  </a:cubicBezTo>
                  <a:cubicBezTo>
                    <a:pt x="604" y="544"/>
                    <a:pt x="602" y="542"/>
                    <a:pt x="601" y="542"/>
                  </a:cubicBezTo>
                  <a:close/>
                  <a:moveTo>
                    <a:pt x="601" y="525"/>
                  </a:moveTo>
                  <a:cubicBezTo>
                    <a:pt x="601" y="526"/>
                    <a:pt x="601" y="526"/>
                    <a:pt x="601" y="526"/>
                  </a:cubicBezTo>
                  <a:cubicBezTo>
                    <a:pt x="600" y="526"/>
                    <a:pt x="600" y="525"/>
                    <a:pt x="599" y="525"/>
                  </a:cubicBezTo>
                  <a:cubicBezTo>
                    <a:pt x="600" y="524"/>
                    <a:pt x="599" y="524"/>
                    <a:pt x="599" y="523"/>
                  </a:cubicBezTo>
                  <a:cubicBezTo>
                    <a:pt x="600" y="523"/>
                    <a:pt x="600" y="524"/>
                    <a:pt x="600" y="524"/>
                  </a:cubicBezTo>
                  <a:cubicBezTo>
                    <a:pt x="600" y="525"/>
                    <a:pt x="601" y="525"/>
                    <a:pt x="601" y="525"/>
                  </a:cubicBezTo>
                  <a:close/>
                  <a:moveTo>
                    <a:pt x="610" y="547"/>
                  </a:moveTo>
                  <a:cubicBezTo>
                    <a:pt x="609" y="547"/>
                    <a:pt x="609" y="546"/>
                    <a:pt x="608" y="546"/>
                  </a:cubicBezTo>
                  <a:cubicBezTo>
                    <a:pt x="608" y="544"/>
                    <a:pt x="604" y="545"/>
                    <a:pt x="604" y="543"/>
                  </a:cubicBezTo>
                  <a:cubicBezTo>
                    <a:pt x="605" y="543"/>
                    <a:pt x="605" y="543"/>
                    <a:pt x="606" y="544"/>
                  </a:cubicBezTo>
                  <a:cubicBezTo>
                    <a:pt x="606" y="544"/>
                    <a:pt x="607" y="544"/>
                    <a:pt x="607" y="545"/>
                  </a:cubicBezTo>
                  <a:cubicBezTo>
                    <a:pt x="608" y="545"/>
                    <a:pt x="608" y="545"/>
                    <a:pt x="608" y="545"/>
                  </a:cubicBezTo>
                  <a:cubicBezTo>
                    <a:pt x="609" y="545"/>
                    <a:pt x="609" y="545"/>
                    <a:pt x="609" y="545"/>
                  </a:cubicBezTo>
                  <a:cubicBezTo>
                    <a:pt x="609" y="546"/>
                    <a:pt x="611" y="545"/>
                    <a:pt x="610" y="547"/>
                  </a:cubicBezTo>
                  <a:close/>
                  <a:moveTo>
                    <a:pt x="616" y="534"/>
                  </a:moveTo>
                  <a:cubicBezTo>
                    <a:pt x="615" y="534"/>
                    <a:pt x="614" y="533"/>
                    <a:pt x="613" y="533"/>
                  </a:cubicBezTo>
                  <a:cubicBezTo>
                    <a:pt x="612" y="532"/>
                    <a:pt x="611" y="531"/>
                    <a:pt x="609" y="530"/>
                  </a:cubicBezTo>
                  <a:cubicBezTo>
                    <a:pt x="609" y="529"/>
                    <a:pt x="608" y="530"/>
                    <a:pt x="608" y="529"/>
                  </a:cubicBezTo>
                  <a:cubicBezTo>
                    <a:pt x="607" y="529"/>
                    <a:pt x="607" y="528"/>
                    <a:pt x="606" y="527"/>
                  </a:cubicBezTo>
                  <a:cubicBezTo>
                    <a:pt x="606" y="527"/>
                    <a:pt x="606" y="527"/>
                    <a:pt x="605" y="527"/>
                  </a:cubicBezTo>
                  <a:cubicBezTo>
                    <a:pt x="605" y="527"/>
                    <a:pt x="605" y="526"/>
                    <a:pt x="605" y="526"/>
                  </a:cubicBezTo>
                  <a:cubicBezTo>
                    <a:pt x="605" y="526"/>
                    <a:pt x="604" y="526"/>
                    <a:pt x="604" y="526"/>
                  </a:cubicBezTo>
                  <a:cubicBezTo>
                    <a:pt x="604" y="525"/>
                    <a:pt x="604" y="524"/>
                    <a:pt x="603" y="524"/>
                  </a:cubicBezTo>
                  <a:cubicBezTo>
                    <a:pt x="602" y="523"/>
                    <a:pt x="602" y="523"/>
                    <a:pt x="601" y="522"/>
                  </a:cubicBezTo>
                  <a:cubicBezTo>
                    <a:pt x="601" y="522"/>
                    <a:pt x="600" y="521"/>
                    <a:pt x="600" y="521"/>
                  </a:cubicBezTo>
                  <a:cubicBezTo>
                    <a:pt x="600" y="521"/>
                    <a:pt x="599" y="520"/>
                    <a:pt x="599" y="520"/>
                  </a:cubicBezTo>
                  <a:cubicBezTo>
                    <a:pt x="598" y="520"/>
                    <a:pt x="599" y="519"/>
                    <a:pt x="598" y="519"/>
                  </a:cubicBezTo>
                  <a:cubicBezTo>
                    <a:pt x="598" y="518"/>
                    <a:pt x="597" y="517"/>
                    <a:pt x="596" y="517"/>
                  </a:cubicBezTo>
                  <a:cubicBezTo>
                    <a:pt x="596" y="516"/>
                    <a:pt x="594" y="516"/>
                    <a:pt x="595" y="514"/>
                  </a:cubicBezTo>
                  <a:cubicBezTo>
                    <a:pt x="595" y="514"/>
                    <a:pt x="594" y="514"/>
                    <a:pt x="594" y="514"/>
                  </a:cubicBezTo>
                  <a:cubicBezTo>
                    <a:pt x="594" y="512"/>
                    <a:pt x="592" y="511"/>
                    <a:pt x="591" y="510"/>
                  </a:cubicBezTo>
                  <a:cubicBezTo>
                    <a:pt x="590" y="509"/>
                    <a:pt x="590" y="509"/>
                    <a:pt x="589" y="508"/>
                  </a:cubicBezTo>
                  <a:cubicBezTo>
                    <a:pt x="589" y="507"/>
                    <a:pt x="589" y="507"/>
                    <a:pt x="589" y="507"/>
                  </a:cubicBezTo>
                  <a:cubicBezTo>
                    <a:pt x="590" y="507"/>
                    <a:pt x="590" y="507"/>
                    <a:pt x="590" y="507"/>
                  </a:cubicBezTo>
                  <a:cubicBezTo>
                    <a:pt x="591" y="508"/>
                    <a:pt x="591" y="509"/>
                    <a:pt x="592" y="510"/>
                  </a:cubicBezTo>
                  <a:cubicBezTo>
                    <a:pt x="593" y="511"/>
                    <a:pt x="593" y="512"/>
                    <a:pt x="594" y="512"/>
                  </a:cubicBezTo>
                  <a:cubicBezTo>
                    <a:pt x="594" y="513"/>
                    <a:pt x="595" y="514"/>
                    <a:pt x="595" y="515"/>
                  </a:cubicBezTo>
                  <a:cubicBezTo>
                    <a:pt x="596" y="515"/>
                    <a:pt x="596" y="514"/>
                    <a:pt x="596" y="514"/>
                  </a:cubicBezTo>
                  <a:cubicBezTo>
                    <a:pt x="597" y="514"/>
                    <a:pt x="597" y="514"/>
                    <a:pt x="597" y="515"/>
                  </a:cubicBezTo>
                  <a:cubicBezTo>
                    <a:pt x="597" y="515"/>
                    <a:pt x="597" y="515"/>
                    <a:pt x="597" y="515"/>
                  </a:cubicBezTo>
                  <a:cubicBezTo>
                    <a:pt x="597" y="516"/>
                    <a:pt x="597" y="516"/>
                    <a:pt x="597" y="517"/>
                  </a:cubicBezTo>
                  <a:cubicBezTo>
                    <a:pt x="597" y="517"/>
                    <a:pt x="597" y="517"/>
                    <a:pt x="597" y="517"/>
                  </a:cubicBezTo>
                  <a:cubicBezTo>
                    <a:pt x="597" y="518"/>
                    <a:pt x="599" y="518"/>
                    <a:pt x="599" y="519"/>
                  </a:cubicBezTo>
                  <a:cubicBezTo>
                    <a:pt x="600" y="519"/>
                    <a:pt x="600" y="520"/>
                    <a:pt x="600" y="519"/>
                  </a:cubicBezTo>
                  <a:cubicBezTo>
                    <a:pt x="601" y="520"/>
                    <a:pt x="600" y="521"/>
                    <a:pt x="602" y="521"/>
                  </a:cubicBezTo>
                  <a:cubicBezTo>
                    <a:pt x="601" y="521"/>
                    <a:pt x="602" y="521"/>
                    <a:pt x="602" y="522"/>
                  </a:cubicBezTo>
                  <a:cubicBezTo>
                    <a:pt x="603" y="522"/>
                    <a:pt x="603" y="523"/>
                    <a:pt x="604" y="523"/>
                  </a:cubicBezTo>
                  <a:cubicBezTo>
                    <a:pt x="603" y="524"/>
                    <a:pt x="604" y="524"/>
                    <a:pt x="605" y="525"/>
                  </a:cubicBezTo>
                  <a:cubicBezTo>
                    <a:pt x="606" y="525"/>
                    <a:pt x="606" y="526"/>
                    <a:pt x="608" y="526"/>
                  </a:cubicBezTo>
                  <a:cubicBezTo>
                    <a:pt x="608" y="528"/>
                    <a:pt x="610" y="528"/>
                    <a:pt x="610" y="529"/>
                  </a:cubicBezTo>
                  <a:cubicBezTo>
                    <a:pt x="611" y="529"/>
                    <a:pt x="611" y="529"/>
                    <a:pt x="611" y="529"/>
                  </a:cubicBezTo>
                  <a:cubicBezTo>
                    <a:pt x="611" y="530"/>
                    <a:pt x="612" y="530"/>
                    <a:pt x="612" y="530"/>
                  </a:cubicBezTo>
                  <a:cubicBezTo>
                    <a:pt x="612" y="531"/>
                    <a:pt x="613" y="531"/>
                    <a:pt x="613" y="531"/>
                  </a:cubicBezTo>
                  <a:cubicBezTo>
                    <a:pt x="614" y="531"/>
                    <a:pt x="614" y="532"/>
                    <a:pt x="614" y="532"/>
                  </a:cubicBezTo>
                  <a:cubicBezTo>
                    <a:pt x="615" y="532"/>
                    <a:pt x="615" y="532"/>
                    <a:pt x="615" y="532"/>
                  </a:cubicBezTo>
                  <a:cubicBezTo>
                    <a:pt x="615" y="532"/>
                    <a:pt x="615" y="533"/>
                    <a:pt x="615" y="533"/>
                  </a:cubicBezTo>
                  <a:cubicBezTo>
                    <a:pt x="616" y="533"/>
                    <a:pt x="617" y="533"/>
                    <a:pt x="617" y="534"/>
                  </a:cubicBezTo>
                  <a:cubicBezTo>
                    <a:pt x="616" y="534"/>
                    <a:pt x="616" y="535"/>
                    <a:pt x="616" y="534"/>
                  </a:cubicBezTo>
                  <a:close/>
                  <a:moveTo>
                    <a:pt x="628" y="555"/>
                  </a:moveTo>
                  <a:cubicBezTo>
                    <a:pt x="627" y="555"/>
                    <a:pt x="627" y="555"/>
                    <a:pt x="627" y="555"/>
                  </a:cubicBezTo>
                  <a:cubicBezTo>
                    <a:pt x="627" y="554"/>
                    <a:pt x="627" y="554"/>
                    <a:pt x="627" y="554"/>
                  </a:cubicBezTo>
                  <a:cubicBezTo>
                    <a:pt x="628" y="554"/>
                    <a:pt x="628" y="554"/>
                    <a:pt x="628" y="554"/>
                  </a:cubicBezTo>
                  <a:cubicBezTo>
                    <a:pt x="628" y="554"/>
                    <a:pt x="628" y="554"/>
                    <a:pt x="628" y="555"/>
                  </a:cubicBezTo>
                  <a:close/>
                  <a:moveTo>
                    <a:pt x="630" y="542"/>
                  </a:moveTo>
                  <a:cubicBezTo>
                    <a:pt x="628" y="542"/>
                    <a:pt x="628" y="542"/>
                    <a:pt x="628" y="542"/>
                  </a:cubicBezTo>
                  <a:cubicBezTo>
                    <a:pt x="628" y="542"/>
                    <a:pt x="628" y="541"/>
                    <a:pt x="628" y="541"/>
                  </a:cubicBezTo>
                  <a:cubicBezTo>
                    <a:pt x="626" y="541"/>
                    <a:pt x="624" y="540"/>
                    <a:pt x="623" y="539"/>
                  </a:cubicBezTo>
                  <a:cubicBezTo>
                    <a:pt x="622" y="539"/>
                    <a:pt x="622" y="538"/>
                    <a:pt x="621" y="538"/>
                  </a:cubicBezTo>
                  <a:cubicBezTo>
                    <a:pt x="621" y="538"/>
                    <a:pt x="620" y="538"/>
                    <a:pt x="620" y="537"/>
                  </a:cubicBezTo>
                  <a:cubicBezTo>
                    <a:pt x="620" y="537"/>
                    <a:pt x="620" y="537"/>
                    <a:pt x="619" y="537"/>
                  </a:cubicBezTo>
                  <a:cubicBezTo>
                    <a:pt x="619" y="536"/>
                    <a:pt x="618" y="537"/>
                    <a:pt x="618" y="536"/>
                  </a:cubicBezTo>
                  <a:cubicBezTo>
                    <a:pt x="618" y="536"/>
                    <a:pt x="618" y="536"/>
                    <a:pt x="618" y="536"/>
                  </a:cubicBezTo>
                  <a:cubicBezTo>
                    <a:pt x="618" y="535"/>
                    <a:pt x="617" y="535"/>
                    <a:pt x="617" y="535"/>
                  </a:cubicBezTo>
                  <a:cubicBezTo>
                    <a:pt x="617" y="535"/>
                    <a:pt x="617" y="535"/>
                    <a:pt x="616" y="535"/>
                  </a:cubicBezTo>
                  <a:cubicBezTo>
                    <a:pt x="616" y="534"/>
                    <a:pt x="617" y="534"/>
                    <a:pt x="617" y="534"/>
                  </a:cubicBezTo>
                  <a:cubicBezTo>
                    <a:pt x="618" y="534"/>
                    <a:pt x="617" y="535"/>
                    <a:pt x="618" y="535"/>
                  </a:cubicBezTo>
                  <a:cubicBezTo>
                    <a:pt x="618" y="535"/>
                    <a:pt x="619" y="535"/>
                    <a:pt x="619" y="535"/>
                  </a:cubicBezTo>
                  <a:cubicBezTo>
                    <a:pt x="619" y="536"/>
                    <a:pt x="619" y="536"/>
                    <a:pt x="620" y="536"/>
                  </a:cubicBezTo>
                  <a:cubicBezTo>
                    <a:pt x="620" y="536"/>
                    <a:pt x="620" y="535"/>
                    <a:pt x="620" y="535"/>
                  </a:cubicBezTo>
                  <a:cubicBezTo>
                    <a:pt x="621" y="535"/>
                    <a:pt x="621" y="536"/>
                    <a:pt x="621" y="537"/>
                  </a:cubicBezTo>
                  <a:cubicBezTo>
                    <a:pt x="622" y="537"/>
                    <a:pt x="622" y="537"/>
                    <a:pt x="622" y="537"/>
                  </a:cubicBezTo>
                  <a:cubicBezTo>
                    <a:pt x="623" y="538"/>
                    <a:pt x="623" y="538"/>
                    <a:pt x="624" y="539"/>
                  </a:cubicBezTo>
                  <a:cubicBezTo>
                    <a:pt x="625" y="539"/>
                    <a:pt x="625" y="538"/>
                    <a:pt x="625" y="538"/>
                  </a:cubicBezTo>
                  <a:cubicBezTo>
                    <a:pt x="625" y="539"/>
                    <a:pt x="626" y="539"/>
                    <a:pt x="626" y="539"/>
                  </a:cubicBezTo>
                  <a:cubicBezTo>
                    <a:pt x="626" y="540"/>
                    <a:pt x="627" y="539"/>
                    <a:pt x="627" y="540"/>
                  </a:cubicBezTo>
                  <a:cubicBezTo>
                    <a:pt x="627" y="540"/>
                    <a:pt x="627" y="540"/>
                    <a:pt x="628" y="540"/>
                  </a:cubicBezTo>
                  <a:cubicBezTo>
                    <a:pt x="628" y="540"/>
                    <a:pt x="628" y="540"/>
                    <a:pt x="628" y="540"/>
                  </a:cubicBezTo>
                  <a:cubicBezTo>
                    <a:pt x="628" y="540"/>
                    <a:pt x="628" y="540"/>
                    <a:pt x="628" y="540"/>
                  </a:cubicBezTo>
                  <a:cubicBezTo>
                    <a:pt x="629" y="540"/>
                    <a:pt x="630" y="540"/>
                    <a:pt x="630" y="541"/>
                  </a:cubicBezTo>
                  <a:cubicBezTo>
                    <a:pt x="630" y="541"/>
                    <a:pt x="631" y="541"/>
                    <a:pt x="631" y="541"/>
                  </a:cubicBezTo>
                  <a:cubicBezTo>
                    <a:pt x="632" y="541"/>
                    <a:pt x="631" y="543"/>
                    <a:pt x="633" y="543"/>
                  </a:cubicBezTo>
                  <a:cubicBezTo>
                    <a:pt x="633" y="544"/>
                    <a:pt x="632" y="543"/>
                    <a:pt x="631" y="543"/>
                  </a:cubicBezTo>
                  <a:cubicBezTo>
                    <a:pt x="631" y="543"/>
                    <a:pt x="630" y="542"/>
                    <a:pt x="630" y="542"/>
                  </a:cubicBezTo>
                  <a:close/>
                  <a:moveTo>
                    <a:pt x="634" y="555"/>
                  </a:moveTo>
                  <a:cubicBezTo>
                    <a:pt x="633" y="555"/>
                    <a:pt x="631" y="556"/>
                    <a:pt x="632" y="555"/>
                  </a:cubicBezTo>
                  <a:cubicBezTo>
                    <a:pt x="633" y="555"/>
                    <a:pt x="635" y="555"/>
                    <a:pt x="635" y="556"/>
                  </a:cubicBezTo>
                  <a:cubicBezTo>
                    <a:pt x="635" y="557"/>
                    <a:pt x="634" y="556"/>
                    <a:pt x="634" y="555"/>
                  </a:cubicBezTo>
                  <a:close/>
                  <a:moveTo>
                    <a:pt x="640" y="561"/>
                  </a:moveTo>
                  <a:cubicBezTo>
                    <a:pt x="640" y="561"/>
                    <a:pt x="640" y="560"/>
                    <a:pt x="640" y="560"/>
                  </a:cubicBezTo>
                  <a:cubicBezTo>
                    <a:pt x="639" y="560"/>
                    <a:pt x="638" y="560"/>
                    <a:pt x="638" y="560"/>
                  </a:cubicBezTo>
                  <a:cubicBezTo>
                    <a:pt x="638" y="559"/>
                    <a:pt x="640" y="560"/>
                    <a:pt x="641" y="560"/>
                  </a:cubicBezTo>
                  <a:cubicBezTo>
                    <a:pt x="641" y="560"/>
                    <a:pt x="641" y="561"/>
                    <a:pt x="640" y="561"/>
                  </a:cubicBezTo>
                  <a:close/>
                  <a:moveTo>
                    <a:pt x="654" y="561"/>
                  </a:moveTo>
                  <a:cubicBezTo>
                    <a:pt x="653" y="561"/>
                    <a:pt x="652" y="561"/>
                    <a:pt x="651" y="561"/>
                  </a:cubicBezTo>
                  <a:cubicBezTo>
                    <a:pt x="650" y="561"/>
                    <a:pt x="650" y="561"/>
                    <a:pt x="649" y="561"/>
                  </a:cubicBezTo>
                  <a:cubicBezTo>
                    <a:pt x="649" y="561"/>
                    <a:pt x="649" y="561"/>
                    <a:pt x="649" y="560"/>
                  </a:cubicBezTo>
                  <a:cubicBezTo>
                    <a:pt x="647" y="560"/>
                    <a:pt x="647" y="560"/>
                    <a:pt x="646" y="560"/>
                  </a:cubicBezTo>
                  <a:cubicBezTo>
                    <a:pt x="646" y="560"/>
                    <a:pt x="645" y="559"/>
                    <a:pt x="645" y="559"/>
                  </a:cubicBezTo>
                  <a:cubicBezTo>
                    <a:pt x="645" y="559"/>
                    <a:pt x="644" y="560"/>
                    <a:pt x="644" y="559"/>
                  </a:cubicBezTo>
                  <a:cubicBezTo>
                    <a:pt x="644" y="558"/>
                    <a:pt x="645" y="558"/>
                    <a:pt x="647" y="558"/>
                  </a:cubicBezTo>
                  <a:cubicBezTo>
                    <a:pt x="647" y="558"/>
                    <a:pt x="646" y="559"/>
                    <a:pt x="646" y="559"/>
                  </a:cubicBezTo>
                  <a:cubicBezTo>
                    <a:pt x="646" y="560"/>
                    <a:pt x="647" y="559"/>
                    <a:pt x="647" y="558"/>
                  </a:cubicBezTo>
                  <a:cubicBezTo>
                    <a:pt x="648" y="559"/>
                    <a:pt x="648" y="559"/>
                    <a:pt x="648" y="559"/>
                  </a:cubicBezTo>
                  <a:cubicBezTo>
                    <a:pt x="649" y="560"/>
                    <a:pt x="649" y="559"/>
                    <a:pt x="649" y="560"/>
                  </a:cubicBezTo>
                  <a:cubicBezTo>
                    <a:pt x="649" y="560"/>
                    <a:pt x="651" y="560"/>
                    <a:pt x="651" y="559"/>
                  </a:cubicBezTo>
                  <a:cubicBezTo>
                    <a:pt x="651" y="559"/>
                    <a:pt x="651" y="559"/>
                    <a:pt x="651" y="559"/>
                  </a:cubicBezTo>
                  <a:cubicBezTo>
                    <a:pt x="652" y="559"/>
                    <a:pt x="653" y="560"/>
                    <a:pt x="654" y="560"/>
                  </a:cubicBezTo>
                  <a:cubicBezTo>
                    <a:pt x="653" y="560"/>
                    <a:pt x="654" y="561"/>
                    <a:pt x="654" y="561"/>
                  </a:cubicBezTo>
                  <a:close/>
                  <a:moveTo>
                    <a:pt x="655" y="548"/>
                  </a:moveTo>
                  <a:cubicBezTo>
                    <a:pt x="655" y="548"/>
                    <a:pt x="654" y="549"/>
                    <a:pt x="654" y="549"/>
                  </a:cubicBezTo>
                  <a:cubicBezTo>
                    <a:pt x="654" y="549"/>
                    <a:pt x="654" y="548"/>
                    <a:pt x="654" y="548"/>
                  </a:cubicBezTo>
                  <a:cubicBezTo>
                    <a:pt x="653" y="548"/>
                    <a:pt x="652" y="548"/>
                    <a:pt x="651" y="548"/>
                  </a:cubicBezTo>
                  <a:cubicBezTo>
                    <a:pt x="650" y="548"/>
                    <a:pt x="648" y="547"/>
                    <a:pt x="647" y="547"/>
                  </a:cubicBezTo>
                  <a:cubicBezTo>
                    <a:pt x="646" y="547"/>
                    <a:pt x="645" y="547"/>
                    <a:pt x="643" y="546"/>
                  </a:cubicBezTo>
                  <a:cubicBezTo>
                    <a:pt x="643" y="546"/>
                    <a:pt x="643" y="546"/>
                    <a:pt x="642" y="546"/>
                  </a:cubicBezTo>
                  <a:cubicBezTo>
                    <a:pt x="642" y="546"/>
                    <a:pt x="640" y="546"/>
                    <a:pt x="640" y="546"/>
                  </a:cubicBezTo>
                  <a:cubicBezTo>
                    <a:pt x="640" y="546"/>
                    <a:pt x="640" y="545"/>
                    <a:pt x="640" y="545"/>
                  </a:cubicBezTo>
                  <a:cubicBezTo>
                    <a:pt x="640" y="545"/>
                    <a:pt x="640" y="545"/>
                    <a:pt x="639" y="545"/>
                  </a:cubicBezTo>
                  <a:cubicBezTo>
                    <a:pt x="639" y="545"/>
                    <a:pt x="639" y="545"/>
                    <a:pt x="639" y="545"/>
                  </a:cubicBezTo>
                  <a:cubicBezTo>
                    <a:pt x="639" y="545"/>
                    <a:pt x="639" y="545"/>
                    <a:pt x="639" y="545"/>
                  </a:cubicBezTo>
                  <a:cubicBezTo>
                    <a:pt x="639" y="545"/>
                    <a:pt x="639" y="545"/>
                    <a:pt x="639" y="545"/>
                  </a:cubicBezTo>
                  <a:cubicBezTo>
                    <a:pt x="638" y="545"/>
                    <a:pt x="638" y="545"/>
                    <a:pt x="638" y="545"/>
                  </a:cubicBezTo>
                  <a:cubicBezTo>
                    <a:pt x="637" y="545"/>
                    <a:pt x="636" y="545"/>
                    <a:pt x="636" y="545"/>
                  </a:cubicBezTo>
                  <a:cubicBezTo>
                    <a:pt x="635" y="545"/>
                    <a:pt x="635" y="544"/>
                    <a:pt x="635" y="544"/>
                  </a:cubicBezTo>
                  <a:cubicBezTo>
                    <a:pt x="635" y="544"/>
                    <a:pt x="635" y="544"/>
                    <a:pt x="635" y="544"/>
                  </a:cubicBezTo>
                  <a:cubicBezTo>
                    <a:pt x="635" y="544"/>
                    <a:pt x="634" y="544"/>
                    <a:pt x="634" y="544"/>
                  </a:cubicBezTo>
                  <a:cubicBezTo>
                    <a:pt x="634" y="544"/>
                    <a:pt x="633" y="543"/>
                    <a:pt x="633" y="543"/>
                  </a:cubicBezTo>
                  <a:cubicBezTo>
                    <a:pt x="633" y="543"/>
                    <a:pt x="634" y="543"/>
                    <a:pt x="634" y="543"/>
                  </a:cubicBezTo>
                  <a:cubicBezTo>
                    <a:pt x="634" y="543"/>
                    <a:pt x="635" y="543"/>
                    <a:pt x="635" y="543"/>
                  </a:cubicBezTo>
                  <a:cubicBezTo>
                    <a:pt x="635" y="543"/>
                    <a:pt x="635" y="543"/>
                    <a:pt x="635" y="543"/>
                  </a:cubicBezTo>
                  <a:cubicBezTo>
                    <a:pt x="636" y="543"/>
                    <a:pt x="636" y="543"/>
                    <a:pt x="636" y="543"/>
                  </a:cubicBezTo>
                  <a:cubicBezTo>
                    <a:pt x="636" y="543"/>
                    <a:pt x="637" y="543"/>
                    <a:pt x="637" y="543"/>
                  </a:cubicBezTo>
                  <a:cubicBezTo>
                    <a:pt x="637" y="543"/>
                    <a:pt x="637" y="544"/>
                    <a:pt x="637" y="544"/>
                  </a:cubicBezTo>
                  <a:cubicBezTo>
                    <a:pt x="637" y="544"/>
                    <a:pt x="638" y="543"/>
                    <a:pt x="638" y="543"/>
                  </a:cubicBezTo>
                  <a:cubicBezTo>
                    <a:pt x="638" y="543"/>
                    <a:pt x="638" y="543"/>
                    <a:pt x="638" y="543"/>
                  </a:cubicBezTo>
                  <a:cubicBezTo>
                    <a:pt x="638" y="543"/>
                    <a:pt x="638" y="543"/>
                    <a:pt x="638" y="543"/>
                  </a:cubicBezTo>
                  <a:cubicBezTo>
                    <a:pt x="638" y="543"/>
                    <a:pt x="638" y="543"/>
                    <a:pt x="638" y="543"/>
                  </a:cubicBezTo>
                  <a:cubicBezTo>
                    <a:pt x="639" y="543"/>
                    <a:pt x="639" y="544"/>
                    <a:pt x="639" y="544"/>
                  </a:cubicBezTo>
                  <a:cubicBezTo>
                    <a:pt x="639" y="544"/>
                    <a:pt x="639" y="544"/>
                    <a:pt x="639" y="544"/>
                  </a:cubicBezTo>
                  <a:cubicBezTo>
                    <a:pt x="639" y="544"/>
                    <a:pt x="640" y="543"/>
                    <a:pt x="640" y="543"/>
                  </a:cubicBezTo>
                  <a:cubicBezTo>
                    <a:pt x="640" y="543"/>
                    <a:pt x="640" y="544"/>
                    <a:pt x="640" y="544"/>
                  </a:cubicBezTo>
                  <a:cubicBezTo>
                    <a:pt x="640" y="544"/>
                    <a:pt x="640" y="544"/>
                    <a:pt x="640" y="544"/>
                  </a:cubicBezTo>
                  <a:cubicBezTo>
                    <a:pt x="640" y="544"/>
                    <a:pt x="641" y="544"/>
                    <a:pt x="641" y="545"/>
                  </a:cubicBezTo>
                  <a:cubicBezTo>
                    <a:pt x="641" y="545"/>
                    <a:pt x="642" y="545"/>
                    <a:pt x="642" y="545"/>
                  </a:cubicBezTo>
                  <a:cubicBezTo>
                    <a:pt x="642" y="545"/>
                    <a:pt x="642" y="545"/>
                    <a:pt x="642" y="545"/>
                  </a:cubicBezTo>
                  <a:cubicBezTo>
                    <a:pt x="642" y="545"/>
                    <a:pt x="642" y="545"/>
                    <a:pt x="642" y="545"/>
                  </a:cubicBezTo>
                  <a:cubicBezTo>
                    <a:pt x="642" y="545"/>
                    <a:pt x="642" y="545"/>
                    <a:pt x="643" y="545"/>
                  </a:cubicBezTo>
                  <a:cubicBezTo>
                    <a:pt x="643" y="545"/>
                    <a:pt x="643" y="545"/>
                    <a:pt x="643" y="545"/>
                  </a:cubicBezTo>
                  <a:cubicBezTo>
                    <a:pt x="643" y="545"/>
                    <a:pt x="643" y="544"/>
                    <a:pt x="643" y="544"/>
                  </a:cubicBezTo>
                  <a:cubicBezTo>
                    <a:pt x="643" y="544"/>
                    <a:pt x="643" y="544"/>
                    <a:pt x="643" y="544"/>
                  </a:cubicBezTo>
                  <a:cubicBezTo>
                    <a:pt x="643" y="544"/>
                    <a:pt x="644" y="544"/>
                    <a:pt x="644" y="545"/>
                  </a:cubicBezTo>
                  <a:cubicBezTo>
                    <a:pt x="644" y="545"/>
                    <a:pt x="644" y="545"/>
                    <a:pt x="644" y="545"/>
                  </a:cubicBezTo>
                  <a:cubicBezTo>
                    <a:pt x="645" y="546"/>
                    <a:pt x="645" y="546"/>
                    <a:pt x="645" y="546"/>
                  </a:cubicBezTo>
                  <a:cubicBezTo>
                    <a:pt x="645" y="546"/>
                    <a:pt x="646" y="546"/>
                    <a:pt x="646" y="546"/>
                  </a:cubicBezTo>
                  <a:cubicBezTo>
                    <a:pt x="646" y="546"/>
                    <a:pt x="647" y="546"/>
                    <a:pt x="647" y="546"/>
                  </a:cubicBezTo>
                  <a:cubicBezTo>
                    <a:pt x="647" y="546"/>
                    <a:pt x="648" y="546"/>
                    <a:pt x="648" y="546"/>
                  </a:cubicBezTo>
                  <a:cubicBezTo>
                    <a:pt x="648" y="547"/>
                    <a:pt x="648" y="547"/>
                    <a:pt x="648" y="547"/>
                  </a:cubicBezTo>
                  <a:cubicBezTo>
                    <a:pt x="648" y="547"/>
                    <a:pt x="648" y="547"/>
                    <a:pt x="648" y="546"/>
                  </a:cubicBezTo>
                  <a:cubicBezTo>
                    <a:pt x="648" y="546"/>
                    <a:pt x="648" y="546"/>
                    <a:pt x="648" y="546"/>
                  </a:cubicBezTo>
                  <a:cubicBezTo>
                    <a:pt x="649" y="546"/>
                    <a:pt x="650" y="546"/>
                    <a:pt x="651" y="547"/>
                  </a:cubicBezTo>
                  <a:cubicBezTo>
                    <a:pt x="651" y="547"/>
                    <a:pt x="651" y="547"/>
                    <a:pt x="651" y="547"/>
                  </a:cubicBezTo>
                  <a:cubicBezTo>
                    <a:pt x="652" y="547"/>
                    <a:pt x="652" y="546"/>
                    <a:pt x="653" y="546"/>
                  </a:cubicBezTo>
                  <a:cubicBezTo>
                    <a:pt x="653" y="548"/>
                    <a:pt x="655" y="547"/>
                    <a:pt x="656" y="548"/>
                  </a:cubicBezTo>
                  <a:cubicBezTo>
                    <a:pt x="656" y="548"/>
                    <a:pt x="657" y="547"/>
                    <a:pt x="657" y="547"/>
                  </a:cubicBezTo>
                  <a:cubicBezTo>
                    <a:pt x="658" y="548"/>
                    <a:pt x="658" y="547"/>
                    <a:pt x="659" y="547"/>
                  </a:cubicBezTo>
                  <a:cubicBezTo>
                    <a:pt x="660" y="547"/>
                    <a:pt x="660" y="548"/>
                    <a:pt x="660" y="548"/>
                  </a:cubicBezTo>
                  <a:cubicBezTo>
                    <a:pt x="660" y="548"/>
                    <a:pt x="662" y="547"/>
                    <a:pt x="663" y="548"/>
                  </a:cubicBezTo>
                  <a:cubicBezTo>
                    <a:pt x="662" y="549"/>
                    <a:pt x="661" y="548"/>
                    <a:pt x="660" y="548"/>
                  </a:cubicBezTo>
                  <a:cubicBezTo>
                    <a:pt x="659" y="548"/>
                    <a:pt x="658" y="548"/>
                    <a:pt x="657" y="548"/>
                  </a:cubicBezTo>
                  <a:cubicBezTo>
                    <a:pt x="657" y="549"/>
                    <a:pt x="656" y="548"/>
                    <a:pt x="655" y="548"/>
                  </a:cubicBezTo>
                  <a:close/>
                  <a:moveTo>
                    <a:pt x="664" y="561"/>
                  </a:moveTo>
                  <a:cubicBezTo>
                    <a:pt x="663" y="561"/>
                    <a:pt x="663" y="561"/>
                    <a:pt x="662" y="561"/>
                  </a:cubicBezTo>
                  <a:cubicBezTo>
                    <a:pt x="661" y="561"/>
                    <a:pt x="660" y="560"/>
                    <a:pt x="659" y="560"/>
                  </a:cubicBezTo>
                  <a:cubicBezTo>
                    <a:pt x="659" y="560"/>
                    <a:pt x="659" y="560"/>
                    <a:pt x="658" y="560"/>
                  </a:cubicBezTo>
                  <a:cubicBezTo>
                    <a:pt x="658" y="560"/>
                    <a:pt x="658" y="560"/>
                    <a:pt x="658" y="560"/>
                  </a:cubicBezTo>
                  <a:cubicBezTo>
                    <a:pt x="658" y="560"/>
                    <a:pt x="657" y="560"/>
                    <a:pt x="657" y="560"/>
                  </a:cubicBezTo>
                  <a:cubicBezTo>
                    <a:pt x="656" y="561"/>
                    <a:pt x="657" y="561"/>
                    <a:pt x="657" y="561"/>
                  </a:cubicBezTo>
                  <a:cubicBezTo>
                    <a:pt x="658" y="561"/>
                    <a:pt x="658" y="561"/>
                    <a:pt x="659" y="561"/>
                  </a:cubicBezTo>
                  <a:cubicBezTo>
                    <a:pt x="660" y="562"/>
                    <a:pt x="661" y="561"/>
                    <a:pt x="662" y="562"/>
                  </a:cubicBezTo>
                  <a:cubicBezTo>
                    <a:pt x="661" y="563"/>
                    <a:pt x="660" y="562"/>
                    <a:pt x="660" y="562"/>
                  </a:cubicBezTo>
                  <a:cubicBezTo>
                    <a:pt x="658" y="562"/>
                    <a:pt x="658" y="562"/>
                    <a:pt x="658" y="562"/>
                  </a:cubicBezTo>
                  <a:cubicBezTo>
                    <a:pt x="657" y="561"/>
                    <a:pt x="657" y="562"/>
                    <a:pt x="656" y="561"/>
                  </a:cubicBezTo>
                  <a:cubicBezTo>
                    <a:pt x="656" y="561"/>
                    <a:pt x="656" y="560"/>
                    <a:pt x="656" y="560"/>
                  </a:cubicBezTo>
                  <a:cubicBezTo>
                    <a:pt x="656" y="559"/>
                    <a:pt x="656" y="560"/>
                    <a:pt x="657" y="560"/>
                  </a:cubicBezTo>
                  <a:cubicBezTo>
                    <a:pt x="657" y="560"/>
                    <a:pt x="658" y="560"/>
                    <a:pt x="658" y="560"/>
                  </a:cubicBezTo>
                  <a:cubicBezTo>
                    <a:pt x="658" y="560"/>
                    <a:pt x="659" y="560"/>
                    <a:pt x="660" y="560"/>
                  </a:cubicBezTo>
                  <a:cubicBezTo>
                    <a:pt x="660" y="560"/>
                    <a:pt x="661" y="560"/>
                    <a:pt x="661" y="560"/>
                  </a:cubicBezTo>
                  <a:cubicBezTo>
                    <a:pt x="662" y="560"/>
                    <a:pt x="662" y="561"/>
                    <a:pt x="662" y="561"/>
                  </a:cubicBezTo>
                  <a:cubicBezTo>
                    <a:pt x="664" y="561"/>
                    <a:pt x="665" y="560"/>
                    <a:pt x="666" y="561"/>
                  </a:cubicBezTo>
                  <a:cubicBezTo>
                    <a:pt x="666" y="562"/>
                    <a:pt x="665" y="561"/>
                    <a:pt x="664" y="561"/>
                  </a:cubicBezTo>
                  <a:close/>
                  <a:moveTo>
                    <a:pt x="666" y="550"/>
                  </a:moveTo>
                  <a:cubicBezTo>
                    <a:pt x="665" y="550"/>
                    <a:pt x="665" y="549"/>
                    <a:pt x="663" y="549"/>
                  </a:cubicBezTo>
                  <a:cubicBezTo>
                    <a:pt x="664" y="549"/>
                    <a:pt x="665" y="549"/>
                    <a:pt x="666" y="549"/>
                  </a:cubicBezTo>
                  <a:cubicBezTo>
                    <a:pt x="667" y="549"/>
                    <a:pt x="667" y="549"/>
                    <a:pt x="667" y="549"/>
                  </a:cubicBezTo>
                  <a:cubicBezTo>
                    <a:pt x="668" y="549"/>
                    <a:pt x="668" y="549"/>
                    <a:pt x="669" y="549"/>
                  </a:cubicBezTo>
                  <a:cubicBezTo>
                    <a:pt x="670" y="549"/>
                    <a:pt x="670" y="548"/>
                    <a:pt x="671" y="549"/>
                  </a:cubicBezTo>
                  <a:cubicBezTo>
                    <a:pt x="670" y="550"/>
                    <a:pt x="668" y="550"/>
                    <a:pt x="666" y="550"/>
                  </a:cubicBezTo>
                  <a:close/>
                  <a:moveTo>
                    <a:pt x="670" y="562"/>
                  </a:moveTo>
                  <a:cubicBezTo>
                    <a:pt x="669" y="562"/>
                    <a:pt x="668" y="562"/>
                    <a:pt x="667" y="561"/>
                  </a:cubicBezTo>
                  <a:cubicBezTo>
                    <a:pt x="667" y="560"/>
                    <a:pt x="668" y="561"/>
                    <a:pt x="669" y="561"/>
                  </a:cubicBezTo>
                  <a:cubicBezTo>
                    <a:pt x="670" y="561"/>
                    <a:pt x="671" y="561"/>
                    <a:pt x="672" y="562"/>
                  </a:cubicBezTo>
                  <a:cubicBezTo>
                    <a:pt x="672" y="563"/>
                    <a:pt x="671" y="562"/>
                    <a:pt x="670" y="562"/>
                  </a:cubicBezTo>
                  <a:close/>
                  <a:moveTo>
                    <a:pt x="727" y="527"/>
                  </a:moveTo>
                  <a:cubicBezTo>
                    <a:pt x="727" y="528"/>
                    <a:pt x="727" y="528"/>
                    <a:pt x="726" y="528"/>
                  </a:cubicBezTo>
                  <a:cubicBezTo>
                    <a:pt x="726" y="528"/>
                    <a:pt x="726" y="528"/>
                    <a:pt x="726" y="528"/>
                  </a:cubicBezTo>
                  <a:cubicBezTo>
                    <a:pt x="726" y="528"/>
                    <a:pt x="725" y="529"/>
                    <a:pt x="725" y="529"/>
                  </a:cubicBezTo>
                  <a:cubicBezTo>
                    <a:pt x="725" y="529"/>
                    <a:pt x="725" y="529"/>
                    <a:pt x="724" y="529"/>
                  </a:cubicBezTo>
                  <a:cubicBezTo>
                    <a:pt x="724" y="529"/>
                    <a:pt x="724" y="529"/>
                    <a:pt x="723" y="530"/>
                  </a:cubicBezTo>
                  <a:cubicBezTo>
                    <a:pt x="722" y="529"/>
                    <a:pt x="724" y="529"/>
                    <a:pt x="725" y="528"/>
                  </a:cubicBezTo>
                  <a:cubicBezTo>
                    <a:pt x="726" y="528"/>
                    <a:pt x="727" y="528"/>
                    <a:pt x="727" y="527"/>
                  </a:cubicBezTo>
                  <a:cubicBezTo>
                    <a:pt x="728" y="527"/>
                    <a:pt x="727" y="528"/>
                    <a:pt x="727" y="527"/>
                  </a:cubicBezTo>
                  <a:close/>
                  <a:moveTo>
                    <a:pt x="753" y="501"/>
                  </a:moveTo>
                  <a:cubicBezTo>
                    <a:pt x="753" y="501"/>
                    <a:pt x="752" y="501"/>
                    <a:pt x="752" y="501"/>
                  </a:cubicBezTo>
                  <a:cubicBezTo>
                    <a:pt x="751" y="503"/>
                    <a:pt x="752" y="503"/>
                    <a:pt x="751" y="504"/>
                  </a:cubicBezTo>
                  <a:cubicBezTo>
                    <a:pt x="750" y="506"/>
                    <a:pt x="748" y="507"/>
                    <a:pt x="748" y="507"/>
                  </a:cubicBezTo>
                  <a:cubicBezTo>
                    <a:pt x="746" y="507"/>
                    <a:pt x="749" y="505"/>
                    <a:pt x="750" y="502"/>
                  </a:cubicBezTo>
                  <a:cubicBezTo>
                    <a:pt x="750" y="503"/>
                    <a:pt x="751" y="500"/>
                    <a:pt x="752" y="501"/>
                  </a:cubicBezTo>
                  <a:cubicBezTo>
                    <a:pt x="752" y="500"/>
                    <a:pt x="754" y="500"/>
                    <a:pt x="753" y="500"/>
                  </a:cubicBezTo>
                  <a:cubicBezTo>
                    <a:pt x="754" y="499"/>
                    <a:pt x="754" y="500"/>
                    <a:pt x="753" y="501"/>
                  </a:cubicBezTo>
                  <a:close/>
                  <a:moveTo>
                    <a:pt x="756" y="520"/>
                  </a:moveTo>
                  <a:cubicBezTo>
                    <a:pt x="756" y="521"/>
                    <a:pt x="756" y="521"/>
                    <a:pt x="756" y="521"/>
                  </a:cubicBezTo>
                  <a:cubicBezTo>
                    <a:pt x="756" y="521"/>
                    <a:pt x="756" y="521"/>
                    <a:pt x="756" y="521"/>
                  </a:cubicBezTo>
                  <a:cubicBezTo>
                    <a:pt x="756" y="521"/>
                    <a:pt x="756" y="521"/>
                    <a:pt x="756" y="521"/>
                  </a:cubicBezTo>
                  <a:cubicBezTo>
                    <a:pt x="756" y="522"/>
                    <a:pt x="756" y="522"/>
                    <a:pt x="756" y="522"/>
                  </a:cubicBezTo>
                  <a:cubicBezTo>
                    <a:pt x="755" y="522"/>
                    <a:pt x="755" y="522"/>
                    <a:pt x="755" y="521"/>
                  </a:cubicBezTo>
                  <a:cubicBezTo>
                    <a:pt x="755" y="521"/>
                    <a:pt x="755" y="521"/>
                    <a:pt x="755" y="521"/>
                  </a:cubicBezTo>
                  <a:cubicBezTo>
                    <a:pt x="755" y="521"/>
                    <a:pt x="756" y="520"/>
                    <a:pt x="756" y="520"/>
                  </a:cubicBezTo>
                  <a:cubicBezTo>
                    <a:pt x="756" y="520"/>
                    <a:pt x="756" y="520"/>
                    <a:pt x="756" y="520"/>
                  </a:cubicBezTo>
                  <a:cubicBezTo>
                    <a:pt x="756" y="520"/>
                    <a:pt x="756" y="520"/>
                    <a:pt x="756" y="520"/>
                  </a:cubicBezTo>
                  <a:close/>
                  <a:moveTo>
                    <a:pt x="757" y="517"/>
                  </a:moveTo>
                  <a:cubicBezTo>
                    <a:pt x="756" y="517"/>
                    <a:pt x="759" y="516"/>
                    <a:pt x="759" y="515"/>
                  </a:cubicBezTo>
                  <a:cubicBezTo>
                    <a:pt x="760" y="515"/>
                    <a:pt x="757" y="517"/>
                    <a:pt x="757" y="517"/>
                  </a:cubicBezTo>
                  <a:close/>
                  <a:moveTo>
                    <a:pt x="759" y="512"/>
                  </a:moveTo>
                  <a:cubicBezTo>
                    <a:pt x="758" y="512"/>
                    <a:pt x="759" y="511"/>
                    <a:pt x="759" y="510"/>
                  </a:cubicBezTo>
                  <a:cubicBezTo>
                    <a:pt x="760" y="511"/>
                    <a:pt x="759" y="511"/>
                    <a:pt x="759" y="512"/>
                  </a:cubicBezTo>
                  <a:close/>
                  <a:moveTo>
                    <a:pt x="760" y="510"/>
                  </a:moveTo>
                  <a:cubicBezTo>
                    <a:pt x="759" y="510"/>
                    <a:pt x="759" y="508"/>
                    <a:pt x="759" y="507"/>
                  </a:cubicBezTo>
                  <a:cubicBezTo>
                    <a:pt x="760" y="508"/>
                    <a:pt x="760" y="509"/>
                    <a:pt x="760" y="510"/>
                  </a:cubicBezTo>
                  <a:close/>
                  <a:moveTo>
                    <a:pt x="760" y="507"/>
                  </a:moveTo>
                  <a:cubicBezTo>
                    <a:pt x="759" y="507"/>
                    <a:pt x="760" y="506"/>
                    <a:pt x="761" y="505"/>
                  </a:cubicBezTo>
                  <a:cubicBezTo>
                    <a:pt x="761" y="506"/>
                    <a:pt x="760" y="507"/>
                    <a:pt x="760" y="507"/>
                  </a:cubicBezTo>
                  <a:close/>
                  <a:moveTo>
                    <a:pt x="321" y="795"/>
                  </a:moveTo>
                  <a:cubicBezTo>
                    <a:pt x="320" y="795"/>
                    <a:pt x="320" y="793"/>
                    <a:pt x="319" y="793"/>
                  </a:cubicBezTo>
                  <a:cubicBezTo>
                    <a:pt x="318" y="793"/>
                    <a:pt x="318" y="793"/>
                    <a:pt x="317" y="792"/>
                  </a:cubicBezTo>
                  <a:cubicBezTo>
                    <a:pt x="316" y="792"/>
                    <a:pt x="314" y="790"/>
                    <a:pt x="313" y="790"/>
                  </a:cubicBezTo>
                  <a:cubicBezTo>
                    <a:pt x="312" y="790"/>
                    <a:pt x="311" y="788"/>
                    <a:pt x="311" y="788"/>
                  </a:cubicBezTo>
                  <a:cubicBezTo>
                    <a:pt x="311" y="788"/>
                    <a:pt x="310" y="788"/>
                    <a:pt x="310" y="788"/>
                  </a:cubicBezTo>
                  <a:cubicBezTo>
                    <a:pt x="309" y="787"/>
                    <a:pt x="308" y="787"/>
                    <a:pt x="308" y="786"/>
                  </a:cubicBezTo>
                  <a:cubicBezTo>
                    <a:pt x="308" y="786"/>
                    <a:pt x="308" y="786"/>
                    <a:pt x="308" y="786"/>
                  </a:cubicBezTo>
                  <a:cubicBezTo>
                    <a:pt x="308" y="785"/>
                    <a:pt x="306" y="785"/>
                    <a:pt x="304" y="784"/>
                  </a:cubicBezTo>
                  <a:cubicBezTo>
                    <a:pt x="303" y="783"/>
                    <a:pt x="301" y="781"/>
                    <a:pt x="300" y="781"/>
                  </a:cubicBezTo>
                  <a:cubicBezTo>
                    <a:pt x="299" y="781"/>
                    <a:pt x="296" y="778"/>
                    <a:pt x="296" y="778"/>
                  </a:cubicBezTo>
                  <a:cubicBezTo>
                    <a:pt x="296" y="778"/>
                    <a:pt x="295" y="778"/>
                    <a:pt x="295" y="778"/>
                  </a:cubicBezTo>
                  <a:cubicBezTo>
                    <a:pt x="295" y="778"/>
                    <a:pt x="294" y="777"/>
                    <a:pt x="294" y="777"/>
                  </a:cubicBezTo>
                  <a:cubicBezTo>
                    <a:pt x="294" y="777"/>
                    <a:pt x="294" y="777"/>
                    <a:pt x="293" y="776"/>
                  </a:cubicBezTo>
                  <a:cubicBezTo>
                    <a:pt x="292" y="776"/>
                    <a:pt x="291" y="775"/>
                    <a:pt x="289" y="774"/>
                  </a:cubicBezTo>
                  <a:cubicBezTo>
                    <a:pt x="289" y="773"/>
                    <a:pt x="289" y="773"/>
                    <a:pt x="288" y="772"/>
                  </a:cubicBezTo>
                  <a:cubicBezTo>
                    <a:pt x="288" y="772"/>
                    <a:pt x="287" y="771"/>
                    <a:pt x="287" y="771"/>
                  </a:cubicBezTo>
                  <a:cubicBezTo>
                    <a:pt x="286" y="771"/>
                    <a:pt x="285" y="770"/>
                    <a:pt x="285" y="770"/>
                  </a:cubicBezTo>
                  <a:cubicBezTo>
                    <a:pt x="284" y="769"/>
                    <a:pt x="284" y="769"/>
                    <a:pt x="283" y="768"/>
                  </a:cubicBezTo>
                  <a:cubicBezTo>
                    <a:pt x="283" y="768"/>
                    <a:pt x="282" y="768"/>
                    <a:pt x="281" y="767"/>
                  </a:cubicBezTo>
                  <a:cubicBezTo>
                    <a:pt x="280" y="767"/>
                    <a:pt x="280" y="766"/>
                    <a:pt x="279" y="766"/>
                  </a:cubicBezTo>
                  <a:cubicBezTo>
                    <a:pt x="279" y="765"/>
                    <a:pt x="278" y="765"/>
                    <a:pt x="278" y="764"/>
                  </a:cubicBezTo>
                  <a:cubicBezTo>
                    <a:pt x="277" y="764"/>
                    <a:pt x="277" y="764"/>
                    <a:pt x="277" y="763"/>
                  </a:cubicBezTo>
                  <a:cubicBezTo>
                    <a:pt x="276" y="762"/>
                    <a:pt x="274" y="761"/>
                    <a:pt x="274" y="761"/>
                  </a:cubicBezTo>
                  <a:cubicBezTo>
                    <a:pt x="273" y="760"/>
                    <a:pt x="272" y="759"/>
                    <a:pt x="272" y="759"/>
                  </a:cubicBezTo>
                  <a:cubicBezTo>
                    <a:pt x="271" y="759"/>
                    <a:pt x="272" y="758"/>
                    <a:pt x="271" y="758"/>
                  </a:cubicBezTo>
                  <a:cubicBezTo>
                    <a:pt x="271" y="758"/>
                    <a:pt x="271" y="758"/>
                    <a:pt x="270" y="758"/>
                  </a:cubicBezTo>
                  <a:cubicBezTo>
                    <a:pt x="270" y="757"/>
                    <a:pt x="270" y="757"/>
                    <a:pt x="270" y="756"/>
                  </a:cubicBezTo>
                  <a:cubicBezTo>
                    <a:pt x="269" y="756"/>
                    <a:pt x="269" y="755"/>
                    <a:pt x="268" y="755"/>
                  </a:cubicBezTo>
                  <a:cubicBezTo>
                    <a:pt x="268" y="755"/>
                    <a:pt x="267" y="754"/>
                    <a:pt x="266" y="753"/>
                  </a:cubicBezTo>
                  <a:cubicBezTo>
                    <a:pt x="265" y="752"/>
                    <a:pt x="264" y="751"/>
                    <a:pt x="264" y="750"/>
                  </a:cubicBezTo>
                  <a:cubicBezTo>
                    <a:pt x="262" y="750"/>
                    <a:pt x="262" y="749"/>
                    <a:pt x="261" y="749"/>
                  </a:cubicBezTo>
                  <a:cubicBezTo>
                    <a:pt x="261" y="748"/>
                    <a:pt x="260" y="748"/>
                    <a:pt x="259" y="747"/>
                  </a:cubicBezTo>
                  <a:cubicBezTo>
                    <a:pt x="260" y="746"/>
                    <a:pt x="258" y="746"/>
                    <a:pt x="258" y="746"/>
                  </a:cubicBezTo>
                  <a:cubicBezTo>
                    <a:pt x="258" y="745"/>
                    <a:pt x="258" y="745"/>
                    <a:pt x="258" y="744"/>
                  </a:cubicBezTo>
                  <a:cubicBezTo>
                    <a:pt x="258" y="744"/>
                    <a:pt x="257" y="744"/>
                    <a:pt x="257" y="744"/>
                  </a:cubicBezTo>
                  <a:cubicBezTo>
                    <a:pt x="257" y="743"/>
                    <a:pt x="256" y="743"/>
                    <a:pt x="256" y="743"/>
                  </a:cubicBezTo>
                  <a:cubicBezTo>
                    <a:pt x="256" y="743"/>
                    <a:pt x="256" y="742"/>
                    <a:pt x="256" y="742"/>
                  </a:cubicBezTo>
                  <a:cubicBezTo>
                    <a:pt x="255" y="742"/>
                    <a:pt x="255" y="742"/>
                    <a:pt x="255" y="742"/>
                  </a:cubicBezTo>
                  <a:cubicBezTo>
                    <a:pt x="255" y="742"/>
                    <a:pt x="255" y="742"/>
                    <a:pt x="255" y="742"/>
                  </a:cubicBezTo>
                  <a:cubicBezTo>
                    <a:pt x="255" y="741"/>
                    <a:pt x="254" y="741"/>
                    <a:pt x="254" y="740"/>
                  </a:cubicBezTo>
                  <a:cubicBezTo>
                    <a:pt x="253" y="740"/>
                    <a:pt x="251" y="738"/>
                    <a:pt x="251" y="738"/>
                  </a:cubicBezTo>
                  <a:cubicBezTo>
                    <a:pt x="250" y="737"/>
                    <a:pt x="250" y="737"/>
                    <a:pt x="250" y="737"/>
                  </a:cubicBezTo>
                  <a:cubicBezTo>
                    <a:pt x="250" y="737"/>
                    <a:pt x="250" y="736"/>
                    <a:pt x="250" y="736"/>
                  </a:cubicBezTo>
                  <a:cubicBezTo>
                    <a:pt x="249" y="735"/>
                    <a:pt x="248" y="734"/>
                    <a:pt x="247" y="733"/>
                  </a:cubicBezTo>
                  <a:cubicBezTo>
                    <a:pt x="247" y="732"/>
                    <a:pt x="246" y="731"/>
                    <a:pt x="246" y="730"/>
                  </a:cubicBezTo>
                  <a:cubicBezTo>
                    <a:pt x="246" y="730"/>
                    <a:pt x="245" y="729"/>
                    <a:pt x="245" y="729"/>
                  </a:cubicBezTo>
                  <a:cubicBezTo>
                    <a:pt x="244" y="729"/>
                    <a:pt x="244" y="728"/>
                    <a:pt x="244" y="728"/>
                  </a:cubicBezTo>
                  <a:cubicBezTo>
                    <a:pt x="243" y="727"/>
                    <a:pt x="242" y="725"/>
                    <a:pt x="241" y="724"/>
                  </a:cubicBezTo>
                  <a:cubicBezTo>
                    <a:pt x="241" y="724"/>
                    <a:pt x="241" y="723"/>
                    <a:pt x="241" y="723"/>
                  </a:cubicBezTo>
                  <a:cubicBezTo>
                    <a:pt x="241" y="723"/>
                    <a:pt x="240" y="723"/>
                    <a:pt x="240" y="723"/>
                  </a:cubicBezTo>
                  <a:cubicBezTo>
                    <a:pt x="240" y="722"/>
                    <a:pt x="239" y="720"/>
                    <a:pt x="239" y="720"/>
                  </a:cubicBezTo>
                  <a:cubicBezTo>
                    <a:pt x="239" y="720"/>
                    <a:pt x="239" y="719"/>
                    <a:pt x="238" y="719"/>
                  </a:cubicBezTo>
                  <a:cubicBezTo>
                    <a:pt x="238" y="718"/>
                    <a:pt x="237" y="717"/>
                    <a:pt x="237" y="717"/>
                  </a:cubicBezTo>
                  <a:cubicBezTo>
                    <a:pt x="237" y="716"/>
                    <a:pt x="236" y="715"/>
                    <a:pt x="236" y="714"/>
                  </a:cubicBezTo>
                  <a:cubicBezTo>
                    <a:pt x="235" y="713"/>
                    <a:pt x="235" y="712"/>
                    <a:pt x="235" y="712"/>
                  </a:cubicBezTo>
                  <a:cubicBezTo>
                    <a:pt x="235" y="712"/>
                    <a:pt x="235" y="712"/>
                    <a:pt x="235" y="712"/>
                  </a:cubicBezTo>
                  <a:cubicBezTo>
                    <a:pt x="235" y="711"/>
                    <a:pt x="234" y="711"/>
                    <a:pt x="234" y="711"/>
                  </a:cubicBezTo>
                  <a:cubicBezTo>
                    <a:pt x="234" y="710"/>
                    <a:pt x="233" y="708"/>
                    <a:pt x="233" y="707"/>
                  </a:cubicBezTo>
                  <a:cubicBezTo>
                    <a:pt x="233" y="707"/>
                    <a:pt x="232" y="707"/>
                    <a:pt x="232" y="707"/>
                  </a:cubicBezTo>
                  <a:cubicBezTo>
                    <a:pt x="232" y="706"/>
                    <a:pt x="232" y="705"/>
                    <a:pt x="232" y="705"/>
                  </a:cubicBezTo>
                  <a:cubicBezTo>
                    <a:pt x="232" y="705"/>
                    <a:pt x="232" y="705"/>
                    <a:pt x="232" y="704"/>
                  </a:cubicBezTo>
                  <a:cubicBezTo>
                    <a:pt x="232" y="704"/>
                    <a:pt x="231" y="704"/>
                    <a:pt x="231" y="704"/>
                  </a:cubicBezTo>
                  <a:cubicBezTo>
                    <a:pt x="230" y="703"/>
                    <a:pt x="230" y="702"/>
                    <a:pt x="230" y="701"/>
                  </a:cubicBezTo>
                  <a:cubicBezTo>
                    <a:pt x="230" y="701"/>
                    <a:pt x="230" y="701"/>
                    <a:pt x="230" y="701"/>
                  </a:cubicBezTo>
                  <a:cubicBezTo>
                    <a:pt x="229" y="699"/>
                    <a:pt x="229" y="698"/>
                    <a:pt x="229" y="696"/>
                  </a:cubicBezTo>
                  <a:cubicBezTo>
                    <a:pt x="229" y="696"/>
                    <a:pt x="228" y="697"/>
                    <a:pt x="228" y="696"/>
                  </a:cubicBezTo>
                  <a:cubicBezTo>
                    <a:pt x="228" y="696"/>
                    <a:pt x="228" y="695"/>
                    <a:pt x="228" y="695"/>
                  </a:cubicBezTo>
                  <a:cubicBezTo>
                    <a:pt x="227" y="695"/>
                    <a:pt x="228" y="693"/>
                    <a:pt x="228" y="692"/>
                  </a:cubicBezTo>
                  <a:cubicBezTo>
                    <a:pt x="227" y="691"/>
                    <a:pt x="226" y="695"/>
                    <a:pt x="226" y="694"/>
                  </a:cubicBezTo>
                  <a:cubicBezTo>
                    <a:pt x="224" y="685"/>
                    <a:pt x="222" y="673"/>
                    <a:pt x="223" y="665"/>
                  </a:cubicBezTo>
                  <a:cubicBezTo>
                    <a:pt x="223" y="664"/>
                    <a:pt x="223" y="663"/>
                    <a:pt x="223" y="663"/>
                  </a:cubicBezTo>
                  <a:cubicBezTo>
                    <a:pt x="223" y="662"/>
                    <a:pt x="223" y="662"/>
                    <a:pt x="223" y="662"/>
                  </a:cubicBezTo>
                  <a:cubicBezTo>
                    <a:pt x="223" y="662"/>
                    <a:pt x="223" y="661"/>
                    <a:pt x="223" y="660"/>
                  </a:cubicBezTo>
                  <a:cubicBezTo>
                    <a:pt x="223" y="660"/>
                    <a:pt x="224" y="660"/>
                    <a:pt x="224" y="660"/>
                  </a:cubicBezTo>
                  <a:cubicBezTo>
                    <a:pt x="224" y="658"/>
                    <a:pt x="224" y="650"/>
                    <a:pt x="225" y="649"/>
                  </a:cubicBezTo>
                  <a:cubicBezTo>
                    <a:pt x="225" y="649"/>
                    <a:pt x="225" y="649"/>
                    <a:pt x="225" y="648"/>
                  </a:cubicBezTo>
                  <a:cubicBezTo>
                    <a:pt x="225" y="648"/>
                    <a:pt x="226" y="648"/>
                    <a:pt x="226" y="648"/>
                  </a:cubicBezTo>
                  <a:cubicBezTo>
                    <a:pt x="226" y="648"/>
                    <a:pt x="225" y="648"/>
                    <a:pt x="226" y="647"/>
                  </a:cubicBezTo>
                  <a:cubicBezTo>
                    <a:pt x="226" y="646"/>
                    <a:pt x="227" y="645"/>
                    <a:pt x="227" y="644"/>
                  </a:cubicBezTo>
                  <a:cubicBezTo>
                    <a:pt x="227" y="643"/>
                    <a:pt x="228" y="643"/>
                    <a:pt x="228" y="642"/>
                  </a:cubicBezTo>
                  <a:cubicBezTo>
                    <a:pt x="228" y="642"/>
                    <a:pt x="228" y="642"/>
                    <a:pt x="228" y="642"/>
                  </a:cubicBezTo>
                  <a:cubicBezTo>
                    <a:pt x="229" y="640"/>
                    <a:pt x="229" y="639"/>
                    <a:pt x="230" y="639"/>
                  </a:cubicBezTo>
                  <a:cubicBezTo>
                    <a:pt x="230" y="639"/>
                    <a:pt x="230" y="638"/>
                    <a:pt x="230" y="638"/>
                  </a:cubicBezTo>
                  <a:cubicBezTo>
                    <a:pt x="230" y="637"/>
                    <a:pt x="231" y="637"/>
                    <a:pt x="231" y="636"/>
                  </a:cubicBezTo>
                  <a:cubicBezTo>
                    <a:pt x="233" y="635"/>
                    <a:pt x="234" y="633"/>
                    <a:pt x="236" y="632"/>
                  </a:cubicBezTo>
                  <a:cubicBezTo>
                    <a:pt x="243" y="626"/>
                    <a:pt x="251" y="621"/>
                    <a:pt x="260" y="623"/>
                  </a:cubicBezTo>
                  <a:cubicBezTo>
                    <a:pt x="266" y="623"/>
                    <a:pt x="273" y="626"/>
                    <a:pt x="277" y="630"/>
                  </a:cubicBezTo>
                  <a:cubicBezTo>
                    <a:pt x="281" y="635"/>
                    <a:pt x="280" y="641"/>
                    <a:pt x="278" y="646"/>
                  </a:cubicBezTo>
                  <a:cubicBezTo>
                    <a:pt x="278" y="647"/>
                    <a:pt x="276" y="648"/>
                    <a:pt x="276" y="647"/>
                  </a:cubicBezTo>
                  <a:cubicBezTo>
                    <a:pt x="276" y="646"/>
                    <a:pt x="276" y="645"/>
                    <a:pt x="276" y="644"/>
                  </a:cubicBezTo>
                  <a:cubicBezTo>
                    <a:pt x="276" y="642"/>
                    <a:pt x="274" y="639"/>
                    <a:pt x="272" y="638"/>
                  </a:cubicBezTo>
                  <a:cubicBezTo>
                    <a:pt x="268" y="634"/>
                    <a:pt x="262" y="634"/>
                    <a:pt x="258" y="637"/>
                  </a:cubicBezTo>
                  <a:cubicBezTo>
                    <a:pt x="254" y="639"/>
                    <a:pt x="250" y="644"/>
                    <a:pt x="251" y="653"/>
                  </a:cubicBezTo>
                  <a:cubicBezTo>
                    <a:pt x="251" y="660"/>
                    <a:pt x="256" y="667"/>
                    <a:pt x="261" y="671"/>
                  </a:cubicBezTo>
                  <a:cubicBezTo>
                    <a:pt x="268" y="675"/>
                    <a:pt x="277" y="676"/>
                    <a:pt x="284" y="674"/>
                  </a:cubicBezTo>
                  <a:cubicBezTo>
                    <a:pt x="293" y="672"/>
                    <a:pt x="303" y="667"/>
                    <a:pt x="309" y="656"/>
                  </a:cubicBezTo>
                  <a:cubicBezTo>
                    <a:pt x="314" y="646"/>
                    <a:pt x="318" y="633"/>
                    <a:pt x="315" y="622"/>
                  </a:cubicBezTo>
                  <a:cubicBezTo>
                    <a:pt x="312" y="614"/>
                    <a:pt x="305" y="605"/>
                    <a:pt x="295" y="609"/>
                  </a:cubicBezTo>
                  <a:cubicBezTo>
                    <a:pt x="298" y="600"/>
                    <a:pt x="296" y="591"/>
                    <a:pt x="288" y="585"/>
                  </a:cubicBezTo>
                  <a:cubicBezTo>
                    <a:pt x="282" y="579"/>
                    <a:pt x="275" y="578"/>
                    <a:pt x="267" y="577"/>
                  </a:cubicBezTo>
                  <a:cubicBezTo>
                    <a:pt x="243" y="577"/>
                    <a:pt x="240" y="595"/>
                    <a:pt x="239" y="596"/>
                  </a:cubicBezTo>
                  <a:cubicBezTo>
                    <a:pt x="233" y="589"/>
                    <a:pt x="227" y="589"/>
                    <a:pt x="220" y="590"/>
                  </a:cubicBezTo>
                  <a:cubicBezTo>
                    <a:pt x="213" y="591"/>
                    <a:pt x="208" y="596"/>
                    <a:pt x="203" y="601"/>
                  </a:cubicBezTo>
                  <a:cubicBezTo>
                    <a:pt x="184" y="619"/>
                    <a:pt x="183" y="654"/>
                    <a:pt x="190" y="678"/>
                  </a:cubicBezTo>
                  <a:cubicBezTo>
                    <a:pt x="192" y="686"/>
                    <a:pt x="196" y="693"/>
                    <a:pt x="199" y="701"/>
                  </a:cubicBezTo>
                  <a:cubicBezTo>
                    <a:pt x="199" y="702"/>
                    <a:pt x="199" y="702"/>
                    <a:pt x="200" y="702"/>
                  </a:cubicBezTo>
                  <a:cubicBezTo>
                    <a:pt x="200" y="702"/>
                    <a:pt x="200" y="702"/>
                    <a:pt x="200" y="703"/>
                  </a:cubicBezTo>
                  <a:cubicBezTo>
                    <a:pt x="200" y="703"/>
                    <a:pt x="199" y="703"/>
                    <a:pt x="199" y="702"/>
                  </a:cubicBezTo>
                  <a:cubicBezTo>
                    <a:pt x="198" y="701"/>
                    <a:pt x="197" y="699"/>
                    <a:pt x="196" y="698"/>
                  </a:cubicBezTo>
                  <a:cubicBezTo>
                    <a:pt x="195" y="697"/>
                    <a:pt x="194" y="696"/>
                    <a:pt x="194" y="695"/>
                  </a:cubicBezTo>
                  <a:cubicBezTo>
                    <a:pt x="194" y="695"/>
                    <a:pt x="193" y="695"/>
                    <a:pt x="193" y="695"/>
                  </a:cubicBezTo>
                  <a:cubicBezTo>
                    <a:pt x="193" y="694"/>
                    <a:pt x="193" y="694"/>
                    <a:pt x="193" y="694"/>
                  </a:cubicBezTo>
                  <a:cubicBezTo>
                    <a:pt x="192" y="693"/>
                    <a:pt x="192" y="693"/>
                    <a:pt x="192" y="692"/>
                  </a:cubicBezTo>
                  <a:cubicBezTo>
                    <a:pt x="192" y="692"/>
                    <a:pt x="192" y="692"/>
                    <a:pt x="192" y="692"/>
                  </a:cubicBezTo>
                  <a:cubicBezTo>
                    <a:pt x="191" y="692"/>
                    <a:pt x="192" y="692"/>
                    <a:pt x="192" y="691"/>
                  </a:cubicBezTo>
                  <a:cubicBezTo>
                    <a:pt x="192" y="691"/>
                    <a:pt x="191" y="691"/>
                    <a:pt x="191" y="690"/>
                  </a:cubicBezTo>
                  <a:cubicBezTo>
                    <a:pt x="190" y="690"/>
                    <a:pt x="190" y="689"/>
                    <a:pt x="189" y="688"/>
                  </a:cubicBezTo>
                  <a:cubicBezTo>
                    <a:pt x="188" y="687"/>
                    <a:pt x="188" y="685"/>
                    <a:pt x="187" y="685"/>
                  </a:cubicBezTo>
                  <a:cubicBezTo>
                    <a:pt x="187" y="684"/>
                    <a:pt x="187" y="684"/>
                    <a:pt x="187" y="684"/>
                  </a:cubicBezTo>
                  <a:cubicBezTo>
                    <a:pt x="186" y="683"/>
                    <a:pt x="186" y="683"/>
                    <a:pt x="186" y="683"/>
                  </a:cubicBezTo>
                  <a:cubicBezTo>
                    <a:pt x="186" y="682"/>
                    <a:pt x="185" y="681"/>
                    <a:pt x="185" y="681"/>
                  </a:cubicBezTo>
                  <a:cubicBezTo>
                    <a:pt x="185" y="681"/>
                    <a:pt x="185" y="681"/>
                    <a:pt x="185" y="681"/>
                  </a:cubicBezTo>
                  <a:cubicBezTo>
                    <a:pt x="185" y="680"/>
                    <a:pt x="185" y="680"/>
                    <a:pt x="184" y="679"/>
                  </a:cubicBezTo>
                  <a:cubicBezTo>
                    <a:pt x="184" y="678"/>
                    <a:pt x="183" y="678"/>
                    <a:pt x="183" y="677"/>
                  </a:cubicBezTo>
                  <a:cubicBezTo>
                    <a:pt x="182" y="676"/>
                    <a:pt x="182" y="676"/>
                    <a:pt x="182" y="675"/>
                  </a:cubicBezTo>
                  <a:cubicBezTo>
                    <a:pt x="182" y="674"/>
                    <a:pt x="182" y="674"/>
                    <a:pt x="181" y="674"/>
                  </a:cubicBezTo>
                  <a:cubicBezTo>
                    <a:pt x="181" y="674"/>
                    <a:pt x="181" y="673"/>
                    <a:pt x="181" y="673"/>
                  </a:cubicBezTo>
                  <a:cubicBezTo>
                    <a:pt x="181" y="673"/>
                    <a:pt x="181" y="673"/>
                    <a:pt x="181" y="673"/>
                  </a:cubicBezTo>
                  <a:cubicBezTo>
                    <a:pt x="181" y="673"/>
                    <a:pt x="181" y="673"/>
                    <a:pt x="181" y="673"/>
                  </a:cubicBezTo>
                  <a:cubicBezTo>
                    <a:pt x="181" y="672"/>
                    <a:pt x="181" y="673"/>
                    <a:pt x="180" y="673"/>
                  </a:cubicBezTo>
                  <a:cubicBezTo>
                    <a:pt x="180" y="672"/>
                    <a:pt x="181" y="672"/>
                    <a:pt x="181" y="672"/>
                  </a:cubicBezTo>
                  <a:cubicBezTo>
                    <a:pt x="180" y="672"/>
                    <a:pt x="180" y="672"/>
                    <a:pt x="180" y="671"/>
                  </a:cubicBezTo>
                  <a:cubicBezTo>
                    <a:pt x="180" y="671"/>
                    <a:pt x="180" y="670"/>
                    <a:pt x="179" y="670"/>
                  </a:cubicBezTo>
                  <a:cubicBezTo>
                    <a:pt x="179" y="669"/>
                    <a:pt x="178" y="667"/>
                    <a:pt x="178" y="667"/>
                  </a:cubicBezTo>
                  <a:cubicBezTo>
                    <a:pt x="178" y="666"/>
                    <a:pt x="178" y="666"/>
                    <a:pt x="178" y="666"/>
                  </a:cubicBezTo>
                  <a:cubicBezTo>
                    <a:pt x="178" y="666"/>
                    <a:pt x="177" y="666"/>
                    <a:pt x="177" y="666"/>
                  </a:cubicBezTo>
                  <a:cubicBezTo>
                    <a:pt x="177" y="666"/>
                    <a:pt x="178" y="665"/>
                    <a:pt x="177" y="665"/>
                  </a:cubicBezTo>
                  <a:cubicBezTo>
                    <a:pt x="177" y="665"/>
                    <a:pt x="177" y="665"/>
                    <a:pt x="177" y="665"/>
                  </a:cubicBezTo>
                  <a:cubicBezTo>
                    <a:pt x="177" y="665"/>
                    <a:pt x="177" y="664"/>
                    <a:pt x="177" y="664"/>
                  </a:cubicBezTo>
                  <a:cubicBezTo>
                    <a:pt x="177" y="664"/>
                    <a:pt x="177" y="664"/>
                    <a:pt x="176" y="663"/>
                  </a:cubicBezTo>
                  <a:cubicBezTo>
                    <a:pt x="176" y="663"/>
                    <a:pt x="176" y="662"/>
                    <a:pt x="176" y="661"/>
                  </a:cubicBezTo>
                  <a:cubicBezTo>
                    <a:pt x="175" y="660"/>
                    <a:pt x="175" y="660"/>
                    <a:pt x="175" y="659"/>
                  </a:cubicBezTo>
                  <a:cubicBezTo>
                    <a:pt x="175" y="659"/>
                    <a:pt x="175" y="659"/>
                    <a:pt x="175" y="659"/>
                  </a:cubicBezTo>
                  <a:cubicBezTo>
                    <a:pt x="175" y="658"/>
                    <a:pt x="174" y="658"/>
                    <a:pt x="174" y="658"/>
                  </a:cubicBezTo>
                  <a:cubicBezTo>
                    <a:pt x="174" y="656"/>
                    <a:pt x="173" y="654"/>
                    <a:pt x="173" y="653"/>
                  </a:cubicBezTo>
                  <a:cubicBezTo>
                    <a:pt x="173" y="652"/>
                    <a:pt x="173" y="652"/>
                    <a:pt x="172" y="652"/>
                  </a:cubicBezTo>
                  <a:cubicBezTo>
                    <a:pt x="172" y="651"/>
                    <a:pt x="172" y="650"/>
                    <a:pt x="172" y="650"/>
                  </a:cubicBezTo>
                  <a:cubicBezTo>
                    <a:pt x="172" y="650"/>
                    <a:pt x="172" y="650"/>
                    <a:pt x="172" y="650"/>
                  </a:cubicBezTo>
                  <a:cubicBezTo>
                    <a:pt x="172" y="650"/>
                    <a:pt x="172" y="649"/>
                    <a:pt x="172" y="649"/>
                  </a:cubicBezTo>
                  <a:cubicBezTo>
                    <a:pt x="172" y="649"/>
                    <a:pt x="171" y="648"/>
                    <a:pt x="171" y="648"/>
                  </a:cubicBezTo>
                  <a:cubicBezTo>
                    <a:pt x="171" y="647"/>
                    <a:pt x="170" y="645"/>
                    <a:pt x="170" y="644"/>
                  </a:cubicBezTo>
                  <a:cubicBezTo>
                    <a:pt x="170" y="643"/>
                    <a:pt x="169" y="643"/>
                    <a:pt x="169" y="642"/>
                  </a:cubicBezTo>
                  <a:cubicBezTo>
                    <a:pt x="169" y="641"/>
                    <a:pt x="169" y="641"/>
                    <a:pt x="169" y="641"/>
                  </a:cubicBezTo>
                  <a:cubicBezTo>
                    <a:pt x="168" y="639"/>
                    <a:pt x="168" y="637"/>
                    <a:pt x="168" y="636"/>
                  </a:cubicBezTo>
                  <a:cubicBezTo>
                    <a:pt x="168" y="636"/>
                    <a:pt x="167" y="635"/>
                    <a:pt x="167" y="635"/>
                  </a:cubicBezTo>
                  <a:cubicBezTo>
                    <a:pt x="167" y="634"/>
                    <a:pt x="167" y="635"/>
                    <a:pt x="167" y="635"/>
                  </a:cubicBezTo>
                  <a:cubicBezTo>
                    <a:pt x="167" y="634"/>
                    <a:pt x="167" y="634"/>
                    <a:pt x="167" y="633"/>
                  </a:cubicBezTo>
                  <a:cubicBezTo>
                    <a:pt x="167" y="633"/>
                    <a:pt x="166" y="633"/>
                    <a:pt x="166" y="633"/>
                  </a:cubicBezTo>
                  <a:cubicBezTo>
                    <a:pt x="166" y="631"/>
                    <a:pt x="166" y="631"/>
                    <a:pt x="166" y="630"/>
                  </a:cubicBezTo>
                  <a:cubicBezTo>
                    <a:pt x="166" y="630"/>
                    <a:pt x="166" y="630"/>
                    <a:pt x="166" y="630"/>
                  </a:cubicBezTo>
                  <a:cubicBezTo>
                    <a:pt x="165" y="628"/>
                    <a:pt x="165" y="626"/>
                    <a:pt x="165" y="625"/>
                  </a:cubicBezTo>
                  <a:cubicBezTo>
                    <a:pt x="165" y="623"/>
                    <a:pt x="165" y="621"/>
                    <a:pt x="165" y="621"/>
                  </a:cubicBezTo>
                  <a:cubicBezTo>
                    <a:pt x="164" y="620"/>
                    <a:pt x="165" y="619"/>
                    <a:pt x="164" y="619"/>
                  </a:cubicBezTo>
                  <a:cubicBezTo>
                    <a:pt x="164" y="618"/>
                    <a:pt x="164" y="616"/>
                    <a:pt x="164" y="615"/>
                  </a:cubicBezTo>
                  <a:cubicBezTo>
                    <a:pt x="163" y="613"/>
                    <a:pt x="163" y="612"/>
                    <a:pt x="163" y="611"/>
                  </a:cubicBezTo>
                  <a:cubicBezTo>
                    <a:pt x="163" y="608"/>
                    <a:pt x="162" y="604"/>
                    <a:pt x="162" y="602"/>
                  </a:cubicBezTo>
                  <a:cubicBezTo>
                    <a:pt x="162" y="601"/>
                    <a:pt x="162" y="600"/>
                    <a:pt x="162" y="599"/>
                  </a:cubicBezTo>
                  <a:cubicBezTo>
                    <a:pt x="162" y="597"/>
                    <a:pt x="162" y="596"/>
                    <a:pt x="162" y="595"/>
                  </a:cubicBezTo>
                  <a:cubicBezTo>
                    <a:pt x="162" y="594"/>
                    <a:pt x="162" y="594"/>
                    <a:pt x="162" y="594"/>
                  </a:cubicBezTo>
                  <a:cubicBezTo>
                    <a:pt x="162" y="592"/>
                    <a:pt x="162" y="590"/>
                    <a:pt x="162" y="588"/>
                  </a:cubicBezTo>
                  <a:cubicBezTo>
                    <a:pt x="162" y="588"/>
                    <a:pt x="162" y="587"/>
                    <a:pt x="162" y="587"/>
                  </a:cubicBezTo>
                  <a:cubicBezTo>
                    <a:pt x="161" y="584"/>
                    <a:pt x="162" y="581"/>
                    <a:pt x="162" y="578"/>
                  </a:cubicBezTo>
                  <a:cubicBezTo>
                    <a:pt x="162" y="575"/>
                    <a:pt x="162" y="572"/>
                    <a:pt x="162" y="569"/>
                  </a:cubicBezTo>
                  <a:cubicBezTo>
                    <a:pt x="162" y="569"/>
                    <a:pt x="162" y="569"/>
                    <a:pt x="162" y="568"/>
                  </a:cubicBezTo>
                  <a:cubicBezTo>
                    <a:pt x="163" y="566"/>
                    <a:pt x="162" y="565"/>
                    <a:pt x="163" y="563"/>
                  </a:cubicBezTo>
                  <a:cubicBezTo>
                    <a:pt x="163" y="562"/>
                    <a:pt x="163" y="562"/>
                    <a:pt x="163" y="561"/>
                  </a:cubicBezTo>
                  <a:cubicBezTo>
                    <a:pt x="163" y="560"/>
                    <a:pt x="163" y="558"/>
                    <a:pt x="164" y="558"/>
                  </a:cubicBezTo>
                  <a:cubicBezTo>
                    <a:pt x="164" y="556"/>
                    <a:pt x="164" y="554"/>
                    <a:pt x="164" y="553"/>
                  </a:cubicBezTo>
                  <a:cubicBezTo>
                    <a:pt x="164" y="552"/>
                    <a:pt x="164" y="550"/>
                    <a:pt x="165" y="550"/>
                  </a:cubicBezTo>
                  <a:cubicBezTo>
                    <a:pt x="165" y="548"/>
                    <a:pt x="165" y="547"/>
                    <a:pt x="165" y="546"/>
                  </a:cubicBezTo>
                  <a:cubicBezTo>
                    <a:pt x="165" y="545"/>
                    <a:pt x="165" y="545"/>
                    <a:pt x="165" y="544"/>
                  </a:cubicBezTo>
                  <a:cubicBezTo>
                    <a:pt x="166" y="544"/>
                    <a:pt x="165" y="543"/>
                    <a:pt x="165" y="543"/>
                  </a:cubicBezTo>
                  <a:cubicBezTo>
                    <a:pt x="166" y="542"/>
                    <a:pt x="166" y="542"/>
                    <a:pt x="166" y="542"/>
                  </a:cubicBezTo>
                  <a:cubicBezTo>
                    <a:pt x="166" y="541"/>
                    <a:pt x="166" y="541"/>
                    <a:pt x="166" y="540"/>
                  </a:cubicBezTo>
                  <a:cubicBezTo>
                    <a:pt x="166" y="538"/>
                    <a:pt x="167" y="537"/>
                    <a:pt x="167" y="535"/>
                  </a:cubicBezTo>
                  <a:cubicBezTo>
                    <a:pt x="168" y="532"/>
                    <a:pt x="168" y="530"/>
                    <a:pt x="169" y="527"/>
                  </a:cubicBezTo>
                  <a:cubicBezTo>
                    <a:pt x="169" y="525"/>
                    <a:pt x="170" y="524"/>
                    <a:pt x="170" y="522"/>
                  </a:cubicBezTo>
                  <a:cubicBezTo>
                    <a:pt x="170" y="521"/>
                    <a:pt x="171" y="521"/>
                    <a:pt x="171" y="520"/>
                  </a:cubicBezTo>
                  <a:cubicBezTo>
                    <a:pt x="171" y="519"/>
                    <a:pt x="171" y="518"/>
                    <a:pt x="171" y="518"/>
                  </a:cubicBezTo>
                  <a:cubicBezTo>
                    <a:pt x="172" y="517"/>
                    <a:pt x="172" y="515"/>
                    <a:pt x="173" y="514"/>
                  </a:cubicBezTo>
                  <a:cubicBezTo>
                    <a:pt x="173" y="514"/>
                    <a:pt x="173" y="513"/>
                    <a:pt x="173" y="513"/>
                  </a:cubicBezTo>
                  <a:cubicBezTo>
                    <a:pt x="173" y="512"/>
                    <a:pt x="173" y="512"/>
                    <a:pt x="173" y="512"/>
                  </a:cubicBezTo>
                  <a:cubicBezTo>
                    <a:pt x="174" y="511"/>
                    <a:pt x="173" y="511"/>
                    <a:pt x="174" y="510"/>
                  </a:cubicBezTo>
                  <a:cubicBezTo>
                    <a:pt x="175" y="507"/>
                    <a:pt x="175" y="505"/>
                    <a:pt x="176" y="503"/>
                  </a:cubicBezTo>
                  <a:cubicBezTo>
                    <a:pt x="176" y="502"/>
                    <a:pt x="177" y="502"/>
                    <a:pt x="177" y="501"/>
                  </a:cubicBezTo>
                  <a:cubicBezTo>
                    <a:pt x="177" y="501"/>
                    <a:pt x="177" y="500"/>
                    <a:pt x="177" y="500"/>
                  </a:cubicBezTo>
                  <a:cubicBezTo>
                    <a:pt x="177" y="500"/>
                    <a:pt x="177" y="499"/>
                    <a:pt x="177" y="499"/>
                  </a:cubicBezTo>
                  <a:cubicBezTo>
                    <a:pt x="177" y="499"/>
                    <a:pt x="178" y="499"/>
                    <a:pt x="178" y="498"/>
                  </a:cubicBezTo>
                  <a:cubicBezTo>
                    <a:pt x="178" y="498"/>
                    <a:pt x="178" y="497"/>
                    <a:pt x="179" y="496"/>
                  </a:cubicBezTo>
                  <a:cubicBezTo>
                    <a:pt x="179" y="495"/>
                    <a:pt x="178" y="495"/>
                    <a:pt x="178" y="493"/>
                  </a:cubicBezTo>
                  <a:cubicBezTo>
                    <a:pt x="178" y="492"/>
                    <a:pt x="179" y="492"/>
                    <a:pt x="179" y="491"/>
                  </a:cubicBezTo>
                  <a:cubicBezTo>
                    <a:pt x="179" y="491"/>
                    <a:pt x="180" y="491"/>
                    <a:pt x="180" y="491"/>
                  </a:cubicBezTo>
                  <a:cubicBezTo>
                    <a:pt x="180" y="491"/>
                    <a:pt x="181" y="491"/>
                    <a:pt x="181" y="490"/>
                  </a:cubicBezTo>
                  <a:cubicBezTo>
                    <a:pt x="181" y="490"/>
                    <a:pt x="181" y="489"/>
                    <a:pt x="181" y="489"/>
                  </a:cubicBezTo>
                  <a:cubicBezTo>
                    <a:pt x="181" y="488"/>
                    <a:pt x="181" y="487"/>
                    <a:pt x="182" y="487"/>
                  </a:cubicBezTo>
                  <a:cubicBezTo>
                    <a:pt x="182" y="487"/>
                    <a:pt x="183" y="487"/>
                    <a:pt x="183" y="486"/>
                  </a:cubicBezTo>
                  <a:cubicBezTo>
                    <a:pt x="183" y="485"/>
                    <a:pt x="183" y="485"/>
                    <a:pt x="184" y="484"/>
                  </a:cubicBezTo>
                  <a:cubicBezTo>
                    <a:pt x="184" y="484"/>
                    <a:pt x="184" y="483"/>
                    <a:pt x="184" y="483"/>
                  </a:cubicBezTo>
                  <a:cubicBezTo>
                    <a:pt x="185" y="483"/>
                    <a:pt x="185" y="483"/>
                    <a:pt x="185" y="482"/>
                  </a:cubicBezTo>
                  <a:cubicBezTo>
                    <a:pt x="185" y="482"/>
                    <a:pt x="186" y="482"/>
                    <a:pt x="186" y="482"/>
                  </a:cubicBezTo>
                  <a:cubicBezTo>
                    <a:pt x="186" y="480"/>
                    <a:pt x="188" y="478"/>
                    <a:pt x="189" y="477"/>
                  </a:cubicBezTo>
                  <a:cubicBezTo>
                    <a:pt x="189" y="476"/>
                    <a:pt x="189" y="476"/>
                    <a:pt x="189" y="476"/>
                  </a:cubicBezTo>
                  <a:cubicBezTo>
                    <a:pt x="190" y="476"/>
                    <a:pt x="190" y="476"/>
                    <a:pt x="190" y="476"/>
                  </a:cubicBezTo>
                  <a:cubicBezTo>
                    <a:pt x="191" y="475"/>
                    <a:pt x="191" y="475"/>
                    <a:pt x="191" y="475"/>
                  </a:cubicBezTo>
                  <a:cubicBezTo>
                    <a:pt x="191" y="475"/>
                    <a:pt x="191" y="474"/>
                    <a:pt x="192" y="474"/>
                  </a:cubicBezTo>
                  <a:cubicBezTo>
                    <a:pt x="192" y="473"/>
                    <a:pt x="192" y="472"/>
                    <a:pt x="192" y="472"/>
                  </a:cubicBezTo>
                  <a:cubicBezTo>
                    <a:pt x="192" y="472"/>
                    <a:pt x="193" y="471"/>
                    <a:pt x="193" y="471"/>
                  </a:cubicBezTo>
                  <a:cubicBezTo>
                    <a:pt x="193" y="470"/>
                    <a:pt x="192" y="470"/>
                    <a:pt x="192" y="470"/>
                  </a:cubicBezTo>
                  <a:cubicBezTo>
                    <a:pt x="193" y="469"/>
                    <a:pt x="193" y="470"/>
                    <a:pt x="194" y="470"/>
                  </a:cubicBezTo>
                  <a:cubicBezTo>
                    <a:pt x="194" y="469"/>
                    <a:pt x="194" y="469"/>
                    <a:pt x="194" y="469"/>
                  </a:cubicBezTo>
                  <a:cubicBezTo>
                    <a:pt x="194" y="469"/>
                    <a:pt x="194" y="468"/>
                    <a:pt x="194" y="468"/>
                  </a:cubicBezTo>
                  <a:cubicBezTo>
                    <a:pt x="194" y="468"/>
                    <a:pt x="195" y="467"/>
                    <a:pt x="195" y="467"/>
                  </a:cubicBezTo>
                  <a:cubicBezTo>
                    <a:pt x="195" y="467"/>
                    <a:pt x="196" y="462"/>
                    <a:pt x="196" y="462"/>
                  </a:cubicBezTo>
                  <a:cubicBezTo>
                    <a:pt x="197" y="462"/>
                    <a:pt x="197" y="461"/>
                    <a:pt x="197" y="461"/>
                  </a:cubicBezTo>
                  <a:cubicBezTo>
                    <a:pt x="197" y="460"/>
                    <a:pt x="197" y="459"/>
                    <a:pt x="197" y="459"/>
                  </a:cubicBezTo>
                  <a:cubicBezTo>
                    <a:pt x="198" y="458"/>
                    <a:pt x="199" y="459"/>
                    <a:pt x="199" y="458"/>
                  </a:cubicBezTo>
                  <a:cubicBezTo>
                    <a:pt x="199" y="458"/>
                    <a:pt x="199" y="458"/>
                    <a:pt x="199" y="458"/>
                  </a:cubicBezTo>
                  <a:cubicBezTo>
                    <a:pt x="199" y="457"/>
                    <a:pt x="200" y="457"/>
                    <a:pt x="201" y="457"/>
                  </a:cubicBezTo>
                  <a:cubicBezTo>
                    <a:pt x="201" y="455"/>
                    <a:pt x="203" y="454"/>
                    <a:pt x="203" y="452"/>
                  </a:cubicBezTo>
                  <a:cubicBezTo>
                    <a:pt x="205" y="452"/>
                    <a:pt x="206" y="449"/>
                    <a:pt x="207" y="448"/>
                  </a:cubicBezTo>
                  <a:cubicBezTo>
                    <a:pt x="208" y="448"/>
                    <a:pt x="209" y="448"/>
                    <a:pt x="209" y="447"/>
                  </a:cubicBezTo>
                  <a:cubicBezTo>
                    <a:pt x="210" y="446"/>
                    <a:pt x="211" y="445"/>
                    <a:pt x="212" y="444"/>
                  </a:cubicBezTo>
                  <a:cubicBezTo>
                    <a:pt x="212" y="444"/>
                    <a:pt x="213" y="444"/>
                    <a:pt x="213" y="443"/>
                  </a:cubicBezTo>
                  <a:cubicBezTo>
                    <a:pt x="214" y="443"/>
                    <a:pt x="215" y="442"/>
                    <a:pt x="215" y="442"/>
                  </a:cubicBezTo>
                  <a:cubicBezTo>
                    <a:pt x="216" y="442"/>
                    <a:pt x="215" y="439"/>
                    <a:pt x="216" y="439"/>
                  </a:cubicBezTo>
                  <a:cubicBezTo>
                    <a:pt x="216" y="439"/>
                    <a:pt x="217" y="438"/>
                    <a:pt x="218" y="438"/>
                  </a:cubicBezTo>
                  <a:cubicBezTo>
                    <a:pt x="219" y="438"/>
                    <a:pt x="218" y="438"/>
                    <a:pt x="218" y="438"/>
                  </a:cubicBezTo>
                  <a:cubicBezTo>
                    <a:pt x="219" y="437"/>
                    <a:pt x="219" y="435"/>
                    <a:pt x="219" y="434"/>
                  </a:cubicBezTo>
                  <a:cubicBezTo>
                    <a:pt x="219" y="434"/>
                    <a:pt x="219" y="434"/>
                    <a:pt x="220" y="434"/>
                  </a:cubicBezTo>
                  <a:cubicBezTo>
                    <a:pt x="220" y="433"/>
                    <a:pt x="220" y="435"/>
                    <a:pt x="221" y="434"/>
                  </a:cubicBezTo>
                  <a:cubicBezTo>
                    <a:pt x="221" y="434"/>
                    <a:pt x="221" y="434"/>
                    <a:pt x="221" y="434"/>
                  </a:cubicBezTo>
                  <a:cubicBezTo>
                    <a:pt x="222" y="433"/>
                    <a:pt x="222" y="433"/>
                    <a:pt x="222" y="433"/>
                  </a:cubicBezTo>
                  <a:cubicBezTo>
                    <a:pt x="222" y="433"/>
                    <a:pt x="223" y="433"/>
                    <a:pt x="223" y="433"/>
                  </a:cubicBezTo>
                  <a:cubicBezTo>
                    <a:pt x="224" y="432"/>
                    <a:pt x="223" y="432"/>
                    <a:pt x="224" y="432"/>
                  </a:cubicBezTo>
                  <a:cubicBezTo>
                    <a:pt x="225" y="432"/>
                    <a:pt x="225" y="433"/>
                    <a:pt x="226" y="432"/>
                  </a:cubicBezTo>
                  <a:cubicBezTo>
                    <a:pt x="226" y="432"/>
                    <a:pt x="226" y="431"/>
                    <a:pt x="226" y="430"/>
                  </a:cubicBezTo>
                  <a:cubicBezTo>
                    <a:pt x="226" y="430"/>
                    <a:pt x="226" y="431"/>
                    <a:pt x="226" y="430"/>
                  </a:cubicBezTo>
                  <a:cubicBezTo>
                    <a:pt x="226" y="430"/>
                    <a:pt x="227" y="430"/>
                    <a:pt x="227" y="430"/>
                  </a:cubicBezTo>
                  <a:cubicBezTo>
                    <a:pt x="228" y="429"/>
                    <a:pt x="228" y="428"/>
                    <a:pt x="229" y="427"/>
                  </a:cubicBezTo>
                  <a:cubicBezTo>
                    <a:pt x="229" y="427"/>
                    <a:pt x="230" y="426"/>
                    <a:pt x="230" y="425"/>
                  </a:cubicBezTo>
                  <a:cubicBezTo>
                    <a:pt x="230" y="425"/>
                    <a:pt x="231" y="425"/>
                    <a:pt x="231" y="425"/>
                  </a:cubicBezTo>
                  <a:cubicBezTo>
                    <a:pt x="232" y="424"/>
                    <a:pt x="232" y="424"/>
                    <a:pt x="232" y="424"/>
                  </a:cubicBezTo>
                  <a:cubicBezTo>
                    <a:pt x="233" y="423"/>
                    <a:pt x="234" y="422"/>
                    <a:pt x="235" y="422"/>
                  </a:cubicBezTo>
                  <a:cubicBezTo>
                    <a:pt x="236" y="421"/>
                    <a:pt x="237" y="422"/>
                    <a:pt x="238" y="421"/>
                  </a:cubicBezTo>
                  <a:cubicBezTo>
                    <a:pt x="239" y="421"/>
                    <a:pt x="239" y="420"/>
                    <a:pt x="239" y="421"/>
                  </a:cubicBezTo>
                  <a:cubicBezTo>
                    <a:pt x="240" y="421"/>
                    <a:pt x="240" y="423"/>
                    <a:pt x="240" y="423"/>
                  </a:cubicBezTo>
                  <a:cubicBezTo>
                    <a:pt x="240" y="423"/>
                    <a:pt x="241" y="423"/>
                    <a:pt x="241" y="423"/>
                  </a:cubicBezTo>
                  <a:cubicBezTo>
                    <a:pt x="241" y="423"/>
                    <a:pt x="242" y="424"/>
                    <a:pt x="242" y="423"/>
                  </a:cubicBezTo>
                  <a:cubicBezTo>
                    <a:pt x="243" y="423"/>
                    <a:pt x="243" y="423"/>
                    <a:pt x="243" y="422"/>
                  </a:cubicBezTo>
                  <a:cubicBezTo>
                    <a:pt x="243" y="422"/>
                    <a:pt x="244" y="422"/>
                    <a:pt x="244" y="422"/>
                  </a:cubicBezTo>
                  <a:cubicBezTo>
                    <a:pt x="245" y="422"/>
                    <a:pt x="245" y="422"/>
                    <a:pt x="246" y="421"/>
                  </a:cubicBezTo>
                  <a:cubicBezTo>
                    <a:pt x="246" y="421"/>
                    <a:pt x="247" y="421"/>
                    <a:pt x="247" y="421"/>
                  </a:cubicBezTo>
                  <a:cubicBezTo>
                    <a:pt x="247" y="421"/>
                    <a:pt x="247" y="421"/>
                    <a:pt x="247" y="420"/>
                  </a:cubicBezTo>
                  <a:cubicBezTo>
                    <a:pt x="248" y="420"/>
                    <a:pt x="248" y="420"/>
                    <a:pt x="249" y="420"/>
                  </a:cubicBezTo>
                  <a:cubicBezTo>
                    <a:pt x="249" y="420"/>
                    <a:pt x="250" y="420"/>
                    <a:pt x="250" y="419"/>
                  </a:cubicBezTo>
                  <a:cubicBezTo>
                    <a:pt x="250" y="419"/>
                    <a:pt x="251" y="419"/>
                    <a:pt x="251" y="419"/>
                  </a:cubicBezTo>
                  <a:cubicBezTo>
                    <a:pt x="251" y="419"/>
                    <a:pt x="251" y="419"/>
                    <a:pt x="252" y="419"/>
                  </a:cubicBezTo>
                  <a:cubicBezTo>
                    <a:pt x="252" y="419"/>
                    <a:pt x="252" y="419"/>
                    <a:pt x="252" y="419"/>
                  </a:cubicBezTo>
                  <a:cubicBezTo>
                    <a:pt x="252" y="419"/>
                    <a:pt x="253" y="418"/>
                    <a:pt x="253" y="418"/>
                  </a:cubicBezTo>
                  <a:cubicBezTo>
                    <a:pt x="254" y="418"/>
                    <a:pt x="254" y="418"/>
                    <a:pt x="254" y="418"/>
                  </a:cubicBezTo>
                  <a:cubicBezTo>
                    <a:pt x="255" y="417"/>
                    <a:pt x="255" y="418"/>
                    <a:pt x="256" y="418"/>
                  </a:cubicBezTo>
                  <a:cubicBezTo>
                    <a:pt x="256" y="418"/>
                    <a:pt x="256" y="418"/>
                    <a:pt x="257" y="418"/>
                  </a:cubicBezTo>
                  <a:cubicBezTo>
                    <a:pt x="258" y="417"/>
                    <a:pt x="258" y="417"/>
                    <a:pt x="258" y="417"/>
                  </a:cubicBezTo>
                  <a:cubicBezTo>
                    <a:pt x="259" y="417"/>
                    <a:pt x="259" y="418"/>
                    <a:pt x="260" y="417"/>
                  </a:cubicBezTo>
                  <a:cubicBezTo>
                    <a:pt x="260" y="417"/>
                    <a:pt x="261" y="417"/>
                    <a:pt x="261" y="417"/>
                  </a:cubicBezTo>
                  <a:cubicBezTo>
                    <a:pt x="261" y="417"/>
                    <a:pt x="262" y="418"/>
                    <a:pt x="263" y="418"/>
                  </a:cubicBezTo>
                  <a:cubicBezTo>
                    <a:pt x="264" y="417"/>
                    <a:pt x="265" y="418"/>
                    <a:pt x="267" y="418"/>
                  </a:cubicBezTo>
                  <a:cubicBezTo>
                    <a:pt x="267" y="418"/>
                    <a:pt x="268" y="418"/>
                    <a:pt x="268" y="417"/>
                  </a:cubicBezTo>
                  <a:cubicBezTo>
                    <a:pt x="269" y="417"/>
                    <a:pt x="270" y="417"/>
                    <a:pt x="270" y="417"/>
                  </a:cubicBezTo>
                  <a:cubicBezTo>
                    <a:pt x="270" y="417"/>
                    <a:pt x="271" y="417"/>
                    <a:pt x="271" y="417"/>
                  </a:cubicBezTo>
                  <a:cubicBezTo>
                    <a:pt x="271" y="416"/>
                    <a:pt x="271" y="416"/>
                    <a:pt x="271" y="416"/>
                  </a:cubicBezTo>
                  <a:cubicBezTo>
                    <a:pt x="272" y="416"/>
                    <a:pt x="271" y="416"/>
                    <a:pt x="271" y="416"/>
                  </a:cubicBezTo>
                  <a:cubicBezTo>
                    <a:pt x="271" y="416"/>
                    <a:pt x="271" y="415"/>
                    <a:pt x="271" y="415"/>
                  </a:cubicBezTo>
                  <a:cubicBezTo>
                    <a:pt x="271" y="415"/>
                    <a:pt x="271" y="415"/>
                    <a:pt x="271" y="415"/>
                  </a:cubicBezTo>
                  <a:cubicBezTo>
                    <a:pt x="274" y="415"/>
                    <a:pt x="274" y="415"/>
                    <a:pt x="274" y="415"/>
                  </a:cubicBezTo>
                  <a:cubicBezTo>
                    <a:pt x="275" y="415"/>
                    <a:pt x="275" y="416"/>
                    <a:pt x="276" y="416"/>
                  </a:cubicBezTo>
                  <a:cubicBezTo>
                    <a:pt x="277" y="416"/>
                    <a:pt x="278" y="416"/>
                    <a:pt x="278" y="417"/>
                  </a:cubicBezTo>
                  <a:cubicBezTo>
                    <a:pt x="278" y="417"/>
                    <a:pt x="278" y="416"/>
                    <a:pt x="279" y="416"/>
                  </a:cubicBezTo>
                  <a:cubicBezTo>
                    <a:pt x="279" y="417"/>
                    <a:pt x="281" y="416"/>
                    <a:pt x="282" y="416"/>
                  </a:cubicBezTo>
                  <a:cubicBezTo>
                    <a:pt x="282" y="417"/>
                    <a:pt x="283" y="417"/>
                    <a:pt x="283" y="417"/>
                  </a:cubicBezTo>
                  <a:cubicBezTo>
                    <a:pt x="283" y="418"/>
                    <a:pt x="284" y="418"/>
                    <a:pt x="284" y="419"/>
                  </a:cubicBezTo>
                  <a:cubicBezTo>
                    <a:pt x="284" y="420"/>
                    <a:pt x="285" y="419"/>
                    <a:pt x="285" y="420"/>
                  </a:cubicBezTo>
                  <a:cubicBezTo>
                    <a:pt x="283" y="420"/>
                    <a:pt x="282" y="419"/>
                    <a:pt x="282" y="418"/>
                  </a:cubicBezTo>
                  <a:cubicBezTo>
                    <a:pt x="281" y="418"/>
                    <a:pt x="281" y="419"/>
                    <a:pt x="280" y="419"/>
                  </a:cubicBezTo>
                  <a:cubicBezTo>
                    <a:pt x="280" y="418"/>
                    <a:pt x="280" y="418"/>
                    <a:pt x="280" y="418"/>
                  </a:cubicBezTo>
                  <a:cubicBezTo>
                    <a:pt x="278" y="417"/>
                    <a:pt x="276" y="418"/>
                    <a:pt x="275" y="417"/>
                  </a:cubicBezTo>
                  <a:cubicBezTo>
                    <a:pt x="274" y="417"/>
                    <a:pt x="274" y="417"/>
                    <a:pt x="273" y="417"/>
                  </a:cubicBezTo>
                  <a:cubicBezTo>
                    <a:pt x="273" y="417"/>
                    <a:pt x="272" y="418"/>
                    <a:pt x="272" y="418"/>
                  </a:cubicBezTo>
                  <a:cubicBezTo>
                    <a:pt x="272" y="418"/>
                    <a:pt x="272" y="418"/>
                    <a:pt x="272" y="418"/>
                  </a:cubicBezTo>
                  <a:cubicBezTo>
                    <a:pt x="272" y="418"/>
                    <a:pt x="273" y="419"/>
                    <a:pt x="273" y="419"/>
                  </a:cubicBezTo>
                  <a:cubicBezTo>
                    <a:pt x="273" y="419"/>
                    <a:pt x="274" y="420"/>
                    <a:pt x="274" y="420"/>
                  </a:cubicBezTo>
                  <a:cubicBezTo>
                    <a:pt x="275" y="420"/>
                    <a:pt x="275" y="420"/>
                    <a:pt x="276" y="420"/>
                  </a:cubicBezTo>
                  <a:cubicBezTo>
                    <a:pt x="276" y="420"/>
                    <a:pt x="277" y="420"/>
                    <a:pt x="277" y="420"/>
                  </a:cubicBezTo>
                  <a:cubicBezTo>
                    <a:pt x="278" y="420"/>
                    <a:pt x="278" y="420"/>
                    <a:pt x="278" y="420"/>
                  </a:cubicBezTo>
                  <a:cubicBezTo>
                    <a:pt x="278" y="421"/>
                    <a:pt x="279" y="421"/>
                    <a:pt x="279" y="421"/>
                  </a:cubicBezTo>
                  <a:cubicBezTo>
                    <a:pt x="280" y="422"/>
                    <a:pt x="280" y="421"/>
                    <a:pt x="281" y="421"/>
                  </a:cubicBezTo>
                  <a:cubicBezTo>
                    <a:pt x="282" y="421"/>
                    <a:pt x="283" y="422"/>
                    <a:pt x="283" y="422"/>
                  </a:cubicBezTo>
                  <a:cubicBezTo>
                    <a:pt x="284" y="422"/>
                    <a:pt x="284" y="422"/>
                    <a:pt x="284" y="422"/>
                  </a:cubicBezTo>
                  <a:cubicBezTo>
                    <a:pt x="284" y="422"/>
                    <a:pt x="285" y="422"/>
                    <a:pt x="285" y="422"/>
                  </a:cubicBezTo>
                  <a:cubicBezTo>
                    <a:pt x="285" y="423"/>
                    <a:pt x="285" y="423"/>
                    <a:pt x="286" y="423"/>
                  </a:cubicBezTo>
                  <a:cubicBezTo>
                    <a:pt x="286" y="423"/>
                    <a:pt x="283" y="424"/>
                    <a:pt x="283" y="424"/>
                  </a:cubicBezTo>
                  <a:cubicBezTo>
                    <a:pt x="284" y="424"/>
                    <a:pt x="284" y="424"/>
                    <a:pt x="285" y="424"/>
                  </a:cubicBezTo>
                  <a:cubicBezTo>
                    <a:pt x="285" y="424"/>
                    <a:pt x="285" y="424"/>
                    <a:pt x="286" y="425"/>
                  </a:cubicBezTo>
                  <a:cubicBezTo>
                    <a:pt x="286" y="425"/>
                    <a:pt x="286" y="425"/>
                    <a:pt x="286" y="425"/>
                  </a:cubicBezTo>
                  <a:cubicBezTo>
                    <a:pt x="286" y="425"/>
                    <a:pt x="286" y="425"/>
                    <a:pt x="286" y="425"/>
                  </a:cubicBezTo>
                  <a:cubicBezTo>
                    <a:pt x="286" y="425"/>
                    <a:pt x="287" y="425"/>
                    <a:pt x="287" y="425"/>
                  </a:cubicBezTo>
                  <a:cubicBezTo>
                    <a:pt x="287" y="425"/>
                    <a:pt x="288" y="426"/>
                    <a:pt x="288" y="426"/>
                  </a:cubicBezTo>
                  <a:cubicBezTo>
                    <a:pt x="289" y="426"/>
                    <a:pt x="289" y="427"/>
                    <a:pt x="290" y="428"/>
                  </a:cubicBezTo>
                  <a:cubicBezTo>
                    <a:pt x="290" y="428"/>
                    <a:pt x="290" y="428"/>
                    <a:pt x="290" y="428"/>
                  </a:cubicBezTo>
                  <a:cubicBezTo>
                    <a:pt x="291" y="428"/>
                    <a:pt x="291" y="428"/>
                    <a:pt x="291" y="428"/>
                  </a:cubicBezTo>
                  <a:cubicBezTo>
                    <a:pt x="294" y="430"/>
                    <a:pt x="297" y="435"/>
                    <a:pt x="297" y="435"/>
                  </a:cubicBezTo>
                  <a:cubicBezTo>
                    <a:pt x="297" y="436"/>
                    <a:pt x="298" y="436"/>
                    <a:pt x="298" y="436"/>
                  </a:cubicBezTo>
                  <a:cubicBezTo>
                    <a:pt x="298" y="436"/>
                    <a:pt x="299" y="436"/>
                    <a:pt x="299" y="437"/>
                  </a:cubicBezTo>
                  <a:cubicBezTo>
                    <a:pt x="300" y="437"/>
                    <a:pt x="299" y="439"/>
                    <a:pt x="300" y="439"/>
                  </a:cubicBezTo>
                  <a:cubicBezTo>
                    <a:pt x="300" y="439"/>
                    <a:pt x="299" y="439"/>
                    <a:pt x="300" y="440"/>
                  </a:cubicBezTo>
                  <a:cubicBezTo>
                    <a:pt x="301" y="440"/>
                    <a:pt x="301" y="440"/>
                    <a:pt x="301" y="440"/>
                  </a:cubicBezTo>
                  <a:cubicBezTo>
                    <a:pt x="301" y="441"/>
                    <a:pt x="302" y="440"/>
                    <a:pt x="302" y="440"/>
                  </a:cubicBezTo>
                  <a:cubicBezTo>
                    <a:pt x="302" y="441"/>
                    <a:pt x="302" y="444"/>
                    <a:pt x="303" y="444"/>
                  </a:cubicBezTo>
                  <a:cubicBezTo>
                    <a:pt x="304" y="444"/>
                    <a:pt x="305" y="450"/>
                    <a:pt x="305" y="451"/>
                  </a:cubicBezTo>
                  <a:cubicBezTo>
                    <a:pt x="307" y="456"/>
                    <a:pt x="308" y="461"/>
                    <a:pt x="308" y="467"/>
                  </a:cubicBezTo>
                  <a:cubicBezTo>
                    <a:pt x="308" y="476"/>
                    <a:pt x="305" y="485"/>
                    <a:pt x="299" y="493"/>
                  </a:cubicBezTo>
                  <a:cubicBezTo>
                    <a:pt x="293" y="499"/>
                    <a:pt x="286" y="501"/>
                    <a:pt x="278" y="501"/>
                  </a:cubicBezTo>
                  <a:cubicBezTo>
                    <a:pt x="277" y="501"/>
                    <a:pt x="267" y="498"/>
                    <a:pt x="270" y="498"/>
                  </a:cubicBezTo>
                  <a:cubicBezTo>
                    <a:pt x="282" y="495"/>
                    <a:pt x="286" y="491"/>
                    <a:pt x="287" y="483"/>
                  </a:cubicBezTo>
                  <a:cubicBezTo>
                    <a:pt x="288" y="480"/>
                    <a:pt x="287" y="467"/>
                    <a:pt x="277" y="458"/>
                  </a:cubicBezTo>
                  <a:cubicBezTo>
                    <a:pt x="258" y="439"/>
                    <a:pt x="222" y="449"/>
                    <a:pt x="211" y="479"/>
                  </a:cubicBezTo>
                  <a:cubicBezTo>
                    <a:pt x="202" y="505"/>
                    <a:pt x="210" y="544"/>
                    <a:pt x="253" y="556"/>
                  </a:cubicBezTo>
                  <a:cubicBezTo>
                    <a:pt x="315" y="573"/>
                    <a:pt x="339" y="545"/>
                    <a:pt x="340" y="525"/>
                  </a:cubicBezTo>
                  <a:cubicBezTo>
                    <a:pt x="341" y="525"/>
                    <a:pt x="350" y="529"/>
                    <a:pt x="363" y="523"/>
                  </a:cubicBezTo>
                  <a:cubicBezTo>
                    <a:pt x="377" y="517"/>
                    <a:pt x="387" y="505"/>
                    <a:pt x="393" y="492"/>
                  </a:cubicBezTo>
                  <a:cubicBezTo>
                    <a:pt x="396" y="485"/>
                    <a:pt x="397" y="477"/>
                    <a:pt x="398" y="470"/>
                  </a:cubicBezTo>
                  <a:cubicBezTo>
                    <a:pt x="399" y="454"/>
                    <a:pt x="395" y="431"/>
                    <a:pt x="379" y="424"/>
                  </a:cubicBezTo>
                  <a:cubicBezTo>
                    <a:pt x="378" y="423"/>
                    <a:pt x="368" y="419"/>
                    <a:pt x="367" y="421"/>
                  </a:cubicBezTo>
                  <a:cubicBezTo>
                    <a:pt x="367" y="421"/>
                    <a:pt x="390" y="387"/>
                    <a:pt x="336" y="359"/>
                  </a:cubicBezTo>
                  <a:cubicBezTo>
                    <a:pt x="336" y="359"/>
                    <a:pt x="334" y="358"/>
                    <a:pt x="331" y="356"/>
                  </a:cubicBezTo>
                  <a:cubicBezTo>
                    <a:pt x="330" y="356"/>
                    <a:pt x="329" y="356"/>
                    <a:pt x="328" y="356"/>
                  </a:cubicBezTo>
                  <a:cubicBezTo>
                    <a:pt x="327" y="355"/>
                    <a:pt x="328" y="355"/>
                    <a:pt x="327" y="355"/>
                  </a:cubicBezTo>
                  <a:cubicBezTo>
                    <a:pt x="326" y="355"/>
                    <a:pt x="326" y="355"/>
                    <a:pt x="326" y="354"/>
                  </a:cubicBezTo>
                  <a:cubicBezTo>
                    <a:pt x="326" y="354"/>
                    <a:pt x="325" y="354"/>
                    <a:pt x="325" y="354"/>
                  </a:cubicBezTo>
                  <a:cubicBezTo>
                    <a:pt x="325" y="354"/>
                    <a:pt x="324" y="354"/>
                    <a:pt x="324" y="354"/>
                  </a:cubicBezTo>
                  <a:cubicBezTo>
                    <a:pt x="322" y="354"/>
                    <a:pt x="322" y="354"/>
                    <a:pt x="321" y="354"/>
                  </a:cubicBezTo>
                  <a:cubicBezTo>
                    <a:pt x="321" y="353"/>
                    <a:pt x="321" y="354"/>
                    <a:pt x="321" y="354"/>
                  </a:cubicBezTo>
                  <a:cubicBezTo>
                    <a:pt x="321" y="354"/>
                    <a:pt x="320" y="353"/>
                    <a:pt x="320" y="353"/>
                  </a:cubicBezTo>
                  <a:cubicBezTo>
                    <a:pt x="319" y="353"/>
                    <a:pt x="319" y="353"/>
                    <a:pt x="318" y="353"/>
                  </a:cubicBezTo>
                  <a:cubicBezTo>
                    <a:pt x="318" y="353"/>
                    <a:pt x="317" y="352"/>
                    <a:pt x="317" y="352"/>
                  </a:cubicBezTo>
                  <a:cubicBezTo>
                    <a:pt x="317" y="352"/>
                    <a:pt x="316" y="352"/>
                    <a:pt x="316" y="353"/>
                  </a:cubicBezTo>
                  <a:cubicBezTo>
                    <a:pt x="316" y="353"/>
                    <a:pt x="316" y="352"/>
                    <a:pt x="316" y="352"/>
                  </a:cubicBezTo>
                  <a:cubicBezTo>
                    <a:pt x="314" y="352"/>
                    <a:pt x="313" y="351"/>
                    <a:pt x="313" y="351"/>
                  </a:cubicBezTo>
                  <a:cubicBezTo>
                    <a:pt x="310" y="352"/>
                    <a:pt x="307" y="351"/>
                    <a:pt x="305" y="351"/>
                  </a:cubicBezTo>
                  <a:cubicBezTo>
                    <a:pt x="305" y="351"/>
                    <a:pt x="305" y="351"/>
                    <a:pt x="304" y="351"/>
                  </a:cubicBezTo>
                  <a:cubicBezTo>
                    <a:pt x="304" y="352"/>
                    <a:pt x="304" y="351"/>
                    <a:pt x="303" y="352"/>
                  </a:cubicBezTo>
                  <a:cubicBezTo>
                    <a:pt x="302" y="352"/>
                    <a:pt x="300" y="351"/>
                    <a:pt x="300" y="351"/>
                  </a:cubicBezTo>
                  <a:cubicBezTo>
                    <a:pt x="300" y="351"/>
                    <a:pt x="300" y="352"/>
                    <a:pt x="299" y="352"/>
                  </a:cubicBezTo>
                  <a:cubicBezTo>
                    <a:pt x="299" y="351"/>
                    <a:pt x="297" y="352"/>
                    <a:pt x="296" y="351"/>
                  </a:cubicBezTo>
                  <a:cubicBezTo>
                    <a:pt x="296" y="352"/>
                    <a:pt x="294" y="352"/>
                    <a:pt x="293" y="352"/>
                  </a:cubicBezTo>
                  <a:cubicBezTo>
                    <a:pt x="293" y="352"/>
                    <a:pt x="293" y="352"/>
                    <a:pt x="293" y="353"/>
                  </a:cubicBezTo>
                  <a:cubicBezTo>
                    <a:pt x="293" y="353"/>
                    <a:pt x="293" y="352"/>
                    <a:pt x="292" y="352"/>
                  </a:cubicBezTo>
                  <a:cubicBezTo>
                    <a:pt x="292" y="353"/>
                    <a:pt x="293" y="353"/>
                    <a:pt x="293" y="353"/>
                  </a:cubicBezTo>
                  <a:cubicBezTo>
                    <a:pt x="294" y="353"/>
                    <a:pt x="294" y="353"/>
                    <a:pt x="296" y="353"/>
                  </a:cubicBezTo>
                  <a:cubicBezTo>
                    <a:pt x="296" y="353"/>
                    <a:pt x="297" y="353"/>
                    <a:pt x="297" y="353"/>
                  </a:cubicBezTo>
                  <a:cubicBezTo>
                    <a:pt x="298" y="353"/>
                    <a:pt x="299" y="353"/>
                    <a:pt x="300" y="352"/>
                  </a:cubicBezTo>
                  <a:cubicBezTo>
                    <a:pt x="301" y="353"/>
                    <a:pt x="302" y="353"/>
                    <a:pt x="303" y="353"/>
                  </a:cubicBezTo>
                  <a:cubicBezTo>
                    <a:pt x="303" y="353"/>
                    <a:pt x="303" y="353"/>
                    <a:pt x="303" y="353"/>
                  </a:cubicBezTo>
                  <a:cubicBezTo>
                    <a:pt x="304" y="353"/>
                    <a:pt x="304" y="354"/>
                    <a:pt x="304" y="354"/>
                  </a:cubicBezTo>
                  <a:cubicBezTo>
                    <a:pt x="304" y="354"/>
                    <a:pt x="304" y="354"/>
                    <a:pt x="305" y="354"/>
                  </a:cubicBezTo>
                  <a:cubicBezTo>
                    <a:pt x="306" y="353"/>
                    <a:pt x="307" y="354"/>
                    <a:pt x="307" y="354"/>
                  </a:cubicBezTo>
                  <a:cubicBezTo>
                    <a:pt x="309" y="354"/>
                    <a:pt x="310" y="354"/>
                    <a:pt x="310" y="354"/>
                  </a:cubicBezTo>
                  <a:cubicBezTo>
                    <a:pt x="310" y="355"/>
                    <a:pt x="311" y="354"/>
                    <a:pt x="312" y="354"/>
                  </a:cubicBezTo>
                  <a:cubicBezTo>
                    <a:pt x="313" y="355"/>
                    <a:pt x="313" y="355"/>
                    <a:pt x="314" y="355"/>
                  </a:cubicBezTo>
                  <a:cubicBezTo>
                    <a:pt x="315" y="356"/>
                    <a:pt x="315" y="355"/>
                    <a:pt x="316" y="356"/>
                  </a:cubicBezTo>
                  <a:cubicBezTo>
                    <a:pt x="318" y="356"/>
                    <a:pt x="317" y="357"/>
                    <a:pt x="319" y="356"/>
                  </a:cubicBezTo>
                  <a:cubicBezTo>
                    <a:pt x="323" y="357"/>
                    <a:pt x="323" y="355"/>
                    <a:pt x="325" y="357"/>
                  </a:cubicBezTo>
                  <a:cubicBezTo>
                    <a:pt x="326" y="357"/>
                    <a:pt x="330" y="359"/>
                    <a:pt x="330" y="359"/>
                  </a:cubicBezTo>
                  <a:cubicBezTo>
                    <a:pt x="330" y="360"/>
                    <a:pt x="330" y="360"/>
                    <a:pt x="330" y="360"/>
                  </a:cubicBezTo>
                  <a:cubicBezTo>
                    <a:pt x="329" y="359"/>
                    <a:pt x="327" y="359"/>
                    <a:pt x="325" y="359"/>
                  </a:cubicBezTo>
                  <a:cubicBezTo>
                    <a:pt x="325" y="359"/>
                    <a:pt x="323" y="358"/>
                    <a:pt x="323" y="358"/>
                  </a:cubicBezTo>
                  <a:cubicBezTo>
                    <a:pt x="322" y="358"/>
                    <a:pt x="322" y="357"/>
                    <a:pt x="321" y="357"/>
                  </a:cubicBezTo>
                  <a:cubicBezTo>
                    <a:pt x="320" y="357"/>
                    <a:pt x="318" y="358"/>
                    <a:pt x="316" y="357"/>
                  </a:cubicBezTo>
                  <a:cubicBezTo>
                    <a:pt x="316" y="357"/>
                    <a:pt x="315" y="358"/>
                    <a:pt x="314" y="357"/>
                  </a:cubicBezTo>
                  <a:cubicBezTo>
                    <a:pt x="313" y="357"/>
                    <a:pt x="312" y="357"/>
                    <a:pt x="310" y="357"/>
                  </a:cubicBezTo>
                  <a:cubicBezTo>
                    <a:pt x="309" y="357"/>
                    <a:pt x="309" y="356"/>
                    <a:pt x="308" y="356"/>
                  </a:cubicBezTo>
                  <a:cubicBezTo>
                    <a:pt x="306" y="357"/>
                    <a:pt x="304" y="357"/>
                    <a:pt x="302" y="357"/>
                  </a:cubicBezTo>
                  <a:cubicBezTo>
                    <a:pt x="302" y="357"/>
                    <a:pt x="301" y="357"/>
                    <a:pt x="301" y="357"/>
                  </a:cubicBezTo>
                  <a:cubicBezTo>
                    <a:pt x="301" y="357"/>
                    <a:pt x="301" y="358"/>
                    <a:pt x="300" y="358"/>
                  </a:cubicBezTo>
                  <a:cubicBezTo>
                    <a:pt x="298" y="358"/>
                    <a:pt x="298" y="358"/>
                    <a:pt x="298" y="358"/>
                  </a:cubicBezTo>
                  <a:cubicBezTo>
                    <a:pt x="297" y="359"/>
                    <a:pt x="299" y="358"/>
                    <a:pt x="299" y="359"/>
                  </a:cubicBezTo>
                  <a:cubicBezTo>
                    <a:pt x="299" y="359"/>
                    <a:pt x="301" y="360"/>
                    <a:pt x="300" y="360"/>
                  </a:cubicBezTo>
                  <a:cubicBezTo>
                    <a:pt x="299" y="360"/>
                    <a:pt x="299" y="361"/>
                    <a:pt x="298" y="361"/>
                  </a:cubicBezTo>
                  <a:cubicBezTo>
                    <a:pt x="298" y="360"/>
                    <a:pt x="298" y="360"/>
                    <a:pt x="297" y="360"/>
                  </a:cubicBezTo>
                  <a:cubicBezTo>
                    <a:pt x="297" y="360"/>
                    <a:pt x="297" y="361"/>
                    <a:pt x="297" y="361"/>
                  </a:cubicBezTo>
                  <a:cubicBezTo>
                    <a:pt x="295" y="360"/>
                    <a:pt x="295" y="359"/>
                    <a:pt x="294" y="359"/>
                  </a:cubicBezTo>
                  <a:cubicBezTo>
                    <a:pt x="294" y="360"/>
                    <a:pt x="295" y="359"/>
                    <a:pt x="295" y="361"/>
                  </a:cubicBezTo>
                  <a:cubicBezTo>
                    <a:pt x="294" y="361"/>
                    <a:pt x="293" y="361"/>
                    <a:pt x="292" y="361"/>
                  </a:cubicBezTo>
                  <a:cubicBezTo>
                    <a:pt x="292" y="360"/>
                    <a:pt x="292" y="359"/>
                    <a:pt x="291" y="358"/>
                  </a:cubicBezTo>
                  <a:cubicBezTo>
                    <a:pt x="288" y="358"/>
                    <a:pt x="288" y="358"/>
                    <a:pt x="288" y="358"/>
                  </a:cubicBezTo>
                  <a:cubicBezTo>
                    <a:pt x="287" y="359"/>
                    <a:pt x="287" y="359"/>
                    <a:pt x="287" y="360"/>
                  </a:cubicBezTo>
                  <a:cubicBezTo>
                    <a:pt x="287" y="360"/>
                    <a:pt x="287" y="361"/>
                    <a:pt x="287" y="362"/>
                  </a:cubicBezTo>
                  <a:cubicBezTo>
                    <a:pt x="287" y="362"/>
                    <a:pt x="286" y="362"/>
                    <a:pt x="286" y="362"/>
                  </a:cubicBezTo>
                  <a:cubicBezTo>
                    <a:pt x="285" y="360"/>
                    <a:pt x="287" y="360"/>
                    <a:pt x="286" y="359"/>
                  </a:cubicBezTo>
                  <a:cubicBezTo>
                    <a:pt x="284" y="359"/>
                    <a:pt x="285" y="360"/>
                    <a:pt x="283" y="360"/>
                  </a:cubicBezTo>
                  <a:cubicBezTo>
                    <a:pt x="283" y="360"/>
                    <a:pt x="282" y="360"/>
                    <a:pt x="281" y="360"/>
                  </a:cubicBezTo>
                  <a:cubicBezTo>
                    <a:pt x="281" y="360"/>
                    <a:pt x="281" y="361"/>
                    <a:pt x="280" y="361"/>
                  </a:cubicBezTo>
                  <a:cubicBezTo>
                    <a:pt x="280" y="361"/>
                    <a:pt x="279" y="360"/>
                    <a:pt x="279" y="361"/>
                  </a:cubicBezTo>
                  <a:cubicBezTo>
                    <a:pt x="279" y="360"/>
                    <a:pt x="279" y="361"/>
                    <a:pt x="279" y="361"/>
                  </a:cubicBezTo>
                  <a:cubicBezTo>
                    <a:pt x="277" y="361"/>
                    <a:pt x="276" y="360"/>
                    <a:pt x="275" y="360"/>
                  </a:cubicBezTo>
                  <a:cubicBezTo>
                    <a:pt x="274" y="361"/>
                    <a:pt x="274" y="362"/>
                    <a:pt x="272" y="363"/>
                  </a:cubicBezTo>
                  <a:cubicBezTo>
                    <a:pt x="270" y="363"/>
                    <a:pt x="269" y="364"/>
                    <a:pt x="267" y="363"/>
                  </a:cubicBezTo>
                  <a:cubicBezTo>
                    <a:pt x="267" y="364"/>
                    <a:pt x="267" y="365"/>
                    <a:pt x="266" y="365"/>
                  </a:cubicBezTo>
                  <a:cubicBezTo>
                    <a:pt x="266" y="364"/>
                    <a:pt x="264" y="364"/>
                    <a:pt x="264" y="364"/>
                  </a:cubicBezTo>
                  <a:cubicBezTo>
                    <a:pt x="263" y="363"/>
                    <a:pt x="264" y="365"/>
                    <a:pt x="263" y="364"/>
                  </a:cubicBezTo>
                  <a:cubicBezTo>
                    <a:pt x="263" y="364"/>
                    <a:pt x="262" y="364"/>
                    <a:pt x="262" y="363"/>
                  </a:cubicBezTo>
                  <a:cubicBezTo>
                    <a:pt x="262" y="363"/>
                    <a:pt x="263" y="363"/>
                    <a:pt x="263" y="363"/>
                  </a:cubicBezTo>
                  <a:cubicBezTo>
                    <a:pt x="263" y="363"/>
                    <a:pt x="263" y="362"/>
                    <a:pt x="263" y="362"/>
                  </a:cubicBezTo>
                  <a:cubicBezTo>
                    <a:pt x="264" y="361"/>
                    <a:pt x="265" y="360"/>
                    <a:pt x="266" y="360"/>
                  </a:cubicBezTo>
                  <a:cubicBezTo>
                    <a:pt x="266" y="359"/>
                    <a:pt x="267" y="359"/>
                    <a:pt x="267" y="358"/>
                  </a:cubicBezTo>
                  <a:cubicBezTo>
                    <a:pt x="265" y="357"/>
                    <a:pt x="264" y="360"/>
                    <a:pt x="262" y="359"/>
                  </a:cubicBezTo>
                  <a:cubicBezTo>
                    <a:pt x="262" y="359"/>
                    <a:pt x="262" y="359"/>
                    <a:pt x="262" y="359"/>
                  </a:cubicBezTo>
                  <a:cubicBezTo>
                    <a:pt x="262" y="359"/>
                    <a:pt x="261" y="359"/>
                    <a:pt x="261" y="360"/>
                  </a:cubicBezTo>
                  <a:cubicBezTo>
                    <a:pt x="261" y="360"/>
                    <a:pt x="261" y="361"/>
                    <a:pt x="260" y="361"/>
                  </a:cubicBezTo>
                  <a:cubicBezTo>
                    <a:pt x="259" y="361"/>
                    <a:pt x="259" y="361"/>
                    <a:pt x="259" y="361"/>
                  </a:cubicBezTo>
                  <a:cubicBezTo>
                    <a:pt x="258" y="363"/>
                    <a:pt x="260" y="362"/>
                    <a:pt x="261" y="363"/>
                  </a:cubicBezTo>
                  <a:cubicBezTo>
                    <a:pt x="261" y="363"/>
                    <a:pt x="261" y="365"/>
                    <a:pt x="261" y="365"/>
                  </a:cubicBezTo>
                  <a:cubicBezTo>
                    <a:pt x="261" y="365"/>
                    <a:pt x="261" y="366"/>
                    <a:pt x="261" y="366"/>
                  </a:cubicBezTo>
                  <a:cubicBezTo>
                    <a:pt x="260" y="366"/>
                    <a:pt x="260" y="366"/>
                    <a:pt x="260" y="366"/>
                  </a:cubicBezTo>
                  <a:cubicBezTo>
                    <a:pt x="259" y="367"/>
                    <a:pt x="260" y="367"/>
                    <a:pt x="259" y="367"/>
                  </a:cubicBezTo>
                  <a:cubicBezTo>
                    <a:pt x="258" y="367"/>
                    <a:pt x="258" y="367"/>
                    <a:pt x="258" y="367"/>
                  </a:cubicBezTo>
                  <a:cubicBezTo>
                    <a:pt x="257" y="366"/>
                    <a:pt x="256" y="365"/>
                    <a:pt x="256" y="364"/>
                  </a:cubicBezTo>
                  <a:cubicBezTo>
                    <a:pt x="257" y="364"/>
                    <a:pt x="257" y="363"/>
                    <a:pt x="258" y="363"/>
                  </a:cubicBezTo>
                  <a:cubicBezTo>
                    <a:pt x="258" y="363"/>
                    <a:pt x="258" y="363"/>
                    <a:pt x="259" y="362"/>
                  </a:cubicBezTo>
                  <a:cubicBezTo>
                    <a:pt x="259" y="361"/>
                    <a:pt x="258" y="361"/>
                    <a:pt x="258" y="360"/>
                  </a:cubicBezTo>
                  <a:cubicBezTo>
                    <a:pt x="257" y="360"/>
                    <a:pt x="257" y="361"/>
                    <a:pt x="256" y="361"/>
                  </a:cubicBezTo>
                  <a:cubicBezTo>
                    <a:pt x="254" y="361"/>
                    <a:pt x="253" y="362"/>
                    <a:pt x="251" y="361"/>
                  </a:cubicBezTo>
                  <a:cubicBezTo>
                    <a:pt x="250" y="362"/>
                    <a:pt x="250" y="363"/>
                    <a:pt x="250" y="364"/>
                  </a:cubicBezTo>
                  <a:cubicBezTo>
                    <a:pt x="250" y="364"/>
                    <a:pt x="249" y="365"/>
                    <a:pt x="248" y="365"/>
                  </a:cubicBezTo>
                  <a:cubicBezTo>
                    <a:pt x="247" y="364"/>
                    <a:pt x="247" y="362"/>
                    <a:pt x="245" y="362"/>
                  </a:cubicBezTo>
                  <a:cubicBezTo>
                    <a:pt x="245" y="364"/>
                    <a:pt x="246" y="364"/>
                    <a:pt x="246" y="365"/>
                  </a:cubicBezTo>
                  <a:cubicBezTo>
                    <a:pt x="246" y="366"/>
                    <a:pt x="246" y="366"/>
                    <a:pt x="246" y="366"/>
                  </a:cubicBezTo>
                  <a:cubicBezTo>
                    <a:pt x="245" y="366"/>
                    <a:pt x="245" y="366"/>
                    <a:pt x="245" y="366"/>
                  </a:cubicBezTo>
                  <a:cubicBezTo>
                    <a:pt x="245" y="366"/>
                    <a:pt x="244" y="366"/>
                    <a:pt x="243" y="366"/>
                  </a:cubicBezTo>
                  <a:cubicBezTo>
                    <a:pt x="243" y="367"/>
                    <a:pt x="243" y="367"/>
                    <a:pt x="243" y="367"/>
                  </a:cubicBezTo>
                  <a:cubicBezTo>
                    <a:pt x="242" y="367"/>
                    <a:pt x="242" y="369"/>
                    <a:pt x="242" y="369"/>
                  </a:cubicBezTo>
                  <a:cubicBezTo>
                    <a:pt x="242" y="368"/>
                    <a:pt x="241" y="368"/>
                    <a:pt x="241" y="367"/>
                  </a:cubicBezTo>
                  <a:cubicBezTo>
                    <a:pt x="242" y="365"/>
                    <a:pt x="241" y="364"/>
                    <a:pt x="240" y="364"/>
                  </a:cubicBezTo>
                  <a:cubicBezTo>
                    <a:pt x="240" y="365"/>
                    <a:pt x="240" y="367"/>
                    <a:pt x="240" y="369"/>
                  </a:cubicBezTo>
                  <a:cubicBezTo>
                    <a:pt x="241" y="369"/>
                    <a:pt x="242" y="370"/>
                    <a:pt x="241" y="371"/>
                  </a:cubicBezTo>
                  <a:cubicBezTo>
                    <a:pt x="240" y="371"/>
                    <a:pt x="240" y="370"/>
                    <a:pt x="239" y="370"/>
                  </a:cubicBezTo>
                  <a:cubicBezTo>
                    <a:pt x="238" y="370"/>
                    <a:pt x="238" y="372"/>
                    <a:pt x="237" y="372"/>
                  </a:cubicBezTo>
                  <a:cubicBezTo>
                    <a:pt x="237" y="371"/>
                    <a:pt x="237" y="370"/>
                    <a:pt x="236" y="370"/>
                  </a:cubicBezTo>
                  <a:cubicBezTo>
                    <a:pt x="235" y="371"/>
                    <a:pt x="236" y="371"/>
                    <a:pt x="236" y="372"/>
                  </a:cubicBezTo>
                  <a:cubicBezTo>
                    <a:pt x="235" y="372"/>
                    <a:pt x="234" y="373"/>
                    <a:pt x="233" y="373"/>
                  </a:cubicBezTo>
                  <a:cubicBezTo>
                    <a:pt x="233" y="374"/>
                    <a:pt x="233" y="375"/>
                    <a:pt x="233" y="375"/>
                  </a:cubicBezTo>
                  <a:cubicBezTo>
                    <a:pt x="233" y="375"/>
                    <a:pt x="232" y="374"/>
                    <a:pt x="232" y="374"/>
                  </a:cubicBezTo>
                  <a:cubicBezTo>
                    <a:pt x="231" y="375"/>
                    <a:pt x="232" y="376"/>
                    <a:pt x="231" y="376"/>
                  </a:cubicBezTo>
                  <a:cubicBezTo>
                    <a:pt x="230" y="375"/>
                    <a:pt x="230" y="374"/>
                    <a:pt x="228" y="375"/>
                  </a:cubicBezTo>
                  <a:cubicBezTo>
                    <a:pt x="228" y="376"/>
                    <a:pt x="229" y="378"/>
                    <a:pt x="228" y="379"/>
                  </a:cubicBezTo>
                  <a:cubicBezTo>
                    <a:pt x="227" y="378"/>
                    <a:pt x="227" y="378"/>
                    <a:pt x="225" y="378"/>
                  </a:cubicBezTo>
                  <a:cubicBezTo>
                    <a:pt x="225" y="378"/>
                    <a:pt x="225" y="379"/>
                    <a:pt x="224" y="379"/>
                  </a:cubicBezTo>
                  <a:cubicBezTo>
                    <a:pt x="224" y="379"/>
                    <a:pt x="224" y="380"/>
                    <a:pt x="224" y="380"/>
                  </a:cubicBezTo>
                  <a:cubicBezTo>
                    <a:pt x="223" y="380"/>
                    <a:pt x="222" y="380"/>
                    <a:pt x="221" y="381"/>
                  </a:cubicBezTo>
                  <a:cubicBezTo>
                    <a:pt x="221" y="382"/>
                    <a:pt x="222" y="382"/>
                    <a:pt x="222" y="384"/>
                  </a:cubicBezTo>
                  <a:cubicBezTo>
                    <a:pt x="221" y="384"/>
                    <a:pt x="221" y="383"/>
                    <a:pt x="220" y="383"/>
                  </a:cubicBezTo>
                  <a:cubicBezTo>
                    <a:pt x="219" y="384"/>
                    <a:pt x="218" y="384"/>
                    <a:pt x="218" y="385"/>
                  </a:cubicBezTo>
                  <a:cubicBezTo>
                    <a:pt x="217" y="384"/>
                    <a:pt x="217" y="384"/>
                    <a:pt x="217" y="384"/>
                  </a:cubicBezTo>
                  <a:cubicBezTo>
                    <a:pt x="217" y="384"/>
                    <a:pt x="217" y="384"/>
                    <a:pt x="217" y="384"/>
                  </a:cubicBezTo>
                  <a:cubicBezTo>
                    <a:pt x="218" y="383"/>
                    <a:pt x="219" y="382"/>
                    <a:pt x="220" y="383"/>
                  </a:cubicBezTo>
                  <a:cubicBezTo>
                    <a:pt x="220" y="381"/>
                    <a:pt x="222" y="381"/>
                    <a:pt x="222" y="380"/>
                  </a:cubicBezTo>
                  <a:cubicBezTo>
                    <a:pt x="223" y="379"/>
                    <a:pt x="221" y="379"/>
                    <a:pt x="221" y="377"/>
                  </a:cubicBezTo>
                  <a:cubicBezTo>
                    <a:pt x="224" y="378"/>
                    <a:pt x="224" y="378"/>
                    <a:pt x="224" y="378"/>
                  </a:cubicBezTo>
                  <a:cubicBezTo>
                    <a:pt x="224" y="377"/>
                    <a:pt x="224" y="376"/>
                    <a:pt x="225" y="376"/>
                  </a:cubicBezTo>
                  <a:cubicBezTo>
                    <a:pt x="226" y="376"/>
                    <a:pt x="226" y="376"/>
                    <a:pt x="226" y="376"/>
                  </a:cubicBezTo>
                  <a:cubicBezTo>
                    <a:pt x="227" y="374"/>
                    <a:pt x="229" y="374"/>
                    <a:pt x="229" y="373"/>
                  </a:cubicBezTo>
                  <a:cubicBezTo>
                    <a:pt x="231" y="373"/>
                    <a:pt x="231" y="372"/>
                    <a:pt x="231" y="372"/>
                  </a:cubicBezTo>
                  <a:cubicBezTo>
                    <a:pt x="231" y="372"/>
                    <a:pt x="233" y="372"/>
                    <a:pt x="233" y="372"/>
                  </a:cubicBezTo>
                  <a:cubicBezTo>
                    <a:pt x="233" y="372"/>
                    <a:pt x="233" y="371"/>
                    <a:pt x="234" y="370"/>
                  </a:cubicBezTo>
                  <a:cubicBezTo>
                    <a:pt x="231" y="369"/>
                    <a:pt x="229" y="370"/>
                    <a:pt x="228" y="372"/>
                  </a:cubicBezTo>
                  <a:cubicBezTo>
                    <a:pt x="227" y="372"/>
                    <a:pt x="227" y="373"/>
                    <a:pt x="226" y="372"/>
                  </a:cubicBezTo>
                  <a:cubicBezTo>
                    <a:pt x="226" y="372"/>
                    <a:pt x="226" y="372"/>
                    <a:pt x="225" y="372"/>
                  </a:cubicBezTo>
                  <a:cubicBezTo>
                    <a:pt x="224" y="373"/>
                    <a:pt x="225" y="375"/>
                    <a:pt x="224" y="375"/>
                  </a:cubicBezTo>
                  <a:cubicBezTo>
                    <a:pt x="222" y="375"/>
                    <a:pt x="222" y="376"/>
                    <a:pt x="220" y="375"/>
                  </a:cubicBezTo>
                  <a:cubicBezTo>
                    <a:pt x="220" y="376"/>
                    <a:pt x="221" y="377"/>
                    <a:pt x="220" y="377"/>
                  </a:cubicBezTo>
                  <a:cubicBezTo>
                    <a:pt x="217" y="377"/>
                    <a:pt x="217" y="379"/>
                    <a:pt x="214" y="379"/>
                  </a:cubicBezTo>
                  <a:cubicBezTo>
                    <a:pt x="214" y="380"/>
                    <a:pt x="214" y="381"/>
                    <a:pt x="213" y="381"/>
                  </a:cubicBezTo>
                  <a:cubicBezTo>
                    <a:pt x="212" y="381"/>
                    <a:pt x="212" y="382"/>
                    <a:pt x="211" y="382"/>
                  </a:cubicBezTo>
                  <a:cubicBezTo>
                    <a:pt x="211" y="383"/>
                    <a:pt x="210" y="383"/>
                    <a:pt x="210" y="384"/>
                  </a:cubicBezTo>
                  <a:cubicBezTo>
                    <a:pt x="209" y="385"/>
                    <a:pt x="208" y="387"/>
                    <a:pt x="207" y="388"/>
                  </a:cubicBezTo>
                  <a:cubicBezTo>
                    <a:pt x="205" y="388"/>
                    <a:pt x="205" y="390"/>
                    <a:pt x="203" y="390"/>
                  </a:cubicBezTo>
                  <a:cubicBezTo>
                    <a:pt x="203" y="391"/>
                    <a:pt x="203" y="392"/>
                    <a:pt x="202" y="392"/>
                  </a:cubicBezTo>
                  <a:cubicBezTo>
                    <a:pt x="201" y="393"/>
                    <a:pt x="201" y="394"/>
                    <a:pt x="200" y="395"/>
                  </a:cubicBezTo>
                  <a:cubicBezTo>
                    <a:pt x="199" y="395"/>
                    <a:pt x="199" y="395"/>
                    <a:pt x="198" y="395"/>
                  </a:cubicBezTo>
                  <a:cubicBezTo>
                    <a:pt x="198" y="397"/>
                    <a:pt x="197" y="397"/>
                    <a:pt x="196" y="398"/>
                  </a:cubicBezTo>
                  <a:cubicBezTo>
                    <a:pt x="196" y="398"/>
                    <a:pt x="195" y="399"/>
                    <a:pt x="195" y="399"/>
                  </a:cubicBezTo>
                  <a:cubicBezTo>
                    <a:pt x="195" y="399"/>
                    <a:pt x="194" y="400"/>
                    <a:pt x="194" y="401"/>
                  </a:cubicBezTo>
                  <a:cubicBezTo>
                    <a:pt x="193" y="400"/>
                    <a:pt x="193" y="402"/>
                    <a:pt x="192" y="402"/>
                  </a:cubicBezTo>
                  <a:cubicBezTo>
                    <a:pt x="192" y="402"/>
                    <a:pt x="192" y="402"/>
                    <a:pt x="192" y="402"/>
                  </a:cubicBezTo>
                  <a:cubicBezTo>
                    <a:pt x="191" y="401"/>
                    <a:pt x="190" y="403"/>
                    <a:pt x="191" y="404"/>
                  </a:cubicBezTo>
                  <a:cubicBezTo>
                    <a:pt x="191" y="403"/>
                    <a:pt x="191" y="404"/>
                    <a:pt x="191" y="404"/>
                  </a:cubicBezTo>
                  <a:cubicBezTo>
                    <a:pt x="191" y="404"/>
                    <a:pt x="192" y="404"/>
                    <a:pt x="192" y="404"/>
                  </a:cubicBezTo>
                  <a:cubicBezTo>
                    <a:pt x="193" y="403"/>
                    <a:pt x="193" y="403"/>
                    <a:pt x="193" y="402"/>
                  </a:cubicBezTo>
                  <a:cubicBezTo>
                    <a:pt x="194" y="402"/>
                    <a:pt x="194" y="402"/>
                    <a:pt x="195" y="402"/>
                  </a:cubicBezTo>
                  <a:cubicBezTo>
                    <a:pt x="195" y="402"/>
                    <a:pt x="195" y="402"/>
                    <a:pt x="195" y="401"/>
                  </a:cubicBezTo>
                  <a:cubicBezTo>
                    <a:pt x="195" y="401"/>
                    <a:pt x="195" y="401"/>
                    <a:pt x="196" y="401"/>
                  </a:cubicBezTo>
                  <a:cubicBezTo>
                    <a:pt x="196" y="400"/>
                    <a:pt x="197" y="399"/>
                    <a:pt x="197" y="399"/>
                  </a:cubicBezTo>
                  <a:cubicBezTo>
                    <a:pt x="197" y="399"/>
                    <a:pt x="198" y="399"/>
                    <a:pt x="198" y="398"/>
                  </a:cubicBezTo>
                  <a:cubicBezTo>
                    <a:pt x="199" y="398"/>
                    <a:pt x="199" y="397"/>
                    <a:pt x="199" y="397"/>
                  </a:cubicBezTo>
                  <a:cubicBezTo>
                    <a:pt x="201" y="396"/>
                    <a:pt x="201" y="395"/>
                    <a:pt x="202" y="394"/>
                  </a:cubicBezTo>
                  <a:cubicBezTo>
                    <a:pt x="204" y="394"/>
                    <a:pt x="203" y="392"/>
                    <a:pt x="204" y="392"/>
                  </a:cubicBezTo>
                  <a:cubicBezTo>
                    <a:pt x="205" y="392"/>
                    <a:pt x="205" y="391"/>
                    <a:pt x="205" y="391"/>
                  </a:cubicBezTo>
                  <a:cubicBezTo>
                    <a:pt x="206" y="391"/>
                    <a:pt x="207" y="389"/>
                    <a:pt x="208" y="389"/>
                  </a:cubicBezTo>
                  <a:cubicBezTo>
                    <a:pt x="209" y="389"/>
                    <a:pt x="209" y="391"/>
                    <a:pt x="210" y="390"/>
                  </a:cubicBezTo>
                  <a:cubicBezTo>
                    <a:pt x="210" y="389"/>
                    <a:pt x="212" y="389"/>
                    <a:pt x="211" y="388"/>
                  </a:cubicBezTo>
                  <a:cubicBezTo>
                    <a:pt x="211" y="387"/>
                    <a:pt x="210" y="389"/>
                    <a:pt x="210" y="387"/>
                  </a:cubicBezTo>
                  <a:cubicBezTo>
                    <a:pt x="210" y="386"/>
                    <a:pt x="210" y="386"/>
                    <a:pt x="212" y="386"/>
                  </a:cubicBezTo>
                  <a:cubicBezTo>
                    <a:pt x="212" y="385"/>
                    <a:pt x="213" y="385"/>
                    <a:pt x="213" y="385"/>
                  </a:cubicBezTo>
                  <a:cubicBezTo>
                    <a:pt x="213" y="385"/>
                    <a:pt x="213" y="384"/>
                    <a:pt x="213" y="384"/>
                  </a:cubicBezTo>
                  <a:cubicBezTo>
                    <a:pt x="214" y="385"/>
                    <a:pt x="214" y="386"/>
                    <a:pt x="215" y="386"/>
                  </a:cubicBezTo>
                  <a:cubicBezTo>
                    <a:pt x="215" y="385"/>
                    <a:pt x="215" y="385"/>
                    <a:pt x="215" y="385"/>
                  </a:cubicBezTo>
                  <a:cubicBezTo>
                    <a:pt x="215" y="386"/>
                    <a:pt x="215" y="388"/>
                    <a:pt x="214" y="389"/>
                  </a:cubicBezTo>
                  <a:cubicBezTo>
                    <a:pt x="212" y="389"/>
                    <a:pt x="212" y="389"/>
                    <a:pt x="212" y="389"/>
                  </a:cubicBezTo>
                  <a:cubicBezTo>
                    <a:pt x="210" y="391"/>
                    <a:pt x="207" y="392"/>
                    <a:pt x="205" y="394"/>
                  </a:cubicBezTo>
                  <a:cubicBezTo>
                    <a:pt x="204" y="395"/>
                    <a:pt x="202" y="394"/>
                    <a:pt x="202" y="395"/>
                  </a:cubicBezTo>
                  <a:cubicBezTo>
                    <a:pt x="202" y="395"/>
                    <a:pt x="202" y="396"/>
                    <a:pt x="201" y="396"/>
                  </a:cubicBezTo>
                  <a:cubicBezTo>
                    <a:pt x="201" y="397"/>
                    <a:pt x="202" y="399"/>
                    <a:pt x="202" y="399"/>
                  </a:cubicBezTo>
                  <a:cubicBezTo>
                    <a:pt x="203" y="400"/>
                    <a:pt x="203" y="400"/>
                    <a:pt x="203" y="401"/>
                  </a:cubicBezTo>
                  <a:cubicBezTo>
                    <a:pt x="202" y="402"/>
                    <a:pt x="202" y="401"/>
                    <a:pt x="200" y="401"/>
                  </a:cubicBezTo>
                  <a:cubicBezTo>
                    <a:pt x="200" y="401"/>
                    <a:pt x="199" y="402"/>
                    <a:pt x="199" y="402"/>
                  </a:cubicBezTo>
                  <a:cubicBezTo>
                    <a:pt x="198" y="402"/>
                    <a:pt x="197" y="401"/>
                    <a:pt x="196" y="401"/>
                  </a:cubicBezTo>
                  <a:cubicBezTo>
                    <a:pt x="195" y="402"/>
                    <a:pt x="196" y="403"/>
                    <a:pt x="196" y="405"/>
                  </a:cubicBezTo>
                  <a:cubicBezTo>
                    <a:pt x="195" y="405"/>
                    <a:pt x="195" y="404"/>
                    <a:pt x="194" y="405"/>
                  </a:cubicBezTo>
                  <a:cubicBezTo>
                    <a:pt x="194" y="405"/>
                    <a:pt x="195" y="406"/>
                    <a:pt x="194" y="407"/>
                  </a:cubicBezTo>
                  <a:cubicBezTo>
                    <a:pt x="194" y="408"/>
                    <a:pt x="193" y="408"/>
                    <a:pt x="193" y="408"/>
                  </a:cubicBezTo>
                  <a:cubicBezTo>
                    <a:pt x="192" y="409"/>
                    <a:pt x="193" y="410"/>
                    <a:pt x="192" y="410"/>
                  </a:cubicBezTo>
                  <a:cubicBezTo>
                    <a:pt x="191" y="409"/>
                    <a:pt x="190" y="409"/>
                    <a:pt x="188" y="409"/>
                  </a:cubicBezTo>
                  <a:cubicBezTo>
                    <a:pt x="188" y="411"/>
                    <a:pt x="187" y="411"/>
                    <a:pt x="187" y="412"/>
                  </a:cubicBezTo>
                  <a:cubicBezTo>
                    <a:pt x="186" y="413"/>
                    <a:pt x="185" y="413"/>
                    <a:pt x="184" y="414"/>
                  </a:cubicBezTo>
                  <a:cubicBezTo>
                    <a:pt x="184" y="414"/>
                    <a:pt x="184" y="415"/>
                    <a:pt x="183" y="415"/>
                  </a:cubicBezTo>
                  <a:cubicBezTo>
                    <a:pt x="183" y="417"/>
                    <a:pt x="183" y="416"/>
                    <a:pt x="183" y="417"/>
                  </a:cubicBezTo>
                  <a:cubicBezTo>
                    <a:pt x="181" y="418"/>
                    <a:pt x="181" y="420"/>
                    <a:pt x="179" y="420"/>
                  </a:cubicBezTo>
                  <a:cubicBezTo>
                    <a:pt x="179" y="422"/>
                    <a:pt x="178" y="423"/>
                    <a:pt x="177" y="424"/>
                  </a:cubicBezTo>
                  <a:cubicBezTo>
                    <a:pt x="177" y="424"/>
                    <a:pt x="177" y="424"/>
                    <a:pt x="177" y="425"/>
                  </a:cubicBezTo>
                  <a:cubicBezTo>
                    <a:pt x="177" y="425"/>
                    <a:pt x="177" y="425"/>
                    <a:pt x="177" y="425"/>
                  </a:cubicBezTo>
                  <a:cubicBezTo>
                    <a:pt x="177" y="426"/>
                    <a:pt x="177" y="427"/>
                    <a:pt x="176" y="427"/>
                  </a:cubicBezTo>
                  <a:cubicBezTo>
                    <a:pt x="175" y="427"/>
                    <a:pt x="175" y="425"/>
                    <a:pt x="175" y="425"/>
                  </a:cubicBezTo>
                  <a:cubicBezTo>
                    <a:pt x="175" y="425"/>
                    <a:pt x="175" y="425"/>
                    <a:pt x="174" y="425"/>
                  </a:cubicBezTo>
                  <a:cubicBezTo>
                    <a:pt x="174" y="427"/>
                    <a:pt x="176" y="428"/>
                    <a:pt x="175" y="430"/>
                  </a:cubicBezTo>
                  <a:cubicBezTo>
                    <a:pt x="174" y="429"/>
                    <a:pt x="174" y="430"/>
                    <a:pt x="173" y="430"/>
                  </a:cubicBezTo>
                  <a:cubicBezTo>
                    <a:pt x="173" y="431"/>
                    <a:pt x="174" y="432"/>
                    <a:pt x="173" y="432"/>
                  </a:cubicBezTo>
                  <a:cubicBezTo>
                    <a:pt x="172" y="432"/>
                    <a:pt x="173" y="430"/>
                    <a:pt x="171" y="430"/>
                  </a:cubicBezTo>
                  <a:cubicBezTo>
                    <a:pt x="171" y="430"/>
                    <a:pt x="171" y="430"/>
                    <a:pt x="171" y="430"/>
                  </a:cubicBezTo>
                  <a:cubicBezTo>
                    <a:pt x="171" y="432"/>
                    <a:pt x="172" y="432"/>
                    <a:pt x="172" y="433"/>
                  </a:cubicBezTo>
                  <a:cubicBezTo>
                    <a:pt x="171" y="434"/>
                    <a:pt x="170" y="435"/>
                    <a:pt x="170" y="437"/>
                  </a:cubicBezTo>
                  <a:cubicBezTo>
                    <a:pt x="170" y="437"/>
                    <a:pt x="170" y="437"/>
                    <a:pt x="169" y="437"/>
                  </a:cubicBezTo>
                  <a:cubicBezTo>
                    <a:pt x="169" y="438"/>
                    <a:pt x="170" y="439"/>
                    <a:pt x="169" y="439"/>
                  </a:cubicBezTo>
                  <a:cubicBezTo>
                    <a:pt x="168" y="439"/>
                    <a:pt x="167" y="438"/>
                    <a:pt x="166" y="439"/>
                  </a:cubicBezTo>
                  <a:cubicBezTo>
                    <a:pt x="166" y="441"/>
                    <a:pt x="167" y="442"/>
                    <a:pt x="167" y="443"/>
                  </a:cubicBezTo>
                  <a:cubicBezTo>
                    <a:pt x="166" y="443"/>
                    <a:pt x="166" y="444"/>
                    <a:pt x="164" y="444"/>
                  </a:cubicBezTo>
                  <a:cubicBezTo>
                    <a:pt x="164" y="446"/>
                    <a:pt x="163" y="446"/>
                    <a:pt x="163" y="446"/>
                  </a:cubicBezTo>
                  <a:cubicBezTo>
                    <a:pt x="162" y="447"/>
                    <a:pt x="163" y="448"/>
                    <a:pt x="162" y="448"/>
                  </a:cubicBezTo>
                  <a:cubicBezTo>
                    <a:pt x="162" y="449"/>
                    <a:pt x="160" y="449"/>
                    <a:pt x="160" y="449"/>
                  </a:cubicBezTo>
                  <a:cubicBezTo>
                    <a:pt x="161" y="448"/>
                    <a:pt x="161" y="447"/>
                    <a:pt x="161" y="446"/>
                  </a:cubicBezTo>
                  <a:cubicBezTo>
                    <a:pt x="161" y="445"/>
                    <a:pt x="160" y="445"/>
                    <a:pt x="160" y="443"/>
                  </a:cubicBezTo>
                  <a:cubicBezTo>
                    <a:pt x="161" y="444"/>
                    <a:pt x="161" y="444"/>
                    <a:pt x="162" y="443"/>
                  </a:cubicBezTo>
                  <a:cubicBezTo>
                    <a:pt x="162" y="442"/>
                    <a:pt x="163" y="442"/>
                    <a:pt x="163" y="441"/>
                  </a:cubicBezTo>
                  <a:cubicBezTo>
                    <a:pt x="163" y="441"/>
                    <a:pt x="164" y="441"/>
                    <a:pt x="164" y="440"/>
                  </a:cubicBezTo>
                  <a:cubicBezTo>
                    <a:pt x="164" y="438"/>
                    <a:pt x="165" y="438"/>
                    <a:pt x="165" y="437"/>
                  </a:cubicBezTo>
                  <a:cubicBezTo>
                    <a:pt x="166" y="437"/>
                    <a:pt x="166" y="436"/>
                    <a:pt x="166" y="436"/>
                  </a:cubicBezTo>
                  <a:cubicBezTo>
                    <a:pt x="166" y="436"/>
                    <a:pt x="167" y="436"/>
                    <a:pt x="167" y="436"/>
                  </a:cubicBezTo>
                  <a:cubicBezTo>
                    <a:pt x="167" y="436"/>
                    <a:pt x="167" y="435"/>
                    <a:pt x="167" y="435"/>
                  </a:cubicBezTo>
                  <a:cubicBezTo>
                    <a:pt x="168" y="434"/>
                    <a:pt x="169" y="434"/>
                    <a:pt x="169" y="433"/>
                  </a:cubicBezTo>
                  <a:cubicBezTo>
                    <a:pt x="169" y="432"/>
                    <a:pt x="169" y="432"/>
                    <a:pt x="168" y="431"/>
                  </a:cubicBezTo>
                  <a:cubicBezTo>
                    <a:pt x="166" y="432"/>
                    <a:pt x="165" y="433"/>
                    <a:pt x="165" y="436"/>
                  </a:cubicBezTo>
                  <a:cubicBezTo>
                    <a:pt x="164" y="436"/>
                    <a:pt x="163" y="437"/>
                    <a:pt x="162" y="437"/>
                  </a:cubicBezTo>
                  <a:cubicBezTo>
                    <a:pt x="162" y="437"/>
                    <a:pt x="162" y="438"/>
                    <a:pt x="162" y="438"/>
                  </a:cubicBezTo>
                  <a:cubicBezTo>
                    <a:pt x="162" y="439"/>
                    <a:pt x="163" y="439"/>
                    <a:pt x="162" y="440"/>
                  </a:cubicBezTo>
                  <a:cubicBezTo>
                    <a:pt x="161" y="440"/>
                    <a:pt x="160" y="441"/>
                    <a:pt x="159" y="442"/>
                  </a:cubicBezTo>
                  <a:cubicBezTo>
                    <a:pt x="159" y="442"/>
                    <a:pt x="159" y="443"/>
                    <a:pt x="159" y="443"/>
                  </a:cubicBezTo>
                  <a:cubicBezTo>
                    <a:pt x="158" y="442"/>
                    <a:pt x="159" y="444"/>
                    <a:pt x="158" y="444"/>
                  </a:cubicBezTo>
                  <a:cubicBezTo>
                    <a:pt x="158" y="446"/>
                    <a:pt x="158" y="446"/>
                    <a:pt x="158" y="446"/>
                  </a:cubicBezTo>
                  <a:cubicBezTo>
                    <a:pt x="158" y="446"/>
                    <a:pt x="157" y="446"/>
                    <a:pt x="157" y="447"/>
                  </a:cubicBezTo>
                  <a:cubicBezTo>
                    <a:pt x="157" y="447"/>
                    <a:pt x="156" y="447"/>
                    <a:pt x="156" y="447"/>
                  </a:cubicBezTo>
                  <a:cubicBezTo>
                    <a:pt x="156" y="448"/>
                    <a:pt x="155" y="448"/>
                    <a:pt x="155" y="449"/>
                  </a:cubicBezTo>
                  <a:cubicBezTo>
                    <a:pt x="155" y="449"/>
                    <a:pt x="155" y="450"/>
                    <a:pt x="155" y="450"/>
                  </a:cubicBezTo>
                  <a:cubicBezTo>
                    <a:pt x="155" y="450"/>
                    <a:pt x="155" y="450"/>
                    <a:pt x="155" y="450"/>
                  </a:cubicBezTo>
                  <a:cubicBezTo>
                    <a:pt x="155" y="450"/>
                    <a:pt x="155" y="450"/>
                    <a:pt x="155" y="450"/>
                  </a:cubicBezTo>
                  <a:cubicBezTo>
                    <a:pt x="154" y="450"/>
                    <a:pt x="154" y="450"/>
                    <a:pt x="154" y="451"/>
                  </a:cubicBezTo>
                  <a:cubicBezTo>
                    <a:pt x="154" y="451"/>
                    <a:pt x="154" y="451"/>
                    <a:pt x="154" y="451"/>
                  </a:cubicBezTo>
                  <a:cubicBezTo>
                    <a:pt x="154" y="451"/>
                    <a:pt x="154" y="451"/>
                    <a:pt x="154" y="451"/>
                  </a:cubicBezTo>
                  <a:cubicBezTo>
                    <a:pt x="154" y="452"/>
                    <a:pt x="154" y="452"/>
                    <a:pt x="154" y="452"/>
                  </a:cubicBezTo>
                  <a:cubicBezTo>
                    <a:pt x="154" y="452"/>
                    <a:pt x="154" y="452"/>
                    <a:pt x="154" y="452"/>
                  </a:cubicBezTo>
                  <a:cubicBezTo>
                    <a:pt x="154" y="453"/>
                    <a:pt x="153" y="453"/>
                    <a:pt x="153" y="453"/>
                  </a:cubicBezTo>
                  <a:cubicBezTo>
                    <a:pt x="153" y="454"/>
                    <a:pt x="153" y="454"/>
                    <a:pt x="153" y="454"/>
                  </a:cubicBezTo>
                  <a:cubicBezTo>
                    <a:pt x="153" y="454"/>
                    <a:pt x="153" y="454"/>
                    <a:pt x="153" y="454"/>
                  </a:cubicBezTo>
                  <a:cubicBezTo>
                    <a:pt x="153" y="455"/>
                    <a:pt x="154" y="455"/>
                    <a:pt x="154" y="455"/>
                  </a:cubicBezTo>
                  <a:cubicBezTo>
                    <a:pt x="153" y="456"/>
                    <a:pt x="152" y="457"/>
                    <a:pt x="152" y="459"/>
                  </a:cubicBezTo>
                  <a:cubicBezTo>
                    <a:pt x="151" y="460"/>
                    <a:pt x="151" y="459"/>
                    <a:pt x="150" y="460"/>
                  </a:cubicBezTo>
                  <a:cubicBezTo>
                    <a:pt x="150" y="461"/>
                    <a:pt x="149" y="460"/>
                    <a:pt x="149" y="462"/>
                  </a:cubicBezTo>
                  <a:cubicBezTo>
                    <a:pt x="150" y="462"/>
                    <a:pt x="148" y="462"/>
                    <a:pt x="148" y="463"/>
                  </a:cubicBezTo>
                  <a:cubicBezTo>
                    <a:pt x="147" y="464"/>
                    <a:pt x="150" y="463"/>
                    <a:pt x="150" y="464"/>
                  </a:cubicBezTo>
                  <a:cubicBezTo>
                    <a:pt x="150" y="464"/>
                    <a:pt x="150" y="464"/>
                    <a:pt x="150" y="464"/>
                  </a:cubicBezTo>
                  <a:cubicBezTo>
                    <a:pt x="150" y="464"/>
                    <a:pt x="151" y="464"/>
                    <a:pt x="151" y="464"/>
                  </a:cubicBezTo>
                  <a:cubicBezTo>
                    <a:pt x="151" y="466"/>
                    <a:pt x="150" y="466"/>
                    <a:pt x="148" y="466"/>
                  </a:cubicBezTo>
                  <a:cubicBezTo>
                    <a:pt x="148" y="467"/>
                    <a:pt x="148" y="467"/>
                    <a:pt x="147" y="468"/>
                  </a:cubicBezTo>
                  <a:cubicBezTo>
                    <a:pt x="147" y="468"/>
                    <a:pt x="147" y="468"/>
                    <a:pt x="147" y="468"/>
                  </a:cubicBezTo>
                  <a:cubicBezTo>
                    <a:pt x="146" y="469"/>
                    <a:pt x="146" y="471"/>
                    <a:pt x="146" y="473"/>
                  </a:cubicBezTo>
                  <a:cubicBezTo>
                    <a:pt x="145" y="473"/>
                    <a:pt x="145" y="474"/>
                    <a:pt x="144" y="475"/>
                  </a:cubicBezTo>
                  <a:cubicBezTo>
                    <a:pt x="144" y="475"/>
                    <a:pt x="142" y="482"/>
                    <a:pt x="142" y="487"/>
                  </a:cubicBezTo>
                  <a:cubicBezTo>
                    <a:pt x="141" y="489"/>
                    <a:pt x="139" y="490"/>
                    <a:pt x="139" y="492"/>
                  </a:cubicBezTo>
                  <a:cubicBezTo>
                    <a:pt x="138" y="493"/>
                    <a:pt x="138" y="495"/>
                    <a:pt x="138" y="497"/>
                  </a:cubicBezTo>
                  <a:cubicBezTo>
                    <a:pt x="138" y="498"/>
                    <a:pt x="137" y="498"/>
                    <a:pt x="137" y="499"/>
                  </a:cubicBezTo>
                  <a:cubicBezTo>
                    <a:pt x="137" y="500"/>
                    <a:pt x="137" y="500"/>
                    <a:pt x="136" y="501"/>
                  </a:cubicBezTo>
                  <a:cubicBezTo>
                    <a:pt x="136" y="503"/>
                    <a:pt x="137" y="503"/>
                    <a:pt x="136" y="503"/>
                  </a:cubicBezTo>
                  <a:cubicBezTo>
                    <a:pt x="136" y="503"/>
                    <a:pt x="136" y="505"/>
                    <a:pt x="136" y="505"/>
                  </a:cubicBezTo>
                  <a:cubicBezTo>
                    <a:pt x="136" y="505"/>
                    <a:pt x="136" y="505"/>
                    <a:pt x="136" y="506"/>
                  </a:cubicBezTo>
                  <a:cubicBezTo>
                    <a:pt x="135" y="506"/>
                    <a:pt x="136" y="507"/>
                    <a:pt x="135" y="507"/>
                  </a:cubicBezTo>
                  <a:cubicBezTo>
                    <a:pt x="135" y="510"/>
                    <a:pt x="133" y="513"/>
                    <a:pt x="135" y="516"/>
                  </a:cubicBezTo>
                  <a:cubicBezTo>
                    <a:pt x="133" y="517"/>
                    <a:pt x="135" y="519"/>
                    <a:pt x="134" y="520"/>
                  </a:cubicBezTo>
                  <a:cubicBezTo>
                    <a:pt x="134" y="521"/>
                    <a:pt x="134" y="522"/>
                    <a:pt x="134" y="522"/>
                  </a:cubicBezTo>
                  <a:cubicBezTo>
                    <a:pt x="133" y="523"/>
                    <a:pt x="134" y="524"/>
                    <a:pt x="134" y="524"/>
                  </a:cubicBezTo>
                  <a:cubicBezTo>
                    <a:pt x="133" y="525"/>
                    <a:pt x="133" y="525"/>
                    <a:pt x="133" y="525"/>
                  </a:cubicBezTo>
                  <a:cubicBezTo>
                    <a:pt x="133" y="526"/>
                    <a:pt x="133" y="527"/>
                    <a:pt x="133" y="528"/>
                  </a:cubicBezTo>
                  <a:cubicBezTo>
                    <a:pt x="133" y="529"/>
                    <a:pt x="133" y="529"/>
                    <a:pt x="133" y="530"/>
                  </a:cubicBezTo>
                  <a:cubicBezTo>
                    <a:pt x="133" y="531"/>
                    <a:pt x="133" y="531"/>
                    <a:pt x="133" y="531"/>
                  </a:cubicBezTo>
                  <a:cubicBezTo>
                    <a:pt x="132" y="533"/>
                    <a:pt x="132" y="534"/>
                    <a:pt x="132" y="536"/>
                  </a:cubicBezTo>
                  <a:cubicBezTo>
                    <a:pt x="133" y="538"/>
                    <a:pt x="132" y="542"/>
                    <a:pt x="132" y="543"/>
                  </a:cubicBezTo>
                  <a:cubicBezTo>
                    <a:pt x="132" y="543"/>
                    <a:pt x="132" y="543"/>
                    <a:pt x="131" y="544"/>
                  </a:cubicBezTo>
                  <a:cubicBezTo>
                    <a:pt x="131" y="545"/>
                    <a:pt x="132" y="545"/>
                    <a:pt x="132" y="546"/>
                  </a:cubicBezTo>
                  <a:cubicBezTo>
                    <a:pt x="132" y="546"/>
                    <a:pt x="131" y="546"/>
                    <a:pt x="131" y="546"/>
                  </a:cubicBezTo>
                  <a:cubicBezTo>
                    <a:pt x="131" y="546"/>
                    <a:pt x="131" y="547"/>
                    <a:pt x="131" y="547"/>
                  </a:cubicBezTo>
                  <a:cubicBezTo>
                    <a:pt x="131" y="548"/>
                    <a:pt x="132" y="549"/>
                    <a:pt x="132" y="550"/>
                  </a:cubicBezTo>
                  <a:cubicBezTo>
                    <a:pt x="132" y="551"/>
                    <a:pt x="131" y="552"/>
                    <a:pt x="131" y="553"/>
                  </a:cubicBezTo>
                  <a:cubicBezTo>
                    <a:pt x="131" y="555"/>
                    <a:pt x="131" y="557"/>
                    <a:pt x="131" y="559"/>
                  </a:cubicBezTo>
                  <a:cubicBezTo>
                    <a:pt x="131" y="561"/>
                    <a:pt x="131" y="561"/>
                    <a:pt x="131" y="561"/>
                  </a:cubicBezTo>
                  <a:cubicBezTo>
                    <a:pt x="130" y="564"/>
                    <a:pt x="131" y="567"/>
                    <a:pt x="131" y="569"/>
                  </a:cubicBezTo>
                  <a:cubicBezTo>
                    <a:pt x="131" y="571"/>
                    <a:pt x="130" y="570"/>
                    <a:pt x="131" y="571"/>
                  </a:cubicBezTo>
                  <a:cubicBezTo>
                    <a:pt x="131" y="571"/>
                    <a:pt x="131" y="572"/>
                    <a:pt x="131" y="572"/>
                  </a:cubicBezTo>
                  <a:cubicBezTo>
                    <a:pt x="131" y="573"/>
                    <a:pt x="131" y="574"/>
                    <a:pt x="131" y="576"/>
                  </a:cubicBezTo>
                  <a:cubicBezTo>
                    <a:pt x="131" y="577"/>
                    <a:pt x="131" y="577"/>
                    <a:pt x="131" y="578"/>
                  </a:cubicBezTo>
                  <a:cubicBezTo>
                    <a:pt x="131" y="578"/>
                    <a:pt x="131" y="579"/>
                    <a:pt x="131" y="579"/>
                  </a:cubicBezTo>
                  <a:cubicBezTo>
                    <a:pt x="131" y="580"/>
                    <a:pt x="131" y="581"/>
                    <a:pt x="131" y="582"/>
                  </a:cubicBezTo>
                  <a:cubicBezTo>
                    <a:pt x="131" y="583"/>
                    <a:pt x="131" y="584"/>
                    <a:pt x="131" y="584"/>
                  </a:cubicBezTo>
                  <a:cubicBezTo>
                    <a:pt x="131" y="585"/>
                    <a:pt x="132" y="586"/>
                    <a:pt x="132" y="586"/>
                  </a:cubicBezTo>
                  <a:cubicBezTo>
                    <a:pt x="132" y="587"/>
                    <a:pt x="132" y="587"/>
                    <a:pt x="132" y="587"/>
                  </a:cubicBezTo>
                  <a:cubicBezTo>
                    <a:pt x="132" y="588"/>
                    <a:pt x="133" y="588"/>
                    <a:pt x="133" y="589"/>
                  </a:cubicBezTo>
                  <a:cubicBezTo>
                    <a:pt x="133" y="590"/>
                    <a:pt x="132" y="590"/>
                    <a:pt x="132" y="591"/>
                  </a:cubicBezTo>
                  <a:cubicBezTo>
                    <a:pt x="132" y="591"/>
                    <a:pt x="132" y="592"/>
                    <a:pt x="132" y="592"/>
                  </a:cubicBezTo>
                  <a:cubicBezTo>
                    <a:pt x="132" y="593"/>
                    <a:pt x="133" y="594"/>
                    <a:pt x="133" y="595"/>
                  </a:cubicBezTo>
                  <a:cubicBezTo>
                    <a:pt x="134" y="598"/>
                    <a:pt x="133" y="602"/>
                    <a:pt x="134" y="604"/>
                  </a:cubicBezTo>
                  <a:cubicBezTo>
                    <a:pt x="134" y="605"/>
                    <a:pt x="134" y="607"/>
                    <a:pt x="134" y="607"/>
                  </a:cubicBezTo>
                  <a:cubicBezTo>
                    <a:pt x="134" y="608"/>
                    <a:pt x="134" y="608"/>
                    <a:pt x="135" y="609"/>
                  </a:cubicBezTo>
                  <a:cubicBezTo>
                    <a:pt x="135" y="609"/>
                    <a:pt x="135" y="609"/>
                    <a:pt x="135" y="609"/>
                  </a:cubicBezTo>
                  <a:cubicBezTo>
                    <a:pt x="135" y="610"/>
                    <a:pt x="135" y="609"/>
                    <a:pt x="135" y="609"/>
                  </a:cubicBezTo>
                  <a:cubicBezTo>
                    <a:pt x="136" y="610"/>
                    <a:pt x="135" y="613"/>
                    <a:pt x="135" y="614"/>
                  </a:cubicBezTo>
                  <a:cubicBezTo>
                    <a:pt x="136" y="615"/>
                    <a:pt x="137" y="616"/>
                    <a:pt x="137" y="617"/>
                  </a:cubicBezTo>
                  <a:cubicBezTo>
                    <a:pt x="137" y="619"/>
                    <a:pt x="137" y="620"/>
                    <a:pt x="137" y="621"/>
                  </a:cubicBezTo>
                  <a:cubicBezTo>
                    <a:pt x="137" y="621"/>
                    <a:pt x="137" y="621"/>
                    <a:pt x="137" y="622"/>
                  </a:cubicBezTo>
                  <a:cubicBezTo>
                    <a:pt x="137" y="622"/>
                    <a:pt x="138" y="622"/>
                    <a:pt x="138" y="622"/>
                  </a:cubicBezTo>
                  <a:cubicBezTo>
                    <a:pt x="138" y="623"/>
                    <a:pt x="138" y="623"/>
                    <a:pt x="138" y="624"/>
                  </a:cubicBezTo>
                  <a:cubicBezTo>
                    <a:pt x="138" y="624"/>
                    <a:pt x="138" y="624"/>
                    <a:pt x="139" y="625"/>
                  </a:cubicBezTo>
                  <a:cubicBezTo>
                    <a:pt x="139" y="626"/>
                    <a:pt x="139" y="626"/>
                    <a:pt x="139" y="627"/>
                  </a:cubicBezTo>
                  <a:cubicBezTo>
                    <a:pt x="139" y="627"/>
                    <a:pt x="139" y="628"/>
                    <a:pt x="140" y="628"/>
                  </a:cubicBezTo>
                  <a:cubicBezTo>
                    <a:pt x="140" y="628"/>
                    <a:pt x="140" y="629"/>
                    <a:pt x="140" y="630"/>
                  </a:cubicBezTo>
                  <a:cubicBezTo>
                    <a:pt x="141" y="631"/>
                    <a:pt x="140" y="632"/>
                    <a:pt x="140" y="633"/>
                  </a:cubicBezTo>
                  <a:cubicBezTo>
                    <a:pt x="141" y="635"/>
                    <a:pt x="142" y="636"/>
                    <a:pt x="142" y="638"/>
                  </a:cubicBezTo>
                  <a:cubicBezTo>
                    <a:pt x="144" y="640"/>
                    <a:pt x="143" y="642"/>
                    <a:pt x="143" y="643"/>
                  </a:cubicBezTo>
                  <a:cubicBezTo>
                    <a:pt x="143" y="644"/>
                    <a:pt x="144" y="643"/>
                    <a:pt x="144" y="644"/>
                  </a:cubicBezTo>
                  <a:cubicBezTo>
                    <a:pt x="144" y="645"/>
                    <a:pt x="144" y="645"/>
                    <a:pt x="144" y="645"/>
                  </a:cubicBezTo>
                  <a:cubicBezTo>
                    <a:pt x="145" y="646"/>
                    <a:pt x="145" y="646"/>
                    <a:pt x="145" y="647"/>
                  </a:cubicBezTo>
                  <a:cubicBezTo>
                    <a:pt x="145" y="647"/>
                    <a:pt x="145" y="647"/>
                    <a:pt x="145" y="647"/>
                  </a:cubicBezTo>
                  <a:cubicBezTo>
                    <a:pt x="146" y="648"/>
                    <a:pt x="146" y="648"/>
                    <a:pt x="146" y="649"/>
                  </a:cubicBezTo>
                  <a:cubicBezTo>
                    <a:pt x="146" y="649"/>
                    <a:pt x="146" y="650"/>
                    <a:pt x="147" y="650"/>
                  </a:cubicBezTo>
                  <a:cubicBezTo>
                    <a:pt x="147" y="650"/>
                    <a:pt x="146" y="650"/>
                    <a:pt x="146" y="651"/>
                  </a:cubicBezTo>
                  <a:cubicBezTo>
                    <a:pt x="147" y="651"/>
                    <a:pt x="147" y="653"/>
                    <a:pt x="147" y="653"/>
                  </a:cubicBezTo>
                  <a:cubicBezTo>
                    <a:pt x="147" y="653"/>
                    <a:pt x="147" y="654"/>
                    <a:pt x="147" y="654"/>
                  </a:cubicBezTo>
                  <a:cubicBezTo>
                    <a:pt x="147" y="654"/>
                    <a:pt x="147" y="654"/>
                    <a:pt x="147" y="655"/>
                  </a:cubicBezTo>
                  <a:cubicBezTo>
                    <a:pt x="147" y="655"/>
                    <a:pt x="148" y="655"/>
                    <a:pt x="148" y="656"/>
                  </a:cubicBezTo>
                  <a:cubicBezTo>
                    <a:pt x="148" y="656"/>
                    <a:pt x="148" y="657"/>
                    <a:pt x="148" y="657"/>
                  </a:cubicBezTo>
                  <a:cubicBezTo>
                    <a:pt x="149" y="658"/>
                    <a:pt x="149" y="659"/>
                    <a:pt x="149" y="660"/>
                  </a:cubicBezTo>
                  <a:cubicBezTo>
                    <a:pt x="149" y="660"/>
                    <a:pt x="150" y="661"/>
                    <a:pt x="150" y="661"/>
                  </a:cubicBezTo>
                  <a:cubicBezTo>
                    <a:pt x="150" y="661"/>
                    <a:pt x="150" y="662"/>
                    <a:pt x="150" y="662"/>
                  </a:cubicBezTo>
                  <a:cubicBezTo>
                    <a:pt x="150" y="662"/>
                    <a:pt x="150" y="663"/>
                    <a:pt x="150" y="663"/>
                  </a:cubicBezTo>
                  <a:cubicBezTo>
                    <a:pt x="151" y="664"/>
                    <a:pt x="151" y="665"/>
                    <a:pt x="152" y="665"/>
                  </a:cubicBezTo>
                  <a:cubicBezTo>
                    <a:pt x="152" y="665"/>
                    <a:pt x="151" y="666"/>
                    <a:pt x="151" y="666"/>
                  </a:cubicBezTo>
                  <a:cubicBezTo>
                    <a:pt x="152" y="666"/>
                    <a:pt x="152" y="666"/>
                    <a:pt x="152" y="667"/>
                  </a:cubicBezTo>
                  <a:cubicBezTo>
                    <a:pt x="153" y="667"/>
                    <a:pt x="153" y="668"/>
                    <a:pt x="153" y="669"/>
                  </a:cubicBezTo>
                  <a:cubicBezTo>
                    <a:pt x="153" y="669"/>
                    <a:pt x="153" y="670"/>
                    <a:pt x="154" y="670"/>
                  </a:cubicBezTo>
                  <a:cubicBezTo>
                    <a:pt x="154" y="670"/>
                    <a:pt x="153" y="670"/>
                    <a:pt x="154" y="671"/>
                  </a:cubicBezTo>
                  <a:cubicBezTo>
                    <a:pt x="154" y="671"/>
                    <a:pt x="154" y="671"/>
                    <a:pt x="154" y="671"/>
                  </a:cubicBezTo>
                  <a:cubicBezTo>
                    <a:pt x="154" y="671"/>
                    <a:pt x="154" y="672"/>
                    <a:pt x="154" y="672"/>
                  </a:cubicBezTo>
                  <a:cubicBezTo>
                    <a:pt x="154" y="671"/>
                    <a:pt x="153" y="671"/>
                    <a:pt x="153" y="670"/>
                  </a:cubicBezTo>
                  <a:cubicBezTo>
                    <a:pt x="153" y="670"/>
                    <a:pt x="153" y="670"/>
                    <a:pt x="153" y="670"/>
                  </a:cubicBezTo>
                  <a:cubicBezTo>
                    <a:pt x="152" y="669"/>
                    <a:pt x="150" y="667"/>
                    <a:pt x="150" y="666"/>
                  </a:cubicBezTo>
                  <a:cubicBezTo>
                    <a:pt x="149" y="666"/>
                    <a:pt x="149" y="665"/>
                    <a:pt x="148" y="665"/>
                  </a:cubicBezTo>
                  <a:cubicBezTo>
                    <a:pt x="148" y="663"/>
                    <a:pt x="146" y="662"/>
                    <a:pt x="146" y="661"/>
                  </a:cubicBezTo>
                  <a:cubicBezTo>
                    <a:pt x="146" y="661"/>
                    <a:pt x="146" y="660"/>
                    <a:pt x="146" y="660"/>
                  </a:cubicBezTo>
                  <a:cubicBezTo>
                    <a:pt x="146" y="660"/>
                    <a:pt x="145" y="660"/>
                    <a:pt x="145" y="660"/>
                  </a:cubicBezTo>
                  <a:cubicBezTo>
                    <a:pt x="145" y="659"/>
                    <a:pt x="144" y="658"/>
                    <a:pt x="144" y="658"/>
                  </a:cubicBezTo>
                  <a:cubicBezTo>
                    <a:pt x="145" y="658"/>
                    <a:pt x="145" y="658"/>
                    <a:pt x="146" y="658"/>
                  </a:cubicBezTo>
                  <a:cubicBezTo>
                    <a:pt x="146" y="658"/>
                    <a:pt x="146" y="659"/>
                    <a:pt x="146" y="660"/>
                  </a:cubicBezTo>
                  <a:cubicBezTo>
                    <a:pt x="146" y="660"/>
                    <a:pt x="146" y="662"/>
                    <a:pt x="147" y="662"/>
                  </a:cubicBezTo>
                  <a:cubicBezTo>
                    <a:pt x="148" y="662"/>
                    <a:pt x="147" y="663"/>
                    <a:pt x="148" y="663"/>
                  </a:cubicBezTo>
                  <a:cubicBezTo>
                    <a:pt x="148" y="660"/>
                    <a:pt x="146" y="658"/>
                    <a:pt x="146" y="655"/>
                  </a:cubicBezTo>
                  <a:cubicBezTo>
                    <a:pt x="145" y="653"/>
                    <a:pt x="145" y="650"/>
                    <a:pt x="142" y="650"/>
                  </a:cubicBezTo>
                  <a:cubicBezTo>
                    <a:pt x="142" y="653"/>
                    <a:pt x="145" y="654"/>
                    <a:pt x="144" y="656"/>
                  </a:cubicBezTo>
                  <a:cubicBezTo>
                    <a:pt x="142" y="656"/>
                    <a:pt x="142" y="655"/>
                    <a:pt x="142" y="654"/>
                  </a:cubicBezTo>
                  <a:cubicBezTo>
                    <a:pt x="141" y="653"/>
                    <a:pt x="140" y="653"/>
                    <a:pt x="140" y="652"/>
                  </a:cubicBezTo>
                  <a:cubicBezTo>
                    <a:pt x="141" y="649"/>
                    <a:pt x="141" y="649"/>
                    <a:pt x="141" y="649"/>
                  </a:cubicBezTo>
                  <a:cubicBezTo>
                    <a:pt x="140" y="649"/>
                    <a:pt x="139" y="649"/>
                    <a:pt x="139" y="648"/>
                  </a:cubicBezTo>
                  <a:cubicBezTo>
                    <a:pt x="140" y="648"/>
                    <a:pt x="139" y="646"/>
                    <a:pt x="140" y="647"/>
                  </a:cubicBezTo>
                  <a:cubicBezTo>
                    <a:pt x="140" y="647"/>
                    <a:pt x="141" y="648"/>
                    <a:pt x="141" y="648"/>
                  </a:cubicBezTo>
                  <a:cubicBezTo>
                    <a:pt x="142" y="646"/>
                    <a:pt x="142" y="646"/>
                    <a:pt x="142" y="646"/>
                  </a:cubicBezTo>
                  <a:cubicBezTo>
                    <a:pt x="142" y="645"/>
                    <a:pt x="141" y="645"/>
                    <a:pt x="141" y="644"/>
                  </a:cubicBezTo>
                  <a:cubicBezTo>
                    <a:pt x="141" y="644"/>
                    <a:pt x="140" y="643"/>
                    <a:pt x="139" y="643"/>
                  </a:cubicBezTo>
                  <a:cubicBezTo>
                    <a:pt x="138" y="642"/>
                    <a:pt x="138" y="643"/>
                    <a:pt x="138" y="643"/>
                  </a:cubicBezTo>
                  <a:cubicBezTo>
                    <a:pt x="138" y="643"/>
                    <a:pt x="138" y="643"/>
                    <a:pt x="138" y="643"/>
                  </a:cubicBezTo>
                  <a:cubicBezTo>
                    <a:pt x="137" y="642"/>
                    <a:pt x="137" y="642"/>
                    <a:pt x="137" y="642"/>
                  </a:cubicBezTo>
                  <a:cubicBezTo>
                    <a:pt x="136" y="640"/>
                    <a:pt x="135" y="639"/>
                    <a:pt x="135" y="637"/>
                  </a:cubicBezTo>
                  <a:cubicBezTo>
                    <a:pt x="135" y="636"/>
                    <a:pt x="133" y="636"/>
                    <a:pt x="134" y="634"/>
                  </a:cubicBezTo>
                  <a:cubicBezTo>
                    <a:pt x="133" y="634"/>
                    <a:pt x="133" y="633"/>
                    <a:pt x="133" y="632"/>
                  </a:cubicBezTo>
                  <a:cubicBezTo>
                    <a:pt x="133" y="632"/>
                    <a:pt x="133" y="631"/>
                    <a:pt x="133" y="630"/>
                  </a:cubicBezTo>
                  <a:cubicBezTo>
                    <a:pt x="132" y="630"/>
                    <a:pt x="132" y="628"/>
                    <a:pt x="132" y="627"/>
                  </a:cubicBezTo>
                  <a:cubicBezTo>
                    <a:pt x="132" y="627"/>
                    <a:pt x="131" y="627"/>
                    <a:pt x="131" y="627"/>
                  </a:cubicBezTo>
                  <a:cubicBezTo>
                    <a:pt x="133" y="630"/>
                    <a:pt x="127" y="625"/>
                    <a:pt x="131" y="624"/>
                  </a:cubicBezTo>
                  <a:cubicBezTo>
                    <a:pt x="132" y="625"/>
                    <a:pt x="132" y="628"/>
                    <a:pt x="133" y="629"/>
                  </a:cubicBezTo>
                  <a:cubicBezTo>
                    <a:pt x="133" y="631"/>
                    <a:pt x="134" y="631"/>
                    <a:pt x="134" y="632"/>
                  </a:cubicBezTo>
                  <a:cubicBezTo>
                    <a:pt x="134" y="633"/>
                    <a:pt x="134" y="633"/>
                    <a:pt x="134" y="634"/>
                  </a:cubicBezTo>
                  <a:cubicBezTo>
                    <a:pt x="135" y="634"/>
                    <a:pt x="135" y="634"/>
                    <a:pt x="135" y="635"/>
                  </a:cubicBezTo>
                  <a:cubicBezTo>
                    <a:pt x="135" y="635"/>
                    <a:pt x="136" y="635"/>
                    <a:pt x="136" y="636"/>
                  </a:cubicBezTo>
                  <a:cubicBezTo>
                    <a:pt x="136" y="636"/>
                    <a:pt x="136" y="636"/>
                    <a:pt x="136" y="636"/>
                  </a:cubicBezTo>
                  <a:cubicBezTo>
                    <a:pt x="136" y="637"/>
                    <a:pt x="136" y="637"/>
                    <a:pt x="136" y="637"/>
                  </a:cubicBezTo>
                  <a:cubicBezTo>
                    <a:pt x="137" y="638"/>
                    <a:pt x="137" y="639"/>
                    <a:pt x="137" y="640"/>
                  </a:cubicBezTo>
                  <a:cubicBezTo>
                    <a:pt x="137" y="640"/>
                    <a:pt x="138" y="641"/>
                    <a:pt x="138" y="641"/>
                  </a:cubicBezTo>
                  <a:cubicBezTo>
                    <a:pt x="139" y="641"/>
                    <a:pt x="140" y="643"/>
                    <a:pt x="140" y="641"/>
                  </a:cubicBezTo>
                  <a:cubicBezTo>
                    <a:pt x="139" y="639"/>
                    <a:pt x="138" y="636"/>
                    <a:pt x="137" y="635"/>
                  </a:cubicBezTo>
                  <a:cubicBezTo>
                    <a:pt x="136" y="635"/>
                    <a:pt x="137" y="634"/>
                    <a:pt x="137" y="634"/>
                  </a:cubicBezTo>
                  <a:cubicBezTo>
                    <a:pt x="137" y="634"/>
                    <a:pt x="136" y="634"/>
                    <a:pt x="136" y="634"/>
                  </a:cubicBezTo>
                  <a:cubicBezTo>
                    <a:pt x="136" y="634"/>
                    <a:pt x="136" y="633"/>
                    <a:pt x="136" y="633"/>
                  </a:cubicBezTo>
                  <a:cubicBezTo>
                    <a:pt x="136" y="633"/>
                    <a:pt x="136" y="633"/>
                    <a:pt x="136" y="633"/>
                  </a:cubicBezTo>
                  <a:cubicBezTo>
                    <a:pt x="136" y="633"/>
                    <a:pt x="136" y="632"/>
                    <a:pt x="136" y="632"/>
                  </a:cubicBezTo>
                  <a:cubicBezTo>
                    <a:pt x="136" y="632"/>
                    <a:pt x="136" y="632"/>
                    <a:pt x="136" y="632"/>
                  </a:cubicBezTo>
                  <a:cubicBezTo>
                    <a:pt x="136" y="632"/>
                    <a:pt x="136" y="631"/>
                    <a:pt x="136" y="631"/>
                  </a:cubicBezTo>
                  <a:cubicBezTo>
                    <a:pt x="136" y="631"/>
                    <a:pt x="135" y="631"/>
                    <a:pt x="135" y="631"/>
                  </a:cubicBezTo>
                  <a:cubicBezTo>
                    <a:pt x="135" y="631"/>
                    <a:pt x="136" y="631"/>
                    <a:pt x="135" y="630"/>
                  </a:cubicBezTo>
                  <a:cubicBezTo>
                    <a:pt x="135" y="630"/>
                    <a:pt x="135" y="630"/>
                    <a:pt x="135" y="630"/>
                  </a:cubicBezTo>
                  <a:cubicBezTo>
                    <a:pt x="134" y="629"/>
                    <a:pt x="134" y="628"/>
                    <a:pt x="134" y="627"/>
                  </a:cubicBezTo>
                  <a:cubicBezTo>
                    <a:pt x="133" y="625"/>
                    <a:pt x="132" y="624"/>
                    <a:pt x="133" y="621"/>
                  </a:cubicBezTo>
                  <a:cubicBezTo>
                    <a:pt x="132" y="621"/>
                    <a:pt x="131" y="621"/>
                    <a:pt x="131" y="620"/>
                  </a:cubicBezTo>
                  <a:cubicBezTo>
                    <a:pt x="132" y="618"/>
                    <a:pt x="130" y="618"/>
                    <a:pt x="131" y="617"/>
                  </a:cubicBezTo>
                  <a:cubicBezTo>
                    <a:pt x="129" y="615"/>
                    <a:pt x="129" y="611"/>
                    <a:pt x="128" y="608"/>
                  </a:cubicBezTo>
                  <a:cubicBezTo>
                    <a:pt x="128" y="607"/>
                    <a:pt x="127" y="605"/>
                    <a:pt x="127" y="605"/>
                  </a:cubicBezTo>
                  <a:cubicBezTo>
                    <a:pt x="127" y="605"/>
                    <a:pt x="127" y="604"/>
                    <a:pt x="127" y="604"/>
                  </a:cubicBezTo>
                  <a:cubicBezTo>
                    <a:pt x="127" y="603"/>
                    <a:pt x="127" y="604"/>
                    <a:pt x="127" y="603"/>
                  </a:cubicBezTo>
                  <a:cubicBezTo>
                    <a:pt x="126" y="602"/>
                    <a:pt x="127" y="601"/>
                    <a:pt x="126" y="601"/>
                  </a:cubicBezTo>
                  <a:cubicBezTo>
                    <a:pt x="126" y="601"/>
                    <a:pt x="126" y="600"/>
                    <a:pt x="126" y="600"/>
                  </a:cubicBezTo>
                  <a:cubicBezTo>
                    <a:pt x="126" y="600"/>
                    <a:pt x="126" y="599"/>
                    <a:pt x="126" y="599"/>
                  </a:cubicBezTo>
                  <a:cubicBezTo>
                    <a:pt x="125" y="598"/>
                    <a:pt x="125" y="597"/>
                    <a:pt x="125" y="596"/>
                  </a:cubicBezTo>
                  <a:cubicBezTo>
                    <a:pt x="125" y="596"/>
                    <a:pt x="125" y="596"/>
                    <a:pt x="125" y="596"/>
                  </a:cubicBezTo>
                  <a:cubicBezTo>
                    <a:pt x="125" y="596"/>
                    <a:pt x="125" y="595"/>
                    <a:pt x="125" y="595"/>
                  </a:cubicBezTo>
                  <a:cubicBezTo>
                    <a:pt x="125" y="595"/>
                    <a:pt x="125" y="595"/>
                    <a:pt x="125" y="595"/>
                  </a:cubicBezTo>
                  <a:cubicBezTo>
                    <a:pt x="125" y="594"/>
                    <a:pt x="125" y="594"/>
                    <a:pt x="125" y="593"/>
                  </a:cubicBezTo>
                  <a:cubicBezTo>
                    <a:pt x="125" y="593"/>
                    <a:pt x="124" y="592"/>
                    <a:pt x="124" y="592"/>
                  </a:cubicBezTo>
                  <a:cubicBezTo>
                    <a:pt x="124" y="592"/>
                    <a:pt x="124" y="590"/>
                    <a:pt x="124" y="590"/>
                  </a:cubicBezTo>
                  <a:cubicBezTo>
                    <a:pt x="123" y="588"/>
                    <a:pt x="122" y="586"/>
                    <a:pt x="123" y="584"/>
                  </a:cubicBezTo>
                  <a:cubicBezTo>
                    <a:pt x="122" y="584"/>
                    <a:pt x="122" y="583"/>
                    <a:pt x="122" y="582"/>
                  </a:cubicBezTo>
                  <a:cubicBezTo>
                    <a:pt x="122" y="581"/>
                    <a:pt x="122" y="580"/>
                    <a:pt x="122" y="580"/>
                  </a:cubicBezTo>
                  <a:cubicBezTo>
                    <a:pt x="122" y="579"/>
                    <a:pt x="122" y="579"/>
                    <a:pt x="122" y="579"/>
                  </a:cubicBezTo>
                  <a:cubicBezTo>
                    <a:pt x="121" y="578"/>
                    <a:pt x="122" y="576"/>
                    <a:pt x="121" y="575"/>
                  </a:cubicBezTo>
                  <a:cubicBezTo>
                    <a:pt x="121" y="575"/>
                    <a:pt x="121" y="575"/>
                    <a:pt x="121" y="575"/>
                  </a:cubicBezTo>
                  <a:cubicBezTo>
                    <a:pt x="121" y="573"/>
                    <a:pt x="120" y="573"/>
                    <a:pt x="120" y="571"/>
                  </a:cubicBezTo>
                  <a:cubicBezTo>
                    <a:pt x="120" y="571"/>
                    <a:pt x="120" y="571"/>
                    <a:pt x="120" y="570"/>
                  </a:cubicBezTo>
                  <a:cubicBezTo>
                    <a:pt x="121" y="569"/>
                    <a:pt x="120" y="569"/>
                    <a:pt x="120" y="568"/>
                  </a:cubicBezTo>
                  <a:cubicBezTo>
                    <a:pt x="120" y="568"/>
                    <a:pt x="120" y="567"/>
                    <a:pt x="120" y="567"/>
                  </a:cubicBezTo>
                  <a:cubicBezTo>
                    <a:pt x="120" y="566"/>
                    <a:pt x="120" y="566"/>
                    <a:pt x="120" y="566"/>
                  </a:cubicBezTo>
                  <a:cubicBezTo>
                    <a:pt x="120" y="565"/>
                    <a:pt x="120" y="565"/>
                    <a:pt x="120" y="564"/>
                  </a:cubicBezTo>
                  <a:cubicBezTo>
                    <a:pt x="120" y="564"/>
                    <a:pt x="120" y="563"/>
                    <a:pt x="120" y="563"/>
                  </a:cubicBezTo>
                  <a:cubicBezTo>
                    <a:pt x="120" y="563"/>
                    <a:pt x="119" y="563"/>
                    <a:pt x="119" y="563"/>
                  </a:cubicBezTo>
                  <a:cubicBezTo>
                    <a:pt x="119" y="563"/>
                    <a:pt x="120" y="563"/>
                    <a:pt x="120" y="562"/>
                  </a:cubicBezTo>
                  <a:cubicBezTo>
                    <a:pt x="119" y="562"/>
                    <a:pt x="120" y="561"/>
                    <a:pt x="119" y="561"/>
                  </a:cubicBezTo>
                  <a:cubicBezTo>
                    <a:pt x="119" y="559"/>
                    <a:pt x="119" y="557"/>
                    <a:pt x="119" y="555"/>
                  </a:cubicBezTo>
                  <a:cubicBezTo>
                    <a:pt x="119" y="554"/>
                    <a:pt x="119" y="553"/>
                    <a:pt x="119" y="553"/>
                  </a:cubicBezTo>
                  <a:cubicBezTo>
                    <a:pt x="119" y="552"/>
                    <a:pt x="119" y="551"/>
                    <a:pt x="119" y="550"/>
                  </a:cubicBezTo>
                  <a:cubicBezTo>
                    <a:pt x="119" y="550"/>
                    <a:pt x="119" y="550"/>
                    <a:pt x="119" y="549"/>
                  </a:cubicBezTo>
                  <a:cubicBezTo>
                    <a:pt x="119" y="549"/>
                    <a:pt x="119" y="548"/>
                    <a:pt x="118" y="548"/>
                  </a:cubicBezTo>
                  <a:cubicBezTo>
                    <a:pt x="118" y="546"/>
                    <a:pt x="118" y="543"/>
                    <a:pt x="118" y="541"/>
                  </a:cubicBezTo>
                  <a:cubicBezTo>
                    <a:pt x="119" y="539"/>
                    <a:pt x="118" y="539"/>
                    <a:pt x="118" y="537"/>
                  </a:cubicBezTo>
                  <a:cubicBezTo>
                    <a:pt x="118" y="537"/>
                    <a:pt x="118" y="536"/>
                    <a:pt x="118" y="536"/>
                  </a:cubicBezTo>
                  <a:cubicBezTo>
                    <a:pt x="118" y="536"/>
                    <a:pt x="118" y="536"/>
                    <a:pt x="118" y="535"/>
                  </a:cubicBezTo>
                  <a:cubicBezTo>
                    <a:pt x="118" y="535"/>
                    <a:pt x="118" y="535"/>
                    <a:pt x="118" y="535"/>
                  </a:cubicBezTo>
                  <a:cubicBezTo>
                    <a:pt x="118" y="533"/>
                    <a:pt x="118" y="533"/>
                    <a:pt x="118" y="532"/>
                  </a:cubicBezTo>
                  <a:cubicBezTo>
                    <a:pt x="118" y="529"/>
                    <a:pt x="119" y="526"/>
                    <a:pt x="119" y="524"/>
                  </a:cubicBezTo>
                  <a:cubicBezTo>
                    <a:pt x="119" y="524"/>
                    <a:pt x="119" y="519"/>
                    <a:pt x="119" y="519"/>
                  </a:cubicBezTo>
                  <a:cubicBezTo>
                    <a:pt x="120" y="517"/>
                    <a:pt x="120" y="517"/>
                    <a:pt x="120" y="516"/>
                  </a:cubicBezTo>
                  <a:cubicBezTo>
                    <a:pt x="120" y="513"/>
                    <a:pt x="120" y="508"/>
                    <a:pt x="121" y="506"/>
                  </a:cubicBezTo>
                  <a:cubicBezTo>
                    <a:pt x="121" y="505"/>
                    <a:pt x="121" y="505"/>
                    <a:pt x="121" y="504"/>
                  </a:cubicBezTo>
                  <a:cubicBezTo>
                    <a:pt x="121" y="503"/>
                    <a:pt x="121" y="503"/>
                    <a:pt x="121" y="503"/>
                  </a:cubicBezTo>
                  <a:cubicBezTo>
                    <a:pt x="122" y="498"/>
                    <a:pt x="123" y="493"/>
                    <a:pt x="123" y="488"/>
                  </a:cubicBezTo>
                  <a:cubicBezTo>
                    <a:pt x="124" y="487"/>
                    <a:pt x="124" y="487"/>
                    <a:pt x="124" y="486"/>
                  </a:cubicBezTo>
                  <a:cubicBezTo>
                    <a:pt x="125" y="484"/>
                    <a:pt x="125" y="480"/>
                    <a:pt x="126" y="478"/>
                  </a:cubicBezTo>
                  <a:cubicBezTo>
                    <a:pt x="127" y="478"/>
                    <a:pt x="128" y="477"/>
                    <a:pt x="128" y="476"/>
                  </a:cubicBezTo>
                  <a:cubicBezTo>
                    <a:pt x="128" y="476"/>
                    <a:pt x="127" y="475"/>
                    <a:pt x="127" y="474"/>
                  </a:cubicBezTo>
                  <a:cubicBezTo>
                    <a:pt x="127" y="473"/>
                    <a:pt x="127" y="470"/>
                    <a:pt x="128" y="469"/>
                  </a:cubicBezTo>
                  <a:cubicBezTo>
                    <a:pt x="129" y="468"/>
                    <a:pt x="128" y="468"/>
                    <a:pt x="128" y="467"/>
                  </a:cubicBezTo>
                  <a:cubicBezTo>
                    <a:pt x="129" y="467"/>
                    <a:pt x="130" y="466"/>
                    <a:pt x="130" y="465"/>
                  </a:cubicBezTo>
                  <a:cubicBezTo>
                    <a:pt x="131" y="463"/>
                    <a:pt x="131" y="461"/>
                    <a:pt x="131" y="460"/>
                  </a:cubicBezTo>
                  <a:cubicBezTo>
                    <a:pt x="131" y="460"/>
                    <a:pt x="132" y="460"/>
                    <a:pt x="132" y="460"/>
                  </a:cubicBezTo>
                  <a:cubicBezTo>
                    <a:pt x="133" y="459"/>
                    <a:pt x="133" y="459"/>
                    <a:pt x="133" y="459"/>
                  </a:cubicBezTo>
                  <a:cubicBezTo>
                    <a:pt x="133" y="458"/>
                    <a:pt x="133" y="458"/>
                    <a:pt x="133" y="457"/>
                  </a:cubicBezTo>
                  <a:cubicBezTo>
                    <a:pt x="134" y="457"/>
                    <a:pt x="133" y="455"/>
                    <a:pt x="134" y="455"/>
                  </a:cubicBezTo>
                  <a:cubicBezTo>
                    <a:pt x="135" y="453"/>
                    <a:pt x="135" y="452"/>
                    <a:pt x="136" y="450"/>
                  </a:cubicBezTo>
                  <a:cubicBezTo>
                    <a:pt x="136" y="449"/>
                    <a:pt x="137" y="448"/>
                    <a:pt x="138" y="447"/>
                  </a:cubicBezTo>
                  <a:cubicBezTo>
                    <a:pt x="139" y="446"/>
                    <a:pt x="140" y="444"/>
                    <a:pt x="140" y="442"/>
                  </a:cubicBezTo>
                  <a:cubicBezTo>
                    <a:pt x="141" y="441"/>
                    <a:pt x="142" y="441"/>
                    <a:pt x="142" y="441"/>
                  </a:cubicBezTo>
                  <a:cubicBezTo>
                    <a:pt x="142" y="440"/>
                    <a:pt x="142" y="441"/>
                    <a:pt x="142" y="440"/>
                  </a:cubicBezTo>
                  <a:cubicBezTo>
                    <a:pt x="143" y="440"/>
                    <a:pt x="143" y="439"/>
                    <a:pt x="143" y="439"/>
                  </a:cubicBezTo>
                  <a:cubicBezTo>
                    <a:pt x="143" y="438"/>
                    <a:pt x="144" y="438"/>
                    <a:pt x="144" y="438"/>
                  </a:cubicBezTo>
                  <a:cubicBezTo>
                    <a:pt x="144" y="438"/>
                    <a:pt x="143" y="436"/>
                    <a:pt x="143" y="435"/>
                  </a:cubicBezTo>
                  <a:cubicBezTo>
                    <a:pt x="143" y="435"/>
                    <a:pt x="144" y="435"/>
                    <a:pt x="144" y="435"/>
                  </a:cubicBezTo>
                  <a:cubicBezTo>
                    <a:pt x="145" y="434"/>
                    <a:pt x="145" y="434"/>
                    <a:pt x="145" y="433"/>
                  </a:cubicBezTo>
                  <a:cubicBezTo>
                    <a:pt x="145" y="432"/>
                    <a:pt x="146" y="431"/>
                    <a:pt x="146" y="430"/>
                  </a:cubicBezTo>
                  <a:cubicBezTo>
                    <a:pt x="147" y="430"/>
                    <a:pt x="148" y="429"/>
                    <a:pt x="149" y="429"/>
                  </a:cubicBezTo>
                  <a:cubicBezTo>
                    <a:pt x="149" y="427"/>
                    <a:pt x="151" y="427"/>
                    <a:pt x="151" y="426"/>
                  </a:cubicBezTo>
                  <a:cubicBezTo>
                    <a:pt x="152" y="421"/>
                    <a:pt x="152" y="421"/>
                    <a:pt x="152" y="421"/>
                  </a:cubicBezTo>
                  <a:cubicBezTo>
                    <a:pt x="153" y="421"/>
                    <a:pt x="154" y="420"/>
                    <a:pt x="154" y="420"/>
                  </a:cubicBezTo>
                  <a:cubicBezTo>
                    <a:pt x="155" y="418"/>
                    <a:pt x="156" y="416"/>
                    <a:pt x="157" y="415"/>
                  </a:cubicBezTo>
                  <a:cubicBezTo>
                    <a:pt x="157" y="414"/>
                    <a:pt x="157" y="414"/>
                    <a:pt x="158" y="414"/>
                  </a:cubicBezTo>
                  <a:cubicBezTo>
                    <a:pt x="158" y="413"/>
                    <a:pt x="159" y="412"/>
                    <a:pt x="160" y="411"/>
                  </a:cubicBezTo>
                  <a:cubicBezTo>
                    <a:pt x="159" y="409"/>
                    <a:pt x="161" y="408"/>
                    <a:pt x="163" y="408"/>
                  </a:cubicBezTo>
                  <a:cubicBezTo>
                    <a:pt x="163" y="406"/>
                    <a:pt x="164" y="406"/>
                    <a:pt x="165" y="405"/>
                  </a:cubicBezTo>
                  <a:cubicBezTo>
                    <a:pt x="166" y="403"/>
                    <a:pt x="167" y="403"/>
                    <a:pt x="167" y="402"/>
                  </a:cubicBezTo>
                  <a:cubicBezTo>
                    <a:pt x="168" y="401"/>
                    <a:pt x="168" y="400"/>
                    <a:pt x="170" y="400"/>
                  </a:cubicBezTo>
                  <a:cubicBezTo>
                    <a:pt x="170" y="398"/>
                    <a:pt x="170" y="398"/>
                    <a:pt x="171" y="397"/>
                  </a:cubicBezTo>
                  <a:cubicBezTo>
                    <a:pt x="171" y="397"/>
                    <a:pt x="172" y="396"/>
                    <a:pt x="173" y="396"/>
                  </a:cubicBezTo>
                  <a:cubicBezTo>
                    <a:pt x="173" y="395"/>
                    <a:pt x="174" y="394"/>
                    <a:pt x="175" y="392"/>
                  </a:cubicBezTo>
                  <a:cubicBezTo>
                    <a:pt x="175" y="392"/>
                    <a:pt x="176" y="391"/>
                    <a:pt x="177" y="390"/>
                  </a:cubicBezTo>
                  <a:cubicBezTo>
                    <a:pt x="177" y="390"/>
                    <a:pt x="177" y="390"/>
                    <a:pt x="177" y="389"/>
                  </a:cubicBezTo>
                  <a:cubicBezTo>
                    <a:pt x="178" y="388"/>
                    <a:pt x="178" y="389"/>
                    <a:pt x="178" y="388"/>
                  </a:cubicBezTo>
                  <a:cubicBezTo>
                    <a:pt x="179" y="388"/>
                    <a:pt x="179" y="387"/>
                    <a:pt x="179" y="387"/>
                  </a:cubicBezTo>
                  <a:cubicBezTo>
                    <a:pt x="179" y="387"/>
                    <a:pt x="180" y="387"/>
                    <a:pt x="180" y="386"/>
                  </a:cubicBezTo>
                  <a:cubicBezTo>
                    <a:pt x="180" y="386"/>
                    <a:pt x="180" y="386"/>
                    <a:pt x="181" y="385"/>
                  </a:cubicBezTo>
                  <a:cubicBezTo>
                    <a:pt x="182" y="385"/>
                    <a:pt x="183" y="385"/>
                    <a:pt x="184" y="384"/>
                  </a:cubicBezTo>
                  <a:cubicBezTo>
                    <a:pt x="184" y="384"/>
                    <a:pt x="184" y="383"/>
                    <a:pt x="185" y="383"/>
                  </a:cubicBezTo>
                  <a:cubicBezTo>
                    <a:pt x="185" y="383"/>
                    <a:pt x="184" y="382"/>
                    <a:pt x="184" y="382"/>
                  </a:cubicBezTo>
                  <a:cubicBezTo>
                    <a:pt x="185" y="381"/>
                    <a:pt x="185" y="380"/>
                    <a:pt x="185" y="380"/>
                  </a:cubicBezTo>
                  <a:cubicBezTo>
                    <a:pt x="186" y="379"/>
                    <a:pt x="186" y="379"/>
                    <a:pt x="186" y="379"/>
                  </a:cubicBezTo>
                  <a:cubicBezTo>
                    <a:pt x="187" y="379"/>
                    <a:pt x="189" y="378"/>
                    <a:pt x="189" y="377"/>
                  </a:cubicBezTo>
                  <a:cubicBezTo>
                    <a:pt x="189" y="377"/>
                    <a:pt x="189" y="377"/>
                    <a:pt x="189" y="377"/>
                  </a:cubicBezTo>
                  <a:cubicBezTo>
                    <a:pt x="190" y="377"/>
                    <a:pt x="190" y="376"/>
                    <a:pt x="190" y="376"/>
                  </a:cubicBezTo>
                  <a:cubicBezTo>
                    <a:pt x="190" y="376"/>
                    <a:pt x="191" y="376"/>
                    <a:pt x="191" y="375"/>
                  </a:cubicBezTo>
                  <a:cubicBezTo>
                    <a:pt x="191" y="375"/>
                    <a:pt x="192" y="374"/>
                    <a:pt x="192" y="374"/>
                  </a:cubicBezTo>
                  <a:cubicBezTo>
                    <a:pt x="193" y="373"/>
                    <a:pt x="194" y="373"/>
                    <a:pt x="194" y="373"/>
                  </a:cubicBezTo>
                  <a:cubicBezTo>
                    <a:pt x="195" y="372"/>
                    <a:pt x="195" y="372"/>
                    <a:pt x="195" y="372"/>
                  </a:cubicBezTo>
                  <a:cubicBezTo>
                    <a:pt x="195" y="371"/>
                    <a:pt x="196" y="371"/>
                    <a:pt x="196" y="371"/>
                  </a:cubicBezTo>
                  <a:cubicBezTo>
                    <a:pt x="197" y="371"/>
                    <a:pt x="197" y="370"/>
                    <a:pt x="197" y="370"/>
                  </a:cubicBezTo>
                  <a:cubicBezTo>
                    <a:pt x="197" y="370"/>
                    <a:pt x="198" y="369"/>
                    <a:pt x="198" y="369"/>
                  </a:cubicBezTo>
                  <a:cubicBezTo>
                    <a:pt x="198" y="369"/>
                    <a:pt x="198" y="369"/>
                    <a:pt x="199" y="368"/>
                  </a:cubicBezTo>
                  <a:cubicBezTo>
                    <a:pt x="199" y="368"/>
                    <a:pt x="199" y="368"/>
                    <a:pt x="200" y="368"/>
                  </a:cubicBezTo>
                  <a:cubicBezTo>
                    <a:pt x="200" y="368"/>
                    <a:pt x="200" y="367"/>
                    <a:pt x="200" y="367"/>
                  </a:cubicBezTo>
                  <a:cubicBezTo>
                    <a:pt x="200" y="367"/>
                    <a:pt x="200" y="367"/>
                    <a:pt x="200" y="367"/>
                  </a:cubicBezTo>
                  <a:cubicBezTo>
                    <a:pt x="200" y="367"/>
                    <a:pt x="198" y="366"/>
                    <a:pt x="198" y="366"/>
                  </a:cubicBezTo>
                  <a:cubicBezTo>
                    <a:pt x="200" y="365"/>
                    <a:pt x="203" y="364"/>
                    <a:pt x="203" y="362"/>
                  </a:cubicBezTo>
                  <a:cubicBezTo>
                    <a:pt x="203" y="362"/>
                    <a:pt x="204" y="362"/>
                    <a:pt x="204" y="362"/>
                  </a:cubicBezTo>
                  <a:cubicBezTo>
                    <a:pt x="204" y="362"/>
                    <a:pt x="205" y="361"/>
                    <a:pt x="206" y="360"/>
                  </a:cubicBezTo>
                  <a:cubicBezTo>
                    <a:pt x="206" y="359"/>
                    <a:pt x="206" y="360"/>
                    <a:pt x="206" y="360"/>
                  </a:cubicBezTo>
                  <a:cubicBezTo>
                    <a:pt x="207" y="359"/>
                    <a:pt x="207" y="358"/>
                    <a:pt x="207" y="357"/>
                  </a:cubicBezTo>
                  <a:cubicBezTo>
                    <a:pt x="208" y="357"/>
                    <a:pt x="209" y="357"/>
                    <a:pt x="209" y="356"/>
                  </a:cubicBezTo>
                  <a:cubicBezTo>
                    <a:pt x="212" y="354"/>
                    <a:pt x="215" y="353"/>
                    <a:pt x="217" y="350"/>
                  </a:cubicBezTo>
                  <a:cubicBezTo>
                    <a:pt x="219" y="350"/>
                    <a:pt x="219" y="350"/>
                    <a:pt x="219" y="350"/>
                  </a:cubicBezTo>
                  <a:cubicBezTo>
                    <a:pt x="219" y="349"/>
                    <a:pt x="220" y="349"/>
                    <a:pt x="220" y="348"/>
                  </a:cubicBezTo>
                  <a:cubicBezTo>
                    <a:pt x="221" y="348"/>
                    <a:pt x="222" y="348"/>
                    <a:pt x="222" y="347"/>
                  </a:cubicBezTo>
                  <a:cubicBezTo>
                    <a:pt x="222" y="347"/>
                    <a:pt x="222" y="348"/>
                    <a:pt x="222" y="348"/>
                  </a:cubicBezTo>
                  <a:cubicBezTo>
                    <a:pt x="223" y="348"/>
                    <a:pt x="222" y="347"/>
                    <a:pt x="223" y="347"/>
                  </a:cubicBezTo>
                  <a:cubicBezTo>
                    <a:pt x="223" y="347"/>
                    <a:pt x="223" y="347"/>
                    <a:pt x="224" y="347"/>
                  </a:cubicBezTo>
                  <a:cubicBezTo>
                    <a:pt x="225" y="346"/>
                    <a:pt x="226" y="345"/>
                    <a:pt x="227" y="345"/>
                  </a:cubicBezTo>
                  <a:cubicBezTo>
                    <a:pt x="228" y="345"/>
                    <a:pt x="228" y="344"/>
                    <a:pt x="229" y="345"/>
                  </a:cubicBezTo>
                  <a:cubicBezTo>
                    <a:pt x="232" y="341"/>
                    <a:pt x="236" y="338"/>
                    <a:pt x="241" y="337"/>
                  </a:cubicBezTo>
                  <a:cubicBezTo>
                    <a:pt x="242" y="336"/>
                    <a:pt x="242" y="335"/>
                    <a:pt x="243" y="335"/>
                  </a:cubicBezTo>
                  <a:cubicBezTo>
                    <a:pt x="244" y="335"/>
                    <a:pt x="243" y="336"/>
                    <a:pt x="244" y="336"/>
                  </a:cubicBezTo>
                  <a:cubicBezTo>
                    <a:pt x="246" y="334"/>
                    <a:pt x="249" y="334"/>
                    <a:pt x="249" y="331"/>
                  </a:cubicBezTo>
                  <a:cubicBezTo>
                    <a:pt x="250" y="331"/>
                    <a:pt x="250" y="330"/>
                    <a:pt x="251" y="330"/>
                  </a:cubicBezTo>
                  <a:cubicBezTo>
                    <a:pt x="252" y="330"/>
                    <a:pt x="253" y="330"/>
                    <a:pt x="253" y="329"/>
                  </a:cubicBezTo>
                  <a:cubicBezTo>
                    <a:pt x="255" y="328"/>
                    <a:pt x="256" y="327"/>
                    <a:pt x="258" y="326"/>
                  </a:cubicBezTo>
                  <a:cubicBezTo>
                    <a:pt x="258" y="326"/>
                    <a:pt x="259" y="326"/>
                    <a:pt x="259" y="326"/>
                  </a:cubicBezTo>
                  <a:cubicBezTo>
                    <a:pt x="261" y="325"/>
                    <a:pt x="262" y="324"/>
                    <a:pt x="263" y="323"/>
                  </a:cubicBezTo>
                  <a:cubicBezTo>
                    <a:pt x="264" y="323"/>
                    <a:pt x="264" y="323"/>
                    <a:pt x="265" y="323"/>
                  </a:cubicBezTo>
                  <a:cubicBezTo>
                    <a:pt x="266" y="323"/>
                    <a:pt x="268" y="320"/>
                    <a:pt x="269" y="321"/>
                  </a:cubicBezTo>
                  <a:cubicBezTo>
                    <a:pt x="269" y="321"/>
                    <a:pt x="269" y="320"/>
                    <a:pt x="269" y="320"/>
                  </a:cubicBezTo>
                  <a:cubicBezTo>
                    <a:pt x="271" y="320"/>
                    <a:pt x="272" y="319"/>
                    <a:pt x="273" y="318"/>
                  </a:cubicBezTo>
                  <a:cubicBezTo>
                    <a:pt x="273" y="318"/>
                    <a:pt x="273" y="319"/>
                    <a:pt x="274" y="319"/>
                  </a:cubicBezTo>
                  <a:cubicBezTo>
                    <a:pt x="274" y="318"/>
                    <a:pt x="275" y="318"/>
                    <a:pt x="275" y="317"/>
                  </a:cubicBezTo>
                  <a:cubicBezTo>
                    <a:pt x="276" y="317"/>
                    <a:pt x="277" y="317"/>
                    <a:pt x="277" y="316"/>
                  </a:cubicBezTo>
                  <a:cubicBezTo>
                    <a:pt x="278" y="316"/>
                    <a:pt x="278" y="316"/>
                    <a:pt x="278" y="316"/>
                  </a:cubicBezTo>
                  <a:cubicBezTo>
                    <a:pt x="282" y="314"/>
                    <a:pt x="285" y="313"/>
                    <a:pt x="288" y="311"/>
                  </a:cubicBezTo>
                  <a:cubicBezTo>
                    <a:pt x="289" y="310"/>
                    <a:pt x="290" y="310"/>
                    <a:pt x="291" y="309"/>
                  </a:cubicBezTo>
                  <a:cubicBezTo>
                    <a:pt x="292" y="309"/>
                    <a:pt x="293" y="309"/>
                    <a:pt x="294" y="308"/>
                  </a:cubicBezTo>
                  <a:cubicBezTo>
                    <a:pt x="295" y="308"/>
                    <a:pt x="295" y="308"/>
                    <a:pt x="296" y="307"/>
                  </a:cubicBezTo>
                  <a:cubicBezTo>
                    <a:pt x="296" y="307"/>
                    <a:pt x="296" y="308"/>
                    <a:pt x="296" y="307"/>
                  </a:cubicBezTo>
                  <a:cubicBezTo>
                    <a:pt x="297" y="307"/>
                    <a:pt x="298" y="306"/>
                    <a:pt x="299" y="306"/>
                  </a:cubicBezTo>
                  <a:cubicBezTo>
                    <a:pt x="299" y="306"/>
                    <a:pt x="299" y="306"/>
                    <a:pt x="300" y="306"/>
                  </a:cubicBezTo>
                  <a:cubicBezTo>
                    <a:pt x="300" y="306"/>
                    <a:pt x="300" y="305"/>
                    <a:pt x="300" y="305"/>
                  </a:cubicBezTo>
                  <a:cubicBezTo>
                    <a:pt x="301" y="305"/>
                    <a:pt x="301" y="305"/>
                    <a:pt x="301" y="305"/>
                  </a:cubicBezTo>
                  <a:cubicBezTo>
                    <a:pt x="302" y="305"/>
                    <a:pt x="302" y="304"/>
                    <a:pt x="303" y="304"/>
                  </a:cubicBezTo>
                  <a:cubicBezTo>
                    <a:pt x="304" y="304"/>
                    <a:pt x="307" y="304"/>
                    <a:pt x="308" y="303"/>
                  </a:cubicBezTo>
                  <a:cubicBezTo>
                    <a:pt x="309" y="303"/>
                    <a:pt x="309" y="303"/>
                    <a:pt x="310" y="303"/>
                  </a:cubicBezTo>
                  <a:cubicBezTo>
                    <a:pt x="311" y="302"/>
                    <a:pt x="311" y="302"/>
                    <a:pt x="312" y="302"/>
                  </a:cubicBezTo>
                  <a:cubicBezTo>
                    <a:pt x="313" y="302"/>
                    <a:pt x="313" y="301"/>
                    <a:pt x="314" y="301"/>
                  </a:cubicBezTo>
                  <a:cubicBezTo>
                    <a:pt x="314" y="301"/>
                    <a:pt x="315" y="301"/>
                    <a:pt x="315" y="300"/>
                  </a:cubicBezTo>
                  <a:cubicBezTo>
                    <a:pt x="315" y="300"/>
                    <a:pt x="316" y="301"/>
                    <a:pt x="316" y="300"/>
                  </a:cubicBezTo>
                  <a:cubicBezTo>
                    <a:pt x="316" y="300"/>
                    <a:pt x="316" y="300"/>
                    <a:pt x="317" y="300"/>
                  </a:cubicBezTo>
                  <a:cubicBezTo>
                    <a:pt x="318" y="299"/>
                    <a:pt x="320" y="298"/>
                    <a:pt x="321" y="298"/>
                  </a:cubicBezTo>
                  <a:cubicBezTo>
                    <a:pt x="321" y="298"/>
                    <a:pt x="322" y="298"/>
                    <a:pt x="322" y="298"/>
                  </a:cubicBezTo>
                  <a:cubicBezTo>
                    <a:pt x="322" y="298"/>
                    <a:pt x="322" y="298"/>
                    <a:pt x="322" y="298"/>
                  </a:cubicBezTo>
                  <a:cubicBezTo>
                    <a:pt x="322" y="297"/>
                    <a:pt x="322" y="298"/>
                    <a:pt x="323" y="298"/>
                  </a:cubicBezTo>
                  <a:cubicBezTo>
                    <a:pt x="323" y="297"/>
                    <a:pt x="324" y="297"/>
                    <a:pt x="325" y="297"/>
                  </a:cubicBezTo>
                  <a:cubicBezTo>
                    <a:pt x="326" y="296"/>
                    <a:pt x="329" y="295"/>
                    <a:pt x="331" y="295"/>
                  </a:cubicBezTo>
                  <a:cubicBezTo>
                    <a:pt x="333" y="294"/>
                    <a:pt x="336" y="293"/>
                    <a:pt x="337" y="291"/>
                  </a:cubicBezTo>
                  <a:cubicBezTo>
                    <a:pt x="338" y="290"/>
                    <a:pt x="339" y="289"/>
                    <a:pt x="342" y="290"/>
                  </a:cubicBezTo>
                  <a:cubicBezTo>
                    <a:pt x="342" y="289"/>
                    <a:pt x="342" y="289"/>
                    <a:pt x="343" y="289"/>
                  </a:cubicBezTo>
                  <a:cubicBezTo>
                    <a:pt x="343" y="289"/>
                    <a:pt x="345" y="289"/>
                    <a:pt x="345" y="289"/>
                  </a:cubicBezTo>
                  <a:cubicBezTo>
                    <a:pt x="345" y="288"/>
                    <a:pt x="346" y="287"/>
                    <a:pt x="346" y="287"/>
                  </a:cubicBezTo>
                  <a:cubicBezTo>
                    <a:pt x="348" y="287"/>
                    <a:pt x="350" y="286"/>
                    <a:pt x="352" y="285"/>
                  </a:cubicBezTo>
                  <a:cubicBezTo>
                    <a:pt x="353" y="283"/>
                    <a:pt x="353" y="283"/>
                    <a:pt x="353" y="280"/>
                  </a:cubicBezTo>
                  <a:cubicBezTo>
                    <a:pt x="353" y="280"/>
                    <a:pt x="354" y="280"/>
                    <a:pt x="355" y="281"/>
                  </a:cubicBezTo>
                  <a:cubicBezTo>
                    <a:pt x="356" y="280"/>
                    <a:pt x="357" y="279"/>
                    <a:pt x="358" y="279"/>
                  </a:cubicBezTo>
                  <a:cubicBezTo>
                    <a:pt x="360" y="279"/>
                    <a:pt x="359" y="281"/>
                    <a:pt x="360" y="280"/>
                  </a:cubicBezTo>
                  <a:cubicBezTo>
                    <a:pt x="362" y="280"/>
                    <a:pt x="360" y="278"/>
                    <a:pt x="362" y="278"/>
                  </a:cubicBezTo>
                  <a:cubicBezTo>
                    <a:pt x="362" y="279"/>
                    <a:pt x="364" y="279"/>
                    <a:pt x="365" y="279"/>
                  </a:cubicBezTo>
                  <a:cubicBezTo>
                    <a:pt x="366" y="279"/>
                    <a:pt x="366" y="279"/>
                    <a:pt x="366" y="280"/>
                  </a:cubicBezTo>
                  <a:cubicBezTo>
                    <a:pt x="368" y="279"/>
                    <a:pt x="368" y="276"/>
                    <a:pt x="371" y="276"/>
                  </a:cubicBezTo>
                  <a:cubicBezTo>
                    <a:pt x="372" y="278"/>
                    <a:pt x="376" y="277"/>
                    <a:pt x="378" y="276"/>
                  </a:cubicBezTo>
                  <a:cubicBezTo>
                    <a:pt x="378" y="274"/>
                    <a:pt x="379" y="274"/>
                    <a:pt x="379" y="273"/>
                  </a:cubicBezTo>
                  <a:cubicBezTo>
                    <a:pt x="381" y="272"/>
                    <a:pt x="384" y="274"/>
                    <a:pt x="385" y="273"/>
                  </a:cubicBezTo>
                  <a:cubicBezTo>
                    <a:pt x="386" y="272"/>
                    <a:pt x="387" y="271"/>
                    <a:pt x="388" y="271"/>
                  </a:cubicBezTo>
                  <a:cubicBezTo>
                    <a:pt x="388" y="270"/>
                    <a:pt x="388" y="270"/>
                    <a:pt x="388" y="270"/>
                  </a:cubicBezTo>
                  <a:cubicBezTo>
                    <a:pt x="388" y="270"/>
                    <a:pt x="389" y="270"/>
                    <a:pt x="389" y="270"/>
                  </a:cubicBezTo>
                  <a:cubicBezTo>
                    <a:pt x="389" y="270"/>
                    <a:pt x="389" y="269"/>
                    <a:pt x="390" y="269"/>
                  </a:cubicBezTo>
                  <a:cubicBezTo>
                    <a:pt x="390" y="269"/>
                    <a:pt x="390" y="269"/>
                    <a:pt x="390" y="269"/>
                  </a:cubicBezTo>
                  <a:cubicBezTo>
                    <a:pt x="391" y="269"/>
                    <a:pt x="391" y="268"/>
                    <a:pt x="391" y="268"/>
                  </a:cubicBezTo>
                  <a:cubicBezTo>
                    <a:pt x="392" y="266"/>
                    <a:pt x="392" y="266"/>
                    <a:pt x="392" y="266"/>
                  </a:cubicBezTo>
                  <a:cubicBezTo>
                    <a:pt x="394" y="265"/>
                    <a:pt x="398" y="267"/>
                    <a:pt x="399" y="266"/>
                  </a:cubicBezTo>
                  <a:cubicBezTo>
                    <a:pt x="400" y="265"/>
                    <a:pt x="399" y="265"/>
                    <a:pt x="399" y="264"/>
                  </a:cubicBezTo>
                  <a:cubicBezTo>
                    <a:pt x="401" y="263"/>
                    <a:pt x="401" y="263"/>
                    <a:pt x="402" y="262"/>
                  </a:cubicBezTo>
                  <a:cubicBezTo>
                    <a:pt x="403" y="261"/>
                    <a:pt x="402" y="259"/>
                    <a:pt x="403" y="259"/>
                  </a:cubicBezTo>
                  <a:cubicBezTo>
                    <a:pt x="405" y="260"/>
                    <a:pt x="403" y="261"/>
                    <a:pt x="405" y="261"/>
                  </a:cubicBezTo>
                  <a:cubicBezTo>
                    <a:pt x="405" y="260"/>
                    <a:pt x="405" y="259"/>
                    <a:pt x="406" y="259"/>
                  </a:cubicBezTo>
                  <a:cubicBezTo>
                    <a:pt x="406" y="257"/>
                    <a:pt x="408" y="257"/>
                    <a:pt x="410" y="256"/>
                  </a:cubicBezTo>
                  <a:cubicBezTo>
                    <a:pt x="410" y="255"/>
                    <a:pt x="413" y="257"/>
                    <a:pt x="414" y="256"/>
                  </a:cubicBezTo>
                  <a:cubicBezTo>
                    <a:pt x="416" y="257"/>
                    <a:pt x="417" y="257"/>
                    <a:pt x="418" y="257"/>
                  </a:cubicBezTo>
                  <a:cubicBezTo>
                    <a:pt x="418" y="257"/>
                    <a:pt x="418" y="257"/>
                    <a:pt x="418" y="256"/>
                  </a:cubicBezTo>
                  <a:cubicBezTo>
                    <a:pt x="419" y="256"/>
                    <a:pt x="419" y="256"/>
                    <a:pt x="420" y="256"/>
                  </a:cubicBezTo>
                  <a:cubicBezTo>
                    <a:pt x="421" y="255"/>
                    <a:pt x="419" y="254"/>
                    <a:pt x="420" y="254"/>
                  </a:cubicBezTo>
                  <a:cubicBezTo>
                    <a:pt x="422" y="255"/>
                    <a:pt x="422" y="255"/>
                    <a:pt x="422" y="255"/>
                  </a:cubicBezTo>
                  <a:cubicBezTo>
                    <a:pt x="424" y="254"/>
                    <a:pt x="424" y="252"/>
                    <a:pt x="426" y="252"/>
                  </a:cubicBezTo>
                  <a:cubicBezTo>
                    <a:pt x="426" y="252"/>
                    <a:pt x="428" y="253"/>
                    <a:pt x="429" y="253"/>
                  </a:cubicBezTo>
                  <a:cubicBezTo>
                    <a:pt x="428" y="253"/>
                    <a:pt x="429" y="252"/>
                    <a:pt x="428" y="252"/>
                  </a:cubicBezTo>
                  <a:cubicBezTo>
                    <a:pt x="428" y="252"/>
                    <a:pt x="428" y="252"/>
                    <a:pt x="427" y="252"/>
                  </a:cubicBezTo>
                  <a:cubicBezTo>
                    <a:pt x="427" y="251"/>
                    <a:pt x="427" y="251"/>
                    <a:pt x="427" y="251"/>
                  </a:cubicBezTo>
                  <a:cubicBezTo>
                    <a:pt x="427" y="251"/>
                    <a:pt x="426" y="251"/>
                    <a:pt x="426" y="250"/>
                  </a:cubicBezTo>
                  <a:cubicBezTo>
                    <a:pt x="427" y="250"/>
                    <a:pt x="428" y="250"/>
                    <a:pt x="429" y="250"/>
                  </a:cubicBezTo>
                  <a:cubicBezTo>
                    <a:pt x="429" y="247"/>
                    <a:pt x="429" y="246"/>
                    <a:pt x="431" y="246"/>
                  </a:cubicBezTo>
                  <a:cubicBezTo>
                    <a:pt x="430" y="246"/>
                    <a:pt x="432" y="248"/>
                    <a:pt x="432" y="249"/>
                  </a:cubicBezTo>
                  <a:cubicBezTo>
                    <a:pt x="432" y="249"/>
                    <a:pt x="433" y="249"/>
                    <a:pt x="433" y="249"/>
                  </a:cubicBezTo>
                  <a:cubicBezTo>
                    <a:pt x="434" y="250"/>
                    <a:pt x="431" y="252"/>
                    <a:pt x="432" y="252"/>
                  </a:cubicBezTo>
                  <a:cubicBezTo>
                    <a:pt x="433" y="251"/>
                    <a:pt x="441" y="249"/>
                    <a:pt x="442" y="248"/>
                  </a:cubicBezTo>
                  <a:cubicBezTo>
                    <a:pt x="440" y="247"/>
                    <a:pt x="440" y="248"/>
                    <a:pt x="438" y="248"/>
                  </a:cubicBezTo>
                  <a:cubicBezTo>
                    <a:pt x="438" y="247"/>
                    <a:pt x="437" y="247"/>
                    <a:pt x="437" y="246"/>
                  </a:cubicBezTo>
                  <a:cubicBezTo>
                    <a:pt x="439" y="246"/>
                    <a:pt x="439" y="244"/>
                    <a:pt x="440" y="245"/>
                  </a:cubicBezTo>
                  <a:cubicBezTo>
                    <a:pt x="441" y="244"/>
                    <a:pt x="442" y="243"/>
                    <a:pt x="443" y="242"/>
                  </a:cubicBezTo>
                  <a:cubicBezTo>
                    <a:pt x="444" y="242"/>
                    <a:pt x="445" y="244"/>
                    <a:pt x="446" y="244"/>
                  </a:cubicBezTo>
                  <a:cubicBezTo>
                    <a:pt x="447" y="241"/>
                    <a:pt x="444" y="241"/>
                    <a:pt x="445" y="239"/>
                  </a:cubicBezTo>
                  <a:cubicBezTo>
                    <a:pt x="445" y="238"/>
                    <a:pt x="446" y="238"/>
                    <a:pt x="446" y="238"/>
                  </a:cubicBezTo>
                  <a:cubicBezTo>
                    <a:pt x="446" y="237"/>
                    <a:pt x="446" y="237"/>
                    <a:pt x="447" y="237"/>
                  </a:cubicBezTo>
                  <a:cubicBezTo>
                    <a:pt x="454" y="237"/>
                    <a:pt x="454" y="237"/>
                    <a:pt x="454" y="237"/>
                  </a:cubicBezTo>
                  <a:cubicBezTo>
                    <a:pt x="455" y="236"/>
                    <a:pt x="455" y="234"/>
                    <a:pt x="455" y="233"/>
                  </a:cubicBezTo>
                  <a:cubicBezTo>
                    <a:pt x="455" y="233"/>
                    <a:pt x="455" y="232"/>
                    <a:pt x="456" y="232"/>
                  </a:cubicBezTo>
                  <a:cubicBezTo>
                    <a:pt x="456" y="231"/>
                    <a:pt x="458" y="231"/>
                    <a:pt x="457" y="230"/>
                  </a:cubicBezTo>
                  <a:cubicBezTo>
                    <a:pt x="458" y="230"/>
                    <a:pt x="459" y="230"/>
                    <a:pt x="460" y="229"/>
                  </a:cubicBezTo>
                  <a:cubicBezTo>
                    <a:pt x="459" y="229"/>
                    <a:pt x="459" y="228"/>
                    <a:pt x="459" y="228"/>
                  </a:cubicBezTo>
                  <a:cubicBezTo>
                    <a:pt x="460" y="228"/>
                    <a:pt x="459" y="227"/>
                    <a:pt x="460" y="227"/>
                  </a:cubicBezTo>
                  <a:cubicBezTo>
                    <a:pt x="460" y="227"/>
                    <a:pt x="460" y="227"/>
                    <a:pt x="461" y="227"/>
                  </a:cubicBezTo>
                  <a:cubicBezTo>
                    <a:pt x="461" y="226"/>
                    <a:pt x="461" y="226"/>
                    <a:pt x="461" y="226"/>
                  </a:cubicBezTo>
                  <a:cubicBezTo>
                    <a:pt x="461" y="226"/>
                    <a:pt x="462" y="225"/>
                    <a:pt x="462" y="225"/>
                  </a:cubicBezTo>
                  <a:cubicBezTo>
                    <a:pt x="463" y="225"/>
                    <a:pt x="464" y="225"/>
                    <a:pt x="464" y="224"/>
                  </a:cubicBezTo>
                  <a:cubicBezTo>
                    <a:pt x="464" y="224"/>
                    <a:pt x="465" y="223"/>
                    <a:pt x="465" y="223"/>
                  </a:cubicBezTo>
                  <a:cubicBezTo>
                    <a:pt x="465" y="223"/>
                    <a:pt x="465" y="223"/>
                    <a:pt x="465" y="223"/>
                  </a:cubicBezTo>
                  <a:cubicBezTo>
                    <a:pt x="466" y="222"/>
                    <a:pt x="466" y="221"/>
                    <a:pt x="466" y="221"/>
                  </a:cubicBezTo>
                  <a:cubicBezTo>
                    <a:pt x="467" y="221"/>
                    <a:pt x="467" y="219"/>
                    <a:pt x="468" y="219"/>
                  </a:cubicBezTo>
                  <a:cubicBezTo>
                    <a:pt x="468" y="218"/>
                    <a:pt x="469" y="218"/>
                    <a:pt x="469" y="218"/>
                  </a:cubicBezTo>
                  <a:cubicBezTo>
                    <a:pt x="469" y="218"/>
                    <a:pt x="470" y="217"/>
                    <a:pt x="470" y="218"/>
                  </a:cubicBezTo>
                  <a:cubicBezTo>
                    <a:pt x="470" y="218"/>
                    <a:pt x="470" y="219"/>
                    <a:pt x="470" y="219"/>
                  </a:cubicBezTo>
                  <a:cubicBezTo>
                    <a:pt x="470" y="220"/>
                    <a:pt x="470" y="219"/>
                    <a:pt x="470" y="220"/>
                  </a:cubicBezTo>
                  <a:cubicBezTo>
                    <a:pt x="469" y="220"/>
                    <a:pt x="469" y="221"/>
                    <a:pt x="469" y="221"/>
                  </a:cubicBezTo>
                  <a:cubicBezTo>
                    <a:pt x="469" y="221"/>
                    <a:pt x="468" y="222"/>
                    <a:pt x="468" y="222"/>
                  </a:cubicBezTo>
                  <a:cubicBezTo>
                    <a:pt x="468" y="222"/>
                    <a:pt x="468" y="222"/>
                    <a:pt x="468" y="222"/>
                  </a:cubicBezTo>
                  <a:cubicBezTo>
                    <a:pt x="467" y="223"/>
                    <a:pt x="465" y="223"/>
                    <a:pt x="465" y="225"/>
                  </a:cubicBezTo>
                  <a:cubicBezTo>
                    <a:pt x="464" y="225"/>
                    <a:pt x="463" y="228"/>
                    <a:pt x="462" y="228"/>
                  </a:cubicBezTo>
                  <a:cubicBezTo>
                    <a:pt x="461" y="230"/>
                    <a:pt x="459" y="230"/>
                    <a:pt x="458" y="232"/>
                  </a:cubicBezTo>
                  <a:cubicBezTo>
                    <a:pt x="461" y="232"/>
                    <a:pt x="461" y="229"/>
                    <a:pt x="463" y="229"/>
                  </a:cubicBezTo>
                  <a:cubicBezTo>
                    <a:pt x="463" y="228"/>
                    <a:pt x="464" y="228"/>
                    <a:pt x="464" y="227"/>
                  </a:cubicBezTo>
                  <a:cubicBezTo>
                    <a:pt x="466" y="226"/>
                    <a:pt x="468" y="224"/>
                    <a:pt x="469" y="222"/>
                  </a:cubicBezTo>
                  <a:cubicBezTo>
                    <a:pt x="471" y="222"/>
                    <a:pt x="472" y="221"/>
                    <a:pt x="473" y="218"/>
                  </a:cubicBezTo>
                  <a:cubicBezTo>
                    <a:pt x="473" y="218"/>
                    <a:pt x="474" y="217"/>
                    <a:pt x="474" y="217"/>
                  </a:cubicBezTo>
                  <a:cubicBezTo>
                    <a:pt x="474" y="215"/>
                    <a:pt x="475" y="214"/>
                    <a:pt x="475" y="214"/>
                  </a:cubicBezTo>
                  <a:cubicBezTo>
                    <a:pt x="476" y="214"/>
                    <a:pt x="476" y="214"/>
                    <a:pt x="476" y="214"/>
                  </a:cubicBezTo>
                  <a:cubicBezTo>
                    <a:pt x="476" y="213"/>
                    <a:pt x="477" y="212"/>
                    <a:pt x="477" y="212"/>
                  </a:cubicBezTo>
                  <a:cubicBezTo>
                    <a:pt x="477" y="212"/>
                    <a:pt x="477" y="212"/>
                    <a:pt x="477" y="211"/>
                  </a:cubicBezTo>
                  <a:cubicBezTo>
                    <a:pt x="477" y="211"/>
                    <a:pt x="478" y="211"/>
                    <a:pt x="478" y="211"/>
                  </a:cubicBezTo>
                  <a:cubicBezTo>
                    <a:pt x="478" y="211"/>
                    <a:pt x="478" y="210"/>
                    <a:pt x="479" y="210"/>
                  </a:cubicBezTo>
                  <a:cubicBezTo>
                    <a:pt x="479" y="209"/>
                    <a:pt x="479" y="209"/>
                    <a:pt x="479" y="209"/>
                  </a:cubicBezTo>
                  <a:cubicBezTo>
                    <a:pt x="479" y="209"/>
                    <a:pt x="480" y="209"/>
                    <a:pt x="480" y="208"/>
                  </a:cubicBezTo>
                  <a:cubicBezTo>
                    <a:pt x="480" y="208"/>
                    <a:pt x="480" y="208"/>
                    <a:pt x="480" y="208"/>
                  </a:cubicBezTo>
                  <a:cubicBezTo>
                    <a:pt x="481" y="207"/>
                    <a:pt x="481" y="206"/>
                    <a:pt x="481" y="206"/>
                  </a:cubicBezTo>
                  <a:cubicBezTo>
                    <a:pt x="482" y="205"/>
                    <a:pt x="484" y="205"/>
                    <a:pt x="484" y="204"/>
                  </a:cubicBezTo>
                  <a:cubicBezTo>
                    <a:pt x="484" y="204"/>
                    <a:pt x="484" y="204"/>
                    <a:pt x="484" y="204"/>
                  </a:cubicBezTo>
                  <a:cubicBezTo>
                    <a:pt x="486" y="203"/>
                    <a:pt x="485" y="200"/>
                    <a:pt x="486" y="200"/>
                  </a:cubicBezTo>
                  <a:cubicBezTo>
                    <a:pt x="486" y="200"/>
                    <a:pt x="486" y="199"/>
                    <a:pt x="486" y="199"/>
                  </a:cubicBezTo>
                  <a:cubicBezTo>
                    <a:pt x="487" y="198"/>
                    <a:pt x="487" y="197"/>
                    <a:pt x="488" y="197"/>
                  </a:cubicBezTo>
                  <a:cubicBezTo>
                    <a:pt x="488" y="196"/>
                    <a:pt x="488" y="195"/>
                    <a:pt x="489" y="194"/>
                  </a:cubicBezTo>
                  <a:cubicBezTo>
                    <a:pt x="489" y="194"/>
                    <a:pt x="489" y="194"/>
                    <a:pt x="489" y="194"/>
                  </a:cubicBezTo>
                  <a:cubicBezTo>
                    <a:pt x="490" y="192"/>
                    <a:pt x="491" y="190"/>
                    <a:pt x="491" y="188"/>
                  </a:cubicBezTo>
                  <a:cubicBezTo>
                    <a:pt x="492" y="188"/>
                    <a:pt x="492" y="187"/>
                    <a:pt x="492" y="187"/>
                  </a:cubicBezTo>
                  <a:cubicBezTo>
                    <a:pt x="492" y="187"/>
                    <a:pt x="492" y="186"/>
                    <a:pt x="492" y="186"/>
                  </a:cubicBezTo>
                  <a:cubicBezTo>
                    <a:pt x="492" y="185"/>
                    <a:pt x="493" y="186"/>
                    <a:pt x="493" y="185"/>
                  </a:cubicBezTo>
                  <a:cubicBezTo>
                    <a:pt x="494" y="183"/>
                    <a:pt x="494" y="181"/>
                    <a:pt x="495" y="179"/>
                  </a:cubicBezTo>
                  <a:cubicBezTo>
                    <a:pt x="495" y="179"/>
                    <a:pt x="495" y="179"/>
                    <a:pt x="495" y="178"/>
                  </a:cubicBezTo>
                  <a:cubicBezTo>
                    <a:pt x="495" y="178"/>
                    <a:pt x="495" y="178"/>
                    <a:pt x="495" y="178"/>
                  </a:cubicBezTo>
                  <a:cubicBezTo>
                    <a:pt x="495" y="178"/>
                    <a:pt x="496" y="178"/>
                    <a:pt x="496" y="178"/>
                  </a:cubicBezTo>
                  <a:cubicBezTo>
                    <a:pt x="496" y="178"/>
                    <a:pt x="496" y="177"/>
                    <a:pt x="496" y="177"/>
                  </a:cubicBezTo>
                  <a:cubicBezTo>
                    <a:pt x="496" y="177"/>
                    <a:pt x="496" y="177"/>
                    <a:pt x="496" y="177"/>
                  </a:cubicBezTo>
                  <a:cubicBezTo>
                    <a:pt x="496" y="177"/>
                    <a:pt x="496" y="176"/>
                    <a:pt x="496" y="176"/>
                  </a:cubicBezTo>
                  <a:cubicBezTo>
                    <a:pt x="496" y="176"/>
                    <a:pt x="496" y="176"/>
                    <a:pt x="496" y="176"/>
                  </a:cubicBezTo>
                  <a:cubicBezTo>
                    <a:pt x="496" y="176"/>
                    <a:pt x="496" y="176"/>
                    <a:pt x="496" y="176"/>
                  </a:cubicBezTo>
                  <a:cubicBezTo>
                    <a:pt x="497" y="175"/>
                    <a:pt x="496" y="174"/>
                    <a:pt x="497" y="173"/>
                  </a:cubicBezTo>
                  <a:cubicBezTo>
                    <a:pt x="497" y="173"/>
                    <a:pt x="497" y="173"/>
                    <a:pt x="497" y="173"/>
                  </a:cubicBezTo>
                  <a:cubicBezTo>
                    <a:pt x="499" y="169"/>
                    <a:pt x="499" y="165"/>
                    <a:pt x="500" y="161"/>
                  </a:cubicBezTo>
                  <a:cubicBezTo>
                    <a:pt x="500" y="161"/>
                    <a:pt x="500" y="160"/>
                    <a:pt x="500" y="160"/>
                  </a:cubicBezTo>
                  <a:cubicBezTo>
                    <a:pt x="500" y="160"/>
                    <a:pt x="500" y="160"/>
                    <a:pt x="500" y="160"/>
                  </a:cubicBezTo>
                  <a:cubicBezTo>
                    <a:pt x="500" y="159"/>
                    <a:pt x="500" y="159"/>
                    <a:pt x="500" y="159"/>
                  </a:cubicBezTo>
                  <a:cubicBezTo>
                    <a:pt x="500" y="158"/>
                    <a:pt x="501" y="158"/>
                    <a:pt x="501" y="158"/>
                  </a:cubicBezTo>
                  <a:cubicBezTo>
                    <a:pt x="500" y="157"/>
                    <a:pt x="500" y="157"/>
                    <a:pt x="500" y="157"/>
                  </a:cubicBezTo>
                  <a:cubicBezTo>
                    <a:pt x="500" y="157"/>
                    <a:pt x="501" y="157"/>
                    <a:pt x="501" y="156"/>
                  </a:cubicBezTo>
                  <a:cubicBezTo>
                    <a:pt x="501" y="156"/>
                    <a:pt x="501" y="156"/>
                    <a:pt x="501" y="155"/>
                  </a:cubicBezTo>
                  <a:cubicBezTo>
                    <a:pt x="501" y="155"/>
                    <a:pt x="501" y="154"/>
                    <a:pt x="501" y="153"/>
                  </a:cubicBezTo>
                  <a:cubicBezTo>
                    <a:pt x="501" y="153"/>
                    <a:pt x="501" y="152"/>
                    <a:pt x="501" y="151"/>
                  </a:cubicBezTo>
                  <a:cubicBezTo>
                    <a:pt x="501" y="151"/>
                    <a:pt x="501" y="150"/>
                    <a:pt x="501" y="150"/>
                  </a:cubicBezTo>
                  <a:cubicBezTo>
                    <a:pt x="502" y="135"/>
                    <a:pt x="491" y="126"/>
                    <a:pt x="480" y="119"/>
                  </a:cubicBezTo>
                  <a:cubicBezTo>
                    <a:pt x="480" y="119"/>
                    <a:pt x="486" y="109"/>
                    <a:pt x="487" y="109"/>
                  </a:cubicBezTo>
                  <a:cubicBezTo>
                    <a:pt x="490" y="102"/>
                    <a:pt x="493" y="95"/>
                    <a:pt x="495" y="88"/>
                  </a:cubicBezTo>
                  <a:cubicBezTo>
                    <a:pt x="496" y="82"/>
                    <a:pt x="497" y="77"/>
                    <a:pt x="497" y="71"/>
                  </a:cubicBezTo>
                  <a:cubicBezTo>
                    <a:pt x="497" y="57"/>
                    <a:pt x="493" y="40"/>
                    <a:pt x="483" y="29"/>
                  </a:cubicBezTo>
                  <a:cubicBezTo>
                    <a:pt x="481" y="27"/>
                    <a:pt x="478" y="24"/>
                    <a:pt x="475" y="22"/>
                  </a:cubicBezTo>
                  <a:cubicBezTo>
                    <a:pt x="465" y="13"/>
                    <a:pt x="453" y="7"/>
                    <a:pt x="439" y="3"/>
                  </a:cubicBezTo>
                  <a:cubicBezTo>
                    <a:pt x="434" y="2"/>
                    <a:pt x="429" y="1"/>
                    <a:pt x="424" y="1"/>
                  </a:cubicBezTo>
                  <a:cubicBezTo>
                    <a:pt x="406" y="0"/>
                    <a:pt x="386" y="5"/>
                    <a:pt x="374" y="19"/>
                  </a:cubicBezTo>
                  <a:cubicBezTo>
                    <a:pt x="372" y="20"/>
                    <a:pt x="368" y="26"/>
                    <a:pt x="369" y="28"/>
                  </a:cubicBezTo>
                  <a:cubicBezTo>
                    <a:pt x="357" y="8"/>
                    <a:pt x="325" y="13"/>
                    <a:pt x="307" y="19"/>
                  </a:cubicBezTo>
                  <a:cubicBezTo>
                    <a:pt x="297" y="22"/>
                    <a:pt x="289" y="27"/>
                    <a:pt x="280" y="32"/>
                  </a:cubicBezTo>
                  <a:cubicBezTo>
                    <a:pt x="266" y="42"/>
                    <a:pt x="254" y="57"/>
                    <a:pt x="246" y="73"/>
                  </a:cubicBezTo>
                  <a:cubicBezTo>
                    <a:pt x="234" y="98"/>
                    <a:pt x="230" y="128"/>
                    <a:pt x="234" y="156"/>
                  </a:cubicBezTo>
                  <a:cubicBezTo>
                    <a:pt x="236" y="164"/>
                    <a:pt x="240" y="174"/>
                    <a:pt x="245" y="181"/>
                  </a:cubicBezTo>
                  <a:cubicBezTo>
                    <a:pt x="253" y="195"/>
                    <a:pt x="267" y="205"/>
                    <a:pt x="282" y="208"/>
                  </a:cubicBezTo>
                  <a:cubicBezTo>
                    <a:pt x="293" y="211"/>
                    <a:pt x="305" y="211"/>
                    <a:pt x="316" y="209"/>
                  </a:cubicBezTo>
                  <a:cubicBezTo>
                    <a:pt x="329" y="206"/>
                    <a:pt x="342" y="200"/>
                    <a:pt x="352" y="191"/>
                  </a:cubicBezTo>
                  <a:cubicBezTo>
                    <a:pt x="360" y="184"/>
                    <a:pt x="365" y="174"/>
                    <a:pt x="367" y="163"/>
                  </a:cubicBezTo>
                  <a:cubicBezTo>
                    <a:pt x="371" y="149"/>
                    <a:pt x="368" y="132"/>
                    <a:pt x="355" y="123"/>
                  </a:cubicBezTo>
                  <a:cubicBezTo>
                    <a:pt x="346" y="117"/>
                    <a:pt x="331" y="118"/>
                    <a:pt x="323" y="125"/>
                  </a:cubicBezTo>
                  <a:cubicBezTo>
                    <a:pt x="320" y="128"/>
                    <a:pt x="317" y="132"/>
                    <a:pt x="316" y="136"/>
                  </a:cubicBezTo>
                  <a:cubicBezTo>
                    <a:pt x="315" y="138"/>
                    <a:pt x="311" y="148"/>
                    <a:pt x="312" y="149"/>
                  </a:cubicBezTo>
                  <a:cubicBezTo>
                    <a:pt x="311" y="148"/>
                    <a:pt x="304" y="122"/>
                    <a:pt x="323" y="106"/>
                  </a:cubicBezTo>
                  <a:cubicBezTo>
                    <a:pt x="328" y="101"/>
                    <a:pt x="334" y="99"/>
                    <a:pt x="340" y="97"/>
                  </a:cubicBezTo>
                  <a:cubicBezTo>
                    <a:pt x="350" y="94"/>
                    <a:pt x="362" y="95"/>
                    <a:pt x="371" y="98"/>
                  </a:cubicBezTo>
                  <a:cubicBezTo>
                    <a:pt x="375" y="99"/>
                    <a:pt x="379" y="102"/>
                    <a:pt x="382" y="104"/>
                  </a:cubicBezTo>
                  <a:cubicBezTo>
                    <a:pt x="388" y="109"/>
                    <a:pt x="393" y="115"/>
                    <a:pt x="397" y="122"/>
                  </a:cubicBezTo>
                  <a:cubicBezTo>
                    <a:pt x="400" y="129"/>
                    <a:pt x="401" y="136"/>
                    <a:pt x="400" y="143"/>
                  </a:cubicBezTo>
                  <a:cubicBezTo>
                    <a:pt x="399" y="161"/>
                    <a:pt x="391" y="182"/>
                    <a:pt x="378" y="195"/>
                  </a:cubicBezTo>
                  <a:cubicBezTo>
                    <a:pt x="375" y="197"/>
                    <a:pt x="374" y="199"/>
                    <a:pt x="372" y="202"/>
                  </a:cubicBezTo>
                  <a:cubicBezTo>
                    <a:pt x="370" y="204"/>
                    <a:pt x="368" y="206"/>
                    <a:pt x="365" y="208"/>
                  </a:cubicBezTo>
                  <a:cubicBezTo>
                    <a:pt x="363" y="208"/>
                    <a:pt x="363" y="208"/>
                    <a:pt x="362" y="209"/>
                  </a:cubicBezTo>
                  <a:cubicBezTo>
                    <a:pt x="362" y="210"/>
                    <a:pt x="360" y="211"/>
                    <a:pt x="360" y="212"/>
                  </a:cubicBezTo>
                  <a:cubicBezTo>
                    <a:pt x="360" y="212"/>
                    <a:pt x="359" y="212"/>
                    <a:pt x="359" y="212"/>
                  </a:cubicBezTo>
                  <a:cubicBezTo>
                    <a:pt x="359" y="212"/>
                    <a:pt x="359" y="212"/>
                    <a:pt x="358" y="212"/>
                  </a:cubicBezTo>
                  <a:cubicBezTo>
                    <a:pt x="358" y="213"/>
                    <a:pt x="357" y="214"/>
                    <a:pt x="356" y="215"/>
                  </a:cubicBezTo>
                  <a:cubicBezTo>
                    <a:pt x="356" y="215"/>
                    <a:pt x="356" y="216"/>
                    <a:pt x="355" y="215"/>
                  </a:cubicBezTo>
                  <a:cubicBezTo>
                    <a:pt x="355" y="215"/>
                    <a:pt x="354" y="214"/>
                    <a:pt x="354" y="215"/>
                  </a:cubicBezTo>
                  <a:cubicBezTo>
                    <a:pt x="354" y="215"/>
                    <a:pt x="353" y="215"/>
                    <a:pt x="353" y="215"/>
                  </a:cubicBezTo>
                  <a:cubicBezTo>
                    <a:pt x="353" y="215"/>
                    <a:pt x="353" y="216"/>
                    <a:pt x="353" y="216"/>
                  </a:cubicBezTo>
                  <a:cubicBezTo>
                    <a:pt x="352" y="216"/>
                    <a:pt x="352" y="216"/>
                    <a:pt x="352" y="216"/>
                  </a:cubicBezTo>
                  <a:cubicBezTo>
                    <a:pt x="352" y="217"/>
                    <a:pt x="351" y="217"/>
                    <a:pt x="351" y="217"/>
                  </a:cubicBezTo>
                  <a:cubicBezTo>
                    <a:pt x="351" y="218"/>
                    <a:pt x="350" y="217"/>
                    <a:pt x="350" y="217"/>
                  </a:cubicBezTo>
                  <a:cubicBezTo>
                    <a:pt x="350" y="218"/>
                    <a:pt x="350" y="218"/>
                    <a:pt x="350" y="219"/>
                  </a:cubicBezTo>
                  <a:cubicBezTo>
                    <a:pt x="349" y="219"/>
                    <a:pt x="348" y="218"/>
                    <a:pt x="348" y="218"/>
                  </a:cubicBezTo>
                  <a:cubicBezTo>
                    <a:pt x="347" y="219"/>
                    <a:pt x="346" y="219"/>
                    <a:pt x="346" y="219"/>
                  </a:cubicBezTo>
                  <a:cubicBezTo>
                    <a:pt x="345" y="220"/>
                    <a:pt x="345" y="220"/>
                    <a:pt x="345" y="220"/>
                  </a:cubicBezTo>
                  <a:cubicBezTo>
                    <a:pt x="345" y="221"/>
                    <a:pt x="344" y="221"/>
                    <a:pt x="344" y="221"/>
                  </a:cubicBezTo>
                  <a:cubicBezTo>
                    <a:pt x="344" y="221"/>
                    <a:pt x="344" y="221"/>
                    <a:pt x="344" y="222"/>
                  </a:cubicBezTo>
                  <a:cubicBezTo>
                    <a:pt x="343" y="222"/>
                    <a:pt x="342" y="223"/>
                    <a:pt x="341" y="223"/>
                  </a:cubicBezTo>
                  <a:cubicBezTo>
                    <a:pt x="340" y="224"/>
                    <a:pt x="339" y="224"/>
                    <a:pt x="339" y="225"/>
                  </a:cubicBezTo>
                  <a:cubicBezTo>
                    <a:pt x="338" y="225"/>
                    <a:pt x="337" y="225"/>
                    <a:pt x="336" y="225"/>
                  </a:cubicBezTo>
                  <a:cubicBezTo>
                    <a:pt x="336" y="225"/>
                    <a:pt x="336" y="226"/>
                    <a:pt x="336" y="226"/>
                  </a:cubicBezTo>
                  <a:cubicBezTo>
                    <a:pt x="335" y="226"/>
                    <a:pt x="332" y="227"/>
                    <a:pt x="331" y="228"/>
                  </a:cubicBezTo>
                  <a:cubicBezTo>
                    <a:pt x="330" y="228"/>
                    <a:pt x="329" y="229"/>
                    <a:pt x="328" y="230"/>
                  </a:cubicBezTo>
                  <a:cubicBezTo>
                    <a:pt x="328" y="230"/>
                    <a:pt x="328" y="230"/>
                    <a:pt x="328" y="230"/>
                  </a:cubicBezTo>
                  <a:cubicBezTo>
                    <a:pt x="327" y="230"/>
                    <a:pt x="327" y="230"/>
                    <a:pt x="327" y="230"/>
                  </a:cubicBezTo>
                  <a:cubicBezTo>
                    <a:pt x="326" y="230"/>
                    <a:pt x="326" y="230"/>
                    <a:pt x="325" y="231"/>
                  </a:cubicBezTo>
                  <a:cubicBezTo>
                    <a:pt x="324" y="233"/>
                    <a:pt x="323" y="232"/>
                    <a:pt x="321" y="233"/>
                  </a:cubicBezTo>
                  <a:cubicBezTo>
                    <a:pt x="317" y="235"/>
                    <a:pt x="313" y="239"/>
                    <a:pt x="308" y="240"/>
                  </a:cubicBezTo>
                  <a:cubicBezTo>
                    <a:pt x="307" y="242"/>
                    <a:pt x="304" y="242"/>
                    <a:pt x="303" y="243"/>
                  </a:cubicBezTo>
                  <a:cubicBezTo>
                    <a:pt x="302" y="243"/>
                    <a:pt x="301" y="244"/>
                    <a:pt x="300" y="243"/>
                  </a:cubicBezTo>
                  <a:cubicBezTo>
                    <a:pt x="300" y="244"/>
                    <a:pt x="300" y="245"/>
                    <a:pt x="299" y="245"/>
                  </a:cubicBezTo>
                  <a:cubicBezTo>
                    <a:pt x="298" y="245"/>
                    <a:pt x="297" y="246"/>
                    <a:pt x="295" y="246"/>
                  </a:cubicBezTo>
                  <a:cubicBezTo>
                    <a:pt x="295" y="247"/>
                    <a:pt x="294" y="247"/>
                    <a:pt x="292" y="247"/>
                  </a:cubicBezTo>
                  <a:cubicBezTo>
                    <a:pt x="291" y="248"/>
                    <a:pt x="290" y="250"/>
                    <a:pt x="288" y="249"/>
                  </a:cubicBezTo>
                  <a:cubicBezTo>
                    <a:pt x="287" y="250"/>
                    <a:pt x="287" y="250"/>
                    <a:pt x="287" y="250"/>
                  </a:cubicBezTo>
                  <a:cubicBezTo>
                    <a:pt x="286" y="249"/>
                    <a:pt x="284" y="250"/>
                    <a:pt x="283" y="251"/>
                  </a:cubicBezTo>
                  <a:cubicBezTo>
                    <a:pt x="284" y="251"/>
                    <a:pt x="283" y="252"/>
                    <a:pt x="283" y="253"/>
                  </a:cubicBezTo>
                  <a:cubicBezTo>
                    <a:pt x="282" y="253"/>
                    <a:pt x="281" y="253"/>
                    <a:pt x="280" y="254"/>
                  </a:cubicBezTo>
                  <a:cubicBezTo>
                    <a:pt x="280" y="253"/>
                    <a:pt x="280" y="252"/>
                    <a:pt x="279" y="252"/>
                  </a:cubicBezTo>
                  <a:cubicBezTo>
                    <a:pt x="278" y="253"/>
                    <a:pt x="278" y="253"/>
                    <a:pt x="278" y="253"/>
                  </a:cubicBezTo>
                  <a:cubicBezTo>
                    <a:pt x="278" y="254"/>
                    <a:pt x="278" y="254"/>
                    <a:pt x="278" y="255"/>
                  </a:cubicBezTo>
                  <a:cubicBezTo>
                    <a:pt x="278" y="255"/>
                    <a:pt x="277" y="256"/>
                    <a:pt x="277" y="256"/>
                  </a:cubicBezTo>
                  <a:cubicBezTo>
                    <a:pt x="277" y="256"/>
                    <a:pt x="277" y="256"/>
                    <a:pt x="277" y="256"/>
                  </a:cubicBezTo>
                  <a:cubicBezTo>
                    <a:pt x="277" y="256"/>
                    <a:pt x="277" y="256"/>
                    <a:pt x="277" y="256"/>
                  </a:cubicBezTo>
                  <a:cubicBezTo>
                    <a:pt x="277" y="256"/>
                    <a:pt x="277" y="257"/>
                    <a:pt x="277" y="257"/>
                  </a:cubicBezTo>
                  <a:cubicBezTo>
                    <a:pt x="276" y="257"/>
                    <a:pt x="276" y="257"/>
                    <a:pt x="275" y="257"/>
                  </a:cubicBezTo>
                  <a:cubicBezTo>
                    <a:pt x="274" y="257"/>
                    <a:pt x="274" y="258"/>
                    <a:pt x="273" y="257"/>
                  </a:cubicBezTo>
                  <a:cubicBezTo>
                    <a:pt x="273" y="257"/>
                    <a:pt x="274" y="257"/>
                    <a:pt x="274" y="256"/>
                  </a:cubicBezTo>
                  <a:cubicBezTo>
                    <a:pt x="274" y="255"/>
                    <a:pt x="273" y="255"/>
                    <a:pt x="273" y="255"/>
                  </a:cubicBezTo>
                  <a:cubicBezTo>
                    <a:pt x="272" y="255"/>
                    <a:pt x="273" y="256"/>
                    <a:pt x="273" y="257"/>
                  </a:cubicBezTo>
                  <a:cubicBezTo>
                    <a:pt x="271" y="258"/>
                    <a:pt x="270" y="258"/>
                    <a:pt x="269" y="259"/>
                  </a:cubicBezTo>
                  <a:cubicBezTo>
                    <a:pt x="268" y="259"/>
                    <a:pt x="266" y="259"/>
                    <a:pt x="265" y="260"/>
                  </a:cubicBezTo>
                  <a:cubicBezTo>
                    <a:pt x="264" y="260"/>
                    <a:pt x="264" y="261"/>
                    <a:pt x="262" y="260"/>
                  </a:cubicBezTo>
                  <a:cubicBezTo>
                    <a:pt x="261" y="262"/>
                    <a:pt x="259" y="263"/>
                    <a:pt x="258" y="265"/>
                  </a:cubicBezTo>
                  <a:cubicBezTo>
                    <a:pt x="256" y="264"/>
                    <a:pt x="256" y="265"/>
                    <a:pt x="255" y="266"/>
                  </a:cubicBezTo>
                  <a:cubicBezTo>
                    <a:pt x="255" y="266"/>
                    <a:pt x="254" y="265"/>
                    <a:pt x="254" y="265"/>
                  </a:cubicBezTo>
                  <a:cubicBezTo>
                    <a:pt x="254" y="266"/>
                    <a:pt x="253" y="266"/>
                    <a:pt x="253" y="266"/>
                  </a:cubicBezTo>
                  <a:cubicBezTo>
                    <a:pt x="255" y="267"/>
                    <a:pt x="256" y="266"/>
                    <a:pt x="256" y="266"/>
                  </a:cubicBezTo>
                  <a:cubicBezTo>
                    <a:pt x="256" y="266"/>
                    <a:pt x="257" y="266"/>
                    <a:pt x="257" y="266"/>
                  </a:cubicBezTo>
                  <a:cubicBezTo>
                    <a:pt x="257" y="266"/>
                    <a:pt x="258" y="265"/>
                    <a:pt x="258" y="265"/>
                  </a:cubicBezTo>
                  <a:cubicBezTo>
                    <a:pt x="259" y="265"/>
                    <a:pt x="259" y="265"/>
                    <a:pt x="260" y="265"/>
                  </a:cubicBezTo>
                  <a:cubicBezTo>
                    <a:pt x="260" y="265"/>
                    <a:pt x="261" y="265"/>
                    <a:pt x="261" y="264"/>
                  </a:cubicBezTo>
                  <a:cubicBezTo>
                    <a:pt x="261" y="264"/>
                    <a:pt x="261" y="264"/>
                    <a:pt x="262" y="264"/>
                  </a:cubicBezTo>
                  <a:cubicBezTo>
                    <a:pt x="262" y="263"/>
                    <a:pt x="263" y="263"/>
                    <a:pt x="263" y="263"/>
                  </a:cubicBezTo>
                  <a:cubicBezTo>
                    <a:pt x="266" y="261"/>
                    <a:pt x="269" y="261"/>
                    <a:pt x="272" y="259"/>
                  </a:cubicBezTo>
                  <a:cubicBezTo>
                    <a:pt x="273" y="259"/>
                    <a:pt x="273" y="259"/>
                    <a:pt x="274" y="260"/>
                  </a:cubicBezTo>
                  <a:cubicBezTo>
                    <a:pt x="275" y="259"/>
                    <a:pt x="277" y="258"/>
                    <a:pt x="279" y="258"/>
                  </a:cubicBezTo>
                  <a:cubicBezTo>
                    <a:pt x="280" y="257"/>
                    <a:pt x="281" y="257"/>
                    <a:pt x="281" y="256"/>
                  </a:cubicBezTo>
                  <a:cubicBezTo>
                    <a:pt x="281" y="256"/>
                    <a:pt x="281" y="256"/>
                    <a:pt x="282" y="256"/>
                  </a:cubicBezTo>
                  <a:cubicBezTo>
                    <a:pt x="283" y="255"/>
                    <a:pt x="284" y="254"/>
                    <a:pt x="285" y="254"/>
                  </a:cubicBezTo>
                  <a:cubicBezTo>
                    <a:pt x="285" y="253"/>
                    <a:pt x="285" y="251"/>
                    <a:pt x="286" y="252"/>
                  </a:cubicBezTo>
                  <a:cubicBezTo>
                    <a:pt x="287" y="252"/>
                    <a:pt x="286" y="253"/>
                    <a:pt x="288" y="253"/>
                  </a:cubicBezTo>
                  <a:cubicBezTo>
                    <a:pt x="288" y="252"/>
                    <a:pt x="289" y="252"/>
                    <a:pt x="290" y="252"/>
                  </a:cubicBezTo>
                  <a:cubicBezTo>
                    <a:pt x="291" y="251"/>
                    <a:pt x="292" y="250"/>
                    <a:pt x="294" y="250"/>
                  </a:cubicBezTo>
                  <a:cubicBezTo>
                    <a:pt x="295" y="250"/>
                    <a:pt x="295" y="249"/>
                    <a:pt x="297" y="250"/>
                  </a:cubicBezTo>
                  <a:cubicBezTo>
                    <a:pt x="297" y="248"/>
                    <a:pt x="298" y="248"/>
                    <a:pt x="298" y="247"/>
                  </a:cubicBezTo>
                  <a:cubicBezTo>
                    <a:pt x="299" y="248"/>
                    <a:pt x="300" y="247"/>
                    <a:pt x="301" y="247"/>
                  </a:cubicBezTo>
                  <a:cubicBezTo>
                    <a:pt x="302" y="246"/>
                    <a:pt x="302" y="244"/>
                    <a:pt x="304" y="245"/>
                  </a:cubicBezTo>
                  <a:cubicBezTo>
                    <a:pt x="304" y="247"/>
                    <a:pt x="303" y="246"/>
                    <a:pt x="303" y="247"/>
                  </a:cubicBezTo>
                  <a:cubicBezTo>
                    <a:pt x="302" y="247"/>
                    <a:pt x="302" y="248"/>
                    <a:pt x="301" y="248"/>
                  </a:cubicBezTo>
                  <a:cubicBezTo>
                    <a:pt x="301" y="248"/>
                    <a:pt x="301" y="249"/>
                    <a:pt x="300" y="249"/>
                  </a:cubicBezTo>
                  <a:cubicBezTo>
                    <a:pt x="300" y="249"/>
                    <a:pt x="299" y="249"/>
                    <a:pt x="299" y="249"/>
                  </a:cubicBezTo>
                  <a:cubicBezTo>
                    <a:pt x="299" y="249"/>
                    <a:pt x="299" y="249"/>
                    <a:pt x="299" y="249"/>
                  </a:cubicBezTo>
                  <a:cubicBezTo>
                    <a:pt x="298" y="249"/>
                    <a:pt x="298" y="249"/>
                    <a:pt x="297" y="249"/>
                  </a:cubicBezTo>
                  <a:cubicBezTo>
                    <a:pt x="297" y="249"/>
                    <a:pt x="297" y="250"/>
                    <a:pt x="297" y="250"/>
                  </a:cubicBezTo>
                  <a:cubicBezTo>
                    <a:pt x="296" y="250"/>
                    <a:pt x="295" y="251"/>
                    <a:pt x="295" y="251"/>
                  </a:cubicBezTo>
                  <a:cubicBezTo>
                    <a:pt x="295" y="251"/>
                    <a:pt x="294" y="251"/>
                    <a:pt x="294" y="251"/>
                  </a:cubicBezTo>
                  <a:cubicBezTo>
                    <a:pt x="293" y="252"/>
                    <a:pt x="292" y="252"/>
                    <a:pt x="292" y="252"/>
                  </a:cubicBezTo>
                  <a:cubicBezTo>
                    <a:pt x="291" y="253"/>
                    <a:pt x="291" y="253"/>
                    <a:pt x="291" y="254"/>
                  </a:cubicBezTo>
                  <a:cubicBezTo>
                    <a:pt x="290" y="254"/>
                    <a:pt x="289" y="255"/>
                    <a:pt x="287" y="255"/>
                  </a:cubicBezTo>
                  <a:cubicBezTo>
                    <a:pt x="287" y="256"/>
                    <a:pt x="286" y="256"/>
                    <a:pt x="287" y="257"/>
                  </a:cubicBezTo>
                  <a:cubicBezTo>
                    <a:pt x="286" y="258"/>
                    <a:pt x="284" y="258"/>
                    <a:pt x="283" y="258"/>
                  </a:cubicBezTo>
                  <a:cubicBezTo>
                    <a:pt x="283" y="259"/>
                    <a:pt x="283" y="260"/>
                    <a:pt x="282" y="260"/>
                  </a:cubicBezTo>
                  <a:cubicBezTo>
                    <a:pt x="280" y="259"/>
                    <a:pt x="280" y="261"/>
                    <a:pt x="278" y="260"/>
                  </a:cubicBezTo>
                  <a:cubicBezTo>
                    <a:pt x="278" y="261"/>
                    <a:pt x="278" y="261"/>
                    <a:pt x="277" y="263"/>
                  </a:cubicBezTo>
                  <a:cubicBezTo>
                    <a:pt x="276" y="263"/>
                    <a:pt x="274" y="263"/>
                    <a:pt x="272" y="264"/>
                  </a:cubicBezTo>
                  <a:cubicBezTo>
                    <a:pt x="271" y="263"/>
                    <a:pt x="271" y="265"/>
                    <a:pt x="270" y="264"/>
                  </a:cubicBezTo>
                  <a:cubicBezTo>
                    <a:pt x="269" y="265"/>
                    <a:pt x="269" y="266"/>
                    <a:pt x="268" y="266"/>
                  </a:cubicBezTo>
                  <a:cubicBezTo>
                    <a:pt x="265" y="266"/>
                    <a:pt x="263" y="269"/>
                    <a:pt x="259" y="269"/>
                  </a:cubicBezTo>
                  <a:cubicBezTo>
                    <a:pt x="259" y="270"/>
                    <a:pt x="258" y="271"/>
                    <a:pt x="257" y="271"/>
                  </a:cubicBezTo>
                  <a:cubicBezTo>
                    <a:pt x="257" y="271"/>
                    <a:pt x="257" y="271"/>
                    <a:pt x="256" y="271"/>
                  </a:cubicBezTo>
                  <a:cubicBezTo>
                    <a:pt x="255" y="271"/>
                    <a:pt x="255" y="272"/>
                    <a:pt x="254" y="272"/>
                  </a:cubicBezTo>
                  <a:cubicBezTo>
                    <a:pt x="253" y="274"/>
                    <a:pt x="253" y="274"/>
                    <a:pt x="253" y="274"/>
                  </a:cubicBezTo>
                  <a:cubicBezTo>
                    <a:pt x="253" y="274"/>
                    <a:pt x="252" y="273"/>
                    <a:pt x="252" y="274"/>
                  </a:cubicBezTo>
                  <a:cubicBezTo>
                    <a:pt x="252" y="274"/>
                    <a:pt x="252" y="274"/>
                    <a:pt x="252" y="274"/>
                  </a:cubicBezTo>
                  <a:cubicBezTo>
                    <a:pt x="251" y="275"/>
                    <a:pt x="250" y="275"/>
                    <a:pt x="250" y="276"/>
                  </a:cubicBezTo>
                  <a:cubicBezTo>
                    <a:pt x="251" y="276"/>
                    <a:pt x="252" y="275"/>
                    <a:pt x="252" y="276"/>
                  </a:cubicBezTo>
                  <a:cubicBezTo>
                    <a:pt x="252" y="277"/>
                    <a:pt x="250" y="277"/>
                    <a:pt x="250" y="278"/>
                  </a:cubicBezTo>
                  <a:cubicBezTo>
                    <a:pt x="248" y="278"/>
                    <a:pt x="248" y="278"/>
                    <a:pt x="248" y="278"/>
                  </a:cubicBezTo>
                  <a:cubicBezTo>
                    <a:pt x="248" y="279"/>
                    <a:pt x="248" y="280"/>
                    <a:pt x="247" y="279"/>
                  </a:cubicBezTo>
                  <a:cubicBezTo>
                    <a:pt x="246" y="279"/>
                    <a:pt x="246" y="278"/>
                    <a:pt x="245" y="278"/>
                  </a:cubicBezTo>
                  <a:cubicBezTo>
                    <a:pt x="244" y="280"/>
                    <a:pt x="246" y="278"/>
                    <a:pt x="246" y="280"/>
                  </a:cubicBezTo>
                  <a:cubicBezTo>
                    <a:pt x="246" y="280"/>
                    <a:pt x="245" y="280"/>
                    <a:pt x="245" y="281"/>
                  </a:cubicBezTo>
                  <a:cubicBezTo>
                    <a:pt x="244" y="281"/>
                    <a:pt x="241" y="281"/>
                    <a:pt x="240" y="281"/>
                  </a:cubicBezTo>
                  <a:cubicBezTo>
                    <a:pt x="240" y="280"/>
                    <a:pt x="242" y="280"/>
                    <a:pt x="242" y="280"/>
                  </a:cubicBezTo>
                  <a:cubicBezTo>
                    <a:pt x="240" y="279"/>
                    <a:pt x="237" y="281"/>
                    <a:pt x="235" y="281"/>
                  </a:cubicBezTo>
                  <a:cubicBezTo>
                    <a:pt x="234" y="282"/>
                    <a:pt x="233" y="284"/>
                    <a:pt x="233" y="285"/>
                  </a:cubicBezTo>
                  <a:cubicBezTo>
                    <a:pt x="233" y="285"/>
                    <a:pt x="233" y="286"/>
                    <a:pt x="232" y="286"/>
                  </a:cubicBezTo>
                  <a:cubicBezTo>
                    <a:pt x="232" y="285"/>
                    <a:pt x="233" y="285"/>
                    <a:pt x="233" y="283"/>
                  </a:cubicBezTo>
                  <a:cubicBezTo>
                    <a:pt x="231" y="282"/>
                    <a:pt x="230" y="284"/>
                    <a:pt x="230" y="284"/>
                  </a:cubicBezTo>
                  <a:cubicBezTo>
                    <a:pt x="230" y="286"/>
                    <a:pt x="230" y="286"/>
                    <a:pt x="230" y="286"/>
                  </a:cubicBezTo>
                  <a:cubicBezTo>
                    <a:pt x="229" y="286"/>
                    <a:pt x="228" y="286"/>
                    <a:pt x="226" y="286"/>
                  </a:cubicBezTo>
                  <a:cubicBezTo>
                    <a:pt x="226" y="287"/>
                    <a:pt x="226" y="288"/>
                    <a:pt x="225" y="288"/>
                  </a:cubicBezTo>
                  <a:cubicBezTo>
                    <a:pt x="225" y="288"/>
                    <a:pt x="225" y="287"/>
                    <a:pt x="224" y="288"/>
                  </a:cubicBezTo>
                  <a:cubicBezTo>
                    <a:pt x="224" y="290"/>
                    <a:pt x="221" y="289"/>
                    <a:pt x="220" y="290"/>
                  </a:cubicBezTo>
                  <a:cubicBezTo>
                    <a:pt x="219" y="291"/>
                    <a:pt x="218" y="291"/>
                    <a:pt x="218" y="293"/>
                  </a:cubicBezTo>
                  <a:cubicBezTo>
                    <a:pt x="217" y="293"/>
                    <a:pt x="216" y="293"/>
                    <a:pt x="216" y="294"/>
                  </a:cubicBezTo>
                  <a:cubicBezTo>
                    <a:pt x="215" y="294"/>
                    <a:pt x="215" y="294"/>
                    <a:pt x="215" y="294"/>
                  </a:cubicBezTo>
                  <a:cubicBezTo>
                    <a:pt x="214" y="295"/>
                    <a:pt x="214" y="295"/>
                    <a:pt x="214" y="295"/>
                  </a:cubicBezTo>
                  <a:cubicBezTo>
                    <a:pt x="213" y="296"/>
                    <a:pt x="212" y="295"/>
                    <a:pt x="212" y="296"/>
                  </a:cubicBezTo>
                  <a:cubicBezTo>
                    <a:pt x="212" y="297"/>
                    <a:pt x="211" y="296"/>
                    <a:pt x="211" y="297"/>
                  </a:cubicBezTo>
                  <a:cubicBezTo>
                    <a:pt x="211" y="298"/>
                    <a:pt x="210" y="297"/>
                    <a:pt x="210" y="298"/>
                  </a:cubicBezTo>
                  <a:cubicBezTo>
                    <a:pt x="208" y="299"/>
                    <a:pt x="205" y="300"/>
                    <a:pt x="206" y="302"/>
                  </a:cubicBezTo>
                  <a:cubicBezTo>
                    <a:pt x="204" y="302"/>
                    <a:pt x="204" y="303"/>
                    <a:pt x="204" y="303"/>
                  </a:cubicBezTo>
                  <a:cubicBezTo>
                    <a:pt x="203" y="303"/>
                    <a:pt x="203" y="303"/>
                    <a:pt x="202" y="303"/>
                  </a:cubicBezTo>
                  <a:cubicBezTo>
                    <a:pt x="202" y="305"/>
                    <a:pt x="202" y="305"/>
                    <a:pt x="202" y="305"/>
                  </a:cubicBezTo>
                  <a:cubicBezTo>
                    <a:pt x="200" y="305"/>
                    <a:pt x="200" y="308"/>
                    <a:pt x="198" y="307"/>
                  </a:cubicBezTo>
                  <a:cubicBezTo>
                    <a:pt x="198" y="308"/>
                    <a:pt x="197" y="309"/>
                    <a:pt x="196" y="308"/>
                  </a:cubicBezTo>
                  <a:cubicBezTo>
                    <a:pt x="196" y="309"/>
                    <a:pt x="196" y="310"/>
                    <a:pt x="195" y="310"/>
                  </a:cubicBezTo>
                  <a:cubicBezTo>
                    <a:pt x="193" y="309"/>
                    <a:pt x="192" y="312"/>
                    <a:pt x="190" y="312"/>
                  </a:cubicBezTo>
                  <a:cubicBezTo>
                    <a:pt x="190" y="314"/>
                    <a:pt x="189" y="315"/>
                    <a:pt x="189" y="316"/>
                  </a:cubicBezTo>
                  <a:cubicBezTo>
                    <a:pt x="188" y="315"/>
                    <a:pt x="188" y="314"/>
                    <a:pt x="187" y="315"/>
                  </a:cubicBezTo>
                  <a:cubicBezTo>
                    <a:pt x="187" y="316"/>
                    <a:pt x="186" y="316"/>
                    <a:pt x="186" y="318"/>
                  </a:cubicBezTo>
                  <a:cubicBezTo>
                    <a:pt x="185" y="318"/>
                    <a:pt x="185" y="318"/>
                    <a:pt x="184" y="319"/>
                  </a:cubicBezTo>
                  <a:cubicBezTo>
                    <a:pt x="184" y="319"/>
                    <a:pt x="183" y="319"/>
                    <a:pt x="183" y="319"/>
                  </a:cubicBezTo>
                  <a:cubicBezTo>
                    <a:pt x="182" y="319"/>
                    <a:pt x="183" y="320"/>
                    <a:pt x="182" y="321"/>
                  </a:cubicBezTo>
                  <a:cubicBezTo>
                    <a:pt x="181" y="320"/>
                    <a:pt x="181" y="320"/>
                    <a:pt x="181" y="320"/>
                  </a:cubicBezTo>
                  <a:cubicBezTo>
                    <a:pt x="181" y="322"/>
                    <a:pt x="179" y="322"/>
                    <a:pt x="179" y="323"/>
                  </a:cubicBezTo>
                  <a:cubicBezTo>
                    <a:pt x="178" y="323"/>
                    <a:pt x="177" y="323"/>
                    <a:pt x="176" y="323"/>
                  </a:cubicBezTo>
                  <a:cubicBezTo>
                    <a:pt x="176" y="325"/>
                    <a:pt x="174" y="326"/>
                    <a:pt x="174" y="328"/>
                  </a:cubicBezTo>
                  <a:cubicBezTo>
                    <a:pt x="172" y="327"/>
                    <a:pt x="173" y="331"/>
                    <a:pt x="170" y="330"/>
                  </a:cubicBezTo>
                  <a:cubicBezTo>
                    <a:pt x="170" y="331"/>
                    <a:pt x="171" y="331"/>
                    <a:pt x="170" y="332"/>
                  </a:cubicBezTo>
                  <a:cubicBezTo>
                    <a:pt x="169" y="332"/>
                    <a:pt x="170" y="331"/>
                    <a:pt x="169" y="330"/>
                  </a:cubicBezTo>
                  <a:cubicBezTo>
                    <a:pt x="168" y="331"/>
                    <a:pt x="169" y="333"/>
                    <a:pt x="168" y="335"/>
                  </a:cubicBezTo>
                  <a:cubicBezTo>
                    <a:pt x="167" y="335"/>
                    <a:pt x="167" y="335"/>
                    <a:pt x="165" y="334"/>
                  </a:cubicBezTo>
                  <a:cubicBezTo>
                    <a:pt x="165" y="335"/>
                    <a:pt x="165" y="336"/>
                    <a:pt x="164" y="335"/>
                  </a:cubicBezTo>
                  <a:cubicBezTo>
                    <a:pt x="164" y="334"/>
                    <a:pt x="164" y="334"/>
                    <a:pt x="165" y="333"/>
                  </a:cubicBezTo>
                  <a:cubicBezTo>
                    <a:pt x="165" y="333"/>
                    <a:pt x="165" y="333"/>
                    <a:pt x="165" y="333"/>
                  </a:cubicBezTo>
                  <a:cubicBezTo>
                    <a:pt x="165" y="332"/>
                    <a:pt x="166" y="332"/>
                    <a:pt x="166" y="331"/>
                  </a:cubicBezTo>
                  <a:cubicBezTo>
                    <a:pt x="167" y="331"/>
                    <a:pt x="169" y="328"/>
                    <a:pt x="167" y="327"/>
                  </a:cubicBezTo>
                  <a:cubicBezTo>
                    <a:pt x="166" y="327"/>
                    <a:pt x="166" y="328"/>
                    <a:pt x="165" y="329"/>
                  </a:cubicBezTo>
                  <a:cubicBezTo>
                    <a:pt x="164" y="330"/>
                    <a:pt x="164" y="331"/>
                    <a:pt x="163" y="331"/>
                  </a:cubicBezTo>
                  <a:cubicBezTo>
                    <a:pt x="162" y="333"/>
                    <a:pt x="161" y="334"/>
                    <a:pt x="160" y="335"/>
                  </a:cubicBezTo>
                  <a:cubicBezTo>
                    <a:pt x="163" y="335"/>
                    <a:pt x="163" y="337"/>
                    <a:pt x="163" y="339"/>
                  </a:cubicBezTo>
                  <a:cubicBezTo>
                    <a:pt x="162" y="339"/>
                    <a:pt x="162" y="339"/>
                    <a:pt x="162" y="339"/>
                  </a:cubicBezTo>
                  <a:cubicBezTo>
                    <a:pt x="161" y="340"/>
                    <a:pt x="164" y="341"/>
                    <a:pt x="163" y="342"/>
                  </a:cubicBezTo>
                  <a:cubicBezTo>
                    <a:pt x="162" y="342"/>
                    <a:pt x="162" y="342"/>
                    <a:pt x="161" y="342"/>
                  </a:cubicBezTo>
                  <a:cubicBezTo>
                    <a:pt x="159" y="342"/>
                    <a:pt x="159" y="338"/>
                    <a:pt x="160" y="337"/>
                  </a:cubicBezTo>
                  <a:cubicBezTo>
                    <a:pt x="160" y="337"/>
                    <a:pt x="159" y="337"/>
                    <a:pt x="160" y="336"/>
                  </a:cubicBezTo>
                  <a:cubicBezTo>
                    <a:pt x="160" y="336"/>
                    <a:pt x="159" y="335"/>
                    <a:pt x="159" y="335"/>
                  </a:cubicBezTo>
                  <a:cubicBezTo>
                    <a:pt x="158" y="337"/>
                    <a:pt x="158" y="338"/>
                    <a:pt x="158" y="340"/>
                  </a:cubicBezTo>
                  <a:cubicBezTo>
                    <a:pt x="157" y="340"/>
                    <a:pt x="156" y="341"/>
                    <a:pt x="155" y="340"/>
                  </a:cubicBezTo>
                  <a:cubicBezTo>
                    <a:pt x="154" y="341"/>
                    <a:pt x="155" y="342"/>
                    <a:pt x="155" y="344"/>
                  </a:cubicBezTo>
                  <a:cubicBezTo>
                    <a:pt x="154" y="345"/>
                    <a:pt x="152" y="345"/>
                    <a:pt x="151" y="345"/>
                  </a:cubicBezTo>
                  <a:cubicBezTo>
                    <a:pt x="150" y="344"/>
                    <a:pt x="150" y="343"/>
                    <a:pt x="149" y="344"/>
                  </a:cubicBezTo>
                  <a:cubicBezTo>
                    <a:pt x="148" y="345"/>
                    <a:pt x="150" y="346"/>
                    <a:pt x="149" y="348"/>
                  </a:cubicBezTo>
                  <a:cubicBezTo>
                    <a:pt x="149" y="348"/>
                    <a:pt x="150" y="349"/>
                    <a:pt x="150" y="350"/>
                  </a:cubicBezTo>
                  <a:cubicBezTo>
                    <a:pt x="150" y="351"/>
                    <a:pt x="149" y="351"/>
                    <a:pt x="149" y="351"/>
                  </a:cubicBezTo>
                  <a:cubicBezTo>
                    <a:pt x="148" y="352"/>
                    <a:pt x="149" y="353"/>
                    <a:pt x="148" y="353"/>
                  </a:cubicBezTo>
                  <a:cubicBezTo>
                    <a:pt x="146" y="352"/>
                    <a:pt x="148" y="349"/>
                    <a:pt x="146" y="350"/>
                  </a:cubicBezTo>
                  <a:cubicBezTo>
                    <a:pt x="145" y="350"/>
                    <a:pt x="147" y="352"/>
                    <a:pt x="147" y="352"/>
                  </a:cubicBezTo>
                  <a:cubicBezTo>
                    <a:pt x="147" y="353"/>
                    <a:pt x="147" y="353"/>
                    <a:pt x="147" y="353"/>
                  </a:cubicBezTo>
                  <a:cubicBezTo>
                    <a:pt x="147" y="354"/>
                    <a:pt x="148" y="354"/>
                    <a:pt x="148" y="355"/>
                  </a:cubicBezTo>
                  <a:cubicBezTo>
                    <a:pt x="147" y="356"/>
                    <a:pt x="145" y="356"/>
                    <a:pt x="145" y="358"/>
                  </a:cubicBezTo>
                  <a:cubicBezTo>
                    <a:pt x="144" y="358"/>
                    <a:pt x="144" y="357"/>
                    <a:pt x="143" y="357"/>
                  </a:cubicBezTo>
                  <a:cubicBezTo>
                    <a:pt x="143" y="358"/>
                    <a:pt x="144" y="358"/>
                    <a:pt x="144" y="359"/>
                  </a:cubicBezTo>
                  <a:cubicBezTo>
                    <a:pt x="143" y="359"/>
                    <a:pt x="143" y="361"/>
                    <a:pt x="141" y="361"/>
                  </a:cubicBezTo>
                  <a:cubicBezTo>
                    <a:pt x="141" y="362"/>
                    <a:pt x="142" y="362"/>
                    <a:pt x="142" y="363"/>
                  </a:cubicBezTo>
                  <a:cubicBezTo>
                    <a:pt x="140" y="363"/>
                    <a:pt x="141" y="364"/>
                    <a:pt x="140" y="365"/>
                  </a:cubicBezTo>
                  <a:cubicBezTo>
                    <a:pt x="140" y="365"/>
                    <a:pt x="138" y="365"/>
                    <a:pt x="138" y="365"/>
                  </a:cubicBezTo>
                  <a:cubicBezTo>
                    <a:pt x="137" y="367"/>
                    <a:pt x="140" y="368"/>
                    <a:pt x="140" y="369"/>
                  </a:cubicBezTo>
                  <a:cubicBezTo>
                    <a:pt x="139" y="370"/>
                    <a:pt x="137" y="370"/>
                    <a:pt x="137" y="371"/>
                  </a:cubicBezTo>
                  <a:cubicBezTo>
                    <a:pt x="136" y="371"/>
                    <a:pt x="136" y="372"/>
                    <a:pt x="136" y="372"/>
                  </a:cubicBezTo>
                  <a:cubicBezTo>
                    <a:pt x="136" y="372"/>
                    <a:pt x="136" y="372"/>
                    <a:pt x="136" y="372"/>
                  </a:cubicBezTo>
                  <a:cubicBezTo>
                    <a:pt x="135" y="372"/>
                    <a:pt x="135" y="374"/>
                    <a:pt x="135" y="374"/>
                  </a:cubicBezTo>
                  <a:cubicBezTo>
                    <a:pt x="135" y="374"/>
                    <a:pt x="134" y="375"/>
                    <a:pt x="134" y="375"/>
                  </a:cubicBezTo>
                  <a:cubicBezTo>
                    <a:pt x="134" y="376"/>
                    <a:pt x="135" y="376"/>
                    <a:pt x="135" y="377"/>
                  </a:cubicBezTo>
                  <a:cubicBezTo>
                    <a:pt x="135" y="377"/>
                    <a:pt x="133" y="377"/>
                    <a:pt x="133" y="377"/>
                  </a:cubicBezTo>
                  <a:cubicBezTo>
                    <a:pt x="133" y="377"/>
                    <a:pt x="133" y="378"/>
                    <a:pt x="133" y="378"/>
                  </a:cubicBezTo>
                  <a:cubicBezTo>
                    <a:pt x="132" y="379"/>
                    <a:pt x="131" y="379"/>
                    <a:pt x="131" y="380"/>
                  </a:cubicBezTo>
                  <a:cubicBezTo>
                    <a:pt x="130" y="382"/>
                    <a:pt x="131" y="382"/>
                    <a:pt x="131" y="383"/>
                  </a:cubicBezTo>
                  <a:cubicBezTo>
                    <a:pt x="130" y="384"/>
                    <a:pt x="128" y="385"/>
                    <a:pt x="128" y="386"/>
                  </a:cubicBezTo>
                  <a:cubicBezTo>
                    <a:pt x="128" y="387"/>
                    <a:pt x="128" y="387"/>
                    <a:pt x="127" y="387"/>
                  </a:cubicBezTo>
                  <a:cubicBezTo>
                    <a:pt x="127" y="387"/>
                    <a:pt x="127" y="388"/>
                    <a:pt x="126" y="388"/>
                  </a:cubicBezTo>
                  <a:cubicBezTo>
                    <a:pt x="126" y="389"/>
                    <a:pt x="126" y="390"/>
                    <a:pt x="125" y="391"/>
                  </a:cubicBezTo>
                  <a:cubicBezTo>
                    <a:pt x="125" y="391"/>
                    <a:pt x="124" y="391"/>
                    <a:pt x="124" y="391"/>
                  </a:cubicBezTo>
                  <a:cubicBezTo>
                    <a:pt x="124" y="392"/>
                    <a:pt x="124" y="392"/>
                    <a:pt x="123" y="392"/>
                  </a:cubicBezTo>
                  <a:cubicBezTo>
                    <a:pt x="123" y="392"/>
                    <a:pt x="123" y="393"/>
                    <a:pt x="122" y="393"/>
                  </a:cubicBezTo>
                  <a:cubicBezTo>
                    <a:pt x="120" y="395"/>
                    <a:pt x="123" y="396"/>
                    <a:pt x="123" y="399"/>
                  </a:cubicBezTo>
                  <a:cubicBezTo>
                    <a:pt x="122" y="398"/>
                    <a:pt x="122" y="399"/>
                    <a:pt x="121" y="399"/>
                  </a:cubicBezTo>
                  <a:cubicBezTo>
                    <a:pt x="121" y="401"/>
                    <a:pt x="118" y="401"/>
                    <a:pt x="119" y="403"/>
                  </a:cubicBezTo>
                  <a:cubicBezTo>
                    <a:pt x="119" y="404"/>
                    <a:pt x="118" y="403"/>
                    <a:pt x="118" y="404"/>
                  </a:cubicBezTo>
                  <a:cubicBezTo>
                    <a:pt x="119" y="405"/>
                    <a:pt x="118" y="407"/>
                    <a:pt x="119" y="408"/>
                  </a:cubicBezTo>
                  <a:cubicBezTo>
                    <a:pt x="118" y="408"/>
                    <a:pt x="117" y="409"/>
                    <a:pt x="116" y="409"/>
                  </a:cubicBezTo>
                  <a:cubicBezTo>
                    <a:pt x="115" y="410"/>
                    <a:pt x="114" y="411"/>
                    <a:pt x="114" y="412"/>
                  </a:cubicBezTo>
                  <a:cubicBezTo>
                    <a:pt x="113" y="413"/>
                    <a:pt x="113" y="414"/>
                    <a:pt x="113" y="414"/>
                  </a:cubicBezTo>
                  <a:cubicBezTo>
                    <a:pt x="113" y="415"/>
                    <a:pt x="113" y="415"/>
                    <a:pt x="112" y="415"/>
                  </a:cubicBezTo>
                  <a:cubicBezTo>
                    <a:pt x="112" y="416"/>
                    <a:pt x="112" y="416"/>
                    <a:pt x="112" y="416"/>
                  </a:cubicBezTo>
                  <a:cubicBezTo>
                    <a:pt x="112" y="416"/>
                    <a:pt x="112" y="417"/>
                    <a:pt x="112" y="418"/>
                  </a:cubicBezTo>
                  <a:cubicBezTo>
                    <a:pt x="112" y="418"/>
                    <a:pt x="111" y="418"/>
                    <a:pt x="111" y="419"/>
                  </a:cubicBezTo>
                  <a:cubicBezTo>
                    <a:pt x="111" y="419"/>
                    <a:pt x="111" y="420"/>
                    <a:pt x="110" y="420"/>
                  </a:cubicBezTo>
                  <a:cubicBezTo>
                    <a:pt x="110" y="420"/>
                    <a:pt x="110" y="421"/>
                    <a:pt x="110" y="421"/>
                  </a:cubicBezTo>
                  <a:cubicBezTo>
                    <a:pt x="110" y="422"/>
                    <a:pt x="110" y="421"/>
                    <a:pt x="110" y="422"/>
                  </a:cubicBezTo>
                  <a:cubicBezTo>
                    <a:pt x="110" y="422"/>
                    <a:pt x="109" y="422"/>
                    <a:pt x="109" y="423"/>
                  </a:cubicBezTo>
                  <a:cubicBezTo>
                    <a:pt x="110" y="422"/>
                    <a:pt x="111" y="422"/>
                    <a:pt x="112" y="421"/>
                  </a:cubicBezTo>
                  <a:cubicBezTo>
                    <a:pt x="113" y="422"/>
                    <a:pt x="113" y="422"/>
                    <a:pt x="113" y="424"/>
                  </a:cubicBezTo>
                  <a:cubicBezTo>
                    <a:pt x="111" y="423"/>
                    <a:pt x="113" y="427"/>
                    <a:pt x="111" y="428"/>
                  </a:cubicBezTo>
                  <a:cubicBezTo>
                    <a:pt x="111" y="428"/>
                    <a:pt x="110" y="429"/>
                    <a:pt x="109" y="428"/>
                  </a:cubicBezTo>
                  <a:cubicBezTo>
                    <a:pt x="109" y="429"/>
                    <a:pt x="109" y="426"/>
                    <a:pt x="108" y="426"/>
                  </a:cubicBezTo>
                  <a:cubicBezTo>
                    <a:pt x="108" y="422"/>
                    <a:pt x="109" y="419"/>
                    <a:pt x="110" y="414"/>
                  </a:cubicBezTo>
                  <a:cubicBezTo>
                    <a:pt x="110" y="414"/>
                    <a:pt x="111" y="413"/>
                    <a:pt x="112" y="413"/>
                  </a:cubicBezTo>
                  <a:cubicBezTo>
                    <a:pt x="112" y="413"/>
                    <a:pt x="112" y="412"/>
                    <a:pt x="113" y="412"/>
                  </a:cubicBezTo>
                  <a:cubicBezTo>
                    <a:pt x="114" y="409"/>
                    <a:pt x="115" y="408"/>
                    <a:pt x="117" y="406"/>
                  </a:cubicBezTo>
                  <a:cubicBezTo>
                    <a:pt x="116" y="406"/>
                    <a:pt x="115" y="405"/>
                    <a:pt x="115" y="404"/>
                  </a:cubicBezTo>
                  <a:cubicBezTo>
                    <a:pt x="116" y="404"/>
                    <a:pt x="116" y="403"/>
                    <a:pt x="117" y="402"/>
                  </a:cubicBezTo>
                  <a:cubicBezTo>
                    <a:pt x="117" y="401"/>
                    <a:pt x="117" y="402"/>
                    <a:pt x="117" y="402"/>
                  </a:cubicBezTo>
                  <a:cubicBezTo>
                    <a:pt x="118" y="400"/>
                    <a:pt x="118" y="400"/>
                    <a:pt x="118" y="399"/>
                  </a:cubicBezTo>
                  <a:cubicBezTo>
                    <a:pt x="118" y="399"/>
                    <a:pt x="119" y="399"/>
                    <a:pt x="119" y="399"/>
                  </a:cubicBezTo>
                  <a:cubicBezTo>
                    <a:pt x="119" y="398"/>
                    <a:pt x="119" y="397"/>
                    <a:pt x="120" y="396"/>
                  </a:cubicBezTo>
                  <a:cubicBezTo>
                    <a:pt x="120" y="396"/>
                    <a:pt x="120" y="396"/>
                    <a:pt x="120" y="396"/>
                  </a:cubicBezTo>
                  <a:cubicBezTo>
                    <a:pt x="121" y="395"/>
                    <a:pt x="120" y="394"/>
                    <a:pt x="121" y="394"/>
                  </a:cubicBezTo>
                  <a:cubicBezTo>
                    <a:pt x="121" y="394"/>
                    <a:pt x="121" y="393"/>
                    <a:pt x="121" y="393"/>
                  </a:cubicBezTo>
                  <a:cubicBezTo>
                    <a:pt x="121" y="393"/>
                    <a:pt x="122" y="393"/>
                    <a:pt x="122" y="393"/>
                  </a:cubicBezTo>
                  <a:cubicBezTo>
                    <a:pt x="122" y="391"/>
                    <a:pt x="123" y="389"/>
                    <a:pt x="123" y="389"/>
                  </a:cubicBezTo>
                  <a:cubicBezTo>
                    <a:pt x="124" y="388"/>
                    <a:pt x="124" y="387"/>
                    <a:pt x="124" y="387"/>
                  </a:cubicBezTo>
                  <a:cubicBezTo>
                    <a:pt x="125" y="387"/>
                    <a:pt x="125" y="387"/>
                    <a:pt x="126" y="387"/>
                  </a:cubicBezTo>
                  <a:cubicBezTo>
                    <a:pt x="126" y="386"/>
                    <a:pt x="126" y="386"/>
                    <a:pt x="127" y="386"/>
                  </a:cubicBezTo>
                  <a:cubicBezTo>
                    <a:pt x="128" y="385"/>
                    <a:pt x="126" y="385"/>
                    <a:pt x="126" y="384"/>
                  </a:cubicBezTo>
                  <a:cubicBezTo>
                    <a:pt x="127" y="382"/>
                    <a:pt x="128" y="381"/>
                    <a:pt x="130" y="381"/>
                  </a:cubicBezTo>
                  <a:cubicBezTo>
                    <a:pt x="130" y="379"/>
                    <a:pt x="132" y="377"/>
                    <a:pt x="133" y="376"/>
                  </a:cubicBezTo>
                  <a:cubicBezTo>
                    <a:pt x="133" y="376"/>
                    <a:pt x="133" y="376"/>
                    <a:pt x="133" y="376"/>
                  </a:cubicBezTo>
                  <a:cubicBezTo>
                    <a:pt x="133" y="376"/>
                    <a:pt x="133" y="376"/>
                    <a:pt x="133" y="376"/>
                  </a:cubicBezTo>
                  <a:cubicBezTo>
                    <a:pt x="134" y="375"/>
                    <a:pt x="133" y="374"/>
                    <a:pt x="134" y="373"/>
                  </a:cubicBezTo>
                  <a:cubicBezTo>
                    <a:pt x="134" y="372"/>
                    <a:pt x="134" y="372"/>
                    <a:pt x="133" y="371"/>
                  </a:cubicBezTo>
                  <a:cubicBezTo>
                    <a:pt x="133" y="370"/>
                    <a:pt x="135" y="371"/>
                    <a:pt x="135" y="370"/>
                  </a:cubicBezTo>
                  <a:cubicBezTo>
                    <a:pt x="137" y="366"/>
                    <a:pt x="139" y="364"/>
                    <a:pt x="140" y="359"/>
                  </a:cubicBezTo>
                  <a:cubicBezTo>
                    <a:pt x="139" y="358"/>
                    <a:pt x="139" y="360"/>
                    <a:pt x="138" y="360"/>
                  </a:cubicBezTo>
                  <a:cubicBezTo>
                    <a:pt x="137" y="361"/>
                    <a:pt x="137" y="361"/>
                    <a:pt x="136" y="362"/>
                  </a:cubicBezTo>
                  <a:cubicBezTo>
                    <a:pt x="136" y="362"/>
                    <a:pt x="136" y="362"/>
                    <a:pt x="136" y="363"/>
                  </a:cubicBezTo>
                  <a:cubicBezTo>
                    <a:pt x="136" y="363"/>
                    <a:pt x="135" y="363"/>
                    <a:pt x="135" y="363"/>
                  </a:cubicBezTo>
                  <a:cubicBezTo>
                    <a:pt x="135" y="364"/>
                    <a:pt x="136" y="367"/>
                    <a:pt x="135" y="367"/>
                  </a:cubicBezTo>
                  <a:cubicBezTo>
                    <a:pt x="135" y="367"/>
                    <a:pt x="135" y="368"/>
                    <a:pt x="135" y="368"/>
                  </a:cubicBezTo>
                  <a:cubicBezTo>
                    <a:pt x="135" y="368"/>
                    <a:pt x="135" y="368"/>
                    <a:pt x="135" y="368"/>
                  </a:cubicBezTo>
                  <a:cubicBezTo>
                    <a:pt x="135" y="368"/>
                    <a:pt x="135" y="368"/>
                    <a:pt x="134" y="368"/>
                  </a:cubicBezTo>
                  <a:cubicBezTo>
                    <a:pt x="134" y="368"/>
                    <a:pt x="134" y="368"/>
                    <a:pt x="134" y="368"/>
                  </a:cubicBezTo>
                  <a:cubicBezTo>
                    <a:pt x="134" y="368"/>
                    <a:pt x="134" y="369"/>
                    <a:pt x="134" y="369"/>
                  </a:cubicBezTo>
                  <a:cubicBezTo>
                    <a:pt x="134" y="369"/>
                    <a:pt x="133" y="369"/>
                    <a:pt x="133" y="370"/>
                  </a:cubicBezTo>
                  <a:cubicBezTo>
                    <a:pt x="132" y="371"/>
                    <a:pt x="132" y="371"/>
                    <a:pt x="132" y="371"/>
                  </a:cubicBezTo>
                  <a:cubicBezTo>
                    <a:pt x="132" y="371"/>
                    <a:pt x="131" y="372"/>
                    <a:pt x="131" y="372"/>
                  </a:cubicBezTo>
                  <a:cubicBezTo>
                    <a:pt x="131" y="373"/>
                    <a:pt x="131" y="373"/>
                    <a:pt x="130" y="373"/>
                  </a:cubicBezTo>
                  <a:cubicBezTo>
                    <a:pt x="130" y="373"/>
                    <a:pt x="130" y="374"/>
                    <a:pt x="130" y="374"/>
                  </a:cubicBezTo>
                  <a:cubicBezTo>
                    <a:pt x="130" y="374"/>
                    <a:pt x="130" y="374"/>
                    <a:pt x="130" y="374"/>
                  </a:cubicBezTo>
                  <a:cubicBezTo>
                    <a:pt x="130" y="374"/>
                    <a:pt x="130" y="374"/>
                    <a:pt x="130" y="375"/>
                  </a:cubicBezTo>
                  <a:cubicBezTo>
                    <a:pt x="128" y="377"/>
                    <a:pt x="126" y="379"/>
                    <a:pt x="126" y="382"/>
                  </a:cubicBezTo>
                  <a:cubicBezTo>
                    <a:pt x="125" y="382"/>
                    <a:pt x="126" y="384"/>
                    <a:pt x="125" y="384"/>
                  </a:cubicBezTo>
                  <a:cubicBezTo>
                    <a:pt x="124" y="385"/>
                    <a:pt x="125" y="385"/>
                    <a:pt x="125" y="386"/>
                  </a:cubicBezTo>
                  <a:cubicBezTo>
                    <a:pt x="124" y="386"/>
                    <a:pt x="123" y="387"/>
                    <a:pt x="123" y="387"/>
                  </a:cubicBezTo>
                  <a:cubicBezTo>
                    <a:pt x="123" y="388"/>
                    <a:pt x="123" y="387"/>
                    <a:pt x="122" y="388"/>
                  </a:cubicBezTo>
                  <a:cubicBezTo>
                    <a:pt x="122" y="389"/>
                    <a:pt x="122" y="390"/>
                    <a:pt x="121" y="391"/>
                  </a:cubicBezTo>
                  <a:cubicBezTo>
                    <a:pt x="121" y="391"/>
                    <a:pt x="121" y="391"/>
                    <a:pt x="121" y="392"/>
                  </a:cubicBezTo>
                  <a:cubicBezTo>
                    <a:pt x="120" y="393"/>
                    <a:pt x="120" y="394"/>
                    <a:pt x="120" y="395"/>
                  </a:cubicBezTo>
                  <a:cubicBezTo>
                    <a:pt x="120" y="395"/>
                    <a:pt x="119" y="394"/>
                    <a:pt x="119" y="394"/>
                  </a:cubicBezTo>
                  <a:cubicBezTo>
                    <a:pt x="119" y="394"/>
                    <a:pt x="119" y="395"/>
                    <a:pt x="119" y="395"/>
                  </a:cubicBezTo>
                  <a:cubicBezTo>
                    <a:pt x="119" y="396"/>
                    <a:pt x="119" y="396"/>
                    <a:pt x="119" y="396"/>
                  </a:cubicBezTo>
                  <a:cubicBezTo>
                    <a:pt x="119" y="396"/>
                    <a:pt x="118" y="397"/>
                    <a:pt x="118" y="397"/>
                  </a:cubicBezTo>
                  <a:cubicBezTo>
                    <a:pt x="118" y="397"/>
                    <a:pt x="118" y="397"/>
                    <a:pt x="118" y="397"/>
                  </a:cubicBezTo>
                  <a:cubicBezTo>
                    <a:pt x="117" y="399"/>
                    <a:pt x="117" y="401"/>
                    <a:pt x="116" y="401"/>
                  </a:cubicBezTo>
                  <a:cubicBezTo>
                    <a:pt x="116" y="401"/>
                    <a:pt x="116" y="402"/>
                    <a:pt x="116" y="402"/>
                  </a:cubicBezTo>
                  <a:cubicBezTo>
                    <a:pt x="115" y="403"/>
                    <a:pt x="113" y="405"/>
                    <a:pt x="113" y="406"/>
                  </a:cubicBezTo>
                  <a:cubicBezTo>
                    <a:pt x="113" y="407"/>
                    <a:pt x="115" y="407"/>
                    <a:pt x="114" y="408"/>
                  </a:cubicBezTo>
                  <a:cubicBezTo>
                    <a:pt x="113" y="409"/>
                    <a:pt x="112" y="408"/>
                    <a:pt x="111" y="409"/>
                  </a:cubicBezTo>
                  <a:cubicBezTo>
                    <a:pt x="111" y="410"/>
                    <a:pt x="109" y="411"/>
                    <a:pt x="108" y="412"/>
                  </a:cubicBezTo>
                  <a:cubicBezTo>
                    <a:pt x="108" y="413"/>
                    <a:pt x="109" y="413"/>
                    <a:pt x="109" y="414"/>
                  </a:cubicBezTo>
                  <a:cubicBezTo>
                    <a:pt x="107" y="416"/>
                    <a:pt x="107" y="418"/>
                    <a:pt x="106" y="420"/>
                  </a:cubicBezTo>
                  <a:cubicBezTo>
                    <a:pt x="106" y="421"/>
                    <a:pt x="106" y="421"/>
                    <a:pt x="106" y="421"/>
                  </a:cubicBezTo>
                  <a:cubicBezTo>
                    <a:pt x="105" y="423"/>
                    <a:pt x="107" y="423"/>
                    <a:pt x="107" y="424"/>
                  </a:cubicBezTo>
                  <a:cubicBezTo>
                    <a:pt x="107" y="425"/>
                    <a:pt x="106" y="426"/>
                    <a:pt x="106" y="426"/>
                  </a:cubicBezTo>
                  <a:cubicBezTo>
                    <a:pt x="106" y="427"/>
                    <a:pt x="105" y="428"/>
                    <a:pt x="105" y="428"/>
                  </a:cubicBezTo>
                  <a:cubicBezTo>
                    <a:pt x="105" y="428"/>
                    <a:pt x="105" y="428"/>
                    <a:pt x="104" y="428"/>
                  </a:cubicBezTo>
                  <a:cubicBezTo>
                    <a:pt x="104" y="430"/>
                    <a:pt x="104" y="430"/>
                    <a:pt x="103" y="432"/>
                  </a:cubicBezTo>
                  <a:cubicBezTo>
                    <a:pt x="103" y="432"/>
                    <a:pt x="103" y="432"/>
                    <a:pt x="103" y="433"/>
                  </a:cubicBezTo>
                  <a:cubicBezTo>
                    <a:pt x="102" y="434"/>
                    <a:pt x="102" y="435"/>
                    <a:pt x="102" y="435"/>
                  </a:cubicBezTo>
                  <a:cubicBezTo>
                    <a:pt x="101" y="436"/>
                    <a:pt x="101" y="436"/>
                    <a:pt x="101" y="437"/>
                  </a:cubicBezTo>
                  <a:cubicBezTo>
                    <a:pt x="101" y="438"/>
                    <a:pt x="100" y="438"/>
                    <a:pt x="101" y="438"/>
                  </a:cubicBezTo>
                  <a:cubicBezTo>
                    <a:pt x="101" y="439"/>
                    <a:pt x="100" y="442"/>
                    <a:pt x="100" y="442"/>
                  </a:cubicBezTo>
                  <a:cubicBezTo>
                    <a:pt x="100" y="443"/>
                    <a:pt x="99" y="442"/>
                    <a:pt x="99" y="443"/>
                  </a:cubicBezTo>
                  <a:cubicBezTo>
                    <a:pt x="100" y="444"/>
                    <a:pt x="98" y="447"/>
                    <a:pt x="98" y="447"/>
                  </a:cubicBezTo>
                  <a:cubicBezTo>
                    <a:pt x="97" y="449"/>
                    <a:pt x="98" y="450"/>
                    <a:pt x="98" y="451"/>
                  </a:cubicBezTo>
                  <a:cubicBezTo>
                    <a:pt x="98" y="451"/>
                    <a:pt x="97" y="451"/>
                    <a:pt x="97" y="451"/>
                  </a:cubicBezTo>
                  <a:cubicBezTo>
                    <a:pt x="97" y="453"/>
                    <a:pt x="97" y="453"/>
                    <a:pt x="97" y="454"/>
                  </a:cubicBezTo>
                  <a:cubicBezTo>
                    <a:pt x="97" y="455"/>
                    <a:pt x="96" y="455"/>
                    <a:pt x="96" y="456"/>
                  </a:cubicBezTo>
                  <a:cubicBezTo>
                    <a:pt x="96" y="456"/>
                    <a:pt x="96" y="456"/>
                    <a:pt x="95" y="456"/>
                  </a:cubicBezTo>
                  <a:cubicBezTo>
                    <a:pt x="95" y="456"/>
                    <a:pt x="95" y="455"/>
                    <a:pt x="95" y="456"/>
                  </a:cubicBezTo>
                  <a:cubicBezTo>
                    <a:pt x="95" y="456"/>
                    <a:pt x="95" y="456"/>
                    <a:pt x="95" y="456"/>
                  </a:cubicBezTo>
                  <a:cubicBezTo>
                    <a:pt x="94" y="456"/>
                    <a:pt x="94" y="457"/>
                    <a:pt x="94" y="457"/>
                  </a:cubicBezTo>
                  <a:cubicBezTo>
                    <a:pt x="94" y="458"/>
                    <a:pt x="93" y="458"/>
                    <a:pt x="93" y="459"/>
                  </a:cubicBezTo>
                  <a:cubicBezTo>
                    <a:pt x="93" y="460"/>
                    <a:pt x="93" y="460"/>
                    <a:pt x="93" y="461"/>
                  </a:cubicBezTo>
                  <a:cubicBezTo>
                    <a:pt x="93" y="462"/>
                    <a:pt x="94" y="465"/>
                    <a:pt x="94" y="466"/>
                  </a:cubicBezTo>
                  <a:cubicBezTo>
                    <a:pt x="94" y="466"/>
                    <a:pt x="94" y="467"/>
                    <a:pt x="93" y="468"/>
                  </a:cubicBezTo>
                  <a:cubicBezTo>
                    <a:pt x="93" y="470"/>
                    <a:pt x="94" y="472"/>
                    <a:pt x="94" y="473"/>
                  </a:cubicBezTo>
                  <a:cubicBezTo>
                    <a:pt x="93" y="475"/>
                    <a:pt x="92" y="476"/>
                    <a:pt x="92" y="477"/>
                  </a:cubicBezTo>
                  <a:cubicBezTo>
                    <a:pt x="92" y="478"/>
                    <a:pt x="93" y="480"/>
                    <a:pt x="93" y="481"/>
                  </a:cubicBezTo>
                  <a:cubicBezTo>
                    <a:pt x="93" y="481"/>
                    <a:pt x="92" y="481"/>
                    <a:pt x="92" y="482"/>
                  </a:cubicBezTo>
                  <a:cubicBezTo>
                    <a:pt x="92" y="483"/>
                    <a:pt x="93" y="484"/>
                    <a:pt x="93" y="485"/>
                  </a:cubicBezTo>
                  <a:cubicBezTo>
                    <a:pt x="93" y="486"/>
                    <a:pt x="93" y="487"/>
                    <a:pt x="93" y="488"/>
                  </a:cubicBezTo>
                  <a:cubicBezTo>
                    <a:pt x="93" y="490"/>
                    <a:pt x="92" y="491"/>
                    <a:pt x="93" y="492"/>
                  </a:cubicBezTo>
                  <a:cubicBezTo>
                    <a:pt x="93" y="492"/>
                    <a:pt x="93" y="493"/>
                    <a:pt x="93" y="493"/>
                  </a:cubicBezTo>
                  <a:cubicBezTo>
                    <a:pt x="92" y="493"/>
                    <a:pt x="92" y="491"/>
                    <a:pt x="92" y="490"/>
                  </a:cubicBezTo>
                  <a:cubicBezTo>
                    <a:pt x="92" y="489"/>
                    <a:pt x="93" y="487"/>
                    <a:pt x="93" y="485"/>
                  </a:cubicBezTo>
                  <a:cubicBezTo>
                    <a:pt x="92" y="485"/>
                    <a:pt x="93" y="484"/>
                    <a:pt x="92" y="484"/>
                  </a:cubicBezTo>
                  <a:cubicBezTo>
                    <a:pt x="91" y="485"/>
                    <a:pt x="92" y="486"/>
                    <a:pt x="92" y="487"/>
                  </a:cubicBezTo>
                  <a:cubicBezTo>
                    <a:pt x="92" y="489"/>
                    <a:pt x="90" y="492"/>
                    <a:pt x="90" y="495"/>
                  </a:cubicBezTo>
                  <a:cubicBezTo>
                    <a:pt x="90" y="496"/>
                    <a:pt x="90" y="497"/>
                    <a:pt x="90" y="497"/>
                  </a:cubicBezTo>
                  <a:cubicBezTo>
                    <a:pt x="90" y="498"/>
                    <a:pt x="90" y="499"/>
                    <a:pt x="90" y="499"/>
                  </a:cubicBezTo>
                  <a:cubicBezTo>
                    <a:pt x="90" y="500"/>
                    <a:pt x="90" y="500"/>
                    <a:pt x="90" y="500"/>
                  </a:cubicBezTo>
                  <a:cubicBezTo>
                    <a:pt x="90" y="502"/>
                    <a:pt x="90" y="503"/>
                    <a:pt x="90" y="505"/>
                  </a:cubicBezTo>
                  <a:cubicBezTo>
                    <a:pt x="90" y="505"/>
                    <a:pt x="91" y="510"/>
                    <a:pt x="91" y="510"/>
                  </a:cubicBezTo>
                  <a:cubicBezTo>
                    <a:pt x="90" y="510"/>
                    <a:pt x="91" y="510"/>
                    <a:pt x="90" y="511"/>
                  </a:cubicBezTo>
                  <a:cubicBezTo>
                    <a:pt x="90" y="520"/>
                    <a:pt x="90" y="520"/>
                    <a:pt x="90" y="520"/>
                  </a:cubicBezTo>
                  <a:cubicBezTo>
                    <a:pt x="90" y="522"/>
                    <a:pt x="90" y="523"/>
                    <a:pt x="90" y="526"/>
                  </a:cubicBezTo>
                  <a:cubicBezTo>
                    <a:pt x="90" y="527"/>
                    <a:pt x="90" y="527"/>
                    <a:pt x="90" y="527"/>
                  </a:cubicBezTo>
                  <a:cubicBezTo>
                    <a:pt x="90" y="528"/>
                    <a:pt x="89" y="529"/>
                    <a:pt x="89" y="529"/>
                  </a:cubicBezTo>
                  <a:cubicBezTo>
                    <a:pt x="90" y="528"/>
                    <a:pt x="89" y="531"/>
                    <a:pt x="89" y="530"/>
                  </a:cubicBezTo>
                  <a:cubicBezTo>
                    <a:pt x="89" y="531"/>
                    <a:pt x="90" y="532"/>
                    <a:pt x="89" y="533"/>
                  </a:cubicBezTo>
                  <a:cubicBezTo>
                    <a:pt x="91" y="534"/>
                    <a:pt x="90" y="536"/>
                    <a:pt x="90" y="537"/>
                  </a:cubicBezTo>
                  <a:cubicBezTo>
                    <a:pt x="90" y="538"/>
                    <a:pt x="90" y="538"/>
                    <a:pt x="90" y="538"/>
                  </a:cubicBezTo>
                  <a:cubicBezTo>
                    <a:pt x="90" y="539"/>
                    <a:pt x="90" y="539"/>
                    <a:pt x="90" y="539"/>
                  </a:cubicBezTo>
                  <a:cubicBezTo>
                    <a:pt x="90" y="539"/>
                    <a:pt x="90" y="540"/>
                    <a:pt x="90" y="540"/>
                  </a:cubicBezTo>
                  <a:cubicBezTo>
                    <a:pt x="90" y="541"/>
                    <a:pt x="89" y="542"/>
                    <a:pt x="90" y="543"/>
                  </a:cubicBezTo>
                  <a:cubicBezTo>
                    <a:pt x="91" y="541"/>
                    <a:pt x="91" y="539"/>
                    <a:pt x="91" y="537"/>
                  </a:cubicBezTo>
                  <a:cubicBezTo>
                    <a:pt x="91" y="536"/>
                    <a:pt x="91" y="533"/>
                    <a:pt x="91" y="532"/>
                  </a:cubicBezTo>
                  <a:cubicBezTo>
                    <a:pt x="92" y="533"/>
                    <a:pt x="91" y="529"/>
                    <a:pt x="92" y="530"/>
                  </a:cubicBezTo>
                  <a:cubicBezTo>
                    <a:pt x="92" y="532"/>
                    <a:pt x="93" y="534"/>
                    <a:pt x="93" y="536"/>
                  </a:cubicBezTo>
                  <a:cubicBezTo>
                    <a:pt x="93" y="537"/>
                    <a:pt x="92" y="537"/>
                    <a:pt x="92" y="538"/>
                  </a:cubicBezTo>
                  <a:cubicBezTo>
                    <a:pt x="92" y="539"/>
                    <a:pt x="93" y="538"/>
                    <a:pt x="93" y="540"/>
                  </a:cubicBezTo>
                  <a:cubicBezTo>
                    <a:pt x="92" y="542"/>
                    <a:pt x="92" y="542"/>
                    <a:pt x="92" y="544"/>
                  </a:cubicBezTo>
                  <a:cubicBezTo>
                    <a:pt x="91" y="545"/>
                    <a:pt x="91" y="544"/>
                    <a:pt x="90" y="544"/>
                  </a:cubicBezTo>
                  <a:cubicBezTo>
                    <a:pt x="90" y="545"/>
                    <a:pt x="90" y="546"/>
                    <a:pt x="90" y="546"/>
                  </a:cubicBezTo>
                  <a:cubicBezTo>
                    <a:pt x="90" y="548"/>
                    <a:pt x="90" y="549"/>
                    <a:pt x="90" y="550"/>
                  </a:cubicBezTo>
                  <a:cubicBezTo>
                    <a:pt x="90" y="551"/>
                    <a:pt x="89" y="552"/>
                    <a:pt x="90" y="552"/>
                  </a:cubicBezTo>
                  <a:cubicBezTo>
                    <a:pt x="90" y="552"/>
                    <a:pt x="91" y="552"/>
                    <a:pt x="91" y="552"/>
                  </a:cubicBezTo>
                  <a:cubicBezTo>
                    <a:pt x="91" y="551"/>
                    <a:pt x="91" y="551"/>
                    <a:pt x="92" y="551"/>
                  </a:cubicBezTo>
                  <a:cubicBezTo>
                    <a:pt x="92" y="552"/>
                    <a:pt x="92" y="552"/>
                    <a:pt x="92" y="553"/>
                  </a:cubicBezTo>
                  <a:cubicBezTo>
                    <a:pt x="92" y="554"/>
                    <a:pt x="92" y="554"/>
                    <a:pt x="92" y="555"/>
                  </a:cubicBezTo>
                  <a:cubicBezTo>
                    <a:pt x="91" y="555"/>
                    <a:pt x="91" y="555"/>
                    <a:pt x="91" y="556"/>
                  </a:cubicBezTo>
                  <a:cubicBezTo>
                    <a:pt x="91" y="556"/>
                    <a:pt x="91" y="556"/>
                    <a:pt x="91" y="557"/>
                  </a:cubicBezTo>
                  <a:cubicBezTo>
                    <a:pt x="91" y="557"/>
                    <a:pt x="91" y="556"/>
                    <a:pt x="92" y="557"/>
                  </a:cubicBezTo>
                  <a:cubicBezTo>
                    <a:pt x="92" y="557"/>
                    <a:pt x="93" y="557"/>
                    <a:pt x="93" y="558"/>
                  </a:cubicBezTo>
                  <a:cubicBezTo>
                    <a:pt x="93" y="558"/>
                    <a:pt x="93" y="559"/>
                    <a:pt x="93" y="559"/>
                  </a:cubicBezTo>
                  <a:cubicBezTo>
                    <a:pt x="92" y="559"/>
                    <a:pt x="92" y="559"/>
                    <a:pt x="91" y="559"/>
                  </a:cubicBezTo>
                  <a:cubicBezTo>
                    <a:pt x="91" y="559"/>
                    <a:pt x="91" y="560"/>
                    <a:pt x="91" y="560"/>
                  </a:cubicBezTo>
                  <a:cubicBezTo>
                    <a:pt x="91" y="560"/>
                    <a:pt x="92" y="561"/>
                    <a:pt x="92" y="561"/>
                  </a:cubicBezTo>
                  <a:cubicBezTo>
                    <a:pt x="92" y="562"/>
                    <a:pt x="91" y="564"/>
                    <a:pt x="91" y="565"/>
                  </a:cubicBezTo>
                  <a:cubicBezTo>
                    <a:pt x="91" y="565"/>
                    <a:pt x="92" y="565"/>
                    <a:pt x="92" y="565"/>
                  </a:cubicBezTo>
                  <a:cubicBezTo>
                    <a:pt x="92" y="566"/>
                    <a:pt x="91" y="567"/>
                    <a:pt x="91" y="568"/>
                  </a:cubicBezTo>
                  <a:cubicBezTo>
                    <a:pt x="92" y="568"/>
                    <a:pt x="91" y="568"/>
                    <a:pt x="91" y="569"/>
                  </a:cubicBezTo>
                  <a:cubicBezTo>
                    <a:pt x="92" y="568"/>
                    <a:pt x="91" y="570"/>
                    <a:pt x="92" y="570"/>
                  </a:cubicBezTo>
                  <a:cubicBezTo>
                    <a:pt x="92" y="571"/>
                    <a:pt x="93" y="571"/>
                    <a:pt x="93" y="571"/>
                  </a:cubicBezTo>
                  <a:cubicBezTo>
                    <a:pt x="93" y="572"/>
                    <a:pt x="92" y="574"/>
                    <a:pt x="93" y="573"/>
                  </a:cubicBezTo>
                  <a:cubicBezTo>
                    <a:pt x="95" y="573"/>
                    <a:pt x="93" y="570"/>
                    <a:pt x="95" y="569"/>
                  </a:cubicBezTo>
                  <a:cubicBezTo>
                    <a:pt x="95" y="569"/>
                    <a:pt x="95" y="571"/>
                    <a:pt x="95" y="572"/>
                  </a:cubicBezTo>
                  <a:cubicBezTo>
                    <a:pt x="96" y="573"/>
                    <a:pt x="97" y="574"/>
                    <a:pt x="97" y="575"/>
                  </a:cubicBezTo>
                  <a:cubicBezTo>
                    <a:pt x="96" y="578"/>
                    <a:pt x="97" y="579"/>
                    <a:pt x="97" y="581"/>
                  </a:cubicBezTo>
                  <a:cubicBezTo>
                    <a:pt x="98" y="581"/>
                    <a:pt x="98" y="583"/>
                    <a:pt x="98" y="583"/>
                  </a:cubicBezTo>
                  <a:cubicBezTo>
                    <a:pt x="98" y="584"/>
                    <a:pt x="98" y="584"/>
                    <a:pt x="99" y="585"/>
                  </a:cubicBezTo>
                  <a:cubicBezTo>
                    <a:pt x="99" y="586"/>
                    <a:pt x="99" y="587"/>
                    <a:pt x="99" y="588"/>
                  </a:cubicBezTo>
                  <a:cubicBezTo>
                    <a:pt x="99" y="589"/>
                    <a:pt x="99" y="590"/>
                    <a:pt x="99" y="591"/>
                  </a:cubicBezTo>
                  <a:cubicBezTo>
                    <a:pt x="100" y="591"/>
                    <a:pt x="100" y="592"/>
                    <a:pt x="100" y="593"/>
                  </a:cubicBezTo>
                  <a:cubicBezTo>
                    <a:pt x="100" y="594"/>
                    <a:pt x="101" y="594"/>
                    <a:pt x="100" y="595"/>
                  </a:cubicBezTo>
                  <a:cubicBezTo>
                    <a:pt x="100" y="596"/>
                    <a:pt x="101" y="595"/>
                    <a:pt x="101" y="596"/>
                  </a:cubicBezTo>
                  <a:cubicBezTo>
                    <a:pt x="101" y="597"/>
                    <a:pt x="101" y="598"/>
                    <a:pt x="102" y="599"/>
                  </a:cubicBezTo>
                  <a:cubicBezTo>
                    <a:pt x="102" y="599"/>
                    <a:pt x="102" y="600"/>
                    <a:pt x="102" y="600"/>
                  </a:cubicBezTo>
                  <a:cubicBezTo>
                    <a:pt x="102" y="601"/>
                    <a:pt x="102" y="601"/>
                    <a:pt x="102" y="601"/>
                  </a:cubicBezTo>
                  <a:cubicBezTo>
                    <a:pt x="102" y="601"/>
                    <a:pt x="101" y="602"/>
                    <a:pt x="101" y="602"/>
                  </a:cubicBezTo>
                  <a:cubicBezTo>
                    <a:pt x="100" y="602"/>
                    <a:pt x="101" y="602"/>
                    <a:pt x="101" y="603"/>
                  </a:cubicBezTo>
                  <a:cubicBezTo>
                    <a:pt x="101" y="603"/>
                    <a:pt x="101" y="604"/>
                    <a:pt x="101" y="604"/>
                  </a:cubicBezTo>
                  <a:cubicBezTo>
                    <a:pt x="101" y="605"/>
                    <a:pt x="101" y="606"/>
                    <a:pt x="102" y="606"/>
                  </a:cubicBezTo>
                  <a:cubicBezTo>
                    <a:pt x="102" y="606"/>
                    <a:pt x="102" y="607"/>
                    <a:pt x="102" y="607"/>
                  </a:cubicBezTo>
                  <a:cubicBezTo>
                    <a:pt x="102" y="608"/>
                    <a:pt x="103" y="608"/>
                    <a:pt x="103" y="609"/>
                  </a:cubicBezTo>
                  <a:cubicBezTo>
                    <a:pt x="103" y="610"/>
                    <a:pt x="103" y="610"/>
                    <a:pt x="104" y="611"/>
                  </a:cubicBezTo>
                  <a:cubicBezTo>
                    <a:pt x="102" y="610"/>
                    <a:pt x="102" y="608"/>
                    <a:pt x="101" y="606"/>
                  </a:cubicBezTo>
                  <a:cubicBezTo>
                    <a:pt x="101" y="606"/>
                    <a:pt x="101" y="605"/>
                    <a:pt x="101" y="605"/>
                  </a:cubicBezTo>
                  <a:cubicBezTo>
                    <a:pt x="101" y="604"/>
                    <a:pt x="100" y="604"/>
                    <a:pt x="100" y="604"/>
                  </a:cubicBezTo>
                  <a:cubicBezTo>
                    <a:pt x="100" y="603"/>
                    <a:pt x="100" y="602"/>
                    <a:pt x="100" y="602"/>
                  </a:cubicBezTo>
                  <a:cubicBezTo>
                    <a:pt x="100" y="602"/>
                    <a:pt x="99" y="602"/>
                    <a:pt x="99" y="602"/>
                  </a:cubicBezTo>
                  <a:cubicBezTo>
                    <a:pt x="98" y="602"/>
                    <a:pt x="99" y="603"/>
                    <a:pt x="99" y="603"/>
                  </a:cubicBezTo>
                  <a:cubicBezTo>
                    <a:pt x="99" y="604"/>
                    <a:pt x="99" y="604"/>
                    <a:pt x="100" y="605"/>
                  </a:cubicBezTo>
                  <a:cubicBezTo>
                    <a:pt x="99" y="606"/>
                    <a:pt x="101" y="609"/>
                    <a:pt x="101" y="610"/>
                  </a:cubicBezTo>
                  <a:cubicBezTo>
                    <a:pt x="102" y="613"/>
                    <a:pt x="104" y="620"/>
                    <a:pt x="104" y="621"/>
                  </a:cubicBezTo>
                  <a:cubicBezTo>
                    <a:pt x="105" y="621"/>
                    <a:pt x="105" y="622"/>
                    <a:pt x="105" y="623"/>
                  </a:cubicBezTo>
                  <a:cubicBezTo>
                    <a:pt x="106" y="623"/>
                    <a:pt x="107" y="621"/>
                    <a:pt x="107" y="623"/>
                  </a:cubicBezTo>
                  <a:cubicBezTo>
                    <a:pt x="107" y="623"/>
                    <a:pt x="107" y="623"/>
                    <a:pt x="107" y="623"/>
                  </a:cubicBezTo>
                  <a:cubicBezTo>
                    <a:pt x="107" y="625"/>
                    <a:pt x="106" y="624"/>
                    <a:pt x="106" y="626"/>
                  </a:cubicBezTo>
                  <a:cubicBezTo>
                    <a:pt x="107" y="627"/>
                    <a:pt x="108" y="627"/>
                    <a:pt x="108" y="629"/>
                  </a:cubicBezTo>
                  <a:cubicBezTo>
                    <a:pt x="108" y="630"/>
                    <a:pt x="109" y="631"/>
                    <a:pt x="109" y="631"/>
                  </a:cubicBezTo>
                  <a:cubicBezTo>
                    <a:pt x="109" y="631"/>
                    <a:pt x="109" y="632"/>
                    <a:pt x="109" y="632"/>
                  </a:cubicBezTo>
                  <a:cubicBezTo>
                    <a:pt x="110" y="633"/>
                    <a:pt x="110" y="634"/>
                    <a:pt x="110" y="634"/>
                  </a:cubicBezTo>
                  <a:cubicBezTo>
                    <a:pt x="111" y="636"/>
                    <a:pt x="113" y="637"/>
                    <a:pt x="112" y="640"/>
                  </a:cubicBezTo>
                  <a:cubicBezTo>
                    <a:pt x="114" y="640"/>
                    <a:pt x="114" y="642"/>
                    <a:pt x="114" y="643"/>
                  </a:cubicBezTo>
                  <a:cubicBezTo>
                    <a:pt x="114" y="643"/>
                    <a:pt x="115" y="643"/>
                    <a:pt x="115" y="644"/>
                  </a:cubicBezTo>
                  <a:cubicBezTo>
                    <a:pt x="115" y="645"/>
                    <a:pt x="117" y="648"/>
                    <a:pt x="116" y="648"/>
                  </a:cubicBezTo>
                  <a:cubicBezTo>
                    <a:pt x="117" y="648"/>
                    <a:pt x="118" y="650"/>
                    <a:pt x="118" y="651"/>
                  </a:cubicBezTo>
                  <a:cubicBezTo>
                    <a:pt x="118" y="652"/>
                    <a:pt x="119" y="652"/>
                    <a:pt x="119" y="653"/>
                  </a:cubicBezTo>
                  <a:cubicBezTo>
                    <a:pt x="121" y="654"/>
                    <a:pt x="121" y="655"/>
                    <a:pt x="122" y="656"/>
                  </a:cubicBezTo>
                  <a:cubicBezTo>
                    <a:pt x="122" y="655"/>
                    <a:pt x="122" y="655"/>
                    <a:pt x="122" y="655"/>
                  </a:cubicBezTo>
                  <a:cubicBezTo>
                    <a:pt x="122" y="655"/>
                    <a:pt x="121" y="655"/>
                    <a:pt x="121" y="655"/>
                  </a:cubicBezTo>
                  <a:cubicBezTo>
                    <a:pt x="121" y="655"/>
                    <a:pt x="121" y="655"/>
                    <a:pt x="121" y="654"/>
                  </a:cubicBezTo>
                  <a:cubicBezTo>
                    <a:pt x="121" y="654"/>
                    <a:pt x="121" y="654"/>
                    <a:pt x="121" y="654"/>
                  </a:cubicBezTo>
                  <a:cubicBezTo>
                    <a:pt x="120" y="653"/>
                    <a:pt x="120" y="652"/>
                    <a:pt x="120" y="652"/>
                  </a:cubicBezTo>
                  <a:cubicBezTo>
                    <a:pt x="119" y="650"/>
                    <a:pt x="118" y="650"/>
                    <a:pt x="118" y="648"/>
                  </a:cubicBezTo>
                  <a:cubicBezTo>
                    <a:pt x="120" y="649"/>
                    <a:pt x="121" y="650"/>
                    <a:pt x="121" y="653"/>
                  </a:cubicBezTo>
                  <a:cubicBezTo>
                    <a:pt x="122" y="654"/>
                    <a:pt x="121" y="654"/>
                    <a:pt x="121" y="654"/>
                  </a:cubicBezTo>
                  <a:cubicBezTo>
                    <a:pt x="122" y="654"/>
                    <a:pt x="122" y="655"/>
                    <a:pt x="122" y="655"/>
                  </a:cubicBezTo>
                  <a:cubicBezTo>
                    <a:pt x="122" y="655"/>
                    <a:pt x="123" y="654"/>
                    <a:pt x="123" y="654"/>
                  </a:cubicBezTo>
                  <a:cubicBezTo>
                    <a:pt x="123" y="655"/>
                    <a:pt x="123" y="655"/>
                    <a:pt x="123" y="655"/>
                  </a:cubicBezTo>
                  <a:cubicBezTo>
                    <a:pt x="123" y="655"/>
                    <a:pt x="123" y="655"/>
                    <a:pt x="123" y="655"/>
                  </a:cubicBezTo>
                  <a:cubicBezTo>
                    <a:pt x="123" y="656"/>
                    <a:pt x="123" y="656"/>
                    <a:pt x="123" y="656"/>
                  </a:cubicBezTo>
                  <a:cubicBezTo>
                    <a:pt x="123" y="657"/>
                    <a:pt x="124" y="657"/>
                    <a:pt x="124" y="658"/>
                  </a:cubicBezTo>
                  <a:cubicBezTo>
                    <a:pt x="124" y="658"/>
                    <a:pt x="125" y="659"/>
                    <a:pt x="125" y="660"/>
                  </a:cubicBezTo>
                  <a:cubicBezTo>
                    <a:pt x="125" y="660"/>
                    <a:pt x="125" y="661"/>
                    <a:pt x="125" y="662"/>
                  </a:cubicBezTo>
                  <a:cubicBezTo>
                    <a:pt x="125" y="662"/>
                    <a:pt x="126" y="662"/>
                    <a:pt x="126" y="662"/>
                  </a:cubicBezTo>
                  <a:cubicBezTo>
                    <a:pt x="126" y="663"/>
                    <a:pt x="126" y="663"/>
                    <a:pt x="126" y="663"/>
                  </a:cubicBezTo>
                  <a:cubicBezTo>
                    <a:pt x="126" y="664"/>
                    <a:pt x="126" y="664"/>
                    <a:pt x="126" y="664"/>
                  </a:cubicBezTo>
                  <a:cubicBezTo>
                    <a:pt x="126" y="664"/>
                    <a:pt x="126" y="665"/>
                    <a:pt x="126" y="665"/>
                  </a:cubicBezTo>
                  <a:cubicBezTo>
                    <a:pt x="126" y="665"/>
                    <a:pt x="127" y="665"/>
                    <a:pt x="127" y="665"/>
                  </a:cubicBezTo>
                  <a:cubicBezTo>
                    <a:pt x="127" y="665"/>
                    <a:pt x="127" y="666"/>
                    <a:pt x="127" y="666"/>
                  </a:cubicBezTo>
                  <a:cubicBezTo>
                    <a:pt x="127" y="667"/>
                    <a:pt x="128" y="667"/>
                    <a:pt x="127" y="668"/>
                  </a:cubicBezTo>
                  <a:cubicBezTo>
                    <a:pt x="128" y="669"/>
                    <a:pt x="130" y="671"/>
                    <a:pt x="130" y="672"/>
                  </a:cubicBezTo>
                  <a:cubicBezTo>
                    <a:pt x="131" y="673"/>
                    <a:pt x="133" y="674"/>
                    <a:pt x="133" y="674"/>
                  </a:cubicBezTo>
                  <a:cubicBezTo>
                    <a:pt x="134" y="675"/>
                    <a:pt x="133" y="676"/>
                    <a:pt x="134" y="676"/>
                  </a:cubicBezTo>
                  <a:cubicBezTo>
                    <a:pt x="134" y="676"/>
                    <a:pt x="134" y="677"/>
                    <a:pt x="134" y="677"/>
                  </a:cubicBezTo>
                  <a:cubicBezTo>
                    <a:pt x="135" y="678"/>
                    <a:pt x="136" y="679"/>
                    <a:pt x="137" y="680"/>
                  </a:cubicBezTo>
                  <a:cubicBezTo>
                    <a:pt x="137" y="681"/>
                    <a:pt x="138" y="681"/>
                    <a:pt x="138" y="681"/>
                  </a:cubicBezTo>
                  <a:cubicBezTo>
                    <a:pt x="138" y="682"/>
                    <a:pt x="138" y="682"/>
                    <a:pt x="138" y="682"/>
                  </a:cubicBezTo>
                  <a:cubicBezTo>
                    <a:pt x="138" y="683"/>
                    <a:pt x="139" y="683"/>
                    <a:pt x="139" y="683"/>
                  </a:cubicBezTo>
                  <a:cubicBezTo>
                    <a:pt x="140" y="685"/>
                    <a:pt x="140" y="685"/>
                    <a:pt x="141" y="686"/>
                  </a:cubicBezTo>
                  <a:cubicBezTo>
                    <a:pt x="141" y="687"/>
                    <a:pt x="143" y="687"/>
                    <a:pt x="143" y="687"/>
                  </a:cubicBezTo>
                  <a:cubicBezTo>
                    <a:pt x="144" y="689"/>
                    <a:pt x="144" y="687"/>
                    <a:pt x="144" y="689"/>
                  </a:cubicBezTo>
                  <a:cubicBezTo>
                    <a:pt x="146" y="689"/>
                    <a:pt x="146" y="691"/>
                    <a:pt x="147" y="692"/>
                  </a:cubicBezTo>
                  <a:cubicBezTo>
                    <a:pt x="147" y="692"/>
                    <a:pt x="148" y="692"/>
                    <a:pt x="148" y="693"/>
                  </a:cubicBezTo>
                  <a:cubicBezTo>
                    <a:pt x="148" y="695"/>
                    <a:pt x="149" y="696"/>
                    <a:pt x="151" y="697"/>
                  </a:cubicBezTo>
                  <a:cubicBezTo>
                    <a:pt x="151" y="698"/>
                    <a:pt x="152" y="699"/>
                    <a:pt x="152" y="700"/>
                  </a:cubicBezTo>
                  <a:cubicBezTo>
                    <a:pt x="154" y="701"/>
                    <a:pt x="158" y="704"/>
                    <a:pt x="158" y="706"/>
                  </a:cubicBezTo>
                  <a:cubicBezTo>
                    <a:pt x="160" y="706"/>
                    <a:pt x="161" y="707"/>
                    <a:pt x="161" y="709"/>
                  </a:cubicBezTo>
                  <a:cubicBezTo>
                    <a:pt x="163" y="709"/>
                    <a:pt x="162" y="710"/>
                    <a:pt x="164" y="711"/>
                  </a:cubicBezTo>
                  <a:cubicBezTo>
                    <a:pt x="164" y="712"/>
                    <a:pt x="165" y="712"/>
                    <a:pt x="165" y="713"/>
                  </a:cubicBezTo>
                  <a:cubicBezTo>
                    <a:pt x="167" y="713"/>
                    <a:pt x="168" y="715"/>
                    <a:pt x="169" y="716"/>
                  </a:cubicBezTo>
                  <a:cubicBezTo>
                    <a:pt x="169" y="716"/>
                    <a:pt x="169" y="715"/>
                    <a:pt x="169" y="716"/>
                  </a:cubicBezTo>
                  <a:cubicBezTo>
                    <a:pt x="170" y="716"/>
                    <a:pt x="170" y="717"/>
                    <a:pt x="170" y="717"/>
                  </a:cubicBezTo>
                  <a:cubicBezTo>
                    <a:pt x="171" y="717"/>
                    <a:pt x="171" y="718"/>
                    <a:pt x="172" y="718"/>
                  </a:cubicBezTo>
                  <a:cubicBezTo>
                    <a:pt x="173" y="720"/>
                    <a:pt x="174" y="720"/>
                    <a:pt x="174" y="721"/>
                  </a:cubicBezTo>
                  <a:cubicBezTo>
                    <a:pt x="176" y="721"/>
                    <a:pt x="176" y="723"/>
                    <a:pt x="177" y="723"/>
                  </a:cubicBezTo>
                  <a:cubicBezTo>
                    <a:pt x="178" y="723"/>
                    <a:pt x="178" y="724"/>
                    <a:pt x="178" y="724"/>
                  </a:cubicBezTo>
                  <a:cubicBezTo>
                    <a:pt x="179" y="724"/>
                    <a:pt x="179" y="724"/>
                    <a:pt x="179" y="725"/>
                  </a:cubicBezTo>
                  <a:cubicBezTo>
                    <a:pt x="180" y="726"/>
                    <a:pt x="180" y="726"/>
                    <a:pt x="182" y="726"/>
                  </a:cubicBezTo>
                  <a:cubicBezTo>
                    <a:pt x="182" y="727"/>
                    <a:pt x="183" y="727"/>
                    <a:pt x="184" y="728"/>
                  </a:cubicBezTo>
                  <a:cubicBezTo>
                    <a:pt x="184" y="728"/>
                    <a:pt x="184" y="728"/>
                    <a:pt x="184" y="728"/>
                  </a:cubicBezTo>
                  <a:cubicBezTo>
                    <a:pt x="184" y="729"/>
                    <a:pt x="185" y="728"/>
                    <a:pt x="185" y="728"/>
                  </a:cubicBezTo>
                  <a:cubicBezTo>
                    <a:pt x="185" y="729"/>
                    <a:pt x="185" y="729"/>
                    <a:pt x="185" y="729"/>
                  </a:cubicBezTo>
                  <a:cubicBezTo>
                    <a:pt x="185" y="730"/>
                    <a:pt x="186" y="729"/>
                    <a:pt x="186" y="729"/>
                  </a:cubicBezTo>
                  <a:cubicBezTo>
                    <a:pt x="186" y="729"/>
                    <a:pt x="186" y="730"/>
                    <a:pt x="186" y="730"/>
                  </a:cubicBezTo>
                  <a:cubicBezTo>
                    <a:pt x="186" y="730"/>
                    <a:pt x="187" y="730"/>
                    <a:pt x="187" y="730"/>
                  </a:cubicBezTo>
                  <a:cubicBezTo>
                    <a:pt x="187" y="730"/>
                    <a:pt x="187" y="731"/>
                    <a:pt x="188" y="731"/>
                  </a:cubicBezTo>
                  <a:cubicBezTo>
                    <a:pt x="189" y="732"/>
                    <a:pt x="190" y="732"/>
                    <a:pt x="191" y="733"/>
                  </a:cubicBezTo>
                  <a:cubicBezTo>
                    <a:pt x="191" y="733"/>
                    <a:pt x="192" y="733"/>
                    <a:pt x="192" y="734"/>
                  </a:cubicBezTo>
                  <a:cubicBezTo>
                    <a:pt x="193" y="734"/>
                    <a:pt x="193" y="734"/>
                    <a:pt x="194" y="735"/>
                  </a:cubicBezTo>
                  <a:cubicBezTo>
                    <a:pt x="196" y="736"/>
                    <a:pt x="198" y="737"/>
                    <a:pt x="201" y="738"/>
                  </a:cubicBezTo>
                  <a:cubicBezTo>
                    <a:pt x="204" y="740"/>
                    <a:pt x="207" y="741"/>
                    <a:pt x="210" y="743"/>
                  </a:cubicBezTo>
                  <a:cubicBezTo>
                    <a:pt x="211" y="744"/>
                    <a:pt x="213" y="744"/>
                    <a:pt x="214" y="745"/>
                  </a:cubicBezTo>
                  <a:cubicBezTo>
                    <a:pt x="214" y="745"/>
                    <a:pt x="215" y="745"/>
                    <a:pt x="215" y="745"/>
                  </a:cubicBezTo>
                  <a:cubicBezTo>
                    <a:pt x="214" y="744"/>
                    <a:pt x="213" y="743"/>
                    <a:pt x="212" y="743"/>
                  </a:cubicBezTo>
                  <a:cubicBezTo>
                    <a:pt x="212" y="743"/>
                    <a:pt x="212" y="742"/>
                    <a:pt x="211" y="742"/>
                  </a:cubicBezTo>
                  <a:cubicBezTo>
                    <a:pt x="211" y="741"/>
                    <a:pt x="211" y="741"/>
                    <a:pt x="210" y="741"/>
                  </a:cubicBezTo>
                  <a:cubicBezTo>
                    <a:pt x="208" y="740"/>
                    <a:pt x="206" y="738"/>
                    <a:pt x="205" y="737"/>
                  </a:cubicBezTo>
                  <a:cubicBezTo>
                    <a:pt x="203" y="736"/>
                    <a:pt x="201" y="736"/>
                    <a:pt x="200" y="734"/>
                  </a:cubicBezTo>
                  <a:cubicBezTo>
                    <a:pt x="200" y="734"/>
                    <a:pt x="200" y="733"/>
                    <a:pt x="200" y="733"/>
                  </a:cubicBezTo>
                  <a:cubicBezTo>
                    <a:pt x="199" y="733"/>
                    <a:pt x="198" y="733"/>
                    <a:pt x="197" y="733"/>
                  </a:cubicBezTo>
                  <a:cubicBezTo>
                    <a:pt x="197" y="731"/>
                    <a:pt x="197" y="731"/>
                    <a:pt x="196" y="730"/>
                  </a:cubicBezTo>
                  <a:cubicBezTo>
                    <a:pt x="196" y="730"/>
                    <a:pt x="196" y="730"/>
                    <a:pt x="196" y="730"/>
                  </a:cubicBezTo>
                  <a:cubicBezTo>
                    <a:pt x="196" y="730"/>
                    <a:pt x="192" y="726"/>
                    <a:pt x="192" y="726"/>
                  </a:cubicBezTo>
                  <a:cubicBezTo>
                    <a:pt x="191" y="726"/>
                    <a:pt x="191" y="726"/>
                    <a:pt x="191" y="726"/>
                  </a:cubicBezTo>
                  <a:cubicBezTo>
                    <a:pt x="190" y="725"/>
                    <a:pt x="190" y="724"/>
                    <a:pt x="189" y="724"/>
                  </a:cubicBezTo>
                  <a:cubicBezTo>
                    <a:pt x="189" y="724"/>
                    <a:pt x="189" y="723"/>
                    <a:pt x="189" y="723"/>
                  </a:cubicBezTo>
                  <a:cubicBezTo>
                    <a:pt x="189" y="723"/>
                    <a:pt x="189" y="723"/>
                    <a:pt x="190" y="724"/>
                  </a:cubicBezTo>
                  <a:cubicBezTo>
                    <a:pt x="190" y="724"/>
                    <a:pt x="190" y="724"/>
                    <a:pt x="190" y="725"/>
                  </a:cubicBezTo>
                  <a:cubicBezTo>
                    <a:pt x="191" y="725"/>
                    <a:pt x="191" y="725"/>
                    <a:pt x="191" y="726"/>
                  </a:cubicBezTo>
                  <a:cubicBezTo>
                    <a:pt x="191" y="726"/>
                    <a:pt x="191" y="726"/>
                    <a:pt x="192" y="726"/>
                  </a:cubicBezTo>
                  <a:cubicBezTo>
                    <a:pt x="192" y="726"/>
                    <a:pt x="192" y="726"/>
                    <a:pt x="193" y="726"/>
                  </a:cubicBezTo>
                  <a:cubicBezTo>
                    <a:pt x="193" y="726"/>
                    <a:pt x="193" y="726"/>
                    <a:pt x="193" y="726"/>
                  </a:cubicBezTo>
                  <a:cubicBezTo>
                    <a:pt x="194" y="727"/>
                    <a:pt x="195" y="728"/>
                    <a:pt x="196" y="729"/>
                  </a:cubicBezTo>
                  <a:cubicBezTo>
                    <a:pt x="196" y="730"/>
                    <a:pt x="197" y="730"/>
                    <a:pt x="197" y="731"/>
                  </a:cubicBezTo>
                  <a:cubicBezTo>
                    <a:pt x="198" y="731"/>
                    <a:pt x="198" y="731"/>
                    <a:pt x="198" y="732"/>
                  </a:cubicBezTo>
                  <a:cubicBezTo>
                    <a:pt x="198" y="732"/>
                    <a:pt x="198" y="732"/>
                    <a:pt x="198" y="732"/>
                  </a:cubicBezTo>
                  <a:cubicBezTo>
                    <a:pt x="199" y="732"/>
                    <a:pt x="199" y="732"/>
                    <a:pt x="199" y="732"/>
                  </a:cubicBezTo>
                  <a:cubicBezTo>
                    <a:pt x="199" y="732"/>
                    <a:pt x="200" y="731"/>
                    <a:pt x="200" y="731"/>
                  </a:cubicBezTo>
                  <a:cubicBezTo>
                    <a:pt x="200" y="731"/>
                    <a:pt x="201" y="732"/>
                    <a:pt x="201" y="732"/>
                  </a:cubicBezTo>
                  <a:cubicBezTo>
                    <a:pt x="201" y="733"/>
                    <a:pt x="201" y="734"/>
                    <a:pt x="201" y="734"/>
                  </a:cubicBezTo>
                  <a:cubicBezTo>
                    <a:pt x="201" y="734"/>
                    <a:pt x="202" y="734"/>
                    <a:pt x="202" y="734"/>
                  </a:cubicBezTo>
                  <a:cubicBezTo>
                    <a:pt x="202" y="734"/>
                    <a:pt x="203" y="734"/>
                    <a:pt x="203" y="734"/>
                  </a:cubicBezTo>
                  <a:cubicBezTo>
                    <a:pt x="204" y="735"/>
                    <a:pt x="205" y="735"/>
                    <a:pt x="206" y="736"/>
                  </a:cubicBezTo>
                  <a:cubicBezTo>
                    <a:pt x="206" y="737"/>
                    <a:pt x="207" y="737"/>
                    <a:pt x="207" y="737"/>
                  </a:cubicBezTo>
                  <a:cubicBezTo>
                    <a:pt x="207" y="737"/>
                    <a:pt x="207" y="737"/>
                    <a:pt x="207" y="737"/>
                  </a:cubicBezTo>
                  <a:cubicBezTo>
                    <a:pt x="208" y="737"/>
                    <a:pt x="208" y="737"/>
                    <a:pt x="208" y="737"/>
                  </a:cubicBezTo>
                  <a:cubicBezTo>
                    <a:pt x="209" y="738"/>
                    <a:pt x="209" y="738"/>
                    <a:pt x="209" y="739"/>
                  </a:cubicBezTo>
                  <a:cubicBezTo>
                    <a:pt x="209" y="739"/>
                    <a:pt x="209" y="740"/>
                    <a:pt x="209" y="740"/>
                  </a:cubicBezTo>
                  <a:cubicBezTo>
                    <a:pt x="210" y="740"/>
                    <a:pt x="211" y="740"/>
                    <a:pt x="211" y="740"/>
                  </a:cubicBezTo>
                  <a:cubicBezTo>
                    <a:pt x="211" y="740"/>
                    <a:pt x="211" y="740"/>
                    <a:pt x="212" y="740"/>
                  </a:cubicBezTo>
                  <a:cubicBezTo>
                    <a:pt x="212" y="740"/>
                    <a:pt x="212" y="740"/>
                    <a:pt x="212" y="740"/>
                  </a:cubicBezTo>
                  <a:cubicBezTo>
                    <a:pt x="212" y="740"/>
                    <a:pt x="212" y="740"/>
                    <a:pt x="212" y="740"/>
                  </a:cubicBezTo>
                  <a:cubicBezTo>
                    <a:pt x="212" y="740"/>
                    <a:pt x="212" y="740"/>
                    <a:pt x="212" y="740"/>
                  </a:cubicBezTo>
                  <a:cubicBezTo>
                    <a:pt x="212" y="740"/>
                    <a:pt x="213" y="740"/>
                    <a:pt x="213" y="741"/>
                  </a:cubicBezTo>
                  <a:cubicBezTo>
                    <a:pt x="213" y="741"/>
                    <a:pt x="213" y="741"/>
                    <a:pt x="213" y="741"/>
                  </a:cubicBezTo>
                  <a:cubicBezTo>
                    <a:pt x="213" y="742"/>
                    <a:pt x="213" y="742"/>
                    <a:pt x="214" y="743"/>
                  </a:cubicBezTo>
                  <a:cubicBezTo>
                    <a:pt x="214" y="743"/>
                    <a:pt x="214" y="743"/>
                    <a:pt x="214" y="743"/>
                  </a:cubicBezTo>
                  <a:cubicBezTo>
                    <a:pt x="214" y="744"/>
                    <a:pt x="215" y="745"/>
                    <a:pt x="215" y="745"/>
                  </a:cubicBezTo>
                  <a:cubicBezTo>
                    <a:pt x="215" y="745"/>
                    <a:pt x="215" y="746"/>
                    <a:pt x="216" y="746"/>
                  </a:cubicBezTo>
                  <a:cubicBezTo>
                    <a:pt x="216" y="746"/>
                    <a:pt x="216" y="746"/>
                    <a:pt x="216" y="746"/>
                  </a:cubicBezTo>
                  <a:cubicBezTo>
                    <a:pt x="217" y="746"/>
                    <a:pt x="217" y="746"/>
                    <a:pt x="217" y="746"/>
                  </a:cubicBezTo>
                  <a:cubicBezTo>
                    <a:pt x="217" y="747"/>
                    <a:pt x="217" y="747"/>
                    <a:pt x="218" y="747"/>
                  </a:cubicBezTo>
                  <a:cubicBezTo>
                    <a:pt x="218" y="747"/>
                    <a:pt x="218" y="747"/>
                    <a:pt x="218" y="747"/>
                  </a:cubicBezTo>
                  <a:cubicBezTo>
                    <a:pt x="218" y="747"/>
                    <a:pt x="218" y="747"/>
                    <a:pt x="218" y="747"/>
                  </a:cubicBezTo>
                  <a:cubicBezTo>
                    <a:pt x="219" y="748"/>
                    <a:pt x="220" y="748"/>
                    <a:pt x="220" y="748"/>
                  </a:cubicBezTo>
                  <a:cubicBezTo>
                    <a:pt x="220" y="748"/>
                    <a:pt x="220" y="749"/>
                    <a:pt x="221" y="749"/>
                  </a:cubicBezTo>
                  <a:cubicBezTo>
                    <a:pt x="221" y="749"/>
                    <a:pt x="221" y="749"/>
                    <a:pt x="221" y="748"/>
                  </a:cubicBezTo>
                  <a:cubicBezTo>
                    <a:pt x="222" y="748"/>
                    <a:pt x="222" y="748"/>
                    <a:pt x="222" y="749"/>
                  </a:cubicBezTo>
                  <a:cubicBezTo>
                    <a:pt x="222" y="749"/>
                    <a:pt x="221" y="750"/>
                    <a:pt x="221" y="750"/>
                  </a:cubicBezTo>
                  <a:cubicBezTo>
                    <a:pt x="222" y="751"/>
                    <a:pt x="222" y="750"/>
                    <a:pt x="223" y="751"/>
                  </a:cubicBezTo>
                  <a:cubicBezTo>
                    <a:pt x="223" y="751"/>
                    <a:pt x="223" y="751"/>
                    <a:pt x="223" y="751"/>
                  </a:cubicBezTo>
                  <a:cubicBezTo>
                    <a:pt x="223" y="751"/>
                    <a:pt x="224" y="752"/>
                    <a:pt x="224" y="752"/>
                  </a:cubicBezTo>
                  <a:cubicBezTo>
                    <a:pt x="224" y="752"/>
                    <a:pt x="224" y="753"/>
                    <a:pt x="224" y="753"/>
                  </a:cubicBezTo>
                  <a:cubicBezTo>
                    <a:pt x="225" y="753"/>
                    <a:pt x="225" y="754"/>
                    <a:pt x="225" y="754"/>
                  </a:cubicBezTo>
                  <a:cubicBezTo>
                    <a:pt x="225" y="754"/>
                    <a:pt x="226" y="754"/>
                    <a:pt x="226" y="754"/>
                  </a:cubicBezTo>
                  <a:cubicBezTo>
                    <a:pt x="226" y="754"/>
                    <a:pt x="226" y="755"/>
                    <a:pt x="227" y="755"/>
                  </a:cubicBezTo>
                  <a:cubicBezTo>
                    <a:pt x="227" y="756"/>
                    <a:pt x="228" y="755"/>
                    <a:pt x="228" y="756"/>
                  </a:cubicBezTo>
                  <a:cubicBezTo>
                    <a:pt x="228" y="756"/>
                    <a:pt x="228" y="756"/>
                    <a:pt x="229" y="756"/>
                  </a:cubicBezTo>
                  <a:cubicBezTo>
                    <a:pt x="229" y="756"/>
                    <a:pt x="229" y="756"/>
                    <a:pt x="229" y="756"/>
                  </a:cubicBezTo>
                  <a:cubicBezTo>
                    <a:pt x="229" y="756"/>
                    <a:pt x="229" y="756"/>
                    <a:pt x="229" y="756"/>
                  </a:cubicBezTo>
                  <a:cubicBezTo>
                    <a:pt x="230" y="757"/>
                    <a:pt x="230" y="757"/>
                    <a:pt x="230" y="757"/>
                  </a:cubicBezTo>
                  <a:cubicBezTo>
                    <a:pt x="230" y="757"/>
                    <a:pt x="231" y="757"/>
                    <a:pt x="231" y="758"/>
                  </a:cubicBezTo>
                  <a:cubicBezTo>
                    <a:pt x="231" y="758"/>
                    <a:pt x="232" y="758"/>
                    <a:pt x="232" y="758"/>
                  </a:cubicBezTo>
                  <a:cubicBezTo>
                    <a:pt x="232" y="759"/>
                    <a:pt x="233" y="759"/>
                    <a:pt x="233" y="759"/>
                  </a:cubicBezTo>
                  <a:cubicBezTo>
                    <a:pt x="233" y="760"/>
                    <a:pt x="233" y="760"/>
                    <a:pt x="234" y="760"/>
                  </a:cubicBezTo>
                  <a:cubicBezTo>
                    <a:pt x="234" y="760"/>
                    <a:pt x="234" y="760"/>
                    <a:pt x="234" y="760"/>
                  </a:cubicBezTo>
                  <a:cubicBezTo>
                    <a:pt x="234" y="760"/>
                    <a:pt x="234" y="760"/>
                    <a:pt x="235" y="760"/>
                  </a:cubicBezTo>
                  <a:cubicBezTo>
                    <a:pt x="235" y="761"/>
                    <a:pt x="236" y="761"/>
                    <a:pt x="236" y="761"/>
                  </a:cubicBezTo>
                  <a:cubicBezTo>
                    <a:pt x="236" y="761"/>
                    <a:pt x="236" y="761"/>
                    <a:pt x="237" y="761"/>
                  </a:cubicBezTo>
                  <a:cubicBezTo>
                    <a:pt x="237" y="761"/>
                    <a:pt x="237" y="761"/>
                    <a:pt x="237" y="761"/>
                  </a:cubicBezTo>
                  <a:cubicBezTo>
                    <a:pt x="237" y="762"/>
                    <a:pt x="238" y="762"/>
                    <a:pt x="239" y="763"/>
                  </a:cubicBezTo>
                  <a:cubicBezTo>
                    <a:pt x="240" y="763"/>
                    <a:pt x="240" y="763"/>
                    <a:pt x="241" y="764"/>
                  </a:cubicBezTo>
                  <a:cubicBezTo>
                    <a:pt x="241" y="764"/>
                    <a:pt x="241" y="764"/>
                    <a:pt x="241" y="764"/>
                  </a:cubicBezTo>
                  <a:cubicBezTo>
                    <a:pt x="241" y="764"/>
                    <a:pt x="241" y="764"/>
                    <a:pt x="242" y="764"/>
                  </a:cubicBezTo>
                  <a:cubicBezTo>
                    <a:pt x="242" y="764"/>
                    <a:pt x="242" y="764"/>
                    <a:pt x="242" y="764"/>
                  </a:cubicBezTo>
                  <a:cubicBezTo>
                    <a:pt x="242" y="764"/>
                    <a:pt x="243" y="764"/>
                    <a:pt x="243" y="764"/>
                  </a:cubicBezTo>
                  <a:cubicBezTo>
                    <a:pt x="243" y="764"/>
                    <a:pt x="243" y="765"/>
                    <a:pt x="243" y="765"/>
                  </a:cubicBezTo>
                  <a:cubicBezTo>
                    <a:pt x="244" y="765"/>
                    <a:pt x="244" y="766"/>
                    <a:pt x="244" y="766"/>
                  </a:cubicBezTo>
                  <a:cubicBezTo>
                    <a:pt x="244" y="766"/>
                    <a:pt x="245" y="766"/>
                    <a:pt x="246" y="766"/>
                  </a:cubicBezTo>
                  <a:cubicBezTo>
                    <a:pt x="247" y="767"/>
                    <a:pt x="248" y="767"/>
                    <a:pt x="248" y="767"/>
                  </a:cubicBezTo>
                  <a:cubicBezTo>
                    <a:pt x="249" y="767"/>
                    <a:pt x="249" y="768"/>
                    <a:pt x="249" y="768"/>
                  </a:cubicBezTo>
                  <a:cubicBezTo>
                    <a:pt x="248" y="768"/>
                    <a:pt x="250" y="769"/>
                    <a:pt x="250" y="769"/>
                  </a:cubicBezTo>
                  <a:cubicBezTo>
                    <a:pt x="251" y="769"/>
                    <a:pt x="251" y="770"/>
                    <a:pt x="252" y="770"/>
                  </a:cubicBezTo>
                  <a:cubicBezTo>
                    <a:pt x="253" y="770"/>
                    <a:pt x="252" y="770"/>
                    <a:pt x="253" y="770"/>
                  </a:cubicBezTo>
                  <a:cubicBezTo>
                    <a:pt x="253" y="770"/>
                    <a:pt x="254" y="770"/>
                    <a:pt x="254" y="770"/>
                  </a:cubicBezTo>
                  <a:cubicBezTo>
                    <a:pt x="254" y="770"/>
                    <a:pt x="255" y="771"/>
                    <a:pt x="255" y="771"/>
                  </a:cubicBezTo>
                  <a:cubicBezTo>
                    <a:pt x="255" y="772"/>
                    <a:pt x="255" y="772"/>
                    <a:pt x="256" y="772"/>
                  </a:cubicBezTo>
                  <a:cubicBezTo>
                    <a:pt x="257" y="773"/>
                    <a:pt x="258" y="772"/>
                    <a:pt x="259" y="774"/>
                  </a:cubicBezTo>
                  <a:cubicBezTo>
                    <a:pt x="259" y="774"/>
                    <a:pt x="259" y="775"/>
                    <a:pt x="259" y="775"/>
                  </a:cubicBezTo>
                  <a:cubicBezTo>
                    <a:pt x="260" y="775"/>
                    <a:pt x="260" y="774"/>
                    <a:pt x="261" y="774"/>
                  </a:cubicBezTo>
                  <a:cubicBezTo>
                    <a:pt x="261" y="774"/>
                    <a:pt x="261" y="774"/>
                    <a:pt x="262" y="775"/>
                  </a:cubicBezTo>
                  <a:cubicBezTo>
                    <a:pt x="262" y="775"/>
                    <a:pt x="263" y="775"/>
                    <a:pt x="263" y="775"/>
                  </a:cubicBezTo>
                  <a:cubicBezTo>
                    <a:pt x="265" y="775"/>
                    <a:pt x="265" y="776"/>
                    <a:pt x="267" y="777"/>
                  </a:cubicBezTo>
                  <a:cubicBezTo>
                    <a:pt x="267" y="777"/>
                    <a:pt x="267" y="776"/>
                    <a:pt x="268" y="776"/>
                  </a:cubicBezTo>
                  <a:cubicBezTo>
                    <a:pt x="269" y="777"/>
                    <a:pt x="271" y="778"/>
                    <a:pt x="271" y="778"/>
                  </a:cubicBezTo>
                  <a:cubicBezTo>
                    <a:pt x="271" y="778"/>
                    <a:pt x="272" y="779"/>
                    <a:pt x="272" y="779"/>
                  </a:cubicBezTo>
                  <a:cubicBezTo>
                    <a:pt x="272" y="779"/>
                    <a:pt x="273" y="779"/>
                    <a:pt x="273" y="779"/>
                  </a:cubicBezTo>
                  <a:cubicBezTo>
                    <a:pt x="273" y="779"/>
                    <a:pt x="273" y="779"/>
                    <a:pt x="273" y="779"/>
                  </a:cubicBezTo>
                  <a:cubicBezTo>
                    <a:pt x="274" y="779"/>
                    <a:pt x="274" y="779"/>
                    <a:pt x="274" y="779"/>
                  </a:cubicBezTo>
                  <a:cubicBezTo>
                    <a:pt x="275" y="779"/>
                    <a:pt x="275" y="779"/>
                    <a:pt x="275" y="779"/>
                  </a:cubicBezTo>
                  <a:cubicBezTo>
                    <a:pt x="275" y="780"/>
                    <a:pt x="276" y="780"/>
                    <a:pt x="276" y="780"/>
                  </a:cubicBezTo>
                  <a:cubicBezTo>
                    <a:pt x="276" y="780"/>
                    <a:pt x="277" y="780"/>
                    <a:pt x="278" y="780"/>
                  </a:cubicBezTo>
                  <a:cubicBezTo>
                    <a:pt x="278" y="780"/>
                    <a:pt x="278" y="780"/>
                    <a:pt x="279" y="781"/>
                  </a:cubicBezTo>
                  <a:cubicBezTo>
                    <a:pt x="279" y="781"/>
                    <a:pt x="279" y="781"/>
                    <a:pt x="279" y="781"/>
                  </a:cubicBezTo>
                  <a:cubicBezTo>
                    <a:pt x="279" y="781"/>
                    <a:pt x="279" y="781"/>
                    <a:pt x="280" y="781"/>
                  </a:cubicBezTo>
                  <a:cubicBezTo>
                    <a:pt x="280" y="781"/>
                    <a:pt x="281" y="781"/>
                    <a:pt x="281" y="782"/>
                  </a:cubicBezTo>
                  <a:cubicBezTo>
                    <a:pt x="281" y="782"/>
                    <a:pt x="282" y="782"/>
                    <a:pt x="282" y="782"/>
                  </a:cubicBezTo>
                  <a:cubicBezTo>
                    <a:pt x="282" y="782"/>
                    <a:pt x="282" y="782"/>
                    <a:pt x="282" y="782"/>
                  </a:cubicBezTo>
                  <a:cubicBezTo>
                    <a:pt x="282" y="782"/>
                    <a:pt x="283" y="782"/>
                    <a:pt x="283" y="782"/>
                  </a:cubicBezTo>
                  <a:cubicBezTo>
                    <a:pt x="284" y="782"/>
                    <a:pt x="285" y="782"/>
                    <a:pt x="285" y="783"/>
                  </a:cubicBezTo>
                  <a:cubicBezTo>
                    <a:pt x="285" y="783"/>
                    <a:pt x="286" y="783"/>
                    <a:pt x="286" y="783"/>
                  </a:cubicBezTo>
                  <a:cubicBezTo>
                    <a:pt x="286" y="783"/>
                    <a:pt x="287" y="783"/>
                    <a:pt x="287" y="784"/>
                  </a:cubicBezTo>
                  <a:cubicBezTo>
                    <a:pt x="288" y="784"/>
                    <a:pt x="288" y="784"/>
                    <a:pt x="289" y="784"/>
                  </a:cubicBezTo>
                  <a:cubicBezTo>
                    <a:pt x="290" y="784"/>
                    <a:pt x="290" y="783"/>
                    <a:pt x="290" y="783"/>
                  </a:cubicBezTo>
                  <a:cubicBezTo>
                    <a:pt x="290" y="783"/>
                    <a:pt x="291" y="784"/>
                    <a:pt x="291" y="784"/>
                  </a:cubicBezTo>
                  <a:cubicBezTo>
                    <a:pt x="291" y="784"/>
                    <a:pt x="291" y="784"/>
                    <a:pt x="291" y="784"/>
                  </a:cubicBezTo>
                  <a:cubicBezTo>
                    <a:pt x="291" y="784"/>
                    <a:pt x="291" y="784"/>
                    <a:pt x="291" y="784"/>
                  </a:cubicBezTo>
                  <a:cubicBezTo>
                    <a:pt x="291" y="784"/>
                    <a:pt x="292" y="784"/>
                    <a:pt x="292" y="785"/>
                  </a:cubicBezTo>
                  <a:cubicBezTo>
                    <a:pt x="292" y="785"/>
                    <a:pt x="293" y="785"/>
                    <a:pt x="293" y="785"/>
                  </a:cubicBezTo>
                  <a:cubicBezTo>
                    <a:pt x="293" y="785"/>
                    <a:pt x="293" y="785"/>
                    <a:pt x="293" y="785"/>
                  </a:cubicBezTo>
                  <a:cubicBezTo>
                    <a:pt x="293" y="785"/>
                    <a:pt x="294" y="785"/>
                    <a:pt x="294" y="785"/>
                  </a:cubicBezTo>
                  <a:cubicBezTo>
                    <a:pt x="294" y="785"/>
                    <a:pt x="294" y="785"/>
                    <a:pt x="294" y="785"/>
                  </a:cubicBezTo>
                  <a:cubicBezTo>
                    <a:pt x="294" y="785"/>
                    <a:pt x="295" y="785"/>
                    <a:pt x="295" y="785"/>
                  </a:cubicBezTo>
                  <a:cubicBezTo>
                    <a:pt x="295" y="785"/>
                    <a:pt x="295" y="785"/>
                    <a:pt x="295" y="785"/>
                  </a:cubicBezTo>
                  <a:cubicBezTo>
                    <a:pt x="295" y="786"/>
                    <a:pt x="295" y="786"/>
                    <a:pt x="296" y="786"/>
                  </a:cubicBezTo>
                  <a:cubicBezTo>
                    <a:pt x="296" y="786"/>
                    <a:pt x="296" y="786"/>
                    <a:pt x="296" y="786"/>
                  </a:cubicBezTo>
                  <a:cubicBezTo>
                    <a:pt x="297" y="787"/>
                    <a:pt x="299" y="787"/>
                    <a:pt x="300" y="788"/>
                  </a:cubicBezTo>
                  <a:cubicBezTo>
                    <a:pt x="300" y="788"/>
                    <a:pt x="300" y="788"/>
                    <a:pt x="300" y="788"/>
                  </a:cubicBezTo>
                  <a:cubicBezTo>
                    <a:pt x="300" y="788"/>
                    <a:pt x="301" y="788"/>
                    <a:pt x="301" y="788"/>
                  </a:cubicBezTo>
                  <a:cubicBezTo>
                    <a:pt x="302" y="788"/>
                    <a:pt x="303" y="789"/>
                    <a:pt x="303" y="789"/>
                  </a:cubicBezTo>
                  <a:cubicBezTo>
                    <a:pt x="303" y="790"/>
                    <a:pt x="304" y="789"/>
                    <a:pt x="304" y="789"/>
                  </a:cubicBezTo>
                  <a:cubicBezTo>
                    <a:pt x="304" y="789"/>
                    <a:pt x="304" y="790"/>
                    <a:pt x="304" y="790"/>
                  </a:cubicBezTo>
                  <a:cubicBezTo>
                    <a:pt x="304" y="790"/>
                    <a:pt x="305" y="790"/>
                    <a:pt x="305" y="790"/>
                  </a:cubicBezTo>
                  <a:cubicBezTo>
                    <a:pt x="305" y="790"/>
                    <a:pt x="305" y="790"/>
                    <a:pt x="305" y="790"/>
                  </a:cubicBezTo>
                  <a:cubicBezTo>
                    <a:pt x="305" y="790"/>
                    <a:pt x="306" y="790"/>
                    <a:pt x="306" y="790"/>
                  </a:cubicBezTo>
                  <a:cubicBezTo>
                    <a:pt x="307" y="790"/>
                    <a:pt x="307" y="791"/>
                    <a:pt x="308" y="791"/>
                  </a:cubicBezTo>
                  <a:cubicBezTo>
                    <a:pt x="309" y="792"/>
                    <a:pt x="309" y="792"/>
                    <a:pt x="310" y="793"/>
                  </a:cubicBezTo>
                  <a:cubicBezTo>
                    <a:pt x="311" y="792"/>
                    <a:pt x="312" y="793"/>
                    <a:pt x="313" y="793"/>
                  </a:cubicBezTo>
                  <a:cubicBezTo>
                    <a:pt x="313" y="793"/>
                    <a:pt x="313" y="794"/>
                    <a:pt x="314" y="794"/>
                  </a:cubicBezTo>
                  <a:cubicBezTo>
                    <a:pt x="315" y="794"/>
                    <a:pt x="315" y="794"/>
                    <a:pt x="316" y="794"/>
                  </a:cubicBezTo>
                  <a:cubicBezTo>
                    <a:pt x="316" y="794"/>
                    <a:pt x="317" y="795"/>
                    <a:pt x="317" y="795"/>
                  </a:cubicBezTo>
                  <a:cubicBezTo>
                    <a:pt x="319" y="796"/>
                    <a:pt x="320" y="797"/>
                    <a:pt x="322" y="797"/>
                  </a:cubicBezTo>
                  <a:cubicBezTo>
                    <a:pt x="322" y="798"/>
                    <a:pt x="324" y="797"/>
                    <a:pt x="323" y="796"/>
                  </a:cubicBezTo>
                  <a:cubicBezTo>
                    <a:pt x="323" y="796"/>
                    <a:pt x="323" y="797"/>
                    <a:pt x="322" y="797"/>
                  </a:cubicBezTo>
                  <a:cubicBezTo>
                    <a:pt x="323" y="795"/>
                    <a:pt x="321" y="796"/>
                    <a:pt x="321" y="795"/>
                  </a:cubicBezTo>
                  <a:close/>
                  <a:moveTo>
                    <a:pt x="250" y="413"/>
                  </a:moveTo>
                  <a:cubicBezTo>
                    <a:pt x="250" y="414"/>
                    <a:pt x="248" y="414"/>
                    <a:pt x="248" y="415"/>
                  </a:cubicBezTo>
                  <a:cubicBezTo>
                    <a:pt x="247" y="415"/>
                    <a:pt x="247" y="415"/>
                    <a:pt x="246" y="415"/>
                  </a:cubicBezTo>
                  <a:cubicBezTo>
                    <a:pt x="245" y="415"/>
                    <a:pt x="245" y="415"/>
                    <a:pt x="244" y="416"/>
                  </a:cubicBezTo>
                  <a:cubicBezTo>
                    <a:pt x="244" y="416"/>
                    <a:pt x="243" y="416"/>
                    <a:pt x="243" y="416"/>
                  </a:cubicBezTo>
                  <a:cubicBezTo>
                    <a:pt x="242" y="416"/>
                    <a:pt x="242" y="416"/>
                    <a:pt x="241" y="416"/>
                  </a:cubicBezTo>
                  <a:cubicBezTo>
                    <a:pt x="240" y="416"/>
                    <a:pt x="240" y="418"/>
                    <a:pt x="240" y="418"/>
                  </a:cubicBezTo>
                  <a:cubicBezTo>
                    <a:pt x="238" y="418"/>
                    <a:pt x="238" y="419"/>
                    <a:pt x="237" y="418"/>
                  </a:cubicBezTo>
                  <a:cubicBezTo>
                    <a:pt x="237" y="419"/>
                    <a:pt x="236" y="419"/>
                    <a:pt x="236" y="420"/>
                  </a:cubicBezTo>
                  <a:cubicBezTo>
                    <a:pt x="235" y="419"/>
                    <a:pt x="235" y="420"/>
                    <a:pt x="234" y="420"/>
                  </a:cubicBezTo>
                  <a:cubicBezTo>
                    <a:pt x="234" y="419"/>
                    <a:pt x="236" y="419"/>
                    <a:pt x="236" y="418"/>
                  </a:cubicBezTo>
                  <a:cubicBezTo>
                    <a:pt x="236" y="418"/>
                    <a:pt x="235" y="418"/>
                    <a:pt x="235" y="417"/>
                  </a:cubicBezTo>
                  <a:cubicBezTo>
                    <a:pt x="236" y="415"/>
                    <a:pt x="236" y="414"/>
                    <a:pt x="238" y="413"/>
                  </a:cubicBezTo>
                  <a:cubicBezTo>
                    <a:pt x="239" y="412"/>
                    <a:pt x="239" y="413"/>
                    <a:pt x="239" y="413"/>
                  </a:cubicBezTo>
                  <a:cubicBezTo>
                    <a:pt x="240" y="412"/>
                    <a:pt x="241" y="412"/>
                    <a:pt x="242" y="411"/>
                  </a:cubicBezTo>
                  <a:cubicBezTo>
                    <a:pt x="242" y="410"/>
                    <a:pt x="243" y="411"/>
                    <a:pt x="244" y="410"/>
                  </a:cubicBezTo>
                  <a:cubicBezTo>
                    <a:pt x="245" y="410"/>
                    <a:pt x="244" y="411"/>
                    <a:pt x="243" y="412"/>
                  </a:cubicBezTo>
                  <a:cubicBezTo>
                    <a:pt x="243" y="412"/>
                    <a:pt x="242" y="413"/>
                    <a:pt x="242" y="413"/>
                  </a:cubicBezTo>
                  <a:cubicBezTo>
                    <a:pt x="241" y="414"/>
                    <a:pt x="241" y="413"/>
                    <a:pt x="241" y="413"/>
                  </a:cubicBezTo>
                  <a:cubicBezTo>
                    <a:pt x="241" y="413"/>
                    <a:pt x="240" y="413"/>
                    <a:pt x="240" y="413"/>
                  </a:cubicBezTo>
                  <a:cubicBezTo>
                    <a:pt x="240" y="414"/>
                    <a:pt x="239" y="414"/>
                    <a:pt x="239" y="415"/>
                  </a:cubicBezTo>
                  <a:cubicBezTo>
                    <a:pt x="238" y="414"/>
                    <a:pt x="238" y="415"/>
                    <a:pt x="237" y="415"/>
                  </a:cubicBezTo>
                  <a:cubicBezTo>
                    <a:pt x="237" y="416"/>
                    <a:pt x="237" y="416"/>
                    <a:pt x="237" y="417"/>
                  </a:cubicBezTo>
                  <a:cubicBezTo>
                    <a:pt x="238" y="417"/>
                    <a:pt x="239" y="416"/>
                    <a:pt x="240" y="415"/>
                  </a:cubicBezTo>
                  <a:cubicBezTo>
                    <a:pt x="241" y="415"/>
                    <a:pt x="242" y="415"/>
                    <a:pt x="243" y="415"/>
                  </a:cubicBezTo>
                  <a:cubicBezTo>
                    <a:pt x="244" y="414"/>
                    <a:pt x="244" y="414"/>
                    <a:pt x="245" y="414"/>
                  </a:cubicBezTo>
                  <a:cubicBezTo>
                    <a:pt x="245" y="414"/>
                    <a:pt x="246" y="413"/>
                    <a:pt x="247" y="412"/>
                  </a:cubicBezTo>
                  <a:cubicBezTo>
                    <a:pt x="249" y="412"/>
                    <a:pt x="249" y="412"/>
                    <a:pt x="249" y="412"/>
                  </a:cubicBezTo>
                  <a:cubicBezTo>
                    <a:pt x="251" y="412"/>
                    <a:pt x="251" y="411"/>
                    <a:pt x="253" y="411"/>
                  </a:cubicBezTo>
                  <a:cubicBezTo>
                    <a:pt x="254" y="413"/>
                    <a:pt x="252" y="412"/>
                    <a:pt x="250" y="413"/>
                  </a:cubicBezTo>
                  <a:close/>
                  <a:moveTo>
                    <a:pt x="247" y="410"/>
                  </a:moveTo>
                  <a:cubicBezTo>
                    <a:pt x="247" y="409"/>
                    <a:pt x="247" y="409"/>
                    <a:pt x="247" y="409"/>
                  </a:cubicBezTo>
                  <a:cubicBezTo>
                    <a:pt x="248" y="409"/>
                    <a:pt x="248" y="409"/>
                    <a:pt x="248" y="409"/>
                  </a:cubicBezTo>
                  <a:cubicBezTo>
                    <a:pt x="248" y="410"/>
                    <a:pt x="248" y="410"/>
                    <a:pt x="248" y="410"/>
                  </a:cubicBezTo>
                  <a:lnTo>
                    <a:pt x="247" y="410"/>
                  </a:lnTo>
                  <a:close/>
                  <a:moveTo>
                    <a:pt x="249" y="408"/>
                  </a:moveTo>
                  <a:cubicBezTo>
                    <a:pt x="250" y="408"/>
                    <a:pt x="250" y="408"/>
                    <a:pt x="250" y="408"/>
                  </a:cubicBezTo>
                  <a:cubicBezTo>
                    <a:pt x="251" y="408"/>
                    <a:pt x="251" y="408"/>
                    <a:pt x="252" y="407"/>
                  </a:cubicBezTo>
                  <a:cubicBezTo>
                    <a:pt x="252" y="407"/>
                    <a:pt x="253" y="407"/>
                    <a:pt x="253" y="408"/>
                  </a:cubicBezTo>
                  <a:cubicBezTo>
                    <a:pt x="252" y="408"/>
                    <a:pt x="252" y="409"/>
                    <a:pt x="252" y="409"/>
                  </a:cubicBezTo>
                  <a:cubicBezTo>
                    <a:pt x="251" y="409"/>
                    <a:pt x="251" y="410"/>
                    <a:pt x="250" y="409"/>
                  </a:cubicBezTo>
                  <a:cubicBezTo>
                    <a:pt x="249" y="409"/>
                    <a:pt x="249" y="409"/>
                    <a:pt x="249" y="408"/>
                  </a:cubicBezTo>
                  <a:close/>
                  <a:moveTo>
                    <a:pt x="271" y="409"/>
                  </a:moveTo>
                  <a:cubicBezTo>
                    <a:pt x="270" y="409"/>
                    <a:pt x="270" y="410"/>
                    <a:pt x="269" y="410"/>
                  </a:cubicBezTo>
                  <a:cubicBezTo>
                    <a:pt x="268" y="410"/>
                    <a:pt x="269" y="409"/>
                    <a:pt x="267" y="409"/>
                  </a:cubicBezTo>
                  <a:cubicBezTo>
                    <a:pt x="266" y="410"/>
                    <a:pt x="265" y="410"/>
                    <a:pt x="265" y="411"/>
                  </a:cubicBezTo>
                  <a:cubicBezTo>
                    <a:pt x="264" y="411"/>
                    <a:pt x="263" y="412"/>
                    <a:pt x="262" y="410"/>
                  </a:cubicBezTo>
                  <a:cubicBezTo>
                    <a:pt x="262" y="410"/>
                    <a:pt x="262" y="411"/>
                    <a:pt x="262" y="411"/>
                  </a:cubicBezTo>
                  <a:cubicBezTo>
                    <a:pt x="261" y="411"/>
                    <a:pt x="261" y="411"/>
                    <a:pt x="260" y="411"/>
                  </a:cubicBezTo>
                  <a:cubicBezTo>
                    <a:pt x="260" y="411"/>
                    <a:pt x="260" y="411"/>
                    <a:pt x="259" y="412"/>
                  </a:cubicBezTo>
                  <a:cubicBezTo>
                    <a:pt x="259" y="412"/>
                    <a:pt x="258" y="412"/>
                    <a:pt x="258" y="412"/>
                  </a:cubicBezTo>
                  <a:cubicBezTo>
                    <a:pt x="257" y="412"/>
                    <a:pt x="256" y="412"/>
                    <a:pt x="255" y="412"/>
                  </a:cubicBezTo>
                  <a:cubicBezTo>
                    <a:pt x="255" y="411"/>
                    <a:pt x="256" y="411"/>
                    <a:pt x="256" y="411"/>
                  </a:cubicBezTo>
                  <a:cubicBezTo>
                    <a:pt x="256" y="411"/>
                    <a:pt x="256" y="410"/>
                    <a:pt x="256" y="410"/>
                  </a:cubicBezTo>
                  <a:cubicBezTo>
                    <a:pt x="257" y="410"/>
                    <a:pt x="257" y="410"/>
                    <a:pt x="257" y="410"/>
                  </a:cubicBezTo>
                  <a:cubicBezTo>
                    <a:pt x="258" y="410"/>
                    <a:pt x="258" y="409"/>
                    <a:pt x="259" y="409"/>
                  </a:cubicBezTo>
                  <a:cubicBezTo>
                    <a:pt x="260" y="409"/>
                    <a:pt x="259" y="410"/>
                    <a:pt x="260" y="410"/>
                  </a:cubicBezTo>
                  <a:cubicBezTo>
                    <a:pt x="260" y="410"/>
                    <a:pt x="261" y="409"/>
                    <a:pt x="262" y="410"/>
                  </a:cubicBezTo>
                  <a:cubicBezTo>
                    <a:pt x="263" y="410"/>
                    <a:pt x="263" y="409"/>
                    <a:pt x="263" y="408"/>
                  </a:cubicBezTo>
                  <a:cubicBezTo>
                    <a:pt x="263" y="408"/>
                    <a:pt x="264" y="407"/>
                    <a:pt x="264" y="407"/>
                  </a:cubicBezTo>
                  <a:cubicBezTo>
                    <a:pt x="266" y="407"/>
                    <a:pt x="268" y="408"/>
                    <a:pt x="270" y="407"/>
                  </a:cubicBezTo>
                  <a:cubicBezTo>
                    <a:pt x="270" y="407"/>
                    <a:pt x="271" y="407"/>
                    <a:pt x="272" y="407"/>
                  </a:cubicBezTo>
                  <a:cubicBezTo>
                    <a:pt x="273" y="407"/>
                    <a:pt x="273" y="406"/>
                    <a:pt x="274" y="406"/>
                  </a:cubicBezTo>
                  <a:cubicBezTo>
                    <a:pt x="275" y="406"/>
                    <a:pt x="275" y="406"/>
                    <a:pt x="275" y="406"/>
                  </a:cubicBezTo>
                  <a:cubicBezTo>
                    <a:pt x="275" y="406"/>
                    <a:pt x="272" y="408"/>
                    <a:pt x="271" y="409"/>
                  </a:cubicBezTo>
                  <a:close/>
                  <a:moveTo>
                    <a:pt x="258" y="406"/>
                  </a:moveTo>
                  <a:cubicBezTo>
                    <a:pt x="259" y="406"/>
                    <a:pt x="258" y="408"/>
                    <a:pt x="256" y="408"/>
                  </a:cubicBezTo>
                  <a:cubicBezTo>
                    <a:pt x="256" y="406"/>
                    <a:pt x="257" y="407"/>
                    <a:pt x="258" y="406"/>
                  </a:cubicBezTo>
                  <a:close/>
                  <a:moveTo>
                    <a:pt x="259" y="407"/>
                  </a:moveTo>
                  <a:cubicBezTo>
                    <a:pt x="259" y="407"/>
                    <a:pt x="259" y="406"/>
                    <a:pt x="259" y="406"/>
                  </a:cubicBezTo>
                  <a:cubicBezTo>
                    <a:pt x="260" y="406"/>
                    <a:pt x="260" y="406"/>
                    <a:pt x="260" y="406"/>
                  </a:cubicBezTo>
                  <a:cubicBezTo>
                    <a:pt x="261" y="407"/>
                    <a:pt x="260" y="407"/>
                    <a:pt x="259" y="407"/>
                  </a:cubicBezTo>
                  <a:close/>
                  <a:moveTo>
                    <a:pt x="291" y="419"/>
                  </a:moveTo>
                  <a:cubicBezTo>
                    <a:pt x="291" y="419"/>
                    <a:pt x="291" y="420"/>
                    <a:pt x="290" y="420"/>
                  </a:cubicBezTo>
                  <a:cubicBezTo>
                    <a:pt x="290" y="420"/>
                    <a:pt x="290" y="419"/>
                    <a:pt x="290" y="419"/>
                  </a:cubicBezTo>
                  <a:cubicBezTo>
                    <a:pt x="289" y="419"/>
                    <a:pt x="288" y="419"/>
                    <a:pt x="288" y="419"/>
                  </a:cubicBezTo>
                  <a:cubicBezTo>
                    <a:pt x="287" y="419"/>
                    <a:pt x="287" y="418"/>
                    <a:pt x="287" y="418"/>
                  </a:cubicBezTo>
                  <a:cubicBezTo>
                    <a:pt x="287" y="417"/>
                    <a:pt x="286" y="418"/>
                    <a:pt x="286" y="418"/>
                  </a:cubicBezTo>
                  <a:cubicBezTo>
                    <a:pt x="286" y="417"/>
                    <a:pt x="286" y="417"/>
                    <a:pt x="285" y="417"/>
                  </a:cubicBezTo>
                  <a:cubicBezTo>
                    <a:pt x="285" y="417"/>
                    <a:pt x="285" y="417"/>
                    <a:pt x="284" y="417"/>
                  </a:cubicBezTo>
                  <a:cubicBezTo>
                    <a:pt x="284" y="416"/>
                    <a:pt x="284" y="416"/>
                    <a:pt x="285" y="416"/>
                  </a:cubicBezTo>
                  <a:cubicBezTo>
                    <a:pt x="286" y="415"/>
                    <a:pt x="286" y="415"/>
                    <a:pt x="288" y="416"/>
                  </a:cubicBezTo>
                  <a:cubicBezTo>
                    <a:pt x="288" y="416"/>
                    <a:pt x="288" y="416"/>
                    <a:pt x="288" y="416"/>
                  </a:cubicBezTo>
                  <a:cubicBezTo>
                    <a:pt x="289" y="416"/>
                    <a:pt x="289" y="417"/>
                    <a:pt x="290" y="417"/>
                  </a:cubicBezTo>
                  <a:cubicBezTo>
                    <a:pt x="290" y="417"/>
                    <a:pt x="292" y="418"/>
                    <a:pt x="291" y="419"/>
                  </a:cubicBezTo>
                  <a:close/>
                  <a:moveTo>
                    <a:pt x="305" y="359"/>
                  </a:moveTo>
                  <a:cubicBezTo>
                    <a:pt x="305" y="360"/>
                    <a:pt x="305" y="360"/>
                    <a:pt x="305" y="360"/>
                  </a:cubicBezTo>
                  <a:cubicBezTo>
                    <a:pt x="303" y="360"/>
                    <a:pt x="302" y="361"/>
                    <a:pt x="302" y="358"/>
                  </a:cubicBezTo>
                  <a:cubicBezTo>
                    <a:pt x="303" y="359"/>
                    <a:pt x="304" y="358"/>
                    <a:pt x="305" y="359"/>
                  </a:cubicBezTo>
                  <a:close/>
                  <a:moveTo>
                    <a:pt x="254" y="363"/>
                  </a:moveTo>
                  <a:cubicBezTo>
                    <a:pt x="255" y="363"/>
                    <a:pt x="255" y="365"/>
                    <a:pt x="255" y="366"/>
                  </a:cubicBezTo>
                  <a:cubicBezTo>
                    <a:pt x="254" y="366"/>
                    <a:pt x="254" y="367"/>
                    <a:pt x="253" y="367"/>
                  </a:cubicBezTo>
                  <a:cubicBezTo>
                    <a:pt x="253" y="366"/>
                    <a:pt x="253" y="366"/>
                    <a:pt x="252" y="366"/>
                  </a:cubicBezTo>
                  <a:cubicBezTo>
                    <a:pt x="252" y="364"/>
                    <a:pt x="254" y="364"/>
                    <a:pt x="254" y="363"/>
                  </a:cubicBezTo>
                  <a:close/>
                  <a:moveTo>
                    <a:pt x="243" y="371"/>
                  </a:moveTo>
                  <a:cubicBezTo>
                    <a:pt x="243" y="370"/>
                    <a:pt x="245" y="370"/>
                    <a:pt x="245" y="370"/>
                  </a:cubicBezTo>
                  <a:cubicBezTo>
                    <a:pt x="245" y="368"/>
                    <a:pt x="245" y="368"/>
                    <a:pt x="246" y="366"/>
                  </a:cubicBezTo>
                  <a:cubicBezTo>
                    <a:pt x="248" y="367"/>
                    <a:pt x="249" y="366"/>
                    <a:pt x="250" y="365"/>
                  </a:cubicBezTo>
                  <a:cubicBezTo>
                    <a:pt x="251" y="365"/>
                    <a:pt x="251" y="366"/>
                    <a:pt x="251" y="366"/>
                  </a:cubicBezTo>
                  <a:cubicBezTo>
                    <a:pt x="252" y="368"/>
                    <a:pt x="250" y="367"/>
                    <a:pt x="250" y="369"/>
                  </a:cubicBezTo>
                  <a:cubicBezTo>
                    <a:pt x="250" y="369"/>
                    <a:pt x="249" y="368"/>
                    <a:pt x="249" y="368"/>
                  </a:cubicBezTo>
                  <a:cubicBezTo>
                    <a:pt x="247" y="368"/>
                    <a:pt x="247" y="369"/>
                    <a:pt x="246" y="369"/>
                  </a:cubicBezTo>
                  <a:cubicBezTo>
                    <a:pt x="245" y="370"/>
                    <a:pt x="247" y="370"/>
                    <a:pt x="247" y="371"/>
                  </a:cubicBezTo>
                  <a:cubicBezTo>
                    <a:pt x="246" y="371"/>
                    <a:pt x="246" y="371"/>
                    <a:pt x="246" y="371"/>
                  </a:cubicBezTo>
                  <a:cubicBezTo>
                    <a:pt x="245" y="371"/>
                    <a:pt x="245" y="372"/>
                    <a:pt x="245" y="372"/>
                  </a:cubicBezTo>
                  <a:cubicBezTo>
                    <a:pt x="244" y="373"/>
                    <a:pt x="244" y="372"/>
                    <a:pt x="243" y="372"/>
                  </a:cubicBezTo>
                  <a:lnTo>
                    <a:pt x="243" y="371"/>
                  </a:lnTo>
                  <a:close/>
                  <a:moveTo>
                    <a:pt x="225" y="382"/>
                  </a:moveTo>
                  <a:cubicBezTo>
                    <a:pt x="226" y="382"/>
                    <a:pt x="227" y="381"/>
                    <a:pt x="227" y="381"/>
                  </a:cubicBezTo>
                  <a:cubicBezTo>
                    <a:pt x="228" y="381"/>
                    <a:pt x="229" y="381"/>
                    <a:pt x="229" y="381"/>
                  </a:cubicBezTo>
                  <a:cubicBezTo>
                    <a:pt x="229" y="381"/>
                    <a:pt x="229" y="380"/>
                    <a:pt x="229" y="380"/>
                  </a:cubicBezTo>
                  <a:cubicBezTo>
                    <a:pt x="229" y="379"/>
                    <a:pt x="230" y="380"/>
                    <a:pt x="231" y="379"/>
                  </a:cubicBezTo>
                  <a:cubicBezTo>
                    <a:pt x="231" y="378"/>
                    <a:pt x="231" y="378"/>
                    <a:pt x="232" y="378"/>
                  </a:cubicBezTo>
                  <a:cubicBezTo>
                    <a:pt x="232" y="376"/>
                    <a:pt x="234" y="377"/>
                    <a:pt x="234" y="375"/>
                  </a:cubicBezTo>
                  <a:cubicBezTo>
                    <a:pt x="235" y="375"/>
                    <a:pt x="236" y="375"/>
                    <a:pt x="236" y="375"/>
                  </a:cubicBezTo>
                  <a:cubicBezTo>
                    <a:pt x="237" y="374"/>
                    <a:pt x="237" y="374"/>
                    <a:pt x="238" y="374"/>
                  </a:cubicBezTo>
                  <a:cubicBezTo>
                    <a:pt x="239" y="374"/>
                    <a:pt x="239" y="373"/>
                    <a:pt x="239" y="373"/>
                  </a:cubicBezTo>
                  <a:cubicBezTo>
                    <a:pt x="239" y="373"/>
                    <a:pt x="239" y="372"/>
                    <a:pt x="239" y="372"/>
                  </a:cubicBezTo>
                  <a:cubicBezTo>
                    <a:pt x="243" y="372"/>
                    <a:pt x="243" y="372"/>
                    <a:pt x="243" y="372"/>
                  </a:cubicBezTo>
                  <a:cubicBezTo>
                    <a:pt x="243" y="374"/>
                    <a:pt x="241" y="374"/>
                    <a:pt x="240" y="375"/>
                  </a:cubicBezTo>
                  <a:cubicBezTo>
                    <a:pt x="239" y="375"/>
                    <a:pt x="239" y="375"/>
                    <a:pt x="239" y="376"/>
                  </a:cubicBezTo>
                  <a:cubicBezTo>
                    <a:pt x="239" y="376"/>
                    <a:pt x="238" y="376"/>
                    <a:pt x="238" y="376"/>
                  </a:cubicBezTo>
                  <a:cubicBezTo>
                    <a:pt x="237" y="376"/>
                    <a:pt x="237" y="376"/>
                    <a:pt x="237" y="376"/>
                  </a:cubicBezTo>
                  <a:cubicBezTo>
                    <a:pt x="237" y="376"/>
                    <a:pt x="236" y="377"/>
                    <a:pt x="236" y="377"/>
                  </a:cubicBezTo>
                  <a:cubicBezTo>
                    <a:pt x="236" y="377"/>
                    <a:pt x="236" y="376"/>
                    <a:pt x="236" y="377"/>
                  </a:cubicBezTo>
                  <a:cubicBezTo>
                    <a:pt x="235" y="377"/>
                    <a:pt x="235" y="377"/>
                    <a:pt x="235" y="378"/>
                  </a:cubicBezTo>
                  <a:cubicBezTo>
                    <a:pt x="235" y="378"/>
                    <a:pt x="234" y="378"/>
                    <a:pt x="234" y="378"/>
                  </a:cubicBezTo>
                  <a:cubicBezTo>
                    <a:pt x="233" y="378"/>
                    <a:pt x="234" y="379"/>
                    <a:pt x="234" y="380"/>
                  </a:cubicBezTo>
                  <a:cubicBezTo>
                    <a:pt x="232" y="380"/>
                    <a:pt x="231" y="381"/>
                    <a:pt x="230" y="382"/>
                  </a:cubicBezTo>
                  <a:cubicBezTo>
                    <a:pt x="230" y="382"/>
                    <a:pt x="230" y="382"/>
                    <a:pt x="229" y="382"/>
                  </a:cubicBezTo>
                  <a:cubicBezTo>
                    <a:pt x="229" y="382"/>
                    <a:pt x="229" y="383"/>
                    <a:pt x="229" y="384"/>
                  </a:cubicBezTo>
                  <a:cubicBezTo>
                    <a:pt x="227" y="382"/>
                    <a:pt x="226" y="385"/>
                    <a:pt x="224" y="386"/>
                  </a:cubicBezTo>
                  <a:cubicBezTo>
                    <a:pt x="223" y="386"/>
                    <a:pt x="223" y="385"/>
                    <a:pt x="223" y="384"/>
                  </a:cubicBezTo>
                  <a:cubicBezTo>
                    <a:pt x="224" y="383"/>
                    <a:pt x="225" y="383"/>
                    <a:pt x="225" y="382"/>
                  </a:cubicBezTo>
                  <a:close/>
                  <a:moveTo>
                    <a:pt x="217" y="388"/>
                  </a:moveTo>
                  <a:cubicBezTo>
                    <a:pt x="217" y="388"/>
                    <a:pt x="218" y="388"/>
                    <a:pt x="218" y="388"/>
                  </a:cubicBezTo>
                  <a:cubicBezTo>
                    <a:pt x="218" y="388"/>
                    <a:pt x="218" y="388"/>
                    <a:pt x="219" y="387"/>
                  </a:cubicBezTo>
                  <a:cubicBezTo>
                    <a:pt x="219" y="387"/>
                    <a:pt x="219" y="387"/>
                    <a:pt x="220" y="386"/>
                  </a:cubicBezTo>
                  <a:cubicBezTo>
                    <a:pt x="220" y="386"/>
                    <a:pt x="220" y="386"/>
                    <a:pt x="220" y="386"/>
                  </a:cubicBezTo>
                  <a:cubicBezTo>
                    <a:pt x="221" y="386"/>
                    <a:pt x="221" y="386"/>
                    <a:pt x="221" y="385"/>
                  </a:cubicBezTo>
                  <a:cubicBezTo>
                    <a:pt x="222" y="385"/>
                    <a:pt x="222" y="385"/>
                    <a:pt x="222" y="385"/>
                  </a:cubicBezTo>
                  <a:cubicBezTo>
                    <a:pt x="222" y="386"/>
                    <a:pt x="223" y="386"/>
                    <a:pt x="223" y="387"/>
                  </a:cubicBezTo>
                  <a:cubicBezTo>
                    <a:pt x="222" y="388"/>
                    <a:pt x="222" y="387"/>
                    <a:pt x="221" y="388"/>
                  </a:cubicBezTo>
                  <a:cubicBezTo>
                    <a:pt x="221" y="388"/>
                    <a:pt x="221" y="389"/>
                    <a:pt x="220" y="389"/>
                  </a:cubicBezTo>
                  <a:cubicBezTo>
                    <a:pt x="220" y="389"/>
                    <a:pt x="220" y="389"/>
                    <a:pt x="219" y="389"/>
                  </a:cubicBezTo>
                  <a:cubicBezTo>
                    <a:pt x="219" y="389"/>
                    <a:pt x="218" y="391"/>
                    <a:pt x="217" y="390"/>
                  </a:cubicBezTo>
                  <a:cubicBezTo>
                    <a:pt x="217" y="389"/>
                    <a:pt x="217" y="390"/>
                    <a:pt x="217" y="388"/>
                  </a:cubicBezTo>
                  <a:close/>
                  <a:moveTo>
                    <a:pt x="206" y="398"/>
                  </a:moveTo>
                  <a:cubicBezTo>
                    <a:pt x="207" y="396"/>
                    <a:pt x="207" y="395"/>
                    <a:pt x="208" y="393"/>
                  </a:cubicBezTo>
                  <a:cubicBezTo>
                    <a:pt x="209" y="394"/>
                    <a:pt x="210" y="393"/>
                    <a:pt x="210" y="394"/>
                  </a:cubicBezTo>
                  <a:cubicBezTo>
                    <a:pt x="211" y="393"/>
                    <a:pt x="212" y="392"/>
                    <a:pt x="213" y="391"/>
                  </a:cubicBezTo>
                  <a:cubicBezTo>
                    <a:pt x="213" y="391"/>
                    <a:pt x="214" y="391"/>
                    <a:pt x="215" y="391"/>
                  </a:cubicBezTo>
                  <a:cubicBezTo>
                    <a:pt x="214" y="390"/>
                    <a:pt x="215" y="390"/>
                    <a:pt x="215" y="389"/>
                  </a:cubicBezTo>
                  <a:cubicBezTo>
                    <a:pt x="216" y="389"/>
                    <a:pt x="217" y="389"/>
                    <a:pt x="217" y="390"/>
                  </a:cubicBezTo>
                  <a:cubicBezTo>
                    <a:pt x="217" y="391"/>
                    <a:pt x="216" y="391"/>
                    <a:pt x="216" y="392"/>
                  </a:cubicBezTo>
                  <a:cubicBezTo>
                    <a:pt x="216" y="392"/>
                    <a:pt x="215" y="392"/>
                    <a:pt x="215" y="392"/>
                  </a:cubicBezTo>
                  <a:cubicBezTo>
                    <a:pt x="215" y="392"/>
                    <a:pt x="215" y="393"/>
                    <a:pt x="214" y="393"/>
                  </a:cubicBezTo>
                  <a:cubicBezTo>
                    <a:pt x="213" y="394"/>
                    <a:pt x="212" y="394"/>
                    <a:pt x="211" y="396"/>
                  </a:cubicBezTo>
                  <a:cubicBezTo>
                    <a:pt x="210" y="395"/>
                    <a:pt x="210" y="395"/>
                    <a:pt x="210" y="395"/>
                  </a:cubicBezTo>
                  <a:cubicBezTo>
                    <a:pt x="209" y="396"/>
                    <a:pt x="209" y="397"/>
                    <a:pt x="208" y="398"/>
                  </a:cubicBezTo>
                  <a:cubicBezTo>
                    <a:pt x="207" y="397"/>
                    <a:pt x="208" y="399"/>
                    <a:pt x="207" y="398"/>
                  </a:cubicBezTo>
                  <a:cubicBezTo>
                    <a:pt x="206" y="399"/>
                    <a:pt x="206" y="400"/>
                    <a:pt x="204" y="400"/>
                  </a:cubicBezTo>
                  <a:cubicBezTo>
                    <a:pt x="204" y="399"/>
                    <a:pt x="204" y="399"/>
                    <a:pt x="204" y="399"/>
                  </a:cubicBezTo>
                  <a:cubicBezTo>
                    <a:pt x="204" y="398"/>
                    <a:pt x="205" y="396"/>
                    <a:pt x="206" y="398"/>
                  </a:cubicBezTo>
                  <a:close/>
                  <a:moveTo>
                    <a:pt x="199" y="421"/>
                  </a:moveTo>
                  <a:cubicBezTo>
                    <a:pt x="199" y="420"/>
                    <a:pt x="199" y="419"/>
                    <a:pt x="199" y="419"/>
                  </a:cubicBezTo>
                  <a:cubicBezTo>
                    <a:pt x="200" y="419"/>
                    <a:pt x="200" y="418"/>
                    <a:pt x="200" y="418"/>
                  </a:cubicBezTo>
                  <a:cubicBezTo>
                    <a:pt x="200" y="418"/>
                    <a:pt x="201" y="418"/>
                    <a:pt x="201" y="418"/>
                  </a:cubicBezTo>
                  <a:cubicBezTo>
                    <a:pt x="201" y="418"/>
                    <a:pt x="201" y="417"/>
                    <a:pt x="201" y="417"/>
                  </a:cubicBezTo>
                  <a:cubicBezTo>
                    <a:pt x="201" y="416"/>
                    <a:pt x="202" y="417"/>
                    <a:pt x="202" y="416"/>
                  </a:cubicBezTo>
                  <a:cubicBezTo>
                    <a:pt x="202" y="416"/>
                    <a:pt x="202" y="416"/>
                    <a:pt x="202" y="416"/>
                  </a:cubicBezTo>
                  <a:cubicBezTo>
                    <a:pt x="203" y="415"/>
                    <a:pt x="204" y="416"/>
                    <a:pt x="204" y="415"/>
                  </a:cubicBezTo>
                  <a:cubicBezTo>
                    <a:pt x="205" y="414"/>
                    <a:pt x="204" y="414"/>
                    <a:pt x="204" y="413"/>
                  </a:cubicBezTo>
                  <a:cubicBezTo>
                    <a:pt x="205" y="413"/>
                    <a:pt x="205" y="414"/>
                    <a:pt x="206" y="414"/>
                  </a:cubicBezTo>
                  <a:cubicBezTo>
                    <a:pt x="207" y="413"/>
                    <a:pt x="207" y="411"/>
                    <a:pt x="208" y="411"/>
                  </a:cubicBezTo>
                  <a:cubicBezTo>
                    <a:pt x="208" y="409"/>
                    <a:pt x="210" y="409"/>
                    <a:pt x="211" y="410"/>
                  </a:cubicBezTo>
                  <a:cubicBezTo>
                    <a:pt x="211" y="411"/>
                    <a:pt x="211" y="411"/>
                    <a:pt x="210" y="411"/>
                  </a:cubicBezTo>
                  <a:cubicBezTo>
                    <a:pt x="210" y="411"/>
                    <a:pt x="210" y="412"/>
                    <a:pt x="210" y="412"/>
                  </a:cubicBezTo>
                  <a:cubicBezTo>
                    <a:pt x="210" y="412"/>
                    <a:pt x="209" y="412"/>
                    <a:pt x="209" y="412"/>
                  </a:cubicBezTo>
                  <a:cubicBezTo>
                    <a:pt x="209" y="413"/>
                    <a:pt x="209" y="413"/>
                    <a:pt x="209" y="413"/>
                  </a:cubicBezTo>
                  <a:cubicBezTo>
                    <a:pt x="209" y="414"/>
                    <a:pt x="211" y="414"/>
                    <a:pt x="211" y="415"/>
                  </a:cubicBezTo>
                  <a:cubicBezTo>
                    <a:pt x="210" y="414"/>
                    <a:pt x="210" y="415"/>
                    <a:pt x="209" y="416"/>
                  </a:cubicBezTo>
                  <a:cubicBezTo>
                    <a:pt x="209" y="416"/>
                    <a:pt x="209" y="416"/>
                    <a:pt x="209" y="416"/>
                  </a:cubicBezTo>
                  <a:cubicBezTo>
                    <a:pt x="208" y="416"/>
                    <a:pt x="208" y="415"/>
                    <a:pt x="208" y="415"/>
                  </a:cubicBezTo>
                  <a:cubicBezTo>
                    <a:pt x="207" y="416"/>
                    <a:pt x="207" y="416"/>
                    <a:pt x="206" y="417"/>
                  </a:cubicBezTo>
                  <a:cubicBezTo>
                    <a:pt x="207" y="418"/>
                    <a:pt x="206" y="418"/>
                    <a:pt x="206" y="419"/>
                  </a:cubicBezTo>
                  <a:cubicBezTo>
                    <a:pt x="205" y="419"/>
                    <a:pt x="205" y="419"/>
                    <a:pt x="205" y="418"/>
                  </a:cubicBezTo>
                  <a:cubicBezTo>
                    <a:pt x="204" y="418"/>
                    <a:pt x="205" y="419"/>
                    <a:pt x="204" y="419"/>
                  </a:cubicBezTo>
                  <a:cubicBezTo>
                    <a:pt x="204" y="419"/>
                    <a:pt x="203" y="419"/>
                    <a:pt x="203" y="419"/>
                  </a:cubicBezTo>
                  <a:cubicBezTo>
                    <a:pt x="202" y="419"/>
                    <a:pt x="203" y="420"/>
                    <a:pt x="203" y="421"/>
                  </a:cubicBezTo>
                  <a:cubicBezTo>
                    <a:pt x="202" y="420"/>
                    <a:pt x="203" y="420"/>
                    <a:pt x="202" y="420"/>
                  </a:cubicBezTo>
                  <a:cubicBezTo>
                    <a:pt x="202" y="420"/>
                    <a:pt x="202" y="421"/>
                    <a:pt x="202" y="421"/>
                  </a:cubicBezTo>
                  <a:cubicBezTo>
                    <a:pt x="202" y="421"/>
                    <a:pt x="202" y="422"/>
                    <a:pt x="202" y="422"/>
                  </a:cubicBezTo>
                  <a:cubicBezTo>
                    <a:pt x="201" y="422"/>
                    <a:pt x="199" y="420"/>
                    <a:pt x="199" y="422"/>
                  </a:cubicBezTo>
                  <a:cubicBezTo>
                    <a:pt x="199" y="422"/>
                    <a:pt x="199" y="422"/>
                    <a:pt x="198" y="422"/>
                  </a:cubicBezTo>
                  <a:cubicBezTo>
                    <a:pt x="198" y="421"/>
                    <a:pt x="198" y="421"/>
                    <a:pt x="199" y="421"/>
                  </a:cubicBezTo>
                  <a:close/>
                  <a:moveTo>
                    <a:pt x="190" y="411"/>
                  </a:moveTo>
                  <a:cubicBezTo>
                    <a:pt x="192" y="411"/>
                    <a:pt x="192" y="413"/>
                    <a:pt x="190" y="413"/>
                  </a:cubicBezTo>
                  <a:cubicBezTo>
                    <a:pt x="190" y="412"/>
                    <a:pt x="190" y="412"/>
                    <a:pt x="190" y="411"/>
                  </a:cubicBezTo>
                  <a:close/>
                  <a:moveTo>
                    <a:pt x="181" y="419"/>
                  </a:moveTo>
                  <a:cubicBezTo>
                    <a:pt x="183" y="419"/>
                    <a:pt x="183" y="417"/>
                    <a:pt x="185" y="417"/>
                  </a:cubicBezTo>
                  <a:cubicBezTo>
                    <a:pt x="186" y="417"/>
                    <a:pt x="185" y="416"/>
                    <a:pt x="185" y="415"/>
                  </a:cubicBezTo>
                  <a:cubicBezTo>
                    <a:pt x="186" y="415"/>
                    <a:pt x="187" y="415"/>
                    <a:pt x="187" y="414"/>
                  </a:cubicBezTo>
                  <a:cubicBezTo>
                    <a:pt x="188" y="413"/>
                    <a:pt x="189" y="414"/>
                    <a:pt x="189" y="414"/>
                  </a:cubicBezTo>
                  <a:cubicBezTo>
                    <a:pt x="189" y="416"/>
                    <a:pt x="187" y="415"/>
                    <a:pt x="187" y="417"/>
                  </a:cubicBezTo>
                  <a:cubicBezTo>
                    <a:pt x="186" y="417"/>
                    <a:pt x="186" y="417"/>
                    <a:pt x="186" y="417"/>
                  </a:cubicBezTo>
                  <a:cubicBezTo>
                    <a:pt x="185" y="418"/>
                    <a:pt x="186" y="418"/>
                    <a:pt x="186" y="419"/>
                  </a:cubicBezTo>
                  <a:cubicBezTo>
                    <a:pt x="185" y="419"/>
                    <a:pt x="185" y="419"/>
                    <a:pt x="185" y="419"/>
                  </a:cubicBezTo>
                  <a:cubicBezTo>
                    <a:pt x="184" y="420"/>
                    <a:pt x="184" y="421"/>
                    <a:pt x="183" y="420"/>
                  </a:cubicBezTo>
                  <a:cubicBezTo>
                    <a:pt x="183" y="422"/>
                    <a:pt x="183" y="423"/>
                    <a:pt x="182" y="425"/>
                  </a:cubicBezTo>
                  <a:cubicBezTo>
                    <a:pt x="181" y="424"/>
                    <a:pt x="181" y="423"/>
                    <a:pt x="181" y="423"/>
                  </a:cubicBezTo>
                  <a:cubicBezTo>
                    <a:pt x="180" y="421"/>
                    <a:pt x="182" y="421"/>
                    <a:pt x="181" y="419"/>
                  </a:cubicBezTo>
                  <a:close/>
                  <a:moveTo>
                    <a:pt x="176" y="427"/>
                  </a:moveTo>
                  <a:cubicBezTo>
                    <a:pt x="178" y="427"/>
                    <a:pt x="179" y="426"/>
                    <a:pt x="180" y="424"/>
                  </a:cubicBezTo>
                  <a:cubicBezTo>
                    <a:pt x="181" y="424"/>
                    <a:pt x="181" y="425"/>
                    <a:pt x="181" y="427"/>
                  </a:cubicBezTo>
                  <a:cubicBezTo>
                    <a:pt x="180" y="427"/>
                    <a:pt x="180" y="428"/>
                    <a:pt x="178" y="428"/>
                  </a:cubicBezTo>
                  <a:cubicBezTo>
                    <a:pt x="177" y="427"/>
                    <a:pt x="177" y="429"/>
                    <a:pt x="177" y="429"/>
                  </a:cubicBezTo>
                  <a:cubicBezTo>
                    <a:pt x="175" y="429"/>
                    <a:pt x="177" y="428"/>
                    <a:pt x="176" y="427"/>
                  </a:cubicBezTo>
                  <a:close/>
                  <a:moveTo>
                    <a:pt x="174" y="432"/>
                  </a:moveTo>
                  <a:cubicBezTo>
                    <a:pt x="175" y="432"/>
                    <a:pt x="175" y="434"/>
                    <a:pt x="174" y="434"/>
                  </a:cubicBezTo>
                  <a:cubicBezTo>
                    <a:pt x="174" y="433"/>
                    <a:pt x="174" y="433"/>
                    <a:pt x="174" y="432"/>
                  </a:cubicBezTo>
                  <a:close/>
                  <a:moveTo>
                    <a:pt x="173" y="436"/>
                  </a:moveTo>
                  <a:cubicBezTo>
                    <a:pt x="172" y="437"/>
                    <a:pt x="172" y="438"/>
                    <a:pt x="170" y="438"/>
                  </a:cubicBezTo>
                  <a:cubicBezTo>
                    <a:pt x="170" y="437"/>
                    <a:pt x="172" y="436"/>
                    <a:pt x="173" y="436"/>
                  </a:cubicBezTo>
                  <a:close/>
                  <a:moveTo>
                    <a:pt x="168" y="441"/>
                  </a:moveTo>
                  <a:cubicBezTo>
                    <a:pt x="168" y="441"/>
                    <a:pt x="170" y="441"/>
                    <a:pt x="169" y="440"/>
                  </a:cubicBezTo>
                  <a:cubicBezTo>
                    <a:pt x="170" y="440"/>
                    <a:pt x="170" y="440"/>
                    <a:pt x="170" y="440"/>
                  </a:cubicBezTo>
                  <a:cubicBezTo>
                    <a:pt x="170" y="442"/>
                    <a:pt x="169" y="441"/>
                    <a:pt x="168" y="442"/>
                  </a:cubicBezTo>
                  <a:cubicBezTo>
                    <a:pt x="168" y="443"/>
                    <a:pt x="168" y="445"/>
                    <a:pt x="167" y="445"/>
                  </a:cubicBezTo>
                  <a:cubicBezTo>
                    <a:pt x="167" y="444"/>
                    <a:pt x="167" y="442"/>
                    <a:pt x="168" y="442"/>
                  </a:cubicBezTo>
                  <a:cubicBezTo>
                    <a:pt x="168" y="441"/>
                    <a:pt x="168" y="441"/>
                    <a:pt x="168" y="441"/>
                  </a:cubicBezTo>
                  <a:close/>
                  <a:moveTo>
                    <a:pt x="247" y="396"/>
                  </a:moveTo>
                  <a:cubicBezTo>
                    <a:pt x="247" y="396"/>
                    <a:pt x="297" y="379"/>
                    <a:pt x="325" y="419"/>
                  </a:cubicBezTo>
                  <a:cubicBezTo>
                    <a:pt x="325" y="419"/>
                    <a:pt x="335" y="433"/>
                    <a:pt x="331" y="454"/>
                  </a:cubicBezTo>
                  <a:cubicBezTo>
                    <a:pt x="331" y="454"/>
                    <a:pt x="336" y="425"/>
                    <a:pt x="300" y="405"/>
                  </a:cubicBezTo>
                  <a:cubicBezTo>
                    <a:pt x="285" y="396"/>
                    <a:pt x="265" y="396"/>
                    <a:pt x="249" y="401"/>
                  </a:cubicBezTo>
                  <a:cubicBezTo>
                    <a:pt x="235" y="405"/>
                    <a:pt x="223" y="411"/>
                    <a:pt x="211" y="420"/>
                  </a:cubicBezTo>
                  <a:cubicBezTo>
                    <a:pt x="200" y="430"/>
                    <a:pt x="190" y="443"/>
                    <a:pt x="183" y="456"/>
                  </a:cubicBezTo>
                  <a:cubicBezTo>
                    <a:pt x="180" y="462"/>
                    <a:pt x="177" y="467"/>
                    <a:pt x="174" y="473"/>
                  </a:cubicBezTo>
                  <a:cubicBezTo>
                    <a:pt x="171" y="479"/>
                    <a:pt x="167" y="486"/>
                    <a:pt x="165" y="492"/>
                  </a:cubicBezTo>
                  <a:cubicBezTo>
                    <a:pt x="165" y="492"/>
                    <a:pt x="182" y="417"/>
                    <a:pt x="247" y="396"/>
                  </a:cubicBezTo>
                  <a:close/>
                  <a:moveTo>
                    <a:pt x="165" y="449"/>
                  </a:moveTo>
                  <a:cubicBezTo>
                    <a:pt x="165" y="448"/>
                    <a:pt x="165" y="447"/>
                    <a:pt x="165" y="447"/>
                  </a:cubicBezTo>
                  <a:cubicBezTo>
                    <a:pt x="165" y="447"/>
                    <a:pt x="166" y="447"/>
                    <a:pt x="166" y="445"/>
                  </a:cubicBezTo>
                  <a:cubicBezTo>
                    <a:pt x="167" y="445"/>
                    <a:pt x="166" y="447"/>
                    <a:pt x="167" y="448"/>
                  </a:cubicBezTo>
                  <a:cubicBezTo>
                    <a:pt x="166" y="448"/>
                    <a:pt x="165" y="449"/>
                    <a:pt x="165" y="450"/>
                  </a:cubicBezTo>
                  <a:cubicBezTo>
                    <a:pt x="165" y="450"/>
                    <a:pt x="164" y="450"/>
                    <a:pt x="165" y="449"/>
                  </a:cubicBezTo>
                  <a:cubicBezTo>
                    <a:pt x="165" y="449"/>
                    <a:pt x="165" y="449"/>
                    <a:pt x="165" y="449"/>
                  </a:cubicBezTo>
                  <a:close/>
                  <a:moveTo>
                    <a:pt x="137" y="502"/>
                  </a:moveTo>
                  <a:cubicBezTo>
                    <a:pt x="138" y="502"/>
                    <a:pt x="138" y="505"/>
                    <a:pt x="138" y="506"/>
                  </a:cubicBezTo>
                  <a:cubicBezTo>
                    <a:pt x="137" y="507"/>
                    <a:pt x="137" y="503"/>
                    <a:pt x="137" y="502"/>
                  </a:cubicBezTo>
                  <a:close/>
                  <a:moveTo>
                    <a:pt x="135" y="525"/>
                  </a:moveTo>
                  <a:cubicBezTo>
                    <a:pt x="135" y="526"/>
                    <a:pt x="135" y="527"/>
                    <a:pt x="135" y="528"/>
                  </a:cubicBezTo>
                  <a:cubicBezTo>
                    <a:pt x="133" y="528"/>
                    <a:pt x="134" y="525"/>
                    <a:pt x="135" y="525"/>
                  </a:cubicBezTo>
                  <a:close/>
                  <a:moveTo>
                    <a:pt x="135" y="537"/>
                  </a:moveTo>
                  <a:cubicBezTo>
                    <a:pt x="133" y="538"/>
                    <a:pt x="135" y="530"/>
                    <a:pt x="135" y="530"/>
                  </a:cubicBezTo>
                  <a:cubicBezTo>
                    <a:pt x="137" y="530"/>
                    <a:pt x="135" y="537"/>
                    <a:pt x="135" y="537"/>
                  </a:cubicBezTo>
                  <a:close/>
                  <a:moveTo>
                    <a:pt x="136" y="544"/>
                  </a:moveTo>
                  <a:cubicBezTo>
                    <a:pt x="134" y="544"/>
                    <a:pt x="135" y="543"/>
                    <a:pt x="135" y="541"/>
                  </a:cubicBezTo>
                  <a:cubicBezTo>
                    <a:pt x="135" y="541"/>
                    <a:pt x="135" y="539"/>
                    <a:pt x="135" y="539"/>
                  </a:cubicBezTo>
                  <a:cubicBezTo>
                    <a:pt x="136" y="539"/>
                    <a:pt x="136" y="539"/>
                    <a:pt x="136" y="539"/>
                  </a:cubicBezTo>
                  <a:cubicBezTo>
                    <a:pt x="136" y="540"/>
                    <a:pt x="136" y="540"/>
                    <a:pt x="136" y="541"/>
                  </a:cubicBezTo>
                  <a:cubicBezTo>
                    <a:pt x="136" y="542"/>
                    <a:pt x="137" y="543"/>
                    <a:pt x="136" y="544"/>
                  </a:cubicBezTo>
                  <a:close/>
                  <a:moveTo>
                    <a:pt x="138" y="513"/>
                  </a:moveTo>
                  <a:cubicBezTo>
                    <a:pt x="138" y="515"/>
                    <a:pt x="137" y="517"/>
                    <a:pt x="136" y="518"/>
                  </a:cubicBezTo>
                  <a:cubicBezTo>
                    <a:pt x="136" y="519"/>
                    <a:pt x="136" y="520"/>
                    <a:pt x="136" y="522"/>
                  </a:cubicBezTo>
                  <a:cubicBezTo>
                    <a:pt x="135" y="522"/>
                    <a:pt x="135" y="521"/>
                    <a:pt x="135" y="520"/>
                  </a:cubicBezTo>
                  <a:cubicBezTo>
                    <a:pt x="135" y="520"/>
                    <a:pt x="135" y="519"/>
                    <a:pt x="136" y="519"/>
                  </a:cubicBezTo>
                  <a:cubicBezTo>
                    <a:pt x="136" y="518"/>
                    <a:pt x="135" y="516"/>
                    <a:pt x="136" y="516"/>
                  </a:cubicBezTo>
                  <a:cubicBezTo>
                    <a:pt x="136" y="515"/>
                    <a:pt x="136" y="515"/>
                    <a:pt x="136" y="514"/>
                  </a:cubicBezTo>
                  <a:cubicBezTo>
                    <a:pt x="136" y="512"/>
                    <a:pt x="137" y="513"/>
                    <a:pt x="137" y="512"/>
                  </a:cubicBezTo>
                  <a:cubicBezTo>
                    <a:pt x="137" y="510"/>
                    <a:pt x="138" y="509"/>
                    <a:pt x="139" y="507"/>
                  </a:cubicBezTo>
                  <a:cubicBezTo>
                    <a:pt x="139" y="507"/>
                    <a:pt x="139" y="508"/>
                    <a:pt x="139" y="508"/>
                  </a:cubicBezTo>
                  <a:cubicBezTo>
                    <a:pt x="139" y="510"/>
                    <a:pt x="138" y="511"/>
                    <a:pt x="138" y="513"/>
                  </a:cubicBezTo>
                  <a:close/>
                  <a:moveTo>
                    <a:pt x="139" y="506"/>
                  </a:moveTo>
                  <a:cubicBezTo>
                    <a:pt x="139" y="503"/>
                    <a:pt x="139" y="503"/>
                    <a:pt x="139" y="503"/>
                  </a:cubicBezTo>
                  <a:cubicBezTo>
                    <a:pt x="140" y="502"/>
                    <a:pt x="140" y="507"/>
                    <a:pt x="139" y="506"/>
                  </a:cubicBezTo>
                  <a:close/>
                  <a:moveTo>
                    <a:pt x="140" y="498"/>
                  </a:moveTo>
                  <a:cubicBezTo>
                    <a:pt x="139" y="498"/>
                    <a:pt x="139" y="497"/>
                    <a:pt x="139" y="497"/>
                  </a:cubicBezTo>
                  <a:cubicBezTo>
                    <a:pt x="138" y="496"/>
                    <a:pt x="140" y="496"/>
                    <a:pt x="140" y="496"/>
                  </a:cubicBezTo>
                  <a:cubicBezTo>
                    <a:pt x="140" y="494"/>
                    <a:pt x="139" y="494"/>
                    <a:pt x="139" y="493"/>
                  </a:cubicBezTo>
                  <a:cubicBezTo>
                    <a:pt x="139" y="493"/>
                    <a:pt x="140" y="493"/>
                    <a:pt x="140" y="493"/>
                  </a:cubicBezTo>
                  <a:cubicBezTo>
                    <a:pt x="141" y="494"/>
                    <a:pt x="140" y="495"/>
                    <a:pt x="141" y="495"/>
                  </a:cubicBezTo>
                  <a:cubicBezTo>
                    <a:pt x="141" y="496"/>
                    <a:pt x="139" y="496"/>
                    <a:pt x="140" y="498"/>
                  </a:cubicBezTo>
                  <a:close/>
                  <a:moveTo>
                    <a:pt x="289" y="273"/>
                  </a:moveTo>
                  <a:cubicBezTo>
                    <a:pt x="289" y="273"/>
                    <a:pt x="289" y="273"/>
                    <a:pt x="289" y="273"/>
                  </a:cubicBezTo>
                  <a:cubicBezTo>
                    <a:pt x="290" y="273"/>
                    <a:pt x="290" y="273"/>
                    <a:pt x="291" y="273"/>
                  </a:cubicBezTo>
                  <a:cubicBezTo>
                    <a:pt x="292" y="272"/>
                    <a:pt x="292" y="272"/>
                    <a:pt x="292" y="271"/>
                  </a:cubicBezTo>
                  <a:cubicBezTo>
                    <a:pt x="293" y="271"/>
                    <a:pt x="295" y="271"/>
                    <a:pt x="295" y="271"/>
                  </a:cubicBezTo>
                  <a:cubicBezTo>
                    <a:pt x="295" y="271"/>
                    <a:pt x="295" y="271"/>
                    <a:pt x="296" y="271"/>
                  </a:cubicBezTo>
                  <a:cubicBezTo>
                    <a:pt x="296" y="271"/>
                    <a:pt x="296" y="270"/>
                    <a:pt x="297" y="271"/>
                  </a:cubicBezTo>
                  <a:cubicBezTo>
                    <a:pt x="297" y="270"/>
                    <a:pt x="298" y="270"/>
                    <a:pt x="298" y="270"/>
                  </a:cubicBezTo>
                  <a:cubicBezTo>
                    <a:pt x="298" y="270"/>
                    <a:pt x="299" y="270"/>
                    <a:pt x="299" y="270"/>
                  </a:cubicBezTo>
                  <a:cubicBezTo>
                    <a:pt x="299" y="270"/>
                    <a:pt x="300" y="270"/>
                    <a:pt x="300" y="270"/>
                  </a:cubicBezTo>
                  <a:cubicBezTo>
                    <a:pt x="300" y="270"/>
                    <a:pt x="301" y="270"/>
                    <a:pt x="301" y="270"/>
                  </a:cubicBezTo>
                  <a:cubicBezTo>
                    <a:pt x="301" y="270"/>
                    <a:pt x="302" y="270"/>
                    <a:pt x="302" y="269"/>
                  </a:cubicBezTo>
                  <a:cubicBezTo>
                    <a:pt x="302" y="269"/>
                    <a:pt x="302" y="269"/>
                    <a:pt x="302" y="269"/>
                  </a:cubicBezTo>
                  <a:cubicBezTo>
                    <a:pt x="302" y="268"/>
                    <a:pt x="302" y="267"/>
                    <a:pt x="302" y="266"/>
                  </a:cubicBezTo>
                  <a:cubicBezTo>
                    <a:pt x="303" y="267"/>
                    <a:pt x="303" y="267"/>
                    <a:pt x="304" y="267"/>
                  </a:cubicBezTo>
                  <a:cubicBezTo>
                    <a:pt x="305" y="266"/>
                    <a:pt x="306" y="264"/>
                    <a:pt x="308" y="263"/>
                  </a:cubicBezTo>
                  <a:cubicBezTo>
                    <a:pt x="308" y="263"/>
                    <a:pt x="308" y="263"/>
                    <a:pt x="308" y="262"/>
                  </a:cubicBezTo>
                  <a:cubicBezTo>
                    <a:pt x="308" y="263"/>
                    <a:pt x="309" y="263"/>
                    <a:pt x="309" y="263"/>
                  </a:cubicBezTo>
                  <a:cubicBezTo>
                    <a:pt x="311" y="261"/>
                    <a:pt x="314" y="260"/>
                    <a:pt x="317" y="258"/>
                  </a:cubicBezTo>
                  <a:cubicBezTo>
                    <a:pt x="317" y="257"/>
                    <a:pt x="317" y="257"/>
                    <a:pt x="317" y="256"/>
                  </a:cubicBezTo>
                  <a:cubicBezTo>
                    <a:pt x="319" y="258"/>
                    <a:pt x="319" y="255"/>
                    <a:pt x="320" y="255"/>
                  </a:cubicBezTo>
                  <a:cubicBezTo>
                    <a:pt x="320" y="255"/>
                    <a:pt x="320" y="255"/>
                    <a:pt x="321" y="256"/>
                  </a:cubicBezTo>
                  <a:cubicBezTo>
                    <a:pt x="322" y="255"/>
                    <a:pt x="323" y="254"/>
                    <a:pt x="325" y="253"/>
                  </a:cubicBezTo>
                  <a:cubicBezTo>
                    <a:pt x="328" y="251"/>
                    <a:pt x="446" y="200"/>
                    <a:pt x="428" y="131"/>
                  </a:cubicBezTo>
                  <a:cubicBezTo>
                    <a:pt x="425" y="123"/>
                    <a:pt x="412" y="99"/>
                    <a:pt x="400" y="93"/>
                  </a:cubicBezTo>
                  <a:cubicBezTo>
                    <a:pt x="413" y="98"/>
                    <a:pt x="429" y="115"/>
                    <a:pt x="435" y="135"/>
                  </a:cubicBezTo>
                  <a:cubicBezTo>
                    <a:pt x="445" y="168"/>
                    <a:pt x="419" y="195"/>
                    <a:pt x="403" y="209"/>
                  </a:cubicBezTo>
                  <a:cubicBezTo>
                    <a:pt x="387" y="222"/>
                    <a:pt x="357" y="240"/>
                    <a:pt x="339" y="250"/>
                  </a:cubicBezTo>
                  <a:cubicBezTo>
                    <a:pt x="329" y="255"/>
                    <a:pt x="324" y="258"/>
                    <a:pt x="319" y="260"/>
                  </a:cubicBezTo>
                  <a:cubicBezTo>
                    <a:pt x="318" y="261"/>
                    <a:pt x="317" y="262"/>
                    <a:pt x="316" y="263"/>
                  </a:cubicBezTo>
                  <a:cubicBezTo>
                    <a:pt x="316" y="264"/>
                    <a:pt x="315" y="263"/>
                    <a:pt x="314" y="263"/>
                  </a:cubicBezTo>
                  <a:cubicBezTo>
                    <a:pt x="313" y="264"/>
                    <a:pt x="311" y="265"/>
                    <a:pt x="309" y="266"/>
                  </a:cubicBezTo>
                  <a:cubicBezTo>
                    <a:pt x="309" y="266"/>
                    <a:pt x="309" y="267"/>
                    <a:pt x="309" y="267"/>
                  </a:cubicBezTo>
                  <a:cubicBezTo>
                    <a:pt x="309" y="267"/>
                    <a:pt x="308" y="267"/>
                    <a:pt x="308" y="267"/>
                  </a:cubicBezTo>
                  <a:cubicBezTo>
                    <a:pt x="307" y="268"/>
                    <a:pt x="307" y="267"/>
                    <a:pt x="307" y="267"/>
                  </a:cubicBezTo>
                  <a:cubicBezTo>
                    <a:pt x="306" y="268"/>
                    <a:pt x="306" y="268"/>
                    <a:pt x="306" y="268"/>
                  </a:cubicBezTo>
                  <a:cubicBezTo>
                    <a:pt x="305" y="268"/>
                    <a:pt x="305" y="268"/>
                    <a:pt x="305" y="268"/>
                  </a:cubicBezTo>
                  <a:cubicBezTo>
                    <a:pt x="304" y="269"/>
                    <a:pt x="304" y="269"/>
                    <a:pt x="304" y="269"/>
                  </a:cubicBezTo>
                  <a:cubicBezTo>
                    <a:pt x="303" y="269"/>
                    <a:pt x="303" y="269"/>
                    <a:pt x="303" y="269"/>
                  </a:cubicBezTo>
                  <a:cubicBezTo>
                    <a:pt x="302" y="270"/>
                    <a:pt x="303" y="270"/>
                    <a:pt x="302" y="270"/>
                  </a:cubicBezTo>
                  <a:cubicBezTo>
                    <a:pt x="302" y="270"/>
                    <a:pt x="302" y="270"/>
                    <a:pt x="302" y="270"/>
                  </a:cubicBezTo>
                  <a:cubicBezTo>
                    <a:pt x="301" y="270"/>
                    <a:pt x="301" y="270"/>
                    <a:pt x="301" y="270"/>
                  </a:cubicBezTo>
                  <a:cubicBezTo>
                    <a:pt x="300" y="271"/>
                    <a:pt x="299" y="272"/>
                    <a:pt x="299" y="272"/>
                  </a:cubicBezTo>
                  <a:cubicBezTo>
                    <a:pt x="298" y="272"/>
                    <a:pt x="298" y="272"/>
                    <a:pt x="298" y="272"/>
                  </a:cubicBezTo>
                  <a:cubicBezTo>
                    <a:pt x="297" y="272"/>
                    <a:pt x="297" y="272"/>
                    <a:pt x="297" y="272"/>
                  </a:cubicBezTo>
                  <a:cubicBezTo>
                    <a:pt x="296" y="272"/>
                    <a:pt x="296" y="272"/>
                    <a:pt x="295" y="272"/>
                  </a:cubicBezTo>
                  <a:cubicBezTo>
                    <a:pt x="295" y="272"/>
                    <a:pt x="296" y="273"/>
                    <a:pt x="295" y="273"/>
                  </a:cubicBezTo>
                  <a:cubicBezTo>
                    <a:pt x="294" y="274"/>
                    <a:pt x="293" y="274"/>
                    <a:pt x="292" y="273"/>
                  </a:cubicBezTo>
                  <a:cubicBezTo>
                    <a:pt x="291" y="274"/>
                    <a:pt x="289" y="274"/>
                    <a:pt x="289" y="274"/>
                  </a:cubicBezTo>
                  <a:cubicBezTo>
                    <a:pt x="289" y="274"/>
                    <a:pt x="288" y="274"/>
                    <a:pt x="288" y="275"/>
                  </a:cubicBezTo>
                  <a:cubicBezTo>
                    <a:pt x="288" y="275"/>
                    <a:pt x="288" y="274"/>
                    <a:pt x="288" y="274"/>
                  </a:cubicBezTo>
                  <a:cubicBezTo>
                    <a:pt x="287" y="273"/>
                    <a:pt x="287" y="273"/>
                    <a:pt x="287" y="273"/>
                  </a:cubicBezTo>
                  <a:cubicBezTo>
                    <a:pt x="287" y="273"/>
                    <a:pt x="289" y="273"/>
                    <a:pt x="289" y="273"/>
                  </a:cubicBezTo>
                  <a:close/>
                  <a:moveTo>
                    <a:pt x="284" y="292"/>
                  </a:moveTo>
                  <a:cubicBezTo>
                    <a:pt x="284" y="291"/>
                    <a:pt x="285" y="292"/>
                    <a:pt x="285" y="292"/>
                  </a:cubicBezTo>
                  <a:cubicBezTo>
                    <a:pt x="285" y="292"/>
                    <a:pt x="285" y="291"/>
                    <a:pt x="286" y="291"/>
                  </a:cubicBezTo>
                  <a:cubicBezTo>
                    <a:pt x="286" y="291"/>
                    <a:pt x="286" y="291"/>
                    <a:pt x="287" y="291"/>
                  </a:cubicBezTo>
                  <a:cubicBezTo>
                    <a:pt x="287" y="291"/>
                    <a:pt x="287" y="290"/>
                    <a:pt x="287" y="290"/>
                  </a:cubicBezTo>
                  <a:cubicBezTo>
                    <a:pt x="287" y="290"/>
                    <a:pt x="287" y="290"/>
                    <a:pt x="287" y="290"/>
                  </a:cubicBezTo>
                  <a:cubicBezTo>
                    <a:pt x="288" y="290"/>
                    <a:pt x="288" y="290"/>
                    <a:pt x="289" y="289"/>
                  </a:cubicBezTo>
                  <a:cubicBezTo>
                    <a:pt x="289" y="289"/>
                    <a:pt x="289" y="290"/>
                    <a:pt x="290" y="290"/>
                  </a:cubicBezTo>
                  <a:cubicBezTo>
                    <a:pt x="290" y="289"/>
                    <a:pt x="291" y="289"/>
                    <a:pt x="292" y="290"/>
                  </a:cubicBezTo>
                  <a:cubicBezTo>
                    <a:pt x="291" y="290"/>
                    <a:pt x="291" y="291"/>
                    <a:pt x="290" y="291"/>
                  </a:cubicBezTo>
                  <a:cubicBezTo>
                    <a:pt x="290" y="291"/>
                    <a:pt x="290" y="290"/>
                    <a:pt x="290" y="290"/>
                  </a:cubicBezTo>
                  <a:cubicBezTo>
                    <a:pt x="290" y="290"/>
                    <a:pt x="289" y="291"/>
                    <a:pt x="289" y="291"/>
                  </a:cubicBezTo>
                  <a:cubicBezTo>
                    <a:pt x="289" y="291"/>
                    <a:pt x="288" y="290"/>
                    <a:pt x="287" y="292"/>
                  </a:cubicBezTo>
                  <a:cubicBezTo>
                    <a:pt x="287" y="292"/>
                    <a:pt x="287" y="293"/>
                    <a:pt x="286" y="293"/>
                  </a:cubicBezTo>
                  <a:cubicBezTo>
                    <a:pt x="286" y="293"/>
                    <a:pt x="285" y="293"/>
                    <a:pt x="285" y="293"/>
                  </a:cubicBezTo>
                  <a:cubicBezTo>
                    <a:pt x="285" y="293"/>
                    <a:pt x="284" y="293"/>
                    <a:pt x="283" y="292"/>
                  </a:cubicBezTo>
                  <a:cubicBezTo>
                    <a:pt x="284" y="292"/>
                    <a:pt x="283" y="292"/>
                    <a:pt x="284" y="292"/>
                  </a:cubicBezTo>
                  <a:close/>
                  <a:moveTo>
                    <a:pt x="282" y="292"/>
                  </a:moveTo>
                  <a:cubicBezTo>
                    <a:pt x="283" y="293"/>
                    <a:pt x="283" y="294"/>
                    <a:pt x="284" y="295"/>
                  </a:cubicBezTo>
                  <a:cubicBezTo>
                    <a:pt x="283" y="296"/>
                    <a:pt x="283" y="294"/>
                    <a:pt x="282" y="294"/>
                  </a:cubicBezTo>
                  <a:cubicBezTo>
                    <a:pt x="281" y="294"/>
                    <a:pt x="280" y="294"/>
                    <a:pt x="278" y="295"/>
                  </a:cubicBezTo>
                  <a:cubicBezTo>
                    <a:pt x="278" y="292"/>
                    <a:pt x="281" y="293"/>
                    <a:pt x="282" y="292"/>
                  </a:cubicBezTo>
                  <a:close/>
                  <a:moveTo>
                    <a:pt x="282" y="279"/>
                  </a:moveTo>
                  <a:cubicBezTo>
                    <a:pt x="282" y="279"/>
                    <a:pt x="281" y="280"/>
                    <a:pt x="282" y="280"/>
                  </a:cubicBezTo>
                  <a:cubicBezTo>
                    <a:pt x="281" y="281"/>
                    <a:pt x="280" y="280"/>
                    <a:pt x="280" y="281"/>
                  </a:cubicBezTo>
                  <a:cubicBezTo>
                    <a:pt x="279" y="281"/>
                    <a:pt x="277" y="283"/>
                    <a:pt x="276" y="282"/>
                  </a:cubicBezTo>
                  <a:cubicBezTo>
                    <a:pt x="278" y="281"/>
                    <a:pt x="280" y="279"/>
                    <a:pt x="282" y="279"/>
                  </a:cubicBezTo>
                  <a:close/>
                  <a:moveTo>
                    <a:pt x="256" y="274"/>
                  </a:moveTo>
                  <a:cubicBezTo>
                    <a:pt x="257" y="274"/>
                    <a:pt x="257" y="274"/>
                    <a:pt x="258" y="273"/>
                  </a:cubicBezTo>
                  <a:cubicBezTo>
                    <a:pt x="259" y="273"/>
                    <a:pt x="259" y="274"/>
                    <a:pt x="259" y="275"/>
                  </a:cubicBezTo>
                  <a:cubicBezTo>
                    <a:pt x="258" y="275"/>
                    <a:pt x="257" y="275"/>
                    <a:pt x="256" y="276"/>
                  </a:cubicBezTo>
                  <a:cubicBezTo>
                    <a:pt x="256" y="275"/>
                    <a:pt x="256" y="275"/>
                    <a:pt x="256" y="274"/>
                  </a:cubicBezTo>
                  <a:close/>
                  <a:moveTo>
                    <a:pt x="249" y="294"/>
                  </a:moveTo>
                  <a:cubicBezTo>
                    <a:pt x="252" y="293"/>
                    <a:pt x="252" y="293"/>
                    <a:pt x="252" y="293"/>
                  </a:cubicBezTo>
                  <a:cubicBezTo>
                    <a:pt x="252" y="294"/>
                    <a:pt x="247" y="297"/>
                    <a:pt x="246" y="297"/>
                  </a:cubicBezTo>
                  <a:cubicBezTo>
                    <a:pt x="246" y="296"/>
                    <a:pt x="248" y="294"/>
                    <a:pt x="249" y="294"/>
                  </a:cubicBezTo>
                  <a:close/>
                  <a:moveTo>
                    <a:pt x="238" y="326"/>
                  </a:moveTo>
                  <a:cubicBezTo>
                    <a:pt x="238" y="327"/>
                    <a:pt x="237" y="325"/>
                    <a:pt x="236" y="326"/>
                  </a:cubicBezTo>
                  <a:cubicBezTo>
                    <a:pt x="235" y="327"/>
                    <a:pt x="234" y="329"/>
                    <a:pt x="233" y="327"/>
                  </a:cubicBezTo>
                  <a:cubicBezTo>
                    <a:pt x="234" y="326"/>
                    <a:pt x="235" y="326"/>
                    <a:pt x="236" y="326"/>
                  </a:cubicBezTo>
                  <a:cubicBezTo>
                    <a:pt x="237" y="325"/>
                    <a:pt x="238" y="324"/>
                    <a:pt x="239" y="324"/>
                  </a:cubicBezTo>
                  <a:cubicBezTo>
                    <a:pt x="239" y="325"/>
                    <a:pt x="239" y="325"/>
                    <a:pt x="238" y="326"/>
                  </a:cubicBezTo>
                  <a:close/>
                  <a:moveTo>
                    <a:pt x="243" y="313"/>
                  </a:moveTo>
                  <a:cubicBezTo>
                    <a:pt x="243" y="315"/>
                    <a:pt x="241" y="314"/>
                    <a:pt x="241" y="314"/>
                  </a:cubicBezTo>
                  <a:cubicBezTo>
                    <a:pt x="240" y="312"/>
                    <a:pt x="242" y="314"/>
                    <a:pt x="243" y="313"/>
                  </a:cubicBezTo>
                  <a:close/>
                  <a:moveTo>
                    <a:pt x="240" y="314"/>
                  </a:moveTo>
                  <a:cubicBezTo>
                    <a:pt x="240" y="315"/>
                    <a:pt x="240" y="315"/>
                    <a:pt x="240" y="316"/>
                  </a:cubicBezTo>
                  <a:cubicBezTo>
                    <a:pt x="240" y="316"/>
                    <a:pt x="239" y="317"/>
                    <a:pt x="239" y="317"/>
                  </a:cubicBezTo>
                  <a:cubicBezTo>
                    <a:pt x="238" y="316"/>
                    <a:pt x="239" y="315"/>
                    <a:pt x="240" y="314"/>
                  </a:cubicBezTo>
                  <a:close/>
                  <a:moveTo>
                    <a:pt x="237" y="317"/>
                  </a:moveTo>
                  <a:cubicBezTo>
                    <a:pt x="238" y="318"/>
                    <a:pt x="236" y="318"/>
                    <a:pt x="235" y="319"/>
                  </a:cubicBezTo>
                  <a:cubicBezTo>
                    <a:pt x="234" y="320"/>
                    <a:pt x="233" y="321"/>
                    <a:pt x="232" y="321"/>
                  </a:cubicBezTo>
                  <a:cubicBezTo>
                    <a:pt x="232" y="319"/>
                    <a:pt x="236" y="318"/>
                    <a:pt x="237" y="317"/>
                  </a:cubicBezTo>
                  <a:close/>
                  <a:moveTo>
                    <a:pt x="231" y="303"/>
                  </a:moveTo>
                  <a:cubicBezTo>
                    <a:pt x="234" y="302"/>
                    <a:pt x="231" y="306"/>
                    <a:pt x="230" y="306"/>
                  </a:cubicBezTo>
                  <a:cubicBezTo>
                    <a:pt x="229" y="305"/>
                    <a:pt x="230" y="304"/>
                    <a:pt x="231" y="303"/>
                  </a:cubicBezTo>
                  <a:close/>
                  <a:moveTo>
                    <a:pt x="218" y="338"/>
                  </a:moveTo>
                  <a:cubicBezTo>
                    <a:pt x="218" y="338"/>
                    <a:pt x="217" y="338"/>
                    <a:pt x="216" y="337"/>
                  </a:cubicBezTo>
                  <a:cubicBezTo>
                    <a:pt x="217" y="336"/>
                    <a:pt x="218" y="338"/>
                    <a:pt x="219" y="337"/>
                  </a:cubicBezTo>
                  <a:cubicBezTo>
                    <a:pt x="219" y="336"/>
                    <a:pt x="218" y="336"/>
                    <a:pt x="218" y="336"/>
                  </a:cubicBezTo>
                  <a:cubicBezTo>
                    <a:pt x="218" y="335"/>
                    <a:pt x="220" y="333"/>
                    <a:pt x="221" y="333"/>
                  </a:cubicBezTo>
                  <a:cubicBezTo>
                    <a:pt x="222" y="335"/>
                    <a:pt x="220" y="336"/>
                    <a:pt x="218" y="338"/>
                  </a:cubicBezTo>
                  <a:close/>
                  <a:moveTo>
                    <a:pt x="229" y="305"/>
                  </a:moveTo>
                  <a:cubicBezTo>
                    <a:pt x="229" y="306"/>
                    <a:pt x="225" y="310"/>
                    <a:pt x="224" y="310"/>
                  </a:cubicBezTo>
                  <a:cubicBezTo>
                    <a:pt x="224" y="310"/>
                    <a:pt x="228" y="305"/>
                    <a:pt x="229" y="305"/>
                  </a:cubicBezTo>
                  <a:close/>
                  <a:moveTo>
                    <a:pt x="213" y="319"/>
                  </a:moveTo>
                  <a:cubicBezTo>
                    <a:pt x="213" y="318"/>
                    <a:pt x="214" y="318"/>
                    <a:pt x="214" y="318"/>
                  </a:cubicBezTo>
                  <a:cubicBezTo>
                    <a:pt x="215" y="317"/>
                    <a:pt x="217" y="316"/>
                    <a:pt x="217" y="315"/>
                  </a:cubicBezTo>
                  <a:cubicBezTo>
                    <a:pt x="217" y="315"/>
                    <a:pt x="217" y="315"/>
                    <a:pt x="217" y="315"/>
                  </a:cubicBezTo>
                  <a:cubicBezTo>
                    <a:pt x="218" y="314"/>
                    <a:pt x="218" y="314"/>
                    <a:pt x="219" y="314"/>
                  </a:cubicBezTo>
                  <a:cubicBezTo>
                    <a:pt x="220" y="314"/>
                    <a:pt x="220" y="313"/>
                    <a:pt x="221" y="313"/>
                  </a:cubicBezTo>
                  <a:cubicBezTo>
                    <a:pt x="221" y="312"/>
                    <a:pt x="221" y="313"/>
                    <a:pt x="221" y="313"/>
                  </a:cubicBezTo>
                  <a:cubicBezTo>
                    <a:pt x="222" y="312"/>
                    <a:pt x="224" y="311"/>
                    <a:pt x="225" y="311"/>
                  </a:cubicBezTo>
                  <a:cubicBezTo>
                    <a:pt x="225" y="312"/>
                    <a:pt x="223" y="315"/>
                    <a:pt x="222" y="315"/>
                  </a:cubicBezTo>
                  <a:cubicBezTo>
                    <a:pt x="222" y="314"/>
                    <a:pt x="222" y="314"/>
                    <a:pt x="223" y="313"/>
                  </a:cubicBezTo>
                  <a:cubicBezTo>
                    <a:pt x="222" y="312"/>
                    <a:pt x="221" y="314"/>
                    <a:pt x="221" y="315"/>
                  </a:cubicBezTo>
                  <a:cubicBezTo>
                    <a:pt x="220" y="316"/>
                    <a:pt x="220" y="315"/>
                    <a:pt x="219" y="315"/>
                  </a:cubicBezTo>
                  <a:cubicBezTo>
                    <a:pt x="219" y="316"/>
                    <a:pt x="218" y="316"/>
                    <a:pt x="217" y="317"/>
                  </a:cubicBezTo>
                  <a:cubicBezTo>
                    <a:pt x="217" y="317"/>
                    <a:pt x="216" y="318"/>
                    <a:pt x="216" y="319"/>
                  </a:cubicBezTo>
                  <a:cubicBezTo>
                    <a:pt x="215" y="319"/>
                    <a:pt x="215" y="319"/>
                    <a:pt x="214" y="319"/>
                  </a:cubicBezTo>
                  <a:cubicBezTo>
                    <a:pt x="214" y="320"/>
                    <a:pt x="214" y="321"/>
                    <a:pt x="213" y="320"/>
                  </a:cubicBezTo>
                  <a:cubicBezTo>
                    <a:pt x="213" y="320"/>
                    <a:pt x="213" y="319"/>
                    <a:pt x="213" y="319"/>
                  </a:cubicBezTo>
                  <a:close/>
                  <a:moveTo>
                    <a:pt x="210" y="321"/>
                  </a:moveTo>
                  <a:cubicBezTo>
                    <a:pt x="211" y="322"/>
                    <a:pt x="211" y="322"/>
                    <a:pt x="211" y="322"/>
                  </a:cubicBezTo>
                  <a:cubicBezTo>
                    <a:pt x="211" y="323"/>
                    <a:pt x="211" y="324"/>
                    <a:pt x="210" y="324"/>
                  </a:cubicBezTo>
                  <a:cubicBezTo>
                    <a:pt x="210" y="322"/>
                    <a:pt x="209" y="322"/>
                    <a:pt x="209" y="324"/>
                  </a:cubicBezTo>
                  <a:cubicBezTo>
                    <a:pt x="208" y="323"/>
                    <a:pt x="210" y="322"/>
                    <a:pt x="210" y="321"/>
                  </a:cubicBezTo>
                  <a:close/>
                  <a:moveTo>
                    <a:pt x="93" y="498"/>
                  </a:moveTo>
                  <a:cubicBezTo>
                    <a:pt x="92" y="499"/>
                    <a:pt x="93" y="500"/>
                    <a:pt x="92" y="502"/>
                  </a:cubicBezTo>
                  <a:cubicBezTo>
                    <a:pt x="92" y="502"/>
                    <a:pt x="92" y="501"/>
                    <a:pt x="92" y="501"/>
                  </a:cubicBezTo>
                  <a:cubicBezTo>
                    <a:pt x="92" y="500"/>
                    <a:pt x="92" y="498"/>
                    <a:pt x="92" y="496"/>
                  </a:cubicBezTo>
                  <a:cubicBezTo>
                    <a:pt x="94" y="497"/>
                    <a:pt x="93" y="498"/>
                    <a:pt x="93" y="498"/>
                  </a:cubicBezTo>
                  <a:close/>
                  <a:moveTo>
                    <a:pt x="100" y="460"/>
                  </a:moveTo>
                  <a:cubicBezTo>
                    <a:pt x="99" y="460"/>
                    <a:pt x="98" y="459"/>
                    <a:pt x="98" y="460"/>
                  </a:cubicBezTo>
                  <a:cubicBezTo>
                    <a:pt x="98" y="460"/>
                    <a:pt x="98" y="461"/>
                    <a:pt x="98" y="461"/>
                  </a:cubicBezTo>
                  <a:cubicBezTo>
                    <a:pt x="98" y="461"/>
                    <a:pt x="98" y="461"/>
                    <a:pt x="98" y="461"/>
                  </a:cubicBezTo>
                  <a:cubicBezTo>
                    <a:pt x="98" y="460"/>
                    <a:pt x="98" y="460"/>
                    <a:pt x="98" y="459"/>
                  </a:cubicBezTo>
                  <a:cubicBezTo>
                    <a:pt x="98" y="459"/>
                    <a:pt x="98" y="458"/>
                    <a:pt x="98" y="458"/>
                  </a:cubicBezTo>
                  <a:cubicBezTo>
                    <a:pt x="98" y="458"/>
                    <a:pt x="98" y="458"/>
                    <a:pt x="99" y="458"/>
                  </a:cubicBezTo>
                  <a:cubicBezTo>
                    <a:pt x="99" y="458"/>
                    <a:pt x="99" y="458"/>
                    <a:pt x="99" y="458"/>
                  </a:cubicBezTo>
                  <a:cubicBezTo>
                    <a:pt x="99" y="458"/>
                    <a:pt x="99" y="459"/>
                    <a:pt x="99" y="459"/>
                  </a:cubicBezTo>
                  <a:cubicBezTo>
                    <a:pt x="99" y="459"/>
                    <a:pt x="100" y="459"/>
                    <a:pt x="100" y="459"/>
                  </a:cubicBezTo>
                  <a:cubicBezTo>
                    <a:pt x="100" y="459"/>
                    <a:pt x="100" y="460"/>
                    <a:pt x="100" y="460"/>
                  </a:cubicBezTo>
                  <a:cubicBezTo>
                    <a:pt x="100" y="460"/>
                    <a:pt x="100" y="460"/>
                    <a:pt x="100" y="460"/>
                  </a:cubicBezTo>
                  <a:close/>
                  <a:moveTo>
                    <a:pt x="104" y="446"/>
                  </a:moveTo>
                  <a:cubicBezTo>
                    <a:pt x="104" y="446"/>
                    <a:pt x="104" y="445"/>
                    <a:pt x="104" y="444"/>
                  </a:cubicBezTo>
                  <a:cubicBezTo>
                    <a:pt x="103" y="444"/>
                    <a:pt x="103" y="446"/>
                    <a:pt x="103" y="447"/>
                  </a:cubicBezTo>
                  <a:cubicBezTo>
                    <a:pt x="104" y="448"/>
                    <a:pt x="103" y="447"/>
                    <a:pt x="102" y="448"/>
                  </a:cubicBezTo>
                  <a:cubicBezTo>
                    <a:pt x="103" y="449"/>
                    <a:pt x="102" y="450"/>
                    <a:pt x="101" y="451"/>
                  </a:cubicBezTo>
                  <a:cubicBezTo>
                    <a:pt x="101" y="451"/>
                    <a:pt x="101" y="452"/>
                    <a:pt x="101" y="453"/>
                  </a:cubicBezTo>
                  <a:cubicBezTo>
                    <a:pt x="101" y="454"/>
                    <a:pt x="101" y="454"/>
                    <a:pt x="101" y="454"/>
                  </a:cubicBezTo>
                  <a:cubicBezTo>
                    <a:pt x="100" y="455"/>
                    <a:pt x="100" y="456"/>
                    <a:pt x="100" y="456"/>
                  </a:cubicBezTo>
                  <a:cubicBezTo>
                    <a:pt x="99" y="455"/>
                    <a:pt x="99" y="455"/>
                    <a:pt x="99" y="455"/>
                  </a:cubicBezTo>
                  <a:cubicBezTo>
                    <a:pt x="99" y="454"/>
                    <a:pt x="99" y="454"/>
                    <a:pt x="100" y="453"/>
                  </a:cubicBezTo>
                  <a:cubicBezTo>
                    <a:pt x="100" y="452"/>
                    <a:pt x="101" y="450"/>
                    <a:pt x="100" y="449"/>
                  </a:cubicBezTo>
                  <a:cubicBezTo>
                    <a:pt x="100" y="449"/>
                    <a:pt x="100" y="449"/>
                    <a:pt x="100" y="449"/>
                  </a:cubicBezTo>
                  <a:cubicBezTo>
                    <a:pt x="100" y="448"/>
                    <a:pt x="101" y="448"/>
                    <a:pt x="101" y="447"/>
                  </a:cubicBezTo>
                  <a:cubicBezTo>
                    <a:pt x="102" y="446"/>
                    <a:pt x="102" y="445"/>
                    <a:pt x="102" y="445"/>
                  </a:cubicBezTo>
                  <a:cubicBezTo>
                    <a:pt x="102" y="445"/>
                    <a:pt x="102" y="445"/>
                    <a:pt x="102" y="445"/>
                  </a:cubicBezTo>
                  <a:cubicBezTo>
                    <a:pt x="103" y="444"/>
                    <a:pt x="104" y="442"/>
                    <a:pt x="104" y="441"/>
                  </a:cubicBezTo>
                  <a:cubicBezTo>
                    <a:pt x="106" y="442"/>
                    <a:pt x="105" y="445"/>
                    <a:pt x="104" y="446"/>
                  </a:cubicBezTo>
                  <a:close/>
                  <a:moveTo>
                    <a:pt x="104" y="439"/>
                  </a:moveTo>
                  <a:cubicBezTo>
                    <a:pt x="103" y="439"/>
                    <a:pt x="104" y="435"/>
                    <a:pt x="104" y="434"/>
                  </a:cubicBezTo>
                  <a:cubicBezTo>
                    <a:pt x="108" y="438"/>
                    <a:pt x="104" y="439"/>
                    <a:pt x="104" y="439"/>
                  </a:cubicBezTo>
                  <a:close/>
                  <a:moveTo>
                    <a:pt x="105" y="434"/>
                  </a:moveTo>
                  <a:cubicBezTo>
                    <a:pt x="105" y="433"/>
                    <a:pt x="106" y="430"/>
                    <a:pt x="108" y="429"/>
                  </a:cubicBezTo>
                  <a:cubicBezTo>
                    <a:pt x="108" y="429"/>
                    <a:pt x="106" y="433"/>
                    <a:pt x="105" y="434"/>
                  </a:cubicBezTo>
                  <a:close/>
                  <a:moveTo>
                    <a:pt x="124" y="446"/>
                  </a:moveTo>
                  <a:cubicBezTo>
                    <a:pt x="124" y="447"/>
                    <a:pt x="122" y="446"/>
                    <a:pt x="122" y="447"/>
                  </a:cubicBezTo>
                  <a:cubicBezTo>
                    <a:pt x="122" y="449"/>
                    <a:pt x="122" y="450"/>
                    <a:pt x="120" y="450"/>
                  </a:cubicBezTo>
                  <a:cubicBezTo>
                    <a:pt x="120" y="448"/>
                    <a:pt x="121" y="447"/>
                    <a:pt x="121" y="447"/>
                  </a:cubicBezTo>
                  <a:cubicBezTo>
                    <a:pt x="122" y="446"/>
                    <a:pt x="122" y="444"/>
                    <a:pt x="123" y="444"/>
                  </a:cubicBezTo>
                  <a:cubicBezTo>
                    <a:pt x="124" y="444"/>
                    <a:pt x="124" y="445"/>
                    <a:pt x="124" y="446"/>
                  </a:cubicBezTo>
                  <a:close/>
                  <a:moveTo>
                    <a:pt x="126" y="439"/>
                  </a:moveTo>
                  <a:cubicBezTo>
                    <a:pt x="124" y="439"/>
                    <a:pt x="124" y="438"/>
                    <a:pt x="125" y="437"/>
                  </a:cubicBezTo>
                  <a:cubicBezTo>
                    <a:pt x="126" y="437"/>
                    <a:pt x="126" y="438"/>
                    <a:pt x="126" y="439"/>
                  </a:cubicBezTo>
                  <a:close/>
                  <a:moveTo>
                    <a:pt x="142" y="394"/>
                  </a:moveTo>
                  <a:cubicBezTo>
                    <a:pt x="141" y="394"/>
                    <a:pt x="140" y="395"/>
                    <a:pt x="139" y="396"/>
                  </a:cubicBezTo>
                  <a:cubicBezTo>
                    <a:pt x="138" y="395"/>
                    <a:pt x="141" y="394"/>
                    <a:pt x="141" y="392"/>
                  </a:cubicBezTo>
                  <a:cubicBezTo>
                    <a:pt x="142" y="393"/>
                    <a:pt x="143" y="393"/>
                    <a:pt x="144" y="393"/>
                  </a:cubicBezTo>
                  <a:cubicBezTo>
                    <a:pt x="144" y="395"/>
                    <a:pt x="143" y="393"/>
                    <a:pt x="142" y="394"/>
                  </a:cubicBezTo>
                  <a:close/>
                  <a:moveTo>
                    <a:pt x="191" y="374"/>
                  </a:moveTo>
                  <a:cubicBezTo>
                    <a:pt x="190" y="375"/>
                    <a:pt x="185" y="377"/>
                    <a:pt x="188" y="374"/>
                  </a:cubicBezTo>
                  <a:cubicBezTo>
                    <a:pt x="189" y="372"/>
                    <a:pt x="192" y="372"/>
                    <a:pt x="191" y="374"/>
                  </a:cubicBezTo>
                  <a:close/>
                  <a:moveTo>
                    <a:pt x="196" y="370"/>
                  </a:moveTo>
                  <a:cubicBezTo>
                    <a:pt x="195" y="369"/>
                    <a:pt x="195" y="370"/>
                    <a:pt x="193" y="370"/>
                  </a:cubicBezTo>
                  <a:cubicBezTo>
                    <a:pt x="194" y="368"/>
                    <a:pt x="195" y="367"/>
                    <a:pt x="197" y="367"/>
                  </a:cubicBezTo>
                  <a:cubicBezTo>
                    <a:pt x="197" y="366"/>
                    <a:pt x="196" y="364"/>
                    <a:pt x="197" y="364"/>
                  </a:cubicBezTo>
                  <a:cubicBezTo>
                    <a:pt x="199" y="364"/>
                    <a:pt x="198" y="365"/>
                    <a:pt x="198" y="365"/>
                  </a:cubicBezTo>
                  <a:cubicBezTo>
                    <a:pt x="197" y="367"/>
                    <a:pt x="198" y="369"/>
                    <a:pt x="196" y="370"/>
                  </a:cubicBezTo>
                  <a:close/>
                  <a:moveTo>
                    <a:pt x="179" y="354"/>
                  </a:moveTo>
                  <a:cubicBezTo>
                    <a:pt x="179" y="354"/>
                    <a:pt x="180" y="354"/>
                    <a:pt x="181" y="354"/>
                  </a:cubicBezTo>
                  <a:cubicBezTo>
                    <a:pt x="182" y="353"/>
                    <a:pt x="183" y="352"/>
                    <a:pt x="183" y="351"/>
                  </a:cubicBezTo>
                  <a:cubicBezTo>
                    <a:pt x="183" y="351"/>
                    <a:pt x="183" y="350"/>
                    <a:pt x="182" y="350"/>
                  </a:cubicBezTo>
                  <a:cubicBezTo>
                    <a:pt x="182" y="350"/>
                    <a:pt x="180" y="350"/>
                    <a:pt x="180" y="350"/>
                  </a:cubicBezTo>
                  <a:cubicBezTo>
                    <a:pt x="181" y="349"/>
                    <a:pt x="181" y="349"/>
                    <a:pt x="181" y="349"/>
                  </a:cubicBezTo>
                  <a:cubicBezTo>
                    <a:pt x="181" y="348"/>
                    <a:pt x="179" y="345"/>
                    <a:pt x="179" y="345"/>
                  </a:cubicBezTo>
                  <a:cubicBezTo>
                    <a:pt x="180" y="345"/>
                    <a:pt x="182" y="346"/>
                    <a:pt x="182" y="346"/>
                  </a:cubicBezTo>
                  <a:cubicBezTo>
                    <a:pt x="182" y="346"/>
                    <a:pt x="183" y="346"/>
                    <a:pt x="183" y="345"/>
                  </a:cubicBezTo>
                  <a:cubicBezTo>
                    <a:pt x="183" y="345"/>
                    <a:pt x="184" y="345"/>
                    <a:pt x="184" y="345"/>
                  </a:cubicBezTo>
                  <a:cubicBezTo>
                    <a:pt x="184" y="345"/>
                    <a:pt x="184" y="344"/>
                    <a:pt x="185" y="343"/>
                  </a:cubicBezTo>
                  <a:cubicBezTo>
                    <a:pt x="186" y="343"/>
                    <a:pt x="187" y="342"/>
                    <a:pt x="188" y="341"/>
                  </a:cubicBezTo>
                  <a:cubicBezTo>
                    <a:pt x="188" y="341"/>
                    <a:pt x="189" y="340"/>
                    <a:pt x="189" y="340"/>
                  </a:cubicBezTo>
                  <a:cubicBezTo>
                    <a:pt x="190" y="339"/>
                    <a:pt x="191" y="340"/>
                    <a:pt x="191" y="339"/>
                  </a:cubicBezTo>
                  <a:cubicBezTo>
                    <a:pt x="192" y="339"/>
                    <a:pt x="192" y="337"/>
                    <a:pt x="193" y="337"/>
                  </a:cubicBezTo>
                  <a:cubicBezTo>
                    <a:pt x="193" y="337"/>
                    <a:pt x="194" y="336"/>
                    <a:pt x="194" y="336"/>
                  </a:cubicBezTo>
                  <a:cubicBezTo>
                    <a:pt x="194" y="336"/>
                    <a:pt x="195" y="336"/>
                    <a:pt x="195" y="336"/>
                  </a:cubicBezTo>
                  <a:cubicBezTo>
                    <a:pt x="196" y="336"/>
                    <a:pt x="196" y="335"/>
                    <a:pt x="197" y="335"/>
                  </a:cubicBezTo>
                  <a:cubicBezTo>
                    <a:pt x="197" y="335"/>
                    <a:pt x="197" y="334"/>
                    <a:pt x="197" y="334"/>
                  </a:cubicBezTo>
                  <a:cubicBezTo>
                    <a:pt x="198" y="334"/>
                    <a:pt x="198" y="334"/>
                    <a:pt x="198" y="333"/>
                  </a:cubicBezTo>
                  <a:cubicBezTo>
                    <a:pt x="198" y="333"/>
                    <a:pt x="198" y="334"/>
                    <a:pt x="199" y="333"/>
                  </a:cubicBezTo>
                  <a:cubicBezTo>
                    <a:pt x="199" y="333"/>
                    <a:pt x="199" y="332"/>
                    <a:pt x="200" y="332"/>
                  </a:cubicBezTo>
                  <a:cubicBezTo>
                    <a:pt x="200" y="332"/>
                    <a:pt x="200" y="332"/>
                    <a:pt x="200" y="332"/>
                  </a:cubicBezTo>
                  <a:cubicBezTo>
                    <a:pt x="201" y="332"/>
                    <a:pt x="202" y="331"/>
                    <a:pt x="203" y="329"/>
                  </a:cubicBezTo>
                  <a:cubicBezTo>
                    <a:pt x="203" y="330"/>
                    <a:pt x="203" y="329"/>
                    <a:pt x="204" y="329"/>
                  </a:cubicBezTo>
                  <a:cubicBezTo>
                    <a:pt x="204" y="329"/>
                    <a:pt x="205" y="329"/>
                    <a:pt x="206" y="329"/>
                  </a:cubicBezTo>
                  <a:cubicBezTo>
                    <a:pt x="206" y="329"/>
                    <a:pt x="206" y="330"/>
                    <a:pt x="206" y="330"/>
                  </a:cubicBezTo>
                  <a:cubicBezTo>
                    <a:pt x="206" y="331"/>
                    <a:pt x="204" y="331"/>
                    <a:pt x="203" y="332"/>
                  </a:cubicBezTo>
                  <a:cubicBezTo>
                    <a:pt x="203" y="333"/>
                    <a:pt x="202" y="334"/>
                    <a:pt x="202" y="334"/>
                  </a:cubicBezTo>
                  <a:cubicBezTo>
                    <a:pt x="202" y="334"/>
                    <a:pt x="202" y="334"/>
                    <a:pt x="201" y="334"/>
                  </a:cubicBezTo>
                  <a:cubicBezTo>
                    <a:pt x="201" y="334"/>
                    <a:pt x="200" y="335"/>
                    <a:pt x="199" y="335"/>
                  </a:cubicBezTo>
                  <a:cubicBezTo>
                    <a:pt x="199" y="335"/>
                    <a:pt x="198" y="337"/>
                    <a:pt x="197" y="338"/>
                  </a:cubicBezTo>
                  <a:cubicBezTo>
                    <a:pt x="197" y="338"/>
                    <a:pt x="195" y="339"/>
                    <a:pt x="195" y="340"/>
                  </a:cubicBezTo>
                  <a:cubicBezTo>
                    <a:pt x="194" y="339"/>
                    <a:pt x="193" y="341"/>
                    <a:pt x="191" y="340"/>
                  </a:cubicBezTo>
                  <a:cubicBezTo>
                    <a:pt x="190" y="342"/>
                    <a:pt x="189" y="343"/>
                    <a:pt x="189" y="345"/>
                  </a:cubicBezTo>
                  <a:cubicBezTo>
                    <a:pt x="188" y="345"/>
                    <a:pt x="187" y="345"/>
                    <a:pt x="187" y="345"/>
                  </a:cubicBezTo>
                  <a:cubicBezTo>
                    <a:pt x="187" y="346"/>
                    <a:pt x="187" y="345"/>
                    <a:pt x="187" y="345"/>
                  </a:cubicBezTo>
                  <a:cubicBezTo>
                    <a:pt x="186" y="346"/>
                    <a:pt x="186" y="346"/>
                    <a:pt x="186" y="346"/>
                  </a:cubicBezTo>
                  <a:cubicBezTo>
                    <a:pt x="185" y="346"/>
                    <a:pt x="184" y="346"/>
                    <a:pt x="183" y="347"/>
                  </a:cubicBezTo>
                  <a:cubicBezTo>
                    <a:pt x="182" y="348"/>
                    <a:pt x="184" y="348"/>
                    <a:pt x="184" y="349"/>
                  </a:cubicBezTo>
                  <a:cubicBezTo>
                    <a:pt x="183" y="349"/>
                    <a:pt x="184" y="350"/>
                    <a:pt x="184" y="351"/>
                  </a:cubicBezTo>
                  <a:cubicBezTo>
                    <a:pt x="184" y="350"/>
                    <a:pt x="184" y="350"/>
                    <a:pt x="185" y="350"/>
                  </a:cubicBezTo>
                  <a:cubicBezTo>
                    <a:pt x="186" y="350"/>
                    <a:pt x="185" y="352"/>
                    <a:pt x="184" y="353"/>
                  </a:cubicBezTo>
                  <a:cubicBezTo>
                    <a:pt x="184" y="353"/>
                    <a:pt x="183" y="353"/>
                    <a:pt x="182" y="353"/>
                  </a:cubicBezTo>
                  <a:cubicBezTo>
                    <a:pt x="181" y="355"/>
                    <a:pt x="179" y="358"/>
                    <a:pt x="177" y="359"/>
                  </a:cubicBezTo>
                  <a:cubicBezTo>
                    <a:pt x="177" y="359"/>
                    <a:pt x="177" y="360"/>
                    <a:pt x="177" y="360"/>
                  </a:cubicBezTo>
                  <a:cubicBezTo>
                    <a:pt x="176" y="360"/>
                    <a:pt x="176" y="360"/>
                    <a:pt x="176" y="360"/>
                  </a:cubicBezTo>
                  <a:cubicBezTo>
                    <a:pt x="175" y="361"/>
                    <a:pt x="174" y="362"/>
                    <a:pt x="173" y="363"/>
                  </a:cubicBezTo>
                  <a:cubicBezTo>
                    <a:pt x="172" y="363"/>
                    <a:pt x="170" y="364"/>
                    <a:pt x="169" y="364"/>
                  </a:cubicBezTo>
                  <a:cubicBezTo>
                    <a:pt x="169" y="362"/>
                    <a:pt x="169" y="362"/>
                    <a:pt x="171" y="361"/>
                  </a:cubicBezTo>
                  <a:cubicBezTo>
                    <a:pt x="171" y="361"/>
                    <a:pt x="172" y="362"/>
                    <a:pt x="172" y="361"/>
                  </a:cubicBezTo>
                  <a:cubicBezTo>
                    <a:pt x="172" y="359"/>
                    <a:pt x="172" y="360"/>
                    <a:pt x="173" y="359"/>
                  </a:cubicBezTo>
                  <a:cubicBezTo>
                    <a:pt x="174" y="359"/>
                    <a:pt x="174" y="358"/>
                    <a:pt x="174" y="358"/>
                  </a:cubicBezTo>
                  <a:cubicBezTo>
                    <a:pt x="175" y="358"/>
                    <a:pt x="175" y="357"/>
                    <a:pt x="176" y="356"/>
                  </a:cubicBezTo>
                  <a:cubicBezTo>
                    <a:pt x="176" y="356"/>
                    <a:pt x="178" y="355"/>
                    <a:pt x="179" y="354"/>
                  </a:cubicBezTo>
                  <a:close/>
                  <a:moveTo>
                    <a:pt x="158" y="344"/>
                  </a:moveTo>
                  <a:cubicBezTo>
                    <a:pt x="158" y="344"/>
                    <a:pt x="159" y="345"/>
                    <a:pt x="158" y="346"/>
                  </a:cubicBezTo>
                  <a:cubicBezTo>
                    <a:pt x="158" y="347"/>
                    <a:pt x="157" y="348"/>
                    <a:pt x="156" y="347"/>
                  </a:cubicBezTo>
                  <a:cubicBezTo>
                    <a:pt x="156" y="346"/>
                    <a:pt x="157" y="345"/>
                    <a:pt x="158" y="344"/>
                  </a:cubicBezTo>
                  <a:close/>
                  <a:moveTo>
                    <a:pt x="150" y="357"/>
                  </a:moveTo>
                  <a:cubicBezTo>
                    <a:pt x="151" y="356"/>
                    <a:pt x="150" y="356"/>
                    <a:pt x="150" y="355"/>
                  </a:cubicBezTo>
                  <a:cubicBezTo>
                    <a:pt x="150" y="355"/>
                    <a:pt x="150" y="355"/>
                    <a:pt x="150" y="355"/>
                  </a:cubicBezTo>
                  <a:cubicBezTo>
                    <a:pt x="150" y="354"/>
                    <a:pt x="150" y="354"/>
                    <a:pt x="150" y="354"/>
                  </a:cubicBezTo>
                  <a:cubicBezTo>
                    <a:pt x="151" y="353"/>
                    <a:pt x="150" y="353"/>
                    <a:pt x="150" y="352"/>
                  </a:cubicBezTo>
                  <a:cubicBezTo>
                    <a:pt x="151" y="352"/>
                    <a:pt x="150" y="350"/>
                    <a:pt x="151" y="350"/>
                  </a:cubicBezTo>
                  <a:cubicBezTo>
                    <a:pt x="151" y="349"/>
                    <a:pt x="152" y="349"/>
                    <a:pt x="152" y="348"/>
                  </a:cubicBezTo>
                  <a:cubicBezTo>
                    <a:pt x="154" y="348"/>
                    <a:pt x="155" y="350"/>
                    <a:pt x="155" y="352"/>
                  </a:cubicBezTo>
                  <a:cubicBezTo>
                    <a:pt x="154" y="352"/>
                    <a:pt x="153" y="352"/>
                    <a:pt x="152" y="352"/>
                  </a:cubicBezTo>
                  <a:cubicBezTo>
                    <a:pt x="152" y="354"/>
                    <a:pt x="151" y="354"/>
                    <a:pt x="151" y="354"/>
                  </a:cubicBezTo>
                  <a:cubicBezTo>
                    <a:pt x="150" y="356"/>
                    <a:pt x="152" y="355"/>
                    <a:pt x="151" y="357"/>
                  </a:cubicBezTo>
                  <a:cubicBezTo>
                    <a:pt x="151" y="357"/>
                    <a:pt x="151" y="357"/>
                    <a:pt x="150" y="357"/>
                  </a:cubicBezTo>
                  <a:cubicBezTo>
                    <a:pt x="151" y="358"/>
                    <a:pt x="149" y="358"/>
                    <a:pt x="149" y="359"/>
                  </a:cubicBezTo>
                  <a:cubicBezTo>
                    <a:pt x="148" y="358"/>
                    <a:pt x="149" y="357"/>
                    <a:pt x="150" y="357"/>
                  </a:cubicBezTo>
                  <a:close/>
                  <a:moveTo>
                    <a:pt x="149" y="381"/>
                  </a:moveTo>
                  <a:cubicBezTo>
                    <a:pt x="150" y="380"/>
                    <a:pt x="151" y="380"/>
                    <a:pt x="152" y="378"/>
                  </a:cubicBezTo>
                  <a:cubicBezTo>
                    <a:pt x="152" y="378"/>
                    <a:pt x="153" y="378"/>
                    <a:pt x="154" y="378"/>
                  </a:cubicBezTo>
                  <a:cubicBezTo>
                    <a:pt x="155" y="377"/>
                    <a:pt x="155" y="376"/>
                    <a:pt x="156" y="375"/>
                  </a:cubicBezTo>
                  <a:cubicBezTo>
                    <a:pt x="156" y="375"/>
                    <a:pt x="155" y="374"/>
                    <a:pt x="155" y="374"/>
                  </a:cubicBezTo>
                  <a:cubicBezTo>
                    <a:pt x="154" y="374"/>
                    <a:pt x="153" y="375"/>
                    <a:pt x="153" y="374"/>
                  </a:cubicBezTo>
                  <a:cubicBezTo>
                    <a:pt x="153" y="374"/>
                    <a:pt x="153" y="373"/>
                    <a:pt x="154" y="373"/>
                  </a:cubicBezTo>
                  <a:cubicBezTo>
                    <a:pt x="154" y="373"/>
                    <a:pt x="151" y="370"/>
                    <a:pt x="152" y="369"/>
                  </a:cubicBezTo>
                  <a:cubicBezTo>
                    <a:pt x="152" y="369"/>
                    <a:pt x="154" y="370"/>
                    <a:pt x="155" y="370"/>
                  </a:cubicBezTo>
                  <a:cubicBezTo>
                    <a:pt x="155" y="370"/>
                    <a:pt x="155" y="370"/>
                    <a:pt x="156" y="369"/>
                  </a:cubicBezTo>
                  <a:cubicBezTo>
                    <a:pt x="156" y="369"/>
                    <a:pt x="156" y="369"/>
                    <a:pt x="156" y="369"/>
                  </a:cubicBezTo>
                  <a:cubicBezTo>
                    <a:pt x="156" y="369"/>
                    <a:pt x="156" y="368"/>
                    <a:pt x="157" y="367"/>
                  </a:cubicBezTo>
                  <a:cubicBezTo>
                    <a:pt x="158" y="366"/>
                    <a:pt x="159" y="366"/>
                    <a:pt x="160" y="365"/>
                  </a:cubicBezTo>
                  <a:cubicBezTo>
                    <a:pt x="160" y="364"/>
                    <a:pt x="161" y="364"/>
                    <a:pt x="161" y="363"/>
                  </a:cubicBezTo>
                  <a:cubicBezTo>
                    <a:pt x="162" y="363"/>
                    <a:pt x="162" y="363"/>
                    <a:pt x="163" y="363"/>
                  </a:cubicBezTo>
                  <a:cubicBezTo>
                    <a:pt x="164" y="362"/>
                    <a:pt x="164" y="361"/>
                    <a:pt x="165" y="360"/>
                  </a:cubicBezTo>
                  <a:cubicBezTo>
                    <a:pt x="165" y="360"/>
                    <a:pt x="166" y="360"/>
                    <a:pt x="166" y="360"/>
                  </a:cubicBezTo>
                  <a:cubicBezTo>
                    <a:pt x="166" y="359"/>
                    <a:pt x="167" y="359"/>
                    <a:pt x="167" y="359"/>
                  </a:cubicBezTo>
                  <a:cubicBezTo>
                    <a:pt x="168" y="359"/>
                    <a:pt x="168" y="358"/>
                    <a:pt x="169" y="358"/>
                  </a:cubicBezTo>
                  <a:cubicBezTo>
                    <a:pt x="169" y="358"/>
                    <a:pt x="169" y="357"/>
                    <a:pt x="169" y="357"/>
                  </a:cubicBezTo>
                  <a:cubicBezTo>
                    <a:pt x="169" y="357"/>
                    <a:pt x="169" y="357"/>
                    <a:pt x="170" y="356"/>
                  </a:cubicBezTo>
                  <a:cubicBezTo>
                    <a:pt x="170" y="356"/>
                    <a:pt x="170" y="357"/>
                    <a:pt x="170" y="356"/>
                  </a:cubicBezTo>
                  <a:cubicBezTo>
                    <a:pt x="171" y="356"/>
                    <a:pt x="171" y="355"/>
                    <a:pt x="171" y="355"/>
                  </a:cubicBezTo>
                  <a:cubicBezTo>
                    <a:pt x="171" y="355"/>
                    <a:pt x="171" y="355"/>
                    <a:pt x="172" y="355"/>
                  </a:cubicBezTo>
                  <a:cubicBezTo>
                    <a:pt x="172" y="354"/>
                    <a:pt x="173" y="354"/>
                    <a:pt x="174" y="352"/>
                  </a:cubicBezTo>
                  <a:cubicBezTo>
                    <a:pt x="174" y="352"/>
                    <a:pt x="175" y="352"/>
                    <a:pt x="175" y="352"/>
                  </a:cubicBezTo>
                  <a:cubicBezTo>
                    <a:pt x="176" y="352"/>
                    <a:pt x="176" y="352"/>
                    <a:pt x="177" y="352"/>
                  </a:cubicBezTo>
                  <a:cubicBezTo>
                    <a:pt x="177" y="352"/>
                    <a:pt x="177" y="352"/>
                    <a:pt x="177" y="352"/>
                  </a:cubicBezTo>
                  <a:cubicBezTo>
                    <a:pt x="177" y="354"/>
                    <a:pt x="176" y="354"/>
                    <a:pt x="175" y="355"/>
                  </a:cubicBezTo>
                  <a:cubicBezTo>
                    <a:pt x="174" y="355"/>
                    <a:pt x="174" y="356"/>
                    <a:pt x="173" y="357"/>
                  </a:cubicBezTo>
                  <a:cubicBezTo>
                    <a:pt x="173" y="357"/>
                    <a:pt x="173" y="356"/>
                    <a:pt x="173" y="357"/>
                  </a:cubicBezTo>
                  <a:cubicBezTo>
                    <a:pt x="173" y="357"/>
                    <a:pt x="172" y="358"/>
                    <a:pt x="171" y="358"/>
                  </a:cubicBezTo>
                  <a:cubicBezTo>
                    <a:pt x="171" y="358"/>
                    <a:pt x="170" y="360"/>
                    <a:pt x="169" y="361"/>
                  </a:cubicBezTo>
                  <a:cubicBezTo>
                    <a:pt x="168" y="361"/>
                    <a:pt x="167" y="362"/>
                    <a:pt x="167" y="363"/>
                  </a:cubicBezTo>
                  <a:cubicBezTo>
                    <a:pt x="166" y="363"/>
                    <a:pt x="165" y="365"/>
                    <a:pt x="163" y="363"/>
                  </a:cubicBezTo>
                  <a:cubicBezTo>
                    <a:pt x="162" y="365"/>
                    <a:pt x="162" y="367"/>
                    <a:pt x="161" y="368"/>
                  </a:cubicBezTo>
                  <a:cubicBezTo>
                    <a:pt x="160" y="368"/>
                    <a:pt x="160" y="369"/>
                    <a:pt x="159" y="369"/>
                  </a:cubicBezTo>
                  <a:cubicBezTo>
                    <a:pt x="159" y="369"/>
                    <a:pt x="159" y="369"/>
                    <a:pt x="159" y="369"/>
                  </a:cubicBezTo>
                  <a:cubicBezTo>
                    <a:pt x="159" y="370"/>
                    <a:pt x="158" y="370"/>
                    <a:pt x="158" y="370"/>
                  </a:cubicBezTo>
                  <a:cubicBezTo>
                    <a:pt x="157" y="370"/>
                    <a:pt x="156" y="370"/>
                    <a:pt x="155" y="371"/>
                  </a:cubicBezTo>
                  <a:cubicBezTo>
                    <a:pt x="155" y="372"/>
                    <a:pt x="156" y="371"/>
                    <a:pt x="156" y="373"/>
                  </a:cubicBezTo>
                  <a:cubicBezTo>
                    <a:pt x="156" y="373"/>
                    <a:pt x="156" y="374"/>
                    <a:pt x="156" y="375"/>
                  </a:cubicBezTo>
                  <a:cubicBezTo>
                    <a:pt x="157" y="374"/>
                    <a:pt x="157" y="374"/>
                    <a:pt x="157" y="373"/>
                  </a:cubicBezTo>
                  <a:cubicBezTo>
                    <a:pt x="158" y="374"/>
                    <a:pt x="157" y="376"/>
                    <a:pt x="157" y="377"/>
                  </a:cubicBezTo>
                  <a:cubicBezTo>
                    <a:pt x="157" y="377"/>
                    <a:pt x="156" y="377"/>
                    <a:pt x="155" y="377"/>
                  </a:cubicBezTo>
                  <a:cubicBezTo>
                    <a:pt x="154" y="379"/>
                    <a:pt x="152" y="382"/>
                    <a:pt x="151" y="384"/>
                  </a:cubicBezTo>
                  <a:cubicBezTo>
                    <a:pt x="151" y="384"/>
                    <a:pt x="150" y="384"/>
                    <a:pt x="150" y="384"/>
                  </a:cubicBezTo>
                  <a:cubicBezTo>
                    <a:pt x="150" y="384"/>
                    <a:pt x="150" y="384"/>
                    <a:pt x="149" y="384"/>
                  </a:cubicBezTo>
                  <a:cubicBezTo>
                    <a:pt x="148" y="385"/>
                    <a:pt x="147" y="387"/>
                    <a:pt x="146" y="387"/>
                  </a:cubicBezTo>
                  <a:cubicBezTo>
                    <a:pt x="146" y="388"/>
                    <a:pt x="145" y="388"/>
                    <a:pt x="145" y="388"/>
                  </a:cubicBezTo>
                  <a:cubicBezTo>
                    <a:pt x="145" y="388"/>
                    <a:pt x="145" y="388"/>
                    <a:pt x="145" y="389"/>
                  </a:cubicBezTo>
                  <a:cubicBezTo>
                    <a:pt x="145" y="389"/>
                    <a:pt x="145" y="390"/>
                    <a:pt x="145" y="390"/>
                  </a:cubicBezTo>
                  <a:cubicBezTo>
                    <a:pt x="144" y="391"/>
                    <a:pt x="144" y="391"/>
                    <a:pt x="144" y="391"/>
                  </a:cubicBezTo>
                  <a:cubicBezTo>
                    <a:pt x="143" y="391"/>
                    <a:pt x="143" y="392"/>
                    <a:pt x="142" y="392"/>
                  </a:cubicBezTo>
                  <a:cubicBezTo>
                    <a:pt x="142" y="391"/>
                    <a:pt x="142" y="391"/>
                    <a:pt x="142" y="391"/>
                  </a:cubicBezTo>
                  <a:cubicBezTo>
                    <a:pt x="142" y="391"/>
                    <a:pt x="143" y="391"/>
                    <a:pt x="143" y="390"/>
                  </a:cubicBezTo>
                  <a:cubicBezTo>
                    <a:pt x="143" y="390"/>
                    <a:pt x="143" y="389"/>
                    <a:pt x="143" y="389"/>
                  </a:cubicBezTo>
                  <a:cubicBezTo>
                    <a:pt x="143" y="389"/>
                    <a:pt x="143" y="389"/>
                    <a:pt x="143" y="389"/>
                  </a:cubicBezTo>
                  <a:cubicBezTo>
                    <a:pt x="143" y="387"/>
                    <a:pt x="143" y="386"/>
                    <a:pt x="144" y="386"/>
                  </a:cubicBezTo>
                  <a:cubicBezTo>
                    <a:pt x="145" y="386"/>
                    <a:pt x="145" y="386"/>
                    <a:pt x="145" y="386"/>
                  </a:cubicBezTo>
                  <a:cubicBezTo>
                    <a:pt x="145" y="386"/>
                    <a:pt x="145" y="386"/>
                    <a:pt x="145" y="386"/>
                  </a:cubicBezTo>
                  <a:cubicBezTo>
                    <a:pt x="145" y="386"/>
                    <a:pt x="145" y="386"/>
                    <a:pt x="145" y="386"/>
                  </a:cubicBezTo>
                  <a:cubicBezTo>
                    <a:pt x="145" y="386"/>
                    <a:pt x="145" y="386"/>
                    <a:pt x="145" y="386"/>
                  </a:cubicBezTo>
                  <a:cubicBezTo>
                    <a:pt x="145" y="384"/>
                    <a:pt x="145" y="385"/>
                    <a:pt x="147" y="384"/>
                  </a:cubicBezTo>
                  <a:cubicBezTo>
                    <a:pt x="147" y="383"/>
                    <a:pt x="147" y="383"/>
                    <a:pt x="147" y="383"/>
                  </a:cubicBezTo>
                  <a:cubicBezTo>
                    <a:pt x="148" y="382"/>
                    <a:pt x="148" y="382"/>
                    <a:pt x="149" y="381"/>
                  </a:cubicBezTo>
                  <a:close/>
                  <a:moveTo>
                    <a:pt x="140" y="374"/>
                  </a:moveTo>
                  <a:cubicBezTo>
                    <a:pt x="140" y="374"/>
                    <a:pt x="140" y="374"/>
                    <a:pt x="140" y="374"/>
                  </a:cubicBezTo>
                  <a:cubicBezTo>
                    <a:pt x="141" y="373"/>
                    <a:pt x="141" y="372"/>
                    <a:pt x="141" y="372"/>
                  </a:cubicBezTo>
                  <a:cubicBezTo>
                    <a:pt x="141" y="372"/>
                    <a:pt x="141" y="371"/>
                    <a:pt x="142" y="370"/>
                  </a:cubicBezTo>
                  <a:cubicBezTo>
                    <a:pt x="142" y="369"/>
                    <a:pt x="141" y="368"/>
                    <a:pt x="141" y="367"/>
                  </a:cubicBezTo>
                  <a:cubicBezTo>
                    <a:pt x="141" y="367"/>
                    <a:pt x="142" y="367"/>
                    <a:pt x="142" y="367"/>
                  </a:cubicBezTo>
                  <a:cubicBezTo>
                    <a:pt x="142" y="366"/>
                    <a:pt x="143" y="366"/>
                    <a:pt x="143" y="366"/>
                  </a:cubicBezTo>
                  <a:cubicBezTo>
                    <a:pt x="143" y="366"/>
                    <a:pt x="143" y="365"/>
                    <a:pt x="143" y="365"/>
                  </a:cubicBezTo>
                  <a:cubicBezTo>
                    <a:pt x="144" y="365"/>
                    <a:pt x="143" y="364"/>
                    <a:pt x="145" y="364"/>
                  </a:cubicBezTo>
                  <a:cubicBezTo>
                    <a:pt x="145" y="363"/>
                    <a:pt x="144" y="363"/>
                    <a:pt x="145" y="362"/>
                  </a:cubicBezTo>
                  <a:cubicBezTo>
                    <a:pt x="145" y="362"/>
                    <a:pt x="145" y="361"/>
                    <a:pt x="146" y="361"/>
                  </a:cubicBezTo>
                  <a:cubicBezTo>
                    <a:pt x="146" y="361"/>
                    <a:pt x="147" y="361"/>
                    <a:pt x="147" y="360"/>
                  </a:cubicBezTo>
                  <a:cubicBezTo>
                    <a:pt x="148" y="360"/>
                    <a:pt x="148" y="361"/>
                    <a:pt x="148" y="361"/>
                  </a:cubicBezTo>
                  <a:cubicBezTo>
                    <a:pt x="147" y="363"/>
                    <a:pt x="145" y="363"/>
                    <a:pt x="145" y="366"/>
                  </a:cubicBezTo>
                  <a:cubicBezTo>
                    <a:pt x="143" y="366"/>
                    <a:pt x="143" y="366"/>
                    <a:pt x="143" y="366"/>
                  </a:cubicBezTo>
                  <a:cubicBezTo>
                    <a:pt x="143" y="367"/>
                    <a:pt x="143" y="368"/>
                    <a:pt x="142" y="368"/>
                  </a:cubicBezTo>
                  <a:cubicBezTo>
                    <a:pt x="142" y="369"/>
                    <a:pt x="142" y="370"/>
                    <a:pt x="143" y="372"/>
                  </a:cubicBezTo>
                  <a:cubicBezTo>
                    <a:pt x="142" y="372"/>
                    <a:pt x="142" y="373"/>
                    <a:pt x="142" y="373"/>
                  </a:cubicBezTo>
                  <a:cubicBezTo>
                    <a:pt x="142" y="373"/>
                    <a:pt x="141" y="373"/>
                    <a:pt x="141" y="373"/>
                  </a:cubicBezTo>
                  <a:cubicBezTo>
                    <a:pt x="141" y="374"/>
                    <a:pt x="141" y="376"/>
                    <a:pt x="140" y="375"/>
                  </a:cubicBezTo>
                  <a:cubicBezTo>
                    <a:pt x="140" y="375"/>
                    <a:pt x="139" y="374"/>
                    <a:pt x="140" y="374"/>
                  </a:cubicBezTo>
                  <a:close/>
                  <a:moveTo>
                    <a:pt x="139" y="376"/>
                  </a:moveTo>
                  <a:cubicBezTo>
                    <a:pt x="139" y="376"/>
                    <a:pt x="139" y="376"/>
                    <a:pt x="140" y="376"/>
                  </a:cubicBezTo>
                  <a:cubicBezTo>
                    <a:pt x="139" y="377"/>
                    <a:pt x="139" y="378"/>
                    <a:pt x="138" y="378"/>
                  </a:cubicBezTo>
                  <a:cubicBezTo>
                    <a:pt x="138" y="380"/>
                    <a:pt x="137" y="381"/>
                    <a:pt x="136" y="382"/>
                  </a:cubicBezTo>
                  <a:cubicBezTo>
                    <a:pt x="135" y="380"/>
                    <a:pt x="137" y="377"/>
                    <a:pt x="139" y="376"/>
                  </a:cubicBezTo>
                  <a:close/>
                  <a:moveTo>
                    <a:pt x="135" y="381"/>
                  </a:moveTo>
                  <a:cubicBezTo>
                    <a:pt x="135" y="381"/>
                    <a:pt x="135" y="382"/>
                    <a:pt x="135" y="382"/>
                  </a:cubicBezTo>
                  <a:cubicBezTo>
                    <a:pt x="135" y="383"/>
                    <a:pt x="134" y="383"/>
                    <a:pt x="134" y="384"/>
                  </a:cubicBezTo>
                  <a:cubicBezTo>
                    <a:pt x="133" y="385"/>
                    <a:pt x="133" y="387"/>
                    <a:pt x="132" y="386"/>
                  </a:cubicBezTo>
                  <a:cubicBezTo>
                    <a:pt x="133" y="385"/>
                    <a:pt x="133" y="382"/>
                    <a:pt x="135" y="381"/>
                  </a:cubicBezTo>
                  <a:close/>
                  <a:moveTo>
                    <a:pt x="113" y="421"/>
                  </a:moveTo>
                  <a:cubicBezTo>
                    <a:pt x="112" y="421"/>
                    <a:pt x="114" y="416"/>
                    <a:pt x="114" y="415"/>
                  </a:cubicBezTo>
                  <a:cubicBezTo>
                    <a:pt x="115" y="415"/>
                    <a:pt x="115" y="415"/>
                    <a:pt x="115" y="415"/>
                  </a:cubicBezTo>
                  <a:cubicBezTo>
                    <a:pt x="116" y="411"/>
                    <a:pt x="126" y="410"/>
                    <a:pt x="113" y="421"/>
                  </a:cubicBezTo>
                  <a:close/>
                  <a:moveTo>
                    <a:pt x="120" y="436"/>
                  </a:moveTo>
                  <a:cubicBezTo>
                    <a:pt x="119" y="436"/>
                    <a:pt x="119" y="437"/>
                    <a:pt x="119" y="438"/>
                  </a:cubicBezTo>
                  <a:cubicBezTo>
                    <a:pt x="118" y="437"/>
                    <a:pt x="118" y="436"/>
                    <a:pt x="119" y="435"/>
                  </a:cubicBezTo>
                  <a:cubicBezTo>
                    <a:pt x="119" y="435"/>
                    <a:pt x="120" y="436"/>
                    <a:pt x="120" y="436"/>
                  </a:cubicBezTo>
                  <a:close/>
                  <a:moveTo>
                    <a:pt x="121" y="432"/>
                  </a:moveTo>
                  <a:cubicBezTo>
                    <a:pt x="122" y="433"/>
                    <a:pt x="120" y="434"/>
                    <a:pt x="119" y="435"/>
                  </a:cubicBezTo>
                  <a:cubicBezTo>
                    <a:pt x="118" y="433"/>
                    <a:pt x="121" y="433"/>
                    <a:pt x="121" y="432"/>
                  </a:cubicBezTo>
                  <a:close/>
                  <a:moveTo>
                    <a:pt x="117" y="442"/>
                  </a:moveTo>
                  <a:cubicBezTo>
                    <a:pt x="116" y="443"/>
                    <a:pt x="116" y="444"/>
                    <a:pt x="116" y="445"/>
                  </a:cubicBezTo>
                  <a:cubicBezTo>
                    <a:pt x="114" y="443"/>
                    <a:pt x="117" y="440"/>
                    <a:pt x="118" y="439"/>
                  </a:cubicBezTo>
                  <a:cubicBezTo>
                    <a:pt x="120" y="439"/>
                    <a:pt x="117" y="441"/>
                    <a:pt x="117" y="442"/>
                  </a:cubicBezTo>
                  <a:close/>
                  <a:moveTo>
                    <a:pt x="114" y="467"/>
                  </a:moveTo>
                  <a:cubicBezTo>
                    <a:pt x="113" y="467"/>
                    <a:pt x="113" y="468"/>
                    <a:pt x="112" y="468"/>
                  </a:cubicBezTo>
                  <a:cubicBezTo>
                    <a:pt x="112" y="466"/>
                    <a:pt x="114" y="467"/>
                    <a:pt x="114" y="466"/>
                  </a:cubicBezTo>
                  <a:cubicBezTo>
                    <a:pt x="114" y="465"/>
                    <a:pt x="113" y="466"/>
                    <a:pt x="113" y="466"/>
                  </a:cubicBezTo>
                  <a:cubicBezTo>
                    <a:pt x="112" y="465"/>
                    <a:pt x="113" y="462"/>
                    <a:pt x="113" y="461"/>
                  </a:cubicBezTo>
                  <a:cubicBezTo>
                    <a:pt x="115" y="463"/>
                    <a:pt x="114" y="465"/>
                    <a:pt x="114" y="467"/>
                  </a:cubicBezTo>
                  <a:close/>
                  <a:moveTo>
                    <a:pt x="114" y="458"/>
                  </a:moveTo>
                  <a:cubicBezTo>
                    <a:pt x="114" y="459"/>
                    <a:pt x="113" y="455"/>
                    <a:pt x="114" y="455"/>
                  </a:cubicBezTo>
                  <a:cubicBezTo>
                    <a:pt x="115" y="456"/>
                    <a:pt x="114" y="458"/>
                    <a:pt x="114" y="458"/>
                  </a:cubicBezTo>
                  <a:close/>
                  <a:moveTo>
                    <a:pt x="115" y="455"/>
                  </a:moveTo>
                  <a:cubicBezTo>
                    <a:pt x="113" y="455"/>
                    <a:pt x="116" y="450"/>
                    <a:pt x="116" y="450"/>
                  </a:cubicBezTo>
                  <a:cubicBezTo>
                    <a:pt x="117" y="450"/>
                    <a:pt x="118" y="456"/>
                    <a:pt x="115" y="455"/>
                  </a:cubicBezTo>
                  <a:close/>
                  <a:moveTo>
                    <a:pt x="117" y="449"/>
                  </a:moveTo>
                  <a:cubicBezTo>
                    <a:pt x="116" y="448"/>
                    <a:pt x="116" y="447"/>
                    <a:pt x="117" y="446"/>
                  </a:cubicBezTo>
                  <a:cubicBezTo>
                    <a:pt x="118" y="446"/>
                    <a:pt x="118" y="446"/>
                    <a:pt x="118" y="445"/>
                  </a:cubicBezTo>
                  <a:cubicBezTo>
                    <a:pt x="117" y="444"/>
                    <a:pt x="117" y="445"/>
                    <a:pt x="118" y="443"/>
                  </a:cubicBezTo>
                  <a:cubicBezTo>
                    <a:pt x="119" y="443"/>
                    <a:pt x="118" y="442"/>
                    <a:pt x="119" y="442"/>
                  </a:cubicBezTo>
                  <a:cubicBezTo>
                    <a:pt x="119" y="441"/>
                    <a:pt x="119" y="441"/>
                    <a:pt x="120" y="440"/>
                  </a:cubicBezTo>
                  <a:cubicBezTo>
                    <a:pt x="120" y="439"/>
                    <a:pt x="121" y="438"/>
                    <a:pt x="121" y="436"/>
                  </a:cubicBezTo>
                  <a:cubicBezTo>
                    <a:pt x="122" y="436"/>
                    <a:pt x="122" y="435"/>
                    <a:pt x="123" y="435"/>
                  </a:cubicBezTo>
                  <a:cubicBezTo>
                    <a:pt x="124" y="433"/>
                    <a:pt x="124" y="432"/>
                    <a:pt x="124" y="431"/>
                  </a:cubicBezTo>
                  <a:cubicBezTo>
                    <a:pt x="124" y="432"/>
                    <a:pt x="123" y="431"/>
                    <a:pt x="123" y="431"/>
                  </a:cubicBezTo>
                  <a:cubicBezTo>
                    <a:pt x="122" y="431"/>
                    <a:pt x="121" y="432"/>
                    <a:pt x="121" y="431"/>
                  </a:cubicBezTo>
                  <a:cubicBezTo>
                    <a:pt x="121" y="431"/>
                    <a:pt x="121" y="431"/>
                    <a:pt x="121" y="430"/>
                  </a:cubicBezTo>
                  <a:cubicBezTo>
                    <a:pt x="121" y="430"/>
                    <a:pt x="118" y="428"/>
                    <a:pt x="118" y="428"/>
                  </a:cubicBezTo>
                  <a:cubicBezTo>
                    <a:pt x="118" y="428"/>
                    <a:pt x="121" y="428"/>
                    <a:pt x="121" y="427"/>
                  </a:cubicBezTo>
                  <a:cubicBezTo>
                    <a:pt x="121" y="427"/>
                    <a:pt x="121" y="427"/>
                    <a:pt x="122" y="426"/>
                  </a:cubicBezTo>
                  <a:cubicBezTo>
                    <a:pt x="122" y="426"/>
                    <a:pt x="122" y="426"/>
                    <a:pt x="122" y="426"/>
                  </a:cubicBezTo>
                  <a:cubicBezTo>
                    <a:pt x="122" y="425"/>
                    <a:pt x="122" y="425"/>
                    <a:pt x="122" y="424"/>
                  </a:cubicBezTo>
                  <a:cubicBezTo>
                    <a:pt x="123" y="423"/>
                    <a:pt x="123" y="422"/>
                    <a:pt x="124" y="420"/>
                  </a:cubicBezTo>
                  <a:cubicBezTo>
                    <a:pt x="124" y="420"/>
                    <a:pt x="125" y="419"/>
                    <a:pt x="125" y="419"/>
                  </a:cubicBezTo>
                  <a:cubicBezTo>
                    <a:pt x="125" y="418"/>
                    <a:pt x="126" y="418"/>
                    <a:pt x="126" y="417"/>
                  </a:cubicBezTo>
                  <a:cubicBezTo>
                    <a:pt x="126" y="416"/>
                    <a:pt x="126" y="415"/>
                    <a:pt x="127" y="414"/>
                  </a:cubicBezTo>
                  <a:cubicBezTo>
                    <a:pt x="127" y="414"/>
                    <a:pt x="128" y="414"/>
                    <a:pt x="128" y="413"/>
                  </a:cubicBezTo>
                  <a:cubicBezTo>
                    <a:pt x="128" y="413"/>
                    <a:pt x="129" y="413"/>
                    <a:pt x="129" y="413"/>
                  </a:cubicBezTo>
                  <a:cubicBezTo>
                    <a:pt x="129" y="412"/>
                    <a:pt x="129" y="411"/>
                    <a:pt x="130" y="411"/>
                  </a:cubicBezTo>
                  <a:cubicBezTo>
                    <a:pt x="130" y="410"/>
                    <a:pt x="130" y="410"/>
                    <a:pt x="130" y="410"/>
                  </a:cubicBezTo>
                  <a:cubicBezTo>
                    <a:pt x="130" y="410"/>
                    <a:pt x="130" y="409"/>
                    <a:pt x="130" y="409"/>
                  </a:cubicBezTo>
                  <a:cubicBezTo>
                    <a:pt x="130" y="409"/>
                    <a:pt x="131" y="409"/>
                    <a:pt x="131" y="409"/>
                  </a:cubicBezTo>
                  <a:cubicBezTo>
                    <a:pt x="131" y="408"/>
                    <a:pt x="131" y="408"/>
                    <a:pt x="131" y="407"/>
                  </a:cubicBezTo>
                  <a:cubicBezTo>
                    <a:pt x="131" y="407"/>
                    <a:pt x="131" y="407"/>
                    <a:pt x="132" y="407"/>
                  </a:cubicBezTo>
                  <a:cubicBezTo>
                    <a:pt x="132" y="406"/>
                    <a:pt x="133" y="405"/>
                    <a:pt x="133" y="403"/>
                  </a:cubicBezTo>
                  <a:cubicBezTo>
                    <a:pt x="133" y="403"/>
                    <a:pt x="133" y="403"/>
                    <a:pt x="133" y="403"/>
                  </a:cubicBezTo>
                  <a:cubicBezTo>
                    <a:pt x="134" y="402"/>
                    <a:pt x="135" y="402"/>
                    <a:pt x="135" y="402"/>
                  </a:cubicBezTo>
                  <a:cubicBezTo>
                    <a:pt x="136" y="402"/>
                    <a:pt x="136" y="402"/>
                    <a:pt x="136" y="402"/>
                  </a:cubicBezTo>
                  <a:cubicBezTo>
                    <a:pt x="136" y="404"/>
                    <a:pt x="135" y="404"/>
                    <a:pt x="134" y="406"/>
                  </a:cubicBezTo>
                  <a:cubicBezTo>
                    <a:pt x="134" y="406"/>
                    <a:pt x="134" y="407"/>
                    <a:pt x="134" y="408"/>
                  </a:cubicBezTo>
                  <a:cubicBezTo>
                    <a:pt x="134" y="408"/>
                    <a:pt x="133" y="408"/>
                    <a:pt x="133" y="408"/>
                  </a:cubicBezTo>
                  <a:cubicBezTo>
                    <a:pt x="133" y="409"/>
                    <a:pt x="133" y="409"/>
                    <a:pt x="132" y="410"/>
                  </a:cubicBezTo>
                  <a:cubicBezTo>
                    <a:pt x="132" y="410"/>
                    <a:pt x="132" y="412"/>
                    <a:pt x="131" y="413"/>
                  </a:cubicBezTo>
                  <a:cubicBezTo>
                    <a:pt x="131" y="414"/>
                    <a:pt x="130" y="415"/>
                    <a:pt x="130" y="416"/>
                  </a:cubicBezTo>
                  <a:cubicBezTo>
                    <a:pt x="129" y="416"/>
                    <a:pt x="129" y="419"/>
                    <a:pt x="127" y="418"/>
                  </a:cubicBezTo>
                  <a:cubicBezTo>
                    <a:pt x="126" y="420"/>
                    <a:pt x="126" y="422"/>
                    <a:pt x="126" y="423"/>
                  </a:cubicBezTo>
                  <a:cubicBezTo>
                    <a:pt x="126" y="424"/>
                    <a:pt x="125" y="424"/>
                    <a:pt x="125" y="425"/>
                  </a:cubicBezTo>
                  <a:cubicBezTo>
                    <a:pt x="125" y="425"/>
                    <a:pt x="125" y="425"/>
                    <a:pt x="125" y="425"/>
                  </a:cubicBezTo>
                  <a:cubicBezTo>
                    <a:pt x="125" y="425"/>
                    <a:pt x="124" y="426"/>
                    <a:pt x="124" y="426"/>
                  </a:cubicBezTo>
                  <a:cubicBezTo>
                    <a:pt x="123" y="426"/>
                    <a:pt x="123" y="427"/>
                    <a:pt x="122" y="428"/>
                  </a:cubicBezTo>
                  <a:cubicBezTo>
                    <a:pt x="122" y="429"/>
                    <a:pt x="123" y="428"/>
                    <a:pt x="123" y="429"/>
                  </a:cubicBezTo>
                  <a:cubicBezTo>
                    <a:pt x="123" y="429"/>
                    <a:pt x="124" y="430"/>
                    <a:pt x="125" y="431"/>
                  </a:cubicBezTo>
                  <a:cubicBezTo>
                    <a:pt x="125" y="430"/>
                    <a:pt x="125" y="430"/>
                    <a:pt x="125" y="429"/>
                  </a:cubicBezTo>
                  <a:cubicBezTo>
                    <a:pt x="126" y="430"/>
                    <a:pt x="126" y="432"/>
                    <a:pt x="125" y="433"/>
                  </a:cubicBezTo>
                  <a:cubicBezTo>
                    <a:pt x="125" y="433"/>
                    <a:pt x="124" y="433"/>
                    <a:pt x="124" y="434"/>
                  </a:cubicBezTo>
                  <a:cubicBezTo>
                    <a:pt x="123" y="436"/>
                    <a:pt x="123" y="439"/>
                    <a:pt x="122" y="441"/>
                  </a:cubicBezTo>
                  <a:cubicBezTo>
                    <a:pt x="122" y="442"/>
                    <a:pt x="122" y="442"/>
                    <a:pt x="122" y="442"/>
                  </a:cubicBezTo>
                  <a:cubicBezTo>
                    <a:pt x="121" y="442"/>
                    <a:pt x="121" y="442"/>
                    <a:pt x="121" y="443"/>
                  </a:cubicBezTo>
                  <a:cubicBezTo>
                    <a:pt x="120" y="444"/>
                    <a:pt x="120" y="445"/>
                    <a:pt x="119" y="447"/>
                  </a:cubicBezTo>
                  <a:cubicBezTo>
                    <a:pt x="118" y="448"/>
                    <a:pt x="118" y="449"/>
                    <a:pt x="117" y="449"/>
                  </a:cubicBezTo>
                  <a:close/>
                  <a:moveTo>
                    <a:pt x="125" y="427"/>
                  </a:moveTo>
                  <a:cubicBezTo>
                    <a:pt x="124" y="427"/>
                    <a:pt x="125" y="426"/>
                    <a:pt x="125" y="426"/>
                  </a:cubicBezTo>
                  <a:cubicBezTo>
                    <a:pt x="126" y="426"/>
                    <a:pt x="125" y="427"/>
                    <a:pt x="125" y="427"/>
                  </a:cubicBezTo>
                  <a:close/>
                  <a:moveTo>
                    <a:pt x="142" y="487"/>
                  </a:moveTo>
                  <a:cubicBezTo>
                    <a:pt x="142" y="486"/>
                    <a:pt x="143" y="486"/>
                    <a:pt x="143" y="485"/>
                  </a:cubicBezTo>
                  <a:cubicBezTo>
                    <a:pt x="143" y="484"/>
                    <a:pt x="142" y="485"/>
                    <a:pt x="143" y="483"/>
                  </a:cubicBezTo>
                  <a:cubicBezTo>
                    <a:pt x="142" y="483"/>
                    <a:pt x="143" y="483"/>
                    <a:pt x="143" y="482"/>
                  </a:cubicBezTo>
                  <a:cubicBezTo>
                    <a:pt x="143" y="482"/>
                    <a:pt x="143" y="481"/>
                    <a:pt x="144" y="481"/>
                  </a:cubicBezTo>
                  <a:cubicBezTo>
                    <a:pt x="144" y="479"/>
                    <a:pt x="144" y="477"/>
                    <a:pt x="145" y="476"/>
                  </a:cubicBezTo>
                  <a:cubicBezTo>
                    <a:pt x="145" y="474"/>
                    <a:pt x="145" y="474"/>
                    <a:pt x="145" y="474"/>
                  </a:cubicBezTo>
                  <a:cubicBezTo>
                    <a:pt x="146" y="473"/>
                    <a:pt x="146" y="473"/>
                    <a:pt x="147" y="473"/>
                  </a:cubicBezTo>
                  <a:cubicBezTo>
                    <a:pt x="147" y="473"/>
                    <a:pt x="148" y="473"/>
                    <a:pt x="148" y="472"/>
                  </a:cubicBezTo>
                  <a:cubicBezTo>
                    <a:pt x="148" y="472"/>
                    <a:pt x="149" y="471"/>
                    <a:pt x="149" y="469"/>
                  </a:cubicBezTo>
                  <a:cubicBezTo>
                    <a:pt x="150" y="468"/>
                    <a:pt x="150" y="466"/>
                    <a:pt x="151" y="467"/>
                  </a:cubicBezTo>
                  <a:cubicBezTo>
                    <a:pt x="152" y="467"/>
                    <a:pt x="153" y="468"/>
                    <a:pt x="154" y="468"/>
                  </a:cubicBezTo>
                  <a:cubicBezTo>
                    <a:pt x="154" y="470"/>
                    <a:pt x="152" y="468"/>
                    <a:pt x="152" y="469"/>
                  </a:cubicBezTo>
                  <a:cubicBezTo>
                    <a:pt x="151" y="469"/>
                    <a:pt x="151" y="470"/>
                    <a:pt x="151" y="470"/>
                  </a:cubicBezTo>
                  <a:cubicBezTo>
                    <a:pt x="150" y="470"/>
                    <a:pt x="150" y="471"/>
                    <a:pt x="150" y="471"/>
                  </a:cubicBezTo>
                  <a:cubicBezTo>
                    <a:pt x="149" y="471"/>
                    <a:pt x="150" y="472"/>
                    <a:pt x="149" y="472"/>
                  </a:cubicBezTo>
                  <a:cubicBezTo>
                    <a:pt x="149" y="472"/>
                    <a:pt x="149" y="472"/>
                    <a:pt x="149" y="472"/>
                  </a:cubicBezTo>
                  <a:cubicBezTo>
                    <a:pt x="149" y="472"/>
                    <a:pt x="149" y="473"/>
                    <a:pt x="149" y="473"/>
                  </a:cubicBezTo>
                  <a:cubicBezTo>
                    <a:pt x="149" y="473"/>
                    <a:pt x="149" y="473"/>
                    <a:pt x="149" y="475"/>
                  </a:cubicBezTo>
                  <a:cubicBezTo>
                    <a:pt x="149" y="475"/>
                    <a:pt x="149" y="476"/>
                    <a:pt x="149" y="476"/>
                  </a:cubicBezTo>
                  <a:cubicBezTo>
                    <a:pt x="149" y="476"/>
                    <a:pt x="148" y="476"/>
                    <a:pt x="148" y="476"/>
                  </a:cubicBezTo>
                  <a:cubicBezTo>
                    <a:pt x="148" y="476"/>
                    <a:pt x="148" y="476"/>
                    <a:pt x="148" y="476"/>
                  </a:cubicBezTo>
                  <a:cubicBezTo>
                    <a:pt x="148" y="477"/>
                    <a:pt x="148" y="477"/>
                    <a:pt x="148" y="478"/>
                  </a:cubicBezTo>
                  <a:cubicBezTo>
                    <a:pt x="148" y="478"/>
                    <a:pt x="147" y="479"/>
                    <a:pt x="148" y="480"/>
                  </a:cubicBezTo>
                  <a:cubicBezTo>
                    <a:pt x="147" y="481"/>
                    <a:pt x="147" y="481"/>
                    <a:pt x="146" y="481"/>
                  </a:cubicBezTo>
                  <a:cubicBezTo>
                    <a:pt x="145" y="484"/>
                    <a:pt x="145" y="487"/>
                    <a:pt x="143" y="489"/>
                  </a:cubicBezTo>
                  <a:cubicBezTo>
                    <a:pt x="142" y="489"/>
                    <a:pt x="142" y="488"/>
                    <a:pt x="142" y="487"/>
                  </a:cubicBezTo>
                  <a:close/>
                  <a:moveTo>
                    <a:pt x="151" y="477"/>
                  </a:moveTo>
                  <a:cubicBezTo>
                    <a:pt x="150" y="477"/>
                    <a:pt x="150" y="476"/>
                    <a:pt x="150" y="474"/>
                  </a:cubicBezTo>
                  <a:cubicBezTo>
                    <a:pt x="152" y="474"/>
                    <a:pt x="151" y="476"/>
                    <a:pt x="151" y="477"/>
                  </a:cubicBezTo>
                  <a:close/>
                  <a:moveTo>
                    <a:pt x="148" y="594"/>
                  </a:moveTo>
                  <a:cubicBezTo>
                    <a:pt x="148" y="594"/>
                    <a:pt x="148" y="594"/>
                    <a:pt x="148" y="595"/>
                  </a:cubicBezTo>
                  <a:cubicBezTo>
                    <a:pt x="148" y="595"/>
                    <a:pt x="148" y="595"/>
                    <a:pt x="148" y="596"/>
                  </a:cubicBezTo>
                  <a:cubicBezTo>
                    <a:pt x="148" y="596"/>
                    <a:pt x="148" y="597"/>
                    <a:pt x="148" y="598"/>
                  </a:cubicBezTo>
                  <a:cubicBezTo>
                    <a:pt x="148" y="598"/>
                    <a:pt x="148" y="599"/>
                    <a:pt x="148" y="599"/>
                  </a:cubicBezTo>
                  <a:cubicBezTo>
                    <a:pt x="147" y="600"/>
                    <a:pt x="147" y="600"/>
                    <a:pt x="147" y="600"/>
                  </a:cubicBezTo>
                  <a:cubicBezTo>
                    <a:pt x="147" y="600"/>
                    <a:pt x="147" y="599"/>
                    <a:pt x="147" y="599"/>
                  </a:cubicBezTo>
                  <a:cubicBezTo>
                    <a:pt x="146" y="599"/>
                    <a:pt x="147" y="598"/>
                    <a:pt x="147" y="598"/>
                  </a:cubicBezTo>
                  <a:cubicBezTo>
                    <a:pt x="147" y="597"/>
                    <a:pt x="147" y="597"/>
                    <a:pt x="147" y="597"/>
                  </a:cubicBezTo>
                  <a:cubicBezTo>
                    <a:pt x="146" y="597"/>
                    <a:pt x="146" y="597"/>
                    <a:pt x="146" y="596"/>
                  </a:cubicBezTo>
                  <a:cubicBezTo>
                    <a:pt x="146" y="596"/>
                    <a:pt x="146" y="595"/>
                    <a:pt x="146" y="595"/>
                  </a:cubicBezTo>
                  <a:cubicBezTo>
                    <a:pt x="146" y="593"/>
                    <a:pt x="146" y="592"/>
                    <a:pt x="146" y="591"/>
                  </a:cubicBezTo>
                  <a:cubicBezTo>
                    <a:pt x="146" y="590"/>
                    <a:pt x="145" y="590"/>
                    <a:pt x="146" y="590"/>
                  </a:cubicBezTo>
                  <a:cubicBezTo>
                    <a:pt x="146" y="590"/>
                    <a:pt x="147" y="589"/>
                    <a:pt x="147" y="589"/>
                  </a:cubicBezTo>
                  <a:cubicBezTo>
                    <a:pt x="147" y="589"/>
                    <a:pt x="147" y="588"/>
                    <a:pt x="147" y="588"/>
                  </a:cubicBezTo>
                  <a:cubicBezTo>
                    <a:pt x="147" y="587"/>
                    <a:pt x="146" y="586"/>
                    <a:pt x="146" y="585"/>
                  </a:cubicBezTo>
                  <a:cubicBezTo>
                    <a:pt x="146" y="586"/>
                    <a:pt x="146" y="586"/>
                    <a:pt x="146" y="586"/>
                  </a:cubicBezTo>
                  <a:cubicBezTo>
                    <a:pt x="145" y="586"/>
                    <a:pt x="145" y="587"/>
                    <a:pt x="145" y="587"/>
                  </a:cubicBezTo>
                  <a:cubicBezTo>
                    <a:pt x="144" y="587"/>
                    <a:pt x="144" y="586"/>
                    <a:pt x="144" y="586"/>
                  </a:cubicBezTo>
                  <a:cubicBezTo>
                    <a:pt x="144" y="586"/>
                    <a:pt x="142" y="586"/>
                    <a:pt x="142" y="585"/>
                  </a:cubicBezTo>
                  <a:cubicBezTo>
                    <a:pt x="142" y="585"/>
                    <a:pt x="143" y="584"/>
                    <a:pt x="143" y="584"/>
                  </a:cubicBezTo>
                  <a:cubicBezTo>
                    <a:pt x="143" y="584"/>
                    <a:pt x="143" y="583"/>
                    <a:pt x="143" y="583"/>
                  </a:cubicBezTo>
                  <a:cubicBezTo>
                    <a:pt x="143" y="583"/>
                    <a:pt x="143" y="583"/>
                    <a:pt x="143" y="583"/>
                  </a:cubicBezTo>
                  <a:cubicBezTo>
                    <a:pt x="143" y="582"/>
                    <a:pt x="143" y="582"/>
                    <a:pt x="143" y="581"/>
                  </a:cubicBezTo>
                  <a:cubicBezTo>
                    <a:pt x="143" y="580"/>
                    <a:pt x="143" y="579"/>
                    <a:pt x="143" y="578"/>
                  </a:cubicBezTo>
                  <a:cubicBezTo>
                    <a:pt x="143" y="578"/>
                    <a:pt x="143" y="577"/>
                    <a:pt x="143" y="577"/>
                  </a:cubicBezTo>
                  <a:cubicBezTo>
                    <a:pt x="143" y="576"/>
                    <a:pt x="143" y="576"/>
                    <a:pt x="143" y="575"/>
                  </a:cubicBezTo>
                  <a:cubicBezTo>
                    <a:pt x="143" y="575"/>
                    <a:pt x="143" y="574"/>
                    <a:pt x="143" y="573"/>
                  </a:cubicBezTo>
                  <a:cubicBezTo>
                    <a:pt x="143" y="573"/>
                    <a:pt x="143" y="573"/>
                    <a:pt x="143" y="572"/>
                  </a:cubicBezTo>
                  <a:cubicBezTo>
                    <a:pt x="143" y="572"/>
                    <a:pt x="144" y="572"/>
                    <a:pt x="144" y="571"/>
                  </a:cubicBezTo>
                  <a:cubicBezTo>
                    <a:pt x="144" y="571"/>
                    <a:pt x="143" y="570"/>
                    <a:pt x="144" y="570"/>
                  </a:cubicBezTo>
                  <a:cubicBezTo>
                    <a:pt x="144" y="570"/>
                    <a:pt x="144" y="569"/>
                    <a:pt x="144" y="569"/>
                  </a:cubicBezTo>
                  <a:cubicBezTo>
                    <a:pt x="144" y="569"/>
                    <a:pt x="143" y="569"/>
                    <a:pt x="143" y="568"/>
                  </a:cubicBezTo>
                  <a:cubicBezTo>
                    <a:pt x="143" y="568"/>
                    <a:pt x="144" y="568"/>
                    <a:pt x="144" y="568"/>
                  </a:cubicBezTo>
                  <a:cubicBezTo>
                    <a:pt x="144" y="568"/>
                    <a:pt x="143" y="567"/>
                    <a:pt x="143" y="567"/>
                  </a:cubicBezTo>
                  <a:cubicBezTo>
                    <a:pt x="143" y="567"/>
                    <a:pt x="144" y="567"/>
                    <a:pt x="144" y="567"/>
                  </a:cubicBezTo>
                  <a:cubicBezTo>
                    <a:pt x="143" y="566"/>
                    <a:pt x="144" y="565"/>
                    <a:pt x="143" y="564"/>
                  </a:cubicBezTo>
                  <a:cubicBezTo>
                    <a:pt x="143" y="564"/>
                    <a:pt x="143" y="563"/>
                    <a:pt x="143" y="563"/>
                  </a:cubicBezTo>
                  <a:cubicBezTo>
                    <a:pt x="144" y="563"/>
                    <a:pt x="144" y="562"/>
                    <a:pt x="144" y="562"/>
                  </a:cubicBezTo>
                  <a:cubicBezTo>
                    <a:pt x="145" y="562"/>
                    <a:pt x="145" y="562"/>
                    <a:pt x="145" y="562"/>
                  </a:cubicBezTo>
                  <a:cubicBezTo>
                    <a:pt x="146" y="563"/>
                    <a:pt x="145" y="564"/>
                    <a:pt x="145" y="565"/>
                  </a:cubicBezTo>
                  <a:cubicBezTo>
                    <a:pt x="145" y="565"/>
                    <a:pt x="145" y="566"/>
                    <a:pt x="145" y="567"/>
                  </a:cubicBezTo>
                  <a:cubicBezTo>
                    <a:pt x="145" y="567"/>
                    <a:pt x="145" y="567"/>
                    <a:pt x="145" y="567"/>
                  </a:cubicBezTo>
                  <a:cubicBezTo>
                    <a:pt x="145" y="567"/>
                    <a:pt x="145" y="568"/>
                    <a:pt x="145" y="568"/>
                  </a:cubicBezTo>
                  <a:cubicBezTo>
                    <a:pt x="145" y="569"/>
                    <a:pt x="145" y="570"/>
                    <a:pt x="145" y="571"/>
                  </a:cubicBezTo>
                  <a:cubicBezTo>
                    <a:pt x="145" y="572"/>
                    <a:pt x="145" y="573"/>
                    <a:pt x="146" y="573"/>
                  </a:cubicBezTo>
                  <a:cubicBezTo>
                    <a:pt x="145" y="574"/>
                    <a:pt x="145" y="575"/>
                    <a:pt x="144" y="576"/>
                  </a:cubicBezTo>
                  <a:cubicBezTo>
                    <a:pt x="144" y="577"/>
                    <a:pt x="145" y="578"/>
                    <a:pt x="145" y="579"/>
                  </a:cubicBezTo>
                  <a:cubicBezTo>
                    <a:pt x="145" y="580"/>
                    <a:pt x="145" y="580"/>
                    <a:pt x="145" y="581"/>
                  </a:cubicBezTo>
                  <a:cubicBezTo>
                    <a:pt x="145" y="581"/>
                    <a:pt x="145" y="581"/>
                    <a:pt x="145" y="581"/>
                  </a:cubicBezTo>
                  <a:cubicBezTo>
                    <a:pt x="145" y="581"/>
                    <a:pt x="145" y="582"/>
                    <a:pt x="145" y="582"/>
                  </a:cubicBezTo>
                  <a:cubicBezTo>
                    <a:pt x="144" y="582"/>
                    <a:pt x="144" y="583"/>
                    <a:pt x="144" y="584"/>
                  </a:cubicBezTo>
                  <a:cubicBezTo>
                    <a:pt x="144" y="585"/>
                    <a:pt x="145" y="584"/>
                    <a:pt x="145" y="584"/>
                  </a:cubicBezTo>
                  <a:cubicBezTo>
                    <a:pt x="145" y="585"/>
                    <a:pt x="146" y="585"/>
                    <a:pt x="146" y="585"/>
                  </a:cubicBezTo>
                  <a:cubicBezTo>
                    <a:pt x="146" y="585"/>
                    <a:pt x="146" y="584"/>
                    <a:pt x="146" y="584"/>
                  </a:cubicBezTo>
                  <a:cubicBezTo>
                    <a:pt x="147" y="584"/>
                    <a:pt x="148" y="585"/>
                    <a:pt x="148" y="586"/>
                  </a:cubicBezTo>
                  <a:cubicBezTo>
                    <a:pt x="148" y="586"/>
                    <a:pt x="147" y="587"/>
                    <a:pt x="147" y="587"/>
                  </a:cubicBezTo>
                  <a:cubicBezTo>
                    <a:pt x="147" y="589"/>
                    <a:pt x="149" y="591"/>
                    <a:pt x="148" y="593"/>
                  </a:cubicBezTo>
                  <a:cubicBezTo>
                    <a:pt x="148" y="593"/>
                    <a:pt x="149" y="593"/>
                    <a:pt x="148" y="594"/>
                  </a:cubicBezTo>
                  <a:close/>
                  <a:moveTo>
                    <a:pt x="149" y="557"/>
                  </a:moveTo>
                  <a:cubicBezTo>
                    <a:pt x="148" y="558"/>
                    <a:pt x="149" y="560"/>
                    <a:pt x="148" y="561"/>
                  </a:cubicBezTo>
                  <a:cubicBezTo>
                    <a:pt x="148" y="562"/>
                    <a:pt x="148" y="563"/>
                    <a:pt x="147" y="563"/>
                  </a:cubicBezTo>
                  <a:cubicBezTo>
                    <a:pt x="146" y="562"/>
                    <a:pt x="146" y="562"/>
                    <a:pt x="147" y="561"/>
                  </a:cubicBezTo>
                  <a:cubicBezTo>
                    <a:pt x="147" y="561"/>
                    <a:pt x="148" y="560"/>
                    <a:pt x="147" y="560"/>
                  </a:cubicBezTo>
                  <a:cubicBezTo>
                    <a:pt x="146" y="559"/>
                    <a:pt x="147" y="560"/>
                    <a:pt x="147" y="558"/>
                  </a:cubicBezTo>
                  <a:cubicBezTo>
                    <a:pt x="147" y="558"/>
                    <a:pt x="147" y="558"/>
                    <a:pt x="147" y="557"/>
                  </a:cubicBezTo>
                  <a:cubicBezTo>
                    <a:pt x="147" y="557"/>
                    <a:pt x="147" y="556"/>
                    <a:pt x="147" y="556"/>
                  </a:cubicBezTo>
                  <a:cubicBezTo>
                    <a:pt x="147" y="555"/>
                    <a:pt x="147" y="554"/>
                    <a:pt x="147" y="553"/>
                  </a:cubicBezTo>
                  <a:cubicBezTo>
                    <a:pt x="148" y="552"/>
                    <a:pt x="148" y="552"/>
                    <a:pt x="149" y="551"/>
                  </a:cubicBezTo>
                  <a:cubicBezTo>
                    <a:pt x="148" y="550"/>
                    <a:pt x="148" y="549"/>
                    <a:pt x="148" y="548"/>
                  </a:cubicBezTo>
                  <a:cubicBezTo>
                    <a:pt x="148" y="549"/>
                    <a:pt x="148" y="549"/>
                    <a:pt x="147" y="549"/>
                  </a:cubicBezTo>
                  <a:cubicBezTo>
                    <a:pt x="147" y="549"/>
                    <a:pt x="146" y="550"/>
                    <a:pt x="146" y="549"/>
                  </a:cubicBezTo>
                  <a:cubicBezTo>
                    <a:pt x="146" y="549"/>
                    <a:pt x="146" y="549"/>
                    <a:pt x="146" y="549"/>
                  </a:cubicBezTo>
                  <a:cubicBezTo>
                    <a:pt x="146" y="548"/>
                    <a:pt x="144" y="548"/>
                    <a:pt x="144" y="548"/>
                  </a:cubicBezTo>
                  <a:cubicBezTo>
                    <a:pt x="144" y="547"/>
                    <a:pt x="145" y="547"/>
                    <a:pt x="145" y="546"/>
                  </a:cubicBezTo>
                  <a:cubicBezTo>
                    <a:pt x="145" y="546"/>
                    <a:pt x="145" y="546"/>
                    <a:pt x="145" y="546"/>
                  </a:cubicBezTo>
                  <a:cubicBezTo>
                    <a:pt x="146" y="545"/>
                    <a:pt x="146" y="545"/>
                    <a:pt x="146" y="545"/>
                  </a:cubicBezTo>
                  <a:cubicBezTo>
                    <a:pt x="146" y="545"/>
                    <a:pt x="145" y="544"/>
                    <a:pt x="145" y="544"/>
                  </a:cubicBezTo>
                  <a:cubicBezTo>
                    <a:pt x="146" y="543"/>
                    <a:pt x="146" y="542"/>
                    <a:pt x="146" y="541"/>
                  </a:cubicBezTo>
                  <a:cubicBezTo>
                    <a:pt x="146" y="540"/>
                    <a:pt x="146" y="540"/>
                    <a:pt x="146" y="539"/>
                  </a:cubicBezTo>
                  <a:cubicBezTo>
                    <a:pt x="146" y="539"/>
                    <a:pt x="147" y="539"/>
                    <a:pt x="147" y="538"/>
                  </a:cubicBezTo>
                  <a:cubicBezTo>
                    <a:pt x="147" y="537"/>
                    <a:pt x="147" y="537"/>
                    <a:pt x="147" y="536"/>
                  </a:cubicBezTo>
                  <a:cubicBezTo>
                    <a:pt x="147" y="536"/>
                    <a:pt x="147" y="535"/>
                    <a:pt x="147" y="535"/>
                  </a:cubicBezTo>
                  <a:cubicBezTo>
                    <a:pt x="147" y="535"/>
                    <a:pt x="148" y="534"/>
                    <a:pt x="148" y="534"/>
                  </a:cubicBezTo>
                  <a:cubicBezTo>
                    <a:pt x="148" y="534"/>
                    <a:pt x="148" y="533"/>
                    <a:pt x="148" y="532"/>
                  </a:cubicBezTo>
                  <a:cubicBezTo>
                    <a:pt x="148" y="532"/>
                    <a:pt x="148" y="532"/>
                    <a:pt x="148" y="532"/>
                  </a:cubicBezTo>
                  <a:cubicBezTo>
                    <a:pt x="148" y="532"/>
                    <a:pt x="148" y="532"/>
                    <a:pt x="148" y="531"/>
                  </a:cubicBezTo>
                  <a:cubicBezTo>
                    <a:pt x="148" y="531"/>
                    <a:pt x="148" y="531"/>
                    <a:pt x="148" y="531"/>
                  </a:cubicBezTo>
                  <a:cubicBezTo>
                    <a:pt x="148" y="531"/>
                    <a:pt x="148" y="530"/>
                    <a:pt x="148" y="530"/>
                  </a:cubicBezTo>
                  <a:cubicBezTo>
                    <a:pt x="148" y="530"/>
                    <a:pt x="149" y="530"/>
                    <a:pt x="149" y="529"/>
                  </a:cubicBezTo>
                  <a:cubicBezTo>
                    <a:pt x="149" y="529"/>
                    <a:pt x="149" y="528"/>
                    <a:pt x="149" y="527"/>
                  </a:cubicBezTo>
                  <a:cubicBezTo>
                    <a:pt x="149" y="527"/>
                    <a:pt x="149" y="526"/>
                    <a:pt x="149" y="526"/>
                  </a:cubicBezTo>
                  <a:cubicBezTo>
                    <a:pt x="149" y="526"/>
                    <a:pt x="150" y="525"/>
                    <a:pt x="150" y="525"/>
                  </a:cubicBezTo>
                  <a:cubicBezTo>
                    <a:pt x="150" y="525"/>
                    <a:pt x="151" y="525"/>
                    <a:pt x="151" y="525"/>
                  </a:cubicBezTo>
                  <a:cubicBezTo>
                    <a:pt x="151" y="526"/>
                    <a:pt x="150" y="527"/>
                    <a:pt x="150" y="528"/>
                  </a:cubicBezTo>
                  <a:cubicBezTo>
                    <a:pt x="150" y="528"/>
                    <a:pt x="150" y="529"/>
                    <a:pt x="150" y="530"/>
                  </a:cubicBezTo>
                  <a:cubicBezTo>
                    <a:pt x="150" y="530"/>
                    <a:pt x="150" y="530"/>
                    <a:pt x="150" y="530"/>
                  </a:cubicBezTo>
                  <a:cubicBezTo>
                    <a:pt x="150" y="530"/>
                    <a:pt x="150" y="531"/>
                    <a:pt x="150" y="531"/>
                  </a:cubicBezTo>
                  <a:cubicBezTo>
                    <a:pt x="149" y="532"/>
                    <a:pt x="150" y="533"/>
                    <a:pt x="150" y="534"/>
                  </a:cubicBezTo>
                  <a:cubicBezTo>
                    <a:pt x="149" y="535"/>
                    <a:pt x="149" y="536"/>
                    <a:pt x="149" y="537"/>
                  </a:cubicBezTo>
                  <a:cubicBezTo>
                    <a:pt x="148" y="537"/>
                    <a:pt x="149" y="538"/>
                    <a:pt x="147" y="538"/>
                  </a:cubicBezTo>
                  <a:cubicBezTo>
                    <a:pt x="147" y="540"/>
                    <a:pt x="148" y="541"/>
                    <a:pt x="148" y="542"/>
                  </a:cubicBezTo>
                  <a:cubicBezTo>
                    <a:pt x="148" y="543"/>
                    <a:pt x="148" y="543"/>
                    <a:pt x="148" y="544"/>
                  </a:cubicBezTo>
                  <a:cubicBezTo>
                    <a:pt x="148" y="544"/>
                    <a:pt x="147" y="544"/>
                    <a:pt x="147" y="544"/>
                  </a:cubicBezTo>
                  <a:cubicBezTo>
                    <a:pt x="147" y="544"/>
                    <a:pt x="148" y="545"/>
                    <a:pt x="148" y="545"/>
                  </a:cubicBezTo>
                  <a:cubicBezTo>
                    <a:pt x="147" y="545"/>
                    <a:pt x="146" y="546"/>
                    <a:pt x="146" y="547"/>
                  </a:cubicBezTo>
                  <a:cubicBezTo>
                    <a:pt x="146" y="548"/>
                    <a:pt x="147" y="546"/>
                    <a:pt x="147" y="547"/>
                  </a:cubicBezTo>
                  <a:cubicBezTo>
                    <a:pt x="147" y="547"/>
                    <a:pt x="148" y="548"/>
                    <a:pt x="148" y="548"/>
                  </a:cubicBezTo>
                  <a:cubicBezTo>
                    <a:pt x="148" y="548"/>
                    <a:pt x="148" y="547"/>
                    <a:pt x="149" y="547"/>
                  </a:cubicBezTo>
                  <a:cubicBezTo>
                    <a:pt x="149" y="547"/>
                    <a:pt x="150" y="549"/>
                    <a:pt x="150" y="549"/>
                  </a:cubicBezTo>
                  <a:cubicBezTo>
                    <a:pt x="150" y="549"/>
                    <a:pt x="149" y="550"/>
                    <a:pt x="149" y="550"/>
                  </a:cubicBezTo>
                  <a:cubicBezTo>
                    <a:pt x="149" y="552"/>
                    <a:pt x="150" y="555"/>
                    <a:pt x="149" y="556"/>
                  </a:cubicBezTo>
                  <a:cubicBezTo>
                    <a:pt x="149" y="556"/>
                    <a:pt x="149" y="557"/>
                    <a:pt x="149" y="557"/>
                  </a:cubicBezTo>
                  <a:cubicBezTo>
                    <a:pt x="149" y="557"/>
                    <a:pt x="149" y="557"/>
                    <a:pt x="149" y="557"/>
                  </a:cubicBezTo>
                  <a:close/>
                  <a:moveTo>
                    <a:pt x="154" y="631"/>
                  </a:moveTo>
                  <a:cubicBezTo>
                    <a:pt x="154" y="630"/>
                    <a:pt x="154" y="630"/>
                    <a:pt x="154" y="629"/>
                  </a:cubicBezTo>
                  <a:cubicBezTo>
                    <a:pt x="154" y="629"/>
                    <a:pt x="154" y="629"/>
                    <a:pt x="154" y="629"/>
                  </a:cubicBezTo>
                  <a:cubicBezTo>
                    <a:pt x="153" y="628"/>
                    <a:pt x="154" y="629"/>
                    <a:pt x="154" y="628"/>
                  </a:cubicBezTo>
                  <a:cubicBezTo>
                    <a:pt x="154" y="627"/>
                    <a:pt x="153" y="627"/>
                    <a:pt x="153" y="627"/>
                  </a:cubicBezTo>
                  <a:cubicBezTo>
                    <a:pt x="153" y="627"/>
                    <a:pt x="153" y="626"/>
                    <a:pt x="153" y="626"/>
                  </a:cubicBezTo>
                  <a:cubicBezTo>
                    <a:pt x="153" y="625"/>
                    <a:pt x="153" y="625"/>
                    <a:pt x="153" y="624"/>
                  </a:cubicBezTo>
                  <a:cubicBezTo>
                    <a:pt x="153" y="624"/>
                    <a:pt x="153" y="623"/>
                    <a:pt x="153" y="623"/>
                  </a:cubicBezTo>
                  <a:cubicBezTo>
                    <a:pt x="153" y="622"/>
                    <a:pt x="153" y="621"/>
                    <a:pt x="153" y="621"/>
                  </a:cubicBezTo>
                  <a:cubicBezTo>
                    <a:pt x="153" y="621"/>
                    <a:pt x="152" y="621"/>
                    <a:pt x="152" y="621"/>
                  </a:cubicBezTo>
                  <a:cubicBezTo>
                    <a:pt x="152" y="622"/>
                    <a:pt x="152" y="622"/>
                    <a:pt x="151" y="622"/>
                  </a:cubicBezTo>
                  <a:cubicBezTo>
                    <a:pt x="151" y="622"/>
                    <a:pt x="151" y="622"/>
                    <a:pt x="151" y="621"/>
                  </a:cubicBezTo>
                  <a:cubicBezTo>
                    <a:pt x="151" y="621"/>
                    <a:pt x="150" y="622"/>
                    <a:pt x="150" y="621"/>
                  </a:cubicBezTo>
                  <a:cubicBezTo>
                    <a:pt x="150" y="621"/>
                    <a:pt x="150" y="621"/>
                    <a:pt x="150" y="620"/>
                  </a:cubicBezTo>
                  <a:cubicBezTo>
                    <a:pt x="150" y="620"/>
                    <a:pt x="150" y="620"/>
                    <a:pt x="150" y="620"/>
                  </a:cubicBezTo>
                  <a:cubicBezTo>
                    <a:pt x="150" y="619"/>
                    <a:pt x="150" y="619"/>
                    <a:pt x="150" y="619"/>
                  </a:cubicBezTo>
                  <a:cubicBezTo>
                    <a:pt x="150" y="619"/>
                    <a:pt x="150" y="619"/>
                    <a:pt x="150" y="618"/>
                  </a:cubicBezTo>
                  <a:cubicBezTo>
                    <a:pt x="150" y="618"/>
                    <a:pt x="150" y="617"/>
                    <a:pt x="150" y="616"/>
                  </a:cubicBezTo>
                  <a:cubicBezTo>
                    <a:pt x="150" y="616"/>
                    <a:pt x="150" y="616"/>
                    <a:pt x="150" y="615"/>
                  </a:cubicBezTo>
                  <a:cubicBezTo>
                    <a:pt x="150" y="615"/>
                    <a:pt x="150" y="615"/>
                    <a:pt x="150" y="614"/>
                  </a:cubicBezTo>
                  <a:cubicBezTo>
                    <a:pt x="150" y="614"/>
                    <a:pt x="149" y="613"/>
                    <a:pt x="149" y="613"/>
                  </a:cubicBezTo>
                  <a:cubicBezTo>
                    <a:pt x="149" y="613"/>
                    <a:pt x="149" y="612"/>
                    <a:pt x="150" y="612"/>
                  </a:cubicBezTo>
                  <a:cubicBezTo>
                    <a:pt x="150" y="612"/>
                    <a:pt x="150" y="612"/>
                    <a:pt x="150" y="612"/>
                  </a:cubicBezTo>
                  <a:cubicBezTo>
                    <a:pt x="150" y="611"/>
                    <a:pt x="150" y="611"/>
                    <a:pt x="150" y="611"/>
                  </a:cubicBezTo>
                  <a:cubicBezTo>
                    <a:pt x="150" y="610"/>
                    <a:pt x="150" y="610"/>
                    <a:pt x="150" y="610"/>
                  </a:cubicBezTo>
                  <a:cubicBezTo>
                    <a:pt x="150" y="610"/>
                    <a:pt x="149" y="610"/>
                    <a:pt x="149" y="610"/>
                  </a:cubicBezTo>
                  <a:cubicBezTo>
                    <a:pt x="149" y="610"/>
                    <a:pt x="150" y="610"/>
                    <a:pt x="149" y="609"/>
                  </a:cubicBezTo>
                  <a:cubicBezTo>
                    <a:pt x="149" y="609"/>
                    <a:pt x="149" y="609"/>
                    <a:pt x="149" y="609"/>
                  </a:cubicBezTo>
                  <a:cubicBezTo>
                    <a:pt x="149" y="609"/>
                    <a:pt x="149" y="609"/>
                    <a:pt x="149" y="608"/>
                  </a:cubicBezTo>
                  <a:cubicBezTo>
                    <a:pt x="149" y="608"/>
                    <a:pt x="149" y="607"/>
                    <a:pt x="149" y="606"/>
                  </a:cubicBezTo>
                  <a:cubicBezTo>
                    <a:pt x="149" y="606"/>
                    <a:pt x="149" y="606"/>
                    <a:pt x="149" y="606"/>
                  </a:cubicBezTo>
                  <a:cubicBezTo>
                    <a:pt x="149" y="606"/>
                    <a:pt x="149" y="606"/>
                    <a:pt x="150" y="605"/>
                  </a:cubicBezTo>
                  <a:cubicBezTo>
                    <a:pt x="150" y="605"/>
                    <a:pt x="150" y="605"/>
                    <a:pt x="150" y="605"/>
                  </a:cubicBezTo>
                  <a:cubicBezTo>
                    <a:pt x="150" y="606"/>
                    <a:pt x="150" y="606"/>
                    <a:pt x="150" y="607"/>
                  </a:cubicBezTo>
                  <a:cubicBezTo>
                    <a:pt x="150" y="607"/>
                    <a:pt x="151" y="608"/>
                    <a:pt x="151" y="608"/>
                  </a:cubicBezTo>
                  <a:cubicBezTo>
                    <a:pt x="151" y="608"/>
                    <a:pt x="150" y="608"/>
                    <a:pt x="150" y="608"/>
                  </a:cubicBezTo>
                  <a:cubicBezTo>
                    <a:pt x="150" y="609"/>
                    <a:pt x="150" y="609"/>
                    <a:pt x="150" y="610"/>
                  </a:cubicBezTo>
                  <a:cubicBezTo>
                    <a:pt x="150" y="610"/>
                    <a:pt x="151" y="611"/>
                    <a:pt x="151" y="611"/>
                  </a:cubicBezTo>
                  <a:cubicBezTo>
                    <a:pt x="151" y="612"/>
                    <a:pt x="151" y="612"/>
                    <a:pt x="151" y="613"/>
                  </a:cubicBezTo>
                  <a:cubicBezTo>
                    <a:pt x="151" y="613"/>
                    <a:pt x="151" y="614"/>
                    <a:pt x="150" y="614"/>
                  </a:cubicBezTo>
                  <a:cubicBezTo>
                    <a:pt x="151" y="616"/>
                    <a:pt x="151" y="616"/>
                    <a:pt x="152" y="617"/>
                  </a:cubicBezTo>
                  <a:cubicBezTo>
                    <a:pt x="151" y="617"/>
                    <a:pt x="151" y="618"/>
                    <a:pt x="151" y="618"/>
                  </a:cubicBezTo>
                  <a:cubicBezTo>
                    <a:pt x="151" y="618"/>
                    <a:pt x="151" y="618"/>
                    <a:pt x="151" y="618"/>
                  </a:cubicBezTo>
                  <a:cubicBezTo>
                    <a:pt x="151" y="618"/>
                    <a:pt x="151" y="619"/>
                    <a:pt x="152" y="619"/>
                  </a:cubicBezTo>
                  <a:cubicBezTo>
                    <a:pt x="151" y="619"/>
                    <a:pt x="151" y="620"/>
                    <a:pt x="151" y="620"/>
                  </a:cubicBezTo>
                  <a:cubicBezTo>
                    <a:pt x="151" y="621"/>
                    <a:pt x="151" y="620"/>
                    <a:pt x="152" y="620"/>
                  </a:cubicBezTo>
                  <a:cubicBezTo>
                    <a:pt x="152" y="620"/>
                    <a:pt x="152" y="621"/>
                    <a:pt x="153" y="621"/>
                  </a:cubicBezTo>
                  <a:cubicBezTo>
                    <a:pt x="153" y="621"/>
                    <a:pt x="153" y="620"/>
                    <a:pt x="153" y="620"/>
                  </a:cubicBezTo>
                  <a:cubicBezTo>
                    <a:pt x="153" y="620"/>
                    <a:pt x="154" y="621"/>
                    <a:pt x="154" y="621"/>
                  </a:cubicBezTo>
                  <a:cubicBezTo>
                    <a:pt x="154" y="621"/>
                    <a:pt x="154" y="622"/>
                    <a:pt x="154" y="622"/>
                  </a:cubicBezTo>
                  <a:cubicBezTo>
                    <a:pt x="154" y="623"/>
                    <a:pt x="155" y="625"/>
                    <a:pt x="155" y="626"/>
                  </a:cubicBezTo>
                  <a:cubicBezTo>
                    <a:pt x="155" y="626"/>
                    <a:pt x="155" y="626"/>
                    <a:pt x="155" y="626"/>
                  </a:cubicBezTo>
                  <a:cubicBezTo>
                    <a:pt x="155" y="626"/>
                    <a:pt x="155" y="627"/>
                    <a:pt x="155" y="627"/>
                  </a:cubicBezTo>
                  <a:cubicBezTo>
                    <a:pt x="155" y="627"/>
                    <a:pt x="155" y="628"/>
                    <a:pt x="155" y="629"/>
                  </a:cubicBezTo>
                  <a:cubicBezTo>
                    <a:pt x="155" y="630"/>
                    <a:pt x="155" y="630"/>
                    <a:pt x="154" y="631"/>
                  </a:cubicBezTo>
                  <a:close/>
                  <a:moveTo>
                    <a:pt x="157" y="678"/>
                  </a:moveTo>
                  <a:cubicBezTo>
                    <a:pt x="156" y="678"/>
                    <a:pt x="156" y="677"/>
                    <a:pt x="155" y="676"/>
                  </a:cubicBezTo>
                  <a:cubicBezTo>
                    <a:pt x="155" y="675"/>
                    <a:pt x="155" y="675"/>
                    <a:pt x="155" y="674"/>
                  </a:cubicBezTo>
                  <a:cubicBezTo>
                    <a:pt x="156" y="675"/>
                    <a:pt x="156" y="675"/>
                    <a:pt x="156" y="675"/>
                  </a:cubicBezTo>
                  <a:cubicBezTo>
                    <a:pt x="156" y="676"/>
                    <a:pt x="156" y="677"/>
                    <a:pt x="157" y="677"/>
                  </a:cubicBezTo>
                  <a:cubicBezTo>
                    <a:pt x="157" y="678"/>
                    <a:pt x="157" y="678"/>
                    <a:pt x="157" y="678"/>
                  </a:cubicBezTo>
                  <a:close/>
                  <a:moveTo>
                    <a:pt x="157" y="678"/>
                  </a:moveTo>
                  <a:cubicBezTo>
                    <a:pt x="157" y="678"/>
                    <a:pt x="157" y="678"/>
                    <a:pt x="157" y="678"/>
                  </a:cubicBezTo>
                  <a:cubicBezTo>
                    <a:pt x="157" y="678"/>
                    <a:pt x="157" y="678"/>
                    <a:pt x="157" y="678"/>
                  </a:cubicBezTo>
                  <a:cubicBezTo>
                    <a:pt x="157" y="678"/>
                    <a:pt x="157" y="678"/>
                    <a:pt x="157" y="678"/>
                  </a:cubicBezTo>
                  <a:close/>
                  <a:moveTo>
                    <a:pt x="157" y="501"/>
                  </a:moveTo>
                  <a:cubicBezTo>
                    <a:pt x="157" y="502"/>
                    <a:pt x="157" y="502"/>
                    <a:pt x="157" y="503"/>
                  </a:cubicBezTo>
                  <a:cubicBezTo>
                    <a:pt x="157" y="503"/>
                    <a:pt x="156" y="503"/>
                    <a:pt x="156" y="503"/>
                  </a:cubicBezTo>
                  <a:cubicBezTo>
                    <a:pt x="156" y="503"/>
                    <a:pt x="156" y="504"/>
                    <a:pt x="156" y="505"/>
                  </a:cubicBezTo>
                  <a:cubicBezTo>
                    <a:pt x="156" y="505"/>
                    <a:pt x="156" y="506"/>
                    <a:pt x="156" y="507"/>
                  </a:cubicBezTo>
                  <a:cubicBezTo>
                    <a:pt x="156" y="508"/>
                    <a:pt x="155" y="509"/>
                    <a:pt x="155" y="510"/>
                  </a:cubicBezTo>
                  <a:cubicBezTo>
                    <a:pt x="154" y="510"/>
                    <a:pt x="155" y="511"/>
                    <a:pt x="153" y="511"/>
                  </a:cubicBezTo>
                  <a:cubicBezTo>
                    <a:pt x="153" y="513"/>
                    <a:pt x="154" y="514"/>
                    <a:pt x="154" y="515"/>
                  </a:cubicBezTo>
                  <a:cubicBezTo>
                    <a:pt x="154" y="516"/>
                    <a:pt x="153" y="516"/>
                    <a:pt x="153" y="517"/>
                  </a:cubicBezTo>
                  <a:cubicBezTo>
                    <a:pt x="153" y="517"/>
                    <a:pt x="153" y="517"/>
                    <a:pt x="153" y="517"/>
                  </a:cubicBezTo>
                  <a:cubicBezTo>
                    <a:pt x="153" y="517"/>
                    <a:pt x="153" y="517"/>
                    <a:pt x="153" y="518"/>
                  </a:cubicBezTo>
                  <a:cubicBezTo>
                    <a:pt x="152" y="518"/>
                    <a:pt x="152" y="519"/>
                    <a:pt x="151" y="519"/>
                  </a:cubicBezTo>
                  <a:cubicBezTo>
                    <a:pt x="152" y="521"/>
                    <a:pt x="152" y="519"/>
                    <a:pt x="153" y="520"/>
                  </a:cubicBezTo>
                  <a:cubicBezTo>
                    <a:pt x="152" y="520"/>
                    <a:pt x="153" y="521"/>
                    <a:pt x="154" y="521"/>
                  </a:cubicBezTo>
                  <a:cubicBezTo>
                    <a:pt x="154" y="521"/>
                    <a:pt x="154" y="520"/>
                    <a:pt x="154" y="520"/>
                  </a:cubicBezTo>
                  <a:cubicBezTo>
                    <a:pt x="154" y="520"/>
                    <a:pt x="155" y="522"/>
                    <a:pt x="155" y="522"/>
                  </a:cubicBezTo>
                  <a:cubicBezTo>
                    <a:pt x="155" y="522"/>
                    <a:pt x="154" y="523"/>
                    <a:pt x="154" y="523"/>
                  </a:cubicBezTo>
                  <a:cubicBezTo>
                    <a:pt x="154" y="525"/>
                    <a:pt x="154" y="528"/>
                    <a:pt x="154" y="529"/>
                  </a:cubicBezTo>
                  <a:cubicBezTo>
                    <a:pt x="154" y="529"/>
                    <a:pt x="154" y="530"/>
                    <a:pt x="154" y="530"/>
                  </a:cubicBezTo>
                  <a:cubicBezTo>
                    <a:pt x="153" y="530"/>
                    <a:pt x="153" y="530"/>
                    <a:pt x="153" y="530"/>
                  </a:cubicBezTo>
                  <a:cubicBezTo>
                    <a:pt x="153" y="531"/>
                    <a:pt x="153" y="533"/>
                    <a:pt x="153" y="534"/>
                  </a:cubicBezTo>
                  <a:cubicBezTo>
                    <a:pt x="152" y="534"/>
                    <a:pt x="152" y="536"/>
                    <a:pt x="151" y="536"/>
                  </a:cubicBezTo>
                  <a:cubicBezTo>
                    <a:pt x="151" y="535"/>
                    <a:pt x="150" y="534"/>
                    <a:pt x="151" y="534"/>
                  </a:cubicBezTo>
                  <a:cubicBezTo>
                    <a:pt x="151" y="533"/>
                    <a:pt x="152" y="533"/>
                    <a:pt x="151" y="533"/>
                  </a:cubicBezTo>
                  <a:cubicBezTo>
                    <a:pt x="151" y="532"/>
                    <a:pt x="151" y="533"/>
                    <a:pt x="151" y="531"/>
                  </a:cubicBezTo>
                  <a:cubicBezTo>
                    <a:pt x="151" y="531"/>
                    <a:pt x="151" y="530"/>
                    <a:pt x="151" y="530"/>
                  </a:cubicBezTo>
                  <a:cubicBezTo>
                    <a:pt x="151" y="530"/>
                    <a:pt x="152" y="529"/>
                    <a:pt x="152" y="528"/>
                  </a:cubicBezTo>
                  <a:cubicBezTo>
                    <a:pt x="152" y="528"/>
                    <a:pt x="152" y="527"/>
                    <a:pt x="152" y="525"/>
                  </a:cubicBezTo>
                  <a:cubicBezTo>
                    <a:pt x="153" y="525"/>
                    <a:pt x="153" y="525"/>
                    <a:pt x="154" y="524"/>
                  </a:cubicBezTo>
                  <a:cubicBezTo>
                    <a:pt x="154" y="523"/>
                    <a:pt x="153" y="522"/>
                    <a:pt x="154" y="521"/>
                  </a:cubicBezTo>
                  <a:cubicBezTo>
                    <a:pt x="153" y="522"/>
                    <a:pt x="153" y="521"/>
                    <a:pt x="153" y="522"/>
                  </a:cubicBezTo>
                  <a:cubicBezTo>
                    <a:pt x="152" y="522"/>
                    <a:pt x="152" y="523"/>
                    <a:pt x="151" y="522"/>
                  </a:cubicBezTo>
                  <a:cubicBezTo>
                    <a:pt x="151" y="522"/>
                    <a:pt x="151" y="522"/>
                    <a:pt x="151" y="521"/>
                  </a:cubicBezTo>
                  <a:cubicBezTo>
                    <a:pt x="151" y="521"/>
                    <a:pt x="148" y="521"/>
                    <a:pt x="149" y="520"/>
                  </a:cubicBezTo>
                  <a:cubicBezTo>
                    <a:pt x="149" y="520"/>
                    <a:pt x="150" y="520"/>
                    <a:pt x="151" y="519"/>
                  </a:cubicBezTo>
                  <a:cubicBezTo>
                    <a:pt x="151" y="519"/>
                    <a:pt x="151" y="519"/>
                    <a:pt x="151" y="518"/>
                  </a:cubicBezTo>
                  <a:cubicBezTo>
                    <a:pt x="151" y="518"/>
                    <a:pt x="151" y="518"/>
                    <a:pt x="151" y="518"/>
                  </a:cubicBezTo>
                  <a:cubicBezTo>
                    <a:pt x="151" y="518"/>
                    <a:pt x="151" y="517"/>
                    <a:pt x="151" y="517"/>
                  </a:cubicBezTo>
                  <a:cubicBezTo>
                    <a:pt x="151" y="516"/>
                    <a:pt x="151" y="515"/>
                    <a:pt x="152" y="514"/>
                  </a:cubicBezTo>
                  <a:cubicBezTo>
                    <a:pt x="152" y="513"/>
                    <a:pt x="152" y="513"/>
                    <a:pt x="152" y="512"/>
                  </a:cubicBezTo>
                  <a:cubicBezTo>
                    <a:pt x="152" y="512"/>
                    <a:pt x="153" y="511"/>
                    <a:pt x="153" y="511"/>
                  </a:cubicBezTo>
                  <a:cubicBezTo>
                    <a:pt x="153" y="510"/>
                    <a:pt x="153" y="509"/>
                    <a:pt x="153" y="509"/>
                  </a:cubicBezTo>
                  <a:cubicBezTo>
                    <a:pt x="153" y="508"/>
                    <a:pt x="153" y="508"/>
                    <a:pt x="153" y="508"/>
                  </a:cubicBezTo>
                  <a:cubicBezTo>
                    <a:pt x="153" y="508"/>
                    <a:pt x="154" y="507"/>
                    <a:pt x="154" y="507"/>
                  </a:cubicBezTo>
                  <a:cubicBezTo>
                    <a:pt x="154" y="507"/>
                    <a:pt x="154" y="506"/>
                    <a:pt x="154" y="505"/>
                  </a:cubicBezTo>
                  <a:cubicBezTo>
                    <a:pt x="154" y="505"/>
                    <a:pt x="154" y="505"/>
                    <a:pt x="154" y="505"/>
                  </a:cubicBezTo>
                  <a:cubicBezTo>
                    <a:pt x="154" y="505"/>
                    <a:pt x="154" y="504"/>
                    <a:pt x="154" y="504"/>
                  </a:cubicBezTo>
                  <a:cubicBezTo>
                    <a:pt x="154" y="504"/>
                    <a:pt x="155" y="504"/>
                    <a:pt x="155" y="504"/>
                  </a:cubicBezTo>
                  <a:cubicBezTo>
                    <a:pt x="155" y="504"/>
                    <a:pt x="155" y="503"/>
                    <a:pt x="155" y="503"/>
                  </a:cubicBezTo>
                  <a:cubicBezTo>
                    <a:pt x="155" y="503"/>
                    <a:pt x="155" y="503"/>
                    <a:pt x="155" y="502"/>
                  </a:cubicBezTo>
                  <a:cubicBezTo>
                    <a:pt x="155" y="502"/>
                    <a:pt x="156" y="501"/>
                    <a:pt x="155" y="500"/>
                  </a:cubicBezTo>
                  <a:cubicBezTo>
                    <a:pt x="156" y="500"/>
                    <a:pt x="156" y="499"/>
                    <a:pt x="156" y="499"/>
                  </a:cubicBezTo>
                  <a:cubicBezTo>
                    <a:pt x="156" y="499"/>
                    <a:pt x="157" y="499"/>
                    <a:pt x="157" y="498"/>
                  </a:cubicBezTo>
                  <a:cubicBezTo>
                    <a:pt x="157" y="498"/>
                    <a:pt x="157" y="498"/>
                    <a:pt x="157" y="498"/>
                  </a:cubicBezTo>
                  <a:cubicBezTo>
                    <a:pt x="158" y="499"/>
                    <a:pt x="157" y="500"/>
                    <a:pt x="157" y="501"/>
                  </a:cubicBezTo>
                  <a:close/>
                  <a:moveTo>
                    <a:pt x="158" y="454"/>
                  </a:moveTo>
                  <a:cubicBezTo>
                    <a:pt x="157" y="455"/>
                    <a:pt x="157" y="454"/>
                    <a:pt x="157" y="454"/>
                  </a:cubicBezTo>
                  <a:cubicBezTo>
                    <a:pt x="157" y="454"/>
                    <a:pt x="157" y="454"/>
                    <a:pt x="157" y="455"/>
                  </a:cubicBezTo>
                  <a:cubicBezTo>
                    <a:pt x="157" y="455"/>
                    <a:pt x="156" y="455"/>
                    <a:pt x="156" y="455"/>
                  </a:cubicBezTo>
                  <a:cubicBezTo>
                    <a:pt x="156" y="455"/>
                    <a:pt x="156" y="456"/>
                    <a:pt x="156" y="456"/>
                  </a:cubicBezTo>
                  <a:cubicBezTo>
                    <a:pt x="156" y="457"/>
                    <a:pt x="156" y="457"/>
                    <a:pt x="156" y="458"/>
                  </a:cubicBezTo>
                  <a:cubicBezTo>
                    <a:pt x="156" y="458"/>
                    <a:pt x="156" y="458"/>
                    <a:pt x="156" y="458"/>
                  </a:cubicBezTo>
                  <a:cubicBezTo>
                    <a:pt x="156" y="459"/>
                    <a:pt x="156" y="459"/>
                    <a:pt x="156" y="459"/>
                  </a:cubicBezTo>
                  <a:cubicBezTo>
                    <a:pt x="156" y="459"/>
                    <a:pt x="155" y="459"/>
                    <a:pt x="155" y="459"/>
                  </a:cubicBezTo>
                  <a:cubicBezTo>
                    <a:pt x="155" y="459"/>
                    <a:pt x="155" y="459"/>
                    <a:pt x="155" y="459"/>
                  </a:cubicBezTo>
                  <a:cubicBezTo>
                    <a:pt x="155" y="460"/>
                    <a:pt x="155" y="460"/>
                    <a:pt x="155" y="460"/>
                  </a:cubicBezTo>
                  <a:cubicBezTo>
                    <a:pt x="155" y="460"/>
                    <a:pt x="155" y="461"/>
                    <a:pt x="155" y="461"/>
                  </a:cubicBezTo>
                  <a:cubicBezTo>
                    <a:pt x="154" y="461"/>
                    <a:pt x="154" y="461"/>
                    <a:pt x="154" y="461"/>
                  </a:cubicBezTo>
                  <a:cubicBezTo>
                    <a:pt x="153" y="461"/>
                    <a:pt x="153" y="461"/>
                    <a:pt x="153" y="462"/>
                  </a:cubicBezTo>
                  <a:cubicBezTo>
                    <a:pt x="153" y="462"/>
                    <a:pt x="153" y="462"/>
                    <a:pt x="153" y="463"/>
                  </a:cubicBezTo>
                  <a:cubicBezTo>
                    <a:pt x="153" y="463"/>
                    <a:pt x="153" y="464"/>
                    <a:pt x="152" y="464"/>
                  </a:cubicBezTo>
                  <a:cubicBezTo>
                    <a:pt x="152" y="463"/>
                    <a:pt x="150" y="464"/>
                    <a:pt x="150" y="463"/>
                  </a:cubicBezTo>
                  <a:cubicBezTo>
                    <a:pt x="150" y="462"/>
                    <a:pt x="149" y="463"/>
                    <a:pt x="149" y="463"/>
                  </a:cubicBezTo>
                  <a:cubicBezTo>
                    <a:pt x="148" y="462"/>
                    <a:pt x="151" y="462"/>
                    <a:pt x="152" y="463"/>
                  </a:cubicBezTo>
                  <a:cubicBezTo>
                    <a:pt x="152" y="462"/>
                    <a:pt x="152" y="461"/>
                    <a:pt x="153" y="460"/>
                  </a:cubicBezTo>
                  <a:cubicBezTo>
                    <a:pt x="153" y="459"/>
                    <a:pt x="152" y="460"/>
                    <a:pt x="152" y="459"/>
                  </a:cubicBezTo>
                  <a:cubicBezTo>
                    <a:pt x="152" y="459"/>
                    <a:pt x="152" y="458"/>
                    <a:pt x="152" y="458"/>
                  </a:cubicBezTo>
                  <a:cubicBezTo>
                    <a:pt x="153" y="458"/>
                    <a:pt x="153" y="458"/>
                    <a:pt x="153" y="457"/>
                  </a:cubicBezTo>
                  <a:cubicBezTo>
                    <a:pt x="153" y="457"/>
                    <a:pt x="153" y="456"/>
                    <a:pt x="153" y="456"/>
                  </a:cubicBezTo>
                  <a:cubicBezTo>
                    <a:pt x="153" y="456"/>
                    <a:pt x="154" y="456"/>
                    <a:pt x="154" y="456"/>
                  </a:cubicBezTo>
                  <a:cubicBezTo>
                    <a:pt x="154" y="456"/>
                    <a:pt x="155" y="456"/>
                    <a:pt x="155" y="455"/>
                  </a:cubicBezTo>
                  <a:cubicBezTo>
                    <a:pt x="155" y="455"/>
                    <a:pt x="155" y="455"/>
                    <a:pt x="155" y="454"/>
                  </a:cubicBezTo>
                  <a:cubicBezTo>
                    <a:pt x="155" y="454"/>
                    <a:pt x="156" y="454"/>
                    <a:pt x="156" y="454"/>
                  </a:cubicBezTo>
                  <a:cubicBezTo>
                    <a:pt x="156" y="453"/>
                    <a:pt x="156" y="452"/>
                    <a:pt x="157" y="452"/>
                  </a:cubicBezTo>
                  <a:cubicBezTo>
                    <a:pt x="157" y="451"/>
                    <a:pt x="158" y="451"/>
                    <a:pt x="158" y="451"/>
                  </a:cubicBezTo>
                  <a:cubicBezTo>
                    <a:pt x="158" y="451"/>
                    <a:pt x="158" y="452"/>
                    <a:pt x="158" y="453"/>
                  </a:cubicBezTo>
                  <a:cubicBezTo>
                    <a:pt x="158" y="453"/>
                    <a:pt x="158" y="454"/>
                    <a:pt x="158" y="454"/>
                  </a:cubicBezTo>
                  <a:close/>
                  <a:moveTo>
                    <a:pt x="159" y="682"/>
                  </a:moveTo>
                  <a:cubicBezTo>
                    <a:pt x="160" y="682"/>
                    <a:pt x="160" y="682"/>
                    <a:pt x="160" y="683"/>
                  </a:cubicBezTo>
                  <a:cubicBezTo>
                    <a:pt x="160" y="683"/>
                    <a:pt x="160" y="683"/>
                    <a:pt x="160" y="683"/>
                  </a:cubicBezTo>
                  <a:cubicBezTo>
                    <a:pt x="160" y="683"/>
                    <a:pt x="159" y="684"/>
                    <a:pt x="159" y="682"/>
                  </a:cubicBezTo>
                  <a:close/>
                  <a:moveTo>
                    <a:pt x="170" y="661"/>
                  </a:moveTo>
                  <a:cubicBezTo>
                    <a:pt x="170" y="662"/>
                    <a:pt x="172" y="665"/>
                    <a:pt x="171" y="666"/>
                  </a:cubicBezTo>
                  <a:cubicBezTo>
                    <a:pt x="170" y="666"/>
                    <a:pt x="168" y="660"/>
                    <a:pt x="170" y="661"/>
                  </a:cubicBezTo>
                  <a:close/>
                  <a:moveTo>
                    <a:pt x="173" y="673"/>
                  </a:moveTo>
                  <a:cubicBezTo>
                    <a:pt x="173" y="670"/>
                    <a:pt x="171" y="670"/>
                    <a:pt x="171" y="667"/>
                  </a:cubicBezTo>
                  <a:cubicBezTo>
                    <a:pt x="172" y="667"/>
                    <a:pt x="172" y="667"/>
                    <a:pt x="172" y="667"/>
                  </a:cubicBezTo>
                  <a:cubicBezTo>
                    <a:pt x="171" y="668"/>
                    <a:pt x="173" y="668"/>
                    <a:pt x="173" y="668"/>
                  </a:cubicBezTo>
                  <a:cubicBezTo>
                    <a:pt x="173" y="669"/>
                    <a:pt x="173" y="669"/>
                    <a:pt x="173" y="670"/>
                  </a:cubicBezTo>
                  <a:cubicBezTo>
                    <a:pt x="174" y="670"/>
                    <a:pt x="174" y="671"/>
                    <a:pt x="174" y="673"/>
                  </a:cubicBezTo>
                  <a:cubicBezTo>
                    <a:pt x="175" y="674"/>
                    <a:pt x="176" y="675"/>
                    <a:pt x="176" y="677"/>
                  </a:cubicBezTo>
                  <a:cubicBezTo>
                    <a:pt x="175" y="676"/>
                    <a:pt x="175" y="673"/>
                    <a:pt x="173" y="673"/>
                  </a:cubicBezTo>
                  <a:close/>
                  <a:moveTo>
                    <a:pt x="183" y="715"/>
                  </a:moveTo>
                  <a:cubicBezTo>
                    <a:pt x="183" y="715"/>
                    <a:pt x="183" y="715"/>
                    <a:pt x="183" y="716"/>
                  </a:cubicBezTo>
                  <a:cubicBezTo>
                    <a:pt x="184" y="716"/>
                    <a:pt x="184" y="717"/>
                    <a:pt x="184" y="717"/>
                  </a:cubicBezTo>
                  <a:cubicBezTo>
                    <a:pt x="184" y="717"/>
                    <a:pt x="184" y="717"/>
                    <a:pt x="184" y="717"/>
                  </a:cubicBezTo>
                  <a:cubicBezTo>
                    <a:pt x="184" y="717"/>
                    <a:pt x="183" y="716"/>
                    <a:pt x="183" y="715"/>
                  </a:cubicBezTo>
                  <a:close/>
                  <a:moveTo>
                    <a:pt x="187" y="721"/>
                  </a:moveTo>
                  <a:cubicBezTo>
                    <a:pt x="187" y="721"/>
                    <a:pt x="187" y="721"/>
                    <a:pt x="188" y="721"/>
                  </a:cubicBezTo>
                  <a:cubicBezTo>
                    <a:pt x="187" y="721"/>
                    <a:pt x="187" y="721"/>
                    <a:pt x="187" y="721"/>
                  </a:cubicBezTo>
                  <a:close/>
                  <a:moveTo>
                    <a:pt x="200" y="706"/>
                  </a:moveTo>
                  <a:cubicBezTo>
                    <a:pt x="199" y="706"/>
                    <a:pt x="199" y="706"/>
                    <a:pt x="199" y="705"/>
                  </a:cubicBezTo>
                  <a:cubicBezTo>
                    <a:pt x="200" y="705"/>
                    <a:pt x="201" y="705"/>
                    <a:pt x="200" y="706"/>
                  </a:cubicBezTo>
                  <a:close/>
                  <a:moveTo>
                    <a:pt x="200" y="704"/>
                  </a:moveTo>
                  <a:cubicBezTo>
                    <a:pt x="200" y="704"/>
                    <a:pt x="200" y="704"/>
                    <a:pt x="200" y="703"/>
                  </a:cubicBezTo>
                  <a:cubicBezTo>
                    <a:pt x="200" y="703"/>
                    <a:pt x="200" y="703"/>
                    <a:pt x="200" y="703"/>
                  </a:cubicBezTo>
                  <a:cubicBezTo>
                    <a:pt x="200" y="704"/>
                    <a:pt x="200" y="704"/>
                    <a:pt x="201" y="704"/>
                  </a:cubicBezTo>
                  <a:cubicBezTo>
                    <a:pt x="201" y="704"/>
                    <a:pt x="201" y="704"/>
                    <a:pt x="201" y="704"/>
                  </a:cubicBezTo>
                  <a:cubicBezTo>
                    <a:pt x="201" y="704"/>
                    <a:pt x="200" y="704"/>
                    <a:pt x="200" y="704"/>
                  </a:cubicBezTo>
                  <a:close/>
                  <a:moveTo>
                    <a:pt x="202" y="708"/>
                  </a:moveTo>
                  <a:cubicBezTo>
                    <a:pt x="202" y="707"/>
                    <a:pt x="202" y="707"/>
                    <a:pt x="202" y="706"/>
                  </a:cubicBezTo>
                  <a:cubicBezTo>
                    <a:pt x="202" y="707"/>
                    <a:pt x="202" y="707"/>
                    <a:pt x="203" y="708"/>
                  </a:cubicBezTo>
                  <a:cubicBezTo>
                    <a:pt x="202" y="708"/>
                    <a:pt x="202" y="709"/>
                    <a:pt x="202" y="708"/>
                  </a:cubicBezTo>
                  <a:close/>
                  <a:moveTo>
                    <a:pt x="206" y="713"/>
                  </a:moveTo>
                  <a:cubicBezTo>
                    <a:pt x="205" y="713"/>
                    <a:pt x="205" y="712"/>
                    <a:pt x="205" y="711"/>
                  </a:cubicBezTo>
                  <a:cubicBezTo>
                    <a:pt x="205" y="711"/>
                    <a:pt x="205" y="711"/>
                    <a:pt x="205" y="711"/>
                  </a:cubicBezTo>
                  <a:cubicBezTo>
                    <a:pt x="205" y="712"/>
                    <a:pt x="206" y="712"/>
                    <a:pt x="206" y="713"/>
                  </a:cubicBezTo>
                  <a:cubicBezTo>
                    <a:pt x="206" y="713"/>
                    <a:pt x="206" y="713"/>
                    <a:pt x="206" y="713"/>
                  </a:cubicBezTo>
                  <a:close/>
                  <a:moveTo>
                    <a:pt x="234" y="739"/>
                  </a:moveTo>
                  <a:cubicBezTo>
                    <a:pt x="233" y="739"/>
                    <a:pt x="233" y="737"/>
                    <a:pt x="232" y="736"/>
                  </a:cubicBezTo>
                  <a:cubicBezTo>
                    <a:pt x="232" y="736"/>
                    <a:pt x="232" y="736"/>
                    <a:pt x="231" y="737"/>
                  </a:cubicBezTo>
                  <a:cubicBezTo>
                    <a:pt x="231" y="736"/>
                    <a:pt x="231" y="736"/>
                    <a:pt x="230" y="736"/>
                  </a:cubicBezTo>
                  <a:cubicBezTo>
                    <a:pt x="230" y="735"/>
                    <a:pt x="230" y="735"/>
                    <a:pt x="230" y="734"/>
                  </a:cubicBezTo>
                  <a:cubicBezTo>
                    <a:pt x="230" y="734"/>
                    <a:pt x="230" y="734"/>
                    <a:pt x="229" y="734"/>
                  </a:cubicBezTo>
                  <a:cubicBezTo>
                    <a:pt x="229" y="734"/>
                    <a:pt x="229" y="734"/>
                    <a:pt x="229" y="733"/>
                  </a:cubicBezTo>
                  <a:cubicBezTo>
                    <a:pt x="228" y="733"/>
                    <a:pt x="228" y="733"/>
                    <a:pt x="228" y="733"/>
                  </a:cubicBezTo>
                  <a:cubicBezTo>
                    <a:pt x="228" y="733"/>
                    <a:pt x="228" y="733"/>
                    <a:pt x="228" y="733"/>
                  </a:cubicBezTo>
                  <a:cubicBezTo>
                    <a:pt x="228" y="733"/>
                    <a:pt x="228" y="733"/>
                    <a:pt x="228" y="733"/>
                  </a:cubicBezTo>
                  <a:cubicBezTo>
                    <a:pt x="227" y="732"/>
                    <a:pt x="226" y="732"/>
                    <a:pt x="226" y="731"/>
                  </a:cubicBezTo>
                  <a:cubicBezTo>
                    <a:pt x="226" y="731"/>
                    <a:pt x="226" y="731"/>
                    <a:pt x="226" y="731"/>
                  </a:cubicBezTo>
                  <a:cubicBezTo>
                    <a:pt x="226" y="731"/>
                    <a:pt x="225" y="731"/>
                    <a:pt x="225" y="730"/>
                  </a:cubicBezTo>
                  <a:cubicBezTo>
                    <a:pt x="225" y="729"/>
                    <a:pt x="225" y="729"/>
                    <a:pt x="224" y="728"/>
                  </a:cubicBezTo>
                  <a:cubicBezTo>
                    <a:pt x="225" y="728"/>
                    <a:pt x="226" y="728"/>
                    <a:pt x="226" y="729"/>
                  </a:cubicBezTo>
                  <a:cubicBezTo>
                    <a:pt x="227" y="730"/>
                    <a:pt x="228" y="730"/>
                    <a:pt x="229" y="731"/>
                  </a:cubicBezTo>
                  <a:cubicBezTo>
                    <a:pt x="229" y="732"/>
                    <a:pt x="231" y="732"/>
                    <a:pt x="230" y="734"/>
                  </a:cubicBezTo>
                  <a:cubicBezTo>
                    <a:pt x="231" y="734"/>
                    <a:pt x="231" y="734"/>
                    <a:pt x="232" y="735"/>
                  </a:cubicBezTo>
                  <a:cubicBezTo>
                    <a:pt x="232" y="735"/>
                    <a:pt x="233" y="735"/>
                    <a:pt x="233" y="736"/>
                  </a:cubicBezTo>
                  <a:cubicBezTo>
                    <a:pt x="234" y="736"/>
                    <a:pt x="234" y="737"/>
                    <a:pt x="234" y="738"/>
                  </a:cubicBezTo>
                  <a:cubicBezTo>
                    <a:pt x="234" y="738"/>
                    <a:pt x="234" y="739"/>
                    <a:pt x="234" y="739"/>
                  </a:cubicBezTo>
                  <a:close/>
                  <a:moveTo>
                    <a:pt x="254" y="745"/>
                  </a:moveTo>
                  <a:cubicBezTo>
                    <a:pt x="253" y="745"/>
                    <a:pt x="253" y="743"/>
                    <a:pt x="252" y="743"/>
                  </a:cubicBezTo>
                  <a:cubicBezTo>
                    <a:pt x="252" y="742"/>
                    <a:pt x="254" y="744"/>
                    <a:pt x="254" y="745"/>
                  </a:cubicBezTo>
                  <a:close/>
                  <a:moveTo>
                    <a:pt x="253" y="751"/>
                  </a:moveTo>
                  <a:cubicBezTo>
                    <a:pt x="253" y="751"/>
                    <a:pt x="252" y="751"/>
                    <a:pt x="252" y="751"/>
                  </a:cubicBezTo>
                  <a:cubicBezTo>
                    <a:pt x="252" y="749"/>
                    <a:pt x="251" y="749"/>
                    <a:pt x="250" y="747"/>
                  </a:cubicBezTo>
                  <a:cubicBezTo>
                    <a:pt x="250" y="747"/>
                    <a:pt x="249" y="746"/>
                    <a:pt x="249" y="746"/>
                  </a:cubicBezTo>
                  <a:cubicBezTo>
                    <a:pt x="248" y="744"/>
                    <a:pt x="247" y="743"/>
                    <a:pt x="245" y="742"/>
                  </a:cubicBezTo>
                  <a:cubicBezTo>
                    <a:pt x="245" y="740"/>
                    <a:pt x="243" y="739"/>
                    <a:pt x="242" y="738"/>
                  </a:cubicBezTo>
                  <a:cubicBezTo>
                    <a:pt x="242" y="737"/>
                    <a:pt x="244" y="738"/>
                    <a:pt x="244" y="739"/>
                  </a:cubicBezTo>
                  <a:cubicBezTo>
                    <a:pt x="246" y="739"/>
                    <a:pt x="246" y="741"/>
                    <a:pt x="248" y="741"/>
                  </a:cubicBezTo>
                  <a:cubicBezTo>
                    <a:pt x="248" y="741"/>
                    <a:pt x="248" y="742"/>
                    <a:pt x="249" y="742"/>
                  </a:cubicBezTo>
                  <a:cubicBezTo>
                    <a:pt x="249" y="742"/>
                    <a:pt x="250" y="743"/>
                    <a:pt x="250" y="743"/>
                  </a:cubicBezTo>
                  <a:cubicBezTo>
                    <a:pt x="250" y="743"/>
                    <a:pt x="249" y="744"/>
                    <a:pt x="250" y="744"/>
                  </a:cubicBezTo>
                  <a:cubicBezTo>
                    <a:pt x="250" y="745"/>
                    <a:pt x="251" y="745"/>
                    <a:pt x="251" y="745"/>
                  </a:cubicBezTo>
                  <a:cubicBezTo>
                    <a:pt x="251" y="746"/>
                    <a:pt x="251" y="748"/>
                    <a:pt x="253" y="747"/>
                  </a:cubicBezTo>
                  <a:cubicBezTo>
                    <a:pt x="255" y="748"/>
                    <a:pt x="253" y="749"/>
                    <a:pt x="253" y="751"/>
                  </a:cubicBezTo>
                  <a:close/>
                  <a:moveTo>
                    <a:pt x="257" y="754"/>
                  </a:moveTo>
                  <a:cubicBezTo>
                    <a:pt x="255" y="753"/>
                    <a:pt x="256" y="751"/>
                    <a:pt x="257" y="750"/>
                  </a:cubicBezTo>
                  <a:cubicBezTo>
                    <a:pt x="258" y="751"/>
                    <a:pt x="261" y="752"/>
                    <a:pt x="261" y="754"/>
                  </a:cubicBezTo>
                  <a:cubicBezTo>
                    <a:pt x="260" y="754"/>
                    <a:pt x="260" y="753"/>
                    <a:pt x="260" y="752"/>
                  </a:cubicBezTo>
                  <a:cubicBezTo>
                    <a:pt x="258" y="753"/>
                    <a:pt x="259" y="754"/>
                    <a:pt x="257" y="754"/>
                  </a:cubicBezTo>
                  <a:close/>
                  <a:moveTo>
                    <a:pt x="260" y="758"/>
                  </a:moveTo>
                  <a:cubicBezTo>
                    <a:pt x="260" y="757"/>
                    <a:pt x="259" y="757"/>
                    <a:pt x="258" y="756"/>
                  </a:cubicBezTo>
                  <a:cubicBezTo>
                    <a:pt x="259" y="755"/>
                    <a:pt x="262" y="757"/>
                    <a:pt x="262" y="759"/>
                  </a:cubicBezTo>
                  <a:cubicBezTo>
                    <a:pt x="261" y="759"/>
                    <a:pt x="260" y="758"/>
                    <a:pt x="260" y="758"/>
                  </a:cubicBezTo>
                  <a:close/>
                  <a:moveTo>
                    <a:pt x="261" y="755"/>
                  </a:moveTo>
                  <a:cubicBezTo>
                    <a:pt x="261" y="755"/>
                    <a:pt x="263" y="754"/>
                    <a:pt x="263" y="754"/>
                  </a:cubicBezTo>
                  <a:cubicBezTo>
                    <a:pt x="264" y="755"/>
                    <a:pt x="264" y="756"/>
                    <a:pt x="264" y="756"/>
                  </a:cubicBezTo>
                  <a:cubicBezTo>
                    <a:pt x="265" y="756"/>
                    <a:pt x="266" y="756"/>
                    <a:pt x="267" y="757"/>
                  </a:cubicBezTo>
                  <a:cubicBezTo>
                    <a:pt x="267" y="757"/>
                    <a:pt x="267" y="758"/>
                    <a:pt x="267" y="758"/>
                  </a:cubicBezTo>
                  <a:cubicBezTo>
                    <a:pt x="268" y="759"/>
                    <a:pt x="268" y="759"/>
                    <a:pt x="268" y="760"/>
                  </a:cubicBezTo>
                  <a:cubicBezTo>
                    <a:pt x="265" y="759"/>
                    <a:pt x="264" y="756"/>
                    <a:pt x="261" y="755"/>
                  </a:cubicBezTo>
                  <a:close/>
                  <a:moveTo>
                    <a:pt x="287" y="774"/>
                  </a:moveTo>
                  <a:cubicBezTo>
                    <a:pt x="286" y="774"/>
                    <a:pt x="286" y="774"/>
                    <a:pt x="286" y="774"/>
                  </a:cubicBezTo>
                  <a:cubicBezTo>
                    <a:pt x="285" y="774"/>
                    <a:pt x="284" y="773"/>
                    <a:pt x="284" y="773"/>
                  </a:cubicBezTo>
                  <a:cubicBezTo>
                    <a:pt x="283" y="772"/>
                    <a:pt x="283" y="772"/>
                    <a:pt x="283" y="772"/>
                  </a:cubicBezTo>
                  <a:cubicBezTo>
                    <a:pt x="283" y="772"/>
                    <a:pt x="282" y="772"/>
                    <a:pt x="282" y="772"/>
                  </a:cubicBezTo>
                  <a:cubicBezTo>
                    <a:pt x="282" y="771"/>
                    <a:pt x="282" y="771"/>
                    <a:pt x="281" y="771"/>
                  </a:cubicBezTo>
                  <a:cubicBezTo>
                    <a:pt x="281" y="770"/>
                    <a:pt x="279" y="770"/>
                    <a:pt x="279" y="769"/>
                  </a:cubicBezTo>
                  <a:cubicBezTo>
                    <a:pt x="278" y="768"/>
                    <a:pt x="276" y="768"/>
                    <a:pt x="277" y="767"/>
                  </a:cubicBezTo>
                  <a:cubicBezTo>
                    <a:pt x="277" y="767"/>
                    <a:pt x="278" y="767"/>
                    <a:pt x="279" y="767"/>
                  </a:cubicBezTo>
                  <a:cubicBezTo>
                    <a:pt x="279" y="768"/>
                    <a:pt x="279" y="768"/>
                    <a:pt x="279" y="768"/>
                  </a:cubicBezTo>
                  <a:cubicBezTo>
                    <a:pt x="279" y="769"/>
                    <a:pt x="280" y="768"/>
                    <a:pt x="280" y="768"/>
                  </a:cubicBezTo>
                  <a:cubicBezTo>
                    <a:pt x="280" y="768"/>
                    <a:pt x="280" y="769"/>
                    <a:pt x="280" y="769"/>
                  </a:cubicBezTo>
                  <a:cubicBezTo>
                    <a:pt x="280" y="769"/>
                    <a:pt x="281" y="769"/>
                    <a:pt x="281" y="769"/>
                  </a:cubicBezTo>
                  <a:cubicBezTo>
                    <a:pt x="282" y="769"/>
                    <a:pt x="282" y="770"/>
                    <a:pt x="282" y="770"/>
                  </a:cubicBezTo>
                  <a:cubicBezTo>
                    <a:pt x="283" y="770"/>
                    <a:pt x="283" y="771"/>
                    <a:pt x="283" y="772"/>
                  </a:cubicBezTo>
                  <a:cubicBezTo>
                    <a:pt x="284" y="772"/>
                    <a:pt x="285" y="773"/>
                    <a:pt x="285" y="773"/>
                  </a:cubicBezTo>
                  <a:cubicBezTo>
                    <a:pt x="285" y="773"/>
                    <a:pt x="286" y="773"/>
                    <a:pt x="286" y="773"/>
                  </a:cubicBezTo>
                  <a:cubicBezTo>
                    <a:pt x="286" y="773"/>
                    <a:pt x="286" y="774"/>
                    <a:pt x="287" y="774"/>
                  </a:cubicBezTo>
                  <a:close/>
                  <a:moveTo>
                    <a:pt x="41" y="386"/>
                  </a:moveTo>
                  <a:cubicBezTo>
                    <a:pt x="48" y="388"/>
                    <a:pt x="55" y="386"/>
                    <a:pt x="61" y="382"/>
                  </a:cubicBezTo>
                  <a:cubicBezTo>
                    <a:pt x="60" y="382"/>
                    <a:pt x="63" y="388"/>
                    <a:pt x="63" y="389"/>
                  </a:cubicBezTo>
                  <a:cubicBezTo>
                    <a:pt x="68" y="395"/>
                    <a:pt x="70" y="398"/>
                    <a:pt x="78" y="400"/>
                  </a:cubicBezTo>
                  <a:cubicBezTo>
                    <a:pt x="91" y="403"/>
                    <a:pt x="105" y="391"/>
                    <a:pt x="113" y="379"/>
                  </a:cubicBezTo>
                  <a:cubicBezTo>
                    <a:pt x="121" y="366"/>
                    <a:pt x="114" y="355"/>
                    <a:pt x="114" y="355"/>
                  </a:cubicBezTo>
                  <a:cubicBezTo>
                    <a:pt x="125" y="349"/>
                    <a:pt x="126" y="340"/>
                    <a:pt x="126" y="340"/>
                  </a:cubicBezTo>
                  <a:cubicBezTo>
                    <a:pt x="127" y="338"/>
                    <a:pt x="127" y="338"/>
                    <a:pt x="127" y="337"/>
                  </a:cubicBezTo>
                  <a:cubicBezTo>
                    <a:pt x="128" y="334"/>
                    <a:pt x="128" y="331"/>
                    <a:pt x="128" y="330"/>
                  </a:cubicBezTo>
                  <a:cubicBezTo>
                    <a:pt x="128" y="329"/>
                    <a:pt x="128" y="329"/>
                    <a:pt x="128" y="329"/>
                  </a:cubicBezTo>
                  <a:cubicBezTo>
                    <a:pt x="128" y="328"/>
                    <a:pt x="128" y="327"/>
                    <a:pt x="128" y="326"/>
                  </a:cubicBezTo>
                  <a:cubicBezTo>
                    <a:pt x="128" y="326"/>
                    <a:pt x="128" y="326"/>
                    <a:pt x="128" y="326"/>
                  </a:cubicBezTo>
                  <a:cubicBezTo>
                    <a:pt x="128" y="325"/>
                    <a:pt x="128" y="325"/>
                    <a:pt x="128" y="324"/>
                  </a:cubicBezTo>
                  <a:cubicBezTo>
                    <a:pt x="127" y="323"/>
                    <a:pt x="127" y="322"/>
                    <a:pt x="127" y="320"/>
                  </a:cubicBezTo>
                  <a:cubicBezTo>
                    <a:pt x="127" y="320"/>
                    <a:pt x="127" y="319"/>
                    <a:pt x="127" y="318"/>
                  </a:cubicBezTo>
                  <a:cubicBezTo>
                    <a:pt x="127" y="318"/>
                    <a:pt x="126" y="316"/>
                    <a:pt x="126" y="316"/>
                  </a:cubicBezTo>
                  <a:cubicBezTo>
                    <a:pt x="126" y="315"/>
                    <a:pt x="126" y="315"/>
                    <a:pt x="126" y="315"/>
                  </a:cubicBezTo>
                  <a:cubicBezTo>
                    <a:pt x="125" y="314"/>
                    <a:pt x="125" y="313"/>
                    <a:pt x="125" y="312"/>
                  </a:cubicBezTo>
                  <a:cubicBezTo>
                    <a:pt x="125" y="311"/>
                    <a:pt x="124" y="311"/>
                    <a:pt x="125" y="309"/>
                  </a:cubicBezTo>
                  <a:cubicBezTo>
                    <a:pt x="124" y="308"/>
                    <a:pt x="124" y="306"/>
                    <a:pt x="123" y="305"/>
                  </a:cubicBezTo>
                  <a:cubicBezTo>
                    <a:pt x="122" y="304"/>
                    <a:pt x="122" y="302"/>
                    <a:pt x="121" y="301"/>
                  </a:cubicBezTo>
                  <a:cubicBezTo>
                    <a:pt x="121" y="301"/>
                    <a:pt x="120" y="300"/>
                    <a:pt x="120" y="300"/>
                  </a:cubicBezTo>
                  <a:cubicBezTo>
                    <a:pt x="120" y="300"/>
                    <a:pt x="121" y="299"/>
                    <a:pt x="120" y="299"/>
                  </a:cubicBezTo>
                  <a:cubicBezTo>
                    <a:pt x="120" y="299"/>
                    <a:pt x="119" y="298"/>
                    <a:pt x="119" y="298"/>
                  </a:cubicBezTo>
                  <a:cubicBezTo>
                    <a:pt x="119" y="297"/>
                    <a:pt x="119" y="297"/>
                    <a:pt x="119" y="296"/>
                  </a:cubicBezTo>
                  <a:cubicBezTo>
                    <a:pt x="118" y="295"/>
                    <a:pt x="118" y="294"/>
                    <a:pt x="118" y="292"/>
                  </a:cubicBezTo>
                  <a:cubicBezTo>
                    <a:pt x="116" y="292"/>
                    <a:pt x="115" y="290"/>
                    <a:pt x="115" y="290"/>
                  </a:cubicBezTo>
                  <a:cubicBezTo>
                    <a:pt x="114" y="289"/>
                    <a:pt x="114" y="288"/>
                    <a:pt x="114" y="288"/>
                  </a:cubicBezTo>
                  <a:cubicBezTo>
                    <a:pt x="113" y="287"/>
                    <a:pt x="113" y="287"/>
                    <a:pt x="113" y="287"/>
                  </a:cubicBezTo>
                  <a:cubicBezTo>
                    <a:pt x="113" y="286"/>
                    <a:pt x="113" y="284"/>
                    <a:pt x="112" y="284"/>
                  </a:cubicBezTo>
                  <a:cubicBezTo>
                    <a:pt x="112" y="283"/>
                    <a:pt x="112" y="283"/>
                    <a:pt x="112" y="282"/>
                  </a:cubicBezTo>
                  <a:cubicBezTo>
                    <a:pt x="112" y="282"/>
                    <a:pt x="111" y="282"/>
                    <a:pt x="111" y="281"/>
                  </a:cubicBezTo>
                  <a:cubicBezTo>
                    <a:pt x="111" y="281"/>
                    <a:pt x="111" y="281"/>
                    <a:pt x="111" y="281"/>
                  </a:cubicBezTo>
                  <a:cubicBezTo>
                    <a:pt x="111" y="280"/>
                    <a:pt x="110" y="279"/>
                    <a:pt x="110" y="279"/>
                  </a:cubicBezTo>
                  <a:cubicBezTo>
                    <a:pt x="109" y="277"/>
                    <a:pt x="109" y="274"/>
                    <a:pt x="108" y="273"/>
                  </a:cubicBezTo>
                  <a:cubicBezTo>
                    <a:pt x="108" y="272"/>
                    <a:pt x="107" y="272"/>
                    <a:pt x="107" y="271"/>
                  </a:cubicBezTo>
                  <a:cubicBezTo>
                    <a:pt x="106" y="270"/>
                    <a:pt x="105" y="268"/>
                    <a:pt x="105" y="267"/>
                  </a:cubicBezTo>
                  <a:cubicBezTo>
                    <a:pt x="105" y="266"/>
                    <a:pt x="105" y="266"/>
                    <a:pt x="105" y="266"/>
                  </a:cubicBezTo>
                  <a:cubicBezTo>
                    <a:pt x="104" y="265"/>
                    <a:pt x="104" y="265"/>
                    <a:pt x="104" y="265"/>
                  </a:cubicBezTo>
                  <a:cubicBezTo>
                    <a:pt x="103" y="264"/>
                    <a:pt x="104" y="264"/>
                    <a:pt x="103" y="263"/>
                  </a:cubicBezTo>
                  <a:cubicBezTo>
                    <a:pt x="103" y="262"/>
                    <a:pt x="102" y="263"/>
                    <a:pt x="102" y="262"/>
                  </a:cubicBezTo>
                  <a:cubicBezTo>
                    <a:pt x="102" y="262"/>
                    <a:pt x="102" y="262"/>
                    <a:pt x="102" y="262"/>
                  </a:cubicBezTo>
                  <a:cubicBezTo>
                    <a:pt x="102" y="261"/>
                    <a:pt x="103" y="260"/>
                    <a:pt x="103" y="259"/>
                  </a:cubicBezTo>
                  <a:cubicBezTo>
                    <a:pt x="103" y="259"/>
                    <a:pt x="102" y="258"/>
                    <a:pt x="102" y="258"/>
                  </a:cubicBezTo>
                  <a:cubicBezTo>
                    <a:pt x="102" y="257"/>
                    <a:pt x="102" y="257"/>
                    <a:pt x="102" y="256"/>
                  </a:cubicBezTo>
                  <a:cubicBezTo>
                    <a:pt x="100" y="253"/>
                    <a:pt x="100" y="250"/>
                    <a:pt x="98" y="247"/>
                  </a:cubicBezTo>
                  <a:cubicBezTo>
                    <a:pt x="98" y="246"/>
                    <a:pt x="98" y="245"/>
                    <a:pt x="98" y="244"/>
                  </a:cubicBezTo>
                  <a:cubicBezTo>
                    <a:pt x="98" y="243"/>
                    <a:pt x="97" y="243"/>
                    <a:pt x="97" y="242"/>
                  </a:cubicBezTo>
                  <a:cubicBezTo>
                    <a:pt x="97" y="242"/>
                    <a:pt x="97" y="241"/>
                    <a:pt x="97" y="241"/>
                  </a:cubicBezTo>
                  <a:cubicBezTo>
                    <a:pt x="97" y="240"/>
                    <a:pt x="97" y="240"/>
                    <a:pt x="97" y="240"/>
                  </a:cubicBezTo>
                  <a:cubicBezTo>
                    <a:pt x="97" y="240"/>
                    <a:pt x="97" y="239"/>
                    <a:pt x="97" y="239"/>
                  </a:cubicBezTo>
                  <a:cubicBezTo>
                    <a:pt x="97" y="239"/>
                    <a:pt x="96" y="238"/>
                    <a:pt x="96" y="238"/>
                  </a:cubicBezTo>
                  <a:cubicBezTo>
                    <a:pt x="96" y="237"/>
                    <a:pt x="96" y="236"/>
                    <a:pt x="96" y="236"/>
                  </a:cubicBezTo>
                  <a:cubicBezTo>
                    <a:pt x="96" y="235"/>
                    <a:pt x="96" y="235"/>
                    <a:pt x="95" y="235"/>
                  </a:cubicBezTo>
                  <a:cubicBezTo>
                    <a:pt x="95" y="235"/>
                    <a:pt x="96" y="234"/>
                    <a:pt x="96" y="234"/>
                  </a:cubicBezTo>
                  <a:cubicBezTo>
                    <a:pt x="96" y="234"/>
                    <a:pt x="95" y="234"/>
                    <a:pt x="95" y="234"/>
                  </a:cubicBezTo>
                  <a:cubicBezTo>
                    <a:pt x="95" y="233"/>
                    <a:pt x="95" y="233"/>
                    <a:pt x="95" y="233"/>
                  </a:cubicBezTo>
                  <a:cubicBezTo>
                    <a:pt x="95" y="232"/>
                    <a:pt x="95" y="232"/>
                    <a:pt x="95" y="231"/>
                  </a:cubicBezTo>
                  <a:cubicBezTo>
                    <a:pt x="95" y="231"/>
                    <a:pt x="95" y="230"/>
                    <a:pt x="95" y="230"/>
                  </a:cubicBezTo>
                  <a:cubicBezTo>
                    <a:pt x="95" y="229"/>
                    <a:pt x="94" y="229"/>
                    <a:pt x="94" y="229"/>
                  </a:cubicBezTo>
                  <a:cubicBezTo>
                    <a:pt x="94" y="228"/>
                    <a:pt x="94" y="228"/>
                    <a:pt x="94" y="228"/>
                  </a:cubicBezTo>
                  <a:cubicBezTo>
                    <a:pt x="94" y="228"/>
                    <a:pt x="94" y="227"/>
                    <a:pt x="94" y="227"/>
                  </a:cubicBezTo>
                  <a:cubicBezTo>
                    <a:pt x="94" y="226"/>
                    <a:pt x="94" y="226"/>
                    <a:pt x="94" y="226"/>
                  </a:cubicBezTo>
                  <a:cubicBezTo>
                    <a:pt x="94" y="225"/>
                    <a:pt x="93" y="224"/>
                    <a:pt x="94" y="224"/>
                  </a:cubicBezTo>
                  <a:cubicBezTo>
                    <a:pt x="94" y="223"/>
                    <a:pt x="93" y="223"/>
                    <a:pt x="93" y="222"/>
                  </a:cubicBezTo>
                  <a:cubicBezTo>
                    <a:pt x="94" y="222"/>
                    <a:pt x="93" y="222"/>
                    <a:pt x="93" y="222"/>
                  </a:cubicBezTo>
                  <a:cubicBezTo>
                    <a:pt x="93" y="220"/>
                    <a:pt x="93" y="222"/>
                    <a:pt x="93" y="220"/>
                  </a:cubicBezTo>
                  <a:cubicBezTo>
                    <a:pt x="93" y="220"/>
                    <a:pt x="93" y="220"/>
                    <a:pt x="93" y="220"/>
                  </a:cubicBezTo>
                  <a:cubicBezTo>
                    <a:pt x="93" y="220"/>
                    <a:pt x="93" y="219"/>
                    <a:pt x="93" y="219"/>
                  </a:cubicBezTo>
                  <a:cubicBezTo>
                    <a:pt x="93" y="218"/>
                    <a:pt x="93" y="218"/>
                    <a:pt x="93" y="218"/>
                  </a:cubicBezTo>
                  <a:cubicBezTo>
                    <a:pt x="92" y="218"/>
                    <a:pt x="93" y="216"/>
                    <a:pt x="93" y="215"/>
                  </a:cubicBezTo>
                  <a:cubicBezTo>
                    <a:pt x="93" y="215"/>
                    <a:pt x="93" y="215"/>
                    <a:pt x="92" y="215"/>
                  </a:cubicBezTo>
                  <a:cubicBezTo>
                    <a:pt x="92" y="214"/>
                    <a:pt x="92" y="214"/>
                    <a:pt x="92" y="213"/>
                  </a:cubicBezTo>
                  <a:cubicBezTo>
                    <a:pt x="93" y="212"/>
                    <a:pt x="92" y="212"/>
                    <a:pt x="92" y="212"/>
                  </a:cubicBezTo>
                  <a:cubicBezTo>
                    <a:pt x="92" y="211"/>
                    <a:pt x="92" y="210"/>
                    <a:pt x="92" y="210"/>
                  </a:cubicBezTo>
                  <a:cubicBezTo>
                    <a:pt x="92" y="209"/>
                    <a:pt x="92" y="208"/>
                    <a:pt x="92" y="207"/>
                  </a:cubicBezTo>
                  <a:cubicBezTo>
                    <a:pt x="92" y="207"/>
                    <a:pt x="92" y="206"/>
                    <a:pt x="92" y="206"/>
                  </a:cubicBezTo>
                  <a:cubicBezTo>
                    <a:pt x="92" y="206"/>
                    <a:pt x="92" y="206"/>
                    <a:pt x="92" y="206"/>
                  </a:cubicBezTo>
                  <a:cubicBezTo>
                    <a:pt x="92" y="206"/>
                    <a:pt x="92" y="205"/>
                    <a:pt x="92" y="205"/>
                  </a:cubicBezTo>
                  <a:cubicBezTo>
                    <a:pt x="92" y="204"/>
                    <a:pt x="92" y="203"/>
                    <a:pt x="92" y="202"/>
                  </a:cubicBezTo>
                  <a:cubicBezTo>
                    <a:pt x="92" y="201"/>
                    <a:pt x="92" y="201"/>
                    <a:pt x="92" y="201"/>
                  </a:cubicBezTo>
                  <a:cubicBezTo>
                    <a:pt x="92" y="200"/>
                    <a:pt x="92" y="200"/>
                    <a:pt x="92" y="200"/>
                  </a:cubicBezTo>
                  <a:cubicBezTo>
                    <a:pt x="92" y="199"/>
                    <a:pt x="92" y="199"/>
                    <a:pt x="92" y="198"/>
                  </a:cubicBezTo>
                  <a:cubicBezTo>
                    <a:pt x="92" y="197"/>
                    <a:pt x="92" y="197"/>
                    <a:pt x="92" y="196"/>
                  </a:cubicBezTo>
                  <a:cubicBezTo>
                    <a:pt x="92" y="195"/>
                    <a:pt x="92" y="194"/>
                    <a:pt x="92" y="192"/>
                  </a:cubicBezTo>
                  <a:cubicBezTo>
                    <a:pt x="92" y="191"/>
                    <a:pt x="93" y="189"/>
                    <a:pt x="92" y="189"/>
                  </a:cubicBezTo>
                  <a:cubicBezTo>
                    <a:pt x="91" y="189"/>
                    <a:pt x="91" y="191"/>
                    <a:pt x="91" y="192"/>
                  </a:cubicBezTo>
                  <a:cubicBezTo>
                    <a:pt x="91" y="193"/>
                    <a:pt x="90" y="193"/>
                    <a:pt x="90" y="194"/>
                  </a:cubicBezTo>
                  <a:cubicBezTo>
                    <a:pt x="90" y="195"/>
                    <a:pt x="90" y="196"/>
                    <a:pt x="90" y="197"/>
                  </a:cubicBezTo>
                  <a:cubicBezTo>
                    <a:pt x="90" y="198"/>
                    <a:pt x="90" y="200"/>
                    <a:pt x="89" y="200"/>
                  </a:cubicBezTo>
                  <a:cubicBezTo>
                    <a:pt x="88" y="199"/>
                    <a:pt x="89" y="198"/>
                    <a:pt x="89" y="198"/>
                  </a:cubicBezTo>
                  <a:cubicBezTo>
                    <a:pt x="89" y="197"/>
                    <a:pt x="89" y="197"/>
                    <a:pt x="89" y="197"/>
                  </a:cubicBezTo>
                  <a:cubicBezTo>
                    <a:pt x="89" y="196"/>
                    <a:pt x="89" y="196"/>
                    <a:pt x="89" y="196"/>
                  </a:cubicBezTo>
                  <a:cubicBezTo>
                    <a:pt x="89" y="195"/>
                    <a:pt x="90" y="193"/>
                    <a:pt x="90" y="192"/>
                  </a:cubicBezTo>
                  <a:cubicBezTo>
                    <a:pt x="90" y="190"/>
                    <a:pt x="90" y="189"/>
                    <a:pt x="91" y="188"/>
                  </a:cubicBezTo>
                  <a:cubicBezTo>
                    <a:pt x="91" y="188"/>
                    <a:pt x="92" y="188"/>
                    <a:pt x="92" y="189"/>
                  </a:cubicBezTo>
                  <a:cubicBezTo>
                    <a:pt x="92" y="189"/>
                    <a:pt x="92" y="188"/>
                    <a:pt x="92" y="188"/>
                  </a:cubicBezTo>
                  <a:cubicBezTo>
                    <a:pt x="93" y="187"/>
                    <a:pt x="93" y="187"/>
                    <a:pt x="93" y="186"/>
                  </a:cubicBezTo>
                  <a:cubicBezTo>
                    <a:pt x="93" y="185"/>
                    <a:pt x="91" y="186"/>
                    <a:pt x="92" y="185"/>
                  </a:cubicBezTo>
                  <a:cubicBezTo>
                    <a:pt x="92" y="185"/>
                    <a:pt x="92" y="185"/>
                    <a:pt x="92" y="184"/>
                  </a:cubicBezTo>
                  <a:cubicBezTo>
                    <a:pt x="92" y="184"/>
                    <a:pt x="92" y="184"/>
                    <a:pt x="92" y="184"/>
                  </a:cubicBezTo>
                  <a:cubicBezTo>
                    <a:pt x="93" y="183"/>
                    <a:pt x="93" y="182"/>
                    <a:pt x="93" y="181"/>
                  </a:cubicBezTo>
                  <a:cubicBezTo>
                    <a:pt x="93" y="181"/>
                    <a:pt x="92" y="181"/>
                    <a:pt x="93" y="180"/>
                  </a:cubicBezTo>
                  <a:cubicBezTo>
                    <a:pt x="93" y="180"/>
                    <a:pt x="92" y="180"/>
                    <a:pt x="93" y="180"/>
                  </a:cubicBezTo>
                  <a:cubicBezTo>
                    <a:pt x="93" y="180"/>
                    <a:pt x="94" y="180"/>
                    <a:pt x="93" y="180"/>
                  </a:cubicBezTo>
                  <a:cubicBezTo>
                    <a:pt x="93" y="179"/>
                    <a:pt x="94" y="179"/>
                    <a:pt x="94" y="179"/>
                  </a:cubicBezTo>
                  <a:cubicBezTo>
                    <a:pt x="94" y="179"/>
                    <a:pt x="94" y="179"/>
                    <a:pt x="94" y="179"/>
                  </a:cubicBezTo>
                  <a:cubicBezTo>
                    <a:pt x="94" y="179"/>
                    <a:pt x="94" y="179"/>
                    <a:pt x="94" y="179"/>
                  </a:cubicBezTo>
                  <a:cubicBezTo>
                    <a:pt x="94" y="178"/>
                    <a:pt x="94" y="178"/>
                    <a:pt x="95" y="178"/>
                  </a:cubicBezTo>
                  <a:cubicBezTo>
                    <a:pt x="95" y="177"/>
                    <a:pt x="96" y="177"/>
                    <a:pt x="96" y="175"/>
                  </a:cubicBezTo>
                  <a:cubicBezTo>
                    <a:pt x="96" y="175"/>
                    <a:pt x="96" y="174"/>
                    <a:pt x="96" y="174"/>
                  </a:cubicBezTo>
                  <a:cubicBezTo>
                    <a:pt x="96" y="172"/>
                    <a:pt x="97" y="171"/>
                    <a:pt x="98" y="169"/>
                  </a:cubicBezTo>
                  <a:cubicBezTo>
                    <a:pt x="99" y="167"/>
                    <a:pt x="100" y="166"/>
                    <a:pt x="100" y="164"/>
                  </a:cubicBezTo>
                  <a:cubicBezTo>
                    <a:pt x="101" y="163"/>
                    <a:pt x="101" y="160"/>
                    <a:pt x="102" y="159"/>
                  </a:cubicBezTo>
                  <a:cubicBezTo>
                    <a:pt x="102" y="159"/>
                    <a:pt x="103" y="159"/>
                    <a:pt x="103" y="159"/>
                  </a:cubicBezTo>
                  <a:cubicBezTo>
                    <a:pt x="103" y="158"/>
                    <a:pt x="103" y="158"/>
                    <a:pt x="104" y="157"/>
                  </a:cubicBezTo>
                  <a:cubicBezTo>
                    <a:pt x="104" y="156"/>
                    <a:pt x="104" y="155"/>
                    <a:pt x="105" y="155"/>
                  </a:cubicBezTo>
                  <a:cubicBezTo>
                    <a:pt x="106" y="153"/>
                    <a:pt x="107" y="152"/>
                    <a:pt x="108" y="150"/>
                  </a:cubicBezTo>
                  <a:cubicBezTo>
                    <a:pt x="108" y="149"/>
                    <a:pt x="109" y="149"/>
                    <a:pt x="109" y="148"/>
                  </a:cubicBezTo>
                  <a:cubicBezTo>
                    <a:pt x="109" y="148"/>
                    <a:pt x="110" y="148"/>
                    <a:pt x="110" y="147"/>
                  </a:cubicBezTo>
                  <a:cubicBezTo>
                    <a:pt x="110" y="146"/>
                    <a:pt x="111" y="146"/>
                    <a:pt x="112" y="145"/>
                  </a:cubicBezTo>
                  <a:cubicBezTo>
                    <a:pt x="112" y="144"/>
                    <a:pt x="113" y="142"/>
                    <a:pt x="114" y="142"/>
                  </a:cubicBezTo>
                  <a:cubicBezTo>
                    <a:pt x="114" y="141"/>
                    <a:pt x="115" y="141"/>
                    <a:pt x="115" y="140"/>
                  </a:cubicBezTo>
                  <a:cubicBezTo>
                    <a:pt x="116" y="139"/>
                    <a:pt x="118" y="138"/>
                    <a:pt x="118" y="137"/>
                  </a:cubicBezTo>
                  <a:cubicBezTo>
                    <a:pt x="119" y="136"/>
                    <a:pt x="121" y="135"/>
                    <a:pt x="121" y="134"/>
                  </a:cubicBezTo>
                  <a:cubicBezTo>
                    <a:pt x="123" y="131"/>
                    <a:pt x="129" y="128"/>
                    <a:pt x="130" y="125"/>
                  </a:cubicBezTo>
                  <a:cubicBezTo>
                    <a:pt x="129" y="125"/>
                    <a:pt x="129" y="126"/>
                    <a:pt x="128" y="127"/>
                  </a:cubicBezTo>
                  <a:cubicBezTo>
                    <a:pt x="128" y="127"/>
                    <a:pt x="128" y="127"/>
                    <a:pt x="128" y="127"/>
                  </a:cubicBezTo>
                  <a:cubicBezTo>
                    <a:pt x="127" y="127"/>
                    <a:pt x="125" y="128"/>
                    <a:pt x="124" y="129"/>
                  </a:cubicBezTo>
                  <a:cubicBezTo>
                    <a:pt x="123" y="130"/>
                    <a:pt x="118" y="133"/>
                    <a:pt x="116" y="134"/>
                  </a:cubicBezTo>
                  <a:cubicBezTo>
                    <a:pt x="115" y="134"/>
                    <a:pt x="115" y="134"/>
                    <a:pt x="115" y="134"/>
                  </a:cubicBezTo>
                  <a:cubicBezTo>
                    <a:pt x="114" y="135"/>
                    <a:pt x="115" y="136"/>
                    <a:pt x="114" y="136"/>
                  </a:cubicBezTo>
                  <a:cubicBezTo>
                    <a:pt x="114" y="136"/>
                    <a:pt x="113" y="138"/>
                    <a:pt x="113" y="138"/>
                  </a:cubicBezTo>
                  <a:cubicBezTo>
                    <a:pt x="113" y="139"/>
                    <a:pt x="111" y="139"/>
                    <a:pt x="110" y="140"/>
                  </a:cubicBezTo>
                  <a:cubicBezTo>
                    <a:pt x="110" y="141"/>
                    <a:pt x="109" y="142"/>
                    <a:pt x="109" y="143"/>
                  </a:cubicBezTo>
                  <a:cubicBezTo>
                    <a:pt x="108" y="143"/>
                    <a:pt x="108" y="145"/>
                    <a:pt x="107" y="145"/>
                  </a:cubicBezTo>
                  <a:cubicBezTo>
                    <a:pt x="106" y="145"/>
                    <a:pt x="107" y="143"/>
                    <a:pt x="106" y="143"/>
                  </a:cubicBezTo>
                  <a:cubicBezTo>
                    <a:pt x="105" y="145"/>
                    <a:pt x="104" y="146"/>
                    <a:pt x="103" y="147"/>
                  </a:cubicBezTo>
                  <a:cubicBezTo>
                    <a:pt x="104" y="147"/>
                    <a:pt x="104" y="148"/>
                    <a:pt x="104" y="149"/>
                  </a:cubicBezTo>
                  <a:cubicBezTo>
                    <a:pt x="104" y="150"/>
                    <a:pt x="103" y="149"/>
                    <a:pt x="103" y="150"/>
                  </a:cubicBezTo>
                  <a:cubicBezTo>
                    <a:pt x="102" y="150"/>
                    <a:pt x="102" y="151"/>
                    <a:pt x="101" y="151"/>
                  </a:cubicBezTo>
                  <a:cubicBezTo>
                    <a:pt x="100" y="153"/>
                    <a:pt x="98" y="154"/>
                    <a:pt x="97" y="156"/>
                  </a:cubicBezTo>
                  <a:cubicBezTo>
                    <a:pt x="98" y="156"/>
                    <a:pt x="98" y="157"/>
                    <a:pt x="98" y="156"/>
                  </a:cubicBezTo>
                  <a:cubicBezTo>
                    <a:pt x="99" y="156"/>
                    <a:pt x="99" y="156"/>
                    <a:pt x="99" y="157"/>
                  </a:cubicBezTo>
                  <a:cubicBezTo>
                    <a:pt x="98" y="157"/>
                    <a:pt x="98" y="157"/>
                    <a:pt x="98" y="157"/>
                  </a:cubicBezTo>
                  <a:cubicBezTo>
                    <a:pt x="97" y="158"/>
                    <a:pt x="97" y="159"/>
                    <a:pt x="97" y="159"/>
                  </a:cubicBezTo>
                  <a:cubicBezTo>
                    <a:pt x="96" y="159"/>
                    <a:pt x="97" y="158"/>
                    <a:pt x="96" y="158"/>
                  </a:cubicBezTo>
                  <a:cubicBezTo>
                    <a:pt x="96" y="158"/>
                    <a:pt x="94" y="160"/>
                    <a:pt x="94" y="160"/>
                  </a:cubicBezTo>
                  <a:cubicBezTo>
                    <a:pt x="92" y="162"/>
                    <a:pt x="92" y="164"/>
                    <a:pt x="91" y="167"/>
                  </a:cubicBezTo>
                  <a:cubicBezTo>
                    <a:pt x="91" y="167"/>
                    <a:pt x="90" y="167"/>
                    <a:pt x="90" y="168"/>
                  </a:cubicBezTo>
                  <a:cubicBezTo>
                    <a:pt x="90" y="168"/>
                    <a:pt x="89" y="168"/>
                    <a:pt x="89" y="169"/>
                  </a:cubicBezTo>
                  <a:cubicBezTo>
                    <a:pt x="88" y="170"/>
                    <a:pt x="87" y="171"/>
                    <a:pt x="87" y="172"/>
                  </a:cubicBezTo>
                  <a:cubicBezTo>
                    <a:pt x="87" y="173"/>
                    <a:pt x="86" y="173"/>
                    <a:pt x="86" y="174"/>
                  </a:cubicBezTo>
                  <a:cubicBezTo>
                    <a:pt x="85" y="175"/>
                    <a:pt x="84" y="176"/>
                    <a:pt x="84" y="177"/>
                  </a:cubicBezTo>
                  <a:cubicBezTo>
                    <a:pt x="85" y="178"/>
                    <a:pt x="86" y="176"/>
                    <a:pt x="86" y="177"/>
                  </a:cubicBezTo>
                  <a:cubicBezTo>
                    <a:pt x="86" y="179"/>
                    <a:pt x="84" y="177"/>
                    <a:pt x="84" y="179"/>
                  </a:cubicBezTo>
                  <a:cubicBezTo>
                    <a:pt x="84" y="179"/>
                    <a:pt x="84" y="179"/>
                    <a:pt x="84" y="179"/>
                  </a:cubicBezTo>
                  <a:cubicBezTo>
                    <a:pt x="84" y="180"/>
                    <a:pt x="83" y="180"/>
                    <a:pt x="83" y="180"/>
                  </a:cubicBezTo>
                  <a:cubicBezTo>
                    <a:pt x="83" y="181"/>
                    <a:pt x="82" y="182"/>
                    <a:pt x="82" y="183"/>
                  </a:cubicBezTo>
                  <a:cubicBezTo>
                    <a:pt x="81" y="184"/>
                    <a:pt x="80" y="186"/>
                    <a:pt x="80" y="187"/>
                  </a:cubicBezTo>
                  <a:cubicBezTo>
                    <a:pt x="80" y="188"/>
                    <a:pt x="80" y="189"/>
                    <a:pt x="80" y="189"/>
                  </a:cubicBezTo>
                  <a:cubicBezTo>
                    <a:pt x="80" y="190"/>
                    <a:pt x="79" y="190"/>
                    <a:pt x="80" y="191"/>
                  </a:cubicBezTo>
                  <a:cubicBezTo>
                    <a:pt x="80" y="191"/>
                    <a:pt x="79" y="192"/>
                    <a:pt x="79" y="192"/>
                  </a:cubicBezTo>
                  <a:cubicBezTo>
                    <a:pt x="79" y="194"/>
                    <a:pt x="78" y="196"/>
                    <a:pt x="78" y="198"/>
                  </a:cubicBezTo>
                  <a:cubicBezTo>
                    <a:pt x="78" y="199"/>
                    <a:pt x="78" y="199"/>
                    <a:pt x="78" y="200"/>
                  </a:cubicBezTo>
                  <a:cubicBezTo>
                    <a:pt x="78" y="200"/>
                    <a:pt x="77" y="200"/>
                    <a:pt x="77" y="200"/>
                  </a:cubicBezTo>
                  <a:cubicBezTo>
                    <a:pt x="77" y="203"/>
                    <a:pt x="76" y="205"/>
                    <a:pt x="76" y="207"/>
                  </a:cubicBezTo>
                  <a:cubicBezTo>
                    <a:pt x="76" y="210"/>
                    <a:pt x="74" y="211"/>
                    <a:pt x="75" y="213"/>
                  </a:cubicBezTo>
                  <a:cubicBezTo>
                    <a:pt x="75" y="214"/>
                    <a:pt x="75" y="214"/>
                    <a:pt x="75" y="215"/>
                  </a:cubicBezTo>
                  <a:cubicBezTo>
                    <a:pt x="75" y="216"/>
                    <a:pt x="75" y="216"/>
                    <a:pt x="74" y="217"/>
                  </a:cubicBezTo>
                  <a:cubicBezTo>
                    <a:pt x="74" y="218"/>
                    <a:pt x="74" y="219"/>
                    <a:pt x="74" y="220"/>
                  </a:cubicBezTo>
                  <a:cubicBezTo>
                    <a:pt x="74" y="221"/>
                    <a:pt x="74" y="222"/>
                    <a:pt x="73" y="223"/>
                  </a:cubicBezTo>
                  <a:cubicBezTo>
                    <a:pt x="73" y="224"/>
                    <a:pt x="73" y="225"/>
                    <a:pt x="73" y="226"/>
                  </a:cubicBezTo>
                  <a:cubicBezTo>
                    <a:pt x="73" y="226"/>
                    <a:pt x="73" y="227"/>
                    <a:pt x="73" y="228"/>
                  </a:cubicBezTo>
                  <a:cubicBezTo>
                    <a:pt x="73" y="229"/>
                    <a:pt x="73" y="229"/>
                    <a:pt x="73" y="230"/>
                  </a:cubicBezTo>
                  <a:cubicBezTo>
                    <a:pt x="74" y="230"/>
                    <a:pt x="73" y="231"/>
                    <a:pt x="73" y="232"/>
                  </a:cubicBezTo>
                  <a:cubicBezTo>
                    <a:pt x="73" y="232"/>
                    <a:pt x="73" y="232"/>
                    <a:pt x="73" y="233"/>
                  </a:cubicBezTo>
                  <a:cubicBezTo>
                    <a:pt x="73" y="233"/>
                    <a:pt x="73" y="234"/>
                    <a:pt x="73" y="235"/>
                  </a:cubicBezTo>
                  <a:cubicBezTo>
                    <a:pt x="73" y="235"/>
                    <a:pt x="73" y="236"/>
                    <a:pt x="73" y="236"/>
                  </a:cubicBezTo>
                  <a:cubicBezTo>
                    <a:pt x="73" y="239"/>
                    <a:pt x="73" y="242"/>
                    <a:pt x="73" y="244"/>
                  </a:cubicBezTo>
                  <a:cubicBezTo>
                    <a:pt x="73" y="246"/>
                    <a:pt x="73" y="247"/>
                    <a:pt x="73" y="248"/>
                  </a:cubicBezTo>
                  <a:cubicBezTo>
                    <a:pt x="73" y="249"/>
                    <a:pt x="73" y="249"/>
                    <a:pt x="73" y="250"/>
                  </a:cubicBezTo>
                  <a:cubicBezTo>
                    <a:pt x="73" y="250"/>
                    <a:pt x="73" y="250"/>
                    <a:pt x="73" y="251"/>
                  </a:cubicBezTo>
                  <a:cubicBezTo>
                    <a:pt x="73" y="252"/>
                    <a:pt x="73" y="252"/>
                    <a:pt x="73" y="253"/>
                  </a:cubicBezTo>
                  <a:cubicBezTo>
                    <a:pt x="73" y="254"/>
                    <a:pt x="73" y="255"/>
                    <a:pt x="72" y="256"/>
                  </a:cubicBezTo>
                  <a:cubicBezTo>
                    <a:pt x="72" y="257"/>
                    <a:pt x="73" y="257"/>
                    <a:pt x="73" y="258"/>
                  </a:cubicBezTo>
                  <a:cubicBezTo>
                    <a:pt x="73" y="259"/>
                    <a:pt x="73" y="261"/>
                    <a:pt x="73" y="263"/>
                  </a:cubicBezTo>
                  <a:cubicBezTo>
                    <a:pt x="74" y="263"/>
                    <a:pt x="74" y="263"/>
                    <a:pt x="74" y="264"/>
                  </a:cubicBezTo>
                  <a:cubicBezTo>
                    <a:pt x="74" y="265"/>
                    <a:pt x="74" y="266"/>
                    <a:pt x="74" y="267"/>
                  </a:cubicBezTo>
                  <a:cubicBezTo>
                    <a:pt x="73" y="268"/>
                    <a:pt x="74" y="269"/>
                    <a:pt x="74" y="270"/>
                  </a:cubicBezTo>
                  <a:cubicBezTo>
                    <a:pt x="74" y="271"/>
                    <a:pt x="74" y="273"/>
                    <a:pt x="74" y="274"/>
                  </a:cubicBezTo>
                  <a:cubicBezTo>
                    <a:pt x="74" y="275"/>
                    <a:pt x="74" y="276"/>
                    <a:pt x="74" y="276"/>
                  </a:cubicBezTo>
                  <a:cubicBezTo>
                    <a:pt x="74" y="277"/>
                    <a:pt x="75" y="279"/>
                    <a:pt x="75" y="279"/>
                  </a:cubicBezTo>
                  <a:cubicBezTo>
                    <a:pt x="75" y="280"/>
                    <a:pt x="74" y="281"/>
                    <a:pt x="74" y="282"/>
                  </a:cubicBezTo>
                  <a:cubicBezTo>
                    <a:pt x="75" y="282"/>
                    <a:pt x="75" y="283"/>
                    <a:pt x="75" y="283"/>
                  </a:cubicBezTo>
                  <a:cubicBezTo>
                    <a:pt x="75" y="284"/>
                    <a:pt x="75" y="284"/>
                    <a:pt x="75" y="285"/>
                  </a:cubicBezTo>
                  <a:cubicBezTo>
                    <a:pt x="76" y="286"/>
                    <a:pt x="76" y="287"/>
                    <a:pt x="76" y="288"/>
                  </a:cubicBezTo>
                  <a:cubicBezTo>
                    <a:pt x="76" y="289"/>
                    <a:pt x="76" y="290"/>
                    <a:pt x="76" y="291"/>
                  </a:cubicBezTo>
                  <a:cubicBezTo>
                    <a:pt x="76" y="292"/>
                    <a:pt x="76" y="293"/>
                    <a:pt x="76" y="294"/>
                  </a:cubicBezTo>
                  <a:cubicBezTo>
                    <a:pt x="76" y="298"/>
                    <a:pt x="77" y="302"/>
                    <a:pt x="77" y="305"/>
                  </a:cubicBezTo>
                  <a:cubicBezTo>
                    <a:pt x="78" y="314"/>
                    <a:pt x="79" y="323"/>
                    <a:pt x="77" y="332"/>
                  </a:cubicBezTo>
                  <a:cubicBezTo>
                    <a:pt x="76" y="337"/>
                    <a:pt x="74" y="343"/>
                    <a:pt x="71" y="346"/>
                  </a:cubicBezTo>
                  <a:cubicBezTo>
                    <a:pt x="70" y="347"/>
                    <a:pt x="69" y="348"/>
                    <a:pt x="67" y="349"/>
                  </a:cubicBezTo>
                  <a:cubicBezTo>
                    <a:pt x="66" y="350"/>
                    <a:pt x="65" y="350"/>
                    <a:pt x="64" y="350"/>
                  </a:cubicBezTo>
                  <a:cubicBezTo>
                    <a:pt x="62" y="351"/>
                    <a:pt x="60" y="351"/>
                    <a:pt x="59" y="350"/>
                  </a:cubicBezTo>
                  <a:cubicBezTo>
                    <a:pt x="58" y="350"/>
                    <a:pt x="57" y="349"/>
                    <a:pt x="56" y="349"/>
                  </a:cubicBezTo>
                  <a:cubicBezTo>
                    <a:pt x="55" y="348"/>
                    <a:pt x="54" y="348"/>
                    <a:pt x="53" y="347"/>
                  </a:cubicBezTo>
                  <a:cubicBezTo>
                    <a:pt x="50" y="344"/>
                    <a:pt x="48" y="340"/>
                    <a:pt x="49" y="336"/>
                  </a:cubicBezTo>
                  <a:cubicBezTo>
                    <a:pt x="52" y="343"/>
                    <a:pt x="63" y="342"/>
                    <a:pt x="68" y="335"/>
                  </a:cubicBezTo>
                  <a:cubicBezTo>
                    <a:pt x="69" y="333"/>
                    <a:pt x="71" y="330"/>
                    <a:pt x="71" y="327"/>
                  </a:cubicBezTo>
                  <a:cubicBezTo>
                    <a:pt x="72" y="305"/>
                    <a:pt x="42" y="296"/>
                    <a:pt x="27" y="308"/>
                  </a:cubicBezTo>
                  <a:cubicBezTo>
                    <a:pt x="22" y="312"/>
                    <a:pt x="17" y="319"/>
                    <a:pt x="16" y="325"/>
                  </a:cubicBezTo>
                  <a:cubicBezTo>
                    <a:pt x="9" y="345"/>
                    <a:pt x="18" y="378"/>
                    <a:pt x="41" y="386"/>
                  </a:cubicBezTo>
                  <a:close/>
                  <a:moveTo>
                    <a:pt x="125" y="331"/>
                  </a:moveTo>
                  <a:cubicBezTo>
                    <a:pt x="124" y="331"/>
                    <a:pt x="123" y="332"/>
                    <a:pt x="122" y="332"/>
                  </a:cubicBezTo>
                  <a:cubicBezTo>
                    <a:pt x="124" y="331"/>
                    <a:pt x="122" y="330"/>
                    <a:pt x="122" y="329"/>
                  </a:cubicBezTo>
                  <a:cubicBezTo>
                    <a:pt x="123" y="329"/>
                    <a:pt x="123" y="328"/>
                    <a:pt x="124" y="329"/>
                  </a:cubicBezTo>
                  <a:cubicBezTo>
                    <a:pt x="125" y="328"/>
                    <a:pt x="124" y="328"/>
                    <a:pt x="124" y="327"/>
                  </a:cubicBezTo>
                  <a:cubicBezTo>
                    <a:pt x="124" y="326"/>
                    <a:pt x="125" y="326"/>
                    <a:pt x="125" y="325"/>
                  </a:cubicBezTo>
                  <a:cubicBezTo>
                    <a:pt x="126" y="325"/>
                    <a:pt x="126" y="326"/>
                    <a:pt x="126" y="326"/>
                  </a:cubicBezTo>
                  <a:cubicBezTo>
                    <a:pt x="125" y="328"/>
                    <a:pt x="126" y="329"/>
                    <a:pt x="125" y="331"/>
                  </a:cubicBezTo>
                  <a:close/>
                  <a:moveTo>
                    <a:pt x="125" y="317"/>
                  </a:moveTo>
                  <a:cubicBezTo>
                    <a:pt x="127" y="318"/>
                    <a:pt x="125" y="321"/>
                    <a:pt x="127" y="322"/>
                  </a:cubicBezTo>
                  <a:cubicBezTo>
                    <a:pt x="126" y="325"/>
                    <a:pt x="126" y="325"/>
                    <a:pt x="126" y="325"/>
                  </a:cubicBezTo>
                  <a:cubicBezTo>
                    <a:pt x="125" y="325"/>
                    <a:pt x="125" y="324"/>
                    <a:pt x="126" y="324"/>
                  </a:cubicBezTo>
                  <a:cubicBezTo>
                    <a:pt x="126" y="323"/>
                    <a:pt x="125" y="324"/>
                    <a:pt x="124" y="323"/>
                  </a:cubicBezTo>
                  <a:cubicBezTo>
                    <a:pt x="127" y="322"/>
                    <a:pt x="124" y="319"/>
                    <a:pt x="125" y="317"/>
                  </a:cubicBezTo>
                  <a:close/>
                  <a:moveTo>
                    <a:pt x="125" y="320"/>
                  </a:moveTo>
                  <a:cubicBezTo>
                    <a:pt x="125" y="321"/>
                    <a:pt x="125" y="322"/>
                    <a:pt x="124" y="322"/>
                  </a:cubicBezTo>
                  <a:cubicBezTo>
                    <a:pt x="124" y="322"/>
                    <a:pt x="123" y="321"/>
                    <a:pt x="124" y="320"/>
                  </a:cubicBezTo>
                  <a:cubicBezTo>
                    <a:pt x="124" y="320"/>
                    <a:pt x="124" y="320"/>
                    <a:pt x="125" y="320"/>
                  </a:cubicBezTo>
                  <a:close/>
                  <a:moveTo>
                    <a:pt x="123" y="314"/>
                  </a:moveTo>
                  <a:cubicBezTo>
                    <a:pt x="123" y="313"/>
                    <a:pt x="123" y="314"/>
                    <a:pt x="124" y="314"/>
                  </a:cubicBezTo>
                  <a:cubicBezTo>
                    <a:pt x="123" y="316"/>
                    <a:pt x="125" y="318"/>
                    <a:pt x="123" y="320"/>
                  </a:cubicBezTo>
                  <a:cubicBezTo>
                    <a:pt x="123" y="319"/>
                    <a:pt x="123" y="318"/>
                    <a:pt x="123" y="316"/>
                  </a:cubicBezTo>
                  <a:cubicBezTo>
                    <a:pt x="123" y="316"/>
                    <a:pt x="123" y="315"/>
                    <a:pt x="122" y="315"/>
                  </a:cubicBezTo>
                  <a:cubicBezTo>
                    <a:pt x="122" y="314"/>
                    <a:pt x="123" y="314"/>
                    <a:pt x="123" y="314"/>
                  </a:cubicBezTo>
                  <a:close/>
                  <a:moveTo>
                    <a:pt x="123" y="313"/>
                  </a:moveTo>
                  <a:cubicBezTo>
                    <a:pt x="122" y="313"/>
                    <a:pt x="122" y="312"/>
                    <a:pt x="121" y="312"/>
                  </a:cubicBezTo>
                  <a:cubicBezTo>
                    <a:pt x="122" y="310"/>
                    <a:pt x="122" y="312"/>
                    <a:pt x="123" y="313"/>
                  </a:cubicBezTo>
                  <a:close/>
                  <a:moveTo>
                    <a:pt x="120" y="308"/>
                  </a:moveTo>
                  <a:cubicBezTo>
                    <a:pt x="119" y="310"/>
                    <a:pt x="121" y="310"/>
                    <a:pt x="120" y="311"/>
                  </a:cubicBezTo>
                  <a:cubicBezTo>
                    <a:pt x="120" y="310"/>
                    <a:pt x="119" y="309"/>
                    <a:pt x="119" y="308"/>
                  </a:cubicBezTo>
                  <a:cubicBezTo>
                    <a:pt x="119" y="308"/>
                    <a:pt x="120" y="308"/>
                    <a:pt x="120" y="308"/>
                  </a:cubicBezTo>
                  <a:close/>
                  <a:moveTo>
                    <a:pt x="117" y="298"/>
                  </a:moveTo>
                  <a:cubicBezTo>
                    <a:pt x="117" y="298"/>
                    <a:pt x="117" y="297"/>
                    <a:pt x="117" y="297"/>
                  </a:cubicBezTo>
                  <a:cubicBezTo>
                    <a:pt x="118" y="296"/>
                    <a:pt x="118" y="298"/>
                    <a:pt x="117" y="298"/>
                  </a:cubicBezTo>
                  <a:close/>
                  <a:moveTo>
                    <a:pt x="117" y="300"/>
                  </a:moveTo>
                  <a:cubicBezTo>
                    <a:pt x="118" y="300"/>
                    <a:pt x="118" y="302"/>
                    <a:pt x="119" y="302"/>
                  </a:cubicBezTo>
                  <a:cubicBezTo>
                    <a:pt x="119" y="303"/>
                    <a:pt x="117" y="304"/>
                    <a:pt x="118" y="304"/>
                  </a:cubicBezTo>
                  <a:cubicBezTo>
                    <a:pt x="117" y="305"/>
                    <a:pt x="117" y="303"/>
                    <a:pt x="118" y="303"/>
                  </a:cubicBezTo>
                  <a:cubicBezTo>
                    <a:pt x="117" y="303"/>
                    <a:pt x="117" y="302"/>
                    <a:pt x="116" y="302"/>
                  </a:cubicBezTo>
                  <a:cubicBezTo>
                    <a:pt x="117" y="301"/>
                    <a:pt x="117" y="301"/>
                    <a:pt x="117" y="300"/>
                  </a:cubicBezTo>
                  <a:close/>
                  <a:moveTo>
                    <a:pt x="115" y="295"/>
                  </a:moveTo>
                  <a:cubicBezTo>
                    <a:pt x="116" y="296"/>
                    <a:pt x="116" y="297"/>
                    <a:pt x="116" y="297"/>
                  </a:cubicBezTo>
                  <a:cubicBezTo>
                    <a:pt x="116" y="298"/>
                    <a:pt x="115" y="297"/>
                    <a:pt x="114" y="297"/>
                  </a:cubicBezTo>
                  <a:cubicBezTo>
                    <a:pt x="115" y="296"/>
                    <a:pt x="115" y="296"/>
                    <a:pt x="115" y="295"/>
                  </a:cubicBezTo>
                  <a:close/>
                  <a:moveTo>
                    <a:pt x="102" y="152"/>
                  </a:moveTo>
                  <a:cubicBezTo>
                    <a:pt x="104" y="151"/>
                    <a:pt x="101" y="156"/>
                    <a:pt x="100" y="155"/>
                  </a:cubicBezTo>
                  <a:cubicBezTo>
                    <a:pt x="98" y="155"/>
                    <a:pt x="102" y="151"/>
                    <a:pt x="102" y="152"/>
                  </a:cubicBezTo>
                  <a:close/>
                  <a:moveTo>
                    <a:pt x="93" y="166"/>
                  </a:moveTo>
                  <a:cubicBezTo>
                    <a:pt x="93" y="165"/>
                    <a:pt x="94" y="163"/>
                    <a:pt x="93" y="163"/>
                  </a:cubicBezTo>
                  <a:cubicBezTo>
                    <a:pt x="94" y="163"/>
                    <a:pt x="94" y="162"/>
                    <a:pt x="94" y="161"/>
                  </a:cubicBezTo>
                  <a:cubicBezTo>
                    <a:pt x="95" y="161"/>
                    <a:pt x="95" y="161"/>
                    <a:pt x="95" y="161"/>
                  </a:cubicBezTo>
                  <a:cubicBezTo>
                    <a:pt x="95" y="162"/>
                    <a:pt x="95" y="162"/>
                    <a:pt x="94" y="163"/>
                  </a:cubicBezTo>
                  <a:cubicBezTo>
                    <a:pt x="94" y="163"/>
                    <a:pt x="95" y="163"/>
                    <a:pt x="94" y="164"/>
                  </a:cubicBezTo>
                  <a:cubicBezTo>
                    <a:pt x="94" y="166"/>
                    <a:pt x="93" y="168"/>
                    <a:pt x="91" y="167"/>
                  </a:cubicBezTo>
                  <a:cubicBezTo>
                    <a:pt x="92" y="167"/>
                    <a:pt x="92" y="166"/>
                    <a:pt x="93" y="166"/>
                  </a:cubicBezTo>
                  <a:close/>
                  <a:moveTo>
                    <a:pt x="97" y="252"/>
                  </a:moveTo>
                  <a:cubicBezTo>
                    <a:pt x="98" y="253"/>
                    <a:pt x="97" y="255"/>
                    <a:pt x="98" y="256"/>
                  </a:cubicBezTo>
                  <a:cubicBezTo>
                    <a:pt x="98" y="257"/>
                    <a:pt x="99" y="258"/>
                    <a:pt x="98" y="261"/>
                  </a:cubicBezTo>
                  <a:cubicBezTo>
                    <a:pt x="98" y="260"/>
                    <a:pt x="98" y="260"/>
                    <a:pt x="98" y="259"/>
                  </a:cubicBezTo>
                  <a:cubicBezTo>
                    <a:pt x="98" y="259"/>
                    <a:pt x="97" y="258"/>
                    <a:pt x="97" y="256"/>
                  </a:cubicBezTo>
                  <a:cubicBezTo>
                    <a:pt x="97" y="256"/>
                    <a:pt x="97" y="256"/>
                    <a:pt x="97" y="255"/>
                  </a:cubicBezTo>
                  <a:cubicBezTo>
                    <a:pt x="97" y="255"/>
                    <a:pt x="97" y="255"/>
                    <a:pt x="97" y="255"/>
                  </a:cubicBezTo>
                  <a:cubicBezTo>
                    <a:pt x="97" y="254"/>
                    <a:pt x="96" y="253"/>
                    <a:pt x="97" y="252"/>
                  </a:cubicBezTo>
                  <a:close/>
                  <a:moveTo>
                    <a:pt x="89" y="202"/>
                  </a:moveTo>
                  <a:cubicBezTo>
                    <a:pt x="90" y="202"/>
                    <a:pt x="89" y="204"/>
                    <a:pt x="89" y="205"/>
                  </a:cubicBezTo>
                  <a:cubicBezTo>
                    <a:pt x="88" y="204"/>
                    <a:pt x="89" y="203"/>
                    <a:pt x="89" y="202"/>
                  </a:cubicBezTo>
                  <a:close/>
                  <a:moveTo>
                    <a:pt x="88" y="206"/>
                  </a:moveTo>
                  <a:cubicBezTo>
                    <a:pt x="91" y="209"/>
                    <a:pt x="86" y="208"/>
                    <a:pt x="88" y="206"/>
                  </a:cubicBezTo>
                  <a:close/>
                  <a:moveTo>
                    <a:pt x="87" y="212"/>
                  </a:moveTo>
                  <a:cubicBezTo>
                    <a:pt x="87" y="211"/>
                    <a:pt x="87" y="210"/>
                    <a:pt x="87" y="208"/>
                  </a:cubicBezTo>
                  <a:cubicBezTo>
                    <a:pt x="87" y="209"/>
                    <a:pt x="88" y="209"/>
                    <a:pt x="88" y="209"/>
                  </a:cubicBezTo>
                  <a:cubicBezTo>
                    <a:pt x="88" y="210"/>
                    <a:pt x="87" y="210"/>
                    <a:pt x="88" y="210"/>
                  </a:cubicBezTo>
                  <a:cubicBezTo>
                    <a:pt x="88" y="211"/>
                    <a:pt x="87" y="212"/>
                    <a:pt x="87" y="213"/>
                  </a:cubicBezTo>
                  <a:cubicBezTo>
                    <a:pt x="87" y="213"/>
                    <a:pt x="87" y="214"/>
                    <a:pt x="87" y="214"/>
                  </a:cubicBezTo>
                  <a:cubicBezTo>
                    <a:pt x="87" y="214"/>
                    <a:pt x="87" y="215"/>
                    <a:pt x="87" y="216"/>
                  </a:cubicBezTo>
                  <a:cubicBezTo>
                    <a:pt x="86" y="216"/>
                    <a:pt x="87" y="218"/>
                    <a:pt x="86" y="217"/>
                  </a:cubicBezTo>
                  <a:cubicBezTo>
                    <a:pt x="86" y="215"/>
                    <a:pt x="86" y="214"/>
                    <a:pt x="87" y="212"/>
                  </a:cubicBezTo>
                  <a:close/>
                  <a:moveTo>
                    <a:pt x="85" y="183"/>
                  </a:moveTo>
                  <a:cubicBezTo>
                    <a:pt x="87" y="184"/>
                    <a:pt x="81" y="190"/>
                    <a:pt x="80" y="190"/>
                  </a:cubicBezTo>
                  <a:cubicBezTo>
                    <a:pt x="81" y="190"/>
                    <a:pt x="83" y="182"/>
                    <a:pt x="85" y="183"/>
                  </a:cubicBezTo>
                  <a:close/>
                  <a:moveTo>
                    <a:pt x="80" y="192"/>
                  </a:moveTo>
                  <a:cubicBezTo>
                    <a:pt x="81" y="191"/>
                    <a:pt x="82" y="191"/>
                    <a:pt x="82" y="191"/>
                  </a:cubicBezTo>
                  <a:cubicBezTo>
                    <a:pt x="83" y="192"/>
                    <a:pt x="80" y="197"/>
                    <a:pt x="80" y="192"/>
                  </a:cubicBezTo>
                  <a:close/>
                  <a:moveTo>
                    <a:pt x="80" y="195"/>
                  </a:moveTo>
                  <a:cubicBezTo>
                    <a:pt x="81" y="195"/>
                    <a:pt x="81" y="196"/>
                    <a:pt x="80" y="197"/>
                  </a:cubicBezTo>
                  <a:cubicBezTo>
                    <a:pt x="79" y="197"/>
                    <a:pt x="79" y="196"/>
                    <a:pt x="80" y="195"/>
                  </a:cubicBezTo>
                  <a:close/>
                  <a:moveTo>
                    <a:pt x="80" y="198"/>
                  </a:moveTo>
                  <a:cubicBezTo>
                    <a:pt x="81" y="198"/>
                    <a:pt x="80" y="199"/>
                    <a:pt x="80" y="199"/>
                  </a:cubicBezTo>
                  <a:cubicBezTo>
                    <a:pt x="80" y="199"/>
                    <a:pt x="80" y="200"/>
                    <a:pt x="80" y="201"/>
                  </a:cubicBezTo>
                  <a:cubicBezTo>
                    <a:pt x="78" y="201"/>
                    <a:pt x="80" y="198"/>
                    <a:pt x="80" y="198"/>
                  </a:cubicBezTo>
                  <a:close/>
                  <a:moveTo>
                    <a:pt x="78" y="209"/>
                  </a:moveTo>
                  <a:cubicBezTo>
                    <a:pt x="78" y="208"/>
                    <a:pt x="78" y="208"/>
                    <a:pt x="79" y="207"/>
                  </a:cubicBezTo>
                  <a:cubicBezTo>
                    <a:pt x="79" y="206"/>
                    <a:pt x="78" y="205"/>
                    <a:pt x="79" y="204"/>
                  </a:cubicBezTo>
                  <a:cubicBezTo>
                    <a:pt x="79" y="205"/>
                    <a:pt x="79" y="205"/>
                    <a:pt x="79" y="205"/>
                  </a:cubicBezTo>
                  <a:cubicBezTo>
                    <a:pt x="79" y="206"/>
                    <a:pt x="79" y="206"/>
                    <a:pt x="79" y="206"/>
                  </a:cubicBezTo>
                  <a:cubicBezTo>
                    <a:pt x="79" y="207"/>
                    <a:pt x="79" y="208"/>
                    <a:pt x="79" y="209"/>
                  </a:cubicBezTo>
                  <a:cubicBezTo>
                    <a:pt x="79" y="209"/>
                    <a:pt x="79" y="209"/>
                    <a:pt x="79" y="209"/>
                  </a:cubicBezTo>
                  <a:cubicBezTo>
                    <a:pt x="79" y="210"/>
                    <a:pt x="78" y="211"/>
                    <a:pt x="79" y="212"/>
                  </a:cubicBezTo>
                  <a:cubicBezTo>
                    <a:pt x="78" y="213"/>
                    <a:pt x="78" y="211"/>
                    <a:pt x="78" y="210"/>
                  </a:cubicBezTo>
                  <a:cubicBezTo>
                    <a:pt x="78" y="210"/>
                    <a:pt x="78" y="209"/>
                    <a:pt x="78" y="209"/>
                  </a:cubicBezTo>
                  <a:close/>
                  <a:moveTo>
                    <a:pt x="76" y="227"/>
                  </a:moveTo>
                  <a:cubicBezTo>
                    <a:pt x="76" y="227"/>
                    <a:pt x="76" y="227"/>
                    <a:pt x="76" y="226"/>
                  </a:cubicBezTo>
                  <a:cubicBezTo>
                    <a:pt x="76" y="226"/>
                    <a:pt x="76" y="225"/>
                    <a:pt x="76" y="224"/>
                  </a:cubicBezTo>
                  <a:cubicBezTo>
                    <a:pt x="77" y="225"/>
                    <a:pt x="76" y="226"/>
                    <a:pt x="76" y="228"/>
                  </a:cubicBezTo>
                  <a:cubicBezTo>
                    <a:pt x="76" y="229"/>
                    <a:pt x="77" y="230"/>
                    <a:pt x="76" y="233"/>
                  </a:cubicBezTo>
                  <a:cubicBezTo>
                    <a:pt x="76" y="232"/>
                    <a:pt x="76" y="232"/>
                    <a:pt x="76" y="231"/>
                  </a:cubicBezTo>
                  <a:cubicBezTo>
                    <a:pt x="76" y="231"/>
                    <a:pt x="76" y="229"/>
                    <a:pt x="76" y="228"/>
                  </a:cubicBezTo>
                  <a:cubicBezTo>
                    <a:pt x="76" y="227"/>
                    <a:pt x="76" y="227"/>
                    <a:pt x="76" y="227"/>
                  </a:cubicBezTo>
                  <a:close/>
                  <a:moveTo>
                    <a:pt x="75" y="234"/>
                  </a:moveTo>
                  <a:cubicBezTo>
                    <a:pt x="76" y="235"/>
                    <a:pt x="75" y="236"/>
                    <a:pt x="75" y="237"/>
                  </a:cubicBezTo>
                  <a:cubicBezTo>
                    <a:pt x="75" y="239"/>
                    <a:pt x="76" y="240"/>
                    <a:pt x="75" y="242"/>
                  </a:cubicBezTo>
                  <a:cubicBezTo>
                    <a:pt x="74" y="240"/>
                    <a:pt x="74" y="237"/>
                    <a:pt x="75" y="234"/>
                  </a:cubicBezTo>
                  <a:close/>
                  <a:moveTo>
                    <a:pt x="75" y="253"/>
                  </a:moveTo>
                  <a:cubicBezTo>
                    <a:pt x="74" y="252"/>
                    <a:pt x="74" y="251"/>
                    <a:pt x="74" y="249"/>
                  </a:cubicBezTo>
                  <a:cubicBezTo>
                    <a:pt x="75" y="249"/>
                    <a:pt x="74" y="250"/>
                    <a:pt x="75" y="251"/>
                  </a:cubicBezTo>
                  <a:cubicBezTo>
                    <a:pt x="75" y="251"/>
                    <a:pt x="75" y="251"/>
                    <a:pt x="75" y="252"/>
                  </a:cubicBezTo>
                  <a:cubicBezTo>
                    <a:pt x="75" y="252"/>
                    <a:pt x="75" y="253"/>
                    <a:pt x="75" y="253"/>
                  </a:cubicBezTo>
                  <a:cubicBezTo>
                    <a:pt x="75" y="253"/>
                    <a:pt x="75" y="253"/>
                    <a:pt x="75" y="253"/>
                  </a:cubicBezTo>
                  <a:cubicBezTo>
                    <a:pt x="75" y="255"/>
                    <a:pt x="75" y="256"/>
                    <a:pt x="75" y="257"/>
                  </a:cubicBezTo>
                  <a:cubicBezTo>
                    <a:pt x="74" y="257"/>
                    <a:pt x="75" y="255"/>
                    <a:pt x="75" y="253"/>
                  </a:cubicBezTo>
                  <a:close/>
                  <a:moveTo>
                    <a:pt x="75" y="258"/>
                  </a:moveTo>
                  <a:cubicBezTo>
                    <a:pt x="76" y="258"/>
                    <a:pt x="75" y="260"/>
                    <a:pt x="76" y="260"/>
                  </a:cubicBezTo>
                  <a:cubicBezTo>
                    <a:pt x="76" y="261"/>
                    <a:pt x="77" y="261"/>
                    <a:pt x="77" y="262"/>
                  </a:cubicBezTo>
                  <a:cubicBezTo>
                    <a:pt x="75" y="261"/>
                    <a:pt x="75" y="260"/>
                    <a:pt x="75" y="258"/>
                  </a:cubicBezTo>
                  <a:close/>
                  <a:moveTo>
                    <a:pt x="76" y="264"/>
                  </a:moveTo>
                  <a:cubicBezTo>
                    <a:pt x="77" y="264"/>
                    <a:pt x="76" y="265"/>
                    <a:pt x="77" y="267"/>
                  </a:cubicBezTo>
                  <a:cubicBezTo>
                    <a:pt x="77" y="268"/>
                    <a:pt x="77" y="269"/>
                    <a:pt x="77" y="269"/>
                  </a:cubicBezTo>
                  <a:cubicBezTo>
                    <a:pt x="77" y="270"/>
                    <a:pt x="77" y="271"/>
                    <a:pt x="77" y="273"/>
                  </a:cubicBezTo>
                  <a:cubicBezTo>
                    <a:pt x="76" y="271"/>
                    <a:pt x="76" y="267"/>
                    <a:pt x="76" y="264"/>
                  </a:cubicBezTo>
                  <a:close/>
                  <a:moveTo>
                    <a:pt x="78" y="280"/>
                  </a:moveTo>
                  <a:cubicBezTo>
                    <a:pt x="78" y="280"/>
                    <a:pt x="78" y="279"/>
                    <a:pt x="77" y="278"/>
                  </a:cubicBezTo>
                  <a:cubicBezTo>
                    <a:pt x="78" y="277"/>
                    <a:pt x="77" y="275"/>
                    <a:pt x="77" y="274"/>
                  </a:cubicBezTo>
                  <a:cubicBezTo>
                    <a:pt x="78" y="274"/>
                    <a:pt x="77" y="275"/>
                    <a:pt x="78" y="275"/>
                  </a:cubicBezTo>
                  <a:cubicBezTo>
                    <a:pt x="78" y="276"/>
                    <a:pt x="79" y="276"/>
                    <a:pt x="79" y="277"/>
                  </a:cubicBezTo>
                  <a:cubicBezTo>
                    <a:pt x="79" y="278"/>
                    <a:pt x="78" y="279"/>
                    <a:pt x="78" y="280"/>
                  </a:cubicBezTo>
                  <a:cubicBezTo>
                    <a:pt x="79" y="281"/>
                    <a:pt x="79" y="282"/>
                    <a:pt x="80" y="283"/>
                  </a:cubicBezTo>
                  <a:cubicBezTo>
                    <a:pt x="80" y="283"/>
                    <a:pt x="80" y="283"/>
                    <a:pt x="80" y="284"/>
                  </a:cubicBezTo>
                  <a:cubicBezTo>
                    <a:pt x="79" y="284"/>
                    <a:pt x="79" y="285"/>
                    <a:pt x="79" y="285"/>
                  </a:cubicBezTo>
                  <a:cubicBezTo>
                    <a:pt x="80" y="288"/>
                    <a:pt x="81" y="290"/>
                    <a:pt x="81" y="294"/>
                  </a:cubicBezTo>
                  <a:cubicBezTo>
                    <a:pt x="79" y="294"/>
                    <a:pt x="80" y="292"/>
                    <a:pt x="80" y="291"/>
                  </a:cubicBezTo>
                  <a:cubicBezTo>
                    <a:pt x="80" y="290"/>
                    <a:pt x="80" y="290"/>
                    <a:pt x="79" y="289"/>
                  </a:cubicBezTo>
                  <a:cubicBezTo>
                    <a:pt x="79" y="289"/>
                    <a:pt x="80" y="288"/>
                    <a:pt x="79" y="288"/>
                  </a:cubicBezTo>
                  <a:cubicBezTo>
                    <a:pt x="79" y="288"/>
                    <a:pt x="79" y="288"/>
                    <a:pt x="79" y="288"/>
                  </a:cubicBezTo>
                  <a:cubicBezTo>
                    <a:pt x="79" y="288"/>
                    <a:pt x="79" y="287"/>
                    <a:pt x="79" y="287"/>
                  </a:cubicBezTo>
                  <a:cubicBezTo>
                    <a:pt x="79" y="287"/>
                    <a:pt x="79" y="286"/>
                    <a:pt x="78" y="285"/>
                  </a:cubicBezTo>
                  <a:cubicBezTo>
                    <a:pt x="78" y="284"/>
                    <a:pt x="78" y="282"/>
                    <a:pt x="78" y="280"/>
                  </a:cubicBezTo>
                  <a:close/>
                  <a:moveTo>
                    <a:pt x="88" y="356"/>
                  </a:moveTo>
                  <a:cubicBezTo>
                    <a:pt x="108" y="336"/>
                    <a:pt x="102" y="306"/>
                    <a:pt x="97" y="281"/>
                  </a:cubicBezTo>
                  <a:cubicBezTo>
                    <a:pt x="94" y="269"/>
                    <a:pt x="88" y="249"/>
                    <a:pt x="88" y="237"/>
                  </a:cubicBezTo>
                  <a:cubicBezTo>
                    <a:pt x="87" y="223"/>
                    <a:pt x="87" y="216"/>
                    <a:pt x="92" y="203"/>
                  </a:cubicBezTo>
                  <a:cubicBezTo>
                    <a:pt x="82" y="236"/>
                    <a:pt x="104" y="274"/>
                    <a:pt x="106" y="308"/>
                  </a:cubicBezTo>
                  <a:cubicBezTo>
                    <a:pt x="107" y="318"/>
                    <a:pt x="108" y="327"/>
                    <a:pt x="105" y="336"/>
                  </a:cubicBezTo>
                  <a:cubicBezTo>
                    <a:pt x="103" y="346"/>
                    <a:pt x="98" y="356"/>
                    <a:pt x="90" y="361"/>
                  </a:cubicBezTo>
                  <a:cubicBezTo>
                    <a:pt x="81" y="367"/>
                    <a:pt x="69" y="368"/>
                    <a:pt x="62" y="362"/>
                  </a:cubicBezTo>
                  <a:cubicBezTo>
                    <a:pt x="71" y="364"/>
                    <a:pt x="82" y="363"/>
                    <a:pt x="88" y="356"/>
                  </a:cubicBezTo>
                  <a:close/>
                  <a:moveTo>
                    <a:pt x="642" y="115"/>
                  </a:moveTo>
                  <a:cubicBezTo>
                    <a:pt x="642" y="115"/>
                    <a:pt x="642" y="116"/>
                    <a:pt x="642" y="116"/>
                  </a:cubicBezTo>
                  <a:cubicBezTo>
                    <a:pt x="642" y="116"/>
                    <a:pt x="642" y="116"/>
                    <a:pt x="642" y="116"/>
                  </a:cubicBezTo>
                  <a:cubicBezTo>
                    <a:pt x="642" y="116"/>
                    <a:pt x="642" y="116"/>
                    <a:pt x="642" y="116"/>
                  </a:cubicBezTo>
                  <a:cubicBezTo>
                    <a:pt x="642" y="115"/>
                    <a:pt x="642" y="115"/>
                    <a:pt x="642" y="115"/>
                  </a:cubicBezTo>
                  <a:close/>
                  <a:moveTo>
                    <a:pt x="641" y="113"/>
                  </a:moveTo>
                  <a:cubicBezTo>
                    <a:pt x="640" y="113"/>
                    <a:pt x="640" y="113"/>
                    <a:pt x="640" y="113"/>
                  </a:cubicBezTo>
                  <a:cubicBezTo>
                    <a:pt x="641" y="112"/>
                    <a:pt x="640" y="112"/>
                    <a:pt x="640" y="111"/>
                  </a:cubicBezTo>
                  <a:cubicBezTo>
                    <a:pt x="639" y="111"/>
                    <a:pt x="639" y="110"/>
                    <a:pt x="639" y="110"/>
                  </a:cubicBezTo>
                  <a:cubicBezTo>
                    <a:pt x="638" y="110"/>
                    <a:pt x="638" y="109"/>
                    <a:pt x="637" y="109"/>
                  </a:cubicBezTo>
                  <a:cubicBezTo>
                    <a:pt x="637" y="109"/>
                    <a:pt x="637" y="109"/>
                    <a:pt x="637" y="109"/>
                  </a:cubicBezTo>
                  <a:cubicBezTo>
                    <a:pt x="637" y="109"/>
                    <a:pt x="637" y="109"/>
                    <a:pt x="637" y="109"/>
                  </a:cubicBezTo>
                  <a:cubicBezTo>
                    <a:pt x="638" y="110"/>
                    <a:pt x="640" y="111"/>
                    <a:pt x="640" y="112"/>
                  </a:cubicBezTo>
                  <a:cubicBezTo>
                    <a:pt x="640" y="113"/>
                    <a:pt x="640" y="113"/>
                    <a:pt x="640" y="113"/>
                  </a:cubicBezTo>
                  <a:cubicBezTo>
                    <a:pt x="641" y="113"/>
                    <a:pt x="641" y="113"/>
                    <a:pt x="641" y="114"/>
                  </a:cubicBezTo>
                  <a:cubicBezTo>
                    <a:pt x="641" y="114"/>
                    <a:pt x="641" y="115"/>
                    <a:pt x="641" y="115"/>
                  </a:cubicBezTo>
                  <a:cubicBezTo>
                    <a:pt x="641" y="115"/>
                    <a:pt x="642" y="115"/>
                    <a:pt x="642" y="115"/>
                  </a:cubicBezTo>
                  <a:cubicBezTo>
                    <a:pt x="642" y="115"/>
                    <a:pt x="642" y="115"/>
                    <a:pt x="642" y="115"/>
                  </a:cubicBezTo>
                  <a:cubicBezTo>
                    <a:pt x="641" y="114"/>
                    <a:pt x="641" y="114"/>
                    <a:pt x="641" y="113"/>
                  </a:cubicBezTo>
                  <a:close/>
                  <a:moveTo>
                    <a:pt x="606" y="75"/>
                  </a:moveTo>
                  <a:cubicBezTo>
                    <a:pt x="606" y="75"/>
                    <a:pt x="606" y="75"/>
                    <a:pt x="606" y="75"/>
                  </a:cubicBezTo>
                  <a:cubicBezTo>
                    <a:pt x="607" y="76"/>
                    <a:pt x="608" y="76"/>
                    <a:pt x="608" y="77"/>
                  </a:cubicBezTo>
                  <a:cubicBezTo>
                    <a:pt x="608" y="77"/>
                    <a:pt x="609" y="77"/>
                    <a:pt x="609" y="77"/>
                  </a:cubicBezTo>
                  <a:cubicBezTo>
                    <a:pt x="609" y="77"/>
                    <a:pt x="609" y="77"/>
                    <a:pt x="609" y="77"/>
                  </a:cubicBezTo>
                  <a:cubicBezTo>
                    <a:pt x="609" y="78"/>
                    <a:pt x="609" y="78"/>
                    <a:pt x="609" y="78"/>
                  </a:cubicBezTo>
                  <a:cubicBezTo>
                    <a:pt x="609" y="78"/>
                    <a:pt x="610" y="78"/>
                    <a:pt x="610" y="78"/>
                  </a:cubicBezTo>
                  <a:cubicBezTo>
                    <a:pt x="610" y="78"/>
                    <a:pt x="610" y="78"/>
                    <a:pt x="610" y="78"/>
                  </a:cubicBezTo>
                  <a:cubicBezTo>
                    <a:pt x="610" y="79"/>
                    <a:pt x="611" y="79"/>
                    <a:pt x="612" y="79"/>
                  </a:cubicBezTo>
                  <a:cubicBezTo>
                    <a:pt x="612" y="79"/>
                    <a:pt x="612" y="79"/>
                    <a:pt x="612" y="79"/>
                  </a:cubicBezTo>
                  <a:cubicBezTo>
                    <a:pt x="612" y="80"/>
                    <a:pt x="613" y="81"/>
                    <a:pt x="613" y="81"/>
                  </a:cubicBezTo>
                  <a:cubicBezTo>
                    <a:pt x="613" y="81"/>
                    <a:pt x="613" y="80"/>
                    <a:pt x="613" y="80"/>
                  </a:cubicBezTo>
                  <a:cubicBezTo>
                    <a:pt x="614" y="81"/>
                    <a:pt x="614" y="82"/>
                    <a:pt x="614" y="82"/>
                  </a:cubicBezTo>
                  <a:cubicBezTo>
                    <a:pt x="615" y="82"/>
                    <a:pt x="615" y="82"/>
                    <a:pt x="615" y="82"/>
                  </a:cubicBezTo>
                  <a:cubicBezTo>
                    <a:pt x="615" y="83"/>
                    <a:pt x="616" y="83"/>
                    <a:pt x="616" y="83"/>
                  </a:cubicBezTo>
                  <a:cubicBezTo>
                    <a:pt x="616" y="83"/>
                    <a:pt x="616" y="83"/>
                    <a:pt x="616" y="84"/>
                  </a:cubicBezTo>
                  <a:cubicBezTo>
                    <a:pt x="616" y="84"/>
                    <a:pt x="617" y="84"/>
                    <a:pt x="617" y="84"/>
                  </a:cubicBezTo>
                  <a:cubicBezTo>
                    <a:pt x="617" y="85"/>
                    <a:pt x="618" y="84"/>
                    <a:pt x="618" y="84"/>
                  </a:cubicBezTo>
                  <a:cubicBezTo>
                    <a:pt x="619" y="85"/>
                    <a:pt x="620" y="87"/>
                    <a:pt x="620" y="87"/>
                  </a:cubicBezTo>
                  <a:cubicBezTo>
                    <a:pt x="620" y="88"/>
                    <a:pt x="621" y="88"/>
                    <a:pt x="621" y="88"/>
                  </a:cubicBezTo>
                  <a:cubicBezTo>
                    <a:pt x="621" y="88"/>
                    <a:pt x="621" y="88"/>
                    <a:pt x="621" y="88"/>
                  </a:cubicBezTo>
                  <a:cubicBezTo>
                    <a:pt x="621" y="88"/>
                    <a:pt x="621" y="89"/>
                    <a:pt x="621" y="89"/>
                  </a:cubicBezTo>
                  <a:cubicBezTo>
                    <a:pt x="621" y="89"/>
                    <a:pt x="622" y="89"/>
                    <a:pt x="622" y="89"/>
                  </a:cubicBezTo>
                  <a:cubicBezTo>
                    <a:pt x="622" y="89"/>
                    <a:pt x="622" y="89"/>
                    <a:pt x="622" y="89"/>
                  </a:cubicBezTo>
                  <a:cubicBezTo>
                    <a:pt x="622" y="89"/>
                    <a:pt x="622" y="89"/>
                    <a:pt x="622" y="89"/>
                  </a:cubicBezTo>
                  <a:cubicBezTo>
                    <a:pt x="623" y="90"/>
                    <a:pt x="624" y="91"/>
                    <a:pt x="624" y="92"/>
                  </a:cubicBezTo>
                  <a:cubicBezTo>
                    <a:pt x="625" y="92"/>
                    <a:pt x="626" y="93"/>
                    <a:pt x="626" y="93"/>
                  </a:cubicBezTo>
                  <a:cubicBezTo>
                    <a:pt x="626" y="93"/>
                    <a:pt x="626" y="94"/>
                    <a:pt x="626" y="94"/>
                  </a:cubicBezTo>
                  <a:cubicBezTo>
                    <a:pt x="627" y="94"/>
                    <a:pt x="627" y="94"/>
                    <a:pt x="627" y="95"/>
                  </a:cubicBezTo>
                  <a:cubicBezTo>
                    <a:pt x="627" y="95"/>
                    <a:pt x="627" y="95"/>
                    <a:pt x="627" y="95"/>
                  </a:cubicBezTo>
                  <a:cubicBezTo>
                    <a:pt x="627" y="95"/>
                    <a:pt x="627" y="95"/>
                    <a:pt x="627" y="95"/>
                  </a:cubicBezTo>
                  <a:cubicBezTo>
                    <a:pt x="628" y="95"/>
                    <a:pt x="628" y="96"/>
                    <a:pt x="628" y="96"/>
                  </a:cubicBezTo>
                  <a:cubicBezTo>
                    <a:pt x="628" y="96"/>
                    <a:pt x="629" y="97"/>
                    <a:pt x="629" y="97"/>
                  </a:cubicBezTo>
                  <a:cubicBezTo>
                    <a:pt x="629" y="98"/>
                    <a:pt x="630" y="98"/>
                    <a:pt x="630" y="99"/>
                  </a:cubicBezTo>
                  <a:cubicBezTo>
                    <a:pt x="631" y="99"/>
                    <a:pt x="631" y="100"/>
                    <a:pt x="632" y="100"/>
                  </a:cubicBezTo>
                  <a:cubicBezTo>
                    <a:pt x="632" y="100"/>
                    <a:pt x="632" y="101"/>
                    <a:pt x="632" y="101"/>
                  </a:cubicBezTo>
                  <a:cubicBezTo>
                    <a:pt x="633" y="102"/>
                    <a:pt x="633" y="102"/>
                    <a:pt x="633" y="102"/>
                  </a:cubicBezTo>
                  <a:cubicBezTo>
                    <a:pt x="633" y="102"/>
                    <a:pt x="633" y="103"/>
                    <a:pt x="634" y="103"/>
                  </a:cubicBezTo>
                  <a:cubicBezTo>
                    <a:pt x="634" y="103"/>
                    <a:pt x="634" y="104"/>
                    <a:pt x="634" y="104"/>
                  </a:cubicBezTo>
                  <a:cubicBezTo>
                    <a:pt x="634" y="104"/>
                    <a:pt x="634" y="105"/>
                    <a:pt x="635" y="105"/>
                  </a:cubicBezTo>
                  <a:cubicBezTo>
                    <a:pt x="635" y="105"/>
                    <a:pt x="635" y="105"/>
                    <a:pt x="635" y="105"/>
                  </a:cubicBezTo>
                  <a:cubicBezTo>
                    <a:pt x="635" y="105"/>
                    <a:pt x="635" y="105"/>
                    <a:pt x="635" y="105"/>
                  </a:cubicBezTo>
                  <a:cubicBezTo>
                    <a:pt x="635" y="106"/>
                    <a:pt x="636" y="106"/>
                    <a:pt x="636" y="106"/>
                  </a:cubicBezTo>
                  <a:cubicBezTo>
                    <a:pt x="636" y="106"/>
                    <a:pt x="636" y="107"/>
                    <a:pt x="636" y="107"/>
                  </a:cubicBezTo>
                  <a:cubicBezTo>
                    <a:pt x="636" y="107"/>
                    <a:pt x="636" y="107"/>
                    <a:pt x="637" y="107"/>
                  </a:cubicBezTo>
                  <a:cubicBezTo>
                    <a:pt x="637" y="108"/>
                    <a:pt x="637" y="108"/>
                    <a:pt x="637" y="108"/>
                  </a:cubicBezTo>
                  <a:cubicBezTo>
                    <a:pt x="637" y="108"/>
                    <a:pt x="637" y="108"/>
                    <a:pt x="637" y="108"/>
                  </a:cubicBezTo>
                  <a:cubicBezTo>
                    <a:pt x="637" y="108"/>
                    <a:pt x="637" y="109"/>
                    <a:pt x="637" y="109"/>
                  </a:cubicBezTo>
                  <a:cubicBezTo>
                    <a:pt x="638" y="109"/>
                    <a:pt x="639" y="110"/>
                    <a:pt x="639" y="110"/>
                  </a:cubicBezTo>
                  <a:cubicBezTo>
                    <a:pt x="639" y="110"/>
                    <a:pt x="640" y="110"/>
                    <a:pt x="640" y="111"/>
                  </a:cubicBezTo>
                  <a:cubicBezTo>
                    <a:pt x="640" y="111"/>
                    <a:pt x="640" y="111"/>
                    <a:pt x="640" y="111"/>
                  </a:cubicBezTo>
                  <a:cubicBezTo>
                    <a:pt x="640" y="111"/>
                    <a:pt x="640" y="112"/>
                    <a:pt x="640" y="112"/>
                  </a:cubicBezTo>
                  <a:cubicBezTo>
                    <a:pt x="641" y="112"/>
                    <a:pt x="641" y="113"/>
                    <a:pt x="642" y="113"/>
                  </a:cubicBezTo>
                  <a:cubicBezTo>
                    <a:pt x="642" y="113"/>
                    <a:pt x="641" y="113"/>
                    <a:pt x="641" y="113"/>
                  </a:cubicBezTo>
                  <a:cubicBezTo>
                    <a:pt x="641" y="114"/>
                    <a:pt x="641" y="113"/>
                    <a:pt x="642" y="114"/>
                  </a:cubicBezTo>
                  <a:cubicBezTo>
                    <a:pt x="642" y="114"/>
                    <a:pt x="642" y="114"/>
                    <a:pt x="642" y="115"/>
                  </a:cubicBezTo>
                  <a:cubicBezTo>
                    <a:pt x="642" y="115"/>
                    <a:pt x="642" y="115"/>
                    <a:pt x="642" y="115"/>
                  </a:cubicBezTo>
                  <a:cubicBezTo>
                    <a:pt x="643" y="116"/>
                    <a:pt x="643" y="116"/>
                    <a:pt x="643" y="117"/>
                  </a:cubicBezTo>
                  <a:cubicBezTo>
                    <a:pt x="643" y="117"/>
                    <a:pt x="643" y="117"/>
                    <a:pt x="643" y="117"/>
                  </a:cubicBezTo>
                  <a:cubicBezTo>
                    <a:pt x="643" y="117"/>
                    <a:pt x="643" y="117"/>
                    <a:pt x="644" y="118"/>
                  </a:cubicBezTo>
                  <a:cubicBezTo>
                    <a:pt x="644" y="118"/>
                    <a:pt x="644" y="118"/>
                    <a:pt x="644" y="118"/>
                  </a:cubicBezTo>
                  <a:cubicBezTo>
                    <a:pt x="645" y="118"/>
                    <a:pt x="644" y="120"/>
                    <a:pt x="645" y="120"/>
                  </a:cubicBezTo>
                  <a:cubicBezTo>
                    <a:pt x="645" y="120"/>
                    <a:pt x="645" y="120"/>
                    <a:pt x="645" y="120"/>
                  </a:cubicBezTo>
                  <a:cubicBezTo>
                    <a:pt x="645" y="121"/>
                    <a:pt x="646" y="121"/>
                    <a:pt x="646" y="122"/>
                  </a:cubicBezTo>
                  <a:cubicBezTo>
                    <a:pt x="646" y="122"/>
                    <a:pt x="646" y="122"/>
                    <a:pt x="646" y="122"/>
                  </a:cubicBezTo>
                  <a:cubicBezTo>
                    <a:pt x="646" y="122"/>
                    <a:pt x="646" y="123"/>
                    <a:pt x="647" y="123"/>
                  </a:cubicBezTo>
                  <a:cubicBezTo>
                    <a:pt x="646" y="124"/>
                    <a:pt x="647" y="124"/>
                    <a:pt x="647" y="125"/>
                  </a:cubicBezTo>
                  <a:cubicBezTo>
                    <a:pt x="647" y="124"/>
                    <a:pt x="647" y="124"/>
                    <a:pt x="647" y="124"/>
                  </a:cubicBezTo>
                  <a:cubicBezTo>
                    <a:pt x="648" y="124"/>
                    <a:pt x="648" y="124"/>
                    <a:pt x="648" y="124"/>
                  </a:cubicBezTo>
                  <a:cubicBezTo>
                    <a:pt x="648" y="126"/>
                    <a:pt x="648" y="126"/>
                    <a:pt x="649" y="127"/>
                  </a:cubicBezTo>
                  <a:cubicBezTo>
                    <a:pt x="649" y="127"/>
                    <a:pt x="649" y="128"/>
                    <a:pt x="649" y="129"/>
                  </a:cubicBezTo>
                  <a:cubicBezTo>
                    <a:pt x="650" y="130"/>
                    <a:pt x="650" y="131"/>
                    <a:pt x="651" y="132"/>
                  </a:cubicBezTo>
                  <a:cubicBezTo>
                    <a:pt x="651" y="133"/>
                    <a:pt x="651" y="133"/>
                    <a:pt x="651" y="134"/>
                  </a:cubicBezTo>
                  <a:cubicBezTo>
                    <a:pt x="652" y="134"/>
                    <a:pt x="651" y="135"/>
                    <a:pt x="652" y="135"/>
                  </a:cubicBezTo>
                  <a:cubicBezTo>
                    <a:pt x="652" y="136"/>
                    <a:pt x="652" y="137"/>
                    <a:pt x="652" y="137"/>
                  </a:cubicBezTo>
                  <a:cubicBezTo>
                    <a:pt x="653" y="138"/>
                    <a:pt x="653" y="139"/>
                    <a:pt x="654" y="139"/>
                  </a:cubicBezTo>
                  <a:cubicBezTo>
                    <a:pt x="653" y="140"/>
                    <a:pt x="654" y="140"/>
                    <a:pt x="654" y="141"/>
                  </a:cubicBezTo>
                  <a:cubicBezTo>
                    <a:pt x="654" y="141"/>
                    <a:pt x="655" y="142"/>
                    <a:pt x="655" y="142"/>
                  </a:cubicBezTo>
                  <a:cubicBezTo>
                    <a:pt x="655" y="143"/>
                    <a:pt x="655" y="144"/>
                    <a:pt x="655" y="145"/>
                  </a:cubicBezTo>
                  <a:cubicBezTo>
                    <a:pt x="655" y="145"/>
                    <a:pt x="655" y="145"/>
                    <a:pt x="655" y="146"/>
                  </a:cubicBezTo>
                  <a:cubicBezTo>
                    <a:pt x="655" y="145"/>
                    <a:pt x="657" y="149"/>
                    <a:pt x="657" y="149"/>
                  </a:cubicBezTo>
                  <a:cubicBezTo>
                    <a:pt x="661" y="166"/>
                    <a:pt x="658" y="183"/>
                    <a:pt x="666" y="200"/>
                  </a:cubicBezTo>
                  <a:cubicBezTo>
                    <a:pt x="669" y="205"/>
                    <a:pt x="678" y="215"/>
                    <a:pt x="690" y="210"/>
                  </a:cubicBezTo>
                  <a:cubicBezTo>
                    <a:pt x="692" y="210"/>
                    <a:pt x="695" y="208"/>
                    <a:pt x="696" y="207"/>
                  </a:cubicBezTo>
                  <a:cubicBezTo>
                    <a:pt x="696" y="207"/>
                    <a:pt x="700" y="211"/>
                    <a:pt x="707" y="211"/>
                  </a:cubicBezTo>
                  <a:cubicBezTo>
                    <a:pt x="723" y="213"/>
                    <a:pt x="737" y="192"/>
                    <a:pt x="735" y="179"/>
                  </a:cubicBezTo>
                  <a:cubicBezTo>
                    <a:pt x="734" y="172"/>
                    <a:pt x="728" y="169"/>
                    <a:pt x="728" y="169"/>
                  </a:cubicBezTo>
                  <a:cubicBezTo>
                    <a:pt x="729" y="169"/>
                    <a:pt x="737" y="165"/>
                    <a:pt x="736" y="152"/>
                  </a:cubicBezTo>
                  <a:cubicBezTo>
                    <a:pt x="735" y="141"/>
                    <a:pt x="726" y="137"/>
                    <a:pt x="721" y="135"/>
                  </a:cubicBezTo>
                  <a:cubicBezTo>
                    <a:pt x="712" y="130"/>
                    <a:pt x="699" y="131"/>
                    <a:pt x="691" y="136"/>
                  </a:cubicBezTo>
                  <a:cubicBezTo>
                    <a:pt x="683" y="142"/>
                    <a:pt x="679" y="149"/>
                    <a:pt x="681" y="158"/>
                  </a:cubicBezTo>
                  <a:cubicBezTo>
                    <a:pt x="682" y="166"/>
                    <a:pt x="689" y="176"/>
                    <a:pt x="699" y="174"/>
                  </a:cubicBezTo>
                  <a:cubicBezTo>
                    <a:pt x="712" y="171"/>
                    <a:pt x="702" y="153"/>
                    <a:pt x="696" y="162"/>
                  </a:cubicBezTo>
                  <a:cubicBezTo>
                    <a:pt x="695" y="155"/>
                    <a:pt x="702" y="154"/>
                    <a:pt x="706" y="154"/>
                  </a:cubicBezTo>
                  <a:cubicBezTo>
                    <a:pt x="719" y="156"/>
                    <a:pt x="719" y="177"/>
                    <a:pt x="709" y="183"/>
                  </a:cubicBezTo>
                  <a:cubicBezTo>
                    <a:pt x="705" y="185"/>
                    <a:pt x="700" y="185"/>
                    <a:pt x="697" y="184"/>
                  </a:cubicBezTo>
                  <a:cubicBezTo>
                    <a:pt x="693" y="183"/>
                    <a:pt x="689" y="180"/>
                    <a:pt x="686" y="177"/>
                  </a:cubicBezTo>
                  <a:cubicBezTo>
                    <a:pt x="683" y="173"/>
                    <a:pt x="680" y="169"/>
                    <a:pt x="678" y="164"/>
                  </a:cubicBezTo>
                  <a:cubicBezTo>
                    <a:pt x="677" y="161"/>
                    <a:pt x="676" y="158"/>
                    <a:pt x="675" y="155"/>
                  </a:cubicBezTo>
                  <a:cubicBezTo>
                    <a:pt x="675" y="153"/>
                    <a:pt x="675" y="152"/>
                    <a:pt x="674" y="151"/>
                  </a:cubicBezTo>
                  <a:cubicBezTo>
                    <a:pt x="674" y="150"/>
                    <a:pt x="673" y="150"/>
                    <a:pt x="673" y="149"/>
                  </a:cubicBezTo>
                  <a:cubicBezTo>
                    <a:pt x="673" y="148"/>
                    <a:pt x="673" y="150"/>
                    <a:pt x="673" y="149"/>
                  </a:cubicBezTo>
                  <a:cubicBezTo>
                    <a:pt x="673" y="149"/>
                    <a:pt x="673" y="149"/>
                    <a:pt x="673" y="148"/>
                  </a:cubicBezTo>
                  <a:cubicBezTo>
                    <a:pt x="673" y="148"/>
                    <a:pt x="673" y="148"/>
                    <a:pt x="673" y="147"/>
                  </a:cubicBezTo>
                  <a:cubicBezTo>
                    <a:pt x="672" y="147"/>
                    <a:pt x="672" y="146"/>
                    <a:pt x="672" y="146"/>
                  </a:cubicBezTo>
                  <a:cubicBezTo>
                    <a:pt x="672" y="146"/>
                    <a:pt x="672" y="145"/>
                    <a:pt x="672" y="145"/>
                  </a:cubicBezTo>
                  <a:cubicBezTo>
                    <a:pt x="671" y="145"/>
                    <a:pt x="672" y="144"/>
                    <a:pt x="671" y="143"/>
                  </a:cubicBezTo>
                  <a:cubicBezTo>
                    <a:pt x="671" y="142"/>
                    <a:pt x="671" y="141"/>
                    <a:pt x="671" y="140"/>
                  </a:cubicBezTo>
                  <a:cubicBezTo>
                    <a:pt x="670" y="139"/>
                    <a:pt x="668" y="137"/>
                    <a:pt x="669" y="136"/>
                  </a:cubicBezTo>
                  <a:cubicBezTo>
                    <a:pt x="668" y="136"/>
                    <a:pt x="668" y="135"/>
                    <a:pt x="668" y="135"/>
                  </a:cubicBezTo>
                  <a:cubicBezTo>
                    <a:pt x="668" y="135"/>
                    <a:pt x="667" y="135"/>
                    <a:pt x="667" y="135"/>
                  </a:cubicBezTo>
                  <a:cubicBezTo>
                    <a:pt x="666" y="133"/>
                    <a:pt x="666" y="133"/>
                    <a:pt x="665" y="132"/>
                  </a:cubicBezTo>
                  <a:cubicBezTo>
                    <a:pt x="665" y="132"/>
                    <a:pt x="666" y="131"/>
                    <a:pt x="665" y="131"/>
                  </a:cubicBezTo>
                  <a:cubicBezTo>
                    <a:pt x="665" y="130"/>
                    <a:pt x="664" y="130"/>
                    <a:pt x="665" y="129"/>
                  </a:cubicBezTo>
                  <a:cubicBezTo>
                    <a:pt x="664" y="129"/>
                    <a:pt x="664" y="130"/>
                    <a:pt x="664" y="129"/>
                  </a:cubicBezTo>
                  <a:cubicBezTo>
                    <a:pt x="664" y="129"/>
                    <a:pt x="663" y="128"/>
                    <a:pt x="663" y="127"/>
                  </a:cubicBezTo>
                  <a:cubicBezTo>
                    <a:pt x="662" y="126"/>
                    <a:pt x="662" y="125"/>
                    <a:pt x="662" y="125"/>
                  </a:cubicBezTo>
                  <a:cubicBezTo>
                    <a:pt x="662" y="124"/>
                    <a:pt x="661" y="124"/>
                    <a:pt x="661" y="124"/>
                  </a:cubicBezTo>
                  <a:cubicBezTo>
                    <a:pt x="661" y="123"/>
                    <a:pt x="661" y="123"/>
                    <a:pt x="660" y="123"/>
                  </a:cubicBezTo>
                  <a:cubicBezTo>
                    <a:pt x="660" y="122"/>
                    <a:pt x="660" y="122"/>
                    <a:pt x="659" y="122"/>
                  </a:cubicBezTo>
                  <a:cubicBezTo>
                    <a:pt x="659" y="121"/>
                    <a:pt x="659" y="121"/>
                    <a:pt x="659" y="120"/>
                  </a:cubicBezTo>
                  <a:cubicBezTo>
                    <a:pt x="658" y="120"/>
                    <a:pt x="658" y="119"/>
                    <a:pt x="658" y="119"/>
                  </a:cubicBezTo>
                  <a:cubicBezTo>
                    <a:pt x="658" y="119"/>
                    <a:pt x="658" y="119"/>
                    <a:pt x="658" y="119"/>
                  </a:cubicBezTo>
                  <a:cubicBezTo>
                    <a:pt x="657" y="119"/>
                    <a:pt x="657" y="118"/>
                    <a:pt x="657" y="118"/>
                  </a:cubicBezTo>
                  <a:cubicBezTo>
                    <a:pt x="657" y="117"/>
                    <a:pt x="656" y="117"/>
                    <a:pt x="656" y="116"/>
                  </a:cubicBezTo>
                  <a:cubicBezTo>
                    <a:pt x="656" y="116"/>
                    <a:pt x="656" y="116"/>
                    <a:pt x="656" y="116"/>
                  </a:cubicBezTo>
                  <a:cubicBezTo>
                    <a:pt x="656" y="116"/>
                    <a:pt x="655" y="116"/>
                    <a:pt x="655" y="116"/>
                  </a:cubicBezTo>
                  <a:cubicBezTo>
                    <a:pt x="654" y="115"/>
                    <a:pt x="654" y="114"/>
                    <a:pt x="654" y="113"/>
                  </a:cubicBezTo>
                  <a:cubicBezTo>
                    <a:pt x="652" y="112"/>
                    <a:pt x="652" y="110"/>
                    <a:pt x="650" y="110"/>
                  </a:cubicBezTo>
                  <a:cubicBezTo>
                    <a:pt x="650" y="109"/>
                    <a:pt x="650" y="109"/>
                    <a:pt x="649" y="108"/>
                  </a:cubicBezTo>
                  <a:cubicBezTo>
                    <a:pt x="649" y="107"/>
                    <a:pt x="648" y="107"/>
                    <a:pt x="649" y="106"/>
                  </a:cubicBezTo>
                  <a:cubicBezTo>
                    <a:pt x="648" y="106"/>
                    <a:pt x="648" y="106"/>
                    <a:pt x="647" y="106"/>
                  </a:cubicBezTo>
                  <a:cubicBezTo>
                    <a:pt x="647" y="103"/>
                    <a:pt x="645" y="102"/>
                    <a:pt x="643" y="100"/>
                  </a:cubicBezTo>
                  <a:cubicBezTo>
                    <a:pt x="642" y="99"/>
                    <a:pt x="641" y="97"/>
                    <a:pt x="639" y="97"/>
                  </a:cubicBezTo>
                  <a:cubicBezTo>
                    <a:pt x="639" y="96"/>
                    <a:pt x="638" y="96"/>
                    <a:pt x="638" y="95"/>
                  </a:cubicBezTo>
                  <a:cubicBezTo>
                    <a:pt x="638" y="95"/>
                    <a:pt x="636" y="94"/>
                    <a:pt x="637" y="96"/>
                  </a:cubicBezTo>
                  <a:cubicBezTo>
                    <a:pt x="636" y="95"/>
                    <a:pt x="635" y="93"/>
                    <a:pt x="635" y="92"/>
                  </a:cubicBezTo>
                  <a:cubicBezTo>
                    <a:pt x="634" y="92"/>
                    <a:pt x="634" y="93"/>
                    <a:pt x="634" y="92"/>
                  </a:cubicBezTo>
                  <a:cubicBezTo>
                    <a:pt x="634" y="92"/>
                    <a:pt x="633" y="91"/>
                    <a:pt x="633" y="91"/>
                  </a:cubicBezTo>
                  <a:cubicBezTo>
                    <a:pt x="632" y="91"/>
                    <a:pt x="632" y="91"/>
                    <a:pt x="632" y="91"/>
                  </a:cubicBezTo>
                  <a:cubicBezTo>
                    <a:pt x="632" y="91"/>
                    <a:pt x="632" y="90"/>
                    <a:pt x="632" y="90"/>
                  </a:cubicBezTo>
                  <a:cubicBezTo>
                    <a:pt x="631" y="90"/>
                    <a:pt x="631" y="90"/>
                    <a:pt x="631" y="89"/>
                  </a:cubicBezTo>
                  <a:cubicBezTo>
                    <a:pt x="631" y="89"/>
                    <a:pt x="630" y="89"/>
                    <a:pt x="630" y="89"/>
                  </a:cubicBezTo>
                  <a:cubicBezTo>
                    <a:pt x="630" y="89"/>
                    <a:pt x="631" y="89"/>
                    <a:pt x="631" y="89"/>
                  </a:cubicBezTo>
                  <a:cubicBezTo>
                    <a:pt x="630" y="89"/>
                    <a:pt x="629" y="88"/>
                    <a:pt x="629" y="87"/>
                  </a:cubicBezTo>
                  <a:cubicBezTo>
                    <a:pt x="629" y="87"/>
                    <a:pt x="628" y="87"/>
                    <a:pt x="628" y="87"/>
                  </a:cubicBezTo>
                  <a:cubicBezTo>
                    <a:pt x="628" y="87"/>
                    <a:pt x="628" y="87"/>
                    <a:pt x="628" y="87"/>
                  </a:cubicBezTo>
                  <a:cubicBezTo>
                    <a:pt x="627" y="87"/>
                    <a:pt x="627" y="87"/>
                    <a:pt x="627" y="87"/>
                  </a:cubicBezTo>
                  <a:cubicBezTo>
                    <a:pt x="627" y="86"/>
                    <a:pt x="627" y="87"/>
                    <a:pt x="627" y="87"/>
                  </a:cubicBezTo>
                  <a:cubicBezTo>
                    <a:pt x="627" y="87"/>
                    <a:pt x="627" y="86"/>
                    <a:pt x="626" y="86"/>
                  </a:cubicBezTo>
                  <a:cubicBezTo>
                    <a:pt x="625" y="85"/>
                    <a:pt x="625" y="85"/>
                    <a:pt x="624" y="85"/>
                  </a:cubicBezTo>
                  <a:cubicBezTo>
                    <a:pt x="624" y="85"/>
                    <a:pt x="624" y="85"/>
                    <a:pt x="623" y="84"/>
                  </a:cubicBezTo>
                  <a:cubicBezTo>
                    <a:pt x="623" y="84"/>
                    <a:pt x="624" y="84"/>
                    <a:pt x="624" y="84"/>
                  </a:cubicBezTo>
                  <a:cubicBezTo>
                    <a:pt x="623" y="84"/>
                    <a:pt x="623" y="84"/>
                    <a:pt x="623" y="84"/>
                  </a:cubicBezTo>
                  <a:cubicBezTo>
                    <a:pt x="623" y="84"/>
                    <a:pt x="623" y="84"/>
                    <a:pt x="623" y="84"/>
                  </a:cubicBezTo>
                  <a:cubicBezTo>
                    <a:pt x="623" y="83"/>
                    <a:pt x="623" y="83"/>
                    <a:pt x="623" y="83"/>
                  </a:cubicBezTo>
                  <a:cubicBezTo>
                    <a:pt x="622" y="83"/>
                    <a:pt x="622" y="83"/>
                    <a:pt x="621" y="82"/>
                  </a:cubicBezTo>
                  <a:cubicBezTo>
                    <a:pt x="621" y="82"/>
                    <a:pt x="621" y="83"/>
                    <a:pt x="621" y="82"/>
                  </a:cubicBezTo>
                  <a:cubicBezTo>
                    <a:pt x="620" y="82"/>
                    <a:pt x="620" y="82"/>
                    <a:pt x="620" y="82"/>
                  </a:cubicBezTo>
                  <a:cubicBezTo>
                    <a:pt x="619" y="81"/>
                    <a:pt x="619" y="81"/>
                    <a:pt x="618" y="81"/>
                  </a:cubicBezTo>
                  <a:cubicBezTo>
                    <a:pt x="617" y="80"/>
                    <a:pt x="617" y="80"/>
                    <a:pt x="617" y="80"/>
                  </a:cubicBezTo>
                  <a:cubicBezTo>
                    <a:pt x="616" y="79"/>
                    <a:pt x="615" y="79"/>
                    <a:pt x="614" y="78"/>
                  </a:cubicBezTo>
                  <a:cubicBezTo>
                    <a:pt x="614" y="78"/>
                    <a:pt x="614" y="78"/>
                    <a:pt x="614" y="78"/>
                  </a:cubicBezTo>
                  <a:cubicBezTo>
                    <a:pt x="613" y="78"/>
                    <a:pt x="614" y="77"/>
                    <a:pt x="614" y="77"/>
                  </a:cubicBezTo>
                  <a:cubicBezTo>
                    <a:pt x="613" y="77"/>
                    <a:pt x="613" y="77"/>
                    <a:pt x="613" y="77"/>
                  </a:cubicBezTo>
                  <a:cubicBezTo>
                    <a:pt x="612" y="77"/>
                    <a:pt x="612" y="76"/>
                    <a:pt x="611" y="76"/>
                  </a:cubicBezTo>
                  <a:cubicBezTo>
                    <a:pt x="611" y="76"/>
                    <a:pt x="610" y="76"/>
                    <a:pt x="610" y="75"/>
                  </a:cubicBezTo>
                  <a:cubicBezTo>
                    <a:pt x="610" y="75"/>
                    <a:pt x="611" y="76"/>
                    <a:pt x="611" y="76"/>
                  </a:cubicBezTo>
                  <a:cubicBezTo>
                    <a:pt x="610" y="75"/>
                    <a:pt x="607" y="74"/>
                    <a:pt x="607" y="74"/>
                  </a:cubicBezTo>
                  <a:cubicBezTo>
                    <a:pt x="607" y="74"/>
                    <a:pt x="607" y="74"/>
                    <a:pt x="607" y="74"/>
                  </a:cubicBezTo>
                  <a:cubicBezTo>
                    <a:pt x="606" y="74"/>
                    <a:pt x="606" y="74"/>
                    <a:pt x="606" y="74"/>
                  </a:cubicBezTo>
                  <a:cubicBezTo>
                    <a:pt x="606" y="74"/>
                    <a:pt x="606" y="74"/>
                    <a:pt x="606" y="74"/>
                  </a:cubicBezTo>
                  <a:cubicBezTo>
                    <a:pt x="606" y="73"/>
                    <a:pt x="605" y="74"/>
                    <a:pt x="605" y="73"/>
                  </a:cubicBezTo>
                  <a:cubicBezTo>
                    <a:pt x="605" y="74"/>
                    <a:pt x="605" y="74"/>
                    <a:pt x="605" y="74"/>
                  </a:cubicBezTo>
                  <a:cubicBezTo>
                    <a:pt x="606" y="75"/>
                    <a:pt x="606" y="74"/>
                    <a:pt x="606" y="75"/>
                  </a:cubicBezTo>
                  <a:close/>
                  <a:moveTo>
                    <a:pt x="661" y="133"/>
                  </a:moveTo>
                  <a:cubicBezTo>
                    <a:pt x="663" y="135"/>
                    <a:pt x="664" y="138"/>
                    <a:pt x="665" y="140"/>
                  </a:cubicBezTo>
                  <a:cubicBezTo>
                    <a:pt x="665" y="141"/>
                    <a:pt x="665" y="141"/>
                    <a:pt x="665" y="142"/>
                  </a:cubicBezTo>
                  <a:cubicBezTo>
                    <a:pt x="665" y="142"/>
                    <a:pt x="666" y="142"/>
                    <a:pt x="666" y="143"/>
                  </a:cubicBezTo>
                  <a:cubicBezTo>
                    <a:pt x="666" y="144"/>
                    <a:pt x="667" y="144"/>
                    <a:pt x="667" y="145"/>
                  </a:cubicBezTo>
                  <a:cubicBezTo>
                    <a:pt x="668" y="145"/>
                    <a:pt x="667" y="146"/>
                    <a:pt x="668" y="147"/>
                  </a:cubicBezTo>
                  <a:cubicBezTo>
                    <a:pt x="668" y="147"/>
                    <a:pt x="668" y="148"/>
                    <a:pt x="668" y="148"/>
                  </a:cubicBezTo>
                  <a:cubicBezTo>
                    <a:pt x="668" y="148"/>
                    <a:pt x="668" y="149"/>
                    <a:pt x="668" y="149"/>
                  </a:cubicBezTo>
                  <a:cubicBezTo>
                    <a:pt x="667" y="148"/>
                    <a:pt x="668" y="148"/>
                    <a:pt x="667" y="147"/>
                  </a:cubicBezTo>
                  <a:cubicBezTo>
                    <a:pt x="665" y="146"/>
                    <a:pt x="666" y="143"/>
                    <a:pt x="664" y="142"/>
                  </a:cubicBezTo>
                  <a:cubicBezTo>
                    <a:pt x="664" y="141"/>
                    <a:pt x="664" y="140"/>
                    <a:pt x="664" y="139"/>
                  </a:cubicBezTo>
                  <a:cubicBezTo>
                    <a:pt x="664" y="139"/>
                    <a:pt x="663" y="138"/>
                    <a:pt x="663" y="138"/>
                  </a:cubicBezTo>
                  <a:cubicBezTo>
                    <a:pt x="663" y="137"/>
                    <a:pt x="663" y="137"/>
                    <a:pt x="663" y="136"/>
                  </a:cubicBezTo>
                  <a:cubicBezTo>
                    <a:pt x="662" y="135"/>
                    <a:pt x="662" y="135"/>
                    <a:pt x="662" y="135"/>
                  </a:cubicBezTo>
                  <a:cubicBezTo>
                    <a:pt x="662" y="135"/>
                    <a:pt x="662" y="135"/>
                    <a:pt x="661" y="134"/>
                  </a:cubicBezTo>
                  <a:cubicBezTo>
                    <a:pt x="661" y="134"/>
                    <a:pt x="660" y="133"/>
                    <a:pt x="661" y="133"/>
                  </a:cubicBezTo>
                  <a:close/>
                  <a:moveTo>
                    <a:pt x="658" y="127"/>
                  </a:moveTo>
                  <a:cubicBezTo>
                    <a:pt x="659" y="128"/>
                    <a:pt x="659" y="129"/>
                    <a:pt x="660" y="130"/>
                  </a:cubicBezTo>
                  <a:cubicBezTo>
                    <a:pt x="660" y="132"/>
                    <a:pt x="660" y="132"/>
                    <a:pt x="660" y="132"/>
                  </a:cubicBezTo>
                  <a:cubicBezTo>
                    <a:pt x="659" y="131"/>
                    <a:pt x="660" y="130"/>
                    <a:pt x="658" y="130"/>
                  </a:cubicBezTo>
                  <a:cubicBezTo>
                    <a:pt x="659" y="128"/>
                    <a:pt x="658" y="128"/>
                    <a:pt x="658" y="127"/>
                  </a:cubicBezTo>
                  <a:close/>
                  <a:moveTo>
                    <a:pt x="644" y="116"/>
                  </a:moveTo>
                  <a:cubicBezTo>
                    <a:pt x="644" y="115"/>
                    <a:pt x="643" y="115"/>
                    <a:pt x="644" y="114"/>
                  </a:cubicBezTo>
                  <a:cubicBezTo>
                    <a:pt x="643" y="114"/>
                    <a:pt x="643" y="114"/>
                    <a:pt x="643" y="113"/>
                  </a:cubicBezTo>
                  <a:cubicBezTo>
                    <a:pt x="643" y="113"/>
                    <a:pt x="644" y="114"/>
                    <a:pt x="644" y="114"/>
                  </a:cubicBezTo>
                  <a:cubicBezTo>
                    <a:pt x="644" y="115"/>
                    <a:pt x="645" y="116"/>
                    <a:pt x="645" y="116"/>
                  </a:cubicBezTo>
                  <a:cubicBezTo>
                    <a:pt x="645" y="117"/>
                    <a:pt x="645" y="115"/>
                    <a:pt x="644" y="116"/>
                  </a:cubicBezTo>
                  <a:close/>
                  <a:moveTo>
                    <a:pt x="646" y="121"/>
                  </a:moveTo>
                  <a:cubicBezTo>
                    <a:pt x="646" y="121"/>
                    <a:pt x="646" y="121"/>
                    <a:pt x="646" y="121"/>
                  </a:cubicBezTo>
                  <a:cubicBezTo>
                    <a:pt x="646" y="121"/>
                    <a:pt x="646" y="121"/>
                    <a:pt x="646" y="121"/>
                  </a:cubicBezTo>
                  <a:cubicBezTo>
                    <a:pt x="646" y="121"/>
                    <a:pt x="646" y="121"/>
                    <a:pt x="646" y="121"/>
                  </a:cubicBezTo>
                  <a:close/>
                  <a:moveTo>
                    <a:pt x="636" y="99"/>
                  </a:moveTo>
                  <a:cubicBezTo>
                    <a:pt x="637" y="100"/>
                    <a:pt x="637" y="100"/>
                    <a:pt x="637" y="101"/>
                  </a:cubicBezTo>
                  <a:cubicBezTo>
                    <a:pt x="637" y="101"/>
                    <a:pt x="638" y="101"/>
                    <a:pt x="638" y="101"/>
                  </a:cubicBezTo>
                  <a:cubicBezTo>
                    <a:pt x="638" y="102"/>
                    <a:pt x="638" y="101"/>
                    <a:pt x="639" y="101"/>
                  </a:cubicBezTo>
                  <a:cubicBezTo>
                    <a:pt x="639" y="102"/>
                    <a:pt x="640" y="102"/>
                    <a:pt x="640" y="103"/>
                  </a:cubicBezTo>
                  <a:cubicBezTo>
                    <a:pt x="640" y="103"/>
                    <a:pt x="640" y="103"/>
                    <a:pt x="640" y="103"/>
                  </a:cubicBezTo>
                  <a:cubicBezTo>
                    <a:pt x="641" y="103"/>
                    <a:pt x="641" y="104"/>
                    <a:pt x="641" y="104"/>
                  </a:cubicBezTo>
                  <a:cubicBezTo>
                    <a:pt x="642" y="104"/>
                    <a:pt x="642" y="105"/>
                    <a:pt x="642" y="105"/>
                  </a:cubicBezTo>
                  <a:cubicBezTo>
                    <a:pt x="643" y="105"/>
                    <a:pt x="642" y="105"/>
                    <a:pt x="643" y="106"/>
                  </a:cubicBezTo>
                  <a:cubicBezTo>
                    <a:pt x="643" y="107"/>
                    <a:pt x="645" y="108"/>
                    <a:pt x="645" y="110"/>
                  </a:cubicBezTo>
                  <a:cubicBezTo>
                    <a:pt x="646" y="110"/>
                    <a:pt x="646" y="111"/>
                    <a:pt x="646" y="112"/>
                  </a:cubicBezTo>
                  <a:cubicBezTo>
                    <a:pt x="648" y="112"/>
                    <a:pt x="648" y="112"/>
                    <a:pt x="648" y="112"/>
                  </a:cubicBezTo>
                  <a:cubicBezTo>
                    <a:pt x="648" y="113"/>
                    <a:pt x="649" y="114"/>
                    <a:pt x="649" y="115"/>
                  </a:cubicBezTo>
                  <a:cubicBezTo>
                    <a:pt x="650" y="115"/>
                    <a:pt x="650" y="115"/>
                    <a:pt x="650" y="115"/>
                  </a:cubicBezTo>
                  <a:cubicBezTo>
                    <a:pt x="650" y="116"/>
                    <a:pt x="651" y="117"/>
                    <a:pt x="651" y="118"/>
                  </a:cubicBezTo>
                  <a:cubicBezTo>
                    <a:pt x="651" y="118"/>
                    <a:pt x="651" y="118"/>
                    <a:pt x="651" y="118"/>
                  </a:cubicBezTo>
                  <a:cubicBezTo>
                    <a:pt x="652" y="118"/>
                    <a:pt x="652" y="119"/>
                    <a:pt x="652" y="119"/>
                  </a:cubicBezTo>
                  <a:cubicBezTo>
                    <a:pt x="652" y="119"/>
                    <a:pt x="652" y="119"/>
                    <a:pt x="652" y="120"/>
                  </a:cubicBezTo>
                  <a:cubicBezTo>
                    <a:pt x="653" y="120"/>
                    <a:pt x="653" y="120"/>
                    <a:pt x="653" y="120"/>
                  </a:cubicBezTo>
                  <a:cubicBezTo>
                    <a:pt x="654" y="121"/>
                    <a:pt x="654" y="121"/>
                    <a:pt x="654" y="122"/>
                  </a:cubicBezTo>
                  <a:cubicBezTo>
                    <a:pt x="655" y="123"/>
                    <a:pt x="656" y="125"/>
                    <a:pt x="657" y="126"/>
                  </a:cubicBezTo>
                  <a:cubicBezTo>
                    <a:pt x="657" y="127"/>
                    <a:pt x="656" y="125"/>
                    <a:pt x="656" y="125"/>
                  </a:cubicBezTo>
                  <a:cubicBezTo>
                    <a:pt x="655" y="125"/>
                    <a:pt x="655" y="124"/>
                    <a:pt x="655" y="124"/>
                  </a:cubicBezTo>
                  <a:cubicBezTo>
                    <a:pt x="653" y="123"/>
                    <a:pt x="653" y="120"/>
                    <a:pt x="651" y="119"/>
                  </a:cubicBezTo>
                  <a:cubicBezTo>
                    <a:pt x="651" y="119"/>
                    <a:pt x="651" y="119"/>
                    <a:pt x="651" y="118"/>
                  </a:cubicBezTo>
                  <a:cubicBezTo>
                    <a:pt x="650" y="118"/>
                    <a:pt x="650" y="117"/>
                    <a:pt x="650" y="117"/>
                  </a:cubicBezTo>
                  <a:cubicBezTo>
                    <a:pt x="650" y="116"/>
                    <a:pt x="649" y="116"/>
                    <a:pt x="649" y="115"/>
                  </a:cubicBezTo>
                  <a:cubicBezTo>
                    <a:pt x="649" y="115"/>
                    <a:pt x="649" y="115"/>
                    <a:pt x="648" y="115"/>
                  </a:cubicBezTo>
                  <a:cubicBezTo>
                    <a:pt x="648" y="115"/>
                    <a:pt x="648" y="114"/>
                    <a:pt x="648" y="114"/>
                  </a:cubicBezTo>
                  <a:cubicBezTo>
                    <a:pt x="648" y="113"/>
                    <a:pt x="647" y="113"/>
                    <a:pt x="647" y="113"/>
                  </a:cubicBezTo>
                  <a:cubicBezTo>
                    <a:pt x="647" y="113"/>
                    <a:pt x="647" y="112"/>
                    <a:pt x="647" y="112"/>
                  </a:cubicBezTo>
                  <a:cubicBezTo>
                    <a:pt x="647" y="112"/>
                    <a:pt x="646" y="113"/>
                    <a:pt x="646" y="113"/>
                  </a:cubicBezTo>
                  <a:cubicBezTo>
                    <a:pt x="646" y="112"/>
                    <a:pt x="646" y="113"/>
                    <a:pt x="645" y="112"/>
                  </a:cubicBezTo>
                  <a:cubicBezTo>
                    <a:pt x="646" y="112"/>
                    <a:pt x="646" y="111"/>
                    <a:pt x="646" y="111"/>
                  </a:cubicBezTo>
                  <a:cubicBezTo>
                    <a:pt x="645" y="111"/>
                    <a:pt x="645" y="110"/>
                    <a:pt x="644" y="110"/>
                  </a:cubicBezTo>
                  <a:cubicBezTo>
                    <a:pt x="644" y="109"/>
                    <a:pt x="643" y="108"/>
                    <a:pt x="642" y="108"/>
                  </a:cubicBezTo>
                  <a:cubicBezTo>
                    <a:pt x="642" y="108"/>
                    <a:pt x="642" y="107"/>
                    <a:pt x="642" y="107"/>
                  </a:cubicBezTo>
                  <a:cubicBezTo>
                    <a:pt x="642" y="107"/>
                    <a:pt x="642" y="107"/>
                    <a:pt x="642" y="106"/>
                  </a:cubicBezTo>
                  <a:cubicBezTo>
                    <a:pt x="641" y="106"/>
                    <a:pt x="641" y="106"/>
                    <a:pt x="641" y="106"/>
                  </a:cubicBezTo>
                  <a:cubicBezTo>
                    <a:pt x="641" y="105"/>
                    <a:pt x="641" y="105"/>
                    <a:pt x="641" y="105"/>
                  </a:cubicBezTo>
                  <a:cubicBezTo>
                    <a:pt x="640" y="105"/>
                    <a:pt x="640" y="104"/>
                    <a:pt x="639" y="104"/>
                  </a:cubicBezTo>
                  <a:cubicBezTo>
                    <a:pt x="640" y="103"/>
                    <a:pt x="638" y="103"/>
                    <a:pt x="639" y="102"/>
                  </a:cubicBezTo>
                  <a:cubicBezTo>
                    <a:pt x="638" y="101"/>
                    <a:pt x="638" y="102"/>
                    <a:pt x="637" y="102"/>
                  </a:cubicBezTo>
                  <a:cubicBezTo>
                    <a:pt x="637" y="102"/>
                    <a:pt x="637" y="101"/>
                    <a:pt x="637" y="101"/>
                  </a:cubicBezTo>
                  <a:cubicBezTo>
                    <a:pt x="636" y="101"/>
                    <a:pt x="636" y="99"/>
                    <a:pt x="635" y="99"/>
                  </a:cubicBezTo>
                  <a:cubicBezTo>
                    <a:pt x="635" y="98"/>
                    <a:pt x="636" y="99"/>
                    <a:pt x="636" y="99"/>
                  </a:cubicBezTo>
                  <a:close/>
                  <a:moveTo>
                    <a:pt x="642" y="116"/>
                  </a:moveTo>
                  <a:cubicBezTo>
                    <a:pt x="642" y="116"/>
                    <a:pt x="642" y="116"/>
                    <a:pt x="642" y="116"/>
                  </a:cubicBezTo>
                  <a:cubicBezTo>
                    <a:pt x="642" y="116"/>
                    <a:pt x="643" y="116"/>
                    <a:pt x="643" y="117"/>
                  </a:cubicBezTo>
                  <a:cubicBezTo>
                    <a:pt x="643" y="116"/>
                    <a:pt x="642" y="116"/>
                    <a:pt x="642" y="116"/>
                  </a:cubicBezTo>
                  <a:cubicBezTo>
                    <a:pt x="642" y="116"/>
                    <a:pt x="642" y="116"/>
                    <a:pt x="642" y="116"/>
                  </a:cubicBezTo>
                  <a:close/>
                  <a:moveTo>
                    <a:pt x="587" y="538"/>
                  </a:moveTo>
                  <a:cubicBezTo>
                    <a:pt x="587" y="538"/>
                    <a:pt x="587" y="538"/>
                    <a:pt x="587" y="538"/>
                  </a:cubicBezTo>
                  <a:cubicBezTo>
                    <a:pt x="587" y="538"/>
                    <a:pt x="587" y="539"/>
                    <a:pt x="588" y="538"/>
                  </a:cubicBezTo>
                  <a:cubicBezTo>
                    <a:pt x="588" y="537"/>
                    <a:pt x="587" y="536"/>
                    <a:pt x="586" y="536"/>
                  </a:cubicBezTo>
                  <a:cubicBezTo>
                    <a:pt x="586" y="537"/>
                    <a:pt x="586" y="537"/>
                    <a:pt x="587" y="537"/>
                  </a:cubicBezTo>
                  <a:cubicBezTo>
                    <a:pt x="587" y="537"/>
                    <a:pt x="587" y="538"/>
                    <a:pt x="587" y="538"/>
                  </a:cubicBezTo>
                  <a:close/>
                  <a:moveTo>
                    <a:pt x="577" y="523"/>
                  </a:moveTo>
                  <a:cubicBezTo>
                    <a:pt x="577" y="522"/>
                    <a:pt x="576" y="522"/>
                    <a:pt x="576" y="521"/>
                  </a:cubicBezTo>
                  <a:cubicBezTo>
                    <a:pt x="576" y="522"/>
                    <a:pt x="576" y="522"/>
                    <a:pt x="576" y="522"/>
                  </a:cubicBezTo>
                  <a:cubicBezTo>
                    <a:pt x="576" y="522"/>
                    <a:pt x="576" y="523"/>
                    <a:pt x="577" y="523"/>
                  </a:cubicBezTo>
                  <a:close/>
                  <a:moveTo>
                    <a:pt x="559" y="493"/>
                  </a:moveTo>
                  <a:cubicBezTo>
                    <a:pt x="559" y="494"/>
                    <a:pt x="559" y="494"/>
                    <a:pt x="559" y="494"/>
                  </a:cubicBezTo>
                  <a:cubicBezTo>
                    <a:pt x="560" y="494"/>
                    <a:pt x="560" y="493"/>
                    <a:pt x="559" y="493"/>
                  </a:cubicBezTo>
                  <a:close/>
                  <a:moveTo>
                    <a:pt x="763" y="503"/>
                  </a:moveTo>
                  <a:cubicBezTo>
                    <a:pt x="762" y="503"/>
                    <a:pt x="764" y="504"/>
                    <a:pt x="762" y="505"/>
                  </a:cubicBezTo>
                  <a:cubicBezTo>
                    <a:pt x="763" y="506"/>
                    <a:pt x="763" y="506"/>
                    <a:pt x="763" y="506"/>
                  </a:cubicBezTo>
                  <a:cubicBezTo>
                    <a:pt x="762" y="507"/>
                    <a:pt x="762" y="509"/>
                    <a:pt x="762" y="509"/>
                  </a:cubicBezTo>
                  <a:cubicBezTo>
                    <a:pt x="762" y="509"/>
                    <a:pt x="761" y="510"/>
                    <a:pt x="761" y="510"/>
                  </a:cubicBezTo>
                  <a:cubicBezTo>
                    <a:pt x="761" y="511"/>
                    <a:pt x="761" y="511"/>
                    <a:pt x="761" y="511"/>
                  </a:cubicBezTo>
                  <a:cubicBezTo>
                    <a:pt x="761" y="512"/>
                    <a:pt x="761" y="512"/>
                    <a:pt x="760" y="512"/>
                  </a:cubicBezTo>
                  <a:cubicBezTo>
                    <a:pt x="760" y="512"/>
                    <a:pt x="760" y="513"/>
                    <a:pt x="760" y="513"/>
                  </a:cubicBezTo>
                  <a:cubicBezTo>
                    <a:pt x="760" y="513"/>
                    <a:pt x="760" y="513"/>
                    <a:pt x="760" y="514"/>
                  </a:cubicBezTo>
                  <a:cubicBezTo>
                    <a:pt x="760" y="514"/>
                    <a:pt x="760" y="514"/>
                    <a:pt x="760" y="515"/>
                  </a:cubicBezTo>
                  <a:cubicBezTo>
                    <a:pt x="760" y="515"/>
                    <a:pt x="760" y="515"/>
                    <a:pt x="760" y="515"/>
                  </a:cubicBezTo>
                  <a:cubicBezTo>
                    <a:pt x="760" y="515"/>
                    <a:pt x="760" y="515"/>
                    <a:pt x="760" y="514"/>
                  </a:cubicBezTo>
                  <a:cubicBezTo>
                    <a:pt x="761" y="514"/>
                    <a:pt x="760" y="513"/>
                    <a:pt x="761" y="513"/>
                  </a:cubicBezTo>
                  <a:cubicBezTo>
                    <a:pt x="761" y="513"/>
                    <a:pt x="761" y="512"/>
                    <a:pt x="761" y="512"/>
                  </a:cubicBezTo>
                  <a:cubicBezTo>
                    <a:pt x="761" y="512"/>
                    <a:pt x="762" y="511"/>
                    <a:pt x="762" y="511"/>
                  </a:cubicBezTo>
                  <a:cubicBezTo>
                    <a:pt x="762" y="510"/>
                    <a:pt x="763" y="510"/>
                    <a:pt x="763" y="509"/>
                  </a:cubicBezTo>
                  <a:cubicBezTo>
                    <a:pt x="763" y="508"/>
                    <a:pt x="763" y="507"/>
                    <a:pt x="763" y="506"/>
                  </a:cubicBezTo>
                  <a:cubicBezTo>
                    <a:pt x="763" y="505"/>
                    <a:pt x="763" y="505"/>
                    <a:pt x="764" y="505"/>
                  </a:cubicBezTo>
                  <a:cubicBezTo>
                    <a:pt x="764" y="504"/>
                    <a:pt x="764" y="504"/>
                    <a:pt x="764" y="504"/>
                  </a:cubicBezTo>
                  <a:cubicBezTo>
                    <a:pt x="764" y="504"/>
                    <a:pt x="764" y="504"/>
                    <a:pt x="764" y="504"/>
                  </a:cubicBezTo>
                  <a:cubicBezTo>
                    <a:pt x="764" y="504"/>
                    <a:pt x="763" y="503"/>
                    <a:pt x="763" y="503"/>
                  </a:cubicBezTo>
                  <a:close/>
                  <a:moveTo>
                    <a:pt x="578" y="523"/>
                  </a:moveTo>
                  <a:cubicBezTo>
                    <a:pt x="578" y="523"/>
                    <a:pt x="578" y="524"/>
                    <a:pt x="577" y="523"/>
                  </a:cubicBezTo>
                  <a:cubicBezTo>
                    <a:pt x="577" y="524"/>
                    <a:pt x="577" y="525"/>
                    <a:pt x="577" y="525"/>
                  </a:cubicBezTo>
                  <a:cubicBezTo>
                    <a:pt x="578" y="524"/>
                    <a:pt x="579" y="524"/>
                    <a:pt x="578" y="523"/>
                  </a:cubicBezTo>
                  <a:close/>
                  <a:moveTo>
                    <a:pt x="575" y="519"/>
                  </a:moveTo>
                  <a:cubicBezTo>
                    <a:pt x="574" y="519"/>
                    <a:pt x="575" y="518"/>
                    <a:pt x="574" y="518"/>
                  </a:cubicBezTo>
                  <a:cubicBezTo>
                    <a:pt x="573" y="519"/>
                    <a:pt x="574" y="520"/>
                    <a:pt x="575" y="519"/>
                  </a:cubicBezTo>
                  <a:close/>
                  <a:moveTo>
                    <a:pt x="566" y="505"/>
                  </a:moveTo>
                  <a:cubicBezTo>
                    <a:pt x="565" y="505"/>
                    <a:pt x="565" y="506"/>
                    <a:pt x="565" y="506"/>
                  </a:cubicBezTo>
                  <a:cubicBezTo>
                    <a:pt x="566" y="507"/>
                    <a:pt x="566" y="506"/>
                    <a:pt x="566" y="505"/>
                  </a:cubicBezTo>
                  <a:close/>
                  <a:moveTo>
                    <a:pt x="573" y="516"/>
                  </a:moveTo>
                  <a:cubicBezTo>
                    <a:pt x="573" y="516"/>
                    <a:pt x="572" y="516"/>
                    <a:pt x="572" y="516"/>
                  </a:cubicBezTo>
                  <a:cubicBezTo>
                    <a:pt x="572" y="517"/>
                    <a:pt x="573" y="518"/>
                    <a:pt x="573" y="518"/>
                  </a:cubicBezTo>
                  <a:cubicBezTo>
                    <a:pt x="574" y="518"/>
                    <a:pt x="573" y="517"/>
                    <a:pt x="573" y="516"/>
                  </a:cubicBezTo>
                  <a:close/>
                  <a:moveTo>
                    <a:pt x="578" y="526"/>
                  </a:moveTo>
                  <a:cubicBezTo>
                    <a:pt x="579" y="526"/>
                    <a:pt x="579" y="527"/>
                    <a:pt x="579" y="528"/>
                  </a:cubicBezTo>
                  <a:cubicBezTo>
                    <a:pt x="580" y="527"/>
                    <a:pt x="580" y="527"/>
                    <a:pt x="580" y="526"/>
                  </a:cubicBezTo>
                  <a:cubicBezTo>
                    <a:pt x="579" y="526"/>
                    <a:pt x="578" y="525"/>
                    <a:pt x="578" y="525"/>
                  </a:cubicBezTo>
                  <a:cubicBezTo>
                    <a:pt x="578" y="525"/>
                    <a:pt x="578" y="525"/>
                    <a:pt x="577" y="525"/>
                  </a:cubicBezTo>
                  <a:cubicBezTo>
                    <a:pt x="577" y="526"/>
                    <a:pt x="577" y="526"/>
                    <a:pt x="578" y="526"/>
                  </a:cubicBezTo>
                  <a:close/>
                  <a:moveTo>
                    <a:pt x="593" y="541"/>
                  </a:moveTo>
                  <a:cubicBezTo>
                    <a:pt x="593" y="540"/>
                    <a:pt x="592" y="540"/>
                    <a:pt x="592" y="540"/>
                  </a:cubicBezTo>
                  <a:cubicBezTo>
                    <a:pt x="592" y="540"/>
                    <a:pt x="591" y="541"/>
                    <a:pt x="592" y="541"/>
                  </a:cubicBezTo>
                  <a:cubicBezTo>
                    <a:pt x="592" y="541"/>
                    <a:pt x="592" y="541"/>
                    <a:pt x="593" y="541"/>
                  </a:cubicBezTo>
                  <a:close/>
                  <a:moveTo>
                    <a:pt x="752" y="531"/>
                  </a:moveTo>
                  <a:cubicBezTo>
                    <a:pt x="751" y="531"/>
                    <a:pt x="751" y="531"/>
                    <a:pt x="751" y="531"/>
                  </a:cubicBezTo>
                  <a:cubicBezTo>
                    <a:pt x="751" y="531"/>
                    <a:pt x="752" y="531"/>
                    <a:pt x="752" y="531"/>
                  </a:cubicBezTo>
                  <a:close/>
                  <a:moveTo>
                    <a:pt x="759" y="517"/>
                  </a:moveTo>
                  <a:cubicBezTo>
                    <a:pt x="761" y="517"/>
                    <a:pt x="761" y="516"/>
                    <a:pt x="760" y="516"/>
                  </a:cubicBezTo>
                  <a:cubicBezTo>
                    <a:pt x="760" y="516"/>
                    <a:pt x="759" y="516"/>
                    <a:pt x="759" y="517"/>
                  </a:cubicBezTo>
                  <a:close/>
                  <a:moveTo>
                    <a:pt x="584" y="535"/>
                  </a:moveTo>
                  <a:cubicBezTo>
                    <a:pt x="584" y="536"/>
                    <a:pt x="586" y="535"/>
                    <a:pt x="585" y="535"/>
                  </a:cubicBezTo>
                  <a:cubicBezTo>
                    <a:pt x="585" y="534"/>
                    <a:pt x="584" y="535"/>
                    <a:pt x="584" y="535"/>
                  </a:cubicBezTo>
                  <a:close/>
                  <a:moveTo>
                    <a:pt x="582" y="530"/>
                  </a:moveTo>
                  <a:cubicBezTo>
                    <a:pt x="582" y="530"/>
                    <a:pt x="583" y="531"/>
                    <a:pt x="583" y="531"/>
                  </a:cubicBezTo>
                  <a:cubicBezTo>
                    <a:pt x="583" y="531"/>
                    <a:pt x="584" y="530"/>
                    <a:pt x="584" y="530"/>
                  </a:cubicBezTo>
                  <a:cubicBezTo>
                    <a:pt x="583" y="530"/>
                    <a:pt x="583" y="529"/>
                    <a:pt x="582" y="529"/>
                  </a:cubicBezTo>
                  <a:cubicBezTo>
                    <a:pt x="582" y="530"/>
                    <a:pt x="581" y="530"/>
                    <a:pt x="581" y="531"/>
                  </a:cubicBezTo>
                  <a:cubicBezTo>
                    <a:pt x="582" y="531"/>
                    <a:pt x="582" y="530"/>
                    <a:pt x="582" y="530"/>
                  </a:cubicBezTo>
                  <a:close/>
                  <a:moveTo>
                    <a:pt x="584" y="531"/>
                  </a:moveTo>
                  <a:cubicBezTo>
                    <a:pt x="584" y="533"/>
                    <a:pt x="584" y="533"/>
                    <a:pt x="584" y="533"/>
                  </a:cubicBezTo>
                  <a:cubicBezTo>
                    <a:pt x="585" y="533"/>
                    <a:pt x="584" y="534"/>
                    <a:pt x="586" y="534"/>
                  </a:cubicBezTo>
                  <a:cubicBezTo>
                    <a:pt x="585" y="533"/>
                    <a:pt x="585" y="531"/>
                    <a:pt x="584" y="531"/>
                  </a:cubicBezTo>
                  <a:close/>
                  <a:moveTo>
                    <a:pt x="581" y="529"/>
                  </a:moveTo>
                  <a:cubicBezTo>
                    <a:pt x="581" y="529"/>
                    <a:pt x="581" y="529"/>
                    <a:pt x="581" y="529"/>
                  </a:cubicBezTo>
                  <a:cubicBezTo>
                    <a:pt x="581" y="529"/>
                    <a:pt x="582" y="529"/>
                    <a:pt x="582" y="528"/>
                  </a:cubicBezTo>
                  <a:cubicBezTo>
                    <a:pt x="581" y="528"/>
                    <a:pt x="581" y="528"/>
                    <a:pt x="581" y="528"/>
                  </a:cubicBezTo>
                  <a:lnTo>
                    <a:pt x="581" y="529"/>
                  </a:lnTo>
                  <a:close/>
                  <a:moveTo>
                    <a:pt x="479" y="13"/>
                  </a:moveTo>
                  <a:cubicBezTo>
                    <a:pt x="480" y="14"/>
                    <a:pt x="479" y="13"/>
                    <a:pt x="480" y="14"/>
                  </a:cubicBezTo>
                  <a:cubicBezTo>
                    <a:pt x="480" y="14"/>
                    <a:pt x="480" y="14"/>
                    <a:pt x="480" y="14"/>
                  </a:cubicBezTo>
                  <a:cubicBezTo>
                    <a:pt x="482" y="15"/>
                    <a:pt x="484" y="15"/>
                    <a:pt x="484" y="16"/>
                  </a:cubicBezTo>
                  <a:cubicBezTo>
                    <a:pt x="484" y="16"/>
                    <a:pt x="485" y="16"/>
                    <a:pt x="485" y="16"/>
                  </a:cubicBezTo>
                  <a:cubicBezTo>
                    <a:pt x="485" y="16"/>
                    <a:pt x="485" y="17"/>
                    <a:pt x="485" y="17"/>
                  </a:cubicBezTo>
                  <a:cubicBezTo>
                    <a:pt x="485" y="17"/>
                    <a:pt x="486" y="17"/>
                    <a:pt x="486" y="17"/>
                  </a:cubicBezTo>
                  <a:cubicBezTo>
                    <a:pt x="486" y="17"/>
                    <a:pt x="486" y="17"/>
                    <a:pt x="486" y="17"/>
                  </a:cubicBezTo>
                  <a:cubicBezTo>
                    <a:pt x="486" y="17"/>
                    <a:pt x="487" y="17"/>
                    <a:pt x="487" y="17"/>
                  </a:cubicBezTo>
                  <a:cubicBezTo>
                    <a:pt x="488" y="18"/>
                    <a:pt x="489" y="17"/>
                    <a:pt x="489" y="18"/>
                  </a:cubicBezTo>
                  <a:cubicBezTo>
                    <a:pt x="490" y="18"/>
                    <a:pt x="490" y="18"/>
                    <a:pt x="490" y="18"/>
                  </a:cubicBezTo>
                  <a:cubicBezTo>
                    <a:pt x="491" y="19"/>
                    <a:pt x="492" y="19"/>
                    <a:pt x="492" y="19"/>
                  </a:cubicBezTo>
                  <a:cubicBezTo>
                    <a:pt x="493" y="20"/>
                    <a:pt x="492" y="18"/>
                    <a:pt x="493" y="19"/>
                  </a:cubicBezTo>
                  <a:cubicBezTo>
                    <a:pt x="493" y="19"/>
                    <a:pt x="494" y="20"/>
                    <a:pt x="495" y="20"/>
                  </a:cubicBezTo>
                  <a:cubicBezTo>
                    <a:pt x="495" y="21"/>
                    <a:pt x="495" y="21"/>
                    <a:pt x="495" y="21"/>
                  </a:cubicBezTo>
                  <a:cubicBezTo>
                    <a:pt x="496" y="21"/>
                    <a:pt x="497" y="21"/>
                    <a:pt x="497" y="21"/>
                  </a:cubicBezTo>
                  <a:cubicBezTo>
                    <a:pt x="497" y="21"/>
                    <a:pt x="497" y="22"/>
                    <a:pt x="498" y="22"/>
                  </a:cubicBezTo>
                  <a:cubicBezTo>
                    <a:pt x="498" y="23"/>
                    <a:pt x="499" y="23"/>
                    <a:pt x="499" y="23"/>
                  </a:cubicBezTo>
                  <a:cubicBezTo>
                    <a:pt x="500" y="23"/>
                    <a:pt x="500" y="22"/>
                    <a:pt x="501" y="22"/>
                  </a:cubicBezTo>
                  <a:cubicBezTo>
                    <a:pt x="502" y="23"/>
                    <a:pt x="504" y="25"/>
                    <a:pt x="504" y="26"/>
                  </a:cubicBezTo>
                  <a:cubicBezTo>
                    <a:pt x="505" y="26"/>
                    <a:pt x="506" y="26"/>
                    <a:pt x="506" y="27"/>
                  </a:cubicBezTo>
                  <a:cubicBezTo>
                    <a:pt x="506" y="27"/>
                    <a:pt x="507" y="27"/>
                    <a:pt x="507" y="27"/>
                  </a:cubicBezTo>
                  <a:cubicBezTo>
                    <a:pt x="507" y="27"/>
                    <a:pt x="507" y="27"/>
                    <a:pt x="507" y="27"/>
                  </a:cubicBezTo>
                  <a:cubicBezTo>
                    <a:pt x="507" y="27"/>
                    <a:pt x="508" y="27"/>
                    <a:pt x="508" y="27"/>
                  </a:cubicBezTo>
                  <a:cubicBezTo>
                    <a:pt x="508" y="27"/>
                    <a:pt x="508" y="28"/>
                    <a:pt x="508" y="28"/>
                  </a:cubicBezTo>
                  <a:cubicBezTo>
                    <a:pt x="508" y="28"/>
                    <a:pt x="508" y="28"/>
                    <a:pt x="508" y="28"/>
                  </a:cubicBezTo>
                  <a:cubicBezTo>
                    <a:pt x="510" y="29"/>
                    <a:pt x="512" y="30"/>
                    <a:pt x="513" y="30"/>
                  </a:cubicBezTo>
                  <a:cubicBezTo>
                    <a:pt x="514" y="31"/>
                    <a:pt x="515" y="31"/>
                    <a:pt x="516" y="32"/>
                  </a:cubicBezTo>
                  <a:cubicBezTo>
                    <a:pt x="516" y="32"/>
                    <a:pt x="516" y="32"/>
                    <a:pt x="516" y="33"/>
                  </a:cubicBezTo>
                  <a:cubicBezTo>
                    <a:pt x="517" y="33"/>
                    <a:pt x="517" y="33"/>
                    <a:pt x="518" y="34"/>
                  </a:cubicBezTo>
                  <a:cubicBezTo>
                    <a:pt x="518" y="34"/>
                    <a:pt x="518" y="34"/>
                    <a:pt x="518" y="34"/>
                  </a:cubicBezTo>
                  <a:cubicBezTo>
                    <a:pt x="518" y="34"/>
                    <a:pt x="519" y="35"/>
                    <a:pt x="519" y="35"/>
                  </a:cubicBezTo>
                  <a:cubicBezTo>
                    <a:pt x="520" y="36"/>
                    <a:pt x="521" y="36"/>
                    <a:pt x="521" y="36"/>
                  </a:cubicBezTo>
                  <a:cubicBezTo>
                    <a:pt x="522" y="38"/>
                    <a:pt x="523" y="37"/>
                    <a:pt x="523" y="39"/>
                  </a:cubicBezTo>
                  <a:cubicBezTo>
                    <a:pt x="524" y="39"/>
                    <a:pt x="526" y="39"/>
                    <a:pt x="526" y="40"/>
                  </a:cubicBezTo>
                  <a:cubicBezTo>
                    <a:pt x="527" y="40"/>
                    <a:pt x="527" y="41"/>
                    <a:pt x="527" y="41"/>
                  </a:cubicBezTo>
                  <a:cubicBezTo>
                    <a:pt x="528" y="41"/>
                    <a:pt x="529" y="41"/>
                    <a:pt x="529" y="42"/>
                  </a:cubicBezTo>
                  <a:cubicBezTo>
                    <a:pt x="529" y="42"/>
                    <a:pt x="529" y="43"/>
                    <a:pt x="530" y="43"/>
                  </a:cubicBezTo>
                  <a:cubicBezTo>
                    <a:pt x="530" y="43"/>
                    <a:pt x="531" y="44"/>
                    <a:pt x="531" y="44"/>
                  </a:cubicBezTo>
                  <a:cubicBezTo>
                    <a:pt x="531" y="44"/>
                    <a:pt x="531" y="45"/>
                    <a:pt x="532" y="45"/>
                  </a:cubicBezTo>
                  <a:cubicBezTo>
                    <a:pt x="532" y="45"/>
                    <a:pt x="532" y="45"/>
                    <a:pt x="532" y="45"/>
                  </a:cubicBezTo>
                  <a:cubicBezTo>
                    <a:pt x="533" y="46"/>
                    <a:pt x="533" y="46"/>
                    <a:pt x="533" y="46"/>
                  </a:cubicBezTo>
                  <a:cubicBezTo>
                    <a:pt x="533" y="46"/>
                    <a:pt x="533" y="46"/>
                    <a:pt x="534" y="46"/>
                  </a:cubicBezTo>
                  <a:cubicBezTo>
                    <a:pt x="534" y="47"/>
                    <a:pt x="534" y="47"/>
                    <a:pt x="534" y="48"/>
                  </a:cubicBezTo>
                  <a:cubicBezTo>
                    <a:pt x="535" y="48"/>
                    <a:pt x="535" y="48"/>
                    <a:pt x="536" y="48"/>
                  </a:cubicBezTo>
                  <a:cubicBezTo>
                    <a:pt x="536" y="48"/>
                    <a:pt x="536" y="49"/>
                    <a:pt x="536" y="49"/>
                  </a:cubicBezTo>
                  <a:cubicBezTo>
                    <a:pt x="536" y="49"/>
                    <a:pt x="537" y="49"/>
                    <a:pt x="537" y="49"/>
                  </a:cubicBezTo>
                  <a:cubicBezTo>
                    <a:pt x="537" y="49"/>
                    <a:pt x="537" y="50"/>
                    <a:pt x="537" y="50"/>
                  </a:cubicBezTo>
                  <a:cubicBezTo>
                    <a:pt x="538" y="50"/>
                    <a:pt x="539" y="51"/>
                    <a:pt x="539" y="51"/>
                  </a:cubicBezTo>
                  <a:cubicBezTo>
                    <a:pt x="540" y="51"/>
                    <a:pt x="541" y="52"/>
                    <a:pt x="542" y="52"/>
                  </a:cubicBezTo>
                  <a:cubicBezTo>
                    <a:pt x="542" y="54"/>
                    <a:pt x="543" y="54"/>
                    <a:pt x="543" y="54"/>
                  </a:cubicBezTo>
                  <a:cubicBezTo>
                    <a:pt x="543" y="55"/>
                    <a:pt x="543" y="55"/>
                    <a:pt x="543" y="55"/>
                  </a:cubicBezTo>
                  <a:cubicBezTo>
                    <a:pt x="544" y="56"/>
                    <a:pt x="545" y="56"/>
                    <a:pt x="546" y="57"/>
                  </a:cubicBezTo>
                  <a:cubicBezTo>
                    <a:pt x="546" y="57"/>
                    <a:pt x="546" y="58"/>
                    <a:pt x="546" y="58"/>
                  </a:cubicBezTo>
                  <a:cubicBezTo>
                    <a:pt x="546" y="58"/>
                    <a:pt x="547" y="58"/>
                    <a:pt x="547" y="58"/>
                  </a:cubicBezTo>
                  <a:cubicBezTo>
                    <a:pt x="548" y="59"/>
                    <a:pt x="549" y="60"/>
                    <a:pt x="550" y="61"/>
                  </a:cubicBezTo>
                  <a:cubicBezTo>
                    <a:pt x="551" y="61"/>
                    <a:pt x="551" y="62"/>
                    <a:pt x="552" y="63"/>
                  </a:cubicBezTo>
                  <a:cubicBezTo>
                    <a:pt x="552" y="64"/>
                    <a:pt x="553" y="64"/>
                    <a:pt x="553" y="64"/>
                  </a:cubicBezTo>
                  <a:cubicBezTo>
                    <a:pt x="554" y="65"/>
                    <a:pt x="554" y="65"/>
                    <a:pt x="554" y="66"/>
                  </a:cubicBezTo>
                  <a:cubicBezTo>
                    <a:pt x="556" y="67"/>
                    <a:pt x="556" y="68"/>
                    <a:pt x="558" y="68"/>
                  </a:cubicBezTo>
                  <a:cubicBezTo>
                    <a:pt x="558" y="71"/>
                    <a:pt x="559" y="71"/>
                    <a:pt x="560" y="71"/>
                  </a:cubicBezTo>
                  <a:cubicBezTo>
                    <a:pt x="560" y="73"/>
                    <a:pt x="560" y="73"/>
                    <a:pt x="561" y="74"/>
                  </a:cubicBezTo>
                  <a:cubicBezTo>
                    <a:pt x="562" y="75"/>
                    <a:pt x="563" y="78"/>
                    <a:pt x="565" y="79"/>
                  </a:cubicBezTo>
                  <a:cubicBezTo>
                    <a:pt x="565" y="80"/>
                    <a:pt x="565" y="80"/>
                    <a:pt x="565" y="81"/>
                  </a:cubicBezTo>
                  <a:cubicBezTo>
                    <a:pt x="566" y="81"/>
                    <a:pt x="566" y="82"/>
                    <a:pt x="567" y="82"/>
                  </a:cubicBezTo>
                  <a:cubicBezTo>
                    <a:pt x="567" y="84"/>
                    <a:pt x="568" y="85"/>
                    <a:pt x="568" y="86"/>
                  </a:cubicBezTo>
                  <a:cubicBezTo>
                    <a:pt x="569" y="86"/>
                    <a:pt x="570" y="88"/>
                    <a:pt x="571" y="88"/>
                  </a:cubicBezTo>
                  <a:cubicBezTo>
                    <a:pt x="570" y="89"/>
                    <a:pt x="572" y="89"/>
                    <a:pt x="572" y="90"/>
                  </a:cubicBezTo>
                  <a:cubicBezTo>
                    <a:pt x="572" y="91"/>
                    <a:pt x="573" y="91"/>
                    <a:pt x="574" y="92"/>
                  </a:cubicBezTo>
                  <a:cubicBezTo>
                    <a:pt x="573" y="94"/>
                    <a:pt x="574" y="95"/>
                    <a:pt x="574" y="96"/>
                  </a:cubicBezTo>
                  <a:cubicBezTo>
                    <a:pt x="574" y="97"/>
                    <a:pt x="575" y="97"/>
                    <a:pt x="574" y="97"/>
                  </a:cubicBezTo>
                  <a:cubicBezTo>
                    <a:pt x="576" y="98"/>
                    <a:pt x="576" y="99"/>
                    <a:pt x="577" y="99"/>
                  </a:cubicBezTo>
                  <a:cubicBezTo>
                    <a:pt x="577" y="99"/>
                    <a:pt x="577" y="101"/>
                    <a:pt x="577" y="101"/>
                  </a:cubicBezTo>
                  <a:cubicBezTo>
                    <a:pt x="577" y="101"/>
                    <a:pt x="578" y="101"/>
                    <a:pt x="578" y="101"/>
                  </a:cubicBezTo>
                  <a:cubicBezTo>
                    <a:pt x="577" y="102"/>
                    <a:pt x="577" y="102"/>
                    <a:pt x="577" y="102"/>
                  </a:cubicBezTo>
                  <a:cubicBezTo>
                    <a:pt x="577" y="103"/>
                    <a:pt x="578" y="103"/>
                    <a:pt x="578" y="104"/>
                  </a:cubicBezTo>
                  <a:cubicBezTo>
                    <a:pt x="579" y="104"/>
                    <a:pt x="579" y="105"/>
                    <a:pt x="579" y="106"/>
                  </a:cubicBezTo>
                  <a:cubicBezTo>
                    <a:pt x="579" y="108"/>
                    <a:pt x="580" y="109"/>
                    <a:pt x="580" y="111"/>
                  </a:cubicBezTo>
                  <a:cubicBezTo>
                    <a:pt x="583" y="120"/>
                    <a:pt x="586" y="129"/>
                    <a:pt x="587" y="139"/>
                  </a:cubicBezTo>
                  <a:cubicBezTo>
                    <a:pt x="587" y="142"/>
                    <a:pt x="587" y="144"/>
                    <a:pt x="587" y="147"/>
                  </a:cubicBezTo>
                  <a:cubicBezTo>
                    <a:pt x="587" y="155"/>
                    <a:pt x="587" y="163"/>
                    <a:pt x="583" y="171"/>
                  </a:cubicBezTo>
                  <a:cubicBezTo>
                    <a:pt x="582" y="172"/>
                    <a:pt x="581" y="175"/>
                    <a:pt x="580" y="176"/>
                  </a:cubicBezTo>
                  <a:cubicBezTo>
                    <a:pt x="577" y="179"/>
                    <a:pt x="575" y="181"/>
                    <a:pt x="571" y="183"/>
                  </a:cubicBezTo>
                  <a:cubicBezTo>
                    <a:pt x="565" y="185"/>
                    <a:pt x="557" y="185"/>
                    <a:pt x="552" y="180"/>
                  </a:cubicBezTo>
                  <a:cubicBezTo>
                    <a:pt x="550" y="179"/>
                    <a:pt x="549" y="178"/>
                    <a:pt x="548" y="177"/>
                  </a:cubicBezTo>
                  <a:cubicBezTo>
                    <a:pt x="547" y="175"/>
                    <a:pt x="547" y="174"/>
                    <a:pt x="546" y="172"/>
                  </a:cubicBezTo>
                  <a:cubicBezTo>
                    <a:pt x="546" y="170"/>
                    <a:pt x="546" y="168"/>
                    <a:pt x="546" y="167"/>
                  </a:cubicBezTo>
                  <a:cubicBezTo>
                    <a:pt x="548" y="172"/>
                    <a:pt x="556" y="172"/>
                    <a:pt x="560" y="171"/>
                  </a:cubicBezTo>
                  <a:cubicBezTo>
                    <a:pt x="565" y="169"/>
                    <a:pt x="569" y="166"/>
                    <a:pt x="571" y="161"/>
                  </a:cubicBezTo>
                  <a:cubicBezTo>
                    <a:pt x="576" y="148"/>
                    <a:pt x="570" y="133"/>
                    <a:pt x="559" y="127"/>
                  </a:cubicBezTo>
                  <a:cubicBezTo>
                    <a:pt x="550" y="122"/>
                    <a:pt x="537" y="121"/>
                    <a:pt x="528" y="126"/>
                  </a:cubicBezTo>
                  <a:cubicBezTo>
                    <a:pt x="523" y="128"/>
                    <a:pt x="518" y="132"/>
                    <a:pt x="515" y="137"/>
                  </a:cubicBezTo>
                  <a:cubicBezTo>
                    <a:pt x="504" y="154"/>
                    <a:pt x="503" y="179"/>
                    <a:pt x="518" y="194"/>
                  </a:cubicBezTo>
                  <a:cubicBezTo>
                    <a:pt x="521" y="198"/>
                    <a:pt x="526" y="201"/>
                    <a:pt x="531" y="203"/>
                  </a:cubicBezTo>
                  <a:cubicBezTo>
                    <a:pt x="531" y="203"/>
                    <a:pt x="531" y="203"/>
                    <a:pt x="531" y="203"/>
                  </a:cubicBezTo>
                  <a:cubicBezTo>
                    <a:pt x="526" y="211"/>
                    <a:pt x="521" y="220"/>
                    <a:pt x="525" y="230"/>
                  </a:cubicBezTo>
                  <a:cubicBezTo>
                    <a:pt x="531" y="248"/>
                    <a:pt x="545" y="255"/>
                    <a:pt x="562" y="256"/>
                  </a:cubicBezTo>
                  <a:cubicBezTo>
                    <a:pt x="572" y="256"/>
                    <a:pt x="582" y="249"/>
                    <a:pt x="586" y="243"/>
                  </a:cubicBezTo>
                  <a:cubicBezTo>
                    <a:pt x="592" y="233"/>
                    <a:pt x="589" y="232"/>
                    <a:pt x="588" y="231"/>
                  </a:cubicBezTo>
                  <a:cubicBezTo>
                    <a:pt x="595" y="231"/>
                    <a:pt x="603" y="230"/>
                    <a:pt x="608" y="226"/>
                  </a:cubicBezTo>
                  <a:cubicBezTo>
                    <a:pt x="621" y="217"/>
                    <a:pt x="623" y="201"/>
                    <a:pt x="625" y="180"/>
                  </a:cubicBezTo>
                  <a:cubicBezTo>
                    <a:pt x="626" y="165"/>
                    <a:pt x="625" y="150"/>
                    <a:pt x="621" y="135"/>
                  </a:cubicBezTo>
                  <a:cubicBezTo>
                    <a:pt x="619" y="130"/>
                    <a:pt x="617" y="124"/>
                    <a:pt x="615" y="119"/>
                  </a:cubicBezTo>
                  <a:cubicBezTo>
                    <a:pt x="615" y="118"/>
                    <a:pt x="615" y="118"/>
                    <a:pt x="614" y="117"/>
                  </a:cubicBezTo>
                  <a:cubicBezTo>
                    <a:pt x="612" y="112"/>
                    <a:pt x="610" y="106"/>
                    <a:pt x="607" y="101"/>
                  </a:cubicBezTo>
                  <a:cubicBezTo>
                    <a:pt x="606" y="100"/>
                    <a:pt x="606" y="97"/>
                    <a:pt x="605" y="95"/>
                  </a:cubicBezTo>
                  <a:cubicBezTo>
                    <a:pt x="604" y="94"/>
                    <a:pt x="604" y="94"/>
                    <a:pt x="603" y="93"/>
                  </a:cubicBezTo>
                  <a:cubicBezTo>
                    <a:pt x="602" y="92"/>
                    <a:pt x="603" y="94"/>
                    <a:pt x="603" y="93"/>
                  </a:cubicBezTo>
                  <a:cubicBezTo>
                    <a:pt x="603" y="93"/>
                    <a:pt x="603" y="92"/>
                    <a:pt x="603" y="92"/>
                  </a:cubicBezTo>
                  <a:cubicBezTo>
                    <a:pt x="603" y="92"/>
                    <a:pt x="602" y="91"/>
                    <a:pt x="602" y="91"/>
                  </a:cubicBezTo>
                  <a:cubicBezTo>
                    <a:pt x="601" y="91"/>
                    <a:pt x="601" y="89"/>
                    <a:pt x="600" y="89"/>
                  </a:cubicBezTo>
                  <a:cubicBezTo>
                    <a:pt x="600" y="89"/>
                    <a:pt x="600" y="88"/>
                    <a:pt x="600" y="87"/>
                  </a:cubicBezTo>
                  <a:cubicBezTo>
                    <a:pt x="598" y="88"/>
                    <a:pt x="599" y="86"/>
                    <a:pt x="598" y="86"/>
                  </a:cubicBezTo>
                  <a:cubicBezTo>
                    <a:pt x="597" y="84"/>
                    <a:pt x="598" y="83"/>
                    <a:pt x="597" y="81"/>
                  </a:cubicBezTo>
                  <a:cubicBezTo>
                    <a:pt x="596" y="80"/>
                    <a:pt x="592" y="78"/>
                    <a:pt x="593" y="76"/>
                  </a:cubicBezTo>
                  <a:cubicBezTo>
                    <a:pt x="592" y="76"/>
                    <a:pt x="591" y="75"/>
                    <a:pt x="591" y="75"/>
                  </a:cubicBezTo>
                  <a:cubicBezTo>
                    <a:pt x="590" y="74"/>
                    <a:pt x="590" y="75"/>
                    <a:pt x="589" y="75"/>
                  </a:cubicBezTo>
                  <a:cubicBezTo>
                    <a:pt x="587" y="72"/>
                    <a:pt x="588" y="73"/>
                    <a:pt x="586" y="71"/>
                  </a:cubicBezTo>
                  <a:cubicBezTo>
                    <a:pt x="586" y="71"/>
                    <a:pt x="586" y="70"/>
                    <a:pt x="585" y="69"/>
                  </a:cubicBezTo>
                  <a:cubicBezTo>
                    <a:pt x="586" y="68"/>
                    <a:pt x="584" y="69"/>
                    <a:pt x="584" y="67"/>
                  </a:cubicBezTo>
                  <a:cubicBezTo>
                    <a:pt x="584" y="67"/>
                    <a:pt x="584" y="68"/>
                    <a:pt x="583" y="68"/>
                  </a:cubicBezTo>
                  <a:cubicBezTo>
                    <a:pt x="582" y="67"/>
                    <a:pt x="582" y="65"/>
                    <a:pt x="582" y="64"/>
                  </a:cubicBezTo>
                  <a:cubicBezTo>
                    <a:pt x="580" y="64"/>
                    <a:pt x="580" y="62"/>
                    <a:pt x="578" y="62"/>
                  </a:cubicBezTo>
                  <a:cubicBezTo>
                    <a:pt x="578" y="61"/>
                    <a:pt x="577" y="61"/>
                    <a:pt x="577" y="61"/>
                  </a:cubicBezTo>
                  <a:cubicBezTo>
                    <a:pt x="576" y="60"/>
                    <a:pt x="576" y="60"/>
                    <a:pt x="576" y="60"/>
                  </a:cubicBezTo>
                  <a:cubicBezTo>
                    <a:pt x="575" y="59"/>
                    <a:pt x="575" y="58"/>
                    <a:pt x="574" y="59"/>
                  </a:cubicBezTo>
                  <a:cubicBezTo>
                    <a:pt x="573" y="58"/>
                    <a:pt x="573" y="57"/>
                    <a:pt x="572" y="56"/>
                  </a:cubicBezTo>
                  <a:cubicBezTo>
                    <a:pt x="572" y="56"/>
                    <a:pt x="571" y="56"/>
                    <a:pt x="571" y="56"/>
                  </a:cubicBezTo>
                  <a:cubicBezTo>
                    <a:pt x="571" y="55"/>
                    <a:pt x="571" y="55"/>
                    <a:pt x="571" y="55"/>
                  </a:cubicBezTo>
                  <a:cubicBezTo>
                    <a:pt x="570" y="55"/>
                    <a:pt x="570" y="55"/>
                    <a:pt x="569" y="54"/>
                  </a:cubicBezTo>
                  <a:cubicBezTo>
                    <a:pt x="569" y="53"/>
                    <a:pt x="568" y="53"/>
                    <a:pt x="567" y="52"/>
                  </a:cubicBezTo>
                  <a:cubicBezTo>
                    <a:pt x="567" y="52"/>
                    <a:pt x="567" y="52"/>
                    <a:pt x="567" y="52"/>
                  </a:cubicBezTo>
                  <a:cubicBezTo>
                    <a:pt x="567" y="51"/>
                    <a:pt x="565" y="52"/>
                    <a:pt x="565" y="51"/>
                  </a:cubicBezTo>
                  <a:cubicBezTo>
                    <a:pt x="564" y="50"/>
                    <a:pt x="564" y="49"/>
                    <a:pt x="563" y="48"/>
                  </a:cubicBezTo>
                  <a:cubicBezTo>
                    <a:pt x="560" y="48"/>
                    <a:pt x="560" y="45"/>
                    <a:pt x="557" y="45"/>
                  </a:cubicBezTo>
                  <a:cubicBezTo>
                    <a:pt x="557" y="44"/>
                    <a:pt x="556" y="43"/>
                    <a:pt x="554" y="43"/>
                  </a:cubicBezTo>
                  <a:cubicBezTo>
                    <a:pt x="555" y="42"/>
                    <a:pt x="553" y="42"/>
                    <a:pt x="553" y="41"/>
                  </a:cubicBezTo>
                  <a:cubicBezTo>
                    <a:pt x="552" y="41"/>
                    <a:pt x="552" y="40"/>
                    <a:pt x="551" y="40"/>
                  </a:cubicBezTo>
                  <a:cubicBezTo>
                    <a:pt x="549" y="37"/>
                    <a:pt x="546" y="35"/>
                    <a:pt x="543" y="34"/>
                  </a:cubicBezTo>
                  <a:cubicBezTo>
                    <a:pt x="541" y="32"/>
                    <a:pt x="538" y="30"/>
                    <a:pt x="536" y="31"/>
                  </a:cubicBezTo>
                  <a:cubicBezTo>
                    <a:pt x="535" y="30"/>
                    <a:pt x="534" y="30"/>
                    <a:pt x="534" y="29"/>
                  </a:cubicBezTo>
                  <a:cubicBezTo>
                    <a:pt x="533" y="29"/>
                    <a:pt x="531" y="27"/>
                    <a:pt x="532" y="30"/>
                  </a:cubicBezTo>
                  <a:cubicBezTo>
                    <a:pt x="531" y="29"/>
                    <a:pt x="530" y="27"/>
                    <a:pt x="529" y="26"/>
                  </a:cubicBezTo>
                  <a:cubicBezTo>
                    <a:pt x="527" y="25"/>
                    <a:pt x="528" y="27"/>
                    <a:pt x="527" y="26"/>
                  </a:cubicBezTo>
                  <a:cubicBezTo>
                    <a:pt x="527" y="25"/>
                    <a:pt x="526" y="25"/>
                    <a:pt x="525" y="25"/>
                  </a:cubicBezTo>
                  <a:cubicBezTo>
                    <a:pt x="524" y="25"/>
                    <a:pt x="524" y="25"/>
                    <a:pt x="524" y="25"/>
                  </a:cubicBezTo>
                  <a:cubicBezTo>
                    <a:pt x="523" y="25"/>
                    <a:pt x="524" y="24"/>
                    <a:pt x="523" y="24"/>
                  </a:cubicBezTo>
                  <a:cubicBezTo>
                    <a:pt x="522" y="24"/>
                    <a:pt x="522" y="24"/>
                    <a:pt x="522" y="24"/>
                  </a:cubicBezTo>
                  <a:cubicBezTo>
                    <a:pt x="522" y="24"/>
                    <a:pt x="521" y="24"/>
                    <a:pt x="521" y="24"/>
                  </a:cubicBezTo>
                  <a:cubicBezTo>
                    <a:pt x="521" y="24"/>
                    <a:pt x="521" y="23"/>
                    <a:pt x="521" y="23"/>
                  </a:cubicBezTo>
                  <a:cubicBezTo>
                    <a:pt x="521" y="23"/>
                    <a:pt x="519" y="22"/>
                    <a:pt x="518" y="21"/>
                  </a:cubicBezTo>
                  <a:cubicBezTo>
                    <a:pt x="518" y="21"/>
                    <a:pt x="516" y="22"/>
                    <a:pt x="516" y="22"/>
                  </a:cubicBezTo>
                  <a:cubicBezTo>
                    <a:pt x="516" y="22"/>
                    <a:pt x="516" y="22"/>
                    <a:pt x="516" y="22"/>
                  </a:cubicBezTo>
                  <a:cubicBezTo>
                    <a:pt x="515" y="21"/>
                    <a:pt x="516" y="21"/>
                    <a:pt x="515" y="21"/>
                  </a:cubicBezTo>
                  <a:cubicBezTo>
                    <a:pt x="515" y="21"/>
                    <a:pt x="515" y="21"/>
                    <a:pt x="515" y="21"/>
                  </a:cubicBezTo>
                  <a:cubicBezTo>
                    <a:pt x="514" y="21"/>
                    <a:pt x="514" y="21"/>
                    <a:pt x="514" y="21"/>
                  </a:cubicBezTo>
                  <a:cubicBezTo>
                    <a:pt x="512" y="20"/>
                    <a:pt x="512" y="20"/>
                    <a:pt x="510" y="20"/>
                  </a:cubicBezTo>
                  <a:cubicBezTo>
                    <a:pt x="510" y="19"/>
                    <a:pt x="509" y="20"/>
                    <a:pt x="509" y="20"/>
                  </a:cubicBezTo>
                  <a:cubicBezTo>
                    <a:pt x="509" y="20"/>
                    <a:pt x="509" y="19"/>
                    <a:pt x="509" y="19"/>
                  </a:cubicBezTo>
                  <a:cubicBezTo>
                    <a:pt x="509" y="19"/>
                    <a:pt x="508" y="19"/>
                    <a:pt x="508" y="19"/>
                  </a:cubicBezTo>
                  <a:cubicBezTo>
                    <a:pt x="508" y="19"/>
                    <a:pt x="508" y="19"/>
                    <a:pt x="508" y="19"/>
                  </a:cubicBezTo>
                  <a:cubicBezTo>
                    <a:pt x="508" y="18"/>
                    <a:pt x="508" y="19"/>
                    <a:pt x="508" y="18"/>
                  </a:cubicBezTo>
                  <a:cubicBezTo>
                    <a:pt x="506" y="18"/>
                    <a:pt x="506" y="18"/>
                    <a:pt x="505" y="18"/>
                  </a:cubicBezTo>
                  <a:cubicBezTo>
                    <a:pt x="505" y="17"/>
                    <a:pt x="505" y="18"/>
                    <a:pt x="504" y="18"/>
                  </a:cubicBezTo>
                  <a:cubicBezTo>
                    <a:pt x="504" y="18"/>
                    <a:pt x="503" y="18"/>
                    <a:pt x="503" y="18"/>
                  </a:cubicBezTo>
                  <a:cubicBezTo>
                    <a:pt x="502" y="17"/>
                    <a:pt x="501" y="17"/>
                    <a:pt x="499" y="17"/>
                  </a:cubicBezTo>
                  <a:cubicBezTo>
                    <a:pt x="499" y="16"/>
                    <a:pt x="498" y="16"/>
                    <a:pt x="498" y="15"/>
                  </a:cubicBezTo>
                  <a:cubicBezTo>
                    <a:pt x="496" y="15"/>
                    <a:pt x="495" y="15"/>
                    <a:pt x="493" y="15"/>
                  </a:cubicBezTo>
                  <a:cubicBezTo>
                    <a:pt x="493" y="15"/>
                    <a:pt x="493" y="14"/>
                    <a:pt x="492" y="14"/>
                  </a:cubicBezTo>
                  <a:cubicBezTo>
                    <a:pt x="492" y="14"/>
                    <a:pt x="492" y="14"/>
                    <a:pt x="492" y="14"/>
                  </a:cubicBezTo>
                  <a:cubicBezTo>
                    <a:pt x="491" y="14"/>
                    <a:pt x="491" y="14"/>
                    <a:pt x="490" y="14"/>
                  </a:cubicBezTo>
                  <a:cubicBezTo>
                    <a:pt x="490" y="14"/>
                    <a:pt x="489" y="13"/>
                    <a:pt x="488" y="13"/>
                  </a:cubicBezTo>
                  <a:cubicBezTo>
                    <a:pt x="487" y="13"/>
                    <a:pt x="487" y="13"/>
                    <a:pt x="486" y="13"/>
                  </a:cubicBezTo>
                  <a:cubicBezTo>
                    <a:pt x="485" y="12"/>
                    <a:pt x="488" y="14"/>
                    <a:pt x="487" y="14"/>
                  </a:cubicBezTo>
                  <a:cubicBezTo>
                    <a:pt x="486" y="13"/>
                    <a:pt x="482" y="13"/>
                    <a:pt x="481" y="12"/>
                  </a:cubicBezTo>
                  <a:cubicBezTo>
                    <a:pt x="481" y="12"/>
                    <a:pt x="481" y="12"/>
                    <a:pt x="480" y="12"/>
                  </a:cubicBezTo>
                  <a:cubicBezTo>
                    <a:pt x="480" y="12"/>
                    <a:pt x="480" y="13"/>
                    <a:pt x="480" y="13"/>
                  </a:cubicBezTo>
                  <a:cubicBezTo>
                    <a:pt x="480" y="13"/>
                    <a:pt x="480" y="12"/>
                    <a:pt x="479" y="12"/>
                  </a:cubicBezTo>
                  <a:cubicBezTo>
                    <a:pt x="479" y="12"/>
                    <a:pt x="478" y="12"/>
                    <a:pt x="478" y="12"/>
                  </a:cubicBezTo>
                  <a:cubicBezTo>
                    <a:pt x="478" y="13"/>
                    <a:pt x="478" y="13"/>
                    <a:pt x="479" y="13"/>
                  </a:cubicBezTo>
                  <a:close/>
                  <a:moveTo>
                    <a:pt x="590" y="77"/>
                  </a:moveTo>
                  <a:cubicBezTo>
                    <a:pt x="590" y="77"/>
                    <a:pt x="601" y="96"/>
                    <a:pt x="605" y="108"/>
                  </a:cubicBezTo>
                  <a:cubicBezTo>
                    <a:pt x="616" y="143"/>
                    <a:pt x="614" y="182"/>
                    <a:pt x="593" y="193"/>
                  </a:cubicBezTo>
                  <a:cubicBezTo>
                    <a:pt x="582" y="198"/>
                    <a:pt x="571" y="194"/>
                    <a:pt x="570" y="193"/>
                  </a:cubicBezTo>
                  <a:cubicBezTo>
                    <a:pt x="572" y="194"/>
                    <a:pt x="594" y="197"/>
                    <a:pt x="604" y="172"/>
                  </a:cubicBezTo>
                  <a:cubicBezTo>
                    <a:pt x="613" y="153"/>
                    <a:pt x="611" y="116"/>
                    <a:pt x="590" y="77"/>
                  </a:cubicBezTo>
                  <a:close/>
                  <a:moveTo>
                    <a:pt x="548" y="57"/>
                  </a:moveTo>
                  <a:cubicBezTo>
                    <a:pt x="548" y="56"/>
                    <a:pt x="547" y="57"/>
                    <a:pt x="546" y="56"/>
                  </a:cubicBezTo>
                  <a:cubicBezTo>
                    <a:pt x="546" y="56"/>
                    <a:pt x="546" y="56"/>
                    <a:pt x="546" y="55"/>
                  </a:cubicBezTo>
                  <a:cubicBezTo>
                    <a:pt x="546" y="55"/>
                    <a:pt x="545" y="55"/>
                    <a:pt x="544" y="55"/>
                  </a:cubicBezTo>
                  <a:cubicBezTo>
                    <a:pt x="544" y="54"/>
                    <a:pt x="544" y="53"/>
                    <a:pt x="544" y="53"/>
                  </a:cubicBezTo>
                  <a:cubicBezTo>
                    <a:pt x="543" y="53"/>
                    <a:pt x="543" y="53"/>
                    <a:pt x="543" y="53"/>
                  </a:cubicBezTo>
                  <a:cubicBezTo>
                    <a:pt x="542" y="52"/>
                    <a:pt x="542" y="52"/>
                    <a:pt x="542" y="52"/>
                  </a:cubicBezTo>
                  <a:cubicBezTo>
                    <a:pt x="541" y="50"/>
                    <a:pt x="538" y="49"/>
                    <a:pt x="537" y="47"/>
                  </a:cubicBezTo>
                  <a:cubicBezTo>
                    <a:pt x="537" y="47"/>
                    <a:pt x="539" y="48"/>
                    <a:pt x="540" y="48"/>
                  </a:cubicBezTo>
                  <a:cubicBezTo>
                    <a:pt x="540" y="49"/>
                    <a:pt x="541" y="49"/>
                    <a:pt x="541" y="49"/>
                  </a:cubicBezTo>
                  <a:cubicBezTo>
                    <a:pt x="541" y="50"/>
                    <a:pt x="542" y="49"/>
                    <a:pt x="542" y="50"/>
                  </a:cubicBezTo>
                  <a:cubicBezTo>
                    <a:pt x="542" y="50"/>
                    <a:pt x="542" y="51"/>
                    <a:pt x="542" y="51"/>
                  </a:cubicBezTo>
                  <a:cubicBezTo>
                    <a:pt x="543" y="51"/>
                    <a:pt x="544" y="51"/>
                    <a:pt x="545" y="51"/>
                  </a:cubicBezTo>
                  <a:cubicBezTo>
                    <a:pt x="545" y="52"/>
                    <a:pt x="544" y="52"/>
                    <a:pt x="544" y="52"/>
                  </a:cubicBezTo>
                  <a:cubicBezTo>
                    <a:pt x="544" y="53"/>
                    <a:pt x="544" y="53"/>
                    <a:pt x="545" y="53"/>
                  </a:cubicBezTo>
                  <a:cubicBezTo>
                    <a:pt x="545" y="53"/>
                    <a:pt x="546" y="54"/>
                    <a:pt x="546" y="54"/>
                  </a:cubicBezTo>
                  <a:cubicBezTo>
                    <a:pt x="546" y="54"/>
                    <a:pt x="546" y="54"/>
                    <a:pt x="546" y="54"/>
                  </a:cubicBezTo>
                  <a:cubicBezTo>
                    <a:pt x="547" y="55"/>
                    <a:pt x="548" y="55"/>
                    <a:pt x="548" y="57"/>
                  </a:cubicBezTo>
                  <a:close/>
                  <a:moveTo>
                    <a:pt x="547" y="52"/>
                  </a:moveTo>
                  <a:cubicBezTo>
                    <a:pt x="547" y="51"/>
                    <a:pt x="548" y="52"/>
                    <a:pt x="549" y="52"/>
                  </a:cubicBezTo>
                  <a:cubicBezTo>
                    <a:pt x="549" y="53"/>
                    <a:pt x="551" y="54"/>
                    <a:pt x="551" y="55"/>
                  </a:cubicBezTo>
                  <a:cubicBezTo>
                    <a:pt x="550" y="56"/>
                    <a:pt x="550" y="54"/>
                    <a:pt x="549" y="54"/>
                  </a:cubicBezTo>
                  <a:cubicBezTo>
                    <a:pt x="549" y="53"/>
                    <a:pt x="548" y="54"/>
                    <a:pt x="548" y="52"/>
                  </a:cubicBezTo>
                  <a:cubicBezTo>
                    <a:pt x="547" y="53"/>
                    <a:pt x="547" y="52"/>
                    <a:pt x="547" y="52"/>
                  </a:cubicBezTo>
                  <a:close/>
                  <a:moveTo>
                    <a:pt x="556" y="67"/>
                  </a:moveTo>
                  <a:cubicBezTo>
                    <a:pt x="555" y="67"/>
                    <a:pt x="555" y="65"/>
                    <a:pt x="555" y="64"/>
                  </a:cubicBezTo>
                  <a:cubicBezTo>
                    <a:pt x="553" y="64"/>
                    <a:pt x="553" y="62"/>
                    <a:pt x="552" y="60"/>
                  </a:cubicBezTo>
                  <a:cubicBezTo>
                    <a:pt x="550" y="61"/>
                    <a:pt x="551" y="59"/>
                    <a:pt x="549" y="59"/>
                  </a:cubicBezTo>
                  <a:cubicBezTo>
                    <a:pt x="549" y="58"/>
                    <a:pt x="549" y="57"/>
                    <a:pt x="548" y="57"/>
                  </a:cubicBezTo>
                  <a:cubicBezTo>
                    <a:pt x="549" y="56"/>
                    <a:pt x="550" y="58"/>
                    <a:pt x="551" y="59"/>
                  </a:cubicBezTo>
                  <a:cubicBezTo>
                    <a:pt x="552" y="59"/>
                    <a:pt x="551" y="57"/>
                    <a:pt x="551" y="57"/>
                  </a:cubicBezTo>
                  <a:cubicBezTo>
                    <a:pt x="552" y="57"/>
                    <a:pt x="552" y="56"/>
                    <a:pt x="553" y="56"/>
                  </a:cubicBezTo>
                  <a:cubicBezTo>
                    <a:pt x="552" y="59"/>
                    <a:pt x="554" y="59"/>
                    <a:pt x="553" y="62"/>
                  </a:cubicBezTo>
                  <a:cubicBezTo>
                    <a:pt x="553" y="62"/>
                    <a:pt x="554" y="61"/>
                    <a:pt x="554" y="61"/>
                  </a:cubicBezTo>
                  <a:cubicBezTo>
                    <a:pt x="556" y="62"/>
                    <a:pt x="556" y="64"/>
                    <a:pt x="557" y="65"/>
                  </a:cubicBezTo>
                  <a:cubicBezTo>
                    <a:pt x="557" y="65"/>
                    <a:pt x="556" y="65"/>
                    <a:pt x="556" y="67"/>
                  </a:cubicBezTo>
                  <a:close/>
                  <a:moveTo>
                    <a:pt x="556" y="60"/>
                  </a:moveTo>
                  <a:cubicBezTo>
                    <a:pt x="557" y="60"/>
                    <a:pt x="557" y="61"/>
                    <a:pt x="558" y="61"/>
                  </a:cubicBezTo>
                  <a:cubicBezTo>
                    <a:pt x="557" y="62"/>
                    <a:pt x="556" y="61"/>
                    <a:pt x="556" y="60"/>
                  </a:cubicBezTo>
                  <a:close/>
                  <a:moveTo>
                    <a:pt x="564" y="73"/>
                  </a:moveTo>
                  <a:cubicBezTo>
                    <a:pt x="563" y="73"/>
                    <a:pt x="563" y="73"/>
                    <a:pt x="563" y="72"/>
                  </a:cubicBezTo>
                  <a:cubicBezTo>
                    <a:pt x="562" y="72"/>
                    <a:pt x="561" y="72"/>
                    <a:pt x="561" y="71"/>
                  </a:cubicBezTo>
                  <a:cubicBezTo>
                    <a:pt x="562" y="70"/>
                    <a:pt x="563" y="73"/>
                    <a:pt x="565" y="72"/>
                  </a:cubicBezTo>
                  <a:cubicBezTo>
                    <a:pt x="564" y="72"/>
                    <a:pt x="564" y="73"/>
                    <a:pt x="565" y="73"/>
                  </a:cubicBezTo>
                  <a:cubicBezTo>
                    <a:pt x="565" y="74"/>
                    <a:pt x="564" y="74"/>
                    <a:pt x="564" y="73"/>
                  </a:cubicBezTo>
                  <a:close/>
                  <a:moveTo>
                    <a:pt x="574" y="82"/>
                  </a:moveTo>
                  <a:cubicBezTo>
                    <a:pt x="574" y="83"/>
                    <a:pt x="575" y="84"/>
                    <a:pt x="575" y="85"/>
                  </a:cubicBezTo>
                  <a:cubicBezTo>
                    <a:pt x="576" y="86"/>
                    <a:pt x="577" y="86"/>
                    <a:pt x="577" y="87"/>
                  </a:cubicBezTo>
                  <a:cubicBezTo>
                    <a:pt x="576" y="87"/>
                    <a:pt x="575" y="86"/>
                    <a:pt x="575" y="85"/>
                  </a:cubicBezTo>
                  <a:cubicBezTo>
                    <a:pt x="573" y="85"/>
                    <a:pt x="573" y="83"/>
                    <a:pt x="571" y="83"/>
                  </a:cubicBezTo>
                  <a:cubicBezTo>
                    <a:pt x="572" y="82"/>
                    <a:pt x="571" y="82"/>
                    <a:pt x="570" y="81"/>
                  </a:cubicBezTo>
                  <a:cubicBezTo>
                    <a:pt x="570" y="81"/>
                    <a:pt x="570" y="80"/>
                    <a:pt x="570" y="80"/>
                  </a:cubicBezTo>
                  <a:cubicBezTo>
                    <a:pt x="569" y="79"/>
                    <a:pt x="568" y="79"/>
                    <a:pt x="568" y="77"/>
                  </a:cubicBezTo>
                  <a:cubicBezTo>
                    <a:pt x="567" y="77"/>
                    <a:pt x="567" y="78"/>
                    <a:pt x="566" y="77"/>
                  </a:cubicBezTo>
                  <a:cubicBezTo>
                    <a:pt x="566" y="75"/>
                    <a:pt x="567" y="75"/>
                    <a:pt x="567" y="74"/>
                  </a:cubicBezTo>
                  <a:cubicBezTo>
                    <a:pt x="567" y="74"/>
                    <a:pt x="567" y="74"/>
                    <a:pt x="567" y="74"/>
                  </a:cubicBezTo>
                  <a:cubicBezTo>
                    <a:pt x="568" y="74"/>
                    <a:pt x="569" y="76"/>
                    <a:pt x="569" y="77"/>
                  </a:cubicBezTo>
                  <a:cubicBezTo>
                    <a:pt x="570" y="78"/>
                    <a:pt x="570" y="78"/>
                    <a:pt x="570" y="78"/>
                  </a:cubicBezTo>
                  <a:cubicBezTo>
                    <a:pt x="571" y="80"/>
                    <a:pt x="572" y="82"/>
                    <a:pt x="574" y="82"/>
                  </a:cubicBezTo>
                  <a:close/>
                  <a:moveTo>
                    <a:pt x="533" y="33"/>
                  </a:moveTo>
                  <a:cubicBezTo>
                    <a:pt x="533" y="34"/>
                    <a:pt x="534" y="34"/>
                    <a:pt x="534" y="35"/>
                  </a:cubicBezTo>
                  <a:cubicBezTo>
                    <a:pt x="535" y="35"/>
                    <a:pt x="535" y="35"/>
                    <a:pt x="535" y="36"/>
                  </a:cubicBezTo>
                  <a:cubicBezTo>
                    <a:pt x="536" y="36"/>
                    <a:pt x="536" y="35"/>
                    <a:pt x="537" y="35"/>
                  </a:cubicBezTo>
                  <a:cubicBezTo>
                    <a:pt x="537" y="36"/>
                    <a:pt x="539" y="36"/>
                    <a:pt x="539" y="37"/>
                  </a:cubicBezTo>
                  <a:cubicBezTo>
                    <a:pt x="540" y="37"/>
                    <a:pt x="540" y="37"/>
                    <a:pt x="540" y="37"/>
                  </a:cubicBezTo>
                  <a:cubicBezTo>
                    <a:pt x="541" y="38"/>
                    <a:pt x="540" y="38"/>
                    <a:pt x="542" y="38"/>
                  </a:cubicBezTo>
                  <a:cubicBezTo>
                    <a:pt x="542" y="39"/>
                    <a:pt x="543" y="39"/>
                    <a:pt x="543" y="40"/>
                  </a:cubicBezTo>
                  <a:cubicBezTo>
                    <a:pt x="544" y="40"/>
                    <a:pt x="543" y="40"/>
                    <a:pt x="544" y="40"/>
                  </a:cubicBezTo>
                  <a:cubicBezTo>
                    <a:pt x="545" y="42"/>
                    <a:pt x="548" y="43"/>
                    <a:pt x="549" y="45"/>
                  </a:cubicBezTo>
                  <a:cubicBezTo>
                    <a:pt x="550" y="46"/>
                    <a:pt x="551" y="46"/>
                    <a:pt x="551" y="47"/>
                  </a:cubicBezTo>
                  <a:cubicBezTo>
                    <a:pt x="553" y="48"/>
                    <a:pt x="553" y="48"/>
                    <a:pt x="553" y="48"/>
                  </a:cubicBezTo>
                  <a:cubicBezTo>
                    <a:pt x="554" y="49"/>
                    <a:pt x="556" y="49"/>
                    <a:pt x="556" y="51"/>
                  </a:cubicBezTo>
                  <a:cubicBezTo>
                    <a:pt x="558" y="51"/>
                    <a:pt x="558" y="51"/>
                    <a:pt x="558" y="51"/>
                  </a:cubicBezTo>
                  <a:cubicBezTo>
                    <a:pt x="558" y="53"/>
                    <a:pt x="560" y="53"/>
                    <a:pt x="560" y="54"/>
                  </a:cubicBezTo>
                  <a:cubicBezTo>
                    <a:pt x="561" y="54"/>
                    <a:pt x="560" y="54"/>
                    <a:pt x="561" y="54"/>
                  </a:cubicBezTo>
                  <a:cubicBezTo>
                    <a:pt x="561" y="54"/>
                    <a:pt x="561" y="55"/>
                    <a:pt x="562" y="55"/>
                  </a:cubicBezTo>
                  <a:cubicBezTo>
                    <a:pt x="563" y="55"/>
                    <a:pt x="563" y="56"/>
                    <a:pt x="563" y="56"/>
                  </a:cubicBezTo>
                  <a:cubicBezTo>
                    <a:pt x="563" y="57"/>
                    <a:pt x="564" y="57"/>
                    <a:pt x="564" y="57"/>
                  </a:cubicBezTo>
                  <a:cubicBezTo>
                    <a:pt x="565" y="57"/>
                    <a:pt x="565" y="58"/>
                    <a:pt x="566" y="58"/>
                  </a:cubicBezTo>
                  <a:cubicBezTo>
                    <a:pt x="567" y="61"/>
                    <a:pt x="570" y="62"/>
                    <a:pt x="572" y="63"/>
                  </a:cubicBezTo>
                  <a:cubicBezTo>
                    <a:pt x="572" y="65"/>
                    <a:pt x="570" y="63"/>
                    <a:pt x="569" y="63"/>
                  </a:cubicBezTo>
                  <a:cubicBezTo>
                    <a:pt x="569" y="63"/>
                    <a:pt x="568" y="62"/>
                    <a:pt x="568" y="61"/>
                  </a:cubicBezTo>
                  <a:cubicBezTo>
                    <a:pt x="565" y="61"/>
                    <a:pt x="565" y="57"/>
                    <a:pt x="561" y="57"/>
                  </a:cubicBezTo>
                  <a:cubicBezTo>
                    <a:pt x="561" y="56"/>
                    <a:pt x="560" y="56"/>
                    <a:pt x="560" y="55"/>
                  </a:cubicBezTo>
                  <a:cubicBezTo>
                    <a:pt x="559" y="55"/>
                    <a:pt x="559" y="53"/>
                    <a:pt x="558" y="53"/>
                  </a:cubicBezTo>
                  <a:cubicBezTo>
                    <a:pt x="558" y="52"/>
                    <a:pt x="556" y="53"/>
                    <a:pt x="557" y="51"/>
                  </a:cubicBezTo>
                  <a:cubicBezTo>
                    <a:pt x="556" y="52"/>
                    <a:pt x="555" y="51"/>
                    <a:pt x="555" y="52"/>
                  </a:cubicBezTo>
                  <a:cubicBezTo>
                    <a:pt x="555" y="51"/>
                    <a:pt x="554" y="51"/>
                    <a:pt x="554" y="50"/>
                  </a:cubicBezTo>
                  <a:cubicBezTo>
                    <a:pt x="554" y="49"/>
                    <a:pt x="553" y="49"/>
                    <a:pt x="553" y="49"/>
                  </a:cubicBezTo>
                  <a:cubicBezTo>
                    <a:pt x="553" y="48"/>
                    <a:pt x="553" y="48"/>
                    <a:pt x="552" y="48"/>
                  </a:cubicBezTo>
                  <a:cubicBezTo>
                    <a:pt x="552" y="48"/>
                    <a:pt x="552" y="49"/>
                    <a:pt x="552" y="49"/>
                  </a:cubicBezTo>
                  <a:cubicBezTo>
                    <a:pt x="551" y="48"/>
                    <a:pt x="551" y="49"/>
                    <a:pt x="550" y="48"/>
                  </a:cubicBezTo>
                  <a:cubicBezTo>
                    <a:pt x="550" y="48"/>
                    <a:pt x="550" y="47"/>
                    <a:pt x="550" y="47"/>
                  </a:cubicBezTo>
                  <a:cubicBezTo>
                    <a:pt x="549" y="47"/>
                    <a:pt x="548" y="46"/>
                    <a:pt x="547" y="45"/>
                  </a:cubicBezTo>
                  <a:cubicBezTo>
                    <a:pt x="547" y="45"/>
                    <a:pt x="545" y="44"/>
                    <a:pt x="544" y="43"/>
                  </a:cubicBezTo>
                  <a:cubicBezTo>
                    <a:pt x="544" y="43"/>
                    <a:pt x="544" y="43"/>
                    <a:pt x="543" y="42"/>
                  </a:cubicBezTo>
                  <a:cubicBezTo>
                    <a:pt x="543" y="42"/>
                    <a:pt x="543" y="42"/>
                    <a:pt x="542" y="42"/>
                  </a:cubicBezTo>
                  <a:cubicBezTo>
                    <a:pt x="542" y="41"/>
                    <a:pt x="542" y="41"/>
                    <a:pt x="542" y="41"/>
                  </a:cubicBezTo>
                  <a:cubicBezTo>
                    <a:pt x="542" y="40"/>
                    <a:pt x="541" y="40"/>
                    <a:pt x="541" y="40"/>
                  </a:cubicBezTo>
                  <a:cubicBezTo>
                    <a:pt x="540" y="40"/>
                    <a:pt x="540" y="39"/>
                    <a:pt x="539" y="39"/>
                  </a:cubicBezTo>
                  <a:cubicBezTo>
                    <a:pt x="539" y="37"/>
                    <a:pt x="536" y="38"/>
                    <a:pt x="537" y="36"/>
                  </a:cubicBezTo>
                  <a:cubicBezTo>
                    <a:pt x="535" y="36"/>
                    <a:pt x="536" y="37"/>
                    <a:pt x="535" y="37"/>
                  </a:cubicBezTo>
                  <a:cubicBezTo>
                    <a:pt x="534" y="36"/>
                    <a:pt x="534" y="36"/>
                    <a:pt x="534" y="35"/>
                  </a:cubicBezTo>
                  <a:cubicBezTo>
                    <a:pt x="533" y="36"/>
                    <a:pt x="533" y="34"/>
                    <a:pt x="531" y="33"/>
                  </a:cubicBezTo>
                  <a:cubicBezTo>
                    <a:pt x="531" y="32"/>
                    <a:pt x="532" y="33"/>
                    <a:pt x="533" y="33"/>
                  </a:cubicBezTo>
                  <a:close/>
                  <a:moveTo>
                    <a:pt x="520" y="33"/>
                  </a:moveTo>
                  <a:cubicBezTo>
                    <a:pt x="522" y="33"/>
                    <a:pt x="523" y="35"/>
                    <a:pt x="525" y="35"/>
                  </a:cubicBezTo>
                  <a:cubicBezTo>
                    <a:pt x="525" y="36"/>
                    <a:pt x="526" y="36"/>
                    <a:pt x="526" y="36"/>
                  </a:cubicBezTo>
                  <a:cubicBezTo>
                    <a:pt x="527" y="37"/>
                    <a:pt x="528" y="37"/>
                    <a:pt x="529" y="38"/>
                  </a:cubicBezTo>
                  <a:cubicBezTo>
                    <a:pt x="529" y="40"/>
                    <a:pt x="528" y="39"/>
                    <a:pt x="528" y="38"/>
                  </a:cubicBezTo>
                  <a:cubicBezTo>
                    <a:pt x="527" y="38"/>
                    <a:pt x="526" y="37"/>
                    <a:pt x="525" y="37"/>
                  </a:cubicBezTo>
                  <a:cubicBezTo>
                    <a:pt x="524" y="36"/>
                    <a:pt x="524" y="36"/>
                    <a:pt x="523" y="35"/>
                  </a:cubicBezTo>
                  <a:cubicBezTo>
                    <a:pt x="522" y="35"/>
                    <a:pt x="521" y="34"/>
                    <a:pt x="520" y="33"/>
                  </a:cubicBezTo>
                  <a:cubicBezTo>
                    <a:pt x="519" y="33"/>
                    <a:pt x="519" y="33"/>
                    <a:pt x="519" y="33"/>
                  </a:cubicBezTo>
                  <a:cubicBezTo>
                    <a:pt x="520" y="33"/>
                    <a:pt x="520" y="33"/>
                    <a:pt x="520" y="33"/>
                  </a:cubicBezTo>
                  <a:close/>
                  <a:moveTo>
                    <a:pt x="269" y="357"/>
                  </a:moveTo>
                  <a:cubicBezTo>
                    <a:pt x="271" y="358"/>
                    <a:pt x="272" y="358"/>
                    <a:pt x="274" y="358"/>
                  </a:cubicBezTo>
                  <a:cubicBezTo>
                    <a:pt x="274" y="356"/>
                    <a:pt x="273" y="356"/>
                    <a:pt x="273" y="356"/>
                  </a:cubicBezTo>
                  <a:cubicBezTo>
                    <a:pt x="271" y="356"/>
                    <a:pt x="269" y="355"/>
                    <a:pt x="269" y="357"/>
                  </a:cubicBezTo>
                  <a:close/>
                  <a:moveTo>
                    <a:pt x="270" y="353"/>
                  </a:moveTo>
                  <a:cubicBezTo>
                    <a:pt x="270" y="354"/>
                    <a:pt x="270" y="354"/>
                    <a:pt x="270" y="354"/>
                  </a:cubicBezTo>
                  <a:cubicBezTo>
                    <a:pt x="271" y="354"/>
                    <a:pt x="271" y="354"/>
                    <a:pt x="271" y="354"/>
                  </a:cubicBezTo>
                  <a:cubicBezTo>
                    <a:pt x="271" y="354"/>
                    <a:pt x="271" y="353"/>
                    <a:pt x="270" y="353"/>
                  </a:cubicBezTo>
                  <a:close/>
                  <a:moveTo>
                    <a:pt x="271" y="353"/>
                  </a:moveTo>
                  <a:cubicBezTo>
                    <a:pt x="271" y="354"/>
                    <a:pt x="271" y="354"/>
                    <a:pt x="271" y="354"/>
                  </a:cubicBezTo>
                  <a:cubicBezTo>
                    <a:pt x="272" y="354"/>
                    <a:pt x="272" y="354"/>
                    <a:pt x="272" y="354"/>
                  </a:cubicBezTo>
                  <a:cubicBezTo>
                    <a:pt x="273" y="353"/>
                    <a:pt x="272" y="353"/>
                    <a:pt x="271" y="353"/>
                  </a:cubicBezTo>
                  <a:close/>
                  <a:moveTo>
                    <a:pt x="268" y="352"/>
                  </a:moveTo>
                  <a:cubicBezTo>
                    <a:pt x="268" y="352"/>
                    <a:pt x="268" y="352"/>
                    <a:pt x="268" y="353"/>
                  </a:cubicBezTo>
                  <a:cubicBezTo>
                    <a:pt x="269" y="353"/>
                    <a:pt x="269" y="353"/>
                    <a:pt x="269" y="353"/>
                  </a:cubicBezTo>
                  <a:cubicBezTo>
                    <a:pt x="269" y="352"/>
                    <a:pt x="269" y="352"/>
                    <a:pt x="268" y="352"/>
                  </a:cubicBezTo>
                  <a:close/>
                  <a:moveTo>
                    <a:pt x="288" y="352"/>
                  </a:moveTo>
                  <a:cubicBezTo>
                    <a:pt x="286" y="352"/>
                    <a:pt x="286" y="352"/>
                    <a:pt x="286" y="352"/>
                  </a:cubicBezTo>
                  <a:cubicBezTo>
                    <a:pt x="286" y="353"/>
                    <a:pt x="287" y="353"/>
                    <a:pt x="287" y="354"/>
                  </a:cubicBezTo>
                  <a:cubicBezTo>
                    <a:pt x="289" y="355"/>
                    <a:pt x="288" y="354"/>
                    <a:pt x="288" y="352"/>
                  </a:cubicBezTo>
                  <a:close/>
                  <a:moveTo>
                    <a:pt x="291" y="351"/>
                  </a:moveTo>
                  <a:cubicBezTo>
                    <a:pt x="291" y="352"/>
                    <a:pt x="291" y="352"/>
                    <a:pt x="290" y="352"/>
                  </a:cubicBezTo>
                  <a:cubicBezTo>
                    <a:pt x="290" y="352"/>
                    <a:pt x="290" y="352"/>
                    <a:pt x="289" y="352"/>
                  </a:cubicBezTo>
                  <a:cubicBezTo>
                    <a:pt x="289" y="354"/>
                    <a:pt x="293" y="352"/>
                    <a:pt x="291" y="351"/>
                  </a:cubicBezTo>
                  <a:close/>
                  <a:moveTo>
                    <a:pt x="275" y="356"/>
                  </a:moveTo>
                  <a:cubicBezTo>
                    <a:pt x="276" y="357"/>
                    <a:pt x="278" y="356"/>
                    <a:pt x="278" y="355"/>
                  </a:cubicBezTo>
                  <a:cubicBezTo>
                    <a:pt x="277" y="354"/>
                    <a:pt x="276" y="354"/>
                    <a:pt x="276" y="353"/>
                  </a:cubicBezTo>
                  <a:cubicBezTo>
                    <a:pt x="276" y="353"/>
                    <a:pt x="275" y="352"/>
                    <a:pt x="275" y="353"/>
                  </a:cubicBezTo>
                  <a:cubicBezTo>
                    <a:pt x="276" y="353"/>
                    <a:pt x="276" y="355"/>
                    <a:pt x="276" y="355"/>
                  </a:cubicBezTo>
                  <a:cubicBezTo>
                    <a:pt x="276" y="355"/>
                    <a:pt x="275" y="355"/>
                    <a:pt x="275" y="356"/>
                  </a:cubicBezTo>
                  <a:close/>
                  <a:moveTo>
                    <a:pt x="267" y="354"/>
                  </a:moveTo>
                  <a:cubicBezTo>
                    <a:pt x="267" y="355"/>
                    <a:pt x="268" y="355"/>
                    <a:pt x="268" y="355"/>
                  </a:cubicBezTo>
                  <a:cubicBezTo>
                    <a:pt x="269" y="354"/>
                    <a:pt x="268" y="354"/>
                    <a:pt x="267" y="354"/>
                  </a:cubicBezTo>
                  <a:close/>
                  <a:moveTo>
                    <a:pt x="281" y="352"/>
                  </a:moveTo>
                  <a:cubicBezTo>
                    <a:pt x="281" y="353"/>
                    <a:pt x="282" y="353"/>
                    <a:pt x="282" y="353"/>
                  </a:cubicBezTo>
                  <a:cubicBezTo>
                    <a:pt x="283" y="354"/>
                    <a:pt x="282" y="354"/>
                    <a:pt x="283" y="355"/>
                  </a:cubicBezTo>
                  <a:cubicBezTo>
                    <a:pt x="283" y="355"/>
                    <a:pt x="284" y="355"/>
                    <a:pt x="284" y="355"/>
                  </a:cubicBezTo>
                  <a:cubicBezTo>
                    <a:pt x="285" y="354"/>
                    <a:pt x="284" y="353"/>
                    <a:pt x="286" y="353"/>
                  </a:cubicBezTo>
                  <a:cubicBezTo>
                    <a:pt x="286" y="352"/>
                    <a:pt x="286" y="350"/>
                    <a:pt x="285" y="350"/>
                  </a:cubicBezTo>
                  <a:cubicBezTo>
                    <a:pt x="284" y="352"/>
                    <a:pt x="283" y="353"/>
                    <a:pt x="281" y="352"/>
                  </a:cubicBezTo>
                  <a:close/>
                  <a:moveTo>
                    <a:pt x="279" y="355"/>
                  </a:moveTo>
                  <a:cubicBezTo>
                    <a:pt x="280" y="355"/>
                    <a:pt x="279" y="353"/>
                    <a:pt x="278" y="353"/>
                  </a:cubicBezTo>
                  <a:cubicBezTo>
                    <a:pt x="278" y="355"/>
                    <a:pt x="279" y="355"/>
                    <a:pt x="279" y="355"/>
                  </a:cubicBezTo>
                  <a:close/>
                  <a:moveTo>
                    <a:pt x="176" y="418"/>
                  </a:moveTo>
                  <a:cubicBezTo>
                    <a:pt x="178" y="419"/>
                    <a:pt x="179" y="417"/>
                    <a:pt x="179" y="415"/>
                  </a:cubicBezTo>
                  <a:cubicBezTo>
                    <a:pt x="178" y="415"/>
                    <a:pt x="178" y="415"/>
                    <a:pt x="178" y="415"/>
                  </a:cubicBezTo>
                  <a:cubicBezTo>
                    <a:pt x="178" y="417"/>
                    <a:pt x="176" y="416"/>
                    <a:pt x="176" y="418"/>
                  </a:cubicBezTo>
                  <a:close/>
                  <a:moveTo>
                    <a:pt x="166" y="436"/>
                  </a:moveTo>
                  <a:cubicBezTo>
                    <a:pt x="166" y="437"/>
                    <a:pt x="167" y="437"/>
                    <a:pt x="167" y="437"/>
                  </a:cubicBezTo>
                  <a:cubicBezTo>
                    <a:pt x="167" y="437"/>
                    <a:pt x="167" y="436"/>
                    <a:pt x="166" y="436"/>
                  </a:cubicBezTo>
                  <a:close/>
                  <a:moveTo>
                    <a:pt x="196" y="397"/>
                  </a:moveTo>
                  <a:cubicBezTo>
                    <a:pt x="196" y="395"/>
                    <a:pt x="196" y="395"/>
                    <a:pt x="197" y="395"/>
                  </a:cubicBezTo>
                  <a:cubicBezTo>
                    <a:pt x="197" y="395"/>
                    <a:pt x="197" y="395"/>
                    <a:pt x="197" y="394"/>
                  </a:cubicBezTo>
                  <a:cubicBezTo>
                    <a:pt x="197" y="394"/>
                    <a:pt x="197" y="395"/>
                    <a:pt x="197" y="395"/>
                  </a:cubicBezTo>
                  <a:cubicBezTo>
                    <a:pt x="198" y="394"/>
                    <a:pt x="198" y="393"/>
                    <a:pt x="198" y="393"/>
                  </a:cubicBezTo>
                  <a:cubicBezTo>
                    <a:pt x="197" y="392"/>
                    <a:pt x="197" y="393"/>
                    <a:pt x="196" y="394"/>
                  </a:cubicBezTo>
                  <a:cubicBezTo>
                    <a:pt x="196" y="394"/>
                    <a:pt x="196" y="394"/>
                    <a:pt x="195" y="394"/>
                  </a:cubicBezTo>
                  <a:cubicBezTo>
                    <a:pt x="195" y="395"/>
                    <a:pt x="195" y="396"/>
                    <a:pt x="195" y="396"/>
                  </a:cubicBezTo>
                  <a:cubicBezTo>
                    <a:pt x="195" y="396"/>
                    <a:pt x="195" y="396"/>
                    <a:pt x="195" y="396"/>
                  </a:cubicBezTo>
                  <a:cubicBezTo>
                    <a:pt x="195" y="396"/>
                    <a:pt x="195" y="397"/>
                    <a:pt x="194" y="397"/>
                  </a:cubicBezTo>
                  <a:cubicBezTo>
                    <a:pt x="194" y="397"/>
                    <a:pt x="194" y="397"/>
                    <a:pt x="194" y="397"/>
                  </a:cubicBezTo>
                  <a:cubicBezTo>
                    <a:pt x="194" y="397"/>
                    <a:pt x="194" y="398"/>
                    <a:pt x="194" y="399"/>
                  </a:cubicBezTo>
                  <a:cubicBezTo>
                    <a:pt x="194" y="399"/>
                    <a:pt x="193" y="399"/>
                    <a:pt x="193" y="399"/>
                  </a:cubicBezTo>
                  <a:cubicBezTo>
                    <a:pt x="193" y="399"/>
                    <a:pt x="193" y="400"/>
                    <a:pt x="193" y="400"/>
                  </a:cubicBezTo>
                  <a:cubicBezTo>
                    <a:pt x="194" y="401"/>
                    <a:pt x="194" y="399"/>
                    <a:pt x="194" y="399"/>
                  </a:cubicBezTo>
                  <a:cubicBezTo>
                    <a:pt x="195" y="399"/>
                    <a:pt x="195" y="399"/>
                    <a:pt x="195" y="399"/>
                  </a:cubicBezTo>
                  <a:cubicBezTo>
                    <a:pt x="195" y="399"/>
                    <a:pt x="195" y="399"/>
                    <a:pt x="195" y="399"/>
                  </a:cubicBezTo>
                  <a:cubicBezTo>
                    <a:pt x="195" y="399"/>
                    <a:pt x="196" y="398"/>
                    <a:pt x="196" y="398"/>
                  </a:cubicBezTo>
                  <a:cubicBezTo>
                    <a:pt x="196" y="398"/>
                    <a:pt x="196" y="397"/>
                    <a:pt x="196" y="397"/>
                  </a:cubicBezTo>
                  <a:close/>
                  <a:moveTo>
                    <a:pt x="265" y="356"/>
                  </a:moveTo>
                  <a:cubicBezTo>
                    <a:pt x="265" y="356"/>
                    <a:pt x="265" y="356"/>
                    <a:pt x="265" y="356"/>
                  </a:cubicBezTo>
                  <a:cubicBezTo>
                    <a:pt x="265" y="356"/>
                    <a:pt x="265" y="356"/>
                    <a:pt x="265" y="356"/>
                  </a:cubicBezTo>
                  <a:cubicBezTo>
                    <a:pt x="265" y="356"/>
                    <a:pt x="265" y="356"/>
                    <a:pt x="265" y="356"/>
                  </a:cubicBezTo>
                  <a:cubicBezTo>
                    <a:pt x="265" y="356"/>
                    <a:pt x="266" y="356"/>
                    <a:pt x="266" y="356"/>
                  </a:cubicBezTo>
                  <a:cubicBezTo>
                    <a:pt x="266" y="356"/>
                    <a:pt x="266" y="355"/>
                    <a:pt x="266" y="355"/>
                  </a:cubicBezTo>
                  <a:cubicBezTo>
                    <a:pt x="266" y="355"/>
                    <a:pt x="266" y="355"/>
                    <a:pt x="266" y="355"/>
                  </a:cubicBezTo>
                  <a:cubicBezTo>
                    <a:pt x="266" y="355"/>
                    <a:pt x="265" y="355"/>
                    <a:pt x="265" y="355"/>
                  </a:cubicBezTo>
                  <a:cubicBezTo>
                    <a:pt x="265" y="355"/>
                    <a:pt x="265" y="355"/>
                    <a:pt x="265" y="355"/>
                  </a:cubicBezTo>
                  <a:cubicBezTo>
                    <a:pt x="264" y="355"/>
                    <a:pt x="264" y="355"/>
                    <a:pt x="264" y="356"/>
                  </a:cubicBezTo>
                  <a:cubicBezTo>
                    <a:pt x="264" y="356"/>
                    <a:pt x="264" y="356"/>
                    <a:pt x="264" y="356"/>
                  </a:cubicBezTo>
                  <a:cubicBezTo>
                    <a:pt x="264" y="356"/>
                    <a:pt x="264" y="356"/>
                    <a:pt x="264" y="356"/>
                  </a:cubicBezTo>
                  <a:cubicBezTo>
                    <a:pt x="263" y="356"/>
                    <a:pt x="262" y="356"/>
                    <a:pt x="262" y="356"/>
                  </a:cubicBezTo>
                  <a:cubicBezTo>
                    <a:pt x="262" y="356"/>
                    <a:pt x="261" y="356"/>
                    <a:pt x="261" y="357"/>
                  </a:cubicBezTo>
                  <a:cubicBezTo>
                    <a:pt x="262" y="357"/>
                    <a:pt x="262" y="357"/>
                    <a:pt x="263" y="357"/>
                  </a:cubicBezTo>
                  <a:cubicBezTo>
                    <a:pt x="263" y="357"/>
                    <a:pt x="263" y="357"/>
                    <a:pt x="263" y="357"/>
                  </a:cubicBezTo>
                  <a:cubicBezTo>
                    <a:pt x="264" y="356"/>
                    <a:pt x="264" y="356"/>
                    <a:pt x="264" y="356"/>
                  </a:cubicBezTo>
                  <a:cubicBezTo>
                    <a:pt x="264" y="356"/>
                    <a:pt x="264" y="356"/>
                    <a:pt x="265" y="356"/>
                  </a:cubicBezTo>
                  <a:close/>
                  <a:moveTo>
                    <a:pt x="168" y="431"/>
                  </a:moveTo>
                  <a:cubicBezTo>
                    <a:pt x="168" y="431"/>
                    <a:pt x="168" y="431"/>
                    <a:pt x="168" y="431"/>
                  </a:cubicBezTo>
                  <a:cubicBezTo>
                    <a:pt x="168" y="430"/>
                    <a:pt x="168" y="430"/>
                    <a:pt x="168" y="430"/>
                  </a:cubicBezTo>
                  <a:cubicBezTo>
                    <a:pt x="169" y="430"/>
                    <a:pt x="169" y="430"/>
                    <a:pt x="169" y="430"/>
                  </a:cubicBezTo>
                  <a:cubicBezTo>
                    <a:pt x="169" y="430"/>
                    <a:pt x="169" y="429"/>
                    <a:pt x="169" y="429"/>
                  </a:cubicBezTo>
                  <a:cubicBezTo>
                    <a:pt x="170" y="429"/>
                    <a:pt x="169" y="428"/>
                    <a:pt x="169" y="428"/>
                  </a:cubicBezTo>
                  <a:cubicBezTo>
                    <a:pt x="169" y="429"/>
                    <a:pt x="168" y="428"/>
                    <a:pt x="168" y="429"/>
                  </a:cubicBezTo>
                  <a:cubicBezTo>
                    <a:pt x="167" y="429"/>
                    <a:pt x="167" y="431"/>
                    <a:pt x="168" y="431"/>
                  </a:cubicBezTo>
                  <a:close/>
                  <a:moveTo>
                    <a:pt x="170" y="427"/>
                  </a:moveTo>
                  <a:cubicBezTo>
                    <a:pt x="169" y="427"/>
                    <a:pt x="170" y="428"/>
                    <a:pt x="170" y="428"/>
                  </a:cubicBezTo>
                  <a:cubicBezTo>
                    <a:pt x="170" y="427"/>
                    <a:pt x="170" y="428"/>
                    <a:pt x="171" y="427"/>
                  </a:cubicBezTo>
                  <a:cubicBezTo>
                    <a:pt x="171" y="427"/>
                    <a:pt x="171" y="426"/>
                    <a:pt x="172" y="425"/>
                  </a:cubicBezTo>
                  <a:cubicBezTo>
                    <a:pt x="172" y="425"/>
                    <a:pt x="172" y="425"/>
                    <a:pt x="172" y="425"/>
                  </a:cubicBezTo>
                  <a:cubicBezTo>
                    <a:pt x="172" y="425"/>
                    <a:pt x="172" y="425"/>
                    <a:pt x="172" y="425"/>
                  </a:cubicBezTo>
                  <a:cubicBezTo>
                    <a:pt x="172" y="425"/>
                    <a:pt x="172" y="425"/>
                    <a:pt x="172" y="425"/>
                  </a:cubicBezTo>
                  <a:cubicBezTo>
                    <a:pt x="172" y="425"/>
                    <a:pt x="172" y="425"/>
                    <a:pt x="172" y="424"/>
                  </a:cubicBezTo>
                  <a:cubicBezTo>
                    <a:pt x="173" y="424"/>
                    <a:pt x="173" y="423"/>
                    <a:pt x="172" y="423"/>
                  </a:cubicBezTo>
                  <a:cubicBezTo>
                    <a:pt x="172" y="424"/>
                    <a:pt x="171" y="424"/>
                    <a:pt x="170" y="425"/>
                  </a:cubicBezTo>
                  <a:cubicBezTo>
                    <a:pt x="170" y="425"/>
                    <a:pt x="170" y="426"/>
                    <a:pt x="170" y="426"/>
                  </a:cubicBezTo>
                  <a:cubicBezTo>
                    <a:pt x="170" y="427"/>
                    <a:pt x="170" y="427"/>
                    <a:pt x="170" y="427"/>
                  </a:cubicBezTo>
                  <a:close/>
                  <a:moveTo>
                    <a:pt x="242" y="364"/>
                  </a:moveTo>
                  <a:cubicBezTo>
                    <a:pt x="242" y="364"/>
                    <a:pt x="243" y="364"/>
                    <a:pt x="244" y="364"/>
                  </a:cubicBezTo>
                  <a:cubicBezTo>
                    <a:pt x="244" y="364"/>
                    <a:pt x="244" y="364"/>
                    <a:pt x="244" y="364"/>
                  </a:cubicBezTo>
                  <a:cubicBezTo>
                    <a:pt x="244" y="364"/>
                    <a:pt x="244" y="364"/>
                    <a:pt x="244" y="364"/>
                  </a:cubicBezTo>
                  <a:cubicBezTo>
                    <a:pt x="244" y="363"/>
                    <a:pt x="243" y="362"/>
                    <a:pt x="243" y="361"/>
                  </a:cubicBezTo>
                  <a:cubicBezTo>
                    <a:pt x="243" y="361"/>
                    <a:pt x="242" y="361"/>
                    <a:pt x="242" y="362"/>
                  </a:cubicBezTo>
                  <a:cubicBezTo>
                    <a:pt x="243" y="362"/>
                    <a:pt x="241" y="363"/>
                    <a:pt x="242" y="364"/>
                  </a:cubicBezTo>
                  <a:close/>
                  <a:moveTo>
                    <a:pt x="186" y="408"/>
                  </a:moveTo>
                  <a:cubicBezTo>
                    <a:pt x="185" y="408"/>
                    <a:pt x="184" y="408"/>
                    <a:pt x="183" y="408"/>
                  </a:cubicBezTo>
                  <a:cubicBezTo>
                    <a:pt x="183" y="409"/>
                    <a:pt x="183" y="410"/>
                    <a:pt x="182" y="410"/>
                  </a:cubicBezTo>
                  <a:cubicBezTo>
                    <a:pt x="182" y="411"/>
                    <a:pt x="181" y="411"/>
                    <a:pt x="181" y="413"/>
                  </a:cubicBezTo>
                  <a:cubicBezTo>
                    <a:pt x="182" y="413"/>
                    <a:pt x="182" y="411"/>
                    <a:pt x="183" y="411"/>
                  </a:cubicBezTo>
                  <a:cubicBezTo>
                    <a:pt x="184" y="411"/>
                    <a:pt x="184" y="410"/>
                    <a:pt x="184" y="410"/>
                  </a:cubicBezTo>
                  <a:cubicBezTo>
                    <a:pt x="185" y="410"/>
                    <a:pt x="185" y="410"/>
                    <a:pt x="186" y="410"/>
                  </a:cubicBezTo>
                  <a:cubicBezTo>
                    <a:pt x="186" y="408"/>
                    <a:pt x="189" y="409"/>
                    <a:pt x="188" y="406"/>
                  </a:cubicBezTo>
                  <a:cubicBezTo>
                    <a:pt x="187" y="406"/>
                    <a:pt x="187" y="406"/>
                    <a:pt x="187" y="406"/>
                  </a:cubicBezTo>
                  <a:cubicBezTo>
                    <a:pt x="187" y="407"/>
                    <a:pt x="186" y="407"/>
                    <a:pt x="186" y="408"/>
                  </a:cubicBezTo>
                  <a:close/>
                  <a:moveTo>
                    <a:pt x="734" y="573"/>
                  </a:moveTo>
                  <a:cubicBezTo>
                    <a:pt x="734" y="573"/>
                    <a:pt x="734" y="574"/>
                    <a:pt x="733" y="575"/>
                  </a:cubicBezTo>
                  <a:cubicBezTo>
                    <a:pt x="733" y="575"/>
                    <a:pt x="732" y="576"/>
                    <a:pt x="732" y="577"/>
                  </a:cubicBezTo>
                  <a:cubicBezTo>
                    <a:pt x="732" y="577"/>
                    <a:pt x="731" y="577"/>
                    <a:pt x="731" y="577"/>
                  </a:cubicBezTo>
                  <a:cubicBezTo>
                    <a:pt x="731" y="577"/>
                    <a:pt x="731" y="577"/>
                    <a:pt x="731" y="577"/>
                  </a:cubicBezTo>
                  <a:cubicBezTo>
                    <a:pt x="731" y="577"/>
                    <a:pt x="732" y="576"/>
                    <a:pt x="732" y="576"/>
                  </a:cubicBezTo>
                  <a:cubicBezTo>
                    <a:pt x="732" y="576"/>
                    <a:pt x="732" y="576"/>
                    <a:pt x="732" y="575"/>
                  </a:cubicBezTo>
                  <a:cubicBezTo>
                    <a:pt x="732" y="575"/>
                    <a:pt x="732" y="575"/>
                    <a:pt x="732" y="575"/>
                  </a:cubicBezTo>
                  <a:cubicBezTo>
                    <a:pt x="732" y="574"/>
                    <a:pt x="733" y="574"/>
                    <a:pt x="733" y="574"/>
                  </a:cubicBezTo>
                  <a:cubicBezTo>
                    <a:pt x="733" y="574"/>
                    <a:pt x="732" y="574"/>
                    <a:pt x="732" y="573"/>
                  </a:cubicBezTo>
                  <a:cubicBezTo>
                    <a:pt x="730" y="573"/>
                    <a:pt x="731" y="575"/>
                    <a:pt x="730" y="575"/>
                  </a:cubicBezTo>
                  <a:cubicBezTo>
                    <a:pt x="730" y="575"/>
                    <a:pt x="730" y="576"/>
                    <a:pt x="729" y="576"/>
                  </a:cubicBezTo>
                  <a:cubicBezTo>
                    <a:pt x="729" y="576"/>
                    <a:pt x="729" y="577"/>
                    <a:pt x="729" y="577"/>
                  </a:cubicBezTo>
                  <a:cubicBezTo>
                    <a:pt x="728" y="577"/>
                    <a:pt x="728" y="578"/>
                    <a:pt x="727" y="578"/>
                  </a:cubicBezTo>
                  <a:cubicBezTo>
                    <a:pt x="727" y="578"/>
                    <a:pt x="727" y="578"/>
                    <a:pt x="727" y="578"/>
                  </a:cubicBezTo>
                  <a:cubicBezTo>
                    <a:pt x="727" y="578"/>
                    <a:pt x="727" y="579"/>
                    <a:pt x="727" y="579"/>
                  </a:cubicBezTo>
                  <a:cubicBezTo>
                    <a:pt x="726" y="579"/>
                    <a:pt x="726" y="579"/>
                    <a:pt x="726" y="579"/>
                  </a:cubicBezTo>
                  <a:cubicBezTo>
                    <a:pt x="726" y="579"/>
                    <a:pt x="725" y="580"/>
                    <a:pt x="725" y="580"/>
                  </a:cubicBezTo>
                  <a:cubicBezTo>
                    <a:pt x="724" y="580"/>
                    <a:pt x="724" y="580"/>
                    <a:pt x="724" y="581"/>
                  </a:cubicBezTo>
                  <a:cubicBezTo>
                    <a:pt x="724" y="581"/>
                    <a:pt x="723" y="581"/>
                    <a:pt x="723" y="581"/>
                  </a:cubicBezTo>
                  <a:cubicBezTo>
                    <a:pt x="723" y="582"/>
                    <a:pt x="723" y="582"/>
                    <a:pt x="722" y="582"/>
                  </a:cubicBezTo>
                  <a:cubicBezTo>
                    <a:pt x="722" y="583"/>
                    <a:pt x="721" y="584"/>
                    <a:pt x="721" y="584"/>
                  </a:cubicBezTo>
                  <a:cubicBezTo>
                    <a:pt x="720" y="584"/>
                    <a:pt x="720" y="584"/>
                    <a:pt x="719" y="585"/>
                  </a:cubicBezTo>
                  <a:cubicBezTo>
                    <a:pt x="719" y="585"/>
                    <a:pt x="720" y="585"/>
                    <a:pt x="719" y="585"/>
                  </a:cubicBezTo>
                  <a:cubicBezTo>
                    <a:pt x="719" y="585"/>
                    <a:pt x="718" y="586"/>
                    <a:pt x="718" y="586"/>
                  </a:cubicBezTo>
                  <a:cubicBezTo>
                    <a:pt x="718" y="586"/>
                    <a:pt x="718" y="587"/>
                    <a:pt x="717" y="587"/>
                  </a:cubicBezTo>
                  <a:cubicBezTo>
                    <a:pt x="717" y="587"/>
                    <a:pt x="716" y="587"/>
                    <a:pt x="716" y="588"/>
                  </a:cubicBezTo>
                  <a:cubicBezTo>
                    <a:pt x="716" y="588"/>
                    <a:pt x="716" y="588"/>
                    <a:pt x="715" y="589"/>
                  </a:cubicBezTo>
                  <a:cubicBezTo>
                    <a:pt x="715" y="589"/>
                    <a:pt x="715" y="589"/>
                    <a:pt x="715" y="589"/>
                  </a:cubicBezTo>
                  <a:cubicBezTo>
                    <a:pt x="715" y="589"/>
                    <a:pt x="714" y="589"/>
                    <a:pt x="714" y="589"/>
                  </a:cubicBezTo>
                  <a:cubicBezTo>
                    <a:pt x="714" y="589"/>
                    <a:pt x="713" y="590"/>
                    <a:pt x="713" y="590"/>
                  </a:cubicBezTo>
                  <a:cubicBezTo>
                    <a:pt x="713" y="590"/>
                    <a:pt x="713" y="590"/>
                    <a:pt x="713" y="590"/>
                  </a:cubicBezTo>
                  <a:cubicBezTo>
                    <a:pt x="713" y="591"/>
                    <a:pt x="712" y="591"/>
                    <a:pt x="712" y="591"/>
                  </a:cubicBezTo>
                  <a:cubicBezTo>
                    <a:pt x="712" y="591"/>
                    <a:pt x="712" y="592"/>
                    <a:pt x="711" y="592"/>
                  </a:cubicBezTo>
                  <a:cubicBezTo>
                    <a:pt x="711" y="592"/>
                    <a:pt x="710" y="592"/>
                    <a:pt x="710" y="593"/>
                  </a:cubicBezTo>
                  <a:cubicBezTo>
                    <a:pt x="709" y="593"/>
                    <a:pt x="709" y="594"/>
                    <a:pt x="709" y="594"/>
                  </a:cubicBezTo>
                  <a:cubicBezTo>
                    <a:pt x="709" y="594"/>
                    <a:pt x="708" y="594"/>
                    <a:pt x="708" y="594"/>
                  </a:cubicBezTo>
                  <a:cubicBezTo>
                    <a:pt x="708" y="594"/>
                    <a:pt x="708" y="595"/>
                    <a:pt x="708" y="595"/>
                  </a:cubicBezTo>
                  <a:cubicBezTo>
                    <a:pt x="708" y="595"/>
                    <a:pt x="708" y="595"/>
                    <a:pt x="708" y="595"/>
                  </a:cubicBezTo>
                  <a:cubicBezTo>
                    <a:pt x="707" y="595"/>
                    <a:pt x="708" y="595"/>
                    <a:pt x="708" y="595"/>
                  </a:cubicBezTo>
                  <a:cubicBezTo>
                    <a:pt x="707" y="595"/>
                    <a:pt x="707" y="595"/>
                    <a:pt x="707" y="595"/>
                  </a:cubicBezTo>
                  <a:cubicBezTo>
                    <a:pt x="707" y="595"/>
                    <a:pt x="707" y="596"/>
                    <a:pt x="707" y="596"/>
                  </a:cubicBezTo>
                  <a:cubicBezTo>
                    <a:pt x="706" y="596"/>
                    <a:pt x="706" y="596"/>
                    <a:pt x="706" y="596"/>
                  </a:cubicBezTo>
                  <a:cubicBezTo>
                    <a:pt x="706" y="596"/>
                    <a:pt x="705" y="597"/>
                    <a:pt x="705" y="597"/>
                  </a:cubicBezTo>
                  <a:cubicBezTo>
                    <a:pt x="705" y="597"/>
                    <a:pt x="705" y="597"/>
                    <a:pt x="705" y="597"/>
                  </a:cubicBezTo>
                  <a:cubicBezTo>
                    <a:pt x="704" y="597"/>
                    <a:pt x="705" y="597"/>
                    <a:pt x="704" y="597"/>
                  </a:cubicBezTo>
                  <a:cubicBezTo>
                    <a:pt x="704" y="597"/>
                    <a:pt x="704" y="597"/>
                    <a:pt x="704" y="598"/>
                  </a:cubicBezTo>
                  <a:cubicBezTo>
                    <a:pt x="702" y="599"/>
                    <a:pt x="701" y="600"/>
                    <a:pt x="698" y="601"/>
                  </a:cubicBezTo>
                  <a:cubicBezTo>
                    <a:pt x="699" y="602"/>
                    <a:pt x="697" y="602"/>
                    <a:pt x="697" y="603"/>
                  </a:cubicBezTo>
                  <a:cubicBezTo>
                    <a:pt x="697" y="603"/>
                    <a:pt x="696" y="603"/>
                    <a:pt x="696" y="603"/>
                  </a:cubicBezTo>
                  <a:cubicBezTo>
                    <a:pt x="695" y="604"/>
                    <a:pt x="695" y="604"/>
                    <a:pt x="695" y="604"/>
                  </a:cubicBezTo>
                  <a:cubicBezTo>
                    <a:pt x="695" y="604"/>
                    <a:pt x="694" y="604"/>
                    <a:pt x="694" y="604"/>
                  </a:cubicBezTo>
                  <a:cubicBezTo>
                    <a:pt x="694" y="604"/>
                    <a:pt x="694" y="604"/>
                    <a:pt x="693" y="605"/>
                  </a:cubicBezTo>
                  <a:cubicBezTo>
                    <a:pt x="693" y="605"/>
                    <a:pt x="692" y="605"/>
                    <a:pt x="692" y="605"/>
                  </a:cubicBezTo>
                  <a:cubicBezTo>
                    <a:pt x="692" y="605"/>
                    <a:pt x="692" y="606"/>
                    <a:pt x="692" y="606"/>
                  </a:cubicBezTo>
                  <a:cubicBezTo>
                    <a:pt x="692" y="606"/>
                    <a:pt x="691" y="606"/>
                    <a:pt x="691" y="606"/>
                  </a:cubicBezTo>
                  <a:cubicBezTo>
                    <a:pt x="691" y="606"/>
                    <a:pt x="690" y="606"/>
                    <a:pt x="689" y="607"/>
                  </a:cubicBezTo>
                  <a:cubicBezTo>
                    <a:pt x="689" y="607"/>
                    <a:pt x="690" y="607"/>
                    <a:pt x="689" y="607"/>
                  </a:cubicBezTo>
                  <a:cubicBezTo>
                    <a:pt x="689" y="607"/>
                    <a:pt x="689" y="607"/>
                    <a:pt x="689" y="607"/>
                  </a:cubicBezTo>
                  <a:cubicBezTo>
                    <a:pt x="689" y="607"/>
                    <a:pt x="689" y="608"/>
                    <a:pt x="688" y="608"/>
                  </a:cubicBezTo>
                  <a:cubicBezTo>
                    <a:pt x="688" y="608"/>
                    <a:pt x="688" y="608"/>
                    <a:pt x="687" y="608"/>
                  </a:cubicBezTo>
                  <a:cubicBezTo>
                    <a:pt x="687" y="608"/>
                    <a:pt x="687" y="608"/>
                    <a:pt x="687" y="608"/>
                  </a:cubicBezTo>
                  <a:cubicBezTo>
                    <a:pt x="686" y="609"/>
                    <a:pt x="686" y="609"/>
                    <a:pt x="685" y="609"/>
                  </a:cubicBezTo>
                  <a:cubicBezTo>
                    <a:pt x="685" y="609"/>
                    <a:pt x="685" y="609"/>
                    <a:pt x="685" y="609"/>
                  </a:cubicBezTo>
                  <a:cubicBezTo>
                    <a:pt x="685" y="609"/>
                    <a:pt x="685" y="609"/>
                    <a:pt x="685" y="609"/>
                  </a:cubicBezTo>
                  <a:cubicBezTo>
                    <a:pt x="685" y="609"/>
                    <a:pt x="685" y="609"/>
                    <a:pt x="685" y="609"/>
                  </a:cubicBezTo>
                  <a:cubicBezTo>
                    <a:pt x="685" y="610"/>
                    <a:pt x="684" y="609"/>
                    <a:pt x="684" y="610"/>
                  </a:cubicBezTo>
                  <a:cubicBezTo>
                    <a:pt x="684" y="610"/>
                    <a:pt x="684" y="610"/>
                    <a:pt x="684" y="610"/>
                  </a:cubicBezTo>
                  <a:cubicBezTo>
                    <a:pt x="684" y="610"/>
                    <a:pt x="684" y="610"/>
                    <a:pt x="683" y="610"/>
                  </a:cubicBezTo>
                  <a:cubicBezTo>
                    <a:pt x="683" y="610"/>
                    <a:pt x="683" y="610"/>
                    <a:pt x="683" y="610"/>
                  </a:cubicBezTo>
                  <a:cubicBezTo>
                    <a:pt x="682" y="611"/>
                    <a:pt x="682" y="611"/>
                    <a:pt x="681" y="611"/>
                  </a:cubicBezTo>
                  <a:cubicBezTo>
                    <a:pt x="681" y="611"/>
                    <a:pt x="682" y="611"/>
                    <a:pt x="682" y="611"/>
                  </a:cubicBezTo>
                  <a:cubicBezTo>
                    <a:pt x="681" y="612"/>
                    <a:pt x="681" y="611"/>
                    <a:pt x="681" y="612"/>
                  </a:cubicBezTo>
                  <a:cubicBezTo>
                    <a:pt x="681" y="612"/>
                    <a:pt x="681" y="612"/>
                    <a:pt x="680" y="612"/>
                  </a:cubicBezTo>
                  <a:cubicBezTo>
                    <a:pt x="680" y="612"/>
                    <a:pt x="679" y="612"/>
                    <a:pt x="679" y="613"/>
                  </a:cubicBezTo>
                  <a:cubicBezTo>
                    <a:pt x="679" y="613"/>
                    <a:pt x="679" y="613"/>
                    <a:pt x="679" y="613"/>
                  </a:cubicBezTo>
                  <a:cubicBezTo>
                    <a:pt x="679" y="613"/>
                    <a:pt x="677" y="613"/>
                    <a:pt x="677" y="613"/>
                  </a:cubicBezTo>
                  <a:cubicBezTo>
                    <a:pt x="677" y="614"/>
                    <a:pt x="676" y="614"/>
                    <a:pt x="676" y="614"/>
                  </a:cubicBezTo>
                  <a:cubicBezTo>
                    <a:pt x="676" y="614"/>
                    <a:pt x="675" y="615"/>
                    <a:pt x="675" y="615"/>
                  </a:cubicBezTo>
                  <a:cubicBezTo>
                    <a:pt x="674" y="615"/>
                    <a:pt x="673" y="616"/>
                    <a:pt x="672" y="616"/>
                  </a:cubicBezTo>
                  <a:cubicBezTo>
                    <a:pt x="671" y="616"/>
                    <a:pt x="671" y="616"/>
                    <a:pt x="670" y="616"/>
                  </a:cubicBezTo>
                  <a:cubicBezTo>
                    <a:pt x="670" y="617"/>
                    <a:pt x="670" y="616"/>
                    <a:pt x="670" y="617"/>
                  </a:cubicBezTo>
                  <a:cubicBezTo>
                    <a:pt x="669" y="617"/>
                    <a:pt x="669" y="617"/>
                    <a:pt x="669" y="617"/>
                  </a:cubicBezTo>
                  <a:cubicBezTo>
                    <a:pt x="669" y="617"/>
                    <a:pt x="668" y="617"/>
                    <a:pt x="668" y="617"/>
                  </a:cubicBezTo>
                  <a:cubicBezTo>
                    <a:pt x="668" y="617"/>
                    <a:pt x="668" y="618"/>
                    <a:pt x="668" y="618"/>
                  </a:cubicBezTo>
                  <a:cubicBezTo>
                    <a:pt x="667" y="618"/>
                    <a:pt x="666" y="618"/>
                    <a:pt x="665" y="618"/>
                  </a:cubicBezTo>
                  <a:cubicBezTo>
                    <a:pt x="665" y="619"/>
                    <a:pt x="664" y="619"/>
                    <a:pt x="664" y="619"/>
                  </a:cubicBezTo>
                  <a:cubicBezTo>
                    <a:pt x="664" y="619"/>
                    <a:pt x="664" y="619"/>
                    <a:pt x="664" y="619"/>
                  </a:cubicBezTo>
                  <a:cubicBezTo>
                    <a:pt x="663" y="619"/>
                    <a:pt x="663" y="619"/>
                    <a:pt x="663" y="620"/>
                  </a:cubicBezTo>
                  <a:cubicBezTo>
                    <a:pt x="662" y="620"/>
                    <a:pt x="661" y="620"/>
                    <a:pt x="661" y="621"/>
                  </a:cubicBezTo>
                  <a:cubicBezTo>
                    <a:pt x="660" y="621"/>
                    <a:pt x="660" y="621"/>
                    <a:pt x="659" y="621"/>
                  </a:cubicBezTo>
                  <a:cubicBezTo>
                    <a:pt x="659" y="621"/>
                    <a:pt x="659" y="621"/>
                    <a:pt x="658" y="622"/>
                  </a:cubicBezTo>
                  <a:cubicBezTo>
                    <a:pt x="658" y="622"/>
                    <a:pt x="657" y="622"/>
                    <a:pt x="657" y="622"/>
                  </a:cubicBezTo>
                  <a:cubicBezTo>
                    <a:pt x="657" y="622"/>
                    <a:pt x="657" y="622"/>
                    <a:pt x="656" y="622"/>
                  </a:cubicBezTo>
                  <a:cubicBezTo>
                    <a:pt x="655" y="622"/>
                    <a:pt x="655" y="622"/>
                    <a:pt x="654" y="623"/>
                  </a:cubicBezTo>
                  <a:cubicBezTo>
                    <a:pt x="653" y="623"/>
                    <a:pt x="652" y="623"/>
                    <a:pt x="651" y="624"/>
                  </a:cubicBezTo>
                  <a:cubicBezTo>
                    <a:pt x="651" y="624"/>
                    <a:pt x="650" y="624"/>
                    <a:pt x="650" y="624"/>
                  </a:cubicBezTo>
                  <a:cubicBezTo>
                    <a:pt x="647" y="624"/>
                    <a:pt x="644" y="626"/>
                    <a:pt x="641" y="626"/>
                  </a:cubicBezTo>
                  <a:cubicBezTo>
                    <a:pt x="641" y="626"/>
                    <a:pt x="639" y="626"/>
                    <a:pt x="639" y="626"/>
                  </a:cubicBezTo>
                  <a:cubicBezTo>
                    <a:pt x="639" y="627"/>
                    <a:pt x="639" y="627"/>
                    <a:pt x="639" y="627"/>
                  </a:cubicBezTo>
                  <a:cubicBezTo>
                    <a:pt x="605" y="634"/>
                    <a:pt x="566" y="633"/>
                    <a:pt x="542" y="625"/>
                  </a:cubicBezTo>
                  <a:cubicBezTo>
                    <a:pt x="529" y="621"/>
                    <a:pt x="516" y="617"/>
                    <a:pt x="505" y="610"/>
                  </a:cubicBezTo>
                  <a:cubicBezTo>
                    <a:pt x="496" y="604"/>
                    <a:pt x="488" y="593"/>
                    <a:pt x="487" y="581"/>
                  </a:cubicBezTo>
                  <a:cubicBezTo>
                    <a:pt x="487" y="571"/>
                    <a:pt x="493" y="559"/>
                    <a:pt x="502" y="555"/>
                  </a:cubicBezTo>
                  <a:cubicBezTo>
                    <a:pt x="507" y="553"/>
                    <a:pt x="513" y="553"/>
                    <a:pt x="518" y="555"/>
                  </a:cubicBezTo>
                  <a:cubicBezTo>
                    <a:pt x="520" y="556"/>
                    <a:pt x="522" y="557"/>
                    <a:pt x="524" y="560"/>
                  </a:cubicBezTo>
                  <a:cubicBezTo>
                    <a:pt x="524" y="561"/>
                    <a:pt x="524" y="565"/>
                    <a:pt x="524" y="565"/>
                  </a:cubicBezTo>
                  <a:cubicBezTo>
                    <a:pt x="524" y="565"/>
                    <a:pt x="523" y="563"/>
                    <a:pt x="519" y="563"/>
                  </a:cubicBezTo>
                  <a:cubicBezTo>
                    <a:pt x="514" y="562"/>
                    <a:pt x="512" y="562"/>
                    <a:pt x="510" y="563"/>
                  </a:cubicBezTo>
                  <a:cubicBezTo>
                    <a:pt x="506" y="565"/>
                    <a:pt x="505" y="566"/>
                    <a:pt x="503" y="570"/>
                  </a:cubicBezTo>
                  <a:cubicBezTo>
                    <a:pt x="499" y="582"/>
                    <a:pt x="505" y="591"/>
                    <a:pt x="515" y="595"/>
                  </a:cubicBezTo>
                  <a:cubicBezTo>
                    <a:pt x="534" y="604"/>
                    <a:pt x="555" y="586"/>
                    <a:pt x="559" y="567"/>
                  </a:cubicBezTo>
                  <a:cubicBezTo>
                    <a:pt x="560" y="559"/>
                    <a:pt x="561" y="550"/>
                    <a:pt x="558" y="542"/>
                  </a:cubicBezTo>
                  <a:cubicBezTo>
                    <a:pt x="555" y="531"/>
                    <a:pt x="548" y="519"/>
                    <a:pt x="537" y="514"/>
                  </a:cubicBezTo>
                  <a:cubicBezTo>
                    <a:pt x="526" y="508"/>
                    <a:pt x="514" y="507"/>
                    <a:pt x="504" y="515"/>
                  </a:cubicBezTo>
                  <a:cubicBezTo>
                    <a:pt x="506" y="514"/>
                    <a:pt x="504" y="506"/>
                    <a:pt x="503" y="505"/>
                  </a:cubicBezTo>
                  <a:cubicBezTo>
                    <a:pt x="489" y="483"/>
                    <a:pt x="453" y="482"/>
                    <a:pt x="435" y="498"/>
                  </a:cubicBezTo>
                  <a:cubicBezTo>
                    <a:pt x="422" y="510"/>
                    <a:pt x="415" y="527"/>
                    <a:pt x="420" y="545"/>
                  </a:cubicBezTo>
                  <a:cubicBezTo>
                    <a:pt x="420" y="548"/>
                    <a:pt x="418" y="547"/>
                    <a:pt x="411" y="552"/>
                  </a:cubicBezTo>
                  <a:cubicBezTo>
                    <a:pt x="396" y="563"/>
                    <a:pt x="400" y="585"/>
                    <a:pt x="407" y="599"/>
                  </a:cubicBezTo>
                  <a:cubicBezTo>
                    <a:pt x="414" y="612"/>
                    <a:pt x="426" y="623"/>
                    <a:pt x="439" y="630"/>
                  </a:cubicBezTo>
                  <a:cubicBezTo>
                    <a:pt x="467" y="645"/>
                    <a:pt x="498" y="651"/>
                    <a:pt x="529" y="656"/>
                  </a:cubicBezTo>
                  <a:cubicBezTo>
                    <a:pt x="551" y="659"/>
                    <a:pt x="573" y="659"/>
                    <a:pt x="595" y="656"/>
                  </a:cubicBezTo>
                  <a:cubicBezTo>
                    <a:pt x="603" y="655"/>
                    <a:pt x="611" y="654"/>
                    <a:pt x="619" y="652"/>
                  </a:cubicBezTo>
                  <a:cubicBezTo>
                    <a:pt x="628" y="649"/>
                    <a:pt x="638" y="646"/>
                    <a:pt x="647" y="643"/>
                  </a:cubicBezTo>
                  <a:cubicBezTo>
                    <a:pt x="648" y="643"/>
                    <a:pt x="649" y="643"/>
                    <a:pt x="650" y="642"/>
                  </a:cubicBezTo>
                  <a:cubicBezTo>
                    <a:pt x="650" y="642"/>
                    <a:pt x="650" y="642"/>
                    <a:pt x="651" y="642"/>
                  </a:cubicBezTo>
                  <a:cubicBezTo>
                    <a:pt x="650" y="642"/>
                    <a:pt x="650" y="643"/>
                    <a:pt x="649" y="643"/>
                  </a:cubicBezTo>
                  <a:cubicBezTo>
                    <a:pt x="649" y="643"/>
                    <a:pt x="648" y="643"/>
                    <a:pt x="648" y="643"/>
                  </a:cubicBezTo>
                  <a:cubicBezTo>
                    <a:pt x="648" y="643"/>
                    <a:pt x="648" y="644"/>
                    <a:pt x="647" y="644"/>
                  </a:cubicBezTo>
                  <a:cubicBezTo>
                    <a:pt x="646" y="644"/>
                    <a:pt x="646" y="644"/>
                    <a:pt x="645" y="645"/>
                  </a:cubicBezTo>
                  <a:cubicBezTo>
                    <a:pt x="645" y="645"/>
                    <a:pt x="644" y="645"/>
                    <a:pt x="644" y="645"/>
                  </a:cubicBezTo>
                  <a:cubicBezTo>
                    <a:pt x="643" y="645"/>
                    <a:pt x="642" y="646"/>
                    <a:pt x="642" y="646"/>
                  </a:cubicBezTo>
                  <a:cubicBezTo>
                    <a:pt x="641" y="646"/>
                    <a:pt x="640" y="647"/>
                    <a:pt x="639" y="647"/>
                  </a:cubicBezTo>
                  <a:cubicBezTo>
                    <a:pt x="639" y="647"/>
                    <a:pt x="639" y="647"/>
                    <a:pt x="638" y="647"/>
                  </a:cubicBezTo>
                  <a:cubicBezTo>
                    <a:pt x="638" y="648"/>
                    <a:pt x="638" y="647"/>
                    <a:pt x="637" y="648"/>
                  </a:cubicBezTo>
                  <a:cubicBezTo>
                    <a:pt x="637" y="648"/>
                    <a:pt x="637" y="648"/>
                    <a:pt x="636" y="648"/>
                  </a:cubicBezTo>
                  <a:cubicBezTo>
                    <a:pt x="636" y="648"/>
                    <a:pt x="635" y="648"/>
                    <a:pt x="635" y="648"/>
                  </a:cubicBezTo>
                  <a:cubicBezTo>
                    <a:pt x="635" y="649"/>
                    <a:pt x="634" y="649"/>
                    <a:pt x="634" y="649"/>
                  </a:cubicBezTo>
                  <a:cubicBezTo>
                    <a:pt x="634" y="649"/>
                    <a:pt x="633" y="649"/>
                    <a:pt x="633" y="649"/>
                  </a:cubicBezTo>
                  <a:cubicBezTo>
                    <a:pt x="632" y="649"/>
                    <a:pt x="632" y="650"/>
                    <a:pt x="632" y="650"/>
                  </a:cubicBezTo>
                  <a:cubicBezTo>
                    <a:pt x="631" y="650"/>
                    <a:pt x="631" y="650"/>
                    <a:pt x="630" y="650"/>
                  </a:cubicBezTo>
                  <a:cubicBezTo>
                    <a:pt x="630" y="650"/>
                    <a:pt x="630" y="651"/>
                    <a:pt x="630" y="651"/>
                  </a:cubicBezTo>
                  <a:cubicBezTo>
                    <a:pt x="629" y="651"/>
                    <a:pt x="629" y="651"/>
                    <a:pt x="628" y="651"/>
                  </a:cubicBezTo>
                  <a:cubicBezTo>
                    <a:pt x="628" y="651"/>
                    <a:pt x="628" y="651"/>
                    <a:pt x="627" y="652"/>
                  </a:cubicBezTo>
                  <a:cubicBezTo>
                    <a:pt x="627" y="652"/>
                    <a:pt x="626" y="652"/>
                    <a:pt x="626" y="652"/>
                  </a:cubicBezTo>
                  <a:cubicBezTo>
                    <a:pt x="626" y="652"/>
                    <a:pt x="625" y="652"/>
                    <a:pt x="625" y="652"/>
                  </a:cubicBezTo>
                  <a:cubicBezTo>
                    <a:pt x="625" y="653"/>
                    <a:pt x="624" y="652"/>
                    <a:pt x="624" y="653"/>
                  </a:cubicBezTo>
                  <a:cubicBezTo>
                    <a:pt x="624" y="653"/>
                    <a:pt x="623" y="653"/>
                    <a:pt x="623" y="653"/>
                  </a:cubicBezTo>
                  <a:cubicBezTo>
                    <a:pt x="622" y="653"/>
                    <a:pt x="621" y="653"/>
                    <a:pt x="620" y="654"/>
                  </a:cubicBezTo>
                  <a:cubicBezTo>
                    <a:pt x="620" y="654"/>
                    <a:pt x="620" y="654"/>
                    <a:pt x="619" y="654"/>
                  </a:cubicBezTo>
                  <a:cubicBezTo>
                    <a:pt x="619" y="654"/>
                    <a:pt x="618" y="654"/>
                    <a:pt x="618" y="655"/>
                  </a:cubicBezTo>
                  <a:cubicBezTo>
                    <a:pt x="617" y="655"/>
                    <a:pt x="617" y="655"/>
                    <a:pt x="616" y="655"/>
                  </a:cubicBezTo>
                  <a:cubicBezTo>
                    <a:pt x="615" y="655"/>
                    <a:pt x="615" y="655"/>
                    <a:pt x="615" y="656"/>
                  </a:cubicBezTo>
                  <a:cubicBezTo>
                    <a:pt x="614" y="656"/>
                    <a:pt x="614" y="656"/>
                    <a:pt x="614" y="656"/>
                  </a:cubicBezTo>
                  <a:cubicBezTo>
                    <a:pt x="612" y="657"/>
                    <a:pt x="611" y="657"/>
                    <a:pt x="610" y="657"/>
                  </a:cubicBezTo>
                  <a:cubicBezTo>
                    <a:pt x="609" y="657"/>
                    <a:pt x="609" y="657"/>
                    <a:pt x="609" y="657"/>
                  </a:cubicBezTo>
                  <a:cubicBezTo>
                    <a:pt x="608" y="658"/>
                    <a:pt x="607" y="658"/>
                    <a:pt x="606" y="658"/>
                  </a:cubicBezTo>
                  <a:cubicBezTo>
                    <a:pt x="606" y="658"/>
                    <a:pt x="605" y="658"/>
                    <a:pt x="605" y="659"/>
                  </a:cubicBezTo>
                  <a:cubicBezTo>
                    <a:pt x="605" y="659"/>
                    <a:pt x="605" y="658"/>
                    <a:pt x="604" y="658"/>
                  </a:cubicBezTo>
                  <a:cubicBezTo>
                    <a:pt x="604" y="659"/>
                    <a:pt x="604" y="659"/>
                    <a:pt x="604" y="659"/>
                  </a:cubicBezTo>
                  <a:cubicBezTo>
                    <a:pt x="603" y="659"/>
                    <a:pt x="602" y="659"/>
                    <a:pt x="601" y="659"/>
                  </a:cubicBezTo>
                  <a:cubicBezTo>
                    <a:pt x="601" y="659"/>
                    <a:pt x="601" y="660"/>
                    <a:pt x="600" y="660"/>
                  </a:cubicBezTo>
                  <a:cubicBezTo>
                    <a:pt x="600" y="660"/>
                    <a:pt x="600" y="660"/>
                    <a:pt x="600" y="660"/>
                  </a:cubicBezTo>
                  <a:cubicBezTo>
                    <a:pt x="599" y="660"/>
                    <a:pt x="599" y="660"/>
                    <a:pt x="599" y="660"/>
                  </a:cubicBezTo>
                  <a:cubicBezTo>
                    <a:pt x="596" y="661"/>
                    <a:pt x="592" y="660"/>
                    <a:pt x="589" y="661"/>
                  </a:cubicBezTo>
                  <a:cubicBezTo>
                    <a:pt x="589" y="661"/>
                    <a:pt x="589" y="661"/>
                    <a:pt x="589" y="661"/>
                  </a:cubicBezTo>
                  <a:cubicBezTo>
                    <a:pt x="588" y="661"/>
                    <a:pt x="588" y="661"/>
                    <a:pt x="588" y="661"/>
                  </a:cubicBezTo>
                  <a:cubicBezTo>
                    <a:pt x="588" y="661"/>
                    <a:pt x="587" y="662"/>
                    <a:pt x="587" y="662"/>
                  </a:cubicBezTo>
                  <a:cubicBezTo>
                    <a:pt x="587" y="662"/>
                    <a:pt x="586" y="662"/>
                    <a:pt x="586" y="662"/>
                  </a:cubicBezTo>
                  <a:cubicBezTo>
                    <a:pt x="586" y="662"/>
                    <a:pt x="586" y="662"/>
                    <a:pt x="586" y="662"/>
                  </a:cubicBezTo>
                  <a:cubicBezTo>
                    <a:pt x="583" y="662"/>
                    <a:pt x="581" y="663"/>
                    <a:pt x="579" y="663"/>
                  </a:cubicBezTo>
                  <a:cubicBezTo>
                    <a:pt x="576" y="664"/>
                    <a:pt x="539" y="662"/>
                    <a:pt x="512" y="660"/>
                  </a:cubicBezTo>
                  <a:cubicBezTo>
                    <a:pt x="486" y="657"/>
                    <a:pt x="444" y="646"/>
                    <a:pt x="443" y="645"/>
                  </a:cubicBezTo>
                  <a:cubicBezTo>
                    <a:pt x="443" y="645"/>
                    <a:pt x="442" y="645"/>
                    <a:pt x="442" y="645"/>
                  </a:cubicBezTo>
                  <a:cubicBezTo>
                    <a:pt x="440" y="644"/>
                    <a:pt x="439" y="644"/>
                    <a:pt x="438" y="644"/>
                  </a:cubicBezTo>
                  <a:cubicBezTo>
                    <a:pt x="438" y="644"/>
                    <a:pt x="435" y="644"/>
                    <a:pt x="434" y="643"/>
                  </a:cubicBezTo>
                  <a:cubicBezTo>
                    <a:pt x="434" y="643"/>
                    <a:pt x="434" y="644"/>
                    <a:pt x="433" y="644"/>
                  </a:cubicBezTo>
                  <a:cubicBezTo>
                    <a:pt x="433" y="644"/>
                    <a:pt x="433" y="643"/>
                    <a:pt x="433" y="643"/>
                  </a:cubicBezTo>
                  <a:cubicBezTo>
                    <a:pt x="432" y="643"/>
                    <a:pt x="431" y="643"/>
                    <a:pt x="431" y="643"/>
                  </a:cubicBezTo>
                  <a:cubicBezTo>
                    <a:pt x="430" y="643"/>
                    <a:pt x="430" y="643"/>
                    <a:pt x="429" y="642"/>
                  </a:cubicBezTo>
                  <a:cubicBezTo>
                    <a:pt x="429" y="642"/>
                    <a:pt x="428" y="642"/>
                    <a:pt x="427" y="642"/>
                  </a:cubicBezTo>
                  <a:cubicBezTo>
                    <a:pt x="426" y="642"/>
                    <a:pt x="425" y="642"/>
                    <a:pt x="424" y="642"/>
                  </a:cubicBezTo>
                  <a:cubicBezTo>
                    <a:pt x="424" y="642"/>
                    <a:pt x="423" y="642"/>
                    <a:pt x="423" y="642"/>
                  </a:cubicBezTo>
                  <a:cubicBezTo>
                    <a:pt x="422" y="642"/>
                    <a:pt x="422" y="642"/>
                    <a:pt x="421" y="642"/>
                  </a:cubicBezTo>
                  <a:cubicBezTo>
                    <a:pt x="421" y="642"/>
                    <a:pt x="421" y="641"/>
                    <a:pt x="420" y="641"/>
                  </a:cubicBezTo>
                  <a:cubicBezTo>
                    <a:pt x="417" y="640"/>
                    <a:pt x="418" y="641"/>
                    <a:pt x="416" y="640"/>
                  </a:cubicBezTo>
                  <a:cubicBezTo>
                    <a:pt x="415" y="640"/>
                    <a:pt x="414" y="640"/>
                    <a:pt x="413" y="639"/>
                  </a:cubicBezTo>
                  <a:cubicBezTo>
                    <a:pt x="412" y="640"/>
                    <a:pt x="409" y="640"/>
                    <a:pt x="408" y="639"/>
                  </a:cubicBezTo>
                  <a:cubicBezTo>
                    <a:pt x="407" y="639"/>
                    <a:pt x="405" y="639"/>
                    <a:pt x="404" y="639"/>
                  </a:cubicBezTo>
                  <a:cubicBezTo>
                    <a:pt x="403" y="639"/>
                    <a:pt x="403" y="638"/>
                    <a:pt x="401" y="638"/>
                  </a:cubicBezTo>
                  <a:cubicBezTo>
                    <a:pt x="400" y="638"/>
                    <a:pt x="400" y="640"/>
                    <a:pt x="399" y="639"/>
                  </a:cubicBezTo>
                  <a:cubicBezTo>
                    <a:pt x="397" y="638"/>
                    <a:pt x="393" y="638"/>
                    <a:pt x="392" y="638"/>
                  </a:cubicBezTo>
                  <a:cubicBezTo>
                    <a:pt x="392" y="638"/>
                    <a:pt x="392" y="638"/>
                    <a:pt x="391" y="638"/>
                  </a:cubicBezTo>
                  <a:cubicBezTo>
                    <a:pt x="390" y="638"/>
                    <a:pt x="390" y="639"/>
                    <a:pt x="389" y="639"/>
                  </a:cubicBezTo>
                  <a:cubicBezTo>
                    <a:pt x="389" y="638"/>
                    <a:pt x="389" y="639"/>
                    <a:pt x="389" y="639"/>
                  </a:cubicBezTo>
                  <a:cubicBezTo>
                    <a:pt x="388" y="639"/>
                    <a:pt x="386" y="639"/>
                    <a:pt x="386" y="639"/>
                  </a:cubicBezTo>
                  <a:cubicBezTo>
                    <a:pt x="385" y="639"/>
                    <a:pt x="384" y="639"/>
                    <a:pt x="383" y="639"/>
                  </a:cubicBezTo>
                  <a:cubicBezTo>
                    <a:pt x="382" y="639"/>
                    <a:pt x="382" y="641"/>
                    <a:pt x="381" y="640"/>
                  </a:cubicBezTo>
                  <a:cubicBezTo>
                    <a:pt x="380" y="642"/>
                    <a:pt x="382" y="642"/>
                    <a:pt x="381" y="642"/>
                  </a:cubicBezTo>
                  <a:cubicBezTo>
                    <a:pt x="380" y="642"/>
                    <a:pt x="378" y="642"/>
                    <a:pt x="378" y="642"/>
                  </a:cubicBezTo>
                  <a:cubicBezTo>
                    <a:pt x="376" y="643"/>
                    <a:pt x="374" y="643"/>
                    <a:pt x="373" y="643"/>
                  </a:cubicBezTo>
                  <a:cubicBezTo>
                    <a:pt x="372" y="643"/>
                    <a:pt x="372" y="643"/>
                    <a:pt x="372" y="643"/>
                  </a:cubicBezTo>
                  <a:cubicBezTo>
                    <a:pt x="372" y="643"/>
                    <a:pt x="372" y="643"/>
                    <a:pt x="372" y="643"/>
                  </a:cubicBezTo>
                  <a:cubicBezTo>
                    <a:pt x="371" y="643"/>
                    <a:pt x="371" y="644"/>
                    <a:pt x="371" y="644"/>
                  </a:cubicBezTo>
                  <a:cubicBezTo>
                    <a:pt x="370" y="644"/>
                    <a:pt x="370" y="643"/>
                    <a:pt x="369" y="643"/>
                  </a:cubicBezTo>
                  <a:cubicBezTo>
                    <a:pt x="369" y="643"/>
                    <a:pt x="369" y="644"/>
                    <a:pt x="369" y="644"/>
                  </a:cubicBezTo>
                  <a:cubicBezTo>
                    <a:pt x="368" y="644"/>
                    <a:pt x="367" y="643"/>
                    <a:pt x="367" y="644"/>
                  </a:cubicBezTo>
                  <a:cubicBezTo>
                    <a:pt x="366" y="644"/>
                    <a:pt x="365" y="645"/>
                    <a:pt x="364" y="645"/>
                  </a:cubicBezTo>
                  <a:cubicBezTo>
                    <a:pt x="361" y="646"/>
                    <a:pt x="359" y="647"/>
                    <a:pt x="357" y="648"/>
                  </a:cubicBezTo>
                  <a:cubicBezTo>
                    <a:pt x="356" y="648"/>
                    <a:pt x="355" y="649"/>
                    <a:pt x="353" y="649"/>
                  </a:cubicBezTo>
                  <a:cubicBezTo>
                    <a:pt x="353" y="651"/>
                    <a:pt x="351" y="652"/>
                    <a:pt x="350" y="652"/>
                  </a:cubicBezTo>
                  <a:cubicBezTo>
                    <a:pt x="350" y="653"/>
                    <a:pt x="349" y="653"/>
                    <a:pt x="348" y="654"/>
                  </a:cubicBezTo>
                  <a:cubicBezTo>
                    <a:pt x="347" y="654"/>
                    <a:pt x="346" y="655"/>
                    <a:pt x="345" y="654"/>
                  </a:cubicBezTo>
                  <a:cubicBezTo>
                    <a:pt x="345" y="653"/>
                    <a:pt x="347" y="653"/>
                    <a:pt x="347" y="652"/>
                  </a:cubicBezTo>
                  <a:cubicBezTo>
                    <a:pt x="347" y="651"/>
                    <a:pt x="348" y="651"/>
                    <a:pt x="348" y="650"/>
                  </a:cubicBezTo>
                  <a:cubicBezTo>
                    <a:pt x="350" y="650"/>
                    <a:pt x="351" y="649"/>
                    <a:pt x="352" y="648"/>
                  </a:cubicBezTo>
                  <a:cubicBezTo>
                    <a:pt x="352" y="648"/>
                    <a:pt x="353" y="648"/>
                    <a:pt x="353" y="648"/>
                  </a:cubicBezTo>
                  <a:cubicBezTo>
                    <a:pt x="353" y="648"/>
                    <a:pt x="354" y="647"/>
                    <a:pt x="354" y="647"/>
                  </a:cubicBezTo>
                  <a:cubicBezTo>
                    <a:pt x="355" y="646"/>
                    <a:pt x="357" y="646"/>
                    <a:pt x="358" y="645"/>
                  </a:cubicBezTo>
                  <a:cubicBezTo>
                    <a:pt x="359" y="646"/>
                    <a:pt x="359" y="645"/>
                    <a:pt x="360" y="645"/>
                  </a:cubicBezTo>
                  <a:cubicBezTo>
                    <a:pt x="361" y="644"/>
                    <a:pt x="361" y="644"/>
                    <a:pt x="363" y="643"/>
                  </a:cubicBezTo>
                  <a:cubicBezTo>
                    <a:pt x="363" y="643"/>
                    <a:pt x="364" y="644"/>
                    <a:pt x="364" y="643"/>
                  </a:cubicBezTo>
                  <a:cubicBezTo>
                    <a:pt x="364" y="643"/>
                    <a:pt x="364" y="643"/>
                    <a:pt x="365" y="643"/>
                  </a:cubicBezTo>
                  <a:cubicBezTo>
                    <a:pt x="365" y="643"/>
                    <a:pt x="365" y="643"/>
                    <a:pt x="366" y="643"/>
                  </a:cubicBezTo>
                  <a:cubicBezTo>
                    <a:pt x="366" y="643"/>
                    <a:pt x="366" y="642"/>
                    <a:pt x="367" y="642"/>
                  </a:cubicBezTo>
                  <a:cubicBezTo>
                    <a:pt x="367" y="642"/>
                    <a:pt x="368" y="642"/>
                    <a:pt x="368" y="642"/>
                  </a:cubicBezTo>
                  <a:cubicBezTo>
                    <a:pt x="368" y="642"/>
                    <a:pt x="369" y="642"/>
                    <a:pt x="369" y="642"/>
                  </a:cubicBezTo>
                  <a:cubicBezTo>
                    <a:pt x="370" y="642"/>
                    <a:pt x="370" y="642"/>
                    <a:pt x="370" y="642"/>
                  </a:cubicBezTo>
                  <a:cubicBezTo>
                    <a:pt x="371" y="642"/>
                    <a:pt x="371" y="641"/>
                    <a:pt x="372" y="641"/>
                  </a:cubicBezTo>
                  <a:cubicBezTo>
                    <a:pt x="372" y="641"/>
                    <a:pt x="373" y="642"/>
                    <a:pt x="373" y="642"/>
                  </a:cubicBezTo>
                  <a:cubicBezTo>
                    <a:pt x="374" y="641"/>
                    <a:pt x="374" y="640"/>
                    <a:pt x="375" y="640"/>
                  </a:cubicBezTo>
                  <a:cubicBezTo>
                    <a:pt x="377" y="641"/>
                    <a:pt x="378" y="641"/>
                    <a:pt x="378" y="640"/>
                  </a:cubicBezTo>
                  <a:cubicBezTo>
                    <a:pt x="378" y="639"/>
                    <a:pt x="377" y="640"/>
                    <a:pt x="377" y="640"/>
                  </a:cubicBezTo>
                  <a:cubicBezTo>
                    <a:pt x="376" y="640"/>
                    <a:pt x="375" y="640"/>
                    <a:pt x="374" y="640"/>
                  </a:cubicBezTo>
                  <a:cubicBezTo>
                    <a:pt x="374" y="640"/>
                    <a:pt x="374" y="640"/>
                    <a:pt x="373" y="640"/>
                  </a:cubicBezTo>
                  <a:cubicBezTo>
                    <a:pt x="373" y="640"/>
                    <a:pt x="373" y="640"/>
                    <a:pt x="372" y="640"/>
                  </a:cubicBezTo>
                  <a:cubicBezTo>
                    <a:pt x="371" y="640"/>
                    <a:pt x="371" y="640"/>
                    <a:pt x="370" y="641"/>
                  </a:cubicBezTo>
                  <a:cubicBezTo>
                    <a:pt x="369" y="641"/>
                    <a:pt x="369" y="640"/>
                    <a:pt x="368" y="640"/>
                  </a:cubicBezTo>
                  <a:cubicBezTo>
                    <a:pt x="367" y="641"/>
                    <a:pt x="366" y="641"/>
                    <a:pt x="365" y="642"/>
                  </a:cubicBezTo>
                  <a:cubicBezTo>
                    <a:pt x="364" y="641"/>
                    <a:pt x="363" y="642"/>
                    <a:pt x="361" y="642"/>
                  </a:cubicBezTo>
                  <a:cubicBezTo>
                    <a:pt x="361" y="642"/>
                    <a:pt x="360" y="644"/>
                    <a:pt x="359" y="644"/>
                  </a:cubicBezTo>
                  <a:cubicBezTo>
                    <a:pt x="358" y="643"/>
                    <a:pt x="357" y="644"/>
                    <a:pt x="355" y="644"/>
                  </a:cubicBezTo>
                  <a:cubicBezTo>
                    <a:pt x="355" y="645"/>
                    <a:pt x="354" y="645"/>
                    <a:pt x="353" y="646"/>
                  </a:cubicBezTo>
                  <a:cubicBezTo>
                    <a:pt x="353" y="646"/>
                    <a:pt x="353" y="646"/>
                    <a:pt x="352" y="646"/>
                  </a:cubicBezTo>
                  <a:cubicBezTo>
                    <a:pt x="352" y="646"/>
                    <a:pt x="351" y="647"/>
                    <a:pt x="350" y="646"/>
                  </a:cubicBezTo>
                  <a:cubicBezTo>
                    <a:pt x="349" y="648"/>
                    <a:pt x="347" y="649"/>
                    <a:pt x="345" y="649"/>
                  </a:cubicBezTo>
                  <a:cubicBezTo>
                    <a:pt x="345" y="650"/>
                    <a:pt x="344" y="650"/>
                    <a:pt x="344" y="651"/>
                  </a:cubicBezTo>
                  <a:cubicBezTo>
                    <a:pt x="343" y="651"/>
                    <a:pt x="342" y="652"/>
                    <a:pt x="341" y="652"/>
                  </a:cubicBezTo>
                  <a:cubicBezTo>
                    <a:pt x="340" y="655"/>
                    <a:pt x="339" y="655"/>
                    <a:pt x="339" y="656"/>
                  </a:cubicBezTo>
                  <a:cubicBezTo>
                    <a:pt x="338" y="656"/>
                    <a:pt x="337" y="657"/>
                    <a:pt x="337" y="657"/>
                  </a:cubicBezTo>
                  <a:cubicBezTo>
                    <a:pt x="336" y="659"/>
                    <a:pt x="335" y="659"/>
                    <a:pt x="334" y="660"/>
                  </a:cubicBezTo>
                  <a:cubicBezTo>
                    <a:pt x="330" y="664"/>
                    <a:pt x="329" y="671"/>
                    <a:pt x="330" y="672"/>
                  </a:cubicBezTo>
                  <a:cubicBezTo>
                    <a:pt x="329" y="672"/>
                    <a:pt x="329" y="674"/>
                    <a:pt x="329" y="675"/>
                  </a:cubicBezTo>
                  <a:cubicBezTo>
                    <a:pt x="330" y="675"/>
                    <a:pt x="330" y="676"/>
                    <a:pt x="330" y="676"/>
                  </a:cubicBezTo>
                  <a:cubicBezTo>
                    <a:pt x="329" y="677"/>
                    <a:pt x="330" y="679"/>
                    <a:pt x="330" y="679"/>
                  </a:cubicBezTo>
                  <a:cubicBezTo>
                    <a:pt x="332" y="683"/>
                    <a:pt x="332" y="683"/>
                    <a:pt x="332" y="683"/>
                  </a:cubicBezTo>
                  <a:cubicBezTo>
                    <a:pt x="311" y="686"/>
                    <a:pt x="293" y="704"/>
                    <a:pt x="301" y="737"/>
                  </a:cubicBezTo>
                  <a:cubicBezTo>
                    <a:pt x="310" y="776"/>
                    <a:pt x="347" y="767"/>
                    <a:pt x="347" y="767"/>
                  </a:cubicBezTo>
                  <a:cubicBezTo>
                    <a:pt x="347" y="767"/>
                    <a:pt x="348" y="772"/>
                    <a:pt x="348" y="773"/>
                  </a:cubicBezTo>
                  <a:cubicBezTo>
                    <a:pt x="349" y="777"/>
                    <a:pt x="351" y="781"/>
                    <a:pt x="353" y="784"/>
                  </a:cubicBezTo>
                  <a:cubicBezTo>
                    <a:pt x="361" y="796"/>
                    <a:pt x="376" y="800"/>
                    <a:pt x="389" y="800"/>
                  </a:cubicBezTo>
                  <a:cubicBezTo>
                    <a:pt x="396" y="800"/>
                    <a:pt x="403" y="800"/>
                    <a:pt x="410" y="798"/>
                  </a:cubicBezTo>
                  <a:cubicBezTo>
                    <a:pt x="426" y="795"/>
                    <a:pt x="442" y="784"/>
                    <a:pt x="448" y="767"/>
                  </a:cubicBezTo>
                  <a:cubicBezTo>
                    <a:pt x="455" y="751"/>
                    <a:pt x="451" y="729"/>
                    <a:pt x="434" y="720"/>
                  </a:cubicBezTo>
                  <a:cubicBezTo>
                    <a:pt x="431" y="719"/>
                    <a:pt x="428" y="718"/>
                    <a:pt x="424" y="718"/>
                  </a:cubicBezTo>
                  <a:cubicBezTo>
                    <a:pt x="414" y="717"/>
                    <a:pt x="400" y="725"/>
                    <a:pt x="396" y="735"/>
                  </a:cubicBezTo>
                  <a:cubicBezTo>
                    <a:pt x="394" y="740"/>
                    <a:pt x="394" y="747"/>
                    <a:pt x="398" y="751"/>
                  </a:cubicBezTo>
                  <a:cubicBezTo>
                    <a:pt x="401" y="753"/>
                    <a:pt x="404" y="755"/>
                    <a:pt x="407" y="754"/>
                  </a:cubicBezTo>
                  <a:cubicBezTo>
                    <a:pt x="410" y="754"/>
                    <a:pt x="417" y="753"/>
                    <a:pt x="418" y="752"/>
                  </a:cubicBezTo>
                  <a:cubicBezTo>
                    <a:pt x="419" y="751"/>
                    <a:pt x="419" y="750"/>
                    <a:pt x="419" y="751"/>
                  </a:cubicBezTo>
                  <a:cubicBezTo>
                    <a:pt x="420" y="756"/>
                    <a:pt x="416" y="762"/>
                    <a:pt x="412" y="764"/>
                  </a:cubicBezTo>
                  <a:cubicBezTo>
                    <a:pt x="407" y="768"/>
                    <a:pt x="399" y="768"/>
                    <a:pt x="393" y="766"/>
                  </a:cubicBezTo>
                  <a:cubicBezTo>
                    <a:pt x="390" y="765"/>
                    <a:pt x="386" y="763"/>
                    <a:pt x="384" y="760"/>
                  </a:cubicBezTo>
                  <a:cubicBezTo>
                    <a:pt x="380" y="756"/>
                    <a:pt x="378" y="749"/>
                    <a:pt x="378" y="743"/>
                  </a:cubicBezTo>
                  <a:cubicBezTo>
                    <a:pt x="377" y="736"/>
                    <a:pt x="379" y="729"/>
                    <a:pt x="381" y="722"/>
                  </a:cubicBezTo>
                  <a:cubicBezTo>
                    <a:pt x="385" y="709"/>
                    <a:pt x="396" y="703"/>
                    <a:pt x="407" y="699"/>
                  </a:cubicBezTo>
                  <a:cubicBezTo>
                    <a:pt x="417" y="695"/>
                    <a:pt x="427" y="695"/>
                    <a:pt x="436" y="694"/>
                  </a:cubicBezTo>
                  <a:cubicBezTo>
                    <a:pt x="442" y="694"/>
                    <a:pt x="447" y="694"/>
                    <a:pt x="453" y="694"/>
                  </a:cubicBezTo>
                  <a:cubicBezTo>
                    <a:pt x="462" y="694"/>
                    <a:pt x="471" y="694"/>
                    <a:pt x="480" y="695"/>
                  </a:cubicBezTo>
                  <a:cubicBezTo>
                    <a:pt x="488" y="695"/>
                    <a:pt x="495" y="696"/>
                    <a:pt x="503" y="696"/>
                  </a:cubicBezTo>
                  <a:cubicBezTo>
                    <a:pt x="516" y="696"/>
                    <a:pt x="530" y="696"/>
                    <a:pt x="543" y="694"/>
                  </a:cubicBezTo>
                  <a:cubicBezTo>
                    <a:pt x="554" y="693"/>
                    <a:pt x="566" y="691"/>
                    <a:pt x="578" y="688"/>
                  </a:cubicBezTo>
                  <a:cubicBezTo>
                    <a:pt x="589" y="686"/>
                    <a:pt x="600" y="683"/>
                    <a:pt x="611" y="678"/>
                  </a:cubicBezTo>
                  <a:cubicBezTo>
                    <a:pt x="611" y="678"/>
                    <a:pt x="612" y="678"/>
                    <a:pt x="612" y="678"/>
                  </a:cubicBezTo>
                  <a:cubicBezTo>
                    <a:pt x="612" y="678"/>
                    <a:pt x="613" y="677"/>
                    <a:pt x="613" y="677"/>
                  </a:cubicBezTo>
                  <a:cubicBezTo>
                    <a:pt x="614" y="677"/>
                    <a:pt x="613" y="677"/>
                    <a:pt x="614" y="677"/>
                  </a:cubicBezTo>
                  <a:cubicBezTo>
                    <a:pt x="615" y="676"/>
                    <a:pt x="618" y="676"/>
                    <a:pt x="618" y="676"/>
                  </a:cubicBezTo>
                  <a:cubicBezTo>
                    <a:pt x="619" y="675"/>
                    <a:pt x="619" y="675"/>
                    <a:pt x="620" y="674"/>
                  </a:cubicBezTo>
                  <a:cubicBezTo>
                    <a:pt x="620" y="674"/>
                    <a:pt x="620" y="674"/>
                    <a:pt x="621" y="674"/>
                  </a:cubicBezTo>
                  <a:cubicBezTo>
                    <a:pt x="622" y="674"/>
                    <a:pt x="622" y="672"/>
                    <a:pt x="623" y="673"/>
                  </a:cubicBezTo>
                  <a:cubicBezTo>
                    <a:pt x="623" y="673"/>
                    <a:pt x="622" y="674"/>
                    <a:pt x="623" y="674"/>
                  </a:cubicBezTo>
                  <a:cubicBezTo>
                    <a:pt x="623" y="673"/>
                    <a:pt x="625" y="673"/>
                    <a:pt x="625" y="673"/>
                  </a:cubicBezTo>
                  <a:cubicBezTo>
                    <a:pt x="625" y="673"/>
                    <a:pt x="625" y="673"/>
                    <a:pt x="625" y="672"/>
                  </a:cubicBezTo>
                  <a:cubicBezTo>
                    <a:pt x="626" y="672"/>
                    <a:pt x="627" y="672"/>
                    <a:pt x="628" y="671"/>
                  </a:cubicBezTo>
                  <a:cubicBezTo>
                    <a:pt x="629" y="671"/>
                    <a:pt x="629" y="671"/>
                    <a:pt x="630" y="671"/>
                  </a:cubicBezTo>
                  <a:cubicBezTo>
                    <a:pt x="631" y="670"/>
                    <a:pt x="632" y="670"/>
                    <a:pt x="633" y="669"/>
                  </a:cubicBezTo>
                  <a:cubicBezTo>
                    <a:pt x="634" y="668"/>
                    <a:pt x="635" y="668"/>
                    <a:pt x="636" y="667"/>
                  </a:cubicBezTo>
                  <a:cubicBezTo>
                    <a:pt x="638" y="666"/>
                    <a:pt x="640" y="666"/>
                    <a:pt x="641" y="665"/>
                  </a:cubicBezTo>
                  <a:cubicBezTo>
                    <a:pt x="642" y="665"/>
                    <a:pt x="643" y="664"/>
                    <a:pt x="644" y="664"/>
                  </a:cubicBezTo>
                  <a:cubicBezTo>
                    <a:pt x="645" y="663"/>
                    <a:pt x="647" y="662"/>
                    <a:pt x="647" y="662"/>
                  </a:cubicBezTo>
                  <a:cubicBezTo>
                    <a:pt x="648" y="662"/>
                    <a:pt x="648" y="662"/>
                    <a:pt x="648" y="662"/>
                  </a:cubicBezTo>
                  <a:cubicBezTo>
                    <a:pt x="648" y="662"/>
                    <a:pt x="649" y="661"/>
                    <a:pt x="649" y="661"/>
                  </a:cubicBezTo>
                  <a:cubicBezTo>
                    <a:pt x="649" y="661"/>
                    <a:pt x="649" y="661"/>
                    <a:pt x="650" y="661"/>
                  </a:cubicBezTo>
                  <a:cubicBezTo>
                    <a:pt x="650" y="661"/>
                    <a:pt x="650" y="660"/>
                    <a:pt x="651" y="660"/>
                  </a:cubicBezTo>
                  <a:cubicBezTo>
                    <a:pt x="651" y="660"/>
                    <a:pt x="651" y="659"/>
                    <a:pt x="652" y="659"/>
                  </a:cubicBezTo>
                  <a:cubicBezTo>
                    <a:pt x="653" y="659"/>
                    <a:pt x="654" y="658"/>
                    <a:pt x="655" y="658"/>
                  </a:cubicBezTo>
                  <a:cubicBezTo>
                    <a:pt x="656" y="657"/>
                    <a:pt x="656" y="657"/>
                    <a:pt x="656" y="657"/>
                  </a:cubicBezTo>
                  <a:cubicBezTo>
                    <a:pt x="656" y="656"/>
                    <a:pt x="657" y="657"/>
                    <a:pt x="657" y="657"/>
                  </a:cubicBezTo>
                  <a:cubicBezTo>
                    <a:pt x="660" y="655"/>
                    <a:pt x="659" y="654"/>
                    <a:pt x="662" y="653"/>
                  </a:cubicBezTo>
                  <a:cubicBezTo>
                    <a:pt x="663" y="652"/>
                    <a:pt x="664" y="651"/>
                    <a:pt x="665" y="651"/>
                  </a:cubicBezTo>
                  <a:cubicBezTo>
                    <a:pt x="668" y="648"/>
                    <a:pt x="671" y="649"/>
                    <a:pt x="675" y="647"/>
                  </a:cubicBezTo>
                  <a:cubicBezTo>
                    <a:pt x="678" y="644"/>
                    <a:pt x="681" y="641"/>
                    <a:pt x="684" y="639"/>
                  </a:cubicBezTo>
                  <a:cubicBezTo>
                    <a:pt x="687" y="637"/>
                    <a:pt x="690" y="634"/>
                    <a:pt x="692" y="632"/>
                  </a:cubicBezTo>
                  <a:cubicBezTo>
                    <a:pt x="693" y="631"/>
                    <a:pt x="693" y="631"/>
                    <a:pt x="693" y="631"/>
                  </a:cubicBezTo>
                  <a:cubicBezTo>
                    <a:pt x="694" y="630"/>
                    <a:pt x="695" y="629"/>
                    <a:pt x="695" y="629"/>
                  </a:cubicBezTo>
                  <a:cubicBezTo>
                    <a:pt x="695" y="629"/>
                    <a:pt x="696" y="629"/>
                    <a:pt x="696" y="628"/>
                  </a:cubicBezTo>
                  <a:cubicBezTo>
                    <a:pt x="697" y="628"/>
                    <a:pt x="697" y="628"/>
                    <a:pt x="698" y="627"/>
                  </a:cubicBezTo>
                  <a:cubicBezTo>
                    <a:pt x="698" y="627"/>
                    <a:pt x="699" y="626"/>
                    <a:pt x="699" y="625"/>
                  </a:cubicBezTo>
                  <a:cubicBezTo>
                    <a:pt x="699" y="625"/>
                    <a:pt x="700" y="624"/>
                    <a:pt x="700" y="624"/>
                  </a:cubicBezTo>
                  <a:cubicBezTo>
                    <a:pt x="700" y="624"/>
                    <a:pt x="700" y="623"/>
                    <a:pt x="700" y="623"/>
                  </a:cubicBezTo>
                  <a:cubicBezTo>
                    <a:pt x="701" y="623"/>
                    <a:pt x="701" y="623"/>
                    <a:pt x="701" y="623"/>
                  </a:cubicBezTo>
                  <a:cubicBezTo>
                    <a:pt x="702" y="622"/>
                    <a:pt x="703" y="622"/>
                    <a:pt x="703" y="622"/>
                  </a:cubicBezTo>
                  <a:cubicBezTo>
                    <a:pt x="704" y="621"/>
                    <a:pt x="704" y="620"/>
                    <a:pt x="704" y="620"/>
                  </a:cubicBezTo>
                  <a:cubicBezTo>
                    <a:pt x="704" y="620"/>
                    <a:pt x="704" y="619"/>
                    <a:pt x="704" y="619"/>
                  </a:cubicBezTo>
                  <a:cubicBezTo>
                    <a:pt x="705" y="619"/>
                    <a:pt x="705" y="619"/>
                    <a:pt x="705" y="619"/>
                  </a:cubicBezTo>
                  <a:cubicBezTo>
                    <a:pt x="706" y="618"/>
                    <a:pt x="707" y="617"/>
                    <a:pt x="708" y="616"/>
                  </a:cubicBezTo>
                  <a:cubicBezTo>
                    <a:pt x="709" y="616"/>
                    <a:pt x="709" y="615"/>
                    <a:pt x="709" y="614"/>
                  </a:cubicBezTo>
                  <a:cubicBezTo>
                    <a:pt x="710" y="613"/>
                    <a:pt x="710" y="612"/>
                    <a:pt x="711" y="611"/>
                  </a:cubicBezTo>
                  <a:cubicBezTo>
                    <a:pt x="712" y="611"/>
                    <a:pt x="713" y="610"/>
                    <a:pt x="713" y="609"/>
                  </a:cubicBezTo>
                  <a:cubicBezTo>
                    <a:pt x="715" y="607"/>
                    <a:pt x="716" y="603"/>
                    <a:pt x="718" y="601"/>
                  </a:cubicBezTo>
                  <a:cubicBezTo>
                    <a:pt x="718" y="601"/>
                    <a:pt x="718" y="600"/>
                    <a:pt x="719" y="600"/>
                  </a:cubicBezTo>
                  <a:cubicBezTo>
                    <a:pt x="719" y="599"/>
                    <a:pt x="721" y="597"/>
                    <a:pt x="721" y="596"/>
                  </a:cubicBezTo>
                  <a:cubicBezTo>
                    <a:pt x="721" y="596"/>
                    <a:pt x="722" y="596"/>
                    <a:pt x="722" y="596"/>
                  </a:cubicBezTo>
                  <a:cubicBezTo>
                    <a:pt x="722" y="595"/>
                    <a:pt x="723" y="594"/>
                    <a:pt x="723" y="593"/>
                  </a:cubicBezTo>
                  <a:cubicBezTo>
                    <a:pt x="723" y="593"/>
                    <a:pt x="724" y="593"/>
                    <a:pt x="724" y="593"/>
                  </a:cubicBezTo>
                  <a:cubicBezTo>
                    <a:pt x="724" y="592"/>
                    <a:pt x="724" y="592"/>
                    <a:pt x="724" y="591"/>
                  </a:cubicBezTo>
                  <a:cubicBezTo>
                    <a:pt x="725" y="591"/>
                    <a:pt x="725" y="591"/>
                    <a:pt x="725" y="591"/>
                  </a:cubicBezTo>
                  <a:cubicBezTo>
                    <a:pt x="724" y="593"/>
                    <a:pt x="723" y="595"/>
                    <a:pt x="722" y="597"/>
                  </a:cubicBezTo>
                  <a:cubicBezTo>
                    <a:pt x="718" y="606"/>
                    <a:pt x="712" y="614"/>
                    <a:pt x="706" y="622"/>
                  </a:cubicBezTo>
                  <a:cubicBezTo>
                    <a:pt x="700" y="629"/>
                    <a:pt x="693" y="634"/>
                    <a:pt x="687" y="641"/>
                  </a:cubicBezTo>
                  <a:cubicBezTo>
                    <a:pt x="684" y="644"/>
                    <a:pt x="680" y="648"/>
                    <a:pt x="677" y="651"/>
                  </a:cubicBezTo>
                  <a:cubicBezTo>
                    <a:pt x="650" y="673"/>
                    <a:pt x="617" y="686"/>
                    <a:pt x="583" y="692"/>
                  </a:cubicBezTo>
                  <a:cubicBezTo>
                    <a:pt x="579" y="693"/>
                    <a:pt x="575" y="694"/>
                    <a:pt x="571" y="694"/>
                  </a:cubicBezTo>
                  <a:cubicBezTo>
                    <a:pt x="558" y="696"/>
                    <a:pt x="544" y="697"/>
                    <a:pt x="530" y="699"/>
                  </a:cubicBezTo>
                  <a:cubicBezTo>
                    <a:pt x="524" y="700"/>
                    <a:pt x="518" y="700"/>
                    <a:pt x="512" y="702"/>
                  </a:cubicBezTo>
                  <a:cubicBezTo>
                    <a:pt x="505" y="703"/>
                    <a:pt x="498" y="706"/>
                    <a:pt x="493" y="711"/>
                  </a:cubicBezTo>
                  <a:cubicBezTo>
                    <a:pt x="487" y="716"/>
                    <a:pt x="487" y="724"/>
                    <a:pt x="491" y="731"/>
                  </a:cubicBezTo>
                  <a:cubicBezTo>
                    <a:pt x="491" y="732"/>
                    <a:pt x="492" y="732"/>
                    <a:pt x="492" y="733"/>
                  </a:cubicBezTo>
                  <a:cubicBezTo>
                    <a:pt x="492" y="733"/>
                    <a:pt x="472" y="742"/>
                    <a:pt x="480" y="763"/>
                  </a:cubicBezTo>
                  <a:cubicBezTo>
                    <a:pt x="488" y="785"/>
                    <a:pt x="508" y="778"/>
                    <a:pt x="515" y="774"/>
                  </a:cubicBezTo>
                  <a:cubicBezTo>
                    <a:pt x="515" y="774"/>
                    <a:pt x="524" y="801"/>
                    <a:pt x="560" y="783"/>
                  </a:cubicBezTo>
                  <a:cubicBezTo>
                    <a:pt x="564" y="781"/>
                    <a:pt x="568" y="779"/>
                    <a:pt x="571" y="776"/>
                  </a:cubicBezTo>
                  <a:cubicBezTo>
                    <a:pt x="583" y="766"/>
                    <a:pt x="589" y="745"/>
                    <a:pt x="575" y="733"/>
                  </a:cubicBezTo>
                  <a:cubicBezTo>
                    <a:pt x="565" y="725"/>
                    <a:pt x="546" y="730"/>
                    <a:pt x="543" y="743"/>
                  </a:cubicBezTo>
                  <a:cubicBezTo>
                    <a:pt x="541" y="748"/>
                    <a:pt x="542" y="755"/>
                    <a:pt x="547" y="758"/>
                  </a:cubicBezTo>
                  <a:cubicBezTo>
                    <a:pt x="552" y="760"/>
                    <a:pt x="555" y="760"/>
                    <a:pt x="559" y="758"/>
                  </a:cubicBezTo>
                  <a:cubicBezTo>
                    <a:pt x="559" y="758"/>
                    <a:pt x="543" y="775"/>
                    <a:pt x="530" y="760"/>
                  </a:cubicBezTo>
                  <a:cubicBezTo>
                    <a:pt x="525" y="754"/>
                    <a:pt x="526" y="746"/>
                    <a:pt x="530" y="740"/>
                  </a:cubicBezTo>
                  <a:cubicBezTo>
                    <a:pt x="537" y="728"/>
                    <a:pt x="550" y="722"/>
                    <a:pt x="563" y="718"/>
                  </a:cubicBezTo>
                  <a:cubicBezTo>
                    <a:pt x="574" y="715"/>
                    <a:pt x="586" y="713"/>
                    <a:pt x="597" y="709"/>
                  </a:cubicBezTo>
                  <a:cubicBezTo>
                    <a:pt x="605" y="707"/>
                    <a:pt x="613" y="704"/>
                    <a:pt x="620" y="701"/>
                  </a:cubicBezTo>
                  <a:cubicBezTo>
                    <a:pt x="643" y="690"/>
                    <a:pt x="665" y="676"/>
                    <a:pt x="683" y="659"/>
                  </a:cubicBezTo>
                  <a:cubicBezTo>
                    <a:pt x="689" y="653"/>
                    <a:pt x="695" y="647"/>
                    <a:pt x="700" y="640"/>
                  </a:cubicBezTo>
                  <a:cubicBezTo>
                    <a:pt x="705" y="633"/>
                    <a:pt x="709" y="626"/>
                    <a:pt x="714" y="618"/>
                  </a:cubicBezTo>
                  <a:cubicBezTo>
                    <a:pt x="718" y="610"/>
                    <a:pt x="722" y="602"/>
                    <a:pt x="725" y="594"/>
                  </a:cubicBezTo>
                  <a:cubicBezTo>
                    <a:pt x="726" y="591"/>
                    <a:pt x="727" y="589"/>
                    <a:pt x="728" y="587"/>
                  </a:cubicBezTo>
                  <a:cubicBezTo>
                    <a:pt x="728" y="587"/>
                    <a:pt x="728" y="587"/>
                    <a:pt x="728" y="587"/>
                  </a:cubicBezTo>
                  <a:cubicBezTo>
                    <a:pt x="728" y="587"/>
                    <a:pt x="728" y="586"/>
                    <a:pt x="728" y="586"/>
                  </a:cubicBezTo>
                  <a:cubicBezTo>
                    <a:pt x="728" y="586"/>
                    <a:pt x="728" y="586"/>
                    <a:pt x="728" y="586"/>
                  </a:cubicBezTo>
                  <a:cubicBezTo>
                    <a:pt x="728" y="585"/>
                    <a:pt x="728" y="585"/>
                    <a:pt x="729" y="584"/>
                  </a:cubicBezTo>
                  <a:cubicBezTo>
                    <a:pt x="729" y="584"/>
                    <a:pt x="729" y="584"/>
                    <a:pt x="729" y="584"/>
                  </a:cubicBezTo>
                  <a:cubicBezTo>
                    <a:pt x="730" y="583"/>
                    <a:pt x="730" y="582"/>
                    <a:pt x="730" y="582"/>
                  </a:cubicBezTo>
                  <a:cubicBezTo>
                    <a:pt x="730" y="581"/>
                    <a:pt x="731" y="581"/>
                    <a:pt x="731" y="581"/>
                  </a:cubicBezTo>
                  <a:cubicBezTo>
                    <a:pt x="733" y="578"/>
                    <a:pt x="734" y="574"/>
                    <a:pt x="736" y="571"/>
                  </a:cubicBezTo>
                  <a:cubicBezTo>
                    <a:pt x="735" y="571"/>
                    <a:pt x="735" y="572"/>
                    <a:pt x="734" y="573"/>
                  </a:cubicBezTo>
                  <a:close/>
                  <a:moveTo>
                    <a:pt x="482" y="492"/>
                  </a:moveTo>
                  <a:cubicBezTo>
                    <a:pt x="482" y="492"/>
                    <a:pt x="482" y="492"/>
                    <a:pt x="482" y="492"/>
                  </a:cubicBezTo>
                  <a:cubicBezTo>
                    <a:pt x="483" y="492"/>
                    <a:pt x="483" y="492"/>
                    <a:pt x="483" y="492"/>
                  </a:cubicBezTo>
                  <a:cubicBezTo>
                    <a:pt x="484" y="492"/>
                    <a:pt x="485" y="492"/>
                    <a:pt x="485" y="492"/>
                  </a:cubicBezTo>
                  <a:cubicBezTo>
                    <a:pt x="485" y="492"/>
                    <a:pt x="486" y="493"/>
                    <a:pt x="486" y="493"/>
                  </a:cubicBezTo>
                  <a:cubicBezTo>
                    <a:pt x="485" y="494"/>
                    <a:pt x="484" y="494"/>
                    <a:pt x="484" y="494"/>
                  </a:cubicBezTo>
                  <a:cubicBezTo>
                    <a:pt x="484" y="494"/>
                    <a:pt x="481" y="493"/>
                    <a:pt x="481" y="492"/>
                  </a:cubicBezTo>
                  <a:cubicBezTo>
                    <a:pt x="481" y="492"/>
                    <a:pt x="481" y="492"/>
                    <a:pt x="482" y="492"/>
                  </a:cubicBezTo>
                  <a:close/>
                  <a:moveTo>
                    <a:pt x="483" y="495"/>
                  </a:moveTo>
                  <a:cubicBezTo>
                    <a:pt x="484" y="495"/>
                    <a:pt x="484" y="495"/>
                    <a:pt x="484" y="495"/>
                  </a:cubicBezTo>
                  <a:cubicBezTo>
                    <a:pt x="484" y="495"/>
                    <a:pt x="485" y="496"/>
                    <a:pt x="486" y="496"/>
                  </a:cubicBezTo>
                  <a:cubicBezTo>
                    <a:pt x="488" y="496"/>
                    <a:pt x="491" y="496"/>
                    <a:pt x="492" y="497"/>
                  </a:cubicBezTo>
                  <a:cubicBezTo>
                    <a:pt x="493" y="498"/>
                    <a:pt x="494" y="499"/>
                    <a:pt x="495" y="500"/>
                  </a:cubicBezTo>
                  <a:cubicBezTo>
                    <a:pt x="496" y="500"/>
                    <a:pt x="496" y="500"/>
                    <a:pt x="497" y="500"/>
                  </a:cubicBezTo>
                  <a:cubicBezTo>
                    <a:pt x="497" y="502"/>
                    <a:pt x="500" y="502"/>
                    <a:pt x="500" y="503"/>
                  </a:cubicBezTo>
                  <a:cubicBezTo>
                    <a:pt x="500" y="503"/>
                    <a:pt x="500" y="504"/>
                    <a:pt x="500" y="504"/>
                  </a:cubicBezTo>
                  <a:cubicBezTo>
                    <a:pt x="500" y="505"/>
                    <a:pt x="502" y="507"/>
                    <a:pt x="502" y="508"/>
                  </a:cubicBezTo>
                  <a:cubicBezTo>
                    <a:pt x="502" y="508"/>
                    <a:pt x="500" y="506"/>
                    <a:pt x="499" y="504"/>
                  </a:cubicBezTo>
                  <a:cubicBezTo>
                    <a:pt x="499" y="504"/>
                    <a:pt x="498" y="504"/>
                    <a:pt x="497" y="504"/>
                  </a:cubicBezTo>
                  <a:cubicBezTo>
                    <a:pt x="497" y="503"/>
                    <a:pt x="497" y="502"/>
                    <a:pt x="497" y="502"/>
                  </a:cubicBezTo>
                  <a:cubicBezTo>
                    <a:pt x="497" y="502"/>
                    <a:pt x="493" y="501"/>
                    <a:pt x="492" y="500"/>
                  </a:cubicBezTo>
                  <a:cubicBezTo>
                    <a:pt x="492" y="500"/>
                    <a:pt x="489" y="497"/>
                    <a:pt x="489" y="497"/>
                  </a:cubicBezTo>
                  <a:cubicBezTo>
                    <a:pt x="489" y="497"/>
                    <a:pt x="488" y="497"/>
                    <a:pt x="488" y="497"/>
                  </a:cubicBezTo>
                  <a:cubicBezTo>
                    <a:pt x="487" y="497"/>
                    <a:pt x="486" y="497"/>
                    <a:pt x="486" y="497"/>
                  </a:cubicBezTo>
                  <a:cubicBezTo>
                    <a:pt x="485" y="497"/>
                    <a:pt x="484" y="496"/>
                    <a:pt x="484" y="496"/>
                  </a:cubicBezTo>
                  <a:cubicBezTo>
                    <a:pt x="482" y="496"/>
                    <a:pt x="480" y="495"/>
                    <a:pt x="480" y="495"/>
                  </a:cubicBezTo>
                  <a:cubicBezTo>
                    <a:pt x="479" y="494"/>
                    <a:pt x="480" y="494"/>
                    <a:pt x="481" y="494"/>
                  </a:cubicBezTo>
                  <a:cubicBezTo>
                    <a:pt x="482" y="494"/>
                    <a:pt x="482" y="495"/>
                    <a:pt x="483" y="495"/>
                  </a:cubicBezTo>
                  <a:close/>
                  <a:moveTo>
                    <a:pt x="470" y="488"/>
                  </a:moveTo>
                  <a:cubicBezTo>
                    <a:pt x="470" y="488"/>
                    <a:pt x="470" y="489"/>
                    <a:pt x="471" y="489"/>
                  </a:cubicBezTo>
                  <a:cubicBezTo>
                    <a:pt x="471" y="489"/>
                    <a:pt x="471" y="489"/>
                    <a:pt x="471" y="489"/>
                  </a:cubicBezTo>
                  <a:cubicBezTo>
                    <a:pt x="471" y="489"/>
                    <a:pt x="472" y="489"/>
                    <a:pt x="472" y="489"/>
                  </a:cubicBezTo>
                  <a:cubicBezTo>
                    <a:pt x="472" y="489"/>
                    <a:pt x="473" y="490"/>
                    <a:pt x="474" y="490"/>
                  </a:cubicBezTo>
                  <a:cubicBezTo>
                    <a:pt x="474" y="490"/>
                    <a:pt x="474" y="490"/>
                    <a:pt x="474" y="490"/>
                  </a:cubicBezTo>
                  <a:cubicBezTo>
                    <a:pt x="474" y="490"/>
                    <a:pt x="475" y="490"/>
                    <a:pt x="475" y="490"/>
                  </a:cubicBezTo>
                  <a:cubicBezTo>
                    <a:pt x="475" y="490"/>
                    <a:pt x="476" y="490"/>
                    <a:pt x="477" y="490"/>
                  </a:cubicBezTo>
                  <a:cubicBezTo>
                    <a:pt x="477" y="490"/>
                    <a:pt x="478" y="491"/>
                    <a:pt x="478" y="492"/>
                  </a:cubicBezTo>
                  <a:cubicBezTo>
                    <a:pt x="479" y="492"/>
                    <a:pt x="478" y="491"/>
                    <a:pt x="478" y="491"/>
                  </a:cubicBezTo>
                  <a:cubicBezTo>
                    <a:pt x="479" y="491"/>
                    <a:pt x="479" y="491"/>
                    <a:pt x="479" y="491"/>
                  </a:cubicBezTo>
                  <a:cubicBezTo>
                    <a:pt x="479" y="491"/>
                    <a:pt x="479" y="492"/>
                    <a:pt x="479" y="492"/>
                  </a:cubicBezTo>
                  <a:cubicBezTo>
                    <a:pt x="479" y="492"/>
                    <a:pt x="480" y="492"/>
                    <a:pt x="480" y="492"/>
                  </a:cubicBezTo>
                  <a:cubicBezTo>
                    <a:pt x="480" y="493"/>
                    <a:pt x="479" y="493"/>
                    <a:pt x="479" y="493"/>
                  </a:cubicBezTo>
                  <a:cubicBezTo>
                    <a:pt x="479" y="493"/>
                    <a:pt x="478" y="492"/>
                    <a:pt x="478" y="491"/>
                  </a:cubicBezTo>
                  <a:cubicBezTo>
                    <a:pt x="477" y="491"/>
                    <a:pt x="475" y="491"/>
                    <a:pt x="474" y="491"/>
                  </a:cubicBezTo>
                  <a:cubicBezTo>
                    <a:pt x="473" y="490"/>
                    <a:pt x="473" y="491"/>
                    <a:pt x="473" y="490"/>
                  </a:cubicBezTo>
                  <a:cubicBezTo>
                    <a:pt x="472" y="490"/>
                    <a:pt x="472" y="490"/>
                    <a:pt x="471" y="490"/>
                  </a:cubicBezTo>
                  <a:cubicBezTo>
                    <a:pt x="471" y="490"/>
                    <a:pt x="470" y="489"/>
                    <a:pt x="470" y="489"/>
                  </a:cubicBezTo>
                  <a:cubicBezTo>
                    <a:pt x="469" y="489"/>
                    <a:pt x="469" y="489"/>
                    <a:pt x="469" y="489"/>
                  </a:cubicBezTo>
                  <a:cubicBezTo>
                    <a:pt x="469" y="489"/>
                    <a:pt x="469" y="488"/>
                    <a:pt x="470" y="488"/>
                  </a:cubicBezTo>
                  <a:close/>
                  <a:moveTo>
                    <a:pt x="436" y="502"/>
                  </a:moveTo>
                  <a:cubicBezTo>
                    <a:pt x="436" y="502"/>
                    <a:pt x="435" y="503"/>
                    <a:pt x="435" y="503"/>
                  </a:cubicBezTo>
                  <a:cubicBezTo>
                    <a:pt x="434" y="503"/>
                    <a:pt x="434" y="503"/>
                    <a:pt x="434" y="503"/>
                  </a:cubicBezTo>
                  <a:cubicBezTo>
                    <a:pt x="434" y="503"/>
                    <a:pt x="433" y="504"/>
                    <a:pt x="432" y="504"/>
                  </a:cubicBezTo>
                  <a:cubicBezTo>
                    <a:pt x="432" y="504"/>
                    <a:pt x="432" y="504"/>
                    <a:pt x="432" y="505"/>
                  </a:cubicBezTo>
                  <a:cubicBezTo>
                    <a:pt x="432" y="505"/>
                    <a:pt x="431" y="505"/>
                    <a:pt x="431" y="505"/>
                  </a:cubicBezTo>
                  <a:cubicBezTo>
                    <a:pt x="431" y="505"/>
                    <a:pt x="431" y="505"/>
                    <a:pt x="431" y="505"/>
                  </a:cubicBezTo>
                  <a:cubicBezTo>
                    <a:pt x="430" y="506"/>
                    <a:pt x="429" y="507"/>
                    <a:pt x="429" y="507"/>
                  </a:cubicBezTo>
                  <a:cubicBezTo>
                    <a:pt x="429" y="507"/>
                    <a:pt x="428" y="507"/>
                    <a:pt x="428" y="508"/>
                  </a:cubicBezTo>
                  <a:cubicBezTo>
                    <a:pt x="428" y="508"/>
                    <a:pt x="427" y="509"/>
                    <a:pt x="427" y="508"/>
                  </a:cubicBezTo>
                  <a:cubicBezTo>
                    <a:pt x="427" y="508"/>
                    <a:pt x="428" y="507"/>
                    <a:pt x="428" y="507"/>
                  </a:cubicBezTo>
                  <a:cubicBezTo>
                    <a:pt x="428" y="507"/>
                    <a:pt x="429" y="506"/>
                    <a:pt x="429" y="506"/>
                  </a:cubicBezTo>
                  <a:cubicBezTo>
                    <a:pt x="429" y="506"/>
                    <a:pt x="429" y="506"/>
                    <a:pt x="429" y="506"/>
                  </a:cubicBezTo>
                  <a:cubicBezTo>
                    <a:pt x="429" y="506"/>
                    <a:pt x="429" y="506"/>
                    <a:pt x="429" y="506"/>
                  </a:cubicBezTo>
                  <a:cubicBezTo>
                    <a:pt x="429" y="506"/>
                    <a:pt x="429" y="506"/>
                    <a:pt x="429" y="506"/>
                  </a:cubicBezTo>
                  <a:cubicBezTo>
                    <a:pt x="429" y="506"/>
                    <a:pt x="430" y="506"/>
                    <a:pt x="430" y="505"/>
                  </a:cubicBezTo>
                  <a:cubicBezTo>
                    <a:pt x="430" y="505"/>
                    <a:pt x="430" y="506"/>
                    <a:pt x="430" y="506"/>
                  </a:cubicBezTo>
                  <a:cubicBezTo>
                    <a:pt x="430" y="505"/>
                    <a:pt x="430" y="505"/>
                    <a:pt x="430" y="505"/>
                  </a:cubicBezTo>
                  <a:cubicBezTo>
                    <a:pt x="430" y="505"/>
                    <a:pt x="431" y="505"/>
                    <a:pt x="431" y="505"/>
                  </a:cubicBezTo>
                  <a:cubicBezTo>
                    <a:pt x="431" y="505"/>
                    <a:pt x="431" y="505"/>
                    <a:pt x="431" y="504"/>
                  </a:cubicBezTo>
                  <a:cubicBezTo>
                    <a:pt x="431" y="504"/>
                    <a:pt x="432" y="504"/>
                    <a:pt x="432" y="504"/>
                  </a:cubicBezTo>
                  <a:cubicBezTo>
                    <a:pt x="432" y="504"/>
                    <a:pt x="432" y="504"/>
                    <a:pt x="433" y="503"/>
                  </a:cubicBezTo>
                  <a:cubicBezTo>
                    <a:pt x="433" y="503"/>
                    <a:pt x="434" y="501"/>
                    <a:pt x="434" y="501"/>
                  </a:cubicBezTo>
                  <a:cubicBezTo>
                    <a:pt x="434" y="501"/>
                    <a:pt x="436" y="500"/>
                    <a:pt x="436" y="500"/>
                  </a:cubicBezTo>
                  <a:cubicBezTo>
                    <a:pt x="437" y="500"/>
                    <a:pt x="439" y="498"/>
                    <a:pt x="440" y="497"/>
                  </a:cubicBezTo>
                  <a:cubicBezTo>
                    <a:pt x="440" y="497"/>
                    <a:pt x="440" y="497"/>
                    <a:pt x="441" y="497"/>
                  </a:cubicBezTo>
                  <a:cubicBezTo>
                    <a:pt x="439" y="498"/>
                    <a:pt x="437" y="502"/>
                    <a:pt x="436" y="502"/>
                  </a:cubicBezTo>
                  <a:close/>
                  <a:moveTo>
                    <a:pt x="454" y="492"/>
                  </a:moveTo>
                  <a:cubicBezTo>
                    <a:pt x="454" y="492"/>
                    <a:pt x="453" y="492"/>
                    <a:pt x="453" y="493"/>
                  </a:cubicBezTo>
                  <a:cubicBezTo>
                    <a:pt x="453" y="493"/>
                    <a:pt x="453" y="493"/>
                    <a:pt x="452" y="493"/>
                  </a:cubicBezTo>
                  <a:cubicBezTo>
                    <a:pt x="452" y="493"/>
                    <a:pt x="452" y="493"/>
                    <a:pt x="451" y="494"/>
                  </a:cubicBezTo>
                  <a:cubicBezTo>
                    <a:pt x="451" y="494"/>
                    <a:pt x="451" y="494"/>
                    <a:pt x="450" y="494"/>
                  </a:cubicBezTo>
                  <a:cubicBezTo>
                    <a:pt x="450" y="494"/>
                    <a:pt x="449" y="494"/>
                    <a:pt x="449" y="494"/>
                  </a:cubicBezTo>
                  <a:cubicBezTo>
                    <a:pt x="449" y="494"/>
                    <a:pt x="448" y="495"/>
                    <a:pt x="448" y="495"/>
                  </a:cubicBezTo>
                  <a:cubicBezTo>
                    <a:pt x="448" y="495"/>
                    <a:pt x="448" y="495"/>
                    <a:pt x="448" y="495"/>
                  </a:cubicBezTo>
                  <a:cubicBezTo>
                    <a:pt x="447" y="495"/>
                    <a:pt x="447" y="496"/>
                    <a:pt x="446" y="496"/>
                  </a:cubicBezTo>
                  <a:cubicBezTo>
                    <a:pt x="446" y="495"/>
                    <a:pt x="445" y="496"/>
                    <a:pt x="445" y="496"/>
                  </a:cubicBezTo>
                  <a:cubicBezTo>
                    <a:pt x="445" y="495"/>
                    <a:pt x="445" y="495"/>
                    <a:pt x="446" y="495"/>
                  </a:cubicBezTo>
                  <a:cubicBezTo>
                    <a:pt x="446" y="495"/>
                    <a:pt x="446" y="495"/>
                    <a:pt x="446" y="495"/>
                  </a:cubicBezTo>
                  <a:cubicBezTo>
                    <a:pt x="446" y="495"/>
                    <a:pt x="446" y="495"/>
                    <a:pt x="447" y="495"/>
                  </a:cubicBezTo>
                  <a:cubicBezTo>
                    <a:pt x="447" y="495"/>
                    <a:pt x="448" y="494"/>
                    <a:pt x="448" y="494"/>
                  </a:cubicBezTo>
                  <a:cubicBezTo>
                    <a:pt x="448" y="494"/>
                    <a:pt x="448" y="493"/>
                    <a:pt x="448" y="493"/>
                  </a:cubicBezTo>
                  <a:cubicBezTo>
                    <a:pt x="448" y="493"/>
                    <a:pt x="449" y="493"/>
                    <a:pt x="450" y="493"/>
                  </a:cubicBezTo>
                  <a:cubicBezTo>
                    <a:pt x="450" y="492"/>
                    <a:pt x="450" y="493"/>
                    <a:pt x="451" y="493"/>
                  </a:cubicBezTo>
                  <a:cubicBezTo>
                    <a:pt x="451" y="493"/>
                    <a:pt x="452" y="492"/>
                    <a:pt x="453" y="492"/>
                  </a:cubicBezTo>
                  <a:cubicBezTo>
                    <a:pt x="453" y="492"/>
                    <a:pt x="453" y="492"/>
                    <a:pt x="453" y="491"/>
                  </a:cubicBezTo>
                  <a:cubicBezTo>
                    <a:pt x="453" y="491"/>
                    <a:pt x="454" y="491"/>
                    <a:pt x="454" y="491"/>
                  </a:cubicBezTo>
                  <a:cubicBezTo>
                    <a:pt x="454" y="491"/>
                    <a:pt x="455" y="490"/>
                    <a:pt x="456" y="491"/>
                  </a:cubicBezTo>
                  <a:cubicBezTo>
                    <a:pt x="455" y="492"/>
                    <a:pt x="455" y="491"/>
                    <a:pt x="454" y="492"/>
                  </a:cubicBezTo>
                  <a:close/>
                  <a:moveTo>
                    <a:pt x="462" y="491"/>
                  </a:moveTo>
                  <a:cubicBezTo>
                    <a:pt x="462" y="491"/>
                    <a:pt x="462" y="491"/>
                    <a:pt x="462" y="491"/>
                  </a:cubicBezTo>
                  <a:cubicBezTo>
                    <a:pt x="462" y="491"/>
                    <a:pt x="461" y="491"/>
                    <a:pt x="461" y="491"/>
                  </a:cubicBezTo>
                  <a:cubicBezTo>
                    <a:pt x="461" y="491"/>
                    <a:pt x="460" y="491"/>
                    <a:pt x="460" y="491"/>
                  </a:cubicBezTo>
                  <a:cubicBezTo>
                    <a:pt x="460" y="491"/>
                    <a:pt x="460" y="491"/>
                    <a:pt x="460" y="491"/>
                  </a:cubicBezTo>
                  <a:cubicBezTo>
                    <a:pt x="460" y="491"/>
                    <a:pt x="460" y="491"/>
                    <a:pt x="460" y="491"/>
                  </a:cubicBezTo>
                  <a:cubicBezTo>
                    <a:pt x="459" y="491"/>
                    <a:pt x="459" y="491"/>
                    <a:pt x="459" y="491"/>
                  </a:cubicBezTo>
                  <a:cubicBezTo>
                    <a:pt x="458" y="491"/>
                    <a:pt x="458" y="491"/>
                    <a:pt x="458" y="491"/>
                  </a:cubicBezTo>
                  <a:cubicBezTo>
                    <a:pt x="458" y="491"/>
                    <a:pt x="457" y="492"/>
                    <a:pt x="456" y="492"/>
                  </a:cubicBezTo>
                  <a:cubicBezTo>
                    <a:pt x="456" y="491"/>
                    <a:pt x="458" y="491"/>
                    <a:pt x="458" y="491"/>
                  </a:cubicBezTo>
                  <a:cubicBezTo>
                    <a:pt x="459" y="491"/>
                    <a:pt x="460" y="490"/>
                    <a:pt x="461" y="489"/>
                  </a:cubicBezTo>
                  <a:cubicBezTo>
                    <a:pt x="461" y="489"/>
                    <a:pt x="461" y="490"/>
                    <a:pt x="461" y="490"/>
                  </a:cubicBezTo>
                  <a:cubicBezTo>
                    <a:pt x="461" y="490"/>
                    <a:pt x="461" y="489"/>
                    <a:pt x="462" y="489"/>
                  </a:cubicBezTo>
                  <a:cubicBezTo>
                    <a:pt x="462" y="489"/>
                    <a:pt x="462" y="489"/>
                    <a:pt x="463" y="489"/>
                  </a:cubicBezTo>
                  <a:cubicBezTo>
                    <a:pt x="463" y="489"/>
                    <a:pt x="464" y="489"/>
                    <a:pt x="464" y="489"/>
                  </a:cubicBezTo>
                  <a:cubicBezTo>
                    <a:pt x="464" y="489"/>
                    <a:pt x="466" y="489"/>
                    <a:pt x="467" y="490"/>
                  </a:cubicBezTo>
                  <a:cubicBezTo>
                    <a:pt x="467" y="490"/>
                    <a:pt x="467" y="490"/>
                    <a:pt x="467" y="490"/>
                  </a:cubicBezTo>
                  <a:cubicBezTo>
                    <a:pt x="466" y="490"/>
                    <a:pt x="465" y="490"/>
                    <a:pt x="464" y="490"/>
                  </a:cubicBezTo>
                  <a:cubicBezTo>
                    <a:pt x="464" y="490"/>
                    <a:pt x="464" y="490"/>
                    <a:pt x="463" y="490"/>
                  </a:cubicBezTo>
                  <a:cubicBezTo>
                    <a:pt x="463" y="490"/>
                    <a:pt x="463" y="490"/>
                    <a:pt x="462" y="491"/>
                  </a:cubicBezTo>
                  <a:close/>
                  <a:moveTo>
                    <a:pt x="464" y="577"/>
                  </a:moveTo>
                  <a:cubicBezTo>
                    <a:pt x="464" y="577"/>
                    <a:pt x="462" y="550"/>
                    <a:pt x="483" y="543"/>
                  </a:cubicBezTo>
                  <a:cubicBezTo>
                    <a:pt x="489" y="541"/>
                    <a:pt x="495" y="545"/>
                    <a:pt x="495" y="545"/>
                  </a:cubicBezTo>
                  <a:cubicBezTo>
                    <a:pt x="482" y="544"/>
                    <a:pt x="474" y="560"/>
                    <a:pt x="474" y="560"/>
                  </a:cubicBezTo>
                  <a:cubicBezTo>
                    <a:pt x="461" y="588"/>
                    <a:pt x="493" y="636"/>
                    <a:pt x="546" y="643"/>
                  </a:cubicBezTo>
                  <a:cubicBezTo>
                    <a:pt x="546" y="643"/>
                    <a:pt x="471" y="637"/>
                    <a:pt x="464" y="577"/>
                  </a:cubicBezTo>
                  <a:close/>
                  <a:moveTo>
                    <a:pt x="337" y="674"/>
                  </a:moveTo>
                  <a:cubicBezTo>
                    <a:pt x="336" y="673"/>
                    <a:pt x="335" y="672"/>
                    <a:pt x="336" y="671"/>
                  </a:cubicBezTo>
                  <a:cubicBezTo>
                    <a:pt x="338" y="672"/>
                    <a:pt x="336" y="672"/>
                    <a:pt x="337" y="674"/>
                  </a:cubicBezTo>
                  <a:close/>
                  <a:moveTo>
                    <a:pt x="341" y="672"/>
                  </a:moveTo>
                  <a:cubicBezTo>
                    <a:pt x="341" y="673"/>
                    <a:pt x="341" y="674"/>
                    <a:pt x="341" y="675"/>
                  </a:cubicBezTo>
                  <a:cubicBezTo>
                    <a:pt x="341" y="676"/>
                    <a:pt x="341" y="677"/>
                    <a:pt x="340" y="677"/>
                  </a:cubicBezTo>
                  <a:cubicBezTo>
                    <a:pt x="339" y="676"/>
                    <a:pt x="340" y="678"/>
                    <a:pt x="339" y="678"/>
                  </a:cubicBezTo>
                  <a:cubicBezTo>
                    <a:pt x="337" y="677"/>
                    <a:pt x="340" y="676"/>
                    <a:pt x="339" y="675"/>
                  </a:cubicBezTo>
                  <a:cubicBezTo>
                    <a:pt x="339" y="675"/>
                    <a:pt x="340" y="675"/>
                    <a:pt x="340" y="674"/>
                  </a:cubicBezTo>
                  <a:cubicBezTo>
                    <a:pt x="340" y="674"/>
                    <a:pt x="339" y="674"/>
                    <a:pt x="339" y="674"/>
                  </a:cubicBezTo>
                  <a:cubicBezTo>
                    <a:pt x="339" y="673"/>
                    <a:pt x="340" y="673"/>
                    <a:pt x="340" y="673"/>
                  </a:cubicBezTo>
                  <a:cubicBezTo>
                    <a:pt x="340" y="672"/>
                    <a:pt x="340" y="671"/>
                    <a:pt x="341" y="671"/>
                  </a:cubicBezTo>
                  <a:cubicBezTo>
                    <a:pt x="342" y="671"/>
                    <a:pt x="342" y="671"/>
                    <a:pt x="342" y="671"/>
                  </a:cubicBezTo>
                  <a:cubicBezTo>
                    <a:pt x="342" y="672"/>
                    <a:pt x="342" y="672"/>
                    <a:pt x="341" y="672"/>
                  </a:cubicBezTo>
                  <a:close/>
                  <a:moveTo>
                    <a:pt x="344" y="659"/>
                  </a:moveTo>
                  <a:cubicBezTo>
                    <a:pt x="342" y="659"/>
                    <a:pt x="342" y="661"/>
                    <a:pt x="341" y="661"/>
                  </a:cubicBezTo>
                  <a:cubicBezTo>
                    <a:pt x="340" y="662"/>
                    <a:pt x="342" y="662"/>
                    <a:pt x="342" y="663"/>
                  </a:cubicBezTo>
                  <a:cubicBezTo>
                    <a:pt x="342" y="663"/>
                    <a:pt x="342" y="663"/>
                    <a:pt x="342" y="664"/>
                  </a:cubicBezTo>
                  <a:cubicBezTo>
                    <a:pt x="341" y="664"/>
                    <a:pt x="341" y="665"/>
                    <a:pt x="340" y="666"/>
                  </a:cubicBezTo>
                  <a:cubicBezTo>
                    <a:pt x="341" y="667"/>
                    <a:pt x="342" y="666"/>
                    <a:pt x="342" y="666"/>
                  </a:cubicBezTo>
                  <a:cubicBezTo>
                    <a:pt x="343" y="666"/>
                    <a:pt x="343" y="665"/>
                    <a:pt x="344" y="665"/>
                  </a:cubicBezTo>
                  <a:cubicBezTo>
                    <a:pt x="344" y="666"/>
                    <a:pt x="345" y="667"/>
                    <a:pt x="343" y="666"/>
                  </a:cubicBezTo>
                  <a:cubicBezTo>
                    <a:pt x="343" y="667"/>
                    <a:pt x="344" y="667"/>
                    <a:pt x="343" y="668"/>
                  </a:cubicBezTo>
                  <a:cubicBezTo>
                    <a:pt x="342" y="668"/>
                    <a:pt x="342" y="668"/>
                    <a:pt x="341" y="667"/>
                  </a:cubicBezTo>
                  <a:cubicBezTo>
                    <a:pt x="340" y="667"/>
                    <a:pt x="340" y="668"/>
                    <a:pt x="340" y="669"/>
                  </a:cubicBezTo>
                  <a:cubicBezTo>
                    <a:pt x="340" y="669"/>
                    <a:pt x="339" y="669"/>
                    <a:pt x="339" y="669"/>
                  </a:cubicBezTo>
                  <a:cubicBezTo>
                    <a:pt x="338" y="670"/>
                    <a:pt x="339" y="670"/>
                    <a:pt x="338" y="671"/>
                  </a:cubicBezTo>
                  <a:cubicBezTo>
                    <a:pt x="337" y="671"/>
                    <a:pt x="337" y="669"/>
                    <a:pt x="336" y="670"/>
                  </a:cubicBezTo>
                  <a:cubicBezTo>
                    <a:pt x="335" y="670"/>
                    <a:pt x="336" y="669"/>
                    <a:pt x="336" y="669"/>
                  </a:cubicBezTo>
                  <a:cubicBezTo>
                    <a:pt x="336" y="668"/>
                    <a:pt x="336" y="668"/>
                    <a:pt x="337" y="667"/>
                  </a:cubicBezTo>
                  <a:cubicBezTo>
                    <a:pt x="337" y="666"/>
                    <a:pt x="336" y="667"/>
                    <a:pt x="334" y="667"/>
                  </a:cubicBezTo>
                  <a:cubicBezTo>
                    <a:pt x="336" y="666"/>
                    <a:pt x="339" y="664"/>
                    <a:pt x="338" y="662"/>
                  </a:cubicBezTo>
                  <a:cubicBezTo>
                    <a:pt x="339" y="661"/>
                    <a:pt x="340" y="661"/>
                    <a:pt x="341" y="660"/>
                  </a:cubicBezTo>
                  <a:cubicBezTo>
                    <a:pt x="342" y="659"/>
                    <a:pt x="341" y="658"/>
                    <a:pt x="342" y="658"/>
                  </a:cubicBezTo>
                  <a:cubicBezTo>
                    <a:pt x="342" y="658"/>
                    <a:pt x="342" y="657"/>
                    <a:pt x="342" y="657"/>
                  </a:cubicBezTo>
                  <a:cubicBezTo>
                    <a:pt x="343" y="657"/>
                    <a:pt x="342" y="656"/>
                    <a:pt x="343" y="656"/>
                  </a:cubicBezTo>
                  <a:cubicBezTo>
                    <a:pt x="344" y="655"/>
                    <a:pt x="344" y="656"/>
                    <a:pt x="345" y="656"/>
                  </a:cubicBezTo>
                  <a:cubicBezTo>
                    <a:pt x="345" y="658"/>
                    <a:pt x="344" y="658"/>
                    <a:pt x="344" y="659"/>
                  </a:cubicBezTo>
                  <a:close/>
                  <a:moveTo>
                    <a:pt x="596" y="666"/>
                  </a:moveTo>
                  <a:cubicBezTo>
                    <a:pt x="598" y="667"/>
                    <a:pt x="600" y="665"/>
                    <a:pt x="601" y="666"/>
                  </a:cubicBezTo>
                  <a:cubicBezTo>
                    <a:pt x="600" y="667"/>
                    <a:pt x="597" y="666"/>
                    <a:pt x="596" y="667"/>
                  </a:cubicBezTo>
                  <a:cubicBezTo>
                    <a:pt x="595" y="667"/>
                    <a:pt x="596" y="666"/>
                    <a:pt x="596" y="666"/>
                  </a:cubicBezTo>
                  <a:close/>
                  <a:moveTo>
                    <a:pt x="591" y="668"/>
                  </a:moveTo>
                  <a:cubicBezTo>
                    <a:pt x="591" y="669"/>
                    <a:pt x="590" y="669"/>
                    <a:pt x="590" y="669"/>
                  </a:cubicBezTo>
                  <a:cubicBezTo>
                    <a:pt x="589" y="669"/>
                    <a:pt x="590" y="668"/>
                    <a:pt x="591" y="668"/>
                  </a:cubicBezTo>
                  <a:close/>
                  <a:moveTo>
                    <a:pt x="560" y="664"/>
                  </a:moveTo>
                  <a:cubicBezTo>
                    <a:pt x="560" y="664"/>
                    <a:pt x="561" y="665"/>
                    <a:pt x="561" y="665"/>
                  </a:cubicBezTo>
                  <a:cubicBezTo>
                    <a:pt x="561" y="665"/>
                    <a:pt x="562" y="664"/>
                    <a:pt x="562" y="664"/>
                  </a:cubicBezTo>
                  <a:cubicBezTo>
                    <a:pt x="562" y="664"/>
                    <a:pt x="562" y="665"/>
                    <a:pt x="562" y="665"/>
                  </a:cubicBezTo>
                  <a:cubicBezTo>
                    <a:pt x="562" y="665"/>
                    <a:pt x="563" y="665"/>
                    <a:pt x="563" y="665"/>
                  </a:cubicBezTo>
                  <a:cubicBezTo>
                    <a:pt x="563" y="665"/>
                    <a:pt x="564" y="665"/>
                    <a:pt x="564" y="665"/>
                  </a:cubicBezTo>
                  <a:cubicBezTo>
                    <a:pt x="565" y="665"/>
                    <a:pt x="565" y="665"/>
                    <a:pt x="566" y="665"/>
                  </a:cubicBezTo>
                  <a:cubicBezTo>
                    <a:pt x="566" y="665"/>
                    <a:pt x="567" y="665"/>
                    <a:pt x="567" y="666"/>
                  </a:cubicBezTo>
                  <a:cubicBezTo>
                    <a:pt x="568" y="666"/>
                    <a:pt x="568" y="665"/>
                    <a:pt x="569" y="665"/>
                  </a:cubicBezTo>
                  <a:cubicBezTo>
                    <a:pt x="569" y="665"/>
                    <a:pt x="570" y="665"/>
                    <a:pt x="570" y="665"/>
                  </a:cubicBezTo>
                  <a:cubicBezTo>
                    <a:pt x="570" y="665"/>
                    <a:pt x="570" y="665"/>
                    <a:pt x="570" y="665"/>
                  </a:cubicBezTo>
                  <a:cubicBezTo>
                    <a:pt x="570" y="665"/>
                    <a:pt x="570" y="665"/>
                    <a:pt x="570" y="665"/>
                  </a:cubicBezTo>
                  <a:cubicBezTo>
                    <a:pt x="571" y="666"/>
                    <a:pt x="571" y="666"/>
                    <a:pt x="571" y="666"/>
                  </a:cubicBezTo>
                  <a:cubicBezTo>
                    <a:pt x="572" y="666"/>
                    <a:pt x="571" y="666"/>
                    <a:pt x="572" y="665"/>
                  </a:cubicBezTo>
                  <a:cubicBezTo>
                    <a:pt x="572" y="665"/>
                    <a:pt x="572" y="665"/>
                    <a:pt x="572" y="665"/>
                  </a:cubicBezTo>
                  <a:cubicBezTo>
                    <a:pt x="572" y="665"/>
                    <a:pt x="572" y="665"/>
                    <a:pt x="572" y="665"/>
                  </a:cubicBezTo>
                  <a:cubicBezTo>
                    <a:pt x="572" y="664"/>
                    <a:pt x="572" y="664"/>
                    <a:pt x="573" y="664"/>
                  </a:cubicBezTo>
                  <a:cubicBezTo>
                    <a:pt x="573" y="664"/>
                    <a:pt x="573" y="664"/>
                    <a:pt x="573" y="664"/>
                  </a:cubicBezTo>
                  <a:cubicBezTo>
                    <a:pt x="574" y="664"/>
                    <a:pt x="576" y="664"/>
                    <a:pt x="577" y="664"/>
                  </a:cubicBezTo>
                  <a:cubicBezTo>
                    <a:pt x="577" y="664"/>
                    <a:pt x="577" y="664"/>
                    <a:pt x="577" y="664"/>
                  </a:cubicBezTo>
                  <a:cubicBezTo>
                    <a:pt x="577" y="664"/>
                    <a:pt x="577" y="664"/>
                    <a:pt x="577" y="664"/>
                  </a:cubicBezTo>
                  <a:cubicBezTo>
                    <a:pt x="578" y="664"/>
                    <a:pt x="578" y="664"/>
                    <a:pt x="579" y="664"/>
                  </a:cubicBezTo>
                  <a:cubicBezTo>
                    <a:pt x="580" y="664"/>
                    <a:pt x="580" y="664"/>
                    <a:pt x="580" y="665"/>
                  </a:cubicBezTo>
                  <a:cubicBezTo>
                    <a:pt x="580" y="665"/>
                    <a:pt x="580" y="666"/>
                    <a:pt x="579" y="665"/>
                  </a:cubicBezTo>
                  <a:cubicBezTo>
                    <a:pt x="579" y="665"/>
                    <a:pt x="579" y="665"/>
                    <a:pt x="579" y="665"/>
                  </a:cubicBezTo>
                  <a:cubicBezTo>
                    <a:pt x="578" y="666"/>
                    <a:pt x="579" y="665"/>
                    <a:pt x="578" y="665"/>
                  </a:cubicBezTo>
                  <a:cubicBezTo>
                    <a:pt x="578" y="665"/>
                    <a:pt x="577" y="665"/>
                    <a:pt x="577" y="665"/>
                  </a:cubicBezTo>
                  <a:cubicBezTo>
                    <a:pt x="577" y="665"/>
                    <a:pt x="577" y="665"/>
                    <a:pt x="576" y="665"/>
                  </a:cubicBezTo>
                  <a:cubicBezTo>
                    <a:pt x="576" y="665"/>
                    <a:pt x="575" y="665"/>
                    <a:pt x="575" y="665"/>
                  </a:cubicBezTo>
                  <a:cubicBezTo>
                    <a:pt x="575" y="665"/>
                    <a:pt x="574" y="665"/>
                    <a:pt x="574" y="665"/>
                  </a:cubicBezTo>
                  <a:cubicBezTo>
                    <a:pt x="573" y="665"/>
                    <a:pt x="573" y="665"/>
                    <a:pt x="572" y="665"/>
                  </a:cubicBezTo>
                  <a:cubicBezTo>
                    <a:pt x="572" y="665"/>
                    <a:pt x="572" y="665"/>
                    <a:pt x="573" y="665"/>
                  </a:cubicBezTo>
                  <a:cubicBezTo>
                    <a:pt x="573" y="665"/>
                    <a:pt x="573" y="666"/>
                    <a:pt x="573" y="666"/>
                  </a:cubicBezTo>
                  <a:cubicBezTo>
                    <a:pt x="573" y="666"/>
                    <a:pt x="573" y="666"/>
                    <a:pt x="573" y="666"/>
                  </a:cubicBezTo>
                  <a:cubicBezTo>
                    <a:pt x="572" y="666"/>
                    <a:pt x="572" y="667"/>
                    <a:pt x="572" y="667"/>
                  </a:cubicBezTo>
                  <a:cubicBezTo>
                    <a:pt x="572" y="667"/>
                    <a:pt x="572" y="667"/>
                    <a:pt x="571" y="667"/>
                  </a:cubicBezTo>
                  <a:cubicBezTo>
                    <a:pt x="571" y="667"/>
                    <a:pt x="571" y="667"/>
                    <a:pt x="571" y="667"/>
                  </a:cubicBezTo>
                  <a:cubicBezTo>
                    <a:pt x="571" y="666"/>
                    <a:pt x="571" y="666"/>
                    <a:pt x="571" y="666"/>
                  </a:cubicBezTo>
                  <a:cubicBezTo>
                    <a:pt x="570" y="666"/>
                    <a:pt x="570" y="667"/>
                    <a:pt x="570" y="667"/>
                  </a:cubicBezTo>
                  <a:cubicBezTo>
                    <a:pt x="569" y="667"/>
                    <a:pt x="569" y="666"/>
                    <a:pt x="568" y="666"/>
                  </a:cubicBezTo>
                  <a:cubicBezTo>
                    <a:pt x="568" y="666"/>
                    <a:pt x="568" y="666"/>
                    <a:pt x="567" y="666"/>
                  </a:cubicBezTo>
                  <a:cubicBezTo>
                    <a:pt x="567" y="666"/>
                    <a:pt x="567" y="666"/>
                    <a:pt x="567" y="666"/>
                  </a:cubicBezTo>
                  <a:cubicBezTo>
                    <a:pt x="566" y="666"/>
                    <a:pt x="566" y="666"/>
                    <a:pt x="566" y="666"/>
                  </a:cubicBezTo>
                  <a:cubicBezTo>
                    <a:pt x="565" y="666"/>
                    <a:pt x="565" y="666"/>
                    <a:pt x="565" y="666"/>
                  </a:cubicBezTo>
                  <a:cubicBezTo>
                    <a:pt x="565" y="666"/>
                    <a:pt x="565" y="666"/>
                    <a:pt x="565" y="666"/>
                  </a:cubicBezTo>
                  <a:cubicBezTo>
                    <a:pt x="564" y="666"/>
                    <a:pt x="564" y="666"/>
                    <a:pt x="564" y="666"/>
                  </a:cubicBezTo>
                  <a:cubicBezTo>
                    <a:pt x="564" y="666"/>
                    <a:pt x="564" y="666"/>
                    <a:pt x="563" y="666"/>
                  </a:cubicBezTo>
                  <a:cubicBezTo>
                    <a:pt x="563" y="666"/>
                    <a:pt x="563" y="666"/>
                    <a:pt x="563" y="666"/>
                  </a:cubicBezTo>
                  <a:cubicBezTo>
                    <a:pt x="563" y="666"/>
                    <a:pt x="563" y="665"/>
                    <a:pt x="563" y="666"/>
                  </a:cubicBezTo>
                  <a:cubicBezTo>
                    <a:pt x="563" y="666"/>
                    <a:pt x="562" y="666"/>
                    <a:pt x="562" y="666"/>
                  </a:cubicBezTo>
                  <a:cubicBezTo>
                    <a:pt x="562" y="666"/>
                    <a:pt x="562" y="665"/>
                    <a:pt x="562" y="665"/>
                  </a:cubicBezTo>
                  <a:cubicBezTo>
                    <a:pt x="562" y="665"/>
                    <a:pt x="561" y="665"/>
                    <a:pt x="560" y="665"/>
                  </a:cubicBezTo>
                  <a:cubicBezTo>
                    <a:pt x="560" y="665"/>
                    <a:pt x="560" y="665"/>
                    <a:pt x="560" y="665"/>
                  </a:cubicBezTo>
                  <a:cubicBezTo>
                    <a:pt x="560" y="665"/>
                    <a:pt x="560" y="665"/>
                    <a:pt x="559" y="665"/>
                  </a:cubicBezTo>
                  <a:cubicBezTo>
                    <a:pt x="559" y="665"/>
                    <a:pt x="559" y="664"/>
                    <a:pt x="560" y="664"/>
                  </a:cubicBezTo>
                  <a:close/>
                  <a:moveTo>
                    <a:pt x="412" y="644"/>
                  </a:moveTo>
                  <a:cubicBezTo>
                    <a:pt x="411" y="645"/>
                    <a:pt x="410" y="645"/>
                    <a:pt x="410" y="646"/>
                  </a:cubicBezTo>
                  <a:cubicBezTo>
                    <a:pt x="409" y="646"/>
                    <a:pt x="409" y="646"/>
                    <a:pt x="408" y="646"/>
                  </a:cubicBezTo>
                  <a:cubicBezTo>
                    <a:pt x="406" y="646"/>
                    <a:pt x="407" y="646"/>
                    <a:pt x="405" y="646"/>
                  </a:cubicBezTo>
                  <a:cubicBezTo>
                    <a:pt x="405" y="646"/>
                    <a:pt x="404" y="645"/>
                    <a:pt x="404" y="644"/>
                  </a:cubicBezTo>
                  <a:cubicBezTo>
                    <a:pt x="406" y="644"/>
                    <a:pt x="406" y="645"/>
                    <a:pt x="407" y="645"/>
                  </a:cubicBezTo>
                  <a:cubicBezTo>
                    <a:pt x="409" y="645"/>
                    <a:pt x="410" y="645"/>
                    <a:pt x="411" y="644"/>
                  </a:cubicBezTo>
                  <a:cubicBezTo>
                    <a:pt x="411" y="644"/>
                    <a:pt x="411" y="644"/>
                    <a:pt x="412" y="644"/>
                  </a:cubicBezTo>
                  <a:close/>
                  <a:moveTo>
                    <a:pt x="397" y="640"/>
                  </a:moveTo>
                  <a:cubicBezTo>
                    <a:pt x="398" y="640"/>
                    <a:pt x="398" y="640"/>
                    <a:pt x="398" y="641"/>
                  </a:cubicBezTo>
                  <a:cubicBezTo>
                    <a:pt x="398" y="642"/>
                    <a:pt x="399" y="642"/>
                    <a:pt x="398" y="642"/>
                  </a:cubicBezTo>
                  <a:cubicBezTo>
                    <a:pt x="400" y="643"/>
                    <a:pt x="400" y="641"/>
                    <a:pt x="401" y="641"/>
                  </a:cubicBezTo>
                  <a:cubicBezTo>
                    <a:pt x="402" y="641"/>
                    <a:pt x="401" y="641"/>
                    <a:pt x="402" y="642"/>
                  </a:cubicBezTo>
                  <a:cubicBezTo>
                    <a:pt x="402" y="642"/>
                    <a:pt x="402" y="642"/>
                    <a:pt x="403" y="642"/>
                  </a:cubicBezTo>
                  <a:cubicBezTo>
                    <a:pt x="403" y="642"/>
                    <a:pt x="404" y="642"/>
                    <a:pt x="404" y="642"/>
                  </a:cubicBezTo>
                  <a:cubicBezTo>
                    <a:pt x="404" y="642"/>
                    <a:pt x="404" y="642"/>
                    <a:pt x="405" y="642"/>
                  </a:cubicBezTo>
                  <a:cubicBezTo>
                    <a:pt x="406" y="642"/>
                    <a:pt x="407" y="642"/>
                    <a:pt x="409" y="643"/>
                  </a:cubicBezTo>
                  <a:cubicBezTo>
                    <a:pt x="408" y="644"/>
                    <a:pt x="405" y="642"/>
                    <a:pt x="404" y="644"/>
                  </a:cubicBezTo>
                  <a:cubicBezTo>
                    <a:pt x="404" y="644"/>
                    <a:pt x="404" y="643"/>
                    <a:pt x="403" y="643"/>
                  </a:cubicBezTo>
                  <a:cubicBezTo>
                    <a:pt x="403" y="643"/>
                    <a:pt x="402" y="643"/>
                    <a:pt x="402" y="643"/>
                  </a:cubicBezTo>
                  <a:cubicBezTo>
                    <a:pt x="402" y="643"/>
                    <a:pt x="401" y="644"/>
                    <a:pt x="401" y="644"/>
                  </a:cubicBezTo>
                  <a:cubicBezTo>
                    <a:pt x="400" y="644"/>
                    <a:pt x="399" y="643"/>
                    <a:pt x="398" y="644"/>
                  </a:cubicBezTo>
                  <a:cubicBezTo>
                    <a:pt x="397" y="644"/>
                    <a:pt x="397" y="643"/>
                    <a:pt x="397" y="642"/>
                  </a:cubicBezTo>
                  <a:cubicBezTo>
                    <a:pt x="397" y="642"/>
                    <a:pt x="396" y="642"/>
                    <a:pt x="396" y="642"/>
                  </a:cubicBezTo>
                  <a:cubicBezTo>
                    <a:pt x="396" y="642"/>
                    <a:pt x="396" y="641"/>
                    <a:pt x="396" y="641"/>
                  </a:cubicBezTo>
                  <a:cubicBezTo>
                    <a:pt x="396" y="641"/>
                    <a:pt x="397" y="640"/>
                    <a:pt x="397" y="640"/>
                  </a:cubicBezTo>
                  <a:close/>
                  <a:moveTo>
                    <a:pt x="393" y="640"/>
                  </a:moveTo>
                  <a:cubicBezTo>
                    <a:pt x="394" y="640"/>
                    <a:pt x="394" y="641"/>
                    <a:pt x="393" y="643"/>
                  </a:cubicBezTo>
                  <a:cubicBezTo>
                    <a:pt x="393" y="643"/>
                    <a:pt x="394" y="644"/>
                    <a:pt x="393" y="644"/>
                  </a:cubicBezTo>
                  <a:cubicBezTo>
                    <a:pt x="392" y="643"/>
                    <a:pt x="392" y="644"/>
                    <a:pt x="390" y="644"/>
                  </a:cubicBezTo>
                  <a:cubicBezTo>
                    <a:pt x="391" y="643"/>
                    <a:pt x="392" y="642"/>
                    <a:pt x="392" y="641"/>
                  </a:cubicBezTo>
                  <a:cubicBezTo>
                    <a:pt x="393" y="641"/>
                    <a:pt x="392" y="641"/>
                    <a:pt x="392" y="641"/>
                  </a:cubicBezTo>
                  <a:cubicBezTo>
                    <a:pt x="392" y="640"/>
                    <a:pt x="393" y="640"/>
                    <a:pt x="393" y="640"/>
                  </a:cubicBezTo>
                  <a:close/>
                  <a:moveTo>
                    <a:pt x="392" y="640"/>
                  </a:moveTo>
                  <a:cubicBezTo>
                    <a:pt x="391" y="641"/>
                    <a:pt x="391" y="641"/>
                    <a:pt x="389" y="641"/>
                  </a:cubicBezTo>
                  <a:cubicBezTo>
                    <a:pt x="390" y="641"/>
                    <a:pt x="390" y="639"/>
                    <a:pt x="392" y="640"/>
                  </a:cubicBezTo>
                  <a:close/>
                  <a:moveTo>
                    <a:pt x="388" y="641"/>
                  </a:moveTo>
                  <a:cubicBezTo>
                    <a:pt x="388" y="642"/>
                    <a:pt x="387" y="641"/>
                    <a:pt x="387" y="642"/>
                  </a:cubicBezTo>
                  <a:cubicBezTo>
                    <a:pt x="386" y="641"/>
                    <a:pt x="387" y="640"/>
                    <a:pt x="388" y="641"/>
                  </a:cubicBezTo>
                  <a:close/>
                  <a:moveTo>
                    <a:pt x="364" y="650"/>
                  </a:moveTo>
                  <a:cubicBezTo>
                    <a:pt x="363" y="650"/>
                    <a:pt x="363" y="652"/>
                    <a:pt x="362" y="652"/>
                  </a:cubicBezTo>
                  <a:cubicBezTo>
                    <a:pt x="362" y="652"/>
                    <a:pt x="362" y="651"/>
                    <a:pt x="362" y="651"/>
                  </a:cubicBezTo>
                  <a:cubicBezTo>
                    <a:pt x="360" y="651"/>
                    <a:pt x="359" y="652"/>
                    <a:pt x="359" y="654"/>
                  </a:cubicBezTo>
                  <a:cubicBezTo>
                    <a:pt x="359" y="654"/>
                    <a:pt x="359" y="653"/>
                    <a:pt x="358" y="653"/>
                  </a:cubicBezTo>
                  <a:cubicBezTo>
                    <a:pt x="358" y="655"/>
                    <a:pt x="358" y="654"/>
                    <a:pt x="358" y="656"/>
                  </a:cubicBezTo>
                  <a:cubicBezTo>
                    <a:pt x="358" y="657"/>
                    <a:pt x="359" y="657"/>
                    <a:pt x="359" y="658"/>
                  </a:cubicBezTo>
                  <a:cubicBezTo>
                    <a:pt x="358" y="658"/>
                    <a:pt x="358" y="659"/>
                    <a:pt x="358" y="659"/>
                  </a:cubicBezTo>
                  <a:cubicBezTo>
                    <a:pt x="357" y="659"/>
                    <a:pt x="356" y="659"/>
                    <a:pt x="356" y="659"/>
                  </a:cubicBezTo>
                  <a:cubicBezTo>
                    <a:pt x="356" y="659"/>
                    <a:pt x="355" y="659"/>
                    <a:pt x="355" y="659"/>
                  </a:cubicBezTo>
                  <a:cubicBezTo>
                    <a:pt x="354" y="659"/>
                    <a:pt x="353" y="658"/>
                    <a:pt x="352" y="659"/>
                  </a:cubicBezTo>
                  <a:cubicBezTo>
                    <a:pt x="352" y="659"/>
                    <a:pt x="352" y="658"/>
                    <a:pt x="350" y="658"/>
                  </a:cubicBezTo>
                  <a:cubicBezTo>
                    <a:pt x="349" y="659"/>
                    <a:pt x="352" y="659"/>
                    <a:pt x="352" y="660"/>
                  </a:cubicBezTo>
                  <a:cubicBezTo>
                    <a:pt x="350" y="660"/>
                    <a:pt x="348" y="659"/>
                    <a:pt x="348" y="661"/>
                  </a:cubicBezTo>
                  <a:cubicBezTo>
                    <a:pt x="348" y="661"/>
                    <a:pt x="347" y="661"/>
                    <a:pt x="347" y="662"/>
                  </a:cubicBezTo>
                  <a:cubicBezTo>
                    <a:pt x="346" y="661"/>
                    <a:pt x="347" y="659"/>
                    <a:pt x="348" y="660"/>
                  </a:cubicBezTo>
                  <a:cubicBezTo>
                    <a:pt x="349" y="659"/>
                    <a:pt x="348" y="659"/>
                    <a:pt x="348" y="658"/>
                  </a:cubicBezTo>
                  <a:cubicBezTo>
                    <a:pt x="350" y="657"/>
                    <a:pt x="351" y="657"/>
                    <a:pt x="352" y="655"/>
                  </a:cubicBezTo>
                  <a:cubicBezTo>
                    <a:pt x="353" y="656"/>
                    <a:pt x="352" y="657"/>
                    <a:pt x="353" y="657"/>
                  </a:cubicBezTo>
                  <a:cubicBezTo>
                    <a:pt x="354" y="657"/>
                    <a:pt x="355" y="656"/>
                    <a:pt x="355" y="656"/>
                  </a:cubicBezTo>
                  <a:cubicBezTo>
                    <a:pt x="355" y="654"/>
                    <a:pt x="356" y="654"/>
                    <a:pt x="357" y="652"/>
                  </a:cubicBezTo>
                  <a:cubicBezTo>
                    <a:pt x="358" y="653"/>
                    <a:pt x="359" y="652"/>
                    <a:pt x="360" y="651"/>
                  </a:cubicBezTo>
                  <a:cubicBezTo>
                    <a:pt x="361" y="650"/>
                    <a:pt x="362" y="650"/>
                    <a:pt x="363" y="650"/>
                  </a:cubicBezTo>
                  <a:cubicBezTo>
                    <a:pt x="364" y="650"/>
                    <a:pt x="364" y="650"/>
                    <a:pt x="365" y="650"/>
                  </a:cubicBezTo>
                  <a:cubicBezTo>
                    <a:pt x="366" y="650"/>
                    <a:pt x="367" y="649"/>
                    <a:pt x="368" y="648"/>
                  </a:cubicBezTo>
                  <a:cubicBezTo>
                    <a:pt x="369" y="649"/>
                    <a:pt x="369" y="648"/>
                    <a:pt x="370" y="648"/>
                  </a:cubicBezTo>
                  <a:cubicBezTo>
                    <a:pt x="371" y="649"/>
                    <a:pt x="372" y="648"/>
                    <a:pt x="373" y="648"/>
                  </a:cubicBezTo>
                  <a:cubicBezTo>
                    <a:pt x="374" y="648"/>
                    <a:pt x="374" y="648"/>
                    <a:pt x="375" y="648"/>
                  </a:cubicBezTo>
                  <a:cubicBezTo>
                    <a:pt x="376" y="648"/>
                    <a:pt x="374" y="647"/>
                    <a:pt x="375" y="647"/>
                  </a:cubicBezTo>
                  <a:cubicBezTo>
                    <a:pt x="376" y="647"/>
                    <a:pt x="378" y="647"/>
                    <a:pt x="379" y="646"/>
                  </a:cubicBezTo>
                  <a:cubicBezTo>
                    <a:pt x="379" y="646"/>
                    <a:pt x="379" y="647"/>
                    <a:pt x="379" y="647"/>
                  </a:cubicBezTo>
                  <a:cubicBezTo>
                    <a:pt x="380" y="647"/>
                    <a:pt x="380" y="646"/>
                    <a:pt x="381" y="646"/>
                  </a:cubicBezTo>
                  <a:cubicBezTo>
                    <a:pt x="381" y="646"/>
                    <a:pt x="382" y="646"/>
                    <a:pt x="382" y="646"/>
                  </a:cubicBezTo>
                  <a:cubicBezTo>
                    <a:pt x="382" y="647"/>
                    <a:pt x="383" y="646"/>
                    <a:pt x="384" y="647"/>
                  </a:cubicBezTo>
                  <a:cubicBezTo>
                    <a:pt x="384" y="647"/>
                    <a:pt x="384" y="648"/>
                    <a:pt x="384" y="649"/>
                  </a:cubicBezTo>
                  <a:cubicBezTo>
                    <a:pt x="382" y="648"/>
                    <a:pt x="382" y="649"/>
                    <a:pt x="381" y="649"/>
                  </a:cubicBezTo>
                  <a:cubicBezTo>
                    <a:pt x="380" y="650"/>
                    <a:pt x="382" y="650"/>
                    <a:pt x="381" y="651"/>
                  </a:cubicBezTo>
                  <a:cubicBezTo>
                    <a:pt x="380" y="651"/>
                    <a:pt x="380" y="648"/>
                    <a:pt x="379" y="650"/>
                  </a:cubicBezTo>
                  <a:cubicBezTo>
                    <a:pt x="378" y="650"/>
                    <a:pt x="379" y="649"/>
                    <a:pt x="378" y="649"/>
                  </a:cubicBezTo>
                  <a:cubicBezTo>
                    <a:pt x="377" y="648"/>
                    <a:pt x="377" y="649"/>
                    <a:pt x="377" y="650"/>
                  </a:cubicBezTo>
                  <a:cubicBezTo>
                    <a:pt x="375" y="649"/>
                    <a:pt x="374" y="649"/>
                    <a:pt x="374" y="650"/>
                  </a:cubicBezTo>
                  <a:cubicBezTo>
                    <a:pt x="373" y="650"/>
                    <a:pt x="372" y="650"/>
                    <a:pt x="372" y="650"/>
                  </a:cubicBezTo>
                  <a:cubicBezTo>
                    <a:pt x="371" y="651"/>
                    <a:pt x="371" y="651"/>
                    <a:pt x="372" y="651"/>
                  </a:cubicBezTo>
                  <a:cubicBezTo>
                    <a:pt x="372" y="652"/>
                    <a:pt x="371" y="651"/>
                    <a:pt x="371" y="652"/>
                  </a:cubicBezTo>
                  <a:cubicBezTo>
                    <a:pt x="370" y="652"/>
                    <a:pt x="370" y="651"/>
                    <a:pt x="370" y="650"/>
                  </a:cubicBezTo>
                  <a:cubicBezTo>
                    <a:pt x="369" y="651"/>
                    <a:pt x="368" y="650"/>
                    <a:pt x="368" y="650"/>
                  </a:cubicBezTo>
                  <a:cubicBezTo>
                    <a:pt x="367" y="650"/>
                    <a:pt x="366" y="650"/>
                    <a:pt x="365" y="651"/>
                  </a:cubicBezTo>
                  <a:cubicBezTo>
                    <a:pt x="365" y="651"/>
                    <a:pt x="364" y="651"/>
                    <a:pt x="364" y="650"/>
                  </a:cubicBezTo>
                  <a:close/>
                  <a:moveTo>
                    <a:pt x="370" y="732"/>
                  </a:moveTo>
                  <a:cubicBezTo>
                    <a:pt x="370" y="732"/>
                    <a:pt x="334" y="663"/>
                    <a:pt x="447" y="667"/>
                  </a:cubicBezTo>
                  <a:cubicBezTo>
                    <a:pt x="467" y="668"/>
                    <a:pt x="495" y="674"/>
                    <a:pt x="515" y="678"/>
                  </a:cubicBezTo>
                  <a:cubicBezTo>
                    <a:pt x="351" y="655"/>
                    <a:pt x="369" y="723"/>
                    <a:pt x="370" y="732"/>
                  </a:cubicBezTo>
                  <a:close/>
                  <a:moveTo>
                    <a:pt x="586" y="673"/>
                  </a:moveTo>
                  <a:cubicBezTo>
                    <a:pt x="586" y="673"/>
                    <a:pt x="585" y="673"/>
                    <a:pt x="585" y="673"/>
                  </a:cubicBezTo>
                  <a:cubicBezTo>
                    <a:pt x="585" y="674"/>
                    <a:pt x="584" y="674"/>
                    <a:pt x="584" y="674"/>
                  </a:cubicBezTo>
                  <a:cubicBezTo>
                    <a:pt x="583" y="674"/>
                    <a:pt x="583" y="674"/>
                    <a:pt x="583" y="674"/>
                  </a:cubicBezTo>
                  <a:cubicBezTo>
                    <a:pt x="583" y="674"/>
                    <a:pt x="581" y="674"/>
                    <a:pt x="581" y="675"/>
                  </a:cubicBezTo>
                  <a:cubicBezTo>
                    <a:pt x="581" y="675"/>
                    <a:pt x="580" y="675"/>
                    <a:pt x="579" y="675"/>
                  </a:cubicBezTo>
                  <a:cubicBezTo>
                    <a:pt x="578" y="675"/>
                    <a:pt x="578" y="675"/>
                    <a:pt x="577" y="675"/>
                  </a:cubicBezTo>
                  <a:cubicBezTo>
                    <a:pt x="577" y="675"/>
                    <a:pt x="577" y="675"/>
                    <a:pt x="577" y="676"/>
                  </a:cubicBezTo>
                  <a:cubicBezTo>
                    <a:pt x="576" y="676"/>
                    <a:pt x="576" y="676"/>
                    <a:pt x="575" y="676"/>
                  </a:cubicBezTo>
                  <a:cubicBezTo>
                    <a:pt x="575" y="676"/>
                    <a:pt x="575" y="676"/>
                    <a:pt x="574" y="676"/>
                  </a:cubicBezTo>
                  <a:cubicBezTo>
                    <a:pt x="574" y="676"/>
                    <a:pt x="573" y="676"/>
                    <a:pt x="572" y="676"/>
                  </a:cubicBezTo>
                  <a:cubicBezTo>
                    <a:pt x="571" y="677"/>
                    <a:pt x="570" y="677"/>
                    <a:pt x="570" y="677"/>
                  </a:cubicBezTo>
                  <a:cubicBezTo>
                    <a:pt x="570" y="677"/>
                    <a:pt x="570" y="677"/>
                    <a:pt x="570" y="677"/>
                  </a:cubicBezTo>
                  <a:cubicBezTo>
                    <a:pt x="571" y="677"/>
                    <a:pt x="572" y="677"/>
                    <a:pt x="573" y="678"/>
                  </a:cubicBezTo>
                  <a:cubicBezTo>
                    <a:pt x="572" y="679"/>
                    <a:pt x="571" y="680"/>
                    <a:pt x="570" y="679"/>
                  </a:cubicBezTo>
                  <a:cubicBezTo>
                    <a:pt x="570" y="678"/>
                    <a:pt x="569" y="678"/>
                    <a:pt x="569" y="679"/>
                  </a:cubicBezTo>
                  <a:cubicBezTo>
                    <a:pt x="568" y="680"/>
                    <a:pt x="569" y="679"/>
                    <a:pt x="566" y="679"/>
                  </a:cubicBezTo>
                  <a:cubicBezTo>
                    <a:pt x="566" y="679"/>
                    <a:pt x="566" y="679"/>
                    <a:pt x="565" y="679"/>
                  </a:cubicBezTo>
                  <a:cubicBezTo>
                    <a:pt x="565" y="679"/>
                    <a:pt x="564" y="679"/>
                    <a:pt x="563" y="679"/>
                  </a:cubicBezTo>
                  <a:cubicBezTo>
                    <a:pt x="562" y="679"/>
                    <a:pt x="561" y="679"/>
                    <a:pt x="559" y="679"/>
                  </a:cubicBezTo>
                  <a:cubicBezTo>
                    <a:pt x="559" y="678"/>
                    <a:pt x="558" y="678"/>
                    <a:pt x="557" y="678"/>
                  </a:cubicBezTo>
                  <a:cubicBezTo>
                    <a:pt x="556" y="678"/>
                    <a:pt x="555" y="678"/>
                    <a:pt x="554" y="678"/>
                  </a:cubicBezTo>
                  <a:cubicBezTo>
                    <a:pt x="554" y="678"/>
                    <a:pt x="554" y="679"/>
                    <a:pt x="554" y="679"/>
                  </a:cubicBezTo>
                  <a:cubicBezTo>
                    <a:pt x="554" y="679"/>
                    <a:pt x="554" y="679"/>
                    <a:pt x="555" y="679"/>
                  </a:cubicBezTo>
                  <a:cubicBezTo>
                    <a:pt x="555" y="679"/>
                    <a:pt x="555" y="680"/>
                    <a:pt x="554" y="680"/>
                  </a:cubicBezTo>
                  <a:cubicBezTo>
                    <a:pt x="555" y="680"/>
                    <a:pt x="556" y="681"/>
                    <a:pt x="555" y="681"/>
                  </a:cubicBezTo>
                  <a:cubicBezTo>
                    <a:pt x="555" y="681"/>
                    <a:pt x="554" y="682"/>
                    <a:pt x="554" y="682"/>
                  </a:cubicBezTo>
                  <a:cubicBezTo>
                    <a:pt x="554" y="681"/>
                    <a:pt x="554" y="683"/>
                    <a:pt x="553" y="683"/>
                  </a:cubicBezTo>
                  <a:cubicBezTo>
                    <a:pt x="553" y="683"/>
                    <a:pt x="552" y="683"/>
                    <a:pt x="551" y="683"/>
                  </a:cubicBezTo>
                  <a:cubicBezTo>
                    <a:pt x="551" y="683"/>
                    <a:pt x="551" y="683"/>
                    <a:pt x="550" y="683"/>
                  </a:cubicBezTo>
                  <a:cubicBezTo>
                    <a:pt x="550" y="683"/>
                    <a:pt x="550" y="682"/>
                    <a:pt x="550" y="682"/>
                  </a:cubicBezTo>
                  <a:cubicBezTo>
                    <a:pt x="549" y="682"/>
                    <a:pt x="549" y="683"/>
                    <a:pt x="548" y="683"/>
                  </a:cubicBezTo>
                  <a:cubicBezTo>
                    <a:pt x="547" y="683"/>
                    <a:pt x="545" y="683"/>
                    <a:pt x="544" y="683"/>
                  </a:cubicBezTo>
                  <a:cubicBezTo>
                    <a:pt x="543" y="682"/>
                    <a:pt x="543" y="683"/>
                    <a:pt x="542" y="682"/>
                  </a:cubicBezTo>
                  <a:cubicBezTo>
                    <a:pt x="541" y="682"/>
                    <a:pt x="541" y="682"/>
                    <a:pt x="540" y="682"/>
                  </a:cubicBezTo>
                  <a:cubicBezTo>
                    <a:pt x="539" y="682"/>
                    <a:pt x="538" y="682"/>
                    <a:pt x="537" y="682"/>
                  </a:cubicBezTo>
                  <a:cubicBezTo>
                    <a:pt x="537" y="682"/>
                    <a:pt x="536" y="682"/>
                    <a:pt x="536" y="682"/>
                  </a:cubicBezTo>
                  <a:cubicBezTo>
                    <a:pt x="536" y="682"/>
                    <a:pt x="535" y="681"/>
                    <a:pt x="535" y="681"/>
                  </a:cubicBezTo>
                  <a:cubicBezTo>
                    <a:pt x="535" y="681"/>
                    <a:pt x="533" y="681"/>
                    <a:pt x="533" y="681"/>
                  </a:cubicBezTo>
                  <a:cubicBezTo>
                    <a:pt x="533" y="681"/>
                    <a:pt x="532" y="681"/>
                    <a:pt x="532" y="681"/>
                  </a:cubicBezTo>
                  <a:cubicBezTo>
                    <a:pt x="532" y="681"/>
                    <a:pt x="531" y="681"/>
                    <a:pt x="531" y="681"/>
                  </a:cubicBezTo>
                  <a:cubicBezTo>
                    <a:pt x="531" y="681"/>
                    <a:pt x="531" y="681"/>
                    <a:pt x="531" y="681"/>
                  </a:cubicBezTo>
                  <a:cubicBezTo>
                    <a:pt x="530" y="681"/>
                    <a:pt x="530" y="681"/>
                    <a:pt x="529" y="681"/>
                  </a:cubicBezTo>
                  <a:cubicBezTo>
                    <a:pt x="529" y="681"/>
                    <a:pt x="529" y="681"/>
                    <a:pt x="529" y="681"/>
                  </a:cubicBezTo>
                  <a:cubicBezTo>
                    <a:pt x="528" y="681"/>
                    <a:pt x="526" y="680"/>
                    <a:pt x="525" y="681"/>
                  </a:cubicBezTo>
                  <a:cubicBezTo>
                    <a:pt x="525" y="681"/>
                    <a:pt x="524" y="681"/>
                    <a:pt x="524" y="681"/>
                  </a:cubicBezTo>
                  <a:cubicBezTo>
                    <a:pt x="524" y="680"/>
                    <a:pt x="523" y="680"/>
                    <a:pt x="523" y="679"/>
                  </a:cubicBezTo>
                  <a:cubicBezTo>
                    <a:pt x="523" y="679"/>
                    <a:pt x="523" y="679"/>
                    <a:pt x="523" y="679"/>
                  </a:cubicBezTo>
                  <a:cubicBezTo>
                    <a:pt x="523" y="679"/>
                    <a:pt x="523" y="679"/>
                    <a:pt x="523" y="679"/>
                  </a:cubicBezTo>
                  <a:cubicBezTo>
                    <a:pt x="523" y="679"/>
                    <a:pt x="523" y="679"/>
                    <a:pt x="523" y="679"/>
                  </a:cubicBezTo>
                  <a:cubicBezTo>
                    <a:pt x="524" y="678"/>
                    <a:pt x="525" y="679"/>
                    <a:pt x="526" y="679"/>
                  </a:cubicBezTo>
                  <a:cubicBezTo>
                    <a:pt x="527" y="679"/>
                    <a:pt x="528" y="678"/>
                    <a:pt x="529" y="678"/>
                  </a:cubicBezTo>
                  <a:cubicBezTo>
                    <a:pt x="529" y="678"/>
                    <a:pt x="529" y="679"/>
                    <a:pt x="529" y="679"/>
                  </a:cubicBezTo>
                  <a:cubicBezTo>
                    <a:pt x="529" y="679"/>
                    <a:pt x="531" y="679"/>
                    <a:pt x="531" y="679"/>
                  </a:cubicBezTo>
                  <a:cubicBezTo>
                    <a:pt x="532" y="679"/>
                    <a:pt x="533" y="679"/>
                    <a:pt x="535" y="679"/>
                  </a:cubicBezTo>
                  <a:cubicBezTo>
                    <a:pt x="536" y="679"/>
                    <a:pt x="537" y="679"/>
                    <a:pt x="538" y="679"/>
                  </a:cubicBezTo>
                  <a:cubicBezTo>
                    <a:pt x="538" y="680"/>
                    <a:pt x="540" y="679"/>
                    <a:pt x="540" y="680"/>
                  </a:cubicBezTo>
                  <a:cubicBezTo>
                    <a:pt x="541" y="680"/>
                    <a:pt x="542" y="680"/>
                    <a:pt x="543" y="679"/>
                  </a:cubicBezTo>
                  <a:cubicBezTo>
                    <a:pt x="544" y="680"/>
                    <a:pt x="544" y="680"/>
                    <a:pt x="544" y="680"/>
                  </a:cubicBezTo>
                  <a:cubicBezTo>
                    <a:pt x="545" y="680"/>
                    <a:pt x="545" y="679"/>
                    <a:pt x="546" y="679"/>
                  </a:cubicBezTo>
                  <a:cubicBezTo>
                    <a:pt x="546" y="680"/>
                    <a:pt x="547" y="680"/>
                    <a:pt x="547" y="680"/>
                  </a:cubicBezTo>
                  <a:cubicBezTo>
                    <a:pt x="548" y="680"/>
                    <a:pt x="547" y="680"/>
                    <a:pt x="548" y="680"/>
                  </a:cubicBezTo>
                  <a:cubicBezTo>
                    <a:pt x="548" y="680"/>
                    <a:pt x="549" y="680"/>
                    <a:pt x="549" y="680"/>
                  </a:cubicBezTo>
                  <a:cubicBezTo>
                    <a:pt x="550" y="681"/>
                    <a:pt x="550" y="681"/>
                    <a:pt x="552" y="682"/>
                  </a:cubicBezTo>
                  <a:cubicBezTo>
                    <a:pt x="553" y="681"/>
                    <a:pt x="551" y="680"/>
                    <a:pt x="552" y="680"/>
                  </a:cubicBezTo>
                  <a:cubicBezTo>
                    <a:pt x="552" y="680"/>
                    <a:pt x="552" y="680"/>
                    <a:pt x="552" y="680"/>
                  </a:cubicBezTo>
                  <a:cubicBezTo>
                    <a:pt x="551" y="680"/>
                    <a:pt x="546" y="679"/>
                    <a:pt x="546" y="679"/>
                  </a:cubicBezTo>
                  <a:cubicBezTo>
                    <a:pt x="546" y="678"/>
                    <a:pt x="551" y="679"/>
                    <a:pt x="552" y="679"/>
                  </a:cubicBezTo>
                  <a:cubicBezTo>
                    <a:pt x="552" y="679"/>
                    <a:pt x="552" y="679"/>
                    <a:pt x="553" y="679"/>
                  </a:cubicBezTo>
                  <a:cubicBezTo>
                    <a:pt x="553" y="679"/>
                    <a:pt x="553" y="678"/>
                    <a:pt x="553" y="678"/>
                  </a:cubicBezTo>
                  <a:cubicBezTo>
                    <a:pt x="553" y="678"/>
                    <a:pt x="552" y="678"/>
                    <a:pt x="552" y="678"/>
                  </a:cubicBezTo>
                  <a:cubicBezTo>
                    <a:pt x="552" y="677"/>
                    <a:pt x="554" y="676"/>
                    <a:pt x="554" y="676"/>
                  </a:cubicBezTo>
                  <a:cubicBezTo>
                    <a:pt x="555" y="677"/>
                    <a:pt x="555" y="677"/>
                    <a:pt x="556" y="677"/>
                  </a:cubicBezTo>
                  <a:cubicBezTo>
                    <a:pt x="558" y="677"/>
                    <a:pt x="561" y="676"/>
                    <a:pt x="564" y="676"/>
                  </a:cubicBezTo>
                  <a:cubicBezTo>
                    <a:pt x="564" y="676"/>
                    <a:pt x="564" y="676"/>
                    <a:pt x="564" y="676"/>
                  </a:cubicBezTo>
                  <a:cubicBezTo>
                    <a:pt x="565" y="676"/>
                    <a:pt x="565" y="676"/>
                    <a:pt x="565" y="677"/>
                  </a:cubicBezTo>
                  <a:cubicBezTo>
                    <a:pt x="565" y="676"/>
                    <a:pt x="566" y="676"/>
                    <a:pt x="566" y="676"/>
                  </a:cubicBezTo>
                  <a:cubicBezTo>
                    <a:pt x="568" y="676"/>
                    <a:pt x="568" y="676"/>
                    <a:pt x="570" y="676"/>
                  </a:cubicBezTo>
                  <a:cubicBezTo>
                    <a:pt x="570" y="675"/>
                    <a:pt x="572" y="675"/>
                    <a:pt x="573" y="675"/>
                  </a:cubicBezTo>
                  <a:cubicBezTo>
                    <a:pt x="573" y="675"/>
                    <a:pt x="574" y="675"/>
                    <a:pt x="575" y="674"/>
                  </a:cubicBezTo>
                  <a:cubicBezTo>
                    <a:pt x="576" y="674"/>
                    <a:pt x="576" y="675"/>
                    <a:pt x="577" y="675"/>
                  </a:cubicBezTo>
                  <a:cubicBezTo>
                    <a:pt x="579" y="674"/>
                    <a:pt x="580" y="674"/>
                    <a:pt x="581" y="673"/>
                  </a:cubicBezTo>
                  <a:cubicBezTo>
                    <a:pt x="582" y="673"/>
                    <a:pt x="582" y="673"/>
                    <a:pt x="583" y="673"/>
                  </a:cubicBezTo>
                  <a:cubicBezTo>
                    <a:pt x="584" y="673"/>
                    <a:pt x="585" y="673"/>
                    <a:pt x="586" y="673"/>
                  </a:cubicBezTo>
                  <a:cubicBezTo>
                    <a:pt x="586" y="671"/>
                    <a:pt x="588" y="672"/>
                    <a:pt x="589" y="672"/>
                  </a:cubicBezTo>
                  <a:cubicBezTo>
                    <a:pt x="589" y="673"/>
                    <a:pt x="587" y="673"/>
                    <a:pt x="586" y="673"/>
                  </a:cubicBezTo>
                  <a:close/>
                  <a:moveTo>
                    <a:pt x="592" y="672"/>
                  </a:moveTo>
                  <a:cubicBezTo>
                    <a:pt x="590" y="672"/>
                    <a:pt x="590" y="672"/>
                    <a:pt x="590" y="672"/>
                  </a:cubicBezTo>
                  <a:cubicBezTo>
                    <a:pt x="591" y="672"/>
                    <a:pt x="591" y="672"/>
                    <a:pt x="591" y="672"/>
                  </a:cubicBezTo>
                  <a:cubicBezTo>
                    <a:pt x="592" y="672"/>
                    <a:pt x="592" y="672"/>
                    <a:pt x="592" y="672"/>
                  </a:cubicBezTo>
                  <a:close/>
                  <a:moveTo>
                    <a:pt x="593" y="671"/>
                  </a:moveTo>
                  <a:cubicBezTo>
                    <a:pt x="593" y="671"/>
                    <a:pt x="594" y="671"/>
                    <a:pt x="594" y="670"/>
                  </a:cubicBezTo>
                  <a:cubicBezTo>
                    <a:pt x="595" y="671"/>
                    <a:pt x="593" y="672"/>
                    <a:pt x="593" y="671"/>
                  </a:cubicBezTo>
                  <a:close/>
                  <a:moveTo>
                    <a:pt x="596" y="671"/>
                  </a:moveTo>
                  <a:cubicBezTo>
                    <a:pt x="597" y="670"/>
                    <a:pt x="599" y="669"/>
                    <a:pt x="601" y="669"/>
                  </a:cubicBezTo>
                  <a:cubicBezTo>
                    <a:pt x="599" y="670"/>
                    <a:pt x="598" y="670"/>
                    <a:pt x="596" y="671"/>
                  </a:cubicBezTo>
                  <a:close/>
                  <a:moveTo>
                    <a:pt x="600" y="668"/>
                  </a:moveTo>
                  <a:cubicBezTo>
                    <a:pt x="598" y="669"/>
                    <a:pt x="595" y="669"/>
                    <a:pt x="592" y="671"/>
                  </a:cubicBezTo>
                  <a:cubicBezTo>
                    <a:pt x="592" y="671"/>
                    <a:pt x="590" y="670"/>
                    <a:pt x="589" y="670"/>
                  </a:cubicBezTo>
                  <a:cubicBezTo>
                    <a:pt x="589" y="670"/>
                    <a:pt x="589" y="671"/>
                    <a:pt x="589" y="671"/>
                  </a:cubicBezTo>
                  <a:cubicBezTo>
                    <a:pt x="589" y="671"/>
                    <a:pt x="588" y="671"/>
                    <a:pt x="588" y="671"/>
                  </a:cubicBezTo>
                  <a:cubicBezTo>
                    <a:pt x="588" y="671"/>
                    <a:pt x="586" y="671"/>
                    <a:pt x="585" y="671"/>
                  </a:cubicBezTo>
                  <a:cubicBezTo>
                    <a:pt x="585" y="671"/>
                    <a:pt x="586" y="671"/>
                    <a:pt x="586" y="670"/>
                  </a:cubicBezTo>
                  <a:cubicBezTo>
                    <a:pt x="587" y="671"/>
                    <a:pt x="589" y="670"/>
                    <a:pt x="590" y="670"/>
                  </a:cubicBezTo>
                  <a:cubicBezTo>
                    <a:pt x="591" y="670"/>
                    <a:pt x="591" y="669"/>
                    <a:pt x="592" y="669"/>
                  </a:cubicBezTo>
                  <a:cubicBezTo>
                    <a:pt x="592" y="669"/>
                    <a:pt x="593" y="669"/>
                    <a:pt x="593" y="669"/>
                  </a:cubicBezTo>
                  <a:cubicBezTo>
                    <a:pt x="594" y="669"/>
                    <a:pt x="594" y="668"/>
                    <a:pt x="594" y="668"/>
                  </a:cubicBezTo>
                  <a:cubicBezTo>
                    <a:pt x="595" y="668"/>
                    <a:pt x="596" y="668"/>
                    <a:pt x="597" y="668"/>
                  </a:cubicBezTo>
                  <a:cubicBezTo>
                    <a:pt x="599" y="668"/>
                    <a:pt x="600" y="667"/>
                    <a:pt x="602" y="667"/>
                  </a:cubicBezTo>
                  <a:cubicBezTo>
                    <a:pt x="602" y="668"/>
                    <a:pt x="601" y="668"/>
                    <a:pt x="600" y="668"/>
                  </a:cubicBezTo>
                  <a:close/>
                  <a:moveTo>
                    <a:pt x="604" y="667"/>
                  </a:moveTo>
                  <a:cubicBezTo>
                    <a:pt x="605" y="664"/>
                    <a:pt x="609" y="666"/>
                    <a:pt x="609" y="665"/>
                  </a:cubicBezTo>
                  <a:cubicBezTo>
                    <a:pt x="611" y="667"/>
                    <a:pt x="604" y="667"/>
                    <a:pt x="604" y="667"/>
                  </a:cubicBezTo>
                  <a:close/>
                  <a:moveTo>
                    <a:pt x="617" y="662"/>
                  </a:moveTo>
                  <a:cubicBezTo>
                    <a:pt x="616" y="662"/>
                    <a:pt x="616" y="662"/>
                    <a:pt x="615" y="662"/>
                  </a:cubicBezTo>
                  <a:cubicBezTo>
                    <a:pt x="615" y="662"/>
                    <a:pt x="616" y="662"/>
                    <a:pt x="615" y="663"/>
                  </a:cubicBezTo>
                  <a:cubicBezTo>
                    <a:pt x="615" y="663"/>
                    <a:pt x="614" y="663"/>
                    <a:pt x="614" y="663"/>
                  </a:cubicBezTo>
                  <a:cubicBezTo>
                    <a:pt x="614" y="663"/>
                    <a:pt x="614" y="663"/>
                    <a:pt x="614" y="663"/>
                  </a:cubicBezTo>
                  <a:cubicBezTo>
                    <a:pt x="614" y="663"/>
                    <a:pt x="614" y="663"/>
                    <a:pt x="613" y="663"/>
                  </a:cubicBezTo>
                  <a:cubicBezTo>
                    <a:pt x="613" y="663"/>
                    <a:pt x="613" y="664"/>
                    <a:pt x="612" y="663"/>
                  </a:cubicBezTo>
                  <a:cubicBezTo>
                    <a:pt x="612" y="662"/>
                    <a:pt x="614" y="662"/>
                    <a:pt x="615" y="661"/>
                  </a:cubicBezTo>
                  <a:cubicBezTo>
                    <a:pt x="616" y="662"/>
                    <a:pt x="618" y="661"/>
                    <a:pt x="617" y="662"/>
                  </a:cubicBezTo>
                  <a:close/>
                  <a:moveTo>
                    <a:pt x="624" y="672"/>
                  </a:moveTo>
                  <a:cubicBezTo>
                    <a:pt x="625" y="672"/>
                    <a:pt x="625" y="671"/>
                    <a:pt x="626" y="672"/>
                  </a:cubicBezTo>
                  <a:cubicBezTo>
                    <a:pt x="625" y="672"/>
                    <a:pt x="625" y="673"/>
                    <a:pt x="624" y="672"/>
                  </a:cubicBezTo>
                  <a:close/>
                  <a:moveTo>
                    <a:pt x="627" y="671"/>
                  </a:moveTo>
                  <a:cubicBezTo>
                    <a:pt x="626" y="671"/>
                    <a:pt x="628" y="671"/>
                    <a:pt x="628" y="670"/>
                  </a:cubicBezTo>
                  <a:cubicBezTo>
                    <a:pt x="630" y="671"/>
                    <a:pt x="627" y="671"/>
                    <a:pt x="627" y="671"/>
                  </a:cubicBezTo>
                  <a:close/>
                  <a:moveTo>
                    <a:pt x="630" y="669"/>
                  </a:moveTo>
                  <a:cubicBezTo>
                    <a:pt x="630" y="669"/>
                    <a:pt x="630" y="669"/>
                    <a:pt x="631" y="669"/>
                  </a:cubicBezTo>
                  <a:cubicBezTo>
                    <a:pt x="632" y="669"/>
                    <a:pt x="632" y="667"/>
                    <a:pt x="633" y="668"/>
                  </a:cubicBezTo>
                  <a:cubicBezTo>
                    <a:pt x="632" y="668"/>
                    <a:pt x="632" y="670"/>
                    <a:pt x="630" y="669"/>
                  </a:cubicBezTo>
                  <a:close/>
                  <a:moveTo>
                    <a:pt x="633" y="653"/>
                  </a:moveTo>
                  <a:cubicBezTo>
                    <a:pt x="632" y="653"/>
                    <a:pt x="632" y="653"/>
                    <a:pt x="632" y="653"/>
                  </a:cubicBezTo>
                  <a:cubicBezTo>
                    <a:pt x="631" y="654"/>
                    <a:pt x="632" y="654"/>
                    <a:pt x="630" y="654"/>
                  </a:cubicBezTo>
                  <a:cubicBezTo>
                    <a:pt x="630" y="654"/>
                    <a:pt x="629" y="654"/>
                    <a:pt x="629" y="655"/>
                  </a:cubicBezTo>
                  <a:cubicBezTo>
                    <a:pt x="629" y="655"/>
                    <a:pt x="628" y="655"/>
                    <a:pt x="627" y="655"/>
                  </a:cubicBezTo>
                  <a:cubicBezTo>
                    <a:pt x="627" y="655"/>
                    <a:pt x="626" y="655"/>
                    <a:pt x="624" y="656"/>
                  </a:cubicBezTo>
                  <a:cubicBezTo>
                    <a:pt x="624" y="655"/>
                    <a:pt x="623" y="655"/>
                    <a:pt x="623" y="655"/>
                  </a:cubicBezTo>
                  <a:cubicBezTo>
                    <a:pt x="622" y="655"/>
                    <a:pt x="621" y="656"/>
                    <a:pt x="620" y="656"/>
                  </a:cubicBezTo>
                  <a:cubicBezTo>
                    <a:pt x="620" y="656"/>
                    <a:pt x="620" y="657"/>
                    <a:pt x="621" y="657"/>
                  </a:cubicBezTo>
                  <a:cubicBezTo>
                    <a:pt x="621" y="657"/>
                    <a:pt x="622" y="658"/>
                    <a:pt x="622" y="658"/>
                  </a:cubicBezTo>
                  <a:cubicBezTo>
                    <a:pt x="622" y="658"/>
                    <a:pt x="621" y="659"/>
                    <a:pt x="621" y="659"/>
                  </a:cubicBezTo>
                  <a:cubicBezTo>
                    <a:pt x="621" y="659"/>
                    <a:pt x="621" y="659"/>
                    <a:pt x="621" y="660"/>
                  </a:cubicBezTo>
                  <a:cubicBezTo>
                    <a:pt x="621" y="660"/>
                    <a:pt x="620" y="660"/>
                    <a:pt x="619" y="660"/>
                  </a:cubicBezTo>
                  <a:cubicBezTo>
                    <a:pt x="619" y="660"/>
                    <a:pt x="619" y="660"/>
                    <a:pt x="618" y="660"/>
                  </a:cubicBezTo>
                  <a:cubicBezTo>
                    <a:pt x="618" y="660"/>
                    <a:pt x="618" y="660"/>
                    <a:pt x="618" y="660"/>
                  </a:cubicBezTo>
                  <a:cubicBezTo>
                    <a:pt x="617" y="660"/>
                    <a:pt x="617" y="661"/>
                    <a:pt x="617" y="661"/>
                  </a:cubicBezTo>
                  <a:cubicBezTo>
                    <a:pt x="616" y="661"/>
                    <a:pt x="615" y="661"/>
                    <a:pt x="613" y="661"/>
                  </a:cubicBezTo>
                  <a:cubicBezTo>
                    <a:pt x="613" y="661"/>
                    <a:pt x="612" y="662"/>
                    <a:pt x="612" y="662"/>
                  </a:cubicBezTo>
                  <a:cubicBezTo>
                    <a:pt x="611" y="662"/>
                    <a:pt x="611" y="662"/>
                    <a:pt x="611" y="662"/>
                  </a:cubicBezTo>
                  <a:cubicBezTo>
                    <a:pt x="610" y="662"/>
                    <a:pt x="609" y="662"/>
                    <a:pt x="608" y="663"/>
                  </a:cubicBezTo>
                  <a:cubicBezTo>
                    <a:pt x="608" y="662"/>
                    <a:pt x="608" y="663"/>
                    <a:pt x="607" y="662"/>
                  </a:cubicBezTo>
                  <a:cubicBezTo>
                    <a:pt x="607" y="662"/>
                    <a:pt x="607" y="662"/>
                    <a:pt x="606" y="662"/>
                  </a:cubicBezTo>
                  <a:cubicBezTo>
                    <a:pt x="606" y="662"/>
                    <a:pt x="605" y="663"/>
                    <a:pt x="605" y="663"/>
                  </a:cubicBezTo>
                  <a:cubicBezTo>
                    <a:pt x="604" y="663"/>
                    <a:pt x="604" y="663"/>
                    <a:pt x="604" y="663"/>
                  </a:cubicBezTo>
                  <a:cubicBezTo>
                    <a:pt x="604" y="663"/>
                    <a:pt x="604" y="663"/>
                    <a:pt x="603" y="663"/>
                  </a:cubicBezTo>
                  <a:cubicBezTo>
                    <a:pt x="603" y="663"/>
                    <a:pt x="603" y="663"/>
                    <a:pt x="603" y="663"/>
                  </a:cubicBezTo>
                  <a:cubicBezTo>
                    <a:pt x="603" y="663"/>
                    <a:pt x="602" y="663"/>
                    <a:pt x="602" y="663"/>
                  </a:cubicBezTo>
                  <a:cubicBezTo>
                    <a:pt x="602" y="663"/>
                    <a:pt x="602" y="663"/>
                    <a:pt x="602" y="663"/>
                  </a:cubicBezTo>
                  <a:cubicBezTo>
                    <a:pt x="601" y="663"/>
                    <a:pt x="600" y="663"/>
                    <a:pt x="599" y="664"/>
                  </a:cubicBezTo>
                  <a:cubicBezTo>
                    <a:pt x="599" y="664"/>
                    <a:pt x="598" y="664"/>
                    <a:pt x="598" y="664"/>
                  </a:cubicBezTo>
                  <a:cubicBezTo>
                    <a:pt x="598" y="664"/>
                    <a:pt x="597" y="663"/>
                    <a:pt x="597" y="663"/>
                  </a:cubicBezTo>
                  <a:cubicBezTo>
                    <a:pt x="596" y="663"/>
                    <a:pt x="596" y="663"/>
                    <a:pt x="597" y="663"/>
                  </a:cubicBezTo>
                  <a:cubicBezTo>
                    <a:pt x="597" y="662"/>
                    <a:pt x="598" y="662"/>
                    <a:pt x="599" y="662"/>
                  </a:cubicBezTo>
                  <a:cubicBezTo>
                    <a:pt x="600" y="662"/>
                    <a:pt x="600" y="661"/>
                    <a:pt x="601" y="661"/>
                  </a:cubicBezTo>
                  <a:cubicBezTo>
                    <a:pt x="601" y="661"/>
                    <a:pt x="601" y="662"/>
                    <a:pt x="601" y="661"/>
                  </a:cubicBezTo>
                  <a:cubicBezTo>
                    <a:pt x="602" y="661"/>
                    <a:pt x="603" y="661"/>
                    <a:pt x="603" y="661"/>
                  </a:cubicBezTo>
                  <a:cubicBezTo>
                    <a:pt x="603" y="662"/>
                    <a:pt x="605" y="661"/>
                    <a:pt x="606" y="660"/>
                  </a:cubicBezTo>
                  <a:cubicBezTo>
                    <a:pt x="606" y="660"/>
                    <a:pt x="607" y="660"/>
                    <a:pt x="608" y="660"/>
                  </a:cubicBezTo>
                  <a:cubicBezTo>
                    <a:pt x="609" y="661"/>
                    <a:pt x="610" y="659"/>
                    <a:pt x="611" y="661"/>
                  </a:cubicBezTo>
                  <a:cubicBezTo>
                    <a:pt x="612" y="660"/>
                    <a:pt x="613" y="659"/>
                    <a:pt x="614" y="659"/>
                  </a:cubicBezTo>
                  <a:cubicBezTo>
                    <a:pt x="615" y="659"/>
                    <a:pt x="615" y="659"/>
                    <a:pt x="616" y="659"/>
                  </a:cubicBezTo>
                  <a:cubicBezTo>
                    <a:pt x="616" y="659"/>
                    <a:pt x="616" y="659"/>
                    <a:pt x="616" y="659"/>
                  </a:cubicBezTo>
                  <a:cubicBezTo>
                    <a:pt x="616" y="659"/>
                    <a:pt x="616" y="659"/>
                    <a:pt x="617" y="658"/>
                  </a:cubicBezTo>
                  <a:cubicBezTo>
                    <a:pt x="617" y="659"/>
                    <a:pt x="618" y="659"/>
                    <a:pt x="619" y="659"/>
                  </a:cubicBezTo>
                  <a:cubicBezTo>
                    <a:pt x="620" y="659"/>
                    <a:pt x="618" y="658"/>
                    <a:pt x="619" y="658"/>
                  </a:cubicBezTo>
                  <a:cubicBezTo>
                    <a:pt x="619" y="658"/>
                    <a:pt x="620" y="657"/>
                    <a:pt x="620" y="656"/>
                  </a:cubicBezTo>
                  <a:cubicBezTo>
                    <a:pt x="619" y="656"/>
                    <a:pt x="619" y="657"/>
                    <a:pt x="619" y="657"/>
                  </a:cubicBezTo>
                  <a:cubicBezTo>
                    <a:pt x="618" y="656"/>
                    <a:pt x="620" y="655"/>
                    <a:pt x="620" y="655"/>
                  </a:cubicBezTo>
                  <a:cubicBezTo>
                    <a:pt x="620" y="655"/>
                    <a:pt x="621" y="655"/>
                    <a:pt x="622" y="655"/>
                  </a:cubicBezTo>
                  <a:cubicBezTo>
                    <a:pt x="623" y="654"/>
                    <a:pt x="625" y="653"/>
                    <a:pt x="627" y="653"/>
                  </a:cubicBezTo>
                  <a:cubicBezTo>
                    <a:pt x="627" y="653"/>
                    <a:pt x="628" y="652"/>
                    <a:pt x="628" y="652"/>
                  </a:cubicBezTo>
                  <a:cubicBezTo>
                    <a:pt x="628" y="652"/>
                    <a:pt x="628" y="653"/>
                    <a:pt x="629" y="653"/>
                  </a:cubicBezTo>
                  <a:cubicBezTo>
                    <a:pt x="630" y="652"/>
                    <a:pt x="631" y="652"/>
                    <a:pt x="632" y="652"/>
                  </a:cubicBezTo>
                  <a:cubicBezTo>
                    <a:pt x="633" y="652"/>
                    <a:pt x="634" y="651"/>
                    <a:pt x="635" y="652"/>
                  </a:cubicBezTo>
                  <a:cubicBezTo>
                    <a:pt x="634" y="653"/>
                    <a:pt x="634" y="654"/>
                    <a:pt x="633" y="653"/>
                  </a:cubicBezTo>
                  <a:close/>
                  <a:moveTo>
                    <a:pt x="655" y="641"/>
                  </a:moveTo>
                  <a:cubicBezTo>
                    <a:pt x="655" y="641"/>
                    <a:pt x="655" y="641"/>
                    <a:pt x="654" y="641"/>
                  </a:cubicBezTo>
                  <a:cubicBezTo>
                    <a:pt x="654" y="641"/>
                    <a:pt x="654" y="641"/>
                    <a:pt x="654" y="641"/>
                  </a:cubicBezTo>
                  <a:cubicBezTo>
                    <a:pt x="655" y="641"/>
                    <a:pt x="656" y="640"/>
                    <a:pt x="656" y="640"/>
                  </a:cubicBezTo>
                  <a:cubicBezTo>
                    <a:pt x="656" y="641"/>
                    <a:pt x="656" y="641"/>
                    <a:pt x="655" y="641"/>
                  </a:cubicBezTo>
                  <a:close/>
                  <a:moveTo>
                    <a:pt x="660" y="639"/>
                  </a:moveTo>
                  <a:cubicBezTo>
                    <a:pt x="660" y="640"/>
                    <a:pt x="659" y="640"/>
                    <a:pt x="658" y="640"/>
                  </a:cubicBezTo>
                  <a:cubicBezTo>
                    <a:pt x="658" y="640"/>
                    <a:pt x="658" y="639"/>
                    <a:pt x="659" y="639"/>
                  </a:cubicBezTo>
                  <a:cubicBezTo>
                    <a:pt x="660" y="639"/>
                    <a:pt x="661" y="639"/>
                    <a:pt x="661" y="639"/>
                  </a:cubicBezTo>
                  <a:cubicBezTo>
                    <a:pt x="661" y="639"/>
                    <a:pt x="661" y="639"/>
                    <a:pt x="661" y="639"/>
                  </a:cubicBezTo>
                  <a:cubicBezTo>
                    <a:pt x="661" y="639"/>
                    <a:pt x="661" y="638"/>
                    <a:pt x="661" y="638"/>
                  </a:cubicBezTo>
                  <a:cubicBezTo>
                    <a:pt x="661" y="638"/>
                    <a:pt x="662" y="638"/>
                    <a:pt x="662" y="638"/>
                  </a:cubicBezTo>
                  <a:cubicBezTo>
                    <a:pt x="661" y="639"/>
                    <a:pt x="661" y="639"/>
                    <a:pt x="660" y="639"/>
                  </a:cubicBezTo>
                  <a:close/>
                  <a:moveTo>
                    <a:pt x="663" y="638"/>
                  </a:moveTo>
                  <a:cubicBezTo>
                    <a:pt x="663" y="638"/>
                    <a:pt x="663" y="638"/>
                    <a:pt x="663" y="638"/>
                  </a:cubicBezTo>
                  <a:cubicBezTo>
                    <a:pt x="663" y="638"/>
                    <a:pt x="663" y="638"/>
                    <a:pt x="663" y="638"/>
                  </a:cubicBezTo>
                  <a:close/>
                  <a:moveTo>
                    <a:pt x="668" y="635"/>
                  </a:moveTo>
                  <a:cubicBezTo>
                    <a:pt x="667" y="635"/>
                    <a:pt x="667" y="636"/>
                    <a:pt x="666" y="636"/>
                  </a:cubicBezTo>
                  <a:cubicBezTo>
                    <a:pt x="666" y="636"/>
                    <a:pt x="666" y="636"/>
                    <a:pt x="666" y="636"/>
                  </a:cubicBezTo>
                  <a:cubicBezTo>
                    <a:pt x="667" y="635"/>
                    <a:pt x="668" y="635"/>
                    <a:pt x="669" y="634"/>
                  </a:cubicBezTo>
                  <a:cubicBezTo>
                    <a:pt x="669" y="635"/>
                    <a:pt x="669" y="635"/>
                    <a:pt x="668" y="635"/>
                  </a:cubicBezTo>
                  <a:close/>
                  <a:moveTo>
                    <a:pt x="670" y="632"/>
                  </a:moveTo>
                  <a:cubicBezTo>
                    <a:pt x="670" y="632"/>
                    <a:pt x="669" y="632"/>
                    <a:pt x="669" y="632"/>
                  </a:cubicBezTo>
                  <a:cubicBezTo>
                    <a:pt x="669" y="632"/>
                    <a:pt x="669" y="633"/>
                    <a:pt x="669" y="633"/>
                  </a:cubicBezTo>
                  <a:cubicBezTo>
                    <a:pt x="668" y="633"/>
                    <a:pt x="668" y="633"/>
                    <a:pt x="667" y="633"/>
                  </a:cubicBezTo>
                  <a:cubicBezTo>
                    <a:pt x="667" y="633"/>
                    <a:pt x="667" y="634"/>
                    <a:pt x="667" y="634"/>
                  </a:cubicBezTo>
                  <a:cubicBezTo>
                    <a:pt x="666" y="634"/>
                    <a:pt x="666" y="634"/>
                    <a:pt x="666" y="634"/>
                  </a:cubicBezTo>
                  <a:cubicBezTo>
                    <a:pt x="665" y="634"/>
                    <a:pt x="663" y="635"/>
                    <a:pt x="662" y="635"/>
                  </a:cubicBezTo>
                  <a:cubicBezTo>
                    <a:pt x="661" y="635"/>
                    <a:pt x="661" y="635"/>
                    <a:pt x="660" y="635"/>
                  </a:cubicBezTo>
                  <a:cubicBezTo>
                    <a:pt x="660" y="635"/>
                    <a:pt x="659" y="635"/>
                    <a:pt x="659" y="635"/>
                  </a:cubicBezTo>
                  <a:cubicBezTo>
                    <a:pt x="658" y="636"/>
                    <a:pt x="657" y="637"/>
                    <a:pt x="656" y="637"/>
                  </a:cubicBezTo>
                  <a:cubicBezTo>
                    <a:pt x="655" y="637"/>
                    <a:pt x="654" y="637"/>
                    <a:pt x="654" y="637"/>
                  </a:cubicBezTo>
                  <a:cubicBezTo>
                    <a:pt x="655" y="637"/>
                    <a:pt x="655" y="636"/>
                    <a:pt x="656" y="636"/>
                  </a:cubicBezTo>
                  <a:cubicBezTo>
                    <a:pt x="656" y="636"/>
                    <a:pt x="656" y="636"/>
                    <a:pt x="656" y="635"/>
                  </a:cubicBezTo>
                  <a:cubicBezTo>
                    <a:pt x="657" y="635"/>
                    <a:pt x="658" y="635"/>
                    <a:pt x="658" y="635"/>
                  </a:cubicBezTo>
                  <a:cubicBezTo>
                    <a:pt x="658" y="634"/>
                    <a:pt x="658" y="635"/>
                    <a:pt x="659" y="635"/>
                  </a:cubicBezTo>
                  <a:cubicBezTo>
                    <a:pt x="660" y="634"/>
                    <a:pt x="660" y="634"/>
                    <a:pt x="660" y="633"/>
                  </a:cubicBezTo>
                  <a:cubicBezTo>
                    <a:pt x="661" y="633"/>
                    <a:pt x="662" y="633"/>
                    <a:pt x="662" y="634"/>
                  </a:cubicBezTo>
                  <a:cubicBezTo>
                    <a:pt x="664" y="633"/>
                    <a:pt x="665" y="633"/>
                    <a:pt x="667" y="633"/>
                  </a:cubicBezTo>
                  <a:cubicBezTo>
                    <a:pt x="668" y="633"/>
                    <a:pt x="668" y="632"/>
                    <a:pt x="668" y="632"/>
                  </a:cubicBezTo>
                  <a:cubicBezTo>
                    <a:pt x="669" y="632"/>
                    <a:pt x="669" y="630"/>
                    <a:pt x="671" y="631"/>
                  </a:cubicBezTo>
                  <a:cubicBezTo>
                    <a:pt x="670" y="631"/>
                    <a:pt x="670" y="631"/>
                    <a:pt x="670" y="632"/>
                  </a:cubicBezTo>
                  <a:close/>
                  <a:moveTo>
                    <a:pt x="669" y="622"/>
                  </a:moveTo>
                  <a:cubicBezTo>
                    <a:pt x="668" y="623"/>
                    <a:pt x="668" y="623"/>
                    <a:pt x="668" y="624"/>
                  </a:cubicBezTo>
                  <a:cubicBezTo>
                    <a:pt x="666" y="623"/>
                    <a:pt x="665" y="624"/>
                    <a:pt x="664" y="625"/>
                  </a:cubicBezTo>
                  <a:cubicBezTo>
                    <a:pt x="663" y="625"/>
                    <a:pt x="662" y="625"/>
                    <a:pt x="661" y="626"/>
                  </a:cubicBezTo>
                  <a:cubicBezTo>
                    <a:pt x="660" y="626"/>
                    <a:pt x="662" y="625"/>
                    <a:pt x="662" y="625"/>
                  </a:cubicBezTo>
                  <a:cubicBezTo>
                    <a:pt x="663" y="624"/>
                    <a:pt x="663" y="624"/>
                    <a:pt x="664" y="623"/>
                  </a:cubicBezTo>
                  <a:cubicBezTo>
                    <a:pt x="665" y="623"/>
                    <a:pt x="664" y="624"/>
                    <a:pt x="665" y="623"/>
                  </a:cubicBezTo>
                  <a:cubicBezTo>
                    <a:pt x="666" y="623"/>
                    <a:pt x="665" y="623"/>
                    <a:pt x="665" y="623"/>
                  </a:cubicBezTo>
                  <a:cubicBezTo>
                    <a:pt x="667" y="623"/>
                    <a:pt x="667" y="622"/>
                    <a:pt x="668" y="622"/>
                  </a:cubicBezTo>
                  <a:cubicBezTo>
                    <a:pt x="669" y="622"/>
                    <a:pt x="669" y="621"/>
                    <a:pt x="669" y="621"/>
                  </a:cubicBezTo>
                  <a:cubicBezTo>
                    <a:pt x="670" y="621"/>
                    <a:pt x="671" y="621"/>
                    <a:pt x="671" y="622"/>
                  </a:cubicBezTo>
                  <a:cubicBezTo>
                    <a:pt x="670" y="622"/>
                    <a:pt x="669" y="623"/>
                    <a:pt x="669" y="622"/>
                  </a:cubicBezTo>
                  <a:close/>
                  <a:moveTo>
                    <a:pt x="672" y="619"/>
                  </a:moveTo>
                  <a:cubicBezTo>
                    <a:pt x="673" y="619"/>
                    <a:pt x="672" y="619"/>
                    <a:pt x="673" y="619"/>
                  </a:cubicBezTo>
                  <a:cubicBezTo>
                    <a:pt x="673" y="619"/>
                    <a:pt x="674" y="619"/>
                    <a:pt x="673" y="618"/>
                  </a:cubicBezTo>
                  <a:cubicBezTo>
                    <a:pt x="674" y="618"/>
                    <a:pt x="674" y="618"/>
                    <a:pt x="674" y="618"/>
                  </a:cubicBezTo>
                  <a:cubicBezTo>
                    <a:pt x="675" y="619"/>
                    <a:pt x="674" y="619"/>
                    <a:pt x="674" y="619"/>
                  </a:cubicBezTo>
                  <a:cubicBezTo>
                    <a:pt x="674" y="619"/>
                    <a:pt x="673" y="620"/>
                    <a:pt x="673" y="620"/>
                  </a:cubicBezTo>
                  <a:cubicBezTo>
                    <a:pt x="672" y="621"/>
                    <a:pt x="672" y="620"/>
                    <a:pt x="671" y="620"/>
                  </a:cubicBezTo>
                  <a:cubicBezTo>
                    <a:pt x="671" y="620"/>
                    <a:pt x="672" y="620"/>
                    <a:pt x="672" y="619"/>
                  </a:cubicBezTo>
                  <a:close/>
                  <a:moveTo>
                    <a:pt x="675" y="629"/>
                  </a:moveTo>
                  <a:cubicBezTo>
                    <a:pt x="674" y="630"/>
                    <a:pt x="674" y="630"/>
                    <a:pt x="672" y="631"/>
                  </a:cubicBezTo>
                  <a:cubicBezTo>
                    <a:pt x="672" y="630"/>
                    <a:pt x="672" y="630"/>
                    <a:pt x="671" y="630"/>
                  </a:cubicBezTo>
                  <a:cubicBezTo>
                    <a:pt x="671" y="629"/>
                    <a:pt x="674" y="630"/>
                    <a:pt x="673" y="629"/>
                  </a:cubicBezTo>
                  <a:cubicBezTo>
                    <a:pt x="673" y="629"/>
                    <a:pt x="674" y="628"/>
                    <a:pt x="674" y="628"/>
                  </a:cubicBezTo>
                  <a:cubicBezTo>
                    <a:pt x="675" y="629"/>
                    <a:pt x="676" y="629"/>
                    <a:pt x="677" y="628"/>
                  </a:cubicBezTo>
                  <a:cubicBezTo>
                    <a:pt x="677" y="629"/>
                    <a:pt x="676" y="629"/>
                    <a:pt x="675" y="629"/>
                  </a:cubicBezTo>
                  <a:close/>
                  <a:moveTo>
                    <a:pt x="699" y="603"/>
                  </a:moveTo>
                  <a:cubicBezTo>
                    <a:pt x="700" y="602"/>
                    <a:pt x="701" y="602"/>
                    <a:pt x="701" y="601"/>
                  </a:cubicBezTo>
                  <a:cubicBezTo>
                    <a:pt x="703" y="601"/>
                    <a:pt x="703" y="600"/>
                    <a:pt x="704" y="599"/>
                  </a:cubicBezTo>
                  <a:cubicBezTo>
                    <a:pt x="704" y="599"/>
                    <a:pt x="704" y="599"/>
                    <a:pt x="704" y="599"/>
                  </a:cubicBezTo>
                  <a:cubicBezTo>
                    <a:pt x="704" y="599"/>
                    <a:pt x="704" y="599"/>
                    <a:pt x="705" y="599"/>
                  </a:cubicBezTo>
                  <a:cubicBezTo>
                    <a:pt x="705" y="598"/>
                    <a:pt x="706" y="598"/>
                    <a:pt x="707" y="597"/>
                  </a:cubicBezTo>
                  <a:cubicBezTo>
                    <a:pt x="708" y="598"/>
                    <a:pt x="705" y="598"/>
                    <a:pt x="705" y="599"/>
                  </a:cubicBezTo>
                  <a:cubicBezTo>
                    <a:pt x="704" y="599"/>
                    <a:pt x="704" y="600"/>
                    <a:pt x="704" y="600"/>
                  </a:cubicBezTo>
                  <a:cubicBezTo>
                    <a:pt x="703" y="600"/>
                    <a:pt x="703" y="601"/>
                    <a:pt x="703" y="601"/>
                  </a:cubicBezTo>
                  <a:cubicBezTo>
                    <a:pt x="703" y="601"/>
                    <a:pt x="701" y="602"/>
                    <a:pt x="702" y="602"/>
                  </a:cubicBezTo>
                  <a:cubicBezTo>
                    <a:pt x="701" y="602"/>
                    <a:pt x="701" y="602"/>
                    <a:pt x="701" y="603"/>
                  </a:cubicBezTo>
                  <a:cubicBezTo>
                    <a:pt x="700" y="603"/>
                    <a:pt x="700" y="603"/>
                    <a:pt x="700" y="603"/>
                  </a:cubicBezTo>
                  <a:cubicBezTo>
                    <a:pt x="700" y="603"/>
                    <a:pt x="699" y="604"/>
                    <a:pt x="699" y="604"/>
                  </a:cubicBezTo>
                  <a:cubicBezTo>
                    <a:pt x="699" y="604"/>
                    <a:pt x="699" y="604"/>
                    <a:pt x="699" y="604"/>
                  </a:cubicBezTo>
                  <a:cubicBezTo>
                    <a:pt x="699" y="604"/>
                    <a:pt x="698" y="604"/>
                    <a:pt x="698" y="605"/>
                  </a:cubicBezTo>
                  <a:cubicBezTo>
                    <a:pt x="698" y="604"/>
                    <a:pt x="698" y="604"/>
                    <a:pt x="697" y="605"/>
                  </a:cubicBezTo>
                  <a:cubicBezTo>
                    <a:pt x="697" y="604"/>
                    <a:pt x="698" y="603"/>
                    <a:pt x="699" y="603"/>
                  </a:cubicBezTo>
                  <a:close/>
                  <a:moveTo>
                    <a:pt x="694" y="609"/>
                  </a:moveTo>
                  <a:cubicBezTo>
                    <a:pt x="694" y="610"/>
                    <a:pt x="694" y="610"/>
                    <a:pt x="693" y="610"/>
                  </a:cubicBezTo>
                  <a:cubicBezTo>
                    <a:pt x="693" y="610"/>
                    <a:pt x="693" y="610"/>
                    <a:pt x="693" y="610"/>
                  </a:cubicBezTo>
                  <a:cubicBezTo>
                    <a:pt x="693" y="609"/>
                    <a:pt x="694" y="609"/>
                    <a:pt x="694" y="609"/>
                  </a:cubicBezTo>
                  <a:close/>
                  <a:moveTo>
                    <a:pt x="680" y="615"/>
                  </a:moveTo>
                  <a:cubicBezTo>
                    <a:pt x="680" y="615"/>
                    <a:pt x="680" y="615"/>
                    <a:pt x="681" y="614"/>
                  </a:cubicBezTo>
                  <a:cubicBezTo>
                    <a:pt x="681" y="614"/>
                    <a:pt x="683" y="614"/>
                    <a:pt x="683" y="614"/>
                  </a:cubicBezTo>
                  <a:cubicBezTo>
                    <a:pt x="683" y="614"/>
                    <a:pt x="683" y="613"/>
                    <a:pt x="683" y="613"/>
                  </a:cubicBezTo>
                  <a:cubicBezTo>
                    <a:pt x="683" y="613"/>
                    <a:pt x="684" y="613"/>
                    <a:pt x="684" y="613"/>
                  </a:cubicBezTo>
                  <a:cubicBezTo>
                    <a:pt x="684" y="613"/>
                    <a:pt x="685" y="612"/>
                    <a:pt x="685" y="612"/>
                  </a:cubicBezTo>
                  <a:cubicBezTo>
                    <a:pt x="685" y="612"/>
                    <a:pt x="686" y="612"/>
                    <a:pt x="686" y="612"/>
                  </a:cubicBezTo>
                  <a:cubicBezTo>
                    <a:pt x="687" y="611"/>
                    <a:pt x="686" y="611"/>
                    <a:pt x="687" y="611"/>
                  </a:cubicBezTo>
                  <a:cubicBezTo>
                    <a:pt x="688" y="610"/>
                    <a:pt x="688" y="610"/>
                    <a:pt x="688" y="609"/>
                  </a:cubicBezTo>
                  <a:cubicBezTo>
                    <a:pt x="689" y="609"/>
                    <a:pt x="690" y="609"/>
                    <a:pt x="690" y="609"/>
                  </a:cubicBezTo>
                  <a:cubicBezTo>
                    <a:pt x="692" y="608"/>
                    <a:pt x="690" y="609"/>
                    <a:pt x="690" y="609"/>
                  </a:cubicBezTo>
                  <a:cubicBezTo>
                    <a:pt x="690" y="610"/>
                    <a:pt x="690" y="610"/>
                    <a:pt x="689" y="611"/>
                  </a:cubicBezTo>
                  <a:cubicBezTo>
                    <a:pt x="689" y="611"/>
                    <a:pt x="688" y="611"/>
                    <a:pt x="688" y="611"/>
                  </a:cubicBezTo>
                  <a:cubicBezTo>
                    <a:pt x="688" y="611"/>
                    <a:pt x="687" y="612"/>
                    <a:pt x="687" y="612"/>
                  </a:cubicBezTo>
                  <a:cubicBezTo>
                    <a:pt x="686" y="612"/>
                    <a:pt x="685" y="613"/>
                    <a:pt x="684" y="613"/>
                  </a:cubicBezTo>
                  <a:cubicBezTo>
                    <a:pt x="685" y="614"/>
                    <a:pt x="686" y="614"/>
                    <a:pt x="686" y="615"/>
                  </a:cubicBezTo>
                  <a:cubicBezTo>
                    <a:pt x="686" y="615"/>
                    <a:pt x="685" y="615"/>
                    <a:pt x="685" y="615"/>
                  </a:cubicBezTo>
                  <a:cubicBezTo>
                    <a:pt x="685" y="615"/>
                    <a:pt x="684" y="615"/>
                    <a:pt x="683" y="615"/>
                  </a:cubicBezTo>
                  <a:cubicBezTo>
                    <a:pt x="683" y="615"/>
                    <a:pt x="683" y="615"/>
                    <a:pt x="683" y="615"/>
                  </a:cubicBezTo>
                  <a:cubicBezTo>
                    <a:pt x="683" y="615"/>
                    <a:pt x="682" y="614"/>
                    <a:pt x="682" y="614"/>
                  </a:cubicBezTo>
                  <a:cubicBezTo>
                    <a:pt x="681" y="615"/>
                    <a:pt x="682" y="615"/>
                    <a:pt x="682" y="616"/>
                  </a:cubicBezTo>
                  <a:cubicBezTo>
                    <a:pt x="681" y="616"/>
                    <a:pt x="680" y="617"/>
                    <a:pt x="680" y="617"/>
                  </a:cubicBezTo>
                  <a:cubicBezTo>
                    <a:pt x="679" y="617"/>
                    <a:pt x="679" y="616"/>
                    <a:pt x="678" y="616"/>
                  </a:cubicBezTo>
                  <a:cubicBezTo>
                    <a:pt x="678" y="615"/>
                    <a:pt x="679" y="615"/>
                    <a:pt x="680" y="615"/>
                  </a:cubicBezTo>
                  <a:close/>
                  <a:moveTo>
                    <a:pt x="689" y="614"/>
                  </a:moveTo>
                  <a:cubicBezTo>
                    <a:pt x="688" y="614"/>
                    <a:pt x="687" y="614"/>
                    <a:pt x="687" y="614"/>
                  </a:cubicBezTo>
                  <a:cubicBezTo>
                    <a:pt x="687" y="614"/>
                    <a:pt x="688" y="614"/>
                    <a:pt x="688" y="613"/>
                  </a:cubicBezTo>
                  <a:cubicBezTo>
                    <a:pt x="690" y="613"/>
                    <a:pt x="690" y="612"/>
                    <a:pt x="691" y="612"/>
                  </a:cubicBezTo>
                  <a:cubicBezTo>
                    <a:pt x="691" y="613"/>
                    <a:pt x="690" y="612"/>
                    <a:pt x="690" y="613"/>
                  </a:cubicBezTo>
                  <a:cubicBezTo>
                    <a:pt x="689" y="613"/>
                    <a:pt x="688" y="613"/>
                    <a:pt x="689" y="614"/>
                  </a:cubicBezTo>
                  <a:close/>
                  <a:moveTo>
                    <a:pt x="683" y="617"/>
                  </a:moveTo>
                  <a:cubicBezTo>
                    <a:pt x="683" y="618"/>
                    <a:pt x="682" y="618"/>
                    <a:pt x="681" y="618"/>
                  </a:cubicBezTo>
                  <a:cubicBezTo>
                    <a:pt x="681" y="617"/>
                    <a:pt x="682" y="617"/>
                    <a:pt x="683" y="617"/>
                  </a:cubicBezTo>
                  <a:close/>
                  <a:moveTo>
                    <a:pt x="700" y="610"/>
                  </a:moveTo>
                  <a:cubicBezTo>
                    <a:pt x="701" y="611"/>
                    <a:pt x="700" y="611"/>
                    <a:pt x="700" y="611"/>
                  </a:cubicBezTo>
                  <a:cubicBezTo>
                    <a:pt x="700" y="612"/>
                    <a:pt x="700" y="612"/>
                    <a:pt x="700" y="612"/>
                  </a:cubicBezTo>
                  <a:cubicBezTo>
                    <a:pt x="699" y="612"/>
                    <a:pt x="699" y="613"/>
                    <a:pt x="698" y="613"/>
                  </a:cubicBezTo>
                  <a:cubicBezTo>
                    <a:pt x="698" y="613"/>
                    <a:pt x="698" y="613"/>
                    <a:pt x="697" y="613"/>
                  </a:cubicBezTo>
                  <a:cubicBezTo>
                    <a:pt x="697" y="614"/>
                    <a:pt x="697" y="614"/>
                    <a:pt x="696" y="614"/>
                  </a:cubicBezTo>
                  <a:cubicBezTo>
                    <a:pt x="696" y="614"/>
                    <a:pt x="696" y="614"/>
                    <a:pt x="696" y="614"/>
                  </a:cubicBezTo>
                  <a:cubicBezTo>
                    <a:pt x="695" y="614"/>
                    <a:pt x="695" y="615"/>
                    <a:pt x="695" y="615"/>
                  </a:cubicBezTo>
                  <a:cubicBezTo>
                    <a:pt x="695" y="615"/>
                    <a:pt x="695" y="616"/>
                    <a:pt x="695" y="616"/>
                  </a:cubicBezTo>
                  <a:cubicBezTo>
                    <a:pt x="694" y="616"/>
                    <a:pt x="694" y="616"/>
                    <a:pt x="693" y="617"/>
                  </a:cubicBezTo>
                  <a:cubicBezTo>
                    <a:pt x="693" y="617"/>
                    <a:pt x="693" y="617"/>
                    <a:pt x="693" y="617"/>
                  </a:cubicBezTo>
                  <a:cubicBezTo>
                    <a:pt x="693" y="617"/>
                    <a:pt x="693" y="617"/>
                    <a:pt x="692" y="617"/>
                  </a:cubicBezTo>
                  <a:cubicBezTo>
                    <a:pt x="692" y="617"/>
                    <a:pt x="692" y="618"/>
                    <a:pt x="692" y="618"/>
                  </a:cubicBezTo>
                  <a:cubicBezTo>
                    <a:pt x="692" y="618"/>
                    <a:pt x="692" y="618"/>
                    <a:pt x="692" y="618"/>
                  </a:cubicBezTo>
                  <a:cubicBezTo>
                    <a:pt x="692" y="618"/>
                    <a:pt x="692" y="618"/>
                    <a:pt x="692" y="618"/>
                  </a:cubicBezTo>
                  <a:cubicBezTo>
                    <a:pt x="692" y="618"/>
                    <a:pt x="691" y="618"/>
                    <a:pt x="691" y="618"/>
                  </a:cubicBezTo>
                  <a:cubicBezTo>
                    <a:pt x="691" y="619"/>
                    <a:pt x="691" y="619"/>
                    <a:pt x="691" y="619"/>
                  </a:cubicBezTo>
                  <a:cubicBezTo>
                    <a:pt x="691" y="619"/>
                    <a:pt x="691" y="619"/>
                    <a:pt x="691" y="619"/>
                  </a:cubicBezTo>
                  <a:cubicBezTo>
                    <a:pt x="691" y="619"/>
                    <a:pt x="690" y="619"/>
                    <a:pt x="690" y="619"/>
                  </a:cubicBezTo>
                  <a:cubicBezTo>
                    <a:pt x="690" y="619"/>
                    <a:pt x="689" y="619"/>
                    <a:pt x="689" y="620"/>
                  </a:cubicBezTo>
                  <a:cubicBezTo>
                    <a:pt x="689" y="620"/>
                    <a:pt x="689" y="620"/>
                    <a:pt x="689" y="620"/>
                  </a:cubicBezTo>
                  <a:cubicBezTo>
                    <a:pt x="689" y="620"/>
                    <a:pt x="689" y="620"/>
                    <a:pt x="689" y="620"/>
                  </a:cubicBezTo>
                  <a:cubicBezTo>
                    <a:pt x="687" y="621"/>
                    <a:pt x="686" y="622"/>
                    <a:pt x="685" y="623"/>
                  </a:cubicBezTo>
                  <a:cubicBezTo>
                    <a:pt x="685" y="623"/>
                    <a:pt x="685" y="623"/>
                    <a:pt x="684" y="623"/>
                  </a:cubicBezTo>
                  <a:cubicBezTo>
                    <a:pt x="683" y="623"/>
                    <a:pt x="684" y="624"/>
                    <a:pt x="683" y="624"/>
                  </a:cubicBezTo>
                  <a:cubicBezTo>
                    <a:pt x="683" y="624"/>
                    <a:pt x="683" y="625"/>
                    <a:pt x="683" y="625"/>
                  </a:cubicBezTo>
                  <a:cubicBezTo>
                    <a:pt x="682" y="625"/>
                    <a:pt x="682" y="625"/>
                    <a:pt x="681" y="625"/>
                  </a:cubicBezTo>
                  <a:cubicBezTo>
                    <a:pt x="681" y="625"/>
                    <a:pt x="681" y="625"/>
                    <a:pt x="681" y="625"/>
                  </a:cubicBezTo>
                  <a:cubicBezTo>
                    <a:pt x="681" y="625"/>
                    <a:pt x="681" y="626"/>
                    <a:pt x="680" y="626"/>
                  </a:cubicBezTo>
                  <a:cubicBezTo>
                    <a:pt x="680" y="626"/>
                    <a:pt x="680" y="626"/>
                    <a:pt x="680" y="626"/>
                  </a:cubicBezTo>
                  <a:cubicBezTo>
                    <a:pt x="679" y="627"/>
                    <a:pt x="679" y="627"/>
                    <a:pt x="678" y="628"/>
                  </a:cubicBezTo>
                  <a:cubicBezTo>
                    <a:pt x="677" y="628"/>
                    <a:pt x="678" y="627"/>
                    <a:pt x="678" y="626"/>
                  </a:cubicBezTo>
                  <a:cubicBezTo>
                    <a:pt x="679" y="626"/>
                    <a:pt x="679" y="625"/>
                    <a:pt x="680" y="625"/>
                  </a:cubicBezTo>
                  <a:cubicBezTo>
                    <a:pt x="680" y="625"/>
                    <a:pt x="680" y="625"/>
                    <a:pt x="680" y="624"/>
                  </a:cubicBezTo>
                  <a:cubicBezTo>
                    <a:pt x="681" y="624"/>
                    <a:pt x="682" y="624"/>
                    <a:pt x="682" y="624"/>
                  </a:cubicBezTo>
                  <a:cubicBezTo>
                    <a:pt x="682" y="624"/>
                    <a:pt x="683" y="623"/>
                    <a:pt x="683" y="623"/>
                  </a:cubicBezTo>
                  <a:cubicBezTo>
                    <a:pt x="684" y="622"/>
                    <a:pt x="684" y="622"/>
                    <a:pt x="685" y="621"/>
                  </a:cubicBezTo>
                  <a:cubicBezTo>
                    <a:pt x="687" y="621"/>
                    <a:pt x="687" y="620"/>
                    <a:pt x="688" y="620"/>
                  </a:cubicBezTo>
                  <a:cubicBezTo>
                    <a:pt x="688" y="619"/>
                    <a:pt x="688" y="619"/>
                    <a:pt x="688" y="619"/>
                  </a:cubicBezTo>
                  <a:cubicBezTo>
                    <a:pt x="688" y="619"/>
                    <a:pt x="688" y="619"/>
                    <a:pt x="689" y="619"/>
                  </a:cubicBezTo>
                  <a:cubicBezTo>
                    <a:pt x="689" y="619"/>
                    <a:pt x="689" y="618"/>
                    <a:pt x="690" y="618"/>
                  </a:cubicBezTo>
                  <a:cubicBezTo>
                    <a:pt x="691" y="618"/>
                    <a:pt x="691" y="617"/>
                    <a:pt x="692" y="617"/>
                  </a:cubicBezTo>
                  <a:cubicBezTo>
                    <a:pt x="693" y="617"/>
                    <a:pt x="692" y="616"/>
                    <a:pt x="692" y="616"/>
                  </a:cubicBezTo>
                  <a:cubicBezTo>
                    <a:pt x="692" y="616"/>
                    <a:pt x="693" y="616"/>
                    <a:pt x="692" y="615"/>
                  </a:cubicBezTo>
                  <a:cubicBezTo>
                    <a:pt x="693" y="615"/>
                    <a:pt x="694" y="615"/>
                    <a:pt x="695" y="615"/>
                  </a:cubicBezTo>
                  <a:cubicBezTo>
                    <a:pt x="695" y="614"/>
                    <a:pt x="693" y="614"/>
                    <a:pt x="694" y="614"/>
                  </a:cubicBezTo>
                  <a:cubicBezTo>
                    <a:pt x="695" y="614"/>
                    <a:pt x="695" y="613"/>
                    <a:pt x="696" y="613"/>
                  </a:cubicBezTo>
                  <a:cubicBezTo>
                    <a:pt x="697" y="613"/>
                    <a:pt x="697" y="612"/>
                    <a:pt x="697" y="612"/>
                  </a:cubicBezTo>
                  <a:cubicBezTo>
                    <a:pt x="698" y="612"/>
                    <a:pt x="699" y="611"/>
                    <a:pt x="700" y="611"/>
                  </a:cubicBezTo>
                  <a:cubicBezTo>
                    <a:pt x="700" y="610"/>
                    <a:pt x="700" y="610"/>
                    <a:pt x="700" y="609"/>
                  </a:cubicBezTo>
                  <a:cubicBezTo>
                    <a:pt x="700" y="609"/>
                    <a:pt x="701" y="610"/>
                    <a:pt x="701" y="609"/>
                  </a:cubicBezTo>
                  <a:cubicBezTo>
                    <a:pt x="701" y="609"/>
                    <a:pt x="701" y="609"/>
                    <a:pt x="702" y="609"/>
                  </a:cubicBezTo>
                  <a:cubicBezTo>
                    <a:pt x="703" y="609"/>
                    <a:pt x="702" y="607"/>
                    <a:pt x="703" y="608"/>
                  </a:cubicBezTo>
                  <a:cubicBezTo>
                    <a:pt x="703" y="609"/>
                    <a:pt x="702" y="609"/>
                    <a:pt x="700" y="610"/>
                  </a:cubicBezTo>
                  <a:close/>
                  <a:moveTo>
                    <a:pt x="707" y="605"/>
                  </a:moveTo>
                  <a:cubicBezTo>
                    <a:pt x="706" y="604"/>
                    <a:pt x="705" y="608"/>
                    <a:pt x="703" y="607"/>
                  </a:cubicBezTo>
                  <a:cubicBezTo>
                    <a:pt x="703" y="606"/>
                    <a:pt x="704" y="606"/>
                    <a:pt x="705" y="606"/>
                  </a:cubicBezTo>
                  <a:cubicBezTo>
                    <a:pt x="705" y="605"/>
                    <a:pt x="706" y="605"/>
                    <a:pt x="706" y="605"/>
                  </a:cubicBezTo>
                  <a:cubicBezTo>
                    <a:pt x="707" y="605"/>
                    <a:pt x="707" y="605"/>
                    <a:pt x="707" y="605"/>
                  </a:cubicBezTo>
                  <a:cubicBezTo>
                    <a:pt x="707" y="605"/>
                    <a:pt x="707" y="605"/>
                    <a:pt x="707" y="605"/>
                  </a:cubicBezTo>
                  <a:close/>
                  <a:moveTo>
                    <a:pt x="723" y="588"/>
                  </a:moveTo>
                  <a:cubicBezTo>
                    <a:pt x="723" y="588"/>
                    <a:pt x="723" y="588"/>
                    <a:pt x="723" y="588"/>
                  </a:cubicBezTo>
                  <a:cubicBezTo>
                    <a:pt x="723" y="588"/>
                    <a:pt x="723" y="588"/>
                    <a:pt x="723" y="588"/>
                  </a:cubicBezTo>
                  <a:cubicBezTo>
                    <a:pt x="723" y="588"/>
                    <a:pt x="723" y="588"/>
                    <a:pt x="723" y="588"/>
                  </a:cubicBezTo>
                  <a:close/>
                  <a:moveTo>
                    <a:pt x="724" y="587"/>
                  </a:moveTo>
                  <a:cubicBezTo>
                    <a:pt x="724" y="587"/>
                    <a:pt x="724" y="587"/>
                    <a:pt x="724" y="587"/>
                  </a:cubicBezTo>
                  <a:cubicBezTo>
                    <a:pt x="724" y="587"/>
                    <a:pt x="724" y="587"/>
                    <a:pt x="724" y="587"/>
                  </a:cubicBezTo>
                  <a:cubicBezTo>
                    <a:pt x="724" y="587"/>
                    <a:pt x="724" y="587"/>
                    <a:pt x="724" y="587"/>
                  </a:cubicBezTo>
                  <a:close/>
                  <a:moveTo>
                    <a:pt x="727" y="584"/>
                  </a:moveTo>
                  <a:cubicBezTo>
                    <a:pt x="727" y="584"/>
                    <a:pt x="726" y="584"/>
                    <a:pt x="726" y="584"/>
                  </a:cubicBezTo>
                  <a:cubicBezTo>
                    <a:pt x="726" y="584"/>
                    <a:pt x="726" y="583"/>
                    <a:pt x="727" y="583"/>
                  </a:cubicBezTo>
                  <a:cubicBezTo>
                    <a:pt x="727" y="583"/>
                    <a:pt x="727" y="583"/>
                    <a:pt x="727" y="583"/>
                  </a:cubicBezTo>
                  <a:lnTo>
                    <a:pt x="727" y="584"/>
                  </a:lnTo>
                  <a:close/>
                  <a:moveTo>
                    <a:pt x="729" y="581"/>
                  </a:moveTo>
                  <a:cubicBezTo>
                    <a:pt x="729" y="581"/>
                    <a:pt x="729" y="581"/>
                    <a:pt x="729" y="581"/>
                  </a:cubicBezTo>
                  <a:cubicBezTo>
                    <a:pt x="729" y="581"/>
                    <a:pt x="729" y="581"/>
                    <a:pt x="729" y="580"/>
                  </a:cubicBezTo>
                  <a:cubicBezTo>
                    <a:pt x="729" y="580"/>
                    <a:pt x="729" y="580"/>
                    <a:pt x="729" y="580"/>
                  </a:cubicBezTo>
                  <a:cubicBezTo>
                    <a:pt x="729" y="580"/>
                    <a:pt x="729" y="580"/>
                    <a:pt x="729" y="580"/>
                  </a:cubicBezTo>
                  <a:cubicBezTo>
                    <a:pt x="729" y="580"/>
                    <a:pt x="729" y="580"/>
                    <a:pt x="729" y="580"/>
                  </a:cubicBezTo>
                  <a:cubicBezTo>
                    <a:pt x="729" y="580"/>
                    <a:pt x="729" y="581"/>
                    <a:pt x="729" y="581"/>
                  </a:cubicBezTo>
                  <a:close/>
                  <a:moveTo>
                    <a:pt x="730" y="580"/>
                  </a:moveTo>
                  <a:cubicBezTo>
                    <a:pt x="730" y="580"/>
                    <a:pt x="730" y="580"/>
                    <a:pt x="730" y="580"/>
                  </a:cubicBezTo>
                  <a:cubicBezTo>
                    <a:pt x="730" y="580"/>
                    <a:pt x="730" y="580"/>
                    <a:pt x="730" y="580"/>
                  </a:cubicBezTo>
                  <a:cubicBezTo>
                    <a:pt x="730" y="580"/>
                    <a:pt x="730" y="580"/>
                    <a:pt x="730" y="580"/>
                  </a:cubicBezTo>
                  <a:close/>
                  <a:moveTo>
                    <a:pt x="730" y="579"/>
                  </a:moveTo>
                  <a:cubicBezTo>
                    <a:pt x="730" y="579"/>
                    <a:pt x="730" y="579"/>
                    <a:pt x="730" y="579"/>
                  </a:cubicBezTo>
                  <a:cubicBezTo>
                    <a:pt x="730" y="579"/>
                    <a:pt x="730" y="579"/>
                    <a:pt x="730" y="579"/>
                  </a:cubicBezTo>
                  <a:cubicBezTo>
                    <a:pt x="730" y="579"/>
                    <a:pt x="730" y="579"/>
                    <a:pt x="730" y="579"/>
                  </a:cubicBezTo>
                  <a:cubicBezTo>
                    <a:pt x="730" y="579"/>
                    <a:pt x="730" y="579"/>
                    <a:pt x="730" y="579"/>
                  </a:cubicBezTo>
                  <a:close/>
                  <a:moveTo>
                    <a:pt x="88" y="594"/>
                  </a:moveTo>
                  <a:cubicBezTo>
                    <a:pt x="79" y="568"/>
                    <a:pt x="73" y="541"/>
                    <a:pt x="74" y="513"/>
                  </a:cubicBezTo>
                  <a:cubicBezTo>
                    <a:pt x="74" y="506"/>
                    <a:pt x="75" y="498"/>
                    <a:pt x="76" y="490"/>
                  </a:cubicBezTo>
                  <a:cubicBezTo>
                    <a:pt x="76" y="488"/>
                    <a:pt x="77" y="487"/>
                    <a:pt x="77" y="485"/>
                  </a:cubicBezTo>
                  <a:cubicBezTo>
                    <a:pt x="78" y="478"/>
                    <a:pt x="79" y="473"/>
                    <a:pt x="81" y="467"/>
                  </a:cubicBezTo>
                  <a:cubicBezTo>
                    <a:pt x="84" y="459"/>
                    <a:pt x="88" y="455"/>
                    <a:pt x="88" y="447"/>
                  </a:cubicBezTo>
                  <a:cubicBezTo>
                    <a:pt x="88" y="443"/>
                    <a:pt x="87" y="439"/>
                    <a:pt x="84" y="435"/>
                  </a:cubicBezTo>
                  <a:cubicBezTo>
                    <a:pt x="79" y="429"/>
                    <a:pt x="71" y="431"/>
                    <a:pt x="70" y="431"/>
                  </a:cubicBezTo>
                  <a:cubicBezTo>
                    <a:pt x="71" y="430"/>
                    <a:pt x="72" y="428"/>
                    <a:pt x="73" y="423"/>
                  </a:cubicBezTo>
                  <a:cubicBezTo>
                    <a:pt x="76" y="401"/>
                    <a:pt x="49" y="399"/>
                    <a:pt x="37" y="411"/>
                  </a:cubicBezTo>
                  <a:cubicBezTo>
                    <a:pt x="34" y="413"/>
                    <a:pt x="32" y="416"/>
                    <a:pt x="31" y="419"/>
                  </a:cubicBezTo>
                  <a:cubicBezTo>
                    <a:pt x="30" y="421"/>
                    <a:pt x="30" y="427"/>
                    <a:pt x="31" y="429"/>
                  </a:cubicBezTo>
                  <a:cubicBezTo>
                    <a:pt x="26" y="426"/>
                    <a:pt x="21" y="429"/>
                    <a:pt x="18" y="431"/>
                  </a:cubicBezTo>
                  <a:cubicBezTo>
                    <a:pt x="0" y="441"/>
                    <a:pt x="5" y="476"/>
                    <a:pt x="22" y="485"/>
                  </a:cubicBezTo>
                  <a:cubicBezTo>
                    <a:pt x="53" y="503"/>
                    <a:pt x="67" y="446"/>
                    <a:pt x="36" y="453"/>
                  </a:cubicBezTo>
                  <a:cubicBezTo>
                    <a:pt x="31" y="454"/>
                    <a:pt x="29" y="460"/>
                    <a:pt x="30" y="466"/>
                  </a:cubicBezTo>
                  <a:cubicBezTo>
                    <a:pt x="29" y="465"/>
                    <a:pt x="26" y="460"/>
                    <a:pt x="28" y="454"/>
                  </a:cubicBezTo>
                  <a:cubicBezTo>
                    <a:pt x="30" y="446"/>
                    <a:pt x="38" y="443"/>
                    <a:pt x="45" y="445"/>
                  </a:cubicBezTo>
                  <a:cubicBezTo>
                    <a:pt x="60" y="448"/>
                    <a:pt x="58" y="463"/>
                    <a:pt x="57" y="475"/>
                  </a:cubicBezTo>
                  <a:cubicBezTo>
                    <a:pt x="54" y="495"/>
                    <a:pt x="52" y="516"/>
                    <a:pt x="56" y="537"/>
                  </a:cubicBezTo>
                  <a:cubicBezTo>
                    <a:pt x="60" y="564"/>
                    <a:pt x="70" y="590"/>
                    <a:pt x="83" y="614"/>
                  </a:cubicBezTo>
                  <a:cubicBezTo>
                    <a:pt x="90" y="627"/>
                    <a:pt x="97" y="641"/>
                    <a:pt x="105" y="653"/>
                  </a:cubicBezTo>
                  <a:cubicBezTo>
                    <a:pt x="110" y="661"/>
                    <a:pt x="114" y="668"/>
                    <a:pt x="119" y="675"/>
                  </a:cubicBezTo>
                  <a:cubicBezTo>
                    <a:pt x="125" y="683"/>
                    <a:pt x="130" y="685"/>
                    <a:pt x="136" y="693"/>
                  </a:cubicBezTo>
                  <a:cubicBezTo>
                    <a:pt x="145" y="700"/>
                    <a:pt x="145" y="700"/>
                    <a:pt x="145" y="700"/>
                  </a:cubicBezTo>
                  <a:cubicBezTo>
                    <a:pt x="132" y="681"/>
                    <a:pt x="120" y="663"/>
                    <a:pt x="110" y="644"/>
                  </a:cubicBezTo>
                  <a:cubicBezTo>
                    <a:pt x="101" y="628"/>
                    <a:pt x="94" y="611"/>
                    <a:pt x="88" y="594"/>
                  </a:cubicBezTo>
                  <a:close/>
                  <a:moveTo>
                    <a:pt x="103" y="645"/>
                  </a:moveTo>
                  <a:cubicBezTo>
                    <a:pt x="102" y="645"/>
                    <a:pt x="102" y="645"/>
                    <a:pt x="102" y="645"/>
                  </a:cubicBezTo>
                  <a:cubicBezTo>
                    <a:pt x="102" y="645"/>
                    <a:pt x="102" y="645"/>
                    <a:pt x="102" y="645"/>
                  </a:cubicBezTo>
                  <a:cubicBezTo>
                    <a:pt x="102" y="644"/>
                    <a:pt x="102" y="644"/>
                    <a:pt x="102" y="644"/>
                  </a:cubicBezTo>
                  <a:cubicBezTo>
                    <a:pt x="102" y="644"/>
                    <a:pt x="102" y="644"/>
                    <a:pt x="102" y="644"/>
                  </a:cubicBezTo>
                  <a:cubicBezTo>
                    <a:pt x="102" y="644"/>
                    <a:pt x="102" y="643"/>
                    <a:pt x="101" y="643"/>
                  </a:cubicBezTo>
                  <a:cubicBezTo>
                    <a:pt x="101" y="643"/>
                    <a:pt x="101" y="642"/>
                    <a:pt x="101" y="642"/>
                  </a:cubicBezTo>
                  <a:cubicBezTo>
                    <a:pt x="101" y="642"/>
                    <a:pt x="101" y="642"/>
                    <a:pt x="100" y="641"/>
                  </a:cubicBezTo>
                  <a:cubicBezTo>
                    <a:pt x="100" y="641"/>
                    <a:pt x="100" y="640"/>
                    <a:pt x="100" y="640"/>
                  </a:cubicBezTo>
                  <a:cubicBezTo>
                    <a:pt x="100" y="640"/>
                    <a:pt x="100" y="640"/>
                    <a:pt x="99" y="639"/>
                  </a:cubicBezTo>
                  <a:cubicBezTo>
                    <a:pt x="99" y="639"/>
                    <a:pt x="99" y="638"/>
                    <a:pt x="99" y="638"/>
                  </a:cubicBezTo>
                  <a:cubicBezTo>
                    <a:pt x="99" y="638"/>
                    <a:pt x="99" y="638"/>
                    <a:pt x="99" y="638"/>
                  </a:cubicBezTo>
                  <a:cubicBezTo>
                    <a:pt x="99" y="637"/>
                    <a:pt x="98" y="637"/>
                    <a:pt x="98" y="637"/>
                  </a:cubicBezTo>
                  <a:cubicBezTo>
                    <a:pt x="98" y="636"/>
                    <a:pt x="98" y="636"/>
                    <a:pt x="98" y="636"/>
                  </a:cubicBezTo>
                  <a:cubicBezTo>
                    <a:pt x="98" y="636"/>
                    <a:pt x="98" y="636"/>
                    <a:pt x="98" y="636"/>
                  </a:cubicBezTo>
                  <a:cubicBezTo>
                    <a:pt x="97" y="635"/>
                    <a:pt x="97" y="635"/>
                    <a:pt x="97" y="634"/>
                  </a:cubicBezTo>
                  <a:cubicBezTo>
                    <a:pt x="97" y="634"/>
                    <a:pt x="97" y="634"/>
                    <a:pt x="97" y="633"/>
                  </a:cubicBezTo>
                  <a:cubicBezTo>
                    <a:pt x="97" y="633"/>
                    <a:pt x="97" y="632"/>
                    <a:pt x="96" y="632"/>
                  </a:cubicBezTo>
                  <a:cubicBezTo>
                    <a:pt x="96" y="632"/>
                    <a:pt x="96" y="632"/>
                    <a:pt x="96" y="631"/>
                  </a:cubicBezTo>
                  <a:cubicBezTo>
                    <a:pt x="96" y="631"/>
                    <a:pt x="96" y="630"/>
                    <a:pt x="95" y="630"/>
                  </a:cubicBezTo>
                  <a:cubicBezTo>
                    <a:pt x="95" y="630"/>
                    <a:pt x="95" y="630"/>
                    <a:pt x="95" y="629"/>
                  </a:cubicBezTo>
                  <a:cubicBezTo>
                    <a:pt x="94" y="629"/>
                    <a:pt x="94" y="628"/>
                    <a:pt x="94" y="628"/>
                  </a:cubicBezTo>
                  <a:cubicBezTo>
                    <a:pt x="94" y="628"/>
                    <a:pt x="94" y="627"/>
                    <a:pt x="94" y="627"/>
                  </a:cubicBezTo>
                  <a:cubicBezTo>
                    <a:pt x="93" y="626"/>
                    <a:pt x="93" y="626"/>
                    <a:pt x="93" y="625"/>
                  </a:cubicBezTo>
                  <a:cubicBezTo>
                    <a:pt x="93" y="625"/>
                    <a:pt x="93" y="625"/>
                    <a:pt x="93" y="624"/>
                  </a:cubicBezTo>
                  <a:cubicBezTo>
                    <a:pt x="93" y="624"/>
                    <a:pt x="93" y="623"/>
                    <a:pt x="93" y="623"/>
                  </a:cubicBezTo>
                  <a:cubicBezTo>
                    <a:pt x="93" y="623"/>
                    <a:pt x="93" y="623"/>
                    <a:pt x="92" y="622"/>
                  </a:cubicBezTo>
                  <a:cubicBezTo>
                    <a:pt x="92" y="622"/>
                    <a:pt x="92" y="622"/>
                    <a:pt x="92" y="622"/>
                  </a:cubicBezTo>
                  <a:cubicBezTo>
                    <a:pt x="92" y="621"/>
                    <a:pt x="92" y="621"/>
                    <a:pt x="92" y="620"/>
                  </a:cubicBezTo>
                  <a:cubicBezTo>
                    <a:pt x="92" y="620"/>
                    <a:pt x="92" y="620"/>
                    <a:pt x="92" y="620"/>
                  </a:cubicBezTo>
                  <a:cubicBezTo>
                    <a:pt x="92" y="620"/>
                    <a:pt x="91" y="620"/>
                    <a:pt x="91" y="619"/>
                  </a:cubicBezTo>
                  <a:cubicBezTo>
                    <a:pt x="91" y="618"/>
                    <a:pt x="91" y="619"/>
                    <a:pt x="91" y="618"/>
                  </a:cubicBezTo>
                  <a:cubicBezTo>
                    <a:pt x="91" y="618"/>
                    <a:pt x="92" y="618"/>
                    <a:pt x="92" y="619"/>
                  </a:cubicBezTo>
                  <a:cubicBezTo>
                    <a:pt x="92" y="619"/>
                    <a:pt x="93" y="620"/>
                    <a:pt x="92" y="620"/>
                  </a:cubicBezTo>
                  <a:cubicBezTo>
                    <a:pt x="93" y="620"/>
                    <a:pt x="93" y="621"/>
                    <a:pt x="93" y="621"/>
                  </a:cubicBezTo>
                  <a:cubicBezTo>
                    <a:pt x="93" y="621"/>
                    <a:pt x="93" y="622"/>
                    <a:pt x="93" y="622"/>
                  </a:cubicBezTo>
                  <a:cubicBezTo>
                    <a:pt x="93" y="622"/>
                    <a:pt x="93" y="622"/>
                    <a:pt x="93" y="622"/>
                  </a:cubicBezTo>
                  <a:cubicBezTo>
                    <a:pt x="93" y="623"/>
                    <a:pt x="93" y="623"/>
                    <a:pt x="93" y="623"/>
                  </a:cubicBezTo>
                  <a:cubicBezTo>
                    <a:pt x="94" y="623"/>
                    <a:pt x="94" y="623"/>
                    <a:pt x="94" y="623"/>
                  </a:cubicBezTo>
                  <a:cubicBezTo>
                    <a:pt x="94" y="623"/>
                    <a:pt x="94" y="623"/>
                    <a:pt x="94" y="624"/>
                  </a:cubicBezTo>
                  <a:cubicBezTo>
                    <a:pt x="94" y="624"/>
                    <a:pt x="94" y="624"/>
                    <a:pt x="94" y="624"/>
                  </a:cubicBezTo>
                  <a:cubicBezTo>
                    <a:pt x="94" y="624"/>
                    <a:pt x="94" y="624"/>
                    <a:pt x="94" y="625"/>
                  </a:cubicBezTo>
                  <a:cubicBezTo>
                    <a:pt x="94" y="625"/>
                    <a:pt x="94" y="625"/>
                    <a:pt x="94" y="625"/>
                  </a:cubicBezTo>
                  <a:cubicBezTo>
                    <a:pt x="94" y="625"/>
                    <a:pt x="94" y="625"/>
                    <a:pt x="94" y="625"/>
                  </a:cubicBezTo>
                  <a:cubicBezTo>
                    <a:pt x="94" y="626"/>
                    <a:pt x="95" y="626"/>
                    <a:pt x="95" y="626"/>
                  </a:cubicBezTo>
                  <a:cubicBezTo>
                    <a:pt x="95" y="626"/>
                    <a:pt x="95" y="626"/>
                    <a:pt x="95" y="627"/>
                  </a:cubicBezTo>
                  <a:cubicBezTo>
                    <a:pt x="95" y="627"/>
                    <a:pt x="96" y="627"/>
                    <a:pt x="96" y="627"/>
                  </a:cubicBezTo>
                  <a:cubicBezTo>
                    <a:pt x="96" y="628"/>
                    <a:pt x="95" y="628"/>
                    <a:pt x="96" y="628"/>
                  </a:cubicBezTo>
                  <a:cubicBezTo>
                    <a:pt x="96" y="628"/>
                    <a:pt x="96" y="628"/>
                    <a:pt x="96" y="628"/>
                  </a:cubicBezTo>
                  <a:cubicBezTo>
                    <a:pt x="96" y="629"/>
                    <a:pt x="96" y="629"/>
                    <a:pt x="96" y="629"/>
                  </a:cubicBezTo>
                  <a:cubicBezTo>
                    <a:pt x="96" y="629"/>
                    <a:pt x="96" y="629"/>
                    <a:pt x="96" y="630"/>
                  </a:cubicBezTo>
                  <a:cubicBezTo>
                    <a:pt x="96" y="630"/>
                    <a:pt x="96" y="630"/>
                    <a:pt x="96" y="631"/>
                  </a:cubicBezTo>
                  <a:cubicBezTo>
                    <a:pt x="96" y="631"/>
                    <a:pt x="97" y="632"/>
                    <a:pt x="97" y="631"/>
                  </a:cubicBezTo>
                  <a:cubicBezTo>
                    <a:pt x="97" y="631"/>
                    <a:pt x="97" y="631"/>
                    <a:pt x="97" y="631"/>
                  </a:cubicBezTo>
                  <a:cubicBezTo>
                    <a:pt x="97" y="630"/>
                    <a:pt x="97" y="630"/>
                    <a:pt x="97" y="631"/>
                  </a:cubicBezTo>
                  <a:cubicBezTo>
                    <a:pt x="97" y="630"/>
                    <a:pt x="97" y="630"/>
                    <a:pt x="97" y="630"/>
                  </a:cubicBezTo>
                  <a:cubicBezTo>
                    <a:pt x="97" y="630"/>
                    <a:pt x="97" y="631"/>
                    <a:pt x="97" y="631"/>
                  </a:cubicBezTo>
                  <a:cubicBezTo>
                    <a:pt x="98" y="631"/>
                    <a:pt x="98" y="631"/>
                    <a:pt x="98" y="632"/>
                  </a:cubicBezTo>
                  <a:cubicBezTo>
                    <a:pt x="98" y="632"/>
                    <a:pt x="98" y="632"/>
                    <a:pt x="98" y="632"/>
                  </a:cubicBezTo>
                  <a:cubicBezTo>
                    <a:pt x="98" y="632"/>
                    <a:pt x="98" y="632"/>
                    <a:pt x="98" y="633"/>
                  </a:cubicBezTo>
                  <a:cubicBezTo>
                    <a:pt x="97" y="633"/>
                    <a:pt x="98" y="633"/>
                    <a:pt x="98" y="633"/>
                  </a:cubicBezTo>
                  <a:cubicBezTo>
                    <a:pt x="98" y="633"/>
                    <a:pt x="98" y="634"/>
                    <a:pt x="98" y="634"/>
                  </a:cubicBezTo>
                  <a:cubicBezTo>
                    <a:pt x="98" y="634"/>
                    <a:pt x="98" y="635"/>
                    <a:pt x="98" y="635"/>
                  </a:cubicBezTo>
                  <a:cubicBezTo>
                    <a:pt x="98" y="635"/>
                    <a:pt x="99" y="636"/>
                    <a:pt x="99" y="636"/>
                  </a:cubicBezTo>
                  <a:cubicBezTo>
                    <a:pt x="99" y="636"/>
                    <a:pt x="99" y="637"/>
                    <a:pt x="99" y="637"/>
                  </a:cubicBezTo>
                  <a:cubicBezTo>
                    <a:pt x="99" y="637"/>
                    <a:pt x="99" y="637"/>
                    <a:pt x="100" y="638"/>
                  </a:cubicBezTo>
                  <a:cubicBezTo>
                    <a:pt x="100" y="638"/>
                    <a:pt x="100" y="639"/>
                    <a:pt x="100" y="639"/>
                  </a:cubicBezTo>
                  <a:cubicBezTo>
                    <a:pt x="100" y="639"/>
                    <a:pt x="101" y="640"/>
                    <a:pt x="101" y="640"/>
                  </a:cubicBezTo>
                  <a:cubicBezTo>
                    <a:pt x="101" y="640"/>
                    <a:pt x="101" y="641"/>
                    <a:pt x="101" y="641"/>
                  </a:cubicBezTo>
                  <a:cubicBezTo>
                    <a:pt x="101" y="641"/>
                    <a:pt x="101" y="642"/>
                    <a:pt x="102" y="642"/>
                  </a:cubicBezTo>
                  <a:cubicBezTo>
                    <a:pt x="102" y="642"/>
                    <a:pt x="102" y="643"/>
                    <a:pt x="102" y="643"/>
                  </a:cubicBezTo>
                  <a:cubicBezTo>
                    <a:pt x="102" y="643"/>
                    <a:pt x="102" y="644"/>
                    <a:pt x="102" y="644"/>
                  </a:cubicBezTo>
                  <a:cubicBezTo>
                    <a:pt x="102" y="644"/>
                    <a:pt x="103" y="644"/>
                    <a:pt x="103" y="645"/>
                  </a:cubicBezTo>
                  <a:cubicBezTo>
                    <a:pt x="103" y="645"/>
                    <a:pt x="103" y="645"/>
                    <a:pt x="103" y="645"/>
                  </a:cubicBezTo>
                  <a:cubicBezTo>
                    <a:pt x="103" y="645"/>
                    <a:pt x="103" y="646"/>
                    <a:pt x="103" y="645"/>
                  </a:cubicBezTo>
                  <a:close/>
                  <a:moveTo>
                    <a:pt x="105" y="650"/>
                  </a:moveTo>
                  <a:cubicBezTo>
                    <a:pt x="105" y="650"/>
                    <a:pt x="104" y="650"/>
                    <a:pt x="104" y="650"/>
                  </a:cubicBezTo>
                  <a:cubicBezTo>
                    <a:pt x="104" y="649"/>
                    <a:pt x="104" y="648"/>
                    <a:pt x="104" y="648"/>
                  </a:cubicBezTo>
                  <a:cubicBezTo>
                    <a:pt x="104" y="647"/>
                    <a:pt x="103" y="647"/>
                    <a:pt x="103" y="646"/>
                  </a:cubicBezTo>
                  <a:cubicBezTo>
                    <a:pt x="103" y="646"/>
                    <a:pt x="104" y="646"/>
                    <a:pt x="104" y="646"/>
                  </a:cubicBezTo>
                  <a:cubicBezTo>
                    <a:pt x="104" y="647"/>
                    <a:pt x="104" y="648"/>
                    <a:pt x="105" y="648"/>
                  </a:cubicBezTo>
                  <a:cubicBezTo>
                    <a:pt x="105" y="649"/>
                    <a:pt x="105" y="649"/>
                    <a:pt x="105" y="649"/>
                  </a:cubicBezTo>
                  <a:cubicBezTo>
                    <a:pt x="105" y="650"/>
                    <a:pt x="106" y="650"/>
                    <a:pt x="106" y="651"/>
                  </a:cubicBezTo>
                  <a:cubicBezTo>
                    <a:pt x="105" y="651"/>
                    <a:pt x="105" y="650"/>
                    <a:pt x="105" y="650"/>
                  </a:cubicBezTo>
                  <a:close/>
                  <a:moveTo>
                    <a:pt x="109" y="656"/>
                  </a:moveTo>
                  <a:cubicBezTo>
                    <a:pt x="108" y="656"/>
                    <a:pt x="108" y="655"/>
                    <a:pt x="107" y="654"/>
                  </a:cubicBezTo>
                  <a:cubicBezTo>
                    <a:pt x="107" y="654"/>
                    <a:pt x="106" y="653"/>
                    <a:pt x="107" y="653"/>
                  </a:cubicBezTo>
                  <a:cubicBezTo>
                    <a:pt x="107" y="653"/>
                    <a:pt x="107" y="653"/>
                    <a:pt x="107" y="653"/>
                  </a:cubicBezTo>
                  <a:cubicBezTo>
                    <a:pt x="108" y="654"/>
                    <a:pt x="109" y="655"/>
                    <a:pt x="109" y="656"/>
                  </a:cubicBezTo>
                  <a:close/>
                  <a:moveTo>
                    <a:pt x="124" y="674"/>
                  </a:moveTo>
                  <a:cubicBezTo>
                    <a:pt x="124" y="675"/>
                    <a:pt x="124" y="675"/>
                    <a:pt x="124" y="675"/>
                  </a:cubicBezTo>
                  <a:cubicBezTo>
                    <a:pt x="125" y="676"/>
                    <a:pt x="125" y="676"/>
                    <a:pt x="125" y="676"/>
                  </a:cubicBezTo>
                  <a:cubicBezTo>
                    <a:pt x="126" y="676"/>
                    <a:pt x="126" y="677"/>
                    <a:pt x="126" y="677"/>
                  </a:cubicBezTo>
                  <a:cubicBezTo>
                    <a:pt x="126" y="677"/>
                    <a:pt x="126" y="677"/>
                    <a:pt x="126" y="677"/>
                  </a:cubicBezTo>
                  <a:cubicBezTo>
                    <a:pt x="127" y="677"/>
                    <a:pt x="127" y="678"/>
                    <a:pt x="127" y="677"/>
                  </a:cubicBezTo>
                  <a:cubicBezTo>
                    <a:pt x="127" y="678"/>
                    <a:pt x="127" y="678"/>
                    <a:pt x="128" y="679"/>
                  </a:cubicBezTo>
                  <a:cubicBezTo>
                    <a:pt x="129" y="680"/>
                    <a:pt x="130" y="681"/>
                    <a:pt x="130" y="682"/>
                  </a:cubicBezTo>
                  <a:cubicBezTo>
                    <a:pt x="131" y="683"/>
                    <a:pt x="131" y="683"/>
                    <a:pt x="131" y="683"/>
                  </a:cubicBezTo>
                  <a:cubicBezTo>
                    <a:pt x="131" y="682"/>
                    <a:pt x="130" y="682"/>
                    <a:pt x="130" y="682"/>
                  </a:cubicBezTo>
                  <a:cubicBezTo>
                    <a:pt x="131" y="682"/>
                    <a:pt x="131" y="682"/>
                    <a:pt x="131" y="682"/>
                  </a:cubicBezTo>
                  <a:cubicBezTo>
                    <a:pt x="131" y="683"/>
                    <a:pt x="131" y="683"/>
                    <a:pt x="132" y="683"/>
                  </a:cubicBezTo>
                  <a:cubicBezTo>
                    <a:pt x="132" y="684"/>
                    <a:pt x="132" y="684"/>
                    <a:pt x="132" y="684"/>
                  </a:cubicBezTo>
                  <a:cubicBezTo>
                    <a:pt x="133" y="685"/>
                    <a:pt x="133" y="685"/>
                    <a:pt x="133" y="685"/>
                  </a:cubicBezTo>
                  <a:cubicBezTo>
                    <a:pt x="133" y="685"/>
                    <a:pt x="133" y="686"/>
                    <a:pt x="134" y="686"/>
                  </a:cubicBezTo>
                  <a:cubicBezTo>
                    <a:pt x="134" y="686"/>
                    <a:pt x="135" y="687"/>
                    <a:pt x="135" y="687"/>
                  </a:cubicBezTo>
                  <a:cubicBezTo>
                    <a:pt x="136" y="688"/>
                    <a:pt x="136" y="688"/>
                    <a:pt x="137" y="689"/>
                  </a:cubicBezTo>
                  <a:cubicBezTo>
                    <a:pt x="137" y="689"/>
                    <a:pt x="138" y="690"/>
                    <a:pt x="138" y="691"/>
                  </a:cubicBezTo>
                  <a:cubicBezTo>
                    <a:pt x="138" y="691"/>
                    <a:pt x="139" y="692"/>
                    <a:pt x="139" y="692"/>
                  </a:cubicBezTo>
                  <a:cubicBezTo>
                    <a:pt x="138" y="691"/>
                    <a:pt x="138" y="690"/>
                    <a:pt x="137" y="690"/>
                  </a:cubicBezTo>
                  <a:cubicBezTo>
                    <a:pt x="136" y="689"/>
                    <a:pt x="136" y="688"/>
                    <a:pt x="135" y="688"/>
                  </a:cubicBezTo>
                  <a:cubicBezTo>
                    <a:pt x="135" y="687"/>
                    <a:pt x="134" y="687"/>
                    <a:pt x="133" y="686"/>
                  </a:cubicBezTo>
                  <a:cubicBezTo>
                    <a:pt x="133" y="686"/>
                    <a:pt x="133" y="685"/>
                    <a:pt x="132" y="685"/>
                  </a:cubicBezTo>
                  <a:cubicBezTo>
                    <a:pt x="132" y="685"/>
                    <a:pt x="132" y="684"/>
                    <a:pt x="131" y="684"/>
                  </a:cubicBezTo>
                  <a:cubicBezTo>
                    <a:pt x="131" y="684"/>
                    <a:pt x="131" y="684"/>
                    <a:pt x="131" y="683"/>
                  </a:cubicBezTo>
                  <a:cubicBezTo>
                    <a:pt x="130" y="683"/>
                    <a:pt x="130" y="683"/>
                    <a:pt x="130" y="682"/>
                  </a:cubicBezTo>
                  <a:cubicBezTo>
                    <a:pt x="129" y="682"/>
                    <a:pt x="129" y="681"/>
                    <a:pt x="129" y="681"/>
                  </a:cubicBezTo>
                  <a:cubicBezTo>
                    <a:pt x="127" y="679"/>
                    <a:pt x="127" y="679"/>
                    <a:pt x="127" y="679"/>
                  </a:cubicBezTo>
                  <a:cubicBezTo>
                    <a:pt x="127" y="679"/>
                    <a:pt x="126" y="678"/>
                    <a:pt x="126" y="678"/>
                  </a:cubicBezTo>
                  <a:cubicBezTo>
                    <a:pt x="126" y="679"/>
                    <a:pt x="126" y="678"/>
                    <a:pt x="126" y="678"/>
                  </a:cubicBezTo>
                  <a:cubicBezTo>
                    <a:pt x="126" y="677"/>
                    <a:pt x="125" y="677"/>
                    <a:pt x="125" y="677"/>
                  </a:cubicBezTo>
                  <a:cubicBezTo>
                    <a:pt x="125" y="677"/>
                    <a:pt x="125" y="676"/>
                    <a:pt x="125" y="676"/>
                  </a:cubicBezTo>
                  <a:cubicBezTo>
                    <a:pt x="125" y="676"/>
                    <a:pt x="124" y="676"/>
                    <a:pt x="124" y="676"/>
                  </a:cubicBezTo>
                  <a:cubicBezTo>
                    <a:pt x="124" y="675"/>
                    <a:pt x="124" y="675"/>
                    <a:pt x="123" y="674"/>
                  </a:cubicBezTo>
                  <a:cubicBezTo>
                    <a:pt x="123" y="674"/>
                    <a:pt x="123" y="674"/>
                    <a:pt x="124" y="674"/>
                  </a:cubicBezTo>
                  <a:close/>
                  <a:moveTo>
                    <a:pt x="116" y="664"/>
                  </a:moveTo>
                  <a:cubicBezTo>
                    <a:pt x="116" y="664"/>
                    <a:pt x="117" y="664"/>
                    <a:pt x="117" y="664"/>
                  </a:cubicBezTo>
                  <a:cubicBezTo>
                    <a:pt x="117" y="665"/>
                    <a:pt x="119" y="666"/>
                    <a:pt x="118" y="667"/>
                  </a:cubicBezTo>
                  <a:cubicBezTo>
                    <a:pt x="117" y="667"/>
                    <a:pt x="117" y="666"/>
                    <a:pt x="117" y="666"/>
                  </a:cubicBezTo>
                  <a:cubicBezTo>
                    <a:pt x="117" y="665"/>
                    <a:pt x="116" y="665"/>
                    <a:pt x="116" y="664"/>
                  </a:cubicBezTo>
                  <a:close/>
                  <a:moveTo>
                    <a:pt x="113" y="658"/>
                  </a:moveTo>
                  <a:cubicBezTo>
                    <a:pt x="113" y="659"/>
                    <a:pt x="114" y="659"/>
                    <a:pt x="114" y="660"/>
                  </a:cubicBezTo>
                  <a:cubicBezTo>
                    <a:pt x="114" y="660"/>
                    <a:pt x="114" y="661"/>
                    <a:pt x="114" y="661"/>
                  </a:cubicBezTo>
                  <a:cubicBezTo>
                    <a:pt x="115" y="662"/>
                    <a:pt x="115" y="662"/>
                    <a:pt x="116" y="663"/>
                  </a:cubicBezTo>
                  <a:cubicBezTo>
                    <a:pt x="115" y="663"/>
                    <a:pt x="115" y="662"/>
                    <a:pt x="114" y="662"/>
                  </a:cubicBezTo>
                  <a:cubicBezTo>
                    <a:pt x="114" y="662"/>
                    <a:pt x="114" y="662"/>
                    <a:pt x="114" y="662"/>
                  </a:cubicBezTo>
                  <a:cubicBezTo>
                    <a:pt x="113" y="661"/>
                    <a:pt x="113" y="660"/>
                    <a:pt x="113" y="660"/>
                  </a:cubicBezTo>
                  <a:cubicBezTo>
                    <a:pt x="113" y="659"/>
                    <a:pt x="112" y="659"/>
                    <a:pt x="112" y="658"/>
                  </a:cubicBezTo>
                  <a:cubicBezTo>
                    <a:pt x="113" y="658"/>
                    <a:pt x="113" y="658"/>
                    <a:pt x="113" y="658"/>
                  </a:cubicBezTo>
                  <a:close/>
                  <a:moveTo>
                    <a:pt x="114" y="663"/>
                  </a:moveTo>
                  <a:cubicBezTo>
                    <a:pt x="114" y="664"/>
                    <a:pt x="114" y="664"/>
                    <a:pt x="114" y="664"/>
                  </a:cubicBezTo>
                  <a:cubicBezTo>
                    <a:pt x="114" y="665"/>
                    <a:pt x="115" y="665"/>
                    <a:pt x="115" y="665"/>
                  </a:cubicBezTo>
                  <a:cubicBezTo>
                    <a:pt x="115" y="665"/>
                    <a:pt x="115" y="666"/>
                    <a:pt x="116" y="667"/>
                  </a:cubicBezTo>
                  <a:cubicBezTo>
                    <a:pt x="116" y="666"/>
                    <a:pt x="116" y="666"/>
                    <a:pt x="116" y="666"/>
                  </a:cubicBezTo>
                  <a:cubicBezTo>
                    <a:pt x="116" y="666"/>
                    <a:pt x="116" y="667"/>
                    <a:pt x="117" y="667"/>
                  </a:cubicBezTo>
                  <a:cubicBezTo>
                    <a:pt x="117" y="667"/>
                    <a:pt x="117" y="668"/>
                    <a:pt x="118" y="668"/>
                  </a:cubicBezTo>
                  <a:cubicBezTo>
                    <a:pt x="119" y="669"/>
                    <a:pt x="119" y="671"/>
                    <a:pt x="120" y="672"/>
                  </a:cubicBezTo>
                  <a:cubicBezTo>
                    <a:pt x="120" y="672"/>
                    <a:pt x="120" y="673"/>
                    <a:pt x="120" y="672"/>
                  </a:cubicBezTo>
                  <a:cubicBezTo>
                    <a:pt x="120" y="672"/>
                    <a:pt x="120" y="672"/>
                    <a:pt x="120" y="671"/>
                  </a:cubicBezTo>
                  <a:cubicBezTo>
                    <a:pt x="120" y="671"/>
                    <a:pt x="120" y="672"/>
                    <a:pt x="120" y="672"/>
                  </a:cubicBezTo>
                  <a:cubicBezTo>
                    <a:pt x="121" y="672"/>
                    <a:pt x="121" y="672"/>
                    <a:pt x="121" y="673"/>
                  </a:cubicBezTo>
                  <a:cubicBezTo>
                    <a:pt x="121" y="673"/>
                    <a:pt x="121" y="674"/>
                    <a:pt x="122" y="674"/>
                  </a:cubicBezTo>
                  <a:cubicBezTo>
                    <a:pt x="122" y="674"/>
                    <a:pt x="122" y="675"/>
                    <a:pt x="122" y="675"/>
                  </a:cubicBezTo>
                  <a:cubicBezTo>
                    <a:pt x="123" y="675"/>
                    <a:pt x="123" y="676"/>
                    <a:pt x="123" y="676"/>
                  </a:cubicBezTo>
                  <a:cubicBezTo>
                    <a:pt x="123" y="676"/>
                    <a:pt x="124" y="677"/>
                    <a:pt x="124" y="677"/>
                  </a:cubicBezTo>
                  <a:cubicBezTo>
                    <a:pt x="125" y="678"/>
                    <a:pt x="125" y="678"/>
                    <a:pt x="126" y="679"/>
                  </a:cubicBezTo>
                  <a:cubicBezTo>
                    <a:pt x="126" y="680"/>
                    <a:pt x="127" y="680"/>
                    <a:pt x="126" y="680"/>
                  </a:cubicBezTo>
                  <a:cubicBezTo>
                    <a:pt x="125" y="679"/>
                    <a:pt x="125" y="679"/>
                    <a:pt x="124" y="678"/>
                  </a:cubicBezTo>
                  <a:cubicBezTo>
                    <a:pt x="124" y="677"/>
                    <a:pt x="123" y="677"/>
                    <a:pt x="123" y="676"/>
                  </a:cubicBezTo>
                  <a:cubicBezTo>
                    <a:pt x="122" y="676"/>
                    <a:pt x="122" y="675"/>
                    <a:pt x="122" y="675"/>
                  </a:cubicBezTo>
                  <a:cubicBezTo>
                    <a:pt x="121" y="674"/>
                    <a:pt x="121" y="674"/>
                    <a:pt x="121" y="673"/>
                  </a:cubicBezTo>
                  <a:cubicBezTo>
                    <a:pt x="121" y="674"/>
                    <a:pt x="120" y="673"/>
                    <a:pt x="120" y="673"/>
                  </a:cubicBezTo>
                  <a:cubicBezTo>
                    <a:pt x="120" y="672"/>
                    <a:pt x="119" y="672"/>
                    <a:pt x="119" y="672"/>
                  </a:cubicBezTo>
                  <a:cubicBezTo>
                    <a:pt x="119" y="671"/>
                    <a:pt x="119" y="671"/>
                    <a:pt x="118" y="670"/>
                  </a:cubicBezTo>
                  <a:cubicBezTo>
                    <a:pt x="117" y="668"/>
                    <a:pt x="117" y="668"/>
                    <a:pt x="117" y="668"/>
                  </a:cubicBezTo>
                  <a:cubicBezTo>
                    <a:pt x="116" y="668"/>
                    <a:pt x="116" y="667"/>
                    <a:pt x="116" y="667"/>
                  </a:cubicBezTo>
                  <a:cubicBezTo>
                    <a:pt x="116" y="668"/>
                    <a:pt x="116" y="667"/>
                    <a:pt x="115" y="667"/>
                  </a:cubicBezTo>
                  <a:cubicBezTo>
                    <a:pt x="115" y="667"/>
                    <a:pt x="115" y="666"/>
                    <a:pt x="115" y="666"/>
                  </a:cubicBezTo>
                  <a:cubicBezTo>
                    <a:pt x="115" y="666"/>
                    <a:pt x="115" y="665"/>
                    <a:pt x="115" y="665"/>
                  </a:cubicBezTo>
                  <a:cubicBezTo>
                    <a:pt x="114" y="665"/>
                    <a:pt x="114" y="665"/>
                    <a:pt x="114" y="665"/>
                  </a:cubicBezTo>
                  <a:cubicBezTo>
                    <a:pt x="114" y="664"/>
                    <a:pt x="114" y="664"/>
                    <a:pt x="113" y="663"/>
                  </a:cubicBezTo>
                  <a:cubicBezTo>
                    <a:pt x="113" y="663"/>
                    <a:pt x="112" y="663"/>
                    <a:pt x="112" y="662"/>
                  </a:cubicBezTo>
                  <a:cubicBezTo>
                    <a:pt x="112" y="662"/>
                    <a:pt x="111" y="661"/>
                    <a:pt x="111" y="661"/>
                  </a:cubicBezTo>
                  <a:cubicBezTo>
                    <a:pt x="111" y="661"/>
                    <a:pt x="111" y="660"/>
                    <a:pt x="111" y="660"/>
                  </a:cubicBezTo>
                  <a:cubicBezTo>
                    <a:pt x="112" y="660"/>
                    <a:pt x="112" y="661"/>
                    <a:pt x="112" y="662"/>
                  </a:cubicBezTo>
                  <a:cubicBezTo>
                    <a:pt x="113" y="662"/>
                    <a:pt x="113" y="663"/>
                    <a:pt x="114" y="663"/>
                  </a:cubicBezTo>
                  <a:close/>
                  <a:moveTo>
                    <a:pt x="110" y="654"/>
                  </a:moveTo>
                  <a:cubicBezTo>
                    <a:pt x="111" y="654"/>
                    <a:pt x="111" y="655"/>
                    <a:pt x="111" y="655"/>
                  </a:cubicBezTo>
                  <a:cubicBezTo>
                    <a:pt x="111" y="655"/>
                    <a:pt x="111" y="656"/>
                    <a:pt x="111" y="656"/>
                  </a:cubicBezTo>
                  <a:cubicBezTo>
                    <a:pt x="112" y="656"/>
                    <a:pt x="112" y="656"/>
                    <a:pt x="112" y="657"/>
                  </a:cubicBezTo>
                  <a:cubicBezTo>
                    <a:pt x="112" y="657"/>
                    <a:pt x="112" y="657"/>
                    <a:pt x="112" y="657"/>
                  </a:cubicBezTo>
                  <a:cubicBezTo>
                    <a:pt x="112" y="657"/>
                    <a:pt x="112" y="658"/>
                    <a:pt x="112" y="658"/>
                  </a:cubicBezTo>
                  <a:cubicBezTo>
                    <a:pt x="111" y="658"/>
                    <a:pt x="111" y="657"/>
                    <a:pt x="111" y="657"/>
                  </a:cubicBezTo>
                  <a:cubicBezTo>
                    <a:pt x="111" y="657"/>
                    <a:pt x="111" y="657"/>
                    <a:pt x="111" y="657"/>
                  </a:cubicBezTo>
                  <a:cubicBezTo>
                    <a:pt x="111" y="656"/>
                    <a:pt x="111" y="656"/>
                    <a:pt x="111" y="656"/>
                  </a:cubicBezTo>
                  <a:cubicBezTo>
                    <a:pt x="111" y="656"/>
                    <a:pt x="111" y="656"/>
                    <a:pt x="111" y="656"/>
                  </a:cubicBezTo>
                  <a:cubicBezTo>
                    <a:pt x="111" y="656"/>
                    <a:pt x="111" y="655"/>
                    <a:pt x="110" y="655"/>
                  </a:cubicBezTo>
                  <a:cubicBezTo>
                    <a:pt x="110" y="655"/>
                    <a:pt x="110" y="655"/>
                    <a:pt x="110" y="654"/>
                  </a:cubicBezTo>
                  <a:cubicBezTo>
                    <a:pt x="110" y="654"/>
                    <a:pt x="110" y="654"/>
                    <a:pt x="109" y="654"/>
                  </a:cubicBezTo>
                  <a:cubicBezTo>
                    <a:pt x="109" y="653"/>
                    <a:pt x="109" y="653"/>
                    <a:pt x="109" y="652"/>
                  </a:cubicBezTo>
                  <a:cubicBezTo>
                    <a:pt x="109" y="652"/>
                    <a:pt x="108" y="652"/>
                    <a:pt x="108" y="652"/>
                  </a:cubicBezTo>
                  <a:cubicBezTo>
                    <a:pt x="108" y="651"/>
                    <a:pt x="108" y="651"/>
                    <a:pt x="108" y="651"/>
                  </a:cubicBezTo>
                  <a:cubicBezTo>
                    <a:pt x="108" y="650"/>
                    <a:pt x="108" y="650"/>
                    <a:pt x="108" y="650"/>
                  </a:cubicBezTo>
                  <a:cubicBezTo>
                    <a:pt x="107" y="650"/>
                    <a:pt x="107" y="649"/>
                    <a:pt x="107" y="649"/>
                  </a:cubicBezTo>
                  <a:cubicBezTo>
                    <a:pt x="107" y="649"/>
                    <a:pt x="107" y="649"/>
                    <a:pt x="107" y="649"/>
                  </a:cubicBezTo>
                  <a:cubicBezTo>
                    <a:pt x="107" y="649"/>
                    <a:pt x="106" y="648"/>
                    <a:pt x="106" y="648"/>
                  </a:cubicBezTo>
                  <a:cubicBezTo>
                    <a:pt x="106" y="648"/>
                    <a:pt x="106" y="647"/>
                    <a:pt x="106" y="647"/>
                  </a:cubicBezTo>
                  <a:cubicBezTo>
                    <a:pt x="106" y="646"/>
                    <a:pt x="105" y="646"/>
                    <a:pt x="105" y="646"/>
                  </a:cubicBezTo>
                  <a:cubicBezTo>
                    <a:pt x="105" y="645"/>
                    <a:pt x="105" y="645"/>
                    <a:pt x="105" y="645"/>
                  </a:cubicBezTo>
                  <a:cubicBezTo>
                    <a:pt x="104" y="645"/>
                    <a:pt x="104" y="644"/>
                    <a:pt x="104" y="644"/>
                  </a:cubicBezTo>
                  <a:cubicBezTo>
                    <a:pt x="104" y="643"/>
                    <a:pt x="104" y="643"/>
                    <a:pt x="104" y="643"/>
                  </a:cubicBezTo>
                  <a:cubicBezTo>
                    <a:pt x="103" y="643"/>
                    <a:pt x="103" y="642"/>
                    <a:pt x="103" y="642"/>
                  </a:cubicBezTo>
                  <a:cubicBezTo>
                    <a:pt x="103" y="642"/>
                    <a:pt x="102" y="641"/>
                    <a:pt x="102" y="641"/>
                  </a:cubicBezTo>
                  <a:cubicBezTo>
                    <a:pt x="102" y="640"/>
                    <a:pt x="102" y="640"/>
                    <a:pt x="102" y="640"/>
                  </a:cubicBezTo>
                  <a:cubicBezTo>
                    <a:pt x="101" y="639"/>
                    <a:pt x="101" y="639"/>
                    <a:pt x="101" y="638"/>
                  </a:cubicBezTo>
                  <a:cubicBezTo>
                    <a:pt x="101" y="638"/>
                    <a:pt x="101" y="638"/>
                    <a:pt x="101" y="637"/>
                  </a:cubicBezTo>
                  <a:cubicBezTo>
                    <a:pt x="101" y="637"/>
                    <a:pt x="101" y="636"/>
                    <a:pt x="101" y="636"/>
                  </a:cubicBezTo>
                  <a:cubicBezTo>
                    <a:pt x="101" y="636"/>
                    <a:pt x="100" y="636"/>
                    <a:pt x="100" y="635"/>
                  </a:cubicBezTo>
                  <a:cubicBezTo>
                    <a:pt x="100" y="635"/>
                    <a:pt x="100" y="635"/>
                    <a:pt x="100" y="635"/>
                  </a:cubicBezTo>
                  <a:cubicBezTo>
                    <a:pt x="100" y="634"/>
                    <a:pt x="100" y="634"/>
                    <a:pt x="100" y="633"/>
                  </a:cubicBezTo>
                  <a:cubicBezTo>
                    <a:pt x="100" y="633"/>
                    <a:pt x="100" y="633"/>
                    <a:pt x="99" y="633"/>
                  </a:cubicBezTo>
                  <a:cubicBezTo>
                    <a:pt x="99" y="633"/>
                    <a:pt x="99" y="633"/>
                    <a:pt x="99" y="633"/>
                  </a:cubicBezTo>
                  <a:cubicBezTo>
                    <a:pt x="99" y="631"/>
                    <a:pt x="99" y="632"/>
                    <a:pt x="99" y="631"/>
                  </a:cubicBezTo>
                  <a:cubicBezTo>
                    <a:pt x="99" y="631"/>
                    <a:pt x="99" y="631"/>
                    <a:pt x="100" y="632"/>
                  </a:cubicBezTo>
                  <a:cubicBezTo>
                    <a:pt x="100" y="632"/>
                    <a:pt x="100" y="633"/>
                    <a:pt x="100" y="633"/>
                  </a:cubicBezTo>
                  <a:cubicBezTo>
                    <a:pt x="100" y="633"/>
                    <a:pt x="101" y="633"/>
                    <a:pt x="101" y="634"/>
                  </a:cubicBezTo>
                  <a:cubicBezTo>
                    <a:pt x="101" y="634"/>
                    <a:pt x="101" y="634"/>
                    <a:pt x="101" y="635"/>
                  </a:cubicBezTo>
                  <a:cubicBezTo>
                    <a:pt x="101" y="635"/>
                    <a:pt x="101" y="635"/>
                    <a:pt x="101" y="635"/>
                  </a:cubicBezTo>
                  <a:cubicBezTo>
                    <a:pt x="101" y="636"/>
                    <a:pt x="101" y="636"/>
                    <a:pt x="101" y="636"/>
                  </a:cubicBezTo>
                  <a:cubicBezTo>
                    <a:pt x="101" y="636"/>
                    <a:pt x="101" y="636"/>
                    <a:pt x="102" y="636"/>
                  </a:cubicBezTo>
                  <a:cubicBezTo>
                    <a:pt x="102" y="636"/>
                    <a:pt x="102" y="636"/>
                    <a:pt x="102" y="636"/>
                  </a:cubicBezTo>
                  <a:cubicBezTo>
                    <a:pt x="102" y="637"/>
                    <a:pt x="102" y="637"/>
                    <a:pt x="102" y="637"/>
                  </a:cubicBezTo>
                  <a:cubicBezTo>
                    <a:pt x="102" y="637"/>
                    <a:pt x="102" y="637"/>
                    <a:pt x="102" y="637"/>
                  </a:cubicBezTo>
                  <a:cubicBezTo>
                    <a:pt x="102" y="638"/>
                    <a:pt x="102" y="638"/>
                    <a:pt x="102" y="638"/>
                  </a:cubicBezTo>
                  <a:cubicBezTo>
                    <a:pt x="102" y="638"/>
                    <a:pt x="102" y="638"/>
                    <a:pt x="102" y="638"/>
                  </a:cubicBezTo>
                  <a:cubicBezTo>
                    <a:pt x="102" y="638"/>
                    <a:pt x="103" y="638"/>
                    <a:pt x="103" y="638"/>
                  </a:cubicBezTo>
                  <a:cubicBezTo>
                    <a:pt x="103" y="639"/>
                    <a:pt x="103" y="639"/>
                    <a:pt x="103" y="639"/>
                  </a:cubicBezTo>
                  <a:cubicBezTo>
                    <a:pt x="103" y="640"/>
                    <a:pt x="104" y="640"/>
                    <a:pt x="104" y="640"/>
                  </a:cubicBezTo>
                  <a:cubicBezTo>
                    <a:pt x="104" y="640"/>
                    <a:pt x="104" y="640"/>
                    <a:pt x="104" y="641"/>
                  </a:cubicBezTo>
                  <a:cubicBezTo>
                    <a:pt x="104" y="641"/>
                    <a:pt x="104" y="641"/>
                    <a:pt x="104" y="641"/>
                  </a:cubicBezTo>
                  <a:cubicBezTo>
                    <a:pt x="104" y="641"/>
                    <a:pt x="104" y="641"/>
                    <a:pt x="104" y="641"/>
                  </a:cubicBezTo>
                  <a:cubicBezTo>
                    <a:pt x="104" y="642"/>
                    <a:pt x="104" y="642"/>
                    <a:pt x="104" y="642"/>
                  </a:cubicBezTo>
                  <a:cubicBezTo>
                    <a:pt x="105" y="643"/>
                    <a:pt x="105" y="643"/>
                    <a:pt x="105" y="644"/>
                  </a:cubicBezTo>
                  <a:cubicBezTo>
                    <a:pt x="105" y="644"/>
                    <a:pt x="105" y="644"/>
                    <a:pt x="105" y="644"/>
                  </a:cubicBezTo>
                  <a:cubicBezTo>
                    <a:pt x="105" y="644"/>
                    <a:pt x="105" y="644"/>
                    <a:pt x="105" y="643"/>
                  </a:cubicBezTo>
                  <a:cubicBezTo>
                    <a:pt x="105" y="643"/>
                    <a:pt x="105" y="643"/>
                    <a:pt x="105" y="643"/>
                  </a:cubicBezTo>
                  <a:cubicBezTo>
                    <a:pt x="105" y="643"/>
                    <a:pt x="106" y="643"/>
                    <a:pt x="106" y="643"/>
                  </a:cubicBezTo>
                  <a:cubicBezTo>
                    <a:pt x="106" y="643"/>
                    <a:pt x="106" y="643"/>
                    <a:pt x="106" y="644"/>
                  </a:cubicBezTo>
                  <a:cubicBezTo>
                    <a:pt x="106" y="644"/>
                    <a:pt x="106" y="644"/>
                    <a:pt x="106" y="644"/>
                  </a:cubicBezTo>
                  <a:cubicBezTo>
                    <a:pt x="106" y="644"/>
                    <a:pt x="106" y="645"/>
                    <a:pt x="106" y="645"/>
                  </a:cubicBezTo>
                  <a:cubicBezTo>
                    <a:pt x="106" y="645"/>
                    <a:pt x="106" y="645"/>
                    <a:pt x="106" y="645"/>
                  </a:cubicBezTo>
                  <a:cubicBezTo>
                    <a:pt x="106" y="645"/>
                    <a:pt x="106" y="646"/>
                    <a:pt x="106" y="646"/>
                  </a:cubicBezTo>
                  <a:cubicBezTo>
                    <a:pt x="106" y="646"/>
                    <a:pt x="106" y="646"/>
                    <a:pt x="106" y="647"/>
                  </a:cubicBezTo>
                  <a:cubicBezTo>
                    <a:pt x="106" y="647"/>
                    <a:pt x="107" y="647"/>
                    <a:pt x="107" y="647"/>
                  </a:cubicBezTo>
                  <a:cubicBezTo>
                    <a:pt x="107" y="648"/>
                    <a:pt x="107" y="648"/>
                    <a:pt x="107" y="648"/>
                  </a:cubicBezTo>
                  <a:cubicBezTo>
                    <a:pt x="107" y="649"/>
                    <a:pt x="108" y="649"/>
                    <a:pt x="108" y="649"/>
                  </a:cubicBezTo>
                  <a:cubicBezTo>
                    <a:pt x="108" y="649"/>
                    <a:pt x="108" y="650"/>
                    <a:pt x="108" y="650"/>
                  </a:cubicBezTo>
                  <a:cubicBezTo>
                    <a:pt x="108" y="650"/>
                    <a:pt x="109" y="651"/>
                    <a:pt x="109" y="651"/>
                  </a:cubicBezTo>
                  <a:cubicBezTo>
                    <a:pt x="109" y="652"/>
                    <a:pt x="109" y="652"/>
                    <a:pt x="109" y="652"/>
                  </a:cubicBezTo>
                  <a:cubicBezTo>
                    <a:pt x="110" y="653"/>
                    <a:pt x="110" y="653"/>
                    <a:pt x="110" y="653"/>
                  </a:cubicBezTo>
                  <a:cubicBezTo>
                    <a:pt x="110" y="654"/>
                    <a:pt x="110" y="654"/>
                    <a:pt x="110" y="654"/>
                  </a:cubicBezTo>
                  <a:close/>
                  <a:moveTo>
                    <a:pt x="130" y="137"/>
                  </a:moveTo>
                  <a:cubicBezTo>
                    <a:pt x="130" y="137"/>
                    <a:pt x="130" y="137"/>
                    <a:pt x="130" y="137"/>
                  </a:cubicBezTo>
                  <a:cubicBezTo>
                    <a:pt x="130" y="138"/>
                    <a:pt x="129" y="139"/>
                    <a:pt x="130" y="139"/>
                  </a:cubicBezTo>
                  <a:cubicBezTo>
                    <a:pt x="130" y="139"/>
                    <a:pt x="130" y="138"/>
                    <a:pt x="131" y="138"/>
                  </a:cubicBezTo>
                  <a:cubicBezTo>
                    <a:pt x="131" y="138"/>
                    <a:pt x="131" y="138"/>
                    <a:pt x="131" y="139"/>
                  </a:cubicBezTo>
                  <a:cubicBezTo>
                    <a:pt x="131" y="139"/>
                    <a:pt x="131" y="139"/>
                    <a:pt x="132" y="139"/>
                  </a:cubicBezTo>
                  <a:cubicBezTo>
                    <a:pt x="131" y="140"/>
                    <a:pt x="131" y="140"/>
                    <a:pt x="130" y="140"/>
                  </a:cubicBezTo>
                  <a:cubicBezTo>
                    <a:pt x="130" y="141"/>
                    <a:pt x="130" y="142"/>
                    <a:pt x="129" y="141"/>
                  </a:cubicBezTo>
                  <a:cubicBezTo>
                    <a:pt x="130" y="143"/>
                    <a:pt x="129" y="143"/>
                    <a:pt x="129" y="144"/>
                  </a:cubicBezTo>
                  <a:cubicBezTo>
                    <a:pt x="128" y="144"/>
                    <a:pt x="129" y="145"/>
                    <a:pt x="129" y="145"/>
                  </a:cubicBezTo>
                  <a:cubicBezTo>
                    <a:pt x="130" y="146"/>
                    <a:pt x="128" y="144"/>
                    <a:pt x="128" y="146"/>
                  </a:cubicBezTo>
                  <a:cubicBezTo>
                    <a:pt x="127" y="146"/>
                    <a:pt x="127" y="146"/>
                    <a:pt x="127" y="147"/>
                  </a:cubicBezTo>
                  <a:cubicBezTo>
                    <a:pt x="127" y="148"/>
                    <a:pt x="127" y="148"/>
                    <a:pt x="128" y="149"/>
                  </a:cubicBezTo>
                  <a:cubicBezTo>
                    <a:pt x="126" y="149"/>
                    <a:pt x="126" y="151"/>
                    <a:pt x="125" y="151"/>
                  </a:cubicBezTo>
                  <a:cubicBezTo>
                    <a:pt x="125" y="152"/>
                    <a:pt x="125" y="153"/>
                    <a:pt x="125" y="155"/>
                  </a:cubicBezTo>
                  <a:cubicBezTo>
                    <a:pt x="124" y="154"/>
                    <a:pt x="124" y="156"/>
                    <a:pt x="124" y="156"/>
                  </a:cubicBezTo>
                  <a:cubicBezTo>
                    <a:pt x="124" y="156"/>
                    <a:pt x="123" y="157"/>
                    <a:pt x="123" y="157"/>
                  </a:cubicBezTo>
                  <a:cubicBezTo>
                    <a:pt x="123" y="158"/>
                    <a:pt x="124" y="158"/>
                    <a:pt x="124" y="159"/>
                  </a:cubicBezTo>
                  <a:cubicBezTo>
                    <a:pt x="122" y="160"/>
                    <a:pt x="123" y="161"/>
                    <a:pt x="122" y="161"/>
                  </a:cubicBezTo>
                  <a:cubicBezTo>
                    <a:pt x="122" y="163"/>
                    <a:pt x="121" y="163"/>
                    <a:pt x="121" y="165"/>
                  </a:cubicBezTo>
                  <a:cubicBezTo>
                    <a:pt x="120" y="165"/>
                    <a:pt x="120" y="166"/>
                    <a:pt x="120" y="166"/>
                  </a:cubicBezTo>
                  <a:cubicBezTo>
                    <a:pt x="120" y="166"/>
                    <a:pt x="120" y="166"/>
                    <a:pt x="120" y="166"/>
                  </a:cubicBezTo>
                  <a:cubicBezTo>
                    <a:pt x="119" y="166"/>
                    <a:pt x="120" y="167"/>
                    <a:pt x="120" y="167"/>
                  </a:cubicBezTo>
                  <a:cubicBezTo>
                    <a:pt x="119" y="169"/>
                    <a:pt x="121" y="168"/>
                    <a:pt x="121" y="170"/>
                  </a:cubicBezTo>
                  <a:cubicBezTo>
                    <a:pt x="119" y="169"/>
                    <a:pt x="120" y="171"/>
                    <a:pt x="119" y="171"/>
                  </a:cubicBezTo>
                  <a:cubicBezTo>
                    <a:pt x="118" y="173"/>
                    <a:pt x="119" y="173"/>
                    <a:pt x="119" y="174"/>
                  </a:cubicBezTo>
                  <a:cubicBezTo>
                    <a:pt x="119" y="174"/>
                    <a:pt x="118" y="174"/>
                    <a:pt x="118" y="174"/>
                  </a:cubicBezTo>
                  <a:cubicBezTo>
                    <a:pt x="118" y="175"/>
                    <a:pt x="119" y="175"/>
                    <a:pt x="119" y="176"/>
                  </a:cubicBezTo>
                  <a:cubicBezTo>
                    <a:pt x="118" y="176"/>
                    <a:pt x="119" y="176"/>
                    <a:pt x="118" y="176"/>
                  </a:cubicBezTo>
                  <a:cubicBezTo>
                    <a:pt x="118" y="177"/>
                    <a:pt x="117" y="178"/>
                    <a:pt x="117" y="178"/>
                  </a:cubicBezTo>
                  <a:cubicBezTo>
                    <a:pt x="117" y="178"/>
                    <a:pt x="117" y="179"/>
                    <a:pt x="116" y="179"/>
                  </a:cubicBezTo>
                  <a:cubicBezTo>
                    <a:pt x="116" y="181"/>
                    <a:pt x="116" y="181"/>
                    <a:pt x="116" y="184"/>
                  </a:cubicBezTo>
                  <a:cubicBezTo>
                    <a:pt x="116" y="184"/>
                    <a:pt x="115" y="184"/>
                    <a:pt x="115" y="185"/>
                  </a:cubicBezTo>
                  <a:cubicBezTo>
                    <a:pt x="115" y="185"/>
                    <a:pt x="115" y="185"/>
                    <a:pt x="115" y="185"/>
                  </a:cubicBezTo>
                  <a:cubicBezTo>
                    <a:pt x="115" y="185"/>
                    <a:pt x="115" y="186"/>
                    <a:pt x="114" y="186"/>
                  </a:cubicBezTo>
                  <a:cubicBezTo>
                    <a:pt x="114" y="187"/>
                    <a:pt x="114" y="188"/>
                    <a:pt x="114" y="189"/>
                  </a:cubicBezTo>
                  <a:cubicBezTo>
                    <a:pt x="113" y="189"/>
                    <a:pt x="114" y="191"/>
                    <a:pt x="113" y="191"/>
                  </a:cubicBezTo>
                  <a:cubicBezTo>
                    <a:pt x="112" y="188"/>
                    <a:pt x="114" y="185"/>
                    <a:pt x="114" y="182"/>
                  </a:cubicBezTo>
                  <a:cubicBezTo>
                    <a:pt x="114" y="181"/>
                    <a:pt x="115" y="181"/>
                    <a:pt x="115" y="180"/>
                  </a:cubicBezTo>
                  <a:cubicBezTo>
                    <a:pt x="115" y="178"/>
                    <a:pt x="117" y="177"/>
                    <a:pt x="117" y="176"/>
                  </a:cubicBezTo>
                  <a:cubicBezTo>
                    <a:pt x="117" y="175"/>
                    <a:pt x="116" y="175"/>
                    <a:pt x="116" y="174"/>
                  </a:cubicBezTo>
                  <a:cubicBezTo>
                    <a:pt x="117" y="174"/>
                    <a:pt x="117" y="173"/>
                    <a:pt x="118" y="173"/>
                  </a:cubicBezTo>
                  <a:cubicBezTo>
                    <a:pt x="118" y="170"/>
                    <a:pt x="119" y="167"/>
                    <a:pt x="119" y="164"/>
                  </a:cubicBezTo>
                  <a:cubicBezTo>
                    <a:pt x="120" y="163"/>
                    <a:pt x="120" y="163"/>
                    <a:pt x="120" y="162"/>
                  </a:cubicBezTo>
                  <a:cubicBezTo>
                    <a:pt x="121" y="162"/>
                    <a:pt x="121" y="162"/>
                    <a:pt x="122" y="161"/>
                  </a:cubicBezTo>
                  <a:cubicBezTo>
                    <a:pt x="122" y="160"/>
                    <a:pt x="121" y="160"/>
                    <a:pt x="121" y="160"/>
                  </a:cubicBezTo>
                  <a:cubicBezTo>
                    <a:pt x="121" y="160"/>
                    <a:pt x="122" y="159"/>
                    <a:pt x="122" y="158"/>
                  </a:cubicBezTo>
                  <a:cubicBezTo>
                    <a:pt x="122" y="158"/>
                    <a:pt x="122" y="157"/>
                    <a:pt x="123" y="157"/>
                  </a:cubicBezTo>
                  <a:cubicBezTo>
                    <a:pt x="123" y="155"/>
                    <a:pt x="125" y="153"/>
                    <a:pt x="124" y="151"/>
                  </a:cubicBezTo>
                  <a:cubicBezTo>
                    <a:pt x="125" y="151"/>
                    <a:pt x="125" y="149"/>
                    <a:pt x="125" y="149"/>
                  </a:cubicBezTo>
                  <a:cubicBezTo>
                    <a:pt x="125" y="148"/>
                    <a:pt x="125" y="148"/>
                    <a:pt x="126" y="147"/>
                  </a:cubicBezTo>
                  <a:cubicBezTo>
                    <a:pt x="126" y="147"/>
                    <a:pt x="126" y="146"/>
                    <a:pt x="126" y="146"/>
                  </a:cubicBezTo>
                  <a:cubicBezTo>
                    <a:pt x="127" y="145"/>
                    <a:pt x="127" y="145"/>
                    <a:pt x="127" y="144"/>
                  </a:cubicBezTo>
                  <a:cubicBezTo>
                    <a:pt x="127" y="144"/>
                    <a:pt x="128" y="144"/>
                    <a:pt x="128" y="143"/>
                  </a:cubicBezTo>
                  <a:cubicBezTo>
                    <a:pt x="127" y="142"/>
                    <a:pt x="126" y="144"/>
                    <a:pt x="126" y="145"/>
                  </a:cubicBezTo>
                  <a:cubicBezTo>
                    <a:pt x="125" y="145"/>
                    <a:pt x="126" y="146"/>
                    <a:pt x="126" y="146"/>
                  </a:cubicBezTo>
                  <a:cubicBezTo>
                    <a:pt x="125" y="147"/>
                    <a:pt x="125" y="147"/>
                    <a:pt x="124" y="147"/>
                  </a:cubicBezTo>
                  <a:cubicBezTo>
                    <a:pt x="124" y="148"/>
                    <a:pt x="124" y="149"/>
                    <a:pt x="124" y="149"/>
                  </a:cubicBezTo>
                  <a:cubicBezTo>
                    <a:pt x="123" y="149"/>
                    <a:pt x="124" y="150"/>
                    <a:pt x="123" y="150"/>
                  </a:cubicBezTo>
                  <a:cubicBezTo>
                    <a:pt x="123" y="152"/>
                    <a:pt x="123" y="151"/>
                    <a:pt x="122" y="152"/>
                  </a:cubicBezTo>
                  <a:cubicBezTo>
                    <a:pt x="122" y="153"/>
                    <a:pt x="122" y="154"/>
                    <a:pt x="122" y="154"/>
                  </a:cubicBezTo>
                  <a:cubicBezTo>
                    <a:pt x="122" y="154"/>
                    <a:pt x="121" y="154"/>
                    <a:pt x="121" y="154"/>
                  </a:cubicBezTo>
                  <a:cubicBezTo>
                    <a:pt x="121" y="154"/>
                    <a:pt x="121" y="155"/>
                    <a:pt x="121" y="155"/>
                  </a:cubicBezTo>
                  <a:cubicBezTo>
                    <a:pt x="121" y="155"/>
                    <a:pt x="121" y="155"/>
                    <a:pt x="121" y="155"/>
                  </a:cubicBezTo>
                  <a:cubicBezTo>
                    <a:pt x="121" y="155"/>
                    <a:pt x="121" y="155"/>
                    <a:pt x="121" y="156"/>
                  </a:cubicBezTo>
                  <a:cubicBezTo>
                    <a:pt x="121" y="156"/>
                    <a:pt x="120" y="157"/>
                    <a:pt x="120" y="157"/>
                  </a:cubicBezTo>
                  <a:cubicBezTo>
                    <a:pt x="120" y="158"/>
                    <a:pt x="121" y="159"/>
                    <a:pt x="121" y="159"/>
                  </a:cubicBezTo>
                  <a:cubicBezTo>
                    <a:pt x="121" y="159"/>
                    <a:pt x="120" y="160"/>
                    <a:pt x="120" y="160"/>
                  </a:cubicBezTo>
                  <a:cubicBezTo>
                    <a:pt x="120" y="160"/>
                    <a:pt x="120" y="161"/>
                    <a:pt x="120" y="162"/>
                  </a:cubicBezTo>
                  <a:cubicBezTo>
                    <a:pt x="119" y="162"/>
                    <a:pt x="119" y="163"/>
                    <a:pt x="119" y="164"/>
                  </a:cubicBezTo>
                  <a:cubicBezTo>
                    <a:pt x="119" y="165"/>
                    <a:pt x="119" y="166"/>
                    <a:pt x="118" y="166"/>
                  </a:cubicBezTo>
                  <a:cubicBezTo>
                    <a:pt x="118" y="166"/>
                    <a:pt x="118" y="165"/>
                    <a:pt x="117" y="165"/>
                  </a:cubicBezTo>
                  <a:cubicBezTo>
                    <a:pt x="117" y="166"/>
                    <a:pt x="117" y="167"/>
                    <a:pt x="117" y="167"/>
                  </a:cubicBezTo>
                  <a:cubicBezTo>
                    <a:pt x="117" y="168"/>
                    <a:pt x="115" y="169"/>
                    <a:pt x="116" y="170"/>
                  </a:cubicBezTo>
                  <a:cubicBezTo>
                    <a:pt x="116" y="169"/>
                    <a:pt x="117" y="169"/>
                    <a:pt x="117" y="169"/>
                  </a:cubicBezTo>
                  <a:cubicBezTo>
                    <a:pt x="117" y="169"/>
                    <a:pt x="117" y="168"/>
                    <a:pt x="117" y="168"/>
                  </a:cubicBezTo>
                  <a:cubicBezTo>
                    <a:pt x="117" y="167"/>
                    <a:pt x="118" y="167"/>
                    <a:pt x="118" y="167"/>
                  </a:cubicBezTo>
                  <a:cubicBezTo>
                    <a:pt x="118" y="168"/>
                    <a:pt x="118" y="167"/>
                    <a:pt x="118" y="168"/>
                  </a:cubicBezTo>
                  <a:cubicBezTo>
                    <a:pt x="117" y="168"/>
                    <a:pt x="118" y="169"/>
                    <a:pt x="118" y="169"/>
                  </a:cubicBezTo>
                  <a:cubicBezTo>
                    <a:pt x="117" y="170"/>
                    <a:pt x="117" y="172"/>
                    <a:pt x="117" y="173"/>
                  </a:cubicBezTo>
                  <a:cubicBezTo>
                    <a:pt x="116" y="173"/>
                    <a:pt x="116" y="174"/>
                    <a:pt x="116" y="174"/>
                  </a:cubicBezTo>
                  <a:cubicBezTo>
                    <a:pt x="116" y="175"/>
                    <a:pt x="115" y="175"/>
                    <a:pt x="115" y="176"/>
                  </a:cubicBezTo>
                  <a:cubicBezTo>
                    <a:pt x="114" y="177"/>
                    <a:pt x="116" y="176"/>
                    <a:pt x="115" y="177"/>
                  </a:cubicBezTo>
                  <a:cubicBezTo>
                    <a:pt x="115" y="177"/>
                    <a:pt x="114" y="178"/>
                    <a:pt x="114" y="179"/>
                  </a:cubicBezTo>
                  <a:cubicBezTo>
                    <a:pt x="114" y="179"/>
                    <a:pt x="114" y="179"/>
                    <a:pt x="114" y="180"/>
                  </a:cubicBezTo>
                  <a:cubicBezTo>
                    <a:pt x="113" y="180"/>
                    <a:pt x="113" y="179"/>
                    <a:pt x="113" y="180"/>
                  </a:cubicBezTo>
                  <a:cubicBezTo>
                    <a:pt x="113" y="180"/>
                    <a:pt x="113" y="180"/>
                    <a:pt x="113" y="180"/>
                  </a:cubicBezTo>
                  <a:cubicBezTo>
                    <a:pt x="112" y="181"/>
                    <a:pt x="113" y="181"/>
                    <a:pt x="113" y="182"/>
                  </a:cubicBezTo>
                  <a:cubicBezTo>
                    <a:pt x="112" y="183"/>
                    <a:pt x="113" y="184"/>
                    <a:pt x="112" y="185"/>
                  </a:cubicBezTo>
                  <a:cubicBezTo>
                    <a:pt x="112" y="186"/>
                    <a:pt x="112" y="187"/>
                    <a:pt x="112" y="188"/>
                  </a:cubicBezTo>
                  <a:cubicBezTo>
                    <a:pt x="112" y="189"/>
                    <a:pt x="112" y="190"/>
                    <a:pt x="112" y="191"/>
                  </a:cubicBezTo>
                  <a:cubicBezTo>
                    <a:pt x="112" y="191"/>
                    <a:pt x="111" y="192"/>
                    <a:pt x="111" y="192"/>
                  </a:cubicBezTo>
                  <a:cubicBezTo>
                    <a:pt x="111" y="193"/>
                    <a:pt x="111" y="193"/>
                    <a:pt x="111" y="194"/>
                  </a:cubicBezTo>
                  <a:cubicBezTo>
                    <a:pt x="110" y="196"/>
                    <a:pt x="110" y="198"/>
                    <a:pt x="110" y="201"/>
                  </a:cubicBezTo>
                  <a:cubicBezTo>
                    <a:pt x="110" y="201"/>
                    <a:pt x="110" y="202"/>
                    <a:pt x="110" y="202"/>
                  </a:cubicBezTo>
                  <a:cubicBezTo>
                    <a:pt x="110" y="203"/>
                    <a:pt x="110" y="204"/>
                    <a:pt x="110" y="204"/>
                  </a:cubicBezTo>
                  <a:cubicBezTo>
                    <a:pt x="110" y="205"/>
                    <a:pt x="109" y="205"/>
                    <a:pt x="109" y="205"/>
                  </a:cubicBezTo>
                  <a:cubicBezTo>
                    <a:pt x="109" y="205"/>
                    <a:pt x="109" y="205"/>
                    <a:pt x="109" y="206"/>
                  </a:cubicBezTo>
                  <a:cubicBezTo>
                    <a:pt x="109" y="206"/>
                    <a:pt x="109" y="206"/>
                    <a:pt x="109" y="205"/>
                  </a:cubicBezTo>
                  <a:cubicBezTo>
                    <a:pt x="109" y="206"/>
                    <a:pt x="108" y="207"/>
                    <a:pt x="109" y="207"/>
                  </a:cubicBezTo>
                  <a:cubicBezTo>
                    <a:pt x="109" y="208"/>
                    <a:pt x="110" y="208"/>
                    <a:pt x="110" y="209"/>
                  </a:cubicBezTo>
                  <a:cubicBezTo>
                    <a:pt x="110" y="210"/>
                    <a:pt x="110" y="212"/>
                    <a:pt x="110" y="214"/>
                  </a:cubicBezTo>
                  <a:cubicBezTo>
                    <a:pt x="110" y="214"/>
                    <a:pt x="109" y="215"/>
                    <a:pt x="109" y="215"/>
                  </a:cubicBezTo>
                  <a:cubicBezTo>
                    <a:pt x="109" y="216"/>
                    <a:pt x="110" y="216"/>
                    <a:pt x="110" y="217"/>
                  </a:cubicBezTo>
                  <a:cubicBezTo>
                    <a:pt x="110" y="218"/>
                    <a:pt x="109" y="219"/>
                    <a:pt x="110" y="221"/>
                  </a:cubicBezTo>
                  <a:cubicBezTo>
                    <a:pt x="110" y="222"/>
                    <a:pt x="110" y="223"/>
                    <a:pt x="110" y="225"/>
                  </a:cubicBezTo>
                  <a:cubicBezTo>
                    <a:pt x="113" y="247"/>
                    <a:pt x="124" y="265"/>
                    <a:pt x="143" y="277"/>
                  </a:cubicBezTo>
                  <a:cubicBezTo>
                    <a:pt x="162" y="290"/>
                    <a:pt x="187" y="290"/>
                    <a:pt x="207" y="279"/>
                  </a:cubicBezTo>
                  <a:cubicBezTo>
                    <a:pt x="220" y="273"/>
                    <a:pt x="230" y="264"/>
                    <a:pt x="238" y="252"/>
                  </a:cubicBezTo>
                  <a:cubicBezTo>
                    <a:pt x="244" y="242"/>
                    <a:pt x="251" y="228"/>
                    <a:pt x="248" y="216"/>
                  </a:cubicBezTo>
                  <a:cubicBezTo>
                    <a:pt x="246" y="210"/>
                    <a:pt x="243" y="204"/>
                    <a:pt x="238" y="202"/>
                  </a:cubicBezTo>
                  <a:cubicBezTo>
                    <a:pt x="236" y="201"/>
                    <a:pt x="235" y="201"/>
                    <a:pt x="233" y="200"/>
                  </a:cubicBezTo>
                  <a:cubicBezTo>
                    <a:pt x="240" y="191"/>
                    <a:pt x="238" y="179"/>
                    <a:pt x="231" y="171"/>
                  </a:cubicBezTo>
                  <a:cubicBezTo>
                    <a:pt x="222" y="162"/>
                    <a:pt x="209" y="159"/>
                    <a:pt x="198" y="166"/>
                  </a:cubicBezTo>
                  <a:cubicBezTo>
                    <a:pt x="198" y="167"/>
                    <a:pt x="191" y="173"/>
                    <a:pt x="191" y="173"/>
                  </a:cubicBezTo>
                  <a:cubicBezTo>
                    <a:pt x="183" y="167"/>
                    <a:pt x="171" y="172"/>
                    <a:pt x="165" y="179"/>
                  </a:cubicBezTo>
                  <a:cubicBezTo>
                    <a:pt x="160" y="187"/>
                    <a:pt x="157" y="198"/>
                    <a:pt x="159" y="208"/>
                  </a:cubicBezTo>
                  <a:cubicBezTo>
                    <a:pt x="161" y="219"/>
                    <a:pt x="168" y="228"/>
                    <a:pt x="180" y="228"/>
                  </a:cubicBezTo>
                  <a:cubicBezTo>
                    <a:pt x="190" y="228"/>
                    <a:pt x="200" y="211"/>
                    <a:pt x="190" y="204"/>
                  </a:cubicBezTo>
                  <a:cubicBezTo>
                    <a:pt x="185" y="200"/>
                    <a:pt x="181" y="204"/>
                    <a:pt x="181" y="204"/>
                  </a:cubicBezTo>
                  <a:cubicBezTo>
                    <a:pt x="182" y="198"/>
                    <a:pt x="191" y="199"/>
                    <a:pt x="191" y="199"/>
                  </a:cubicBezTo>
                  <a:cubicBezTo>
                    <a:pt x="213" y="201"/>
                    <a:pt x="200" y="228"/>
                    <a:pt x="200" y="228"/>
                  </a:cubicBezTo>
                  <a:cubicBezTo>
                    <a:pt x="200" y="229"/>
                    <a:pt x="199" y="230"/>
                    <a:pt x="199" y="231"/>
                  </a:cubicBezTo>
                  <a:cubicBezTo>
                    <a:pt x="199" y="231"/>
                    <a:pt x="198" y="231"/>
                    <a:pt x="198" y="232"/>
                  </a:cubicBezTo>
                  <a:cubicBezTo>
                    <a:pt x="198" y="232"/>
                    <a:pt x="198" y="233"/>
                    <a:pt x="198" y="233"/>
                  </a:cubicBezTo>
                  <a:cubicBezTo>
                    <a:pt x="198" y="233"/>
                    <a:pt x="197" y="233"/>
                    <a:pt x="197" y="234"/>
                  </a:cubicBezTo>
                  <a:cubicBezTo>
                    <a:pt x="196" y="235"/>
                    <a:pt x="196" y="236"/>
                    <a:pt x="195" y="237"/>
                  </a:cubicBezTo>
                  <a:cubicBezTo>
                    <a:pt x="195" y="237"/>
                    <a:pt x="194" y="236"/>
                    <a:pt x="194" y="237"/>
                  </a:cubicBezTo>
                  <a:cubicBezTo>
                    <a:pt x="193" y="237"/>
                    <a:pt x="193" y="239"/>
                    <a:pt x="192" y="239"/>
                  </a:cubicBezTo>
                  <a:cubicBezTo>
                    <a:pt x="192" y="239"/>
                    <a:pt x="192" y="238"/>
                    <a:pt x="192" y="238"/>
                  </a:cubicBezTo>
                  <a:cubicBezTo>
                    <a:pt x="191" y="239"/>
                    <a:pt x="191" y="239"/>
                    <a:pt x="191" y="239"/>
                  </a:cubicBezTo>
                  <a:cubicBezTo>
                    <a:pt x="191" y="239"/>
                    <a:pt x="190" y="240"/>
                    <a:pt x="190" y="240"/>
                  </a:cubicBezTo>
                  <a:cubicBezTo>
                    <a:pt x="190" y="240"/>
                    <a:pt x="190" y="240"/>
                    <a:pt x="189" y="240"/>
                  </a:cubicBezTo>
                  <a:cubicBezTo>
                    <a:pt x="189" y="240"/>
                    <a:pt x="189" y="240"/>
                    <a:pt x="189" y="240"/>
                  </a:cubicBezTo>
                  <a:cubicBezTo>
                    <a:pt x="189" y="241"/>
                    <a:pt x="189" y="241"/>
                    <a:pt x="188" y="241"/>
                  </a:cubicBezTo>
                  <a:cubicBezTo>
                    <a:pt x="188" y="241"/>
                    <a:pt x="188" y="241"/>
                    <a:pt x="188" y="241"/>
                  </a:cubicBezTo>
                  <a:cubicBezTo>
                    <a:pt x="187" y="242"/>
                    <a:pt x="187" y="242"/>
                    <a:pt x="186" y="242"/>
                  </a:cubicBezTo>
                  <a:cubicBezTo>
                    <a:pt x="186" y="242"/>
                    <a:pt x="186" y="242"/>
                    <a:pt x="186" y="242"/>
                  </a:cubicBezTo>
                  <a:cubicBezTo>
                    <a:pt x="185" y="243"/>
                    <a:pt x="185" y="243"/>
                    <a:pt x="184" y="243"/>
                  </a:cubicBezTo>
                  <a:cubicBezTo>
                    <a:pt x="184" y="243"/>
                    <a:pt x="183" y="243"/>
                    <a:pt x="183" y="244"/>
                  </a:cubicBezTo>
                  <a:cubicBezTo>
                    <a:pt x="182" y="244"/>
                    <a:pt x="183" y="244"/>
                    <a:pt x="182" y="244"/>
                  </a:cubicBezTo>
                  <a:cubicBezTo>
                    <a:pt x="182" y="244"/>
                    <a:pt x="181" y="244"/>
                    <a:pt x="180" y="244"/>
                  </a:cubicBezTo>
                  <a:cubicBezTo>
                    <a:pt x="179" y="244"/>
                    <a:pt x="178" y="245"/>
                    <a:pt x="177" y="245"/>
                  </a:cubicBezTo>
                  <a:cubicBezTo>
                    <a:pt x="174" y="245"/>
                    <a:pt x="171" y="245"/>
                    <a:pt x="169" y="244"/>
                  </a:cubicBezTo>
                  <a:cubicBezTo>
                    <a:pt x="169" y="244"/>
                    <a:pt x="168" y="245"/>
                    <a:pt x="168" y="244"/>
                  </a:cubicBezTo>
                  <a:cubicBezTo>
                    <a:pt x="167" y="244"/>
                    <a:pt x="165" y="244"/>
                    <a:pt x="164" y="243"/>
                  </a:cubicBezTo>
                  <a:cubicBezTo>
                    <a:pt x="143" y="237"/>
                    <a:pt x="136" y="214"/>
                    <a:pt x="137" y="194"/>
                  </a:cubicBezTo>
                  <a:cubicBezTo>
                    <a:pt x="138" y="162"/>
                    <a:pt x="153" y="128"/>
                    <a:pt x="174" y="105"/>
                  </a:cubicBezTo>
                  <a:cubicBezTo>
                    <a:pt x="176" y="104"/>
                    <a:pt x="178" y="101"/>
                    <a:pt x="180" y="100"/>
                  </a:cubicBezTo>
                  <a:cubicBezTo>
                    <a:pt x="180" y="99"/>
                    <a:pt x="181" y="99"/>
                    <a:pt x="181" y="99"/>
                  </a:cubicBezTo>
                  <a:cubicBezTo>
                    <a:pt x="181" y="98"/>
                    <a:pt x="181" y="98"/>
                    <a:pt x="182" y="97"/>
                  </a:cubicBezTo>
                  <a:cubicBezTo>
                    <a:pt x="182" y="97"/>
                    <a:pt x="183" y="97"/>
                    <a:pt x="183" y="96"/>
                  </a:cubicBezTo>
                  <a:cubicBezTo>
                    <a:pt x="182" y="96"/>
                    <a:pt x="181" y="96"/>
                    <a:pt x="181" y="95"/>
                  </a:cubicBezTo>
                  <a:cubicBezTo>
                    <a:pt x="182" y="95"/>
                    <a:pt x="182" y="95"/>
                    <a:pt x="182" y="95"/>
                  </a:cubicBezTo>
                  <a:cubicBezTo>
                    <a:pt x="183" y="95"/>
                    <a:pt x="183" y="94"/>
                    <a:pt x="183" y="94"/>
                  </a:cubicBezTo>
                  <a:cubicBezTo>
                    <a:pt x="184" y="94"/>
                    <a:pt x="185" y="93"/>
                    <a:pt x="185" y="92"/>
                  </a:cubicBezTo>
                  <a:cubicBezTo>
                    <a:pt x="185" y="92"/>
                    <a:pt x="186" y="93"/>
                    <a:pt x="186" y="92"/>
                  </a:cubicBezTo>
                  <a:cubicBezTo>
                    <a:pt x="186" y="92"/>
                    <a:pt x="186" y="91"/>
                    <a:pt x="186" y="91"/>
                  </a:cubicBezTo>
                  <a:cubicBezTo>
                    <a:pt x="188" y="91"/>
                    <a:pt x="188" y="89"/>
                    <a:pt x="190" y="89"/>
                  </a:cubicBezTo>
                  <a:cubicBezTo>
                    <a:pt x="189" y="87"/>
                    <a:pt x="190" y="87"/>
                    <a:pt x="191" y="86"/>
                  </a:cubicBezTo>
                  <a:cubicBezTo>
                    <a:pt x="191" y="86"/>
                    <a:pt x="190" y="85"/>
                    <a:pt x="191" y="85"/>
                  </a:cubicBezTo>
                  <a:cubicBezTo>
                    <a:pt x="191" y="85"/>
                    <a:pt x="192" y="85"/>
                    <a:pt x="192" y="84"/>
                  </a:cubicBezTo>
                  <a:cubicBezTo>
                    <a:pt x="193" y="84"/>
                    <a:pt x="194" y="83"/>
                    <a:pt x="195" y="83"/>
                  </a:cubicBezTo>
                  <a:cubicBezTo>
                    <a:pt x="195" y="82"/>
                    <a:pt x="196" y="82"/>
                    <a:pt x="196" y="81"/>
                  </a:cubicBezTo>
                  <a:cubicBezTo>
                    <a:pt x="194" y="81"/>
                    <a:pt x="194" y="81"/>
                    <a:pt x="193" y="81"/>
                  </a:cubicBezTo>
                  <a:cubicBezTo>
                    <a:pt x="193" y="82"/>
                    <a:pt x="193" y="81"/>
                    <a:pt x="193" y="81"/>
                  </a:cubicBezTo>
                  <a:cubicBezTo>
                    <a:pt x="192" y="82"/>
                    <a:pt x="193" y="82"/>
                    <a:pt x="193" y="82"/>
                  </a:cubicBezTo>
                  <a:cubicBezTo>
                    <a:pt x="192" y="83"/>
                    <a:pt x="191" y="83"/>
                    <a:pt x="191" y="84"/>
                  </a:cubicBezTo>
                  <a:cubicBezTo>
                    <a:pt x="191" y="85"/>
                    <a:pt x="190" y="85"/>
                    <a:pt x="190" y="85"/>
                  </a:cubicBezTo>
                  <a:cubicBezTo>
                    <a:pt x="189" y="85"/>
                    <a:pt x="189" y="86"/>
                    <a:pt x="188" y="86"/>
                  </a:cubicBezTo>
                  <a:cubicBezTo>
                    <a:pt x="187" y="87"/>
                    <a:pt x="187" y="88"/>
                    <a:pt x="187" y="89"/>
                  </a:cubicBezTo>
                  <a:cubicBezTo>
                    <a:pt x="186" y="90"/>
                    <a:pt x="185" y="90"/>
                    <a:pt x="184" y="91"/>
                  </a:cubicBezTo>
                  <a:cubicBezTo>
                    <a:pt x="183" y="91"/>
                    <a:pt x="183" y="92"/>
                    <a:pt x="183" y="91"/>
                  </a:cubicBezTo>
                  <a:cubicBezTo>
                    <a:pt x="184" y="90"/>
                    <a:pt x="185" y="90"/>
                    <a:pt x="186" y="88"/>
                  </a:cubicBezTo>
                  <a:cubicBezTo>
                    <a:pt x="186" y="88"/>
                    <a:pt x="186" y="88"/>
                    <a:pt x="186" y="87"/>
                  </a:cubicBezTo>
                  <a:cubicBezTo>
                    <a:pt x="187" y="87"/>
                    <a:pt x="188" y="86"/>
                    <a:pt x="188" y="85"/>
                  </a:cubicBezTo>
                  <a:cubicBezTo>
                    <a:pt x="188" y="85"/>
                    <a:pt x="188" y="85"/>
                    <a:pt x="188" y="85"/>
                  </a:cubicBezTo>
                  <a:cubicBezTo>
                    <a:pt x="188" y="84"/>
                    <a:pt x="189" y="84"/>
                    <a:pt x="189" y="84"/>
                  </a:cubicBezTo>
                  <a:cubicBezTo>
                    <a:pt x="190" y="84"/>
                    <a:pt x="189" y="83"/>
                    <a:pt x="190" y="83"/>
                  </a:cubicBezTo>
                  <a:cubicBezTo>
                    <a:pt x="191" y="81"/>
                    <a:pt x="192" y="80"/>
                    <a:pt x="194" y="79"/>
                  </a:cubicBezTo>
                  <a:cubicBezTo>
                    <a:pt x="195" y="80"/>
                    <a:pt x="195" y="80"/>
                    <a:pt x="196" y="80"/>
                  </a:cubicBezTo>
                  <a:cubicBezTo>
                    <a:pt x="197" y="80"/>
                    <a:pt x="197" y="79"/>
                    <a:pt x="198" y="79"/>
                  </a:cubicBezTo>
                  <a:cubicBezTo>
                    <a:pt x="198" y="78"/>
                    <a:pt x="198" y="78"/>
                    <a:pt x="199" y="78"/>
                  </a:cubicBezTo>
                  <a:cubicBezTo>
                    <a:pt x="199" y="78"/>
                    <a:pt x="199" y="77"/>
                    <a:pt x="199" y="77"/>
                  </a:cubicBezTo>
                  <a:cubicBezTo>
                    <a:pt x="198" y="77"/>
                    <a:pt x="197" y="78"/>
                    <a:pt x="197" y="76"/>
                  </a:cubicBezTo>
                  <a:cubicBezTo>
                    <a:pt x="197" y="75"/>
                    <a:pt x="199" y="76"/>
                    <a:pt x="199" y="75"/>
                  </a:cubicBezTo>
                  <a:cubicBezTo>
                    <a:pt x="198" y="75"/>
                    <a:pt x="199" y="74"/>
                    <a:pt x="199" y="73"/>
                  </a:cubicBezTo>
                  <a:cubicBezTo>
                    <a:pt x="200" y="73"/>
                    <a:pt x="200" y="73"/>
                    <a:pt x="201" y="72"/>
                  </a:cubicBezTo>
                  <a:cubicBezTo>
                    <a:pt x="201" y="71"/>
                    <a:pt x="203" y="71"/>
                    <a:pt x="203" y="72"/>
                  </a:cubicBezTo>
                  <a:cubicBezTo>
                    <a:pt x="203" y="72"/>
                    <a:pt x="203" y="73"/>
                    <a:pt x="203" y="73"/>
                  </a:cubicBezTo>
                  <a:cubicBezTo>
                    <a:pt x="202" y="73"/>
                    <a:pt x="202" y="73"/>
                    <a:pt x="202" y="73"/>
                  </a:cubicBezTo>
                  <a:cubicBezTo>
                    <a:pt x="201" y="73"/>
                    <a:pt x="201" y="74"/>
                    <a:pt x="201" y="74"/>
                  </a:cubicBezTo>
                  <a:cubicBezTo>
                    <a:pt x="201" y="74"/>
                    <a:pt x="200" y="74"/>
                    <a:pt x="200" y="75"/>
                  </a:cubicBezTo>
                  <a:cubicBezTo>
                    <a:pt x="202" y="76"/>
                    <a:pt x="202" y="74"/>
                    <a:pt x="203" y="73"/>
                  </a:cubicBezTo>
                  <a:cubicBezTo>
                    <a:pt x="204" y="73"/>
                    <a:pt x="205" y="71"/>
                    <a:pt x="205" y="70"/>
                  </a:cubicBezTo>
                  <a:cubicBezTo>
                    <a:pt x="205" y="70"/>
                    <a:pt x="204" y="70"/>
                    <a:pt x="204" y="70"/>
                  </a:cubicBezTo>
                  <a:cubicBezTo>
                    <a:pt x="204" y="69"/>
                    <a:pt x="205" y="68"/>
                    <a:pt x="205" y="70"/>
                  </a:cubicBezTo>
                  <a:cubicBezTo>
                    <a:pt x="206" y="70"/>
                    <a:pt x="206" y="69"/>
                    <a:pt x="206" y="69"/>
                  </a:cubicBezTo>
                  <a:cubicBezTo>
                    <a:pt x="206" y="69"/>
                    <a:pt x="205" y="69"/>
                    <a:pt x="205" y="68"/>
                  </a:cubicBezTo>
                  <a:cubicBezTo>
                    <a:pt x="206" y="67"/>
                    <a:pt x="207" y="67"/>
                    <a:pt x="209" y="66"/>
                  </a:cubicBezTo>
                  <a:cubicBezTo>
                    <a:pt x="209" y="66"/>
                    <a:pt x="209" y="65"/>
                    <a:pt x="209" y="65"/>
                  </a:cubicBezTo>
                  <a:cubicBezTo>
                    <a:pt x="210" y="64"/>
                    <a:pt x="210" y="64"/>
                    <a:pt x="211" y="63"/>
                  </a:cubicBezTo>
                  <a:cubicBezTo>
                    <a:pt x="211" y="63"/>
                    <a:pt x="211" y="63"/>
                    <a:pt x="211" y="63"/>
                  </a:cubicBezTo>
                  <a:cubicBezTo>
                    <a:pt x="212" y="63"/>
                    <a:pt x="212" y="62"/>
                    <a:pt x="212" y="62"/>
                  </a:cubicBezTo>
                  <a:cubicBezTo>
                    <a:pt x="214" y="62"/>
                    <a:pt x="214" y="61"/>
                    <a:pt x="215" y="60"/>
                  </a:cubicBezTo>
                  <a:cubicBezTo>
                    <a:pt x="216" y="59"/>
                    <a:pt x="217" y="59"/>
                    <a:pt x="217" y="58"/>
                  </a:cubicBezTo>
                  <a:cubicBezTo>
                    <a:pt x="217" y="58"/>
                    <a:pt x="217" y="58"/>
                    <a:pt x="217" y="58"/>
                  </a:cubicBezTo>
                  <a:cubicBezTo>
                    <a:pt x="218" y="58"/>
                    <a:pt x="218" y="58"/>
                    <a:pt x="219" y="58"/>
                  </a:cubicBezTo>
                  <a:cubicBezTo>
                    <a:pt x="219" y="57"/>
                    <a:pt x="220" y="56"/>
                    <a:pt x="220" y="55"/>
                  </a:cubicBezTo>
                  <a:cubicBezTo>
                    <a:pt x="220" y="55"/>
                    <a:pt x="221" y="55"/>
                    <a:pt x="221" y="55"/>
                  </a:cubicBezTo>
                  <a:cubicBezTo>
                    <a:pt x="221" y="55"/>
                    <a:pt x="221" y="55"/>
                    <a:pt x="221" y="54"/>
                  </a:cubicBezTo>
                  <a:cubicBezTo>
                    <a:pt x="221" y="54"/>
                    <a:pt x="222" y="55"/>
                    <a:pt x="222" y="54"/>
                  </a:cubicBezTo>
                  <a:cubicBezTo>
                    <a:pt x="222" y="54"/>
                    <a:pt x="222" y="54"/>
                    <a:pt x="223" y="53"/>
                  </a:cubicBezTo>
                  <a:cubicBezTo>
                    <a:pt x="223" y="53"/>
                    <a:pt x="224" y="53"/>
                    <a:pt x="224" y="53"/>
                  </a:cubicBezTo>
                  <a:cubicBezTo>
                    <a:pt x="224" y="53"/>
                    <a:pt x="224" y="53"/>
                    <a:pt x="225" y="52"/>
                  </a:cubicBezTo>
                  <a:cubicBezTo>
                    <a:pt x="226" y="52"/>
                    <a:pt x="226" y="52"/>
                    <a:pt x="226" y="51"/>
                  </a:cubicBezTo>
                  <a:cubicBezTo>
                    <a:pt x="227" y="51"/>
                    <a:pt x="228" y="50"/>
                    <a:pt x="228" y="50"/>
                  </a:cubicBezTo>
                  <a:cubicBezTo>
                    <a:pt x="228" y="50"/>
                    <a:pt x="228" y="50"/>
                    <a:pt x="228" y="50"/>
                  </a:cubicBezTo>
                  <a:cubicBezTo>
                    <a:pt x="229" y="49"/>
                    <a:pt x="230" y="49"/>
                    <a:pt x="230" y="49"/>
                  </a:cubicBezTo>
                  <a:cubicBezTo>
                    <a:pt x="230" y="48"/>
                    <a:pt x="230" y="48"/>
                    <a:pt x="230" y="48"/>
                  </a:cubicBezTo>
                  <a:cubicBezTo>
                    <a:pt x="231" y="47"/>
                    <a:pt x="233" y="47"/>
                    <a:pt x="234" y="46"/>
                  </a:cubicBezTo>
                  <a:cubicBezTo>
                    <a:pt x="235" y="46"/>
                    <a:pt x="236" y="44"/>
                    <a:pt x="238" y="44"/>
                  </a:cubicBezTo>
                  <a:cubicBezTo>
                    <a:pt x="238" y="43"/>
                    <a:pt x="239" y="43"/>
                    <a:pt x="240" y="43"/>
                  </a:cubicBezTo>
                  <a:cubicBezTo>
                    <a:pt x="240" y="42"/>
                    <a:pt x="240" y="42"/>
                    <a:pt x="240" y="42"/>
                  </a:cubicBezTo>
                  <a:cubicBezTo>
                    <a:pt x="241" y="42"/>
                    <a:pt x="241" y="42"/>
                    <a:pt x="241" y="42"/>
                  </a:cubicBezTo>
                  <a:cubicBezTo>
                    <a:pt x="242" y="41"/>
                    <a:pt x="242" y="41"/>
                    <a:pt x="243" y="41"/>
                  </a:cubicBezTo>
                  <a:cubicBezTo>
                    <a:pt x="243" y="41"/>
                    <a:pt x="243" y="40"/>
                    <a:pt x="244" y="40"/>
                  </a:cubicBezTo>
                  <a:cubicBezTo>
                    <a:pt x="246" y="38"/>
                    <a:pt x="248" y="38"/>
                    <a:pt x="250" y="36"/>
                  </a:cubicBezTo>
                  <a:cubicBezTo>
                    <a:pt x="251" y="36"/>
                    <a:pt x="251" y="35"/>
                    <a:pt x="252" y="35"/>
                  </a:cubicBezTo>
                  <a:cubicBezTo>
                    <a:pt x="252" y="34"/>
                    <a:pt x="253" y="34"/>
                    <a:pt x="253" y="33"/>
                  </a:cubicBezTo>
                  <a:cubicBezTo>
                    <a:pt x="250" y="33"/>
                    <a:pt x="249" y="35"/>
                    <a:pt x="246" y="36"/>
                  </a:cubicBezTo>
                  <a:cubicBezTo>
                    <a:pt x="246" y="36"/>
                    <a:pt x="248" y="35"/>
                    <a:pt x="247" y="35"/>
                  </a:cubicBezTo>
                  <a:cubicBezTo>
                    <a:pt x="246" y="36"/>
                    <a:pt x="245" y="35"/>
                    <a:pt x="245" y="37"/>
                  </a:cubicBezTo>
                  <a:cubicBezTo>
                    <a:pt x="245" y="37"/>
                    <a:pt x="246" y="36"/>
                    <a:pt x="246" y="37"/>
                  </a:cubicBezTo>
                  <a:cubicBezTo>
                    <a:pt x="245" y="37"/>
                    <a:pt x="245" y="38"/>
                    <a:pt x="244" y="37"/>
                  </a:cubicBezTo>
                  <a:cubicBezTo>
                    <a:pt x="243" y="36"/>
                    <a:pt x="245" y="36"/>
                    <a:pt x="245" y="35"/>
                  </a:cubicBezTo>
                  <a:cubicBezTo>
                    <a:pt x="243" y="34"/>
                    <a:pt x="244" y="35"/>
                    <a:pt x="243" y="36"/>
                  </a:cubicBezTo>
                  <a:cubicBezTo>
                    <a:pt x="243" y="36"/>
                    <a:pt x="243" y="36"/>
                    <a:pt x="243" y="36"/>
                  </a:cubicBezTo>
                  <a:cubicBezTo>
                    <a:pt x="242" y="36"/>
                    <a:pt x="242" y="36"/>
                    <a:pt x="241" y="36"/>
                  </a:cubicBezTo>
                  <a:cubicBezTo>
                    <a:pt x="241" y="36"/>
                    <a:pt x="241" y="37"/>
                    <a:pt x="241" y="37"/>
                  </a:cubicBezTo>
                  <a:cubicBezTo>
                    <a:pt x="240" y="37"/>
                    <a:pt x="239" y="37"/>
                    <a:pt x="239" y="38"/>
                  </a:cubicBezTo>
                  <a:cubicBezTo>
                    <a:pt x="241" y="38"/>
                    <a:pt x="239" y="39"/>
                    <a:pt x="240" y="40"/>
                  </a:cubicBezTo>
                  <a:cubicBezTo>
                    <a:pt x="239" y="40"/>
                    <a:pt x="239" y="40"/>
                    <a:pt x="239" y="40"/>
                  </a:cubicBezTo>
                  <a:cubicBezTo>
                    <a:pt x="238" y="41"/>
                    <a:pt x="238" y="42"/>
                    <a:pt x="236" y="42"/>
                  </a:cubicBezTo>
                  <a:cubicBezTo>
                    <a:pt x="236" y="42"/>
                    <a:pt x="236" y="41"/>
                    <a:pt x="236" y="41"/>
                  </a:cubicBezTo>
                  <a:cubicBezTo>
                    <a:pt x="235" y="42"/>
                    <a:pt x="234" y="41"/>
                    <a:pt x="234" y="41"/>
                  </a:cubicBezTo>
                  <a:cubicBezTo>
                    <a:pt x="233" y="42"/>
                    <a:pt x="233" y="42"/>
                    <a:pt x="232" y="42"/>
                  </a:cubicBezTo>
                  <a:cubicBezTo>
                    <a:pt x="231" y="42"/>
                    <a:pt x="232" y="43"/>
                    <a:pt x="231" y="43"/>
                  </a:cubicBezTo>
                  <a:cubicBezTo>
                    <a:pt x="231" y="43"/>
                    <a:pt x="230" y="43"/>
                    <a:pt x="230" y="43"/>
                  </a:cubicBezTo>
                  <a:cubicBezTo>
                    <a:pt x="230" y="43"/>
                    <a:pt x="229" y="44"/>
                    <a:pt x="229" y="44"/>
                  </a:cubicBezTo>
                  <a:cubicBezTo>
                    <a:pt x="229" y="44"/>
                    <a:pt x="228" y="45"/>
                    <a:pt x="228" y="45"/>
                  </a:cubicBezTo>
                  <a:cubicBezTo>
                    <a:pt x="227" y="45"/>
                    <a:pt x="227" y="45"/>
                    <a:pt x="226" y="46"/>
                  </a:cubicBezTo>
                  <a:cubicBezTo>
                    <a:pt x="226" y="47"/>
                    <a:pt x="225" y="46"/>
                    <a:pt x="225" y="47"/>
                  </a:cubicBezTo>
                  <a:cubicBezTo>
                    <a:pt x="225" y="49"/>
                    <a:pt x="224" y="50"/>
                    <a:pt x="222" y="50"/>
                  </a:cubicBezTo>
                  <a:cubicBezTo>
                    <a:pt x="222" y="49"/>
                    <a:pt x="224" y="49"/>
                    <a:pt x="223" y="48"/>
                  </a:cubicBezTo>
                  <a:cubicBezTo>
                    <a:pt x="222" y="48"/>
                    <a:pt x="221" y="49"/>
                    <a:pt x="221" y="49"/>
                  </a:cubicBezTo>
                  <a:cubicBezTo>
                    <a:pt x="221" y="49"/>
                    <a:pt x="220" y="49"/>
                    <a:pt x="220" y="49"/>
                  </a:cubicBezTo>
                  <a:cubicBezTo>
                    <a:pt x="220" y="50"/>
                    <a:pt x="219" y="50"/>
                    <a:pt x="219" y="50"/>
                  </a:cubicBezTo>
                  <a:cubicBezTo>
                    <a:pt x="219" y="50"/>
                    <a:pt x="218" y="51"/>
                    <a:pt x="218" y="51"/>
                  </a:cubicBezTo>
                  <a:cubicBezTo>
                    <a:pt x="218" y="51"/>
                    <a:pt x="217" y="51"/>
                    <a:pt x="217" y="51"/>
                  </a:cubicBezTo>
                  <a:cubicBezTo>
                    <a:pt x="217" y="51"/>
                    <a:pt x="217" y="51"/>
                    <a:pt x="217" y="52"/>
                  </a:cubicBezTo>
                  <a:cubicBezTo>
                    <a:pt x="216" y="52"/>
                    <a:pt x="216" y="52"/>
                    <a:pt x="216" y="52"/>
                  </a:cubicBezTo>
                  <a:cubicBezTo>
                    <a:pt x="215" y="53"/>
                    <a:pt x="214" y="53"/>
                    <a:pt x="214" y="54"/>
                  </a:cubicBezTo>
                  <a:cubicBezTo>
                    <a:pt x="212" y="54"/>
                    <a:pt x="212" y="55"/>
                    <a:pt x="211" y="55"/>
                  </a:cubicBezTo>
                  <a:cubicBezTo>
                    <a:pt x="209" y="57"/>
                    <a:pt x="207" y="58"/>
                    <a:pt x="205" y="60"/>
                  </a:cubicBezTo>
                  <a:cubicBezTo>
                    <a:pt x="204" y="60"/>
                    <a:pt x="204" y="60"/>
                    <a:pt x="203" y="60"/>
                  </a:cubicBezTo>
                  <a:cubicBezTo>
                    <a:pt x="203" y="60"/>
                    <a:pt x="202" y="61"/>
                    <a:pt x="202" y="61"/>
                  </a:cubicBezTo>
                  <a:cubicBezTo>
                    <a:pt x="202" y="62"/>
                    <a:pt x="202" y="62"/>
                    <a:pt x="201" y="62"/>
                  </a:cubicBezTo>
                  <a:cubicBezTo>
                    <a:pt x="201" y="62"/>
                    <a:pt x="201" y="62"/>
                    <a:pt x="201" y="62"/>
                  </a:cubicBezTo>
                  <a:cubicBezTo>
                    <a:pt x="200" y="63"/>
                    <a:pt x="200" y="63"/>
                    <a:pt x="200" y="63"/>
                  </a:cubicBezTo>
                  <a:cubicBezTo>
                    <a:pt x="200" y="64"/>
                    <a:pt x="199" y="64"/>
                    <a:pt x="199" y="64"/>
                  </a:cubicBezTo>
                  <a:cubicBezTo>
                    <a:pt x="199" y="64"/>
                    <a:pt x="198" y="64"/>
                    <a:pt x="198" y="65"/>
                  </a:cubicBezTo>
                  <a:cubicBezTo>
                    <a:pt x="197" y="65"/>
                    <a:pt x="197" y="66"/>
                    <a:pt x="196" y="66"/>
                  </a:cubicBezTo>
                  <a:cubicBezTo>
                    <a:pt x="196" y="67"/>
                    <a:pt x="196" y="66"/>
                    <a:pt x="195" y="67"/>
                  </a:cubicBezTo>
                  <a:cubicBezTo>
                    <a:pt x="195" y="67"/>
                    <a:pt x="195" y="67"/>
                    <a:pt x="195" y="67"/>
                  </a:cubicBezTo>
                  <a:cubicBezTo>
                    <a:pt x="194" y="68"/>
                    <a:pt x="194" y="68"/>
                    <a:pt x="193" y="69"/>
                  </a:cubicBezTo>
                  <a:cubicBezTo>
                    <a:pt x="192" y="69"/>
                    <a:pt x="192" y="70"/>
                    <a:pt x="191" y="69"/>
                  </a:cubicBezTo>
                  <a:cubicBezTo>
                    <a:pt x="190" y="70"/>
                    <a:pt x="190" y="71"/>
                    <a:pt x="188" y="71"/>
                  </a:cubicBezTo>
                  <a:cubicBezTo>
                    <a:pt x="187" y="72"/>
                    <a:pt x="189" y="72"/>
                    <a:pt x="187" y="73"/>
                  </a:cubicBezTo>
                  <a:cubicBezTo>
                    <a:pt x="187" y="72"/>
                    <a:pt x="186" y="73"/>
                    <a:pt x="186" y="74"/>
                  </a:cubicBezTo>
                  <a:cubicBezTo>
                    <a:pt x="185" y="74"/>
                    <a:pt x="185" y="74"/>
                    <a:pt x="185" y="74"/>
                  </a:cubicBezTo>
                  <a:cubicBezTo>
                    <a:pt x="184" y="74"/>
                    <a:pt x="185" y="75"/>
                    <a:pt x="184" y="75"/>
                  </a:cubicBezTo>
                  <a:cubicBezTo>
                    <a:pt x="184" y="75"/>
                    <a:pt x="183" y="74"/>
                    <a:pt x="183" y="74"/>
                  </a:cubicBezTo>
                  <a:cubicBezTo>
                    <a:pt x="183" y="76"/>
                    <a:pt x="182" y="76"/>
                    <a:pt x="182" y="76"/>
                  </a:cubicBezTo>
                  <a:cubicBezTo>
                    <a:pt x="182" y="76"/>
                    <a:pt x="182" y="77"/>
                    <a:pt x="181" y="77"/>
                  </a:cubicBezTo>
                  <a:cubicBezTo>
                    <a:pt x="181" y="77"/>
                    <a:pt x="180" y="78"/>
                    <a:pt x="179" y="78"/>
                  </a:cubicBezTo>
                  <a:cubicBezTo>
                    <a:pt x="180" y="79"/>
                    <a:pt x="179" y="80"/>
                    <a:pt x="178" y="80"/>
                  </a:cubicBezTo>
                  <a:cubicBezTo>
                    <a:pt x="178" y="80"/>
                    <a:pt x="178" y="80"/>
                    <a:pt x="177" y="80"/>
                  </a:cubicBezTo>
                  <a:cubicBezTo>
                    <a:pt x="177" y="81"/>
                    <a:pt x="177" y="81"/>
                    <a:pt x="177" y="81"/>
                  </a:cubicBezTo>
                  <a:cubicBezTo>
                    <a:pt x="176" y="81"/>
                    <a:pt x="176" y="82"/>
                    <a:pt x="176" y="82"/>
                  </a:cubicBezTo>
                  <a:cubicBezTo>
                    <a:pt x="176" y="82"/>
                    <a:pt x="176" y="81"/>
                    <a:pt x="175" y="81"/>
                  </a:cubicBezTo>
                  <a:cubicBezTo>
                    <a:pt x="176" y="82"/>
                    <a:pt x="175" y="83"/>
                    <a:pt x="174" y="83"/>
                  </a:cubicBezTo>
                  <a:cubicBezTo>
                    <a:pt x="174" y="84"/>
                    <a:pt x="173" y="85"/>
                    <a:pt x="172" y="84"/>
                  </a:cubicBezTo>
                  <a:cubicBezTo>
                    <a:pt x="172" y="86"/>
                    <a:pt x="171" y="86"/>
                    <a:pt x="171" y="87"/>
                  </a:cubicBezTo>
                  <a:cubicBezTo>
                    <a:pt x="170" y="87"/>
                    <a:pt x="170" y="87"/>
                    <a:pt x="169" y="87"/>
                  </a:cubicBezTo>
                  <a:cubicBezTo>
                    <a:pt x="169" y="88"/>
                    <a:pt x="170" y="88"/>
                    <a:pt x="169" y="89"/>
                  </a:cubicBezTo>
                  <a:cubicBezTo>
                    <a:pt x="169" y="89"/>
                    <a:pt x="169" y="89"/>
                    <a:pt x="168" y="89"/>
                  </a:cubicBezTo>
                  <a:cubicBezTo>
                    <a:pt x="168" y="89"/>
                    <a:pt x="168" y="89"/>
                    <a:pt x="167" y="89"/>
                  </a:cubicBezTo>
                  <a:cubicBezTo>
                    <a:pt x="167" y="90"/>
                    <a:pt x="167" y="90"/>
                    <a:pt x="167" y="91"/>
                  </a:cubicBezTo>
                  <a:cubicBezTo>
                    <a:pt x="167" y="92"/>
                    <a:pt x="166" y="92"/>
                    <a:pt x="166" y="93"/>
                  </a:cubicBezTo>
                  <a:cubicBezTo>
                    <a:pt x="165" y="92"/>
                    <a:pt x="166" y="91"/>
                    <a:pt x="165" y="91"/>
                  </a:cubicBezTo>
                  <a:cubicBezTo>
                    <a:pt x="165" y="91"/>
                    <a:pt x="165" y="92"/>
                    <a:pt x="165" y="92"/>
                  </a:cubicBezTo>
                  <a:cubicBezTo>
                    <a:pt x="164" y="93"/>
                    <a:pt x="164" y="94"/>
                    <a:pt x="163" y="94"/>
                  </a:cubicBezTo>
                  <a:cubicBezTo>
                    <a:pt x="162" y="95"/>
                    <a:pt x="161" y="95"/>
                    <a:pt x="161" y="96"/>
                  </a:cubicBezTo>
                  <a:cubicBezTo>
                    <a:pt x="160" y="96"/>
                    <a:pt x="160" y="97"/>
                    <a:pt x="160" y="97"/>
                  </a:cubicBezTo>
                  <a:cubicBezTo>
                    <a:pt x="160" y="98"/>
                    <a:pt x="159" y="98"/>
                    <a:pt x="160" y="99"/>
                  </a:cubicBezTo>
                  <a:cubicBezTo>
                    <a:pt x="162" y="98"/>
                    <a:pt x="162" y="95"/>
                    <a:pt x="164" y="95"/>
                  </a:cubicBezTo>
                  <a:cubicBezTo>
                    <a:pt x="165" y="95"/>
                    <a:pt x="165" y="94"/>
                    <a:pt x="166" y="94"/>
                  </a:cubicBezTo>
                  <a:cubicBezTo>
                    <a:pt x="166" y="94"/>
                    <a:pt x="166" y="94"/>
                    <a:pt x="166" y="94"/>
                  </a:cubicBezTo>
                  <a:cubicBezTo>
                    <a:pt x="167" y="93"/>
                    <a:pt x="168" y="92"/>
                    <a:pt x="168" y="92"/>
                  </a:cubicBezTo>
                  <a:cubicBezTo>
                    <a:pt x="168" y="92"/>
                    <a:pt x="169" y="92"/>
                    <a:pt x="169" y="92"/>
                  </a:cubicBezTo>
                  <a:cubicBezTo>
                    <a:pt x="169" y="91"/>
                    <a:pt x="169" y="91"/>
                    <a:pt x="169" y="90"/>
                  </a:cubicBezTo>
                  <a:cubicBezTo>
                    <a:pt x="170" y="90"/>
                    <a:pt x="170" y="89"/>
                    <a:pt x="170" y="89"/>
                  </a:cubicBezTo>
                  <a:cubicBezTo>
                    <a:pt x="170" y="89"/>
                    <a:pt x="170" y="89"/>
                    <a:pt x="170" y="88"/>
                  </a:cubicBezTo>
                  <a:cubicBezTo>
                    <a:pt x="171" y="88"/>
                    <a:pt x="170" y="88"/>
                    <a:pt x="171" y="88"/>
                  </a:cubicBezTo>
                  <a:cubicBezTo>
                    <a:pt x="171" y="88"/>
                    <a:pt x="172" y="88"/>
                    <a:pt x="172" y="88"/>
                  </a:cubicBezTo>
                  <a:cubicBezTo>
                    <a:pt x="173" y="87"/>
                    <a:pt x="174" y="86"/>
                    <a:pt x="175" y="85"/>
                  </a:cubicBezTo>
                  <a:cubicBezTo>
                    <a:pt x="175" y="84"/>
                    <a:pt x="176" y="83"/>
                    <a:pt x="177" y="82"/>
                  </a:cubicBezTo>
                  <a:cubicBezTo>
                    <a:pt x="178" y="81"/>
                    <a:pt x="178" y="82"/>
                    <a:pt x="178" y="81"/>
                  </a:cubicBezTo>
                  <a:cubicBezTo>
                    <a:pt x="179" y="81"/>
                    <a:pt x="179" y="81"/>
                    <a:pt x="179" y="81"/>
                  </a:cubicBezTo>
                  <a:cubicBezTo>
                    <a:pt x="180" y="80"/>
                    <a:pt x="181" y="79"/>
                    <a:pt x="181" y="79"/>
                  </a:cubicBezTo>
                  <a:cubicBezTo>
                    <a:pt x="182" y="78"/>
                    <a:pt x="183" y="78"/>
                    <a:pt x="183" y="77"/>
                  </a:cubicBezTo>
                  <a:cubicBezTo>
                    <a:pt x="183" y="77"/>
                    <a:pt x="184" y="77"/>
                    <a:pt x="184" y="76"/>
                  </a:cubicBezTo>
                  <a:cubicBezTo>
                    <a:pt x="185" y="77"/>
                    <a:pt x="185" y="76"/>
                    <a:pt x="185" y="76"/>
                  </a:cubicBezTo>
                  <a:cubicBezTo>
                    <a:pt x="185" y="79"/>
                    <a:pt x="183" y="78"/>
                    <a:pt x="182" y="79"/>
                  </a:cubicBezTo>
                  <a:cubicBezTo>
                    <a:pt x="182" y="80"/>
                    <a:pt x="182" y="80"/>
                    <a:pt x="182" y="80"/>
                  </a:cubicBezTo>
                  <a:cubicBezTo>
                    <a:pt x="181" y="81"/>
                    <a:pt x="182" y="81"/>
                    <a:pt x="181" y="82"/>
                  </a:cubicBezTo>
                  <a:cubicBezTo>
                    <a:pt x="180" y="83"/>
                    <a:pt x="179" y="85"/>
                    <a:pt x="177" y="85"/>
                  </a:cubicBezTo>
                  <a:cubicBezTo>
                    <a:pt x="176" y="86"/>
                    <a:pt x="175" y="87"/>
                    <a:pt x="174" y="88"/>
                  </a:cubicBezTo>
                  <a:cubicBezTo>
                    <a:pt x="174" y="88"/>
                    <a:pt x="174" y="88"/>
                    <a:pt x="173" y="88"/>
                  </a:cubicBezTo>
                  <a:cubicBezTo>
                    <a:pt x="173" y="90"/>
                    <a:pt x="172" y="90"/>
                    <a:pt x="172" y="91"/>
                  </a:cubicBezTo>
                  <a:cubicBezTo>
                    <a:pt x="170" y="90"/>
                    <a:pt x="171" y="93"/>
                    <a:pt x="169" y="93"/>
                  </a:cubicBezTo>
                  <a:cubicBezTo>
                    <a:pt x="169" y="94"/>
                    <a:pt x="168" y="94"/>
                    <a:pt x="167" y="95"/>
                  </a:cubicBezTo>
                  <a:cubicBezTo>
                    <a:pt x="167" y="95"/>
                    <a:pt x="167" y="96"/>
                    <a:pt x="166" y="96"/>
                  </a:cubicBezTo>
                  <a:cubicBezTo>
                    <a:pt x="165" y="97"/>
                    <a:pt x="164" y="98"/>
                    <a:pt x="163" y="99"/>
                  </a:cubicBezTo>
                  <a:cubicBezTo>
                    <a:pt x="162" y="100"/>
                    <a:pt x="161" y="101"/>
                    <a:pt x="161" y="101"/>
                  </a:cubicBezTo>
                  <a:cubicBezTo>
                    <a:pt x="160" y="102"/>
                    <a:pt x="160" y="102"/>
                    <a:pt x="160" y="102"/>
                  </a:cubicBezTo>
                  <a:cubicBezTo>
                    <a:pt x="160" y="103"/>
                    <a:pt x="158" y="103"/>
                    <a:pt x="159" y="104"/>
                  </a:cubicBezTo>
                  <a:cubicBezTo>
                    <a:pt x="159" y="104"/>
                    <a:pt x="158" y="104"/>
                    <a:pt x="158" y="105"/>
                  </a:cubicBezTo>
                  <a:cubicBezTo>
                    <a:pt x="158" y="106"/>
                    <a:pt x="159" y="104"/>
                    <a:pt x="159" y="106"/>
                  </a:cubicBezTo>
                  <a:cubicBezTo>
                    <a:pt x="158" y="106"/>
                    <a:pt x="159" y="107"/>
                    <a:pt x="158" y="107"/>
                  </a:cubicBezTo>
                  <a:cubicBezTo>
                    <a:pt x="158" y="107"/>
                    <a:pt x="158" y="107"/>
                    <a:pt x="158" y="107"/>
                  </a:cubicBezTo>
                  <a:cubicBezTo>
                    <a:pt x="157" y="107"/>
                    <a:pt x="158" y="108"/>
                    <a:pt x="157" y="108"/>
                  </a:cubicBezTo>
                  <a:cubicBezTo>
                    <a:pt x="157" y="107"/>
                    <a:pt x="156" y="107"/>
                    <a:pt x="156" y="107"/>
                  </a:cubicBezTo>
                  <a:cubicBezTo>
                    <a:pt x="155" y="109"/>
                    <a:pt x="157" y="107"/>
                    <a:pt x="157" y="109"/>
                  </a:cubicBezTo>
                  <a:cubicBezTo>
                    <a:pt x="156" y="109"/>
                    <a:pt x="156" y="109"/>
                    <a:pt x="156" y="109"/>
                  </a:cubicBezTo>
                  <a:cubicBezTo>
                    <a:pt x="155" y="110"/>
                    <a:pt x="155" y="109"/>
                    <a:pt x="154" y="109"/>
                  </a:cubicBezTo>
                  <a:cubicBezTo>
                    <a:pt x="153" y="110"/>
                    <a:pt x="151" y="111"/>
                    <a:pt x="152" y="113"/>
                  </a:cubicBezTo>
                  <a:cubicBezTo>
                    <a:pt x="153" y="113"/>
                    <a:pt x="152" y="114"/>
                    <a:pt x="152" y="114"/>
                  </a:cubicBezTo>
                  <a:cubicBezTo>
                    <a:pt x="151" y="113"/>
                    <a:pt x="152" y="113"/>
                    <a:pt x="151" y="112"/>
                  </a:cubicBezTo>
                  <a:cubicBezTo>
                    <a:pt x="151" y="113"/>
                    <a:pt x="150" y="114"/>
                    <a:pt x="150" y="114"/>
                  </a:cubicBezTo>
                  <a:cubicBezTo>
                    <a:pt x="150" y="114"/>
                    <a:pt x="150" y="114"/>
                    <a:pt x="150" y="114"/>
                  </a:cubicBezTo>
                  <a:cubicBezTo>
                    <a:pt x="150" y="115"/>
                    <a:pt x="149" y="115"/>
                    <a:pt x="149" y="115"/>
                  </a:cubicBezTo>
                  <a:cubicBezTo>
                    <a:pt x="149" y="116"/>
                    <a:pt x="148" y="117"/>
                    <a:pt x="147" y="118"/>
                  </a:cubicBezTo>
                  <a:cubicBezTo>
                    <a:pt x="147" y="118"/>
                    <a:pt x="146" y="118"/>
                    <a:pt x="146" y="118"/>
                  </a:cubicBezTo>
                  <a:cubicBezTo>
                    <a:pt x="146" y="119"/>
                    <a:pt x="145" y="120"/>
                    <a:pt x="145" y="121"/>
                  </a:cubicBezTo>
                  <a:cubicBezTo>
                    <a:pt x="144" y="121"/>
                    <a:pt x="144" y="121"/>
                    <a:pt x="145" y="122"/>
                  </a:cubicBezTo>
                  <a:cubicBezTo>
                    <a:pt x="145" y="123"/>
                    <a:pt x="143" y="122"/>
                    <a:pt x="143" y="122"/>
                  </a:cubicBezTo>
                  <a:cubicBezTo>
                    <a:pt x="143" y="123"/>
                    <a:pt x="144" y="124"/>
                    <a:pt x="144" y="124"/>
                  </a:cubicBezTo>
                  <a:cubicBezTo>
                    <a:pt x="143" y="124"/>
                    <a:pt x="143" y="123"/>
                    <a:pt x="143" y="123"/>
                  </a:cubicBezTo>
                  <a:cubicBezTo>
                    <a:pt x="143" y="124"/>
                    <a:pt x="143" y="125"/>
                    <a:pt x="143" y="126"/>
                  </a:cubicBezTo>
                  <a:cubicBezTo>
                    <a:pt x="142" y="126"/>
                    <a:pt x="142" y="126"/>
                    <a:pt x="141" y="126"/>
                  </a:cubicBezTo>
                  <a:cubicBezTo>
                    <a:pt x="141" y="126"/>
                    <a:pt x="141" y="126"/>
                    <a:pt x="140" y="126"/>
                  </a:cubicBezTo>
                  <a:cubicBezTo>
                    <a:pt x="141" y="125"/>
                    <a:pt x="140" y="125"/>
                    <a:pt x="141" y="124"/>
                  </a:cubicBezTo>
                  <a:cubicBezTo>
                    <a:pt x="141" y="123"/>
                    <a:pt x="142" y="123"/>
                    <a:pt x="142" y="121"/>
                  </a:cubicBezTo>
                  <a:cubicBezTo>
                    <a:pt x="141" y="121"/>
                    <a:pt x="140" y="122"/>
                    <a:pt x="140" y="122"/>
                  </a:cubicBezTo>
                  <a:cubicBezTo>
                    <a:pt x="140" y="123"/>
                    <a:pt x="139" y="124"/>
                    <a:pt x="139" y="124"/>
                  </a:cubicBezTo>
                  <a:cubicBezTo>
                    <a:pt x="139" y="125"/>
                    <a:pt x="139" y="124"/>
                    <a:pt x="139" y="125"/>
                  </a:cubicBezTo>
                  <a:cubicBezTo>
                    <a:pt x="138" y="125"/>
                    <a:pt x="139" y="126"/>
                    <a:pt x="138" y="127"/>
                  </a:cubicBezTo>
                  <a:cubicBezTo>
                    <a:pt x="139" y="126"/>
                    <a:pt x="140" y="127"/>
                    <a:pt x="140" y="128"/>
                  </a:cubicBezTo>
                  <a:cubicBezTo>
                    <a:pt x="140" y="128"/>
                    <a:pt x="139" y="128"/>
                    <a:pt x="139" y="129"/>
                  </a:cubicBezTo>
                  <a:cubicBezTo>
                    <a:pt x="139" y="129"/>
                    <a:pt x="140" y="129"/>
                    <a:pt x="140" y="130"/>
                  </a:cubicBezTo>
                  <a:cubicBezTo>
                    <a:pt x="139" y="130"/>
                    <a:pt x="139" y="129"/>
                    <a:pt x="139" y="130"/>
                  </a:cubicBezTo>
                  <a:cubicBezTo>
                    <a:pt x="139" y="130"/>
                    <a:pt x="138" y="130"/>
                    <a:pt x="138" y="130"/>
                  </a:cubicBezTo>
                  <a:cubicBezTo>
                    <a:pt x="137" y="129"/>
                    <a:pt x="139" y="127"/>
                    <a:pt x="137" y="127"/>
                  </a:cubicBezTo>
                  <a:cubicBezTo>
                    <a:pt x="137" y="127"/>
                    <a:pt x="137" y="128"/>
                    <a:pt x="136" y="128"/>
                  </a:cubicBezTo>
                  <a:cubicBezTo>
                    <a:pt x="136" y="128"/>
                    <a:pt x="136" y="128"/>
                    <a:pt x="136" y="128"/>
                  </a:cubicBezTo>
                  <a:cubicBezTo>
                    <a:pt x="135" y="129"/>
                    <a:pt x="135" y="130"/>
                    <a:pt x="134" y="130"/>
                  </a:cubicBezTo>
                  <a:cubicBezTo>
                    <a:pt x="134" y="131"/>
                    <a:pt x="134" y="131"/>
                    <a:pt x="135" y="131"/>
                  </a:cubicBezTo>
                  <a:cubicBezTo>
                    <a:pt x="134" y="131"/>
                    <a:pt x="134" y="133"/>
                    <a:pt x="133" y="133"/>
                  </a:cubicBezTo>
                  <a:cubicBezTo>
                    <a:pt x="133" y="133"/>
                    <a:pt x="133" y="133"/>
                    <a:pt x="133" y="133"/>
                  </a:cubicBezTo>
                  <a:cubicBezTo>
                    <a:pt x="133" y="133"/>
                    <a:pt x="132" y="133"/>
                    <a:pt x="132" y="133"/>
                  </a:cubicBezTo>
                  <a:cubicBezTo>
                    <a:pt x="132" y="134"/>
                    <a:pt x="132" y="134"/>
                    <a:pt x="132" y="134"/>
                  </a:cubicBezTo>
                  <a:cubicBezTo>
                    <a:pt x="132" y="134"/>
                    <a:pt x="132" y="135"/>
                    <a:pt x="132" y="135"/>
                  </a:cubicBezTo>
                  <a:cubicBezTo>
                    <a:pt x="132" y="135"/>
                    <a:pt x="132" y="135"/>
                    <a:pt x="132" y="135"/>
                  </a:cubicBezTo>
                  <a:cubicBezTo>
                    <a:pt x="132" y="136"/>
                    <a:pt x="132" y="136"/>
                    <a:pt x="132" y="137"/>
                  </a:cubicBezTo>
                  <a:cubicBezTo>
                    <a:pt x="132" y="137"/>
                    <a:pt x="132" y="138"/>
                    <a:pt x="131" y="138"/>
                  </a:cubicBezTo>
                  <a:cubicBezTo>
                    <a:pt x="131" y="138"/>
                    <a:pt x="131" y="138"/>
                    <a:pt x="131" y="138"/>
                  </a:cubicBezTo>
                  <a:cubicBezTo>
                    <a:pt x="131" y="137"/>
                    <a:pt x="131" y="137"/>
                    <a:pt x="131" y="137"/>
                  </a:cubicBezTo>
                  <a:cubicBezTo>
                    <a:pt x="131" y="136"/>
                    <a:pt x="132" y="135"/>
                    <a:pt x="131" y="135"/>
                  </a:cubicBezTo>
                  <a:cubicBezTo>
                    <a:pt x="131" y="135"/>
                    <a:pt x="130" y="136"/>
                    <a:pt x="130" y="137"/>
                  </a:cubicBezTo>
                  <a:cubicBezTo>
                    <a:pt x="130" y="137"/>
                    <a:pt x="130" y="137"/>
                    <a:pt x="130" y="137"/>
                  </a:cubicBezTo>
                  <a:close/>
                  <a:moveTo>
                    <a:pt x="112" y="193"/>
                  </a:moveTo>
                  <a:cubicBezTo>
                    <a:pt x="112" y="193"/>
                    <a:pt x="112" y="194"/>
                    <a:pt x="113" y="194"/>
                  </a:cubicBezTo>
                  <a:cubicBezTo>
                    <a:pt x="113" y="195"/>
                    <a:pt x="112" y="195"/>
                    <a:pt x="112" y="195"/>
                  </a:cubicBezTo>
                  <a:cubicBezTo>
                    <a:pt x="112" y="195"/>
                    <a:pt x="112" y="194"/>
                    <a:pt x="112" y="193"/>
                  </a:cubicBezTo>
                  <a:close/>
                  <a:moveTo>
                    <a:pt x="112" y="219"/>
                  </a:moveTo>
                  <a:cubicBezTo>
                    <a:pt x="110" y="217"/>
                    <a:pt x="111" y="214"/>
                    <a:pt x="111" y="212"/>
                  </a:cubicBezTo>
                  <a:cubicBezTo>
                    <a:pt x="111" y="213"/>
                    <a:pt x="112" y="213"/>
                    <a:pt x="112" y="212"/>
                  </a:cubicBezTo>
                  <a:cubicBezTo>
                    <a:pt x="113" y="212"/>
                    <a:pt x="112" y="213"/>
                    <a:pt x="112" y="214"/>
                  </a:cubicBezTo>
                  <a:cubicBezTo>
                    <a:pt x="112" y="214"/>
                    <a:pt x="112" y="214"/>
                    <a:pt x="111" y="214"/>
                  </a:cubicBezTo>
                  <a:cubicBezTo>
                    <a:pt x="111" y="216"/>
                    <a:pt x="112" y="216"/>
                    <a:pt x="112" y="219"/>
                  </a:cubicBezTo>
                  <a:close/>
                  <a:moveTo>
                    <a:pt x="112" y="216"/>
                  </a:moveTo>
                  <a:cubicBezTo>
                    <a:pt x="113" y="216"/>
                    <a:pt x="112" y="218"/>
                    <a:pt x="113" y="217"/>
                  </a:cubicBezTo>
                  <a:cubicBezTo>
                    <a:pt x="112" y="219"/>
                    <a:pt x="113" y="220"/>
                    <a:pt x="113" y="222"/>
                  </a:cubicBezTo>
                  <a:cubicBezTo>
                    <a:pt x="112" y="221"/>
                    <a:pt x="112" y="218"/>
                    <a:pt x="112" y="216"/>
                  </a:cubicBezTo>
                  <a:close/>
                  <a:moveTo>
                    <a:pt x="113" y="228"/>
                  </a:moveTo>
                  <a:cubicBezTo>
                    <a:pt x="113" y="229"/>
                    <a:pt x="113" y="227"/>
                    <a:pt x="113" y="226"/>
                  </a:cubicBezTo>
                  <a:cubicBezTo>
                    <a:pt x="114" y="225"/>
                    <a:pt x="113" y="227"/>
                    <a:pt x="113" y="228"/>
                  </a:cubicBezTo>
                  <a:close/>
                  <a:moveTo>
                    <a:pt x="113" y="225"/>
                  </a:moveTo>
                  <a:cubicBezTo>
                    <a:pt x="112" y="226"/>
                    <a:pt x="113" y="224"/>
                    <a:pt x="113" y="224"/>
                  </a:cubicBezTo>
                  <a:cubicBezTo>
                    <a:pt x="113" y="224"/>
                    <a:pt x="114" y="224"/>
                    <a:pt x="113" y="225"/>
                  </a:cubicBezTo>
                  <a:close/>
                  <a:moveTo>
                    <a:pt x="114" y="203"/>
                  </a:moveTo>
                  <a:cubicBezTo>
                    <a:pt x="113" y="203"/>
                    <a:pt x="114" y="202"/>
                    <a:pt x="113" y="202"/>
                  </a:cubicBezTo>
                  <a:cubicBezTo>
                    <a:pt x="112" y="202"/>
                    <a:pt x="113" y="203"/>
                    <a:pt x="113" y="204"/>
                  </a:cubicBezTo>
                  <a:cubicBezTo>
                    <a:pt x="112" y="204"/>
                    <a:pt x="113" y="209"/>
                    <a:pt x="112" y="210"/>
                  </a:cubicBezTo>
                  <a:cubicBezTo>
                    <a:pt x="110" y="211"/>
                    <a:pt x="111" y="209"/>
                    <a:pt x="111" y="208"/>
                  </a:cubicBezTo>
                  <a:cubicBezTo>
                    <a:pt x="111" y="206"/>
                    <a:pt x="111" y="204"/>
                    <a:pt x="112" y="202"/>
                  </a:cubicBezTo>
                  <a:cubicBezTo>
                    <a:pt x="112" y="202"/>
                    <a:pt x="113" y="201"/>
                    <a:pt x="113" y="200"/>
                  </a:cubicBezTo>
                  <a:cubicBezTo>
                    <a:pt x="113" y="200"/>
                    <a:pt x="112" y="200"/>
                    <a:pt x="112" y="200"/>
                  </a:cubicBezTo>
                  <a:cubicBezTo>
                    <a:pt x="112" y="200"/>
                    <a:pt x="113" y="200"/>
                    <a:pt x="113" y="199"/>
                  </a:cubicBezTo>
                  <a:cubicBezTo>
                    <a:pt x="114" y="200"/>
                    <a:pt x="114" y="201"/>
                    <a:pt x="114" y="203"/>
                  </a:cubicBezTo>
                  <a:close/>
                  <a:moveTo>
                    <a:pt x="116" y="188"/>
                  </a:moveTo>
                  <a:cubicBezTo>
                    <a:pt x="116" y="188"/>
                    <a:pt x="117" y="189"/>
                    <a:pt x="116" y="190"/>
                  </a:cubicBezTo>
                  <a:cubicBezTo>
                    <a:pt x="116" y="190"/>
                    <a:pt x="116" y="190"/>
                    <a:pt x="116" y="190"/>
                  </a:cubicBezTo>
                  <a:cubicBezTo>
                    <a:pt x="115" y="190"/>
                    <a:pt x="116" y="189"/>
                    <a:pt x="116" y="188"/>
                  </a:cubicBezTo>
                  <a:cubicBezTo>
                    <a:pt x="116" y="187"/>
                    <a:pt x="116" y="187"/>
                    <a:pt x="116" y="186"/>
                  </a:cubicBezTo>
                  <a:cubicBezTo>
                    <a:pt x="117" y="186"/>
                    <a:pt x="117" y="187"/>
                    <a:pt x="117" y="187"/>
                  </a:cubicBezTo>
                  <a:cubicBezTo>
                    <a:pt x="118" y="188"/>
                    <a:pt x="117" y="188"/>
                    <a:pt x="116" y="188"/>
                  </a:cubicBezTo>
                  <a:close/>
                  <a:moveTo>
                    <a:pt x="243" y="38"/>
                  </a:moveTo>
                  <a:cubicBezTo>
                    <a:pt x="243" y="39"/>
                    <a:pt x="242" y="39"/>
                    <a:pt x="241" y="39"/>
                  </a:cubicBezTo>
                  <a:cubicBezTo>
                    <a:pt x="241" y="38"/>
                    <a:pt x="242" y="38"/>
                    <a:pt x="243" y="38"/>
                  </a:cubicBezTo>
                  <a:close/>
                  <a:moveTo>
                    <a:pt x="230" y="46"/>
                  </a:moveTo>
                  <a:cubicBezTo>
                    <a:pt x="230" y="46"/>
                    <a:pt x="230" y="46"/>
                    <a:pt x="230" y="46"/>
                  </a:cubicBezTo>
                  <a:cubicBezTo>
                    <a:pt x="231" y="45"/>
                    <a:pt x="231" y="46"/>
                    <a:pt x="231" y="45"/>
                  </a:cubicBezTo>
                  <a:cubicBezTo>
                    <a:pt x="232" y="45"/>
                    <a:pt x="232" y="45"/>
                    <a:pt x="232" y="45"/>
                  </a:cubicBezTo>
                  <a:cubicBezTo>
                    <a:pt x="233" y="44"/>
                    <a:pt x="234" y="43"/>
                    <a:pt x="234" y="43"/>
                  </a:cubicBezTo>
                  <a:cubicBezTo>
                    <a:pt x="235" y="42"/>
                    <a:pt x="235" y="43"/>
                    <a:pt x="235" y="43"/>
                  </a:cubicBezTo>
                  <a:cubicBezTo>
                    <a:pt x="235" y="45"/>
                    <a:pt x="233" y="44"/>
                    <a:pt x="232" y="45"/>
                  </a:cubicBezTo>
                  <a:cubicBezTo>
                    <a:pt x="232" y="46"/>
                    <a:pt x="231" y="46"/>
                    <a:pt x="230" y="47"/>
                  </a:cubicBezTo>
                  <a:cubicBezTo>
                    <a:pt x="230" y="47"/>
                    <a:pt x="230" y="47"/>
                    <a:pt x="230" y="47"/>
                  </a:cubicBezTo>
                  <a:cubicBezTo>
                    <a:pt x="229" y="47"/>
                    <a:pt x="230" y="47"/>
                    <a:pt x="230" y="46"/>
                  </a:cubicBezTo>
                  <a:close/>
                  <a:moveTo>
                    <a:pt x="229" y="47"/>
                  </a:moveTo>
                  <a:cubicBezTo>
                    <a:pt x="229" y="48"/>
                    <a:pt x="228" y="47"/>
                    <a:pt x="228" y="48"/>
                  </a:cubicBezTo>
                  <a:cubicBezTo>
                    <a:pt x="227" y="48"/>
                    <a:pt x="227" y="49"/>
                    <a:pt x="226" y="49"/>
                  </a:cubicBezTo>
                  <a:cubicBezTo>
                    <a:pt x="227" y="48"/>
                    <a:pt x="227" y="46"/>
                    <a:pt x="229" y="47"/>
                  </a:cubicBezTo>
                  <a:close/>
                  <a:moveTo>
                    <a:pt x="219" y="51"/>
                  </a:moveTo>
                  <a:cubicBezTo>
                    <a:pt x="219" y="51"/>
                    <a:pt x="219" y="51"/>
                    <a:pt x="219" y="51"/>
                  </a:cubicBezTo>
                  <a:cubicBezTo>
                    <a:pt x="220" y="51"/>
                    <a:pt x="221" y="51"/>
                    <a:pt x="220" y="52"/>
                  </a:cubicBezTo>
                  <a:cubicBezTo>
                    <a:pt x="220" y="53"/>
                    <a:pt x="218" y="52"/>
                    <a:pt x="219" y="51"/>
                  </a:cubicBezTo>
                  <a:close/>
                  <a:moveTo>
                    <a:pt x="200" y="65"/>
                  </a:moveTo>
                  <a:cubicBezTo>
                    <a:pt x="200" y="66"/>
                    <a:pt x="199" y="68"/>
                    <a:pt x="198" y="67"/>
                  </a:cubicBezTo>
                  <a:cubicBezTo>
                    <a:pt x="197" y="67"/>
                    <a:pt x="199" y="66"/>
                    <a:pt x="200" y="65"/>
                  </a:cubicBezTo>
                  <a:close/>
                  <a:moveTo>
                    <a:pt x="198" y="68"/>
                  </a:moveTo>
                  <a:cubicBezTo>
                    <a:pt x="198" y="68"/>
                    <a:pt x="195" y="69"/>
                    <a:pt x="195" y="69"/>
                  </a:cubicBezTo>
                  <a:cubicBezTo>
                    <a:pt x="195" y="67"/>
                    <a:pt x="197" y="67"/>
                    <a:pt x="198" y="68"/>
                  </a:cubicBezTo>
                  <a:close/>
                  <a:moveTo>
                    <a:pt x="193" y="69"/>
                  </a:moveTo>
                  <a:cubicBezTo>
                    <a:pt x="193" y="70"/>
                    <a:pt x="194" y="69"/>
                    <a:pt x="194" y="69"/>
                  </a:cubicBezTo>
                  <a:cubicBezTo>
                    <a:pt x="194" y="69"/>
                    <a:pt x="194" y="70"/>
                    <a:pt x="195" y="70"/>
                  </a:cubicBezTo>
                  <a:cubicBezTo>
                    <a:pt x="195" y="71"/>
                    <a:pt x="193" y="71"/>
                    <a:pt x="193" y="69"/>
                  </a:cubicBezTo>
                  <a:close/>
                  <a:moveTo>
                    <a:pt x="171" y="94"/>
                  </a:moveTo>
                  <a:cubicBezTo>
                    <a:pt x="172" y="94"/>
                    <a:pt x="169" y="98"/>
                    <a:pt x="168" y="97"/>
                  </a:cubicBezTo>
                  <a:cubicBezTo>
                    <a:pt x="168" y="97"/>
                    <a:pt x="170" y="93"/>
                    <a:pt x="171" y="94"/>
                  </a:cubicBezTo>
                  <a:close/>
                  <a:moveTo>
                    <a:pt x="167" y="98"/>
                  </a:moveTo>
                  <a:cubicBezTo>
                    <a:pt x="167" y="99"/>
                    <a:pt x="167" y="99"/>
                    <a:pt x="167" y="99"/>
                  </a:cubicBezTo>
                  <a:cubicBezTo>
                    <a:pt x="159" y="105"/>
                    <a:pt x="166" y="96"/>
                    <a:pt x="167" y="98"/>
                  </a:cubicBezTo>
                  <a:close/>
                  <a:moveTo>
                    <a:pt x="161" y="102"/>
                  </a:moveTo>
                  <a:cubicBezTo>
                    <a:pt x="162" y="102"/>
                    <a:pt x="163" y="102"/>
                    <a:pt x="163" y="103"/>
                  </a:cubicBezTo>
                  <a:cubicBezTo>
                    <a:pt x="164" y="102"/>
                    <a:pt x="162" y="104"/>
                    <a:pt x="160" y="104"/>
                  </a:cubicBezTo>
                  <a:cubicBezTo>
                    <a:pt x="160" y="103"/>
                    <a:pt x="161" y="103"/>
                    <a:pt x="161" y="102"/>
                  </a:cubicBezTo>
                  <a:close/>
                  <a:moveTo>
                    <a:pt x="161" y="105"/>
                  </a:moveTo>
                  <a:cubicBezTo>
                    <a:pt x="161" y="106"/>
                    <a:pt x="159" y="110"/>
                    <a:pt x="158" y="109"/>
                  </a:cubicBezTo>
                  <a:cubicBezTo>
                    <a:pt x="158" y="108"/>
                    <a:pt x="160" y="106"/>
                    <a:pt x="161" y="105"/>
                  </a:cubicBezTo>
                  <a:close/>
                  <a:moveTo>
                    <a:pt x="126" y="158"/>
                  </a:moveTo>
                  <a:cubicBezTo>
                    <a:pt x="126" y="159"/>
                    <a:pt x="125" y="160"/>
                    <a:pt x="125" y="160"/>
                  </a:cubicBezTo>
                  <a:cubicBezTo>
                    <a:pt x="124" y="160"/>
                    <a:pt x="125" y="157"/>
                    <a:pt x="126" y="157"/>
                  </a:cubicBezTo>
                  <a:cubicBezTo>
                    <a:pt x="127" y="156"/>
                    <a:pt x="126" y="158"/>
                    <a:pt x="126" y="158"/>
                  </a:cubicBezTo>
                  <a:close/>
                  <a:moveTo>
                    <a:pt x="128" y="154"/>
                  </a:moveTo>
                  <a:cubicBezTo>
                    <a:pt x="128" y="154"/>
                    <a:pt x="127" y="154"/>
                    <a:pt x="127" y="155"/>
                  </a:cubicBezTo>
                  <a:cubicBezTo>
                    <a:pt x="127" y="155"/>
                    <a:pt x="127" y="157"/>
                    <a:pt x="126" y="156"/>
                  </a:cubicBezTo>
                  <a:cubicBezTo>
                    <a:pt x="126" y="155"/>
                    <a:pt x="127" y="155"/>
                    <a:pt x="127" y="154"/>
                  </a:cubicBezTo>
                  <a:cubicBezTo>
                    <a:pt x="127" y="154"/>
                    <a:pt x="127" y="152"/>
                    <a:pt x="128" y="152"/>
                  </a:cubicBezTo>
                  <a:cubicBezTo>
                    <a:pt x="128" y="153"/>
                    <a:pt x="128" y="153"/>
                    <a:pt x="128" y="154"/>
                  </a:cubicBezTo>
                  <a:close/>
                  <a:moveTo>
                    <a:pt x="136" y="131"/>
                  </a:moveTo>
                  <a:cubicBezTo>
                    <a:pt x="137" y="131"/>
                    <a:pt x="137" y="133"/>
                    <a:pt x="136" y="134"/>
                  </a:cubicBezTo>
                  <a:cubicBezTo>
                    <a:pt x="135" y="133"/>
                    <a:pt x="136" y="133"/>
                    <a:pt x="136" y="131"/>
                  </a:cubicBezTo>
                  <a:close/>
                  <a:moveTo>
                    <a:pt x="133" y="139"/>
                  </a:moveTo>
                  <a:cubicBezTo>
                    <a:pt x="132" y="137"/>
                    <a:pt x="133" y="137"/>
                    <a:pt x="134" y="136"/>
                  </a:cubicBezTo>
                  <a:cubicBezTo>
                    <a:pt x="134" y="136"/>
                    <a:pt x="135" y="135"/>
                    <a:pt x="135" y="134"/>
                  </a:cubicBezTo>
                  <a:cubicBezTo>
                    <a:pt x="135" y="134"/>
                    <a:pt x="135" y="135"/>
                    <a:pt x="135" y="136"/>
                  </a:cubicBezTo>
                  <a:cubicBezTo>
                    <a:pt x="135" y="137"/>
                    <a:pt x="134" y="137"/>
                    <a:pt x="134" y="137"/>
                  </a:cubicBezTo>
                  <a:cubicBezTo>
                    <a:pt x="134" y="137"/>
                    <a:pt x="133" y="138"/>
                    <a:pt x="133" y="138"/>
                  </a:cubicBezTo>
                  <a:cubicBezTo>
                    <a:pt x="133" y="139"/>
                    <a:pt x="134" y="139"/>
                    <a:pt x="134" y="140"/>
                  </a:cubicBezTo>
                  <a:cubicBezTo>
                    <a:pt x="133" y="140"/>
                    <a:pt x="133" y="140"/>
                    <a:pt x="133" y="140"/>
                  </a:cubicBezTo>
                  <a:cubicBezTo>
                    <a:pt x="133" y="140"/>
                    <a:pt x="133" y="141"/>
                    <a:pt x="132" y="141"/>
                  </a:cubicBezTo>
                  <a:cubicBezTo>
                    <a:pt x="132" y="140"/>
                    <a:pt x="133" y="140"/>
                    <a:pt x="133" y="139"/>
                  </a:cubicBezTo>
                  <a:close/>
                  <a:moveTo>
                    <a:pt x="132" y="142"/>
                  </a:moveTo>
                  <a:cubicBezTo>
                    <a:pt x="132" y="142"/>
                    <a:pt x="132" y="143"/>
                    <a:pt x="132" y="143"/>
                  </a:cubicBezTo>
                  <a:cubicBezTo>
                    <a:pt x="132" y="144"/>
                    <a:pt x="132" y="144"/>
                    <a:pt x="132" y="144"/>
                  </a:cubicBezTo>
                  <a:cubicBezTo>
                    <a:pt x="131" y="145"/>
                    <a:pt x="131" y="146"/>
                    <a:pt x="130" y="146"/>
                  </a:cubicBezTo>
                  <a:cubicBezTo>
                    <a:pt x="130" y="147"/>
                    <a:pt x="130" y="147"/>
                    <a:pt x="130" y="148"/>
                  </a:cubicBezTo>
                  <a:cubicBezTo>
                    <a:pt x="130" y="148"/>
                    <a:pt x="130" y="148"/>
                    <a:pt x="130" y="148"/>
                  </a:cubicBezTo>
                  <a:cubicBezTo>
                    <a:pt x="129" y="150"/>
                    <a:pt x="130" y="152"/>
                    <a:pt x="128" y="152"/>
                  </a:cubicBezTo>
                  <a:cubicBezTo>
                    <a:pt x="128" y="151"/>
                    <a:pt x="130" y="149"/>
                    <a:pt x="129" y="147"/>
                  </a:cubicBezTo>
                  <a:cubicBezTo>
                    <a:pt x="130" y="147"/>
                    <a:pt x="130" y="146"/>
                    <a:pt x="130" y="146"/>
                  </a:cubicBezTo>
                  <a:cubicBezTo>
                    <a:pt x="130" y="145"/>
                    <a:pt x="131" y="145"/>
                    <a:pt x="131" y="143"/>
                  </a:cubicBezTo>
                  <a:cubicBezTo>
                    <a:pt x="131" y="143"/>
                    <a:pt x="132" y="143"/>
                    <a:pt x="132" y="142"/>
                  </a:cubicBezTo>
                  <a:close/>
                  <a:moveTo>
                    <a:pt x="114" y="175"/>
                  </a:moveTo>
                  <a:cubicBezTo>
                    <a:pt x="114" y="174"/>
                    <a:pt x="115" y="174"/>
                    <a:pt x="115" y="173"/>
                  </a:cubicBezTo>
                  <a:cubicBezTo>
                    <a:pt x="114" y="173"/>
                    <a:pt x="114" y="173"/>
                    <a:pt x="114" y="173"/>
                  </a:cubicBezTo>
                  <a:cubicBezTo>
                    <a:pt x="114" y="174"/>
                    <a:pt x="113" y="175"/>
                    <a:pt x="114" y="17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4" name="文本框 133"/>
          <p:cNvSpPr txBox="1"/>
          <p:nvPr/>
        </p:nvSpPr>
        <p:spPr>
          <a:xfrm>
            <a:off x="685063" y="3510470"/>
            <a:ext cx="1593986" cy="572464"/>
          </a:xfrm>
          <a:prstGeom prst="rect">
            <a:avLst/>
          </a:prstGeom>
        </p:spPr>
        <p:txBody>
          <a:bodyPr vert="horz"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a:t>
            </a:r>
          </a:p>
        </p:txBody>
      </p:sp>
      <p:sp>
        <p:nvSpPr>
          <p:cNvPr id="135" name="矩形 134"/>
          <p:cNvSpPr/>
          <p:nvPr/>
        </p:nvSpPr>
        <p:spPr>
          <a:xfrm>
            <a:off x="705184" y="3203510"/>
            <a:ext cx="1374947" cy="369332"/>
          </a:xfrm>
          <a:prstGeom prst="rect">
            <a:avLst/>
          </a:prstGeom>
        </p:spPr>
        <p:txBody>
          <a:bodyPr vert="horz" wrap="square">
            <a:spAutoFit/>
          </a:bodyPr>
          <a:lstStyle/>
          <a:p>
            <a:r>
              <a:rPr lang="zh-CN" altLang="en-US" sz="1800" spc="225"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44" name="文本框 143"/>
          <p:cNvSpPr txBox="1"/>
          <p:nvPr/>
        </p:nvSpPr>
        <p:spPr>
          <a:xfrm>
            <a:off x="6908818" y="3510470"/>
            <a:ext cx="1593986" cy="572464"/>
          </a:xfrm>
          <a:prstGeom prst="rect">
            <a:avLst/>
          </a:prstGeom>
        </p:spPr>
        <p:txBody>
          <a:bodyPr vert="horz"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a:t>
            </a:r>
          </a:p>
        </p:txBody>
      </p:sp>
      <p:sp>
        <p:nvSpPr>
          <p:cNvPr id="145" name="矩形 144"/>
          <p:cNvSpPr/>
          <p:nvPr/>
        </p:nvSpPr>
        <p:spPr>
          <a:xfrm>
            <a:off x="6928939" y="3203510"/>
            <a:ext cx="1374947" cy="369332"/>
          </a:xfrm>
          <a:prstGeom prst="rect">
            <a:avLst/>
          </a:prstGeom>
        </p:spPr>
        <p:txBody>
          <a:bodyPr vert="horz" wrap="square">
            <a:spAutoFit/>
          </a:bodyPr>
          <a:lstStyle/>
          <a:p>
            <a:r>
              <a:rPr lang="zh-CN" altLang="en-US" sz="1800" spc="225"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46" name="文本框 145"/>
          <p:cNvSpPr txBox="1"/>
          <p:nvPr/>
        </p:nvSpPr>
        <p:spPr>
          <a:xfrm>
            <a:off x="1663300" y="2290719"/>
            <a:ext cx="1593986" cy="572464"/>
          </a:xfrm>
          <a:prstGeom prst="rect">
            <a:avLst/>
          </a:prstGeom>
        </p:spPr>
        <p:txBody>
          <a:bodyPr vert="horz"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a:t>
            </a:r>
          </a:p>
        </p:txBody>
      </p:sp>
      <p:sp>
        <p:nvSpPr>
          <p:cNvPr id="147" name="矩形 146"/>
          <p:cNvSpPr/>
          <p:nvPr/>
        </p:nvSpPr>
        <p:spPr>
          <a:xfrm>
            <a:off x="1683421" y="1983759"/>
            <a:ext cx="1374947" cy="369332"/>
          </a:xfrm>
          <a:prstGeom prst="rect">
            <a:avLst/>
          </a:prstGeom>
        </p:spPr>
        <p:txBody>
          <a:bodyPr vert="horz" wrap="square">
            <a:spAutoFit/>
          </a:bodyPr>
          <a:lstStyle/>
          <a:p>
            <a:r>
              <a:rPr lang="zh-CN" altLang="en-US" sz="1800" spc="225"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48" name="文本框 147"/>
          <p:cNvSpPr txBox="1"/>
          <p:nvPr/>
        </p:nvSpPr>
        <p:spPr>
          <a:xfrm>
            <a:off x="6243982" y="2290719"/>
            <a:ext cx="1593986" cy="572464"/>
          </a:xfrm>
          <a:prstGeom prst="rect">
            <a:avLst/>
          </a:prstGeom>
        </p:spPr>
        <p:txBody>
          <a:bodyPr vert="horz"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a:t>
            </a:r>
          </a:p>
        </p:txBody>
      </p:sp>
      <p:sp>
        <p:nvSpPr>
          <p:cNvPr id="149" name="矩形 148"/>
          <p:cNvSpPr/>
          <p:nvPr/>
        </p:nvSpPr>
        <p:spPr>
          <a:xfrm>
            <a:off x="6264103" y="1983759"/>
            <a:ext cx="1374947" cy="369332"/>
          </a:xfrm>
          <a:prstGeom prst="rect">
            <a:avLst/>
          </a:prstGeom>
        </p:spPr>
        <p:txBody>
          <a:bodyPr vert="horz" wrap="square">
            <a:spAutoFit/>
          </a:bodyPr>
          <a:lstStyle/>
          <a:p>
            <a:r>
              <a:rPr lang="zh-CN" altLang="en-US" sz="1800" spc="225"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50" name="文本框 149"/>
          <p:cNvSpPr txBox="1"/>
          <p:nvPr/>
        </p:nvSpPr>
        <p:spPr>
          <a:xfrm>
            <a:off x="3963355" y="1614706"/>
            <a:ext cx="1593986" cy="572464"/>
          </a:xfrm>
          <a:prstGeom prst="rect">
            <a:avLst/>
          </a:prstGeom>
        </p:spPr>
        <p:txBody>
          <a:bodyPr vert="horz"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a:t>
            </a:r>
          </a:p>
        </p:txBody>
      </p:sp>
      <p:sp>
        <p:nvSpPr>
          <p:cNvPr id="151" name="矩形 150"/>
          <p:cNvSpPr/>
          <p:nvPr/>
        </p:nvSpPr>
        <p:spPr>
          <a:xfrm>
            <a:off x="3983476" y="1307746"/>
            <a:ext cx="1374947" cy="369332"/>
          </a:xfrm>
          <a:prstGeom prst="rect">
            <a:avLst/>
          </a:prstGeom>
        </p:spPr>
        <p:txBody>
          <a:bodyPr vert="horz" wrap="square">
            <a:spAutoFit/>
          </a:bodyPr>
          <a:lstStyle/>
          <a:p>
            <a:r>
              <a:rPr lang="zh-CN" altLang="en-US" sz="1800" spc="225" dirty="0">
                <a:latin typeface="Arial" panose="020B0604020202020204" pitchFamily="34" charset="0"/>
                <a:ea typeface="微软雅黑" panose="020B0503020204020204" pitchFamily="34" charset="-122"/>
                <a:sym typeface="Arial" panose="020B0604020202020204" pitchFamily="34" charset="0"/>
              </a:rPr>
              <a:t>添加标题</a:t>
            </a:r>
          </a:p>
        </p:txBody>
      </p:sp>
    </p:spTree>
    <p:extLst>
      <p:ext uri="{BB962C8B-B14F-4D97-AF65-F5344CB8AC3E}">
        <p14:creationId xmlns:p14="http://schemas.microsoft.com/office/powerpoint/2010/main" val="30263387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heel(1)">
                                      <p:cBhvr>
                                        <p:cTn id="7" dur="2000"/>
                                        <p:tgtEl>
                                          <p:spTgt spid="15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fade">
                                      <p:cBhvr>
                                        <p:cTn id="11" dur="500"/>
                                        <p:tgtEl>
                                          <p:spTgt spid="135"/>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fade">
                                      <p:cBhvr>
                                        <p:cTn id="15" dur="1000"/>
                                        <p:tgtEl>
                                          <p:spTgt spid="134"/>
                                        </p:tgtEl>
                                      </p:cBhvr>
                                    </p:animEffect>
                                    <p:anim calcmode="lin" valueType="num">
                                      <p:cBhvr>
                                        <p:cTn id="16" dur="1000" fill="hold"/>
                                        <p:tgtEl>
                                          <p:spTgt spid="134"/>
                                        </p:tgtEl>
                                        <p:attrNameLst>
                                          <p:attrName>ppt_x</p:attrName>
                                        </p:attrNameLst>
                                      </p:cBhvr>
                                      <p:tavLst>
                                        <p:tav tm="0">
                                          <p:val>
                                            <p:strVal val="#ppt_x"/>
                                          </p:val>
                                        </p:tav>
                                        <p:tav tm="100000">
                                          <p:val>
                                            <p:strVal val="#ppt_x"/>
                                          </p:val>
                                        </p:tav>
                                      </p:tavLst>
                                    </p:anim>
                                    <p:anim calcmode="lin" valueType="num">
                                      <p:cBhvr>
                                        <p:cTn id="17" dur="1000" fill="hold"/>
                                        <p:tgtEl>
                                          <p:spTgt spid="134"/>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10" presetClass="entr" presetSubtype="0" fill="hold" grpId="0" nodeType="afterEffect">
                                  <p:stCondLst>
                                    <p:cond delay="0"/>
                                  </p:stCondLst>
                                  <p:childTnLst>
                                    <p:set>
                                      <p:cBhvr>
                                        <p:cTn id="20" dur="1" fill="hold">
                                          <p:stCondLst>
                                            <p:cond delay="0"/>
                                          </p:stCondLst>
                                        </p:cTn>
                                        <p:tgtEl>
                                          <p:spTgt spid="147"/>
                                        </p:tgtEl>
                                        <p:attrNameLst>
                                          <p:attrName>style.visibility</p:attrName>
                                        </p:attrNameLst>
                                      </p:cBhvr>
                                      <p:to>
                                        <p:strVal val="visible"/>
                                      </p:to>
                                    </p:set>
                                    <p:animEffect transition="in" filter="fade">
                                      <p:cBhvr>
                                        <p:cTn id="21" dur="500"/>
                                        <p:tgtEl>
                                          <p:spTgt spid="147"/>
                                        </p:tgtEl>
                                      </p:cBhvr>
                                    </p:animEffect>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146"/>
                                        </p:tgtEl>
                                        <p:attrNameLst>
                                          <p:attrName>style.visibility</p:attrName>
                                        </p:attrNameLst>
                                      </p:cBhvr>
                                      <p:to>
                                        <p:strVal val="visible"/>
                                      </p:to>
                                    </p:set>
                                    <p:animEffect transition="in" filter="fade">
                                      <p:cBhvr>
                                        <p:cTn id="25" dur="1000"/>
                                        <p:tgtEl>
                                          <p:spTgt spid="146"/>
                                        </p:tgtEl>
                                      </p:cBhvr>
                                    </p:animEffect>
                                    <p:anim calcmode="lin" valueType="num">
                                      <p:cBhvr>
                                        <p:cTn id="26" dur="1000" fill="hold"/>
                                        <p:tgtEl>
                                          <p:spTgt spid="146"/>
                                        </p:tgtEl>
                                        <p:attrNameLst>
                                          <p:attrName>ppt_x</p:attrName>
                                        </p:attrNameLst>
                                      </p:cBhvr>
                                      <p:tavLst>
                                        <p:tav tm="0">
                                          <p:val>
                                            <p:strVal val="#ppt_x"/>
                                          </p:val>
                                        </p:tav>
                                        <p:tav tm="100000">
                                          <p:val>
                                            <p:strVal val="#ppt_x"/>
                                          </p:val>
                                        </p:tav>
                                      </p:tavLst>
                                    </p:anim>
                                    <p:anim calcmode="lin" valueType="num">
                                      <p:cBhvr>
                                        <p:cTn id="27" dur="1000" fill="hold"/>
                                        <p:tgtEl>
                                          <p:spTgt spid="146"/>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fade">
                                      <p:cBhvr>
                                        <p:cTn id="31" dur="500"/>
                                        <p:tgtEl>
                                          <p:spTgt spid="151"/>
                                        </p:tgtEl>
                                      </p:cBhvr>
                                    </p:animEffect>
                                  </p:childTnLst>
                                </p:cTn>
                              </p:par>
                            </p:childTnLst>
                          </p:cTn>
                        </p:par>
                        <p:par>
                          <p:cTn id="32" fill="hold">
                            <p:stCondLst>
                              <p:cond delay="5500"/>
                            </p:stCondLst>
                            <p:childTnLst>
                              <p:par>
                                <p:cTn id="33" presetID="42" presetClass="entr" presetSubtype="0" fill="hold" grpId="0" nodeType="after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1000"/>
                                        <p:tgtEl>
                                          <p:spTgt spid="150"/>
                                        </p:tgtEl>
                                      </p:cBhvr>
                                    </p:animEffect>
                                    <p:anim calcmode="lin" valueType="num">
                                      <p:cBhvr>
                                        <p:cTn id="36" dur="1000" fill="hold"/>
                                        <p:tgtEl>
                                          <p:spTgt spid="150"/>
                                        </p:tgtEl>
                                        <p:attrNameLst>
                                          <p:attrName>ppt_x</p:attrName>
                                        </p:attrNameLst>
                                      </p:cBhvr>
                                      <p:tavLst>
                                        <p:tav tm="0">
                                          <p:val>
                                            <p:strVal val="#ppt_x"/>
                                          </p:val>
                                        </p:tav>
                                        <p:tav tm="100000">
                                          <p:val>
                                            <p:strVal val="#ppt_x"/>
                                          </p:val>
                                        </p:tav>
                                      </p:tavLst>
                                    </p:anim>
                                    <p:anim calcmode="lin" valueType="num">
                                      <p:cBhvr>
                                        <p:cTn id="37" dur="1000" fill="hold"/>
                                        <p:tgtEl>
                                          <p:spTgt spid="150"/>
                                        </p:tgtEl>
                                        <p:attrNameLst>
                                          <p:attrName>ppt_y</p:attrName>
                                        </p:attrNameLst>
                                      </p:cBhvr>
                                      <p:tavLst>
                                        <p:tav tm="0">
                                          <p:val>
                                            <p:strVal val="#ppt_y+.1"/>
                                          </p:val>
                                        </p:tav>
                                        <p:tav tm="100000">
                                          <p:val>
                                            <p:strVal val="#ppt_y"/>
                                          </p:val>
                                        </p:tav>
                                      </p:tavLst>
                                    </p:anim>
                                  </p:childTnLst>
                                </p:cTn>
                              </p:par>
                            </p:childTnLst>
                          </p:cTn>
                        </p:par>
                        <p:par>
                          <p:cTn id="38" fill="hold">
                            <p:stCondLst>
                              <p:cond delay="6500"/>
                            </p:stCondLst>
                            <p:childTnLst>
                              <p:par>
                                <p:cTn id="39" presetID="10" presetClass="entr" presetSubtype="0" fill="hold" grpId="0" nodeType="after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fade">
                                      <p:cBhvr>
                                        <p:cTn id="41" dur="500"/>
                                        <p:tgtEl>
                                          <p:spTgt spid="149"/>
                                        </p:tgtEl>
                                      </p:cBhvr>
                                    </p:animEffect>
                                  </p:childTnLst>
                                </p:cTn>
                              </p:par>
                            </p:childTnLst>
                          </p:cTn>
                        </p:par>
                        <p:par>
                          <p:cTn id="42" fill="hold">
                            <p:stCondLst>
                              <p:cond delay="7000"/>
                            </p:stCondLst>
                            <p:childTnLst>
                              <p:par>
                                <p:cTn id="43" presetID="42" presetClass="entr" presetSubtype="0" fill="hold" grpId="0" nodeType="afterEffect">
                                  <p:stCondLst>
                                    <p:cond delay="0"/>
                                  </p:stCondLst>
                                  <p:childTnLst>
                                    <p:set>
                                      <p:cBhvr>
                                        <p:cTn id="44" dur="1" fill="hold">
                                          <p:stCondLst>
                                            <p:cond delay="0"/>
                                          </p:stCondLst>
                                        </p:cTn>
                                        <p:tgtEl>
                                          <p:spTgt spid="148"/>
                                        </p:tgtEl>
                                        <p:attrNameLst>
                                          <p:attrName>style.visibility</p:attrName>
                                        </p:attrNameLst>
                                      </p:cBhvr>
                                      <p:to>
                                        <p:strVal val="visible"/>
                                      </p:to>
                                    </p:set>
                                    <p:animEffect transition="in" filter="fade">
                                      <p:cBhvr>
                                        <p:cTn id="45" dur="1000"/>
                                        <p:tgtEl>
                                          <p:spTgt spid="148"/>
                                        </p:tgtEl>
                                      </p:cBhvr>
                                    </p:animEffect>
                                    <p:anim calcmode="lin" valueType="num">
                                      <p:cBhvr>
                                        <p:cTn id="46" dur="1000" fill="hold"/>
                                        <p:tgtEl>
                                          <p:spTgt spid="148"/>
                                        </p:tgtEl>
                                        <p:attrNameLst>
                                          <p:attrName>ppt_x</p:attrName>
                                        </p:attrNameLst>
                                      </p:cBhvr>
                                      <p:tavLst>
                                        <p:tav tm="0">
                                          <p:val>
                                            <p:strVal val="#ppt_x"/>
                                          </p:val>
                                        </p:tav>
                                        <p:tav tm="100000">
                                          <p:val>
                                            <p:strVal val="#ppt_x"/>
                                          </p:val>
                                        </p:tav>
                                      </p:tavLst>
                                    </p:anim>
                                    <p:anim calcmode="lin" valueType="num">
                                      <p:cBhvr>
                                        <p:cTn id="47" dur="1000" fill="hold"/>
                                        <p:tgtEl>
                                          <p:spTgt spid="148"/>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10" presetClass="entr" presetSubtype="0" fill="hold" grpId="0" nodeType="afterEffect">
                                  <p:stCondLst>
                                    <p:cond delay="0"/>
                                  </p:stCondLst>
                                  <p:childTnLst>
                                    <p:set>
                                      <p:cBhvr>
                                        <p:cTn id="50" dur="1" fill="hold">
                                          <p:stCondLst>
                                            <p:cond delay="0"/>
                                          </p:stCondLst>
                                        </p:cTn>
                                        <p:tgtEl>
                                          <p:spTgt spid="145"/>
                                        </p:tgtEl>
                                        <p:attrNameLst>
                                          <p:attrName>style.visibility</p:attrName>
                                        </p:attrNameLst>
                                      </p:cBhvr>
                                      <p:to>
                                        <p:strVal val="visible"/>
                                      </p:to>
                                    </p:set>
                                    <p:animEffect transition="in" filter="fade">
                                      <p:cBhvr>
                                        <p:cTn id="51" dur="500"/>
                                        <p:tgtEl>
                                          <p:spTgt spid="145"/>
                                        </p:tgtEl>
                                      </p:cBhvr>
                                    </p:animEffect>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144"/>
                                        </p:tgtEl>
                                        <p:attrNameLst>
                                          <p:attrName>style.visibility</p:attrName>
                                        </p:attrNameLst>
                                      </p:cBhvr>
                                      <p:to>
                                        <p:strVal val="visible"/>
                                      </p:to>
                                    </p:set>
                                    <p:animEffect transition="in" filter="fade">
                                      <p:cBhvr>
                                        <p:cTn id="55" dur="1000"/>
                                        <p:tgtEl>
                                          <p:spTgt spid="144"/>
                                        </p:tgtEl>
                                      </p:cBhvr>
                                    </p:animEffect>
                                    <p:anim calcmode="lin" valueType="num">
                                      <p:cBhvr>
                                        <p:cTn id="56" dur="1000" fill="hold"/>
                                        <p:tgtEl>
                                          <p:spTgt spid="144"/>
                                        </p:tgtEl>
                                        <p:attrNameLst>
                                          <p:attrName>ppt_x</p:attrName>
                                        </p:attrNameLst>
                                      </p:cBhvr>
                                      <p:tavLst>
                                        <p:tav tm="0">
                                          <p:val>
                                            <p:strVal val="#ppt_x"/>
                                          </p:val>
                                        </p:tav>
                                        <p:tav tm="100000">
                                          <p:val>
                                            <p:strVal val="#ppt_x"/>
                                          </p:val>
                                        </p:tav>
                                      </p:tavLst>
                                    </p:anim>
                                    <p:anim calcmode="lin" valueType="num">
                                      <p:cBhvr>
                                        <p:cTn id="57"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p:bldP spid="144" grpId="0"/>
      <p:bldP spid="145" grpId="0"/>
      <p:bldP spid="146" grpId="0"/>
      <p:bldP spid="147" grpId="0"/>
      <p:bldP spid="148" grpId="0"/>
      <p:bldP spid="149" grpId="0"/>
      <p:bldP spid="150" grpId="0"/>
      <p:bldP spid="1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57"/>
          <p:cNvSpPr txBox="1"/>
          <p:nvPr/>
        </p:nvSpPr>
        <p:spPr>
          <a:xfrm>
            <a:off x="2977539" y="2962821"/>
            <a:ext cx="1462085" cy="1052596"/>
          </a:xfrm>
          <a:prstGeom prst="rect">
            <a:avLst/>
          </a:prstGeom>
        </p:spPr>
        <p:txBody>
          <a:bodyPr vert="horz"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p>
        </p:txBody>
      </p:sp>
      <p:sp>
        <p:nvSpPr>
          <p:cNvPr id="59" name="文本框 58"/>
          <p:cNvSpPr txBox="1"/>
          <p:nvPr/>
        </p:nvSpPr>
        <p:spPr>
          <a:xfrm>
            <a:off x="1307263" y="2962822"/>
            <a:ext cx="1379459" cy="1292662"/>
          </a:xfrm>
          <a:prstGeom prst="rect">
            <a:avLst/>
          </a:prstGeom>
        </p:spPr>
        <p:txBody>
          <a:bodyPr vert="horz"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p>
        </p:txBody>
      </p:sp>
      <p:cxnSp>
        <p:nvCxnSpPr>
          <p:cNvPr id="17" name="直接连接符 16"/>
          <p:cNvCxnSpPr/>
          <p:nvPr/>
        </p:nvCxnSpPr>
        <p:spPr>
          <a:xfrm>
            <a:off x="2869961" y="3106102"/>
            <a:ext cx="0" cy="742950"/>
          </a:xfrm>
          <a:prstGeom prst="line">
            <a:avLst/>
          </a:prstGeom>
          <a:ln>
            <a:solidFill>
              <a:srgbClr val="C7BA99"/>
            </a:solidFill>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6343499" y="2962821"/>
            <a:ext cx="1462085" cy="1052596"/>
          </a:xfrm>
          <a:prstGeom prst="rect">
            <a:avLst/>
          </a:prstGeom>
        </p:spPr>
        <p:txBody>
          <a:bodyPr vert="horz"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p>
        </p:txBody>
      </p:sp>
      <p:sp>
        <p:nvSpPr>
          <p:cNvPr id="76" name="文本框 75"/>
          <p:cNvSpPr txBox="1"/>
          <p:nvPr/>
        </p:nvSpPr>
        <p:spPr>
          <a:xfrm>
            <a:off x="4673223" y="2962822"/>
            <a:ext cx="1379459" cy="1292662"/>
          </a:xfrm>
          <a:prstGeom prst="rect">
            <a:avLst/>
          </a:prstGeom>
        </p:spPr>
        <p:txBody>
          <a:bodyPr vert="horz"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p>
        </p:txBody>
      </p:sp>
      <p:cxnSp>
        <p:nvCxnSpPr>
          <p:cNvPr id="77" name="直接连接符 76"/>
          <p:cNvCxnSpPr/>
          <p:nvPr/>
        </p:nvCxnSpPr>
        <p:spPr>
          <a:xfrm>
            <a:off x="6235921" y="3106102"/>
            <a:ext cx="0" cy="742950"/>
          </a:xfrm>
          <a:prstGeom prst="line">
            <a:avLst/>
          </a:prstGeom>
          <a:ln>
            <a:solidFill>
              <a:srgbClr val="C7BA9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4542852" y="3106102"/>
            <a:ext cx="0" cy="742950"/>
          </a:xfrm>
          <a:prstGeom prst="line">
            <a:avLst/>
          </a:prstGeom>
          <a:ln>
            <a:solidFill>
              <a:srgbClr val="C7BA99"/>
            </a:solidFill>
          </a:ln>
        </p:spPr>
        <p:style>
          <a:lnRef idx="1">
            <a:schemeClr val="accent1"/>
          </a:lnRef>
          <a:fillRef idx="0">
            <a:schemeClr val="accent1"/>
          </a:fillRef>
          <a:effectRef idx="0">
            <a:schemeClr val="accent1"/>
          </a:effectRef>
          <a:fontRef idx="minor">
            <a:schemeClr val="tx1"/>
          </a:fontRef>
        </p:style>
      </p:cxnSp>
      <p:sp>
        <p:nvSpPr>
          <p:cNvPr id="90" name="Freeform 5"/>
          <p:cNvSpPr>
            <a:spLocks noEditPoints="1"/>
          </p:cNvSpPr>
          <p:nvPr/>
        </p:nvSpPr>
        <p:spPr bwMode="auto">
          <a:xfrm>
            <a:off x="1523128" y="1524363"/>
            <a:ext cx="982502" cy="1002015"/>
          </a:xfrm>
          <a:custGeom>
            <a:avLst/>
            <a:gdLst>
              <a:gd name="T0" fmla="*/ 363 w 786"/>
              <a:gd name="T1" fmla="*/ 284 h 801"/>
              <a:gd name="T2" fmla="*/ 626 w 786"/>
              <a:gd name="T3" fmla="*/ 134 h 801"/>
              <a:gd name="T4" fmla="*/ 682 w 786"/>
              <a:gd name="T5" fmla="*/ 349 h 801"/>
              <a:gd name="T6" fmla="*/ 783 w 786"/>
              <a:gd name="T7" fmla="*/ 364 h 801"/>
              <a:gd name="T8" fmla="*/ 755 w 786"/>
              <a:gd name="T9" fmla="*/ 486 h 801"/>
              <a:gd name="T10" fmla="*/ 672 w 786"/>
              <a:gd name="T11" fmla="*/ 431 h 801"/>
              <a:gd name="T12" fmla="*/ 701 w 786"/>
              <a:gd name="T13" fmla="*/ 535 h 801"/>
              <a:gd name="T14" fmla="*/ 403 w 786"/>
              <a:gd name="T15" fmla="*/ 326 h 801"/>
              <a:gd name="T16" fmla="*/ 578 w 786"/>
              <a:gd name="T17" fmla="*/ 516 h 801"/>
              <a:gd name="T18" fmla="*/ 671 w 786"/>
              <a:gd name="T19" fmla="*/ 565 h 801"/>
              <a:gd name="T20" fmla="*/ 608 w 786"/>
              <a:gd name="T21" fmla="*/ 488 h 801"/>
              <a:gd name="T22" fmla="*/ 662 w 786"/>
              <a:gd name="T23" fmla="*/ 523 h 801"/>
              <a:gd name="T24" fmla="*/ 431 w 786"/>
              <a:gd name="T25" fmla="*/ 280 h 801"/>
              <a:gd name="T26" fmla="*/ 578 w 786"/>
              <a:gd name="T27" fmla="*/ 486 h 801"/>
              <a:gd name="T28" fmla="*/ 620 w 786"/>
              <a:gd name="T29" fmla="*/ 536 h 801"/>
              <a:gd name="T30" fmla="*/ 666 w 786"/>
              <a:gd name="T31" fmla="*/ 549 h 801"/>
              <a:gd name="T32" fmla="*/ 225 w 786"/>
              <a:gd name="T33" fmla="*/ 648 h 801"/>
              <a:gd name="T34" fmla="*/ 179 w 786"/>
              <a:gd name="T35" fmla="*/ 491 h 801"/>
              <a:gd name="T36" fmla="*/ 301 w 786"/>
              <a:gd name="T37" fmla="*/ 440 h 801"/>
              <a:gd name="T38" fmla="*/ 242 w 786"/>
              <a:gd name="T39" fmla="*/ 369 h 801"/>
              <a:gd name="T40" fmla="*/ 167 w 786"/>
              <a:gd name="T41" fmla="*/ 436 h 801"/>
              <a:gd name="T42" fmla="*/ 148 w 786"/>
              <a:gd name="T43" fmla="*/ 665 h 801"/>
              <a:gd name="T44" fmla="*/ 145 w 786"/>
              <a:gd name="T45" fmla="*/ 433 h 801"/>
              <a:gd name="T46" fmla="*/ 405 w 786"/>
              <a:gd name="T47" fmla="*/ 261 h 801"/>
              <a:gd name="T48" fmla="*/ 323 w 786"/>
              <a:gd name="T49" fmla="*/ 106 h 801"/>
              <a:gd name="T50" fmla="*/ 235 w 786"/>
              <a:gd name="T51" fmla="*/ 281 h 801"/>
              <a:gd name="T52" fmla="*/ 121 w 786"/>
              <a:gd name="T53" fmla="*/ 394 h 801"/>
              <a:gd name="T54" fmla="*/ 91 w 786"/>
              <a:gd name="T55" fmla="*/ 557 h 801"/>
              <a:gd name="T56" fmla="*/ 212 w 786"/>
              <a:gd name="T57" fmla="*/ 743 h 801"/>
              <a:gd name="T58" fmla="*/ 293 w 786"/>
              <a:gd name="T59" fmla="*/ 785 h 801"/>
              <a:gd name="T60" fmla="*/ 251 w 786"/>
              <a:gd name="T61" fmla="*/ 366 h 801"/>
              <a:gd name="T62" fmla="*/ 173 w 786"/>
              <a:gd name="T63" fmla="*/ 436 h 801"/>
              <a:gd name="T64" fmla="*/ 289 w 786"/>
              <a:gd name="T65" fmla="*/ 291 h 801"/>
              <a:gd name="T66" fmla="*/ 142 w 786"/>
              <a:gd name="T67" fmla="*/ 394 h 801"/>
              <a:gd name="T68" fmla="*/ 158 w 786"/>
              <a:gd name="T69" fmla="*/ 370 h 801"/>
              <a:gd name="T70" fmla="*/ 127 w 786"/>
              <a:gd name="T71" fmla="*/ 418 h 801"/>
              <a:gd name="T72" fmla="*/ 146 w 786"/>
              <a:gd name="T73" fmla="*/ 545 h 801"/>
              <a:gd name="T74" fmla="*/ 151 w 786"/>
              <a:gd name="T75" fmla="*/ 534 h 801"/>
              <a:gd name="T76" fmla="*/ 234 w 786"/>
              <a:gd name="T77" fmla="*/ 738 h 801"/>
              <a:gd name="T78" fmla="*/ 92 w 786"/>
              <a:gd name="T79" fmla="*/ 213 h 801"/>
              <a:gd name="T80" fmla="*/ 76 w 786"/>
              <a:gd name="T81" fmla="*/ 291 h 801"/>
              <a:gd name="T82" fmla="*/ 75 w 786"/>
              <a:gd name="T83" fmla="*/ 237 h 801"/>
              <a:gd name="T84" fmla="*/ 644 w 786"/>
              <a:gd name="T85" fmla="*/ 118 h 801"/>
              <a:gd name="T86" fmla="*/ 664 w 786"/>
              <a:gd name="T87" fmla="*/ 139 h 801"/>
              <a:gd name="T88" fmla="*/ 578 w 786"/>
              <a:gd name="T89" fmla="*/ 526 h 801"/>
              <a:gd name="T90" fmla="*/ 562 w 786"/>
              <a:gd name="T91" fmla="*/ 256 h 801"/>
              <a:gd name="T92" fmla="*/ 556 w 786"/>
              <a:gd name="T93" fmla="*/ 67 h 801"/>
              <a:gd name="T94" fmla="*/ 178 w 786"/>
              <a:gd name="T95" fmla="*/ 415 h 801"/>
              <a:gd name="T96" fmla="*/ 704 w 786"/>
              <a:gd name="T97" fmla="*/ 598 h 801"/>
              <a:gd name="T98" fmla="*/ 579 w 786"/>
              <a:gd name="T99" fmla="*/ 663 h 801"/>
              <a:gd name="T100" fmla="*/ 633 w 786"/>
              <a:gd name="T101" fmla="*/ 669 h 801"/>
              <a:gd name="T102" fmla="*/ 471 w 786"/>
              <a:gd name="T103" fmla="*/ 490 h 801"/>
              <a:gd name="T104" fmla="*/ 561 w 786"/>
              <a:gd name="T105" fmla="*/ 665 h 801"/>
              <a:gd name="T106" fmla="*/ 382 w 786"/>
              <a:gd name="T107" fmla="*/ 646 h 801"/>
              <a:gd name="T108" fmla="*/ 593 w 786"/>
              <a:gd name="T109" fmla="*/ 669 h 801"/>
              <a:gd name="T110" fmla="*/ 668 w 786"/>
              <a:gd name="T111" fmla="*/ 624 h 801"/>
              <a:gd name="T112" fmla="*/ 694 w 786"/>
              <a:gd name="T113" fmla="*/ 614 h 801"/>
              <a:gd name="T114" fmla="*/ 97 w 786"/>
              <a:gd name="T115" fmla="*/ 631 h 801"/>
              <a:gd name="T116" fmla="*/ 112 w 786"/>
              <a:gd name="T117" fmla="*/ 657 h 801"/>
              <a:gd name="T118" fmla="*/ 126 w 786"/>
              <a:gd name="T119" fmla="*/ 145 h 801"/>
              <a:gd name="T120" fmla="*/ 194 w 786"/>
              <a:gd name="T121" fmla="*/ 79 h 801"/>
              <a:gd name="T122" fmla="*/ 160 w 786"/>
              <a:gd name="T123" fmla="*/ 97 h 801"/>
              <a:gd name="T124" fmla="*/ 243 w 786"/>
              <a:gd name="T125" fmla="*/ 38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6" h="801">
                <a:moveTo>
                  <a:pt x="214" y="292"/>
                </a:moveTo>
                <a:cubicBezTo>
                  <a:pt x="214" y="291"/>
                  <a:pt x="216" y="292"/>
                  <a:pt x="216" y="290"/>
                </a:cubicBezTo>
                <a:cubicBezTo>
                  <a:pt x="214" y="289"/>
                  <a:pt x="213" y="291"/>
                  <a:pt x="214" y="292"/>
                </a:cubicBezTo>
                <a:close/>
                <a:moveTo>
                  <a:pt x="209" y="293"/>
                </a:moveTo>
                <a:cubicBezTo>
                  <a:pt x="210" y="293"/>
                  <a:pt x="211" y="293"/>
                  <a:pt x="211" y="292"/>
                </a:cubicBezTo>
                <a:cubicBezTo>
                  <a:pt x="210" y="292"/>
                  <a:pt x="208" y="292"/>
                  <a:pt x="209" y="293"/>
                </a:cubicBezTo>
                <a:close/>
                <a:moveTo>
                  <a:pt x="196" y="302"/>
                </a:moveTo>
                <a:cubicBezTo>
                  <a:pt x="197" y="302"/>
                  <a:pt x="198" y="302"/>
                  <a:pt x="198" y="301"/>
                </a:cubicBezTo>
                <a:cubicBezTo>
                  <a:pt x="197" y="300"/>
                  <a:pt x="197" y="301"/>
                  <a:pt x="196" y="302"/>
                </a:cubicBezTo>
                <a:close/>
                <a:moveTo>
                  <a:pt x="221" y="285"/>
                </a:moveTo>
                <a:cubicBezTo>
                  <a:pt x="222" y="285"/>
                  <a:pt x="222" y="285"/>
                  <a:pt x="222" y="285"/>
                </a:cubicBezTo>
                <a:cubicBezTo>
                  <a:pt x="223" y="285"/>
                  <a:pt x="223" y="284"/>
                  <a:pt x="222" y="283"/>
                </a:cubicBezTo>
                <a:cubicBezTo>
                  <a:pt x="222" y="284"/>
                  <a:pt x="221" y="284"/>
                  <a:pt x="221" y="285"/>
                </a:cubicBezTo>
                <a:close/>
                <a:moveTo>
                  <a:pt x="206" y="295"/>
                </a:moveTo>
                <a:cubicBezTo>
                  <a:pt x="205" y="294"/>
                  <a:pt x="205" y="295"/>
                  <a:pt x="204" y="295"/>
                </a:cubicBezTo>
                <a:cubicBezTo>
                  <a:pt x="205" y="297"/>
                  <a:pt x="207" y="295"/>
                  <a:pt x="207" y="295"/>
                </a:cubicBezTo>
                <a:cubicBezTo>
                  <a:pt x="208" y="295"/>
                  <a:pt x="208" y="295"/>
                  <a:pt x="209" y="294"/>
                </a:cubicBezTo>
                <a:cubicBezTo>
                  <a:pt x="209" y="294"/>
                  <a:pt x="208" y="293"/>
                  <a:pt x="208" y="293"/>
                </a:cubicBezTo>
                <a:cubicBezTo>
                  <a:pt x="207" y="294"/>
                  <a:pt x="207" y="294"/>
                  <a:pt x="206" y="295"/>
                </a:cubicBezTo>
                <a:close/>
                <a:moveTo>
                  <a:pt x="195" y="303"/>
                </a:moveTo>
                <a:cubicBezTo>
                  <a:pt x="196" y="303"/>
                  <a:pt x="196" y="303"/>
                  <a:pt x="196" y="302"/>
                </a:cubicBezTo>
                <a:cubicBezTo>
                  <a:pt x="196" y="302"/>
                  <a:pt x="196" y="302"/>
                  <a:pt x="196" y="302"/>
                </a:cubicBezTo>
                <a:cubicBezTo>
                  <a:pt x="195" y="302"/>
                  <a:pt x="196" y="303"/>
                  <a:pt x="195" y="303"/>
                </a:cubicBezTo>
                <a:close/>
                <a:moveTo>
                  <a:pt x="200" y="297"/>
                </a:moveTo>
                <a:cubicBezTo>
                  <a:pt x="200" y="298"/>
                  <a:pt x="200" y="299"/>
                  <a:pt x="200" y="299"/>
                </a:cubicBezTo>
                <a:cubicBezTo>
                  <a:pt x="200" y="299"/>
                  <a:pt x="198" y="299"/>
                  <a:pt x="199" y="300"/>
                </a:cubicBezTo>
                <a:cubicBezTo>
                  <a:pt x="199" y="301"/>
                  <a:pt x="200" y="299"/>
                  <a:pt x="201" y="299"/>
                </a:cubicBezTo>
                <a:cubicBezTo>
                  <a:pt x="201" y="299"/>
                  <a:pt x="202" y="299"/>
                  <a:pt x="202" y="299"/>
                </a:cubicBezTo>
                <a:cubicBezTo>
                  <a:pt x="202" y="299"/>
                  <a:pt x="202" y="298"/>
                  <a:pt x="203" y="298"/>
                </a:cubicBezTo>
                <a:cubicBezTo>
                  <a:pt x="203" y="298"/>
                  <a:pt x="204" y="298"/>
                  <a:pt x="204" y="297"/>
                </a:cubicBezTo>
                <a:cubicBezTo>
                  <a:pt x="202" y="296"/>
                  <a:pt x="202" y="297"/>
                  <a:pt x="202" y="297"/>
                </a:cubicBezTo>
                <a:cubicBezTo>
                  <a:pt x="201" y="297"/>
                  <a:pt x="201" y="297"/>
                  <a:pt x="200" y="297"/>
                </a:cubicBezTo>
                <a:close/>
                <a:moveTo>
                  <a:pt x="217" y="288"/>
                </a:moveTo>
                <a:cubicBezTo>
                  <a:pt x="219" y="290"/>
                  <a:pt x="220" y="287"/>
                  <a:pt x="221" y="286"/>
                </a:cubicBezTo>
                <a:cubicBezTo>
                  <a:pt x="220" y="285"/>
                  <a:pt x="220" y="284"/>
                  <a:pt x="218" y="284"/>
                </a:cubicBezTo>
                <a:cubicBezTo>
                  <a:pt x="218" y="285"/>
                  <a:pt x="219" y="286"/>
                  <a:pt x="219" y="287"/>
                </a:cubicBezTo>
                <a:cubicBezTo>
                  <a:pt x="218" y="287"/>
                  <a:pt x="217" y="287"/>
                  <a:pt x="217" y="288"/>
                </a:cubicBezTo>
                <a:close/>
                <a:moveTo>
                  <a:pt x="245" y="272"/>
                </a:moveTo>
                <a:cubicBezTo>
                  <a:pt x="245" y="273"/>
                  <a:pt x="246" y="272"/>
                  <a:pt x="246" y="272"/>
                </a:cubicBezTo>
                <a:cubicBezTo>
                  <a:pt x="247" y="272"/>
                  <a:pt x="246" y="271"/>
                  <a:pt x="245" y="271"/>
                </a:cubicBezTo>
                <a:cubicBezTo>
                  <a:pt x="245" y="272"/>
                  <a:pt x="245" y="272"/>
                  <a:pt x="245" y="272"/>
                </a:cubicBezTo>
                <a:close/>
                <a:moveTo>
                  <a:pt x="247" y="271"/>
                </a:moveTo>
                <a:cubicBezTo>
                  <a:pt x="248" y="271"/>
                  <a:pt x="249" y="270"/>
                  <a:pt x="250" y="270"/>
                </a:cubicBezTo>
                <a:cubicBezTo>
                  <a:pt x="250" y="270"/>
                  <a:pt x="250" y="271"/>
                  <a:pt x="250" y="271"/>
                </a:cubicBezTo>
                <a:cubicBezTo>
                  <a:pt x="251" y="270"/>
                  <a:pt x="251" y="269"/>
                  <a:pt x="253" y="268"/>
                </a:cubicBezTo>
                <a:cubicBezTo>
                  <a:pt x="251" y="267"/>
                  <a:pt x="250" y="269"/>
                  <a:pt x="249" y="268"/>
                </a:cubicBezTo>
                <a:cubicBezTo>
                  <a:pt x="249" y="271"/>
                  <a:pt x="247" y="269"/>
                  <a:pt x="247" y="271"/>
                </a:cubicBezTo>
                <a:close/>
                <a:moveTo>
                  <a:pt x="243" y="272"/>
                </a:moveTo>
                <a:cubicBezTo>
                  <a:pt x="243" y="273"/>
                  <a:pt x="243" y="273"/>
                  <a:pt x="243" y="273"/>
                </a:cubicBezTo>
                <a:cubicBezTo>
                  <a:pt x="244" y="273"/>
                  <a:pt x="244" y="273"/>
                  <a:pt x="244" y="273"/>
                </a:cubicBezTo>
                <a:cubicBezTo>
                  <a:pt x="244" y="273"/>
                  <a:pt x="244" y="273"/>
                  <a:pt x="245" y="273"/>
                </a:cubicBezTo>
                <a:cubicBezTo>
                  <a:pt x="244" y="273"/>
                  <a:pt x="244" y="272"/>
                  <a:pt x="243" y="272"/>
                </a:cubicBezTo>
                <a:close/>
                <a:moveTo>
                  <a:pt x="237" y="277"/>
                </a:moveTo>
                <a:cubicBezTo>
                  <a:pt x="238" y="277"/>
                  <a:pt x="238" y="277"/>
                  <a:pt x="238" y="277"/>
                </a:cubicBezTo>
                <a:cubicBezTo>
                  <a:pt x="238" y="277"/>
                  <a:pt x="238" y="277"/>
                  <a:pt x="238" y="276"/>
                </a:cubicBezTo>
                <a:cubicBezTo>
                  <a:pt x="238" y="276"/>
                  <a:pt x="238" y="276"/>
                  <a:pt x="238" y="276"/>
                </a:cubicBezTo>
                <a:cubicBezTo>
                  <a:pt x="238" y="276"/>
                  <a:pt x="237" y="276"/>
                  <a:pt x="237" y="277"/>
                </a:cubicBezTo>
                <a:close/>
                <a:moveTo>
                  <a:pt x="232" y="280"/>
                </a:moveTo>
                <a:cubicBezTo>
                  <a:pt x="233" y="279"/>
                  <a:pt x="235" y="280"/>
                  <a:pt x="235" y="278"/>
                </a:cubicBezTo>
                <a:cubicBezTo>
                  <a:pt x="234" y="278"/>
                  <a:pt x="234" y="278"/>
                  <a:pt x="234" y="278"/>
                </a:cubicBezTo>
                <a:cubicBezTo>
                  <a:pt x="233" y="279"/>
                  <a:pt x="231" y="280"/>
                  <a:pt x="232" y="280"/>
                </a:cubicBezTo>
                <a:close/>
                <a:moveTo>
                  <a:pt x="239" y="276"/>
                </a:moveTo>
                <a:cubicBezTo>
                  <a:pt x="239" y="275"/>
                  <a:pt x="240" y="276"/>
                  <a:pt x="240" y="275"/>
                </a:cubicBezTo>
                <a:cubicBezTo>
                  <a:pt x="239" y="275"/>
                  <a:pt x="239" y="275"/>
                  <a:pt x="239" y="275"/>
                </a:cubicBezTo>
                <a:cubicBezTo>
                  <a:pt x="239" y="276"/>
                  <a:pt x="239" y="276"/>
                  <a:pt x="239" y="276"/>
                </a:cubicBezTo>
                <a:close/>
                <a:moveTo>
                  <a:pt x="231" y="278"/>
                </a:moveTo>
                <a:cubicBezTo>
                  <a:pt x="231" y="278"/>
                  <a:pt x="228" y="279"/>
                  <a:pt x="227" y="280"/>
                </a:cubicBezTo>
                <a:cubicBezTo>
                  <a:pt x="226" y="280"/>
                  <a:pt x="225" y="280"/>
                  <a:pt x="225" y="281"/>
                </a:cubicBezTo>
                <a:cubicBezTo>
                  <a:pt x="225" y="281"/>
                  <a:pt x="225" y="282"/>
                  <a:pt x="225" y="282"/>
                </a:cubicBezTo>
                <a:cubicBezTo>
                  <a:pt x="225" y="282"/>
                  <a:pt x="226" y="282"/>
                  <a:pt x="226" y="282"/>
                </a:cubicBezTo>
                <a:cubicBezTo>
                  <a:pt x="226" y="282"/>
                  <a:pt x="226" y="283"/>
                  <a:pt x="227" y="283"/>
                </a:cubicBezTo>
                <a:cubicBezTo>
                  <a:pt x="228" y="282"/>
                  <a:pt x="229" y="281"/>
                  <a:pt x="229" y="280"/>
                </a:cubicBezTo>
                <a:cubicBezTo>
                  <a:pt x="229" y="279"/>
                  <a:pt x="230" y="280"/>
                  <a:pt x="231" y="279"/>
                </a:cubicBezTo>
                <a:cubicBezTo>
                  <a:pt x="230" y="279"/>
                  <a:pt x="231" y="278"/>
                  <a:pt x="231" y="278"/>
                </a:cubicBezTo>
                <a:close/>
                <a:moveTo>
                  <a:pt x="442" y="246"/>
                </a:moveTo>
                <a:cubicBezTo>
                  <a:pt x="441" y="246"/>
                  <a:pt x="442" y="248"/>
                  <a:pt x="442" y="248"/>
                </a:cubicBezTo>
                <a:cubicBezTo>
                  <a:pt x="443" y="249"/>
                  <a:pt x="443" y="247"/>
                  <a:pt x="444" y="247"/>
                </a:cubicBezTo>
                <a:cubicBezTo>
                  <a:pt x="445" y="247"/>
                  <a:pt x="445" y="248"/>
                  <a:pt x="446" y="248"/>
                </a:cubicBezTo>
                <a:cubicBezTo>
                  <a:pt x="446" y="246"/>
                  <a:pt x="444" y="246"/>
                  <a:pt x="444" y="245"/>
                </a:cubicBezTo>
                <a:cubicBezTo>
                  <a:pt x="443" y="245"/>
                  <a:pt x="443" y="245"/>
                  <a:pt x="443" y="244"/>
                </a:cubicBezTo>
                <a:cubicBezTo>
                  <a:pt x="442" y="244"/>
                  <a:pt x="442" y="244"/>
                  <a:pt x="442" y="244"/>
                </a:cubicBezTo>
                <a:cubicBezTo>
                  <a:pt x="442" y="246"/>
                  <a:pt x="443" y="246"/>
                  <a:pt x="442" y="246"/>
                </a:cubicBezTo>
                <a:close/>
                <a:moveTo>
                  <a:pt x="192" y="305"/>
                </a:moveTo>
                <a:cubicBezTo>
                  <a:pt x="191" y="305"/>
                  <a:pt x="191" y="305"/>
                  <a:pt x="191" y="306"/>
                </a:cubicBezTo>
                <a:cubicBezTo>
                  <a:pt x="192" y="307"/>
                  <a:pt x="193" y="305"/>
                  <a:pt x="192" y="305"/>
                </a:cubicBezTo>
                <a:close/>
                <a:moveTo>
                  <a:pt x="429" y="259"/>
                </a:moveTo>
                <a:cubicBezTo>
                  <a:pt x="429" y="258"/>
                  <a:pt x="431" y="257"/>
                  <a:pt x="430" y="255"/>
                </a:cubicBezTo>
                <a:cubicBezTo>
                  <a:pt x="429" y="255"/>
                  <a:pt x="429" y="255"/>
                  <a:pt x="429" y="255"/>
                </a:cubicBezTo>
                <a:cubicBezTo>
                  <a:pt x="428" y="255"/>
                  <a:pt x="427" y="257"/>
                  <a:pt x="425" y="257"/>
                </a:cubicBezTo>
                <a:cubicBezTo>
                  <a:pt x="424" y="259"/>
                  <a:pt x="424" y="259"/>
                  <a:pt x="424" y="259"/>
                </a:cubicBezTo>
                <a:cubicBezTo>
                  <a:pt x="423" y="259"/>
                  <a:pt x="422" y="259"/>
                  <a:pt x="421" y="260"/>
                </a:cubicBezTo>
                <a:cubicBezTo>
                  <a:pt x="421" y="259"/>
                  <a:pt x="419" y="259"/>
                  <a:pt x="418" y="258"/>
                </a:cubicBezTo>
                <a:cubicBezTo>
                  <a:pt x="418" y="260"/>
                  <a:pt x="419" y="260"/>
                  <a:pt x="418" y="262"/>
                </a:cubicBezTo>
                <a:cubicBezTo>
                  <a:pt x="418" y="262"/>
                  <a:pt x="417" y="262"/>
                  <a:pt x="417" y="262"/>
                </a:cubicBezTo>
                <a:cubicBezTo>
                  <a:pt x="416" y="262"/>
                  <a:pt x="416" y="262"/>
                  <a:pt x="416" y="262"/>
                </a:cubicBezTo>
                <a:cubicBezTo>
                  <a:pt x="416" y="262"/>
                  <a:pt x="415" y="262"/>
                  <a:pt x="415" y="262"/>
                </a:cubicBezTo>
                <a:cubicBezTo>
                  <a:pt x="414" y="263"/>
                  <a:pt x="413" y="263"/>
                  <a:pt x="412" y="263"/>
                </a:cubicBezTo>
                <a:cubicBezTo>
                  <a:pt x="412" y="263"/>
                  <a:pt x="412" y="263"/>
                  <a:pt x="411" y="263"/>
                </a:cubicBezTo>
                <a:cubicBezTo>
                  <a:pt x="411" y="263"/>
                  <a:pt x="410" y="263"/>
                  <a:pt x="410" y="263"/>
                </a:cubicBezTo>
                <a:cubicBezTo>
                  <a:pt x="409" y="264"/>
                  <a:pt x="409" y="264"/>
                  <a:pt x="408" y="264"/>
                </a:cubicBezTo>
                <a:cubicBezTo>
                  <a:pt x="408" y="264"/>
                  <a:pt x="407" y="264"/>
                  <a:pt x="407" y="264"/>
                </a:cubicBezTo>
                <a:cubicBezTo>
                  <a:pt x="407" y="265"/>
                  <a:pt x="406" y="265"/>
                  <a:pt x="406" y="265"/>
                </a:cubicBezTo>
                <a:cubicBezTo>
                  <a:pt x="405" y="265"/>
                  <a:pt x="404" y="266"/>
                  <a:pt x="403" y="267"/>
                </a:cubicBezTo>
                <a:cubicBezTo>
                  <a:pt x="401" y="267"/>
                  <a:pt x="399" y="268"/>
                  <a:pt x="399" y="268"/>
                </a:cubicBezTo>
                <a:cubicBezTo>
                  <a:pt x="399" y="268"/>
                  <a:pt x="400" y="269"/>
                  <a:pt x="400" y="269"/>
                </a:cubicBezTo>
                <a:cubicBezTo>
                  <a:pt x="400" y="270"/>
                  <a:pt x="401" y="270"/>
                  <a:pt x="400" y="271"/>
                </a:cubicBezTo>
                <a:cubicBezTo>
                  <a:pt x="399" y="270"/>
                  <a:pt x="398" y="272"/>
                  <a:pt x="397" y="271"/>
                </a:cubicBezTo>
                <a:cubicBezTo>
                  <a:pt x="396" y="272"/>
                  <a:pt x="396" y="274"/>
                  <a:pt x="394" y="273"/>
                </a:cubicBezTo>
                <a:cubicBezTo>
                  <a:pt x="393" y="273"/>
                  <a:pt x="396" y="271"/>
                  <a:pt x="394" y="271"/>
                </a:cubicBezTo>
                <a:cubicBezTo>
                  <a:pt x="394" y="270"/>
                  <a:pt x="393" y="271"/>
                  <a:pt x="393" y="271"/>
                </a:cubicBezTo>
                <a:cubicBezTo>
                  <a:pt x="392" y="272"/>
                  <a:pt x="391" y="271"/>
                  <a:pt x="391" y="272"/>
                </a:cubicBezTo>
                <a:cubicBezTo>
                  <a:pt x="390" y="273"/>
                  <a:pt x="391" y="273"/>
                  <a:pt x="391" y="274"/>
                </a:cubicBezTo>
                <a:cubicBezTo>
                  <a:pt x="390" y="274"/>
                  <a:pt x="390" y="275"/>
                  <a:pt x="390" y="275"/>
                </a:cubicBezTo>
                <a:cubicBezTo>
                  <a:pt x="390" y="275"/>
                  <a:pt x="389" y="275"/>
                  <a:pt x="389" y="275"/>
                </a:cubicBezTo>
                <a:cubicBezTo>
                  <a:pt x="388" y="276"/>
                  <a:pt x="388" y="276"/>
                  <a:pt x="387" y="277"/>
                </a:cubicBezTo>
                <a:cubicBezTo>
                  <a:pt x="386" y="276"/>
                  <a:pt x="386" y="276"/>
                  <a:pt x="385" y="276"/>
                </a:cubicBezTo>
                <a:cubicBezTo>
                  <a:pt x="385" y="277"/>
                  <a:pt x="384" y="277"/>
                  <a:pt x="384" y="278"/>
                </a:cubicBezTo>
                <a:cubicBezTo>
                  <a:pt x="383" y="277"/>
                  <a:pt x="382" y="278"/>
                  <a:pt x="381" y="278"/>
                </a:cubicBezTo>
                <a:cubicBezTo>
                  <a:pt x="380" y="278"/>
                  <a:pt x="380" y="278"/>
                  <a:pt x="379" y="279"/>
                </a:cubicBezTo>
                <a:cubicBezTo>
                  <a:pt x="377" y="279"/>
                  <a:pt x="376" y="280"/>
                  <a:pt x="374" y="280"/>
                </a:cubicBezTo>
                <a:cubicBezTo>
                  <a:pt x="373" y="281"/>
                  <a:pt x="372" y="281"/>
                  <a:pt x="371" y="282"/>
                </a:cubicBezTo>
                <a:cubicBezTo>
                  <a:pt x="370" y="281"/>
                  <a:pt x="370" y="282"/>
                  <a:pt x="369" y="282"/>
                </a:cubicBezTo>
                <a:cubicBezTo>
                  <a:pt x="368" y="282"/>
                  <a:pt x="367" y="282"/>
                  <a:pt x="367" y="282"/>
                </a:cubicBezTo>
                <a:cubicBezTo>
                  <a:pt x="366" y="283"/>
                  <a:pt x="365" y="283"/>
                  <a:pt x="364" y="284"/>
                </a:cubicBezTo>
                <a:cubicBezTo>
                  <a:pt x="364" y="284"/>
                  <a:pt x="364" y="284"/>
                  <a:pt x="363" y="284"/>
                </a:cubicBezTo>
                <a:cubicBezTo>
                  <a:pt x="363" y="284"/>
                  <a:pt x="363" y="285"/>
                  <a:pt x="363" y="285"/>
                </a:cubicBezTo>
                <a:cubicBezTo>
                  <a:pt x="363" y="285"/>
                  <a:pt x="362" y="285"/>
                  <a:pt x="362" y="286"/>
                </a:cubicBezTo>
                <a:cubicBezTo>
                  <a:pt x="363" y="287"/>
                  <a:pt x="364" y="286"/>
                  <a:pt x="365" y="287"/>
                </a:cubicBezTo>
                <a:cubicBezTo>
                  <a:pt x="365" y="285"/>
                  <a:pt x="365" y="286"/>
                  <a:pt x="366" y="285"/>
                </a:cubicBezTo>
                <a:cubicBezTo>
                  <a:pt x="367" y="285"/>
                  <a:pt x="368" y="284"/>
                  <a:pt x="369" y="284"/>
                </a:cubicBezTo>
                <a:cubicBezTo>
                  <a:pt x="370" y="284"/>
                  <a:pt x="371" y="283"/>
                  <a:pt x="372" y="283"/>
                </a:cubicBezTo>
                <a:cubicBezTo>
                  <a:pt x="374" y="282"/>
                  <a:pt x="375" y="282"/>
                  <a:pt x="377" y="282"/>
                </a:cubicBezTo>
                <a:cubicBezTo>
                  <a:pt x="378" y="281"/>
                  <a:pt x="380" y="280"/>
                  <a:pt x="381" y="280"/>
                </a:cubicBezTo>
                <a:cubicBezTo>
                  <a:pt x="381" y="280"/>
                  <a:pt x="381" y="280"/>
                  <a:pt x="381" y="280"/>
                </a:cubicBezTo>
                <a:cubicBezTo>
                  <a:pt x="382" y="280"/>
                  <a:pt x="382" y="280"/>
                  <a:pt x="383" y="280"/>
                </a:cubicBezTo>
                <a:cubicBezTo>
                  <a:pt x="384" y="280"/>
                  <a:pt x="385" y="278"/>
                  <a:pt x="386" y="279"/>
                </a:cubicBezTo>
                <a:cubicBezTo>
                  <a:pt x="388" y="278"/>
                  <a:pt x="389" y="277"/>
                  <a:pt x="391" y="277"/>
                </a:cubicBezTo>
                <a:cubicBezTo>
                  <a:pt x="391" y="276"/>
                  <a:pt x="392" y="275"/>
                  <a:pt x="393" y="275"/>
                </a:cubicBezTo>
                <a:cubicBezTo>
                  <a:pt x="394" y="276"/>
                  <a:pt x="394" y="275"/>
                  <a:pt x="395" y="275"/>
                </a:cubicBezTo>
                <a:cubicBezTo>
                  <a:pt x="396" y="275"/>
                  <a:pt x="397" y="274"/>
                  <a:pt x="398" y="274"/>
                </a:cubicBezTo>
                <a:cubicBezTo>
                  <a:pt x="399" y="274"/>
                  <a:pt x="400" y="274"/>
                  <a:pt x="402" y="274"/>
                </a:cubicBezTo>
                <a:cubicBezTo>
                  <a:pt x="403" y="274"/>
                  <a:pt x="404" y="273"/>
                  <a:pt x="405" y="272"/>
                </a:cubicBezTo>
                <a:cubicBezTo>
                  <a:pt x="406" y="273"/>
                  <a:pt x="406" y="272"/>
                  <a:pt x="407" y="272"/>
                </a:cubicBezTo>
                <a:cubicBezTo>
                  <a:pt x="408" y="271"/>
                  <a:pt x="409" y="271"/>
                  <a:pt x="410" y="270"/>
                </a:cubicBezTo>
                <a:cubicBezTo>
                  <a:pt x="411" y="270"/>
                  <a:pt x="411" y="269"/>
                  <a:pt x="412" y="269"/>
                </a:cubicBezTo>
                <a:cubicBezTo>
                  <a:pt x="413" y="268"/>
                  <a:pt x="413" y="267"/>
                  <a:pt x="414" y="266"/>
                </a:cubicBezTo>
                <a:cubicBezTo>
                  <a:pt x="414" y="267"/>
                  <a:pt x="415" y="267"/>
                  <a:pt x="416" y="268"/>
                </a:cubicBezTo>
                <a:cubicBezTo>
                  <a:pt x="416" y="267"/>
                  <a:pt x="417" y="266"/>
                  <a:pt x="417" y="265"/>
                </a:cubicBezTo>
                <a:cubicBezTo>
                  <a:pt x="419" y="265"/>
                  <a:pt x="421" y="264"/>
                  <a:pt x="422" y="264"/>
                </a:cubicBezTo>
                <a:cubicBezTo>
                  <a:pt x="422" y="264"/>
                  <a:pt x="422" y="264"/>
                  <a:pt x="422" y="264"/>
                </a:cubicBezTo>
                <a:cubicBezTo>
                  <a:pt x="422" y="264"/>
                  <a:pt x="422" y="264"/>
                  <a:pt x="422" y="264"/>
                </a:cubicBezTo>
                <a:cubicBezTo>
                  <a:pt x="423" y="263"/>
                  <a:pt x="424" y="262"/>
                  <a:pt x="423" y="261"/>
                </a:cubicBezTo>
                <a:cubicBezTo>
                  <a:pt x="423" y="261"/>
                  <a:pt x="423" y="261"/>
                  <a:pt x="423" y="261"/>
                </a:cubicBezTo>
                <a:cubicBezTo>
                  <a:pt x="426" y="261"/>
                  <a:pt x="427" y="259"/>
                  <a:pt x="429" y="259"/>
                </a:cubicBezTo>
                <a:close/>
                <a:moveTo>
                  <a:pt x="276" y="253"/>
                </a:moveTo>
                <a:cubicBezTo>
                  <a:pt x="276" y="255"/>
                  <a:pt x="274" y="254"/>
                  <a:pt x="275" y="256"/>
                </a:cubicBezTo>
                <a:cubicBezTo>
                  <a:pt x="276" y="255"/>
                  <a:pt x="276" y="255"/>
                  <a:pt x="277" y="256"/>
                </a:cubicBezTo>
                <a:cubicBezTo>
                  <a:pt x="277" y="256"/>
                  <a:pt x="277" y="256"/>
                  <a:pt x="277" y="256"/>
                </a:cubicBezTo>
                <a:cubicBezTo>
                  <a:pt x="277" y="255"/>
                  <a:pt x="277" y="253"/>
                  <a:pt x="276" y="253"/>
                </a:cubicBezTo>
                <a:close/>
                <a:moveTo>
                  <a:pt x="149" y="348"/>
                </a:moveTo>
                <a:cubicBezTo>
                  <a:pt x="149" y="347"/>
                  <a:pt x="148" y="346"/>
                  <a:pt x="147" y="346"/>
                </a:cubicBezTo>
                <a:cubicBezTo>
                  <a:pt x="147" y="348"/>
                  <a:pt x="149" y="348"/>
                  <a:pt x="148" y="350"/>
                </a:cubicBezTo>
                <a:cubicBezTo>
                  <a:pt x="149" y="351"/>
                  <a:pt x="147" y="347"/>
                  <a:pt x="149" y="348"/>
                </a:cubicBezTo>
                <a:close/>
                <a:moveTo>
                  <a:pt x="356" y="285"/>
                </a:moveTo>
                <a:cubicBezTo>
                  <a:pt x="356" y="286"/>
                  <a:pt x="355" y="286"/>
                  <a:pt x="353" y="287"/>
                </a:cubicBezTo>
                <a:cubicBezTo>
                  <a:pt x="353" y="288"/>
                  <a:pt x="352" y="288"/>
                  <a:pt x="352" y="289"/>
                </a:cubicBezTo>
                <a:cubicBezTo>
                  <a:pt x="351" y="290"/>
                  <a:pt x="348" y="290"/>
                  <a:pt x="348" y="292"/>
                </a:cubicBezTo>
                <a:cubicBezTo>
                  <a:pt x="350" y="293"/>
                  <a:pt x="350" y="291"/>
                  <a:pt x="352" y="291"/>
                </a:cubicBezTo>
                <a:cubicBezTo>
                  <a:pt x="353" y="291"/>
                  <a:pt x="353" y="291"/>
                  <a:pt x="354" y="291"/>
                </a:cubicBezTo>
                <a:cubicBezTo>
                  <a:pt x="355" y="290"/>
                  <a:pt x="355" y="289"/>
                  <a:pt x="356" y="287"/>
                </a:cubicBezTo>
                <a:cubicBezTo>
                  <a:pt x="357" y="287"/>
                  <a:pt x="359" y="287"/>
                  <a:pt x="359" y="285"/>
                </a:cubicBezTo>
                <a:cubicBezTo>
                  <a:pt x="359" y="284"/>
                  <a:pt x="358" y="285"/>
                  <a:pt x="356" y="285"/>
                </a:cubicBezTo>
                <a:close/>
                <a:moveTo>
                  <a:pt x="163" y="330"/>
                </a:moveTo>
                <a:cubicBezTo>
                  <a:pt x="163" y="330"/>
                  <a:pt x="163" y="330"/>
                  <a:pt x="163" y="330"/>
                </a:cubicBezTo>
                <a:cubicBezTo>
                  <a:pt x="163" y="330"/>
                  <a:pt x="163" y="330"/>
                  <a:pt x="163" y="330"/>
                </a:cubicBezTo>
                <a:cubicBezTo>
                  <a:pt x="162" y="330"/>
                  <a:pt x="162" y="330"/>
                  <a:pt x="162" y="330"/>
                </a:cubicBezTo>
                <a:cubicBezTo>
                  <a:pt x="162" y="330"/>
                  <a:pt x="162" y="330"/>
                  <a:pt x="162" y="330"/>
                </a:cubicBezTo>
                <a:cubicBezTo>
                  <a:pt x="161" y="331"/>
                  <a:pt x="160" y="331"/>
                  <a:pt x="161" y="332"/>
                </a:cubicBezTo>
                <a:cubicBezTo>
                  <a:pt x="161" y="332"/>
                  <a:pt x="162" y="331"/>
                  <a:pt x="162" y="331"/>
                </a:cubicBezTo>
                <a:cubicBezTo>
                  <a:pt x="162" y="331"/>
                  <a:pt x="163" y="331"/>
                  <a:pt x="163" y="330"/>
                </a:cubicBezTo>
                <a:cubicBezTo>
                  <a:pt x="163" y="330"/>
                  <a:pt x="163" y="330"/>
                  <a:pt x="163" y="330"/>
                </a:cubicBezTo>
                <a:cubicBezTo>
                  <a:pt x="163" y="330"/>
                  <a:pt x="163" y="330"/>
                  <a:pt x="163" y="330"/>
                </a:cubicBezTo>
                <a:close/>
                <a:moveTo>
                  <a:pt x="324" y="300"/>
                </a:moveTo>
                <a:cubicBezTo>
                  <a:pt x="324" y="300"/>
                  <a:pt x="323" y="299"/>
                  <a:pt x="322" y="300"/>
                </a:cubicBezTo>
                <a:cubicBezTo>
                  <a:pt x="322" y="300"/>
                  <a:pt x="321" y="300"/>
                  <a:pt x="322" y="301"/>
                </a:cubicBezTo>
                <a:cubicBezTo>
                  <a:pt x="323" y="302"/>
                  <a:pt x="323" y="301"/>
                  <a:pt x="324" y="301"/>
                </a:cubicBezTo>
                <a:cubicBezTo>
                  <a:pt x="326" y="301"/>
                  <a:pt x="327" y="300"/>
                  <a:pt x="328" y="300"/>
                </a:cubicBezTo>
                <a:cubicBezTo>
                  <a:pt x="328" y="300"/>
                  <a:pt x="329" y="300"/>
                  <a:pt x="329" y="299"/>
                </a:cubicBezTo>
                <a:cubicBezTo>
                  <a:pt x="329" y="299"/>
                  <a:pt x="328" y="298"/>
                  <a:pt x="328" y="298"/>
                </a:cubicBezTo>
                <a:cubicBezTo>
                  <a:pt x="327" y="299"/>
                  <a:pt x="326" y="299"/>
                  <a:pt x="324" y="300"/>
                </a:cubicBezTo>
                <a:close/>
                <a:moveTo>
                  <a:pt x="338" y="296"/>
                </a:moveTo>
                <a:cubicBezTo>
                  <a:pt x="340" y="296"/>
                  <a:pt x="340" y="295"/>
                  <a:pt x="342" y="295"/>
                </a:cubicBezTo>
                <a:cubicBezTo>
                  <a:pt x="342" y="294"/>
                  <a:pt x="343" y="295"/>
                  <a:pt x="344" y="294"/>
                </a:cubicBezTo>
                <a:cubicBezTo>
                  <a:pt x="343" y="293"/>
                  <a:pt x="343" y="293"/>
                  <a:pt x="342" y="293"/>
                </a:cubicBezTo>
                <a:cubicBezTo>
                  <a:pt x="341" y="294"/>
                  <a:pt x="338" y="294"/>
                  <a:pt x="338" y="296"/>
                </a:cubicBezTo>
                <a:close/>
                <a:moveTo>
                  <a:pt x="146" y="387"/>
                </a:moveTo>
                <a:cubicBezTo>
                  <a:pt x="146" y="387"/>
                  <a:pt x="146" y="386"/>
                  <a:pt x="146" y="386"/>
                </a:cubicBezTo>
                <a:cubicBezTo>
                  <a:pt x="146" y="386"/>
                  <a:pt x="147" y="386"/>
                  <a:pt x="147" y="386"/>
                </a:cubicBezTo>
                <a:cubicBezTo>
                  <a:pt x="147" y="386"/>
                  <a:pt x="147" y="385"/>
                  <a:pt x="148" y="385"/>
                </a:cubicBezTo>
                <a:cubicBezTo>
                  <a:pt x="146" y="384"/>
                  <a:pt x="146" y="385"/>
                  <a:pt x="146" y="386"/>
                </a:cubicBezTo>
                <a:cubicBezTo>
                  <a:pt x="146" y="386"/>
                  <a:pt x="146" y="386"/>
                  <a:pt x="145" y="386"/>
                </a:cubicBezTo>
                <a:cubicBezTo>
                  <a:pt x="146" y="386"/>
                  <a:pt x="145" y="386"/>
                  <a:pt x="145" y="386"/>
                </a:cubicBezTo>
                <a:cubicBezTo>
                  <a:pt x="145" y="387"/>
                  <a:pt x="145" y="387"/>
                  <a:pt x="144" y="388"/>
                </a:cubicBezTo>
                <a:cubicBezTo>
                  <a:pt x="144" y="388"/>
                  <a:pt x="144" y="388"/>
                  <a:pt x="144" y="388"/>
                </a:cubicBezTo>
                <a:cubicBezTo>
                  <a:pt x="144" y="388"/>
                  <a:pt x="144" y="388"/>
                  <a:pt x="144" y="388"/>
                </a:cubicBezTo>
                <a:cubicBezTo>
                  <a:pt x="144" y="389"/>
                  <a:pt x="143" y="388"/>
                  <a:pt x="143" y="389"/>
                </a:cubicBezTo>
                <a:cubicBezTo>
                  <a:pt x="143" y="389"/>
                  <a:pt x="143" y="389"/>
                  <a:pt x="143" y="389"/>
                </a:cubicBezTo>
                <a:cubicBezTo>
                  <a:pt x="144" y="389"/>
                  <a:pt x="144" y="389"/>
                  <a:pt x="145" y="388"/>
                </a:cubicBezTo>
                <a:cubicBezTo>
                  <a:pt x="145" y="387"/>
                  <a:pt x="146" y="387"/>
                  <a:pt x="146" y="387"/>
                </a:cubicBezTo>
                <a:close/>
                <a:moveTo>
                  <a:pt x="187" y="312"/>
                </a:moveTo>
                <a:cubicBezTo>
                  <a:pt x="188" y="311"/>
                  <a:pt x="189" y="309"/>
                  <a:pt x="187" y="309"/>
                </a:cubicBezTo>
                <a:cubicBezTo>
                  <a:pt x="186" y="310"/>
                  <a:pt x="186" y="311"/>
                  <a:pt x="187" y="312"/>
                </a:cubicBezTo>
                <a:close/>
                <a:moveTo>
                  <a:pt x="190" y="308"/>
                </a:moveTo>
                <a:cubicBezTo>
                  <a:pt x="190" y="308"/>
                  <a:pt x="191" y="307"/>
                  <a:pt x="191" y="307"/>
                </a:cubicBezTo>
                <a:cubicBezTo>
                  <a:pt x="189" y="306"/>
                  <a:pt x="189" y="308"/>
                  <a:pt x="190" y="308"/>
                </a:cubicBezTo>
                <a:close/>
                <a:moveTo>
                  <a:pt x="186" y="311"/>
                </a:moveTo>
                <a:cubicBezTo>
                  <a:pt x="185" y="310"/>
                  <a:pt x="186" y="309"/>
                  <a:pt x="185" y="309"/>
                </a:cubicBezTo>
                <a:cubicBezTo>
                  <a:pt x="184" y="310"/>
                  <a:pt x="183" y="310"/>
                  <a:pt x="183" y="312"/>
                </a:cubicBezTo>
                <a:cubicBezTo>
                  <a:pt x="182" y="313"/>
                  <a:pt x="181" y="312"/>
                  <a:pt x="181" y="314"/>
                </a:cubicBezTo>
                <a:cubicBezTo>
                  <a:pt x="181" y="314"/>
                  <a:pt x="182" y="315"/>
                  <a:pt x="183" y="315"/>
                </a:cubicBezTo>
                <a:cubicBezTo>
                  <a:pt x="183" y="314"/>
                  <a:pt x="184" y="314"/>
                  <a:pt x="184" y="314"/>
                </a:cubicBezTo>
                <a:cubicBezTo>
                  <a:pt x="185" y="313"/>
                  <a:pt x="184" y="313"/>
                  <a:pt x="184" y="312"/>
                </a:cubicBezTo>
                <a:cubicBezTo>
                  <a:pt x="185" y="311"/>
                  <a:pt x="186" y="312"/>
                  <a:pt x="186" y="311"/>
                </a:cubicBezTo>
                <a:close/>
                <a:moveTo>
                  <a:pt x="165" y="328"/>
                </a:moveTo>
                <a:cubicBezTo>
                  <a:pt x="164" y="328"/>
                  <a:pt x="163" y="329"/>
                  <a:pt x="163" y="330"/>
                </a:cubicBezTo>
                <a:cubicBezTo>
                  <a:pt x="164" y="330"/>
                  <a:pt x="164" y="329"/>
                  <a:pt x="165" y="328"/>
                </a:cubicBezTo>
                <a:close/>
                <a:moveTo>
                  <a:pt x="177" y="318"/>
                </a:moveTo>
                <a:cubicBezTo>
                  <a:pt x="179" y="319"/>
                  <a:pt x="180" y="317"/>
                  <a:pt x="178" y="317"/>
                </a:cubicBezTo>
                <a:lnTo>
                  <a:pt x="177" y="318"/>
                </a:lnTo>
                <a:close/>
                <a:moveTo>
                  <a:pt x="170" y="323"/>
                </a:moveTo>
                <a:cubicBezTo>
                  <a:pt x="170" y="322"/>
                  <a:pt x="169" y="322"/>
                  <a:pt x="168" y="323"/>
                </a:cubicBezTo>
                <a:cubicBezTo>
                  <a:pt x="169" y="324"/>
                  <a:pt x="170" y="324"/>
                  <a:pt x="170" y="323"/>
                </a:cubicBezTo>
                <a:close/>
                <a:moveTo>
                  <a:pt x="166" y="325"/>
                </a:moveTo>
                <a:cubicBezTo>
                  <a:pt x="166" y="326"/>
                  <a:pt x="166" y="326"/>
                  <a:pt x="166" y="327"/>
                </a:cubicBezTo>
                <a:cubicBezTo>
                  <a:pt x="167" y="326"/>
                  <a:pt x="168" y="326"/>
                  <a:pt x="168" y="325"/>
                </a:cubicBezTo>
                <a:cubicBezTo>
                  <a:pt x="167" y="325"/>
                  <a:pt x="167" y="325"/>
                  <a:pt x="166" y="325"/>
                </a:cubicBezTo>
                <a:close/>
                <a:moveTo>
                  <a:pt x="168" y="327"/>
                </a:moveTo>
                <a:cubicBezTo>
                  <a:pt x="170" y="328"/>
                  <a:pt x="170" y="327"/>
                  <a:pt x="171" y="326"/>
                </a:cubicBezTo>
                <a:cubicBezTo>
                  <a:pt x="172" y="326"/>
                  <a:pt x="173" y="325"/>
                  <a:pt x="173" y="324"/>
                </a:cubicBezTo>
                <a:cubicBezTo>
                  <a:pt x="173" y="324"/>
                  <a:pt x="173" y="324"/>
                  <a:pt x="172" y="323"/>
                </a:cubicBezTo>
                <a:cubicBezTo>
                  <a:pt x="172" y="324"/>
                  <a:pt x="172" y="324"/>
                  <a:pt x="171" y="323"/>
                </a:cubicBezTo>
                <a:cubicBezTo>
                  <a:pt x="170" y="325"/>
                  <a:pt x="168" y="326"/>
                  <a:pt x="168" y="327"/>
                </a:cubicBezTo>
                <a:close/>
                <a:moveTo>
                  <a:pt x="174" y="322"/>
                </a:moveTo>
                <a:cubicBezTo>
                  <a:pt x="175" y="323"/>
                  <a:pt x="175" y="322"/>
                  <a:pt x="176" y="321"/>
                </a:cubicBezTo>
                <a:cubicBezTo>
                  <a:pt x="176" y="321"/>
                  <a:pt x="177" y="320"/>
                  <a:pt x="177" y="319"/>
                </a:cubicBezTo>
                <a:cubicBezTo>
                  <a:pt x="176" y="319"/>
                  <a:pt x="176" y="318"/>
                  <a:pt x="175" y="317"/>
                </a:cubicBezTo>
                <a:cubicBezTo>
                  <a:pt x="174" y="319"/>
                  <a:pt x="175" y="319"/>
                  <a:pt x="175" y="320"/>
                </a:cubicBezTo>
                <a:cubicBezTo>
                  <a:pt x="175" y="321"/>
                  <a:pt x="173" y="321"/>
                  <a:pt x="174" y="322"/>
                </a:cubicBezTo>
                <a:close/>
                <a:moveTo>
                  <a:pt x="612" y="103"/>
                </a:moveTo>
                <a:cubicBezTo>
                  <a:pt x="618" y="113"/>
                  <a:pt x="623" y="123"/>
                  <a:pt x="626" y="134"/>
                </a:cubicBezTo>
                <a:cubicBezTo>
                  <a:pt x="627" y="136"/>
                  <a:pt x="627" y="139"/>
                  <a:pt x="628" y="141"/>
                </a:cubicBezTo>
                <a:cubicBezTo>
                  <a:pt x="628" y="141"/>
                  <a:pt x="628" y="141"/>
                  <a:pt x="628" y="141"/>
                </a:cubicBezTo>
                <a:cubicBezTo>
                  <a:pt x="627" y="141"/>
                  <a:pt x="628" y="142"/>
                  <a:pt x="628" y="143"/>
                </a:cubicBezTo>
                <a:cubicBezTo>
                  <a:pt x="628" y="144"/>
                  <a:pt x="628" y="144"/>
                  <a:pt x="628" y="145"/>
                </a:cubicBezTo>
                <a:cubicBezTo>
                  <a:pt x="628" y="146"/>
                  <a:pt x="630" y="147"/>
                  <a:pt x="630" y="149"/>
                </a:cubicBezTo>
                <a:cubicBezTo>
                  <a:pt x="630" y="149"/>
                  <a:pt x="630" y="149"/>
                  <a:pt x="630" y="149"/>
                </a:cubicBezTo>
                <a:cubicBezTo>
                  <a:pt x="630" y="150"/>
                  <a:pt x="630" y="150"/>
                  <a:pt x="630" y="150"/>
                </a:cubicBezTo>
                <a:cubicBezTo>
                  <a:pt x="630" y="151"/>
                  <a:pt x="630" y="151"/>
                  <a:pt x="630" y="152"/>
                </a:cubicBezTo>
                <a:cubicBezTo>
                  <a:pt x="631" y="152"/>
                  <a:pt x="630" y="152"/>
                  <a:pt x="630" y="152"/>
                </a:cubicBezTo>
                <a:cubicBezTo>
                  <a:pt x="631" y="154"/>
                  <a:pt x="631" y="155"/>
                  <a:pt x="631" y="156"/>
                </a:cubicBezTo>
                <a:cubicBezTo>
                  <a:pt x="630" y="156"/>
                  <a:pt x="631" y="157"/>
                  <a:pt x="630" y="158"/>
                </a:cubicBezTo>
                <a:cubicBezTo>
                  <a:pt x="630" y="159"/>
                  <a:pt x="631" y="160"/>
                  <a:pt x="630" y="161"/>
                </a:cubicBezTo>
                <a:cubicBezTo>
                  <a:pt x="632" y="164"/>
                  <a:pt x="632" y="167"/>
                  <a:pt x="633" y="171"/>
                </a:cubicBezTo>
                <a:cubicBezTo>
                  <a:pt x="632" y="173"/>
                  <a:pt x="634" y="175"/>
                  <a:pt x="634" y="177"/>
                </a:cubicBezTo>
                <a:cubicBezTo>
                  <a:pt x="634" y="178"/>
                  <a:pt x="633" y="179"/>
                  <a:pt x="633" y="179"/>
                </a:cubicBezTo>
                <a:cubicBezTo>
                  <a:pt x="633" y="180"/>
                  <a:pt x="634" y="180"/>
                  <a:pt x="633" y="180"/>
                </a:cubicBezTo>
                <a:cubicBezTo>
                  <a:pt x="633" y="180"/>
                  <a:pt x="633" y="181"/>
                  <a:pt x="633" y="181"/>
                </a:cubicBezTo>
                <a:cubicBezTo>
                  <a:pt x="633" y="182"/>
                  <a:pt x="633" y="182"/>
                  <a:pt x="633" y="183"/>
                </a:cubicBezTo>
                <a:cubicBezTo>
                  <a:pt x="633" y="184"/>
                  <a:pt x="634" y="184"/>
                  <a:pt x="634" y="185"/>
                </a:cubicBezTo>
                <a:cubicBezTo>
                  <a:pt x="635" y="186"/>
                  <a:pt x="633" y="188"/>
                  <a:pt x="633" y="189"/>
                </a:cubicBezTo>
                <a:cubicBezTo>
                  <a:pt x="633" y="189"/>
                  <a:pt x="633" y="190"/>
                  <a:pt x="633" y="190"/>
                </a:cubicBezTo>
                <a:cubicBezTo>
                  <a:pt x="633" y="192"/>
                  <a:pt x="632" y="194"/>
                  <a:pt x="632" y="195"/>
                </a:cubicBezTo>
                <a:cubicBezTo>
                  <a:pt x="633" y="197"/>
                  <a:pt x="632" y="200"/>
                  <a:pt x="632" y="203"/>
                </a:cubicBezTo>
                <a:cubicBezTo>
                  <a:pt x="632" y="204"/>
                  <a:pt x="632" y="205"/>
                  <a:pt x="631" y="205"/>
                </a:cubicBezTo>
                <a:cubicBezTo>
                  <a:pt x="632" y="205"/>
                  <a:pt x="632" y="205"/>
                  <a:pt x="632" y="205"/>
                </a:cubicBezTo>
                <a:cubicBezTo>
                  <a:pt x="631" y="207"/>
                  <a:pt x="632" y="209"/>
                  <a:pt x="631" y="211"/>
                </a:cubicBezTo>
                <a:cubicBezTo>
                  <a:pt x="631" y="212"/>
                  <a:pt x="631" y="213"/>
                  <a:pt x="631" y="214"/>
                </a:cubicBezTo>
                <a:cubicBezTo>
                  <a:pt x="631" y="214"/>
                  <a:pt x="631" y="214"/>
                  <a:pt x="630" y="215"/>
                </a:cubicBezTo>
                <a:cubicBezTo>
                  <a:pt x="630" y="215"/>
                  <a:pt x="630" y="215"/>
                  <a:pt x="630" y="215"/>
                </a:cubicBezTo>
                <a:cubicBezTo>
                  <a:pt x="630" y="216"/>
                  <a:pt x="630" y="217"/>
                  <a:pt x="630" y="218"/>
                </a:cubicBezTo>
                <a:cubicBezTo>
                  <a:pt x="630" y="218"/>
                  <a:pt x="630" y="219"/>
                  <a:pt x="630" y="219"/>
                </a:cubicBezTo>
                <a:cubicBezTo>
                  <a:pt x="631" y="221"/>
                  <a:pt x="628" y="222"/>
                  <a:pt x="629" y="223"/>
                </a:cubicBezTo>
                <a:cubicBezTo>
                  <a:pt x="629" y="223"/>
                  <a:pt x="628" y="224"/>
                  <a:pt x="628" y="224"/>
                </a:cubicBezTo>
                <a:cubicBezTo>
                  <a:pt x="628" y="226"/>
                  <a:pt x="627" y="227"/>
                  <a:pt x="626" y="229"/>
                </a:cubicBezTo>
                <a:cubicBezTo>
                  <a:pt x="627" y="231"/>
                  <a:pt x="626" y="234"/>
                  <a:pt x="625" y="236"/>
                </a:cubicBezTo>
                <a:cubicBezTo>
                  <a:pt x="625" y="237"/>
                  <a:pt x="625" y="238"/>
                  <a:pt x="624" y="238"/>
                </a:cubicBezTo>
                <a:cubicBezTo>
                  <a:pt x="625" y="239"/>
                  <a:pt x="625" y="239"/>
                  <a:pt x="625" y="240"/>
                </a:cubicBezTo>
                <a:cubicBezTo>
                  <a:pt x="625" y="240"/>
                  <a:pt x="625" y="239"/>
                  <a:pt x="625" y="239"/>
                </a:cubicBezTo>
                <a:cubicBezTo>
                  <a:pt x="625" y="240"/>
                  <a:pt x="625" y="240"/>
                  <a:pt x="625" y="241"/>
                </a:cubicBezTo>
                <a:cubicBezTo>
                  <a:pt x="625" y="241"/>
                  <a:pt x="625" y="242"/>
                  <a:pt x="625" y="242"/>
                </a:cubicBezTo>
                <a:cubicBezTo>
                  <a:pt x="625" y="242"/>
                  <a:pt x="624" y="243"/>
                  <a:pt x="624" y="243"/>
                </a:cubicBezTo>
                <a:cubicBezTo>
                  <a:pt x="624" y="244"/>
                  <a:pt x="624" y="245"/>
                  <a:pt x="624" y="245"/>
                </a:cubicBezTo>
                <a:cubicBezTo>
                  <a:pt x="624" y="246"/>
                  <a:pt x="624" y="246"/>
                  <a:pt x="624" y="247"/>
                </a:cubicBezTo>
                <a:cubicBezTo>
                  <a:pt x="624" y="247"/>
                  <a:pt x="624" y="247"/>
                  <a:pt x="624" y="247"/>
                </a:cubicBezTo>
                <a:cubicBezTo>
                  <a:pt x="623" y="247"/>
                  <a:pt x="624" y="248"/>
                  <a:pt x="624" y="248"/>
                </a:cubicBezTo>
                <a:cubicBezTo>
                  <a:pt x="624" y="248"/>
                  <a:pt x="623" y="248"/>
                  <a:pt x="623" y="248"/>
                </a:cubicBezTo>
                <a:cubicBezTo>
                  <a:pt x="623" y="249"/>
                  <a:pt x="624" y="251"/>
                  <a:pt x="624" y="251"/>
                </a:cubicBezTo>
                <a:cubicBezTo>
                  <a:pt x="624" y="250"/>
                  <a:pt x="624" y="251"/>
                  <a:pt x="625" y="251"/>
                </a:cubicBezTo>
                <a:cubicBezTo>
                  <a:pt x="624" y="253"/>
                  <a:pt x="624" y="254"/>
                  <a:pt x="624" y="256"/>
                </a:cubicBezTo>
                <a:cubicBezTo>
                  <a:pt x="624" y="256"/>
                  <a:pt x="624" y="257"/>
                  <a:pt x="624" y="257"/>
                </a:cubicBezTo>
                <a:cubicBezTo>
                  <a:pt x="623" y="258"/>
                  <a:pt x="623" y="256"/>
                  <a:pt x="623" y="255"/>
                </a:cubicBezTo>
                <a:cubicBezTo>
                  <a:pt x="623" y="255"/>
                  <a:pt x="624" y="251"/>
                  <a:pt x="622" y="252"/>
                </a:cubicBezTo>
                <a:cubicBezTo>
                  <a:pt x="623" y="254"/>
                  <a:pt x="622" y="255"/>
                  <a:pt x="622" y="255"/>
                </a:cubicBezTo>
                <a:cubicBezTo>
                  <a:pt x="622" y="256"/>
                  <a:pt x="622" y="257"/>
                  <a:pt x="621" y="257"/>
                </a:cubicBezTo>
                <a:cubicBezTo>
                  <a:pt x="621" y="258"/>
                  <a:pt x="621" y="260"/>
                  <a:pt x="621" y="261"/>
                </a:cubicBezTo>
                <a:cubicBezTo>
                  <a:pt x="620" y="262"/>
                  <a:pt x="621" y="262"/>
                  <a:pt x="621" y="264"/>
                </a:cubicBezTo>
                <a:cubicBezTo>
                  <a:pt x="621" y="265"/>
                  <a:pt x="620" y="264"/>
                  <a:pt x="621" y="266"/>
                </a:cubicBezTo>
                <a:cubicBezTo>
                  <a:pt x="621" y="266"/>
                  <a:pt x="621" y="267"/>
                  <a:pt x="621" y="267"/>
                </a:cubicBezTo>
                <a:cubicBezTo>
                  <a:pt x="621" y="266"/>
                  <a:pt x="623" y="263"/>
                  <a:pt x="623" y="262"/>
                </a:cubicBezTo>
                <a:cubicBezTo>
                  <a:pt x="623" y="262"/>
                  <a:pt x="623" y="261"/>
                  <a:pt x="624" y="260"/>
                </a:cubicBezTo>
                <a:cubicBezTo>
                  <a:pt x="624" y="260"/>
                  <a:pt x="624" y="260"/>
                  <a:pt x="624" y="260"/>
                </a:cubicBezTo>
                <a:cubicBezTo>
                  <a:pt x="623" y="265"/>
                  <a:pt x="624" y="272"/>
                  <a:pt x="622" y="276"/>
                </a:cubicBezTo>
                <a:cubicBezTo>
                  <a:pt x="622" y="276"/>
                  <a:pt x="622" y="276"/>
                  <a:pt x="622" y="276"/>
                </a:cubicBezTo>
                <a:cubicBezTo>
                  <a:pt x="621" y="277"/>
                  <a:pt x="622" y="273"/>
                  <a:pt x="621" y="273"/>
                </a:cubicBezTo>
                <a:cubicBezTo>
                  <a:pt x="620" y="273"/>
                  <a:pt x="621" y="274"/>
                  <a:pt x="621" y="275"/>
                </a:cubicBezTo>
                <a:cubicBezTo>
                  <a:pt x="621" y="277"/>
                  <a:pt x="621" y="280"/>
                  <a:pt x="621" y="282"/>
                </a:cubicBezTo>
                <a:cubicBezTo>
                  <a:pt x="621" y="283"/>
                  <a:pt x="620" y="284"/>
                  <a:pt x="621" y="284"/>
                </a:cubicBezTo>
                <a:cubicBezTo>
                  <a:pt x="621" y="284"/>
                  <a:pt x="621" y="289"/>
                  <a:pt x="621" y="289"/>
                </a:cubicBezTo>
                <a:cubicBezTo>
                  <a:pt x="621" y="289"/>
                  <a:pt x="621" y="290"/>
                  <a:pt x="621" y="290"/>
                </a:cubicBezTo>
                <a:cubicBezTo>
                  <a:pt x="621" y="291"/>
                  <a:pt x="622" y="291"/>
                  <a:pt x="622" y="292"/>
                </a:cubicBezTo>
                <a:cubicBezTo>
                  <a:pt x="621" y="293"/>
                  <a:pt x="622" y="295"/>
                  <a:pt x="622" y="297"/>
                </a:cubicBezTo>
                <a:cubicBezTo>
                  <a:pt x="622" y="298"/>
                  <a:pt x="622" y="299"/>
                  <a:pt x="622" y="300"/>
                </a:cubicBezTo>
                <a:cubicBezTo>
                  <a:pt x="622" y="301"/>
                  <a:pt x="623" y="301"/>
                  <a:pt x="623" y="302"/>
                </a:cubicBezTo>
                <a:cubicBezTo>
                  <a:pt x="624" y="305"/>
                  <a:pt x="624" y="308"/>
                  <a:pt x="626" y="309"/>
                </a:cubicBezTo>
                <a:cubicBezTo>
                  <a:pt x="625" y="309"/>
                  <a:pt x="625" y="309"/>
                  <a:pt x="624" y="309"/>
                </a:cubicBezTo>
                <a:cubicBezTo>
                  <a:pt x="625" y="311"/>
                  <a:pt x="625" y="312"/>
                  <a:pt x="626" y="313"/>
                </a:cubicBezTo>
                <a:cubicBezTo>
                  <a:pt x="625" y="315"/>
                  <a:pt x="628" y="317"/>
                  <a:pt x="627" y="319"/>
                </a:cubicBezTo>
                <a:cubicBezTo>
                  <a:pt x="628" y="319"/>
                  <a:pt x="628" y="319"/>
                  <a:pt x="629" y="320"/>
                </a:cubicBezTo>
                <a:cubicBezTo>
                  <a:pt x="629" y="321"/>
                  <a:pt x="628" y="321"/>
                  <a:pt x="628" y="321"/>
                </a:cubicBezTo>
                <a:cubicBezTo>
                  <a:pt x="628" y="322"/>
                  <a:pt x="629" y="322"/>
                  <a:pt x="630" y="322"/>
                </a:cubicBezTo>
                <a:cubicBezTo>
                  <a:pt x="630" y="323"/>
                  <a:pt x="631" y="324"/>
                  <a:pt x="631" y="325"/>
                </a:cubicBezTo>
                <a:cubicBezTo>
                  <a:pt x="632" y="327"/>
                  <a:pt x="634" y="329"/>
                  <a:pt x="635" y="331"/>
                </a:cubicBezTo>
                <a:cubicBezTo>
                  <a:pt x="635" y="331"/>
                  <a:pt x="635" y="332"/>
                  <a:pt x="635" y="332"/>
                </a:cubicBezTo>
                <a:cubicBezTo>
                  <a:pt x="636" y="334"/>
                  <a:pt x="638" y="335"/>
                  <a:pt x="637" y="337"/>
                </a:cubicBezTo>
                <a:cubicBezTo>
                  <a:pt x="639" y="337"/>
                  <a:pt x="639" y="339"/>
                  <a:pt x="641" y="340"/>
                </a:cubicBezTo>
                <a:cubicBezTo>
                  <a:pt x="641" y="337"/>
                  <a:pt x="638" y="336"/>
                  <a:pt x="637" y="334"/>
                </a:cubicBezTo>
                <a:cubicBezTo>
                  <a:pt x="637" y="334"/>
                  <a:pt x="637" y="332"/>
                  <a:pt x="636" y="332"/>
                </a:cubicBezTo>
                <a:cubicBezTo>
                  <a:pt x="636" y="331"/>
                  <a:pt x="636" y="331"/>
                  <a:pt x="636" y="331"/>
                </a:cubicBezTo>
                <a:cubicBezTo>
                  <a:pt x="636" y="331"/>
                  <a:pt x="636" y="331"/>
                  <a:pt x="636" y="331"/>
                </a:cubicBezTo>
                <a:cubicBezTo>
                  <a:pt x="638" y="333"/>
                  <a:pt x="639" y="335"/>
                  <a:pt x="640" y="336"/>
                </a:cubicBezTo>
                <a:cubicBezTo>
                  <a:pt x="641" y="337"/>
                  <a:pt x="642" y="338"/>
                  <a:pt x="643" y="339"/>
                </a:cubicBezTo>
                <a:cubicBezTo>
                  <a:pt x="642" y="339"/>
                  <a:pt x="642" y="339"/>
                  <a:pt x="642" y="340"/>
                </a:cubicBezTo>
                <a:cubicBezTo>
                  <a:pt x="642" y="340"/>
                  <a:pt x="643" y="340"/>
                  <a:pt x="643" y="341"/>
                </a:cubicBezTo>
                <a:cubicBezTo>
                  <a:pt x="643" y="341"/>
                  <a:pt x="643" y="342"/>
                  <a:pt x="643" y="342"/>
                </a:cubicBezTo>
                <a:cubicBezTo>
                  <a:pt x="643" y="342"/>
                  <a:pt x="644" y="342"/>
                  <a:pt x="644" y="343"/>
                </a:cubicBezTo>
                <a:cubicBezTo>
                  <a:pt x="644" y="343"/>
                  <a:pt x="644" y="343"/>
                  <a:pt x="644" y="343"/>
                </a:cubicBezTo>
                <a:cubicBezTo>
                  <a:pt x="644" y="343"/>
                  <a:pt x="645" y="343"/>
                  <a:pt x="645" y="343"/>
                </a:cubicBezTo>
                <a:cubicBezTo>
                  <a:pt x="645" y="344"/>
                  <a:pt x="645" y="344"/>
                  <a:pt x="646" y="344"/>
                </a:cubicBezTo>
                <a:cubicBezTo>
                  <a:pt x="646" y="344"/>
                  <a:pt x="646" y="345"/>
                  <a:pt x="646" y="345"/>
                </a:cubicBezTo>
                <a:cubicBezTo>
                  <a:pt x="648" y="346"/>
                  <a:pt x="649" y="347"/>
                  <a:pt x="650" y="348"/>
                </a:cubicBezTo>
                <a:cubicBezTo>
                  <a:pt x="651" y="348"/>
                  <a:pt x="651" y="348"/>
                  <a:pt x="651" y="348"/>
                </a:cubicBezTo>
                <a:cubicBezTo>
                  <a:pt x="651" y="348"/>
                  <a:pt x="652" y="349"/>
                  <a:pt x="652" y="349"/>
                </a:cubicBezTo>
                <a:cubicBezTo>
                  <a:pt x="653" y="349"/>
                  <a:pt x="654" y="350"/>
                  <a:pt x="654" y="350"/>
                </a:cubicBezTo>
                <a:cubicBezTo>
                  <a:pt x="656" y="351"/>
                  <a:pt x="657" y="352"/>
                  <a:pt x="659" y="352"/>
                </a:cubicBezTo>
                <a:cubicBezTo>
                  <a:pt x="659" y="352"/>
                  <a:pt x="659" y="353"/>
                  <a:pt x="660" y="353"/>
                </a:cubicBezTo>
                <a:cubicBezTo>
                  <a:pt x="660" y="353"/>
                  <a:pt x="660" y="352"/>
                  <a:pt x="660" y="353"/>
                </a:cubicBezTo>
                <a:cubicBezTo>
                  <a:pt x="661" y="353"/>
                  <a:pt x="661" y="353"/>
                  <a:pt x="661" y="353"/>
                </a:cubicBezTo>
                <a:cubicBezTo>
                  <a:pt x="662" y="353"/>
                  <a:pt x="662" y="353"/>
                  <a:pt x="663" y="353"/>
                </a:cubicBezTo>
                <a:cubicBezTo>
                  <a:pt x="663" y="353"/>
                  <a:pt x="663" y="353"/>
                  <a:pt x="663" y="354"/>
                </a:cubicBezTo>
                <a:cubicBezTo>
                  <a:pt x="664" y="354"/>
                  <a:pt x="665" y="353"/>
                  <a:pt x="666" y="353"/>
                </a:cubicBezTo>
                <a:cubicBezTo>
                  <a:pt x="666" y="353"/>
                  <a:pt x="666" y="354"/>
                  <a:pt x="666" y="354"/>
                </a:cubicBezTo>
                <a:cubicBezTo>
                  <a:pt x="667" y="354"/>
                  <a:pt x="667" y="353"/>
                  <a:pt x="667" y="354"/>
                </a:cubicBezTo>
                <a:cubicBezTo>
                  <a:pt x="668" y="354"/>
                  <a:pt x="669" y="354"/>
                  <a:pt x="669" y="354"/>
                </a:cubicBezTo>
                <a:cubicBezTo>
                  <a:pt x="670" y="354"/>
                  <a:pt x="670" y="354"/>
                  <a:pt x="670" y="353"/>
                </a:cubicBezTo>
                <a:cubicBezTo>
                  <a:pt x="671" y="353"/>
                  <a:pt x="671" y="354"/>
                  <a:pt x="672" y="353"/>
                </a:cubicBezTo>
                <a:cubicBezTo>
                  <a:pt x="672" y="353"/>
                  <a:pt x="672" y="353"/>
                  <a:pt x="672" y="353"/>
                </a:cubicBezTo>
                <a:cubicBezTo>
                  <a:pt x="673" y="353"/>
                  <a:pt x="673" y="353"/>
                  <a:pt x="673" y="353"/>
                </a:cubicBezTo>
                <a:cubicBezTo>
                  <a:pt x="674" y="353"/>
                  <a:pt x="674" y="352"/>
                  <a:pt x="676" y="353"/>
                </a:cubicBezTo>
                <a:cubicBezTo>
                  <a:pt x="676" y="352"/>
                  <a:pt x="676" y="352"/>
                  <a:pt x="677" y="352"/>
                </a:cubicBezTo>
                <a:cubicBezTo>
                  <a:pt x="677" y="352"/>
                  <a:pt x="677" y="352"/>
                  <a:pt x="677" y="352"/>
                </a:cubicBezTo>
                <a:cubicBezTo>
                  <a:pt x="678" y="351"/>
                  <a:pt x="679" y="351"/>
                  <a:pt x="680" y="351"/>
                </a:cubicBezTo>
                <a:cubicBezTo>
                  <a:pt x="680" y="351"/>
                  <a:pt x="680" y="350"/>
                  <a:pt x="680" y="350"/>
                </a:cubicBezTo>
                <a:cubicBezTo>
                  <a:pt x="680" y="350"/>
                  <a:pt x="681" y="350"/>
                  <a:pt x="681" y="350"/>
                </a:cubicBezTo>
                <a:cubicBezTo>
                  <a:pt x="681" y="350"/>
                  <a:pt x="681" y="350"/>
                  <a:pt x="681" y="350"/>
                </a:cubicBezTo>
                <a:cubicBezTo>
                  <a:pt x="682" y="350"/>
                  <a:pt x="682" y="350"/>
                  <a:pt x="682" y="349"/>
                </a:cubicBezTo>
                <a:cubicBezTo>
                  <a:pt x="683" y="349"/>
                  <a:pt x="683" y="349"/>
                  <a:pt x="684" y="349"/>
                </a:cubicBezTo>
                <a:cubicBezTo>
                  <a:pt x="684" y="349"/>
                  <a:pt x="685" y="348"/>
                  <a:pt x="685" y="348"/>
                </a:cubicBezTo>
                <a:cubicBezTo>
                  <a:pt x="685" y="348"/>
                  <a:pt x="687" y="347"/>
                  <a:pt x="688" y="345"/>
                </a:cubicBezTo>
                <a:cubicBezTo>
                  <a:pt x="688" y="346"/>
                  <a:pt x="688" y="346"/>
                  <a:pt x="688" y="346"/>
                </a:cubicBezTo>
                <a:cubicBezTo>
                  <a:pt x="688" y="345"/>
                  <a:pt x="689" y="345"/>
                  <a:pt x="690" y="344"/>
                </a:cubicBezTo>
                <a:cubicBezTo>
                  <a:pt x="690" y="344"/>
                  <a:pt x="690" y="344"/>
                  <a:pt x="690" y="344"/>
                </a:cubicBezTo>
                <a:cubicBezTo>
                  <a:pt x="690" y="344"/>
                  <a:pt x="690" y="344"/>
                  <a:pt x="691" y="343"/>
                </a:cubicBezTo>
                <a:cubicBezTo>
                  <a:pt x="691" y="343"/>
                  <a:pt x="692" y="342"/>
                  <a:pt x="692" y="341"/>
                </a:cubicBezTo>
                <a:cubicBezTo>
                  <a:pt x="693" y="340"/>
                  <a:pt x="695" y="337"/>
                  <a:pt x="694" y="338"/>
                </a:cubicBezTo>
                <a:cubicBezTo>
                  <a:pt x="693" y="339"/>
                  <a:pt x="693" y="339"/>
                  <a:pt x="693" y="339"/>
                </a:cubicBezTo>
                <a:cubicBezTo>
                  <a:pt x="692" y="340"/>
                  <a:pt x="690" y="342"/>
                  <a:pt x="690" y="343"/>
                </a:cubicBezTo>
                <a:cubicBezTo>
                  <a:pt x="689" y="343"/>
                  <a:pt x="689" y="343"/>
                  <a:pt x="689" y="344"/>
                </a:cubicBezTo>
                <a:cubicBezTo>
                  <a:pt x="689" y="344"/>
                  <a:pt x="689" y="344"/>
                  <a:pt x="689" y="344"/>
                </a:cubicBezTo>
                <a:cubicBezTo>
                  <a:pt x="689" y="343"/>
                  <a:pt x="689" y="343"/>
                  <a:pt x="689" y="343"/>
                </a:cubicBezTo>
                <a:cubicBezTo>
                  <a:pt x="688" y="344"/>
                  <a:pt x="687" y="346"/>
                  <a:pt x="687" y="346"/>
                </a:cubicBezTo>
                <a:cubicBezTo>
                  <a:pt x="685" y="347"/>
                  <a:pt x="684" y="348"/>
                  <a:pt x="683" y="349"/>
                </a:cubicBezTo>
                <a:cubicBezTo>
                  <a:pt x="681" y="348"/>
                  <a:pt x="681" y="350"/>
                  <a:pt x="680" y="349"/>
                </a:cubicBezTo>
                <a:cubicBezTo>
                  <a:pt x="686" y="346"/>
                  <a:pt x="692" y="340"/>
                  <a:pt x="695" y="335"/>
                </a:cubicBezTo>
                <a:cubicBezTo>
                  <a:pt x="697" y="339"/>
                  <a:pt x="700" y="339"/>
                  <a:pt x="703" y="343"/>
                </a:cubicBezTo>
                <a:cubicBezTo>
                  <a:pt x="708" y="349"/>
                  <a:pt x="715" y="351"/>
                  <a:pt x="723" y="352"/>
                </a:cubicBezTo>
                <a:cubicBezTo>
                  <a:pt x="732" y="353"/>
                  <a:pt x="742" y="348"/>
                  <a:pt x="749" y="340"/>
                </a:cubicBezTo>
                <a:cubicBezTo>
                  <a:pt x="754" y="332"/>
                  <a:pt x="757" y="323"/>
                  <a:pt x="758" y="312"/>
                </a:cubicBezTo>
                <a:cubicBezTo>
                  <a:pt x="758" y="281"/>
                  <a:pt x="735" y="282"/>
                  <a:pt x="735" y="282"/>
                </a:cubicBezTo>
                <a:cubicBezTo>
                  <a:pt x="736" y="282"/>
                  <a:pt x="750" y="252"/>
                  <a:pt x="731" y="233"/>
                </a:cubicBezTo>
                <a:cubicBezTo>
                  <a:pt x="727" y="229"/>
                  <a:pt x="720" y="226"/>
                  <a:pt x="714" y="225"/>
                </a:cubicBezTo>
                <a:cubicBezTo>
                  <a:pt x="685" y="218"/>
                  <a:pt x="672" y="245"/>
                  <a:pt x="670" y="252"/>
                </a:cubicBezTo>
                <a:cubicBezTo>
                  <a:pt x="663" y="289"/>
                  <a:pt x="703" y="294"/>
                  <a:pt x="712" y="277"/>
                </a:cubicBezTo>
                <a:cubicBezTo>
                  <a:pt x="705" y="306"/>
                  <a:pt x="676" y="293"/>
                  <a:pt x="668" y="281"/>
                </a:cubicBezTo>
                <a:cubicBezTo>
                  <a:pt x="662" y="271"/>
                  <a:pt x="661" y="257"/>
                  <a:pt x="658" y="244"/>
                </a:cubicBezTo>
                <a:cubicBezTo>
                  <a:pt x="654" y="223"/>
                  <a:pt x="656" y="200"/>
                  <a:pt x="652" y="179"/>
                </a:cubicBezTo>
                <a:cubicBezTo>
                  <a:pt x="647" y="150"/>
                  <a:pt x="637" y="122"/>
                  <a:pt x="620" y="98"/>
                </a:cubicBezTo>
                <a:cubicBezTo>
                  <a:pt x="609" y="82"/>
                  <a:pt x="594" y="70"/>
                  <a:pt x="580" y="57"/>
                </a:cubicBezTo>
                <a:cubicBezTo>
                  <a:pt x="588" y="64"/>
                  <a:pt x="612" y="103"/>
                  <a:pt x="612" y="103"/>
                </a:cubicBezTo>
                <a:close/>
                <a:moveTo>
                  <a:pt x="626" y="238"/>
                </a:moveTo>
                <a:cubicBezTo>
                  <a:pt x="627" y="237"/>
                  <a:pt x="627" y="236"/>
                  <a:pt x="626" y="235"/>
                </a:cubicBezTo>
                <a:cubicBezTo>
                  <a:pt x="626" y="234"/>
                  <a:pt x="628" y="234"/>
                  <a:pt x="628" y="234"/>
                </a:cubicBezTo>
                <a:cubicBezTo>
                  <a:pt x="628" y="233"/>
                  <a:pt x="627" y="237"/>
                  <a:pt x="627" y="239"/>
                </a:cubicBezTo>
                <a:cubicBezTo>
                  <a:pt x="627" y="239"/>
                  <a:pt x="626" y="239"/>
                  <a:pt x="626" y="238"/>
                </a:cubicBezTo>
                <a:close/>
                <a:moveTo>
                  <a:pt x="629" y="316"/>
                </a:moveTo>
                <a:cubicBezTo>
                  <a:pt x="628" y="314"/>
                  <a:pt x="627" y="313"/>
                  <a:pt x="627" y="311"/>
                </a:cubicBezTo>
                <a:cubicBezTo>
                  <a:pt x="626" y="310"/>
                  <a:pt x="625" y="310"/>
                  <a:pt x="626" y="309"/>
                </a:cubicBezTo>
                <a:cubicBezTo>
                  <a:pt x="626" y="309"/>
                  <a:pt x="626" y="309"/>
                  <a:pt x="626" y="309"/>
                </a:cubicBezTo>
                <a:cubicBezTo>
                  <a:pt x="626" y="308"/>
                  <a:pt x="625" y="306"/>
                  <a:pt x="625" y="305"/>
                </a:cubicBezTo>
                <a:cubicBezTo>
                  <a:pt x="625" y="304"/>
                  <a:pt x="625" y="304"/>
                  <a:pt x="625" y="304"/>
                </a:cubicBezTo>
                <a:cubicBezTo>
                  <a:pt x="628" y="308"/>
                  <a:pt x="629" y="316"/>
                  <a:pt x="629" y="316"/>
                </a:cubicBezTo>
                <a:close/>
                <a:moveTo>
                  <a:pt x="676" y="351"/>
                </a:moveTo>
                <a:cubicBezTo>
                  <a:pt x="676" y="351"/>
                  <a:pt x="676" y="352"/>
                  <a:pt x="675" y="352"/>
                </a:cubicBezTo>
                <a:cubicBezTo>
                  <a:pt x="675" y="352"/>
                  <a:pt x="674" y="352"/>
                  <a:pt x="673" y="352"/>
                </a:cubicBezTo>
                <a:cubicBezTo>
                  <a:pt x="673" y="352"/>
                  <a:pt x="672" y="352"/>
                  <a:pt x="671" y="352"/>
                </a:cubicBezTo>
                <a:cubicBezTo>
                  <a:pt x="671" y="352"/>
                  <a:pt x="671" y="352"/>
                  <a:pt x="671" y="352"/>
                </a:cubicBezTo>
                <a:cubicBezTo>
                  <a:pt x="671" y="351"/>
                  <a:pt x="677" y="351"/>
                  <a:pt x="676" y="351"/>
                </a:cubicBezTo>
                <a:close/>
                <a:moveTo>
                  <a:pt x="667" y="353"/>
                </a:moveTo>
                <a:cubicBezTo>
                  <a:pt x="667" y="353"/>
                  <a:pt x="667" y="353"/>
                  <a:pt x="667" y="353"/>
                </a:cubicBezTo>
                <a:cubicBezTo>
                  <a:pt x="667" y="353"/>
                  <a:pt x="663" y="353"/>
                  <a:pt x="662" y="352"/>
                </a:cubicBezTo>
                <a:cubicBezTo>
                  <a:pt x="661" y="352"/>
                  <a:pt x="661" y="352"/>
                  <a:pt x="660" y="352"/>
                </a:cubicBezTo>
                <a:cubicBezTo>
                  <a:pt x="660" y="352"/>
                  <a:pt x="660" y="351"/>
                  <a:pt x="660" y="351"/>
                </a:cubicBezTo>
                <a:cubicBezTo>
                  <a:pt x="659" y="351"/>
                  <a:pt x="658" y="351"/>
                  <a:pt x="657" y="351"/>
                </a:cubicBezTo>
                <a:cubicBezTo>
                  <a:pt x="656" y="350"/>
                  <a:pt x="655" y="350"/>
                  <a:pt x="655" y="349"/>
                </a:cubicBezTo>
                <a:cubicBezTo>
                  <a:pt x="654" y="349"/>
                  <a:pt x="654" y="349"/>
                  <a:pt x="654" y="348"/>
                </a:cubicBezTo>
                <a:cubicBezTo>
                  <a:pt x="656" y="347"/>
                  <a:pt x="662" y="352"/>
                  <a:pt x="667" y="353"/>
                </a:cubicBezTo>
                <a:close/>
                <a:moveTo>
                  <a:pt x="653" y="348"/>
                </a:moveTo>
                <a:cubicBezTo>
                  <a:pt x="653" y="348"/>
                  <a:pt x="653" y="347"/>
                  <a:pt x="652" y="348"/>
                </a:cubicBezTo>
                <a:cubicBezTo>
                  <a:pt x="651" y="347"/>
                  <a:pt x="650" y="346"/>
                  <a:pt x="649" y="346"/>
                </a:cubicBezTo>
                <a:cubicBezTo>
                  <a:pt x="649" y="345"/>
                  <a:pt x="648" y="345"/>
                  <a:pt x="648" y="344"/>
                </a:cubicBezTo>
                <a:cubicBezTo>
                  <a:pt x="649" y="343"/>
                  <a:pt x="651" y="347"/>
                  <a:pt x="653" y="348"/>
                </a:cubicBezTo>
                <a:close/>
                <a:moveTo>
                  <a:pt x="635" y="330"/>
                </a:moveTo>
                <a:cubicBezTo>
                  <a:pt x="635" y="330"/>
                  <a:pt x="635" y="329"/>
                  <a:pt x="635" y="328"/>
                </a:cubicBezTo>
                <a:cubicBezTo>
                  <a:pt x="634" y="328"/>
                  <a:pt x="634" y="328"/>
                  <a:pt x="633" y="327"/>
                </a:cubicBezTo>
                <a:cubicBezTo>
                  <a:pt x="632" y="327"/>
                  <a:pt x="632" y="324"/>
                  <a:pt x="632" y="324"/>
                </a:cubicBezTo>
                <a:cubicBezTo>
                  <a:pt x="635" y="325"/>
                  <a:pt x="635" y="329"/>
                  <a:pt x="636" y="331"/>
                </a:cubicBezTo>
                <a:cubicBezTo>
                  <a:pt x="636" y="330"/>
                  <a:pt x="635" y="330"/>
                  <a:pt x="635" y="330"/>
                </a:cubicBezTo>
                <a:close/>
                <a:moveTo>
                  <a:pt x="621" y="268"/>
                </a:moveTo>
                <a:cubicBezTo>
                  <a:pt x="621" y="270"/>
                  <a:pt x="621" y="270"/>
                  <a:pt x="622" y="270"/>
                </a:cubicBezTo>
                <a:cubicBezTo>
                  <a:pt x="622" y="269"/>
                  <a:pt x="622" y="267"/>
                  <a:pt x="621" y="268"/>
                </a:cubicBezTo>
                <a:close/>
                <a:moveTo>
                  <a:pt x="622" y="273"/>
                </a:moveTo>
                <a:cubicBezTo>
                  <a:pt x="623" y="270"/>
                  <a:pt x="620" y="271"/>
                  <a:pt x="622" y="273"/>
                </a:cubicBezTo>
                <a:close/>
                <a:moveTo>
                  <a:pt x="597" y="456"/>
                </a:moveTo>
                <a:cubicBezTo>
                  <a:pt x="597" y="456"/>
                  <a:pt x="597" y="455"/>
                  <a:pt x="597" y="455"/>
                </a:cubicBezTo>
                <a:cubicBezTo>
                  <a:pt x="596" y="456"/>
                  <a:pt x="596" y="456"/>
                  <a:pt x="596" y="456"/>
                </a:cubicBezTo>
                <a:cubicBezTo>
                  <a:pt x="596" y="457"/>
                  <a:pt x="596" y="457"/>
                  <a:pt x="596" y="458"/>
                </a:cubicBezTo>
                <a:cubicBezTo>
                  <a:pt x="596" y="458"/>
                  <a:pt x="596" y="459"/>
                  <a:pt x="596" y="459"/>
                </a:cubicBezTo>
                <a:cubicBezTo>
                  <a:pt x="596" y="460"/>
                  <a:pt x="596" y="460"/>
                  <a:pt x="596" y="460"/>
                </a:cubicBezTo>
                <a:cubicBezTo>
                  <a:pt x="596" y="461"/>
                  <a:pt x="596" y="462"/>
                  <a:pt x="596" y="463"/>
                </a:cubicBezTo>
                <a:cubicBezTo>
                  <a:pt x="596" y="464"/>
                  <a:pt x="597" y="466"/>
                  <a:pt x="596" y="467"/>
                </a:cubicBezTo>
                <a:cubicBezTo>
                  <a:pt x="597" y="468"/>
                  <a:pt x="597" y="469"/>
                  <a:pt x="598" y="470"/>
                </a:cubicBezTo>
                <a:cubicBezTo>
                  <a:pt x="598" y="471"/>
                  <a:pt x="598" y="472"/>
                  <a:pt x="599" y="473"/>
                </a:cubicBezTo>
                <a:cubicBezTo>
                  <a:pt x="600" y="472"/>
                  <a:pt x="598" y="471"/>
                  <a:pt x="599" y="470"/>
                </a:cubicBezTo>
                <a:cubicBezTo>
                  <a:pt x="599" y="469"/>
                  <a:pt x="598" y="468"/>
                  <a:pt x="599" y="468"/>
                </a:cubicBezTo>
                <a:cubicBezTo>
                  <a:pt x="599" y="467"/>
                  <a:pt x="599" y="466"/>
                  <a:pt x="599" y="465"/>
                </a:cubicBezTo>
                <a:cubicBezTo>
                  <a:pt x="598" y="465"/>
                  <a:pt x="597" y="464"/>
                  <a:pt x="597" y="463"/>
                </a:cubicBezTo>
                <a:cubicBezTo>
                  <a:pt x="598" y="462"/>
                  <a:pt x="598" y="462"/>
                  <a:pt x="599" y="460"/>
                </a:cubicBezTo>
                <a:cubicBezTo>
                  <a:pt x="598" y="459"/>
                  <a:pt x="598" y="460"/>
                  <a:pt x="597" y="460"/>
                </a:cubicBezTo>
                <a:cubicBezTo>
                  <a:pt x="597" y="459"/>
                  <a:pt x="597" y="458"/>
                  <a:pt x="597" y="458"/>
                </a:cubicBezTo>
                <a:cubicBezTo>
                  <a:pt x="597" y="457"/>
                  <a:pt x="596" y="457"/>
                  <a:pt x="596" y="456"/>
                </a:cubicBezTo>
                <a:cubicBezTo>
                  <a:pt x="596" y="456"/>
                  <a:pt x="597" y="456"/>
                  <a:pt x="597" y="456"/>
                </a:cubicBezTo>
                <a:close/>
                <a:moveTo>
                  <a:pt x="785" y="422"/>
                </a:moveTo>
                <a:cubicBezTo>
                  <a:pt x="785" y="421"/>
                  <a:pt x="785" y="420"/>
                  <a:pt x="786" y="419"/>
                </a:cubicBezTo>
                <a:cubicBezTo>
                  <a:pt x="784" y="418"/>
                  <a:pt x="785" y="416"/>
                  <a:pt x="785" y="415"/>
                </a:cubicBezTo>
                <a:cubicBezTo>
                  <a:pt x="785" y="413"/>
                  <a:pt x="785" y="412"/>
                  <a:pt x="785" y="410"/>
                </a:cubicBezTo>
                <a:cubicBezTo>
                  <a:pt x="785" y="410"/>
                  <a:pt x="785" y="410"/>
                  <a:pt x="785" y="410"/>
                </a:cubicBezTo>
                <a:cubicBezTo>
                  <a:pt x="785" y="409"/>
                  <a:pt x="785" y="409"/>
                  <a:pt x="785" y="409"/>
                </a:cubicBezTo>
                <a:cubicBezTo>
                  <a:pt x="785" y="408"/>
                  <a:pt x="785" y="408"/>
                  <a:pt x="785" y="408"/>
                </a:cubicBezTo>
                <a:cubicBezTo>
                  <a:pt x="785" y="408"/>
                  <a:pt x="785" y="407"/>
                  <a:pt x="785" y="407"/>
                </a:cubicBezTo>
                <a:cubicBezTo>
                  <a:pt x="785" y="407"/>
                  <a:pt x="785" y="406"/>
                  <a:pt x="785" y="406"/>
                </a:cubicBezTo>
                <a:cubicBezTo>
                  <a:pt x="785" y="406"/>
                  <a:pt x="785" y="406"/>
                  <a:pt x="785" y="406"/>
                </a:cubicBezTo>
                <a:cubicBezTo>
                  <a:pt x="785" y="405"/>
                  <a:pt x="785" y="404"/>
                  <a:pt x="785" y="403"/>
                </a:cubicBezTo>
                <a:cubicBezTo>
                  <a:pt x="785" y="403"/>
                  <a:pt x="785" y="402"/>
                  <a:pt x="785" y="401"/>
                </a:cubicBezTo>
                <a:cubicBezTo>
                  <a:pt x="785" y="400"/>
                  <a:pt x="785" y="399"/>
                  <a:pt x="785" y="399"/>
                </a:cubicBezTo>
                <a:cubicBezTo>
                  <a:pt x="785" y="398"/>
                  <a:pt x="785" y="397"/>
                  <a:pt x="785" y="396"/>
                </a:cubicBezTo>
                <a:cubicBezTo>
                  <a:pt x="785" y="396"/>
                  <a:pt x="785" y="396"/>
                  <a:pt x="785" y="396"/>
                </a:cubicBezTo>
                <a:cubicBezTo>
                  <a:pt x="785" y="395"/>
                  <a:pt x="785" y="395"/>
                  <a:pt x="785" y="395"/>
                </a:cubicBezTo>
                <a:cubicBezTo>
                  <a:pt x="785" y="395"/>
                  <a:pt x="785" y="394"/>
                  <a:pt x="785" y="394"/>
                </a:cubicBezTo>
                <a:cubicBezTo>
                  <a:pt x="785" y="394"/>
                  <a:pt x="785" y="393"/>
                  <a:pt x="785" y="393"/>
                </a:cubicBezTo>
                <a:cubicBezTo>
                  <a:pt x="784" y="392"/>
                  <a:pt x="785" y="390"/>
                  <a:pt x="785" y="389"/>
                </a:cubicBezTo>
                <a:cubicBezTo>
                  <a:pt x="784" y="389"/>
                  <a:pt x="785" y="388"/>
                  <a:pt x="785" y="388"/>
                </a:cubicBezTo>
                <a:cubicBezTo>
                  <a:pt x="784" y="387"/>
                  <a:pt x="784" y="386"/>
                  <a:pt x="785" y="385"/>
                </a:cubicBezTo>
                <a:cubicBezTo>
                  <a:pt x="784" y="383"/>
                  <a:pt x="786" y="379"/>
                  <a:pt x="783" y="376"/>
                </a:cubicBezTo>
                <a:cubicBezTo>
                  <a:pt x="783" y="377"/>
                  <a:pt x="784" y="378"/>
                  <a:pt x="783" y="378"/>
                </a:cubicBezTo>
                <a:cubicBezTo>
                  <a:pt x="782" y="376"/>
                  <a:pt x="784" y="377"/>
                  <a:pt x="784" y="375"/>
                </a:cubicBezTo>
                <a:cubicBezTo>
                  <a:pt x="784" y="374"/>
                  <a:pt x="784" y="373"/>
                  <a:pt x="783" y="372"/>
                </a:cubicBezTo>
                <a:cubicBezTo>
                  <a:pt x="784" y="371"/>
                  <a:pt x="783" y="370"/>
                  <a:pt x="783" y="369"/>
                </a:cubicBezTo>
                <a:cubicBezTo>
                  <a:pt x="783" y="368"/>
                  <a:pt x="783" y="368"/>
                  <a:pt x="783" y="367"/>
                </a:cubicBezTo>
                <a:cubicBezTo>
                  <a:pt x="783" y="367"/>
                  <a:pt x="783" y="367"/>
                  <a:pt x="783" y="366"/>
                </a:cubicBezTo>
                <a:cubicBezTo>
                  <a:pt x="783" y="366"/>
                  <a:pt x="783" y="366"/>
                  <a:pt x="783" y="365"/>
                </a:cubicBezTo>
                <a:cubicBezTo>
                  <a:pt x="783" y="365"/>
                  <a:pt x="783" y="364"/>
                  <a:pt x="783" y="364"/>
                </a:cubicBezTo>
                <a:cubicBezTo>
                  <a:pt x="783" y="363"/>
                  <a:pt x="783" y="363"/>
                  <a:pt x="783" y="362"/>
                </a:cubicBezTo>
                <a:cubicBezTo>
                  <a:pt x="783" y="362"/>
                  <a:pt x="783" y="362"/>
                  <a:pt x="782" y="362"/>
                </a:cubicBezTo>
                <a:cubicBezTo>
                  <a:pt x="782" y="361"/>
                  <a:pt x="783" y="359"/>
                  <a:pt x="783" y="358"/>
                </a:cubicBezTo>
                <a:cubicBezTo>
                  <a:pt x="782" y="356"/>
                  <a:pt x="782" y="356"/>
                  <a:pt x="782" y="357"/>
                </a:cubicBezTo>
                <a:cubicBezTo>
                  <a:pt x="781" y="358"/>
                  <a:pt x="782" y="359"/>
                  <a:pt x="781" y="360"/>
                </a:cubicBezTo>
                <a:cubicBezTo>
                  <a:pt x="781" y="359"/>
                  <a:pt x="780" y="359"/>
                  <a:pt x="781" y="359"/>
                </a:cubicBezTo>
                <a:cubicBezTo>
                  <a:pt x="781" y="359"/>
                  <a:pt x="780" y="356"/>
                  <a:pt x="780" y="355"/>
                </a:cubicBezTo>
                <a:cubicBezTo>
                  <a:pt x="780" y="355"/>
                  <a:pt x="780" y="354"/>
                  <a:pt x="780" y="354"/>
                </a:cubicBezTo>
                <a:cubicBezTo>
                  <a:pt x="781" y="354"/>
                  <a:pt x="780" y="352"/>
                  <a:pt x="779" y="352"/>
                </a:cubicBezTo>
                <a:cubicBezTo>
                  <a:pt x="779" y="353"/>
                  <a:pt x="780" y="354"/>
                  <a:pt x="778" y="354"/>
                </a:cubicBezTo>
                <a:cubicBezTo>
                  <a:pt x="779" y="354"/>
                  <a:pt x="779" y="353"/>
                  <a:pt x="779" y="353"/>
                </a:cubicBezTo>
                <a:cubicBezTo>
                  <a:pt x="778" y="352"/>
                  <a:pt x="779" y="352"/>
                  <a:pt x="779" y="351"/>
                </a:cubicBezTo>
                <a:cubicBezTo>
                  <a:pt x="779" y="351"/>
                  <a:pt x="778" y="350"/>
                  <a:pt x="779" y="350"/>
                </a:cubicBezTo>
                <a:cubicBezTo>
                  <a:pt x="779" y="349"/>
                  <a:pt x="779" y="348"/>
                  <a:pt x="779" y="347"/>
                </a:cubicBezTo>
                <a:cubicBezTo>
                  <a:pt x="778" y="346"/>
                  <a:pt x="778" y="346"/>
                  <a:pt x="778" y="345"/>
                </a:cubicBezTo>
                <a:cubicBezTo>
                  <a:pt x="778" y="345"/>
                  <a:pt x="778" y="345"/>
                  <a:pt x="778" y="345"/>
                </a:cubicBezTo>
                <a:cubicBezTo>
                  <a:pt x="778" y="345"/>
                  <a:pt x="778" y="344"/>
                  <a:pt x="778" y="343"/>
                </a:cubicBezTo>
                <a:cubicBezTo>
                  <a:pt x="778" y="343"/>
                  <a:pt x="777" y="342"/>
                  <a:pt x="777" y="342"/>
                </a:cubicBezTo>
                <a:cubicBezTo>
                  <a:pt x="777" y="342"/>
                  <a:pt x="777" y="341"/>
                  <a:pt x="777" y="341"/>
                </a:cubicBezTo>
                <a:cubicBezTo>
                  <a:pt x="777" y="341"/>
                  <a:pt x="777" y="340"/>
                  <a:pt x="777" y="340"/>
                </a:cubicBezTo>
                <a:cubicBezTo>
                  <a:pt x="777" y="340"/>
                  <a:pt x="777" y="339"/>
                  <a:pt x="776" y="339"/>
                </a:cubicBezTo>
                <a:cubicBezTo>
                  <a:pt x="775" y="338"/>
                  <a:pt x="776" y="337"/>
                  <a:pt x="774" y="337"/>
                </a:cubicBezTo>
                <a:cubicBezTo>
                  <a:pt x="774" y="336"/>
                  <a:pt x="773" y="335"/>
                  <a:pt x="773" y="333"/>
                </a:cubicBezTo>
                <a:cubicBezTo>
                  <a:pt x="773" y="333"/>
                  <a:pt x="774" y="332"/>
                  <a:pt x="774" y="332"/>
                </a:cubicBezTo>
                <a:cubicBezTo>
                  <a:pt x="774" y="331"/>
                  <a:pt x="773" y="331"/>
                  <a:pt x="774" y="330"/>
                </a:cubicBezTo>
                <a:cubicBezTo>
                  <a:pt x="774" y="331"/>
                  <a:pt x="774" y="332"/>
                  <a:pt x="775" y="332"/>
                </a:cubicBezTo>
                <a:cubicBezTo>
                  <a:pt x="775" y="331"/>
                  <a:pt x="774" y="331"/>
                  <a:pt x="774" y="330"/>
                </a:cubicBezTo>
                <a:cubicBezTo>
                  <a:pt x="774" y="330"/>
                  <a:pt x="774" y="329"/>
                  <a:pt x="774" y="328"/>
                </a:cubicBezTo>
                <a:cubicBezTo>
                  <a:pt x="774" y="328"/>
                  <a:pt x="774" y="328"/>
                  <a:pt x="774" y="328"/>
                </a:cubicBezTo>
                <a:cubicBezTo>
                  <a:pt x="774" y="327"/>
                  <a:pt x="774" y="327"/>
                  <a:pt x="774" y="327"/>
                </a:cubicBezTo>
                <a:cubicBezTo>
                  <a:pt x="774" y="326"/>
                  <a:pt x="774" y="326"/>
                  <a:pt x="773" y="326"/>
                </a:cubicBezTo>
                <a:cubicBezTo>
                  <a:pt x="773" y="326"/>
                  <a:pt x="774" y="325"/>
                  <a:pt x="773" y="325"/>
                </a:cubicBezTo>
                <a:cubicBezTo>
                  <a:pt x="773" y="326"/>
                  <a:pt x="774" y="327"/>
                  <a:pt x="772" y="327"/>
                </a:cubicBezTo>
                <a:cubicBezTo>
                  <a:pt x="771" y="327"/>
                  <a:pt x="771" y="327"/>
                  <a:pt x="771" y="326"/>
                </a:cubicBezTo>
                <a:cubicBezTo>
                  <a:pt x="772" y="326"/>
                  <a:pt x="771" y="327"/>
                  <a:pt x="772" y="327"/>
                </a:cubicBezTo>
                <a:cubicBezTo>
                  <a:pt x="772" y="327"/>
                  <a:pt x="771" y="327"/>
                  <a:pt x="772" y="326"/>
                </a:cubicBezTo>
                <a:cubicBezTo>
                  <a:pt x="772" y="325"/>
                  <a:pt x="772" y="324"/>
                  <a:pt x="771" y="323"/>
                </a:cubicBezTo>
                <a:cubicBezTo>
                  <a:pt x="771" y="324"/>
                  <a:pt x="771" y="323"/>
                  <a:pt x="771" y="323"/>
                </a:cubicBezTo>
                <a:cubicBezTo>
                  <a:pt x="771" y="322"/>
                  <a:pt x="770" y="321"/>
                  <a:pt x="771" y="321"/>
                </a:cubicBezTo>
                <a:cubicBezTo>
                  <a:pt x="770" y="320"/>
                  <a:pt x="770" y="319"/>
                  <a:pt x="770" y="319"/>
                </a:cubicBezTo>
                <a:cubicBezTo>
                  <a:pt x="769" y="320"/>
                  <a:pt x="769" y="318"/>
                  <a:pt x="768" y="317"/>
                </a:cubicBezTo>
                <a:cubicBezTo>
                  <a:pt x="769" y="317"/>
                  <a:pt x="769" y="316"/>
                  <a:pt x="769" y="316"/>
                </a:cubicBezTo>
                <a:cubicBezTo>
                  <a:pt x="764" y="312"/>
                  <a:pt x="767" y="318"/>
                  <a:pt x="767" y="318"/>
                </a:cubicBezTo>
                <a:cubicBezTo>
                  <a:pt x="767" y="319"/>
                  <a:pt x="768" y="320"/>
                  <a:pt x="767" y="321"/>
                </a:cubicBezTo>
                <a:cubicBezTo>
                  <a:pt x="768" y="323"/>
                  <a:pt x="769" y="326"/>
                  <a:pt x="769" y="329"/>
                </a:cubicBezTo>
                <a:cubicBezTo>
                  <a:pt x="770" y="330"/>
                  <a:pt x="770" y="331"/>
                  <a:pt x="770" y="332"/>
                </a:cubicBezTo>
                <a:cubicBezTo>
                  <a:pt x="771" y="334"/>
                  <a:pt x="772" y="336"/>
                  <a:pt x="771" y="337"/>
                </a:cubicBezTo>
                <a:cubicBezTo>
                  <a:pt x="772" y="338"/>
                  <a:pt x="772" y="339"/>
                  <a:pt x="772" y="340"/>
                </a:cubicBezTo>
                <a:cubicBezTo>
                  <a:pt x="772" y="340"/>
                  <a:pt x="773" y="341"/>
                  <a:pt x="773" y="342"/>
                </a:cubicBezTo>
                <a:cubicBezTo>
                  <a:pt x="773" y="342"/>
                  <a:pt x="773" y="342"/>
                  <a:pt x="773" y="342"/>
                </a:cubicBezTo>
                <a:cubicBezTo>
                  <a:pt x="773" y="343"/>
                  <a:pt x="773" y="343"/>
                  <a:pt x="773" y="343"/>
                </a:cubicBezTo>
                <a:cubicBezTo>
                  <a:pt x="773" y="343"/>
                  <a:pt x="773" y="344"/>
                  <a:pt x="773" y="344"/>
                </a:cubicBezTo>
                <a:cubicBezTo>
                  <a:pt x="774" y="344"/>
                  <a:pt x="773" y="344"/>
                  <a:pt x="773" y="344"/>
                </a:cubicBezTo>
                <a:cubicBezTo>
                  <a:pt x="774" y="345"/>
                  <a:pt x="774" y="346"/>
                  <a:pt x="774" y="346"/>
                </a:cubicBezTo>
                <a:cubicBezTo>
                  <a:pt x="773" y="347"/>
                  <a:pt x="774" y="347"/>
                  <a:pt x="774" y="348"/>
                </a:cubicBezTo>
                <a:cubicBezTo>
                  <a:pt x="774" y="348"/>
                  <a:pt x="774" y="349"/>
                  <a:pt x="774" y="349"/>
                </a:cubicBezTo>
                <a:cubicBezTo>
                  <a:pt x="774" y="350"/>
                  <a:pt x="774" y="349"/>
                  <a:pt x="774" y="350"/>
                </a:cubicBezTo>
                <a:cubicBezTo>
                  <a:pt x="775" y="351"/>
                  <a:pt x="774" y="351"/>
                  <a:pt x="774" y="352"/>
                </a:cubicBezTo>
                <a:cubicBezTo>
                  <a:pt x="775" y="353"/>
                  <a:pt x="775" y="353"/>
                  <a:pt x="775" y="354"/>
                </a:cubicBezTo>
                <a:cubicBezTo>
                  <a:pt x="775" y="354"/>
                  <a:pt x="775" y="355"/>
                  <a:pt x="775" y="355"/>
                </a:cubicBezTo>
                <a:cubicBezTo>
                  <a:pt x="775" y="356"/>
                  <a:pt x="775" y="356"/>
                  <a:pt x="775" y="357"/>
                </a:cubicBezTo>
                <a:cubicBezTo>
                  <a:pt x="776" y="357"/>
                  <a:pt x="776" y="358"/>
                  <a:pt x="776" y="358"/>
                </a:cubicBezTo>
                <a:cubicBezTo>
                  <a:pt x="776" y="359"/>
                  <a:pt x="776" y="360"/>
                  <a:pt x="776" y="360"/>
                </a:cubicBezTo>
                <a:cubicBezTo>
                  <a:pt x="775" y="361"/>
                  <a:pt x="776" y="362"/>
                  <a:pt x="775" y="363"/>
                </a:cubicBezTo>
                <a:cubicBezTo>
                  <a:pt x="776" y="363"/>
                  <a:pt x="776" y="364"/>
                  <a:pt x="776" y="365"/>
                </a:cubicBezTo>
                <a:cubicBezTo>
                  <a:pt x="776" y="365"/>
                  <a:pt x="776" y="365"/>
                  <a:pt x="776" y="366"/>
                </a:cubicBezTo>
                <a:cubicBezTo>
                  <a:pt x="776" y="367"/>
                  <a:pt x="776" y="368"/>
                  <a:pt x="776" y="369"/>
                </a:cubicBezTo>
                <a:cubicBezTo>
                  <a:pt x="776" y="369"/>
                  <a:pt x="777" y="369"/>
                  <a:pt x="777" y="369"/>
                </a:cubicBezTo>
                <a:cubicBezTo>
                  <a:pt x="777" y="369"/>
                  <a:pt x="776" y="370"/>
                  <a:pt x="776" y="370"/>
                </a:cubicBezTo>
                <a:cubicBezTo>
                  <a:pt x="776" y="370"/>
                  <a:pt x="777" y="370"/>
                  <a:pt x="777" y="371"/>
                </a:cubicBezTo>
                <a:cubicBezTo>
                  <a:pt x="777" y="371"/>
                  <a:pt x="777" y="371"/>
                  <a:pt x="777" y="371"/>
                </a:cubicBezTo>
                <a:cubicBezTo>
                  <a:pt x="777" y="372"/>
                  <a:pt x="777" y="372"/>
                  <a:pt x="777" y="372"/>
                </a:cubicBezTo>
                <a:cubicBezTo>
                  <a:pt x="778" y="374"/>
                  <a:pt x="777" y="375"/>
                  <a:pt x="776" y="377"/>
                </a:cubicBezTo>
                <a:cubicBezTo>
                  <a:pt x="777" y="379"/>
                  <a:pt x="778" y="379"/>
                  <a:pt x="777" y="382"/>
                </a:cubicBezTo>
                <a:cubicBezTo>
                  <a:pt x="777" y="381"/>
                  <a:pt x="777" y="380"/>
                  <a:pt x="776" y="381"/>
                </a:cubicBezTo>
                <a:cubicBezTo>
                  <a:pt x="775" y="382"/>
                  <a:pt x="776" y="384"/>
                  <a:pt x="776" y="385"/>
                </a:cubicBezTo>
                <a:cubicBezTo>
                  <a:pt x="775" y="387"/>
                  <a:pt x="774" y="389"/>
                  <a:pt x="776" y="389"/>
                </a:cubicBezTo>
                <a:cubicBezTo>
                  <a:pt x="778" y="389"/>
                  <a:pt x="777" y="386"/>
                  <a:pt x="777" y="385"/>
                </a:cubicBezTo>
                <a:cubicBezTo>
                  <a:pt x="778" y="386"/>
                  <a:pt x="777" y="387"/>
                  <a:pt x="777" y="388"/>
                </a:cubicBezTo>
                <a:cubicBezTo>
                  <a:pt x="777" y="388"/>
                  <a:pt x="777" y="389"/>
                  <a:pt x="778" y="389"/>
                </a:cubicBezTo>
                <a:cubicBezTo>
                  <a:pt x="778" y="390"/>
                  <a:pt x="777" y="390"/>
                  <a:pt x="777" y="391"/>
                </a:cubicBezTo>
                <a:cubicBezTo>
                  <a:pt x="777" y="392"/>
                  <a:pt x="778" y="392"/>
                  <a:pt x="777" y="393"/>
                </a:cubicBezTo>
                <a:cubicBezTo>
                  <a:pt x="776" y="392"/>
                  <a:pt x="777" y="392"/>
                  <a:pt x="776" y="392"/>
                </a:cubicBezTo>
                <a:cubicBezTo>
                  <a:pt x="775" y="393"/>
                  <a:pt x="775" y="395"/>
                  <a:pt x="775" y="396"/>
                </a:cubicBezTo>
                <a:cubicBezTo>
                  <a:pt x="776" y="395"/>
                  <a:pt x="776" y="397"/>
                  <a:pt x="776" y="397"/>
                </a:cubicBezTo>
                <a:cubicBezTo>
                  <a:pt x="775" y="399"/>
                  <a:pt x="777" y="398"/>
                  <a:pt x="776" y="401"/>
                </a:cubicBezTo>
                <a:cubicBezTo>
                  <a:pt x="777" y="403"/>
                  <a:pt x="776" y="405"/>
                  <a:pt x="776" y="406"/>
                </a:cubicBezTo>
                <a:cubicBezTo>
                  <a:pt x="776" y="407"/>
                  <a:pt x="776" y="408"/>
                  <a:pt x="776" y="409"/>
                </a:cubicBezTo>
                <a:cubicBezTo>
                  <a:pt x="776" y="409"/>
                  <a:pt x="776" y="409"/>
                  <a:pt x="776" y="410"/>
                </a:cubicBezTo>
                <a:cubicBezTo>
                  <a:pt x="776" y="411"/>
                  <a:pt x="776" y="412"/>
                  <a:pt x="775" y="413"/>
                </a:cubicBezTo>
                <a:cubicBezTo>
                  <a:pt x="775" y="414"/>
                  <a:pt x="775" y="415"/>
                  <a:pt x="775" y="416"/>
                </a:cubicBezTo>
                <a:cubicBezTo>
                  <a:pt x="775" y="416"/>
                  <a:pt x="775" y="416"/>
                  <a:pt x="775" y="417"/>
                </a:cubicBezTo>
                <a:cubicBezTo>
                  <a:pt x="775" y="417"/>
                  <a:pt x="775" y="418"/>
                  <a:pt x="775" y="418"/>
                </a:cubicBezTo>
                <a:cubicBezTo>
                  <a:pt x="775" y="419"/>
                  <a:pt x="775" y="419"/>
                  <a:pt x="774" y="420"/>
                </a:cubicBezTo>
                <a:cubicBezTo>
                  <a:pt x="774" y="421"/>
                  <a:pt x="775" y="421"/>
                  <a:pt x="775" y="421"/>
                </a:cubicBezTo>
                <a:cubicBezTo>
                  <a:pt x="775" y="422"/>
                  <a:pt x="774" y="422"/>
                  <a:pt x="774" y="422"/>
                </a:cubicBezTo>
                <a:cubicBezTo>
                  <a:pt x="774" y="423"/>
                  <a:pt x="775" y="423"/>
                  <a:pt x="775" y="423"/>
                </a:cubicBezTo>
                <a:cubicBezTo>
                  <a:pt x="775" y="425"/>
                  <a:pt x="774" y="426"/>
                  <a:pt x="773" y="428"/>
                </a:cubicBezTo>
                <a:cubicBezTo>
                  <a:pt x="773" y="429"/>
                  <a:pt x="773" y="430"/>
                  <a:pt x="773" y="431"/>
                </a:cubicBezTo>
                <a:cubicBezTo>
                  <a:pt x="771" y="433"/>
                  <a:pt x="772" y="436"/>
                  <a:pt x="772" y="439"/>
                </a:cubicBezTo>
                <a:cubicBezTo>
                  <a:pt x="771" y="440"/>
                  <a:pt x="771" y="441"/>
                  <a:pt x="770" y="442"/>
                </a:cubicBezTo>
                <a:cubicBezTo>
                  <a:pt x="770" y="442"/>
                  <a:pt x="771" y="443"/>
                  <a:pt x="770" y="443"/>
                </a:cubicBezTo>
                <a:cubicBezTo>
                  <a:pt x="770" y="446"/>
                  <a:pt x="769" y="448"/>
                  <a:pt x="768" y="450"/>
                </a:cubicBezTo>
                <a:cubicBezTo>
                  <a:pt x="768" y="451"/>
                  <a:pt x="768" y="451"/>
                  <a:pt x="768" y="451"/>
                </a:cubicBezTo>
                <a:cubicBezTo>
                  <a:pt x="767" y="454"/>
                  <a:pt x="766" y="457"/>
                  <a:pt x="765" y="459"/>
                </a:cubicBezTo>
                <a:cubicBezTo>
                  <a:pt x="765" y="460"/>
                  <a:pt x="765" y="460"/>
                  <a:pt x="765" y="460"/>
                </a:cubicBezTo>
                <a:cubicBezTo>
                  <a:pt x="764" y="460"/>
                  <a:pt x="764" y="462"/>
                  <a:pt x="764" y="462"/>
                </a:cubicBezTo>
                <a:cubicBezTo>
                  <a:pt x="763" y="463"/>
                  <a:pt x="763" y="463"/>
                  <a:pt x="762" y="464"/>
                </a:cubicBezTo>
                <a:cubicBezTo>
                  <a:pt x="762" y="464"/>
                  <a:pt x="762" y="464"/>
                  <a:pt x="762" y="465"/>
                </a:cubicBezTo>
                <a:cubicBezTo>
                  <a:pt x="762" y="465"/>
                  <a:pt x="762" y="465"/>
                  <a:pt x="762" y="466"/>
                </a:cubicBezTo>
                <a:cubicBezTo>
                  <a:pt x="761" y="467"/>
                  <a:pt x="761" y="469"/>
                  <a:pt x="760" y="470"/>
                </a:cubicBezTo>
                <a:cubicBezTo>
                  <a:pt x="762" y="470"/>
                  <a:pt x="762" y="468"/>
                  <a:pt x="763" y="469"/>
                </a:cubicBezTo>
                <a:cubicBezTo>
                  <a:pt x="764" y="468"/>
                  <a:pt x="764" y="467"/>
                  <a:pt x="765" y="467"/>
                </a:cubicBezTo>
                <a:cubicBezTo>
                  <a:pt x="765" y="467"/>
                  <a:pt x="765" y="469"/>
                  <a:pt x="765" y="470"/>
                </a:cubicBezTo>
                <a:cubicBezTo>
                  <a:pt x="765" y="470"/>
                  <a:pt x="764" y="470"/>
                  <a:pt x="764" y="470"/>
                </a:cubicBezTo>
                <a:cubicBezTo>
                  <a:pt x="763" y="472"/>
                  <a:pt x="763" y="472"/>
                  <a:pt x="762" y="472"/>
                </a:cubicBezTo>
                <a:cubicBezTo>
                  <a:pt x="761" y="472"/>
                  <a:pt x="763" y="470"/>
                  <a:pt x="762" y="470"/>
                </a:cubicBezTo>
                <a:cubicBezTo>
                  <a:pt x="761" y="471"/>
                  <a:pt x="760" y="472"/>
                  <a:pt x="760" y="473"/>
                </a:cubicBezTo>
                <a:cubicBezTo>
                  <a:pt x="760" y="473"/>
                  <a:pt x="760" y="474"/>
                  <a:pt x="760" y="474"/>
                </a:cubicBezTo>
                <a:cubicBezTo>
                  <a:pt x="760" y="475"/>
                  <a:pt x="762" y="475"/>
                  <a:pt x="761" y="476"/>
                </a:cubicBezTo>
                <a:cubicBezTo>
                  <a:pt x="761" y="477"/>
                  <a:pt x="760" y="478"/>
                  <a:pt x="759" y="480"/>
                </a:cubicBezTo>
                <a:cubicBezTo>
                  <a:pt x="759" y="480"/>
                  <a:pt x="759" y="481"/>
                  <a:pt x="758" y="482"/>
                </a:cubicBezTo>
                <a:cubicBezTo>
                  <a:pt x="758" y="482"/>
                  <a:pt x="757" y="483"/>
                  <a:pt x="757" y="484"/>
                </a:cubicBezTo>
                <a:cubicBezTo>
                  <a:pt x="756" y="484"/>
                  <a:pt x="756" y="484"/>
                  <a:pt x="756" y="484"/>
                </a:cubicBezTo>
                <a:cubicBezTo>
                  <a:pt x="755" y="485"/>
                  <a:pt x="756" y="485"/>
                  <a:pt x="755" y="486"/>
                </a:cubicBezTo>
                <a:cubicBezTo>
                  <a:pt x="755" y="486"/>
                  <a:pt x="755" y="487"/>
                  <a:pt x="755" y="487"/>
                </a:cubicBezTo>
                <a:cubicBezTo>
                  <a:pt x="754" y="486"/>
                  <a:pt x="755" y="485"/>
                  <a:pt x="754" y="485"/>
                </a:cubicBezTo>
                <a:cubicBezTo>
                  <a:pt x="756" y="485"/>
                  <a:pt x="755" y="483"/>
                  <a:pt x="756" y="482"/>
                </a:cubicBezTo>
                <a:cubicBezTo>
                  <a:pt x="756" y="482"/>
                  <a:pt x="757" y="482"/>
                  <a:pt x="757" y="481"/>
                </a:cubicBezTo>
                <a:cubicBezTo>
                  <a:pt x="758" y="481"/>
                  <a:pt x="757" y="480"/>
                  <a:pt x="758" y="479"/>
                </a:cubicBezTo>
                <a:cubicBezTo>
                  <a:pt x="758" y="479"/>
                  <a:pt x="758" y="479"/>
                  <a:pt x="758" y="479"/>
                </a:cubicBezTo>
                <a:cubicBezTo>
                  <a:pt x="758" y="479"/>
                  <a:pt x="758" y="478"/>
                  <a:pt x="759" y="478"/>
                </a:cubicBezTo>
                <a:cubicBezTo>
                  <a:pt x="760" y="476"/>
                  <a:pt x="761" y="475"/>
                  <a:pt x="759" y="474"/>
                </a:cubicBezTo>
                <a:cubicBezTo>
                  <a:pt x="757" y="475"/>
                  <a:pt x="758" y="477"/>
                  <a:pt x="757" y="479"/>
                </a:cubicBezTo>
                <a:cubicBezTo>
                  <a:pt x="756" y="479"/>
                  <a:pt x="756" y="481"/>
                  <a:pt x="755" y="480"/>
                </a:cubicBezTo>
                <a:cubicBezTo>
                  <a:pt x="755" y="482"/>
                  <a:pt x="754" y="482"/>
                  <a:pt x="753" y="484"/>
                </a:cubicBezTo>
                <a:cubicBezTo>
                  <a:pt x="752" y="484"/>
                  <a:pt x="752" y="486"/>
                  <a:pt x="751" y="485"/>
                </a:cubicBezTo>
                <a:cubicBezTo>
                  <a:pt x="750" y="488"/>
                  <a:pt x="748" y="488"/>
                  <a:pt x="747" y="491"/>
                </a:cubicBezTo>
                <a:cubicBezTo>
                  <a:pt x="747" y="491"/>
                  <a:pt x="747" y="491"/>
                  <a:pt x="746" y="491"/>
                </a:cubicBezTo>
                <a:cubicBezTo>
                  <a:pt x="746" y="493"/>
                  <a:pt x="744" y="493"/>
                  <a:pt x="744" y="494"/>
                </a:cubicBezTo>
                <a:cubicBezTo>
                  <a:pt x="743" y="494"/>
                  <a:pt x="743" y="494"/>
                  <a:pt x="743" y="494"/>
                </a:cubicBezTo>
                <a:cubicBezTo>
                  <a:pt x="742" y="495"/>
                  <a:pt x="741" y="495"/>
                  <a:pt x="741" y="496"/>
                </a:cubicBezTo>
                <a:cubicBezTo>
                  <a:pt x="741" y="496"/>
                  <a:pt x="740" y="496"/>
                  <a:pt x="740" y="497"/>
                </a:cubicBezTo>
                <a:cubicBezTo>
                  <a:pt x="739" y="497"/>
                  <a:pt x="739" y="497"/>
                  <a:pt x="739" y="497"/>
                </a:cubicBezTo>
                <a:cubicBezTo>
                  <a:pt x="739" y="497"/>
                  <a:pt x="739" y="497"/>
                  <a:pt x="738" y="498"/>
                </a:cubicBezTo>
                <a:cubicBezTo>
                  <a:pt x="738" y="498"/>
                  <a:pt x="738" y="498"/>
                  <a:pt x="738" y="498"/>
                </a:cubicBezTo>
                <a:cubicBezTo>
                  <a:pt x="737" y="498"/>
                  <a:pt x="737" y="499"/>
                  <a:pt x="737" y="499"/>
                </a:cubicBezTo>
                <a:cubicBezTo>
                  <a:pt x="736" y="499"/>
                  <a:pt x="736" y="499"/>
                  <a:pt x="736" y="499"/>
                </a:cubicBezTo>
                <a:cubicBezTo>
                  <a:pt x="736" y="499"/>
                  <a:pt x="736" y="500"/>
                  <a:pt x="735" y="500"/>
                </a:cubicBezTo>
                <a:cubicBezTo>
                  <a:pt x="735" y="500"/>
                  <a:pt x="735" y="500"/>
                  <a:pt x="734" y="500"/>
                </a:cubicBezTo>
                <a:cubicBezTo>
                  <a:pt x="734" y="500"/>
                  <a:pt x="734" y="501"/>
                  <a:pt x="734" y="501"/>
                </a:cubicBezTo>
                <a:cubicBezTo>
                  <a:pt x="734" y="501"/>
                  <a:pt x="733" y="501"/>
                  <a:pt x="733" y="501"/>
                </a:cubicBezTo>
                <a:cubicBezTo>
                  <a:pt x="733" y="501"/>
                  <a:pt x="732" y="502"/>
                  <a:pt x="732" y="502"/>
                </a:cubicBezTo>
                <a:cubicBezTo>
                  <a:pt x="732" y="502"/>
                  <a:pt x="732" y="502"/>
                  <a:pt x="732" y="502"/>
                </a:cubicBezTo>
                <a:cubicBezTo>
                  <a:pt x="732" y="502"/>
                  <a:pt x="732" y="503"/>
                  <a:pt x="732" y="503"/>
                </a:cubicBezTo>
                <a:cubicBezTo>
                  <a:pt x="731" y="503"/>
                  <a:pt x="730" y="503"/>
                  <a:pt x="730" y="503"/>
                </a:cubicBezTo>
                <a:cubicBezTo>
                  <a:pt x="729" y="503"/>
                  <a:pt x="729" y="504"/>
                  <a:pt x="729" y="504"/>
                </a:cubicBezTo>
                <a:cubicBezTo>
                  <a:pt x="729" y="504"/>
                  <a:pt x="728" y="504"/>
                  <a:pt x="728" y="504"/>
                </a:cubicBezTo>
                <a:cubicBezTo>
                  <a:pt x="728" y="504"/>
                  <a:pt x="728" y="505"/>
                  <a:pt x="727" y="505"/>
                </a:cubicBezTo>
                <a:cubicBezTo>
                  <a:pt x="727" y="506"/>
                  <a:pt x="725" y="506"/>
                  <a:pt x="725" y="506"/>
                </a:cubicBezTo>
                <a:cubicBezTo>
                  <a:pt x="725" y="507"/>
                  <a:pt x="724" y="506"/>
                  <a:pt x="724" y="507"/>
                </a:cubicBezTo>
                <a:cubicBezTo>
                  <a:pt x="721" y="508"/>
                  <a:pt x="717" y="510"/>
                  <a:pt x="714" y="511"/>
                </a:cubicBezTo>
                <a:cubicBezTo>
                  <a:pt x="713" y="511"/>
                  <a:pt x="711" y="512"/>
                  <a:pt x="710" y="512"/>
                </a:cubicBezTo>
                <a:cubicBezTo>
                  <a:pt x="710" y="512"/>
                  <a:pt x="710" y="512"/>
                  <a:pt x="710" y="512"/>
                </a:cubicBezTo>
                <a:cubicBezTo>
                  <a:pt x="709" y="512"/>
                  <a:pt x="709" y="512"/>
                  <a:pt x="709" y="512"/>
                </a:cubicBezTo>
                <a:cubicBezTo>
                  <a:pt x="708" y="512"/>
                  <a:pt x="708" y="512"/>
                  <a:pt x="708" y="512"/>
                </a:cubicBezTo>
                <a:cubicBezTo>
                  <a:pt x="707" y="513"/>
                  <a:pt x="707" y="513"/>
                  <a:pt x="707" y="513"/>
                </a:cubicBezTo>
                <a:cubicBezTo>
                  <a:pt x="706" y="513"/>
                  <a:pt x="704" y="513"/>
                  <a:pt x="703" y="513"/>
                </a:cubicBezTo>
                <a:cubicBezTo>
                  <a:pt x="703" y="514"/>
                  <a:pt x="703" y="514"/>
                  <a:pt x="703" y="514"/>
                </a:cubicBezTo>
                <a:cubicBezTo>
                  <a:pt x="703" y="514"/>
                  <a:pt x="702" y="514"/>
                  <a:pt x="702" y="514"/>
                </a:cubicBezTo>
                <a:cubicBezTo>
                  <a:pt x="702" y="514"/>
                  <a:pt x="701" y="514"/>
                  <a:pt x="701" y="514"/>
                </a:cubicBezTo>
                <a:cubicBezTo>
                  <a:pt x="701" y="514"/>
                  <a:pt x="700" y="514"/>
                  <a:pt x="699" y="514"/>
                </a:cubicBezTo>
                <a:cubicBezTo>
                  <a:pt x="697" y="514"/>
                  <a:pt x="694" y="514"/>
                  <a:pt x="692" y="514"/>
                </a:cubicBezTo>
                <a:cubicBezTo>
                  <a:pt x="692" y="514"/>
                  <a:pt x="692" y="514"/>
                  <a:pt x="691" y="514"/>
                </a:cubicBezTo>
                <a:cubicBezTo>
                  <a:pt x="691" y="514"/>
                  <a:pt x="690" y="515"/>
                  <a:pt x="690" y="515"/>
                </a:cubicBezTo>
                <a:cubicBezTo>
                  <a:pt x="690" y="515"/>
                  <a:pt x="689" y="515"/>
                  <a:pt x="689" y="515"/>
                </a:cubicBezTo>
                <a:cubicBezTo>
                  <a:pt x="689" y="515"/>
                  <a:pt x="689" y="515"/>
                  <a:pt x="689" y="515"/>
                </a:cubicBezTo>
                <a:cubicBezTo>
                  <a:pt x="688" y="515"/>
                  <a:pt x="687" y="515"/>
                  <a:pt x="686" y="515"/>
                </a:cubicBezTo>
                <a:cubicBezTo>
                  <a:pt x="685" y="515"/>
                  <a:pt x="685" y="515"/>
                  <a:pt x="685" y="515"/>
                </a:cubicBezTo>
                <a:cubicBezTo>
                  <a:pt x="684" y="515"/>
                  <a:pt x="684" y="515"/>
                  <a:pt x="684" y="515"/>
                </a:cubicBezTo>
                <a:cubicBezTo>
                  <a:pt x="684" y="515"/>
                  <a:pt x="683" y="515"/>
                  <a:pt x="682" y="515"/>
                </a:cubicBezTo>
                <a:cubicBezTo>
                  <a:pt x="682" y="515"/>
                  <a:pt x="682" y="515"/>
                  <a:pt x="682" y="515"/>
                </a:cubicBezTo>
                <a:cubicBezTo>
                  <a:pt x="681" y="515"/>
                  <a:pt x="681" y="515"/>
                  <a:pt x="680" y="515"/>
                </a:cubicBezTo>
                <a:cubicBezTo>
                  <a:pt x="680" y="515"/>
                  <a:pt x="678" y="515"/>
                  <a:pt x="678" y="515"/>
                </a:cubicBezTo>
                <a:cubicBezTo>
                  <a:pt x="677" y="516"/>
                  <a:pt x="677" y="516"/>
                  <a:pt x="676" y="516"/>
                </a:cubicBezTo>
                <a:cubicBezTo>
                  <a:pt x="675" y="516"/>
                  <a:pt x="673" y="515"/>
                  <a:pt x="672" y="515"/>
                </a:cubicBezTo>
                <a:cubicBezTo>
                  <a:pt x="670" y="515"/>
                  <a:pt x="669" y="515"/>
                  <a:pt x="668" y="514"/>
                </a:cubicBezTo>
                <a:cubicBezTo>
                  <a:pt x="668" y="514"/>
                  <a:pt x="667" y="514"/>
                  <a:pt x="667" y="513"/>
                </a:cubicBezTo>
                <a:cubicBezTo>
                  <a:pt x="666" y="513"/>
                  <a:pt x="665" y="513"/>
                  <a:pt x="664" y="512"/>
                </a:cubicBezTo>
                <a:cubicBezTo>
                  <a:pt x="664" y="512"/>
                  <a:pt x="663" y="512"/>
                  <a:pt x="663" y="512"/>
                </a:cubicBezTo>
                <a:cubicBezTo>
                  <a:pt x="662" y="512"/>
                  <a:pt x="662" y="511"/>
                  <a:pt x="661" y="511"/>
                </a:cubicBezTo>
                <a:cubicBezTo>
                  <a:pt x="660" y="510"/>
                  <a:pt x="658" y="510"/>
                  <a:pt x="659" y="508"/>
                </a:cubicBezTo>
                <a:cubicBezTo>
                  <a:pt x="660" y="508"/>
                  <a:pt x="661" y="509"/>
                  <a:pt x="662" y="509"/>
                </a:cubicBezTo>
                <a:cubicBezTo>
                  <a:pt x="662" y="509"/>
                  <a:pt x="663" y="509"/>
                  <a:pt x="663" y="510"/>
                </a:cubicBezTo>
                <a:cubicBezTo>
                  <a:pt x="663" y="510"/>
                  <a:pt x="662" y="511"/>
                  <a:pt x="664" y="511"/>
                </a:cubicBezTo>
                <a:cubicBezTo>
                  <a:pt x="665" y="512"/>
                  <a:pt x="665" y="511"/>
                  <a:pt x="666" y="511"/>
                </a:cubicBezTo>
                <a:cubicBezTo>
                  <a:pt x="666" y="512"/>
                  <a:pt x="667" y="511"/>
                  <a:pt x="667" y="512"/>
                </a:cubicBezTo>
                <a:cubicBezTo>
                  <a:pt x="669" y="512"/>
                  <a:pt x="668" y="513"/>
                  <a:pt x="669" y="513"/>
                </a:cubicBezTo>
                <a:cubicBezTo>
                  <a:pt x="670" y="513"/>
                  <a:pt x="671" y="513"/>
                  <a:pt x="672" y="514"/>
                </a:cubicBezTo>
                <a:cubicBezTo>
                  <a:pt x="672" y="514"/>
                  <a:pt x="672" y="513"/>
                  <a:pt x="673" y="514"/>
                </a:cubicBezTo>
                <a:cubicBezTo>
                  <a:pt x="674" y="514"/>
                  <a:pt x="674" y="514"/>
                  <a:pt x="675" y="514"/>
                </a:cubicBezTo>
                <a:cubicBezTo>
                  <a:pt x="675" y="514"/>
                  <a:pt x="675" y="514"/>
                  <a:pt x="676" y="514"/>
                </a:cubicBezTo>
                <a:cubicBezTo>
                  <a:pt x="676" y="514"/>
                  <a:pt x="677" y="513"/>
                  <a:pt x="677" y="513"/>
                </a:cubicBezTo>
                <a:cubicBezTo>
                  <a:pt x="679" y="514"/>
                  <a:pt x="679" y="513"/>
                  <a:pt x="681" y="514"/>
                </a:cubicBezTo>
                <a:cubicBezTo>
                  <a:pt x="682" y="513"/>
                  <a:pt x="685" y="514"/>
                  <a:pt x="687" y="514"/>
                </a:cubicBezTo>
                <a:cubicBezTo>
                  <a:pt x="687" y="514"/>
                  <a:pt x="689" y="514"/>
                  <a:pt x="689" y="514"/>
                </a:cubicBezTo>
                <a:cubicBezTo>
                  <a:pt x="687" y="513"/>
                  <a:pt x="685" y="513"/>
                  <a:pt x="683" y="512"/>
                </a:cubicBezTo>
                <a:cubicBezTo>
                  <a:pt x="683" y="512"/>
                  <a:pt x="682" y="512"/>
                  <a:pt x="682" y="512"/>
                </a:cubicBezTo>
                <a:cubicBezTo>
                  <a:pt x="680" y="511"/>
                  <a:pt x="679" y="512"/>
                  <a:pt x="677" y="511"/>
                </a:cubicBezTo>
                <a:cubicBezTo>
                  <a:pt x="677" y="511"/>
                  <a:pt x="676" y="510"/>
                  <a:pt x="675" y="510"/>
                </a:cubicBezTo>
                <a:cubicBezTo>
                  <a:pt x="674" y="509"/>
                  <a:pt x="674" y="509"/>
                  <a:pt x="674" y="509"/>
                </a:cubicBezTo>
                <a:cubicBezTo>
                  <a:pt x="673" y="509"/>
                  <a:pt x="673" y="509"/>
                  <a:pt x="672" y="509"/>
                </a:cubicBezTo>
                <a:cubicBezTo>
                  <a:pt x="672" y="509"/>
                  <a:pt x="672" y="509"/>
                  <a:pt x="672" y="509"/>
                </a:cubicBezTo>
                <a:cubicBezTo>
                  <a:pt x="671" y="508"/>
                  <a:pt x="669" y="507"/>
                  <a:pt x="669" y="507"/>
                </a:cubicBezTo>
                <a:cubicBezTo>
                  <a:pt x="668" y="506"/>
                  <a:pt x="667" y="506"/>
                  <a:pt x="667" y="506"/>
                </a:cubicBezTo>
                <a:cubicBezTo>
                  <a:pt x="664" y="506"/>
                  <a:pt x="666" y="504"/>
                  <a:pt x="664" y="504"/>
                </a:cubicBezTo>
                <a:cubicBezTo>
                  <a:pt x="663" y="504"/>
                  <a:pt x="663" y="503"/>
                  <a:pt x="662" y="502"/>
                </a:cubicBezTo>
                <a:cubicBezTo>
                  <a:pt x="662" y="503"/>
                  <a:pt x="661" y="502"/>
                  <a:pt x="660" y="502"/>
                </a:cubicBezTo>
                <a:cubicBezTo>
                  <a:pt x="659" y="501"/>
                  <a:pt x="658" y="500"/>
                  <a:pt x="657" y="499"/>
                </a:cubicBezTo>
                <a:cubicBezTo>
                  <a:pt x="656" y="498"/>
                  <a:pt x="656" y="498"/>
                  <a:pt x="656" y="498"/>
                </a:cubicBezTo>
                <a:cubicBezTo>
                  <a:pt x="655" y="498"/>
                  <a:pt x="655" y="498"/>
                  <a:pt x="654" y="498"/>
                </a:cubicBezTo>
                <a:cubicBezTo>
                  <a:pt x="654" y="497"/>
                  <a:pt x="653" y="497"/>
                  <a:pt x="653" y="497"/>
                </a:cubicBezTo>
                <a:cubicBezTo>
                  <a:pt x="653" y="495"/>
                  <a:pt x="652" y="495"/>
                  <a:pt x="652" y="494"/>
                </a:cubicBezTo>
                <a:cubicBezTo>
                  <a:pt x="652" y="494"/>
                  <a:pt x="650" y="494"/>
                  <a:pt x="650" y="493"/>
                </a:cubicBezTo>
                <a:cubicBezTo>
                  <a:pt x="649" y="493"/>
                  <a:pt x="649" y="494"/>
                  <a:pt x="648" y="494"/>
                </a:cubicBezTo>
                <a:cubicBezTo>
                  <a:pt x="648" y="493"/>
                  <a:pt x="647" y="493"/>
                  <a:pt x="647" y="492"/>
                </a:cubicBezTo>
                <a:cubicBezTo>
                  <a:pt x="647" y="492"/>
                  <a:pt x="646" y="491"/>
                  <a:pt x="646" y="491"/>
                </a:cubicBezTo>
                <a:cubicBezTo>
                  <a:pt x="646" y="491"/>
                  <a:pt x="646" y="491"/>
                  <a:pt x="646" y="491"/>
                </a:cubicBezTo>
                <a:cubicBezTo>
                  <a:pt x="646" y="491"/>
                  <a:pt x="646" y="491"/>
                  <a:pt x="646" y="490"/>
                </a:cubicBezTo>
                <a:cubicBezTo>
                  <a:pt x="645" y="490"/>
                  <a:pt x="644" y="489"/>
                  <a:pt x="645" y="488"/>
                </a:cubicBezTo>
                <a:cubicBezTo>
                  <a:pt x="645" y="489"/>
                  <a:pt x="646" y="489"/>
                  <a:pt x="646" y="489"/>
                </a:cubicBezTo>
                <a:cubicBezTo>
                  <a:pt x="647" y="490"/>
                  <a:pt x="646" y="490"/>
                  <a:pt x="647" y="490"/>
                </a:cubicBezTo>
                <a:cubicBezTo>
                  <a:pt x="647" y="491"/>
                  <a:pt x="648" y="491"/>
                  <a:pt x="649" y="491"/>
                </a:cubicBezTo>
                <a:cubicBezTo>
                  <a:pt x="649" y="492"/>
                  <a:pt x="650" y="492"/>
                  <a:pt x="650" y="492"/>
                </a:cubicBezTo>
                <a:cubicBezTo>
                  <a:pt x="650" y="490"/>
                  <a:pt x="648" y="489"/>
                  <a:pt x="648" y="488"/>
                </a:cubicBezTo>
                <a:cubicBezTo>
                  <a:pt x="646" y="487"/>
                  <a:pt x="646" y="486"/>
                  <a:pt x="645" y="486"/>
                </a:cubicBezTo>
                <a:cubicBezTo>
                  <a:pt x="645" y="485"/>
                  <a:pt x="644" y="484"/>
                  <a:pt x="644" y="483"/>
                </a:cubicBezTo>
                <a:cubicBezTo>
                  <a:pt x="644" y="482"/>
                  <a:pt x="642" y="481"/>
                  <a:pt x="642" y="480"/>
                </a:cubicBezTo>
                <a:cubicBezTo>
                  <a:pt x="642" y="480"/>
                  <a:pt x="642" y="480"/>
                  <a:pt x="642" y="479"/>
                </a:cubicBezTo>
                <a:cubicBezTo>
                  <a:pt x="642" y="479"/>
                  <a:pt x="642" y="479"/>
                  <a:pt x="642" y="478"/>
                </a:cubicBezTo>
                <a:cubicBezTo>
                  <a:pt x="641" y="478"/>
                  <a:pt x="642" y="477"/>
                  <a:pt x="641" y="477"/>
                </a:cubicBezTo>
                <a:cubicBezTo>
                  <a:pt x="641" y="477"/>
                  <a:pt x="640" y="477"/>
                  <a:pt x="640" y="476"/>
                </a:cubicBezTo>
                <a:cubicBezTo>
                  <a:pt x="640" y="475"/>
                  <a:pt x="640" y="474"/>
                  <a:pt x="640" y="474"/>
                </a:cubicBezTo>
                <a:cubicBezTo>
                  <a:pt x="640" y="473"/>
                  <a:pt x="640" y="473"/>
                  <a:pt x="639" y="473"/>
                </a:cubicBezTo>
                <a:cubicBezTo>
                  <a:pt x="639" y="473"/>
                  <a:pt x="639" y="472"/>
                  <a:pt x="639" y="472"/>
                </a:cubicBezTo>
                <a:cubicBezTo>
                  <a:pt x="640" y="472"/>
                  <a:pt x="639" y="472"/>
                  <a:pt x="639" y="471"/>
                </a:cubicBezTo>
                <a:cubicBezTo>
                  <a:pt x="639" y="471"/>
                  <a:pt x="639" y="470"/>
                  <a:pt x="639" y="469"/>
                </a:cubicBezTo>
                <a:cubicBezTo>
                  <a:pt x="638" y="467"/>
                  <a:pt x="638" y="464"/>
                  <a:pt x="639" y="462"/>
                </a:cubicBezTo>
                <a:cubicBezTo>
                  <a:pt x="640" y="453"/>
                  <a:pt x="645" y="445"/>
                  <a:pt x="652" y="439"/>
                </a:cubicBezTo>
                <a:cubicBezTo>
                  <a:pt x="657" y="434"/>
                  <a:pt x="665" y="431"/>
                  <a:pt x="672" y="431"/>
                </a:cubicBezTo>
                <a:cubicBezTo>
                  <a:pt x="676" y="431"/>
                  <a:pt x="679" y="431"/>
                  <a:pt x="683" y="432"/>
                </a:cubicBezTo>
                <a:cubicBezTo>
                  <a:pt x="686" y="434"/>
                  <a:pt x="691" y="436"/>
                  <a:pt x="693" y="439"/>
                </a:cubicBezTo>
                <a:cubicBezTo>
                  <a:pt x="695" y="441"/>
                  <a:pt x="696" y="442"/>
                  <a:pt x="697" y="445"/>
                </a:cubicBezTo>
                <a:cubicBezTo>
                  <a:pt x="697" y="445"/>
                  <a:pt x="697" y="446"/>
                  <a:pt x="695" y="445"/>
                </a:cubicBezTo>
                <a:cubicBezTo>
                  <a:pt x="693" y="442"/>
                  <a:pt x="681" y="435"/>
                  <a:pt x="671" y="445"/>
                </a:cubicBezTo>
                <a:cubicBezTo>
                  <a:pt x="661" y="456"/>
                  <a:pt x="664" y="492"/>
                  <a:pt x="700" y="496"/>
                </a:cubicBezTo>
                <a:cubicBezTo>
                  <a:pt x="735" y="500"/>
                  <a:pt x="748" y="461"/>
                  <a:pt x="749" y="449"/>
                </a:cubicBezTo>
                <a:cubicBezTo>
                  <a:pt x="750" y="437"/>
                  <a:pt x="748" y="400"/>
                  <a:pt x="718" y="399"/>
                </a:cubicBezTo>
                <a:cubicBezTo>
                  <a:pt x="718" y="399"/>
                  <a:pt x="719" y="378"/>
                  <a:pt x="695" y="366"/>
                </a:cubicBezTo>
                <a:cubicBezTo>
                  <a:pt x="695" y="366"/>
                  <a:pt x="679" y="359"/>
                  <a:pt x="658" y="363"/>
                </a:cubicBezTo>
                <a:cubicBezTo>
                  <a:pt x="639" y="367"/>
                  <a:pt x="629" y="382"/>
                  <a:pt x="637" y="393"/>
                </a:cubicBezTo>
                <a:cubicBezTo>
                  <a:pt x="633" y="389"/>
                  <a:pt x="623" y="392"/>
                  <a:pt x="620" y="394"/>
                </a:cubicBezTo>
                <a:cubicBezTo>
                  <a:pt x="601" y="403"/>
                  <a:pt x="596" y="430"/>
                  <a:pt x="597" y="449"/>
                </a:cubicBezTo>
                <a:cubicBezTo>
                  <a:pt x="597" y="449"/>
                  <a:pt x="597" y="453"/>
                  <a:pt x="597" y="453"/>
                </a:cubicBezTo>
                <a:cubicBezTo>
                  <a:pt x="597" y="455"/>
                  <a:pt x="596" y="458"/>
                  <a:pt x="599" y="459"/>
                </a:cubicBezTo>
                <a:cubicBezTo>
                  <a:pt x="600" y="460"/>
                  <a:pt x="600" y="457"/>
                  <a:pt x="601" y="458"/>
                </a:cubicBezTo>
                <a:cubicBezTo>
                  <a:pt x="600" y="460"/>
                  <a:pt x="600" y="460"/>
                  <a:pt x="599" y="461"/>
                </a:cubicBezTo>
                <a:cubicBezTo>
                  <a:pt x="599" y="462"/>
                  <a:pt x="599" y="462"/>
                  <a:pt x="599" y="463"/>
                </a:cubicBezTo>
                <a:cubicBezTo>
                  <a:pt x="599" y="464"/>
                  <a:pt x="600" y="465"/>
                  <a:pt x="599" y="466"/>
                </a:cubicBezTo>
                <a:cubicBezTo>
                  <a:pt x="600" y="467"/>
                  <a:pt x="601" y="467"/>
                  <a:pt x="601" y="467"/>
                </a:cubicBezTo>
                <a:cubicBezTo>
                  <a:pt x="600" y="468"/>
                  <a:pt x="600" y="469"/>
                  <a:pt x="600" y="470"/>
                </a:cubicBezTo>
                <a:cubicBezTo>
                  <a:pt x="601" y="470"/>
                  <a:pt x="600" y="471"/>
                  <a:pt x="600" y="472"/>
                </a:cubicBezTo>
                <a:cubicBezTo>
                  <a:pt x="600" y="473"/>
                  <a:pt x="601" y="473"/>
                  <a:pt x="601" y="474"/>
                </a:cubicBezTo>
                <a:cubicBezTo>
                  <a:pt x="602" y="476"/>
                  <a:pt x="603" y="477"/>
                  <a:pt x="602" y="478"/>
                </a:cubicBezTo>
                <a:cubicBezTo>
                  <a:pt x="602" y="479"/>
                  <a:pt x="602" y="480"/>
                  <a:pt x="603" y="480"/>
                </a:cubicBezTo>
                <a:cubicBezTo>
                  <a:pt x="603" y="482"/>
                  <a:pt x="604" y="483"/>
                  <a:pt x="605" y="484"/>
                </a:cubicBezTo>
                <a:cubicBezTo>
                  <a:pt x="605" y="483"/>
                  <a:pt x="606" y="483"/>
                  <a:pt x="605" y="484"/>
                </a:cubicBezTo>
                <a:cubicBezTo>
                  <a:pt x="605" y="485"/>
                  <a:pt x="607" y="487"/>
                  <a:pt x="606" y="487"/>
                </a:cubicBezTo>
                <a:cubicBezTo>
                  <a:pt x="606" y="488"/>
                  <a:pt x="606" y="488"/>
                  <a:pt x="606" y="488"/>
                </a:cubicBezTo>
                <a:cubicBezTo>
                  <a:pt x="605" y="488"/>
                  <a:pt x="606" y="486"/>
                  <a:pt x="605" y="486"/>
                </a:cubicBezTo>
                <a:cubicBezTo>
                  <a:pt x="604" y="485"/>
                  <a:pt x="604" y="484"/>
                  <a:pt x="602" y="483"/>
                </a:cubicBezTo>
                <a:cubicBezTo>
                  <a:pt x="601" y="481"/>
                  <a:pt x="601" y="479"/>
                  <a:pt x="601" y="477"/>
                </a:cubicBezTo>
                <a:cubicBezTo>
                  <a:pt x="600" y="476"/>
                  <a:pt x="600" y="475"/>
                  <a:pt x="599" y="474"/>
                </a:cubicBezTo>
                <a:cubicBezTo>
                  <a:pt x="598" y="476"/>
                  <a:pt x="599" y="476"/>
                  <a:pt x="599" y="477"/>
                </a:cubicBezTo>
                <a:cubicBezTo>
                  <a:pt x="599" y="477"/>
                  <a:pt x="599" y="477"/>
                  <a:pt x="599" y="478"/>
                </a:cubicBezTo>
                <a:cubicBezTo>
                  <a:pt x="599" y="478"/>
                  <a:pt x="599" y="479"/>
                  <a:pt x="599" y="480"/>
                </a:cubicBezTo>
                <a:cubicBezTo>
                  <a:pt x="600" y="481"/>
                  <a:pt x="601" y="483"/>
                  <a:pt x="602" y="484"/>
                </a:cubicBezTo>
                <a:cubicBezTo>
                  <a:pt x="602" y="485"/>
                  <a:pt x="602" y="485"/>
                  <a:pt x="603" y="485"/>
                </a:cubicBezTo>
                <a:cubicBezTo>
                  <a:pt x="603" y="485"/>
                  <a:pt x="602" y="485"/>
                  <a:pt x="602" y="486"/>
                </a:cubicBezTo>
                <a:cubicBezTo>
                  <a:pt x="602" y="486"/>
                  <a:pt x="603" y="486"/>
                  <a:pt x="603" y="486"/>
                </a:cubicBezTo>
                <a:cubicBezTo>
                  <a:pt x="603" y="486"/>
                  <a:pt x="603" y="487"/>
                  <a:pt x="604" y="487"/>
                </a:cubicBezTo>
                <a:cubicBezTo>
                  <a:pt x="604" y="488"/>
                  <a:pt x="604" y="488"/>
                  <a:pt x="604" y="489"/>
                </a:cubicBezTo>
                <a:cubicBezTo>
                  <a:pt x="605" y="489"/>
                  <a:pt x="604" y="490"/>
                  <a:pt x="606" y="490"/>
                </a:cubicBezTo>
                <a:cubicBezTo>
                  <a:pt x="605" y="491"/>
                  <a:pt x="606" y="492"/>
                  <a:pt x="606" y="492"/>
                </a:cubicBezTo>
                <a:cubicBezTo>
                  <a:pt x="606" y="493"/>
                  <a:pt x="607" y="494"/>
                  <a:pt x="607" y="494"/>
                </a:cubicBezTo>
                <a:cubicBezTo>
                  <a:pt x="607" y="495"/>
                  <a:pt x="607" y="494"/>
                  <a:pt x="607" y="495"/>
                </a:cubicBezTo>
                <a:cubicBezTo>
                  <a:pt x="608" y="496"/>
                  <a:pt x="609" y="497"/>
                  <a:pt x="609" y="498"/>
                </a:cubicBezTo>
                <a:cubicBezTo>
                  <a:pt x="610" y="499"/>
                  <a:pt x="610" y="499"/>
                  <a:pt x="610" y="499"/>
                </a:cubicBezTo>
                <a:cubicBezTo>
                  <a:pt x="610" y="500"/>
                  <a:pt x="610" y="500"/>
                  <a:pt x="611" y="500"/>
                </a:cubicBezTo>
                <a:cubicBezTo>
                  <a:pt x="611" y="501"/>
                  <a:pt x="611" y="501"/>
                  <a:pt x="612" y="501"/>
                </a:cubicBezTo>
                <a:cubicBezTo>
                  <a:pt x="612" y="499"/>
                  <a:pt x="611" y="498"/>
                  <a:pt x="609" y="497"/>
                </a:cubicBezTo>
                <a:cubicBezTo>
                  <a:pt x="609" y="496"/>
                  <a:pt x="609" y="496"/>
                  <a:pt x="609" y="495"/>
                </a:cubicBezTo>
                <a:cubicBezTo>
                  <a:pt x="608" y="495"/>
                  <a:pt x="607" y="494"/>
                  <a:pt x="608" y="493"/>
                </a:cubicBezTo>
                <a:cubicBezTo>
                  <a:pt x="609" y="493"/>
                  <a:pt x="609" y="494"/>
                  <a:pt x="609" y="495"/>
                </a:cubicBezTo>
                <a:cubicBezTo>
                  <a:pt x="609" y="495"/>
                  <a:pt x="610" y="495"/>
                  <a:pt x="610" y="495"/>
                </a:cubicBezTo>
                <a:cubicBezTo>
                  <a:pt x="610" y="495"/>
                  <a:pt x="610" y="495"/>
                  <a:pt x="610" y="495"/>
                </a:cubicBezTo>
                <a:cubicBezTo>
                  <a:pt x="610" y="495"/>
                  <a:pt x="611" y="495"/>
                  <a:pt x="611" y="495"/>
                </a:cubicBezTo>
                <a:cubicBezTo>
                  <a:pt x="611" y="496"/>
                  <a:pt x="611" y="496"/>
                  <a:pt x="611" y="496"/>
                </a:cubicBezTo>
                <a:cubicBezTo>
                  <a:pt x="611" y="497"/>
                  <a:pt x="611" y="497"/>
                  <a:pt x="611" y="498"/>
                </a:cubicBezTo>
                <a:cubicBezTo>
                  <a:pt x="611" y="498"/>
                  <a:pt x="612" y="498"/>
                  <a:pt x="612" y="498"/>
                </a:cubicBezTo>
                <a:cubicBezTo>
                  <a:pt x="612" y="499"/>
                  <a:pt x="613" y="500"/>
                  <a:pt x="613" y="501"/>
                </a:cubicBezTo>
                <a:cubicBezTo>
                  <a:pt x="614" y="502"/>
                  <a:pt x="615" y="504"/>
                  <a:pt x="616" y="504"/>
                </a:cubicBezTo>
                <a:cubicBezTo>
                  <a:pt x="616" y="507"/>
                  <a:pt x="619" y="508"/>
                  <a:pt x="620" y="510"/>
                </a:cubicBezTo>
                <a:cubicBezTo>
                  <a:pt x="621" y="511"/>
                  <a:pt x="622" y="511"/>
                  <a:pt x="622" y="511"/>
                </a:cubicBezTo>
                <a:cubicBezTo>
                  <a:pt x="622" y="512"/>
                  <a:pt x="622" y="512"/>
                  <a:pt x="623" y="512"/>
                </a:cubicBezTo>
                <a:cubicBezTo>
                  <a:pt x="623" y="512"/>
                  <a:pt x="623" y="512"/>
                  <a:pt x="623" y="513"/>
                </a:cubicBezTo>
                <a:cubicBezTo>
                  <a:pt x="624" y="514"/>
                  <a:pt x="624" y="514"/>
                  <a:pt x="625" y="515"/>
                </a:cubicBezTo>
                <a:cubicBezTo>
                  <a:pt x="626" y="516"/>
                  <a:pt x="626" y="516"/>
                  <a:pt x="626" y="516"/>
                </a:cubicBezTo>
                <a:cubicBezTo>
                  <a:pt x="627" y="516"/>
                  <a:pt x="626" y="516"/>
                  <a:pt x="627" y="516"/>
                </a:cubicBezTo>
                <a:cubicBezTo>
                  <a:pt x="627" y="517"/>
                  <a:pt x="629" y="517"/>
                  <a:pt x="630" y="518"/>
                </a:cubicBezTo>
                <a:cubicBezTo>
                  <a:pt x="631" y="519"/>
                  <a:pt x="631" y="519"/>
                  <a:pt x="631" y="519"/>
                </a:cubicBezTo>
                <a:cubicBezTo>
                  <a:pt x="632" y="520"/>
                  <a:pt x="633" y="520"/>
                  <a:pt x="633" y="520"/>
                </a:cubicBezTo>
                <a:cubicBezTo>
                  <a:pt x="633" y="520"/>
                  <a:pt x="634" y="521"/>
                  <a:pt x="634" y="521"/>
                </a:cubicBezTo>
                <a:cubicBezTo>
                  <a:pt x="636" y="523"/>
                  <a:pt x="639" y="525"/>
                  <a:pt x="641" y="526"/>
                </a:cubicBezTo>
                <a:cubicBezTo>
                  <a:pt x="643" y="528"/>
                  <a:pt x="646" y="528"/>
                  <a:pt x="648" y="529"/>
                </a:cubicBezTo>
                <a:cubicBezTo>
                  <a:pt x="649" y="530"/>
                  <a:pt x="649" y="530"/>
                  <a:pt x="649" y="531"/>
                </a:cubicBezTo>
                <a:cubicBezTo>
                  <a:pt x="650" y="530"/>
                  <a:pt x="651" y="532"/>
                  <a:pt x="652" y="532"/>
                </a:cubicBezTo>
                <a:cubicBezTo>
                  <a:pt x="653" y="532"/>
                  <a:pt x="654" y="532"/>
                  <a:pt x="655" y="533"/>
                </a:cubicBezTo>
                <a:cubicBezTo>
                  <a:pt x="656" y="533"/>
                  <a:pt x="657" y="534"/>
                  <a:pt x="657" y="534"/>
                </a:cubicBezTo>
                <a:cubicBezTo>
                  <a:pt x="658" y="534"/>
                  <a:pt x="660" y="534"/>
                  <a:pt x="661" y="534"/>
                </a:cubicBezTo>
                <a:cubicBezTo>
                  <a:pt x="662" y="535"/>
                  <a:pt x="663" y="535"/>
                  <a:pt x="663" y="535"/>
                </a:cubicBezTo>
                <a:cubicBezTo>
                  <a:pt x="664" y="535"/>
                  <a:pt x="665" y="535"/>
                  <a:pt x="665" y="536"/>
                </a:cubicBezTo>
                <a:cubicBezTo>
                  <a:pt x="665" y="536"/>
                  <a:pt x="666" y="536"/>
                  <a:pt x="666" y="536"/>
                </a:cubicBezTo>
                <a:cubicBezTo>
                  <a:pt x="666" y="536"/>
                  <a:pt x="667" y="535"/>
                  <a:pt x="667" y="535"/>
                </a:cubicBezTo>
                <a:cubicBezTo>
                  <a:pt x="667" y="535"/>
                  <a:pt x="668" y="535"/>
                  <a:pt x="668" y="535"/>
                </a:cubicBezTo>
                <a:cubicBezTo>
                  <a:pt x="671" y="536"/>
                  <a:pt x="673" y="537"/>
                  <a:pt x="676" y="538"/>
                </a:cubicBezTo>
                <a:cubicBezTo>
                  <a:pt x="678" y="538"/>
                  <a:pt x="679" y="537"/>
                  <a:pt x="682" y="538"/>
                </a:cubicBezTo>
                <a:cubicBezTo>
                  <a:pt x="683" y="538"/>
                  <a:pt x="684" y="539"/>
                  <a:pt x="686" y="539"/>
                </a:cubicBezTo>
                <a:cubicBezTo>
                  <a:pt x="686" y="539"/>
                  <a:pt x="686" y="538"/>
                  <a:pt x="687" y="538"/>
                </a:cubicBezTo>
                <a:cubicBezTo>
                  <a:pt x="687" y="538"/>
                  <a:pt x="688" y="539"/>
                  <a:pt x="688" y="539"/>
                </a:cubicBezTo>
                <a:cubicBezTo>
                  <a:pt x="689" y="539"/>
                  <a:pt x="690" y="539"/>
                  <a:pt x="691" y="538"/>
                </a:cubicBezTo>
                <a:cubicBezTo>
                  <a:pt x="690" y="538"/>
                  <a:pt x="689" y="537"/>
                  <a:pt x="688" y="537"/>
                </a:cubicBezTo>
                <a:cubicBezTo>
                  <a:pt x="688" y="537"/>
                  <a:pt x="688" y="537"/>
                  <a:pt x="687" y="537"/>
                </a:cubicBezTo>
                <a:cubicBezTo>
                  <a:pt x="687" y="537"/>
                  <a:pt x="687" y="537"/>
                  <a:pt x="686" y="537"/>
                </a:cubicBezTo>
                <a:cubicBezTo>
                  <a:pt x="685" y="537"/>
                  <a:pt x="685" y="537"/>
                  <a:pt x="684" y="537"/>
                </a:cubicBezTo>
                <a:cubicBezTo>
                  <a:pt x="684" y="537"/>
                  <a:pt x="683" y="537"/>
                  <a:pt x="683" y="537"/>
                </a:cubicBezTo>
                <a:cubicBezTo>
                  <a:pt x="683" y="537"/>
                  <a:pt x="682" y="537"/>
                  <a:pt x="682" y="536"/>
                </a:cubicBezTo>
                <a:cubicBezTo>
                  <a:pt x="681" y="536"/>
                  <a:pt x="680" y="537"/>
                  <a:pt x="680" y="536"/>
                </a:cubicBezTo>
                <a:cubicBezTo>
                  <a:pt x="681" y="536"/>
                  <a:pt x="682" y="535"/>
                  <a:pt x="683" y="536"/>
                </a:cubicBezTo>
                <a:cubicBezTo>
                  <a:pt x="684" y="536"/>
                  <a:pt x="684" y="536"/>
                  <a:pt x="685" y="536"/>
                </a:cubicBezTo>
                <a:cubicBezTo>
                  <a:pt x="685" y="536"/>
                  <a:pt x="686" y="537"/>
                  <a:pt x="686" y="537"/>
                </a:cubicBezTo>
                <a:cubicBezTo>
                  <a:pt x="686" y="537"/>
                  <a:pt x="687" y="536"/>
                  <a:pt x="687" y="536"/>
                </a:cubicBezTo>
                <a:cubicBezTo>
                  <a:pt x="688" y="536"/>
                  <a:pt x="690" y="537"/>
                  <a:pt x="691" y="537"/>
                </a:cubicBezTo>
                <a:cubicBezTo>
                  <a:pt x="692" y="537"/>
                  <a:pt x="692" y="538"/>
                  <a:pt x="693" y="539"/>
                </a:cubicBezTo>
                <a:cubicBezTo>
                  <a:pt x="693" y="538"/>
                  <a:pt x="694" y="538"/>
                  <a:pt x="694" y="538"/>
                </a:cubicBezTo>
                <a:cubicBezTo>
                  <a:pt x="694" y="538"/>
                  <a:pt x="695" y="538"/>
                  <a:pt x="695" y="538"/>
                </a:cubicBezTo>
                <a:cubicBezTo>
                  <a:pt x="695" y="538"/>
                  <a:pt x="695" y="537"/>
                  <a:pt x="696" y="537"/>
                </a:cubicBezTo>
                <a:cubicBezTo>
                  <a:pt x="697" y="537"/>
                  <a:pt x="697" y="538"/>
                  <a:pt x="698" y="538"/>
                </a:cubicBezTo>
                <a:cubicBezTo>
                  <a:pt x="699" y="538"/>
                  <a:pt x="699" y="538"/>
                  <a:pt x="700" y="538"/>
                </a:cubicBezTo>
                <a:cubicBezTo>
                  <a:pt x="700" y="538"/>
                  <a:pt x="701" y="538"/>
                  <a:pt x="701" y="538"/>
                </a:cubicBezTo>
                <a:cubicBezTo>
                  <a:pt x="701" y="538"/>
                  <a:pt x="701" y="538"/>
                  <a:pt x="701" y="538"/>
                </a:cubicBezTo>
                <a:cubicBezTo>
                  <a:pt x="701" y="537"/>
                  <a:pt x="701" y="538"/>
                  <a:pt x="702" y="538"/>
                </a:cubicBezTo>
                <a:cubicBezTo>
                  <a:pt x="702" y="538"/>
                  <a:pt x="702" y="537"/>
                  <a:pt x="702" y="537"/>
                </a:cubicBezTo>
                <a:cubicBezTo>
                  <a:pt x="702" y="537"/>
                  <a:pt x="702" y="538"/>
                  <a:pt x="702" y="538"/>
                </a:cubicBezTo>
                <a:cubicBezTo>
                  <a:pt x="703" y="538"/>
                  <a:pt x="703" y="537"/>
                  <a:pt x="704" y="537"/>
                </a:cubicBezTo>
                <a:cubicBezTo>
                  <a:pt x="704" y="537"/>
                  <a:pt x="704" y="537"/>
                  <a:pt x="705" y="537"/>
                </a:cubicBezTo>
                <a:cubicBezTo>
                  <a:pt x="705" y="537"/>
                  <a:pt x="706" y="537"/>
                  <a:pt x="706" y="537"/>
                </a:cubicBezTo>
                <a:cubicBezTo>
                  <a:pt x="706" y="537"/>
                  <a:pt x="707" y="537"/>
                  <a:pt x="708" y="537"/>
                </a:cubicBezTo>
                <a:cubicBezTo>
                  <a:pt x="709" y="537"/>
                  <a:pt x="709" y="536"/>
                  <a:pt x="711" y="536"/>
                </a:cubicBezTo>
                <a:cubicBezTo>
                  <a:pt x="712" y="536"/>
                  <a:pt x="714" y="535"/>
                  <a:pt x="715" y="535"/>
                </a:cubicBezTo>
                <a:cubicBezTo>
                  <a:pt x="713" y="534"/>
                  <a:pt x="712" y="536"/>
                  <a:pt x="709" y="535"/>
                </a:cubicBezTo>
                <a:cubicBezTo>
                  <a:pt x="709" y="535"/>
                  <a:pt x="708" y="536"/>
                  <a:pt x="708" y="536"/>
                </a:cubicBezTo>
                <a:cubicBezTo>
                  <a:pt x="706" y="535"/>
                  <a:pt x="704" y="536"/>
                  <a:pt x="703" y="536"/>
                </a:cubicBezTo>
                <a:cubicBezTo>
                  <a:pt x="703" y="536"/>
                  <a:pt x="703" y="536"/>
                  <a:pt x="703" y="536"/>
                </a:cubicBezTo>
                <a:cubicBezTo>
                  <a:pt x="703" y="536"/>
                  <a:pt x="700" y="536"/>
                  <a:pt x="701" y="535"/>
                </a:cubicBezTo>
                <a:cubicBezTo>
                  <a:pt x="701" y="535"/>
                  <a:pt x="701" y="535"/>
                  <a:pt x="702" y="535"/>
                </a:cubicBezTo>
                <a:cubicBezTo>
                  <a:pt x="702" y="535"/>
                  <a:pt x="702" y="535"/>
                  <a:pt x="703" y="535"/>
                </a:cubicBezTo>
                <a:cubicBezTo>
                  <a:pt x="703" y="534"/>
                  <a:pt x="703" y="534"/>
                  <a:pt x="704" y="534"/>
                </a:cubicBezTo>
                <a:cubicBezTo>
                  <a:pt x="705" y="535"/>
                  <a:pt x="707" y="534"/>
                  <a:pt x="708" y="534"/>
                </a:cubicBezTo>
                <a:cubicBezTo>
                  <a:pt x="708" y="534"/>
                  <a:pt x="708" y="534"/>
                  <a:pt x="708" y="534"/>
                </a:cubicBezTo>
                <a:cubicBezTo>
                  <a:pt x="709" y="534"/>
                  <a:pt x="709" y="534"/>
                  <a:pt x="710" y="534"/>
                </a:cubicBezTo>
                <a:cubicBezTo>
                  <a:pt x="710" y="534"/>
                  <a:pt x="710" y="533"/>
                  <a:pt x="710" y="533"/>
                </a:cubicBezTo>
                <a:cubicBezTo>
                  <a:pt x="710" y="533"/>
                  <a:pt x="711" y="534"/>
                  <a:pt x="711" y="534"/>
                </a:cubicBezTo>
                <a:cubicBezTo>
                  <a:pt x="711" y="534"/>
                  <a:pt x="712" y="533"/>
                  <a:pt x="712" y="533"/>
                </a:cubicBezTo>
                <a:cubicBezTo>
                  <a:pt x="712" y="533"/>
                  <a:pt x="712" y="532"/>
                  <a:pt x="713" y="532"/>
                </a:cubicBezTo>
                <a:cubicBezTo>
                  <a:pt x="713" y="533"/>
                  <a:pt x="713" y="532"/>
                  <a:pt x="714" y="532"/>
                </a:cubicBezTo>
                <a:cubicBezTo>
                  <a:pt x="715" y="532"/>
                  <a:pt x="714" y="533"/>
                  <a:pt x="715" y="534"/>
                </a:cubicBezTo>
                <a:cubicBezTo>
                  <a:pt x="715" y="533"/>
                  <a:pt x="716" y="533"/>
                  <a:pt x="717" y="532"/>
                </a:cubicBezTo>
                <a:cubicBezTo>
                  <a:pt x="717" y="532"/>
                  <a:pt x="717" y="532"/>
                  <a:pt x="717" y="532"/>
                </a:cubicBezTo>
                <a:cubicBezTo>
                  <a:pt x="718" y="532"/>
                  <a:pt x="718" y="531"/>
                  <a:pt x="719" y="531"/>
                </a:cubicBezTo>
                <a:cubicBezTo>
                  <a:pt x="719" y="531"/>
                  <a:pt x="720" y="530"/>
                  <a:pt x="721" y="531"/>
                </a:cubicBezTo>
                <a:cubicBezTo>
                  <a:pt x="721" y="531"/>
                  <a:pt x="720" y="533"/>
                  <a:pt x="719" y="533"/>
                </a:cubicBezTo>
                <a:cubicBezTo>
                  <a:pt x="719" y="533"/>
                  <a:pt x="717" y="533"/>
                  <a:pt x="718" y="534"/>
                </a:cubicBezTo>
                <a:cubicBezTo>
                  <a:pt x="719" y="533"/>
                  <a:pt x="720" y="533"/>
                  <a:pt x="721" y="533"/>
                </a:cubicBezTo>
                <a:cubicBezTo>
                  <a:pt x="721" y="533"/>
                  <a:pt x="722" y="532"/>
                  <a:pt x="723" y="532"/>
                </a:cubicBezTo>
                <a:cubicBezTo>
                  <a:pt x="724" y="531"/>
                  <a:pt x="724" y="531"/>
                  <a:pt x="725" y="531"/>
                </a:cubicBezTo>
                <a:cubicBezTo>
                  <a:pt x="725" y="531"/>
                  <a:pt x="725" y="531"/>
                  <a:pt x="725" y="531"/>
                </a:cubicBezTo>
                <a:cubicBezTo>
                  <a:pt x="724" y="531"/>
                  <a:pt x="725" y="531"/>
                  <a:pt x="724" y="532"/>
                </a:cubicBezTo>
                <a:cubicBezTo>
                  <a:pt x="724" y="532"/>
                  <a:pt x="722" y="534"/>
                  <a:pt x="721" y="534"/>
                </a:cubicBezTo>
                <a:cubicBezTo>
                  <a:pt x="720" y="534"/>
                  <a:pt x="712" y="538"/>
                  <a:pt x="712" y="538"/>
                </a:cubicBezTo>
                <a:cubicBezTo>
                  <a:pt x="711" y="539"/>
                  <a:pt x="711" y="538"/>
                  <a:pt x="710" y="539"/>
                </a:cubicBezTo>
                <a:cubicBezTo>
                  <a:pt x="710" y="539"/>
                  <a:pt x="710" y="539"/>
                  <a:pt x="709" y="539"/>
                </a:cubicBezTo>
                <a:cubicBezTo>
                  <a:pt x="709" y="539"/>
                  <a:pt x="708" y="539"/>
                  <a:pt x="708" y="539"/>
                </a:cubicBezTo>
                <a:cubicBezTo>
                  <a:pt x="708" y="539"/>
                  <a:pt x="708" y="540"/>
                  <a:pt x="708" y="540"/>
                </a:cubicBezTo>
                <a:cubicBezTo>
                  <a:pt x="707" y="540"/>
                  <a:pt x="706" y="540"/>
                  <a:pt x="705" y="540"/>
                </a:cubicBezTo>
                <a:cubicBezTo>
                  <a:pt x="704" y="540"/>
                  <a:pt x="703" y="540"/>
                  <a:pt x="703" y="540"/>
                </a:cubicBezTo>
                <a:cubicBezTo>
                  <a:pt x="703" y="540"/>
                  <a:pt x="702" y="540"/>
                  <a:pt x="702" y="540"/>
                </a:cubicBezTo>
                <a:cubicBezTo>
                  <a:pt x="702" y="540"/>
                  <a:pt x="701" y="541"/>
                  <a:pt x="700" y="541"/>
                </a:cubicBezTo>
                <a:cubicBezTo>
                  <a:pt x="700" y="542"/>
                  <a:pt x="699" y="541"/>
                  <a:pt x="698" y="542"/>
                </a:cubicBezTo>
                <a:cubicBezTo>
                  <a:pt x="698" y="542"/>
                  <a:pt x="698" y="542"/>
                  <a:pt x="697" y="542"/>
                </a:cubicBezTo>
                <a:cubicBezTo>
                  <a:pt x="696" y="542"/>
                  <a:pt x="695" y="543"/>
                  <a:pt x="694" y="542"/>
                </a:cubicBezTo>
                <a:cubicBezTo>
                  <a:pt x="693" y="542"/>
                  <a:pt x="693" y="542"/>
                  <a:pt x="693" y="543"/>
                </a:cubicBezTo>
                <a:cubicBezTo>
                  <a:pt x="692" y="543"/>
                  <a:pt x="690" y="543"/>
                  <a:pt x="689" y="543"/>
                </a:cubicBezTo>
                <a:cubicBezTo>
                  <a:pt x="689" y="543"/>
                  <a:pt x="689" y="542"/>
                  <a:pt x="689" y="542"/>
                </a:cubicBezTo>
                <a:cubicBezTo>
                  <a:pt x="688" y="543"/>
                  <a:pt x="685" y="542"/>
                  <a:pt x="685" y="542"/>
                </a:cubicBezTo>
                <a:cubicBezTo>
                  <a:pt x="684" y="542"/>
                  <a:pt x="684" y="542"/>
                  <a:pt x="684" y="542"/>
                </a:cubicBezTo>
                <a:cubicBezTo>
                  <a:pt x="684" y="542"/>
                  <a:pt x="683" y="542"/>
                  <a:pt x="683" y="542"/>
                </a:cubicBezTo>
                <a:cubicBezTo>
                  <a:pt x="682" y="542"/>
                  <a:pt x="682" y="543"/>
                  <a:pt x="682" y="543"/>
                </a:cubicBezTo>
                <a:cubicBezTo>
                  <a:pt x="682" y="543"/>
                  <a:pt x="682" y="542"/>
                  <a:pt x="681" y="542"/>
                </a:cubicBezTo>
                <a:cubicBezTo>
                  <a:pt x="682" y="542"/>
                  <a:pt x="681" y="542"/>
                  <a:pt x="681" y="542"/>
                </a:cubicBezTo>
                <a:cubicBezTo>
                  <a:pt x="680" y="543"/>
                  <a:pt x="675" y="542"/>
                  <a:pt x="675" y="542"/>
                </a:cubicBezTo>
                <a:cubicBezTo>
                  <a:pt x="674" y="542"/>
                  <a:pt x="668" y="541"/>
                  <a:pt x="667" y="541"/>
                </a:cubicBezTo>
                <a:cubicBezTo>
                  <a:pt x="667" y="541"/>
                  <a:pt x="667" y="541"/>
                  <a:pt x="667" y="541"/>
                </a:cubicBezTo>
                <a:cubicBezTo>
                  <a:pt x="666" y="542"/>
                  <a:pt x="666" y="541"/>
                  <a:pt x="665" y="541"/>
                </a:cubicBezTo>
                <a:cubicBezTo>
                  <a:pt x="665" y="541"/>
                  <a:pt x="664" y="541"/>
                  <a:pt x="664" y="541"/>
                </a:cubicBezTo>
                <a:cubicBezTo>
                  <a:pt x="663" y="540"/>
                  <a:pt x="662" y="540"/>
                  <a:pt x="661" y="540"/>
                </a:cubicBezTo>
                <a:cubicBezTo>
                  <a:pt x="658" y="541"/>
                  <a:pt x="657" y="538"/>
                  <a:pt x="653" y="539"/>
                </a:cubicBezTo>
                <a:cubicBezTo>
                  <a:pt x="652" y="538"/>
                  <a:pt x="652" y="538"/>
                  <a:pt x="651" y="538"/>
                </a:cubicBezTo>
                <a:cubicBezTo>
                  <a:pt x="651" y="538"/>
                  <a:pt x="651" y="537"/>
                  <a:pt x="651" y="537"/>
                </a:cubicBezTo>
                <a:cubicBezTo>
                  <a:pt x="651" y="537"/>
                  <a:pt x="651" y="537"/>
                  <a:pt x="651" y="537"/>
                </a:cubicBezTo>
                <a:cubicBezTo>
                  <a:pt x="650" y="537"/>
                  <a:pt x="650" y="537"/>
                  <a:pt x="650" y="537"/>
                </a:cubicBezTo>
                <a:cubicBezTo>
                  <a:pt x="650" y="537"/>
                  <a:pt x="648" y="536"/>
                  <a:pt x="647" y="536"/>
                </a:cubicBezTo>
                <a:cubicBezTo>
                  <a:pt x="647" y="536"/>
                  <a:pt x="647" y="536"/>
                  <a:pt x="647" y="536"/>
                </a:cubicBezTo>
                <a:cubicBezTo>
                  <a:pt x="646" y="536"/>
                  <a:pt x="645" y="536"/>
                  <a:pt x="645" y="536"/>
                </a:cubicBezTo>
                <a:cubicBezTo>
                  <a:pt x="644" y="536"/>
                  <a:pt x="644" y="535"/>
                  <a:pt x="644" y="535"/>
                </a:cubicBezTo>
                <a:cubicBezTo>
                  <a:pt x="644" y="535"/>
                  <a:pt x="643" y="535"/>
                  <a:pt x="643" y="535"/>
                </a:cubicBezTo>
                <a:cubicBezTo>
                  <a:pt x="642" y="535"/>
                  <a:pt x="642" y="534"/>
                  <a:pt x="641" y="534"/>
                </a:cubicBezTo>
                <a:cubicBezTo>
                  <a:pt x="640" y="533"/>
                  <a:pt x="638" y="532"/>
                  <a:pt x="638" y="531"/>
                </a:cubicBezTo>
                <a:cubicBezTo>
                  <a:pt x="635" y="531"/>
                  <a:pt x="635" y="531"/>
                  <a:pt x="635" y="531"/>
                </a:cubicBezTo>
                <a:cubicBezTo>
                  <a:pt x="635" y="530"/>
                  <a:pt x="634" y="530"/>
                  <a:pt x="634" y="529"/>
                </a:cubicBezTo>
                <a:cubicBezTo>
                  <a:pt x="634" y="529"/>
                  <a:pt x="633" y="529"/>
                  <a:pt x="633" y="530"/>
                </a:cubicBezTo>
                <a:cubicBezTo>
                  <a:pt x="632" y="529"/>
                  <a:pt x="631" y="529"/>
                  <a:pt x="631" y="528"/>
                </a:cubicBezTo>
                <a:cubicBezTo>
                  <a:pt x="630" y="528"/>
                  <a:pt x="630" y="527"/>
                  <a:pt x="629" y="527"/>
                </a:cubicBezTo>
                <a:cubicBezTo>
                  <a:pt x="629" y="527"/>
                  <a:pt x="629" y="526"/>
                  <a:pt x="629" y="526"/>
                </a:cubicBezTo>
                <a:cubicBezTo>
                  <a:pt x="627" y="526"/>
                  <a:pt x="627" y="526"/>
                  <a:pt x="627" y="526"/>
                </a:cubicBezTo>
                <a:cubicBezTo>
                  <a:pt x="626" y="525"/>
                  <a:pt x="626" y="524"/>
                  <a:pt x="625" y="524"/>
                </a:cubicBezTo>
                <a:cubicBezTo>
                  <a:pt x="625" y="523"/>
                  <a:pt x="625" y="524"/>
                  <a:pt x="624" y="524"/>
                </a:cubicBezTo>
                <a:cubicBezTo>
                  <a:pt x="624" y="523"/>
                  <a:pt x="623" y="523"/>
                  <a:pt x="623" y="522"/>
                </a:cubicBezTo>
                <a:cubicBezTo>
                  <a:pt x="622" y="522"/>
                  <a:pt x="621" y="521"/>
                  <a:pt x="620" y="521"/>
                </a:cubicBezTo>
                <a:cubicBezTo>
                  <a:pt x="619" y="519"/>
                  <a:pt x="618" y="517"/>
                  <a:pt x="616" y="515"/>
                </a:cubicBezTo>
                <a:cubicBezTo>
                  <a:pt x="615" y="515"/>
                  <a:pt x="615" y="515"/>
                  <a:pt x="614" y="515"/>
                </a:cubicBezTo>
                <a:cubicBezTo>
                  <a:pt x="614" y="514"/>
                  <a:pt x="613" y="513"/>
                  <a:pt x="612" y="512"/>
                </a:cubicBezTo>
                <a:cubicBezTo>
                  <a:pt x="611" y="512"/>
                  <a:pt x="610" y="511"/>
                  <a:pt x="610" y="511"/>
                </a:cubicBezTo>
                <a:cubicBezTo>
                  <a:pt x="610" y="510"/>
                  <a:pt x="609" y="510"/>
                  <a:pt x="610" y="509"/>
                </a:cubicBezTo>
                <a:cubicBezTo>
                  <a:pt x="609" y="508"/>
                  <a:pt x="609" y="508"/>
                  <a:pt x="608" y="508"/>
                </a:cubicBezTo>
                <a:cubicBezTo>
                  <a:pt x="608" y="506"/>
                  <a:pt x="606" y="505"/>
                  <a:pt x="605" y="503"/>
                </a:cubicBezTo>
                <a:cubicBezTo>
                  <a:pt x="605" y="503"/>
                  <a:pt x="605" y="503"/>
                  <a:pt x="604" y="503"/>
                </a:cubicBezTo>
                <a:cubicBezTo>
                  <a:pt x="603" y="501"/>
                  <a:pt x="602" y="500"/>
                  <a:pt x="601" y="499"/>
                </a:cubicBezTo>
                <a:cubicBezTo>
                  <a:pt x="601" y="499"/>
                  <a:pt x="601" y="498"/>
                  <a:pt x="601" y="498"/>
                </a:cubicBezTo>
                <a:cubicBezTo>
                  <a:pt x="601" y="498"/>
                  <a:pt x="600" y="498"/>
                  <a:pt x="600" y="498"/>
                </a:cubicBezTo>
                <a:cubicBezTo>
                  <a:pt x="600" y="498"/>
                  <a:pt x="600" y="497"/>
                  <a:pt x="600" y="497"/>
                </a:cubicBezTo>
                <a:cubicBezTo>
                  <a:pt x="599" y="496"/>
                  <a:pt x="599" y="496"/>
                  <a:pt x="599" y="496"/>
                </a:cubicBezTo>
                <a:cubicBezTo>
                  <a:pt x="599" y="495"/>
                  <a:pt x="597" y="495"/>
                  <a:pt x="598" y="495"/>
                </a:cubicBezTo>
                <a:cubicBezTo>
                  <a:pt x="598" y="494"/>
                  <a:pt x="598" y="494"/>
                  <a:pt x="598" y="494"/>
                </a:cubicBezTo>
                <a:cubicBezTo>
                  <a:pt x="598" y="493"/>
                  <a:pt x="597" y="492"/>
                  <a:pt x="597" y="491"/>
                </a:cubicBezTo>
                <a:cubicBezTo>
                  <a:pt x="597" y="491"/>
                  <a:pt x="597" y="491"/>
                  <a:pt x="597" y="491"/>
                </a:cubicBezTo>
                <a:cubicBezTo>
                  <a:pt x="597" y="491"/>
                  <a:pt x="596" y="491"/>
                  <a:pt x="596" y="490"/>
                </a:cubicBezTo>
                <a:cubicBezTo>
                  <a:pt x="596" y="490"/>
                  <a:pt x="596" y="489"/>
                  <a:pt x="596" y="489"/>
                </a:cubicBezTo>
                <a:cubicBezTo>
                  <a:pt x="596" y="488"/>
                  <a:pt x="595" y="488"/>
                  <a:pt x="595" y="488"/>
                </a:cubicBezTo>
                <a:cubicBezTo>
                  <a:pt x="595" y="487"/>
                  <a:pt x="595" y="487"/>
                  <a:pt x="595" y="486"/>
                </a:cubicBezTo>
                <a:cubicBezTo>
                  <a:pt x="595" y="486"/>
                  <a:pt x="594" y="486"/>
                  <a:pt x="594" y="485"/>
                </a:cubicBezTo>
                <a:cubicBezTo>
                  <a:pt x="594" y="485"/>
                  <a:pt x="594" y="485"/>
                  <a:pt x="594" y="485"/>
                </a:cubicBezTo>
                <a:cubicBezTo>
                  <a:pt x="594" y="485"/>
                  <a:pt x="594" y="485"/>
                  <a:pt x="594" y="485"/>
                </a:cubicBezTo>
                <a:cubicBezTo>
                  <a:pt x="594" y="485"/>
                  <a:pt x="594" y="484"/>
                  <a:pt x="594" y="484"/>
                </a:cubicBezTo>
                <a:cubicBezTo>
                  <a:pt x="593" y="483"/>
                  <a:pt x="594" y="483"/>
                  <a:pt x="594" y="482"/>
                </a:cubicBezTo>
                <a:cubicBezTo>
                  <a:pt x="593" y="481"/>
                  <a:pt x="592" y="480"/>
                  <a:pt x="592" y="479"/>
                </a:cubicBezTo>
                <a:cubicBezTo>
                  <a:pt x="592" y="479"/>
                  <a:pt x="592" y="478"/>
                  <a:pt x="592" y="477"/>
                </a:cubicBezTo>
                <a:cubicBezTo>
                  <a:pt x="592" y="476"/>
                  <a:pt x="591" y="476"/>
                  <a:pt x="591" y="476"/>
                </a:cubicBezTo>
                <a:cubicBezTo>
                  <a:pt x="591" y="476"/>
                  <a:pt x="591" y="476"/>
                  <a:pt x="591" y="475"/>
                </a:cubicBezTo>
                <a:cubicBezTo>
                  <a:pt x="591" y="475"/>
                  <a:pt x="590" y="474"/>
                  <a:pt x="590" y="473"/>
                </a:cubicBezTo>
                <a:cubicBezTo>
                  <a:pt x="589" y="473"/>
                  <a:pt x="589" y="471"/>
                  <a:pt x="588" y="471"/>
                </a:cubicBezTo>
                <a:cubicBezTo>
                  <a:pt x="588" y="470"/>
                  <a:pt x="588" y="470"/>
                  <a:pt x="588" y="469"/>
                </a:cubicBezTo>
                <a:cubicBezTo>
                  <a:pt x="588" y="469"/>
                  <a:pt x="588" y="468"/>
                  <a:pt x="588" y="468"/>
                </a:cubicBezTo>
                <a:cubicBezTo>
                  <a:pt x="587" y="466"/>
                  <a:pt x="587" y="466"/>
                  <a:pt x="587" y="465"/>
                </a:cubicBezTo>
                <a:cubicBezTo>
                  <a:pt x="587" y="465"/>
                  <a:pt x="587" y="465"/>
                  <a:pt x="587" y="465"/>
                </a:cubicBezTo>
                <a:cubicBezTo>
                  <a:pt x="587" y="465"/>
                  <a:pt x="587" y="465"/>
                  <a:pt x="587" y="465"/>
                </a:cubicBezTo>
                <a:cubicBezTo>
                  <a:pt x="587" y="465"/>
                  <a:pt x="587" y="464"/>
                  <a:pt x="587" y="464"/>
                </a:cubicBezTo>
                <a:cubicBezTo>
                  <a:pt x="586" y="462"/>
                  <a:pt x="586" y="460"/>
                  <a:pt x="586" y="459"/>
                </a:cubicBezTo>
                <a:cubicBezTo>
                  <a:pt x="585" y="458"/>
                  <a:pt x="586" y="457"/>
                  <a:pt x="586" y="457"/>
                </a:cubicBezTo>
                <a:cubicBezTo>
                  <a:pt x="586" y="456"/>
                  <a:pt x="585" y="456"/>
                  <a:pt x="585" y="456"/>
                </a:cubicBezTo>
                <a:cubicBezTo>
                  <a:pt x="585" y="455"/>
                  <a:pt x="585" y="454"/>
                  <a:pt x="585" y="454"/>
                </a:cubicBezTo>
                <a:cubicBezTo>
                  <a:pt x="585" y="453"/>
                  <a:pt x="585" y="452"/>
                  <a:pt x="585" y="452"/>
                </a:cubicBezTo>
                <a:cubicBezTo>
                  <a:pt x="584" y="442"/>
                  <a:pt x="584" y="442"/>
                  <a:pt x="584" y="442"/>
                </a:cubicBezTo>
                <a:cubicBezTo>
                  <a:pt x="583" y="421"/>
                  <a:pt x="582" y="418"/>
                  <a:pt x="583" y="396"/>
                </a:cubicBezTo>
                <a:cubicBezTo>
                  <a:pt x="585" y="367"/>
                  <a:pt x="588" y="334"/>
                  <a:pt x="571" y="308"/>
                </a:cubicBezTo>
                <a:cubicBezTo>
                  <a:pt x="547" y="273"/>
                  <a:pt x="513" y="290"/>
                  <a:pt x="513" y="290"/>
                </a:cubicBezTo>
                <a:cubicBezTo>
                  <a:pt x="513" y="290"/>
                  <a:pt x="509" y="285"/>
                  <a:pt x="508" y="284"/>
                </a:cubicBezTo>
                <a:cubicBezTo>
                  <a:pt x="505" y="280"/>
                  <a:pt x="502" y="277"/>
                  <a:pt x="496" y="274"/>
                </a:cubicBezTo>
                <a:cubicBezTo>
                  <a:pt x="491" y="271"/>
                  <a:pt x="488" y="270"/>
                  <a:pt x="483" y="269"/>
                </a:cubicBezTo>
                <a:cubicBezTo>
                  <a:pt x="452" y="261"/>
                  <a:pt x="407" y="281"/>
                  <a:pt x="403" y="326"/>
                </a:cubicBezTo>
                <a:cubicBezTo>
                  <a:pt x="402" y="335"/>
                  <a:pt x="404" y="348"/>
                  <a:pt x="413" y="352"/>
                </a:cubicBezTo>
                <a:cubicBezTo>
                  <a:pt x="398" y="362"/>
                  <a:pt x="393" y="387"/>
                  <a:pt x="395" y="402"/>
                </a:cubicBezTo>
                <a:cubicBezTo>
                  <a:pt x="399" y="435"/>
                  <a:pt x="456" y="481"/>
                  <a:pt x="506" y="441"/>
                </a:cubicBezTo>
                <a:cubicBezTo>
                  <a:pt x="539" y="415"/>
                  <a:pt x="524" y="355"/>
                  <a:pt x="479" y="369"/>
                </a:cubicBezTo>
                <a:cubicBezTo>
                  <a:pt x="468" y="374"/>
                  <a:pt x="463" y="383"/>
                  <a:pt x="465" y="389"/>
                </a:cubicBezTo>
                <a:cubicBezTo>
                  <a:pt x="467" y="397"/>
                  <a:pt x="476" y="399"/>
                  <a:pt x="479" y="399"/>
                </a:cubicBezTo>
                <a:cubicBezTo>
                  <a:pt x="478" y="401"/>
                  <a:pt x="452" y="406"/>
                  <a:pt x="454" y="379"/>
                </a:cubicBezTo>
                <a:cubicBezTo>
                  <a:pt x="455" y="367"/>
                  <a:pt x="468" y="357"/>
                  <a:pt x="478" y="355"/>
                </a:cubicBezTo>
                <a:cubicBezTo>
                  <a:pt x="490" y="352"/>
                  <a:pt x="502" y="353"/>
                  <a:pt x="511" y="359"/>
                </a:cubicBezTo>
                <a:cubicBezTo>
                  <a:pt x="539" y="376"/>
                  <a:pt x="538" y="412"/>
                  <a:pt x="543" y="434"/>
                </a:cubicBezTo>
                <a:cubicBezTo>
                  <a:pt x="543" y="434"/>
                  <a:pt x="542" y="433"/>
                  <a:pt x="543" y="434"/>
                </a:cubicBezTo>
                <a:cubicBezTo>
                  <a:pt x="543" y="434"/>
                  <a:pt x="543" y="434"/>
                  <a:pt x="544" y="435"/>
                </a:cubicBezTo>
                <a:cubicBezTo>
                  <a:pt x="544" y="435"/>
                  <a:pt x="544" y="435"/>
                  <a:pt x="544" y="436"/>
                </a:cubicBezTo>
                <a:cubicBezTo>
                  <a:pt x="544" y="436"/>
                  <a:pt x="544" y="436"/>
                  <a:pt x="544" y="436"/>
                </a:cubicBezTo>
                <a:cubicBezTo>
                  <a:pt x="544" y="437"/>
                  <a:pt x="543" y="436"/>
                  <a:pt x="544" y="437"/>
                </a:cubicBezTo>
                <a:cubicBezTo>
                  <a:pt x="544" y="437"/>
                  <a:pt x="544" y="437"/>
                  <a:pt x="544" y="438"/>
                </a:cubicBezTo>
                <a:cubicBezTo>
                  <a:pt x="544" y="438"/>
                  <a:pt x="544" y="439"/>
                  <a:pt x="544" y="439"/>
                </a:cubicBezTo>
                <a:cubicBezTo>
                  <a:pt x="544" y="439"/>
                  <a:pt x="544" y="440"/>
                  <a:pt x="544" y="440"/>
                </a:cubicBezTo>
                <a:cubicBezTo>
                  <a:pt x="544" y="440"/>
                  <a:pt x="544" y="441"/>
                  <a:pt x="544" y="441"/>
                </a:cubicBezTo>
                <a:cubicBezTo>
                  <a:pt x="545" y="441"/>
                  <a:pt x="545" y="442"/>
                  <a:pt x="545" y="443"/>
                </a:cubicBezTo>
                <a:cubicBezTo>
                  <a:pt x="545" y="443"/>
                  <a:pt x="545" y="444"/>
                  <a:pt x="545" y="445"/>
                </a:cubicBezTo>
                <a:cubicBezTo>
                  <a:pt x="545" y="445"/>
                  <a:pt x="545" y="445"/>
                  <a:pt x="545" y="445"/>
                </a:cubicBezTo>
                <a:cubicBezTo>
                  <a:pt x="545" y="446"/>
                  <a:pt x="545" y="446"/>
                  <a:pt x="546" y="446"/>
                </a:cubicBezTo>
                <a:cubicBezTo>
                  <a:pt x="546" y="446"/>
                  <a:pt x="546" y="447"/>
                  <a:pt x="546" y="447"/>
                </a:cubicBezTo>
                <a:cubicBezTo>
                  <a:pt x="546" y="447"/>
                  <a:pt x="546" y="453"/>
                  <a:pt x="546" y="453"/>
                </a:cubicBezTo>
                <a:cubicBezTo>
                  <a:pt x="546" y="454"/>
                  <a:pt x="546" y="454"/>
                  <a:pt x="546" y="454"/>
                </a:cubicBezTo>
                <a:cubicBezTo>
                  <a:pt x="547" y="455"/>
                  <a:pt x="546" y="455"/>
                  <a:pt x="547" y="456"/>
                </a:cubicBezTo>
                <a:cubicBezTo>
                  <a:pt x="547" y="456"/>
                  <a:pt x="546" y="457"/>
                  <a:pt x="546" y="457"/>
                </a:cubicBezTo>
                <a:cubicBezTo>
                  <a:pt x="546" y="458"/>
                  <a:pt x="547" y="459"/>
                  <a:pt x="547" y="460"/>
                </a:cubicBezTo>
                <a:cubicBezTo>
                  <a:pt x="548" y="460"/>
                  <a:pt x="546" y="460"/>
                  <a:pt x="546" y="460"/>
                </a:cubicBezTo>
                <a:cubicBezTo>
                  <a:pt x="547" y="461"/>
                  <a:pt x="547" y="461"/>
                  <a:pt x="547" y="462"/>
                </a:cubicBezTo>
                <a:cubicBezTo>
                  <a:pt x="547" y="462"/>
                  <a:pt x="547" y="462"/>
                  <a:pt x="547" y="462"/>
                </a:cubicBezTo>
                <a:cubicBezTo>
                  <a:pt x="548" y="463"/>
                  <a:pt x="548" y="464"/>
                  <a:pt x="549" y="464"/>
                </a:cubicBezTo>
                <a:cubicBezTo>
                  <a:pt x="549" y="464"/>
                  <a:pt x="548" y="464"/>
                  <a:pt x="548" y="464"/>
                </a:cubicBezTo>
                <a:cubicBezTo>
                  <a:pt x="548" y="464"/>
                  <a:pt x="547" y="466"/>
                  <a:pt x="548" y="466"/>
                </a:cubicBezTo>
                <a:cubicBezTo>
                  <a:pt x="548" y="466"/>
                  <a:pt x="548" y="466"/>
                  <a:pt x="548" y="467"/>
                </a:cubicBezTo>
                <a:cubicBezTo>
                  <a:pt x="548" y="467"/>
                  <a:pt x="548" y="468"/>
                  <a:pt x="549" y="469"/>
                </a:cubicBezTo>
                <a:cubicBezTo>
                  <a:pt x="549" y="469"/>
                  <a:pt x="549" y="469"/>
                  <a:pt x="549" y="469"/>
                </a:cubicBezTo>
                <a:cubicBezTo>
                  <a:pt x="549" y="469"/>
                  <a:pt x="549" y="469"/>
                  <a:pt x="549" y="470"/>
                </a:cubicBezTo>
                <a:cubicBezTo>
                  <a:pt x="549" y="470"/>
                  <a:pt x="549" y="470"/>
                  <a:pt x="549" y="470"/>
                </a:cubicBezTo>
                <a:cubicBezTo>
                  <a:pt x="550" y="471"/>
                  <a:pt x="550" y="472"/>
                  <a:pt x="550" y="472"/>
                </a:cubicBezTo>
                <a:cubicBezTo>
                  <a:pt x="550" y="473"/>
                  <a:pt x="551" y="474"/>
                  <a:pt x="551" y="476"/>
                </a:cubicBezTo>
                <a:cubicBezTo>
                  <a:pt x="551" y="476"/>
                  <a:pt x="551" y="477"/>
                  <a:pt x="552" y="478"/>
                </a:cubicBezTo>
                <a:cubicBezTo>
                  <a:pt x="552" y="478"/>
                  <a:pt x="552" y="478"/>
                  <a:pt x="552" y="478"/>
                </a:cubicBezTo>
                <a:cubicBezTo>
                  <a:pt x="552" y="478"/>
                  <a:pt x="552" y="478"/>
                  <a:pt x="552" y="478"/>
                </a:cubicBezTo>
                <a:cubicBezTo>
                  <a:pt x="552" y="479"/>
                  <a:pt x="552" y="479"/>
                  <a:pt x="552" y="479"/>
                </a:cubicBezTo>
                <a:cubicBezTo>
                  <a:pt x="552" y="479"/>
                  <a:pt x="552" y="480"/>
                  <a:pt x="552" y="480"/>
                </a:cubicBezTo>
                <a:cubicBezTo>
                  <a:pt x="552" y="480"/>
                  <a:pt x="553" y="481"/>
                  <a:pt x="553" y="481"/>
                </a:cubicBezTo>
                <a:cubicBezTo>
                  <a:pt x="553" y="482"/>
                  <a:pt x="553" y="482"/>
                  <a:pt x="553" y="483"/>
                </a:cubicBezTo>
                <a:cubicBezTo>
                  <a:pt x="553" y="483"/>
                  <a:pt x="554" y="485"/>
                  <a:pt x="554" y="485"/>
                </a:cubicBezTo>
                <a:cubicBezTo>
                  <a:pt x="554" y="485"/>
                  <a:pt x="554" y="485"/>
                  <a:pt x="555" y="486"/>
                </a:cubicBezTo>
                <a:cubicBezTo>
                  <a:pt x="555" y="486"/>
                  <a:pt x="555" y="486"/>
                  <a:pt x="555" y="486"/>
                </a:cubicBezTo>
                <a:cubicBezTo>
                  <a:pt x="556" y="486"/>
                  <a:pt x="555" y="486"/>
                  <a:pt x="556" y="486"/>
                </a:cubicBezTo>
                <a:cubicBezTo>
                  <a:pt x="556" y="487"/>
                  <a:pt x="557" y="489"/>
                  <a:pt x="556" y="489"/>
                </a:cubicBezTo>
                <a:cubicBezTo>
                  <a:pt x="557" y="490"/>
                  <a:pt x="558" y="489"/>
                  <a:pt x="558" y="489"/>
                </a:cubicBezTo>
                <a:cubicBezTo>
                  <a:pt x="558" y="491"/>
                  <a:pt x="559" y="490"/>
                  <a:pt x="559" y="491"/>
                </a:cubicBezTo>
                <a:cubicBezTo>
                  <a:pt x="558" y="491"/>
                  <a:pt x="559" y="491"/>
                  <a:pt x="559" y="492"/>
                </a:cubicBezTo>
                <a:cubicBezTo>
                  <a:pt x="560" y="492"/>
                  <a:pt x="560" y="492"/>
                  <a:pt x="560" y="493"/>
                </a:cubicBezTo>
                <a:cubicBezTo>
                  <a:pt x="560" y="495"/>
                  <a:pt x="561" y="495"/>
                  <a:pt x="561" y="496"/>
                </a:cubicBezTo>
                <a:cubicBezTo>
                  <a:pt x="561" y="496"/>
                  <a:pt x="561" y="497"/>
                  <a:pt x="562" y="497"/>
                </a:cubicBezTo>
                <a:cubicBezTo>
                  <a:pt x="562" y="499"/>
                  <a:pt x="563" y="500"/>
                  <a:pt x="564" y="501"/>
                </a:cubicBezTo>
                <a:cubicBezTo>
                  <a:pt x="564" y="501"/>
                  <a:pt x="563" y="502"/>
                  <a:pt x="564" y="503"/>
                </a:cubicBezTo>
                <a:cubicBezTo>
                  <a:pt x="565" y="503"/>
                  <a:pt x="565" y="502"/>
                  <a:pt x="565" y="503"/>
                </a:cubicBezTo>
                <a:cubicBezTo>
                  <a:pt x="566" y="504"/>
                  <a:pt x="564" y="505"/>
                  <a:pt x="565" y="505"/>
                </a:cubicBezTo>
                <a:cubicBezTo>
                  <a:pt x="565" y="505"/>
                  <a:pt x="566" y="505"/>
                  <a:pt x="566" y="505"/>
                </a:cubicBezTo>
                <a:cubicBezTo>
                  <a:pt x="566" y="506"/>
                  <a:pt x="567" y="506"/>
                  <a:pt x="567" y="507"/>
                </a:cubicBezTo>
                <a:cubicBezTo>
                  <a:pt x="566" y="506"/>
                  <a:pt x="566" y="507"/>
                  <a:pt x="566" y="507"/>
                </a:cubicBezTo>
                <a:cubicBezTo>
                  <a:pt x="566" y="508"/>
                  <a:pt x="567" y="507"/>
                  <a:pt x="567" y="507"/>
                </a:cubicBezTo>
                <a:cubicBezTo>
                  <a:pt x="567" y="508"/>
                  <a:pt x="568" y="508"/>
                  <a:pt x="568" y="509"/>
                </a:cubicBezTo>
                <a:cubicBezTo>
                  <a:pt x="568" y="510"/>
                  <a:pt x="568" y="510"/>
                  <a:pt x="568" y="511"/>
                </a:cubicBezTo>
                <a:cubicBezTo>
                  <a:pt x="568" y="511"/>
                  <a:pt x="569" y="511"/>
                  <a:pt x="569" y="512"/>
                </a:cubicBezTo>
                <a:cubicBezTo>
                  <a:pt x="569" y="512"/>
                  <a:pt x="570" y="513"/>
                  <a:pt x="571" y="513"/>
                </a:cubicBezTo>
                <a:cubicBezTo>
                  <a:pt x="571" y="514"/>
                  <a:pt x="571" y="515"/>
                  <a:pt x="572" y="515"/>
                </a:cubicBezTo>
                <a:cubicBezTo>
                  <a:pt x="572" y="514"/>
                  <a:pt x="571" y="513"/>
                  <a:pt x="571" y="513"/>
                </a:cubicBezTo>
                <a:cubicBezTo>
                  <a:pt x="570" y="512"/>
                  <a:pt x="571" y="512"/>
                  <a:pt x="571" y="512"/>
                </a:cubicBezTo>
                <a:cubicBezTo>
                  <a:pt x="570" y="512"/>
                  <a:pt x="570" y="512"/>
                  <a:pt x="570" y="511"/>
                </a:cubicBezTo>
                <a:cubicBezTo>
                  <a:pt x="570" y="511"/>
                  <a:pt x="570" y="511"/>
                  <a:pt x="569" y="510"/>
                </a:cubicBezTo>
                <a:cubicBezTo>
                  <a:pt x="569" y="510"/>
                  <a:pt x="569" y="510"/>
                  <a:pt x="569" y="510"/>
                </a:cubicBezTo>
                <a:cubicBezTo>
                  <a:pt x="569" y="509"/>
                  <a:pt x="568" y="508"/>
                  <a:pt x="568" y="507"/>
                </a:cubicBezTo>
                <a:cubicBezTo>
                  <a:pt x="568" y="506"/>
                  <a:pt x="568" y="506"/>
                  <a:pt x="568" y="505"/>
                </a:cubicBezTo>
                <a:cubicBezTo>
                  <a:pt x="567" y="505"/>
                  <a:pt x="567" y="504"/>
                  <a:pt x="567" y="503"/>
                </a:cubicBezTo>
                <a:cubicBezTo>
                  <a:pt x="566" y="502"/>
                  <a:pt x="565" y="502"/>
                  <a:pt x="565" y="501"/>
                </a:cubicBezTo>
                <a:cubicBezTo>
                  <a:pt x="565" y="501"/>
                  <a:pt x="564" y="500"/>
                  <a:pt x="565" y="499"/>
                </a:cubicBezTo>
                <a:cubicBezTo>
                  <a:pt x="564" y="499"/>
                  <a:pt x="563" y="498"/>
                  <a:pt x="564" y="497"/>
                </a:cubicBezTo>
                <a:cubicBezTo>
                  <a:pt x="563" y="497"/>
                  <a:pt x="563" y="496"/>
                  <a:pt x="562" y="496"/>
                </a:cubicBezTo>
                <a:cubicBezTo>
                  <a:pt x="562" y="496"/>
                  <a:pt x="563" y="495"/>
                  <a:pt x="562" y="495"/>
                </a:cubicBezTo>
                <a:cubicBezTo>
                  <a:pt x="562" y="495"/>
                  <a:pt x="562" y="495"/>
                  <a:pt x="562" y="495"/>
                </a:cubicBezTo>
                <a:cubicBezTo>
                  <a:pt x="561" y="494"/>
                  <a:pt x="561" y="494"/>
                  <a:pt x="561" y="493"/>
                </a:cubicBezTo>
                <a:cubicBezTo>
                  <a:pt x="561" y="493"/>
                  <a:pt x="561" y="493"/>
                  <a:pt x="561" y="493"/>
                </a:cubicBezTo>
                <a:cubicBezTo>
                  <a:pt x="561" y="492"/>
                  <a:pt x="561" y="492"/>
                  <a:pt x="560" y="491"/>
                </a:cubicBezTo>
                <a:cubicBezTo>
                  <a:pt x="560" y="491"/>
                  <a:pt x="560" y="491"/>
                  <a:pt x="560" y="490"/>
                </a:cubicBezTo>
                <a:cubicBezTo>
                  <a:pt x="560" y="490"/>
                  <a:pt x="559" y="489"/>
                  <a:pt x="559" y="489"/>
                </a:cubicBezTo>
                <a:cubicBezTo>
                  <a:pt x="559" y="488"/>
                  <a:pt x="558" y="487"/>
                  <a:pt x="559" y="486"/>
                </a:cubicBezTo>
                <a:cubicBezTo>
                  <a:pt x="558" y="486"/>
                  <a:pt x="558" y="485"/>
                  <a:pt x="557" y="485"/>
                </a:cubicBezTo>
                <a:cubicBezTo>
                  <a:pt x="558" y="485"/>
                  <a:pt x="557" y="483"/>
                  <a:pt x="558" y="483"/>
                </a:cubicBezTo>
                <a:cubicBezTo>
                  <a:pt x="558" y="485"/>
                  <a:pt x="559" y="484"/>
                  <a:pt x="559" y="485"/>
                </a:cubicBezTo>
                <a:cubicBezTo>
                  <a:pt x="560" y="485"/>
                  <a:pt x="560" y="486"/>
                  <a:pt x="560" y="486"/>
                </a:cubicBezTo>
                <a:cubicBezTo>
                  <a:pt x="561" y="487"/>
                  <a:pt x="561" y="487"/>
                  <a:pt x="561" y="488"/>
                </a:cubicBezTo>
                <a:cubicBezTo>
                  <a:pt x="561" y="488"/>
                  <a:pt x="561" y="489"/>
                  <a:pt x="561" y="489"/>
                </a:cubicBezTo>
                <a:cubicBezTo>
                  <a:pt x="562" y="489"/>
                  <a:pt x="562" y="490"/>
                  <a:pt x="562" y="490"/>
                </a:cubicBezTo>
                <a:cubicBezTo>
                  <a:pt x="562" y="491"/>
                  <a:pt x="564" y="491"/>
                  <a:pt x="563" y="491"/>
                </a:cubicBezTo>
                <a:cubicBezTo>
                  <a:pt x="563" y="492"/>
                  <a:pt x="564" y="492"/>
                  <a:pt x="564" y="492"/>
                </a:cubicBezTo>
                <a:cubicBezTo>
                  <a:pt x="563" y="493"/>
                  <a:pt x="564" y="493"/>
                  <a:pt x="564" y="494"/>
                </a:cubicBezTo>
                <a:cubicBezTo>
                  <a:pt x="564" y="494"/>
                  <a:pt x="564" y="495"/>
                  <a:pt x="564" y="495"/>
                </a:cubicBezTo>
                <a:cubicBezTo>
                  <a:pt x="564" y="495"/>
                  <a:pt x="565" y="496"/>
                  <a:pt x="565" y="496"/>
                </a:cubicBezTo>
                <a:cubicBezTo>
                  <a:pt x="565" y="496"/>
                  <a:pt x="565" y="496"/>
                  <a:pt x="565" y="496"/>
                </a:cubicBezTo>
                <a:cubicBezTo>
                  <a:pt x="565" y="497"/>
                  <a:pt x="566" y="497"/>
                  <a:pt x="566" y="497"/>
                </a:cubicBezTo>
                <a:cubicBezTo>
                  <a:pt x="566" y="498"/>
                  <a:pt x="567" y="499"/>
                  <a:pt x="567" y="499"/>
                </a:cubicBezTo>
                <a:cubicBezTo>
                  <a:pt x="567" y="500"/>
                  <a:pt x="567" y="501"/>
                  <a:pt x="567" y="501"/>
                </a:cubicBezTo>
                <a:cubicBezTo>
                  <a:pt x="567" y="502"/>
                  <a:pt x="568" y="502"/>
                  <a:pt x="568" y="503"/>
                </a:cubicBezTo>
                <a:cubicBezTo>
                  <a:pt x="569" y="504"/>
                  <a:pt x="570" y="505"/>
                  <a:pt x="570" y="507"/>
                </a:cubicBezTo>
                <a:cubicBezTo>
                  <a:pt x="570" y="507"/>
                  <a:pt x="571" y="507"/>
                  <a:pt x="571" y="508"/>
                </a:cubicBezTo>
                <a:cubicBezTo>
                  <a:pt x="571" y="508"/>
                  <a:pt x="571" y="509"/>
                  <a:pt x="571" y="509"/>
                </a:cubicBezTo>
                <a:cubicBezTo>
                  <a:pt x="571" y="509"/>
                  <a:pt x="571" y="509"/>
                  <a:pt x="571" y="509"/>
                </a:cubicBezTo>
                <a:cubicBezTo>
                  <a:pt x="572" y="509"/>
                  <a:pt x="572" y="510"/>
                  <a:pt x="572" y="510"/>
                </a:cubicBezTo>
                <a:cubicBezTo>
                  <a:pt x="572" y="510"/>
                  <a:pt x="572" y="510"/>
                  <a:pt x="572" y="511"/>
                </a:cubicBezTo>
                <a:cubicBezTo>
                  <a:pt x="572" y="511"/>
                  <a:pt x="572" y="511"/>
                  <a:pt x="573" y="512"/>
                </a:cubicBezTo>
                <a:cubicBezTo>
                  <a:pt x="573" y="512"/>
                  <a:pt x="573" y="512"/>
                  <a:pt x="573" y="512"/>
                </a:cubicBezTo>
                <a:cubicBezTo>
                  <a:pt x="573" y="512"/>
                  <a:pt x="573" y="513"/>
                  <a:pt x="573" y="513"/>
                </a:cubicBezTo>
                <a:cubicBezTo>
                  <a:pt x="574" y="513"/>
                  <a:pt x="573" y="513"/>
                  <a:pt x="574" y="513"/>
                </a:cubicBezTo>
                <a:cubicBezTo>
                  <a:pt x="574" y="514"/>
                  <a:pt x="575" y="514"/>
                  <a:pt x="575" y="514"/>
                </a:cubicBezTo>
                <a:cubicBezTo>
                  <a:pt x="575" y="515"/>
                  <a:pt x="575" y="515"/>
                  <a:pt x="576" y="515"/>
                </a:cubicBezTo>
                <a:cubicBezTo>
                  <a:pt x="576" y="515"/>
                  <a:pt x="576" y="514"/>
                  <a:pt x="576" y="514"/>
                </a:cubicBezTo>
                <a:cubicBezTo>
                  <a:pt x="576" y="515"/>
                  <a:pt x="577" y="515"/>
                  <a:pt x="577" y="516"/>
                </a:cubicBezTo>
                <a:cubicBezTo>
                  <a:pt x="577" y="516"/>
                  <a:pt x="578" y="516"/>
                  <a:pt x="578" y="516"/>
                </a:cubicBezTo>
                <a:cubicBezTo>
                  <a:pt x="578" y="517"/>
                  <a:pt x="577" y="517"/>
                  <a:pt x="577" y="518"/>
                </a:cubicBezTo>
                <a:cubicBezTo>
                  <a:pt x="577" y="517"/>
                  <a:pt x="578" y="517"/>
                  <a:pt x="578" y="517"/>
                </a:cubicBezTo>
                <a:cubicBezTo>
                  <a:pt x="578" y="518"/>
                  <a:pt x="579" y="518"/>
                  <a:pt x="579" y="519"/>
                </a:cubicBezTo>
                <a:cubicBezTo>
                  <a:pt x="579" y="519"/>
                  <a:pt x="578" y="519"/>
                  <a:pt x="578" y="519"/>
                </a:cubicBezTo>
                <a:cubicBezTo>
                  <a:pt x="578" y="519"/>
                  <a:pt x="578" y="519"/>
                  <a:pt x="578" y="520"/>
                </a:cubicBezTo>
                <a:cubicBezTo>
                  <a:pt x="579" y="520"/>
                  <a:pt x="579" y="521"/>
                  <a:pt x="580" y="522"/>
                </a:cubicBezTo>
                <a:cubicBezTo>
                  <a:pt x="580" y="522"/>
                  <a:pt x="580" y="522"/>
                  <a:pt x="580" y="522"/>
                </a:cubicBezTo>
                <a:cubicBezTo>
                  <a:pt x="581" y="522"/>
                  <a:pt x="581" y="521"/>
                  <a:pt x="582" y="522"/>
                </a:cubicBezTo>
                <a:cubicBezTo>
                  <a:pt x="582" y="523"/>
                  <a:pt x="580" y="522"/>
                  <a:pt x="580" y="523"/>
                </a:cubicBezTo>
                <a:cubicBezTo>
                  <a:pt x="581" y="524"/>
                  <a:pt x="581" y="524"/>
                  <a:pt x="582" y="524"/>
                </a:cubicBezTo>
                <a:cubicBezTo>
                  <a:pt x="582" y="525"/>
                  <a:pt x="582" y="525"/>
                  <a:pt x="582" y="526"/>
                </a:cubicBezTo>
                <a:cubicBezTo>
                  <a:pt x="583" y="526"/>
                  <a:pt x="583" y="526"/>
                  <a:pt x="583" y="526"/>
                </a:cubicBezTo>
                <a:cubicBezTo>
                  <a:pt x="583" y="527"/>
                  <a:pt x="584" y="527"/>
                  <a:pt x="584" y="527"/>
                </a:cubicBezTo>
                <a:cubicBezTo>
                  <a:pt x="584" y="527"/>
                  <a:pt x="584" y="528"/>
                  <a:pt x="584" y="529"/>
                </a:cubicBezTo>
                <a:cubicBezTo>
                  <a:pt x="585" y="529"/>
                  <a:pt x="585" y="529"/>
                  <a:pt x="586" y="530"/>
                </a:cubicBezTo>
                <a:cubicBezTo>
                  <a:pt x="586" y="531"/>
                  <a:pt x="587" y="531"/>
                  <a:pt x="587" y="531"/>
                </a:cubicBezTo>
                <a:cubicBezTo>
                  <a:pt x="587" y="531"/>
                  <a:pt x="587" y="532"/>
                  <a:pt x="587" y="532"/>
                </a:cubicBezTo>
                <a:cubicBezTo>
                  <a:pt x="587" y="532"/>
                  <a:pt x="588" y="532"/>
                  <a:pt x="588" y="533"/>
                </a:cubicBezTo>
                <a:cubicBezTo>
                  <a:pt x="588" y="533"/>
                  <a:pt x="588" y="533"/>
                  <a:pt x="589" y="533"/>
                </a:cubicBezTo>
                <a:cubicBezTo>
                  <a:pt x="588" y="535"/>
                  <a:pt x="587" y="533"/>
                  <a:pt x="586" y="534"/>
                </a:cubicBezTo>
                <a:cubicBezTo>
                  <a:pt x="586" y="535"/>
                  <a:pt x="586" y="535"/>
                  <a:pt x="587" y="536"/>
                </a:cubicBezTo>
                <a:cubicBezTo>
                  <a:pt x="587" y="537"/>
                  <a:pt x="588" y="537"/>
                  <a:pt x="588" y="537"/>
                </a:cubicBezTo>
                <a:cubicBezTo>
                  <a:pt x="589" y="538"/>
                  <a:pt x="590" y="537"/>
                  <a:pt x="590" y="537"/>
                </a:cubicBezTo>
                <a:cubicBezTo>
                  <a:pt x="591" y="538"/>
                  <a:pt x="591" y="538"/>
                  <a:pt x="591" y="540"/>
                </a:cubicBezTo>
                <a:cubicBezTo>
                  <a:pt x="592" y="540"/>
                  <a:pt x="591" y="539"/>
                  <a:pt x="592" y="539"/>
                </a:cubicBezTo>
                <a:cubicBezTo>
                  <a:pt x="592" y="539"/>
                  <a:pt x="593" y="539"/>
                  <a:pt x="593" y="540"/>
                </a:cubicBezTo>
                <a:cubicBezTo>
                  <a:pt x="593" y="540"/>
                  <a:pt x="594" y="540"/>
                  <a:pt x="594" y="540"/>
                </a:cubicBezTo>
                <a:cubicBezTo>
                  <a:pt x="594" y="541"/>
                  <a:pt x="593" y="541"/>
                  <a:pt x="593" y="542"/>
                </a:cubicBezTo>
                <a:cubicBezTo>
                  <a:pt x="594" y="542"/>
                  <a:pt x="594" y="541"/>
                  <a:pt x="595" y="540"/>
                </a:cubicBezTo>
                <a:cubicBezTo>
                  <a:pt x="595" y="540"/>
                  <a:pt x="595" y="541"/>
                  <a:pt x="596" y="541"/>
                </a:cubicBezTo>
                <a:cubicBezTo>
                  <a:pt x="596" y="541"/>
                  <a:pt x="596" y="541"/>
                  <a:pt x="596" y="542"/>
                </a:cubicBezTo>
                <a:cubicBezTo>
                  <a:pt x="596" y="542"/>
                  <a:pt x="596" y="542"/>
                  <a:pt x="596" y="542"/>
                </a:cubicBezTo>
                <a:cubicBezTo>
                  <a:pt x="597" y="543"/>
                  <a:pt x="597" y="542"/>
                  <a:pt x="597" y="542"/>
                </a:cubicBezTo>
                <a:cubicBezTo>
                  <a:pt x="598" y="543"/>
                  <a:pt x="599" y="543"/>
                  <a:pt x="600" y="543"/>
                </a:cubicBezTo>
                <a:cubicBezTo>
                  <a:pt x="600" y="544"/>
                  <a:pt x="601" y="544"/>
                  <a:pt x="600" y="545"/>
                </a:cubicBezTo>
                <a:cubicBezTo>
                  <a:pt x="601" y="545"/>
                  <a:pt x="601" y="544"/>
                  <a:pt x="602" y="544"/>
                </a:cubicBezTo>
                <a:cubicBezTo>
                  <a:pt x="602" y="545"/>
                  <a:pt x="604" y="546"/>
                  <a:pt x="605" y="547"/>
                </a:cubicBezTo>
                <a:cubicBezTo>
                  <a:pt x="605" y="546"/>
                  <a:pt x="605" y="546"/>
                  <a:pt x="605" y="546"/>
                </a:cubicBezTo>
                <a:cubicBezTo>
                  <a:pt x="605" y="546"/>
                  <a:pt x="606" y="546"/>
                  <a:pt x="606" y="546"/>
                </a:cubicBezTo>
                <a:cubicBezTo>
                  <a:pt x="606" y="547"/>
                  <a:pt x="607" y="547"/>
                  <a:pt x="607" y="547"/>
                </a:cubicBezTo>
                <a:cubicBezTo>
                  <a:pt x="607" y="547"/>
                  <a:pt x="608" y="548"/>
                  <a:pt x="608" y="548"/>
                </a:cubicBezTo>
                <a:cubicBezTo>
                  <a:pt x="609" y="548"/>
                  <a:pt x="609" y="548"/>
                  <a:pt x="610" y="548"/>
                </a:cubicBezTo>
                <a:cubicBezTo>
                  <a:pt x="611" y="549"/>
                  <a:pt x="612" y="550"/>
                  <a:pt x="614" y="551"/>
                </a:cubicBezTo>
                <a:cubicBezTo>
                  <a:pt x="614" y="551"/>
                  <a:pt x="615" y="552"/>
                  <a:pt x="616" y="552"/>
                </a:cubicBezTo>
                <a:cubicBezTo>
                  <a:pt x="616" y="552"/>
                  <a:pt x="617" y="552"/>
                  <a:pt x="617" y="551"/>
                </a:cubicBezTo>
                <a:cubicBezTo>
                  <a:pt x="618" y="552"/>
                  <a:pt x="617" y="550"/>
                  <a:pt x="618" y="550"/>
                </a:cubicBezTo>
                <a:cubicBezTo>
                  <a:pt x="618" y="550"/>
                  <a:pt x="618" y="551"/>
                  <a:pt x="618" y="552"/>
                </a:cubicBezTo>
                <a:cubicBezTo>
                  <a:pt x="618" y="552"/>
                  <a:pt x="619" y="552"/>
                  <a:pt x="619" y="552"/>
                </a:cubicBezTo>
                <a:cubicBezTo>
                  <a:pt x="619" y="553"/>
                  <a:pt x="619" y="553"/>
                  <a:pt x="620" y="553"/>
                </a:cubicBezTo>
                <a:cubicBezTo>
                  <a:pt x="620" y="554"/>
                  <a:pt x="620" y="553"/>
                  <a:pt x="621" y="553"/>
                </a:cubicBezTo>
                <a:cubicBezTo>
                  <a:pt x="621" y="553"/>
                  <a:pt x="621" y="553"/>
                  <a:pt x="622" y="553"/>
                </a:cubicBezTo>
                <a:cubicBezTo>
                  <a:pt x="622" y="553"/>
                  <a:pt x="622" y="553"/>
                  <a:pt x="622" y="553"/>
                </a:cubicBezTo>
                <a:cubicBezTo>
                  <a:pt x="623" y="553"/>
                  <a:pt x="623" y="552"/>
                  <a:pt x="623" y="552"/>
                </a:cubicBezTo>
                <a:cubicBezTo>
                  <a:pt x="623" y="554"/>
                  <a:pt x="624" y="554"/>
                  <a:pt x="624" y="555"/>
                </a:cubicBezTo>
                <a:cubicBezTo>
                  <a:pt x="626" y="555"/>
                  <a:pt x="628" y="556"/>
                  <a:pt x="630" y="556"/>
                </a:cubicBezTo>
                <a:cubicBezTo>
                  <a:pt x="630" y="556"/>
                  <a:pt x="631" y="557"/>
                  <a:pt x="631" y="557"/>
                </a:cubicBezTo>
                <a:cubicBezTo>
                  <a:pt x="633" y="557"/>
                  <a:pt x="635" y="558"/>
                  <a:pt x="635" y="558"/>
                </a:cubicBezTo>
                <a:cubicBezTo>
                  <a:pt x="635" y="558"/>
                  <a:pt x="636" y="558"/>
                  <a:pt x="636" y="559"/>
                </a:cubicBezTo>
                <a:cubicBezTo>
                  <a:pt x="635" y="559"/>
                  <a:pt x="635" y="560"/>
                  <a:pt x="634" y="560"/>
                </a:cubicBezTo>
                <a:cubicBezTo>
                  <a:pt x="634" y="559"/>
                  <a:pt x="634" y="558"/>
                  <a:pt x="634" y="559"/>
                </a:cubicBezTo>
                <a:cubicBezTo>
                  <a:pt x="633" y="560"/>
                  <a:pt x="632" y="559"/>
                  <a:pt x="632" y="559"/>
                </a:cubicBezTo>
                <a:cubicBezTo>
                  <a:pt x="631" y="559"/>
                  <a:pt x="631" y="559"/>
                  <a:pt x="631" y="559"/>
                </a:cubicBezTo>
                <a:cubicBezTo>
                  <a:pt x="631" y="559"/>
                  <a:pt x="630" y="559"/>
                  <a:pt x="630" y="559"/>
                </a:cubicBezTo>
                <a:cubicBezTo>
                  <a:pt x="630" y="558"/>
                  <a:pt x="630" y="559"/>
                  <a:pt x="629" y="558"/>
                </a:cubicBezTo>
                <a:cubicBezTo>
                  <a:pt x="629" y="558"/>
                  <a:pt x="629" y="558"/>
                  <a:pt x="629" y="558"/>
                </a:cubicBezTo>
                <a:cubicBezTo>
                  <a:pt x="629" y="558"/>
                  <a:pt x="628" y="559"/>
                  <a:pt x="628" y="558"/>
                </a:cubicBezTo>
                <a:cubicBezTo>
                  <a:pt x="628" y="558"/>
                  <a:pt x="627" y="557"/>
                  <a:pt x="627" y="557"/>
                </a:cubicBezTo>
                <a:cubicBezTo>
                  <a:pt x="625" y="556"/>
                  <a:pt x="624" y="555"/>
                  <a:pt x="623" y="554"/>
                </a:cubicBezTo>
                <a:cubicBezTo>
                  <a:pt x="622" y="555"/>
                  <a:pt x="622" y="556"/>
                  <a:pt x="622" y="556"/>
                </a:cubicBezTo>
                <a:cubicBezTo>
                  <a:pt x="622" y="555"/>
                  <a:pt x="621" y="555"/>
                  <a:pt x="620" y="554"/>
                </a:cubicBezTo>
                <a:cubicBezTo>
                  <a:pt x="617" y="554"/>
                  <a:pt x="615" y="553"/>
                  <a:pt x="613" y="552"/>
                </a:cubicBezTo>
                <a:cubicBezTo>
                  <a:pt x="612" y="551"/>
                  <a:pt x="612" y="550"/>
                  <a:pt x="611" y="550"/>
                </a:cubicBezTo>
                <a:cubicBezTo>
                  <a:pt x="610" y="550"/>
                  <a:pt x="611" y="551"/>
                  <a:pt x="610" y="551"/>
                </a:cubicBezTo>
                <a:cubicBezTo>
                  <a:pt x="610" y="550"/>
                  <a:pt x="608" y="550"/>
                  <a:pt x="608" y="549"/>
                </a:cubicBezTo>
                <a:cubicBezTo>
                  <a:pt x="607" y="549"/>
                  <a:pt x="606" y="547"/>
                  <a:pt x="605" y="547"/>
                </a:cubicBezTo>
                <a:cubicBezTo>
                  <a:pt x="604" y="547"/>
                  <a:pt x="604" y="548"/>
                  <a:pt x="603" y="547"/>
                </a:cubicBezTo>
                <a:cubicBezTo>
                  <a:pt x="603" y="547"/>
                  <a:pt x="602" y="547"/>
                  <a:pt x="602" y="546"/>
                </a:cubicBezTo>
                <a:cubicBezTo>
                  <a:pt x="602" y="546"/>
                  <a:pt x="601" y="546"/>
                  <a:pt x="601" y="546"/>
                </a:cubicBezTo>
                <a:cubicBezTo>
                  <a:pt x="601" y="546"/>
                  <a:pt x="601" y="546"/>
                  <a:pt x="601" y="546"/>
                </a:cubicBezTo>
                <a:cubicBezTo>
                  <a:pt x="600" y="545"/>
                  <a:pt x="600" y="545"/>
                  <a:pt x="599" y="545"/>
                </a:cubicBezTo>
                <a:cubicBezTo>
                  <a:pt x="599" y="545"/>
                  <a:pt x="599" y="544"/>
                  <a:pt x="599" y="544"/>
                </a:cubicBezTo>
                <a:cubicBezTo>
                  <a:pt x="598" y="544"/>
                  <a:pt x="598" y="544"/>
                  <a:pt x="598" y="544"/>
                </a:cubicBezTo>
                <a:cubicBezTo>
                  <a:pt x="598" y="545"/>
                  <a:pt x="598" y="546"/>
                  <a:pt x="600" y="546"/>
                </a:cubicBezTo>
                <a:cubicBezTo>
                  <a:pt x="600" y="547"/>
                  <a:pt x="601" y="547"/>
                  <a:pt x="600" y="547"/>
                </a:cubicBezTo>
                <a:cubicBezTo>
                  <a:pt x="602" y="547"/>
                  <a:pt x="602" y="547"/>
                  <a:pt x="602" y="547"/>
                </a:cubicBezTo>
                <a:cubicBezTo>
                  <a:pt x="602" y="548"/>
                  <a:pt x="603" y="549"/>
                  <a:pt x="604" y="549"/>
                </a:cubicBezTo>
                <a:cubicBezTo>
                  <a:pt x="604" y="549"/>
                  <a:pt x="604" y="549"/>
                  <a:pt x="604" y="549"/>
                </a:cubicBezTo>
                <a:cubicBezTo>
                  <a:pt x="604" y="549"/>
                  <a:pt x="605" y="550"/>
                  <a:pt x="605" y="550"/>
                </a:cubicBezTo>
                <a:cubicBezTo>
                  <a:pt x="606" y="550"/>
                  <a:pt x="606" y="551"/>
                  <a:pt x="607" y="551"/>
                </a:cubicBezTo>
                <a:cubicBezTo>
                  <a:pt x="607" y="551"/>
                  <a:pt x="607" y="551"/>
                  <a:pt x="607" y="551"/>
                </a:cubicBezTo>
                <a:cubicBezTo>
                  <a:pt x="608" y="551"/>
                  <a:pt x="607" y="551"/>
                  <a:pt x="608" y="551"/>
                </a:cubicBezTo>
                <a:cubicBezTo>
                  <a:pt x="609" y="552"/>
                  <a:pt x="610" y="552"/>
                  <a:pt x="612" y="552"/>
                </a:cubicBezTo>
                <a:cubicBezTo>
                  <a:pt x="612" y="553"/>
                  <a:pt x="614" y="553"/>
                  <a:pt x="616" y="554"/>
                </a:cubicBezTo>
                <a:cubicBezTo>
                  <a:pt x="616" y="554"/>
                  <a:pt x="616" y="554"/>
                  <a:pt x="616" y="554"/>
                </a:cubicBezTo>
                <a:cubicBezTo>
                  <a:pt x="617" y="554"/>
                  <a:pt x="616" y="554"/>
                  <a:pt x="617" y="554"/>
                </a:cubicBezTo>
                <a:cubicBezTo>
                  <a:pt x="617" y="555"/>
                  <a:pt x="619" y="555"/>
                  <a:pt x="620" y="555"/>
                </a:cubicBezTo>
                <a:cubicBezTo>
                  <a:pt x="620" y="555"/>
                  <a:pt x="620" y="555"/>
                  <a:pt x="620" y="555"/>
                </a:cubicBezTo>
                <a:cubicBezTo>
                  <a:pt x="620" y="555"/>
                  <a:pt x="621" y="556"/>
                  <a:pt x="621" y="556"/>
                </a:cubicBezTo>
                <a:cubicBezTo>
                  <a:pt x="621" y="556"/>
                  <a:pt x="621" y="556"/>
                  <a:pt x="622" y="556"/>
                </a:cubicBezTo>
                <a:cubicBezTo>
                  <a:pt x="622" y="557"/>
                  <a:pt x="623" y="557"/>
                  <a:pt x="624" y="558"/>
                </a:cubicBezTo>
                <a:cubicBezTo>
                  <a:pt x="624" y="557"/>
                  <a:pt x="624" y="557"/>
                  <a:pt x="624" y="556"/>
                </a:cubicBezTo>
                <a:cubicBezTo>
                  <a:pt x="625" y="557"/>
                  <a:pt x="625" y="558"/>
                  <a:pt x="625" y="558"/>
                </a:cubicBezTo>
                <a:cubicBezTo>
                  <a:pt x="626" y="559"/>
                  <a:pt x="627" y="560"/>
                  <a:pt x="628" y="560"/>
                </a:cubicBezTo>
                <a:cubicBezTo>
                  <a:pt x="628" y="560"/>
                  <a:pt x="628" y="559"/>
                  <a:pt x="629" y="559"/>
                </a:cubicBezTo>
                <a:cubicBezTo>
                  <a:pt x="630" y="560"/>
                  <a:pt x="631" y="560"/>
                  <a:pt x="632" y="560"/>
                </a:cubicBezTo>
                <a:cubicBezTo>
                  <a:pt x="633" y="561"/>
                  <a:pt x="635" y="561"/>
                  <a:pt x="636" y="561"/>
                </a:cubicBezTo>
                <a:cubicBezTo>
                  <a:pt x="638" y="562"/>
                  <a:pt x="640" y="562"/>
                  <a:pt x="643" y="562"/>
                </a:cubicBezTo>
                <a:cubicBezTo>
                  <a:pt x="644" y="563"/>
                  <a:pt x="644" y="563"/>
                  <a:pt x="644" y="563"/>
                </a:cubicBezTo>
                <a:cubicBezTo>
                  <a:pt x="646" y="562"/>
                  <a:pt x="646" y="563"/>
                  <a:pt x="647" y="563"/>
                </a:cubicBezTo>
                <a:cubicBezTo>
                  <a:pt x="648" y="563"/>
                  <a:pt x="650" y="564"/>
                  <a:pt x="651" y="564"/>
                </a:cubicBezTo>
                <a:cubicBezTo>
                  <a:pt x="651" y="564"/>
                  <a:pt x="651" y="563"/>
                  <a:pt x="652" y="563"/>
                </a:cubicBezTo>
                <a:cubicBezTo>
                  <a:pt x="652" y="563"/>
                  <a:pt x="654" y="564"/>
                  <a:pt x="654" y="564"/>
                </a:cubicBezTo>
                <a:cubicBezTo>
                  <a:pt x="655" y="564"/>
                  <a:pt x="655" y="564"/>
                  <a:pt x="655" y="564"/>
                </a:cubicBezTo>
                <a:cubicBezTo>
                  <a:pt x="656" y="564"/>
                  <a:pt x="656" y="564"/>
                  <a:pt x="656" y="564"/>
                </a:cubicBezTo>
                <a:cubicBezTo>
                  <a:pt x="657" y="564"/>
                  <a:pt x="658" y="565"/>
                  <a:pt x="658" y="565"/>
                </a:cubicBezTo>
                <a:cubicBezTo>
                  <a:pt x="659" y="565"/>
                  <a:pt x="659" y="565"/>
                  <a:pt x="659" y="565"/>
                </a:cubicBezTo>
                <a:cubicBezTo>
                  <a:pt x="659" y="565"/>
                  <a:pt x="659" y="565"/>
                  <a:pt x="660" y="565"/>
                </a:cubicBezTo>
                <a:cubicBezTo>
                  <a:pt x="660" y="565"/>
                  <a:pt x="660" y="564"/>
                  <a:pt x="660" y="563"/>
                </a:cubicBezTo>
                <a:cubicBezTo>
                  <a:pt x="660" y="563"/>
                  <a:pt x="661" y="565"/>
                  <a:pt x="661" y="565"/>
                </a:cubicBezTo>
                <a:cubicBezTo>
                  <a:pt x="661" y="565"/>
                  <a:pt x="662" y="565"/>
                  <a:pt x="662" y="565"/>
                </a:cubicBezTo>
                <a:cubicBezTo>
                  <a:pt x="662" y="565"/>
                  <a:pt x="663" y="565"/>
                  <a:pt x="663" y="565"/>
                </a:cubicBezTo>
                <a:cubicBezTo>
                  <a:pt x="664" y="565"/>
                  <a:pt x="665" y="566"/>
                  <a:pt x="665" y="566"/>
                </a:cubicBezTo>
                <a:cubicBezTo>
                  <a:pt x="666" y="566"/>
                  <a:pt x="666" y="565"/>
                  <a:pt x="667" y="565"/>
                </a:cubicBezTo>
                <a:cubicBezTo>
                  <a:pt x="668" y="565"/>
                  <a:pt x="670" y="566"/>
                  <a:pt x="671" y="566"/>
                </a:cubicBezTo>
                <a:cubicBezTo>
                  <a:pt x="671" y="566"/>
                  <a:pt x="671" y="565"/>
                  <a:pt x="671" y="565"/>
                </a:cubicBezTo>
                <a:cubicBezTo>
                  <a:pt x="672" y="565"/>
                  <a:pt x="673" y="566"/>
                  <a:pt x="673" y="566"/>
                </a:cubicBezTo>
                <a:cubicBezTo>
                  <a:pt x="673" y="566"/>
                  <a:pt x="673" y="565"/>
                  <a:pt x="673" y="565"/>
                </a:cubicBezTo>
                <a:cubicBezTo>
                  <a:pt x="673" y="565"/>
                  <a:pt x="674" y="566"/>
                  <a:pt x="675" y="566"/>
                </a:cubicBezTo>
                <a:cubicBezTo>
                  <a:pt x="675" y="566"/>
                  <a:pt x="675" y="566"/>
                  <a:pt x="676" y="566"/>
                </a:cubicBezTo>
                <a:cubicBezTo>
                  <a:pt x="676" y="566"/>
                  <a:pt x="676" y="565"/>
                  <a:pt x="677" y="565"/>
                </a:cubicBezTo>
                <a:cubicBezTo>
                  <a:pt x="677" y="565"/>
                  <a:pt x="677" y="565"/>
                  <a:pt x="677" y="564"/>
                </a:cubicBezTo>
                <a:cubicBezTo>
                  <a:pt x="677" y="564"/>
                  <a:pt x="677" y="565"/>
                  <a:pt x="677" y="565"/>
                </a:cubicBezTo>
                <a:cubicBezTo>
                  <a:pt x="678" y="564"/>
                  <a:pt x="678" y="565"/>
                  <a:pt x="679" y="565"/>
                </a:cubicBezTo>
                <a:cubicBezTo>
                  <a:pt x="680" y="565"/>
                  <a:pt x="682" y="565"/>
                  <a:pt x="683" y="565"/>
                </a:cubicBezTo>
                <a:cubicBezTo>
                  <a:pt x="683" y="565"/>
                  <a:pt x="683" y="565"/>
                  <a:pt x="684" y="565"/>
                </a:cubicBezTo>
                <a:cubicBezTo>
                  <a:pt x="684" y="565"/>
                  <a:pt x="684" y="565"/>
                  <a:pt x="685" y="564"/>
                </a:cubicBezTo>
                <a:cubicBezTo>
                  <a:pt x="685" y="564"/>
                  <a:pt x="687" y="564"/>
                  <a:pt x="687" y="564"/>
                </a:cubicBezTo>
                <a:cubicBezTo>
                  <a:pt x="688" y="564"/>
                  <a:pt x="689" y="564"/>
                  <a:pt x="689" y="564"/>
                </a:cubicBezTo>
                <a:cubicBezTo>
                  <a:pt x="689" y="564"/>
                  <a:pt x="690" y="564"/>
                  <a:pt x="690" y="564"/>
                </a:cubicBezTo>
                <a:cubicBezTo>
                  <a:pt x="690" y="564"/>
                  <a:pt x="690" y="564"/>
                  <a:pt x="691" y="564"/>
                </a:cubicBezTo>
                <a:cubicBezTo>
                  <a:pt x="692" y="563"/>
                  <a:pt x="693" y="563"/>
                  <a:pt x="693" y="563"/>
                </a:cubicBezTo>
                <a:cubicBezTo>
                  <a:pt x="694" y="563"/>
                  <a:pt x="694" y="563"/>
                  <a:pt x="694" y="562"/>
                </a:cubicBezTo>
                <a:cubicBezTo>
                  <a:pt x="695" y="562"/>
                  <a:pt x="696" y="563"/>
                  <a:pt x="696" y="563"/>
                </a:cubicBezTo>
                <a:cubicBezTo>
                  <a:pt x="697" y="563"/>
                  <a:pt x="697" y="563"/>
                  <a:pt x="697" y="562"/>
                </a:cubicBezTo>
                <a:cubicBezTo>
                  <a:pt x="697" y="562"/>
                  <a:pt x="698" y="562"/>
                  <a:pt x="698" y="562"/>
                </a:cubicBezTo>
                <a:cubicBezTo>
                  <a:pt x="698" y="562"/>
                  <a:pt x="699" y="562"/>
                  <a:pt x="699" y="562"/>
                </a:cubicBezTo>
                <a:cubicBezTo>
                  <a:pt x="699" y="561"/>
                  <a:pt x="700" y="561"/>
                  <a:pt x="700" y="561"/>
                </a:cubicBezTo>
                <a:cubicBezTo>
                  <a:pt x="701" y="561"/>
                  <a:pt x="702" y="562"/>
                  <a:pt x="702" y="561"/>
                </a:cubicBezTo>
                <a:cubicBezTo>
                  <a:pt x="702" y="561"/>
                  <a:pt x="703" y="560"/>
                  <a:pt x="703" y="559"/>
                </a:cubicBezTo>
                <a:cubicBezTo>
                  <a:pt x="703" y="559"/>
                  <a:pt x="704" y="560"/>
                  <a:pt x="704" y="560"/>
                </a:cubicBezTo>
                <a:cubicBezTo>
                  <a:pt x="704" y="560"/>
                  <a:pt x="705" y="560"/>
                  <a:pt x="705" y="560"/>
                </a:cubicBezTo>
                <a:cubicBezTo>
                  <a:pt x="705" y="560"/>
                  <a:pt x="706" y="560"/>
                  <a:pt x="706" y="559"/>
                </a:cubicBezTo>
                <a:cubicBezTo>
                  <a:pt x="707" y="559"/>
                  <a:pt x="707" y="559"/>
                  <a:pt x="708" y="559"/>
                </a:cubicBezTo>
                <a:cubicBezTo>
                  <a:pt x="708" y="559"/>
                  <a:pt x="732" y="550"/>
                  <a:pt x="735" y="544"/>
                </a:cubicBezTo>
                <a:cubicBezTo>
                  <a:pt x="735" y="543"/>
                  <a:pt x="736" y="543"/>
                  <a:pt x="736" y="543"/>
                </a:cubicBezTo>
                <a:cubicBezTo>
                  <a:pt x="742" y="541"/>
                  <a:pt x="750" y="531"/>
                  <a:pt x="750" y="531"/>
                </a:cubicBezTo>
                <a:cubicBezTo>
                  <a:pt x="750" y="530"/>
                  <a:pt x="751" y="530"/>
                  <a:pt x="751" y="530"/>
                </a:cubicBezTo>
                <a:cubicBezTo>
                  <a:pt x="751" y="529"/>
                  <a:pt x="751" y="529"/>
                  <a:pt x="751" y="529"/>
                </a:cubicBezTo>
                <a:cubicBezTo>
                  <a:pt x="751" y="529"/>
                  <a:pt x="751" y="529"/>
                  <a:pt x="752" y="528"/>
                </a:cubicBezTo>
                <a:cubicBezTo>
                  <a:pt x="752" y="528"/>
                  <a:pt x="752" y="528"/>
                  <a:pt x="752" y="528"/>
                </a:cubicBezTo>
                <a:cubicBezTo>
                  <a:pt x="752" y="528"/>
                  <a:pt x="752" y="528"/>
                  <a:pt x="752" y="528"/>
                </a:cubicBezTo>
                <a:cubicBezTo>
                  <a:pt x="752" y="529"/>
                  <a:pt x="751" y="529"/>
                  <a:pt x="752" y="530"/>
                </a:cubicBezTo>
                <a:cubicBezTo>
                  <a:pt x="752" y="530"/>
                  <a:pt x="752" y="530"/>
                  <a:pt x="752" y="530"/>
                </a:cubicBezTo>
                <a:cubicBezTo>
                  <a:pt x="753" y="529"/>
                  <a:pt x="753" y="529"/>
                  <a:pt x="754" y="528"/>
                </a:cubicBezTo>
                <a:cubicBezTo>
                  <a:pt x="754" y="527"/>
                  <a:pt x="754" y="527"/>
                  <a:pt x="755" y="527"/>
                </a:cubicBezTo>
                <a:cubicBezTo>
                  <a:pt x="755" y="526"/>
                  <a:pt x="755" y="526"/>
                  <a:pt x="755" y="526"/>
                </a:cubicBezTo>
                <a:cubicBezTo>
                  <a:pt x="755" y="526"/>
                  <a:pt x="755" y="526"/>
                  <a:pt x="755" y="526"/>
                </a:cubicBezTo>
                <a:cubicBezTo>
                  <a:pt x="755" y="526"/>
                  <a:pt x="755" y="526"/>
                  <a:pt x="755" y="526"/>
                </a:cubicBezTo>
                <a:cubicBezTo>
                  <a:pt x="754" y="526"/>
                  <a:pt x="753" y="526"/>
                  <a:pt x="753" y="526"/>
                </a:cubicBezTo>
                <a:cubicBezTo>
                  <a:pt x="754" y="525"/>
                  <a:pt x="755" y="524"/>
                  <a:pt x="755" y="523"/>
                </a:cubicBezTo>
                <a:cubicBezTo>
                  <a:pt x="756" y="522"/>
                  <a:pt x="757" y="522"/>
                  <a:pt x="758" y="521"/>
                </a:cubicBezTo>
                <a:cubicBezTo>
                  <a:pt x="757" y="521"/>
                  <a:pt x="757" y="521"/>
                  <a:pt x="757" y="520"/>
                </a:cubicBezTo>
                <a:cubicBezTo>
                  <a:pt x="757" y="520"/>
                  <a:pt x="757" y="518"/>
                  <a:pt x="758" y="518"/>
                </a:cubicBezTo>
                <a:cubicBezTo>
                  <a:pt x="758" y="518"/>
                  <a:pt x="758" y="518"/>
                  <a:pt x="758" y="517"/>
                </a:cubicBezTo>
                <a:cubicBezTo>
                  <a:pt x="758" y="517"/>
                  <a:pt x="758" y="517"/>
                  <a:pt x="758" y="517"/>
                </a:cubicBezTo>
                <a:cubicBezTo>
                  <a:pt x="758" y="517"/>
                  <a:pt x="759" y="516"/>
                  <a:pt x="759" y="516"/>
                </a:cubicBezTo>
                <a:cubicBezTo>
                  <a:pt x="759" y="516"/>
                  <a:pt x="759" y="516"/>
                  <a:pt x="759" y="516"/>
                </a:cubicBezTo>
                <a:cubicBezTo>
                  <a:pt x="759" y="516"/>
                  <a:pt x="760" y="515"/>
                  <a:pt x="760" y="515"/>
                </a:cubicBezTo>
                <a:cubicBezTo>
                  <a:pt x="760" y="515"/>
                  <a:pt x="760" y="515"/>
                  <a:pt x="760" y="515"/>
                </a:cubicBezTo>
                <a:cubicBezTo>
                  <a:pt x="760" y="515"/>
                  <a:pt x="760" y="515"/>
                  <a:pt x="760" y="515"/>
                </a:cubicBezTo>
                <a:cubicBezTo>
                  <a:pt x="760" y="515"/>
                  <a:pt x="760" y="515"/>
                  <a:pt x="760" y="515"/>
                </a:cubicBezTo>
                <a:cubicBezTo>
                  <a:pt x="760" y="514"/>
                  <a:pt x="760" y="514"/>
                  <a:pt x="760" y="514"/>
                </a:cubicBezTo>
                <a:cubicBezTo>
                  <a:pt x="760" y="514"/>
                  <a:pt x="759" y="513"/>
                  <a:pt x="760" y="512"/>
                </a:cubicBezTo>
                <a:cubicBezTo>
                  <a:pt x="760" y="512"/>
                  <a:pt x="760" y="512"/>
                  <a:pt x="760" y="511"/>
                </a:cubicBezTo>
                <a:cubicBezTo>
                  <a:pt x="760" y="511"/>
                  <a:pt x="761" y="511"/>
                  <a:pt x="761" y="510"/>
                </a:cubicBezTo>
                <a:cubicBezTo>
                  <a:pt x="761" y="510"/>
                  <a:pt x="761" y="509"/>
                  <a:pt x="761" y="509"/>
                </a:cubicBezTo>
                <a:cubicBezTo>
                  <a:pt x="762" y="508"/>
                  <a:pt x="761" y="507"/>
                  <a:pt x="762" y="506"/>
                </a:cubicBezTo>
                <a:cubicBezTo>
                  <a:pt x="762" y="505"/>
                  <a:pt x="762" y="505"/>
                  <a:pt x="762" y="505"/>
                </a:cubicBezTo>
                <a:cubicBezTo>
                  <a:pt x="762" y="505"/>
                  <a:pt x="762" y="504"/>
                  <a:pt x="762" y="504"/>
                </a:cubicBezTo>
                <a:cubicBezTo>
                  <a:pt x="763" y="503"/>
                  <a:pt x="761" y="503"/>
                  <a:pt x="762" y="502"/>
                </a:cubicBezTo>
                <a:cubicBezTo>
                  <a:pt x="762" y="501"/>
                  <a:pt x="762" y="501"/>
                  <a:pt x="761" y="500"/>
                </a:cubicBezTo>
                <a:cubicBezTo>
                  <a:pt x="763" y="500"/>
                  <a:pt x="763" y="498"/>
                  <a:pt x="763" y="496"/>
                </a:cubicBezTo>
                <a:cubicBezTo>
                  <a:pt x="763" y="496"/>
                  <a:pt x="764" y="496"/>
                  <a:pt x="764" y="495"/>
                </a:cubicBezTo>
                <a:cubicBezTo>
                  <a:pt x="764" y="495"/>
                  <a:pt x="765" y="495"/>
                  <a:pt x="765" y="495"/>
                </a:cubicBezTo>
                <a:cubicBezTo>
                  <a:pt x="764" y="496"/>
                  <a:pt x="764" y="496"/>
                  <a:pt x="764" y="497"/>
                </a:cubicBezTo>
                <a:cubicBezTo>
                  <a:pt x="764" y="498"/>
                  <a:pt x="763" y="499"/>
                  <a:pt x="764" y="500"/>
                </a:cubicBezTo>
                <a:cubicBezTo>
                  <a:pt x="763" y="498"/>
                  <a:pt x="765" y="498"/>
                  <a:pt x="764" y="497"/>
                </a:cubicBezTo>
                <a:cubicBezTo>
                  <a:pt x="765" y="496"/>
                  <a:pt x="764" y="495"/>
                  <a:pt x="765" y="494"/>
                </a:cubicBezTo>
                <a:cubicBezTo>
                  <a:pt x="765" y="494"/>
                  <a:pt x="765" y="494"/>
                  <a:pt x="765" y="493"/>
                </a:cubicBezTo>
                <a:cubicBezTo>
                  <a:pt x="765" y="493"/>
                  <a:pt x="764" y="493"/>
                  <a:pt x="764" y="493"/>
                </a:cubicBezTo>
                <a:cubicBezTo>
                  <a:pt x="764" y="492"/>
                  <a:pt x="764" y="492"/>
                  <a:pt x="764" y="492"/>
                </a:cubicBezTo>
                <a:cubicBezTo>
                  <a:pt x="764" y="491"/>
                  <a:pt x="764" y="491"/>
                  <a:pt x="764" y="491"/>
                </a:cubicBezTo>
                <a:cubicBezTo>
                  <a:pt x="765" y="489"/>
                  <a:pt x="765" y="488"/>
                  <a:pt x="766" y="487"/>
                </a:cubicBezTo>
                <a:cubicBezTo>
                  <a:pt x="766" y="486"/>
                  <a:pt x="767" y="486"/>
                  <a:pt x="768" y="485"/>
                </a:cubicBezTo>
                <a:cubicBezTo>
                  <a:pt x="768" y="485"/>
                  <a:pt x="767" y="484"/>
                  <a:pt x="767" y="484"/>
                </a:cubicBezTo>
                <a:cubicBezTo>
                  <a:pt x="768" y="483"/>
                  <a:pt x="768" y="483"/>
                  <a:pt x="769" y="482"/>
                </a:cubicBezTo>
                <a:cubicBezTo>
                  <a:pt x="769" y="481"/>
                  <a:pt x="770" y="479"/>
                  <a:pt x="771" y="477"/>
                </a:cubicBezTo>
                <a:cubicBezTo>
                  <a:pt x="771" y="477"/>
                  <a:pt x="771" y="477"/>
                  <a:pt x="771" y="476"/>
                </a:cubicBezTo>
                <a:cubicBezTo>
                  <a:pt x="772" y="475"/>
                  <a:pt x="772" y="473"/>
                  <a:pt x="773" y="472"/>
                </a:cubicBezTo>
                <a:cubicBezTo>
                  <a:pt x="773" y="472"/>
                  <a:pt x="774" y="472"/>
                  <a:pt x="774" y="471"/>
                </a:cubicBezTo>
                <a:cubicBezTo>
                  <a:pt x="774" y="470"/>
                  <a:pt x="774" y="470"/>
                  <a:pt x="774" y="469"/>
                </a:cubicBezTo>
                <a:cubicBezTo>
                  <a:pt x="775" y="466"/>
                  <a:pt x="777" y="462"/>
                  <a:pt x="778" y="459"/>
                </a:cubicBezTo>
                <a:cubicBezTo>
                  <a:pt x="778" y="459"/>
                  <a:pt x="778" y="459"/>
                  <a:pt x="778" y="458"/>
                </a:cubicBezTo>
                <a:cubicBezTo>
                  <a:pt x="779" y="456"/>
                  <a:pt x="780" y="455"/>
                  <a:pt x="780" y="454"/>
                </a:cubicBezTo>
                <a:cubicBezTo>
                  <a:pt x="781" y="453"/>
                  <a:pt x="781" y="452"/>
                  <a:pt x="781" y="451"/>
                </a:cubicBezTo>
                <a:cubicBezTo>
                  <a:pt x="781" y="450"/>
                  <a:pt x="781" y="450"/>
                  <a:pt x="781" y="449"/>
                </a:cubicBezTo>
                <a:cubicBezTo>
                  <a:pt x="781" y="449"/>
                  <a:pt x="781" y="449"/>
                  <a:pt x="781" y="449"/>
                </a:cubicBezTo>
                <a:cubicBezTo>
                  <a:pt x="781" y="448"/>
                  <a:pt x="781" y="447"/>
                  <a:pt x="781" y="446"/>
                </a:cubicBezTo>
                <a:cubicBezTo>
                  <a:pt x="782" y="445"/>
                  <a:pt x="782" y="445"/>
                  <a:pt x="782" y="445"/>
                </a:cubicBezTo>
                <a:cubicBezTo>
                  <a:pt x="782" y="444"/>
                  <a:pt x="783" y="443"/>
                  <a:pt x="782" y="443"/>
                </a:cubicBezTo>
                <a:cubicBezTo>
                  <a:pt x="781" y="445"/>
                  <a:pt x="781" y="445"/>
                  <a:pt x="781" y="445"/>
                </a:cubicBezTo>
                <a:cubicBezTo>
                  <a:pt x="781" y="446"/>
                  <a:pt x="781" y="447"/>
                  <a:pt x="780" y="448"/>
                </a:cubicBezTo>
                <a:cubicBezTo>
                  <a:pt x="780" y="449"/>
                  <a:pt x="780" y="449"/>
                  <a:pt x="780" y="449"/>
                </a:cubicBezTo>
                <a:cubicBezTo>
                  <a:pt x="780" y="450"/>
                  <a:pt x="780" y="452"/>
                  <a:pt x="779" y="452"/>
                </a:cubicBezTo>
                <a:cubicBezTo>
                  <a:pt x="779" y="452"/>
                  <a:pt x="779" y="452"/>
                  <a:pt x="779" y="451"/>
                </a:cubicBezTo>
                <a:cubicBezTo>
                  <a:pt x="779" y="451"/>
                  <a:pt x="779" y="451"/>
                  <a:pt x="779" y="451"/>
                </a:cubicBezTo>
                <a:cubicBezTo>
                  <a:pt x="779" y="449"/>
                  <a:pt x="780" y="449"/>
                  <a:pt x="780" y="447"/>
                </a:cubicBezTo>
                <a:cubicBezTo>
                  <a:pt x="780" y="447"/>
                  <a:pt x="780" y="447"/>
                  <a:pt x="780" y="446"/>
                </a:cubicBezTo>
                <a:cubicBezTo>
                  <a:pt x="780" y="445"/>
                  <a:pt x="781" y="444"/>
                  <a:pt x="782" y="442"/>
                </a:cubicBezTo>
                <a:cubicBezTo>
                  <a:pt x="782" y="443"/>
                  <a:pt x="783" y="443"/>
                  <a:pt x="783" y="442"/>
                </a:cubicBezTo>
                <a:cubicBezTo>
                  <a:pt x="783" y="440"/>
                  <a:pt x="784" y="437"/>
                  <a:pt x="784" y="435"/>
                </a:cubicBezTo>
                <a:cubicBezTo>
                  <a:pt x="784" y="434"/>
                  <a:pt x="784" y="433"/>
                  <a:pt x="784" y="432"/>
                </a:cubicBezTo>
                <a:cubicBezTo>
                  <a:pt x="785" y="432"/>
                  <a:pt x="784" y="431"/>
                  <a:pt x="784" y="430"/>
                </a:cubicBezTo>
                <a:cubicBezTo>
                  <a:pt x="785" y="430"/>
                  <a:pt x="784" y="430"/>
                  <a:pt x="784" y="430"/>
                </a:cubicBezTo>
                <a:cubicBezTo>
                  <a:pt x="784" y="429"/>
                  <a:pt x="785" y="429"/>
                  <a:pt x="785" y="428"/>
                </a:cubicBezTo>
                <a:cubicBezTo>
                  <a:pt x="785" y="427"/>
                  <a:pt x="785" y="426"/>
                  <a:pt x="785" y="426"/>
                </a:cubicBezTo>
                <a:cubicBezTo>
                  <a:pt x="785" y="426"/>
                  <a:pt x="784" y="426"/>
                  <a:pt x="784" y="426"/>
                </a:cubicBezTo>
                <a:cubicBezTo>
                  <a:pt x="785" y="424"/>
                  <a:pt x="785" y="424"/>
                  <a:pt x="785" y="424"/>
                </a:cubicBezTo>
                <a:cubicBezTo>
                  <a:pt x="785" y="423"/>
                  <a:pt x="784" y="423"/>
                  <a:pt x="785" y="422"/>
                </a:cubicBezTo>
                <a:close/>
                <a:moveTo>
                  <a:pt x="772" y="331"/>
                </a:moveTo>
                <a:cubicBezTo>
                  <a:pt x="771" y="331"/>
                  <a:pt x="772" y="330"/>
                  <a:pt x="771" y="329"/>
                </a:cubicBezTo>
                <a:cubicBezTo>
                  <a:pt x="772" y="328"/>
                  <a:pt x="773" y="330"/>
                  <a:pt x="772" y="331"/>
                </a:cubicBezTo>
                <a:close/>
                <a:moveTo>
                  <a:pt x="601" y="472"/>
                </a:moveTo>
                <a:cubicBezTo>
                  <a:pt x="601" y="471"/>
                  <a:pt x="602" y="472"/>
                  <a:pt x="602" y="471"/>
                </a:cubicBezTo>
                <a:cubicBezTo>
                  <a:pt x="602" y="471"/>
                  <a:pt x="603" y="472"/>
                  <a:pt x="603" y="472"/>
                </a:cubicBezTo>
                <a:cubicBezTo>
                  <a:pt x="604" y="476"/>
                  <a:pt x="602" y="472"/>
                  <a:pt x="601" y="472"/>
                </a:cubicBezTo>
                <a:close/>
                <a:moveTo>
                  <a:pt x="607" y="491"/>
                </a:moveTo>
                <a:cubicBezTo>
                  <a:pt x="607" y="492"/>
                  <a:pt x="608" y="492"/>
                  <a:pt x="607" y="493"/>
                </a:cubicBezTo>
                <a:cubicBezTo>
                  <a:pt x="607" y="492"/>
                  <a:pt x="606" y="490"/>
                  <a:pt x="606" y="489"/>
                </a:cubicBezTo>
                <a:cubicBezTo>
                  <a:pt x="607" y="489"/>
                  <a:pt x="607" y="489"/>
                  <a:pt x="608" y="488"/>
                </a:cubicBezTo>
                <a:cubicBezTo>
                  <a:pt x="608" y="489"/>
                  <a:pt x="608" y="490"/>
                  <a:pt x="607" y="491"/>
                </a:cubicBezTo>
                <a:close/>
                <a:moveTo>
                  <a:pt x="635" y="505"/>
                </a:moveTo>
                <a:cubicBezTo>
                  <a:pt x="635" y="505"/>
                  <a:pt x="635" y="505"/>
                  <a:pt x="635" y="505"/>
                </a:cubicBezTo>
                <a:cubicBezTo>
                  <a:pt x="634" y="505"/>
                  <a:pt x="634" y="504"/>
                  <a:pt x="633" y="504"/>
                </a:cubicBezTo>
                <a:cubicBezTo>
                  <a:pt x="633" y="504"/>
                  <a:pt x="633" y="504"/>
                  <a:pt x="633" y="504"/>
                </a:cubicBezTo>
                <a:cubicBezTo>
                  <a:pt x="633" y="503"/>
                  <a:pt x="631" y="502"/>
                  <a:pt x="631" y="501"/>
                </a:cubicBezTo>
                <a:cubicBezTo>
                  <a:pt x="631" y="501"/>
                  <a:pt x="631" y="501"/>
                  <a:pt x="631" y="501"/>
                </a:cubicBezTo>
                <a:cubicBezTo>
                  <a:pt x="630" y="501"/>
                  <a:pt x="631" y="500"/>
                  <a:pt x="631" y="500"/>
                </a:cubicBezTo>
                <a:cubicBezTo>
                  <a:pt x="630" y="500"/>
                  <a:pt x="630" y="500"/>
                  <a:pt x="630" y="500"/>
                </a:cubicBezTo>
                <a:cubicBezTo>
                  <a:pt x="629" y="498"/>
                  <a:pt x="629" y="496"/>
                  <a:pt x="628" y="494"/>
                </a:cubicBezTo>
                <a:cubicBezTo>
                  <a:pt x="628" y="494"/>
                  <a:pt x="628" y="494"/>
                  <a:pt x="629" y="493"/>
                </a:cubicBezTo>
                <a:cubicBezTo>
                  <a:pt x="629" y="493"/>
                  <a:pt x="629" y="494"/>
                  <a:pt x="629" y="494"/>
                </a:cubicBezTo>
                <a:cubicBezTo>
                  <a:pt x="629" y="495"/>
                  <a:pt x="630" y="494"/>
                  <a:pt x="631" y="495"/>
                </a:cubicBezTo>
                <a:cubicBezTo>
                  <a:pt x="631" y="495"/>
                  <a:pt x="630" y="496"/>
                  <a:pt x="630" y="496"/>
                </a:cubicBezTo>
                <a:cubicBezTo>
                  <a:pt x="631" y="496"/>
                  <a:pt x="631" y="497"/>
                  <a:pt x="631" y="498"/>
                </a:cubicBezTo>
                <a:cubicBezTo>
                  <a:pt x="632" y="499"/>
                  <a:pt x="632" y="499"/>
                  <a:pt x="633" y="500"/>
                </a:cubicBezTo>
                <a:cubicBezTo>
                  <a:pt x="633" y="500"/>
                  <a:pt x="633" y="500"/>
                  <a:pt x="633" y="501"/>
                </a:cubicBezTo>
                <a:cubicBezTo>
                  <a:pt x="634" y="501"/>
                  <a:pt x="633" y="502"/>
                  <a:pt x="634" y="502"/>
                </a:cubicBezTo>
                <a:cubicBezTo>
                  <a:pt x="634" y="502"/>
                  <a:pt x="635" y="503"/>
                  <a:pt x="635" y="503"/>
                </a:cubicBezTo>
                <a:cubicBezTo>
                  <a:pt x="635" y="503"/>
                  <a:pt x="636" y="504"/>
                  <a:pt x="635" y="505"/>
                </a:cubicBezTo>
                <a:close/>
                <a:moveTo>
                  <a:pt x="649" y="496"/>
                </a:moveTo>
                <a:cubicBezTo>
                  <a:pt x="650" y="496"/>
                  <a:pt x="650" y="496"/>
                  <a:pt x="651" y="496"/>
                </a:cubicBezTo>
                <a:cubicBezTo>
                  <a:pt x="654" y="500"/>
                  <a:pt x="654" y="500"/>
                  <a:pt x="654" y="500"/>
                </a:cubicBezTo>
                <a:cubicBezTo>
                  <a:pt x="651" y="501"/>
                  <a:pt x="649" y="497"/>
                  <a:pt x="649" y="496"/>
                </a:cubicBezTo>
                <a:close/>
                <a:moveTo>
                  <a:pt x="644" y="491"/>
                </a:moveTo>
                <a:cubicBezTo>
                  <a:pt x="643" y="490"/>
                  <a:pt x="642" y="489"/>
                  <a:pt x="642" y="487"/>
                </a:cubicBezTo>
                <a:cubicBezTo>
                  <a:pt x="643" y="488"/>
                  <a:pt x="645" y="489"/>
                  <a:pt x="644" y="491"/>
                </a:cubicBezTo>
                <a:close/>
                <a:moveTo>
                  <a:pt x="643" y="485"/>
                </a:moveTo>
                <a:cubicBezTo>
                  <a:pt x="641" y="485"/>
                  <a:pt x="642" y="483"/>
                  <a:pt x="641" y="482"/>
                </a:cubicBezTo>
                <a:cubicBezTo>
                  <a:pt x="641" y="482"/>
                  <a:pt x="642" y="484"/>
                  <a:pt x="643" y="485"/>
                </a:cubicBezTo>
                <a:close/>
                <a:moveTo>
                  <a:pt x="645" y="519"/>
                </a:moveTo>
                <a:cubicBezTo>
                  <a:pt x="644" y="519"/>
                  <a:pt x="646" y="518"/>
                  <a:pt x="644" y="518"/>
                </a:cubicBezTo>
                <a:cubicBezTo>
                  <a:pt x="644" y="518"/>
                  <a:pt x="644" y="518"/>
                  <a:pt x="643" y="518"/>
                </a:cubicBezTo>
                <a:cubicBezTo>
                  <a:pt x="643" y="517"/>
                  <a:pt x="643" y="517"/>
                  <a:pt x="643" y="517"/>
                </a:cubicBezTo>
                <a:cubicBezTo>
                  <a:pt x="643" y="517"/>
                  <a:pt x="642" y="516"/>
                  <a:pt x="642" y="516"/>
                </a:cubicBezTo>
                <a:cubicBezTo>
                  <a:pt x="642" y="515"/>
                  <a:pt x="642" y="516"/>
                  <a:pt x="642" y="516"/>
                </a:cubicBezTo>
                <a:cubicBezTo>
                  <a:pt x="643" y="516"/>
                  <a:pt x="643" y="517"/>
                  <a:pt x="644" y="517"/>
                </a:cubicBezTo>
                <a:cubicBezTo>
                  <a:pt x="645" y="518"/>
                  <a:pt x="647" y="518"/>
                  <a:pt x="647" y="519"/>
                </a:cubicBezTo>
                <a:cubicBezTo>
                  <a:pt x="647" y="520"/>
                  <a:pt x="646" y="519"/>
                  <a:pt x="645" y="519"/>
                </a:cubicBezTo>
                <a:close/>
                <a:moveTo>
                  <a:pt x="649" y="519"/>
                </a:moveTo>
                <a:cubicBezTo>
                  <a:pt x="648" y="518"/>
                  <a:pt x="648" y="518"/>
                  <a:pt x="647" y="517"/>
                </a:cubicBezTo>
                <a:cubicBezTo>
                  <a:pt x="647" y="517"/>
                  <a:pt x="647" y="516"/>
                  <a:pt x="646" y="516"/>
                </a:cubicBezTo>
                <a:cubicBezTo>
                  <a:pt x="645" y="515"/>
                  <a:pt x="644" y="515"/>
                  <a:pt x="643" y="514"/>
                </a:cubicBezTo>
                <a:cubicBezTo>
                  <a:pt x="643" y="514"/>
                  <a:pt x="645" y="514"/>
                  <a:pt x="646" y="514"/>
                </a:cubicBezTo>
                <a:cubicBezTo>
                  <a:pt x="646" y="515"/>
                  <a:pt x="646" y="515"/>
                  <a:pt x="647" y="515"/>
                </a:cubicBezTo>
                <a:cubicBezTo>
                  <a:pt x="647" y="515"/>
                  <a:pt x="648" y="515"/>
                  <a:pt x="648" y="516"/>
                </a:cubicBezTo>
                <a:cubicBezTo>
                  <a:pt x="649" y="516"/>
                  <a:pt x="649" y="516"/>
                  <a:pt x="649" y="517"/>
                </a:cubicBezTo>
                <a:cubicBezTo>
                  <a:pt x="649" y="517"/>
                  <a:pt x="651" y="517"/>
                  <a:pt x="651" y="518"/>
                </a:cubicBezTo>
                <a:cubicBezTo>
                  <a:pt x="651" y="518"/>
                  <a:pt x="651" y="518"/>
                  <a:pt x="651" y="518"/>
                </a:cubicBezTo>
                <a:cubicBezTo>
                  <a:pt x="651" y="519"/>
                  <a:pt x="653" y="519"/>
                  <a:pt x="653" y="520"/>
                </a:cubicBezTo>
                <a:cubicBezTo>
                  <a:pt x="653" y="521"/>
                  <a:pt x="651" y="520"/>
                  <a:pt x="651" y="520"/>
                </a:cubicBezTo>
                <a:cubicBezTo>
                  <a:pt x="650" y="520"/>
                  <a:pt x="650" y="519"/>
                  <a:pt x="649" y="519"/>
                </a:cubicBezTo>
                <a:close/>
                <a:moveTo>
                  <a:pt x="652" y="524"/>
                </a:moveTo>
                <a:cubicBezTo>
                  <a:pt x="651" y="523"/>
                  <a:pt x="651" y="522"/>
                  <a:pt x="650" y="522"/>
                </a:cubicBezTo>
                <a:cubicBezTo>
                  <a:pt x="650" y="521"/>
                  <a:pt x="650" y="522"/>
                  <a:pt x="650" y="522"/>
                </a:cubicBezTo>
                <a:cubicBezTo>
                  <a:pt x="651" y="522"/>
                  <a:pt x="651" y="522"/>
                  <a:pt x="652" y="522"/>
                </a:cubicBezTo>
                <a:cubicBezTo>
                  <a:pt x="653" y="522"/>
                  <a:pt x="653" y="523"/>
                  <a:pt x="655" y="524"/>
                </a:cubicBezTo>
                <a:cubicBezTo>
                  <a:pt x="654" y="525"/>
                  <a:pt x="653" y="524"/>
                  <a:pt x="652" y="524"/>
                </a:cubicBezTo>
                <a:close/>
                <a:moveTo>
                  <a:pt x="654" y="516"/>
                </a:moveTo>
                <a:cubicBezTo>
                  <a:pt x="651" y="514"/>
                  <a:pt x="649" y="512"/>
                  <a:pt x="647" y="510"/>
                </a:cubicBezTo>
                <a:cubicBezTo>
                  <a:pt x="647" y="509"/>
                  <a:pt x="646" y="509"/>
                  <a:pt x="647" y="508"/>
                </a:cubicBezTo>
                <a:cubicBezTo>
                  <a:pt x="646" y="508"/>
                  <a:pt x="646" y="508"/>
                  <a:pt x="646" y="508"/>
                </a:cubicBezTo>
                <a:cubicBezTo>
                  <a:pt x="645" y="507"/>
                  <a:pt x="645" y="507"/>
                  <a:pt x="644" y="507"/>
                </a:cubicBezTo>
                <a:cubicBezTo>
                  <a:pt x="644" y="507"/>
                  <a:pt x="644" y="506"/>
                  <a:pt x="644" y="506"/>
                </a:cubicBezTo>
                <a:cubicBezTo>
                  <a:pt x="644" y="506"/>
                  <a:pt x="643" y="506"/>
                  <a:pt x="643" y="505"/>
                </a:cubicBezTo>
                <a:cubicBezTo>
                  <a:pt x="643" y="505"/>
                  <a:pt x="643" y="505"/>
                  <a:pt x="643" y="505"/>
                </a:cubicBezTo>
                <a:cubicBezTo>
                  <a:pt x="642" y="505"/>
                  <a:pt x="642" y="504"/>
                  <a:pt x="642" y="504"/>
                </a:cubicBezTo>
                <a:cubicBezTo>
                  <a:pt x="641" y="503"/>
                  <a:pt x="641" y="503"/>
                  <a:pt x="640" y="502"/>
                </a:cubicBezTo>
                <a:cubicBezTo>
                  <a:pt x="640" y="502"/>
                  <a:pt x="640" y="502"/>
                  <a:pt x="640" y="502"/>
                </a:cubicBezTo>
                <a:cubicBezTo>
                  <a:pt x="639" y="501"/>
                  <a:pt x="639" y="501"/>
                  <a:pt x="638" y="500"/>
                </a:cubicBezTo>
                <a:cubicBezTo>
                  <a:pt x="639" y="499"/>
                  <a:pt x="639" y="500"/>
                  <a:pt x="639" y="499"/>
                </a:cubicBezTo>
                <a:cubicBezTo>
                  <a:pt x="640" y="499"/>
                  <a:pt x="640" y="499"/>
                  <a:pt x="641" y="500"/>
                </a:cubicBezTo>
                <a:cubicBezTo>
                  <a:pt x="641" y="500"/>
                  <a:pt x="641" y="501"/>
                  <a:pt x="641" y="502"/>
                </a:cubicBezTo>
                <a:cubicBezTo>
                  <a:pt x="642" y="503"/>
                  <a:pt x="642" y="504"/>
                  <a:pt x="644" y="505"/>
                </a:cubicBezTo>
                <a:cubicBezTo>
                  <a:pt x="645" y="505"/>
                  <a:pt x="643" y="504"/>
                  <a:pt x="644" y="503"/>
                </a:cubicBezTo>
                <a:cubicBezTo>
                  <a:pt x="645" y="504"/>
                  <a:pt x="645" y="505"/>
                  <a:pt x="646" y="506"/>
                </a:cubicBezTo>
                <a:cubicBezTo>
                  <a:pt x="647" y="505"/>
                  <a:pt x="647" y="506"/>
                  <a:pt x="648" y="507"/>
                </a:cubicBezTo>
                <a:cubicBezTo>
                  <a:pt x="648" y="508"/>
                  <a:pt x="649" y="508"/>
                  <a:pt x="650" y="509"/>
                </a:cubicBezTo>
                <a:cubicBezTo>
                  <a:pt x="650" y="509"/>
                  <a:pt x="650" y="509"/>
                  <a:pt x="651" y="509"/>
                </a:cubicBezTo>
                <a:cubicBezTo>
                  <a:pt x="651" y="509"/>
                  <a:pt x="652" y="509"/>
                  <a:pt x="652" y="510"/>
                </a:cubicBezTo>
                <a:cubicBezTo>
                  <a:pt x="652" y="510"/>
                  <a:pt x="652" y="510"/>
                  <a:pt x="652" y="510"/>
                </a:cubicBezTo>
                <a:cubicBezTo>
                  <a:pt x="653" y="510"/>
                  <a:pt x="653" y="510"/>
                  <a:pt x="653" y="511"/>
                </a:cubicBezTo>
                <a:cubicBezTo>
                  <a:pt x="654" y="512"/>
                  <a:pt x="653" y="510"/>
                  <a:pt x="654" y="511"/>
                </a:cubicBezTo>
                <a:cubicBezTo>
                  <a:pt x="654" y="511"/>
                  <a:pt x="656" y="511"/>
                  <a:pt x="655" y="512"/>
                </a:cubicBezTo>
                <a:cubicBezTo>
                  <a:pt x="657" y="512"/>
                  <a:pt x="657" y="513"/>
                  <a:pt x="659" y="514"/>
                </a:cubicBezTo>
                <a:cubicBezTo>
                  <a:pt x="659" y="515"/>
                  <a:pt x="660" y="515"/>
                  <a:pt x="660" y="516"/>
                </a:cubicBezTo>
                <a:cubicBezTo>
                  <a:pt x="662" y="516"/>
                  <a:pt x="664" y="515"/>
                  <a:pt x="667" y="517"/>
                </a:cubicBezTo>
                <a:cubicBezTo>
                  <a:pt x="667" y="517"/>
                  <a:pt x="668" y="518"/>
                  <a:pt x="669" y="518"/>
                </a:cubicBezTo>
                <a:cubicBezTo>
                  <a:pt x="670" y="519"/>
                  <a:pt x="670" y="519"/>
                  <a:pt x="671" y="519"/>
                </a:cubicBezTo>
                <a:cubicBezTo>
                  <a:pt x="671" y="519"/>
                  <a:pt x="671" y="519"/>
                  <a:pt x="671" y="519"/>
                </a:cubicBezTo>
                <a:cubicBezTo>
                  <a:pt x="672" y="519"/>
                  <a:pt x="674" y="519"/>
                  <a:pt x="675" y="519"/>
                </a:cubicBezTo>
                <a:cubicBezTo>
                  <a:pt x="675" y="519"/>
                  <a:pt x="676" y="519"/>
                  <a:pt x="676" y="519"/>
                </a:cubicBezTo>
                <a:cubicBezTo>
                  <a:pt x="677" y="519"/>
                  <a:pt x="676" y="519"/>
                  <a:pt x="676" y="519"/>
                </a:cubicBezTo>
                <a:cubicBezTo>
                  <a:pt x="677" y="520"/>
                  <a:pt x="677" y="519"/>
                  <a:pt x="677" y="519"/>
                </a:cubicBezTo>
                <a:cubicBezTo>
                  <a:pt x="678" y="520"/>
                  <a:pt x="677" y="520"/>
                  <a:pt x="678" y="520"/>
                </a:cubicBezTo>
                <a:cubicBezTo>
                  <a:pt x="679" y="521"/>
                  <a:pt x="679" y="519"/>
                  <a:pt x="680" y="520"/>
                </a:cubicBezTo>
                <a:cubicBezTo>
                  <a:pt x="680" y="522"/>
                  <a:pt x="679" y="522"/>
                  <a:pt x="677" y="522"/>
                </a:cubicBezTo>
                <a:cubicBezTo>
                  <a:pt x="676" y="522"/>
                  <a:pt x="676" y="522"/>
                  <a:pt x="675" y="522"/>
                </a:cubicBezTo>
                <a:cubicBezTo>
                  <a:pt x="675" y="522"/>
                  <a:pt x="674" y="522"/>
                  <a:pt x="674" y="522"/>
                </a:cubicBezTo>
                <a:cubicBezTo>
                  <a:pt x="671" y="521"/>
                  <a:pt x="669" y="521"/>
                  <a:pt x="666" y="520"/>
                </a:cubicBezTo>
                <a:cubicBezTo>
                  <a:pt x="665" y="519"/>
                  <a:pt x="665" y="521"/>
                  <a:pt x="664" y="520"/>
                </a:cubicBezTo>
                <a:cubicBezTo>
                  <a:pt x="663" y="519"/>
                  <a:pt x="661" y="519"/>
                  <a:pt x="660" y="519"/>
                </a:cubicBezTo>
                <a:cubicBezTo>
                  <a:pt x="659" y="518"/>
                  <a:pt x="659" y="518"/>
                  <a:pt x="658" y="517"/>
                </a:cubicBezTo>
                <a:cubicBezTo>
                  <a:pt x="658" y="517"/>
                  <a:pt x="657" y="517"/>
                  <a:pt x="657" y="516"/>
                </a:cubicBezTo>
                <a:cubicBezTo>
                  <a:pt x="656" y="515"/>
                  <a:pt x="655" y="516"/>
                  <a:pt x="654" y="516"/>
                </a:cubicBezTo>
                <a:close/>
                <a:moveTo>
                  <a:pt x="678" y="525"/>
                </a:moveTo>
                <a:cubicBezTo>
                  <a:pt x="677" y="525"/>
                  <a:pt x="675" y="525"/>
                  <a:pt x="674" y="525"/>
                </a:cubicBezTo>
                <a:cubicBezTo>
                  <a:pt x="674" y="525"/>
                  <a:pt x="674" y="525"/>
                  <a:pt x="673" y="525"/>
                </a:cubicBezTo>
                <a:cubicBezTo>
                  <a:pt x="672" y="526"/>
                  <a:pt x="673" y="524"/>
                  <a:pt x="672" y="524"/>
                </a:cubicBezTo>
                <a:cubicBezTo>
                  <a:pt x="671" y="525"/>
                  <a:pt x="671" y="525"/>
                  <a:pt x="671" y="525"/>
                </a:cubicBezTo>
                <a:cubicBezTo>
                  <a:pt x="670" y="525"/>
                  <a:pt x="669" y="524"/>
                  <a:pt x="668" y="524"/>
                </a:cubicBezTo>
                <a:cubicBezTo>
                  <a:pt x="669" y="524"/>
                  <a:pt x="669" y="523"/>
                  <a:pt x="669" y="523"/>
                </a:cubicBezTo>
                <a:cubicBezTo>
                  <a:pt x="670" y="523"/>
                  <a:pt x="670" y="524"/>
                  <a:pt x="671" y="524"/>
                </a:cubicBezTo>
                <a:cubicBezTo>
                  <a:pt x="671" y="524"/>
                  <a:pt x="671" y="524"/>
                  <a:pt x="672" y="524"/>
                </a:cubicBezTo>
                <a:cubicBezTo>
                  <a:pt x="672" y="524"/>
                  <a:pt x="672" y="524"/>
                  <a:pt x="672" y="524"/>
                </a:cubicBezTo>
                <a:cubicBezTo>
                  <a:pt x="673" y="523"/>
                  <a:pt x="674" y="524"/>
                  <a:pt x="675" y="524"/>
                </a:cubicBezTo>
                <a:cubicBezTo>
                  <a:pt x="675" y="524"/>
                  <a:pt x="676" y="524"/>
                  <a:pt x="676" y="524"/>
                </a:cubicBezTo>
                <a:cubicBezTo>
                  <a:pt x="677" y="524"/>
                  <a:pt x="678" y="524"/>
                  <a:pt x="678" y="524"/>
                </a:cubicBezTo>
                <a:cubicBezTo>
                  <a:pt x="678" y="524"/>
                  <a:pt x="678" y="524"/>
                  <a:pt x="678" y="525"/>
                </a:cubicBezTo>
                <a:close/>
                <a:moveTo>
                  <a:pt x="657" y="520"/>
                </a:moveTo>
                <a:cubicBezTo>
                  <a:pt x="660" y="521"/>
                  <a:pt x="664" y="521"/>
                  <a:pt x="665" y="523"/>
                </a:cubicBezTo>
                <a:cubicBezTo>
                  <a:pt x="665" y="524"/>
                  <a:pt x="664" y="523"/>
                  <a:pt x="664" y="523"/>
                </a:cubicBezTo>
                <a:cubicBezTo>
                  <a:pt x="663" y="524"/>
                  <a:pt x="664" y="524"/>
                  <a:pt x="664" y="525"/>
                </a:cubicBezTo>
                <a:cubicBezTo>
                  <a:pt x="662" y="525"/>
                  <a:pt x="660" y="525"/>
                  <a:pt x="658" y="524"/>
                </a:cubicBezTo>
                <a:cubicBezTo>
                  <a:pt x="659" y="523"/>
                  <a:pt x="662" y="525"/>
                  <a:pt x="662" y="523"/>
                </a:cubicBezTo>
                <a:cubicBezTo>
                  <a:pt x="661" y="521"/>
                  <a:pt x="656" y="522"/>
                  <a:pt x="657" y="520"/>
                </a:cubicBezTo>
                <a:close/>
                <a:moveTo>
                  <a:pt x="676" y="535"/>
                </a:moveTo>
                <a:cubicBezTo>
                  <a:pt x="675" y="535"/>
                  <a:pt x="674" y="535"/>
                  <a:pt x="673" y="535"/>
                </a:cubicBezTo>
                <a:cubicBezTo>
                  <a:pt x="672" y="535"/>
                  <a:pt x="672" y="535"/>
                  <a:pt x="671" y="535"/>
                </a:cubicBezTo>
                <a:cubicBezTo>
                  <a:pt x="671" y="535"/>
                  <a:pt x="671" y="535"/>
                  <a:pt x="670" y="535"/>
                </a:cubicBezTo>
                <a:cubicBezTo>
                  <a:pt x="670" y="535"/>
                  <a:pt x="670" y="534"/>
                  <a:pt x="670" y="534"/>
                </a:cubicBezTo>
                <a:cubicBezTo>
                  <a:pt x="669" y="534"/>
                  <a:pt x="669" y="534"/>
                  <a:pt x="668" y="534"/>
                </a:cubicBezTo>
                <a:cubicBezTo>
                  <a:pt x="667" y="533"/>
                  <a:pt x="667" y="533"/>
                  <a:pt x="665" y="533"/>
                </a:cubicBezTo>
                <a:cubicBezTo>
                  <a:pt x="665" y="533"/>
                  <a:pt x="665" y="533"/>
                  <a:pt x="665" y="533"/>
                </a:cubicBezTo>
                <a:cubicBezTo>
                  <a:pt x="664" y="533"/>
                  <a:pt x="664" y="533"/>
                  <a:pt x="664" y="533"/>
                </a:cubicBezTo>
                <a:cubicBezTo>
                  <a:pt x="663" y="533"/>
                  <a:pt x="663" y="533"/>
                  <a:pt x="662" y="533"/>
                </a:cubicBezTo>
                <a:cubicBezTo>
                  <a:pt x="662" y="533"/>
                  <a:pt x="661" y="532"/>
                  <a:pt x="661" y="532"/>
                </a:cubicBezTo>
                <a:cubicBezTo>
                  <a:pt x="661" y="532"/>
                  <a:pt x="661" y="532"/>
                  <a:pt x="660" y="532"/>
                </a:cubicBezTo>
                <a:cubicBezTo>
                  <a:pt x="660" y="532"/>
                  <a:pt x="659" y="532"/>
                  <a:pt x="659" y="531"/>
                </a:cubicBezTo>
                <a:cubicBezTo>
                  <a:pt x="658" y="531"/>
                  <a:pt x="656" y="531"/>
                  <a:pt x="657" y="530"/>
                </a:cubicBezTo>
                <a:cubicBezTo>
                  <a:pt x="659" y="531"/>
                  <a:pt x="660" y="532"/>
                  <a:pt x="662" y="531"/>
                </a:cubicBezTo>
                <a:cubicBezTo>
                  <a:pt x="663" y="532"/>
                  <a:pt x="666" y="533"/>
                  <a:pt x="667" y="532"/>
                </a:cubicBezTo>
                <a:cubicBezTo>
                  <a:pt x="667" y="532"/>
                  <a:pt x="668" y="532"/>
                  <a:pt x="669" y="533"/>
                </a:cubicBezTo>
                <a:cubicBezTo>
                  <a:pt x="669" y="533"/>
                  <a:pt x="669" y="533"/>
                  <a:pt x="669" y="533"/>
                </a:cubicBezTo>
                <a:cubicBezTo>
                  <a:pt x="670" y="534"/>
                  <a:pt x="670" y="533"/>
                  <a:pt x="671" y="533"/>
                </a:cubicBezTo>
                <a:cubicBezTo>
                  <a:pt x="672" y="533"/>
                  <a:pt x="672" y="534"/>
                  <a:pt x="672" y="534"/>
                </a:cubicBezTo>
                <a:cubicBezTo>
                  <a:pt x="672" y="534"/>
                  <a:pt x="673" y="534"/>
                  <a:pt x="673" y="535"/>
                </a:cubicBezTo>
                <a:cubicBezTo>
                  <a:pt x="674" y="534"/>
                  <a:pt x="676" y="535"/>
                  <a:pt x="678" y="535"/>
                </a:cubicBezTo>
                <a:cubicBezTo>
                  <a:pt x="679" y="535"/>
                  <a:pt x="679" y="536"/>
                  <a:pt x="679" y="536"/>
                </a:cubicBezTo>
                <a:cubicBezTo>
                  <a:pt x="679" y="537"/>
                  <a:pt x="677" y="536"/>
                  <a:pt x="676" y="535"/>
                </a:cubicBezTo>
                <a:close/>
                <a:moveTo>
                  <a:pt x="681" y="534"/>
                </a:moveTo>
                <a:cubicBezTo>
                  <a:pt x="681" y="534"/>
                  <a:pt x="680" y="534"/>
                  <a:pt x="680" y="534"/>
                </a:cubicBezTo>
                <a:cubicBezTo>
                  <a:pt x="678" y="534"/>
                  <a:pt x="678" y="534"/>
                  <a:pt x="678" y="534"/>
                </a:cubicBezTo>
                <a:cubicBezTo>
                  <a:pt x="678" y="533"/>
                  <a:pt x="679" y="534"/>
                  <a:pt x="679" y="534"/>
                </a:cubicBezTo>
                <a:cubicBezTo>
                  <a:pt x="681" y="534"/>
                  <a:pt x="682" y="533"/>
                  <a:pt x="683" y="534"/>
                </a:cubicBezTo>
                <a:cubicBezTo>
                  <a:pt x="682" y="535"/>
                  <a:pt x="682" y="534"/>
                  <a:pt x="681" y="534"/>
                </a:cubicBezTo>
                <a:close/>
                <a:moveTo>
                  <a:pt x="683" y="522"/>
                </a:moveTo>
                <a:cubicBezTo>
                  <a:pt x="684" y="521"/>
                  <a:pt x="684" y="521"/>
                  <a:pt x="685" y="522"/>
                </a:cubicBezTo>
                <a:cubicBezTo>
                  <a:pt x="685" y="522"/>
                  <a:pt x="684" y="522"/>
                  <a:pt x="683" y="522"/>
                </a:cubicBezTo>
                <a:close/>
                <a:moveTo>
                  <a:pt x="688" y="535"/>
                </a:moveTo>
                <a:cubicBezTo>
                  <a:pt x="688" y="535"/>
                  <a:pt x="686" y="536"/>
                  <a:pt x="686" y="535"/>
                </a:cubicBezTo>
                <a:cubicBezTo>
                  <a:pt x="686" y="534"/>
                  <a:pt x="686" y="535"/>
                  <a:pt x="687" y="535"/>
                </a:cubicBezTo>
                <a:cubicBezTo>
                  <a:pt x="687" y="535"/>
                  <a:pt x="688" y="535"/>
                  <a:pt x="688" y="535"/>
                </a:cubicBezTo>
                <a:cubicBezTo>
                  <a:pt x="688" y="535"/>
                  <a:pt x="689" y="535"/>
                  <a:pt x="689" y="535"/>
                </a:cubicBezTo>
                <a:cubicBezTo>
                  <a:pt x="690" y="536"/>
                  <a:pt x="689" y="535"/>
                  <a:pt x="688" y="535"/>
                </a:cubicBezTo>
                <a:close/>
                <a:moveTo>
                  <a:pt x="692" y="536"/>
                </a:moveTo>
                <a:cubicBezTo>
                  <a:pt x="692" y="535"/>
                  <a:pt x="692" y="536"/>
                  <a:pt x="693" y="536"/>
                </a:cubicBezTo>
                <a:cubicBezTo>
                  <a:pt x="694" y="536"/>
                  <a:pt x="694" y="535"/>
                  <a:pt x="695" y="536"/>
                </a:cubicBezTo>
                <a:cubicBezTo>
                  <a:pt x="694" y="537"/>
                  <a:pt x="693" y="536"/>
                  <a:pt x="692" y="536"/>
                </a:cubicBezTo>
                <a:close/>
                <a:moveTo>
                  <a:pt x="694" y="523"/>
                </a:moveTo>
                <a:cubicBezTo>
                  <a:pt x="691" y="522"/>
                  <a:pt x="688" y="523"/>
                  <a:pt x="686" y="522"/>
                </a:cubicBezTo>
                <a:cubicBezTo>
                  <a:pt x="686" y="521"/>
                  <a:pt x="687" y="521"/>
                  <a:pt x="688" y="521"/>
                </a:cubicBezTo>
                <a:cubicBezTo>
                  <a:pt x="688" y="521"/>
                  <a:pt x="688" y="522"/>
                  <a:pt x="689" y="522"/>
                </a:cubicBezTo>
                <a:cubicBezTo>
                  <a:pt x="689" y="522"/>
                  <a:pt x="689" y="521"/>
                  <a:pt x="689" y="521"/>
                </a:cubicBezTo>
                <a:cubicBezTo>
                  <a:pt x="690" y="521"/>
                  <a:pt x="691" y="522"/>
                  <a:pt x="691" y="522"/>
                </a:cubicBezTo>
                <a:cubicBezTo>
                  <a:pt x="692" y="521"/>
                  <a:pt x="692" y="521"/>
                  <a:pt x="692" y="521"/>
                </a:cubicBezTo>
                <a:cubicBezTo>
                  <a:pt x="693" y="521"/>
                  <a:pt x="694" y="521"/>
                  <a:pt x="695" y="521"/>
                </a:cubicBezTo>
                <a:cubicBezTo>
                  <a:pt x="695" y="521"/>
                  <a:pt x="696" y="522"/>
                  <a:pt x="697" y="520"/>
                </a:cubicBezTo>
                <a:cubicBezTo>
                  <a:pt x="697" y="521"/>
                  <a:pt x="698" y="521"/>
                  <a:pt x="699" y="521"/>
                </a:cubicBezTo>
                <a:cubicBezTo>
                  <a:pt x="699" y="521"/>
                  <a:pt x="699" y="520"/>
                  <a:pt x="700" y="520"/>
                </a:cubicBezTo>
                <a:cubicBezTo>
                  <a:pt x="701" y="520"/>
                  <a:pt x="702" y="520"/>
                  <a:pt x="703" y="519"/>
                </a:cubicBezTo>
                <a:cubicBezTo>
                  <a:pt x="703" y="520"/>
                  <a:pt x="703" y="520"/>
                  <a:pt x="703" y="521"/>
                </a:cubicBezTo>
                <a:cubicBezTo>
                  <a:pt x="703" y="520"/>
                  <a:pt x="704" y="521"/>
                  <a:pt x="705" y="521"/>
                </a:cubicBezTo>
                <a:cubicBezTo>
                  <a:pt x="706" y="521"/>
                  <a:pt x="706" y="520"/>
                  <a:pt x="707" y="520"/>
                </a:cubicBezTo>
                <a:cubicBezTo>
                  <a:pt x="708" y="520"/>
                  <a:pt x="708" y="520"/>
                  <a:pt x="709" y="520"/>
                </a:cubicBezTo>
                <a:cubicBezTo>
                  <a:pt x="709" y="520"/>
                  <a:pt x="710" y="519"/>
                  <a:pt x="710" y="519"/>
                </a:cubicBezTo>
                <a:cubicBezTo>
                  <a:pt x="711" y="519"/>
                  <a:pt x="711" y="520"/>
                  <a:pt x="711" y="519"/>
                </a:cubicBezTo>
                <a:cubicBezTo>
                  <a:pt x="712" y="519"/>
                  <a:pt x="712" y="519"/>
                  <a:pt x="712" y="519"/>
                </a:cubicBezTo>
                <a:cubicBezTo>
                  <a:pt x="713" y="519"/>
                  <a:pt x="713" y="518"/>
                  <a:pt x="715" y="519"/>
                </a:cubicBezTo>
                <a:cubicBezTo>
                  <a:pt x="715" y="519"/>
                  <a:pt x="715" y="519"/>
                  <a:pt x="716" y="518"/>
                </a:cubicBezTo>
                <a:cubicBezTo>
                  <a:pt x="716" y="520"/>
                  <a:pt x="715" y="519"/>
                  <a:pt x="714" y="519"/>
                </a:cubicBezTo>
                <a:cubicBezTo>
                  <a:pt x="714" y="519"/>
                  <a:pt x="713" y="520"/>
                  <a:pt x="713" y="520"/>
                </a:cubicBezTo>
                <a:cubicBezTo>
                  <a:pt x="713" y="520"/>
                  <a:pt x="712" y="520"/>
                  <a:pt x="712" y="520"/>
                </a:cubicBezTo>
                <a:cubicBezTo>
                  <a:pt x="712" y="520"/>
                  <a:pt x="711" y="521"/>
                  <a:pt x="711" y="521"/>
                </a:cubicBezTo>
                <a:cubicBezTo>
                  <a:pt x="711" y="521"/>
                  <a:pt x="710" y="521"/>
                  <a:pt x="710" y="521"/>
                </a:cubicBezTo>
                <a:cubicBezTo>
                  <a:pt x="709" y="521"/>
                  <a:pt x="709" y="521"/>
                  <a:pt x="709" y="521"/>
                </a:cubicBezTo>
                <a:cubicBezTo>
                  <a:pt x="708" y="521"/>
                  <a:pt x="708" y="522"/>
                  <a:pt x="708" y="522"/>
                </a:cubicBezTo>
                <a:cubicBezTo>
                  <a:pt x="707" y="522"/>
                  <a:pt x="706" y="521"/>
                  <a:pt x="705" y="522"/>
                </a:cubicBezTo>
                <a:cubicBezTo>
                  <a:pt x="705" y="522"/>
                  <a:pt x="705" y="522"/>
                  <a:pt x="704" y="522"/>
                </a:cubicBezTo>
                <a:cubicBezTo>
                  <a:pt x="703" y="522"/>
                  <a:pt x="701" y="522"/>
                  <a:pt x="700" y="523"/>
                </a:cubicBezTo>
                <a:cubicBezTo>
                  <a:pt x="697" y="522"/>
                  <a:pt x="695" y="522"/>
                  <a:pt x="694" y="523"/>
                </a:cubicBezTo>
                <a:close/>
                <a:moveTo>
                  <a:pt x="698" y="535"/>
                </a:moveTo>
                <a:cubicBezTo>
                  <a:pt x="698" y="534"/>
                  <a:pt x="700" y="536"/>
                  <a:pt x="700" y="536"/>
                </a:cubicBezTo>
                <a:cubicBezTo>
                  <a:pt x="700" y="537"/>
                  <a:pt x="698" y="536"/>
                  <a:pt x="698" y="535"/>
                </a:cubicBezTo>
                <a:close/>
                <a:moveTo>
                  <a:pt x="716" y="527"/>
                </a:moveTo>
                <a:cubicBezTo>
                  <a:pt x="715" y="527"/>
                  <a:pt x="715" y="527"/>
                  <a:pt x="715" y="527"/>
                </a:cubicBezTo>
                <a:cubicBezTo>
                  <a:pt x="714" y="527"/>
                  <a:pt x="714" y="526"/>
                  <a:pt x="714" y="527"/>
                </a:cubicBezTo>
                <a:cubicBezTo>
                  <a:pt x="713" y="527"/>
                  <a:pt x="712" y="527"/>
                  <a:pt x="712" y="527"/>
                </a:cubicBezTo>
                <a:cubicBezTo>
                  <a:pt x="712" y="528"/>
                  <a:pt x="711" y="527"/>
                  <a:pt x="711" y="528"/>
                </a:cubicBezTo>
                <a:cubicBezTo>
                  <a:pt x="709" y="527"/>
                  <a:pt x="708" y="529"/>
                  <a:pt x="706" y="528"/>
                </a:cubicBezTo>
                <a:cubicBezTo>
                  <a:pt x="705" y="528"/>
                  <a:pt x="705" y="529"/>
                  <a:pt x="705" y="529"/>
                </a:cubicBezTo>
                <a:cubicBezTo>
                  <a:pt x="704" y="529"/>
                  <a:pt x="703" y="530"/>
                  <a:pt x="703" y="530"/>
                </a:cubicBezTo>
                <a:cubicBezTo>
                  <a:pt x="702" y="530"/>
                  <a:pt x="702" y="529"/>
                  <a:pt x="702" y="529"/>
                </a:cubicBezTo>
                <a:cubicBezTo>
                  <a:pt x="702" y="529"/>
                  <a:pt x="701" y="530"/>
                  <a:pt x="701" y="530"/>
                </a:cubicBezTo>
                <a:cubicBezTo>
                  <a:pt x="701" y="530"/>
                  <a:pt x="700" y="530"/>
                  <a:pt x="699" y="530"/>
                </a:cubicBezTo>
                <a:cubicBezTo>
                  <a:pt x="698" y="530"/>
                  <a:pt x="698" y="530"/>
                  <a:pt x="698" y="530"/>
                </a:cubicBezTo>
                <a:cubicBezTo>
                  <a:pt x="698" y="529"/>
                  <a:pt x="698" y="529"/>
                  <a:pt x="699" y="530"/>
                </a:cubicBezTo>
                <a:cubicBezTo>
                  <a:pt x="700" y="530"/>
                  <a:pt x="700" y="529"/>
                  <a:pt x="700" y="529"/>
                </a:cubicBezTo>
                <a:cubicBezTo>
                  <a:pt x="701" y="528"/>
                  <a:pt x="701" y="529"/>
                  <a:pt x="701" y="529"/>
                </a:cubicBezTo>
                <a:cubicBezTo>
                  <a:pt x="701" y="529"/>
                  <a:pt x="702" y="528"/>
                  <a:pt x="702" y="528"/>
                </a:cubicBezTo>
                <a:cubicBezTo>
                  <a:pt x="702" y="528"/>
                  <a:pt x="702" y="529"/>
                  <a:pt x="702" y="529"/>
                </a:cubicBezTo>
                <a:cubicBezTo>
                  <a:pt x="703" y="528"/>
                  <a:pt x="703" y="528"/>
                  <a:pt x="703" y="528"/>
                </a:cubicBezTo>
                <a:cubicBezTo>
                  <a:pt x="704" y="528"/>
                  <a:pt x="705" y="528"/>
                  <a:pt x="706" y="527"/>
                </a:cubicBezTo>
                <a:cubicBezTo>
                  <a:pt x="707" y="527"/>
                  <a:pt x="709" y="527"/>
                  <a:pt x="710" y="527"/>
                </a:cubicBezTo>
                <a:cubicBezTo>
                  <a:pt x="711" y="526"/>
                  <a:pt x="713" y="526"/>
                  <a:pt x="714" y="526"/>
                </a:cubicBezTo>
                <a:cubicBezTo>
                  <a:pt x="715" y="526"/>
                  <a:pt x="714" y="526"/>
                  <a:pt x="714" y="527"/>
                </a:cubicBezTo>
                <a:cubicBezTo>
                  <a:pt x="715" y="527"/>
                  <a:pt x="715" y="526"/>
                  <a:pt x="716" y="526"/>
                </a:cubicBezTo>
                <a:cubicBezTo>
                  <a:pt x="716" y="526"/>
                  <a:pt x="716" y="526"/>
                  <a:pt x="717" y="526"/>
                </a:cubicBezTo>
                <a:cubicBezTo>
                  <a:pt x="718" y="527"/>
                  <a:pt x="716" y="527"/>
                  <a:pt x="716" y="527"/>
                </a:cubicBezTo>
                <a:close/>
                <a:moveTo>
                  <a:pt x="484" y="270"/>
                </a:moveTo>
                <a:cubicBezTo>
                  <a:pt x="484" y="270"/>
                  <a:pt x="484" y="271"/>
                  <a:pt x="484" y="271"/>
                </a:cubicBezTo>
                <a:cubicBezTo>
                  <a:pt x="485" y="271"/>
                  <a:pt x="485" y="270"/>
                  <a:pt x="485" y="270"/>
                </a:cubicBezTo>
                <a:cubicBezTo>
                  <a:pt x="486" y="270"/>
                  <a:pt x="487" y="271"/>
                  <a:pt x="487" y="270"/>
                </a:cubicBezTo>
                <a:cubicBezTo>
                  <a:pt x="488" y="271"/>
                  <a:pt x="488" y="271"/>
                  <a:pt x="488" y="272"/>
                </a:cubicBezTo>
                <a:cubicBezTo>
                  <a:pt x="488" y="272"/>
                  <a:pt x="487" y="272"/>
                  <a:pt x="486" y="272"/>
                </a:cubicBezTo>
                <a:cubicBezTo>
                  <a:pt x="485" y="271"/>
                  <a:pt x="484" y="272"/>
                  <a:pt x="483" y="271"/>
                </a:cubicBezTo>
                <a:cubicBezTo>
                  <a:pt x="483" y="270"/>
                  <a:pt x="484" y="271"/>
                  <a:pt x="484" y="270"/>
                </a:cubicBezTo>
                <a:close/>
                <a:moveTo>
                  <a:pt x="438" y="278"/>
                </a:moveTo>
                <a:cubicBezTo>
                  <a:pt x="438" y="278"/>
                  <a:pt x="437" y="278"/>
                  <a:pt x="437" y="278"/>
                </a:cubicBezTo>
                <a:cubicBezTo>
                  <a:pt x="436" y="278"/>
                  <a:pt x="436" y="278"/>
                  <a:pt x="436" y="278"/>
                </a:cubicBezTo>
                <a:cubicBezTo>
                  <a:pt x="435" y="278"/>
                  <a:pt x="435" y="278"/>
                  <a:pt x="434" y="279"/>
                </a:cubicBezTo>
                <a:cubicBezTo>
                  <a:pt x="434" y="279"/>
                  <a:pt x="434" y="279"/>
                  <a:pt x="434" y="279"/>
                </a:cubicBezTo>
                <a:cubicBezTo>
                  <a:pt x="434" y="279"/>
                  <a:pt x="433" y="279"/>
                  <a:pt x="433" y="279"/>
                </a:cubicBezTo>
                <a:cubicBezTo>
                  <a:pt x="433" y="279"/>
                  <a:pt x="433" y="279"/>
                  <a:pt x="433" y="279"/>
                </a:cubicBezTo>
                <a:cubicBezTo>
                  <a:pt x="432" y="280"/>
                  <a:pt x="432" y="281"/>
                  <a:pt x="431" y="281"/>
                </a:cubicBezTo>
                <a:cubicBezTo>
                  <a:pt x="431" y="281"/>
                  <a:pt x="430" y="281"/>
                  <a:pt x="430" y="281"/>
                </a:cubicBezTo>
                <a:cubicBezTo>
                  <a:pt x="430" y="281"/>
                  <a:pt x="429" y="282"/>
                  <a:pt x="429" y="282"/>
                </a:cubicBezTo>
                <a:cubicBezTo>
                  <a:pt x="429" y="281"/>
                  <a:pt x="430" y="281"/>
                  <a:pt x="430" y="280"/>
                </a:cubicBezTo>
                <a:cubicBezTo>
                  <a:pt x="431" y="280"/>
                  <a:pt x="431" y="280"/>
                  <a:pt x="431" y="280"/>
                </a:cubicBezTo>
                <a:cubicBezTo>
                  <a:pt x="431" y="280"/>
                  <a:pt x="431" y="280"/>
                  <a:pt x="431" y="280"/>
                </a:cubicBezTo>
                <a:cubicBezTo>
                  <a:pt x="431" y="280"/>
                  <a:pt x="431" y="280"/>
                  <a:pt x="431" y="280"/>
                </a:cubicBezTo>
                <a:cubicBezTo>
                  <a:pt x="431" y="280"/>
                  <a:pt x="431" y="280"/>
                  <a:pt x="431" y="280"/>
                </a:cubicBezTo>
                <a:cubicBezTo>
                  <a:pt x="432" y="280"/>
                  <a:pt x="432" y="279"/>
                  <a:pt x="432" y="279"/>
                </a:cubicBezTo>
                <a:cubicBezTo>
                  <a:pt x="432" y="279"/>
                  <a:pt x="432" y="279"/>
                  <a:pt x="432" y="279"/>
                </a:cubicBezTo>
                <a:cubicBezTo>
                  <a:pt x="432" y="279"/>
                  <a:pt x="432" y="279"/>
                  <a:pt x="432" y="279"/>
                </a:cubicBezTo>
                <a:cubicBezTo>
                  <a:pt x="432" y="279"/>
                  <a:pt x="433" y="279"/>
                  <a:pt x="433" y="279"/>
                </a:cubicBezTo>
                <a:cubicBezTo>
                  <a:pt x="433" y="279"/>
                  <a:pt x="433" y="279"/>
                  <a:pt x="433" y="278"/>
                </a:cubicBezTo>
                <a:cubicBezTo>
                  <a:pt x="433" y="278"/>
                  <a:pt x="434" y="279"/>
                  <a:pt x="434" y="278"/>
                </a:cubicBezTo>
                <a:cubicBezTo>
                  <a:pt x="434" y="278"/>
                  <a:pt x="434" y="278"/>
                  <a:pt x="435" y="278"/>
                </a:cubicBezTo>
                <a:cubicBezTo>
                  <a:pt x="435" y="278"/>
                  <a:pt x="436" y="278"/>
                  <a:pt x="436" y="277"/>
                </a:cubicBezTo>
                <a:cubicBezTo>
                  <a:pt x="437" y="277"/>
                  <a:pt x="438" y="276"/>
                  <a:pt x="438" y="276"/>
                </a:cubicBezTo>
                <a:cubicBezTo>
                  <a:pt x="439" y="275"/>
                  <a:pt x="441" y="275"/>
                  <a:pt x="442" y="275"/>
                </a:cubicBezTo>
                <a:cubicBezTo>
                  <a:pt x="442" y="275"/>
                  <a:pt x="442" y="275"/>
                  <a:pt x="443" y="275"/>
                </a:cubicBezTo>
                <a:cubicBezTo>
                  <a:pt x="441" y="276"/>
                  <a:pt x="440" y="276"/>
                  <a:pt x="438" y="278"/>
                </a:cubicBezTo>
                <a:close/>
                <a:moveTo>
                  <a:pt x="456" y="271"/>
                </a:moveTo>
                <a:cubicBezTo>
                  <a:pt x="456" y="271"/>
                  <a:pt x="455" y="272"/>
                  <a:pt x="455" y="272"/>
                </a:cubicBezTo>
                <a:cubicBezTo>
                  <a:pt x="455" y="272"/>
                  <a:pt x="454" y="272"/>
                  <a:pt x="454" y="272"/>
                </a:cubicBezTo>
                <a:cubicBezTo>
                  <a:pt x="454" y="272"/>
                  <a:pt x="453" y="272"/>
                  <a:pt x="453" y="272"/>
                </a:cubicBezTo>
                <a:cubicBezTo>
                  <a:pt x="453" y="273"/>
                  <a:pt x="452" y="272"/>
                  <a:pt x="452" y="272"/>
                </a:cubicBezTo>
                <a:cubicBezTo>
                  <a:pt x="451" y="273"/>
                  <a:pt x="451" y="273"/>
                  <a:pt x="451" y="273"/>
                </a:cubicBezTo>
                <a:cubicBezTo>
                  <a:pt x="450" y="273"/>
                  <a:pt x="450" y="273"/>
                  <a:pt x="450" y="274"/>
                </a:cubicBezTo>
                <a:cubicBezTo>
                  <a:pt x="450" y="274"/>
                  <a:pt x="449" y="273"/>
                  <a:pt x="449" y="273"/>
                </a:cubicBezTo>
                <a:cubicBezTo>
                  <a:pt x="449" y="273"/>
                  <a:pt x="449" y="274"/>
                  <a:pt x="448" y="274"/>
                </a:cubicBezTo>
                <a:cubicBezTo>
                  <a:pt x="447" y="274"/>
                  <a:pt x="447" y="274"/>
                  <a:pt x="447" y="274"/>
                </a:cubicBezTo>
                <a:cubicBezTo>
                  <a:pt x="447" y="273"/>
                  <a:pt x="447" y="274"/>
                  <a:pt x="447" y="274"/>
                </a:cubicBezTo>
                <a:cubicBezTo>
                  <a:pt x="447" y="274"/>
                  <a:pt x="447" y="273"/>
                  <a:pt x="448" y="273"/>
                </a:cubicBezTo>
                <a:cubicBezTo>
                  <a:pt x="448" y="273"/>
                  <a:pt x="448" y="273"/>
                  <a:pt x="448" y="273"/>
                </a:cubicBezTo>
                <a:cubicBezTo>
                  <a:pt x="449" y="273"/>
                  <a:pt x="449" y="273"/>
                  <a:pt x="450" y="273"/>
                </a:cubicBezTo>
                <a:cubicBezTo>
                  <a:pt x="450" y="272"/>
                  <a:pt x="450" y="272"/>
                  <a:pt x="450" y="272"/>
                </a:cubicBezTo>
                <a:cubicBezTo>
                  <a:pt x="451" y="273"/>
                  <a:pt x="451" y="271"/>
                  <a:pt x="452" y="271"/>
                </a:cubicBezTo>
                <a:cubicBezTo>
                  <a:pt x="452" y="271"/>
                  <a:pt x="452" y="271"/>
                  <a:pt x="453" y="271"/>
                </a:cubicBezTo>
                <a:cubicBezTo>
                  <a:pt x="453" y="271"/>
                  <a:pt x="454" y="271"/>
                  <a:pt x="454" y="271"/>
                </a:cubicBezTo>
                <a:cubicBezTo>
                  <a:pt x="455" y="271"/>
                  <a:pt x="454" y="271"/>
                  <a:pt x="455" y="271"/>
                </a:cubicBezTo>
                <a:cubicBezTo>
                  <a:pt x="455" y="270"/>
                  <a:pt x="456" y="271"/>
                  <a:pt x="456" y="270"/>
                </a:cubicBezTo>
                <a:cubicBezTo>
                  <a:pt x="457" y="271"/>
                  <a:pt x="457" y="270"/>
                  <a:pt x="457" y="271"/>
                </a:cubicBezTo>
                <a:cubicBezTo>
                  <a:pt x="457" y="271"/>
                  <a:pt x="456" y="271"/>
                  <a:pt x="456" y="271"/>
                </a:cubicBezTo>
                <a:close/>
                <a:moveTo>
                  <a:pt x="469" y="271"/>
                </a:moveTo>
                <a:cubicBezTo>
                  <a:pt x="468" y="271"/>
                  <a:pt x="467" y="271"/>
                  <a:pt x="467" y="271"/>
                </a:cubicBezTo>
                <a:cubicBezTo>
                  <a:pt x="466" y="271"/>
                  <a:pt x="466" y="271"/>
                  <a:pt x="466" y="271"/>
                </a:cubicBezTo>
                <a:cubicBezTo>
                  <a:pt x="465" y="271"/>
                  <a:pt x="465" y="271"/>
                  <a:pt x="464" y="271"/>
                </a:cubicBezTo>
                <a:cubicBezTo>
                  <a:pt x="464" y="271"/>
                  <a:pt x="464" y="271"/>
                  <a:pt x="464" y="271"/>
                </a:cubicBezTo>
                <a:cubicBezTo>
                  <a:pt x="464" y="271"/>
                  <a:pt x="463" y="271"/>
                  <a:pt x="463" y="271"/>
                </a:cubicBezTo>
                <a:cubicBezTo>
                  <a:pt x="463" y="271"/>
                  <a:pt x="462" y="271"/>
                  <a:pt x="462" y="271"/>
                </a:cubicBezTo>
                <a:cubicBezTo>
                  <a:pt x="462" y="271"/>
                  <a:pt x="462" y="271"/>
                  <a:pt x="462" y="271"/>
                </a:cubicBezTo>
                <a:cubicBezTo>
                  <a:pt x="462" y="271"/>
                  <a:pt x="462" y="271"/>
                  <a:pt x="462" y="271"/>
                </a:cubicBezTo>
                <a:cubicBezTo>
                  <a:pt x="461" y="271"/>
                  <a:pt x="461" y="271"/>
                  <a:pt x="461" y="271"/>
                </a:cubicBezTo>
                <a:cubicBezTo>
                  <a:pt x="460" y="271"/>
                  <a:pt x="460" y="271"/>
                  <a:pt x="460" y="271"/>
                </a:cubicBezTo>
                <a:cubicBezTo>
                  <a:pt x="460" y="271"/>
                  <a:pt x="459" y="272"/>
                  <a:pt x="458" y="271"/>
                </a:cubicBezTo>
                <a:cubicBezTo>
                  <a:pt x="459" y="271"/>
                  <a:pt x="460" y="271"/>
                  <a:pt x="460" y="271"/>
                </a:cubicBezTo>
                <a:cubicBezTo>
                  <a:pt x="461" y="271"/>
                  <a:pt x="462" y="271"/>
                  <a:pt x="463" y="270"/>
                </a:cubicBezTo>
                <a:cubicBezTo>
                  <a:pt x="463" y="270"/>
                  <a:pt x="463" y="270"/>
                  <a:pt x="463" y="270"/>
                </a:cubicBezTo>
                <a:cubicBezTo>
                  <a:pt x="463" y="270"/>
                  <a:pt x="464" y="270"/>
                  <a:pt x="464" y="270"/>
                </a:cubicBezTo>
                <a:cubicBezTo>
                  <a:pt x="464" y="270"/>
                  <a:pt x="464" y="270"/>
                  <a:pt x="465" y="270"/>
                </a:cubicBezTo>
                <a:cubicBezTo>
                  <a:pt x="465" y="270"/>
                  <a:pt x="465" y="270"/>
                  <a:pt x="466" y="269"/>
                </a:cubicBezTo>
                <a:cubicBezTo>
                  <a:pt x="467" y="270"/>
                  <a:pt x="468" y="270"/>
                  <a:pt x="470" y="271"/>
                </a:cubicBezTo>
                <a:cubicBezTo>
                  <a:pt x="469" y="271"/>
                  <a:pt x="469" y="271"/>
                  <a:pt x="469" y="271"/>
                </a:cubicBezTo>
                <a:close/>
                <a:moveTo>
                  <a:pt x="481" y="272"/>
                </a:moveTo>
                <a:cubicBezTo>
                  <a:pt x="481" y="271"/>
                  <a:pt x="480" y="271"/>
                  <a:pt x="480" y="271"/>
                </a:cubicBezTo>
                <a:cubicBezTo>
                  <a:pt x="478" y="271"/>
                  <a:pt x="477" y="271"/>
                  <a:pt x="476" y="270"/>
                </a:cubicBezTo>
                <a:cubicBezTo>
                  <a:pt x="475" y="270"/>
                  <a:pt x="475" y="271"/>
                  <a:pt x="475" y="270"/>
                </a:cubicBezTo>
                <a:cubicBezTo>
                  <a:pt x="475" y="270"/>
                  <a:pt x="474" y="270"/>
                  <a:pt x="473" y="270"/>
                </a:cubicBezTo>
                <a:cubicBezTo>
                  <a:pt x="473" y="270"/>
                  <a:pt x="472" y="270"/>
                  <a:pt x="472" y="270"/>
                </a:cubicBezTo>
                <a:cubicBezTo>
                  <a:pt x="471" y="270"/>
                  <a:pt x="471" y="270"/>
                  <a:pt x="471" y="270"/>
                </a:cubicBezTo>
                <a:cubicBezTo>
                  <a:pt x="471" y="269"/>
                  <a:pt x="472" y="269"/>
                  <a:pt x="472" y="269"/>
                </a:cubicBezTo>
                <a:cubicBezTo>
                  <a:pt x="472" y="269"/>
                  <a:pt x="472" y="269"/>
                  <a:pt x="473" y="269"/>
                </a:cubicBezTo>
                <a:cubicBezTo>
                  <a:pt x="473" y="269"/>
                  <a:pt x="473" y="270"/>
                  <a:pt x="474" y="269"/>
                </a:cubicBezTo>
                <a:cubicBezTo>
                  <a:pt x="474" y="269"/>
                  <a:pt x="474" y="269"/>
                  <a:pt x="474" y="269"/>
                </a:cubicBezTo>
                <a:cubicBezTo>
                  <a:pt x="475" y="269"/>
                  <a:pt x="475" y="270"/>
                  <a:pt x="476" y="270"/>
                </a:cubicBezTo>
                <a:cubicBezTo>
                  <a:pt x="476" y="270"/>
                  <a:pt x="476" y="269"/>
                  <a:pt x="476" y="269"/>
                </a:cubicBezTo>
                <a:cubicBezTo>
                  <a:pt x="477" y="269"/>
                  <a:pt x="477" y="270"/>
                  <a:pt x="477" y="270"/>
                </a:cubicBezTo>
                <a:cubicBezTo>
                  <a:pt x="478" y="270"/>
                  <a:pt x="478" y="270"/>
                  <a:pt x="479" y="270"/>
                </a:cubicBezTo>
                <a:cubicBezTo>
                  <a:pt x="479" y="270"/>
                  <a:pt x="480" y="270"/>
                  <a:pt x="480" y="271"/>
                </a:cubicBezTo>
                <a:cubicBezTo>
                  <a:pt x="481" y="271"/>
                  <a:pt x="480" y="270"/>
                  <a:pt x="480" y="270"/>
                </a:cubicBezTo>
                <a:cubicBezTo>
                  <a:pt x="480" y="270"/>
                  <a:pt x="481" y="270"/>
                  <a:pt x="481" y="270"/>
                </a:cubicBezTo>
                <a:cubicBezTo>
                  <a:pt x="481" y="270"/>
                  <a:pt x="481" y="271"/>
                  <a:pt x="481" y="271"/>
                </a:cubicBezTo>
                <a:cubicBezTo>
                  <a:pt x="481" y="271"/>
                  <a:pt x="482" y="271"/>
                  <a:pt x="483" y="271"/>
                </a:cubicBezTo>
                <a:cubicBezTo>
                  <a:pt x="482" y="272"/>
                  <a:pt x="482" y="271"/>
                  <a:pt x="481" y="272"/>
                </a:cubicBezTo>
                <a:close/>
                <a:moveTo>
                  <a:pt x="495" y="278"/>
                </a:moveTo>
                <a:cubicBezTo>
                  <a:pt x="494" y="276"/>
                  <a:pt x="492" y="276"/>
                  <a:pt x="491" y="275"/>
                </a:cubicBezTo>
                <a:cubicBezTo>
                  <a:pt x="490" y="275"/>
                  <a:pt x="490" y="275"/>
                  <a:pt x="490" y="275"/>
                </a:cubicBezTo>
                <a:cubicBezTo>
                  <a:pt x="488" y="275"/>
                  <a:pt x="488" y="275"/>
                  <a:pt x="488" y="275"/>
                </a:cubicBezTo>
                <a:cubicBezTo>
                  <a:pt x="487" y="275"/>
                  <a:pt x="486" y="275"/>
                  <a:pt x="486" y="274"/>
                </a:cubicBezTo>
                <a:cubicBezTo>
                  <a:pt x="484" y="274"/>
                  <a:pt x="483" y="274"/>
                  <a:pt x="482" y="273"/>
                </a:cubicBezTo>
                <a:cubicBezTo>
                  <a:pt x="482" y="273"/>
                  <a:pt x="482" y="273"/>
                  <a:pt x="483" y="273"/>
                </a:cubicBezTo>
                <a:cubicBezTo>
                  <a:pt x="484" y="272"/>
                  <a:pt x="485" y="273"/>
                  <a:pt x="486" y="273"/>
                </a:cubicBezTo>
                <a:cubicBezTo>
                  <a:pt x="486" y="273"/>
                  <a:pt x="486" y="273"/>
                  <a:pt x="486" y="273"/>
                </a:cubicBezTo>
                <a:cubicBezTo>
                  <a:pt x="487" y="273"/>
                  <a:pt x="487" y="274"/>
                  <a:pt x="488" y="274"/>
                </a:cubicBezTo>
                <a:cubicBezTo>
                  <a:pt x="491" y="274"/>
                  <a:pt x="492" y="274"/>
                  <a:pt x="494" y="275"/>
                </a:cubicBezTo>
                <a:cubicBezTo>
                  <a:pt x="495" y="276"/>
                  <a:pt x="496" y="276"/>
                  <a:pt x="497" y="277"/>
                </a:cubicBezTo>
                <a:cubicBezTo>
                  <a:pt x="499" y="277"/>
                  <a:pt x="499" y="277"/>
                  <a:pt x="499" y="277"/>
                </a:cubicBezTo>
                <a:cubicBezTo>
                  <a:pt x="500" y="278"/>
                  <a:pt x="501" y="278"/>
                  <a:pt x="502" y="279"/>
                </a:cubicBezTo>
                <a:cubicBezTo>
                  <a:pt x="503" y="280"/>
                  <a:pt x="503" y="280"/>
                  <a:pt x="503" y="280"/>
                </a:cubicBezTo>
                <a:cubicBezTo>
                  <a:pt x="504" y="281"/>
                  <a:pt x="504" y="282"/>
                  <a:pt x="504" y="283"/>
                </a:cubicBezTo>
                <a:cubicBezTo>
                  <a:pt x="503" y="283"/>
                  <a:pt x="502" y="282"/>
                  <a:pt x="502" y="281"/>
                </a:cubicBezTo>
                <a:cubicBezTo>
                  <a:pt x="501" y="280"/>
                  <a:pt x="500" y="281"/>
                  <a:pt x="500" y="280"/>
                </a:cubicBezTo>
                <a:cubicBezTo>
                  <a:pt x="500" y="279"/>
                  <a:pt x="499" y="279"/>
                  <a:pt x="499" y="278"/>
                </a:cubicBezTo>
                <a:cubicBezTo>
                  <a:pt x="497" y="279"/>
                  <a:pt x="497" y="276"/>
                  <a:pt x="495" y="278"/>
                </a:cubicBezTo>
                <a:close/>
                <a:moveTo>
                  <a:pt x="557" y="414"/>
                </a:moveTo>
                <a:cubicBezTo>
                  <a:pt x="553" y="387"/>
                  <a:pt x="555" y="351"/>
                  <a:pt x="531" y="332"/>
                </a:cubicBezTo>
                <a:cubicBezTo>
                  <a:pt x="524" y="327"/>
                  <a:pt x="518" y="323"/>
                  <a:pt x="510" y="323"/>
                </a:cubicBezTo>
                <a:cubicBezTo>
                  <a:pt x="503" y="323"/>
                  <a:pt x="502" y="323"/>
                  <a:pt x="496" y="324"/>
                </a:cubicBezTo>
                <a:cubicBezTo>
                  <a:pt x="496" y="324"/>
                  <a:pt x="504" y="322"/>
                  <a:pt x="510" y="322"/>
                </a:cubicBezTo>
                <a:cubicBezTo>
                  <a:pt x="529" y="321"/>
                  <a:pt x="549" y="333"/>
                  <a:pt x="555" y="366"/>
                </a:cubicBezTo>
                <a:cubicBezTo>
                  <a:pt x="558" y="383"/>
                  <a:pt x="559" y="400"/>
                  <a:pt x="561" y="414"/>
                </a:cubicBezTo>
                <a:cubicBezTo>
                  <a:pt x="562" y="422"/>
                  <a:pt x="563" y="433"/>
                  <a:pt x="566" y="441"/>
                </a:cubicBezTo>
                <a:cubicBezTo>
                  <a:pt x="569" y="452"/>
                  <a:pt x="571" y="460"/>
                  <a:pt x="575" y="471"/>
                </a:cubicBezTo>
                <a:cubicBezTo>
                  <a:pt x="566" y="454"/>
                  <a:pt x="561" y="437"/>
                  <a:pt x="557" y="414"/>
                </a:cubicBezTo>
                <a:close/>
                <a:moveTo>
                  <a:pt x="575" y="513"/>
                </a:moveTo>
                <a:cubicBezTo>
                  <a:pt x="574" y="512"/>
                  <a:pt x="574" y="512"/>
                  <a:pt x="574" y="511"/>
                </a:cubicBezTo>
                <a:cubicBezTo>
                  <a:pt x="575" y="511"/>
                  <a:pt x="576" y="512"/>
                  <a:pt x="575" y="513"/>
                </a:cubicBezTo>
                <a:close/>
                <a:moveTo>
                  <a:pt x="577" y="491"/>
                </a:moveTo>
                <a:cubicBezTo>
                  <a:pt x="579" y="491"/>
                  <a:pt x="579" y="491"/>
                  <a:pt x="579" y="491"/>
                </a:cubicBezTo>
                <a:cubicBezTo>
                  <a:pt x="578" y="492"/>
                  <a:pt x="579" y="493"/>
                  <a:pt x="579" y="494"/>
                </a:cubicBezTo>
                <a:cubicBezTo>
                  <a:pt x="579" y="495"/>
                  <a:pt x="579" y="494"/>
                  <a:pt x="579" y="494"/>
                </a:cubicBezTo>
                <a:cubicBezTo>
                  <a:pt x="578" y="493"/>
                  <a:pt x="577" y="492"/>
                  <a:pt x="577" y="491"/>
                </a:cubicBezTo>
                <a:close/>
                <a:moveTo>
                  <a:pt x="579" y="495"/>
                </a:moveTo>
                <a:cubicBezTo>
                  <a:pt x="579" y="494"/>
                  <a:pt x="581" y="495"/>
                  <a:pt x="580" y="496"/>
                </a:cubicBezTo>
                <a:cubicBezTo>
                  <a:pt x="579" y="496"/>
                  <a:pt x="579" y="495"/>
                  <a:pt x="579" y="495"/>
                </a:cubicBezTo>
                <a:close/>
                <a:moveTo>
                  <a:pt x="581" y="493"/>
                </a:moveTo>
                <a:cubicBezTo>
                  <a:pt x="581" y="493"/>
                  <a:pt x="581" y="493"/>
                  <a:pt x="580" y="493"/>
                </a:cubicBezTo>
                <a:cubicBezTo>
                  <a:pt x="580" y="492"/>
                  <a:pt x="580" y="492"/>
                  <a:pt x="580" y="491"/>
                </a:cubicBezTo>
                <a:cubicBezTo>
                  <a:pt x="580" y="491"/>
                  <a:pt x="580" y="490"/>
                  <a:pt x="579" y="490"/>
                </a:cubicBezTo>
                <a:cubicBezTo>
                  <a:pt x="579" y="490"/>
                  <a:pt x="579" y="489"/>
                  <a:pt x="579" y="489"/>
                </a:cubicBezTo>
                <a:cubicBezTo>
                  <a:pt x="578" y="488"/>
                  <a:pt x="579" y="488"/>
                  <a:pt x="578" y="487"/>
                </a:cubicBezTo>
                <a:cubicBezTo>
                  <a:pt x="578" y="487"/>
                  <a:pt x="578" y="486"/>
                  <a:pt x="578" y="486"/>
                </a:cubicBezTo>
                <a:cubicBezTo>
                  <a:pt x="578" y="486"/>
                  <a:pt x="578" y="486"/>
                  <a:pt x="578" y="485"/>
                </a:cubicBezTo>
                <a:cubicBezTo>
                  <a:pt x="578" y="484"/>
                  <a:pt x="576" y="483"/>
                  <a:pt x="576" y="482"/>
                </a:cubicBezTo>
                <a:cubicBezTo>
                  <a:pt x="576" y="481"/>
                  <a:pt x="576" y="481"/>
                  <a:pt x="575" y="481"/>
                </a:cubicBezTo>
                <a:cubicBezTo>
                  <a:pt x="576" y="480"/>
                  <a:pt x="575" y="480"/>
                  <a:pt x="575" y="479"/>
                </a:cubicBezTo>
                <a:cubicBezTo>
                  <a:pt x="576" y="479"/>
                  <a:pt x="576" y="479"/>
                  <a:pt x="576" y="479"/>
                </a:cubicBezTo>
                <a:cubicBezTo>
                  <a:pt x="576" y="480"/>
                  <a:pt x="577" y="481"/>
                  <a:pt x="577" y="482"/>
                </a:cubicBezTo>
                <a:cubicBezTo>
                  <a:pt x="577" y="483"/>
                  <a:pt x="578" y="483"/>
                  <a:pt x="578" y="483"/>
                </a:cubicBezTo>
                <a:cubicBezTo>
                  <a:pt x="578" y="485"/>
                  <a:pt x="578" y="487"/>
                  <a:pt x="580" y="487"/>
                </a:cubicBezTo>
                <a:cubicBezTo>
                  <a:pt x="580" y="489"/>
                  <a:pt x="580" y="490"/>
                  <a:pt x="582" y="490"/>
                </a:cubicBezTo>
                <a:cubicBezTo>
                  <a:pt x="582" y="491"/>
                  <a:pt x="581" y="491"/>
                  <a:pt x="581" y="492"/>
                </a:cubicBezTo>
                <a:cubicBezTo>
                  <a:pt x="581" y="493"/>
                  <a:pt x="583" y="494"/>
                  <a:pt x="582" y="495"/>
                </a:cubicBezTo>
                <a:cubicBezTo>
                  <a:pt x="582" y="495"/>
                  <a:pt x="582" y="494"/>
                  <a:pt x="582" y="494"/>
                </a:cubicBezTo>
                <a:cubicBezTo>
                  <a:pt x="581" y="494"/>
                  <a:pt x="581" y="494"/>
                  <a:pt x="581" y="493"/>
                </a:cubicBezTo>
                <a:close/>
                <a:moveTo>
                  <a:pt x="582" y="501"/>
                </a:moveTo>
                <a:cubicBezTo>
                  <a:pt x="582" y="501"/>
                  <a:pt x="582" y="500"/>
                  <a:pt x="582" y="500"/>
                </a:cubicBezTo>
                <a:cubicBezTo>
                  <a:pt x="582" y="500"/>
                  <a:pt x="581" y="499"/>
                  <a:pt x="581" y="499"/>
                </a:cubicBezTo>
                <a:cubicBezTo>
                  <a:pt x="581" y="499"/>
                  <a:pt x="582" y="499"/>
                  <a:pt x="582" y="499"/>
                </a:cubicBezTo>
                <a:cubicBezTo>
                  <a:pt x="582" y="500"/>
                  <a:pt x="582" y="500"/>
                  <a:pt x="583" y="500"/>
                </a:cubicBezTo>
                <a:cubicBezTo>
                  <a:pt x="583" y="501"/>
                  <a:pt x="583" y="501"/>
                  <a:pt x="583" y="502"/>
                </a:cubicBezTo>
                <a:cubicBezTo>
                  <a:pt x="583" y="502"/>
                  <a:pt x="584" y="502"/>
                  <a:pt x="584" y="502"/>
                </a:cubicBezTo>
                <a:cubicBezTo>
                  <a:pt x="584" y="502"/>
                  <a:pt x="584" y="502"/>
                  <a:pt x="584" y="502"/>
                </a:cubicBezTo>
                <a:cubicBezTo>
                  <a:pt x="583" y="503"/>
                  <a:pt x="582" y="502"/>
                  <a:pt x="582" y="501"/>
                </a:cubicBezTo>
                <a:close/>
                <a:moveTo>
                  <a:pt x="588" y="505"/>
                </a:moveTo>
                <a:cubicBezTo>
                  <a:pt x="587" y="505"/>
                  <a:pt x="586" y="503"/>
                  <a:pt x="586" y="502"/>
                </a:cubicBezTo>
                <a:cubicBezTo>
                  <a:pt x="585" y="501"/>
                  <a:pt x="583" y="498"/>
                  <a:pt x="583" y="497"/>
                </a:cubicBezTo>
                <a:cubicBezTo>
                  <a:pt x="586" y="498"/>
                  <a:pt x="586" y="498"/>
                  <a:pt x="586" y="498"/>
                </a:cubicBezTo>
                <a:cubicBezTo>
                  <a:pt x="586" y="499"/>
                  <a:pt x="586" y="501"/>
                  <a:pt x="586" y="502"/>
                </a:cubicBezTo>
                <a:cubicBezTo>
                  <a:pt x="587" y="501"/>
                  <a:pt x="588" y="504"/>
                  <a:pt x="588" y="505"/>
                </a:cubicBezTo>
                <a:close/>
                <a:moveTo>
                  <a:pt x="589" y="536"/>
                </a:moveTo>
                <a:cubicBezTo>
                  <a:pt x="589" y="535"/>
                  <a:pt x="591" y="535"/>
                  <a:pt x="591" y="535"/>
                </a:cubicBezTo>
                <a:cubicBezTo>
                  <a:pt x="591" y="536"/>
                  <a:pt x="590" y="536"/>
                  <a:pt x="589" y="536"/>
                </a:cubicBezTo>
                <a:close/>
                <a:moveTo>
                  <a:pt x="595" y="538"/>
                </a:moveTo>
                <a:cubicBezTo>
                  <a:pt x="594" y="538"/>
                  <a:pt x="594" y="539"/>
                  <a:pt x="594" y="539"/>
                </a:cubicBezTo>
                <a:cubicBezTo>
                  <a:pt x="593" y="539"/>
                  <a:pt x="593" y="538"/>
                  <a:pt x="592" y="538"/>
                </a:cubicBezTo>
                <a:cubicBezTo>
                  <a:pt x="592" y="537"/>
                  <a:pt x="591" y="537"/>
                  <a:pt x="591" y="536"/>
                </a:cubicBezTo>
                <a:cubicBezTo>
                  <a:pt x="593" y="536"/>
                  <a:pt x="593" y="536"/>
                  <a:pt x="593" y="536"/>
                </a:cubicBezTo>
                <a:cubicBezTo>
                  <a:pt x="592" y="538"/>
                  <a:pt x="594" y="537"/>
                  <a:pt x="594" y="538"/>
                </a:cubicBezTo>
                <a:cubicBezTo>
                  <a:pt x="594" y="538"/>
                  <a:pt x="595" y="538"/>
                  <a:pt x="595" y="537"/>
                </a:cubicBezTo>
                <a:cubicBezTo>
                  <a:pt x="595" y="538"/>
                  <a:pt x="596" y="538"/>
                  <a:pt x="596" y="538"/>
                </a:cubicBezTo>
                <a:cubicBezTo>
                  <a:pt x="596" y="540"/>
                  <a:pt x="595" y="539"/>
                  <a:pt x="595" y="538"/>
                </a:cubicBezTo>
                <a:close/>
                <a:moveTo>
                  <a:pt x="601" y="542"/>
                </a:moveTo>
                <a:cubicBezTo>
                  <a:pt x="600" y="541"/>
                  <a:pt x="599" y="541"/>
                  <a:pt x="597" y="540"/>
                </a:cubicBezTo>
                <a:cubicBezTo>
                  <a:pt x="597" y="540"/>
                  <a:pt x="597" y="539"/>
                  <a:pt x="597" y="539"/>
                </a:cubicBezTo>
                <a:cubicBezTo>
                  <a:pt x="598" y="539"/>
                  <a:pt x="598" y="540"/>
                  <a:pt x="600" y="540"/>
                </a:cubicBezTo>
                <a:cubicBezTo>
                  <a:pt x="600" y="541"/>
                  <a:pt x="601" y="542"/>
                  <a:pt x="603" y="541"/>
                </a:cubicBezTo>
                <a:cubicBezTo>
                  <a:pt x="603" y="542"/>
                  <a:pt x="604" y="542"/>
                  <a:pt x="604" y="543"/>
                </a:cubicBezTo>
                <a:cubicBezTo>
                  <a:pt x="604" y="544"/>
                  <a:pt x="602" y="542"/>
                  <a:pt x="601" y="542"/>
                </a:cubicBezTo>
                <a:close/>
                <a:moveTo>
                  <a:pt x="601" y="525"/>
                </a:moveTo>
                <a:cubicBezTo>
                  <a:pt x="601" y="526"/>
                  <a:pt x="601" y="526"/>
                  <a:pt x="601" y="526"/>
                </a:cubicBezTo>
                <a:cubicBezTo>
                  <a:pt x="600" y="526"/>
                  <a:pt x="600" y="525"/>
                  <a:pt x="599" y="525"/>
                </a:cubicBezTo>
                <a:cubicBezTo>
                  <a:pt x="600" y="524"/>
                  <a:pt x="599" y="524"/>
                  <a:pt x="599" y="523"/>
                </a:cubicBezTo>
                <a:cubicBezTo>
                  <a:pt x="600" y="523"/>
                  <a:pt x="600" y="524"/>
                  <a:pt x="600" y="524"/>
                </a:cubicBezTo>
                <a:cubicBezTo>
                  <a:pt x="600" y="525"/>
                  <a:pt x="601" y="525"/>
                  <a:pt x="601" y="525"/>
                </a:cubicBezTo>
                <a:close/>
                <a:moveTo>
                  <a:pt x="610" y="547"/>
                </a:moveTo>
                <a:cubicBezTo>
                  <a:pt x="609" y="547"/>
                  <a:pt x="609" y="546"/>
                  <a:pt x="608" y="546"/>
                </a:cubicBezTo>
                <a:cubicBezTo>
                  <a:pt x="608" y="544"/>
                  <a:pt x="604" y="545"/>
                  <a:pt x="604" y="543"/>
                </a:cubicBezTo>
                <a:cubicBezTo>
                  <a:pt x="605" y="543"/>
                  <a:pt x="605" y="543"/>
                  <a:pt x="606" y="544"/>
                </a:cubicBezTo>
                <a:cubicBezTo>
                  <a:pt x="606" y="544"/>
                  <a:pt x="607" y="544"/>
                  <a:pt x="607" y="545"/>
                </a:cubicBezTo>
                <a:cubicBezTo>
                  <a:pt x="608" y="545"/>
                  <a:pt x="608" y="545"/>
                  <a:pt x="608" y="545"/>
                </a:cubicBezTo>
                <a:cubicBezTo>
                  <a:pt x="609" y="545"/>
                  <a:pt x="609" y="545"/>
                  <a:pt x="609" y="545"/>
                </a:cubicBezTo>
                <a:cubicBezTo>
                  <a:pt x="609" y="546"/>
                  <a:pt x="611" y="545"/>
                  <a:pt x="610" y="547"/>
                </a:cubicBezTo>
                <a:close/>
                <a:moveTo>
                  <a:pt x="616" y="534"/>
                </a:moveTo>
                <a:cubicBezTo>
                  <a:pt x="615" y="534"/>
                  <a:pt x="614" y="533"/>
                  <a:pt x="613" y="533"/>
                </a:cubicBezTo>
                <a:cubicBezTo>
                  <a:pt x="612" y="532"/>
                  <a:pt x="611" y="531"/>
                  <a:pt x="609" y="530"/>
                </a:cubicBezTo>
                <a:cubicBezTo>
                  <a:pt x="609" y="529"/>
                  <a:pt x="608" y="530"/>
                  <a:pt x="608" y="529"/>
                </a:cubicBezTo>
                <a:cubicBezTo>
                  <a:pt x="607" y="529"/>
                  <a:pt x="607" y="528"/>
                  <a:pt x="606" y="527"/>
                </a:cubicBezTo>
                <a:cubicBezTo>
                  <a:pt x="606" y="527"/>
                  <a:pt x="606" y="527"/>
                  <a:pt x="605" y="527"/>
                </a:cubicBezTo>
                <a:cubicBezTo>
                  <a:pt x="605" y="527"/>
                  <a:pt x="605" y="526"/>
                  <a:pt x="605" y="526"/>
                </a:cubicBezTo>
                <a:cubicBezTo>
                  <a:pt x="605" y="526"/>
                  <a:pt x="604" y="526"/>
                  <a:pt x="604" y="526"/>
                </a:cubicBezTo>
                <a:cubicBezTo>
                  <a:pt x="604" y="525"/>
                  <a:pt x="604" y="524"/>
                  <a:pt x="603" y="524"/>
                </a:cubicBezTo>
                <a:cubicBezTo>
                  <a:pt x="602" y="523"/>
                  <a:pt x="602" y="523"/>
                  <a:pt x="601" y="522"/>
                </a:cubicBezTo>
                <a:cubicBezTo>
                  <a:pt x="601" y="522"/>
                  <a:pt x="600" y="521"/>
                  <a:pt x="600" y="521"/>
                </a:cubicBezTo>
                <a:cubicBezTo>
                  <a:pt x="600" y="521"/>
                  <a:pt x="599" y="520"/>
                  <a:pt x="599" y="520"/>
                </a:cubicBezTo>
                <a:cubicBezTo>
                  <a:pt x="598" y="520"/>
                  <a:pt x="599" y="519"/>
                  <a:pt x="598" y="519"/>
                </a:cubicBezTo>
                <a:cubicBezTo>
                  <a:pt x="598" y="518"/>
                  <a:pt x="597" y="517"/>
                  <a:pt x="596" y="517"/>
                </a:cubicBezTo>
                <a:cubicBezTo>
                  <a:pt x="596" y="516"/>
                  <a:pt x="594" y="516"/>
                  <a:pt x="595" y="514"/>
                </a:cubicBezTo>
                <a:cubicBezTo>
                  <a:pt x="595" y="514"/>
                  <a:pt x="594" y="514"/>
                  <a:pt x="594" y="514"/>
                </a:cubicBezTo>
                <a:cubicBezTo>
                  <a:pt x="594" y="512"/>
                  <a:pt x="592" y="511"/>
                  <a:pt x="591" y="510"/>
                </a:cubicBezTo>
                <a:cubicBezTo>
                  <a:pt x="590" y="509"/>
                  <a:pt x="590" y="509"/>
                  <a:pt x="589" y="508"/>
                </a:cubicBezTo>
                <a:cubicBezTo>
                  <a:pt x="589" y="507"/>
                  <a:pt x="589" y="507"/>
                  <a:pt x="589" y="507"/>
                </a:cubicBezTo>
                <a:cubicBezTo>
                  <a:pt x="590" y="507"/>
                  <a:pt x="590" y="507"/>
                  <a:pt x="590" y="507"/>
                </a:cubicBezTo>
                <a:cubicBezTo>
                  <a:pt x="591" y="508"/>
                  <a:pt x="591" y="509"/>
                  <a:pt x="592" y="510"/>
                </a:cubicBezTo>
                <a:cubicBezTo>
                  <a:pt x="593" y="511"/>
                  <a:pt x="593" y="512"/>
                  <a:pt x="594" y="512"/>
                </a:cubicBezTo>
                <a:cubicBezTo>
                  <a:pt x="594" y="513"/>
                  <a:pt x="595" y="514"/>
                  <a:pt x="595" y="515"/>
                </a:cubicBezTo>
                <a:cubicBezTo>
                  <a:pt x="596" y="515"/>
                  <a:pt x="596" y="514"/>
                  <a:pt x="596" y="514"/>
                </a:cubicBezTo>
                <a:cubicBezTo>
                  <a:pt x="597" y="514"/>
                  <a:pt x="597" y="514"/>
                  <a:pt x="597" y="515"/>
                </a:cubicBezTo>
                <a:cubicBezTo>
                  <a:pt x="597" y="515"/>
                  <a:pt x="597" y="515"/>
                  <a:pt x="597" y="515"/>
                </a:cubicBezTo>
                <a:cubicBezTo>
                  <a:pt x="597" y="516"/>
                  <a:pt x="597" y="516"/>
                  <a:pt x="597" y="517"/>
                </a:cubicBezTo>
                <a:cubicBezTo>
                  <a:pt x="597" y="517"/>
                  <a:pt x="597" y="517"/>
                  <a:pt x="597" y="517"/>
                </a:cubicBezTo>
                <a:cubicBezTo>
                  <a:pt x="597" y="518"/>
                  <a:pt x="599" y="518"/>
                  <a:pt x="599" y="519"/>
                </a:cubicBezTo>
                <a:cubicBezTo>
                  <a:pt x="600" y="519"/>
                  <a:pt x="600" y="520"/>
                  <a:pt x="600" y="519"/>
                </a:cubicBezTo>
                <a:cubicBezTo>
                  <a:pt x="601" y="520"/>
                  <a:pt x="600" y="521"/>
                  <a:pt x="602" y="521"/>
                </a:cubicBezTo>
                <a:cubicBezTo>
                  <a:pt x="601" y="521"/>
                  <a:pt x="602" y="521"/>
                  <a:pt x="602" y="522"/>
                </a:cubicBezTo>
                <a:cubicBezTo>
                  <a:pt x="603" y="522"/>
                  <a:pt x="603" y="523"/>
                  <a:pt x="604" y="523"/>
                </a:cubicBezTo>
                <a:cubicBezTo>
                  <a:pt x="603" y="524"/>
                  <a:pt x="604" y="524"/>
                  <a:pt x="605" y="525"/>
                </a:cubicBezTo>
                <a:cubicBezTo>
                  <a:pt x="606" y="525"/>
                  <a:pt x="606" y="526"/>
                  <a:pt x="608" y="526"/>
                </a:cubicBezTo>
                <a:cubicBezTo>
                  <a:pt x="608" y="528"/>
                  <a:pt x="610" y="528"/>
                  <a:pt x="610" y="529"/>
                </a:cubicBezTo>
                <a:cubicBezTo>
                  <a:pt x="611" y="529"/>
                  <a:pt x="611" y="529"/>
                  <a:pt x="611" y="529"/>
                </a:cubicBezTo>
                <a:cubicBezTo>
                  <a:pt x="611" y="530"/>
                  <a:pt x="612" y="530"/>
                  <a:pt x="612" y="530"/>
                </a:cubicBezTo>
                <a:cubicBezTo>
                  <a:pt x="612" y="531"/>
                  <a:pt x="613" y="531"/>
                  <a:pt x="613" y="531"/>
                </a:cubicBezTo>
                <a:cubicBezTo>
                  <a:pt x="614" y="531"/>
                  <a:pt x="614" y="532"/>
                  <a:pt x="614" y="532"/>
                </a:cubicBezTo>
                <a:cubicBezTo>
                  <a:pt x="615" y="532"/>
                  <a:pt x="615" y="532"/>
                  <a:pt x="615" y="532"/>
                </a:cubicBezTo>
                <a:cubicBezTo>
                  <a:pt x="615" y="532"/>
                  <a:pt x="615" y="533"/>
                  <a:pt x="615" y="533"/>
                </a:cubicBezTo>
                <a:cubicBezTo>
                  <a:pt x="616" y="533"/>
                  <a:pt x="617" y="533"/>
                  <a:pt x="617" y="534"/>
                </a:cubicBezTo>
                <a:cubicBezTo>
                  <a:pt x="616" y="534"/>
                  <a:pt x="616" y="535"/>
                  <a:pt x="616" y="534"/>
                </a:cubicBezTo>
                <a:close/>
                <a:moveTo>
                  <a:pt x="628" y="555"/>
                </a:moveTo>
                <a:cubicBezTo>
                  <a:pt x="627" y="555"/>
                  <a:pt x="627" y="555"/>
                  <a:pt x="627" y="555"/>
                </a:cubicBezTo>
                <a:cubicBezTo>
                  <a:pt x="627" y="554"/>
                  <a:pt x="627" y="554"/>
                  <a:pt x="627" y="554"/>
                </a:cubicBezTo>
                <a:cubicBezTo>
                  <a:pt x="628" y="554"/>
                  <a:pt x="628" y="554"/>
                  <a:pt x="628" y="554"/>
                </a:cubicBezTo>
                <a:cubicBezTo>
                  <a:pt x="628" y="554"/>
                  <a:pt x="628" y="554"/>
                  <a:pt x="628" y="555"/>
                </a:cubicBezTo>
                <a:close/>
                <a:moveTo>
                  <a:pt x="630" y="542"/>
                </a:moveTo>
                <a:cubicBezTo>
                  <a:pt x="628" y="542"/>
                  <a:pt x="628" y="542"/>
                  <a:pt x="628" y="542"/>
                </a:cubicBezTo>
                <a:cubicBezTo>
                  <a:pt x="628" y="542"/>
                  <a:pt x="628" y="541"/>
                  <a:pt x="628" y="541"/>
                </a:cubicBezTo>
                <a:cubicBezTo>
                  <a:pt x="626" y="541"/>
                  <a:pt x="624" y="540"/>
                  <a:pt x="623" y="539"/>
                </a:cubicBezTo>
                <a:cubicBezTo>
                  <a:pt x="622" y="539"/>
                  <a:pt x="622" y="538"/>
                  <a:pt x="621" y="538"/>
                </a:cubicBezTo>
                <a:cubicBezTo>
                  <a:pt x="621" y="538"/>
                  <a:pt x="620" y="538"/>
                  <a:pt x="620" y="537"/>
                </a:cubicBezTo>
                <a:cubicBezTo>
                  <a:pt x="620" y="537"/>
                  <a:pt x="620" y="537"/>
                  <a:pt x="619" y="537"/>
                </a:cubicBezTo>
                <a:cubicBezTo>
                  <a:pt x="619" y="536"/>
                  <a:pt x="618" y="537"/>
                  <a:pt x="618" y="536"/>
                </a:cubicBezTo>
                <a:cubicBezTo>
                  <a:pt x="618" y="536"/>
                  <a:pt x="618" y="536"/>
                  <a:pt x="618" y="536"/>
                </a:cubicBezTo>
                <a:cubicBezTo>
                  <a:pt x="618" y="535"/>
                  <a:pt x="617" y="535"/>
                  <a:pt x="617" y="535"/>
                </a:cubicBezTo>
                <a:cubicBezTo>
                  <a:pt x="617" y="535"/>
                  <a:pt x="617" y="535"/>
                  <a:pt x="616" y="535"/>
                </a:cubicBezTo>
                <a:cubicBezTo>
                  <a:pt x="616" y="534"/>
                  <a:pt x="617" y="534"/>
                  <a:pt x="617" y="534"/>
                </a:cubicBezTo>
                <a:cubicBezTo>
                  <a:pt x="618" y="534"/>
                  <a:pt x="617" y="535"/>
                  <a:pt x="618" y="535"/>
                </a:cubicBezTo>
                <a:cubicBezTo>
                  <a:pt x="618" y="535"/>
                  <a:pt x="619" y="535"/>
                  <a:pt x="619" y="535"/>
                </a:cubicBezTo>
                <a:cubicBezTo>
                  <a:pt x="619" y="536"/>
                  <a:pt x="619" y="536"/>
                  <a:pt x="620" y="536"/>
                </a:cubicBezTo>
                <a:cubicBezTo>
                  <a:pt x="620" y="536"/>
                  <a:pt x="620" y="535"/>
                  <a:pt x="620" y="535"/>
                </a:cubicBezTo>
                <a:cubicBezTo>
                  <a:pt x="621" y="535"/>
                  <a:pt x="621" y="536"/>
                  <a:pt x="621" y="537"/>
                </a:cubicBezTo>
                <a:cubicBezTo>
                  <a:pt x="622" y="537"/>
                  <a:pt x="622" y="537"/>
                  <a:pt x="622" y="537"/>
                </a:cubicBezTo>
                <a:cubicBezTo>
                  <a:pt x="623" y="538"/>
                  <a:pt x="623" y="538"/>
                  <a:pt x="624" y="539"/>
                </a:cubicBezTo>
                <a:cubicBezTo>
                  <a:pt x="625" y="539"/>
                  <a:pt x="625" y="538"/>
                  <a:pt x="625" y="538"/>
                </a:cubicBezTo>
                <a:cubicBezTo>
                  <a:pt x="625" y="539"/>
                  <a:pt x="626" y="539"/>
                  <a:pt x="626" y="539"/>
                </a:cubicBezTo>
                <a:cubicBezTo>
                  <a:pt x="626" y="540"/>
                  <a:pt x="627" y="539"/>
                  <a:pt x="627" y="540"/>
                </a:cubicBezTo>
                <a:cubicBezTo>
                  <a:pt x="627" y="540"/>
                  <a:pt x="627" y="540"/>
                  <a:pt x="628" y="540"/>
                </a:cubicBezTo>
                <a:cubicBezTo>
                  <a:pt x="628" y="540"/>
                  <a:pt x="628" y="540"/>
                  <a:pt x="628" y="540"/>
                </a:cubicBezTo>
                <a:cubicBezTo>
                  <a:pt x="628" y="540"/>
                  <a:pt x="628" y="540"/>
                  <a:pt x="628" y="540"/>
                </a:cubicBezTo>
                <a:cubicBezTo>
                  <a:pt x="629" y="540"/>
                  <a:pt x="630" y="540"/>
                  <a:pt x="630" y="541"/>
                </a:cubicBezTo>
                <a:cubicBezTo>
                  <a:pt x="630" y="541"/>
                  <a:pt x="631" y="541"/>
                  <a:pt x="631" y="541"/>
                </a:cubicBezTo>
                <a:cubicBezTo>
                  <a:pt x="632" y="541"/>
                  <a:pt x="631" y="543"/>
                  <a:pt x="633" y="543"/>
                </a:cubicBezTo>
                <a:cubicBezTo>
                  <a:pt x="633" y="544"/>
                  <a:pt x="632" y="543"/>
                  <a:pt x="631" y="543"/>
                </a:cubicBezTo>
                <a:cubicBezTo>
                  <a:pt x="631" y="543"/>
                  <a:pt x="630" y="542"/>
                  <a:pt x="630" y="542"/>
                </a:cubicBezTo>
                <a:close/>
                <a:moveTo>
                  <a:pt x="634" y="555"/>
                </a:moveTo>
                <a:cubicBezTo>
                  <a:pt x="633" y="555"/>
                  <a:pt x="631" y="556"/>
                  <a:pt x="632" y="555"/>
                </a:cubicBezTo>
                <a:cubicBezTo>
                  <a:pt x="633" y="555"/>
                  <a:pt x="635" y="555"/>
                  <a:pt x="635" y="556"/>
                </a:cubicBezTo>
                <a:cubicBezTo>
                  <a:pt x="635" y="557"/>
                  <a:pt x="634" y="556"/>
                  <a:pt x="634" y="555"/>
                </a:cubicBezTo>
                <a:close/>
                <a:moveTo>
                  <a:pt x="640" y="561"/>
                </a:moveTo>
                <a:cubicBezTo>
                  <a:pt x="640" y="561"/>
                  <a:pt x="640" y="560"/>
                  <a:pt x="640" y="560"/>
                </a:cubicBezTo>
                <a:cubicBezTo>
                  <a:pt x="639" y="560"/>
                  <a:pt x="638" y="560"/>
                  <a:pt x="638" y="560"/>
                </a:cubicBezTo>
                <a:cubicBezTo>
                  <a:pt x="638" y="559"/>
                  <a:pt x="640" y="560"/>
                  <a:pt x="641" y="560"/>
                </a:cubicBezTo>
                <a:cubicBezTo>
                  <a:pt x="641" y="560"/>
                  <a:pt x="641" y="561"/>
                  <a:pt x="640" y="561"/>
                </a:cubicBezTo>
                <a:close/>
                <a:moveTo>
                  <a:pt x="654" y="561"/>
                </a:moveTo>
                <a:cubicBezTo>
                  <a:pt x="653" y="561"/>
                  <a:pt x="652" y="561"/>
                  <a:pt x="651" y="561"/>
                </a:cubicBezTo>
                <a:cubicBezTo>
                  <a:pt x="650" y="561"/>
                  <a:pt x="650" y="561"/>
                  <a:pt x="649" y="561"/>
                </a:cubicBezTo>
                <a:cubicBezTo>
                  <a:pt x="649" y="561"/>
                  <a:pt x="649" y="561"/>
                  <a:pt x="649" y="560"/>
                </a:cubicBezTo>
                <a:cubicBezTo>
                  <a:pt x="647" y="560"/>
                  <a:pt x="647" y="560"/>
                  <a:pt x="646" y="560"/>
                </a:cubicBezTo>
                <a:cubicBezTo>
                  <a:pt x="646" y="560"/>
                  <a:pt x="645" y="559"/>
                  <a:pt x="645" y="559"/>
                </a:cubicBezTo>
                <a:cubicBezTo>
                  <a:pt x="645" y="559"/>
                  <a:pt x="644" y="560"/>
                  <a:pt x="644" y="559"/>
                </a:cubicBezTo>
                <a:cubicBezTo>
                  <a:pt x="644" y="558"/>
                  <a:pt x="645" y="558"/>
                  <a:pt x="647" y="558"/>
                </a:cubicBezTo>
                <a:cubicBezTo>
                  <a:pt x="647" y="558"/>
                  <a:pt x="646" y="559"/>
                  <a:pt x="646" y="559"/>
                </a:cubicBezTo>
                <a:cubicBezTo>
                  <a:pt x="646" y="560"/>
                  <a:pt x="647" y="559"/>
                  <a:pt x="647" y="558"/>
                </a:cubicBezTo>
                <a:cubicBezTo>
                  <a:pt x="648" y="559"/>
                  <a:pt x="648" y="559"/>
                  <a:pt x="648" y="559"/>
                </a:cubicBezTo>
                <a:cubicBezTo>
                  <a:pt x="649" y="560"/>
                  <a:pt x="649" y="559"/>
                  <a:pt x="649" y="560"/>
                </a:cubicBezTo>
                <a:cubicBezTo>
                  <a:pt x="649" y="560"/>
                  <a:pt x="651" y="560"/>
                  <a:pt x="651" y="559"/>
                </a:cubicBezTo>
                <a:cubicBezTo>
                  <a:pt x="651" y="559"/>
                  <a:pt x="651" y="559"/>
                  <a:pt x="651" y="559"/>
                </a:cubicBezTo>
                <a:cubicBezTo>
                  <a:pt x="652" y="559"/>
                  <a:pt x="653" y="560"/>
                  <a:pt x="654" y="560"/>
                </a:cubicBezTo>
                <a:cubicBezTo>
                  <a:pt x="653" y="560"/>
                  <a:pt x="654" y="561"/>
                  <a:pt x="654" y="561"/>
                </a:cubicBezTo>
                <a:close/>
                <a:moveTo>
                  <a:pt x="655" y="548"/>
                </a:moveTo>
                <a:cubicBezTo>
                  <a:pt x="655" y="548"/>
                  <a:pt x="654" y="549"/>
                  <a:pt x="654" y="549"/>
                </a:cubicBezTo>
                <a:cubicBezTo>
                  <a:pt x="654" y="549"/>
                  <a:pt x="654" y="548"/>
                  <a:pt x="654" y="548"/>
                </a:cubicBezTo>
                <a:cubicBezTo>
                  <a:pt x="653" y="548"/>
                  <a:pt x="652" y="548"/>
                  <a:pt x="651" y="548"/>
                </a:cubicBezTo>
                <a:cubicBezTo>
                  <a:pt x="650" y="548"/>
                  <a:pt x="648" y="547"/>
                  <a:pt x="647" y="547"/>
                </a:cubicBezTo>
                <a:cubicBezTo>
                  <a:pt x="646" y="547"/>
                  <a:pt x="645" y="547"/>
                  <a:pt x="643" y="546"/>
                </a:cubicBezTo>
                <a:cubicBezTo>
                  <a:pt x="643" y="546"/>
                  <a:pt x="643" y="546"/>
                  <a:pt x="642" y="546"/>
                </a:cubicBezTo>
                <a:cubicBezTo>
                  <a:pt x="642" y="546"/>
                  <a:pt x="640" y="546"/>
                  <a:pt x="640" y="546"/>
                </a:cubicBezTo>
                <a:cubicBezTo>
                  <a:pt x="640" y="546"/>
                  <a:pt x="640" y="545"/>
                  <a:pt x="640" y="545"/>
                </a:cubicBezTo>
                <a:cubicBezTo>
                  <a:pt x="640" y="545"/>
                  <a:pt x="640" y="545"/>
                  <a:pt x="639" y="545"/>
                </a:cubicBezTo>
                <a:cubicBezTo>
                  <a:pt x="639" y="545"/>
                  <a:pt x="639" y="545"/>
                  <a:pt x="639" y="545"/>
                </a:cubicBezTo>
                <a:cubicBezTo>
                  <a:pt x="639" y="545"/>
                  <a:pt x="639" y="545"/>
                  <a:pt x="639" y="545"/>
                </a:cubicBezTo>
                <a:cubicBezTo>
                  <a:pt x="639" y="545"/>
                  <a:pt x="639" y="545"/>
                  <a:pt x="639" y="545"/>
                </a:cubicBezTo>
                <a:cubicBezTo>
                  <a:pt x="638" y="545"/>
                  <a:pt x="638" y="545"/>
                  <a:pt x="638" y="545"/>
                </a:cubicBezTo>
                <a:cubicBezTo>
                  <a:pt x="637" y="545"/>
                  <a:pt x="636" y="545"/>
                  <a:pt x="636" y="545"/>
                </a:cubicBezTo>
                <a:cubicBezTo>
                  <a:pt x="635" y="545"/>
                  <a:pt x="635" y="544"/>
                  <a:pt x="635" y="544"/>
                </a:cubicBezTo>
                <a:cubicBezTo>
                  <a:pt x="635" y="544"/>
                  <a:pt x="635" y="544"/>
                  <a:pt x="635" y="544"/>
                </a:cubicBezTo>
                <a:cubicBezTo>
                  <a:pt x="635" y="544"/>
                  <a:pt x="634" y="544"/>
                  <a:pt x="634" y="544"/>
                </a:cubicBezTo>
                <a:cubicBezTo>
                  <a:pt x="634" y="544"/>
                  <a:pt x="633" y="543"/>
                  <a:pt x="633" y="543"/>
                </a:cubicBezTo>
                <a:cubicBezTo>
                  <a:pt x="633" y="543"/>
                  <a:pt x="634" y="543"/>
                  <a:pt x="634" y="543"/>
                </a:cubicBezTo>
                <a:cubicBezTo>
                  <a:pt x="634" y="543"/>
                  <a:pt x="635" y="543"/>
                  <a:pt x="635" y="543"/>
                </a:cubicBezTo>
                <a:cubicBezTo>
                  <a:pt x="635" y="543"/>
                  <a:pt x="635" y="543"/>
                  <a:pt x="635" y="543"/>
                </a:cubicBezTo>
                <a:cubicBezTo>
                  <a:pt x="636" y="543"/>
                  <a:pt x="636" y="543"/>
                  <a:pt x="636" y="543"/>
                </a:cubicBezTo>
                <a:cubicBezTo>
                  <a:pt x="636" y="543"/>
                  <a:pt x="637" y="543"/>
                  <a:pt x="637" y="543"/>
                </a:cubicBezTo>
                <a:cubicBezTo>
                  <a:pt x="637" y="543"/>
                  <a:pt x="637" y="544"/>
                  <a:pt x="637" y="544"/>
                </a:cubicBezTo>
                <a:cubicBezTo>
                  <a:pt x="637" y="544"/>
                  <a:pt x="638" y="543"/>
                  <a:pt x="638" y="543"/>
                </a:cubicBezTo>
                <a:cubicBezTo>
                  <a:pt x="638" y="543"/>
                  <a:pt x="638" y="543"/>
                  <a:pt x="638" y="543"/>
                </a:cubicBezTo>
                <a:cubicBezTo>
                  <a:pt x="638" y="543"/>
                  <a:pt x="638" y="543"/>
                  <a:pt x="638" y="543"/>
                </a:cubicBezTo>
                <a:cubicBezTo>
                  <a:pt x="638" y="543"/>
                  <a:pt x="638" y="543"/>
                  <a:pt x="638" y="543"/>
                </a:cubicBezTo>
                <a:cubicBezTo>
                  <a:pt x="639" y="543"/>
                  <a:pt x="639" y="544"/>
                  <a:pt x="639" y="544"/>
                </a:cubicBezTo>
                <a:cubicBezTo>
                  <a:pt x="639" y="544"/>
                  <a:pt x="639" y="544"/>
                  <a:pt x="639" y="544"/>
                </a:cubicBezTo>
                <a:cubicBezTo>
                  <a:pt x="639" y="544"/>
                  <a:pt x="640" y="543"/>
                  <a:pt x="640" y="543"/>
                </a:cubicBezTo>
                <a:cubicBezTo>
                  <a:pt x="640" y="543"/>
                  <a:pt x="640" y="544"/>
                  <a:pt x="640" y="544"/>
                </a:cubicBezTo>
                <a:cubicBezTo>
                  <a:pt x="640" y="544"/>
                  <a:pt x="640" y="544"/>
                  <a:pt x="640" y="544"/>
                </a:cubicBezTo>
                <a:cubicBezTo>
                  <a:pt x="640" y="544"/>
                  <a:pt x="641" y="544"/>
                  <a:pt x="641" y="545"/>
                </a:cubicBezTo>
                <a:cubicBezTo>
                  <a:pt x="641" y="545"/>
                  <a:pt x="642" y="545"/>
                  <a:pt x="642" y="545"/>
                </a:cubicBezTo>
                <a:cubicBezTo>
                  <a:pt x="642" y="545"/>
                  <a:pt x="642" y="545"/>
                  <a:pt x="642" y="545"/>
                </a:cubicBezTo>
                <a:cubicBezTo>
                  <a:pt x="642" y="545"/>
                  <a:pt x="642" y="545"/>
                  <a:pt x="642" y="545"/>
                </a:cubicBezTo>
                <a:cubicBezTo>
                  <a:pt x="642" y="545"/>
                  <a:pt x="642" y="545"/>
                  <a:pt x="643" y="545"/>
                </a:cubicBezTo>
                <a:cubicBezTo>
                  <a:pt x="643" y="545"/>
                  <a:pt x="643" y="545"/>
                  <a:pt x="643" y="545"/>
                </a:cubicBezTo>
                <a:cubicBezTo>
                  <a:pt x="643" y="545"/>
                  <a:pt x="643" y="544"/>
                  <a:pt x="643" y="544"/>
                </a:cubicBezTo>
                <a:cubicBezTo>
                  <a:pt x="643" y="544"/>
                  <a:pt x="643" y="544"/>
                  <a:pt x="643" y="544"/>
                </a:cubicBezTo>
                <a:cubicBezTo>
                  <a:pt x="643" y="544"/>
                  <a:pt x="644" y="544"/>
                  <a:pt x="644" y="545"/>
                </a:cubicBezTo>
                <a:cubicBezTo>
                  <a:pt x="644" y="545"/>
                  <a:pt x="644" y="545"/>
                  <a:pt x="644" y="545"/>
                </a:cubicBezTo>
                <a:cubicBezTo>
                  <a:pt x="645" y="546"/>
                  <a:pt x="645" y="546"/>
                  <a:pt x="645" y="546"/>
                </a:cubicBezTo>
                <a:cubicBezTo>
                  <a:pt x="645" y="546"/>
                  <a:pt x="646" y="546"/>
                  <a:pt x="646" y="546"/>
                </a:cubicBezTo>
                <a:cubicBezTo>
                  <a:pt x="646" y="546"/>
                  <a:pt x="647" y="546"/>
                  <a:pt x="647" y="546"/>
                </a:cubicBezTo>
                <a:cubicBezTo>
                  <a:pt x="647" y="546"/>
                  <a:pt x="648" y="546"/>
                  <a:pt x="648" y="546"/>
                </a:cubicBezTo>
                <a:cubicBezTo>
                  <a:pt x="648" y="547"/>
                  <a:pt x="648" y="547"/>
                  <a:pt x="648" y="547"/>
                </a:cubicBezTo>
                <a:cubicBezTo>
                  <a:pt x="648" y="547"/>
                  <a:pt x="648" y="547"/>
                  <a:pt x="648" y="546"/>
                </a:cubicBezTo>
                <a:cubicBezTo>
                  <a:pt x="648" y="546"/>
                  <a:pt x="648" y="546"/>
                  <a:pt x="648" y="546"/>
                </a:cubicBezTo>
                <a:cubicBezTo>
                  <a:pt x="649" y="546"/>
                  <a:pt x="650" y="546"/>
                  <a:pt x="651" y="547"/>
                </a:cubicBezTo>
                <a:cubicBezTo>
                  <a:pt x="651" y="547"/>
                  <a:pt x="651" y="547"/>
                  <a:pt x="651" y="547"/>
                </a:cubicBezTo>
                <a:cubicBezTo>
                  <a:pt x="652" y="547"/>
                  <a:pt x="652" y="546"/>
                  <a:pt x="653" y="546"/>
                </a:cubicBezTo>
                <a:cubicBezTo>
                  <a:pt x="653" y="548"/>
                  <a:pt x="655" y="547"/>
                  <a:pt x="656" y="548"/>
                </a:cubicBezTo>
                <a:cubicBezTo>
                  <a:pt x="656" y="548"/>
                  <a:pt x="657" y="547"/>
                  <a:pt x="657" y="547"/>
                </a:cubicBezTo>
                <a:cubicBezTo>
                  <a:pt x="658" y="548"/>
                  <a:pt x="658" y="547"/>
                  <a:pt x="659" y="547"/>
                </a:cubicBezTo>
                <a:cubicBezTo>
                  <a:pt x="660" y="547"/>
                  <a:pt x="660" y="548"/>
                  <a:pt x="660" y="548"/>
                </a:cubicBezTo>
                <a:cubicBezTo>
                  <a:pt x="660" y="548"/>
                  <a:pt x="662" y="547"/>
                  <a:pt x="663" y="548"/>
                </a:cubicBezTo>
                <a:cubicBezTo>
                  <a:pt x="662" y="549"/>
                  <a:pt x="661" y="548"/>
                  <a:pt x="660" y="548"/>
                </a:cubicBezTo>
                <a:cubicBezTo>
                  <a:pt x="659" y="548"/>
                  <a:pt x="658" y="548"/>
                  <a:pt x="657" y="548"/>
                </a:cubicBezTo>
                <a:cubicBezTo>
                  <a:pt x="657" y="549"/>
                  <a:pt x="656" y="548"/>
                  <a:pt x="655" y="548"/>
                </a:cubicBezTo>
                <a:close/>
                <a:moveTo>
                  <a:pt x="664" y="561"/>
                </a:moveTo>
                <a:cubicBezTo>
                  <a:pt x="663" y="561"/>
                  <a:pt x="663" y="561"/>
                  <a:pt x="662" y="561"/>
                </a:cubicBezTo>
                <a:cubicBezTo>
                  <a:pt x="661" y="561"/>
                  <a:pt x="660" y="560"/>
                  <a:pt x="659" y="560"/>
                </a:cubicBezTo>
                <a:cubicBezTo>
                  <a:pt x="659" y="560"/>
                  <a:pt x="659" y="560"/>
                  <a:pt x="658" y="560"/>
                </a:cubicBezTo>
                <a:cubicBezTo>
                  <a:pt x="658" y="560"/>
                  <a:pt x="658" y="560"/>
                  <a:pt x="658" y="560"/>
                </a:cubicBezTo>
                <a:cubicBezTo>
                  <a:pt x="658" y="560"/>
                  <a:pt x="657" y="560"/>
                  <a:pt x="657" y="560"/>
                </a:cubicBezTo>
                <a:cubicBezTo>
                  <a:pt x="656" y="561"/>
                  <a:pt x="657" y="561"/>
                  <a:pt x="657" y="561"/>
                </a:cubicBezTo>
                <a:cubicBezTo>
                  <a:pt x="658" y="561"/>
                  <a:pt x="658" y="561"/>
                  <a:pt x="659" y="561"/>
                </a:cubicBezTo>
                <a:cubicBezTo>
                  <a:pt x="660" y="562"/>
                  <a:pt x="661" y="561"/>
                  <a:pt x="662" y="562"/>
                </a:cubicBezTo>
                <a:cubicBezTo>
                  <a:pt x="661" y="563"/>
                  <a:pt x="660" y="562"/>
                  <a:pt x="660" y="562"/>
                </a:cubicBezTo>
                <a:cubicBezTo>
                  <a:pt x="658" y="562"/>
                  <a:pt x="658" y="562"/>
                  <a:pt x="658" y="562"/>
                </a:cubicBezTo>
                <a:cubicBezTo>
                  <a:pt x="657" y="561"/>
                  <a:pt x="657" y="562"/>
                  <a:pt x="656" y="561"/>
                </a:cubicBezTo>
                <a:cubicBezTo>
                  <a:pt x="656" y="561"/>
                  <a:pt x="656" y="560"/>
                  <a:pt x="656" y="560"/>
                </a:cubicBezTo>
                <a:cubicBezTo>
                  <a:pt x="656" y="559"/>
                  <a:pt x="656" y="560"/>
                  <a:pt x="657" y="560"/>
                </a:cubicBezTo>
                <a:cubicBezTo>
                  <a:pt x="657" y="560"/>
                  <a:pt x="658" y="560"/>
                  <a:pt x="658" y="560"/>
                </a:cubicBezTo>
                <a:cubicBezTo>
                  <a:pt x="658" y="560"/>
                  <a:pt x="659" y="560"/>
                  <a:pt x="660" y="560"/>
                </a:cubicBezTo>
                <a:cubicBezTo>
                  <a:pt x="660" y="560"/>
                  <a:pt x="661" y="560"/>
                  <a:pt x="661" y="560"/>
                </a:cubicBezTo>
                <a:cubicBezTo>
                  <a:pt x="662" y="560"/>
                  <a:pt x="662" y="561"/>
                  <a:pt x="662" y="561"/>
                </a:cubicBezTo>
                <a:cubicBezTo>
                  <a:pt x="664" y="561"/>
                  <a:pt x="665" y="560"/>
                  <a:pt x="666" y="561"/>
                </a:cubicBezTo>
                <a:cubicBezTo>
                  <a:pt x="666" y="562"/>
                  <a:pt x="665" y="561"/>
                  <a:pt x="664" y="561"/>
                </a:cubicBezTo>
                <a:close/>
                <a:moveTo>
                  <a:pt x="666" y="550"/>
                </a:moveTo>
                <a:cubicBezTo>
                  <a:pt x="665" y="550"/>
                  <a:pt x="665" y="549"/>
                  <a:pt x="663" y="549"/>
                </a:cubicBezTo>
                <a:cubicBezTo>
                  <a:pt x="664" y="549"/>
                  <a:pt x="665" y="549"/>
                  <a:pt x="666" y="549"/>
                </a:cubicBezTo>
                <a:cubicBezTo>
                  <a:pt x="667" y="549"/>
                  <a:pt x="667" y="549"/>
                  <a:pt x="667" y="549"/>
                </a:cubicBezTo>
                <a:cubicBezTo>
                  <a:pt x="668" y="549"/>
                  <a:pt x="668" y="549"/>
                  <a:pt x="669" y="549"/>
                </a:cubicBezTo>
                <a:cubicBezTo>
                  <a:pt x="670" y="549"/>
                  <a:pt x="670" y="548"/>
                  <a:pt x="671" y="549"/>
                </a:cubicBezTo>
                <a:cubicBezTo>
                  <a:pt x="670" y="550"/>
                  <a:pt x="668" y="550"/>
                  <a:pt x="666" y="550"/>
                </a:cubicBezTo>
                <a:close/>
                <a:moveTo>
                  <a:pt x="670" y="562"/>
                </a:moveTo>
                <a:cubicBezTo>
                  <a:pt x="669" y="562"/>
                  <a:pt x="668" y="562"/>
                  <a:pt x="667" y="561"/>
                </a:cubicBezTo>
                <a:cubicBezTo>
                  <a:pt x="667" y="560"/>
                  <a:pt x="668" y="561"/>
                  <a:pt x="669" y="561"/>
                </a:cubicBezTo>
                <a:cubicBezTo>
                  <a:pt x="670" y="561"/>
                  <a:pt x="671" y="561"/>
                  <a:pt x="672" y="562"/>
                </a:cubicBezTo>
                <a:cubicBezTo>
                  <a:pt x="672" y="563"/>
                  <a:pt x="671" y="562"/>
                  <a:pt x="670" y="562"/>
                </a:cubicBezTo>
                <a:close/>
                <a:moveTo>
                  <a:pt x="727" y="527"/>
                </a:moveTo>
                <a:cubicBezTo>
                  <a:pt x="727" y="528"/>
                  <a:pt x="727" y="528"/>
                  <a:pt x="726" y="528"/>
                </a:cubicBezTo>
                <a:cubicBezTo>
                  <a:pt x="726" y="528"/>
                  <a:pt x="726" y="528"/>
                  <a:pt x="726" y="528"/>
                </a:cubicBezTo>
                <a:cubicBezTo>
                  <a:pt x="726" y="528"/>
                  <a:pt x="725" y="529"/>
                  <a:pt x="725" y="529"/>
                </a:cubicBezTo>
                <a:cubicBezTo>
                  <a:pt x="725" y="529"/>
                  <a:pt x="725" y="529"/>
                  <a:pt x="724" y="529"/>
                </a:cubicBezTo>
                <a:cubicBezTo>
                  <a:pt x="724" y="529"/>
                  <a:pt x="724" y="529"/>
                  <a:pt x="723" y="530"/>
                </a:cubicBezTo>
                <a:cubicBezTo>
                  <a:pt x="722" y="529"/>
                  <a:pt x="724" y="529"/>
                  <a:pt x="725" y="528"/>
                </a:cubicBezTo>
                <a:cubicBezTo>
                  <a:pt x="726" y="528"/>
                  <a:pt x="727" y="528"/>
                  <a:pt x="727" y="527"/>
                </a:cubicBezTo>
                <a:cubicBezTo>
                  <a:pt x="728" y="527"/>
                  <a:pt x="727" y="528"/>
                  <a:pt x="727" y="527"/>
                </a:cubicBezTo>
                <a:close/>
                <a:moveTo>
                  <a:pt x="753" y="501"/>
                </a:moveTo>
                <a:cubicBezTo>
                  <a:pt x="753" y="501"/>
                  <a:pt x="752" y="501"/>
                  <a:pt x="752" y="501"/>
                </a:cubicBezTo>
                <a:cubicBezTo>
                  <a:pt x="751" y="503"/>
                  <a:pt x="752" y="503"/>
                  <a:pt x="751" y="504"/>
                </a:cubicBezTo>
                <a:cubicBezTo>
                  <a:pt x="750" y="506"/>
                  <a:pt x="748" y="507"/>
                  <a:pt x="748" y="507"/>
                </a:cubicBezTo>
                <a:cubicBezTo>
                  <a:pt x="746" y="507"/>
                  <a:pt x="749" y="505"/>
                  <a:pt x="750" y="502"/>
                </a:cubicBezTo>
                <a:cubicBezTo>
                  <a:pt x="750" y="503"/>
                  <a:pt x="751" y="500"/>
                  <a:pt x="752" y="501"/>
                </a:cubicBezTo>
                <a:cubicBezTo>
                  <a:pt x="752" y="500"/>
                  <a:pt x="754" y="500"/>
                  <a:pt x="753" y="500"/>
                </a:cubicBezTo>
                <a:cubicBezTo>
                  <a:pt x="754" y="499"/>
                  <a:pt x="754" y="500"/>
                  <a:pt x="753" y="501"/>
                </a:cubicBezTo>
                <a:close/>
                <a:moveTo>
                  <a:pt x="756" y="520"/>
                </a:moveTo>
                <a:cubicBezTo>
                  <a:pt x="756" y="521"/>
                  <a:pt x="756" y="521"/>
                  <a:pt x="756" y="521"/>
                </a:cubicBezTo>
                <a:cubicBezTo>
                  <a:pt x="756" y="521"/>
                  <a:pt x="756" y="521"/>
                  <a:pt x="756" y="521"/>
                </a:cubicBezTo>
                <a:cubicBezTo>
                  <a:pt x="756" y="521"/>
                  <a:pt x="756" y="521"/>
                  <a:pt x="756" y="521"/>
                </a:cubicBezTo>
                <a:cubicBezTo>
                  <a:pt x="756" y="522"/>
                  <a:pt x="756" y="522"/>
                  <a:pt x="756" y="522"/>
                </a:cubicBezTo>
                <a:cubicBezTo>
                  <a:pt x="755" y="522"/>
                  <a:pt x="755" y="522"/>
                  <a:pt x="755" y="521"/>
                </a:cubicBezTo>
                <a:cubicBezTo>
                  <a:pt x="755" y="521"/>
                  <a:pt x="755" y="521"/>
                  <a:pt x="755" y="521"/>
                </a:cubicBezTo>
                <a:cubicBezTo>
                  <a:pt x="755" y="521"/>
                  <a:pt x="756" y="520"/>
                  <a:pt x="756" y="520"/>
                </a:cubicBezTo>
                <a:cubicBezTo>
                  <a:pt x="756" y="520"/>
                  <a:pt x="756" y="520"/>
                  <a:pt x="756" y="520"/>
                </a:cubicBezTo>
                <a:cubicBezTo>
                  <a:pt x="756" y="520"/>
                  <a:pt x="756" y="520"/>
                  <a:pt x="756" y="520"/>
                </a:cubicBezTo>
                <a:close/>
                <a:moveTo>
                  <a:pt x="757" y="517"/>
                </a:moveTo>
                <a:cubicBezTo>
                  <a:pt x="756" y="517"/>
                  <a:pt x="759" y="516"/>
                  <a:pt x="759" y="515"/>
                </a:cubicBezTo>
                <a:cubicBezTo>
                  <a:pt x="760" y="515"/>
                  <a:pt x="757" y="517"/>
                  <a:pt x="757" y="517"/>
                </a:cubicBezTo>
                <a:close/>
                <a:moveTo>
                  <a:pt x="759" y="512"/>
                </a:moveTo>
                <a:cubicBezTo>
                  <a:pt x="758" y="512"/>
                  <a:pt x="759" y="511"/>
                  <a:pt x="759" y="510"/>
                </a:cubicBezTo>
                <a:cubicBezTo>
                  <a:pt x="760" y="511"/>
                  <a:pt x="759" y="511"/>
                  <a:pt x="759" y="512"/>
                </a:cubicBezTo>
                <a:close/>
                <a:moveTo>
                  <a:pt x="760" y="510"/>
                </a:moveTo>
                <a:cubicBezTo>
                  <a:pt x="759" y="510"/>
                  <a:pt x="759" y="508"/>
                  <a:pt x="759" y="507"/>
                </a:cubicBezTo>
                <a:cubicBezTo>
                  <a:pt x="760" y="508"/>
                  <a:pt x="760" y="509"/>
                  <a:pt x="760" y="510"/>
                </a:cubicBezTo>
                <a:close/>
                <a:moveTo>
                  <a:pt x="760" y="507"/>
                </a:moveTo>
                <a:cubicBezTo>
                  <a:pt x="759" y="507"/>
                  <a:pt x="760" y="506"/>
                  <a:pt x="761" y="505"/>
                </a:cubicBezTo>
                <a:cubicBezTo>
                  <a:pt x="761" y="506"/>
                  <a:pt x="760" y="507"/>
                  <a:pt x="760" y="507"/>
                </a:cubicBezTo>
                <a:close/>
                <a:moveTo>
                  <a:pt x="321" y="795"/>
                </a:moveTo>
                <a:cubicBezTo>
                  <a:pt x="320" y="795"/>
                  <a:pt x="320" y="793"/>
                  <a:pt x="319" y="793"/>
                </a:cubicBezTo>
                <a:cubicBezTo>
                  <a:pt x="318" y="793"/>
                  <a:pt x="318" y="793"/>
                  <a:pt x="317" y="792"/>
                </a:cubicBezTo>
                <a:cubicBezTo>
                  <a:pt x="316" y="792"/>
                  <a:pt x="314" y="790"/>
                  <a:pt x="313" y="790"/>
                </a:cubicBezTo>
                <a:cubicBezTo>
                  <a:pt x="312" y="790"/>
                  <a:pt x="311" y="788"/>
                  <a:pt x="311" y="788"/>
                </a:cubicBezTo>
                <a:cubicBezTo>
                  <a:pt x="311" y="788"/>
                  <a:pt x="310" y="788"/>
                  <a:pt x="310" y="788"/>
                </a:cubicBezTo>
                <a:cubicBezTo>
                  <a:pt x="309" y="787"/>
                  <a:pt x="308" y="787"/>
                  <a:pt x="308" y="786"/>
                </a:cubicBezTo>
                <a:cubicBezTo>
                  <a:pt x="308" y="786"/>
                  <a:pt x="308" y="786"/>
                  <a:pt x="308" y="786"/>
                </a:cubicBezTo>
                <a:cubicBezTo>
                  <a:pt x="308" y="785"/>
                  <a:pt x="306" y="785"/>
                  <a:pt x="304" y="784"/>
                </a:cubicBezTo>
                <a:cubicBezTo>
                  <a:pt x="303" y="783"/>
                  <a:pt x="301" y="781"/>
                  <a:pt x="300" y="781"/>
                </a:cubicBezTo>
                <a:cubicBezTo>
                  <a:pt x="299" y="781"/>
                  <a:pt x="296" y="778"/>
                  <a:pt x="296" y="778"/>
                </a:cubicBezTo>
                <a:cubicBezTo>
                  <a:pt x="296" y="778"/>
                  <a:pt x="295" y="778"/>
                  <a:pt x="295" y="778"/>
                </a:cubicBezTo>
                <a:cubicBezTo>
                  <a:pt x="295" y="778"/>
                  <a:pt x="294" y="777"/>
                  <a:pt x="294" y="777"/>
                </a:cubicBezTo>
                <a:cubicBezTo>
                  <a:pt x="294" y="777"/>
                  <a:pt x="294" y="777"/>
                  <a:pt x="293" y="776"/>
                </a:cubicBezTo>
                <a:cubicBezTo>
                  <a:pt x="292" y="776"/>
                  <a:pt x="291" y="775"/>
                  <a:pt x="289" y="774"/>
                </a:cubicBezTo>
                <a:cubicBezTo>
                  <a:pt x="289" y="773"/>
                  <a:pt x="289" y="773"/>
                  <a:pt x="288" y="772"/>
                </a:cubicBezTo>
                <a:cubicBezTo>
                  <a:pt x="288" y="772"/>
                  <a:pt x="287" y="771"/>
                  <a:pt x="287" y="771"/>
                </a:cubicBezTo>
                <a:cubicBezTo>
                  <a:pt x="286" y="771"/>
                  <a:pt x="285" y="770"/>
                  <a:pt x="285" y="770"/>
                </a:cubicBezTo>
                <a:cubicBezTo>
                  <a:pt x="284" y="769"/>
                  <a:pt x="284" y="769"/>
                  <a:pt x="283" y="768"/>
                </a:cubicBezTo>
                <a:cubicBezTo>
                  <a:pt x="283" y="768"/>
                  <a:pt x="282" y="768"/>
                  <a:pt x="281" y="767"/>
                </a:cubicBezTo>
                <a:cubicBezTo>
                  <a:pt x="280" y="767"/>
                  <a:pt x="280" y="766"/>
                  <a:pt x="279" y="766"/>
                </a:cubicBezTo>
                <a:cubicBezTo>
                  <a:pt x="279" y="765"/>
                  <a:pt x="278" y="765"/>
                  <a:pt x="278" y="764"/>
                </a:cubicBezTo>
                <a:cubicBezTo>
                  <a:pt x="277" y="764"/>
                  <a:pt x="277" y="764"/>
                  <a:pt x="277" y="763"/>
                </a:cubicBezTo>
                <a:cubicBezTo>
                  <a:pt x="276" y="762"/>
                  <a:pt x="274" y="761"/>
                  <a:pt x="274" y="761"/>
                </a:cubicBezTo>
                <a:cubicBezTo>
                  <a:pt x="273" y="760"/>
                  <a:pt x="272" y="759"/>
                  <a:pt x="272" y="759"/>
                </a:cubicBezTo>
                <a:cubicBezTo>
                  <a:pt x="271" y="759"/>
                  <a:pt x="272" y="758"/>
                  <a:pt x="271" y="758"/>
                </a:cubicBezTo>
                <a:cubicBezTo>
                  <a:pt x="271" y="758"/>
                  <a:pt x="271" y="758"/>
                  <a:pt x="270" y="758"/>
                </a:cubicBezTo>
                <a:cubicBezTo>
                  <a:pt x="270" y="757"/>
                  <a:pt x="270" y="757"/>
                  <a:pt x="270" y="756"/>
                </a:cubicBezTo>
                <a:cubicBezTo>
                  <a:pt x="269" y="756"/>
                  <a:pt x="269" y="755"/>
                  <a:pt x="268" y="755"/>
                </a:cubicBezTo>
                <a:cubicBezTo>
                  <a:pt x="268" y="755"/>
                  <a:pt x="267" y="754"/>
                  <a:pt x="266" y="753"/>
                </a:cubicBezTo>
                <a:cubicBezTo>
                  <a:pt x="265" y="752"/>
                  <a:pt x="264" y="751"/>
                  <a:pt x="264" y="750"/>
                </a:cubicBezTo>
                <a:cubicBezTo>
                  <a:pt x="262" y="750"/>
                  <a:pt x="262" y="749"/>
                  <a:pt x="261" y="749"/>
                </a:cubicBezTo>
                <a:cubicBezTo>
                  <a:pt x="261" y="748"/>
                  <a:pt x="260" y="748"/>
                  <a:pt x="259" y="747"/>
                </a:cubicBezTo>
                <a:cubicBezTo>
                  <a:pt x="260" y="746"/>
                  <a:pt x="258" y="746"/>
                  <a:pt x="258" y="746"/>
                </a:cubicBezTo>
                <a:cubicBezTo>
                  <a:pt x="258" y="745"/>
                  <a:pt x="258" y="745"/>
                  <a:pt x="258" y="744"/>
                </a:cubicBezTo>
                <a:cubicBezTo>
                  <a:pt x="258" y="744"/>
                  <a:pt x="257" y="744"/>
                  <a:pt x="257" y="744"/>
                </a:cubicBezTo>
                <a:cubicBezTo>
                  <a:pt x="257" y="743"/>
                  <a:pt x="256" y="743"/>
                  <a:pt x="256" y="743"/>
                </a:cubicBezTo>
                <a:cubicBezTo>
                  <a:pt x="256" y="743"/>
                  <a:pt x="256" y="742"/>
                  <a:pt x="256" y="742"/>
                </a:cubicBezTo>
                <a:cubicBezTo>
                  <a:pt x="255" y="742"/>
                  <a:pt x="255" y="742"/>
                  <a:pt x="255" y="742"/>
                </a:cubicBezTo>
                <a:cubicBezTo>
                  <a:pt x="255" y="742"/>
                  <a:pt x="255" y="742"/>
                  <a:pt x="255" y="742"/>
                </a:cubicBezTo>
                <a:cubicBezTo>
                  <a:pt x="255" y="741"/>
                  <a:pt x="254" y="741"/>
                  <a:pt x="254" y="740"/>
                </a:cubicBezTo>
                <a:cubicBezTo>
                  <a:pt x="253" y="740"/>
                  <a:pt x="251" y="738"/>
                  <a:pt x="251" y="738"/>
                </a:cubicBezTo>
                <a:cubicBezTo>
                  <a:pt x="250" y="737"/>
                  <a:pt x="250" y="737"/>
                  <a:pt x="250" y="737"/>
                </a:cubicBezTo>
                <a:cubicBezTo>
                  <a:pt x="250" y="737"/>
                  <a:pt x="250" y="736"/>
                  <a:pt x="250" y="736"/>
                </a:cubicBezTo>
                <a:cubicBezTo>
                  <a:pt x="249" y="735"/>
                  <a:pt x="248" y="734"/>
                  <a:pt x="247" y="733"/>
                </a:cubicBezTo>
                <a:cubicBezTo>
                  <a:pt x="247" y="732"/>
                  <a:pt x="246" y="731"/>
                  <a:pt x="246" y="730"/>
                </a:cubicBezTo>
                <a:cubicBezTo>
                  <a:pt x="246" y="730"/>
                  <a:pt x="245" y="729"/>
                  <a:pt x="245" y="729"/>
                </a:cubicBezTo>
                <a:cubicBezTo>
                  <a:pt x="244" y="729"/>
                  <a:pt x="244" y="728"/>
                  <a:pt x="244" y="728"/>
                </a:cubicBezTo>
                <a:cubicBezTo>
                  <a:pt x="243" y="727"/>
                  <a:pt x="242" y="725"/>
                  <a:pt x="241" y="724"/>
                </a:cubicBezTo>
                <a:cubicBezTo>
                  <a:pt x="241" y="724"/>
                  <a:pt x="241" y="723"/>
                  <a:pt x="241" y="723"/>
                </a:cubicBezTo>
                <a:cubicBezTo>
                  <a:pt x="241" y="723"/>
                  <a:pt x="240" y="723"/>
                  <a:pt x="240" y="723"/>
                </a:cubicBezTo>
                <a:cubicBezTo>
                  <a:pt x="240" y="722"/>
                  <a:pt x="239" y="720"/>
                  <a:pt x="239" y="720"/>
                </a:cubicBezTo>
                <a:cubicBezTo>
                  <a:pt x="239" y="720"/>
                  <a:pt x="239" y="719"/>
                  <a:pt x="238" y="719"/>
                </a:cubicBezTo>
                <a:cubicBezTo>
                  <a:pt x="238" y="718"/>
                  <a:pt x="237" y="717"/>
                  <a:pt x="237" y="717"/>
                </a:cubicBezTo>
                <a:cubicBezTo>
                  <a:pt x="237" y="716"/>
                  <a:pt x="236" y="715"/>
                  <a:pt x="236" y="714"/>
                </a:cubicBezTo>
                <a:cubicBezTo>
                  <a:pt x="235" y="713"/>
                  <a:pt x="235" y="712"/>
                  <a:pt x="235" y="712"/>
                </a:cubicBezTo>
                <a:cubicBezTo>
                  <a:pt x="235" y="712"/>
                  <a:pt x="235" y="712"/>
                  <a:pt x="235" y="712"/>
                </a:cubicBezTo>
                <a:cubicBezTo>
                  <a:pt x="235" y="711"/>
                  <a:pt x="234" y="711"/>
                  <a:pt x="234" y="711"/>
                </a:cubicBezTo>
                <a:cubicBezTo>
                  <a:pt x="234" y="710"/>
                  <a:pt x="233" y="708"/>
                  <a:pt x="233" y="707"/>
                </a:cubicBezTo>
                <a:cubicBezTo>
                  <a:pt x="233" y="707"/>
                  <a:pt x="232" y="707"/>
                  <a:pt x="232" y="707"/>
                </a:cubicBezTo>
                <a:cubicBezTo>
                  <a:pt x="232" y="706"/>
                  <a:pt x="232" y="705"/>
                  <a:pt x="232" y="705"/>
                </a:cubicBezTo>
                <a:cubicBezTo>
                  <a:pt x="232" y="705"/>
                  <a:pt x="232" y="705"/>
                  <a:pt x="232" y="704"/>
                </a:cubicBezTo>
                <a:cubicBezTo>
                  <a:pt x="232" y="704"/>
                  <a:pt x="231" y="704"/>
                  <a:pt x="231" y="704"/>
                </a:cubicBezTo>
                <a:cubicBezTo>
                  <a:pt x="230" y="703"/>
                  <a:pt x="230" y="702"/>
                  <a:pt x="230" y="701"/>
                </a:cubicBezTo>
                <a:cubicBezTo>
                  <a:pt x="230" y="701"/>
                  <a:pt x="230" y="701"/>
                  <a:pt x="230" y="701"/>
                </a:cubicBezTo>
                <a:cubicBezTo>
                  <a:pt x="229" y="699"/>
                  <a:pt x="229" y="698"/>
                  <a:pt x="229" y="696"/>
                </a:cubicBezTo>
                <a:cubicBezTo>
                  <a:pt x="229" y="696"/>
                  <a:pt x="228" y="697"/>
                  <a:pt x="228" y="696"/>
                </a:cubicBezTo>
                <a:cubicBezTo>
                  <a:pt x="228" y="696"/>
                  <a:pt x="228" y="695"/>
                  <a:pt x="228" y="695"/>
                </a:cubicBezTo>
                <a:cubicBezTo>
                  <a:pt x="227" y="695"/>
                  <a:pt x="228" y="693"/>
                  <a:pt x="228" y="692"/>
                </a:cubicBezTo>
                <a:cubicBezTo>
                  <a:pt x="227" y="691"/>
                  <a:pt x="226" y="695"/>
                  <a:pt x="226" y="694"/>
                </a:cubicBezTo>
                <a:cubicBezTo>
                  <a:pt x="224" y="685"/>
                  <a:pt x="222" y="673"/>
                  <a:pt x="223" y="665"/>
                </a:cubicBezTo>
                <a:cubicBezTo>
                  <a:pt x="223" y="664"/>
                  <a:pt x="223" y="663"/>
                  <a:pt x="223" y="663"/>
                </a:cubicBezTo>
                <a:cubicBezTo>
                  <a:pt x="223" y="662"/>
                  <a:pt x="223" y="662"/>
                  <a:pt x="223" y="662"/>
                </a:cubicBezTo>
                <a:cubicBezTo>
                  <a:pt x="223" y="662"/>
                  <a:pt x="223" y="661"/>
                  <a:pt x="223" y="660"/>
                </a:cubicBezTo>
                <a:cubicBezTo>
                  <a:pt x="223" y="660"/>
                  <a:pt x="224" y="660"/>
                  <a:pt x="224" y="660"/>
                </a:cubicBezTo>
                <a:cubicBezTo>
                  <a:pt x="224" y="658"/>
                  <a:pt x="224" y="650"/>
                  <a:pt x="225" y="649"/>
                </a:cubicBezTo>
                <a:cubicBezTo>
                  <a:pt x="225" y="649"/>
                  <a:pt x="225" y="649"/>
                  <a:pt x="225" y="648"/>
                </a:cubicBezTo>
                <a:cubicBezTo>
                  <a:pt x="225" y="648"/>
                  <a:pt x="226" y="648"/>
                  <a:pt x="226" y="648"/>
                </a:cubicBezTo>
                <a:cubicBezTo>
                  <a:pt x="226" y="648"/>
                  <a:pt x="225" y="648"/>
                  <a:pt x="226" y="647"/>
                </a:cubicBezTo>
                <a:cubicBezTo>
                  <a:pt x="226" y="646"/>
                  <a:pt x="227" y="645"/>
                  <a:pt x="227" y="644"/>
                </a:cubicBezTo>
                <a:cubicBezTo>
                  <a:pt x="227" y="643"/>
                  <a:pt x="228" y="643"/>
                  <a:pt x="228" y="642"/>
                </a:cubicBezTo>
                <a:cubicBezTo>
                  <a:pt x="228" y="642"/>
                  <a:pt x="228" y="642"/>
                  <a:pt x="228" y="642"/>
                </a:cubicBezTo>
                <a:cubicBezTo>
                  <a:pt x="229" y="640"/>
                  <a:pt x="229" y="639"/>
                  <a:pt x="230" y="639"/>
                </a:cubicBezTo>
                <a:cubicBezTo>
                  <a:pt x="230" y="639"/>
                  <a:pt x="230" y="638"/>
                  <a:pt x="230" y="638"/>
                </a:cubicBezTo>
                <a:cubicBezTo>
                  <a:pt x="230" y="637"/>
                  <a:pt x="231" y="637"/>
                  <a:pt x="231" y="636"/>
                </a:cubicBezTo>
                <a:cubicBezTo>
                  <a:pt x="233" y="635"/>
                  <a:pt x="234" y="633"/>
                  <a:pt x="236" y="632"/>
                </a:cubicBezTo>
                <a:cubicBezTo>
                  <a:pt x="243" y="626"/>
                  <a:pt x="251" y="621"/>
                  <a:pt x="260" y="623"/>
                </a:cubicBezTo>
                <a:cubicBezTo>
                  <a:pt x="266" y="623"/>
                  <a:pt x="273" y="626"/>
                  <a:pt x="277" y="630"/>
                </a:cubicBezTo>
                <a:cubicBezTo>
                  <a:pt x="281" y="635"/>
                  <a:pt x="280" y="641"/>
                  <a:pt x="278" y="646"/>
                </a:cubicBezTo>
                <a:cubicBezTo>
                  <a:pt x="278" y="647"/>
                  <a:pt x="276" y="648"/>
                  <a:pt x="276" y="647"/>
                </a:cubicBezTo>
                <a:cubicBezTo>
                  <a:pt x="276" y="646"/>
                  <a:pt x="276" y="645"/>
                  <a:pt x="276" y="644"/>
                </a:cubicBezTo>
                <a:cubicBezTo>
                  <a:pt x="276" y="642"/>
                  <a:pt x="274" y="639"/>
                  <a:pt x="272" y="638"/>
                </a:cubicBezTo>
                <a:cubicBezTo>
                  <a:pt x="268" y="634"/>
                  <a:pt x="262" y="634"/>
                  <a:pt x="258" y="637"/>
                </a:cubicBezTo>
                <a:cubicBezTo>
                  <a:pt x="254" y="639"/>
                  <a:pt x="250" y="644"/>
                  <a:pt x="251" y="653"/>
                </a:cubicBezTo>
                <a:cubicBezTo>
                  <a:pt x="251" y="660"/>
                  <a:pt x="256" y="667"/>
                  <a:pt x="261" y="671"/>
                </a:cubicBezTo>
                <a:cubicBezTo>
                  <a:pt x="268" y="675"/>
                  <a:pt x="277" y="676"/>
                  <a:pt x="284" y="674"/>
                </a:cubicBezTo>
                <a:cubicBezTo>
                  <a:pt x="293" y="672"/>
                  <a:pt x="303" y="667"/>
                  <a:pt x="309" y="656"/>
                </a:cubicBezTo>
                <a:cubicBezTo>
                  <a:pt x="314" y="646"/>
                  <a:pt x="318" y="633"/>
                  <a:pt x="315" y="622"/>
                </a:cubicBezTo>
                <a:cubicBezTo>
                  <a:pt x="312" y="614"/>
                  <a:pt x="305" y="605"/>
                  <a:pt x="295" y="609"/>
                </a:cubicBezTo>
                <a:cubicBezTo>
                  <a:pt x="298" y="600"/>
                  <a:pt x="296" y="591"/>
                  <a:pt x="288" y="585"/>
                </a:cubicBezTo>
                <a:cubicBezTo>
                  <a:pt x="282" y="579"/>
                  <a:pt x="275" y="578"/>
                  <a:pt x="267" y="577"/>
                </a:cubicBezTo>
                <a:cubicBezTo>
                  <a:pt x="243" y="577"/>
                  <a:pt x="240" y="595"/>
                  <a:pt x="239" y="596"/>
                </a:cubicBezTo>
                <a:cubicBezTo>
                  <a:pt x="233" y="589"/>
                  <a:pt x="227" y="589"/>
                  <a:pt x="220" y="590"/>
                </a:cubicBezTo>
                <a:cubicBezTo>
                  <a:pt x="213" y="591"/>
                  <a:pt x="208" y="596"/>
                  <a:pt x="203" y="601"/>
                </a:cubicBezTo>
                <a:cubicBezTo>
                  <a:pt x="184" y="619"/>
                  <a:pt x="183" y="654"/>
                  <a:pt x="190" y="678"/>
                </a:cubicBezTo>
                <a:cubicBezTo>
                  <a:pt x="192" y="686"/>
                  <a:pt x="196" y="693"/>
                  <a:pt x="199" y="701"/>
                </a:cubicBezTo>
                <a:cubicBezTo>
                  <a:pt x="199" y="702"/>
                  <a:pt x="199" y="702"/>
                  <a:pt x="200" y="702"/>
                </a:cubicBezTo>
                <a:cubicBezTo>
                  <a:pt x="200" y="702"/>
                  <a:pt x="200" y="702"/>
                  <a:pt x="200" y="703"/>
                </a:cubicBezTo>
                <a:cubicBezTo>
                  <a:pt x="200" y="703"/>
                  <a:pt x="199" y="703"/>
                  <a:pt x="199" y="702"/>
                </a:cubicBezTo>
                <a:cubicBezTo>
                  <a:pt x="198" y="701"/>
                  <a:pt x="197" y="699"/>
                  <a:pt x="196" y="698"/>
                </a:cubicBezTo>
                <a:cubicBezTo>
                  <a:pt x="195" y="697"/>
                  <a:pt x="194" y="696"/>
                  <a:pt x="194" y="695"/>
                </a:cubicBezTo>
                <a:cubicBezTo>
                  <a:pt x="194" y="695"/>
                  <a:pt x="193" y="695"/>
                  <a:pt x="193" y="695"/>
                </a:cubicBezTo>
                <a:cubicBezTo>
                  <a:pt x="193" y="694"/>
                  <a:pt x="193" y="694"/>
                  <a:pt x="193" y="694"/>
                </a:cubicBezTo>
                <a:cubicBezTo>
                  <a:pt x="192" y="693"/>
                  <a:pt x="192" y="693"/>
                  <a:pt x="192" y="692"/>
                </a:cubicBezTo>
                <a:cubicBezTo>
                  <a:pt x="192" y="692"/>
                  <a:pt x="192" y="692"/>
                  <a:pt x="192" y="692"/>
                </a:cubicBezTo>
                <a:cubicBezTo>
                  <a:pt x="191" y="692"/>
                  <a:pt x="192" y="692"/>
                  <a:pt x="192" y="691"/>
                </a:cubicBezTo>
                <a:cubicBezTo>
                  <a:pt x="192" y="691"/>
                  <a:pt x="191" y="691"/>
                  <a:pt x="191" y="690"/>
                </a:cubicBezTo>
                <a:cubicBezTo>
                  <a:pt x="190" y="690"/>
                  <a:pt x="190" y="689"/>
                  <a:pt x="189" y="688"/>
                </a:cubicBezTo>
                <a:cubicBezTo>
                  <a:pt x="188" y="687"/>
                  <a:pt x="188" y="685"/>
                  <a:pt x="187" y="685"/>
                </a:cubicBezTo>
                <a:cubicBezTo>
                  <a:pt x="187" y="684"/>
                  <a:pt x="187" y="684"/>
                  <a:pt x="187" y="684"/>
                </a:cubicBezTo>
                <a:cubicBezTo>
                  <a:pt x="186" y="683"/>
                  <a:pt x="186" y="683"/>
                  <a:pt x="186" y="683"/>
                </a:cubicBezTo>
                <a:cubicBezTo>
                  <a:pt x="186" y="682"/>
                  <a:pt x="185" y="681"/>
                  <a:pt x="185" y="681"/>
                </a:cubicBezTo>
                <a:cubicBezTo>
                  <a:pt x="185" y="681"/>
                  <a:pt x="185" y="681"/>
                  <a:pt x="185" y="681"/>
                </a:cubicBezTo>
                <a:cubicBezTo>
                  <a:pt x="185" y="680"/>
                  <a:pt x="185" y="680"/>
                  <a:pt x="184" y="679"/>
                </a:cubicBezTo>
                <a:cubicBezTo>
                  <a:pt x="184" y="678"/>
                  <a:pt x="183" y="678"/>
                  <a:pt x="183" y="677"/>
                </a:cubicBezTo>
                <a:cubicBezTo>
                  <a:pt x="182" y="676"/>
                  <a:pt x="182" y="676"/>
                  <a:pt x="182" y="675"/>
                </a:cubicBezTo>
                <a:cubicBezTo>
                  <a:pt x="182" y="674"/>
                  <a:pt x="182" y="674"/>
                  <a:pt x="181" y="674"/>
                </a:cubicBezTo>
                <a:cubicBezTo>
                  <a:pt x="181" y="674"/>
                  <a:pt x="181" y="673"/>
                  <a:pt x="181" y="673"/>
                </a:cubicBezTo>
                <a:cubicBezTo>
                  <a:pt x="181" y="673"/>
                  <a:pt x="181" y="673"/>
                  <a:pt x="181" y="673"/>
                </a:cubicBezTo>
                <a:cubicBezTo>
                  <a:pt x="181" y="673"/>
                  <a:pt x="181" y="673"/>
                  <a:pt x="181" y="673"/>
                </a:cubicBezTo>
                <a:cubicBezTo>
                  <a:pt x="181" y="672"/>
                  <a:pt x="181" y="673"/>
                  <a:pt x="180" y="673"/>
                </a:cubicBezTo>
                <a:cubicBezTo>
                  <a:pt x="180" y="672"/>
                  <a:pt x="181" y="672"/>
                  <a:pt x="181" y="672"/>
                </a:cubicBezTo>
                <a:cubicBezTo>
                  <a:pt x="180" y="672"/>
                  <a:pt x="180" y="672"/>
                  <a:pt x="180" y="671"/>
                </a:cubicBezTo>
                <a:cubicBezTo>
                  <a:pt x="180" y="671"/>
                  <a:pt x="180" y="670"/>
                  <a:pt x="179" y="670"/>
                </a:cubicBezTo>
                <a:cubicBezTo>
                  <a:pt x="179" y="669"/>
                  <a:pt x="178" y="667"/>
                  <a:pt x="178" y="667"/>
                </a:cubicBezTo>
                <a:cubicBezTo>
                  <a:pt x="178" y="666"/>
                  <a:pt x="178" y="666"/>
                  <a:pt x="178" y="666"/>
                </a:cubicBezTo>
                <a:cubicBezTo>
                  <a:pt x="178" y="666"/>
                  <a:pt x="177" y="666"/>
                  <a:pt x="177" y="666"/>
                </a:cubicBezTo>
                <a:cubicBezTo>
                  <a:pt x="177" y="666"/>
                  <a:pt x="178" y="665"/>
                  <a:pt x="177" y="665"/>
                </a:cubicBezTo>
                <a:cubicBezTo>
                  <a:pt x="177" y="665"/>
                  <a:pt x="177" y="665"/>
                  <a:pt x="177" y="665"/>
                </a:cubicBezTo>
                <a:cubicBezTo>
                  <a:pt x="177" y="665"/>
                  <a:pt x="177" y="664"/>
                  <a:pt x="177" y="664"/>
                </a:cubicBezTo>
                <a:cubicBezTo>
                  <a:pt x="177" y="664"/>
                  <a:pt x="177" y="664"/>
                  <a:pt x="176" y="663"/>
                </a:cubicBezTo>
                <a:cubicBezTo>
                  <a:pt x="176" y="663"/>
                  <a:pt x="176" y="662"/>
                  <a:pt x="176" y="661"/>
                </a:cubicBezTo>
                <a:cubicBezTo>
                  <a:pt x="175" y="660"/>
                  <a:pt x="175" y="660"/>
                  <a:pt x="175" y="659"/>
                </a:cubicBezTo>
                <a:cubicBezTo>
                  <a:pt x="175" y="659"/>
                  <a:pt x="175" y="659"/>
                  <a:pt x="175" y="659"/>
                </a:cubicBezTo>
                <a:cubicBezTo>
                  <a:pt x="175" y="658"/>
                  <a:pt x="174" y="658"/>
                  <a:pt x="174" y="658"/>
                </a:cubicBezTo>
                <a:cubicBezTo>
                  <a:pt x="174" y="656"/>
                  <a:pt x="173" y="654"/>
                  <a:pt x="173" y="653"/>
                </a:cubicBezTo>
                <a:cubicBezTo>
                  <a:pt x="173" y="652"/>
                  <a:pt x="173" y="652"/>
                  <a:pt x="172" y="652"/>
                </a:cubicBezTo>
                <a:cubicBezTo>
                  <a:pt x="172" y="651"/>
                  <a:pt x="172" y="650"/>
                  <a:pt x="172" y="650"/>
                </a:cubicBezTo>
                <a:cubicBezTo>
                  <a:pt x="172" y="650"/>
                  <a:pt x="172" y="650"/>
                  <a:pt x="172" y="650"/>
                </a:cubicBezTo>
                <a:cubicBezTo>
                  <a:pt x="172" y="650"/>
                  <a:pt x="172" y="649"/>
                  <a:pt x="172" y="649"/>
                </a:cubicBezTo>
                <a:cubicBezTo>
                  <a:pt x="172" y="649"/>
                  <a:pt x="171" y="648"/>
                  <a:pt x="171" y="648"/>
                </a:cubicBezTo>
                <a:cubicBezTo>
                  <a:pt x="171" y="647"/>
                  <a:pt x="170" y="645"/>
                  <a:pt x="170" y="644"/>
                </a:cubicBezTo>
                <a:cubicBezTo>
                  <a:pt x="170" y="643"/>
                  <a:pt x="169" y="643"/>
                  <a:pt x="169" y="642"/>
                </a:cubicBezTo>
                <a:cubicBezTo>
                  <a:pt x="169" y="641"/>
                  <a:pt x="169" y="641"/>
                  <a:pt x="169" y="641"/>
                </a:cubicBezTo>
                <a:cubicBezTo>
                  <a:pt x="168" y="639"/>
                  <a:pt x="168" y="637"/>
                  <a:pt x="168" y="636"/>
                </a:cubicBezTo>
                <a:cubicBezTo>
                  <a:pt x="168" y="636"/>
                  <a:pt x="167" y="635"/>
                  <a:pt x="167" y="635"/>
                </a:cubicBezTo>
                <a:cubicBezTo>
                  <a:pt x="167" y="634"/>
                  <a:pt x="167" y="635"/>
                  <a:pt x="167" y="635"/>
                </a:cubicBezTo>
                <a:cubicBezTo>
                  <a:pt x="167" y="634"/>
                  <a:pt x="167" y="634"/>
                  <a:pt x="167" y="633"/>
                </a:cubicBezTo>
                <a:cubicBezTo>
                  <a:pt x="167" y="633"/>
                  <a:pt x="166" y="633"/>
                  <a:pt x="166" y="633"/>
                </a:cubicBezTo>
                <a:cubicBezTo>
                  <a:pt x="166" y="631"/>
                  <a:pt x="166" y="631"/>
                  <a:pt x="166" y="630"/>
                </a:cubicBezTo>
                <a:cubicBezTo>
                  <a:pt x="166" y="630"/>
                  <a:pt x="166" y="630"/>
                  <a:pt x="166" y="630"/>
                </a:cubicBezTo>
                <a:cubicBezTo>
                  <a:pt x="165" y="628"/>
                  <a:pt x="165" y="626"/>
                  <a:pt x="165" y="625"/>
                </a:cubicBezTo>
                <a:cubicBezTo>
                  <a:pt x="165" y="623"/>
                  <a:pt x="165" y="621"/>
                  <a:pt x="165" y="621"/>
                </a:cubicBezTo>
                <a:cubicBezTo>
                  <a:pt x="164" y="620"/>
                  <a:pt x="165" y="619"/>
                  <a:pt x="164" y="619"/>
                </a:cubicBezTo>
                <a:cubicBezTo>
                  <a:pt x="164" y="618"/>
                  <a:pt x="164" y="616"/>
                  <a:pt x="164" y="615"/>
                </a:cubicBezTo>
                <a:cubicBezTo>
                  <a:pt x="163" y="613"/>
                  <a:pt x="163" y="612"/>
                  <a:pt x="163" y="611"/>
                </a:cubicBezTo>
                <a:cubicBezTo>
                  <a:pt x="163" y="608"/>
                  <a:pt x="162" y="604"/>
                  <a:pt x="162" y="602"/>
                </a:cubicBezTo>
                <a:cubicBezTo>
                  <a:pt x="162" y="601"/>
                  <a:pt x="162" y="600"/>
                  <a:pt x="162" y="599"/>
                </a:cubicBezTo>
                <a:cubicBezTo>
                  <a:pt x="162" y="597"/>
                  <a:pt x="162" y="596"/>
                  <a:pt x="162" y="595"/>
                </a:cubicBezTo>
                <a:cubicBezTo>
                  <a:pt x="162" y="594"/>
                  <a:pt x="162" y="594"/>
                  <a:pt x="162" y="594"/>
                </a:cubicBezTo>
                <a:cubicBezTo>
                  <a:pt x="162" y="592"/>
                  <a:pt x="162" y="590"/>
                  <a:pt x="162" y="588"/>
                </a:cubicBezTo>
                <a:cubicBezTo>
                  <a:pt x="162" y="588"/>
                  <a:pt x="162" y="587"/>
                  <a:pt x="162" y="587"/>
                </a:cubicBezTo>
                <a:cubicBezTo>
                  <a:pt x="161" y="584"/>
                  <a:pt x="162" y="581"/>
                  <a:pt x="162" y="578"/>
                </a:cubicBezTo>
                <a:cubicBezTo>
                  <a:pt x="162" y="575"/>
                  <a:pt x="162" y="572"/>
                  <a:pt x="162" y="569"/>
                </a:cubicBezTo>
                <a:cubicBezTo>
                  <a:pt x="162" y="569"/>
                  <a:pt x="162" y="569"/>
                  <a:pt x="162" y="568"/>
                </a:cubicBezTo>
                <a:cubicBezTo>
                  <a:pt x="163" y="566"/>
                  <a:pt x="162" y="565"/>
                  <a:pt x="163" y="563"/>
                </a:cubicBezTo>
                <a:cubicBezTo>
                  <a:pt x="163" y="562"/>
                  <a:pt x="163" y="562"/>
                  <a:pt x="163" y="561"/>
                </a:cubicBezTo>
                <a:cubicBezTo>
                  <a:pt x="163" y="560"/>
                  <a:pt x="163" y="558"/>
                  <a:pt x="164" y="558"/>
                </a:cubicBezTo>
                <a:cubicBezTo>
                  <a:pt x="164" y="556"/>
                  <a:pt x="164" y="554"/>
                  <a:pt x="164" y="553"/>
                </a:cubicBezTo>
                <a:cubicBezTo>
                  <a:pt x="164" y="552"/>
                  <a:pt x="164" y="550"/>
                  <a:pt x="165" y="550"/>
                </a:cubicBezTo>
                <a:cubicBezTo>
                  <a:pt x="165" y="548"/>
                  <a:pt x="165" y="547"/>
                  <a:pt x="165" y="546"/>
                </a:cubicBezTo>
                <a:cubicBezTo>
                  <a:pt x="165" y="545"/>
                  <a:pt x="165" y="545"/>
                  <a:pt x="165" y="544"/>
                </a:cubicBezTo>
                <a:cubicBezTo>
                  <a:pt x="166" y="544"/>
                  <a:pt x="165" y="543"/>
                  <a:pt x="165" y="543"/>
                </a:cubicBezTo>
                <a:cubicBezTo>
                  <a:pt x="166" y="542"/>
                  <a:pt x="166" y="542"/>
                  <a:pt x="166" y="542"/>
                </a:cubicBezTo>
                <a:cubicBezTo>
                  <a:pt x="166" y="541"/>
                  <a:pt x="166" y="541"/>
                  <a:pt x="166" y="540"/>
                </a:cubicBezTo>
                <a:cubicBezTo>
                  <a:pt x="166" y="538"/>
                  <a:pt x="167" y="537"/>
                  <a:pt x="167" y="535"/>
                </a:cubicBezTo>
                <a:cubicBezTo>
                  <a:pt x="168" y="532"/>
                  <a:pt x="168" y="530"/>
                  <a:pt x="169" y="527"/>
                </a:cubicBezTo>
                <a:cubicBezTo>
                  <a:pt x="169" y="525"/>
                  <a:pt x="170" y="524"/>
                  <a:pt x="170" y="522"/>
                </a:cubicBezTo>
                <a:cubicBezTo>
                  <a:pt x="170" y="521"/>
                  <a:pt x="171" y="521"/>
                  <a:pt x="171" y="520"/>
                </a:cubicBezTo>
                <a:cubicBezTo>
                  <a:pt x="171" y="519"/>
                  <a:pt x="171" y="518"/>
                  <a:pt x="171" y="518"/>
                </a:cubicBezTo>
                <a:cubicBezTo>
                  <a:pt x="172" y="517"/>
                  <a:pt x="172" y="515"/>
                  <a:pt x="173" y="514"/>
                </a:cubicBezTo>
                <a:cubicBezTo>
                  <a:pt x="173" y="514"/>
                  <a:pt x="173" y="513"/>
                  <a:pt x="173" y="513"/>
                </a:cubicBezTo>
                <a:cubicBezTo>
                  <a:pt x="173" y="512"/>
                  <a:pt x="173" y="512"/>
                  <a:pt x="173" y="512"/>
                </a:cubicBezTo>
                <a:cubicBezTo>
                  <a:pt x="174" y="511"/>
                  <a:pt x="173" y="511"/>
                  <a:pt x="174" y="510"/>
                </a:cubicBezTo>
                <a:cubicBezTo>
                  <a:pt x="175" y="507"/>
                  <a:pt x="175" y="505"/>
                  <a:pt x="176" y="503"/>
                </a:cubicBezTo>
                <a:cubicBezTo>
                  <a:pt x="176" y="502"/>
                  <a:pt x="177" y="502"/>
                  <a:pt x="177" y="501"/>
                </a:cubicBezTo>
                <a:cubicBezTo>
                  <a:pt x="177" y="501"/>
                  <a:pt x="177" y="500"/>
                  <a:pt x="177" y="500"/>
                </a:cubicBezTo>
                <a:cubicBezTo>
                  <a:pt x="177" y="500"/>
                  <a:pt x="177" y="499"/>
                  <a:pt x="177" y="499"/>
                </a:cubicBezTo>
                <a:cubicBezTo>
                  <a:pt x="177" y="499"/>
                  <a:pt x="178" y="499"/>
                  <a:pt x="178" y="498"/>
                </a:cubicBezTo>
                <a:cubicBezTo>
                  <a:pt x="178" y="498"/>
                  <a:pt x="178" y="497"/>
                  <a:pt x="179" y="496"/>
                </a:cubicBezTo>
                <a:cubicBezTo>
                  <a:pt x="179" y="495"/>
                  <a:pt x="178" y="495"/>
                  <a:pt x="178" y="493"/>
                </a:cubicBezTo>
                <a:cubicBezTo>
                  <a:pt x="178" y="492"/>
                  <a:pt x="179" y="492"/>
                  <a:pt x="179" y="491"/>
                </a:cubicBezTo>
                <a:cubicBezTo>
                  <a:pt x="179" y="491"/>
                  <a:pt x="180" y="491"/>
                  <a:pt x="180" y="491"/>
                </a:cubicBezTo>
                <a:cubicBezTo>
                  <a:pt x="180" y="491"/>
                  <a:pt x="181" y="491"/>
                  <a:pt x="181" y="490"/>
                </a:cubicBezTo>
                <a:cubicBezTo>
                  <a:pt x="181" y="490"/>
                  <a:pt x="181" y="489"/>
                  <a:pt x="181" y="489"/>
                </a:cubicBezTo>
                <a:cubicBezTo>
                  <a:pt x="181" y="488"/>
                  <a:pt x="181" y="487"/>
                  <a:pt x="182" y="487"/>
                </a:cubicBezTo>
                <a:cubicBezTo>
                  <a:pt x="182" y="487"/>
                  <a:pt x="183" y="487"/>
                  <a:pt x="183" y="486"/>
                </a:cubicBezTo>
                <a:cubicBezTo>
                  <a:pt x="183" y="485"/>
                  <a:pt x="183" y="485"/>
                  <a:pt x="184" y="484"/>
                </a:cubicBezTo>
                <a:cubicBezTo>
                  <a:pt x="184" y="484"/>
                  <a:pt x="184" y="483"/>
                  <a:pt x="184" y="483"/>
                </a:cubicBezTo>
                <a:cubicBezTo>
                  <a:pt x="185" y="483"/>
                  <a:pt x="185" y="483"/>
                  <a:pt x="185" y="482"/>
                </a:cubicBezTo>
                <a:cubicBezTo>
                  <a:pt x="185" y="482"/>
                  <a:pt x="186" y="482"/>
                  <a:pt x="186" y="482"/>
                </a:cubicBezTo>
                <a:cubicBezTo>
                  <a:pt x="186" y="480"/>
                  <a:pt x="188" y="478"/>
                  <a:pt x="189" y="477"/>
                </a:cubicBezTo>
                <a:cubicBezTo>
                  <a:pt x="189" y="476"/>
                  <a:pt x="189" y="476"/>
                  <a:pt x="189" y="476"/>
                </a:cubicBezTo>
                <a:cubicBezTo>
                  <a:pt x="190" y="476"/>
                  <a:pt x="190" y="476"/>
                  <a:pt x="190" y="476"/>
                </a:cubicBezTo>
                <a:cubicBezTo>
                  <a:pt x="191" y="475"/>
                  <a:pt x="191" y="475"/>
                  <a:pt x="191" y="475"/>
                </a:cubicBezTo>
                <a:cubicBezTo>
                  <a:pt x="191" y="475"/>
                  <a:pt x="191" y="474"/>
                  <a:pt x="192" y="474"/>
                </a:cubicBezTo>
                <a:cubicBezTo>
                  <a:pt x="192" y="473"/>
                  <a:pt x="192" y="472"/>
                  <a:pt x="192" y="472"/>
                </a:cubicBezTo>
                <a:cubicBezTo>
                  <a:pt x="192" y="472"/>
                  <a:pt x="193" y="471"/>
                  <a:pt x="193" y="471"/>
                </a:cubicBezTo>
                <a:cubicBezTo>
                  <a:pt x="193" y="470"/>
                  <a:pt x="192" y="470"/>
                  <a:pt x="192" y="470"/>
                </a:cubicBezTo>
                <a:cubicBezTo>
                  <a:pt x="193" y="469"/>
                  <a:pt x="193" y="470"/>
                  <a:pt x="194" y="470"/>
                </a:cubicBezTo>
                <a:cubicBezTo>
                  <a:pt x="194" y="469"/>
                  <a:pt x="194" y="469"/>
                  <a:pt x="194" y="469"/>
                </a:cubicBezTo>
                <a:cubicBezTo>
                  <a:pt x="194" y="469"/>
                  <a:pt x="194" y="468"/>
                  <a:pt x="194" y="468"/>
                </a:cubicBezTo>
                <a:cubicBezTo>
                  <a:pt x="194" y="468"/>
                  <a:pt x="195" y="467"/>
                  <a:pt x="195" y="467"/>
                </a:cubicBezTo>
                <a:cubicBezTo>
                  <a:pt x="195" y="467"/>
                  <a:pt x="196" y="462"/>
                  <a:pt x="196" y="462"/>
                </a:cubicBezTo>
                <a:cubicBezTo>
                  <a:pt x="197" y="462"/>
                  <a:pt x="197" y="461"/>
                  <a:pt x="197" y="461"/>
                </a:cubicBezTo>
                <a:cubicBezTo>
                  <a:pt x="197" y="460"/>
                  <a:pt x="197" y="459"/>
                  <a:pt x="197" y="459"/>
                </a:cubicBezTo>
                <a:cubicBezTo>
                  <a:pt x="198" y="458"/>
                  <a:pt x="199" y="459"/>
                  <a:pt x="199" y="458"/>
                </a:cubicBezTo>
                <a:cubicBezTo>
                  <a:pt x="199" y="458"/>
                  <a:pt x="199" y="458"/>
                  <a:pt x="199" y="458"/>
                </a:cubicBezTo>
                <a:cubicBezTo>
                  <a:pt x="199" y="457"/>
                  <a:pt x="200" y="457"/>
                  <a:pt x="201" y="457"/>
                </a:cubicBezTo>
                <a:cubicBezTo>
                  <a:pt x="201" y="455"/>
                  <a:pt x="203" y="454"/>
                  <a:pt x="203" y="452"/>
                </a:cubicBezTo>
                <a:cubicBezTo>
                  <a:pt x="205" y="452"/>
                  <a:pt x="206" y="449"/>
                  <a:pt x="207" y="448"/>
                </a:cubicBezTo>
                <a:cubicBezTo>
                  <a:pt x="208" y="448"/>
                  <a:pt x="209" y="448"/>
                  <a:pt x="209" y="447"/>
                </a:cubicBezTo>
                <a:cubicBezTo>
                  <a:pt x="210" y="446"/>
                  <a:pt x="211" y="445"/>
                  <a:pt x="212" y="444"/>
                </a:cubicBezTo>
                <a:cubicBezTo>
                  <a:pt x="212" y="444"/>
                  <a:pt x="213" y="444"/>
                  <a:pt x="213" y="443"/>
                </a:cubicBezTo>
                <a:cubicBezTo>
                  <a:pt x="214" y="443"/>
                  <a:pt x="215" y="442"/>
                  <a:pt x="215" y="442"/>
                </a:cubicBezTo>
                <a:cubicBezTo>
                  <a:pt x="216" y="442"/>
                  <a:pt x="215" y="439"/>
                  <a:pt x="216" y="439"/>
                </a:cubicBezTo>
                <a:cubicBezTo>
                  <a:pt x="216" y="439"/>
                  <a:pt x="217" y="438"/>
                  <a:pt x="218" y="438"/>
                </a:cubicBezTo>
                <a:cubicBezTo>
                  <a:pt x="219" y="438"/>
                  <a:pt x="218" y="438"/>
                  <a:pt x="218" y="438"/>
                </a:cubicBezTo>
                <a:cubicBezTo>
                  <a:pt x="219" y="437"/>
                  <a:pt x="219" y="435"/>
                  <a:pt x="219" y="434"/>
                </a:cubicBezTo>
                <a:cubicBezTo>
                  <a:pt x="219" y="434"/>
                  <a:pt x="219" y="434"/>
                  <a:pt x="220" y="434"/>
                </a:cubicBezTo>
                <a:cubicBezTo>
                  <a:pt x="220" y="433"/>
                  <a:pt x="220" y="435"/>
                  <a:pt x="221" y="434"/>
                </a:cubicBezTo>
                <a:cubicBezTo>
                  <a:pt x="221" y="434"/>
                  <a:pt x="221" y="434"/>
                  <a:pt x="221" y="434"/>
                </a:cubicBezTo>
                <a:cubicBezTo>
                  <a:pt x="222" y="433"/>
                  <a:pt x="222" y="433"/>
                  <a:pt x="222" y="433"/>
                </a:cubicBezTo>
                <a:cubicBezTo>
                  <a:pt x="222" y="433"/>
                  <a:pt x="223" y="433"/>
                  <a:pt x="223" y="433"/>
                </a:cubicBezTo>
                <a:cubicBezTo>
                  <a:pt x="224" y="432"/>
                  <a:pt x="223" y="432"/>
                  <a:pt x="224" y="432"/>
                </a:cubicBezTo>
                <a:cubicBezTo>
                  <a:pt x="225" y="432"/>
                  <a:pt x="225" y="433"/>
                  <a:pt x="226" y="432"/>
                </a:cubicBezTo>
                <a:cubicBezTo>
                  <a:pt x="226" y="432"/>
                  <a:pt x="226" y="431"/>
                  <a:pt x="226" y="430"/>
                </a:cubicBezTo>
                <a:cubicBezTo>
                  <a:pt x="226" y="430"/>
                  <a:pt x="226" y="431"/>
                  <a:pt x="226" y="430"/>
                </a:cubicBezTo>
                <a:cubicBezTo>
                  <a:pt x="226" y="430"/>
                  <a:pt x="227" y="430"/>
                  <a:pt x="227" y="430"/>
                </a:cubicBezTo>
                <a:cubicBezTo>
                  <a:pt x="228" y="429"/>
                  <a:pt x="228" y="428"/>
                  <a:pt x="229" y="427"/>
                </a:cubicBezTo>
                <a:cubicBezTo>
                  <a:pt x="229" y="427"/>
                  <a:pt x="230" y="426"/>
                  <a:pt x="230" y="425"/>
                </a:cubicBezTo>
                <a:cubicBezTo>
                  <a:pt x="230" y="425"/>
                  <a:pt x="231" y="425"/>
                  <a:pt x="231" y="425"/>
                </a:cubicBezTo>
                <a:cubicBezTo>
                  <a:pt x="232" y="424"/>
                  <a:pt x="232" y="424"/>
                  <a:pt x="232" y="424"/>
                </a:cubicBezTo>
                <a:cubicBezTo>
                  <a:pt x="233" y="423"/>
                  <a:pt x="234" y="422"/>
                  <a:pt x="235" y="422"/>
                </a:cubicBezTo>
                <a:cubicBezTo>
                  <a:pt x="236" y="421"/>
                  <a:pt x="237" y="422"/>
                  <a:pt x="238" y="421"/>
                </a:cubicBezTo>
                <a:cubicBezTo>
                  <a:pt x="239" y="421"/>
                  <a:pt x="239" y="420"/>
                  <a:pt x="239" y="421"/>
                </a:cubicBezTo>
                <a:cubicBezTo>
                  <a:pt x="240" y="421"/>
                  <a:pt x="240" y="423"/>
                  <a:pt x="240" y="423"/>
                </a:cubicBezTo>
                <a:cubicBezTo>
                  <a:pt x="240" y="423"/>
                  <a:pt x="241" y="423"/>
                  <a:pt x="241" y="423"/>
                </a:cubicBezTo>
                <a:cubicBezTo>
                  <a:pt x="241" y="423"/>
                  <a:pt x="242" y="424"/>
                  <a:pt x="242" y="423"/>
                </a:cubicBezTo>
                <a:cubicBezTo>
                  <a:pt x="243" y="423"/>
                  <a:pt x="243" y="423"/>
                  <a:pt x="243" y="422"/>
                </a:cubicBezTo>
                <a:cubicBezTo>
                  <a:pt x="243" y="422"/>
                  <a:pt x="244" y="422"/>
                  <a:pt x="244" y="422"/>
                </a:cubicBezTo>
                <a:cubicBezTo>
                  <a:pt x="245" y="422"/>
                  <a:pt x="245" y="422"/>
                  <a:pt x="246" y="421"/>
                </a:cubicBezTo>
                <a:cubicBezTo>
                  <a:pt x="246" y="421"/>
                  <a:pt x="247" y="421"/>
                  <a:pt x="247" y="421"/>
                </a:cubicBezTo>
                <a:cubicBezTo>
                  <a:pt x="247" y="421"/>
                  <a:pt x="247" y="421"/>
                  <a:pt x="247" y="420"/>
                </a:cubicBezTo>
                <a:cubicBezTo>
                  <a:pt x="248" y="420"/>
                  <a:pt x="248" y="420"/>
                  <a:pt x="249" y="420"/>
                </a:cubicBezTo>
                <a:cubicBezTo>
                  <a:pt x="249" y="420"/>
                  <a:pt x="250" y="420"/>
                  <a:pt x="250" y="419"/>
                </a:cubicBezTo>
                <a:cubicBezTo>
                  <a:pt x="250" y="419"/>
                  <a:pt x="251" y="419"/>
                  <a:pt x="251" y="419"/>
                </a:cubicBezTo>
                <a:cubicBezTo>
                  <a:pt x="251" y="419"/>
                  <a:pt x="251" y="419"/>
                  <a:pt x="252" y="419"/>
                </a:cubicBezTo>
                <a:cubicBezTo>
                  <a:pt x="252" y="419"/>
                  <a:pt x="252" y="419"/>
                  <a:pt x="252" y="419"/>
                </a:cubicBezTo>
                <a:cubicBezTo>
                  <a:pt x="252" y="419"/>
                  <a:pt x="253" y="418"/>
                  <a:pt x="253" y="418"/>
                </a:cubicBezTo>
                <a:cubicBezTo>
                  <a:pt x="254" y="418"/>
                  <a:pt x="254" y="418"/>
                  <a:pt x="254" y="418"/>
                </a:cubicBezTo>
                <a:cubicBezTo>
                  <a:pt x="255" y="417"/>
                  <a:pt x="255" y="418"/>
                  <a:pt x="256" y="418"/>
                </a:cubicBezTo>
                <a:cubicBezTo>
                  <a:pt x="256" y="418"/>
                  <a:pt x="256" y="418"/>
                  <a:pt x="257" y="418"/>
                </a:cubicBezTo>
                <a:cubicBezTo>
                  <a:pt x="258" y="417"/>
                  <a:pt x="258" y="417"/>
                  <a:pt x="258" y="417"/>
                </a:cubicBezTo>
                <a:cubicBezTo>
                  <a:pt x="259" y="417"/>
                  <a:pt x="259" y="418"/>
                  <a:pt x="260" y="417"/>
                </a:cubicBezTo>
                <a:cubicBezTo>
                  <a:pt x="260" y="417"/>
                  <a:pt x="261" y="417"/>
                  <a:pt x="261" y="417"/>
                </a:cubicBezTo>
                <a:cubicBezTo>
                  <a:pt x="261" y="417"/>
                  <a:pt x="262" y="418"/>
                  <a:pt x="263" y="418"/>
                </a:cubicBezTo>
                <a:cubicBezTo>
                  <a:pt x="264" y="417"/>
                  <a:pt x="265" y="418"/>
                  <a:pt x="267" y="418"/>
                </a:cubicBezTo>
                <a:cubicBezTo>
                  <a:pt x="267" y="418"/>
                  <a:pt x="268" y="418"/>
                  <a:pt x="268" y="417"/>
                </a:cubicBezTo>
                <a:cubicBezTo>
                  <a:pt x="269" y="417"/>
                  <a:pt x="270" y="417"/>
                  <a:pt x="270" y="417"/>
                </a:cubicBezTo>
                <a:cubicBezTo>
                  <a:pt x="270" y="417"/>
                  <a:pt x="271" y="417"/>
                  <a:pt x="271" y="417"/>
                </a:cubicBezTo>
                <a:cubicBezTo>
                  <a:pt x="271" y="416"/>
                  <a:pt x="271" y="416"/>
                  <a:pt x="271" y="416"/>
                </a:cubicBezTo>
                <a:cubicBezTo>
                  <a:pt x="272" y="416"/>
                  <a:pt x="271" y="416"/>
                  <a:pt x="271" y="416"/>
                </a:cubicBezTo>
                <a:cubicBezTo>
                  <a:pt x="271" y="416"/>
                  <a:pt x="271" y="415"/>
                  <a:pt x="271" y="415"/>
                </a:cubicBezTo>
                <a:cubicBezTo>
                  <a:pt x="271" y="415"/>
                  <a:pt x="271" y="415"/>
                  <a:pt x="271" y="415"/>
                </a:cubicBezTo>
                <a:cubicBezTo>
                  <a:pt x="274" y="415"/>
                  <a:pt x="274" y="415"/>
                  <a:pt x="274" y="415"/>
                </a:cubicBezTo>
                <a:cubicBezTo>
                  <a:pt x="275" y="415"/>
                  <a:pt x="275" y="416"/>
                  <a:pt x="276" y="416"/>
                </a:cubicBezTo>
                <a:cubicBezTo>
                  <a:pt x="277" y="416"/>
                  <a:pt x="278" y="416"/>
                  <a:pt x="278" y="417"/>
                </a:cubicBezTo>
                <a:cubicBezTo>
                  <a:pt x="278" y="417"/>
                  <a:pt x="278" y="416"/>
                  <a:pt x="279" y="416"/>
                </a:cubicBezTo>
                <a:cubicBezTo>
                  <a:pt x="279" y="417"/>
                  <a:pt x="281" y="416"/>
                  <a:pt x="282" y="416"/>
                </a:cubicBezTo>
                <a:cubicBezTo>
                  <a:pt x="282" y="417"/>
                  <a:pt x="283" y="417"/>
                  <a:pt x="283" y="417"/>
                </a:cubicBezTo>
                <a:cubicBezTo>
                  <a:pt x="283" y="418"/>
                  <a:pt x="284" y="418"/>
                  <a:pt x="284" y="419"/>
                </a:cubicBezTo>
                <a:cubicBezTo>
                  <a:pt x="284" y="420"/>
                  <a:pt x="285" y="419"/>
                  <a:pt x="285" y="420"/>
                </a:cubicBezTo>
                <a:cubicBezTo>
                  <a:pt x="283" y="420"/>
                  <a:pt x="282" y="419"/>
                  <a:pt x="282" y="418"/>
                </a:cubicBezTo>
                <a:cubicBezTo>
                  <a:pt x="281" y="418"/>
                  <a:pt x="281" y="419"/>
                  <a:pt x="280" y="419"/>
                </a:cubicBezTo>
                <a:cubicBezTo>
                  <a:pt x="280" y="418"/>
                  <a:pt x="280" y="418"/>
                  <a:pt x="280" y="418"/>
                </a:cubicBezTo>
                <a:cubicBezTo>
                  <a:pt x="278" y="417"/>
                  <a:pt x="276" y="418"/>
                  <a:pt x="275" y="417"/>
                </a:cubicBezTo>
                <a:cubicBezTo>
                  <a:pt x="274" y="417"/>
                  <a:pt x="274" y="417"/>
                  <a:pt x="273" y="417"/>
                </a:cubicBezTo>
                <a:cubicBezTo>
                  <a:pt x="273" y="417"/>
                  <a:pt x="272" y="418"/>
                  <a:pt x="272" y="418"/>
                </a:cubicBezTo>
                <a:cubicBezTo>
                  <a:pt x="272" y="418"/>
                  <a:pt x="272" y="418"/>
                  <a:pt x="272" y="418"/>
                </a:cubicBezTo>
                <a:cubicBezTo>
                  <a:pt x="272" y="418"/>
                  <a:pt x="273" y="419"/>
                  <a:pt x="273" y="419"/>
                </a:cubicBezTo>
                <a:cubicBezTo>
                  <a:pt x="273" y="419"/>
                  <a:pt x="274" y="420"/>
                  <a:pt x="274" y="420"/>
                </a:cubicBezTo>
                <a:cubicBezTo>
                  <a:pt x="275" y="420"/>
                  <a:pt x="275" y="420"/>
                  <a:pt x="276" y="420"/>
                </a:cubicBezTo>
                <a:cubicBezTo>
                  <a:pt x="276" y="420"/>
                  <a:pt x="277" y="420"/>
                  <a:pt x="277" y="420"/>
                </a:cubicBezTo>
                <a:cubicBezTo>
                  <a:pt x="278" y="420"/>
                  <a:pt x="278" y="420"/>
                  <a:pt x="278" y="420"/>
                </a:cubicBezTo>
                <a:cubicBezTo>
                  <a:pt x="278" y="421"/>
                  <a:pt x="279" y="421"/>
                  <a:pt x="279" y="421"/>
                </a:cubicBezTo>
                <a:cubicBezTo>
                  <a:pt x="280" y="422"/>
                  <a:pt x="280" y="421"/>
                  <a:pt x="281" y="421"/>
                </a:cubicBezTo>
                <a:cubicBezTo>
                  <a:pt x="282" y="421"/>
                  <a:pt x="283" y="422"/>
                  <a:pt x="283" y="422"/>
                </a:cubicBezTo>
                <a:cubicBezTo>
                  <a:pt x="284" y="422"/>
                  <a:pt x="284" y="422"/>
                  <a:pt x="284" y="422"/>
                </a:cubicBezTo>
                <a:cubicBezTo>
                  <a:pt x="284" y="422"/>
                  <a:pt x="285" y="422"/>
                  <a:pt x="285" y="422"/>
                </a:cubicBezTo>
                <a:cubicBezTo>
                  <a:pt x="285" y="423"/>
                  <a:pt x="285" y="423"/>
                  <a:pt x="286" y="423"/>
                </a:cubicBezTo>
                <a:cubicBezTo>
                  <a:pt x="286" y="423"/>
                  <a:pt x="283" y="424"/>
                  <a:pt x="283" y="424"/>
                </a:cubicBezTo>
                <a:cubicBezTo>
                  <a:pt x="284" y="424"/>
                  <a:pt x="284" y="424"/>
                  <a:pt x="285" y="424"/>
                </a:cubicBezTo>
                <a:cubicBezTo>
                  <a:pt x="285" y="424"/>
                  <a:pt x="285" y="424"/>
                  <a:pt x="286" y="425"/>
                </a:cubicBezTo>
                <a:cubicBezTo>
                  <a:pt x="286" y="425"/>
                  <a:pt x="286" y="425"/>
                  <a:pt x="286" y="425"/>
                </a:cubicBezTo>
                <a:cubicBezTo>
                  <a:pt x="286" y="425"/>
                  <a:pt x="286" y="425"/>
                  <a:pt x="286" y="425"/>
                </a:cubicBezTo>
                <a:cubicBezTo>
                  <a:pt x="286" y="425"/>
                  <a:pt x="287" y="425"/>
                  <a:pt x="287" y="425"/>
                </a:cubicBezTo>
                <a:cubicBezTo>
                  <a:pt x="287" y="425"/>
                  <a:pt x="288" y="426"/>
                  <a:pt x="288" y="426"/>
                </a:cubicBezTo>
                <a:cubicBezTo>
                  <a:pt x="289" y="426"/>
                  <a:pt x="289" y="427"/>
                  <a:pt x="290" y="428"/>
                </a:cubicBezTo>
                <a:cubicBezTo>
                  <a:pt x="290" y="428"/>
                  <a:pt x="290" y="428"/>
                  <a:pt x="290" y="428"/>
                </a:cubicBezTo>
                <a:cubicBezTo>
                  <a:pt x="291" y="428"/>
                  <a:pt x="291" y="428"/>
                  <a:pt x="291" y="428"/>
                </a:cubicBezTo>
                <a:cubicBezTo>
                  <a:pt x="294" y="430"/>
                  <a:pt x="297" y="435"/>
                  <a:pt x="297" y="435"/>
                </a:cubicBezTo>
                <a:cubicBezTo>
                  <a:pt x="297" y="436"/>
                  <a:pt x="298" y="436"/>
                  <a:pt x="298" y="436"/>
                </a:cubicBezTo>
                <a:cubicBezTo>
                  <a:pt x="298" y="436"/>
                  <a:pt x="299" y="436"/>
                  <a:pt x="299" y="437"/>
                </a:cubicBezTo>
                <a:cubicBezTo>
                  <a:pt x="300" y="437"/>
                  <a:pt x="299" y="439"/>
                  <a:pt x="300" y="439"/>
                </a:cubicBezTo>
                <a:cubicBezTo>
                  <a:pt x="300" y="439"/>
                  <a:pt x="299" y="439"/>
                  <a:pt x="300" y="440"/>
                </a:cubicBezTo>
                <a:cubicBezTo>
                  <a:pt x="301" y="440"/>
                  <a:pt x="301" y="440"/>
                  <a:pt x="301" y="440"/>
                </a:cubicBezTo>
                <a:cubicBezTo>
                  <a:pt x="301" y="441"/>
                  <a:pt x="302" y="440"/>
                  <a:pt x="302" y="440"/>
                </a:cubicBezTo>
                <a:cubicBezTo>
                  <a:pt x="302" y="441"/>
                  <a:pt x="302" y="444"/>
                  <a:pt x="303" y="444"/>
                </a:cubicBezTo>
                <a:cubicBezTo>
                  <a:pt x="304" y="444"/>
                  <a:pt x="305" y="450"/>
                  <a:pt x="305" y="451"/>
                </a:cubicBezTo>
                <a:cubicBezTo>
                  <a:pt x="307" y="456"/>
                  <a:pt x="308" y="461"/>
                  <a:pt x="308" y="467"/>
                </a:cubicBezTo>
                <a:cubicBezTo>
                  <a:pt x="308" y="476"/>
                  <a:pt x="305" y="485"/>
                  <a:pt x="299" y="493"/>
                </a:cubicBezTo>
                <a:cubicBezTo>
                  <a:pt x="293" y="499"/>
                  <a:pt x="286" y="501"/>
                  <a:pt x="278" y="501"/>
                </a:cubicBezTo>
                <a:cubicBezTo>
                  <a:pt x="277" y="501"/>
                  <a:pt x="267" y="498"/>
                  <a:pt x="270" y="498"/>
                </a:cubicBezTo>
                <a:cubicBezTo>
                  <a:pt x="282" y="495"/>
                  <a:pt x="286" y="491"/>
                  <a:pt x="287" y="483"/>
                </a:cubicBezTo>
                <a:cubicBezTo>
                  <a:pt x="288" y="480"/>
                  <a:pt x="287" y="467"/>
                  <a:pt x="277" y="458"/>
                </a:cubicBezTo>
                <a:cubicBezTo>
                  <a:pt x="258" y="439"/>
                  <a:pt x="222" y="449"/>
                  <a:pt x="211" y="479"/>
                </a:cubicBezTo>
                <a:cubicBezTo>
                  <a:pt x="202" y="505"/>
                  <a:pt x="210" y="544"/>
                  <a:pt x="253" y="556"/>
                </a:cubicBezTo>
                <a:cubicBezTo>
                  <a:pt x="315" y="573"/>
                  <a:pt x="339" y="545"/>
                  <a:pt x="340" y="525"/>
                </a:cubicBezTo>
                <a:cubicBezTo>
                  <a:pt x="341" y="525"/>
                  <a:pt x="350" y="529"/>
                  <a:pt x="363" y="523"/>
                </a:cubicBezTo>
                <a:cubicBezTo>
                  <a:pt x="377" y="517"/>
                  <a:pt x="387" y="505"/>
                  <a:pt x="393" y="492"/>
                </a:cubicBezTo>
                <a:cubicBezTo>
                  <a:pt x="396" y="485"/>
                  <a:pt x="397" y="477"/>
                  <a:pt x="398" y="470"/>
                </a:cubicBezTo>
                <a:cubicBezTo>
                  <a:pt x="399" y="454"/>
                  <a:pt x="395" y="431"/>
                  <a:pt x="379" y="424"/>
                </a:cubicBezTo>
                <a:cubicBezTo>
                  <a:pt x="378" y="423"/>
                  <a:pt x="368" y="419"/>
                  <a:pt x="367" y="421"/>
                </a:cubicBezTo>
                <a:cubicBezTo>
                  <a:pt x="367" y="421"/>
                  <a:pt x="390" y="387"/>
                  <a:pt x="336" y="359"/>
                </a:cubicBezTo>
                <a:cubicBezTo>
                  <a:pt x="336" y="359"/>
                  <a:pt x="334" y="358"/>
                  <a:pt x="331" y="356"/>
                </a:cubicBezTo>
                <a:cubicBezTo>
                  <a:pt x="330" y="356"/>
                  <a:pt x="329" y="356"/>
                  <a:pt x="328" y="356"/>
                </a:cubicBezTo>
                <a:cubicBezTo>
                  <a:pt x="327" y="355"/>
                  <a:pt x="328" y="355"/>
                  <a:pt x="327" y="355"/>
                </a:cubicBezTo>
                <a:cubicBezTo>
                  <a:pt x="326" y="355"/>
                  <a:pt x="326" y="355"/>
                  <a:pt x="326" y="354"/>
                </a:cubicBezTo>
                <a:cubicBezTo>
                  <a:pt x="326" y="354"/>
                  <a:pt x="325" y="354"/>
                  <a:pt x="325" y="354"/>
                </a:cubicBezTo>
                <a:cubicBezTo>
                  <a:pt x="325" y="354"/>
                  <a:pt x="324" y="354"/>
                  <a:pt x="324" y="354"/>
                </a:cubicBezTo>
                <a:cubicBezTo>
                  <a:pt x="322" y="354"/>
                  <a:pt x="322" y="354"/>
                  <a:pt x="321" y="354"/>
                </a:cubicBezTo>
                <a:cubicBezTo>
                  <a:pt x="321" y="353"/>
                  <a:pt x="321" y="354"/>
                  <a:pt x="321" y="354"/>
                </a:cubicBezTo>
                <a:cubicBezTo>
                  <a:pt x="321" y="354"/>
                  <a:pt x="320" y="353"/>
                  <a:pt x="320" y="353"/>
                </a:cubicBezTo>
                <a:cubicBezTo>
                  <a:pt x="319" y="353"/>
                  <a:pt x="319" y="353"/>
                  <a:pt x="318" y="353"/>
                </a:cubicBezTo>
                <a:cubicBezTo>
                  <a:pt x="318" y="353"/>
                  <a:pt x="317" y="352"/>
                  <a:pt x="317" y="352"/>
                </a:cubicBezTo>
                <a:cubicBezTo>
                  <a:pt x="317" y="352"/>
                  <a:pt x="316" y="352"/>
                  <a:pt x="316" y="353"/>
                </a:cubicBezTo>
                <a:cubicBezTo>
                  <a:pt x="316" y="353"/>
                  <a:pt x="316" y="352"/>
                  <a:pt x="316" y="352"/>
                </a:cubicBezTo>
                <a:cubicBezTo>
                  <a:pt x="314" y="352"/>
                  <a:pt x="313" y="351"/>
                  <a:pt x="313" y="351"/>
                </a:cubicBezTo>
                <a:cubicBezTo>
                  <a:pt x="310" y="352"/>
                  <a:pt x="307" y="351"/>
                  <a:pt x="305" y="351"/>
                </a:cubicBezTo>
                <a:cubicBezTo>
                  <a:pt x="305" y="351"/>
                  <a:pt x="305" y="351"/>
                  <a:pt x="304" y="351"/>
                </a:cubicBezTo>
                <a:cubicBezTo>
                  <a:pt x="304" y="352"/>
                  <a:pt x="304" y="351"/>
                  <a:pt x="303" y="352"/>
                </a:cubicBezTo>
                <a:cubicBezTo>
                  <a:pt x="302" y="352"/>
                  <a:pt x="300" y="351"/>
                  <a:pt x="300" y="351"/>
                </a:cubicBezTo>
                <a:cubicBezTo>
                  <a:pt x="300" y="351"/>
                  <a:pt x="300" y="352"/>
                  <a:pt x="299" y="352"/>
                </a:cubicBezTo>
                <a:cubicBezTo>
                  <a:pt x="299" y="351"/>
                  <a:pt x="297" y="352"/>
                  <a:pt x="296" y="351"/>
                </a:cubicBezTo>
                <a:cubicBezTo>
                  <a:pt x="296" y="352"/>
                  <a:pt x="294" y="352"/>
                  <a:pt x="293" y="352"/>
                </a:cubicBezTo>
                <a:cubicBezTo>
                  <a:pt x="293" y="352"/>
                  <a:pt x="293" y="352"/>
                  <a:pt x="293" y="353"/>
                </a:cubicBezTo>
                <a:cubicBezTo>
                  <a:pt x="293" y="353"/>
                  <a:pt x="293" y="352"/>
                  <a:pt x="292" y="352"/>
                </a:cubicBezTo>
                <a:cubicBezTo>
                  <a:pt x="292" y="353"/>
                  <a:pt x="293" y="353"/>
                  <a:pt x="293" y="353"/>
                </a:cubicBezTo>
                <a:cubicBezTo>
                  <a:pt x="294" y="353"/>
                  <a:pt x="294" y="353"/>
                  <a:pt x="296" y="353"/>
                </a:cubicBezTo>
                <a:cubicBezTo>
                  <a:pt x="296" y="353"/>
                  <a:pt x="297" y="353"/>
                  <a:pt x="297" y="353"/>
                </a:cubicBezTo>
                <a:cubicBezTo>
                  <a:pt x="298" y="353"/>
                  <a:pt x="299" y="353"/>
                  <a:pt x="300" y="352"/>
                </a:cubicBezTo>
                <a:cubicBezTo>
                  <a:pt x="301" y="353"/>
                  <a:pt x="302" y="353"/>
                  <a:pt x="303" y="353"/>
                </a:cubicBezTo>
                <a:cubicBezTo>
                  <a:pt x="303" y="353"/>
                  <a:pt x="303" y="353"/>
                  <a:pt x="303" y="353"/>
                </a:cubicBezTo>
                <a:cubicBezTo>
                  <a:pt x="304" y="353"/>
                  <a:pt x="304" y="354"/>
                  <a:pt x="304" y="354"/>
                </a:cubicBezTo>
                <a:cubicBezTo>
                  <a:pt x="304" y="354"/>
                  <a:pt x="304" y="354"/>
                  <a:pt x="305" y="354"/>
                </a:cubicBezTo>
                <a:cubicBezTo>
                  <a:pt x="306" y="353"/>
                  <a:pt x="307" y="354"/>
                  <a:pt x="307" y="354"/>
                </a:cubicBezTo>
                <a:cubicBezTo>
                  <a:pt x="309" y="354"/>
                  <a:pt x="310" y="354"/>
                  <a:pt x="310" y="354"/>
                </a:cubicBezTo>
                <a:cubicBezTo>
                  <a:pt x="310" y="355"/>
                  <a:pt x="311" y="354"/>
                  <a:pt x="312" y="354"/>
                </a:cubicBezTo>
                <a:cubicBezTo>
                  <a:pt x="313" y="355"/>
                  <a:pt x="313" y="355"/>
                  <a:pt x="314" y="355"/>
                </a:cubicBezTo>
                <a:cubicBezTo>
                  <a:pt x="315" y="356"/>
                  <a:pt x="315" y="355"/>
                  <a:pt x="316" y="356"/>
                </a:cubicBezTo>
                <a:cubicBezTo>
                  <a:pt x="318" y="356"/>
                  <a:pt x="317" y="357"/>
                  <a:pt x="319" y="356"/>
                </a:cubicBezTo>
                <a:cubicBezTo>
                  <a:pt x="323" y="357"/>
                  <a:pt x="323" y="355"/>
                  <a:pt x="325" y="357"/>
                </a:cubicBezTo>
                <a:cubicBezTo>
                  <a:pt x="326" y="357"/>
                  <a:pt x="330" y="359"/>
                  <a:pt x="330" y="359"/>
                </a:cubicBezTo>
                <a:cubicBezTo>
                  <a:pt x="330" y="360"/>
                  <a:pt x="330" y="360"/>
                  <a:pt x="330" y="360"/>
                </a:cubicBezTo>
                <a:cubicBezTo>
                  <a:pt x="329" y="359"/>
                  <a:pt x="327" y="359"/>
                  <a:pt x="325" y="359"/>
                </a:cubicBezTo>
                <a:cubicBezTo>
                  <a:pt x="325" y="359"/>
                  <a:pt x="323" y="358"/>
                  <a:pt x="323" y="358"/>
                </a:cubicBezTo>
                <a:cubicBezTo>
                  <a:pt x="322" y="358"/>
                  <a:pt x="322" y="357"/>
                  <a:pt x="321" y="357"/>
                </a:cubicBezTo>
                <a:cubicBezTo>
                  <a:pt x="320" y="357"/>
                  <a:pt x="318" y="358"/>
                  <a:pt x="316" y="357"/>
                </a:cubicBezTo>
                <a:cubicBezTo>
                  <a:pt x="316" y="357"/>
                  <a:pt x="315" y="358"/>
                  <a:pt x="314" y="357"/>
                </a:cubicBezTo>
                <a:cubicBezTo>
                  <a:pt x="313" y="357"/>
                  <a:pt x="312" y="357"/>
                  <a:pt x="310" y="357"/>
                </a:cubicBezTo>
                <a:cubicBezTo>
                  <a:pt x="309" y="357"/>
                  <a:pt x="309" y="356"/>
                  <a:pt x="308" y="356"/>
                </a:cubicBezTo>
                <a:cubicBezTo>
                  <a:pt x="306" y="357"/>
                  <a:pt x="304" y="357"/>
                  <a:pt x="302" y="357"/>
                </a:cubicBezTo>
                <a:cubicBezTo>
                  <a:pt x="302" y="357"/>
                  <a:pt x="301" y="357"/>
                  <a:pt x="301" y="357"/>
                </a:cubicBezTo>
                <a:cubicBezTo>
                  <a:pt x="301" y="357"/>
                  <a:pt x="301" y="358"/>
                  <a:pt x="300" y="358"/>
                </a:cubicBezTo>
                <a:cubicBezTo>
                  <a:pt x="298" y="358"/>
                  <a:pt x="298" y="358"/>
                  <a:pt x="298" y="358"/>
                </a:cubicBezTo>
                <a:cubicBezTo>
                  <a:pt x="297" y="359"/>
                  <a:pt x="299" y="358"/>
                  <a:pt x="299" y="359"/>
                </a:cubicBezTo>
                <a:cubicBezTo>
                  <a:pt x="299" y="359"/>
                  <a:pt x="301" y="360"/>
                  <a:pt x="300" y="360"/>
                </a:cubicBezTo>
                <a:cubicBezTo>
                  <a:pt x="299" y="360"/>
                  <a:pt x="299" y="361"/>
                  <a:pt x="298" y="361"/>
                </a:cubicBezTo>
                <a:cubicBezTo>
                  <a:pt x="298" y="360"/>
                  <a:pt x="298" y="360"/>
                  <a:pt x="297" y="360"/>
                </a:cubicBezTo>
                <a:cubicBezTo>
                  <a:pt x="297" y="360"/>
                  <a:pt x="297" y="361"/>
                  <a:pt x="297" y="361"/>
                </a:cubicBezTo>
                <a:cubicBezTo>
                  <a:pt x="295" y="360"/>
                  <a:pt x="295" y="359"/>
                  <a:pt x="294" y="359"/>
                </a:cubicBezTo>
                <a:cubicBezTo>
                  <a:pt x="294" y="360"/>
                  <a:pt x="295" y="359"/>
                  <a:pt x="295" y="361"/>
                </a:cubicBezTo>
                <a:cubicBezTo>
                  <a:pt x="294" y="361"/>
                  <a:pt x="293" y="361"/>
                  <a:pt x="292" y="361"/>
                </a:cubicBezTo>
                <a:cubicBezTo>
                  <a:pt x="292" y="360"/>
                  <a:pt x="292" y="359"/>
                  <a:pt x="291" y="358"/>
                </a:cubicBezTo>
                <a:cubicBezTo>
                  <a:pt x="288" y="358"/>
                  <a:pt x="288" y="358"/>
                  <a:pt x="288" y="358"/>
                </a:cubicBezTo>
                <a:cubicBezTo>
                  <a:pt x="287" y="359"/>
                  <a:pt x="287" y="359"/>
                  <a:pt x="287" y="360"/>
                </a:cubicBezTo>
                <a:cubicBezTo>
                  <a:pt x="287" y="360"/>
                  <a:pt x="287" y="361"/>
                  <a:pt x="287" y="362"/>
                </a:cubicBezTo>
                <a:cubicBezTo>
                  <a:pt x="287" y="362"/>
                  <a:pt x="286" y="362"/>
                  <a:pt x="286" y="362"/>
                </a:cubicBezTo>
                <a:cubicBezTo>
                  <a:pt x="285" y="360"/>
                  <a:pt x="287" y="360"/>
                  <a:pt x="286" y="359"/>
                </a:cubicBezTo>
                <a:cubicBezTo>
                  <a:pt x="284" y="359"/>
                  <a:pt x="285" y="360"/>
                  <a:pt x="283" y="360"/>
                </a:cubicBezTo>
                <a:cubicBezTo>
                  <a:pt x="283" y="360"/>
                  <a:pt x="282" y="360"/>
                  <a:pt x="281" y="360"/>
                </a:cubicBezTo>
                <a:cubicBezTo>
                  <a:pt x="281" y="360"/>
                  <a:pt x="281" y="361"/>
                  <a:pt x="280" y="361"/>
                </a:cubicBezTo>
                <a:cubicBezTo>
                  <a:pt x="280" y="361"/>
                  <a:pt x="279" y="360"/>
                  <a:pt x="279" y="361"/>
                </a:cubicBezTo>
                <a:cubicBezTo>
                  <a:pt x="279" y="360"/>
                  <a:pt x="279" y="361"/>
                  <a:pt x="279" y="361"/>
                </a:cubicBezTo>
                <a:cubicBezTo>
                  <a:pt x="277" y="361"/>
                  <a:pt x="276" y="360"/>
                  <a:pt x="275" y="360"/>
                </a:cubicBezTo>
                <a:cubicBezTo>
                  <a:pt x="274" y="361"/>
                  <a:pt x="274" y="362"/>
                  <a:pt x="272" y="363"/>
                </a:cubicBezTo>
                <a:cubicBezTo>
                  <a:pt x="270" y="363"/>
                  <a:pt x="269" y="364"/>
                  <a:pt x="267" y="363"/>
                </a:cubicBezTo>
                <a:cubicBezTo>
                  <a:pt x="267" y="364"/>
                  <a:pt x="267" y="365"/>
                  <a:pt x="266" y="365"/>
                </a:cubicBezTo>
                <a:cubicBezTo>
                  <a:pt x="266" y="364"/>
                  <a:pt x="264" y="364"/>
                  <a:pt x="264" y="364"/>
                </a:cubicBezTo>
                <a:cubicBezTo>
                  <a:pt x="263" y="363"/>
                  <a:pt x="264" y="365"/>
                  <a:pt x="263" y="364"/>
                </a:cubicBezTo>
                <a:cubicBezTo>
                  <a:pt x="263" y="364"/>
                  <a:pt x="262" y="364"/>
                  <a:pt x="262" y="363"/>
                </a:cubicBezTo>
                <a:cubicBezTo>
                  <a:pt x="262" y="363"/>
                  <a:pt x="263" y="363"/>
                  <a:pt x="263" y="363"/>
                </a:cubicBezTo>
                <a:cubicBezTo>
                  <a:pt x="263" y="363"/>
                  <a:pt x="263" y="362"/>
                  <a:pt x="263" y="362"/>
                </a:cubicBezTo>
                <a:cubicBezTo>
                  <a:pt x="264" y="361"/>
                  <a:pt x="265" y="360"/>
                  <a:pt x="266" y="360"/>
                </a:cubicBezTo>
                <a:cubicBezTo>
                  <a:pt x="266" y="359"/>
                  <a:pt x="267" y="359"/>
                  <a:pt x="267" y="358"/>
                </a:cubicBezTo>
                <a:cubicBezTo>
                  <a:pt x="265" y="357"/>
                  <a:pt x="264" y="360"/>
                  <a:pt x="262" y="359"/>
                </a:cubicBezTo>
                <a:cubicBezTo>
                  <a:pt x="262" y="359"/>
                  <a:pt x="262" y="359"/>
                  <a:pt x="262" y="359"/>
                </a:cubicBezTo>
                <a:cubicBezTo>
                  <a:pt x="262" y="359"/>
                  <a:pt x="261" y="359"/>
                  <a:pt x="261" y="360"/>
                </a:cubicBezTo>
                <a:cubicBezTo>
                  <a:pt x="261" y="360"/>
                  <a:pt x="261" y="361"/>
                  <a:pt x="260" y="361"/>
                </a:cubicBezTo>
                <a:cubicBezTo>
                  <a:pt x="259" y="361"/>
                  <a:pt x="259" y="361"/>
                  <a:pt x="259" y="361"/>
                </a:cubicBezTo>
                <a:cubicBezTo>
                  <a:pt x="258" y="363"/>
                  <a:pt x="260" y="362"/>
                  <a:pt x="261" y="363"/>
                </a:cubicBezTo>
                <a:cubicBezTo>
                  <a:pt x="261" y="363"/>
                  <a:pt x="261" y="365"/>
                  <a:pt x="261" y="365"/>
                </a:cubicBezTo>
                <a:cubicBezTo>
                  <a:pt x="261" y="365"/>
                  <a:pt x="261" y="366"/>
                  <a:pt x="261" y="366"/>
                </a:cubicBezTo>
                <a:cubicBezTo>
                  <a:pt x="260" y="366"/>
                  <a:pt x="260" y="366"/>
                  <a:pt x="260" y="366"/>
                </a:cubicBezTo>
                <a:cubicBezTo>
                  <a:pt x="259" y="367"/>
                  <a:pt x="260" y="367"/>
                  <a:pt x="259" y="367"/>
                </a:cubicBezTo>
                <a:cubicBezTo>
                  <a:pt x="258" y="367"/>
                  <a:pt x="258" y="367"/>
                  <a:pt x="258" y="367"/>
                </a:cubicBezTo>
                <a:cubicBezTo>
                  <a:pt x="257" y="366"/>
                  <a:pt x="256" y="365"/>
                  <a:pt x="256" y="364"/>
                </a:cubicBezTo>
                <a:cubicBezTo>
                  <a:pt x="257" y="364"/>
                  <a:pt x="257" y="363"/>
                  <a:pt x="258" y="363"/>
                </a:cubicBezTo>
                <a:cubicBezTo>
                  <a:pt x="258" y="363"/>
                  <a:pt x="258" y="363"/>
                  <a:pt x="259" y="362"/>
                </a:cubicBezTo>
                <a:cubicBezTo>
                  <a:pt x="259" y="361"/>
                  <a:pt x="258" y="361"/>
                  <a:pt x="258" y="360"/>
                </a:cubicBezTo>
                <a:cubicBezTo>
                  <a:pt x="257" y="360"/>
                  <a:pt x="257" y="361"/>
                  <a:pt x="256" y="361"/>
                </a:cubicBezTo>
                <a:cubicBezTo>
                  <a:pt x="254" y="361"/>
                  <a:pt x="253" y="362"/>
                  <a:pt x="251" y="361"/>
                </a:cubicBezTo>
                <a:cubicBezTo>
                  <a:pt x="250" y="362"/>
                  <a:pt x="250" y="363"/>
                  <a:pt x="250" y="364"/>
                </a:cubicBezTo>
                <a:cubicBezTo>
                  <a:pt x="250" y="364"/>
                  <a:pt x="249" y="365"/>
                  <a:pt x="248" y="365"/>
                </a:cubicBezTo>
                <a:cubicBezTo>
                  <a:pt x="247" y="364"/>
                  <a:pt x="247" y="362"/>
                  <a:pt x="245" y="362"/>
                </a:cubicBezTo>
                <a:cubicBezTo>
                  <a:pt x="245" y="364"/>
                  <a:pt x="246" y="364"/>
                  <a:pt x="246" y="365"/>
                </a:cubicBezTo>
                <a:cubicBezTo>
                  <a:pt x="246" y="366"/>
                  <a:pt x="246" y="366"/>
                  <a:pt x="246" y="366"/>
                </a:cubicBezTo>
                <a:cubicBezTo>
                  <a:pt x="245" y="366"/>
                  <a:pt x="245" y="366"/>
                  <a:pt x="245" y="366"/>
                </a:cubicBezTo>
                <a:cubicBezTo>
                  <a:pt x="245" y="366"/>
                  <a:pt x="244" y="366"/>
                  <a:pt x="243" y="366"/>
                </a:cubicBezTo>
                <a:cubicBezTo>
                  <a:pt x="243" y="367"/>
                  <a:pt x="243" y="367"/>
                  <a:pt x="243" y="367"/>
                </a:cubicBezTo>
                <a:cubicBezTo>
                  <a:pt x="242" y="367"/>
                  <a:pt x="242" y="369"/>
                  <a:pt x="242" y="369"/>
                </a:cubicBezTo>
                <a:cubicBezTo>
                  <a:pt x="242" y="368"/>
                  <a:pt x="241" y="368"/>
                  <a:pt x="241" y="367"/>
                </a:cubicBezTo>
                <a:cubicBezTo>
                  <a:pt x="242" y="365"/>
                  <a:pt x="241" y="364"/>
                  <a:pt x="240" y="364"/>
                </a:cubicBezTo>
                <a:cubicBezTo>
                  <a:pt x="240" y="365"/>
                  <a:pt x="240" y="367"/>
                  <a:pt x="240" y="369"/>
                </a:cubicBezTo>
                <a:cubicBezTo>
                  <a:pt x="241" y="369"/>
                  <a:pt x="242" y="370"/>
                  <a:pt x="241" y="371"/>
                </a:cubicBezTo>
                <a:cubicBezTo>
                  <a:pt x="240" y="371"/>
                  <a:pt x="240" y="370"/>
                  <a:pt x="239" y="370"/>
                </a:cubicBezTo>
                <a:cubicBezTo>
                  <a:pt x="238" y="370"/>
                  <a:pt x="238" y="372"/>
                  <a:pt x="237" y="372"/>
                </a:cubicBezTo>
                <a:cubicBezTo>
                  <a:pt x="237" y="371"/>
                  <a:pt x="237" y="370"/>
                  <a:pt x="236" y="370"/>
                </a:cubicBezTo>
                <a:cubicBezTo>
                  <a:pt x="235" y="371"/>
                  <a:pt x="236" y="371"/>
                  <a:pt x="236" y="372"/>
                </a:cubicBezTo>
                <a:cubicBezTo>
                  <a:pt x="235" y="372"/>
                  <a:pt x="234" y="373"/>
                  <a:pt x="233" y="373"/>
                </a:cubicBezTo>
                <a:cubicBezTo>
                  <a:pt x="233" y="374"/>
                  <a:pt x="233" y="375"/>
                  <a:pt x="233" y="375"/>
                </a:cubicBezTo>
                <a:cubicBezTo>
                  <a:pt x="233" y="375"/>
                  <a:pt x="232" y="374"/>
                  <a:pt x="232" y="374"/>
                </a:cubicBezTo>
                <a:cubicBezTo>
                  <a:pt x="231" y="375"/>
                  <a:pt x="232" y="376"/>
                  <a:pt x="231" y="376"/>
                </a:cubicBezTo>
                <a:cubicBezTo>
                  <a:pt x="230" y="375"/>
                  <a:pt x="230" y="374"/>
                  <a:pt x="228" y="375"/>
                </a:cubicBezTo>
                <a:cubicBezTo>
                  <a:pt x="228" y="376"/>
                  <a:pt x="229" y="378"/>
                  <a:pt x="228" y="379"/>
                </a:cubicBezTo>
                <a:cubicBezTo>
                  <a:pt x="227" y="378"/>
                  <a:pt x="227" y="378"/>
                  <a:pt x="225" y="378"/>
                </a:cubicBezTo>
                <a:cubicBezTo>
                  <a:pt x="225" y="378"/>
                  <a:pt x="225" y="379"/>
                  <a:pt x="224" y="379"/>
                </a:cubicBezTo>
                <a:cubicBezTo>
                  <a:pt x="224" y="379"/>
                  <a:pt x="224" y="380"/>
                  <a:pt x="224" y="380"/>
                </a:cubicBezTo>
                <a:cubicBezTo>
                  <a:pt x="223" y="380"/>
                  <a:pt x="222" y="380"/>
                  <a:pt x="221" y="381"/>
                </a:cubicBezTo>
                <a:cubicBezTo>
                  <a:pt x="221" y="382"/>
                  <a:pt x="222" y="382"/>
                  <a:pt x="222" y="384"/>
                </a:cubicBezTo>
                <a:cubicBezTo>
                  <a:pt x="221" y="384"/>
                  <a:pt x="221" y="383"/>
                  <a:pt x="220" y="383"/>
                </a:cubicBezTo>
                <a:cubicBezTo>
                  <a:pt x="219" y="384"/>
                  <a:pt x="218" y="384"/>
                  <a:pt x="218" y="385"/>
                </a:cubicBezTo>
                <a:cubicBezTo>
                  <a:pt x="217" y="384"/>
                  <a:pt x="217" y="384"/>
                  <a:pt x="217" y="384"/>
                </a:cubicBezTo>
                <a:cubicBezTo>
                  <a:pt x="217" y="384"/>
                  <a:pt x="217" y="384"/>
                  <a:pt x="217" y="384"/>
                </a:cubicBezTo>
                <a:cubicBezTo>
                  <a:pt x="218" y="383"/>
                  <a:pt x="219" y="382"/>
                  <a:pt x="220" y="383"/>
                </a:cubicBezTo>
                <a:cubicBezTo>
                  <a:pt x="220" y="381"/>
                  <a:pt x="222" y="381"/>
                  <a:pt x="222" y="380"/>
                </a:cubicBezTo>
                <a:cubicBezTo>
                  <a:pt x="223" y="379"/>
                  <a:pt x="221" y="379"/>
                  <a:pt x="221" y="377"/>
                </a:cubicBezTo>
                <a:cubicBezTo>
                  <a:pt x="224" y="378"/>
                  <a:pt x="224" y="378"/>
                  <a:pt x="224" y="378"/>
                </a:cubicBezTo>
                <a:cubicBezTo>
                  <a:pt x="224" y="377"/>
                  <a:pt x="224" y="376"/>
                  <a:pt x="225" y="376"/>
                </a:cubicBezTo>
                <a:cubicBezTo>
                  <a:pt x="226" y="376"/>
                  <a:pt x="226" y="376"/>
                  <a:pt x="226" y="376"/>
                </a:cubicBezTo>
                <a:cubicBezTo>
                  <a:pt x="227" y="374"/>
                  <a:pt x="229" y="374"/>
                  <a:pt x="229" y="373"/>
                </a:cubicBezTo>
                <a:cubicBezTo>
                  <a:pt x="231" y="373"/>
                  <a:pt x="231" y="372"/>
                  <a:pt x="231" y="372"/>
                </a:cubicBezTo>
                <a:cubicBezTo>
                  <a:pt x="231" y="372"/>
                  <a:pt x="233" y="372"/>
                  <a:pt x="233" y="372"/>
                </a:cubicBezTo>
                <a:cubicBezTo>
                  <a:pt x="233" y="372"/>
                  <a:pt x="233" y="371"/>
                  <a:pt x="234" y="370"/>
                </a:cubicBezTo>
                <a:cubicBezTo>
                  <a:pt x="231" y="369"/>
                  <a:pt x="229" y="370"/>
                  <a:pt x="228" y="372"/>
                </a:cubicBezTo>
                <a:cubicBezTo>
                  <a:pt x="227" y="372"/>
                  <a:pt x="227" y="373"/>
                  <a:pt x="226" y="372"/>
                </a:cubicBezTo>
                <a:cubicBezTo>
                  <a:pt x="226" y="372"/>
                  <a:pt x="226" y="372"/>
                  <a:pt x="225" y="372"/>
                </a:cubicBezTo>
                <a:cubicBezTo>
                  <a:pt x="224" y="373"/>
                  <a:pt x="225" y="375"/>
                  <a:pt x="224" y="375"/>
                </a:cubicBezTo>
                <a:cubicBezTo>
                  <a:pt x="222" y="375"/>
                  <a:pt x="222" y="376"/>
                  <a:pt x="220" y="375"/>
                </a:cubicBezTo>
                <a:cubicBezTo>
                  <a:pt x="220" y="376"/>
                  <a:pt x="221" y="377"/>
                  <a:pt x="220" y="377"/>
                </a:cubicBezTo>
                <a:cubicBezTo>
                  <a:pt x="217" y="377"/>
                  <a:pt x="217" y="379"/>
                  <a:pt x="214" y="379"/>
                </a:cubicBezTo>
                <a:cubicBezTo>
                  <a:pt x="214" y="380"/>
                  <a:pt x="214" y="381"/>
                  <a:pt x="213" y="381"/>
                </a:cubicBezTo>
                <a:cubicBezTo>
                  <a:pt x="212" y="381"/>
                  <a:pt x="212" y="382"/>
                  <a:pt x="211" y="382"/>
                </a:cubicBezTo>
                <a:cubicBezTo>
                  <a:pt x="211" y="383"/>
                  <a:pt x="210" y="383"/>
                  <a:pt x="210" y="384"/>
                </a:cubicBezTo>
                <a:cubicBezTo>
                  <a:pt x="209" y="385"/>
                  <a:pt x="208" y="387"/>
                  <a:pt x="207" y="388"/>
                </a:cubicBezTo>
                <a:cubicBezTo>
                  <a:pt x="205" y="388"/>
                  <a:pt x="205" y="390"/>
                  <a:pt x="203" y="390"/>
                </a:cubicBezTo>
                <a:cubicBezTo>
                  <a:pt x="203" y="391"/>
                  <a:pt x="203" y="392"/>
                  <a:pt x="202" y="392"/>
                </a:cubicBezTo>
                <a:cubicBezTo>
                  <a:pt x="201" y="393"/>
                  <a:pt x="201" y="394"/>
                  <a:pt x="200" y="395"/>
                </a:cubicBezTo>
                <a:cubicBezTo>
                  <a:pt x="199" y="395"/>
                  <a:pt x="199" y="395"/>
                  <a:pt x="198" y="395"/>
                </a:cubicBezTo>
                <a:cubicBezTo>
                  <a:pt x="198" y="397"/>
                  <a:pt x="197" y="397"/>
                  <a:pt x="196" y="398"/>
                </a:cubicBezTo>
                <a:cubicBezTo>
                  <a:pt x="196" y="398"/>
                  <a:pt x="195" y="399"/>
                  <a:pt x="195" y="399"/>
                </a:cubicBezTo>
                <a:cubicBezTo>
                  <a:pt x="195" y="399"/>
                  <a:pt x="194" y="400"/>
                  <a:pt x="194" y="401"/>
                </a:cubicBezTo>
                <a:cubicBezTo>
                  <a:pt x="193" y="400"/>
                  <a:pt x="193" y="402"/>
                  <a:pt x="192" y="402"/>
                </a:cubicBezTo>
                <a:cubicBezTo>
                  <a:pt x="192" y="402"/>
                  <a:pt x="192" y="402"/>
                  <a:pt x="192" y="402"/>
                </a:cubicBezTo>
                <a:cubicBezTo>
                  <a:pt x="191" y="401"/>
                  <a:pt x="190" y="403"/>
                  <a:pt x="191" y="404"/>
                </a:cubicBezTo>
                <a:cubicBezTo>
                  <a:pt x="191" y="403"/>
                  <a:pt x="191" y="404"/>
                  <a:pt x="191" y="404"/>
                </a:cubicBezTo>
                <a:cubicBezTo>
                  <a:pt x="191" y="404"/>
                  <a:pt x="192" y="404"/>
                  <a:pt x="192" y="404"/>
                </a:cubicBezTo>
                <a:cubicBezTo>
                  <a:pt x="193" y="403"/>
                  <a:pt x="193" y="403"/>
                  <a:pt x="193" y="402"/>
                </a:cubicBezTo>
                <a:cubicBezTo>
                  <a:pt x="194" y="402"/>
                  <a:pt x="194" y="402"/>
                  <a:pt x="195" y="402"/>
                </a:cubicBezTo>
                <a:cubicBezTo>
                  <a:pt x="195" y="402"/>
                  <a:pt x="195" y="402"/>
                  <a:pt x="195" y="401"/>
                </a:cubicBezTo>
                <a:cubicBezTo>
                  <a:pt x="195" y="401"/>
                  <a:pt x="195" y="401"/>
                  <a:pt x="196" y="401"/>
                </a:cubicBezTo>
                <a:cubicBezTo>
                  <a:pt x="196" y="400"/>
                  <a:pt x="197" y="399"/>
                  <a:pt x="197" y="399"/>
                </a:cubicBezTo>
                <a:cubicBezTo>
                  <a:pt x="197" y="399"/>
                  <a:pt x="198" y="399"/>
                  <a:pt x="198" y="398"/>
                </a:cubicBezTo>
                <a:cubicBezTo>
                  <a:pt x="199" y="398"/>
                  <a:pt x="199" y="397"/>
                  <a:pt x="199" y="397"/>
                </a:cubicBezTo>
                <a:cubicBezTo>
                  <a:pt x="201" y="396"/>
                  <a:pt x="201" y="395"/>
                  <a:pt x="202" y="394"/>
                </a:cubicBezTo>
                <a:cubicBezTo>
                  <a:pt x="204" y="394"/>
                  <a:pt x="203" y="392"/>
                  <a:pt x="204" y="392"/>
                </a:cubicBezTo>
                <a:cubicBezTo>
                  <a:pt x="205" y="392"/>
                  <a:pt x="205" y="391"/>
                  <a:pt x="205" y="391"/>
                </a:cubicBezTo>
                <a:cubicBezTo>
                  <a:pt x="206" y="391"/>
                  <a:pt x="207" y="389"/>
                  <a:pt x="208" y="389"/>
                </a:cubicBezTo>
                <a:cubicBezTo>
                  <a:pt x="209" y="389"/>
                  <a:pt x="209" y="391"/>
                  <a:pt x="210" y="390"/>
                </a:cubicBezTo>
                <a:cubicBezTo>
                  <a:pt x="210" y="389"/>
                  <a:pt x="212" y="389"/>
                  <a:pt x="211" y="388"/>
                </a:cubicBezTo>
                <a:cubicBezTo>
                  <a:pt x="211" y="387"/>
                  <a:pt x="210" y="389"/>
                  <a:pt x="210" y="387"/>
                </a:cubicBezTo>
                <a:cubicBezTo>
                  <a:pt x="210" y="386"/>
                  <a:pt x="210" y="386"/>
                  <a:pt x="212" y="386"/>
                </a:cubicBezTo>
                <a:cubicBezTo>
                  <a:pt x="212" y="385"/>
                  <a:pt x="213" y="385"/>
                  <a:pt x="213" y="385"/>
                </a:cubicBezTo>
                <a:cubicBezTo>
                  <a:pt x="213" y="385"/>
                  <a:pt x="213" y="384"/>
                  <a:pt x="213" y="384"/>
                </a:cubicBezTo>
                <a:cubicBezTo>
                  <a:pt x="214" y="385"/>
                  <a:pt x="214" y="386"/>
                  <a:pt x="215" y="386"/>
                </a:cubicBezTo>
                <a:cubicBezTo>
                  <a:pt x="215" y="385"/>
                  <a:pt x="215" y="385"/>
                  <a:pt x="215" y="385"/>
                </a:cubicBezTo>
                <a:cubicBezTo>
                  <a:pt x="215" y="386"/>
                  <a:pt x="215" y="388"/>
                  <a:pt x="214" y="389"/>
                </a:cubicBezTo>
                <a:cubicBezTo>
                  <a:pt x="212" y="389"/>
                  <a:pt x="212" y="389"/>
                  <a:pt x="212" y="389"/>
                </a:cubicBezTo>
                <a:cubicBezTo>
                  <a:pt x="210" y="391"/>
                  <a:pt x="207" y="392"/>
                  <a:pt x="205" y="394"/>
                </a:cubicBezTo>
                <a:cubicBezTo>
                  <a:pt x="204" y="395"/>
                  <a:pt x="202" y="394"/>
                  <a:pt x="202" y="395"/>
                </a:cubicBezTo>
                <a:cubicBezTo>
                  <a:pt x="202" y="395"/>
                  <a:pt x="202" y="396"/>
                  <a:pt x="201" y="396"/>
                </a:cubicBezTo>
                <a:cubicBezTo>
                  <a:pt x="201" y="397"/>
                  <a:pt x="202" y="399"/>
                  <a:pt x="202" y="399"/>
                </a:cubicBezTo>
                <a:cubicBezTo>
                  <a:pt x="203" y="400"/>
                  <a:pt x="203" y="400"/>
                  <a:pt x="203" y="401"/>
                </a:cubicBezTo>
                <a:cubicBezTo>
                  <a:pt x="202" y="402"/>
                  <a:pt x="202" y="401"/>
                  <a:pt x="200" y="401"/>
                </a:cubicBezTo>
                <a:cubicBezTo>
                  <a:pt x="200" y="401"/>
                  <a:pt x="199" y="402"/>
                  <a:pt x="199" y="402"/>
                </a:cubicBezTo>
                <a:cubicBezTo>
                  <a:pt x="198" y="402"/>
                  <a:pt x="197" y="401"/>
                  <a:pt x="196" y="401"/>
                </a:cubicBezTo>
                <a:cubicBezTo>
                  <a:pt x="195" y="402"/>
                  <a:pt x="196" y="403"/>
                  <a:pt x="196" y="405"/>
                </a:cubicBezTo>
                <a:cubicBezTo>
                  <a:pt x="195" y="405"/>
                  <a:pt x="195" y="404"/>
                  <a:pt x="194" y="405"/>
                </a:cubicBezTo>
                <a:cubicBezTo>
                  <a:pt x="194" y="405"/>
                  <a:pt x="195" y="406"/>
                  <a:pt x="194" y="407"/>
                </a:cubicBezTo>
                <a:cubicBezTo>
                  <a:pt x="194" y="408"/>
                  <a:pt x="193" y="408"/>
                  <a:pt x="193" y="408"/>
                </a:cubicBezTo>
                <a:cubicBezTo>
                  <a:pt x="192" y="409"/>
                  <a:pt x="193" y="410"/>
                  <a:pt x="192" y="410"/>
                </a:cubicBezTo>
                <a:cubicBezTo>
                  <a:pt x="191" y="409"/>
                  <a:pt x="190" y="409"/>
                  <a:pt x="188" y="409"/>
                </a:cubicBezTo>
                <a:cubicBezTo>
                  <a:pt x="188" y="411"/>
                  <a:pt x="187" y="411"/>
                  <a:pt x="187" y="412"/>
                </a:cubicBezTo>
                <a:cubicBezTo>
                  <a:pt x="186" y="413"/>
                  <a:pt x="185" y="413"/>
                  <a:pt x="184" y="414"/>
                </a:cubicBezTo>
                <a:cubicBezTo>
                  <a:pt x="184" y="414"/>
                  <a:pt x="184" y="415"/>
                  <a:pt x="183" y="415"/>
                </a:cubicBezTo>
                <a:cubicBezTo>
                  <a:pt x="183" y="417"/>
                  <a:pt x="183" y="416"/>
                  <a:pt x="183" y="417"/>
                </a:cubicBezTo>
                <a:cubicBezTo>
                  <a:pt x="181" y="418"/>
                  <a:pt x="181" y="420"/>
                  <a:pt x="179" y="420"/>
                </a:cubicBezTo>
                <a:cubicBezTo>
                  <a:pt x="179" y="422"/>
                  <a:pt x="178" y="423"/>
                  <a:pt x="177" y="424"/>
                </a:cubicBezTo>
                <a:cubicBezTo>
                  <a:pt x="177" y="424"/>
                  <a:pt x="177" y="424"/>
                  <a:pt x="177" y="425"/>
                </a:cubicBezTo>
                <a:cubicBezTo>
                  <a:pt x="177" y="425"/>
                  <a:pt x="177" y="425"/>
                  <a:pt x="177" y="425"/>
                </a:cubicBezTo>
                <a:cubicBezTo>
                  <a:pt x="177" y="426"/>
                  <a:pt x="177" y="427"/>
                  <a:pt x="176" y="427"/>
                </a:cubicBezTo>
                <a:cubicBezTo>
                  <a:pt x="175" y="427"/>
                  <a:pt x="175" y="425"/>
                  <a:pt x="175" y="425"/>
                </a:cubicBezTo>
                <a:cubicBezTo>
                  <a:pt x="175" y="425"/>
                  <a:pt x="175" y="425"/>
                  <a:pt x="174" y="425"/>
                </a:cubicBezTo>
                <a:cubicBezTo>
                  <a:pt x="174" y="427"/>
                  <a:pt x="176" y="428"/>
                  <a:pt x="175" y="430"/>
                </a:cubicBezTo>
                <a:cubicBezTo>
                  <a:pt x="174" y="429"/>
                  <a:pt x="174" y="430"/>
                  <a:pt x="173" y="430"/>
                </a:cubicBezTo>
                <a:cubicBezTo>
                  <a:pt x="173" y="431"/>
                  <a:pt x="174" y="432"/>
                  <a:pt x="173" y="432"/>
                </a:cubicBezTo>
                <a:cubicBezTo>
                  <a:pt x="172" y="432"/>
                  <a:pt x="173" y="430"/>
                  <a:pt x="171" y="430"/>
                </a:cubicBezTo>
                <a:cubicBezTo>
                  <a:pt x="171" y="430"/>
                  <a:pt x="171" y="430"/>
                  <a:pt x="171" y="430"/>
                </a:cubicBezTo>
                <a:cubicBezTo>
                  <a:pt x="171" y="432"/>
                  <a:pt x="172" y="432"/>
                  <a:pt x="172" y="433"/>
                </a:cubicBezTo>
                <a:cubicBezTo>
                  <a:pt x="171" y="434"/>
                  <a:pt x="170" y="435"/>
                  <a:pt x="170" y="437"/>
                </a:cubicBezTo>
                <a:cubicBezTo>
                  <a:pt x="170" y="437"/>
                  <a:pt x="170" y="437"/>
                  <a:pt x="169" y="437"/>
                </a:cubicBezTo>
                <a:cubicBezTo>
                  <a:pt x="169" y="438"/>
                  <a:pt x="170" y="439"/>
                  <a:pt x="169" y="439"/>
                </a:cubicBezTo>
                <a:cubicBezTo>
                  <a:pt x="168" y="439"/>
                  <a:pt x="167" y="438"/>
                  <a:pt x="166" y="439"/>
                </a:cubicBezTo>
                <a:cubicBezTo>
                  <a:pt x="166" y="441"/>
                  <a:pt x="167" y="442"/>
                  <a:pt x="167" y="443"/>
                </a:cubicBezTo>
                <a:cubicBezTo>
                  <a:pt x="166" y="443"/>
                  <a:pt x="166" y="444"/>
                  <a:pt x="164" y="444"/>
                </a:cubicBezTo>
                <a:cubicBezTo>
                  <a:pt x="164" y="446"/>
                  <a:pt x="163" y="446"/>
                  <a:pt x="163" y="446"/>
                </a:cubicBezTo>
                <a:cubicBezTo>
                  <a:pt x="162" y="447"/>
                  <a:pt x="163" y="448"/>
                  <a:pt x="162" y="448"/>
                </a:cubicBezTo>
                <a:cubicBezTo>
                  <a:pt x="162" y="449"/>
                  <a:pt x="160" y="449"/>
                  <a:pt x="160" y="449"/>
                </a:cubicBezTo>
                <a:cubicBezTo>
                  <a:pt x="161" y="448"/>
                  <a:pt x="161" y="447"/>
                  <a:pt x="161" y="446"/>
                </a:cubicBezTo>
                <a:cubicBezTo>
                  <a:pt x="161" y="445"/>
                  <a:pt x="160" y="445"/>
                  <a:pt x="160" y="443"/>
                </a:cubicBezTo>
                <a:cubicBezTo>
                  <a:pt x="161" y="444"/>
                  <a:pt x="161" y="444"/>
                  <a:pt x="162" y="443"/>
                </a:cubicBezTo>
                <a:cubicBezTo>
                  <a:pt x="162" y="442"/>
                  <a:pt x="163" y="442"/>
                  <a:pt x="163" y="441"/>
                </a:cubicBezTo>
                <a:cubicBezTo>
                  <a:pt x="163" y="441"/>
                  <a:pt x="164" y="441"/>
                  <a:pt x="164" y="440"/>
                </a:cubicBezTo>
                <a:cubicBezTo>
                  <a:pt x="164" y="438"/>
                  <a:pt x="165" y="438"/>
                  <a:pt x="165" y="437"/>
                </a:cubicBezTo>
                <a:cubicBezTo>
                  <a:pt x="166" y="437"/>
                  <a:pt x="166" y="436"/>
                  <a:pt x="166" y="436"/>
                </a:cubicBezTo>
                <a:cubicBezTo>
                  <a:pt x="166" y="436"/>
                  <a:pt x="167" y="436"/>
                  <a:pt x="167" y="436"/>
                </a:cubicBezTo>
                <a:cubicBezTo>
                  <a:pt x="167" y="436"/>
                  <a:pt x="167" y="435"/>
                  <a:pt x="167" y="435"/>
                </a:cubicBezTo>
                <a:cubicBezTo>
                  <a:pt x="168" y="434"/>
                  <a:pt x="169" y="434"/>
                  <a:pt x="169" y="433"/>
                </a:cubicBezTo>
                <a:cubicBezTo>
                  <a:pt x="169" y="432"/>
                  <a:pt x="169" y="432"/>
                  <a:pt x="168" y="431"/>
                </a:cubicBezTo>
                <a:cubicBezTo>
                  <a:pt x="166" y="432"/>
                  <a:pt x="165" y="433"/>
                  <a:pt x="165" y="436"/>
                </a:cubicBezTo>
                <a:cubicBezTo>
                  <a:pt x="164" y="436"/>
                  <a:pt x="163" y="437"/>
                  <a:pt x="162" y="437"/>
                </a:cubicBezTo>
                <a:cubicBezTo>
                  <a:pt x="162" y="437"/>
                  <a:pt x="162" y="438"/>
                  <a:pt x="162" y="438"/>
                </a:cubicBezTo>
                <a:cubicBezTo>
                  <a:pt x="162" y="439"/>
                  <a:pt x="163" y="439"/>
                  <a:pt x="162" y="440"/>
                </a:cubicBezTo>
                <a:cubicBezTo>
                  <a:pt x="161" y="440"/>
                  <a:pt x="160" y="441"/>
                  <a:pt x="159" y="442"/>
                </a:cubicBezTo>
                <a:cubicBezTo>
                  <a:pt x="159" y="442"/>
                  <a:pt x="159" y="443"/>
                  <a:pt x="159" y="443"/>
                </a:cubicBezTo>
                <a:cubicBezTo>
                  <a:pt x="158" y="442"/>
                  <a:pt x="159" y="444"/>
                  <a:pt x="158" y="444"/>
                </a:cubicBezTo>
                <a:cubicBezTo>
                  <a:pt x="158" y="446"/>
                  <a:pt x="158" y="446"/>
                  <a:pt x="158" y="446"/>
                </a:cubicBezTo>
                <a:cubicBezTo>
                  <a:pt x="158" y="446"/>
                  <a:pt x="157" y="446"/>
                  <a:pt x="157" y="447"/>
                </a:cubicBezTo>
                <a:cubicBezTo>
                  <a:pt x="157" y="447"/>
                  <a:pt x="156" y="447"/>
                  <a:pt x="156" y="447"/>
                </a:cubicBezTo>
                <a:cubicBezTo>
                  <a:pt x="156" y="448"/>
                  <a:pt x="155" y="448"/>
                  <a:pt x="155" y="449"/>
                </a:cubicBezTo>
                <a:cubicBezTo>
                  <a:pt x="155" y="449"/>
                  <a:pt x="155" y="450"/>
                  <a:pt x="155" y="450"/>
                </a:cubicBezTo>
                <a:cubicBezTo>
                  <a:pt x="155" y="450"/>
                  <a:pt x="155" y="450"/>
                  <a:pt x="155" y="450"/>
                </a:cubicBezTo>
                <a:cubicBezTo>
                  <a:pt x="155" y="450"/>
                  <a:pt x="155" y="450"/>
                  <a:pt x="155" y="450"/>
                </a:cubicBezTo>
                <a:cubicBezTo>
                  <a:pt x="154" y="450"/>
                  <a:pt x="154" y="450"/>
                  <a:pt x="154" y="451"/>
                </a:cubicBezTo>
                <a:cubicBezTo>
                  <a:pt x="154" y="451"/>
                  <a:pt x="154" y="451"/>
                  <a:pt x="154" y="451"/>
                </a:cubicBezTo>
                <a:cubicBezTo>
                  <a:pt x="154" y="451"/>
                  <a:pt x="154" y="451"/>
                  <a:pt x="154" y="451"/>
                </a:cubicBezTo>
                <a:cubicBezTo>
                  <a:pt x="154" y="452"/>
                  <a:pt x="154" y="452"/>
                  <a:pt x="154" y="452"/>
                </a:cubicBezTo>
                <a:cubicBezTo>
                  <a:pt x="154" y="452"/>
                  <a:pt x="154" y="452"/>
                  <a:pt x="154" y="452"/>
                </a:cubicBezTo>
                <a:cubicBezTo>
                  <a:pt x="154" y="453"/>
                  <a:pt x="153" y="453"/>
                  <a:pt x="153" y="453"/>
                </a:cubicBezTo>
                <a:cubicBezTo>
                  <a:pt x="153" y="454"/>
                  <a:pt x="153" y="454"/>
                  <a:pt x="153" y="454"/>
                </a:cubicBezTo>
                <a:cubicBezTo>
                  <a:pt x="153" y="454"/>
                  <a:pt x="153" y="454"/>
                  <a:pt x="153" y="454"/>
                </a:cubicBezTo>
                <a:cubicBezTo>
                  <a:pt x="153" y="455"/>
                  <a:pt x="154" y="455"/>
                  <a:pt x="154" y="455"/>
                </a:cubicBezTo>
                <a:cubicBezTo>
                  <a:pt x="153" y="456"/>
                  <a:pt x="152" y="457"/>
                  <a:pt x="152" y="459"/>
                </a:cubicBezTo>
                <a:cubicBezTo>
                  <a:pt x="151" y="460"/>
                  <a:pt x="151" y="459"/>
                  <a:pt x="150" y="460"/>
                </a:cubicBezTo>
                <a:cubicBezTo>
                  <a:pt x="150" y="461"/>
                  <a:pt x="149" y="460"/>
                  <a:pt x="149" y="462"/>
                </a:cubicBezTo>
                <a:cubicBezTo>
                  <a:pt x="150" y="462"/>
                  <a:pt x="148" y="462"/>
                  <a:pt x="148" y="463"/>
                </a:cubicBezTo>
                <a:cubicBezTo>
                  <a:pt x="147" y="464"/>
                  <a:pt x="150" y="463"/>
                  <a:pt x="150" y="464"/>
                </a:cubicBezTo>
                <a:cubicBezTo>
                  <a:pt x="150" y="464"/>
                  <a:pt x="150" y="464"/>
                  <a:pt x="150" y="464"/>
                </a:cubicBezTo>
                <a:cubicBezTo>
                  <a:pt x="150" y="464"/>
                  <a:pt x="151" y="464"/>
                  <a:pt x="151" y="464"/>
                </a:cubicBezTo>
                <a:cubicBezTo>
                  <a:pt x="151" y="466"/>
                  <a:pt x="150" y="466"/>
                  <a:pt x="148" y="466"/>
                </a:cubicBezTo>
                <a:cubicBezTo>
                  <a:pt x="148" y="467"/>
                  <a:pt x="148" y="467"/>
                  <a:pt x="147" y="468"/>
                </a:cubicBezTo>
                <a:cubicBezTo>
                  <a:pt x="147" y="468"/>
                  <a:pt x="147" y="468"/>
                  <a:pt x="147" y="468"/>
                </a:cubicBezTo>
                <a:cubicBezTo>
                  <a:pt x="146" y="469"/>
                  <a:pt x="146" y="471"/>
                  <a:pt x="146" y="473"/>
                </a:cubicBezTo>
                <a:cubicBezTo>
                  <a:pt x="145" y="473"/>
                  <a:pt x="145" y="474"/>
                  <a:pt x="144" y="475"/>
                </a:cubicBezTo>
                <a:cubicBezTo>
                  <a:pt x="144" y="475"/>
                  <a:pt x="142" y="482"/>
                  <a:pt x="142" y="487"/>
                </a:cubicBezTo>
                <a:cubicBezTo>
                  <a:pt x="141" y="489"/>
                  <a:pt x="139" y="490"/>
                  <a:pt x="139" y="492"/>
                </a:cubicBezTo>
                <a:cubicBezTo>
                  <a:pt x="138" y="493"/>
                  <a:pt x="138" y="495"/>
                  <a:pt x="138" y="497"/>
                </a:cubicBezTo>
                <a:cubicBezTo>
                  <a:pt x="138" y="498"/>
                  <a:pt x="137" y="498"/>
                  <a:pt x="137" y="499"/>
                </a:cubicBezTo>
                <a:cubicBezTo>
                  <a:pt x="137" y="500"/>
                  <a:pt x="137" y="500"/>
                  <a:pt x="136" y="501"/>
                </a:cubicBezTo>
                <a:cubicBezTo>
                  <a:pt x="136" y="503"/>
                  <a:pt x="137" y="503"/>
                  <a:pt x="136" y="503"/>
                </a:cubicBezTo>
                <a:cubicBezTo>
                  <a:pt x="136" y="503"/>
                  <a:pt x="136" y="505"/>
                  <a:pt x="136" y="505"/>
                </a:cubicBezTo>
                <a:cubicBezTo>
                  <a:pt x="136" y="505"/>
                  <a:pt x="136" y="505"/>
                  <a:pt x="136" y="506"/>
                </a:cubicBezTo>
                <a:cubicBezTo>
                  <a:pt x="135" y="506"/>
                  <a:pt x="136" y="507"/>
                  <a:pt x="135" y="507"/>
                </a:cubicBezTo>
                <a:cubicBezTo>
                  <a:pt x="135" y="510"/>
                  <a:pt x="133" y="513"/>
                  <a:pt x="135" y="516"/>
                </a:cubicBezTo>
                <a:cubicBezTo>
                  <a:pt x="133" y="517"/>
                  <a:pt x="135" y="519"/>
                  <a:pt x="134" y="520"/>
                </a:cubicBezTo>
                <a:cubicBezTo>
                  <a:pt x="134" y="521"/>
                  <a:pt x="134" y="522"/>
                  <a:pt x="134" y="522"/>
                </a:cubicBezTo>
                <a:cubicBezTo>
                  <a:pt x="133" y="523"/>
                  <a:pt x="134" y="524"/>
                  <a:pt x="134" y="524"/>
                </a:cubicBezTo>
                <a:cubicBezTo>
                  <a:pt x="133" y="525"/>
                  <a:pt x="133" y="525"/>
                  <a:pt x="133" y="525"/>
                </a:cubicBezTo>
                <a:cubicBezTo>
                  <a:pt x="133" y="526"/>
                  <a:pt x="133" y="527"/>
                  <a:pt x="133" y="528"/>
                </a:cubicBezTo>
                <a:cubicBezTo>
                  <a:pt x="133" y="529"/>
                  <a:pt x="133" y="529"/>
                  <a:pt x="133" y="530"/>
                </a:cubicBezTo>
                <a:cubicBezTo>
                  <a:pt x="133" y="531"/>
                  <a:pt x="133" y="531"/>
                  <a:pt x="133" y="531"/>
                </a:cubicBezTo>
                <a:cubicBezTo>
                  <a:pt x="132" y="533"/>
                  <a:pt x="132" y="534"/>
                  <a:pt x="132" y="536"/>
                </a:cubicBezTo>
                <a:cubicBezTo>
                  <a:pt x="133" y="538"/>
                  <a:pt x="132" y="542"/>
                  <a:pt x="132" y="543"/>
                </a:cubicBezTo>
                <a:cubicBezTo>
                  <a:pt x="132" y="543"/>
                  <a:pt x="132" y="543"/>
                  <a:pt x="131" y="544"/>
                </a:cubicBezTo>
                <a:cubicBezTo>
                  <a:pt x="131" y="545"/>
                  <a:pt x="132" y="545"/>
                  <a:pt x="132" y="546"/>
                </a:cubicBezTo>
                <a:cubicBezTo>
                  <a:pt x="132" y="546"/>
                  <a:pt x="131" y="546"/>
                  <a:pt x="131" y="546"/>
                </a:cubicBezTo>
                <a:cubicBezTo>
                  <a:pt x="131" y="546"/>
                  <a:pt x="131" y="547"/>
                  <a:pt x="131" y="547"/>
                </a:cubicBezTo>
                <a:cubicBezTo>
                  <a:pt x="131" y="548"/>
                  <a:pt x="132" y="549"/>
                  <a:pt x="132" y="550"/>
                </a:cubicBezTo>
                <a:cubicBezTo>
                  <a:pt x="132" y="551"/>
                  <a:pt x="131" y="552"/>
                  <a:pt x="131" y="553"/>
                </a:cubicBezTo>
                <a:cubicBezTo>
                  <a:pt x="131" y="555"/>
                  <a:pt x="131" y="557"/>
                  <a:pt x="131" y="559"/>
                </a:cubicBezTo>
                <a:cubicBezTo>
                  <a:pt x="131" y="561"/>
                  <a:pt x="131" y="561"/>
                  <a:pt x="131" y="561"/>
                </a:cubicBezTo>
                <a:cubicBezTo>
                  <a:pt x="130" y="564"/>
                  <a:pt x="131" y="567"/>
                  <a:pt x="131" y="569"/>
                </a:cubicBezTo>
                <a:cubicBezTo>
                  <a:pt x="131" y="571"/>
                  <a:pt x="130" y="570"/>
                  <a:pt x="131" y="571"/>
                </a:cubicBezTo>
                <a:cubicBezTo>
                  <a:pt x="131" y="571"/>
                  <a:pt x="131" y="572"/>
                  <a:pt x="131" y="572"/>
                </a:cubicBezTo>
                <a:cubicBezTo>
                  <a:pt x="131" y="573"/>
                  <a:pt x="131" y="574"/>
                  <a:pt x="131" y="576"/>
                </a:cubicBezTo>
                <a:cubicBezTo>
                  <a:pt x="131" y="577"/>
                  <a:pt x="131" y="577"/>
                  <a:pt x="131" y="578"/>
                </a:cubicBezTo>
                <a:cubicBezTo>
                  <a:pt x="131" y="578"/>
                  <a:pt x="131" y="579"/>
                  <a:pt x="131" y="579"/>
                </a:cubicBezTo>
                <a:cubicBezTo>
                  <a:pt x="131" y="580"/>
                  <a:pt x="131" y="581"/>
                  <a:pt x="131" y="582"/>
                </a:cubicBezTo>
                <a:cubicBezTo>
                  <a:pt x="131" y="583"/>
                  <a:pt x="131" y="584"/>
                  <a:pt x="131" y="584"/>
                </a:cubicBezTo>
                <a:cubicBezTo>
                  <a:pt x="131" y="585"/>
                  <a:pt x="132" y="586"/>
                  <a:pt x="132" y="586"/>
                </a:cubicBezTo>
                <a:cubicBezTo>
                  <a:pt x="132" y="587"/>
                  <a:pt x="132" y="587"/>
                  <a:pt x="132" y="587"/>
                </a:cubicBezTo>
                <a:cubicBezTo>
                  <a:pt x="132" y="588"/>
                  <a:pt x="133" y="588"/>
                  <a:pt x="133" y="589"/>
                </a:cubicBezTo>
                <a:cubicBezTo>
                  <a:pt x="133" y="590"/>
                  <a:pt x="132" y="590"/>
                  <a:pt x="132" y="591"/>
                </a:cubicBezTo>
                <a:cubicBezTo>
                  <a:pt x="132" y="591"/>
                  <a:pt x="132" y="592"/>
                  <a:pt x="132" y="592"/>
                </a:cubicBezTo>
                <a:cubicBezTo>
                  <a:pt x="132" y="593"/>
                  <a:pt x="133" y="594"/>
                  <a:pt x="133" y="595"/>
                </a:cubicBezTo>
                <a:cubicBezTo>
                  <a:pt x="134" y="598"/>
                  <a:pt x="133" y="602"/>
                  <a:pt x="134" y="604"/>
                </a:cubicBezTo>
                <a:cubicBezTo>
                  <a:pt x="134" y="605"/>
                  <a:pt x="134" y="607"/>
                  <a:pt x="134" y="607"/>
                </a:cubicBezTo>
                <a:cubicBezTo>
                  <a:pt x="134" y="608"/>
                  <a:pt x="134" y="608"/>
                  <a:pt x="135" y="609"/>
                </a:cubicBezTo>
                <a:cubicBezTo>
                  <a:pt x="135" y="609"/>
                  <a:pt x="135" y="609"/>
                  <a:pt x="135" y="609"/>
                </a:cubicBezTo>
                <a:cubicBezTo>
                  <a:pt x="135" y="610"/>
                  <a:pt x="135" y="609"/>
                  <a:pt x="135" y="609"/>
                </a:cubicBezTo>
                <a:cubicBezTo>
                  <a:pt x="136" y="610"/>
                  <a:pt x="135" y="613"/>
                  <a:pt x="135" y="614"/>
                </a:cubicBezTo>
                <a:cubicBezTo>
                  <a:pt x="136" y="615"/>
                  <a:pt x="137" y="616"/>
                  <a:pt x="137" y="617"/>
                </a:cubicBezTo>
                <a:cubicBezTo>
                  <a:pt x="137" y="619"/>
                  <a:pt x="137" y="620"/>
                  <a:pt x="137" y="621"/>
                </a:cubicBezTo>
                <a:cubicBezTo>
                  <a:pt x="137" y="621"/>
                  <a:pt x="137" y="621"/>
                  <a:pt x="137" y="622"/>
                </a:cubicBezTo>
                <a:cubicBezTo>
                  <a:pt x="137" y="622"/>
                  <a:pt x="138" y="622"/>
                  <a:pt x="138" y="622"/>
                </a:cubicBezTo>
                <a:cubicBezTo>
                  <a:pt x="138" y="623"/>
                  <a:pt x="138" y="623"/>
                  <a:pt x="138" y="624"/>
                </a:cubicBezTo>
                <a:cubicBezTo>
                  <a:pt x="138" y="624"/>
                  <a:pt x="138" y="624"/>
                  <a:pt x="139" y="625"/>
                </a:cubicBezTo>
                <a:cubicBezTo>
                  <a:pt x="139" y="626"/>
                  <a:pt x="139" y="626"/>
                  <a:pt x="139" y="627"/>
                </a:cubicBezTo>
                <a:cubicBezTo>
                  <a:pt x="139" y="627"/>
                  <a:pt x="139" y="628"/>
                  <a:pt x="140" y="628"/>
                </a:cubicBezTo>
                <a:cubicBezTo>
                  <a:pt x="140" y="628"/>
                  <a:pt x="140" y="629"/>
                  <a:pt x="140" y="630"/>
                </a:cubicBezTo>
                <a:cubicBezTo>
                  <a:pt x="141" y="631"/>
                  <a:pt x="140" y="632"/>
                  <a:pt x="140" y="633"/>
                </a:cubicBezTo>
                <a:cubicBezTo>
                  <a:pt x="141" y="635"/>
                  <a:pt x="142" y="636"/>
                  <a:pt x="142" y="638"/>
                </a:cubicBezTo>
                <a:cubicBezTo>
                  <a:pt x="144" y="640"/>
                  <a:pt x="143" y="642"/>
                  <a:pt x="143" y="643"/>
                </a:cubicBezTo>
                <a:cubicBezTo>
                  <a:pt x="143" y="644"/>
                  <a:pt x="144" y="643"/>
                  <a:pt x="144" y="644"/>
                </a:cubicBezTo>
                <a:cubicBezTo>
                  <a:pt x="144" y="645"/>
                  <a:pt x="144" y="645"/>
                  <a:pt x="144" y="645"/>
                </a:cubicBezTo>
                <a:cubicBezTo>
                  <a:pt x="145" y="646"/>
                  <a:pt x="145" y="646"/>
                  <a:pt x="145" y="647"/>
                </a:cubicBezTo>
                <a:cubicBezTo>
                  <a:pt x="145" y="647"/>
                  <a:pt x="145" y="647"/>
                  <a:pt x="145" y="647"/>
                </a:cubicBezTo>
                <a:cubicBezTo>
                  <a:pt x="146" y="648"/>
                  <a:pt x="146" y="648"/>
                  <a:pt x="146" y="649"/>
                </a:cubicBezTo>
                <a:cubicBezTo>
                  <a:pt x="146" y="649"/>
                  <a:pt x="146" y="650"/>
                  <a:pt x="147" y="650"/>
                </a:cubicBezTo>
                <a:cubicBezTo>
                  <a:pt x="147" y="650"/>
                  <a:pt x="146" y="650"/>
                  <a:pt x="146" y="651"/>
                </a:cubicBezTo>
                <a:cubicBezTo>
                  <a:pt x="147" y="651"/>
                  <a:pt x="147" y="653"/>
                  <a:pt x="147" y="653"/>
                </a:cubicBezTo>
                <a:cubicBezTo>
                  <a:pt x="147" y="653"/>
                  <a:pt x="147" y="654"/>
                  <a:pt x="147" y="654"/>
                </a:cubicBezTo>
                <a:cubicBezTo>
                  <a:pt x="147" y="654"/>
                  <a:pt x="147" y="654"/>
                  <a:pt x="147" y="655"/>
                </a:cubicBezTo>
                <a:cubicBezTo>
                  <a:pt x="147" y="655"/>
                  <a:pt x="148" y="655"/>
                  <a:pt x="148" y="656"/>
                </a:cubicBezTo>
                <a:cubicBezTo>
                  <a:pt x="148" y="656"/>
                  <a:pt x="148" y="657"/>
                  <a:pt x="148" y="657"/>
                </a:cubicBezTo>
                <a:cubicBezTo>
                  <a:pt x="149" y="658"/>
                  <a:pt x="149" y="659"/>
                  <a:pt x="149" y="660"/>
                </a:cubicBezTo>
                <a:cubicBezTo>
                  <a:pt x="149" y="660"/>
                  <a:pt x="150" y="661"/>
                  <a:pt x="150" y="661"/>
                </a:cubicBezTo>
                <a:cubicBezTo>
                  <a:pt x="150" y="661"/>
                  <a:pt x="150" y="662"/>
                  <a:pt x="150" y="662"/>
                </a:cubicBezTo>
                <a:cubicBezTo>
                  <a:pt x="150" y="662"/>
                  <a:pt x="150" y="663"/>
                  <a:pt x="150" y="663"/>
                </a:cubicBezTo>
                <a:cubicBezTo>
                  <a:pt x="151" y="664"/>
                  <a:pt x="151" y="665"/>
                  <a:pt x="152" y="665"/>
                </a:cubicBezTo>
                <a:cubicBezTo>
                  <a:pt x="152" y="665"/>
                  <a:pt x="151" y="666"/>
                  <a:pt x="151" y="666"/>
                </a:cubicBezTo>
                <a:cubicBezTo>
                  <a:pt x="152" y="666"/>
                  <a:pt x="152" y="666"/>
                  <a:pt x="152" y="667"/>
                </a:cubicBezTo>
                <a:cubicBezTo>
                  <a:pt x="153" y="667"/>
                  <a:pt x="153" y="668"/>
                  <a:pt x="153" y="669"/>
                </a:cubicBezTo>
                <a:cubicBezTo>
                  <a:pt x="153" y="669"/>
                  <a:pt x="153" y="670"/>
                  <a:pt x="154" y="670"/>
                </a:cubicBezTo>
                <a:cubicBezTo>
                  <a:pt x="154" y="670"/>
                  <a:pt x="153" y="670"/>
                  <a:pt x="154" y="671"/>
                </a:cubicBezTo>
                <a:cubicBezTo>
                  <a:pt x="154" y="671"/>
                  <a:pt x="154" y="671"/>
                  <a:pt x="154" y="671"/>
                </a:cubicBezTo>
                <a:cubicBezTo>
                  <a:pt x="154" y="671"/>
                  <a:pt x="154" y="672"/>
                  <a:pt x="154" y="672"/>
                </a:cubicBezTo>
                <a:cubicBezTo>
                  <a:pt x="154" y="671"/>
                  <a:pt x="153" y="671"/>
                  <a:pt x="153" y="670"/>
                </a:cubicBezTo>
                <a:cubicBezTo>
                  <a:pt x="153" y="670"/>
                  <a:pt x="153" y="670"/>
                  <a:pt x="153" y="670"/>
                </a:cubicBezTo>
                <a:cubicBezTo>
                  <a:pt x="152" y="669"/>
                  <a:pt x="150" y="667"/>
                  <a:pt x="150" y="666"/>
                </a:cubicBezTo>
                <a:cubicBezTo>
                  <a:pt x="149" y="666"/>
                  <a:pt x="149" y="665"/>
                  <a:pt x="148" y="665"/>
                </a:cubicBezTo>
                <a:cubicBezTo>
                  <a:pt x="148" y="663"/>
                  <a:pt x="146" y="662"/>
                  <a:pt x="146" y="661"/>
                </a:cubicBezTo>
                <a:cubicBezTo>
                  <a:pt x="146" y="661"/>
                  <a:pt x="146" y="660"/>
                  <a:pt x="146" y="660"/>
                </a:cubicBezTo>
                <a:cubicBezTo>
                  <a:pt x="146" y="660"/>
                  <a:pt x="145" y="660"/>
                  <a:pt x="145" y="660"/>
                </a:cubicBezTo>
                <a:cubicBezTo>
                  <a:pt x="145" y="659"/>
                  <a:pt x="144" y="658"/>
                  <a:pt x="144" y="658"/>
                </a:cubicBezTo>
                <a:cubicBezTo>
                  <a:pt x="145" y="658"/>
                  <a:pt x="145" y="658"/>
                  <a:pt x="146" y="658"/>
                </a:cubicBezTo>
                <a:cubicBezTo>
                  <a:pt x="146" y="658"/>
                  <a:pt x="146" y="659"/>
                  <a:pt x="146" y="660"/>
                </a:cubicBezTo>
                <a:cubicBezTo>
                  <a:pt x="146" y="660"/>
                  <a:pt x="146" y="662"/>
                  <a:pt x="147" y="662"/>
                </a:cubicBezTo>
                <a:cubicBezTo>
                  <a:pt x="148" y="662"/>
                  <a:pt x="147" y="663"/>
                  <a:pt x="148" y="663"/>
                </a:cubicBezTo>
                <a:cubicBezTo>
                  <a:pt x="148" y="660"/>
                  <a:pt x="146" y="658"/>
                  <a:pt x="146" y="655"/>
                </a:cubicBezTo>
                <a:cubicBezTo>
                  <a:pt x="145" y="653"/>
                  <a:pt x="145" y="650"/>
                  <a:pt x="142" y="650"/>
                </a:cubicBezTo>
                <a:cubicBezTo>
                  <a:pt x="142" y="653"/>
                  <a:pt x="145" y="654"/>
                  <a:pt x="144" y="656"/>
                </a:cubicBezTo>
                <a:cubicBezTo>
                  <a:pt x="142" y="656"/>
                  <a:pt x="142" y="655"/>
                  <a:pt x="142" y="654"/>
                </a:cubicBezTo>
                <a:cubicBezTo>
                  <a:pt x="141" y="653"/>
                  <a:pt x="140" y="653"/>
                  <a:pt x="140" y="652"/>
                </a:cubicBezTo>
                <a:cubicBezTo>
                  <a:pt x="141" y="649"/>
                  <a:pt x="141" y="649"/>
                  <a:pt x="141" y="649"/>
                </a:cubicBezTo>
                <a:cubicBezTo>
                  <a:pt x="140" y="649"/>
                  <a:pt x="139" y="649"/>
                  <a:pt x="139" y="648"/>
                </a:cubicBezTo>
                <a:cubicBezTo>
                  <a:pt x="140" y="648"/>
                  <a:pt x="139" y="646"/>
                  <a:pt x="140" y="647"/>
                </a:cubicBezTo>
                <a:cubicBezTo>
                  <a:pt x="140" y="647"/>
                  <a:pt x="141" y="648"/>
                  <a:pt x="141" y="648"/>
                </a:cubicBezTo>
                <a:cubicBezTo>
                  <a:pt x="142" y="646"/>
                  <a:pt x="142" y="646"/>
                  <a:pt x="142" y="646"/>
                </a:cubicBezTo>
                <a:cubicBezTo>
                  <a:pt x="142" y="645"/>
                  <a:pt x="141" y="645"/>
                  <a:pt x="141" y="644"/>
                </a:cubicBezTo>
                <a:cubicBezTo>
                  <a:pt x="141" y="644"/>
                  <a:pt x="140" y="643"/>
                  <a:pt x="139" y="643"/>
                </a:cubicBezTo>
                <a:cubicBezTo>
                  <a:pt x="138" y="642"/>
                  <a:pt x="138" y="643"/>
                  <a:pt x="138" y="643"/>
                </a:cubicBezTo>
                <a:cubicBezTo>
                  <a:pt x="138" y="643"/>
                  <a:pt x="138" y="643"/>
                  <a:pt x="138" y="643"/>
                </a:cubicBezTo>
                <a:cubicBezTo>
                  <a:pt x="137" y="642"/>
                  <a:pt x="137" y="642"/>
                  <a:pt x="137" y="642"/>
                </a:cubicBezTo>
                <a:cubicBezTo>
                  <a:pt x="136" y="640"/>
                  <a:pt x="135" y="639"/>
                  <a:pt x="135" y="637"/>
                </a:cubicBezTo>
                <a:cubicBezTo>
                  <a:pt x="135" y="636"/>
                  <a:pt x="133" y="636"/>
                  <a:pt x="134" y="634"/>
                </a:cubicBezTo>
                <a:cubicBezTo>
                  <a:pt x="133" y="634"/>
                  <a:pt x="133" y="633"/>
                  <a:pt x="133" y="632"/>
                </a:cubicBezTo>
                <a:cubicBezTo>
                  <a:pt x="133" y="632"/>
                  <a:pt x="133" y="631"/>
                  <a:pt x="133" y="630"/>
                </a:cubicBezTo>
                <a:cubicBezTo>
                  <a:pt x="132" y="630"/>
                  <a:pt x="132" y="628"/>
                  <a:pt x="132" y="627"/>
                </a:cubicBezTo>
                <a:cubicBezTo>
                  <a:pt x="132" y="627"/>
                  <a:pt x="131" y="627"/>
                  <a:pt x="131" y="627"/>
                </a:cubicBezTo>
                <a:cubicBezTo>
                  <a:pt x="133" y="630"/>
                  <a:pt x="127" y="625"/>
                  <a:pt x="131" y="624"/>
                </a:cubicBezTo>
                <a:cubicBezTo>
                  <a:pt x="132" y="625"/>
                  <a:pt x="132" y="628"/>
                  <a:pt x="133" y="629"/>
                </a:cubicBezTo>
                <a:cubicBezTo>
                  <a:pt x="133" y="631"/>
                  <a:pt x="134" y="631"/>
                  <a:pt x="134" y="632"/>
                </a:cubicBezTo>
                <a:cubicBezTo>
                  <a:pt x="134" y="633"/>
                  <a:pt x="134" y="633"/>
                  <a:pt x="134" y="634"/>
                </a:cubicBezTo>
                <a:cubicBezTo>
                  <a:pt x="135" y="634"/>
                  <a:pt x="135" y="634"/>
                  <a:pt x="135" y="635"/>
                </a:cubicBezTo>
                <a:cubicBezTo>
                  <a:pt x="135" y="635"/>
                  <a:pt x="136" y="635"/>
                  <a:pt x="136" y="636"/>
                </a:cubicBezTo>
                <a:cubicBezTo>
                  <a:pt x="136" y="636"/>
                  <a:pt x="136" y="636"/>
                  <a:pt x="136" y="636"/>
                </a:cubicBezTo>
                <a:cubicBezTo>
                  <a:pt x="136" y="637"/>
                  <a:pt x="136" y="637"/>
                  <a:pt x="136" y="637"/>
                </a:cubicBezTo>
                <a:cubicBezTo>
                  <a:pt x="137" y="638"/>
                  <a:pt x="137" y="639"/>
                  <a:pt x="137" y="640"/>
                </a:cubicBezTo>
                <a:cubicBezTo>
                  <a:pt x="137" y="640"/>
                  <a:pt x="138" y="641"/>
                  <a:pt x="138" y="641"/>
                </a:cubicBezTo>
                <a:cubicBezTo>
                  <a:pt x="139" y="641"/>
                  <a:pt x="140" y="643"/>
                  <a:pt x="140" y="641"/>
                </a:cubicBezTo>
                <a:cubicBezTo>
                  <a:pt x="139" y="639"/>
                  <a:pt x="138" y="636"/>
                  <a:pt x="137" y="635"/>
                </a:cubicBezTo>
                <a:cubicBezTo>
                  <a:pt x="136" y="635"/>
                  <a:pt x="137" y="634"/>
                  <a:pt x="137" y="634"/>
                </a:cubicBezTo>
                <a:cubicBezTo>
                  <a:pt x="137" y="634"/>
                  <a:pt x="136" y="634"/>
                  <a:pt x="136" y="634"/>
                </a:cubicBezTo>
                <a:cubicBezTo>
                  <a:pt x="136" y="634"/>
                  <a:pt x="136" y="633"/>
                  <a:pt x="136" y="633"/>
                </a:cubicBezTo>
                <a:cubicBezTo>
                  <a:pt x="136" y="633"/>
                  <a:pt x="136" y="633"/>
                  <a:pt x="136" y="633"/>
                </a:cubicBezTo>
                <a:cubicBezTo>
                  <a:pt x="136" y="633"/>
                  <a:pt x="136" y="632"/>
                  <a:pt x="136" y="632"/>
                </a:cubicBezTo>
                <a:cubicBezTo>
                  <a:pt x="136" y="632"/>
                  <a:pt x="136" y="632"/>
                  <a:pt x="136" y="632"/>
                </a:cubicBezTo>
                <a:cubicBezTo>
                  <a:pt x="136" y="632"/>
                  <a:pt x="136" y="631"/>
                  <a:pt x="136" y="631"/>
                </a:cubicBezTo>
                <a:cubicBezTo>
                  <a:pt x="136" y="631"/>
                  <a:pt x="135" y="631"/>
                  <a:pt x="135" y="631"/>
                </a:cubicBezTo>
                <a:cubicBezTo>
                  <a:pt x="135" y="631"/>
                  <a:pt x="136" y="631"/>
                  <a:pt x="135" y="630"/>
                </a:cubicBezTo>
                <a:cubicBezTo>
                  <a:pt x="135" y="630"/>
                  <a:pt x="135" y="630"/>
                  <a:pt x="135" y="630"/>
                </a:cubicBezTo>
                <a:cubicBezTo>
                  <a:pt x="134" y="629"/>
                  <a:pt x="134" y="628"/>
                  <a:pt x="134" y="627"/>
                </a:cubicBezTo>
                <a:cubicBezTo>
                  <a:pt x="133" y="625"/>
                  <a:pt x="132" y="624"/>
                  <a:pt x="133" y="621"/>
                </a:cubicBezTo>
                <a:cubicBezTo>
                  <a:pt x="132" y="621"/>
                  <a:pt x="131" y="621"/>
                  <a:pt x="131" y="620"/>
                </a:cubicBezTo>
                <a:cubicBezTo>
                  <a:pt x="132" y="618"/>
                  <a:pt x="130" y="618"/>
                  <a:pt x="131" y="617"/>
                </a:cubicBezTo>
                <a:cubicBezTo>
                  <a:pt x="129" y="615"/>
                  <a:pt x="129" y="611"/>
                  <a:pt x="128" y="608"/>
                </a:cubicBezTo>
                <a:cubicBezTo>
                  <a:pt x="128" y="607"/>
                  <a:pt x="127" y="605"/>
                  <a:pt x="127" y="605"/>
                </a:cubicBezTo>
                <a:cubicBezTo>
                  <a:pt x="127" y="605"/>
                  <a:pt x="127" y="604"/>
                  <a:pt x="127" y="604"/>
                </a:cubicBezTo>
                <a:cubicBezTo>
                  <a:pt x="127" y="603"/>
                  <a:pt x="127" y="604"/>
                  <a:pt x="127" y="603"/>
                </a:cubicBezTo>
                <a:cubicBezTo>
                  <a:pt x="126" y="602"/>
                  <a:pt x="127" y="601"/>
                  <a:pt x="126" y="601"/>
                </a:cubicBezTo>
                <a:cubicBezTo>
                  <a:pt x="126" y="601"/>
                  <a:pt x="126" y="600"/>
                  <a:pt x="126" y="600"/>
                </a:cubicBezTo>
                <a:cubicBezTo>
                  <a:pt x="126" y="600"/>
                  <a:pt x="126" y="599"/>
                  <a:pt x="126" y="599"/>
                </a:cubicBezTo>
                <a:cubicBezTo>
                  <a:pt x="125" y="598"/>
                  <a:pt x="125" y="597"/>
                  <a:pt x="125" y="596"/>
                </a:cubicBezTo>
                <a:cubicBezTo>
                  <a:pt x="125" y="596"/>
                  <a:pt x="125" y="596"/>
                  <a:pt x="125" y="596"/>
                </a:cubicBezTo>
                <a:cubicBezTo>
                  <a:pt x="125" y="596"/>
                  <a:pt x="125" y="595"/>
                  <a:pt x="125" y="595"/>
                </a:cubicBezTo>
                <a:cubicBezTo>
                  <a:pt x="125" y="595"/>
                  <a:pt x="125" y="595"/>
                  <a:pt x="125" y="595"/>
                </a:cubicBezTo>
                <a:cubicBezTo>
                  <a:pt x="125" y="594"/>
                  <a:pt x="125" y="594"/>
                  <a:pt x="125" y="593"/>
                </a:cubicBezTo>
                <a:cubicBezTo>
                  <a:pt x="125" y="593"/>
                  <a:pt x="124" y="592"/>
                  <a:pt x="124" y="592"/>
                </a:cubicBezTo>
                <a:cubicBezTo>
                  <a:pt x="124" y="592"/>
                  <a:pt x="124" y="590"/>
                  <a:pt x="124" y="590"/>
                </a:cubicBezTo>
                <a:cubicBezTo>
                  <a:pt x="123" y="588"/>
                  <a:pt x="122" y="586"/>
                  <a:pt x="123" y="584"/>
                </a:cubicBezTo>
                <a:cubicBezTo>
                  <a:pt x="122" y="584"/>
                  <a:pt x="122" y="583"/>
                  <a:pt x="122" y="582"/>
                </a:cubicBezTo>
                <a:cubicBezTo>
                  <a:pt x="122" y="581"/>
                  <a:pt x="122" y="580"/>
                  <a:pt x="122" y="580"/>
                </a:cubicBezTo>
                <a:cubicBezTo>
                  <a:pt x="122" y="579"/>
                  <a:pt x="122" y="579"/>
                  <a:pt x="122" y="579"/>
                </a:cubicBezTo>
                <a:cubicBezTo>
                  <a:pt x="121" y="578"/>
                  <a:pt x="122" y="576"/>
                  <a:pt x="121" y="575"/>
                </a:cubicBezTo>
                <a:cubicBezTo>
                  <a:pt x="121" y="575"/>
                  <a:pt x="121" y="575"/>
                  <a:pt x="121" y="575"/>
                </a:cubicBezTo>
                <a:cubicBezTo>
                  <a:pt x="121" y="573"/>
                  <a:pt x="120" y="573"/>
                  <a:pt x="120" y="571"/>
                </a:cubicBezTo>
                <a:cubicBezTo>
                  <a:pt x="120" y="571"/>
                  <a:pt x="120" y="571"/>
                  <a:pt x="120" y="570"/>
                </a:cubicBezTo>
                <a:cubicBezTo>
                  <a:pt x="121" y="569"/>
                  <a:pt x="120" y="569"/>
                  <a:pt x="120" y="568"/>
                </a:cubicBezTo>
                <a:cubicBezTo>
                  <a:pt x="120" y="568"/>
                  <a:pt x="120" y="567"/>
                  <a:pt x="120" y="567"/>
                </a:cubicBezTo>
                <a:cubicBezTo>
                  <a:pt x="120" y="566"/>
                  <a:pt x="120" y="566"/>
                  <a:pt x="120" y="566"/>
                </a:cubicBezTo>
                <a:cubicBezTo>
                  <a:pt x="120" y="565"/>
                  <a:pt x="120" y="565"/>
                  <a:pt x="120" y="564"/>
                </a:cubicBezTo>
                <a:cubicBezTo>
                  <a:pt x="120" y="564"/>
                  <a:pt x="120" y="563"/>
                  <a:pt x="120" y="563"/>
                </a:cubicBezTo>
                <a:cubicBezTo>
                  <a:pt x="120" y="563"/>
                  <a:pt x="119" y="563"/>
                  <a:pt x="119" y="563"/>
                </a:cubicBezTo>
                <a:cubicBezTo>
                  <a:pt x="119" y="563"/>
                  <a:pt x="120" y="563"/>
                  <a:pt x="120" y="562"/>
                </a:cubicBezTo>
                <a:cubicBezTo>
                  <a:pt x="119" y="562"/>
                  <a:pt x="120" y="561"/>
                  <a:pt x="119" y="561"/>
                </a:cubicBezTo>
                <a:cubicBezTo>
                  <a:pt x="119" y="559"/>
                  <a:pt x="119" y="557"/>
                  <a:pt x="119" y="555"/>
                </a:cubicBezTo>
                <a:cubicBezTo>
                  <a:pt x="119" y="554"/>
                  <a:pt x="119" y="553"/>
                  <a:pt x="119" y="553"/>
                </a:cubicBezTo>
                <a:cubicBezTo>
                  <a:pt x="119" y="552"/>
                  <a:pt x="119" y="551"/>
                  <a:pt x="119" y="550"/>
                </a:cubicBezTo>
                <a:cubicBezTo>
                  <a:pt x="119" y="550"/>
                  <a:pt x="119" y="550"/>
                  <a:pt x="119" y="549"/>
                </a:cubicBezTo>
                <a:cubicBezTo>
                  <a:pt x="119" y="549"/>
                  <a:pt x="119" y="548"/>
                  <a:pt x="118" y="548"/>
                </a:cubicBezTo>
                <a:cubicBezTo>
                  <a:pt x="118" y="546"/>
                  <a:pt x="118" y="543"/>
                  <a:pt x="118" y="541"/>
                </a:cubicBezTo>
                <a:cubicBezTo>
                  <a:pt x="119" y="539"/>
                  <a:pt x="118" y="539"/>
                  <a:pt x="118" y="537"/>
                </a:cubicBezTo>
                <a:cubicBezTo>
                  <a:pt x="118" y="537"/>
                  <a:pt x="118" y="536"/>
                  <a:pt x="118" y="536"/>
                </a:cubicBezTo>
                <a:cubicBezTo>
                  <a:pt x="118" y="536"/>
                  <a:pt x="118" y="536"/>
                  <a:pt x="118" y="535"/>
                </a:cubicBezTo>
                <a:cubicBezTo>
                  <a:pt x="118" y="535"/>
                  <a:pt x="118" y="535"/>
                  <a:pt x="118" y="535"/>
                </a:cubicBezTo>
                <a:cubicBezTo>
                  <a:pt x="118" y="533"/>
                  <a:pt x="118" y="533"/>
                  <a:pt x="118" y="532"/>
                </a:cubicBezTo>
                <a:cubicBezTo>
                  <a:pt x="118" y="529"/>
                  <a:pt x="119" y="526"/>
                  <a:pt x="119" y="524"/>
                </a:cubicBezTo>
                <a:cubicBezTo>
                  <a:pt x="119" y="524"/>
                  <a:pt x="119" y="519"/>
                  <a:pt x="119" y="519"/>
                </a:cubicBezTo>
                <a:cubicBezTo>
                  <a:pt x="120" y="517"/>
                  <a:pt x="120" y="517"/>
                  <a:pt x="120" y="516"/>
                </a:cubicBezTo>
                <a:cubicBezTo>
                  <a:pt x="120" y="513"/>
                  <a:pt x="120" y="508"/>
                  <a:pt x="121" y="506"/>
                </a:cubicBezTo>
                <a:cubicBezTo>
                  <a:pt x="121" y="505"/>
                  <a:pt x="121" y="505"/>
                  <a:pt x="121" y="504"/>
                </a:cubicBezTo>
                <a:cubicBezTo>
                  <a:pt x="121" y="503"/>
                  <a:pt x="121" y="503"/>
                  <a:pt x="121" y="503"/>
                </a:cubicBezTo>
                <a:cubicBezTo>
                  <a:pt x="122" y="498"/>
                  <a:pt x="123" y="493"/>
                  <a:pt x="123" y="488"/>
                </a:cubicBezTo>
                <a:cubicBezTo>
                  <a:pt x="124" y="487"/>
                  <a:pt x="124" y="487"/>
                  <a:pt x="124" y="486"/>
                </a:cubicBezTo>
                <a:cubicBezTo>
                  <a:pt x="125" y="484"/>
                  <a:pt x="125" y="480"/>
                  <a:pt x="126" y="478"/>
                </a:cubicBezTo>
                <a:cubicBezTo>
                  <a:pt x="127" y="478"/>
                  <a:pt x="128" y="477"/>
                  <a:pt x="128" y="476"/>
                </a:cubicBezTo>
                <a:cubicBezTo>
                  <a:pt x="128" y="476"/>
                  <a:pt x="127" y="475"/>
                  <a:pt x="127" y="474"/>
                </a:cubicBezTo>
                <a:cubicBezTo>
                  <a:pt x="127" y="473"/>
                  <a:pt x="127" y="470"/>
                  <a:pt x="128" y="469"/>
                </a:cubicBezTo>
                <a:cubicBezTo>
                  <a:pt x="129" y="468"/>
                  <a:pt x="128" y="468"/>
                  <a:pt x="128" y="467"/>
                </a:cubicBezTo>
                <a:cubicBezTo>
                  <a:pt x="129" y="467"/>
                  <a:pt x="130" y="466"/>
                  <a:pt x="130" y="465"/>
                </a:cubicBezTo>
                <a:cubicBezTo>
                  <a:pt x="131" y="463"/>
                  <a:pt x="131" y="461"/>
                  <a:pt x="131" y="460"/>
                </a:cubicBezTo>
                <a:cubicBezTo>
                  <a:pt x="131" y="460"/>
                  <a:pt x="132" y="460"/>
                  <a:pt x="132" y="460"/>
                </a:cubicBezTo>
                <a:cubicBezTo>
                  <a:pt x="133" y="459"/>
                  <a:pt x="133" y="459"/>
                  <a:pt x="133" y="459"/>
                </a:cubicBezTo>
                <a:cubicBezTo>
                  <a:pt x="133" y="458"/>
                  <a:pt x="133" y="458"/>
                  <a:pt x="133" y="457"/>
                </a:cubicBezTo>
                <a:cubicBezTo>
                  <a:pt x="134" y="457"/>
                  <a:pt x="133" y="455"/>
                  <a:pt x="134" y="455"/>
                </a:cubicBezTo>
                <a:cubicBezTo>
                  <a:pt x="135" y="453"/>
                  <a:pt x="135" y="452"/>
                  <a:pt x="136" y="450"/>
                </a:cubicBezTo>
                <a:cubicBezTo>
                  <a:pt x="136" y="449"/>
                  <a:pt x="137" y="448"/>
                  <a:pt x="138" y="447"/>
                </a:cubicBezTo>
                <a:cubicBezTo>
                  <a:pt x="139" y="446"/>
                  <a:pt x="140" y="444"/>
                  <a:pt x="140" y="442"/>
                </a:cubicBezTo>
                <a:cubicBezTo>
                  <a:pt x="141" y="441"/>
                  <a:pt x="142" y="441"/>
                  <a:pt x="142" y="441"/>
                </a:cubicBezTo>
                <a:cubicBezTo>
                  <a:pt x="142" y="440"/>
                  <a:pt x="142" y="441"/>
                  <a:pt x="142" y="440"/>
                </a:cubicBezTo>
                <a:cubicBezTo>
                  <a:pt x="143" y="440"/>
                  <a:pt x="143" y="439"/>
                  <a:pt x="143" y="439"/>
                </a:cubicBezTo>
                <a:cubicBezTo>
                  <a:pt x="143" y="438"/>
                  <a:pt x="144" y="438"/>
                  <a:pt x="144" y="438"/>
                </a:cubicBezTo>
                <a:cubicBezTo>
                  <a:pt x="144" y="438"/>
                  <a:pt x="143" y="436"/>
                  <a:pt x="143" y="435"/>
                </a:cubicBezTo>
                <a:cubicBezTo>
                  <a:pt x="143" y="435"/>
                  <a:pt x="144" y="435"/>
                  <a:pt x="144" y="435"/>
                </a:cubicBezTo>
                <a:cubicBezTo>
                  <a:pt x="145" y="434"/>
                  <a:pt x="145" y="434"/>
                  <a:pt x="145" y="433"/>
                </a:cubicBezTo>
                <a:cubicBezTo>
                  <a:pt x="145" y="432"/>
                  <a:pt x="146" y="431"/>
                  <a:pt x="146" y="430"/>
                </a:cubicBezTo>
                <a:cubicBezTo>
                  <a:pt x="147" y="430"/>
                  <a:pt x="148" y="429"/>
                  <a:pt x="149" y="429"/>
                </a:cubicBezTo>
                <a:cubicBezTo>
                  <a:pt x="149" y="427"/>
                  <a:pt x="151" y="427"/>
                  <a:pt x="151" y="426"/>
                </a:cubicBezTo>
                <a:cubicBezTo>
                  <a:pt x="152" y="421"/>
                  <a:pt x="152" y="421"/>
                  <a:pt x="152" y="421"/>
                </a:cubicBezTo>
                <a:cubicBezTo>
                  <a:pt x="153" y="421"/>
                  <a:pt x="154" y="420"/>
                  <a:pt x="154" y="420"/>
                </a:cubicBezTo>
                <a:cubicBezTo>
                  <a:pt x="155" y="418"/>
                  <a:pt x="156" y="416"/>
                  <a:pt x="157" y="415"/>
                </a:cubicBezTo>
                <a:cubicBezTo>
                  <a:pt x="157" y="414"/>
                  <a:pt x="157" y="414"/>
                  <a:pt x="158" y="414"/>
                </a:cubicBezTo>
                <a:cubicBezTo>
                  <a:pt x="158" y="413"/>
                  <a:pt x="159" y="412"/>
                  <a:pt x="160" y="411"/>
                </a:cubicBezTo>
                <a:cubicBezTo>
                  <a:pt x="159" y="409"/>
                  <a:pt x="161" y="408"/>
                  <a:pt x="163" y="408"/>
                </a:cubicBezTo>
                <a:cubicBezTo>
                  <a:pt x="163" y="406"/>
                  <a:pt x="164" y="406"/>
                  <a:pt x="165" y="405"/>
                </a:cubicBezTo>
                <a:cubicBezTo>
                  <a:pt x="166" y="403"/>
                  <a:pt x="167" y="403"/>
                  <a:pt x="167" y="402"/>
                </a:cubicBezTo>
                <a:cubicBezTo>
                  <a:pt x="168" y="401"/>
                  <a:pt x="168" y="400"/>
                  <a:pt x="170" y="400"/>
                </a:cubicBezTo>
                <a:cubicBezTo>
                  <a:pt x="170" y="398"/>
                  <a:pt x="170" y="398"/>
                  <a:pt x="171" y="397"/>
                </a:cubicBezTo>
                <a:cubicBezTo>
                  <a:pt x="171" y="397"/>
                  <a:pt x="172" y="396"/>
                  <a:pt x="173" y="396"/>
                </a:cubicBezTo>
                <a:cubicBezTo>
                  <a:pt x="173" y="395"/>
                  <a:pt x="174" y="394"/>
                  <a:pt x="175" y="392"/>
                </a:cubicBezTo>
                <a:cubicBezTo>
                  <a:pt x="175" y="392"/>
                  <a:pt x="176" y="391"/>
                  <a:pt x="177" y="390"/>
                </a:cubicBezTo>
                <a:cubicBezTo>
                  <a:pt x="177" y="390"/>
                  <a:pt x="177" y="390"/>
                  <a:pt x="177" y="389"/>
                </a:cubicBezTo>
                <a:cubicBezTo>
                  <a:pt x="178" y="388"/>
                  <a:pt x="178" y="389"/>
                  <a:pt x="178" y="388"/>
                </a:cubicBezTo>
                <a:cubicBezTo>
                  <a:pt x="179" y="388"/>
                  <a:pt x="179" y="387"/>
                  <a:pt x="179" y="387"/>
                </a:cubicBezTo>
                <a:cubicBezTo>
                  <a:pt x="179" y="387"/>
                  <a:pt x="180" y="387"/>
                  <a:pt x="180" y="386"/>
                </a:cubicBezTo>
                <a:cubicBezTo>
                  <a:pt x="180" y="386"/>
                  <a:pt x="180" y="386"/>
                  <a:pt x="181" y="385"/>
                </a:cubicBezTo>
                <a:cubicBezTo>
                  <a:pt x="182" y="385"/>
                  <a:pt x="183" y="385"/>
                  <a:pt x="184" y="384"/>
                </a:cubicBezTo>
                <a:cubicBezTo>
                  <a:pt x="184" y="384"/>
                  <a:pt x="184" y="383"/>
                  <a:pt x="185" y="383"/>
                </a:cubicBezTo>
                <a:cubicBezTo>
                  <a:pt x="185" y="383"/>
                  <a:pt x="184" y="382"/>
                  <a:pt x="184" y="382"/>
                </a:cubicBezTo>
                <a:cubicBezTo>
                  <a:pt x="185" y="381"/>
                  <a:pt x="185" y="380"/>
                  <a:pt x="185" y="380"/>
                </a:cubicBezTo>
                <a:cubicBezTo>
                  <a:pt x="186" y="379"/>
                  <a:pt x="186" y="379"/>
                  <a:pt x="186" y="379"/>
                </a:cubicBezTo>
                <a:cubicBezTo>
                  <a:pt x="187" y="379"/>
                  <a:pt x="189" y="378"/>
                  <a:pt x="189" y="377"/>
                </a:cubicBezTo>
                <a:cubicBezTo>
                  <a:pt x="189" y="377"/>
                  <a:pt x="189" y="377"/>
                  <a:pt x="189" y="377"/>
                </a:cubicBezTo>
                <a:cubicBezTo>
                  <a:pt x="190" y="377"/>
                  <a:pt x="190" y="376"/>
                  <a:pt x="190" y="376"/>
                </a:cubicBezTo>
                <a:cubicBezTo>
                  <a:pt x="190" y="376"/>
                  <a:pt x="191" y="376"/>
                  <a:pt x="191" y="375"/>
                </a:cubicBezTo>
                <a:cubicBezTo>
                  <a:pt x="191" y="375"/>
                  <a:pt x="192" y="374"/>
                  <a:pt x="192" y="374"/>
                </a:cubicBezTo>
                <a:cubicBezTo>
                  <a:pt x="193" y="373"/>
                  <a:pt x="194" y="373"/>
                  <a:pt x="194" y="373"/>
                </a:cubicBezTo>
                <a:cubicBezTo>
                  <a:pt x="195" y="372"/>
                  <a:pt x="195" y="372"/>
                  <a:pt x="195" y="372"/>
                </a:cubicBezTo>
                <a:cubicBezTo>
                  <a:pt x="195" y="371"/>
                  <a:pt x="196" y="371"/>
                  <a:pt x="196" y="371"/>
                </a:cubicBezTo>
                <a:cubicBezTo>
                  <a:pt x="197" y="371"/>
                  <a:pt x="197" y="370"/>
                  <a:pt x="197" y="370"/>
                </a:cubicBezTo>
                <a:cubicBezTo>
                  <a:pt x="197" y="370"/>
                  <a:pt x="198" y="369"/>
                  <a:pt x="198" y="369"/>
                </a:cubicBezTo>
                <a:cubicBezTo>
                  <a:pt x="198" y="369"/>
                  <a:pt x="198" y="369"/>
                  <a:pt x="199" y="368"/>
                </a:cubicBezTo>
                <a:cubicBezTo>
                  <a:pt x="199" y="368"/>
                  <a:pt x="199" y="368"/>
                  <a:pt x="200" y="368"/>
                </a:cubicBezTo>
                <a:cubicBezTo>
                  <a:pt x="200" y="368"/>
                  <a:pt x="200" y="367"/>
                  <a:pt x="200" y="367"/>
                </a:cubicBezTo>
                <a:cubicBezTo>
                  <a:pt x="200" y="367"/>
                  <a:pt x="200" y="367"/>
                  <a:pt x="200" y="367"/>
                </a:cubicBezTo>
                <a:cubicBezTo>
                  <a:pt x="200" y="367"/>
                  <a:pt x="198" y="366"/>
                  <a:pt x="198" y="366"/>
                </a:cubicBezTo>
                <a:cubicBezTo>
                  <a:pt x="200" y="365"/>
                  <a:pt x="203" y="364"/>
                  <a:pt x="203" y="362"/>
                </a:cubicBezTo>
                <a:cubicBezTo>
                  <a:pt x="203" y="362"/>
                  <a:pt x="204" y="362"/>
                  <a:pt x="204" y="362"/>
                </a:cubicBezTo>
                <a:cubicBezTo>
                  <a:pt x="204" y="362"/>
                  <a:pt x="205" y="361"/>
                  <a:pt x="206" y="360"/>
                </a:cubicBezTo>
                <a:cubicBezTo>
                  <a:pt x="206" y="359"/>
                  <a:pt x="206" y="360"/>
                  <a:pt x="206" y="360"/>
                </a:cubicBezTo>
                <a:cubicBezTo>
                  <a:pt x="207" y="359"/>
                  <a:pt x="207" y="358"/>
                  <a:pt x="207" y="357"/>
                </a:cubicBezTo>
                <a:cubicBezTo>
                  <a:pt x="208" y="357"/>
                  <a:pt x="209" y="357"/>
                  <a:pt x="209" y="356"/>
                </a:cubicBezTo>
                <a:cubicBezTo>
                  <a:pt x="212" y="354"/>
                  <a:pt x="215" y="353"/>
                  <a:pt x="217" y="350"/>
                </a:cubicBezTo>
                <a:cubicBezTo>
                  <a:pt x="219" y="350"/>
                  <a:pt x="219" y="350"/>
                  <a:pt x="219" y="350"/>
                </a:cubicBezTo>
                <a:cubicBezTo>
                  <a:pt x="219" y="349"/>
                  <a:pt x="220" y="349"/>
                  <a:pt x="220" y="348"/>
                </a:cubicBezTo>
                <a:cubicBezTo>
                  <a:pt x="221" y="348"/>
                  <a:pt x="222" y="348"/>
                  <a:pt x="222" y="347"/>
                </a:cubicBezTo>
                <a:cubicBezTo>
                  <a:pt x="222" y="347"/>
                  <a:pt x="222" y="348"/>
                  <a:pt x="222" y="348"/>
                </a:cubicBezTo>
                <a:cubicBezTo>
                  <a:pt x="223" y="348"/>
                  <a:pt x="222" y="347"/>
                  <a:pt x="223" y="347"/>
                </a:cubicBezTo>
                <a:cubicBezTo>
                  <a:pt x="223" y="347"/>
                  <a:pt x="223" y="347"/>
                  <a:pt x="224" y="347"/>
                </a:cubicBezTo>
                <a:cubicBezTo>
                  <a:pt x="225" y="346"/>
                  <a:pt x="226" y="345"/>
                  <a:pt x="227" y="345"/>
                </a:cubicBezTo>
                <a:cubicBezTo>
                  <a:pt x="228" y="345"/>
                  <a:pt x="228" y="344"/>
                  <a:pt x="229" y="345"/>
                </a:cubicBezTo>
                <a:cubicBezTo>
                  <a:pt x="232" y="341"/>
                  <a:pt x="236" y="338"/>
                  <a:pt x="241" y="337"/>
                </a:cubicBezTo>
                <a:cubicBezTo>
                  <a:pt x="242" y="336"/>
                  <a:pt x="242" y="335"/>
                  <a:pt x="243" y="335"/>
                </a:cubicBezTo>
                <a:cubicBezTo>
                  <a:pt x="244" y="335"/>
                  <a:pt x="243" y="336"/>
                  <a:pt x="244" y="336"/>
                </a:cubicBezTo>
                <a:cubicBezTo>
                  <a:pt x="246" y="334"/>
                  <a:pt x="249" y="334"/>
                  <a:pt x="249" y="331"/>
                </a:cubicBezTo>
                <a:cubicBezTo>
                  <a:pt x="250" y="331"/>
                  <a:pt x="250" y="330"/>
                  <a:pt x="251" y="330"/>
                </a:cubicBezTo>
                <a:cubicBezTo>
                  <a:pt x="252" y="330"/>
                  <a:pt x="253" y="330"/>
                  <a:pt x="253" y="329"/>
                </a:cubicBezTo>
                <a:cubicBezTo>
                  <a:pt x="255" y="328"/>
                  <a:pt x="256" y="327"/>
                  <a:pt x="258" y="326"/>
                </a:cubicBezTo>
                <a:cubicBezTo>
                  <a:pt x="258" y="326"/>
                  <a:pt x="259" y="326"/>
                  <a:pt x="259" y="326"/>
                </a:cubicBezTo>
                <a:cubicBezTo>
                  <a:pt x="261" y="325"/>
                  <a:pt x="262" y="324"/>
                  <a:pt x="263" y="323"/>
                </a:cubicBezTo>
                <a:cubicBezTo>
                  <a:pt x="264" y="323"/>
                  <a:pt x="264" y="323"/>
                  <a:pt x="265" y="323"/>
                </a:cubicBezTo>
                <a:cubicBezTo>
                  <a:pt x="266" y="323"/>
                  <a:pt x="268" y="320"/>
                  <a:pt x="269" y="321"/>
                </a:cubicBezTo>
                <a:cubicBezTo>
                  <a:pt x="269" y="321"/>
                  <a:pt x="269" y="320"/>
                  <a:pt x="269" y="320"/>
                </a:cubicBezTo>
                <a:cubicBezTo>
                  <a:pt x="271" y="320"/>
                  <a:pt x="272" y="319"/>
                  <a:pt x="273" y="318"/>
                </a:cubicBezTo>
                <a:cubicBezTo>
                  <a:pt x="273" y="318"/>
                  <a:pt x="273" y="319"/>
                  <a:pt x="274" y="319"/>
                </a:cubicBezTo>
                <a:cubicBezTo>
                  <a:pt x="274" y="318"/>
                  <a:pt x="275" y="318"/>
                  <a:pt x="275" y="317"/>
                </a:cubicBezTo>
                <a:cubicBezTo>
                  <a:pt x="276" y="317"/>
                  <a:pt x="277" y="317"/>
                  <a:pt x="277" y="316"/>
                </a:cubicBezTo>
                <a:cubicBezTo>
                  <a:pt x="278" y="316"/>
                  <a:pt x="278" y="316"/>
                  <a:pt x="278" y="316"/>
                </a:cubicBezTo>
                <a:cubicBezTo>
                  <a:pt x="282" y="314"/>
                  <a:pt x="285" y="313"/>
                  <a:pt x="288" y="311"/>
                </a:cubicBezTo>
                <a:cubicBezTo>
                  <a:pt x="289" y="310"/>
                  <a:pt x="290" y="310"/>
                  <a:pt x="291" y="309"/>
                </a:cubicBezTo>
                <a:cubicBezTo>
                  <a:pt x="292" y="309"/>
                  <a:pt x="293" y="309"/>
                  <a:pt x="294" y="308"/>
                </a:cubicBezTo>
                <a:cubicBezTo>
                  <a:pt x="295" y="308"/>
                  <a:pt x="295" y="308"/>
                  <a:pt x="296" y="307"/>
                </a:cubicBezTo>
                <a:cubicBezTo>
                  <a:pt x="296" y="307"/>
                  <a:pt x="296" y="308"/>
                  <a:pt x="296" y="307"/>
                </a:cubicBezTo>
                <a:cubicBezTo>
                  <a:pt x="297" y="307"/>
                  <a:pt x="298" y="306"/>
                  <a:pt x="299" y="306"/>
                </a:cubicBezTo>
                <a:cubicBezTo>
                  <a:pt x="299" y="306"/>
                  <a:pt x="299" y="306"/>
                  <a:pt x="300" y="306"/>
                </a:cubicBezTo>
                <a:cubicBezTo>
                  <a:pt x="300" y="306"/>
                  <a:pt x="300" y="305"/>
                  <a:pt x="300" y="305"/>
                </a:cubicBezTo>
                <a:cubicBezTo>
                  <a:pt x="301" y="305"/>
                  <a:pt x="301" y="305"/>
                  <a:pt x="301" y="305"/>
                </a:cubicBezTo>
                <a:cubicBezTo>
                  <a:pt x="302" y="305"/>
                  <a:pt x="302" y="304"/>
                  <a:pt x="303" y="304"/>
                </a:cubicBezTo>
                <a:cubicBezTo>
                  <a:pt x="304" y="304"/>
                  <a:pt x="307" y="304"/>
                  <a:pt x="308" y="303"/>
                </a:cubicBezTo>
                <a:cubicBezTo>
                  <a:pt x="309" y="303"/>
                  <a:pt x="309" y="303"/>
                  <a:pt x="310" y="303"/>
                </a:cubicBezTo>
                <a:cubicBezTo>
                  <a:pt x="311" y="302"/>
                  <a:pt x="311" y="302"/>
                  <a:pt x="312" y="302"/>
                </a:cubicBezTo>
                <a:cubicBezTo>
                  <a:pt x="313" y="302"/>
                  <a:pt x="313" y="301"/>
                  <a:pt x="314" y="301"/>
                </a:cubicBezTo>
                <a:cubicBezTo>
                  <a:pt x="314" y="301"/>
                  <a:pt x="315" y="301"/>
                  <a:pt x="315" y="300"/>
                </a:cubicBezTo>
                <a:cubicBezTo>
                  <a:pt x="315" y="300"/>
                  <a:pt x="316" y="301"/>
                  <a:pt x="316" y="300"/>
                </a:cubicBezTo>
                <a:cubicBezTo>
                  <a:pt x="316" y="300"/>
                  <a:pt x="316" y="300"/>
                  <a:pt x="317" y="300"/>
                </a:cubicBezTo>
                <a:cubicBezTo>
                  <a:pt x="318" y="299"/>
                  <a:pt x="320" y="298"/>
                  <a:pt x="321" y="298"/>
                </a:cubicBezTo>
                <a:cubicBezTo>
                  <a:pt x="321" y="298"/>
                  <a:pt x="322" y="298"/>
                  <a:pt x="322" y="298"/>
                </a:cubicBezTo>
                <a:cubicBezTo>
                  <a:pt x="322" y="298"/>
                  <a:pt x="322" y="298"/>
                  <a:pt x="322" y="298"/>
                </a:cubicBezTo>
                <a:cubicBezTo>
                  <a:pt x="322" y="297"/>
                  <a:pt x="322" y="298"/>
                  <a:pt x="323" y="298"/>
                </a:cubicBezTo>
                <a:cubicBezTo>
                  <a:pt x="323" y="297"/>
                  <a:pt x="324" y="297"/>
                  <a:pt x="325" y="297"/>
                </a:cubicBezTo>
                <a:cubicBezTo>
                  <a:pt x="326" y="296"/>
                  <a:pt x="329" y="295"/>
                  <a:pt x="331" y="295"/>
                </a:cubicBezTo>
                <a:cubicBezTo>
                  <a:pt x="333" y="294"/>
                  <a:pt x="336" y="293"/>
                  <a:pt x="337" y="291"/>
                </a:cubicBezTo>
                <a:cubicBezTo>
                  <a:pt x="338" y="290"/>
                  <a:pt x="339" y="289"/>
                  <a:pt x="342" y="290"/>
                </a:cubicBezTo>
                <a:cubicBezTo>
                  <a:pt x="342" y="289"/>
                  <a:pt x="342" y="289"/>
                  <a:pt x="343" y="289"/>
                </a:cubicBezTo>
                <a:cubicBezTo>
                  <a:pt x="343" y="289"/>
                  <a:pt x="345" y="289"/>
                  <a:pt x="345" y="289"/>
                </a:cubicBezTo>
                <a:cubicBezTo>
                  <a:pt x="345" y="288"/>
                  <a:pt x="346" y="287"/>
                  <a:pt x="346" y="287"/>
                </a:cubicBezTo>
                <a:cubicBezTo>
                  <a:pt x="348" y="287"/>
                  <a:pt x="350" y="286"/>
                  <a:pt x="352" y="285"/>
                </a:cubicBezTo>
                <a:cubicBezTo>
                  <a:pt x="353" y="283"/>
                  <a:pt x="353" y="283"/>
                  <a:pt x="353" y="280"/>
                </a:cubicBezTo>
                <a:cubicBezTo>
                  <a:pt x="353" y="280"/>
                  <a:pt x="354" y="280"/>
                  <a:pt x="355" y="281"/>
                </a:cubicBezTo>
                <a:cubicBezTo>
                  <a:pt x="356" y="280"/>
                  <a:pt x="357" y="279"/>
                  <a:pt x="358" y="279"/>
                </a:cubicBezTo>
                <a:cubicBezTo>
                  <a:pt x="360" y="279"/>
                  <a:pt x="359" y="281"/>
                  <a:pt x="360" y="280"/>
                </a:cubicBezTo>
                <a:cubicBezTo>
                  <a:pt x="362" y="280"/>
                  <a:pt x="360" y="278"/>
                  <a:pt x="362" y="278"/>
                </a:cubicBezTo>
                <a:cubicBezTo>
                  <a:pt x="362" y="279"/>
                  <a:pt x="364" y="279"/>
                  <a:pt x="365" y="279"/>
                </a:cubicBezTo>
                <a:cubicBezTo>
                  <a:pt x="366" y="279"/>
                  <a:pt x="366" y="279"/>
                  <a:pt x="366" y="280"/>
                </a:cubicBezTo>
                <a:cubicBezTo>
                  <a:pt x="368" y="279"/>
                  <a:pt x="368" y="276"/>
                  <a:pt x="371" y="276"/>
                </a:cubicBezTo>
                <a:cubicBezTo>
                  <a:pt x="372" y="278"/>
                  <a:pt x="376" y="277"/>
                  <a:pt x="378" y="276"/>
                </a:cubicBezTo>
                <a:cubicBezTo>
                  <a:pt x="378" y="274"/>
                  <a:pt x="379" y="274"/>
                  <a:pt x="379" y="273"/>
                </a:cubicBezTo>
                <a:cubicBezTo>
                  <a:pt x="381" y="272"/>
                  <a:pt x="384" y="274"/>
                  <a:pt x="385" y="273"/>
                </a:cubicBezTo>
                <a:cubicBezTo>
                  <a:pt x="386" y="272"/>
                  <a:pt x="387" y="271"/>
                  <a:pt x="388" y="271"/>
                </a:cubicBezTo>
                <a:cubicBezTo>
                  <a:pt x="388" y="270"/>
                  <a:pt x="388" y="270"/>
                  <a:pt x="388" y="270"/>
                </a:cubicBezTo>
                <a:cubicBezTo>
                  <a:pt x="388" y="270"/>
                  <a:pt x="389" y="270"/>
                  <a:pt x="389" y="270"/>
                </a:cubicBezTo>
                <a:cubicBezTo>
                  <a:pt x="389" y="270"/>
                  <a:pt x="389" y="269"/>
                  <a:pt x="390" y="269"/>
                </a:cubicBezTo>
                <a:cubicBezTo>
                  <a:pt x="390" y="269"/>
                  <a:pt x="390" y="269"/>
                  <a:pt x="390" y="269"/>
                </a:cubicBezTo>
                <a:cubicBezTo>
                  <a:pt x="391" y="269"/>
                  <a:pt x="391" y="268"/>
                  <a:pt x="391" y="268"/>
                </a:cubicBezTo>
                <a:cubicBezTo>
                  <a:pt x="392" y="266"/>
                  <a:pt x="392" y="266"/>
                  <a:pt x="392" y="266"/>
                </a:cubicBezTo>
                <a:cubicBezTo>
                  <a:pt x="394" y="265"/>
                  <a:pt x="398" y="267"/>
                  <a:pt x="399" y="266"/>
                </a:cubicBezTo>
                <a:cubicBezTo>
                  <a:pt x="400" y="265"/>
                  <a:pt x="399" y="265"/>
                  <a:pt x="399" y="264"/>
                </a:cubicBezTo>
                <a:cubicBezTo>
                  <a:pt x="401" y="263"/>
                  <a:pt x="401" y="263"/>
                  <a:pt x="402" y="262"/>
                </a:cubicBezTo>
                <a:cubicBezTo>
                  <a:pt x="403" y="261"/>
                  <a:pt x="402" y="259"/>
                  <a:pt x="403" y="259"/>
                </a:cubicBezTo>
                <a:cubicBezTo>
                  <a:pt x="405" y="260"/>
                  <a:pt x="403" y="261"/>
                  <a:pt x="405" y="261"/>
                </a:cubicBezTo>
                <a:cubicBezTo>
                  <a:pt x="405" y="260"/>
                  <a:pt x="405" y="259"/>
                  <a:pt x="406" y="259"/>
                </a:cubicBezTo>
                <a:cubicBezTo>
                  <a:pt x="406" y="257"/>
                  <a:pt x="408" y="257"/>
                  <a:pt x="410" y="256"/>
                </a:cubicBezTo>
                <a:cubicBezTo>
                  <a:pt x="410" y="255"/>
                  <a:pt x="413" y="257"/>
                  <a:pt x="414" y="256"/>
                </a:cubicBezTo>
                <a:cubicBezTo>
                  <a:pt x="416" y="257"/>
                  <a:pt x="417" y="257"/>
                  <a:pt x="418" y="257"/>
                </a:cubicBezTo>
                <a:cubicBezTo>
                  <a:pt x="418" y="257"/>
                  <a:pt x="418" y="257"/>
                  <a:pt x="418" y="256"/>
                </a:cubicBezTo>
                <a:cubicBezTo>
                  <a:pt x="419" y="256"/>
                  <a:pt x="419" y="256"/>
                  <a:pt x="420" y="256"/>
                </a:cubicBezTo>
                <a:cubicBezTo>
                  <a:pt x="421" y="255"/>
                  <a:pt x="419" y="254"/>
                  <a:pt x="420" y="254"/>
                </a:cubicBezTo>
                <a:cubicBezTo>
                  <a:pt x="422" y="255"/>
                  <a:pt x="422" y="255"/>
                  <a:pt x="422" y="255"/>
                </a:cubicBezTo>
                <a:cubicBezTo>
                  <a:pt x="424" y="254"/>
                  <a:pt x="424" y="252"/>
                  <a:pt x="426" y="252"/>
                </a:cubicBezTo>
                <a:cubicBezTo>
                  <a:pt x="426" y="252"/>
                  <a:pt x="428" y="253"/>
                  <a:pt x="429" y="253"/>
                </a:cubicBezTo>
                <a:cubicBezTo>
                  <a:pt x="428" y="253"/>
                  <a:pt x="429" y="252"/>
                  <a:pt x="428" y="252"/>
                </a:cubicBezTo>
                <a:cubicBezTo>
                  <a:pt x="428" y="252"/>
                  <a:pt x="428" y="252"/>
                  <a:pt x="427" y="252"/>
                </a:cubicBezTo>
                <a:cubicBezTo>
                  <a:pt x="427" y="251"/>
                  <a:pt x="427" y="251"/>
                  <a:pt x="427" y="251"/>
                </a:cubicBezTo>
                <a:cubicBezTo>
                  <a:pt x="427" y="251"/>
                  <a:pt x="426" y="251"/>
                  <a:pt x="426" y="250"/>
                </a:cubicBezTo>
                <a:cubicBezTo>
                  <a:pt x="427" y="250"/>
                  <a:pt x="428" y="250"/>
                  <a:pt x="429" y="250"/>
                </a:cubicBezTo>
                <a:cubicBezTo>
                  <a:pt x="429" y="247"/>
                  <a:pt x="429" y="246"/>
                  <a:pt x="431" y="246"/>
                </a:cubicBezTo>
                <a:cubicBezTo>
                  <a:pt x="430" y="246"/>
                  <a:pt x="432" y="248"/>
                  <a:pt x="432" y="249"/>
                </a:cubicBezTo>
                <a:cubicBezTo>
                  <a:pt x="432" y="249"/>
                  <a:pt x="433" y="249"/>
                  <a:pt x="433" y="249"/>
                </a:cubicBezTo>
                <a:cubicBezTo>
                  <a:pt x="434" y="250"/>
                  <a:pt x="431" y="252"/>
                  <a:pt x="432" y="252"/>
                </a:cubicBezTo>
                <a:cubicBezTo>
                  <a:pt x="433" y="251"/>
                  <a:pt x="441" y="249"/>
                  <a:pt x="442" y="248"/>
                </a:cubicBezTo>
                <a:cubicBezTo>
                  <a:pt x="440" y="247"/>
                  <a:pt x="440" y="248"/>
                  <a:pt x="438" y="248"/>
                </a:cubicBezTo>
                <a:cubicBezTo>
                  <a:pt x="438" y="247"/>
                  <a:pt x="437" y="247"/>
                  <a:pt x="437" y="246"/>
                </a:cubicBezTo>
                <a:cubicBezTo>
                  <a:pt x="439" y="246"/>
                  <a:pt x="439" y="244"/>
                  <a:pt x="440" y="245"/>
                </a:cubicBezTo>
                <a:cubicBezTo>
                  <a:pt x="441" y="244"/>
                  <a:pt x="442" y="243"/>
                  <a:pt x="443" y="242"/>
                </a:cubicBezTo>
                <a:cubicBezTo>
                  <a:pt x="444" y="242"/>
                  <a:pt x="445" y="244"/>
                  <a:pt x="446" y="244"/>
                </a:cubicBezTo>
                <a:cubicBezTo>
                  <a:pt x="447" y="241"/>
                  <a:pt x="444" y="241"/>
                  <a:pt x="445" y="239"/>
                </a:cubicBezTo>
                <a:cubicBezTo>
                  <a:pt x="445" y="238"/>
                  <a:pt x="446" y="238"/>
                  <a:pt x="446" y="238"/>
                </a:cubicBezTo>
                <a:cubicBezTo>
                  <a:pt x="446" y="237"/>
                  <a:pt x="446" y="237"/>
                  <a:pt x="447" y="237"/>
                </a:cubicBezTo>
                <a:cubicBezTo>
                  <a:pt x="454" y="237"/>
                  <a:pt x="454" y="237"/>
                  <a:pt x="454" y="237"/>
                </a:cubicBezTo>
                <a:cubicBezTo>
                  <a:pt x="455" y="236"/>
                  <a:pt x="455" y="234"/>
                  <a:pt x="455" y="233"/>
                </a:cubicBezTo>
                <a:cubicBezTo>
                  <a:pt x="455" y="233"/>
                  <a:pt x="455" y="232"/>
                  <a:pt x="456" y="232"/>
                </a:cubicBezTo>
                <a:cubicBezTo>
                  <a:pt x="456" y="231"/>
                  <a:pt x="458" y="231"/>
                  <a:pt x="457" y="230"/>
                </a:cubicBezTo>
                <a:cubicBezTo>
                  <a:pt x="458" y="230"/>
                  <a:pt x="459" y="230"/>
                  <a:pt x="460" y="229"/>
                </a:cubicBezTo>
                <a:cubicBezTo>
                  <a:pt x="459" y="229"/>
                  <a:pt x="459" y="228"/>
                  <a:pt x="459" y="228"/>
                </a:cubicBezTo>
                <a:cubicBezTo>
                  <a:pt x="460" y="228"/>
                  <a:pt x="459" y="227"/>
                  <a:pt x="460" y="227"/>
                </a:cubicBezTo>
                <a:cubicBezTo>
                  <a:pt x="460" y="227"/>
                  <a:pt x="460" y="227"/>
                  <a:pt x="461" y="227"/>
                </a:cubicBezTo>
                <a:cubicBezTo>
                  <a:pt x="461" y="226"/>
                  <a:pt x="461" y="226"/>
                  <a:pt x="461" y="226"/>
                </a:cubicBezTo>
                <a:cubicBezTo>
                  <a:pt x="461" y="226"/>
                  <a:pt x="462" y="225"/>
                  <a:pt x="462" y="225"/>
                </a:cubicBezTo>
                <a:cubicBezTo>
                  <a:pt x="463" y="225"/>
                  <a:pt x="464" y="225"/>
                  <a:pt x="464" y="224"/>
                </a:cubicBezTo>
                <a:cubicBezTo>
                  <a:pt x="464" y="224"/>
                  <a:pt x="465" y="223"/>
                  <a:pt x="465" y="223"/>
                </a:cubicBezTo>
                <a:cubicBezTo>
                  <a:pt x="465" y="223"/>
                  <a:pt x="465" y="223"/>
                  <a:pt x="465" y="223"/>
                </a:cubicBezTo>
                <a:cubicBezTo>
                  <a:pt x="466" y="222"/>
                  <a:pt x="466" y="221"/>
                  <a:pt x="466" y="221"/>
                </a:cubicBezTo>
                <a:cubicBezTo>
                  <a:pt x="467" y="221"/>
                  <a:pt x="467" y="219"/>
                  <a:pt x="468" y="219"/>
                </a:cubicBezTo>
                <a:cubicBezTo>
                  <a:pt x="468" y="218"/>
                  <a:pt x="469" y="218"/>
                  <a:pt x="469" y="218"/>
                </a:cubicBezTo>
                <a:cubicBezTo>
                  <a:pt x="469" y="218"/>
                  <a:pt x="470" y="217"/>
                  <a:pt x="470" y="218"/>
                </a:cubicBezTo>
                <a:cubicBezTo>
                  <a:pt x="470" y="218"/>
                  <a:pt x="470" y="219"/>
                  <a:pt x="470" y="219"/>
                </a:cubicBezTo>
                <a:cubicBezTo>
                  <a:pt x="470" y="220"/>
                  <a:pt x="470" y="219"/>
                  <a:pt x="470" y="220"/>
                </a:cubicBezTo>
                <a:cubicBezTo>
                  <a:pt x="469" y="220"/>
                  <a:pt x="469" y="221"/>
                  <a:pt x="469" y="221"/>
                </a:cubicBezTo>
                <a:cubicBezTo>
                  <a:pt x="469" y="221"/>
                  <a:pt x="468" y="222"/>
                  <a:pt x="468" y="222"/>
                </a:cubicBezTo>
                <a:cubicBezTo>
                  <a:pt x="468" y="222"/>
                  <a:pt x="468" y="222"/>
                  <a:pt x="468" y="222"/>
                </a:cubicBezTo>
                <a:cubicBezTo>
                  <a:pt x="467" y="223"/>
                  <a:pt x="465" y="223"/>
                  <a:pt x="465" y="225"/>
                </a:cubicBezTo>
                <a:cubicBezTo>
                  <a:pt x="464" y="225"/>
                  <a:pt x="463" y="228"/>
                  <a:pt x="462" y="228"/>
                </a:cubicBezTo>
                <a:cubicBezTo>
                  <a:pt x="461" y="230"/>
                  <a:pt x="459" y="230"/>
                  <a:pt x="458" y="232"/>
                </a:cubicBezTo>
                <a:cubicBezTo>
                  <a:pt x="461" y="232"/>
                  <a:pt x="461" y="229"/>
                  <a:pt x="463" y="229"/>
                </a:cubicBezTo>
                <a:cubicBezTo>
                  <a:pt x="463" y="228"/>
                  <a:pt x="464" y="228"/>
                  <a:pt x="464" y="227"/>
                </a:cubicBezTo>
                <a:cubicBezTo>
                  <a:pt x="466" y="226"/>
                  <a:pt x="468" y="224"/>
                  <a:pt x="469" y="222"/>
                </a:cubicBezTo>
                <a:cubicBezTo>
                  <a:pt x="471" y="222"/>
                  <a:pt x="472" y="221"/>
                  <a:pt x="473" y="218"/>
                </a:cubicBezTo>
                <a:cubicBezTo>
                  <a:pt x="473" y="218"/>
                  <a:pt x="474" y="217"/>
                  <a:pt x="474" y="217"/>
                </a:cubicBezTo>
                <a:cubicBezTo>
                  <a:pt x="474" y="215"/>
                  <a:pt x="475" y="214"/>
                  <a:pt x="475" y="214"/>
                </a:cubicBezTo>
                <a:cubicBezTo>
                  <a:pt x="476" y="214"/>
                  <a:pt x="476" y="214"/>
                  <a:pt x="476" y="214"/>
                </a:cubicBezTo>
                <a:cubicBezTo>
                  <a:pt x="476" y="213"/>
                  <a:pt x="477" y="212"/>
                  <a:pt x="477" y="212"/>
                </a:cubicBezTo>
                <a:cubicBezTo>
                  <a:pt x="477" y="212"/>
                  <a:pt x="477" y="212"/>
                  <a:pt x="477" y="211"/>
                </a:cubicBezTo>
                <a:cubicBezTo>
                  <a:pt x="477" y="211"/>
                  <a:pt x="478" y="211"/>
                  <a:pt x="478" y="211"/>
                </a:cubicBezTo>
                <a:cubicBezTo>
                  <a:pt x="478" y="211"/>
                  <a:pt x="478" y="210"/>
                  <a:pt x="479" y="210"/>
                </a:cubicBezTo>
                <a:cubicBezTo>
                  <a:pt x="479" y="209"/>
                  <a:pt x="479" y="209"/>
                  <a:pt x="479" y="209"/>
                </a:cubicBezTo>
                <a:cubicBezTo>
                  <a:pt x="479" y="209"/>
                  <a:pt x="480" y="209"/>
                  <a:pt x="480" y="208"/>
                </a:cubicBezTo>
                <a:cubicBezTo>
                  <a:pt x="480" y="208"/>
                  <a:pt x="480" y="208"/>
                  <a:pt x="480" y="208"/>
                </a:cubicBezTo>
                <a:cubicBezTo>
                  <a:pt x="481" y="207"/>
                  <a:pt x="481" y="206"/>
                  <a:pt x="481" y="206"/>
                </a:cubicBezTo>
                <a:cubicBezTo>
                  <a:pt x="482" y="205"/>
                  <a:pt x="484" y="205"/>
                  <a:pt x="484" y="204"/>
                </a:cubicBezTo>
                <a:cubicBezTo>
                  <a:pt x="484" y="204"/>
                  <a:pt x="484" y="204"/>
                  <a:pt x="484" y="204"/>
                </a:cubicBezTo>
                <a:cubicBezTo>
                  <a:pt x="486" y="203"/>
                  <a:pt x="485" y="200"/>
                  <a:pt x="486" y="200"/>
                </a:cubicBezTo>
                <a:cubicBezTo>
                  <a:pt x="486" y="200"/>
                  <a:pt x="486" y="199"/>
                  <a:pt x="486" y="199"/>
                </a:cubicBezTo>
                <a:cubicBezTo>
                  <a:pt x="487" y="198"/>
                  <a:pt x="487" y="197"/>
                  <a:pt x="488" y="197"/>
                </a:cubicBezTo>
                <a:cubicBezTo>
                  <a:pt x="488" y="196"/>
                  <a:pt x="488" y="195"/>
                  <a:pt x="489" y="194"/>
                </a:cubicBezTo>
                <a:cubicBezTo>
                  <a:pt x="489" y="194"/>
                  <a:pt x="489" y="194"/>
                  <a:pt x="489" y="194"/>
                </a:cubicBezTo>
                <a:cubicBezTo>
                  <a:pt x="490" y="192"/>
                  <a:pt x="491" y="190"/>
                  <a:pt x="491" y="188"/>
                </a:cubicBezTo>
                <a:cubicBezTo>
                  <a:pt x="492" y="188"/>
                  <a:pt x="492" y="187"/>
                  <a:pt x="492" y="187"/>
                </a:cubicBezTo>
                <a:cubicBezTo>
                  <a:pt x="492" y="187"/>
                  <a:pt x="492" y="186"/>
                  <a:pt x="492" y="186"/>
                </a:cubicBezTo>
                <a:cubicBezTo>
                  <a:pt x="492" y="185"/>
                  <a:pt x="493" y="186"/>
                  <a:pt x="493" y="185"/>
                </a:cubicBezTo>
                <a:cubicBezTo>
                  <a:pt x="494" y="183"/>
                  <a:pt x="494" y="181"/>
                  <a:pt x="495" y="179"/>
                </a:cubicBezTo>
                <a:cubicBezTo>
                  <a:pt x="495" y="179"/>
                  <a:pt x="495" y="179"/>
                  <a:pt x="495" y="178"/>
                </a:cubicBezTo>
                <a:cubicBezTo>
                  <a:pt x="495" y="178"/>
                  <a:pt x="495" y="178"/>
                  <a:pt x="495" y="178"/>
                </a:cubicBezTo>
                <a:cubicBezTo>
                  <a:pt x="495" y="178"/>
                  <a:pt x="496" y="178"/>
                  <a:pt x="496" y="178"/>
                </a:cubicBezTo>
                <a:cubicBezTo>
                  <a:pt x="496" y="178"/>
                  <a:pt x="496" y="177"/>
                  <a:pt x="496" y="177"/>
                </a:cubicBezTo>
                <a:cubicBezTo>
                  <a:pt x="496" y="177"/>
                  <a:pt x="496" y="177"/>
                  <a:pt x="496" y="177"/>
                </a:cubicBezTo>
                <a:cubicBezTo>
                  <a:pt x="496" y="177"/>
                  <a:pt x="496" y="176"/>
                  <a:pt x="496" y="176"/>
                </a:cubicBezTo>
                <a:cubicBezTo>
                  <a:pt x="496" y="176"/>
                  <a:pt x="496" y="176"/>
                  <a:pt x="496" y="176"/>
                </a:cubicBezTo>
                <a:cubicBezTo>
                  <a:pt x="496" y="176"/>
                  <a:pt x="496" y="176"/>
                  <a:pt x="496" y="176"/>
                </a:cubicBezTo>
                <a:cubicBezTo>
                  <a:pt x="497" y="175"/>
                  <a:pt x="496" y="174"/>
                  <a:pt x="497" y="173"/>
                </a:cubicBezTo>
                <a:cubicBezTo>
                  <a:pt x="497" y="173"/>
                  <a:pt x="497" y="173"/>
                  <a:pt x="497" y="173"/>
                </a:cubicBezTo>
                <a:cubicBezTo>
                  <a:pt x="499" y="169"/>
                  <a:pt x="499" y="165"/>
                  <a:pt x="500" y="161"/>
                </a:cubicBezTo>
                <a:cubicBezTo>
                  <a:pt x="500" y="161"/>
                  <a:pt x="500" y="160"/>
                  <a:pt x="500" y="160"/>
                </a:cubicBezTo>
                <a:cubicBezTo>
                  <a:pt x="500" y="160"/>
                  <a:pt x="500" y="160"/>
                  <a:pt x="500" y="160"/>
                </a:cubicBezTo>
                <a:cubicBezTo>
                  <a:pt x="500" y="159"/>
                  <a:pt x="500" y="159"/>
                  <a:pt x="500" y="159"/>
                </a:cubicBezTo>
                <a:cubicBezTo>
                  <a:pt x="500" y="158"/>
                  <a:pt x="501" y="158"/>
                  <a:pt x="501" y="158"/>
                </a:cubicBezTo>
                <a:cubicBezTo>
                  <a:pt x="500" y="157"/>
                  <a:pt x="500" y="157"/>
                  <a:pt x="500" y="157"/>
                </a:cubicBezTo>
                <a:cubicBezTo>
                  <a:pt x="500" y="157"/>
                  <a:pt x="501" y="157"/>
                  <a:pt x="501" y="156"/>
                </a:cubicBezTo>
                <a:cubicBezTo>
                  <a:pt x="501" y="156"/>
                  <a:pt x="501" y="156"/>
                  <a:pt x="501" y="155"/>
                </a:cubicBezTo>
                <a:cubicBezTo>
                  <a:pt x="501" y="155"/>
                  <a:pt x="501" y="154"/>
                  <a:pt x="501" y="153"/>
                </a:cubicBezTo>
                <a:cubicBezTo>
                  <a:pt x="501" y="153"/>
                  <a:pt x="501" y="152"/>
                  <a:pt x="501" y="151"/>
                </a:cubicBezTo>
                <a:cubicBezTo>
                  <a:pt x="501" y="151"/>
                  <a:pt x="501" y="150"/>
                  <a:pt x="501" y="150"/>
                </a:cubicBezTo>
                <a:cubicBezTo>
                  <a:pt x="502" y="135"/>
                  <a:pt x="491" y="126"/>
                  <a:pt x="480" y="119"/>
                </a:cubicBezTo>
                <a:cubicBezTo>
                  <a:pt x="480" y="119"/>
                  <a:pt x="486" y="109"/>
                  <a:pt x="487" y="109"/>
                </a:cubicBezTo>
                <a:cubicBezTo>
                  <a:pt x="490" y="102"/>
                  <a:pt x="493" y="95"/>
                  <a:pt x="495" y="88"/>
                </a:cubicBezTo>
                <a:cubicBezTo>
                  <a:pt x="496" y="82"/>
                  <a:pt x="497" y="77"/>
                  <a:pt x="497" y="71"/>
                </a:cubicBezTo>
                <a:cubicBezTo>
                  <a:pt x="497" y="57"/>
                  <a:pt x="493" y="40"/>
                  <a:pt x="483" y="29"/>
                </a:cubicBezTo>
                <a:cubicBezTo>
                  <a:pt x="481" y="27"/>
                  <a:pt x="478" y="24"/>
                  <a:pt x="475" y="22"/>
                </a:cubicBezTo>
                <a:cubicBezTo>
                  <a:pt x="465" y="13"/>
                  <a:pt x="453" y="7"/>
                  <a:pt x="439" y="3"/>
                </a:cubicBezTo>
                <a:cubicBezTo>
                  <a:pt x="434" y="2"/>
                  <a:pt x="429" y="1"/>
                  <a:pt x="424" y="1"/>
                </a:cubicBezTo>
                <a:cubicBezTo>
                  <a:pt x="406" y="0"/>
                  <a:pt x="386" y="5"/>
                  <a:pt x="374" y="19"/>
                </a:cubicBezTo>
                <a:cubicBezTo>
                  <a:pt x="372" y="20"/>
                  <a:pt x="368" y="26"/>
                  <a:pt x="369" y="28"/>
                </a:cubicBezTo>
                <a:cubicBezTo>
                  <a:pt x="357" y="8"/>
                  <a:pt x="325" y="13"/>
                  <a:pt x="307" y="19"/>
                </a:cubicBezTo>
                <a:cubicBezTo>
                  <a:pt x="297" y="22"/>
                  <a:pt x="289" y="27"/>
                  <a:pt x="280" y="32"/>
                </a:cubicBezTo>
                <a:cubicBezTo>
                  <a:pt x="266" y="42"/>
                  <a:pt x="254" y="57"/>
                  <a:pt x="246" y="73"/>
                </a:cubicBezTo>
                <a:cubicBezTo>
                  <a:pt x="234" y="98"/>
                  <a:pt x="230" y="128"/>
                  <a:pt x="234" y="156"/>
                </a:cubicBezTo>
                <a:cubicBezTo>
                  <a:pt x="236" y="164"/>
                  <a:pt x="240" y="174"/>
                  <a:pt x="245" y="181"/>
                </a:cubicBezTo>
                <a:cubicBezTo>
                  <a:pt x="253" y="195"/>
                  <a:pt x="267" y="205"/>
                  <a:pt x="282" y="208"/>
                </a:cubicBezTo>
                <a:cubicBezTo>
                  <a:pt x="293" y="211"/>
                  <a:pt x="305" y="211"/>
                  <a:pt x="316" y="209"/>
                </a:cubicBezTo>
                <a:cubicBezTo>
                  <a:pt x="329" y="206"/>
                  <a:pt x="342" y="200"/>
                  <a:pt x="352" y="191"/>
                </a:cubicBezTo>
                <a:cubicBezTo>
                  <a:pt x="360" y="184"/>
                  <a:pt x="365" y="174"/>
                  <a:pt x="367" y="163"/>
                </a:cubicBezTo>
                <a:cubicBezTo>
                  <a:pt x="371" y="149"/>
                  <a:pt x="368" y="132"/>
                  <a:pt x="355" y="123"/>
                </a:cubicBezTo>
                <a:cubicBezTo>
                  <a:pt x="346" y="117"/>
                  <a:pt x="331" y="118"/>
                  <a:pt x="323" y="125"/>
                </a:cubicBezTo>
                <a:cubicBezTo>
                  <a:pt x="320" y="128"/>
                  <a:pt x="317" y="132"/>
                  <a:pt x="316" y="136"/>
                </a:cubicBezTo>
                <a:cubicBezTo>
                  <a:pt x="315" y="138"/>
                  <a:pt x="311" y="148"/>
                  <a:pt x="312" y="149"/>
                </a:cubicBezTo>
                <a:cubicBezTo>
                  <a:pt x="311" y="148"/>
                  <a:pt x="304" y="122"/>
                  <a:pt x="323" y="106"/>
                </a:cubicBezTo>
                <a:cubicBezTo>
                  <a:pt x="328" y="101"/>
                  <a:pt x="334" y="99"/>
                  <a:pt x="340" y="97"/>
                </a:cubicBezTo>
                <a:cubicBezTo>
                  <a:pt x="350" y="94"/>
                  <a:pt x="362" y="95"/>
                  <a:pt x="371" y="98"/>
                </a:cubicBezTo>
                <a:cubicBezTo>
                  <a:pt x="375" y="99"/>
                  <a:pt x="379" y="102"/>
                  <a:pt x="382" y="104"/>
                </a:cubicBezTo>
                <a:cubicBezTo>
                  <a:pt x="388" y="109"/>
                  <a:pt x="393" y="115"/>
                  <a:pt x="397" y="122"/>
                </a:cubicBezTo>
                <a:cubicBezTo>
                  <a:pt x="400" y="129"/>
                  <a:pt x="401" y="136"/>
                  <a:pt x="400" y="143"/>
                </a:cubicBezTo>
                <a:cubicBezTo>
                  <a:pt x="399" y="161"/>
                  <a:pt x="391" y="182"/>
                  <a:pt x="378" y="195"/>
                </a:cubicBezTo>
                <a:cubicBezTo>
                  <a:pt x="375" y="197"/>
                  <a:pt x="374" y="199"/>
                  <a:pt x="372" y="202"/>
                </a:cubicBezTo>
                <a:cubicBezTo>
                  <a:pt x="370" y="204"/>
                  <a:pt x="368" y="206"/>
                  <a:pt x="365" y="208"/>
                </a:cubicBezTo>
                <a:cubicBezTo>
                  <a:pt x="363" y="208"/>
                  <a:pt x="363" y="208"/>
                  <a:pt x="362" y="209"/>
                </a:cubicBezTo>
                <a:cubicBezTo>
                  <a:pt x="362" y="210"/>
                  <a:pt x="360" y="211"/>
                  <a:pt x="360" y="212"/>
                </a:cubicBezTo>
                <a:cubicBezTo>
                  <a:pt x="360" y="212"/>
                  <a:pt x="359" y="212"/>
                  <a:pt x="359" y="212"/>
                </a:cubicBezTo>
                <a:cubicBezTo>
                  <a:pt x="359" y="212"/>
                  <a:pt x="359" y="212"/>
                  <a:pt x="358" y="212"/>
                </a:cubicBezTo>
                <a:cubicBezTo>
                  <a:pt x="358" y="213"/>
                  <a:pt x="357" y="214"/>
                  <a:pt x="356" y="215"/>
                </a:cubicBezTo>
                <a:cubicBezTo>
                  <a:pt x="356" y="215"/>
                  <a:pt x="356" y="216"/>
                  <a:pt x="355" y="215"/>
                </a:cubicBezTo>
                <a:cubicBezTo>
                  <a:pt x="355" y="215"/>
                  <a:pt x="354" y="214"/>
                  <a:pt x="354" y="215"/>
                </a:cubicBezTo>
                <a:cubicBezTo>
                  <a:pt x="354" y="215"/>
                  <a:pt x="353" y="215"/>
                  <a:pt x="353" y="215"/>
                </a:cubicBezTo>
                <a:cubicBezTo>
                  <a:pt x="353" y="215"/>
                  <a:pt x="353" y="216"/>
                  <a:pt x="353" y="216"/>
                </a:cubicBezTo>
                <a:cubicBezTo>
                  <a:pt x="352" y="216"/>
                  <a:pt x="352" y="216"/>
                  <a:pt x="352" y="216"/>
                </a:cubicBezTo>
                <a:cubicBezTo>
                  <a:pt x="352" y="217"/>
                  <a:pt x="351" y="217"/>
                  <a:pt x="351" y="217"/>
                </a:cubicBezTo>
                <a:cubicBezTo>
                  <a:pt x="351" y="218"/>
                  <a:pt x="350" y="217"/>
                  <a:pt x="350" y="217"/>
                </a:cubicBezTo>
                <a:cubicBezTo>
                  <a:pt x="350" y="218"/>
                  <a:pt x="350" y="218"/>
                  <a:pt x="350" y="219"/>
                </a:cubicBezTo>
                <a:cubicBezTo>
                  <a:pt x="349" y="219"/>
                  <a:pt x="348" y="218"/>
                  <a:pt x="348" y="218"/>
                </a:cubicBezTo>
                <a:cubicBezTo>
                  <a:pt x="347" y="219"/>
                  <a:pt x="346" y="219"/>
                  <a:pt x="346" y="219"/>
                </a:cubicBezTo>
                <a:cubicBezTo>
                  <a:pt x="345" y="220"/>
                  <a:pt x="345" y="220"/>
                  <a:pt x="345" y="220"/>
                </a:cubicBezTo>
                <a:cubicBezTo>
                  <a:pt x="345" y="221"/>
                  <a:pt x="344" y="221"/>
                  <a:pt x="344" y="221"/>
                </a:cubicBezTo>
                <a:cubicBezTo>
                  <a:pt x="344" y="221"/>
                  <a:pt x="344" y="221"/>
                  <a:pt x="344" y="222"/>
                </a:cubicBezTo>
                <a:cubicBezTo>
                  <a:pt x="343" y="222"/>
                  <a:pt x="342" y="223"/>
                  <a:pt x="341" y="223"/>
                </a:cubicBezTo>
                <a:cubicBezTo>
                  <a:pt x="340" y="224"/>
                  <a:pt x="339" y="224"/>
                  <a:pt x="339" y="225"/>
                </a:cubicBezTo>
                <a:cubicBezTo>
                  <a:pt x="338" y="225"/>
                  <a:pt x="337" y="225"/>
                  <a:pt x="336" y="225"/>
                </a:cubicBezTo>
                <a:cubicBezTo>
                  <a:pt x="336" y="225"/>
                  <a:pt x="336" y="226"/>
                  <a:pt x="336" y="226"/>
                </a:cubicBezTo>
                <a:cubicBezTo>
                  <a:pt x="335" y="226"/>
                  <a:pt x="332" y="227"/>
                  <a:pt x="331" y="228"/>
                </a:cubicBezTo>
                <a:cubicBezTo>
                  <a:pt x="330" y="228"/>
                  <a:pt x="329" y="229"/>
                  <a:pt x="328" y="230"/>
                </a:cubicBezTo>
                <a:cubicBezTo>
                  <a:pt x="328" y="230"/>
                  <a:pt x="328" y="230"/>
                  <a:pt x="328" y="230"/>
                </a:cubicBezTo>
                <a:cubicBezTo>
                  <a:pt x="327" y="230"/>
                  <a:pt x="327" y="230"/>
                  <a:pt x="327" y="230"/>
                </a:cubicBezTo>
                <a:cubicBezTo>
                  <a:pt x="326" y="230"/>
                  <a:pt x="326" y="230"/>
                  <a:pt x="325" y="231"/>
                </a:cubicBezTo>
                <a:cubicBezTo>
                  <a:pt x="324" y="233"/>
                  <a:pt x="323" y="232"/>
                  <a:pt x="321" y="233"/>
                </a:cubicBezTo>
                <a:cubicBezTo>
                  <a:pt x="317" y="235"/>
                  <a:pt x="313" y="239"/>
                  <a:pt x="308" y="240"/>
                </a:cubicBezTo>
                <a:cubicBezTo>
                  <a:pt x="307" y="242"/>
                  <a:pt x="304" y="242"/>
                  <a:pt x="303" y="243"/>
                </a:cubicBezTo>
                <a:cubicBezTo>
                  <a:pt x="302" y="243"/>
                  <a:pt x="301" y="244"/>
                  <a:pt x="300" y="243"/>
                </a:cubicBezTo>
                <a:cubicBezTo>
                  <a:pt x="300" y="244"/>
                  <a:pt x="300" y="245"/>
                  <a:pt x="299" y="245"/>
                </a:cubicBezTo>
                <a:cubicBezTo>
                  <a:pt x="298" y="245"/>
                  <a:pt x="297" y="246"/>
                  <a:pt x="295" y="246"/>
                </a:cubicBezTo>
                <a:cubicBezTo>
                  <a:pt x="295" y="247"/>
                  <a:pt x="294" y="247"/>
                  <a:pt x="292" y="247"/>
                </a:cubicBezTo>
                <a:cubicBezTo>
                  <a:pt x="291" y="248"/>
                  <a:pt x="290" y="250"/>
                  <a:pt x="288" y="249"/>
                </a:cubicBezTo>
                <a:cubicBezTo>
                  <a:pt x="287" y="250"/>
                  <a:pt x="287" y="250"/>
                  <a:pt x="287" y="250"/>
                </a:cubicBezTo>
                <a:cubicBezTo>
                  <a:pt x="286" y="249"/>
                  <a:pt x="284" y="250"/>
                  <a:pt x="283" y="251"/>
                </a:cubicBezTo>
                <a:cubicBezTo>
                  <a:pt x="284" y="251"/>
                  <a:pt x="283" y="252"/>
                  <a:pt x="283" y="253"/>
                </a:cubicBezTo>
                <a:cubicBezTo>
                  <a:pt x="282" y="253"/>
                  <a:pt x="281" y="253"/>
                  <a:pt x="280" y="254"/>
                </a:cubicBezTo>
                <a:cubicBezTo>
                  <a:pt x="280" y="253"/>
                  <a:pt x="280" y="252"/>
                  <a:pt x="279" y="252"/>
                </a:cubicBezTo>
                <a:cubicBezTo>
                  <a:pt x="278" y="253"/>
                  <a:pt x="278" y="253"/>
                  <a:pt x="278" y="253"/>
                </a:cubicBezTo>
                <a:cubicBezTo>
                  <a:pt x="278" y="254"/>
                  <a:pt x="278" y="254"/>
                  <a:pt x="278" y="255"/>
                </a:cubicBezTo>
                <a:cubicBezTo>
                  <a:pt x="278" y="255"/>
                  <a:pt x="277" y="256"/>
                  <a:pt x="277" y="256"/>
                </a:cubicBezTo>
                <a:cubicBezTo>
                  <a:pt x="277" y="256"/>
                  <a:pt x="277" y="256"/>
                  <a:pt x="277" y="256"/>
                </a:cubicBezTo>
                <a:cubicBezTo>
                  <a:pt x="277" y="256"/>
                  <a:pt x="277" y="256"/>
                  <a:pt x="277" y="256"/>
                </a:cubicBezTo>
                <a:cubicBezTo>
                  <a:pt x="277" y="256"/>
                  <a:pt x="277" y="257"/>
                  <a:pt x="277" y="257"/>
                </a:cubicBezTo>
                <a:cubicBezTo>
                  <a:pt x="276" y="257"/>
                  <a:pt x="276" y="257"/>
                  <a:pt x="275" y="257"/>
                </a:cubicBezTo>
                <a:cubicBezTo>
                  <a:pt x="274" y="257"/>
                  <a:pt x="274" y="258"/>
                  <a:pt x="273" y="257"/>
                </a:cubicBezTo>
                <a:cubicBezTo>
                  <a:pt x="273" y="257"/>
                  <a:pt x="274" y="257"/>
                  <a:pt x="274" y="256"/>
                </a:cubicBezTo>
                <a:cubicBezTo>
                  <a:pt x="274" y="255"/>
                  <a:pt x="273" y="255"/>
                  <a:pt x="273" y="255"/>
                </a:cubicBezTo>
                <a:cubicBezTo>
                  <a:pt x="272" y="255"/>
                  <a:pt x="273" y="256"/>
                  <a:pt x="273" y="257"/>
                </a:cubicBezTo>
                <a:cubicBezTo>
                  <a:pt x="271" y="258"/>
                  <a:pt x="270" y="258"/>
                  <a:pt x="269" y="259"/>
                </a:cubicBezTo>
                <a:cubicBezTo>
                  <a:pt x="268" y="259"/>
                  <a:pt x="266" y="259"/>
                  <a:pt x="265" y="260"/>
                </a:cubicBezTo>
                <a:cubicBezTo>
                  <a:pt x="264" y="260"/>
                  <a:pt x="264" y="261"/>
                  <a:pt x="262" y="260"/>
                </a:cubicBezTo>
                <a:cubicBezTo>
                  <a:pt x="261" y="262"/>
                  <a:pt x="259" y="263"/>
                  <a:pt x="258" y="265"/>
                </a:cubicBezTo>
                <a:cubicBezTo>
                  <a:pt x="256" y="264"/>
                  <a:pt x="256" y="265"/>
                  <a:pt x="255" y="266"/>
                </a:cubicBezTo>
                <a:cubicBezTo>
                  <a:pt x="255" y="266"/>
                  <a:pt x="254" y="265"/>
                  <a:pt x="254" y="265"/>
                </a:cubicBezTo>
                <a:cubicBezTo>
                  <a:pt x="254" y="266"/>
                  <a:pt x="253" y="266"/>
                  <a:pt x="253" y="266"/>
                </a:cubicBezTo>
                <a:cubicBezTo>
                  <a:pt x="255" y="267"/>
                  <a:pt x="256" y="266"/>
                  <a:pt x="256" y="266"/>
                </a:cubicBezTo>
                <a:cubicBezTo>
                  <a:pt x="256" y="266"/>
                  <a:pt x="257" y="266"/>
                  <a:pt x="257" y="266"/>
                </a:cubicBezTo>
                <a:cubicBezTo>
                  <a:pt x="257" y="266"/>
                  <a:pt x="258" y="265"/>
                  <a:pt x="258" y="265"/>
                </a:cubicBezTo>
                <a:cubicBezTo>
                  <a:pt x="259" y="265"/>
                  <a:pt x="259" y="265"/>
                  <a:pt x="260" y="265"/>
                </a:cubicBezTo>
                <a:cubicBezTo>
                  <a:pt x="260" y="265"/>
                  <a:pt x="261" y="265"/>
                  <a:pt x="261" y="264"/>
                </a:cubicBezTo>
                <a:cubicBezTo>
                  <a:pt x="261" y="264"/>
                  <a:pt x="261" y="264"/>
                  <a:pt x="262" y="264"/>
                </a:cubicBezTo>
                <a:cubicBezTo>
                  <a:pt x="262" y="263"/>
                  <a:pt x="263" y="263"/>
                  <a:pt x="263" y="263"/>
                </a:cubicBezTo>
                <a:cubicBezTo>
                  <a:pt x="266" y="261"/>
                  <a:pt x="269" y="261"/>
                  <a:pt x="272" y="259"/>
                </a:cubicBezTo>
                <a:cubicBezTo>
                  <a:pt x="273" y="259"/>
                  <a:pt x="273" y="259"/>
                  <a:pt x="274" y="260"/>
                </a:cubicBezTo>
                <a:cubicBezTo>
                  <a:pt x="275" y="259"/>
                  <a:pt x="277" y="258"/>
                  <a:pt x="279" y="258"/>
                </a:cubicBezTo>
                <a:cubicBezTo>
                  <a:pt x="280" y="257"/>
                  <a:pt x="281" y="257"/>
                  <a:pt x="281" y="256"/>
                </a:cubicBezTo>
                <a:cubicBezTo>
                  <a:pt x="281" y="256"/>
                  <a:pt x="281" y="256"/>
                  <a:pt x="282" y="256"/>
                </a:cubicBezTo>
                <a:cubicBezTo>
                  <a:pt x="283" y="255"/>
                  <a:pt x="284" y="254"/>
                  <a:pt x="285" y="254"/>
                </a:cubicBezTo>
                <a:cubicBezTo>
                  <a:pt x="285" y="253"/>
                  <a:pt x="285" y="251"/>
                  <a:pt x="286" y="252"/>
                </a:cubicBezTo>
                <a:cubicBezTo>
                  <a:pt x="287" y="252"/>
                  <a:pt x="286" y="253"/>
                  <a:pt x="288" y="253"/>
                </a:cubicBezTo>
                <a:cubicBezTo>
                  <a:pt x="288" y="252"/>
                  <a:pt x="289" y="252"/>
                  <a:pt x="290" y="252"/>
                </a:cubicBezTo>
                <a:cubicBezTo>
                  <a:pt x="291" y="251"/>
                  <a:pt x="292" y="250"/>
                  <a:pt x="294" y="250"/>
                </a:cubicBezTo>
                <a:cubicBezTo>
                  <a:pt x="295" y="250"/>
                  <a:pt x="295" y="249"/>
                  <a:pt x="297" y="250"/>
                </a:cubicBezTo>
                <a:cubicBezTo>
                  <a:pt x="297" y="248"/>
                  <a:pt x="298" y="248"/>
                  <a:pt x="298" y="247"/>
                </a:cubicBezTo>
                <a:cubicBezTo>
                  <a:pt x="299" y="248"/>
                  <a:pt x="300" y="247"/>
                  <a:pt x="301" y="247"/>
                </a:cubicBezTo>
                <a:cubicBezTo>
                  <a:pt x="302" y="246"/>
                  <a:pt x="302" y="244"/>
                  <a:pt x="304" y="245"/>
                </a:cubicBezTo>
                <a:cubicBezTo>
                  <a:pt x="304" y="247"/>
                  <a:pt x="303" y="246"/>
                  <a:pt x="303" y="247"/>
                </a:cubicBezTo>
                <a:cubicBezTo>
                  <a:pt x="302" y="247"/>
                  <a:pt x="302" y="248"/>
                  <a:pt x="301" y="248"/>
                </a:cubicBezTo>
                <a:cubicBezTo>
                  <a:pt x="301" y="248"/>
                  <a:pt x="301" y="249"/>
                  <a:pt x="300" y="249"/>
                </a:cubicBezTo>
                <a:cubicBezTo>
                  <a:pt x="300" y="249"/>
                  <a:pt x="299" y="249"/>
                  <a:pt x="299" y="249"/>
                </a:cubicBezTo>
                <a:cubicBezTo>
                  <a:pt x="299" y="249"/>
                  <a:pt x="299" y="249"/>
                  <a:pt x="299" y="249"/>
                </a:cubicBezTo>
                <a:cubicBezTo>
                  <a:pt x="298" y="249"/>
                  <a:pt x="298" y="249"/>
                  <a:pt x="297" y="249"/>
                </a:cubicBezTo>
                <a:cubicBezTo>
                  <a:pt x="297" y="249"/>
                  <a:pt x="297" y="250"/>
                  <a:pt x="297" y="250"/>
                </a:cubicBezTo>
                <a:cubicBezTo>
                  <a:pt x="296" y="250"/>
                  <a:pt x="295" y="251"/>
                  <a:pt x="295" y="251"/>
                </a:cubicBezTo>
                <a:cubicBezTo>
                  <a:pt x="295" y="251"/>
                  <a:pt x="294" y="251"/>
                  <a:pt x="294" y="251"/>
                </a:cubicBezTo>
                <a:cubicBezTo>
                  <a:pt x="293" y="252"/>
                  <a:pt x="292" y="252"/>
                  <a:pt x="292" y="252"/>
                </a:cubicBezTo>
                <a:cubicBezTo>
                  <a:pt x="291" y="253"/>
                  <a:pt x="291" y="253"/>
                  <a:pt x="291" y="254"/>
                </a:cubicBezTo>
                <a:cubicBezTo>
                  <a:pt x="290" y="254"/>
                  <a:pt x="289" y="255"/>
                  <a:pt x="287" y="255"/>
                </a:cubicBezTo>
                <a:cubicBezTo>
                  <a:pt x="287" y="256"/>
                  <a:pt x="286" y="256"/>
                  <a:pt x="287" y="257"/>
                </a:cubicBezTo>
                <a:cubicBezTo>
                  <a:pt x="286" y="258"/>
                  <a:pt x="284" y="258"/>
                  <a:pt x="283" y="258"/>
                </a:cubicBezTo>
                <a:cubicBezTo>
                  <a:pt x="283" y="259"/>
                  <a:pt x="283" y="260"/>
                  <a:pt x="282" y="260"/>
                </a:cubicBezTo>
                <a:cubicBezTo>
                  <a:pt x="280" y="259"/>
                  <a:pt x="280" y="261"/>
                  <a:pt x="278" y="260"/>
                </a:cubicBezTo>
                <a:cubicBezTo>
                  <a:pt x="278" y="261"/>
                  <a:pt x="278" y="261"/>
                  <a:pt x="277" y="263"/>
                </a:cubicBezTo>
                <a:cubicBezTo>
                  <a:pt x="276" y="263"/>
                  <a:pt x="274" y="263"/>
                  <a:pt x="272" y="264"/>
                </a:cubicBezTo>
                <a:cubicBezTo>
                  <a:pt x="271" y="263"/>
                  <a:pt x="271" y="265"/>
                  <a:pt x="270" y="264"/>
                </a:cubicBezTo>
                <a:cubicBezTo>
                  <a:pt x="269" y="265"/>
                  <a:pt x="269" y="266"/>
                  <a:pt x="268" y="266"/>
                </a:cubicBezTo>
                <a:cubicBezTo>
                  <a:pt x="265" y="266"/>
                  <a:pt x="263" y="269"/>
                  <a:pt x="259" y="269"/>
                </a:cubicBezTo>
                <a:cubicBezTo>
                  <a:pt x="259" y="270"/>
                  <a:pt x="258" y="271"/>
                  <a:pt x="257" y="271"/>
                </a:cubicBezTo>
                <a:cubicBezTo>
                  <a:pt x="257" y="271"/>
                  <a:pt x="257" y="271"/>
                  <a:pt x="256" y="271"/>
                </a:cubicBezTo>
                <a:cubicBezTo>
                  <a:pt x="255" y="271"/>
                  <a:pt x="255" y="272"/>
                  <a:pt x="254" y="272"/>
                </a:cubicBezTo>
                <a:cubicBezTo>
                  <a:pt x="253" y="274"/>
                  <a:pt x="253" y="274"/>
                  <a:pt x="253" y="274"/>
                </a:cubicBezTo>
                <a:cubicBezTo>
                  <a:pt x="253" y="274"/>
                  <a:pt x="252" y="273"/>
                  <a:pt x="252" y="274"/>
                </a:cubicBezTo>
                <a:cubicBezTo>
                  <a:pt x="252" y="274"/>
                  <a:pt x="252" y="274"/>
                  <a:pt x="252" y="274"/>
                </a:cubicBezTo>
                <a:cubicBezTo>
                  <a:pt x="251" y="275"/>
                  <a:pt x="250" y="275"/>
                  <a:pt x="250" y="276"/>
                </a:cubicBezTo>
                <a:cubicBezTo>
                  <a:pt x="251" y="276"/>
                  <a:pt x="252" y="275"/>
                  <a:pt x="252" y="276"/>
                </a:cubicBezTo>
                <a:cubicBezTo>
                  <a:pt x="252" y="277"/>
                  <a:pt x="250" y="277"/>
                  <a:pt x="250" y="278"/>
                </a:cubicBezTo>
                <a:cubicBezTo>
                  <a:pt x="248" y="278"/>
                  <a:pt x="248" y="278"/>
                  <a:pt x="248" y="278"/>
                </a:cubicBezTo>
                <a:cubicBezTo>
                  <a:pt x="248" y="279"/>
                  <a:pt x="248" y="280"/>
                  <a:pt x="247" y="279"/>
                </a:cubicBezTo>
                <a:cubicBezTo>
                  <a:pt x="246" y="279"/>
                  <a:pt x="246" y="278"/>
                  <a:pt x="245" y="278"/>
                </a:cubicBezTo>
                <a:cubicBezTo>
                  <a:pt x="244" y="280"/>
                  <a:pt x="246" y="278"/>
                  <a:pt x="246" y="280"/>
                </a:cubicBezTo>
                <a:cubicBezTo>
                  <a:pt x="246" y="280"/>
                  <a:pt x="245" y="280"/>
                  <a:pt x="245" y="281"/>
                </a:cubicBezTo>
                <a:cubicBezTo>
                  <a:pt x="244" y="281"/>
                  <a:pt x="241" y="281"/>
                  <a:pt x="240" y="281"/>
                </a:cubicBezTo>
                <a:cubicBezTo>
                  <a:pt x="240" y="280"/>
                  <a:pt x="242" y="280"/>
                  <a:pt x="242" y="280"/>
                </a:cubicBezTo>
                <a:cubicBezTo>
                  <a:pt x="240" y="279"/>
                  <a:pt x="237" y="281"/>
                  <a:pt x="235" y="281"/>
                </a:cubicBezTo>
                <a:cubicBezTo>
                  <a:pt x="234" y="282"/>
                  <a:pt x="233" y="284"/>
                  <a:pt x="233" y="285"/>
                </a:cubicBezTo>
                <a:cubicBezTo>
                  <a:pt x="233" y="285"/>
                  <a:pt x="233" y="286"/>
                  <a:pt x="232" y="286"/>
                </a:cubicBezTo>
                <a:cubicBezTo>
                  <a:pt x="232" y="285"/>
                  <a:pt x="233" y="285"/>
                  <a:pt x="233" y="283"/>
                </a:cubicBezTo>
                <a:cubicBezTo>
                  <a:pt x="231" y="282"/>
                  <a:pt x="230" y="284"/>
                  <a:pt x="230" y="284"/>
                </a:cubicBezTo>
                <a:cubicBezTo>
                  <a:pt x="230" y="286"/>
                  <a:pt x="230" y="286"/>
                  <a:pt x="230" y="286"/>
                </a:cubicBezTo>
                <a:cubicBezTo>
                  <a:pt x="229" y="286"/>
                  <a:pt x="228" y="286"/>
                  <a:pt x="226" y="286"/>
                </a:cubicBezTo>
                <a:cubicBezTo>
                  <a:pt x="226" y="287"/>
                  <a:pt x="226" y="288"/>
                  <a:pt x="225" y="288"/>
                </a:cubicBezTo>
                <a:cubicBezTo>
                  <a:pt x="225" y="288"/>
                  <a:pt x="225" y="287"/>
                  <a:pt x="224" y="288"/>
                </a:cubicBezTo>
                <a:cubicBezTo>
                  <a:pt x="224" y="290"/>
                  <a:pt x="221" y="289"/>
                  <a:pt x="220" y="290"/>
                </a:cubicBezTo>
                <a:cubicBezTo>
                  <a:pt x="219" y="291"/>
                  <a:pt x="218" y="291"/>
                  <a:pt x="218" y="293"/>
                </a:cubicBezTo>
                <a:cubicBezTo>
                  <a:pt x="217" y="293"/>
                  <a:pt x="216" y="293"/>
                  <a:pt x="216" y="294"/>
                </a:cubicBezTo>
                <a:cubicBezTo>
                  <a:pt x="215" y="294"/>
                  <a:pt x="215" y="294"/>
                  <a:pt x="215" y="294"/>
                </a:cubicBezTo>
                <a:cubicBezTo>
                  <a:pt x="214" y="295"/>
                  <a:pt x="214" y="295"/>
                  <a:pt x="214" y="295"/>
                </a:cubicBezTo>
                <a:cubicBezTo>
                  <a:pt x="213" y="296"/>
                  <a:pt x="212" y="295"/>
                  <a:pt x="212" y="296"/>
                </a:cubicBezTo>
                <a:cubicBezTo>
                  <a:pt x="212" y="297"/>
                  <a:pt x="211" y="296"/>
                  <a:pt x="211" y="297"/>
                </a:cubicBezTo>
                <a:cubicBezTo>
                  <a:pt x="211" y="298"/>
                  <a:pt x="210" y="297"/>
                  <a:pt x="210" y="298"/>
                </a:cubicBezTo>
                <a:cubicBezTo>
                  <a:pt x="208" y="299"/>
                  <a:pt x="205" y="300"/>
                  <a:pt x="206" y="302"/>
                </a:cubicBezTo>
                <a:cubicBezTo>
                  <a:pt x="204" y="302"/>
                  <a:pt x="204" y="303"/>
                  <a:pt x="204" y="303"/>
                </a:cubicBezTo>
                <a:cubicBezTo>
                  <a:pt x="203" y="303"/>
                  <a:pt x="203" y="303"/>
                  <a:pt x="202" y="303"/>
                </a:cubicBezTo>
                <a:cubicBezTo>
                  <a:pt x="202" y="305"/>
                  <a:pt x="202" y="305"/>
                  <a:pt x="202" y="305"/>
                </a:cubicBezTo>
                <a:cubicBezTo>
                  <a:pt x="200" y="305"/>
                  <a:pt x="200" y="308"/>
                  <a:pt x="198" y="307"/>
                </a:cubicBezTo>
                <a:cubicBezTo>
                  <a:pt x="198" y="308"/>
                  <a:pt x="197" y="309"/>
                  <a:pt x="196" y="308"/>
                </a:cubicBezTo>
                <a:cubicBezTo>
                  <a:pt x="196" y="309"/>
                  <a:pt x="196" y="310"/>
                  <a:pt x="195" y="310"/>
                </a:cubicBezTo>
                <a:cubicBezTo>
                  <a:pt x="193" y="309"/>
                  <a:pt x="192" y="312"/>
                  <a:pt x="190" y="312"/>
                </a:cubicBezTo>
                <a:cubicBezTo>
                  <a:pt x="190" y="314"/>
                  <a:pt x="189" y="315"/>
                  <a:pt x="189" y="316"/>
                </a:cubicBezTo>
                <a:cubicBezTo>
                  <a:pt x="188" y="315"/>
                  <a:pt x="188" y="314"/>
                  <a:pt x="187" y="315"/>
                </a:cubicBezTo>
                <a:cubicBezTo>
                  <a:pt x="187" y="316"/>
                  <a:pt x="186" y="316"/>
                  <a:pt x="186" y="318"/>
                </a:cubicBezTo>
                <a:cubicBezTo>
                  <a:pt x="185" y="318"/>
                  <a:pt x="185" y="318"/>
                  <a:pt x="184" y="319"/>
                </a:cubicBezTo>
                <a:cubicBezTo>
                  <a:pt x="184" y="319"/>
                  <a:pt x="183" y="319"/>
                  <a:pt x="183" y="319"/>
                </a:cubicBezTo>
                <a:cubicBezTo>
                  <a:pt x="182" y="319"/>
                  <a:pt x="183" y="320"/>
                  <a:pt x="182" y="321"/>
                </a:cubicBezTo>
                <a:cubicBezTo>
                  <a:pt x="181" y="320"/>
                  <a:pt x="181" y="320"/>
                  <a:pt x="181" y="320"/>
                </a:cubicBezTo>
                <a:cubicBezTo>
                  <a:pt x="181" y="322"/>
                  <a:pt x="179" y="322"/>
                  <a:pt x="179" y="323"/>
                </a:cubicBezTo>
                <a:cubicBezTo>
                  <a:pt x="178" y="323"/>
                  <a:pt x="177" y="323"/>
                  <a:pt x="176" y="323"/>
                </a:cubicBezTo>
                <a:cubicBezTo>
                  <a:pt x="176" y="325"/>
                  <a:pt x="174" y="326"/>
                  <a:pt x="174" y="328"/>
                </a:cubicBezTo>
                <a:cubicBezTo>
                  <a:pt x="172" y="327"/>
                  <a:pt x="173" y="331"/>
                  <a:pt x="170" y="330"/>
                </a:cubicBezTo>
                <a:cubicBezTo>
                  <a:pt x="170" y="331"/>
                  <a:pt x="171" y="331"/>
                  <a:pt x="170" y="332"/>
                </a:cubicBezTo>
                <a:cubicBezTo>
                  <a:pt x="169" y="332"/>
                  <a:pt x="170" y="331"/>
                  <a:pt x="169" y="330"/>
                </a:cubicBezTo>
                <a:cubicBezTo>
                  <a:pt x="168" y="331"/>
                  <a:pt x="169" y="333"/>
                  <a:pt x="168" y="335"/>
                </a:cubicBezTo>
                <a:cubicBezTo>
                  <a:pt x="167" y="335"/>
                  <a:pt x="167" y="335"/>
                  <a:pt x="165" y="334"/>
                </a:cubicBezTo>
                <a:cubicBezTo>
                  <a:pt x="165" y="335"/>
                  <a:pt x="165" y="336"/>
                  <a:pt x="164" y="335"/>
                </a:cubicBezTo>
                <a:cubicBezTo>
                  <a:pt x="164" y="334"/>
                  <a:pt x="164" y="334"/>
                  <a:pt x="165" y="333"/>
                </a:cubicBezTo>
                <a:cubicBezTo>
                  <a:pt x="165" y="333"/>
                  <a:pt x="165" y="333"/>
                  <a:pt x="165" y="333"/>
                </a:cubicBezTo>
                <a:cubicBezTo>
                  <a:pt x="165" y="332"/>
                  <a:pt x="166" y="332"/>
                  <a:pt x="166" y="331"/>
                </a:cubicBezTo>
                <a:cubicBezTo>
                  <a:pt x="167" y="331"/>
                  <a:pt x="169" y="328"/>
                  <a:pt x="167" y="327"/>
                </a:cubicBezTo>
                <a:cubicBezTo>
                  <a:pt x="166" y="327"/>
                  <a:pt x="166" y="328"/>
                  <a:pt x="165" y="329"/>
                </a:cubicBezTo>
                <a:cubicBezTo>
                  <a:pt x="164" y="330"/>
                  <a:pt x="164" y="331"/>
                  <a:pt x="163" y="331"/>
                </a:cubicBezTo>
                <a:cubicBezTo>
                  <a:pt x="162" y="333"/>
                  <a:pt x="161" y="334"/>
                  <a:pt x="160" y="335"/>
                </a:cubicBezTo>
                <a:cubicBezTo>
                  <a:pt x="163" y="335"/>
                  <a:pt x="163" y="337"/>
                  <a:pt x="163" y="339"/>
                </a:cubicBezTo>
                <a:cubicBezTo>
                  <a:pt x="162" y="339"/>
                  <a:pt x="162" y="339"/>
                  <a:pt x="162" y="339"/>
                </a:cubicBezTo>
                <a:cubicBezTo>
                  <a:pt x="161" y="340"/>
                  <a:pt x="164" y="341"/>
                  <a:pt x="163" y="342"/>
                </a:cubicBezTo>
                <a:cubicBezTo>
                  <a:pt x="162" y="342"/>
                  <a:pt x="162" y="342"/>
                  <a:pt x="161" y="342"/>
                </a:cubicBezTo>
                <a:cubicBezTo>
                  <a:pt x="159" y="342"/>
                  <a:pt x="159" y="338"/>
                  <a:pt x="160" y="337"/>
                </a:cubicBezTo>
                <a:cubicBezTo>
                  <a:pt x="160" y="337"/>
                  <a:pt x="159" y="337"/>
                  <a:pt x="160" y="336"/>
                </a:cubicBezTo>
                <a:cubicBezTo>
                  <a:pt x="160" y="336"/>
                  <a:pt x="159" y="335"/>
                  <a:pt x="159" y="335"/>
                </a:cubicBezTo>
                <a:cubicBezTo>
                  <a:pt x="158" y="337"/>
                  <a:pt x="158" y="338"/>
                  <a:pt x="158" y="340"/>
                </a:cubicBezTo>
                <a:cubicBezTo>
                  <a:pt x="157" y="340"/>
                  <a:pt x="156" y="341"/>
                  <a:pt x="155" y="340"/>
                </a:cubicBezTo>
                <a:cubicBezTo>
                  <a:pt x="154" y="341"/>
                  <a:pt x="155" y="342"/>
                  <a:pt x="155" y="344"/>
                </a:cubicBezTo>
                <a:cubicBezTo>
                  <a:pt x="154" y="345"/>
                  <a:pt x="152" y="345"/>
                  <a:pt x="151" y="345"/>
                </a:cubicBezTo>
                <a:cubicBezTo>
                  <a:pt x="150" y="344"/>
                  <a:pt x="150" y="343"/>
                  <a:pt x="149" y="344"/>
                </a:cubicBezTo>
                <a:cubicBezTo>
                  <a:pt x="148" y="345"/>
                  <a:pt x="150" y="346"/>
                  <a:pt x="149" y="348"/>
                </a:cubicBezTo>
                <a:cubicBezTo>
                  <a:pt x="149" y="348"/>
                  <a:pt x="150" y="349"/>
                  <a:pt x="150" y="350"/>
                </a:cubicBezTo>
                <a:cubicBezTo>
                  <a:pt x="150" y="351"/>
                  <a:pt x="149" y="351"/>
                  <a:pt x="149" y="351"/>
                </a:cubicBezTo>
                <a:cubicBezTo>
                  <a:pt x="148" y="352"/>
                  <a:pt x="149" y="353"/>
                  <a:pt x="148" y="353"/>
                </a:cubicBezTo>
                <a:cubicBezTo>
                  <a:pt x="146" y="352"/>
                  <a:pt x="148" y="349"/>
                  <a:pt x="146" y="350"/>
                </a:cubicBezTo>
                <a:cubicBezTo>
                  <a:pt x="145" y="350"/>
                  <a:pt x="147" y="352"/>
                  <a:pt x="147" y="352"/>
                </a:cubicBezTo>
                <a:cubicBezTo>
                  <a:pt x="147" y="353"/>
                  <a:pt x="147" y="353"/>
                  <a:pt x="147" y="353"/>
                </a:cubicBezTo>
                <a:cubicBezTo>
                  <a:pt x="147" y="354"/>
                  <a:pt x="148" y="354"/>
                  <a:pt x="148" y="355"/>
                </a:cubicBezTo>
                <a:cubicBezTo>
                  <a:pt x="147" y="356"/>
                  <a:pt x="145" y="356"/>
                  <a:pt x="145" y="358"/>
                </a:cubicBezTo>
                <a:cubicBezTo>
                  <a:pt x="144" y="358"/>
                  <a:pt x="144" y="357"/>
                  <a:pt x="143" y="357"/>
                </a:cubicBezTo>
                <a:cubicBezTo>
                  <a:pt x="143" y="358"/>
                  <a:pt x="144" y="358"/>
                  <a:pt x="144" y="359"/>
                </a:cubicBezTo>
                <a:cubicBezTo>
                  <a:pt x="143" y="359"/>
                  <a:pt x="143" y="361"/>
                  <a:pt x="141" y="361"/>
                </a:cubicBezTo>
                <a:cubicBezTo>
                  <a:pt x="141" y="362"/>
                  <a:pt x="142" y="362"/>
                  <a:pt x="142" y="363"/>
                </a:cubicBezTo>
                <a:cubicBezTo>
                  <a:pt x="140" y="363"/>
                  <a:pt x="141" y="364"/>
                  <a:pt x="140" y="365"/>
                </a:cubicBezTo>
                <a:cubicBezTo>
                  <a:pt x="140" y="365"/>
                  <a:pt x="138" y="365"/>
                  <a:pt x="138" y="365"/>
                </a:cubicBezTo>
                <a:cubicBezTo>
                  <a:pt x="137" y="367"/>
                  <a:pt x="140" y="368"/>
                  <a:pt x="140" y="369"/>
                </a:cubicBezTo>
                <a:cubicBezTo>
                  <a:pt x="139" y="370"/>
                  <a:pt x="137" y="370"/>
                  <a:pt x="137" y="371"/>
                </a:cubicBezTo>
                <a:cubicBezTo>
                  <a:pt x="136" y="371"/>
                  <a:pt x="136" y="372"/>
                  <a:pt x="136" y="372"/>
                </a:cubicBezTo>
                <a:cubicBezTo>
                  <a:pt x="136" y="372"/>
                  <a:pt x="136" y="372"/>
                  <a:pt x="136" y="372"/>
                </a:cubicBezTo>
                <a:cubicBezTo>
                  <a:pt x="135" y="372"/>
                  <a:pt x="135" y="374"/>
                  <a:pt x="135" y="374"/>
                </a:cubicBezTo>
                <a:cubicBezTo>
                  <a:pt x="135" y="374"/>
                  <a:pt x="134" y="375"/>
                  <a:pt x="134" y="375"/>
                </a:cubicBezTo>
                <a:cubicBezTo>
                  <a:pt x="134" y="376"/>
                  <a:pt x="135" y="376"/>
                  <a:pt x="135" y="377"/>
                </a:cubicBezTo>
                <a:cubicBezTo>
                  <a:pt x="135" y="377"/>
                  <a:pt x="133" y="377"/>
                  <a:pt x="133" y="377"/>
                </a:cubicBezTo>
                <a:cubicBezTo>
                  <a:pt x="133" y="377"/>
                  <a:pt x="133" y="378"/>
                  <a:pt x="133" y="378"/>
                </a:cubicBezTo>
                <a:cubicBezTo>
                  <a:pt x="132" y="379"/>
                  <a:pt x="131" y="379"/>
                  <a:pt x="131" y="380"/>
                </a:cubicBezTo>
                <a:cubicBezTo>
                  <a:pt x="130" y="382"/>
                  <a:pt x="131" y="382"/>
                  <a:pt x="131" y="383"/>
                </a:cubicBezTo>
                <a:cubicBezTo>
                  <a:pt x="130" y="384"/>
                  <a:pt x="128" y="385"/>
                  <a:pt x="128" y="386"/>
                </a:cubicBezTo>
                <a:cubicBezTo>
                  <a:pt x="128" y="387"/>
                  <a:pt x="128" y="387"/>
                  <a:pt x="127" y="387"/>
                </a:cubicBezTo>
                <a:cubicBezTo>
                  <a:pt x="127" y="387"/>
                  <a:pt x="127" y="388"/>
                  <a:pt x="126" y="388"/>
                </a:cubicBezTo>
                <a:cubicBezTo>
                  <a:pt x="126" y="389"/>
                  <a:pt x="126" y="390"/>
                  <a:pt x="125" y="391"/>
                </a:cubicBezTo>
                <a:cubicBezTo>
                  <a:pt x="125" y="391"/>
                  <a:pt x="124" y="391"/>
                  <a:pt x="124" y="391"/>
                </a:cubicBezTo>
                <a:cubicBezTo>
                  <a:pt x="124" y="392"/>
                  <a:pt x="124" y="392"/>
                  <a:pt x="123" y="392"/>
                </a:cubicBezTo>
                <a:cubicBezTo>
                  <a:pt x="123" y="392"/>
                  <a:pt x="123" y="393"/>
                  <a:pt x="122" y="393"/>
                </a:cubicBezTo>
                <a:cubicBezTo>
                  <a:pt x="120" y="395"/>
                  <a:pt x="123" y="396"/>
                  <a:pt x="123" y="399"/>
                </a:cubicBezTo>
                <a:cubicBezTo>
                  <a:pt x="122" y="398"/>
                  <a:pt x="122" y="399"/>
                  <a:pt x="121" y="399"/>
                </a:cubicBezTo>
                <a:cubicBezTo>
                  <a:pt x="121" y="401"/>
                  <a:pt x="118" y="401"/>
                  <a:pt x="119" y="403"/>
                </a:cubicBezTo>
                <a:cubicBezTo>
                  <a:pt x="119" y="404"/>
                  <a:pt x="118" y="403"/>
                  <a:pt x="118" y="404"/>
                </a:cubicBezTo>
                <a:cubicBezTo>
                  <a:pt x="119" y="405"/>
                  <a:pt x="118" y="407"/>
                  <a:pt x="119" y="408"/>
                </a:cubicBezTo>
                <a:cubicBezTo>
                  <a:pt x="118" y="408"/>
                  <a:pt x="117" y="409"/>
                  <a:pt x="116" y="409"/>
                </a:cubicBezTo>
                <a:cubicBezTo>
                  <a:pt x="115" y="410"/>
                  <a:pt x="114" y="411"/>
                  <a:pt x="114" y="412"/>
                </a:cubicBezTo>
                <a:cubicBezTo>
                  <a:pt x="113" y="413"/>
                  <a:pt x="113" y="414"/>
                  <a:pt x="113" y="414"/>
                </a:cubicBezTo>
                <a:cubicBezTo>
                  <a:pt x="113" y="415"/>
                  <a:pt x="113" y="415"/>
                  <a:pt x="112" y="415"/>
                </a:cubicBezTo>
                <a:cubicBezTo>
                  <a:pt x="112" y="416"/>
                  <a:pt x="112" y="416"/>
                  <a:pt x="112" y="416"/>
                </a:cubicBezTo>
                <a:cubicBezTo>
                  <a:pt x="112" y="416"/>
                  <a:pt x="112" y="417"/>
                  <a:pt x="112" y="418"/>
                </a:cubicBezTo>
                <a:cubicBezTo>
                  <a:pt x="112" y="418"/>
                  <a:pt x="111" y="418"/>
                  <a:pt x="111" y="419"/>
                </a:cubicBezTo>
                <a:cubicBezTo>
                  <a:pt x="111" y="419"/>
                  <a:pt x="111" y="420"/>
                  <a:pt x="110" y="420"/>
                </a:cubicBezTo>
                <a:cubicBezTo>
                  <a:pt x="110" y="420"/>
                  <a:pt x="110" y="421"/>
                  <a:pt x="110" y="421"/>
                </a:cubicBezTo>
                <a:cubicBezTo>
                  <a:pt x="110" y="422"/>
                  <a:pt x="110" y="421"/>
                  <a:pt x="110" y="422"/>
                </a:cubicBezTo>
                <a:cubicBezTo>
                  <a:pt x="110" y="422"/>
                  <a:pt x="109" y="422"/>
                  <a:pt x="109" y="423"/>
                </a:cubicBezTo>
                <a:cubicBezTo>
                  <a:pt x="110" y="422"/>
                  <a:pt x="111" y="422"/>
                  <a:pt x="112" y="421"/>
                </a:cubicBezTo>
                <a:cubicBezTo>
                  <a:pt x="113" y="422"/>
                  <a:pt x="113" y="422"/>
                  <a:pt x="113" y="424"/>
                </a:cubicBezTo>
                <a:cubicBezTo>
                  <a:pt x="111" y="423"/>
                  <a:pt x="113" y="427"/>
                  <a:pt x="111" y="428"/>
                </a:cubicBezTo>
                <a:cubicBezTo>
                  <a:pt x="111" y="428"/>
                  <a:pt x="110" y="429"/>
                  <a:pt x="109" y="428"/>
                </a:cubicBezTo>
                <a:cubicBezTo>
                  <a:pt x="109" y="429"/>
                  <a:pt x="109" y="426"/>
                  <a:pt x="108" y="426"/>
                </a:cubicBezTo>
                <a:cubicBezTo>
                  <a:pt x="108" y="422"/>
                  <a:pt x="109" y="419"/>
                  <a:pt x="110" y="414"/>
                </a:cubicBezTo>
                <a:cubicBezTo>
                  <a:pt x="110" y="414"/>
                  <a:pt x="111" y="413"/>
                  <a:pt x="112" y="413"/>
                </a:cubicBezTo>
                <a:cubicBezTo>
                  <a:pt x="112" y="413"/>
                  <a:pt x="112" y="412"/>
                  <a:pt x="113" y="412"/>
                </a:cubicBezTo>
                <a:cubicBezTo>
                  <a:pt x="114" y="409"/>
                  <a:pt x="115" y="408"/>
                  <a:pt x="117" y="406"/>
                </a:cubicBezTo>
                <a:cubicBezTo>
                  <a:pt x="116" y="406"/>
                  <a:pt x="115" y="405"/>
                  <a:pt x="115" y="404"/>
                </a:cubicBezTo>
                <a:cubicBezTo>
                  <a:pt x="116" y="404"/>
                  <a:pt x="116" y="403"/>
                  <a:pt x="117" y="402"/>
                </a:cubicBezTo>
                <a:cubicBezTo>
                  <a:pt x="117" y="401"/>
                  <a:pt x="117" y="402"/>
                  <a:pt x="117" y="402"/>
                </a:cubicBezTo>
                <a:cubicBezTo>
                  <a:pt x="118" y="400"/>
                  <a:pt x="118" y="400"/>
                  <a:pt x="118" y="399"/>
                </a:cubicBezTo>
                <a:cubicBezTo>
                  <a:pt x="118" y="399"/>
                  <a:pt x="119" y="399"/>
                  <a:pt x="119" y="399"/>
                </a:cubicBezTo>
                <a:cubicBezTo>
                  <a:pt x="119" y="398"/>
                  <a:pt x="119" y="397"/>
                  <a:pt x="120" y="396"/>
                </a:cubicBezTo>
                <a:cubicBezTo>
                  <a:pt x="120" y="396"/>
                  <a:pt x="120" y="396"/>
                  <a:pt x="120" y="396"/>
                </a:cubicBezTo>
                <a:cubicBezTo>
                  <a:pt x="121" y="395"/>
                  <a:pt x="120" y="394"/>
                  <a:pt x="121" y="394"/>
                </a:cubicBezTo>
                <a:cubicBezTo>
                  <a:pt x="121" y="394"/>
                  <a:pt x="121" y="393"/>
                  <a:pt x="121" y="393"/>
                </a:cubicBezTo>
                <a:cubicBezTo>
                  <a:pt x="121" y="393"/>
                  <a:pt x="122" y="393"/>
                  <a:pt x="122" y="393"/>
                </a:cubicBezTo>
                <a:cubicBezTo>
                  <a:pt x="122" y="391"/>
                  <a:pt x="123" y="389"/>
                  <a:pt x="123" y="389"/>
                </a:cubicBezTo>
                <a:cubicBezTo>
                  <a:pt x="124" y="388"/>
                  <a:pt x="124" y="387"/>
                  <a:pt x="124" y="387"/>
                </a:cubicBezTo>
                <a:cubicBezTo>
                  <a:pt x="125" y="387"/>
                  <a:pt x="125" y="387"/>
                  <a:pt x="126" y="387"/>
                </a:cubicBezTo>
                <a:cubicBezTo>
                  <a:pt x="126" y="386"/>
                  <a:pt x="126" y="386"/>
                  <a:pt x="127" y="386"/>
                </a:cubicBezTo>
                <a:cubicBezTo>
                  <a:pt x="128" y="385"/>
                  <a:pt x="126" y="385"/>
                  <a:pt x="126" y="384"/>
                </a:cubicBezTo>
                <a:cubicBezTo>
                  <a:pt x="127" y="382"/>
                  <a:pt x="128" y="381"/>
                  <a:pt x="130" y="381"/>
                </a:cubicBezTo>
                <a:cubicBezTo>
                  <a:pt x="130" y="379"/>
                  <a:pt x="132" y="377"/>
                  <a:pt x="133" y="376"/>
                </a:cubicBezTo>
                <a:cubicBezTo>
                  <a:pt x="133" y="376"/>
                  <a:pt x="133" y="376"/>
                  <a:pt x="133" y="376"/>
                </a:cubicBezTo>
                <a:cubicBezTo>
                  <a:pt x="133" y="376"/>
                  <a:pt x="133" y="376"/>
                  <a:pt x="133" y="376"/>
                </a:cubicBezTo>
                <a:cubicBezTo>
                  <a:pt x="134" y="375"/>
                  <a:pt x="133" y="374"/>
                  <a:pt x="134" y="373"/>
                </a:cubicBezTo>
                <a:cubicBezTo>
                  <a:pt x="134" y="372"/>
                  <a:pt x="134" y="372"/>
                  <a:pt x="133" y="371"/>
                </a:cubicBezTo>
                <a:cubicBezTo>
                  <a:pt x="133" y="370"/>
                  <a:pt x="135" y="371"/>
                  <a:pt x="135" y="370"/>
                </a:cubicBezTo>
                <a:cubicBezTo>
                  <a:pt x="137" y="366"/>
                  <a:pt x="139" y="364"/>
                  <a:pt x="140" y="359"/>
                </a:cubicBezTo>
                <a:cubicBezTo>
                  <a:pt x="139" y="358"/>
                  <a:pt x="139" y="360"/>
                  <a:pt x="138" y="360"/>
                </a:cubicBezTo>
                <a:cubicBezTo>
                  <a:pt x="137" y="361"/>
                  <a:pt x="137" y="361"/>
                  <a:pt x="136" y="362"/>
                </a:cubicBezTo>
                <a:cubicBezTo>
                  <a:pt x="136" y="362"/>
                  <a:pt x="136" y="362"/>
                  <a:pt x="136" y="363"/>
                </a:cubicBezTo>
                <a:cubicBezTo>
                  <a:pt x="136" y="363"/>
                  <a:pt x="135" y="363"/>
                  <a:pt x="135" y="363"/>
                </a:cubicBezTo>
                <a:cubicBezTo>
                  <a:pt x="135" y="364"/>
                  <a:pt x="136" y="367"/>
                  <a:pt x="135" y="367"/>
                </a:cubicBezTo>
                <a:cubicBezTo>
                  <a:pt x="135" y="367"/>
                  <a:pt x="135" y="368"/>
                  <a:pt x="135" y="368"/>
                </a:cubicBezTo>
                <a:cubicBezTo>
                  <a:pt x="135" y="368"/>
                  <a:pt x="135" y="368"/>
                  <a:pt x="135" y="368"/>
                </a:cubicBezTo>
                <a:cubicBezTo>
                  <a:pt x="135" y="368"/>
                  <a:pt x="135" y="368"/>
                  <a:pt x="134" y="368"/>
                </a:cubicBezTo>
                <a:cubicBezTo>
                  <a:pt x="134" y="368"/>
                  <a:pt x="134" y="368"/>
                  <a:pt x="134" y="368"/>
                </a:cubicBezTo>
                <a:cubicBezTo>
                  <a:pt x="134" y="368"/>
                  <a:pt x="134" y="369"/>
                  <a:pt x="134" y="369"/>
                </a:cubicBezTo>
                <a:cubicBezTo>
                  <a:pt x="134" y="369"/>
                  <a:pt x="133" y="369"/>
                  <a:pt x="133" y="370"/>
                </a:cubicBezTo>
                <a:cubicBezTo>
                  <a:pt x="132" y="371"/>
                  <a:pt x="132" y="371"/>
                  <a:pt x="132" y="371"/>
                </a:cubicBezTo>
                <a:cubicBezTo>
                  <a:pt x="132" y="371"/>
                  <a:pt x="131" y="372"/>
                  <a:pt x="131" y="372"/>
                </a:cubicBezTo>
                <a:cubicBezTo>
                  <a:pt x="131" y="373"/>
                  <a:pt x="131" y="373"/>
                  <a:pt x="130" y="373"/>
                </a:cubicBezTo>
                <a:cubicBezTo>
                  <a:pt x="130" y="373"/>
                  <a:pt x="130" y="374"/>
                  <a:pt x="130" y="374"/>
                </a:cubicBezTo>
                <a:cubicBezTo>
                  <a:pt x="130" y="374"/>
                  <a:pt x="130" y="374"/>
                  <a:pt x="130" y="374"/>
                </a:cubicBezTo>
                <a:cubicBezTo>
                  <a:pt x="130" y="374"/>
                  <a:pt x="130" y="374"/>
                  <a:pt x="130" y="375"/>
                </a:cubicBezTo>
                <a:cubicBezTo>
                  <a:pt x="128" y="377"/>
                  <a:pt x="126" y="379"/>
                  <a:pt x="126" y="382"/>
                </a:cubicBezTo>
                <a:cubicBezTo>
                  <a:pt x="125" y="382"/>
                  <a:pt x="126" y="384"/>
                  <a:pt x="125" y="384"/>
                </a:cubicBezTo>
                <a:cubicBezTo>
                  <a:pt x="124" y="385"/>
                  <a:pt x="125" y="385"/>
                  <a:pt x="125" y="386"/>
                </a:cubicBezTo>
                <a:cubicBezTo>
                  <a:pt x="124" y="386"/>
                  <a:pt x="123" y="387"/>
                  <a:pt x="123" y="387"/>
                </a:cubicBezTo>
                <a:cubicBezTo>
                  <a:pt x="123" y="388"/>
                  <a:pt x="123" y="387"/>
                  <a:pt x="122" y="388"/>
                </a:cubicBezTo>
                <a:cubicBezTo>
                  <a:pt x="122" y="389"/>
                  <a:pt x="122" y="390"/>
                  <a:pt x="121" y="391"/>
                </a:cubicBezTo>
                <a:cubicBezTo>
                  <a:pt x="121" y="391"/>
                  <a:pt x="121" y="391"/>
                  <a:pt x="121" y="392"/>
                </a:cubicBezTo>
                <a:cubicBezTo>
                  <a:pt x="120" y="393"/>
                  <a:pt x="120" y="394"/>
                  <a:pt x="120" y="395"/>
                </a:cubicBezTo>
                <a:cubicBezTo>
                  <a:pt x="120" y="395"/>
                  <a:pt x="119" y="394"/>
                  <a:pt x="119" y="394"/>
                </a:cubicBezTo>
                <a:cubicBezTo>
                  <a:pt x="119" y="394"/>
                  <a:pt x="119" y="395"/>
                  <a:pt x="119" y="395"/>
                </a:cubicBezTo>
                <a:cubicBezTo>
                  <a:pt x="119" y="396"/>
                  <a:pt x="119" y="396"/>
                  <a:pt x="119" y="396"/>
                </a:cubicBezTo>
                <a:cubicBezTo>
                  <a:pt x="119" y="396"/>
                  <a:pt x="118" y="397"/>
                  <a:pt x="118" y="397"/>
                </a:cubicBezTo>
                <a:cubicBezTo>
                  <a:pt x="118" y="397"/>
                  <a:pt x="118" y="397"/>
                  <a:pt x="118" y="397"/>
                </a:cubicBezTo>
                <a:cubicBezTo>
                  <a:pt x="117" y="399"/>
                  <a:pt x="117" y="401"/>
                  <a:pt x="116" y="401"/>
                </a:cubicBezTo>
                <a:cubicBezTo>
                  <a:pt x="116" y="401"/>
                  <a:pt x="116" y="402"/>
                  <a:pt x="116" y="402"/>
                </a:cubicBezTo>
                <a:cubicBezTo>
                  <a:pt x="115" y="403"/>
                  <a:pt x="113" y="405"/>
                  <a:pt x="113" y="406"/>
                </a:cubicBezTo>
                <a:cubicBezTo>
                  <a:pt x="113" y="407"/>
                  <a:pt x="115" y="407"/>
                  <a:pt x="114" y="408"/>
                </a:cubicBezTo>
                <a:cubicBezTo>
                  <a:pt x="113" y="409"/>
                  <a:pt x="112" y="408"/>
                  <a:pt x="111" y="409"/>
                </a:cubicBezTo>
                <a:cubicBezTo>
                  <a:pt x="111" y="410"/>
                  <a:pt x="109" y="411"/>
                  <a:pt x="108" y="412"/>
                </a:cubicBezTo>
                <a:cubicBezTo>
                  <a:pt x="108" y="413"/>
                  <a:pt x="109" y="413"/>
                  <a:pt x="109" y="414"/>
                </a:cubicBezTo>
                <a:cubicBezTo>
                  <a:pt x="107" y="416"/>
                  <a:pt x="107" y="418"/>
                  <a:pt x="106" y="420"/>
                </a:cubicBezTo>
                <a:cubicBezTo>
                  <a:pt x="106" y="421"/>
                  <a:pt x="106" y="421"/>
                  <a:pt x="106" y="421"/>
                </a:cubicBezTo>
                <a:cubicBezTo>
                  <a:pt x="105" y="423"/>
                  <a:pt x="107" y="423"/>
                  <a:pt x="107" y="424"/>
                </a:cubicBezTo>
                <a:cubicBezTo>
                  <a:pt x="107" y="425"/>
                  <a:pt x="106" y="426"/>
                  <a:pt x="106" y="426"/>
                </a:cubicBezTo>
                <a:cubicBezTo>
                  <a:pt x="106" y="427"/>
                  <a:pt x="105" y="428"/>
                  <a:pt x="105" y="428"/>
                </a:cubicBezTo>
                <a:cubicBezTo>
                  <a:pt x="105" y="428"/>
                  <a:pt x="105" y="428"/>
                  <a:pt x="104" y="428"/>
                </a:cubicBezTo>
                <a:cubicBezTo>
                  <a:pt x="104" y="430"/>
                  <a:pt x="104" y="430"/>
                  <a:pt x="103" y="432"/>
                </a:cubicBezTo>
                <a:cubicBezTo>
                  <a:pt x="103" y="432"/>
                  <a:pt x="103" y="432"/>
                  <a:pt x="103" y="433"/>
                </a:cubicBezTo>
                <a:cubicBezTo>
                  <a:pt x="102" y="434"/>
                  <a:pt x="102" y="435"/>
                  <a:pt x="102" y="435"/>
                </a:cubicBezTo>
                <a:cubicBezTo>
                  <a:pt x="101" y="436"/>
                  <a:pt x="101" y="436"/>
                  <a:pt x="101" y="437"/>
                </a:cubicBezTo>
                <a:cubicBezTo>
                  <a:pt x="101" y="438"/>
                  <a:pt x="100" y="438"/>
                  <a:pt x="101" y="438"/>
                </a:cubicBezTo>
                <a:cubicBezTo>
                  <a:pt x="101" y="439"/>
                  <a:pt x="100" y="442"/>
                  <a:pt x="100" y="442"/>
                </a:cubicBezTo>
                <a:cubicBezTo>
                  <a:pt x="100" y="443"/>
                  <a:pt x="99" y="442"/>
                  <a:pt x="99" y="443"/>
                </a:cubicBezTo>
                <a:cubicBezTo>
                  <a:pt x="100" y="444"/>
                  <a:pt x="98" y="447"/>
                  <a:pt x="98" y="447"/>
                </a:cubicBezTo>
                <a:cubicBezTo>
                  <a:pt x="97" y="449"/>
                  <a:pt x="98" y="450"/>
                  <a:pt x="98" y="451"/>
                </a:cubicBezTo>
                <a:cubicBezTo>
                  <a:pt x="98" y="451"/>
                  <a:pt x="97" y="451"/>
                  <a:pt x="97" y="451"/>
                </a:cubicBezTo>
                <a:cubicBezTo>
                  <a:pt x="97" y="453"/>
                  <a:pt x="97" y="453"/>
                  <a:pt x="97" y="454"/>
                </a:cubicBezTo>
                <a:cubicBezTo>
                  <a:pt x="97" y="455"/>
                  <a:pt x="96" y="455"/>
                  <a:pt x="96" y="456"/>
                </a:cubicBezTo>
                <a:cubicBezTo>
                  <a:pt x="96" y="456"/>
                  <a:pt x="96" y="456"/>
                  <a:pt x="95" y="456"/>
                </a:cubicBezTo>
                <a:cubicBezTo>
                  <a:pt x="95" y="456"/>
                  <a:pt x="95" y="455"/>
                  <a:pt x="95" y="456"/>
                </a:cubicBezTo>
                <a:cubicBezTo>
                  <a:pt x="95" y="456"/>
                  <a:pt x="95" y="456"/>
                  <a:pt x="95" y="456"/>
                </a:cubicBezTo>
                <a:cubicBezTo>
                  <a:pt x="94" y="456"/>
                  <a:pt x="94" y="457"/>
                  <a:pt x="94" y="457"/>
                </a:cubicBezTo>
                <a:cubicBezTo>
                  <a:pt x="94" y="458"/>
                  <a:pt x="93" y="458"/>
                  <a:pt x="93" y="459"/>
                </a:cubicBezTo>
                <a:cubicBezTo>
                  <a:pt x="93" y="460"/>
                  <a:pt x="93" y="460"/>
                  <a:pt x="93" y="461"/>
                </a:cubicBezTo>
                <a:cubicBezTo>
                  <a:pt x="93" y="462"/>
                  <a:pt x="94" y="465"/>
                  <a:pt x="94" y="466"/>
                </a:cubicBezTo>
                <a:cubicBezTo>
                  <a:pt x="94" y="466"/>
                  <a:pt x="94" y="467"/>
                  <a:pt x="93" y="468"/>
                </a:cubicBezTo>
                <a:cubicBezTo>
                  <a:pt x="93" y="470"/>
                  <a:pt x="94" y="472"/>
                  <a:pt x="94" y="473"/>
                </a:cubicBezTo>
                <a:cubicBezTo>
                  <a:pt x="93" y="475"/>
                  <a:pt x="92" y="476"/>
                  <a:pt x="92" y="477"/>
                </a:cubicBezTo>
                <a:cubicBezTo>
                  <a:pt x="92" y="478"/>
                  <a:pt x="93" y="480"/>
                  <a:pt x="93" y="481"/>
                </a:cubicBezTo>
                <a:cubicBezTo>
                  <a:pt x="93" y="481"/>
                  <a:pt x="92" y="481"/>
                  <a:pt x="92" y="482"/>
                </a:cubicBezTo>
                <a:cubicBezTo>
                  <a:pt x="92" y="483"/>
                  <a:pt x="93" y="484"/>
                  <a:pt x="93" y="485"/>
                </a:cubicBezTo>
                <a:cubicBezTo>
                  <a:pt x="93" y="486"/>
                  <a:pt x="93" y="487"/>
                  <a:pt x="93" y="488"/>
                </a:cubicBezTo>
                <a:cubicBezTo>
                  <a:pt x="93" y="490"/>
                  <a:pt x="92" y="491"/>
                  <a:pt x="93" y="492"/>
                </a:cubicBezTo>
                <a:cubicBezTo>
                  <a:pt x="93" y="492"/>
                  <a:pt x="93" y="493"/>
                  <a:pt x="93" y="493"/>
                </a:cubicBezTo>
                <a:cubicBezTo>
                  <a:pt x="92" y="493"/>
                  <a:pt x="92" y="491"/>
                  <a:pt x="92" y="490"/>
                </a:cubicBezTo>
                <a:cubicBezTo>
                  <a:pt x="92" y="489"/>
                  <a:pt x="93" y="487"/>
                  <a:pt x="93" y="485"/>
                </a:cubicBezTo>
                <a:cubicBezTo>
                  <a:pt x="92" y="485"/>
                  <a:pt x="93" y="484"/>
                  <a:pt x="92" y="484"/>
                </a:cubicBezTo>
                <a:cubicBezTo>
                  <a:pt x="91" y="485"/>
                  <a:pt x="92" y="486"/>
                  <a:pt x="92" y="487"/>
                </a:cubicBezTo>
                <a:cubicBezTo>
                  <a:pt x="92" y="489"/>
                  <a:pt x="90" y="492"/>
                  <a:pt x="90" y="495"/>
                </a:cubicBezTo>
                <a:cubicBezTo>
                  <a:pt x="90" y="496"/>
                  <a:pt x="90" y="497"/>
                  <a:pt x="90" y="497"/>
                </a:cubicBezTo>
                <a:cubicBezTo>
                  <a:pt x="90" y="498"/>
                  <a:pt x="90" y="499"/>
                  <a:pt x="90" y="499"/>
                </a:cubicBezTo>
                <a:cubicBezTo>
                  <a:pt x="90" y="500"/>
                  <a:pt x="90" y="500"/>
                  <a:pt x="90" y="500"/>
                </a:cubicBezTo>
                <a:cubicBezTo>
                  <a:pt x="90" y="502"/>
                  <a:pt x="90" y="503"/>
                  <a:pt x="90" y="505"/>
                </a:cubicBezTo>
                <a:cubicBezTo>
                  <a:pt x="90" y="505"/>
                  <a:pt x="91" y="510"/>
                  <a:pt x="91" y="510"/>
                </a:cubicBezTo>
                <a:cubicBezTo>
                  <a:pt x="90" y="510"/>
                  <a:pt x="91" y="510"/>
                  <a:pt x="90" y="511"/>
                </a:cubicBezTo>
                <a:cubicBezTo>
                  <a:pt x="90" y="520"/>
                  <a:pt x="90" y="520"/>
                  <a:pt x="90" y="520"/>
                </a:cubicBezTo>
                <a:cubicBezTo>
                  <a:pt x="90" y="522"/>
                  <a:pt x="90" y="523"/>
                  <a:pt x="90" y="526"/>
                </a:cubicBezTo>
                <a:cubicBezTo>
                  <a:pt x="90" y="527"/>
                  <a:pt x="90" y="527"/>
                  <a:pt x="90" y="527"/>
                </a:cubicBezTo>
                <a:cubicBezTo>
                  <a:pt x="90" y="528"/>
                  <a:pt x="89" y="529"/>
                  <a:pt x="89" y="529"/>
                </a:cubicBezTo>
                <a:cubicBezTo>
                  <a:pt x="90" y="528"/>
                  <a:pt x="89" y="531"/>
                  <a:pt x="89" y="530"/>
                </a:cubicBezTo>
                <a:cubicBezTo>
                  <a:pt x="89" y="531"/>
                  <a:pt x="90" y="532"/>
                  <a:pt x="89" y="533"/>
                </a:cubicBezTo>
                <a:cubicBezTo>
                  <a:pt x="91" y="534"/>
                  <a:pt x="90" y="536"/>
                  <a:pt x="90" y="537"/>
                </a:cubicBezTo>
                <a:cubicBezTo>
                  <a:pt x="90" y="538"/>
                  <a:pt x="90" y="538"/>
                  <a:pt x="90" y="538"/>
                </a:cubicBezTo>
                <a:cubicBezTo>
                  <a:pt x="90" y="539"/>
                  <a:pt x="90" y="539"/>
                  <a:pt x="90" y="539"/>
                </a:cubicBezTo>
                <a:cubicBezTo>
                  <a:pt x="90" y="539"/>
                  <a:pt x="90" y="540"/>
                  <a:pt x="90" y="540"/>
                </a:cubicBezTo>
                <a:cubicBezTo>
                  <a:pt x="90" y="541"/>
                  <a:pt x="89" y="542"/>
                  <a:pt x="90" y="543"/>
                </a:cubicBezTo>
                <a:cubicBezTo>
                  <a:pt x="91" y="541"/>
                  <a:pt x="91" y="539"/>
                  <a:pt x="91" y="537"/>
                </a:cubicBezTo>
                <a:cubicBezTo>
                  <a:pt x="91" y="536"/>
                  <a:pt x="91" y="533"/>
                  <a:pt x="91" y="532"/>
                </a:cubicBezTo>
                <a:cubicBezTo>
                  <a:pt x="92" y="533"/>
                  <a:pt x="91" y="529"/>
                  <a:pt x="92" y="530"/>
                </a:cubicBezTo>
                <a:cubicBezTo>
                  <a:pt x="92" y="532"/>
                  <a:pt x="93" y="534"/>
                  <a:pt x="93" y="536"/>
                </a:cubicBezTo>
                <a:cubicBezTo>
                  <a:pt x="93" y="537"/>
                  <a:pt x="92" y="537"/>
                  <a:pt x="92" y="538"/>
                </a:cubicBezTo>
                <a:cubicBezTo>
                  <a:pt x="92" y="539"/>
                  <a:pt x="93" y="538"/>
                  <a:pt x="93" y="540"/>
                </a:cubicBezTo>
                <a:cubicBezTo>
                  <a:pt x="92" y="542"/>
                  <a:pt x="92" y="542"/>
                  <a:pt x="92" y="544"/>
                </a:cubicBezTo>
                <a:cubicBezTo>
                  <a:pt x="91" y="545"/>
                  <a:pt x="91" y="544"/>
                  <a:pt x="90" y="544"/>
                </a:cubicBezTo>
                <a:cubicBezTo>
                  <a:pt x="90" y="545"/>
                  <a:pt x="90" y="546"/>
                  <a:pt x="90" y="546"/>
                </a:cubicBezTo>
                <a:cubicBezTo>
                  <a:pt x="90" y="548"/>
                  <a:pt x="90" y="549"/>
                  <a:pt x="90" y="550"/>
                </a:cubicBezTo>
                <a:cubicBezTo>
                  <a:pt x="90" y="551"/>
                  <a:pt x="89" y="552"/>
                  <a:pt x="90" y="552"/>
                </a:cubicBezTo>
                <a:cubicBezTo>
                  <a:pt x="90" y="552"/>
                  <a:pt x="91" y="552"/>
                  <a:pt x="91" y="552"/>
                </a:cubicBezTo>
                <a:cubicBezTo>
                  <a:pt x="91" y="551"/>
                  <a:pt x="91" y="551"/>
                  <a:pt x="92" y="551"/>
                </a:cubicBezTo>
                <a:cubicBezTo>
                  <a:pt x="92" y="552"/>
                  <a:pt x="92" y="552"/>
                  <a:pt x="92" y="553"/>
                </a:cubicBezTo>
                <a:cubicBezTo>
                  <a:pt x="92" y="554"/>
                  <a:pt x="92" y="554"/>
                  <a:pt x="92" y="555"/>
                </a:cubicBezTo>
                <a:cubicBezTo>
                  <a:pt x="91" y="555"/>
                  <a:pt x="91" y="555"/>
                  <a:pt x="91" y="556"/>
                </a:cubicBezTo>
                <a:cubicBezTo>
                  <a:pt x="91" y="556"/>
                  <a:pt x="91" y="556"/>
                  <a:pt x="91" y="557"/>
                </a:cubicBezTo>
                <a:cubicBezTo>
                  <a:pt x="91" y="557"/>
                  <a:pt x="91" y="556"/>
                  <a:pt x="92" y="557"/>
                </a:cubicBezTo>
                <a:cubicBezTo>
                  <a:pt x="92" y="557"/>
                  <a:pt x="93" y="557"/>
                  <a:pt x="93" y="558"/>
                </a:cubicBezTo>
                <a:cubicBezTo>
                  <a:pt x="93" y="558"/>
                  <a:pt x="93" y="559"/>
                  <a:pt x="93" y="559"/>
                </a:cubicBezTo>
                <a:cubicBezTo>
                  <a:pt x="92" y="559"/>
                  <a:pt x="92" y="559"/>
                  <a:pt x="91" y="559"/>
                </a:cubicBezTo>
                <a:cubicBezTo>
                  <a:pt x="91" y="559"/>
                  <a:pt x="91" y="560"/>
                  <a:pt x="91" y="560"/>
                </a:cubicBezTo>
                <a:cubicBezTo>
                  <a:pt x="91" y="560"/>
                  <a:pt x="92" y="561"/>
                  <a:pt x="92" y="561"/>
                </a:cubicBezTo>
                <a:cubicBezTo>
                  <a:pt x="92" y="562"/>
                  <a:pt x="91" y="564"/>
                  <a:pt x="91" y="565"/>
                </a:cubicBezTo>
                <a:cubicBezTo>
                  <a:pt x="91" y="565"/>
                  <a:pt x="92" y="565"/>
                  <a:pt x="92" y="565"/>
                </a:cubicBezTo>
                <a:cubicBezTo>
                  <a:pt x="92" y="566"/>
                  <a:pt x="91" y="567"/>
                  <a:pt x="91" y="568"/>
                </a:cubicBezTo>
                <a:cubicBezTo>
                  <a:pt x="92" y="568"/>
                  <a:pt x="91" y="568"/>
                  <a:pt x="91" y="569"/>
                </a:cubicBezTo>
                <a:cubicBezTo>
                  <a:pt x="92" y="568"/>
                  <a:pt x="91" y="570"/>
                  <a:pt x="92" y="570"/>
                </a:cubicBezTo>
                <a:cubicBezTo>
                  <a:pt x="92" y="571"/>
                  <a:pt x="93" y="571"/>
                  <a:pt x="93" y="571"/>
                </a:cubicBezTo>
                <a:cubicBezTo>
                  <a:pt x="93" y="572"/>
                  <a:pt x="92" y="574"/>
                  <a:pt x="93" y="573"/>
                </a:cubicBezTo>
                <a:cubicBezTo>
                  <a:pt x="95" y="573"/>
                  <a:pt x="93" y="570"/>
                  <a:pt x="95" y="569"/>
                </a:cubicBezTo>
                <a:cubicBezTo>
                  <a:pt x="95" y="569"/>
                  <a:pt x="95" y="571"/>
                  <a:pt x="95" y="572"/>
                </a:cubicBezTo>
                <a:cubicBezTo>
                  <a:pt x="96" y="573"/>
                  <a:pt x="97" y="574"/>
                  <a:pt x="97" y="575"/>
                </a:cubicBezTo>
                <a:cubicBezTo>
                  <a:pt x="96" y="578"/>
                  <a:pt x="97" y="579"/>
                  <a:pt x="97" y="581"/>
                </a:cubicBezTo>
                <a:cubicBezTo>
                  <a:pt x="98" y="581"/>
                  <a:pt x="98" y="583"/>
                  <a:pt x="98" y="583"/>
                </a:cubicBezTo>
                <a:cubicBezTo>
                  <a:pt x="98" y="584"/>
                  <a:pt x="98" y="584"/>
                  <a:pt x="99" y="585"/>
                </a:cubicBezTo>
                <a:cubicBezTo>
                  <a:pt x="99" y="586"/>
                  <a:pt x="99" y="587"/>
                  <a:pt x="99" y="588"/>
                </a:cubicBezTo>
                <a:cubicBezTo>
                  <a:pt x="99" y="589"/>
                  <a:pt x="99" y="590"/>
                  <a:pt x="99" y="591"/>
                </a:cubicBezTo>
                <a:cubicBezTo>
                  <a:pt x="100" y="591"/>
                  <a:pt x="100" y="592"/>
                  <a:pt x="100" y="593"/>
                </a:cubicBezTo>
                <a:cubicBezTo>
                  <a:pt x="100" y="594"/>
                  <a:pt x="101" y="594"/>
                  <a:pt x="100" y="595"/>
                </a:cubicBezTo>
                <a:cubicBezTo>
                  <a:pt x="100" y="596"/>
                  <a:pt x="101" y="595"/>
                  <a:pt x="101" y="596"/>
                </a:cubicBezTo>
                <a:cubicBezTo>
                  <a:pt x="101" y="597"/>
                  <a:pt x="101" y="598"/>
                  <a:pt x="102" y="599"/>
                </a:cubicBezTo>
                <a:cubicBezTo>
                  <a:pt x="102" y="599"/>
                  <a:pt x="102" y="600"/>
                  <a:pt x="102" y="600"/>
                </a:cubicBezTo>
                <a:cubicBezTo>
                  <a:pt x="102" y="601"/>
                  <a:pt x="102" y="601"/>
                  <a:pt x="102" y="601"/>
                </a:cubicBezTo>
                <a:cubicBezTo>
                  <a:pt x="102" y="601"/>
                  <a:pt x="101" y="602"/>
                  <a:pt x="101" y="602"/>
                </a:cubicBezTo>
                <a:cubicBezTo>
                  <a:pt x="100" y="602"/>
                  <a:pt x="101" y="602"/>
                  <a:pt x="101" y="603"/>
                </a:cubicBezTo>
                <a:cubicBezTo>
                  <a:pt x="101" y="603"/>
                  <a:pt x="101" y="604"/>
                  <a:pt x="101" y="604"/>
                </a:cubicBezTo>
                <a:cubicBezTo>
                  <a:pt x="101" y="605"/>
                  <a:pt x="101" y="606"/>
                  <a:pt x="102" y="606"/>
                </a:cubicBezTo>
                <a:cubicBezTo>
                  <a:pt x="102" y="606"/>
                  <a:pt x="102" y="607"/>
                  <a:pt x="102" y="607"/>
                </a:cubicBezTo>
                <a:cubicBezTo>
                  <a:pt x="102" y="608"/>
                  <a:pt x="103" y="608"/>
                  <a:pt x="103" y="609"/>
                </a:cubicBezTo>
                <a:cubicBezTo>
                  <a:pt x="103" y="610"/>
                  <a:pt x="103" y="610"/>
                  <a:pt x="104" y="611"/>
                </a:cubicBezTo>
                <a:cubicBezTo>
                  <a:pt x="102" y="610"/>
                  <a:pt x="102" y="608"/>
                  <a:pt x="101" y="606"/>
                </a:cubicBezTo>
                <a:cubicBezTo>
                  <a:pt x="101" y="606"/>
                  <a:pt x="101" y="605"/>
                  <a:pt x="101" y="605"/>
                </a:cubicBezTo>
                <a:cubicBezTo>
                  <a:pt x="101" y="604"/>
                  <a:pt x="100" y="604"/>
                  <a:pt x="100" y="604"/>
                </a:cubicBezTo>
                <a:cubicBezTo>
                  <a:pt x="100" y="603"/>
                  <a:pt x="100" y="602"/>
                  <a:pt x="100" y="602"/>
                </a:cubicBezTo>
                <a:cubicBezTo>
                  <a:pt x="100" y="602"/>
                  <a:pt x="99" y="602"/>
                  <a:pt x="99" y="602"/>
                </a:cubicBezTo>
                <a:cubicBezTo>
                  <a:pt x="98" y="602"/>
                  <a:pt x="99" y="603"/>
                  <a:pt x="99" y="603"/>
                </a:cubicBezTo>
                <a:cubicBezTo>
                  <a:pt x="99" y="604"/>
                  <a:pt x="99" y="604"/>
                  <a:pt x="100" y="605"/>
                </a:cubicBezTo>
                <a:cubicBezTo>
                  <a:pt x="99" y="606"/>
                  <a:pt x="101" y="609"/>
                  <a:pt x="101" y="610"/>
                </a:cubicBezTo>
                <a:cubicBezTo>
                  <a:pt x="102" y="613"/>
                  <a:pt x="104" y="620"/>
                  <a:pt x="104" y="621"/>
                </a:cubicBezTo>
                <a:cubicBezTo>
                  <a:pt x="105" y="621"/>
                  <a:pt x="105" y="622"/>
                  <a:pt x="105" y="623"/>
                </a:cubicBezTo>
                <a:cubicBezTo>
                  <a:pt x="106" y="623"/>
                  <a:pt x="107" y="621"/>
                  <a:pt x="107" y="623"/>
                </a:cubicBezTo>
                <a:cubicBezTo>
                  <a:pt x="107" y="623"/>
                  <a:pt x="107" y="623"/>
                  <a:pt x="107" y="623"/>
                </a:cubicBezTo>
                <a:cubicBezTo>
                  <a:pt x="107" y="625"/>
                  <a:pt x="106" y="624"/>
                  <a:pt x="106" y="626"/>
                </a:cubicBezTo>
                <a:cubicBezTo>
                  <a:pt x="107" y="627"/>
                  <a:pt x="108" y="627"/>
                  <a:pt x="108" y="629"/>
                </a:cubicBezTo>
                <a:cubicBezTo>
                  <a:pt x="108" y="630"/>
                  <a:pt x="109" y="631"/>
                  <a:pt x="109" y="631"/>
                </a:cubicBezTo>
                <a:cubicBezTo>
                  <a:pt x="109" y="631"/>
                  <a:pt x="109" y="632"/>
                  <a:pt x="109" y="632"/>
                </a:cubicBezTo>
                <a:cubicBezTo>
                  <a:pt x="110" y="633"/>
                  <a:pt x="110" y="634"/>
                  <a:pt x="110" y="634"/>
                </a:cubicBezTo>
                <a:cubicBezTo>
                  <a:pt x="111" y="636"/>
                  <a:pt x="113" y="637"/>
                  <a:pt x="112" y="640"/>
                </a:cubicBezTo>
                <a:cubicBezTo>
                  <a:pt x="114" y="640"/>
                  <a:pt x="114" y="642"/>
                  <a:pt x="114" y="643"/>
                </a:cubicBezTo>
                <a:cubicBezTo>
                  <a:pt x="114" y="643"/>
                  <a:pt x="115" y="643"/>
                  <a:pt x="115" y="644"/>
                </a:cubicBezTo>
                <a:cubicBezTo>
                  <a:pt x="115" y="645"/>
                  <a:pt x="117" y="648"/>
                  <a:pt x="116" y="648"/>
                </a:cubicBezTo>
                <a:cubicBezTo>
                  <a:pt x="117" y="648"/>
                  <a:pt x="118" y="650"/>
                  <a:pt x="118" y="651"/>
                </a:cubicBezTo>
                <a:cubicBezTo>
                  <a:pt x="118" y="652"/>
                  <a:pt x="119" y="652"/>
                  <a:pt x="119" y="653"/>
                </a:cubicBezTo>
                <a:cubicBezTo>
                  <a:pt x="121" y="654"/>
                  <a:pt x="121" y="655"/>
                  <a:pt x="122" y="656"/>
                </a:cubicBezTo>
                <a:cubicBezTo>
                  <a:pt x="122" y="655"/>
                  <a:pt x="122" y="655"/>
                  <a:pt x="122" y="655"/>
                </a:cubicBezTo>
                <a:cubicBezTo>
                  <a:pt x="122" y="655"/>
                  <a:pt x="121" y="655"/>
                  <a:pt x="121" y="655"/>
                </a:cubicBezTo>
                <a:cubicBezTo>
                  <a:pt x="121" y="655"/>
                  <a:pt x="121" y="655"/>
                  <a:pt x="121" y="654"/>
                </a:cubicBezTo>
                <a:cubicBezTo>
                  <a:pt x="121" y="654"/>
                  <a:pt x="121" y="654"/>
                  <a:pt x="121" y="654"/>
                </a:cubicBezTo>
                <a:cubicBezTo>
                  <a:pt x="120" y="653"/>
                  <a:pt x="120" y="652"/>
                  <a:pt x="120" y="652"/>
                </a:cubicBezTo>
                <a:cubicBezTo>
                  <a:pt x="119" y="650"/>
                  <a:pt x="118" y="650"/>
                  <a:pt x="118" y="648"/>
                </a:cubicBezTo>
                <a:cubicBezTo>
                  <a:pt x="120" y="649"/>
                  <a:pt x="121" y="650"/>
                  <a:pt x="121" y="653"/>
                </a:cubicBezTo>
                <a:cubicBezTo>
                  <a:pt x="122" y="654"/>
                  <a:pt x="121" y="654"/>
                  <a:pt x="121" y="654"/>
                </a:cubicBezTo>
                <a:cubicBezTo>
                  <a:pt x="122" y="654"/>
                  <a:pt x="122" y="655"/>
                  <a:pt x="122" y="655"/>
                </a:cubicBezTo>
                <a:cubicBezTo>
                  <a:pt x="122" y="655"/>
                  <a:pt x="123" y="654"/>
                  <a:pt x="123" y="654"/>
                </a:cubicBezTo>
                <a:cubicBezTo>
                  <a:pt x="123" y="655"/>
                  <a:pt x="123" y="655"/>
                  <a:pt x="123" y="655"/>
                </a:cubicBezTo>
                <a:cubicBezTo>
                  <a:pt x="123" y="655"/>
                  <a:pt x="123" y="655"/>
                  <a:pt x="123" y="655"/>
                </a:cubicBezTo>
                <a:cubicBezTo>
                  <a:pt x="123" y="656"/>
                  <a:pt x="123" y="656"/>
                  <a:pt x="123" y="656"/>
                </a:cubicBezTo>
                <a:cubicBezTo>
                  <a:pt x="123" y="657"/>
                  <a:pt x="124" y="657"/>
                  <a:pt x="124" y="658"/>
                </a:cubicBezTo>
                <a:cubicBezTo>
                  <a:pt x="124" y="658"/>
                  <a:pt x="125" y="659"/>
                  <a:pt x="125" y="660"/>
                </a:cubicBezTo>
                <a:cubicBezTo>
                  <a:pt x="125" y="660"/>
                  <a:pt x="125" y="661"/>
                  <a:pt x="125" y="662"/>
                </a:cubicBezTo>
                <a:cubicBezTo>
                  <a:pt x="125" y="662"/>
                  <a:pt x="126" y="662"/>
                  <a:pt x="126" y="662"/>
                </a:cubicBezTo>
                <a:cubicBezTo>
                  <a:pt x="126" y="663"/>
                  <a:pt x="126" y="663"/>
                  <a:pt x="126" y="663"/>
                </a:cubicBezTo>
                <a:cubicBezTo>
                  <a:pt x="126" y="664"/>
                  <a:pt x="126" y="664"/>
                  <a:pt x="126" y="664"/>
                </a:cubicBezTo>
                <a:cubicBezTo>
                  <a:pt x="126" y="664"/>
                  <a:pt x="126" y="665"/>
                  <a:pt x="126" y="665"/>
                </a:cubicBezTo>
                <a:cubicBezTo>
                  <a:pt x="126" y="665"/>
                  <a:pt x="127" y="665"/>
                  <a:pt x="127" y="665"/>
                </a:cubicBezTo>
                <a:cubicBezTo>
                  <a:pt x="127" y="665"/>
                  <a:pt x="127" y="666"/>
                  <a:pt x="127" y="666"/>
                </a:cubicBezTo>
                <a:cubicBezTo>
                  <a:pt x="127" y="667"/>
                  <a:pt x="128" y="667"/>
                  <a:pt x="127" y="668"/>
                </a:cubicBezTo>
                <a:cubicBezTo>
                  <a:pt x="128" y="669"/>
                  <a:pt x="130" y="671"/>
                  <a:pt x="130" y="672"/>
                </a:cubicBezTo>
                <a:cubicBezTo>
                  <a:pt x="131" y="673"/>
                  <a:pt x="133" y="674"/>
                  <a:pt x="133" y="674"/>
                </a:cubicBezTo>
                <a:cubicBezTo>
                  <a:pt x="134" y="675"/>
                  <a:pt x="133" y="676"/>
                  <a:pt x="134" y="676"/>
                </a:cubicBezTo>
                <a:cubicBezTo>
                  <a:pt x="134" y="676"/>
                  <a:pt x="134" y="677"/>
                  <a:pt x="134" y="677"/>
                </a:cubicBezTo>
                <a:cubicBezTo>
                  <a:pt x="135" y="678"/>
                  <a:pt x="136" y="679"/>
                  <a:pt x="137" y="680"/>
                </a:cubicBezTo>
                <a:cubicBezTo>
                  <a:pt x="137" y="681"/>
                  <a:pt x="138" y="681"/>
                  <a:pt x="138" y="681"/>
                </a:cubicBezTo>
                <a:cubicBezTo>
                  <a:pt x="138" y="682"/>
                  <a:pt x="138" y="682"/>
                  <a:pt x="138" y="682"/>
                </a:cubicBezTo>
                <a:cubicBezTo>
                  <a:pt x="138" y="683"/>
                  <a:pt x="139" y="683"/>
                  <a:pt x="139" y="683"/>
                </a:cubicBezTo>
                <a:cubicBezTo>
                  <a:pt x="140" y="685"/>
                  <a:pt x="140" y="685"/>
                  <a:pt x="141" y="686"/>
                </a:cubicBezTo>
                <a:cubicBezTo>
                  <a:pt x="141" y="687"/>
                  <a:pt x="143" y="687"/>
                  <a:pt x="143" y="687"/>
                </a:cubicBezTo>
                <a:cubicBezTo>
                  <a:pt x="144" y="689"/>
                  <a:pt x="144" y="687"/>
                  <a:pt x="144" y="689"/>
                </a:cubicBezTo>
                <a:cubicBezTo>
                  <a:pt x="146" y="689"/>
                  <a:pt x="146" y="691"/>
                  <a:pt x="147" y="692"/>
                </a:cubicBezTo>
                <a:cubicBezTo>
                  <a:pt x="147" y="692"/>
                  <a:pt x="148" y="692"/>
                  <a:pt x="148" y="693"/>
                </a:cubicBezTo>
                <a:cubicBezTo>
                  <a:pt x="148" y="695"/>
                  <a:pt x="149" y="696"/>
                  <a:pt x="151" y="697"/>
                </a:cubicBezTo>
                <a:cubicBezTo>
                  <a:pt x="151" y="698"/>
                  <a:pt x="152" y="699"/>
                  <a:pt x="152" y="700"/>
                </a:cubicBezTo>
                <a:cubicBezTo>
                  <a:pt x="154" y="701"/>
                  <a:pt x="158" y="704"/>
                  <a:pt x="158" y="706"/>
                </a:cubicBezTo>
                <a:cubicBezTo>
                  <a:pt x="160" y="706"/>
                  <a:pt x="161" y="707"/>
                  <a:pt x="161" y="709"/>
                </a:cubicBezTo>
                <a:cubicBezTo>
                  <a:pt x="163" y="709"/>
                  <a:pt x="162" y="710"/>
                  <a:pt x="164" y="711"/>
                </a:cubicBezTo>
                <a:cubicBezTo>
                  <a:pt x="164" y="712"/>
                  <a:pt x="165" y="712"/>
                  <a:pt x="165" y="713"/>
                </a:cubicBezTo>
                <a:cubicBezTo>
                  <a:pt x="167" y="713"/>
                  <a:pt x="168" y="715"/>
                  <a:pt x="169" y="716"/>
                </a:cubicBezTo>
                <a:cubicBezTo>
                  <a:pt x="169" y="716"/>
                  <a:pt x="169" y="715"/>
                  <a:pt x="169" y="716"/>
                </a:cubicBezTo>
                <a:cubicBezTo>
                  <a:pt x="170" y="716"/>
                  <a:pt x="170" y="717"/>
                  <a:pt x="170" y="717"/>
                </a:cubicBezTo>
                <a:cubicBezTo>
                  <a:pt x="171" y="717"/>
                  <a:pt x="171" y="718"/>
                  <a:pt x="172" y="718"/>
                </a:cubicBezTo>
                <a:cubicBezTo>
                  <a:pt x="173" y="720"/>
                  <a:pt x="174" y="720"/>
                  <a:pt x="174" y="721"/>
                </a:cubicBezTo>
                <a:cubicBezTo>
                  <a:pt x="176" y="721"/>
                  <a:pt x="176" y="723"/>
                  <a:pt x="177" y="723"/>
                </a:cubicBezTo>
                <a:cubicBezTo>
                  <a:pt x="178" y="723"/>
                  <a:pt x="178" y="724"/>
                  <a:pt x="178" y="724"/>
                </a:cubicBezTo>
                <a:cubicBezTo>
                  <a:pt x="179" y="724"/>
                  <a:pt x="179" y="724"/>
                  <a:pt x="179" y="725"/>
                </a:cubicBezTo>
                <a:cubicBezTo>
                  <a:pt x="180" y="726"/>
                  <a:pt x="180" y="726"/>
                  <a:pt x="182" y="726"/>
                </a:cubicBezTo>
                <a:cubicBezTo>
                  <a:pt x="182" y="727"/>
                  <a:pt x="183" y="727"/>
                  <a:pt x="184" y="728"/>
                </a:cubicBezTo>
                <a:cubicBezTo>
                  <a:pt x="184" y="728"/>
                  <a:pt x="184" y="728"/>
                  <a:pt x="184" y="728"/>
                </a:cubicBezTo>
                <a:cubicBezTo>
                  <a:pt x="184" y="729"/>
                  <a:pt x="185" y="728"/>
                  <a:pt x="185" y="728"/>
                </a:cubicBezTo>
                <a:cubicBezTo>
                  <a:pt x="185" y="729"/>
                  <a:pt x="185" y="729"/>
                  <a:pt x="185" y="729"/>
                </a:cubicBezTo>
                <a:cubicBezTo>
                  <a:pt x="185" y="730"/>
                  <a:pt x="186" y="729"/>
                  <a:pt x="186" y="729"/>
                </a:cubicBezTo>
                <a:cubicBezTo>
                  <a:pt x="186" y="729"/>
                  <a:pt x="186" y="730"/>
                  <a:pt x="186" y="730"/>
                </a:cubicBezTo>
                <a:cubicBezTo>
                  <a:pt x="186" y="730"/>
                  <a:pt x="187" y="730"/>
                  <a:pt x="187" y="730"/>
                </a:cubicBezTo>
                <a:cubicBezTo>
                  <a:pt x="187" y="730"/>
                  <a:pt x="187" y="731"/>
                  <a:pt x="188" y="731"/>
                </a:cubicBezTo>
                <a:cubicBezTo>
                  <a:pt x="189" y="732"/>
                  <a:pt x="190" y="732"/>
                  <a:pt x="191" y="733"/>
                </a:cubicBezTo>
                <a:cubicBezTo>
                  <a:pt x="191" y="733"/>
                  <a:pt x="192" y="733"/>
                  <a:pt x="192" y="734"/>
                </a:cubicBezTo>
                <a:cubicBezTo>
                  <a:pt x="193" y="734"/>
                  <a:pt x="193" y="734"/>
                  <a:pt x="194" y="735"/>
                </a:cubicBezTo>
                <a:cubicBezTo>
                  <a:pt x="196" y="736"/>
                  <a:pt x="198" y="737"/>
                  <a:pt x="201" y="738"/>
                </a:cubicBezTo>
                <a:cubicBezTo>
                  <a:pt x="204" y="740"/>
                  <a:pt x="207" y="741"/>
                  <a:pt x="210" y="743"/>
                </a:cubicBezTo>
                <a:cubicBezTo>
                  <a:pt x="211" y="744"/>
                  <a:pt x="213" y="744"/>
                  <a:pt x="214" y="745"/>
                </a:cubicBezTo>
                <a:cubicBezTo>
                  <a:pt x="214" y="745"/>
                  <a:pt x="215" y="745"/>
                  <a:pt x="215" y="745"/>
                </a:cubicBezTo>
                <a:cubicBezTo>
                  <a:pt x="214" y="744"/>
                  <a:pt x="213" y="743"/>
                  <a:pt x="212" y="743"/>
                </a:cubicBezTo>
                <a:cubicBezTo>
                  <a:pt x="212" y="743"/>
                  <a:pt x="212" y="742"/>
                  <a:pt x="211" y="742"/>
                </a:cubicBezTo>
                <a:cubicBezTo>
                  <a:pt x="211" y="741"/>
                  <a:pt x="211" y="741"/>
                  <a:pt x="210" y="741"/>
                </a:cubicBezTo>
                <a:cubicBezTo>
                  <a:pt x="208" y="740"/>
                  <a:pt x="206" y="738"/>
                  <a:pt x="205" y="737"/>
                </a:cubicBezTo>
                <a:cubicBezTo>
                  <a:pt x="203" y="736"/>
                  <a:pt x="201" y="736"/>
                  <a:pt x="200" y="734"/>
                </a:cubicBezTo>
                <a:cubicBezTo>
                  <a:pt x="200" y="734"/>
                  <a:pt x="200" y="733"/>
                  <a:pt x="200" y="733"/>
                </a:cubicBezTo>
                <a:cubicBezTo>
                  <a:pt x="199" y="733"/>
                  <a:pt x="198" y="733"/>
                  <a:pt x="197" y="733"/>
                </a:cubicBezTo>
                <a:cubicBezTo>
                  <a:pt x="197" y="731"/>
                  <a:pt x="197" y="731"/>
                  <a:pt x="196" y="730"/>
                </a:cubicBezTo>
                <a:cubicBezTo>
                  <a:pt x="196" y="730"/>
                  <a:pt x="196" y="730"/>
                  <a:pt x="196" y="730"/>
                </a:cubicBezTo>
                <a:cubicBezTo>
                  <a:pt x="196" y="730"/>
                  <a:pt x="192" y="726"/>
                  <a:pt x="192" y="726"/>
                </a:cubicBezTo>
                <a:cubicBezTo>
                  <a:pt x="191" y="726"/>
                  <a:pt x="191" y="726"/>
                  <a:pt x="191" y="726"/>
                </a:cubicBezTo>
                <a:cubicBezTo>
                  <a:pt x="190" y="725"/>
                  <a:pt x="190" y="724"/>
                  <a:pt x="189" y="724"/>
                </a:cubicBezTo>
                <a:cubicBezTo>
                  <a:pt x="189" y="724"/>
                  <a:pt x="189" y="723"/>
                  <a:pt x="189" y="723"/>
                </a:cubicBezTo>
                <a:cubicBezTo>
                  <a:pt x="189" y="723"/>
                  <a:pt x="189" y="723"/>
                  <a:pt x="190" y="724"/>
                </a:cubicBezTo>
                <a:cubicBezTo>
                  <a:pt x="190" y="724"/>
                  <a:pt x="190" y="724"/>
                  <a:pt x="190" y="725"/>
                </a:cubicBezTo>
                <a:cubicBezTo>
                  <a:pt x="191" y="725"/>
                  <a:pt x="191" y="725"/>
                  <a:pt x="191" y="726"/>
                </a:cubicBezTo>
                <a:cubicBezTo>
                  <a:pt x="191" y="726"/>
                  <a:pt x="191" y="726"/>
                  <a:pt x="192" y="726"/>
                </a:cubicBezTo>
                <a:cubicBezTo>
                  <a:pt x="192" y="726"/>
                  <a:pt x="192" y="726"/>
                  <a:pt x="193" y="726"/>
                </a:cubicBezTo>
                <a:cubicBezTo>
                  <a:pt x="193" y="726"/>
                  <a:pt x="193" y="726"/>
                  <a:pt x="193" y="726"/>
                </a:cubicBezTo>
                <a:cubicBezTo>
                  <a:pt x="194" y="727"/>
                  <a:pt x="195" y="728"/>
                  <a:pt x="196" y="729"/>
                </a:cubicBezTo>
                <a:cubicBezTo>
                  <a:pt x="196" y="730"/>
                  <a:pt x="197" y="730"/>
                  <a:pt x="197" y="731"/>
                </a:cubicBezTo>
                <a:cubicBezTo>
                  <a:pt x="198" y="731"/>
                  <a:pt x="198" y="731"/>
                  <a:pt x="198" y="732"/>
                </a:cubicBezTo>
                <a:cubicBezTo>
                  <a:pt x="198" y="732"/>
                  <a:pt x="198" y="732"/>
                  <a:pt x="198" y="732"/>
                </a:cubicBezTo>
                <a:cubicBezTo>
                  <a:pt x="199" y="732"/>
                  <a:pt x="199" y="732"/>
                  <a:pt x="199" y="732"/>
                </a:cubicBezTo>
                <a:cubicBezTo>
                  <a:pt x="199" y="732"/>
                  <a:pt x="200" y="731"/>
                  <a:pt x="200" y="731"/>
                </a:cubicBezTo>
                <a:cubicBezTo>
                  <a:pt x="200" y="731"/>
                  <a:pt x="201" y="732"/>
                  <a:pt x="201" y="732"/>
                </a:cubicBezTo>
                <a:cubicBezTo>
                  <a:pt x="201" y="733"/>
                  <a:pt x="201" y="734"/>
                  <a:pt x="201" y="734"/>
                </a:cubicBezTo>
                <a:cubicBezTo>
                  <a:pt x="201" y="734"/>
                  <a:pt x="202" y="734"/>
                  <a:pt x="202" y="734"/>
                </a:cubicBezTo>
                <a:cubicBezTo>
                  <a:pt x="202" y="734"/>
                  <a:pt x="203" y="734"/>
                  <a:pt x="203" y="734"/>
                </a:cubicBezTo>
                <a:cubicBezTo>
                  <a:pt x="204" y="735"/>
                  <a:pt x="205" y="735"/>
                  <a:pt x="206" y="736"/>
                </a:cubicBezTo>
                <a:cubicBezTo>
                  <a:pt x="206" y="737"/>
                  <a:pt x="207" y="737"/>
                  <a:pt x="207" y="737"/>
                </a:cubicBezTo>
                <a:cubicBezTo>
                  <a:pt x="207" y="737"/>
                  <a:pt x="207" y="737"/>
                  <a:pt x="207" y="737"/>
                </a:cubicBezTo>
                <a:cubicBezTo>
                  <a:pt x="208" y="737"/>
                  <a:pt x="208" y="737"/>
                  <a:pt x="208" y="737"/>
                </a:cubicBezTo>
                <a:cubicBezTo>
                  <a:pt x="209" y="738"/>
                  <a:pt x="209" y="738"/>
                  <a:pt x="209" y="739"/>
                </a:cubicBezTo>
                <a:cubicBezTo>
                  <a:pt x="209" y="739"/>
                  <a:pt x="209" y="740"/>
                  <a:pt x="209" y="740"/>
                </a:cubicBezTo>
                <a:cubicBezTo>
                  <a:pt x="210" y="740"/>
                  <a:pt x="211" y="740"/>
                  <a:pt x="211" y="740"/>
                </a:cubicBezTo>
                <a:cubicBezTo>
                  <a:pt x="211" y="740"/>
                  <a:pt x="211" y="740"/>
                  <a:pt x="212" y="740"/>
                </a:cubicBezTo>
                <a:cubicBezTo>
                  <a:pt x="212" y="740"/>
                  <a:pt x="212" y="740"/>
                  <a:pt x="212" y="740"/>
                </a:cubicBezTo>
                <a:cubicBezTo>
                  <a:pt x="212" y="740"/>
                  <a:pt x="212" y="740"/>
                  <a:pt x="212" y="740"/>
                </a:cubicBezTo>
                <a:cubicBezTo>
                  <a:pt x="212" y="740"/>
                  <a:pt x="212" y="740"/>
                  <a:pt x="212" y="740"/>
                </a:cubicBezTo>
                <a:cubicBezTo>
                  <a:pt x="212" y="740"/>
                  <a:pt x="213" y="740"/>
                  <a:pt x="213" y="741"/>
                </a:cubicBezTo>
                <a:cubicBezTo>
                  <a:pt x="213" y="741"/>
                  <a:pt x="213" y="741"/>
                  <a:pt x="213" y="741"/>
                </a:cubicBezTo>
                <a:cubicBezTo>
                  <a:pt x="213" y="742"/>
                  <a:pt x="213" y="742"/>
                  <a:pt x="214" y="743"/>
                </a:cubicBezTo>
                <a:cubicBezTo>
                  <a:pt x="214" y="743"/>
                  <a:pt x="214" y="743"/>
                  <a:pt x="214" y="743"/>
                </a:cubicBezTo>
                <a:cubicBezTo>
                  <a:pt x="214" y="744"/>
                  <a:pt x="215" y="745"/>
                  <a:pt x="215" y="745"/>
                </a:cubicBezTo>
                <a:cubicBezTo>
                  <a:pt x="215" y="745"/>
                  <a:pt x="215" y="746"/>
                  <a:pt x="216" y="746"/>
                </a:cubicBezTo>
                <a:cubicBezTo>
                  <a:pt x="216" y="746"/>
                  <a:pt x="216" y="746"/>
                  <a:pt x="216" y="746"/>
                </a:cubicBezTo>
                <a:cubicBezTo>
                  <a:pt x="217" y="746"/>
                  <a:pt x="217" y="746"/>
                  <a:pt x="217" y="746"/>
                </a:cubicBezTo>
                <a:cubicBezTo>
                  <a:pt x="217" y="747"/>
                  <a:pt x="217" y="747"/>
                  <a:pt x="218" y="747"/>
                </a:cubicBezTo>
                <a:cubicBezTo>
                  <a:pt x="218" y="747"/>
                  <a:pt x="218" y="747"/>
                  <a:pt x="218" y="747"/>
                </a:cubicBezTo>
                <a:cubicBezTo>
                  <a:pt x="218" y="747"/>
                  <a:pt x="218" y="747"/>
                  <a:pt x="218" y="747"/>
                </a:cubicBezTo>
                <a:cubicBezTo>
                  <a:pt x="219" y="748"/>
                  <a:pt x="220" y="748"/>
                  <a:pt x="220" y="748"/>
                </a:cubicBezTo>
                <a:cubicBezTo>
                  <a:pt x="220" y="748"/>
                  <a:pt x="220" y="749"/>
                  <a:pt x="221" y="749"/>
                </a:cubicBezTo>
                <a:cubicBezTo>
                  <a:pt x="221" y="749"/>
                  <a:pt x="221" y="749"/>
                  <a:pt x="221" y="748"/>
                </a:cubicBezTo>
                <a:cubicBezTo>
                  <a:pt x="222" y="748"/>
                  <a:pt x="222" y="748"/>
                  <a:pt x="222" y="749"/>
                </a:cubicBezTo>
                <a:cubicBezTo>
                  <a:pt x="222" y="749"/>
                  <a:pt x="221" y="750"/>
                  <a:pt x="221" y="750"/>
                </a:cubicBezTo>
                <a:cubicBezTo>
                  <a:pt x="222" y="751"/>
                  <a:pt x="222" y="750"/>
                  <a:pt x="223" y="751"/>
                </a:cubicBezTo>
                <a:cubicBezTo>
                  <a:pt x="223" y="751"/>
                  <a:pt x="223" y="751"/>
                  <a:pt x="223" y="751"/>
                </a:cubicBezTo>
                <a:cubicBezTo>
                  <a:pt x="223" y="751"/>
                  <a:pt x="224" y="752"/>
                  <a:pt x="224" y="752"/>
                </a:cubicBezTo>
                <a:cubicBezTo>
                  <a:pt x="224" y="752"/>
                  <a:pt x="224" y="753"/>
                  <a:pt x="224" y="753"/>
                </a:cubicBezTo>
                <a:cubicBezTo>
                  <a:pt x="225" y="753"/>
                  <a:pt x="225" y="754"/>
                  <a:pt x="225" y="754"/>
                </a:cubicBezTo>
                <a:cubicBezTo>
                  <a:pt x="225" y="754"/>
                  <a:pt x="226" y="754"/>
                  <a:pt x="226" y="754"/>
                </a:cubicBezTo>
                <a:cubicBezTo>
                  <a:pt x="226" y="754"/>
                  <a:pt x="226" y="755"/>
                  <a:pt x="227" y="755"/>
                </a:cubicBezTo>
                <a:cubicBezTo>
                  <a:pt x="227" y="756"/>
                  <a:pt x="228" y="755"/>
                  <a:pt x="228" y="756"/>
                </a:cubicBezTo>
                <a:cubicBezTo>
                  <a:pt x="228" y="756"/>
                  <a:pt x="228" y="756"/>
                  <a:pt x="229" y="756"/>
                </a:cubicBezTo>
                <a:cubicBezTo>
                  <a:pt x="229" y="756"/>
                  <a:pt x="229" y="756"/>
                  <a:pt x="229" y="756"/>
                </a:cubicBezTo>
                <a:cubicBezTo>
                  <a:pt x="229" y="756"/>
                  <a:pt x="229" y="756"/>
                  <a:pt x="229" y="756"/>
                </a:cubicBezTo>
                <a:cubicBezTo>
                  <a:pt x="230" y="757"/>
                  <a:pt x="230" y="757"/>
                  <a:pt x="230" y="757"/>
                </a:cubicBezTo>
                <a:cubicBezTo>
                  <a:pt x="230" y="757"/>
                  <a:pt x="231" y="757"/>
                  <a:pt x="231" y="758"/>
                </a:cubicBezTo>
                <a:cubicBezTo>
                  <a:pt x="231" y="758"/>
                  <a:pt x="232" y="758"/>
                  <a:pt x="232" y="758"/>
                </a:cubicBezTo>
                <a:cubicBezTo>
                  <a:pt x="232" y="759"/>
                  <a:pt x="233" y="759"/>
                  <a:pt x="233" y="759"/>
                </a:cubicBezTo>
                <a:cubicBezTo>
                  <a:pt x="233" y="760"/>
                  <a:pt x="233" y="760"/>
                  <a:pt x="234" y="760"/>
                </a:cubicBezTo>
                <a:cubicBezTo>
                  <a:pt x="234" y="760"/>
                  <a:pt x="234" y="760"/>
                  <a:pt x="234" y="760"/>
                </a:cubicBezTo>
                <a:cubicBezTo>
                  <a:pt x="234" y="760"/>
                  <a:pt x="234" y="760"/>
                  <a:pt x="235" y="760"/>
                </a:cubicBezTo>
                <a:cubicBezTo>
                  <a:pt x="235" y="761"/>
                  <a:pt x="236" y="761"/>
                  <a:pt x="236" y="761"/>
                </a:cubicBezTo>
                <a:cubicBezTo>
                  <a:pt x="236" y="761"/>
                  <a:pt x="236" y="761"/>
                  <a:pt x="237" y="761"/>
                </a:cubicBezTo>
                <a:cubicBezTo>
                  <a:pt x="237" y="761"/>
                  <a:pt x="237" y="761"/>
                  <a:pt x="237" y="761"/>
                </a:cubicBezTo>
                <a:cubicBezTo>
                  <a:pt x="237" y="762"/>
                  <a:pt x="238" y="762"/>
                  <a:pt x="239" y="763"/>
                </a:cubicBezTo>
                <a:cubicBezTo>
                  <a:pt x="240" y="763"/>
                  <a:pt x="240" y="763"/>
                  <a:pt x="241" y="764"/>
                </a:cubicBezTo>
                <a:cubicBezTo>
                  <a:pt x="241" y="764"/>
                  <a:pt x="241" y="764"/>
                  <a:pt x="241" y="764"/>
                </a:cubicBezTo>
                <a:cubicBezTo>
                  <a:pt x="241" y="764"/>
                  <a:pt x="241" y="764"/>
                  <a:pt x="242" y="764"/>
                </a:cubicBezTo>
                <a:cubicBezTo>
                  <a:pt x="242" y="764"/>
                  <a:pt x="242" y="764"/>
                  <a:pt x="242" y="764"/>
                </a:cubicBezTo>
                <a:cubicBezTo>
                  <a:pt x="242" y="764"/>
                  <a:pt x="243" y="764"/>
                  <a:pt x="243" y="764"/>
                </a:cubicBezTo>
                <a:cubicBezTo>
                  <a:pt x="243" y="764"/>
                  <a:pt x="243" y="765"/>
                  <a:pt x="243" y="765"/>
                </a:cubicBezTo>
                <a:cubicBezTo>
                  <a:pt x="244" y="765"/>
                  <a:pt x="244" y="766"/>
                  <a:pt x="244" y="766"/>
                </a:cubicBezTo>
                <a:cubicBezTo>
                  <a:pt x="244" y="766"/>
                  <a:pt x="245" y="766"/>
                  <a:pt x="246" y="766"/>
                </a:cubicBezTo>
                <a:cubicBezTo>
                  <a:pt x="247" y="767"/>
                  <a:pt x="248" y="767"/>
                  <a:pt x="248" y="767"/>
                </a:cubicBezTo>
                <a:cubicBezTo>
                  <a:pt x="249" y="767"/>
                  <a:pt x="249" y="768"/>
                  <a:pt x="249" y="768"/>
                </a:cubicBezTo>
                <a:cubicBezTo>
                  <a:pt x="248" y="768"/>
                  <a:pt x="250" y="769"/>
                  <a:pt x="250" y="769"/>
                </a:cubicBezTo>
                <a:cubicBezTo>
                  <a:pt x="251" y="769"/>
                  <a:pt x="251" y="770"/>
                  <a:pt x="252" y="770"/>
                </a:cubicBezTo>
                <a:cubicBezTo>
                  <a:pt x="253" y="770"/>
                  <a:pt x="252" y="770"/>
                  <a:pt x="253" y="770"/>
                </a:cubicBezTo>
                <a:cubicBezTo>
                  <a:pt x="253" y="770"/>
                  <a:pt x="254" y="770"/>
                  <a:pt x="254" y="770"/>
                </a:cubicBezTo>
                <a:cubicBezTo>
                  <a:pt x="254" y="770"/>
                  <a:pt x="255" y="771"/>
                  <a:pt x="255" y="771"/>
                </a:cubicBezTo>
                <a:cubicBezTo>
                  <a:pt x="255" y="772"/>
                  <a:pt x="255" y="772"/>
                  <a:pt x="256" y="772"/>
                </a:cubicBezTo>
                <a:cubicBezTo>
                  <a:pt x="257" y="773"/>
                  <a:pt x="258" y="772"/>
                  <a:pt x="259" y="774"/>
                </a:cubicBezTo>
                <a:cubicBezTo>
                  <a:pt x="259" y="774"/>
                  <a:pt x="259" y="775"/>
                  <a:pt x="259" y="775"/>
                </a:cubicBezTo>
                <a:cubicBezTo>
                  <a:pt x="260" y="775"/>
                  <a:pt x="260" y="774"/>
                  <a:pt x="261" y="774"/>
                </a:cubicBezTo>
                <a:cubicBezTo>
                  <a:pt x="261" y="774"/>
                  <a:pt x="261" y="774"/>
                  <a:pt x="262" y="775"/>
                </a:cubicBezTo>
                <a:cubicBezTo>
                  <a:pt x="262" y="775"/>
                  <a:pt x="263" y="775"/>
                  <a:pt x="263" y="775"/>
                </a:cubicBezTo>
                <a:cubicBezTo>
                  <a:pt x="265" y="775"/>
                  <a:pt x="265" y="776"/>
                  <a:pt x="267" y="777"/>
                </a:cubicBezTo>
                <a:cubicBezTo>
                  <a:pt x="267" y="777"/>
                  <a:pt x="267" y="776"/>
                  <a:pt x="268" y="776"/>
                </a:cubicBezTo>
                <a:cubicBezTo>
                  <a:pt x="269" y="777"/>
                  <a:pt x="271" y="778"/>
                  <a:pt x="271" y="778"/>
                </a:cubicBezTo>
                <a:cubicBezTo>
                  <a:pt x="271" y="778"/>
                  <a:pt x="272" y="779"/>
                  <a:pt x="272" y="779"/>
                </a:cubicBezTo>
                <a:cubicBezTo>
                  <a:pt x="272" y="779"/>
                  <a:pt x="273" y="779"/>
                  <a:pt x="273" y="779"/>
                </a:cubicBezTo>
                <a:cubicBezTo>
                  <a:pt x="273" y="779"/>
                  <a:pt x="273" y="779"/>
                  <a:pt x="273" y="779"/>
                </a:cubicBezTo>
                <a:cubicBezTo>
                  <a:pt x="274" y="779"/>
                  <a:pt x="274" y="779"/>
                  <a:pt x="274" y="779"/>
                </a:cubicBezTo>
                <a:cubicBezTo>
                  <a:pt x="275" y="779"/>
                  <a:pt x="275" y="779"/>
                  <a:pt x="275" y="779"/>
                </a:cubicBezTo>
                <a:cubicBezTo>
                  <a:pt x="275" y="780"/>
                  <a:pt x="276" y="780"/>
                  <a:pt x="276" y="780"/>
                </a:cubicBezTo>
                <a:cubicBezTo>
                  <a:pt x="276" y="780"/>
                  <a:pt x="277" y="780"/>
                  <a:pt x="278" y="780"/>
                </a:cubicBezTo>
                <a:cubicBezTo>
                  <a:pt x="278" y="780"/>
                  <a:pt x="278" y="780"/>
                  <a:pt x="279" y="781"/>
                </a:cubicBezTo>
                <a:cubicBezTo>
                  <a:pt x="279" y="781"/>
                  <a:pt x="279" y="781"/>
                  <a:pt x="279" y="781"/>
                </a:cubicBezTo>
                <a:cubicBezTo>
                  <a:pt x="279" y="781"/>
                  <a:pt x="279" y="781"/>
                  <a:pt x="280" y="781"/>
                </a:cubicBezTo>
                <a:cubicBezTo>
                  <a:pt x="280" y="781"/>
                  <a:pt x="281" y="781"/>
                  <a:pt x="281" y="782"/>
                </a:cubicBezTo>
                <a:cubicBezTo>
                  <a:pt x="281" y="782"/>
                  <a:pt x="282" y="782"/>
                  <a:pt x="282" y="782"/>
                </a:cubicBezTo>
                <a:cubicBezTo>
                  <a:pt x="282" y="782"/>
                  <a:pt x="282" y="782"/>
                  <a:pt x="282" y="782"/>
                </a:cubicBezTo>
                <a:cubicBezTo>
                  <a:pt x="282" y="782"/>
                  <a:pt x="283" y="782"/>
                  <a:pt x="283" y="782"/>
                </a:cubicBezTo>
                <a:cubicBezTo>
                  <a:pt x="284" y="782"/>
                  <a:pt x="285" y="782"/>
                  <a:pt x="285" y="783"/>
                </a:cubicBezTo>
                <a:cubicBezTo>
                  <a:pt x="285" y="783"/>
                  <a:pt x="286" y="783"/>
                  <a:pt x="286" y="783"/>
                </a:cubicBezTo>
                <a:cubicBezTo>
                  <a:pt x="286" y="783"/>
                  <a:pt x="287" y="783"/>
                  <a:pt x="287" y="784"/>
                </a:cubicBezTo>
                <a:cubicBezTo>
                  <a:pt x="288" y="784"/>
                  <a:pt x="288" y="784"/>
                  <a:pt x="289" y="784"/>
                </a:cubicBezTo>
                <a:cubicBezTo>
                  <a:pt x="290" y="784"/>
                  <a:pt x="290" y="783"/>
                  <a:pt x="290" y="783"/>
                </a:cubicBezTo>
                <a:cubicBezTo>
                  <a:pt x="290" y="783"/>
                  <a:pt x="291" y="784"/>
                  <a:pt x="291" y="784"/>
                </a:cubicBezTo>
                <a:cubicBezTo>
                  <a:pt x="291" y="784"/>
                  <a:pt x="291" y="784"/>
                  <a:pt x="291" y="784"/>
                </a:cubicBezTo>
                <a:cubicBezTo>
                  <a:pt x="291" y="784"/>
                  <a:pt x="291" y="784"/>
                  <a:pt x="291" y="784"/>
                </a:cubicBezTo>
                <a:cubicBezTo>
                  <a:pt x="291" y="784"/>
                  <a:pt x="292" y="784"/>
                  <a:pt x="292" y="785"/>
                </a:cubicBezTo>
                <a:cubicBezTo>
                  <a:pt x="292" y="785"/>
                  <a:pt x="293" y="785"/>
                  <a:pt x="293" y="785"/>
                </a:cubicBezTo>
                <a:cubicBezTo>
                  <a:pt x="293" y="785"/>
                  <a:pt x="293" y="785"/>
                  <a:pt x="293" y="785"/>
                </a:cubicBezTo>
                <a:cubicBezTo>
                  <a:pt x="293" y="785"/>
                  <a:pt x="294" y="785"/>
                  <a:pt x="294" y="785"/>
                </a:cubicBezTo>
                <a:cubicBezTo>
                  <a:pt x="294" y="785"/>
                  <a:pt x="294" y="785"/>
                  <a:pt x="294" y="785"/>
                </a:cubicBezTo>
                <a:cubicBezTo>
                  <a:pt x="294" y="785"/>
                  <a:pt x="295" y="785"/>
                  <a:pt x="295" y="785"/>
                </a:cubicBezTo>
                <a:cubicBezTo>
                  <a:pt x="295" y="785"/>
                  <a:pt x="295" y="785"/>
                  <a:pt x="295" y="785"/>
                </a:cubicBezTo>
                <a:cubicBezTo>
                  <a:pt x="295" y="786"/>
                  <a:pt x="295" y="786"/>
                  <a:pt x="296" y="786"/>
                </a:cubicBezTo>
                <a:cubicBezTo>
                  <a:pt x="296" y="786"/>
                  <a:pt x="296" y="786"/>
                  <a:pt x="296" y="786"/>
                </a:cubicBezTo>
                <a:cubicBezTo>
                  <a:pt x="297" y="787"/>
                  <a:pt x="299" y="787"/>
                  <a:pt x="300" y="788"/>
                </a:cubicBezTo>
                <a:cubicBezTo>
                  <a:pt x="300" y="788"/>
                  <a:pt x="300" y="788"/>
                  <a:pt x="300" y="788"/>
                </a:cubicBezTo>
                <a:cubicBezTo>
                  <a:pt x="300" y="788"/>
                  <a:pt x="301" y="788"/>
                  <a:pt x="301" y="788"/>
                </a:cubicBezTo>
                <a:cubicBezTo>
                  <a:pt x="302" y="788"/>
                  <a:pt x="303" y="789"/>
                  <a:pt x="303" y="789"/>
                </a:cubicBezTo>
                <a:cubicBezTo>
                  <a:pt x="303" y="790"/>
                  <a:pt x="304" y="789"/>
                  <a:pt x="304" y="789"/>
                </a:cubicBezTo>
                <a:cubicBezTo>
                  <a:pt x="304" y="789"/>
                  <a:pt x="304" y="790"/>
                  <a:pt x="304" y="790"/>
                </a:cubicBezTo>
                <a:cubicBezTo>
                  <a:pt x="304" y="790"/>
                  <a:pt x="305" y="790"/>
                  <a:pt x="305" y="790"/>
                </a:cubicBezTo>
                <a:cubicBezTo>
                  <a:pt x="305" y="790"/>
                  <a:pt x="305" y="790"/>
                  <a:pt x="305" y="790"/>
                </a:cubicBezTo>
                <a:cubicBezTo>
                  <a:pt x="305" y="790"/>
                  <a:pt x="306" y="790"/>
                  <a:pt x="306" y="790"/>
                </a:cubicBezTo>
                <a:cubicBezTo>
                  <a:pt x="307" y="790"/>
                  <a:pt x="307" y="791"/>
                  <a:pt x="308" y="791"/>
                </a:cubicBezTo>
                <a:cubicBezTo>
                  <a:pt x="309" y="792"/>
                  <a:pt x="309" y="792"/>
                  <a:pt x="310" y="793"/>
                </a:cubicBezTo>
                <a:cubicBezTo>
                  <a:pt x="311" y="792"/>
                  <a:pt x="312" y="793"/>
                  <a:pt x="313" y="793"/>
                </a:cubicBezTo>
                <a:cubicBezTo>
                  <a:pt x="313" y="793"/>
                  <a:pt x="313" y="794"/>
                  <a:pt x="314" y="794"/>
                </a:cubicBezTo>
                <a:cubicBezTo>
                  <a:pt x="315" y="794"/>
                  <a:pt x="315" y="794"/>
                  <a:pt x="316" y="794"/>
                </a:cubicBezTo>
                <a:cubicBezTo>
                  <a:pt x="316" y="794"/>
                  <a:pt x="317" y="795"/>
                  <a:pt x="317" y="795"/>
                </a:cubicBezTo>
                <a:cubicBezTo>
                  <a:pt x="319" y="796"/>
                  <a:pt x="320" y="797"/>
                  <a:pt x="322" y="797"/>
                </a:cubicBezTo>
                <a:cubicBezTo>
                  <a:pt x="322" y="798"/>
                  <a:pt x="324" y="797"/>
                  <a:pt x="323" y="796"/>
                </a:cubicBezTo>
                <a:cubicBezTo>
                  <a:pt x="323" y="796"/>
                  <a:pt x="323" y="797"/>
                  <a:pt x="322" y="797"/>
                </a:cubicBezTo>
                <a:cubicBezTo>
                  <a:pt x="323" y="795"/>
                  <a:pt x="321" y="796"/>
                  <a:pt x="321" y="795"/>
                </a:cubicBezTo>
                <a:close/>
                <a:moveTo>
                  <a:pt x="250" y="413"/>
                </a:moveTo>
                <a:cubicBezTo>
                  <a:pt x="250" y="414"/>
                  <a:pt x="248" y="414"/>
                  <a:pt x="248" y="415"/>
                </a:cubicBezTo>
                <a:cubicBezTo>
                  <a:pt x="247" y="415"/>
                  <a:pt x="247" y="415"/>
                  <a:pt x="246" y="415"/>
                </a:cubicBezTo>
                <a:cubicBezTo>
                  <a:pt x="245" y="415"/>
                  <a:pt x="245" y="415"/>
                  <a:pt x="244" y="416"/>
                </a:cubicBezTo>
                <a:cubicBezTo>
                  <a:pt x="244" y="416"/>
                  <a:pt x="243" y="416"/>
                  <a:pt x="243" y="416"/>
                </a:cubicBezTo>
                <a:cubicBezTo>
                  <a:pt x="242" y="416"/>
                  <a:pt x="242" y="416"/>
                  <a:pt x="241" y="416"/>
                </a:cubicBezTo>
                <a:cubicBezTo>
                  <a:pt x="240" y="416"/>
                  <a:pt x="240" y="418"/>
                  <a:pt x="240" y="418"/>
                </a:cubicBezTo>
                <a:cubicBezTo>
                  <a:pt x="238" y="418"/>
                  <a:pt x="238" y="419"/>
                  <a:pt x="237" y="418"/>
                </a:cubicBezTo>
                <a:cubicBezTo>
                  <a:pt x="237" y="419"/>
                  <a:pt x="236" y="419"/>
                  <a:pt x="236" y="420"/>
                </a:cubicBezTo>
                <a:cubicBezTo>
                  <a:pt x="235" y="419"/>
                  <a:pt x="235" y="420"/>
                  <a:pt x="234" y="420"/>
                </a:cubicBezTo>
                <a:cubicBezTo>
                  <a:pt x="234" y="419"/>
                  <a:pt x="236" y="419"/>
                  <a:pt x="236" y="418"/>
                </a:cubicBezTo>
                <a:cubicBezTo>
                  <a:pt x="236" y="418"/>
                  <a:pt x="235" y="418"/>
                  <a:pt x="235" y="417"/>
                </a:cubicBezTo>
                <a:cubicBezTo>
                  <a:pt x="236" y="415"/>
                  <a:pt x="236" y="414"/>
                  <a:pt x="238" y="413"/>
                </a:cubicBezTo>
                <a:cubicBezTo>
                  <a:pt x="239" y="412"/>
                  <a:pt x="239" y="413"/>
                  <a:pt x="239" y="413"/>
                </a:cubicBezTo>
                <a:cubicBezTo>
                  <a:pt x="240" y="412"/>
                  <a:pt x="241" y="412"/>
                  <a:pt x="242" y="411"/>
                </a:cubicBezTo>
                <a:cubicBezTo>
                  <a:pt x="242" y="410"/>
                  <a:pt x="243" y="411"/>
                  <a:pt x="244" y="410"/>
                </a:cubicBezTo>
                <a:cubicBezTo>
                  <a:pt x="245" y="410"/>
                  <a:pt x="244" y="411"/>
                  <a:pt x="243" y="412"/>
                </a:cubicBezTo>
                <a:cubicBezTo>
                  <a:pt x="243" y="412"/>
                  <a:pt x="242" y="413"/>
                  <a:pt x="242" y="413"/>
                </a:cubicBezTo>
                <a:cubicBezTo>
                  <a:pt x="241" y="414"/>
                  <a:pt x="241" y="413"/>
                  <a:pt x="241" y="413"/>
                </a:cubicBezTo>
                <a:cubicBezTo>
                  <a:pt x="241" y="413"/>
                  <a:pt x="240" y="413"/>
                  <a:pt x="240" y="413"/>
                </a:cubicBezTo>
                <a:cubicBezTo>
                  <a:pt x="240" y="414"/>
                  <a:pt x="239" y="414"/>
                  <a:pt x="239" y="415"/>
                </a:cubicBezTo>
                <a:cubicBezTo>
                  <a:pt x="238" y="414"/>
                  <a:pt x="238" y="415"/>
                  <a:pt x="237" y="415"/>
                </a:cubicBezTo>
                <a:cubicBezTo>
                  <a:pt x="237" y="416"/>
                  <a:pt x="237" y="416"/>
                  <a:pt x="237" y="417"/>
                </a:cubicBezTo>
                <a:cubicBezTo>
                  <a:pt x="238" y="417"/>
                  <a:pt x="239" y="416"/>
                  <a:pt x="240" y="415"/>
                </a:cubicBezTo>
                <a:cubicBezTo>
                  <a:pt x="241" y="415"/>
                  <a:pt x="242" y="415"/>
                  <a:pt x="243" y="415"/>
                </a:cubicBezTo>
                <a:cubicBezTo>
                  <a:pt x="244" y="414"/>
                  <a:pt x="244" y="414"/>
                  <a:pt x="245" y="414"/>
                </a:cubicBezTo>
                <a:cubicBezTo>
                  <a:pt x="245" y="414"/>
                  <a:pt x="246" y="413"/>
                  <a:pt x="247" y="412"/>
                </a:cubicBezTo>
                <a:cubicBezTo>
                  <a:pt x="249" y="412"/>
                  <a:pt x="249" y="412"/>
                  <a:pt x="249" y="412"/>
                </a:cubicBezTo>
                <a:cubicBezTo>
                  <a:pt x="251" y="412"/>
                  <a:pt x="251" y="411"/>
                  <a:pt x="253" y="411"/>
                </a:cubicBezTo>
                <a:cubicBezTo>
                  <a:pt x="254" y="413"/>
                  <a:pt x="252" y="412"/>
                  <a:pt x="250" y="413"/>
                </a:cubicBezTo>
                <a:close/>
                <a:moveTo>
                  <a:pt x="247" y="410"/>
                </a:moveTo>
                <a:cubicBezTo>
                  <a:pt x="247" y="409"/>
                  <a:pt x="247" y="409"/>
                  <a:pt x="247" y="409"/>
                </a:cubicBezTo>
                <a:cubicBezTo>
                  <a:pt x="248" y="409"/>
                  <a:pt x="248" y="409"/>
                  <a:pt x="248" y="409"/>
                </a:cubicBezTo>
                <a:cubicBezTo>
                  <a:pt x="248" y="410"/>
                  <a:pt x="248" y="410"/>
                  <a:pt x="248" y="410"/>
                </a:cubicBezTo>
                <a:lnTo>
                  <a:pt x="247" y="410"/>
                </a:lnTo>
                <a:close/>
                <a:moveTo>
                  <a:pt x="249" y="408"/>
                </a:moveTo>
                <a:cubicBezTo>
                  <a:pt x="250" y="408"/>
                  <a:pt x="250" y="408"/>
                  <a:pt x="250" y="408"/>
                </a:cubicBezTo>
                <a:cubicBezTo>
                  <a:pt x="251" y="408"/>
                  <a:pt x="251" y="408"/>
                  <a:pt x="252" y="407"/>
                </a:cubicBezTo>
                <a:cubicBezTo>
                  <a:pt x="252" y="407"/>
                  <a:pt x="253" y="407"/>
                  <a:pt x="253" y="408"/>
                </a:cubicBezTo>
                <a:cubicBezTo>
                  <a:pt x="252" y="408"/>
                  <a:pt x="252" y="409"/>
                  <a:pt x="252" y="409"/>
                </a:cubicBezTo>
                <a:cubicBezTo>
                  <a:pt x="251" y="409"/>
                  <a:pt x="251" y="410"/>
                  <a:pt x="250" y="409"/>
                </a:cubicBezTo>
                <a:cubicBezTo>
                  <a:pt x="249" y="409"/>
                  <a:pt x="249" y="409"/>
                  <a:pt x="249" y="408"/>
                </a:cubicBezTo>
                <a:close/>
                <a:moveTo>
                  <a:pt x="271" y="409"/>
                </a:moveTo>
                <a:cubicBezTo>
                  <a:pt x="270" y="409"/>
                  <a:pt x="270" y="410"/>
                  <a:pt x="269" y="410"/>
                </a:cubicBezTo>
                <a:cubicBezTo>
                  <a:pt x="268" y="410"/>
                  <a:pt x="269" y="409"/>
                  <a:pt x="267" y="409"/>
                </a:cubicBezTo>
                <a:cubicBezTo>
                  <a:pt x="266" y="410"/>
                  <a:pt x="265" y="410"/>
                  <a:pt x="265" y="411"/>
                </a:cubicBezTo>
                <a:cubicBezTo>
                  <a:pt x="264" y="411"/>
                  <a:pt x="263" y="412"/>
                  <a:pt x="262" y="410"/>
                </a:cubicBezTo>
                <a:cubicBezTo>
                  <a:pt x="262" y="410"/>
                  <a:pt x="262" y="411"/>
                  <a:pt x="262" y="411"/>
                </a:cubicBezTo>
                <a:cubicBezTo>
                  <a:pt x="261" y="411"/>
                  <a:pt x="261" y="411"/>
                  <a:pt x="260" y="411"/>
                </a:cubicBezTo>
                <a:cubicBezTo>
                  <a:pt x="260" y="411"/>
                  <a:pt x="260" y="411"/>
                  <a:pt x="259" y="412"/>
                </a:cubicBezTo>
                <a:cubicBezTo>
                  <a:pt x="259" y="412"/>
                  <a:pt x="258" y="412"/>
                  <a:pt x="258" y="412"/>
                </a:cubicBezTo>
                <a:cubicBezTo>
                  <a:pt x="257" y="412"/>
                  <a:pt x="256" y="412"/>
                  <a:pt x="255" y="412"/>
                </a:cubicBezTo>
                <a:cubicBezTo>
                  <a:pt x="255" y="411"/>
                  <a:pt x="256" y="411"/>
                  <a:pt x="256" y="411"/>
                </a:cubicBezTo>
                <a:cubicBezTo>
                  <a:pt x="256" y="411"/>
                  <a:pt x="256" y="410"/>
                  <a:pt x="256" y="410"/>
                </a:cubicBezTo>
                <a:cubicBezTo>
                  <a:pt x="257" y="410"/>
                  <a:pt x="257" y="410"/>
                  <a:pt x="257" y="410"/>
                </a:cubicBezTo>
                <a:cubicBezTo>
                  <a:pt x="258" y="410"/>
                  <a:pt x="258" y="409"/>
                  <a:pt x="259" y="409"/>
                </a:cubicBezTo>
                <a:cubicBezTo>
                  <a:pt x="260" y="409"/>
                  <a:pt x="259" y="410"/>
                  <a:pt x="260" y="410"/>
                </a:cubicBezTo>
                <a:cubicBezTo>
                  <a:pt x="260" y="410"/>
                  <a:pt x="261" y="409"/>
                  <a:pt x="262" y="410"/>
                </a:cubicBezTo>
                <a:cubicBezTo>
                  <a:pt x="263" y="410"/>
                  <a:pt x="263" y="409"/>
                  <a:pt x="263" y="408"/>
                </a:cubicBezTo>
                <a:cubicBezTo>
                  <a:pt x="263" y="408"/>
                  <a:pt x="264" y="407"/>
                  <a:pt x="264" y="407"/>
                </a:cubicBezTo>
                <a:cubicBezTo>
                  <a:pt x="266" y="407"/>
                  <a:pt x="268" y="408"/>
                  <a:pt x="270" y="407"/>
                </a:cubicBezTo>
                <a:cubicBezTo>
                  <a:pt x="270" y="407"/>
                  <a:pt x="271" y="407"/>
                  <a:pt x="272" y="407"/>
                </a:cubicBezTo>
                <a:cubicBezTo>
                  <a:pt x="273" y="407"/>
                  <a:pt x="273" y="406"/>
                  <a:pt x="274" y="406"/>
                </a:cubicBezTo>
                <a:cubicBezTo>
                  <a:pt x="275" y="406"/>
                  <a:pt x="275" y="406"/>
                  <a:pt x="275" y="406"/>
                </a:cubicBezTo>
                <a:cubicBezTo>
                  <a:pt x="275" y="406"/>
                  <a:pt x="272" y="408"/>
                  <a:pt x="271" y="409"/>
                </a:cubicBezTo>
                <a:close/>
                <a:moveTo>
                  <a:pt x="258" y="406"/>
                </a:moveTo>
                <a:cubicBezTo>
                  <a:pt x="259" y="406"/>
                  <a:pt x="258" y="408"/>
                  <a:pt x="256" y="408"/>
                </a:cubicBezTo>
                <a:cubicBezTo>
                  <a:pt x="256" y="406"/>
                  <a:pt x="257" y="407"/>
                  <a:pt x="258" y="406"/>
                </a:cubicBezTo>
                <a:close/>
                <a:moveTo>
                  <a:pt x="259" y="407"/>
                </a:moveTo>
                <a:cubicBezTo>
                  <a:pt x="259" y="407"/>
                  <a:pt x="259" y="406"/>
                  <a:pt x="259" y="406"/>
                </a:cubicBezTo>
                <a:cubicBezTo>
                  <a:pt x="260" y="406"/>
                  <a:pt x="260" y="406"/>
                  <a:pt x="260" y="406"/>
                </a:cubicBezTo>
                <a:cubicBezTo>
                  <a:pt x="261" y="407"/>
                  <a:pt x="260" y="407"/>
                  <a:pt x="259" y="407"/>
                </a:cubicBezTo>
                <a:close/>
                <a:moveTo>
                  <a:pt x="291" y="419"/>
                </a:moveTo>
                <a:cubicBezTo>
                  <a:pt x="291" y="419"/>
                  <a:pt x="291" y="420"/>
                  <a:pt x="290" y="420"/>
                </a:cubicBezTo>
                <a:cubicBezTo>
                  <a:pt x="290" y="420"/>
                  <a:pt x="290" y="419"/>
                  <a:pt x="290" y="419"/>
                </a:cubicBezTo>
                <a:cubicBezTo>
                  <a:pt x="289" y="419"/>
                  <a:pt x="288" y="419"/>
                  <a:pt x="288" y="419"/>
                </a:cubicBezTo>
                <a:cubicBezTo>
                  <a:pt x="287" y="419"/>
                  <a:pt x="287" y="418"/>
                  <a:pt x="287" y="418"/>
                </a:cubicBezTo>
                <a:cubicBezTo>
                  <a:pt x="287" y="417"/>
                  <a:pt x="286" y="418"/>
                  <a:pt x="286" y="418"/>
                </a:cubicBezTo>
                <a:cubicBezTo>
                  <a:pt x="286" y="417"/>
                  <a:pt x="286" y="417"/>
                  <a:pt x="285" y="417"/>
                </a:cubicBezTo>
                <a:cubicBezTo>
                  <a:pt x="285" y="417"/>
                  <a:pt x="285" y="417"/>
                  <a:pt x="284" y="417"/>
                </a:cubicBezTo>
                <a:cubicBezTo>
                  <a:pt x="284" y="416"/>
                  <a:pt x="284" y="416"/>
                  <a:pt x="285" y="416"/>
                </a:cubicBezTo>
                <a:cubicBezTo>
                  <a:pt x="286" y="415"/>
                  <a:pt x="286" y="415"/>
                  <a:pt x="288" y="416"/>
                </a:cubicBezTo>
                <a:cubicBezTo>
                  <a:pt x="288" y="416"/>
                  <a:pt x="288" y="416"/>
                  <a:pt x="288" y="416"/>
                </a:cubicBezTo>
                <a:cubicBezTo>
                  <a:pt x="289" y="416"/>
                  <a:pt x="289" y="417"/>
                  <a:pt x="290" y="417"/>
                </a:cubicBezTo>
                <a:cubicBezTo>
                  <a:pt x="290" y="417"/>
                  <a:pt x="292" y="418"/>
                  <a:pt x="291" y="419"/>
                </a:cubicBezTo>
                <a:close/>
                <a:moveTo>
                  <a:pt x="305" y="359"/>
                </a:moveTo>
                <a:cubicBezTo>
                  <a:pt x="305" y="360"/>
                  <a:pt x="305" y="360"/>
                  <a:pt x="305" y="360"/>
                </a:cubicBezTo>
                <a:cubicBezTo>
                  <a:pt x="303" y="360"/>
                  <a:pt x="302" y="361"/>
                  <a:pt x="302" y="358"/>
                </a:cubicBezTo>
                <a:cubicBezTo>
                  <a:pt x="303" y="359"/>
                  <a:pt x="304" y="358"/>
                  <a:pt x="305" y="359"/>
                </a:cubicBezTo>
                <a:close/>
                <a:moveTo>
                  <a:pt x="254" y="363"/>
                </a:moveTo>
                <a:cubicBezTo>
                  <a:pt x="255" y="363"/>
                  <a:pt x="255" y="365"/>
                  <a:pt x="255" y="366"/>
                </a:cubicBezTo>
                <a:cubicBezTo>
                  <a:pt x="254" y="366"/>
                  <a:pt x="254" y="367"/>
                  <a:pt x="253" y="367"/>
                </a:cubicBezTo>
                <a:cubicBezTo>
                  <a:pt x="253" y="366"/>
                  <a:pt x="253" y="366"/>
                  <a:pt x="252" y="366"/>
                </a:cubicBezTo>
                <a:cubicBezTo>
                  <a:pt x="252" y="364"/>
                  <a:pt x="254" y="364"/>
                  <a:pt x="254" y="363"/>
                </a:cubicBezTo>
                <a:close/>
                <a:moveTo>
                  <a:pt x="243" y="371"/>
                </a:moveTo>
                <a:cubicBezTo>
                  <a:pt x="243" y="370"/>
                  <a:pt x="245" y="370"/>
                  <a:pt x="245" y="370"/>
                </a:cubicBezTo>
                <a:cubicBezTo>
                  <a:pt x="245" y="368"/>
                  <a:pt x="245" y="368"/>
                  <a:pt x="246" y="366"/>
                </a:cubicBezTo>
                <a:cubicBezTo>
                  <a:pt x="248" y="367"/>
                  <a:pt x="249" y="366"/>
                  <a:pt x="250" y="365"/>
                </a:cubicBezTo>
                <a:cubicBezTo>
                  <a:pt x="251" y="365"/>
                  <a:pt x="251" y="366"/>
                  <a:pt x="251" y="366"/>
                </a:cubicBezTo>
                <a:cubicBezTo>
                  <a:pt x="252" y="368"/>
                  <a:pt x="250" y="367"/>
                  <a:pt x="250" y="369"/>
                </a:cubicBezTo>
                <a:cubicBezTo>
                  <a:pt x="250" y="369"/>
                  <a:pt x="249" y="368"/>
                  <a:pt x="249" y="368"/>
                </a:cubicBezTo>
                <a:cubicBezTo>
                  <a:pt x="247" y="368"/>
                  <a:pt x="247" y="369"/>
                  <a:pt x="246" y="369"/>
                </a:cubicBezTo>
                <a:cubicBezTo>
                  <a:pt x="245" y="370"/>
                  <a:pt x="247" y="370"/>
                  <a:pt x="247" y="371"/>
                </a:cubicBezTo>
                <a:cubicBezTo>
                  <a:pt x="246" y="371"/>
                  <a:pt x="246" y="371"/>
                  <a:pt x="246" y="371"/>
                </a:cubicBezTo>
                <a:cubicBezTo>
                  <a:pt x="245" y="371"/>
                  <a:pt x="245" y="372"/>
                  <a:pt x="245" y="372"/>
                </a:cubicBezTo>
                <a:cubicBezTo>
                  <a:pt x="244" y="373"/>
                  <a:pt x="244" y="372"/>
                  <a:pt x="243" y="372"/>
                </a:cubicBezTo>
                <a:lnTo>
                  <a:pt x="243" y="371"/>
                </a:lnTo>
                <a:close/>
                <a:moveTo>
                  <a:pt x="225" y="382"/>
                </a:moveTo>
                <a:cubicBezTo>
                  <a:pt x="226" y="382"/>
                  <a:pt x="227" y="381"/>
                  <a:pt x="227" y="381"/>
                </a:cubicBezTo>
                <a:cubicBezTo>
                  <a:pt x="228" y="381"/>
                  <a:pt x="229" y="381"/>
                  <a:pt x="229" y="381"/>
                </a:cubicBezTo>
                <a:cubicBezTo>
                  <a:pt x="229" y="381"/>
                  <a:pt x="229" y="380"/>
                  <a:pt x="229" y="380"/>
                </a:cubicBezTo>
                <a:cubicBezTo>
                  <a:pt x="229" y="379"/>
                  <a:pt x="230" y="380"/>
                  <a:pt x="231" y="379"/>
                </a:cubicBezTo>
                <a:cubicBezTo>
                  <a:pt x="231" y="378"/>
                  <a:pt x="231" y="378"/>
                  <a:pt x="232" y="378"/>
                </a:cubicBezTo>
                <a:cubicBezTo>
                  <a:pt x="232" y="376"/>
                  <a:pt x="234" y="377"/>
                  <a:pt x="234" y="375"/>
                </a:cubicBezTo>
                <a:cubicBezTo>
                  <a:pt x="235" y="375"/>
                  <a:pt x="236" y="375"/>
                  <a:pt x="236" y="375"/>
                </a:cubicBezTo>
                <a:cubicBezTo>
                  <a:pt x="237" y="374"/>
                  <a:pt x="237" y="374"/>
                  <a:pt x="238" y="374"/>
                </a:cubicBezTo>
                <a:cubicBezTo>
                  <a:pt x="239" y="374"/>
                  <a:pt x="239" y="373"/>
                  <a:pt x="239" y="373"/>
                </a:cubicBezTo>
                <a:cubicBezTo>
                  <a:pt x="239" y="373"/>
                  <a:pt x="239" y="372"/>
                  <a:pt x="239" y="372"/>
                </a:cubicBezTo>
                <a:cubicBezTo>
                  <a:pt x="243" y="372"/>
                  <a:pt x="243" y="372"/>
                  <a:pt x="243" y="372"/>
                </a:cubicBezTo>
                <a:cubicBezTo>
                  <a:pt x="243" y="374"/>
                  <a:pt x="241" y="374"/>
                  <a:pt x="240" y="375"/>
                </a:cubicBezTo>
                <a:cubicBezTo>
                  <a:pt x="239" y="375"/>
                  <a:pt x="239" y="375"/>
                  <a:pt x="239" y="376"/>
                </a:cubicBezTo>
                <a:cubicBezTo>
                  <a:pt x="239" y="376"/>
                  <a:pt x="238" y="376"/>
                  <a:pt x="238" y="376"/>
                </a:cubicBezTo>
                <a:cubicBezTo>
                  <a:pt x="237" y="376"/>
                  <a:pt x="237" y="376"/>
                  <a:pt x="237" y="376"/>
                </a:cubicBezTo>
                <a:cubicBezTo>
                  <a:pt x="237" y="376"/>
                  <a:pt x="236" y="377"/>
                  <a:pt x="236" y="377"/>
                </a:cubicBezTo>
                <a:cubicBezTo>
                  <a:pt x="236" y="377"/>
                  <a:pt x="236" y="376"/>
                  <a:pt x="236" y="377"/>
                </a:cubicBezTo>
                <a:cubicBezTo>
                  <a:pt x="235" y="377"/>
                  <a:pt x="235" y="377"/>
                  <a:pt x="235" y="378"/>
                </a:cubicBezTo>
                <a:cubicBezTo>
                  <a:pt x="235" y="378"/>
                  <a:pt x="234" y="378"/>
                  <a:pt x="234" y="378"/>
                </a:cubicBezTo>
                <a:cubicBezTo>
                  <a:pt x="233" y="378"/>
                  <a:pt x="234" y="379"/>
                  <a:pt x="234" y="380"/>
                </a:cubicBezTo>
                <a:cubicBezTo>
                  <a:pt x="232" y="380"/>
                  <a:pt x="231" y="381"/>
                  <a:pt x="230" y="382"/>
                </a:cubicBezTo>
                <a:cubicBezTo>
                  <a:pt x="230" y="382"/>
                  <a:pt x="230" y="382"/>
                  <a:pt x="229" y="382"/>
                </a:cubicBezTo>
                <a:cubicBezTo>
                  <a:pt x="229" y="382"/>
                  <a:pt x="229" y="383"/>
                  <a:pt x="229" y="384"/>
                </a:cubicBezTo>
                <a:cubicBezTo>
                  <a:pt x="227" y="382"/>
                  <a:pt x="226" y="385"/>
                  <a:pt x="224" y="386"/>
                </a:cubicBezTo>
                <a:cubicBezTo>
                  <a:pt x="223" y="386"/>
                  <a:pt x="223" y="385"/>
                  <a:pt x="223" y="384"/>
                </a:cubicBezTo>
                <a:cubicBezTo>
                  <a:pt x="224" y="383"/>
                  <a:pt x="225" y="383"/>
                  <a:pt x="225" y="382"/>
                </a:cubicBezTo>
                <a:close/>
                <a:moveTo>
                  <a:pt x="217" y="388"/>
                </a:moveTo>
                <a:cubicBezTo>
                  <a:pt x="217" y="388"/>
                  <a:pt x="218" y="388"/>
                  <a:pt x="218" y="388"/>
                </a:cubicBezTo>
                <a:cubicBezTo>
                  <a:pt x="218" y="388"/>
                  <a:pt x="218" y="388"/>
                  <a:pt x="219" y="387"/>
                </a:cubicBezTo>
                <a:cubicBezTo>
                  <a:pt x="219" y="387"/>
                  <a:pt x="219" y="387"/>
                  <a:pt x="220" y="386"/>
                </a:cubicBezTo>
                <a:cubicBezTo>
                  <a:pt x="220" y="386"/>
                  <a:pt x="220" y="386"/>
                  <a:pt x="220" y="386"/>
                </a:cubicBezTo>
                <a:cubicBezTo>
                  <a:pt x="221" y="386"/>
                  <a:pt x="221" y="386"/>
                  <a:pt x="221" y="385"/>
                </a:cubicBezTo>
                <a:cubicBezTo>
                  <a:pt x="222" y="385"/>
                  <a:pt x="222" y="385"/>
                  <a:pt x="222" y="385"/>
                </a:cubicBezTo>
                <a:cubicBezTo>
                  <a:pt x="222" y="386"/>
                  <a:pt x="223" y="386"/>
                  <a:pt x="223" y="387"/>
                </a:cubicBezTo>
                <a:cubicBezTo>
                  <a:pt x="222" y="388"/>
                  <a:pt x="222" y="387"/>
                  <a:pt x="221" y="388"/>
                </a:cubicBezTo>
                <a:cubicBezTo>
                  <a:pt x="221" y="388"/>
                  <a:pt x="221" y="389"/>
                  <a:pt x="220" y="389"/>
                </a:cubicBezTo>
                <a:cubicBezTo>
                  <a:pt x="220" y="389"/>
                  <a:pt x="220" y="389"/>
                  <a:pt x="219" y="389"/>
                </a:cubicBezTo>
                <a:cubicBezTo>
                  <a:pt x="219" y="389"/>
                  <a:pt x="218" y="391"/>
                  <a:pt x="217" y="390"/>
                </a:cubicBezTo>
                <a:cubicBezTo>
                  <a:pt x="217" y="389"/>
                  <a:pt x="217" y="390"/>
                  <a:pt x="217" y="388"/>
                </a:cubicBezTo>
                <a:close/>
                <a:moveTo>
                  <a:pt x="206" y="398"/>
                </a:moveTo>
                <a:cubicBezTo>
                  <a:pt x="207" y="396"/>
                  <a:pt x="207" y="395"/>
                  <a:pt x="208" y="393"/>
                </a:cubicBezTo>
                <a:cubicBezTo>
                  <a:pt x="209" y="394"/>
                  <a:pt x="210" y="393"/>
                  <a:pt x="210" y="394"/>
                </a:cubicBezTo>
                <a:cubicBezTo>
                  <a:pt x="211" y="393"/>
                  <a:pt x="212" y="392"/>
                  <a:pt x="213" y="391"/>
                </a:cubicBezTo>
                <a:cubicBezTo>
                  <a:pt x="213" y="391"/>
                  <a:pt x="214" y="391"/>
                  <a:pt x="215" y="391"/>
                </a:cubicBezTo>
                <a:cubicBezTo>
                  <a:pt x="214" y="390"/>
                  <a:pt x="215" y="390"/>
                  <a:pt x="215" y="389"/>
                </a:cubicBezTo>
                <a:cubicBezTo>
                  <a:pt x="216" y="389"/>
                  <a:pt x="217" y="389"/>
                  <a:pt x="217" y="390"/>
                </a:cubicBezTo>
                <a:cubicBezTo>
                  <a:pt x="217" y="391"/>
                  <a:pt x="216" y="391"/>
                  <a:pt x="216" y="392"/>
                </a:cubicBezTo>
                <a:cubicBezTo>
                  <a:pt x="216" y="392"/>
                  <a:pt x="215" y="392"/>
                  <a:pt x="215" y="392"/>
                </a:cubicBezTo>
                <a:cubicBezTo>
                  <a:pt x="215" y="392"/>
                  <a:pt x="215" y="393"/>
                  <a:pt x="214" y="393"/>
                </a:cubicBezTo>
                <a:cubicBezTo>
                  <a:pt x="213" y="394"/>
                  <a:pt x="212" y="394"/>
                  <a:pt x="211" y="396"/>
                </a:cubicBezTo>
                <a:cubicBezTo>
                  <a:pt x="210" y="395"/>
                  <a:pt x="210" y="395"/>
                  <a:pt x="210" y="395"/>
                </a:cubicBezTo>
                <a:cubicBezTo>
                  <a:pt x="209" y="396"/>
                  <a:pt x="209" y="397"/>
                  <a:pt x="208" y="398"/>
                </a:cubicBezTo>
                <a:cubicBezTo>
                  <a:pt x="207" y="397"/>
                  <a:pt x="208" y="399"/>
                  <a:pt x="207" y="398"/>
                </a:cubicBezTo>
                <a:cubicBezTo>
                  <a:pt x="206" y="399"/>
                  <a:pt x="206" y="400"/>
                  <a:pt x="204" y="400"/>
                </a:cubicBezTo>
                <a:cubicBezTo>
                  <a:pt x="204" y="399"/>
                  <a:pt x="204" y="399"/>
                  <a:pt x="204" y="399"/>
                </a:cubicBezTo>
                <a:cubicBezTo>
                  <a:pt x="204" y="398"/>
                  <a:pt x="205" y="396"/>
                  <a:pt x="206" y="398"/>
                </a:cubicBezTo>
                <a:close/>
                <a:moveTo>
                  <a:pt x="199" y="421"/>
                </a:moveTo>
                <a:cubicBezTo>
                  <a:pt x="199" y="420"/>
                  <a:pt x="199" y="419"/>
                  <a:pt x="199" y="419"/>
                </a:cubicBezTo>
                <a:cubicBezTo>
                  <a:pt x="200" y="419"/>
                  <a:pt x="200" y="418"/>
                  <a:pt x="200" y="418"/>
                </a:cubicBezTo>
                <a:cubicBezTo>
                  <a:pt x="200" y="418"/>
                  <a:pt x="201" y="418"/>
                  <a:pt x="201" y="418"/>
                </a:cubicBezTo>
                <a:cubicBezTo>
                  <a:pt x="201" y="418"/>
                  <a:pt x="201" y="417"/>
                  <a:pt x="201" y="417"/>
                </a:cubicBezTo>
                <a:cubicBezTo>
                  <a:pt x="201" y="416"/>
                  <a:pt x="202" y="417"/>
                  <a:pt x="202" y="416"/>
                </a:cubicBezTo>
                <a:cubicBezTo>
                  <a:pt x="202" y="416"/>
                  <a:pt x="202" y="416"/>
                  <a:pt x="202" y="416"/>
                </a:cubicBezTo>
                <a:cubicBezTo>
                  <a:pt x="203" y="415"/>
                  <a:pt x="204" y="416"/>
                  <a:pt x="204" y="415"/>
                </a:cubicBezTo>
                <a:cubicBezTo>
                  <a:pt x="205" y="414"/>
                  <a:pt x="204" y="414"/>
                  <a:pt x="204" y="413"/>
                </a:cubicBezTo>
                <a:cubicBezTo>
                  <a:pt x="205" y="413"/>
                  <a:pt x="205" y="414"/>
                  <a:pt x="206" y="414"/>
                </a:cubicBezTo>
                <a:cubicBezTo>
                  <a:pt x="207" y="413"/>
                  <a:pt x="207" y="411"/>
                  <a:pt x="208" y="411"/>
                </a:cubicBezTo>
                <a:cubicBezTo>
                  <a:pt x="208" y="409"/>
                  <a:pt x="210" y="409"/>
                  <a:pt x="211" y="410"/>
                </a:cubicBezTo>
                <a:cubicBezTo>
                  <a:pt x="211" y="411"/>
                  <a:pt x="211" y="411"/>
                  <a:pt x="210" y="411"/>
                </a:cubicBezTo>
                <a:cubicBezTo>
                  <a:pt x="210" y="411"/>
                  <a:pt x="210" y="412"/>
                  <a:pt x="210" y="412"/>
                </a:cubicBezTo>
                <a:cubicBezTo>
                  <a:pt x="210" y="412"/>
                  <a:pt x="209" y="412"/>
                  <a:pt x="209" y="412"/>
                </a:cubicBezTo>
                <a:cubicBezTo>
                  <a:pt x="209" y="413"/>
                  <a:pt x="209" y="413"/>
                  <a:pt x="209" y="413"/>
                </a:cubicBezTo>
                <a:cubicBezTo>
                  <a:pt x="209" y="414"/>
                  <a:pt x="211" y="414"/>
                  <a:pt x="211" y="415"/>
                </a:cubicBezTo>
                <a:cubicBezTo>
                  <a:pt x="210" y="414"/>
                  <a:pt x="210" y="415"/>
                  <a:pt x="209" y="416"/>
                </a:cubicBezTo>
                <a:cubicBezTo>
                  <a:pt x="209" y="416"/>
                  <a:pt x="209" y="416"/>
                  <a:pt x="209" y="416"/>
                </a:cubicBezTo>
                <a:cubicBezTo>
                  <a:pt x="208" y="416"/>
                  <a:pt x="208" y="415"/>
                  <a:pt x="208" y="415"/>
                </a:cubicBezTo>
                <a:cubicBezTo>
                  <a:pt x="207" y="416"/>
                  <a:pt x="207" y="416"/>
                  <a:pt x="206" y="417"/>
                </a:cubicBezTo>
                <a:cubicBezTo>
                  <a:pt x="207" y="418"/>
                  <a:pt x="206" y="418"/>
                  <a:pt x="206" y="419"/>
                </a:cubicBezTo>
                <a:cubicBezTo>
                  <a:pt x="205" y="419"/>
                  <a:pt x="205" y="419"/>
                  <a:pt x="205" y="418"/>
                </a:cubicBezTo>
                <a:cubicBezTo>
                  <a:pt x="204" y="418"/>
                  <a:pt x="205" y="419"/>
                  <a:pt x="204" y="419"/>
                </a:cubicBezTo>
                <a:cubicBezTo>
                  <a:pt x="204" y="419"/>
                  <a:pt x="203" y="419"/>
                  <a:pt x="203" y="419"/>
                </a:cubicBezTo>
                <a:cubicBezTo>
                  <a:pt x="202" y="419"/>
                  <a:pt x="203" y="420"/>
                  <a:pt x="203" y="421"/>
                </a:cubicBezTo>
                <a:cubicBezTo>
                  <a:pt x="202" y="420"/>
                  <a:pt x="203" y="420"/>
                  <a:pt x="202" y="420"/>
                </a:cubicBezTo>
                <a:cubicBezTo>
                  <a:pt x="202" y="420"/>
                  <a:pt x="202" y="421"/>
                  <a:pt x="202" y="421"/>
                </a:cubicBezTo>
                <a:cubicBezTo>
                  <a:pt x="202" y="421"/>
                  <a:pt x="202" y="422"/>
                  <a:pt x="202" y="422"/>
                </a:cubicBezTo>
                <a:cubicBezTo>
                  <a:pt x="201" y="422"/>
                  <a:pt x="199" y="420"/>
                  <a:pt x="199" y="422"/>
                </a:cubicBezTo>
                <a:cubicBezTo>
                  <a:pt x="199" y="422"/>
                  <a:pt x="199" y="422"/>
                  <a:pt x="198" y="422"/>
                </a:cubicBezTo>
                <a:cubicBezTo>
                  <a:pt x="198" y="421"/>
                  <a:pt x="198" y="421"/>
                  <a:pt x="199" y="421"/>
                </a:cubicBezTo>
                <a:close/>
                <a:moveTo>
                  <a:pt x="190" y="411"/>
                </a:moveTo>
                <a:cubicBezTo>
                  <a:pt x="192" y="411"/>
                  <a:pt x="192" y="413"/>
                  <a:pt x="190" y="413"/>
                </a:cubicBezTo>
                <a:cubicBezTo>
                  <a:pt x="190" y="412"/>
                  <a:pt x="190" y="412"/>
                  <a:pt x="190" y="411"/>
                </a:cubicBezTo>
                <a:close/>
                <a:moveTo>
                  <a:pt x="181" y="419"/>
                </a:moveTo>
                <a:cubicBezTo>
                  <a:pt x="183" y="419"/>
                  <a:pt x="183" y="417"/>
                  <a:pt x="185" y="417"/>
                </a:cubicBezTo>
                <a:cubicBezTo>
                  <a:pt x="186" y="417"/>
                  <a:pt x="185" y="416"/>
                  <a:pt x="185" y="415"/>
                </a:cubicBezTo>
                <a:cubicBezTo>
                  <a:pt x="186" y="415"/>
                  <a:pt x="187" y="415"/>
                  <a:pt x="187" y="414"/>
                </a:cubicBezTo>
                <a:cubicBezTo>
                  <a:pt x="188" y="413"/>
                  <a:pt x="189" y="414"/>
                  <a:pt x="189" y="414"/>
                </a:cubicBezTo>
                <a:cubicBezTo>
                  <a:pt x="189" y="416"/>
                  <a:pt x="187" y="415"/>
                  <a:pt x="187" y="417"/>
                </a:cubicBezTo>
                <a:cubicBezTo>
                  <a:pt x="186" y="417"/>
                  <a:pt x="186" y="417"/>
                  <a:pt x="186" y="417"/>
                </a:cubicBezTo>
                <a:cubicBezTo>
                  <a:pt x="185" y="418"/>
                  <a:pt x="186" y="418"/>
                  <a:pt x="186" y="419"/>
                </a:cubicBezTo>
                <a:cubicBezTo>
                  <a:pt x="185" y="419"/>
                  <a:pt x="185" y="419"/>
                  <a:pt x="185" y="419"/>
                </a:cubicBezTo>
                <a:cubicBezTo>
                  <a:pt x="184" y="420"/>
                  <a:pt x="184" y="421"/>
                  <a:pt x="183" y="420"/>
                </a:cubicBezTo>
                <a:cubicBezTo>
                  <a:pt x="183" y="422"/>
                  <a:pt x="183" y="423"/>
                  <a:pt x="182" y="425"/>
                </a:cubicBezTo>
                <a:cubicBezTo>
                  <a:pt x="181" y="424"/>
                  <a:pt x="181" y="423"/>
                  <a:pt x="181" y="423"/>
                </a:cubicBezTo>
                <a:cubicBezTo>
                  <a:pt x="180" y="421"/>
                  <a:pt x="182" y="421"/>
                  <a:pt x="181" y="419"/>
                </a:cubicBezTo>
                <a:close/>
                <a:moveTo>
                  <a:pt x="176" y="427"/>
                </a:moveTo>
                <a:cubicBezTo>
                  <a:pt x="178" y="427"/>
                  <a:pt x="179" y="426"/>
                  <a:pt x="180" y="424"/>
                </a:cubicBezTo>
                <a:cubicBezTo>
                  <a:pt x="181" y="424"/>
                  <a:pt x="181" y="425"/>
                  <a:pt x="181" y="427"/>
                </a:cubicBezTo>
                <a:cubicBezTo>
                  <a:pt x="180" y="427"/>
                  <a:pt x="180" y="428"/>
                  <a:pt x="178" y="428"/>
                </a:cubicBezTo>
                <a:cubicBezTo>
                  <a:pt x="177" y="427"/>
                  <a:pt x="177" y="429"/>
                  <a:pt x="177" y="429"/>
                </a:cubicBezTo>
                <a:cubicBezTo>
                  <a:pt x="175" y="429"/>
                  <a:pt x="177" y="428"/>
                  <a:pt x="176" y="427"/>
                </a:cubicBezTo>
                <a:close/>
                <a:moveTo>
                  <a:pt x="174" y="432"/>
                </a:moveTo>
                <a:cubicBezTo>
                  <a:pt x="175" y="432"/>
                  <a:pt x="175" y="434"/>
                  <a:pt x="174" y="434"/>
                </a:cubicBezTo>
                <a:cubicBezTo>
                  <a:pt x="174" y="433"/>
                  <a:pt x="174" y="433"/>
                  <a:pt x="174" y="432"/>
                </a:cubicBezTo>
                <a:close/>
                <a:moveTo>
                  <a:pt x="173" y="436"/>
                </a:moveTo>
                <a:cubicBezTo>
                  <a:pt x="172" y="437"/>
                  <a:pt x="172" y="438"/>
                  <a:pt x="170" y="438"/>
                </a:cubicBezTo>
                <a:cubicBezTo>
                  <a:pt x="170" y="437"/>
                  <a:pt x="172" y="436"/>
                  <a:pt x="173" y="436"/>
                </a:cubicBezTo>
                <a:close/>
                <a:moveTo>
                  <a:pt x="168" y="441"/>
                </a:moveTo>
                <a:cubicBezTo>
                  <a:pt x="168" y="441"/>
                  <a:pt x="170" y="441"/>
                  <a:pt x="169" y="440"/>
                </a:cubicBezTo>
                <a:cubicBezTo>
                  <a:pt x="170" y="440"/>
                  <a:pt x="170" y="440"/>
                  <a:pt x="170" y="440"/>
                </a:cubicBezTo>
                <a:cubicBezTo>
                  <a:pt x="170" y="442"/>
                  <a:pt x="169" y="441"/>
                  <a:pt x="168" y="442"/>
                </a:cubicBezTo>
                <a:cubicBezTo>
                  <a:pt x="168" y="443"/>
                  <a:pt x="168" y="445"/>
                  <a:pt x="167" y="445"/>
                </a:cubicBezTo>
                <a:cubicBezTo>
                  <a:pt x="167" y="444"/>
                  <a:pt x="167" y="442"/>
                  <a:pt x="168" y="442"/>
                </a:cubicBezTo>
                <a:cubicBezTo>
                  <a:pt x="168" y="441"/>
                  <a:pt x="168" y="441"/>
                  <a:pt x="168" y="441"/>
                </a:cubicBezTo>
                <a:close/>
                <a:moveTo>
                  <a:pt x="247" y="396"/>
                </a:moveTo>
                <a:cubicBezTo>
                  <a:pt x="247" y="396"/>
                  <a:pt x="297" y="379"/>
                  <a:pt x="325" y="419"/>
                </a:cubicBezTo>
                <a:cubicBezTo>
                  <a:pt x="325" y="419"/>
                  <a:pt x="335" y="433"/>
                  <a:pt x="331" y="454"/>
                </a:cubicBezTo>
                <a:cubicBezTo>
                  <a:pt x="331" y="454"/>
                  <a:pt x="336" y="425"/>
                  <a:pt x="300" y="405"/>
                </a:cubicBezTo>
                <a:cubicBezTo>
                  <a:pt x="285" y="396"/>
                  <a:pt x="265" y="396"/>
                  <a:pt x="249" y="401"/>
                </a:cubicBezTo>
                <a:cubicBezTo>
                  <a:pt x="235" y="405"/>
                  <a:pt x="223" y="411"/>
                  <a:pt x="211" y="420"/>
                </a:cubicBezTo>
                <a:cubicBezTo>
                  <a:pt x="200" y="430"/>
                  <a:pt x="190" y="443"/>
                  <a:pt x="183" y="456"/>
                </a:cubicBezTo>
                <a:cubicBezTo>
                  <a:pt x="180" y="462"/>
                  <a:pt x="177" y="467"/>
                  <a:pt x="174" y="473"/>
                </a:cubicBezTo>
                <a:cubicBezTo>
                  <a:pt x="171" y="479"/>
                  <a:pt x="167" y="486"/>
                  <a:pt x="165" y="492"/>
                </a:cubicBezTo>
                <a:cubicBezTo>
                  <a:pt x="165" y="492"/>
                  <a:pt x="182" y="417"/>
                  <a:pt x="247" y="396"/>
                </a:cubicBezTo>
                <a:close/>
                <a:moveTo>
                  <a:pt x="165" y="449"/>
                </a:moveTo>
                <a:cubicBezTo>
                  <a:pt x="165" y="448"/>
                  <a:pt x="165" y="447"/>
                  <a:pt x="165" y="447"/>
                </a:cubicBezTo>
                <a:cubicBezTo>
                  <a:pt x="165" y="447"/>
                  <a:pt x="166" y="447"/>
                  <a:pt x="166" y="445"/>
                </a:cubicBezTo>
                <a:cubicBezTo>
                  <a:pt x="167" y="445"/>
                  <a:pt x="166" y="447"/>
                  <a:pt x="167" y="448"/>
                </a:cubicBezTo>
                <a:cubicBezTo>
                  <a:pt x="166" y="448"/>
                  <a:pt x="165" y="449"/>
                  <a:pt x="165" y="450"/>
                </a:cubicBezTo>
                <a:cubicBezTo>
                  <a:pt x="165" y="450"/>
                  <a:pt x="164" y="450"/>
                  <a:pt x="165" y="449"/>
                </a:cubicBezTo>
                <a:cubicBezTo>
                  <a:pt x="165" y="449"/>
                  <a:pt x="165" y="449"/>
                  <a:pt x="165" y="449"/>
                </a:cubicBezTo>
                <a:close/>
                <a:moveTo>
                  <a:pt x="137" y="502"/>
                </a:moveTo>
                <a:cubicBezTo>
                  <a:pt x="138" y="502"/>
                  <a:pt x="138" y="505"/>
                  <a:pt x="138" y="506"/>
                </a:cubicBezTo>
                <a:cubicBezTo>
                  <a:pt x="137" y="507"/>
                  <a:pt x="137" y="503"/>
                  <a:pt x="137" y="502"/>
                </a:cubicBezTo>
                <a:close/>
                <a:moveTo>
                  <a:pt x="135" y="525"/>
                </a:moveTo>
                <a:cubicBezTo>
                  <a:pt x="135" y="526"/>
                  <a:pt x="135" y="527"/>
                  <a:pt x="135" y="528"/>
                </a:cubicBezTo>
                <a:cubicBezTo>
                  <a:pt x="133" y="528"/>
                  <a:pt x="134" y="525"/>
                  <a:pt x="135" y="525"/>
                </a:cubicBezTo>
                <a:close/>
                <a:moveTo>
                  <a:pt x="135" y="537"/>
                </a:moveTo>
                <a:cubicBezTo>
                  <a:pt x="133" y="538"/>
                  <a:pt x="135" y="530"/>
                  <a:pt x="135" y="530"/>
                </a:cubicBezTo>
                <a:cubicBezTo>
                  <a:pt x="137" y="530"/>
                  <a:pt x="135" y="537"/>
                  <a:pt x="135" y="537"/>
                </a:cubicBezTo>
                <a:close/>
                <a:moveTo>
                  <a:pt x="136" y="544"/>
                </a:moveTo>
                <a:cubicBezTo>
                  <a:pt x="134" y="544"/>
                  <a:pt x="135" y="543"/>
                  <a:pt x="135" y="541"/>
                </a:cubicBezTo>
                <a:cubicBezTo>
                  <a:pt x="135" y="541"/>
                  <a:pt x="135" y="539"/>
                  <a:pt x="135" y="539"/>
                </a:cubicBezTo>
                <a:cubicBezTo>
                  <a:pt x="136" y="539"/>
                  <a:pt x="136" y="539"/>
                  <a:pt x="136" y="539"/>
                </a:cubicBezTo>
                <a:cubicBezTo>
                  <a:pt x="136" y="540"/>
                  <a:pt x="136" y="540"/>
                  <a:pt x="136" y="541"/>
                </a:cubicBezTo>
                <a:cubicBezTo>
                  <a:pt x="136" y="542"/>
                  <a:pt x="137" y="543"/>
                  <a:pt x="136" y="544"/>
                </a:cubicBezTo>
                <a:close/>
                <a:moveTo>
                  <a:pt x="138" y="513"/>
                </a:moveTo>
                <a:cubicBezTo>
                  <a:pt x="138" y="515"/>
                  <a:pt x="137" y="517"/>
                  <a:pt x="136" y="518"/>
                </a:cubicBezTo>
                <a:cubicBezTo>
                  <a:pt x="136" y="519"/>
                  <a:pt x="136" y="520"/>
                  <a:pt x="136" y="522"/>
                </a:cubicBezTo>
                <a:cubicBezTo>
                  <a:pt x="135" y="522"/>
                  <a:pt x="135" y="521"/>
                  <a:pt x="135" y="520"/>
                </a:cubicBezTo>
                <a:cubicBezTo>
                  <a:pt x="135" y="520"/>
                  <a:pt x="135" y="519"/>
                  <a:pt x="136" y="519"/>
                </a:cubicBezTo>
                <a:cubicBezTo>
                  <a:pt x="136" y="518"/>
                  <a:pt x="135" y="516"/>
                  <a:pt x="136" y="516"/>
                </a:cubicBezTo>
                <a:cubicBezTo>
                  <a:pt x="136" y="515"/>
                  <a:pt x="136" y="515"/>
                  <a:pt x="136" y="514"/>
                </a:cubicBezTo>
                <a:cubicBezTo>
                  <a:pt x="136" y="512"/>
                  <a:pt x="137" y="513"/>
                  <a:pt x="137" y="512"/>
                </a:cubicBezTo>
                <a:cubicBezTo>
                  <a:pt x="137" y="510"/>
                  <a:pt x="138" y="509"/>
                  <a:pt x="139" y="507"/>
                </a:cubicBezTo>
                <a:cubicBezTo>
                  <a:pt x="139" y="507"/>
                  <a:pt x="139" y="508"/>
                  <a:pt x="139" y="508"/>
                </a:cubicBezTo>
                <a:cubicBezTo>
                  <a:pt x="139" y="510"/>
                  <a:pt x="138" y="511"/>
                  <a:pt x="138" y="513"/>
                </a:cubicBezTo>
                <a:close/>
                <a:moveTo>
                  <a:pt x="139" y="506"/>
                </a:moveTo>
                <a:cubicBezTo>
                  <a:pt x="139" y="503"/>
                  <a:pt x="139" y="503"/>
                  <a:pt x="139" y="503"/>
                </a:cubicBezTo>
                <a:cubicBezTo>
                  <a:pt x="140" y="502"/>
                  <a:pt x="140" y="507"/>
                  <a:pt x="139" y="506"/>
                </a:cubicBezTo>
                <a:close/>
                <a:moveTo>
                  <a:pt x="140" y="498"/>
                </a:moveTo>
                <a:cubicBezTo>
                  <a:pt x="139" y="498"/>
                  <a:pt x="139" y="497"/>
                  <a:pt x="139" y="497"/>
                </a:cubicBezTo>
                <a:cubicBezTo>
                  <a:pt x="138" y="496"/>
                  <a:pt x="140" y="496"/>
                  <a:pt x="140" y="496"/>
                </a:cubicBezTo>
                <a:cubicBezTo>
                  <a:pt x="140" y="494"/>
                  <a:pt x="139" y="494"/>
                  <a:pt x="139" y="493"/>
                </a:cubicBezTo>
                <a:cubicBezTo>
                  <a:pt x="139" y="493"/>
                  <a:pt x="140" y="493"/>
                  <a:pt x="140" y="493"/>
                </a:cubicBezTo>
                <a:cubicBezTo>
                  <a:pt x="141" y="494"/>
                  <a:pt x="140" y="495"/>
                  <a:pt x="141" y="495"/>
                </a:cubicBezTo>
                <a:cubicBezTo>
                  <a:pt x="141" y="496"/>
                  <a:pt x="139" y="496"/>
                  <a:pt x="140" y="498"/>
                </a:cubicBezTo>
                <a:close/>
                <a:moveTo>
                  <a:pt x="289" y="273"/>
                </a:moveTo>
                <a:cubicBezTo>
                  <a:pt x="289" y="273"/>
                  <a:pt x="289" y="273"/>
                  <a:pt x="289" y="273"/>
                </a:cubicBezTo>
                <a:cubicBezTo>
                  <a:pt x="290" y="273"/>
                  <a:pt x="290" y="273"/>
                  <a:pt x="291" y="273"/>
                </a:cubicBezTo>
                <a:cubicBezTo>
                  <a:pt x="292" y="272"/>
                  <a:pt x="292" y="272"/>
                  <a:pt x="292" y="271"/>
                </a:cubicBezTo>
                <a:cubicBezTo>
                  <a:pt x="293" y="271"/>
                  <a:pt x="295" y="271"/>
                  <a:pt x="295" y="271"/>
                </a:cubicBezTo>
                <a:cubicBezTo>
                  <a:pt x="295" y="271"/>
                  <a:pt x="295" y="271"/>
                  <a:pt x="296" y="271"/>
                </a:cubicBezTo>
                <a:cubicBezTo>
                  <a:pt x="296" y="271"/>
                  <a:pt x="296" y="270"/>
                  <a:pt x="297" y="271"/>
                </a:cubicBezTo>
                <a:cubicBezTo>
                  <a:pt x="297" y="270"/>
                  <a:pt x="298" y="270"/>
                  <a:pt x="298" y="270"/>
                </a:cubicBezTo>
                <a:cubicBezTo>
                  <a:pt x="298" y="270"/>
                  <a:pt x="299" y="270"/>
                  <a:pt x="299" y="270"/>
                </a:cubicBezTo>
                <a:cubicBezTo>
                  <a:pt x="299" y="270"/>
                  <a:pt x="300" y="270"/>
                  <a:pt x="300" y="270"/>
                </a:cubicBezTo>
                <a:cubicBezTo>
                  <a:pt x="300" y="270"/>
                  <a:pt x="301" y="270"/>
                  <a:pt x="301" y="270"/>
                </a:cubicBezTo>
                <a:cubicBezTo>
                  <a:pt x="301" y="270"/>
                  <a:pt x="302" y="270"/>
                  <a:pt x="302" y="269"/>
                </a:cubicBezTo>
                <a:cubicBezTo>
                  <a:pt x="302" y="269"/>
                  <a:pt x="302" y="269"/>
                  <a:pt x="302" y="269"/>
                </a:cubicBezTo>
                <a:cubicBezTo>
                  <a:pt x="302" y="268"/>
                  <a:pt x="302" y="267"/>
                  <a:pt x="302" y="266"/>
                </a:cubicBezTo>
                <a:cubicBezTo>
                  <a:pt x="303" y="267"/>
                  <a:pt x="303" y="267"/>
                  <a:pt x="304" y="267"/>
                </a:cubicBezTo>
                <a:cubicBezTo>
                  <a:pt x="305" y="266"/>
                  <a:pt x="306" y="264"/>
                  <a:pt x="308" y="263"/>
                </a:cubicBezTo>
                <a:cubicBezTo>
                  <a:pt x="308" y="263"/>
                  <a:pt x="308" y="263"/>
                  <a:pt x="308" y="262"/>
                </a:cubicBezTo>
                <a:cubicBezTo>
                  <a:pt x="308" y="263"/>
                  <a:pt x="309" y="263"/>
                  <a:pt x="309" y="263"/>
                </a:cubicBezTo>
                <a:cubicBezTo>
                  <a:pt x="311" y="261"/>
                  <a:pt x="314" y="260"/>
                  <a:pt x="317" y="258"/>
                </a:cubicBezTo>
                <a:cubicBezTo>
                  <a:pt x="317" y="257"/>
                  <a:pt x="317" y="257"/>
                  <a:pt x="317" y="256"/>
                </a:cubicBezTo>
                <a:cubicBezTo>
                  <a:pt x="319" y="258"/>
                  <a:pt x="319" y="255"/>
                  <a:pt x="320" y="255"/>
                </a:cubicBezTo>
                <a:cubicBezTo>
                  <a:pt x="320" y="255"/>
                  <a:pt x="320" y="255"/>
                  <a:pt x="321" y="256"/>
                </a:cubicBezTo>
                <a:cubicBezTo>
                  <a:pt x="322" y="255"/>
                  <a:pt x="323" y="254"/>
                  <a:pt x="325" y="253"/>
                </a:cubicBezTo>
                <a:cubicBezTo>
                  <a:pt x="328" y="251"/>
                  <a:pt x="446" y="200"/>
                  <a:pt x="428" y="131"/>
                </a:cubicBezTo>
                <a:cubicBezTo>
                  <a:pt x="425" y="123"/>
                  <a:pt x="412" y="99"/>
                  <a:pt x="400" y="93"/>
                </a:cubicBezTo>
                <a:cubicBezTo>
                  <a:pt x="413" y="98"/>
                  <a:pt x="429" y="115"/>
                  <a:pt x="435" y="135"/>
                </a:cubicBezTo>
                <a:cubicBezTo>
                  <a:pt x="445" y="168"/>
                  <a:pt x="419" y="195"/>
                  <a:pt x="403" y="209"/>
                </a:cubicBezTo>
                <a:cubicBezTo>
                  <a:pt x="387" y="222"/>
                  <a:pt x="357" y="240"/>
                  <a:pt x="339" y="250"/>
                </a:cubicBezTo>
                <a:cubicBezTo>
                  <a:pt x="329" y="255"/>
                  <a:pt x="324" y="258"/>
                  <a:pt x="319" y="260"/>
                </a:cubicBezTo>
                <a:cubicBezTo>
                  <a:pt x="318" y="261"/>
                  <a:pt x="317" y="262"/>
                  <a:pt x="316" y="263"/>
                </a:cubicBezTo>
                <a:cubicBezTo>
                  <a:pt x="316" y="264"/>
                  <a:pt x="315" y="263"/>
                  <a:pt x="314" y="263"/>
                </a:cubicBezTo>
                <a:cubicBezTo>
                  <a:pt x="313" y="264"/>
                  <a:pt x="311" y="265"/>
                  <a:pt x="309" y="266"/>
                </a:cubicBezTo>
                <a:cubicBezTo>
                  <a:pt x="309" y="266"/>
                  <a:pt x="309" y="267"/>
                  <a:pt x="309" y="267"/>
                </a:cubicBezTo>
                <a:cubicBezTo>
                  <a:pt x="309" y="267"/>
                  <a:pt x="308" y="267"/>
                  <a:pt x="308" y="267"/>
                </a:cubicBezTo>
                <a:cubicBezTo>
                  <a:pt x="307" y="268"/>
                  <a:pt x="307" y="267"/>
                  <a:pt x="307" y="267"/>
                </a:cubicBezTo>
                <a:cubicBezTo>
                  <a:pt x="306" y="268"/>
                  <a:pt x="306" y="268"/>
                  <a:pt x="306" y="268"/>
                </a:cubicBezTo>
                <a:cubicBezTo>
                  <a:pt x="305" y="268"/>
                  <a:pt x="305" y="268"/>
                  <a:pt x="305" y="268"/>
                </a:cubicBezTo>
                <a:cubicBezTo>
                  <a:pt x="304" y="269"/>
                  <a:pt x="304" y="269"/>
                  <a:pt x="304" y="269"/>
                </a:cubicBezTo>
                <a:cubicBezTo>
                  <a:pt x="303" y="269"/>
                  <a:pt x="303" y="269"/>
                  <a:pt x="303" y="269"/>
                </a:cubicBezTo>
                <a:cubicBezTo>
                  <a:pt x="302" y="270"/>
                  <a:pt x="303" y="270"/>
                  <a:pt x="302" y="270"/>
                </a:cubicBezTo>
                <a:cubicBezTo>
                  <a:pt x="302" y="270"/>
                  <a:pt x="302" y="270"/>
                  <a:pt x="302" y="270"/>
                </a:cubicBezTo>
                <a:cubicBezTo>
                  <a:pt x="301" y="270"/>
                  <a:pt x="301" y="270"/>
                  <a:pt x="301" y="270"/>
                </a:cubicBezTo>
                <a:cubicBezTo>
                  <a:pt x="300" y="271"/>
                  <a:pt x="299" y="272"/>
                  <a:pt x="299" y="272"/>
                </a:cubicBezTo>
                <a:cubicBezTo>
                  <a:pt x="298" y="272"/>
                  <a:pt x="298" y="272"/>
                  <a:pt x="298" y="272"/>
                </a:cubicBezTo>
                <a:cubicBezTo>
                  <a:pt x="297" y="272"/>
                  <a:pt x="297" y="272"/>
                  <a:pt x="297" y="272"/>
                </a:cubicBezTo>
                <a:cubicBezTo>
                  <a:pt x="296" y="272"/>
                  <a:pt x="296" y="272"/>
                  <a:pt x="295" y="272"/>
                </a:cubicBezTo>
                <a:cubicBezTo>
                  <a:pt x="295" y="272"/>
                  <a:pt x="296" y="273"/>
                  <a:pt x="295" y="273"/>
                </a:cubicBezTo>
                <a:cubicBezTo>
                  <a:pt x="294" y="274"/>
                  <a:pt x="293" y="274"/>
                  <a:pt x="292" y="273"/>
                </a:cubicBezTo>
                <a:cubicBezTo>
                  <a:pt x="291" y="274"/>
                  <a:pt x="289" y="274"/>
                  <a:pt x="289" y="274"/>
                </a:cubicBezTo>
                <a:cubicBezTo>
                  <a:pt x="289" y="274"/>
                  <a:pt x="288" y="274"/>
                  <a:pt x="288" y="275"/>
                </a:cubicBezTo>
                <a:cubicBezTo>
                  <a:pt x="288" y="275"/>
                  <a:pt x="288" y="274"/>
                  <a:pt x="288" y="274"/>
                </a:cubicBezTo>
                <a:cubicBezTo>
                  <a:pt x="287" y="273"/>
                  <a:pt x="287" y="273"/>
                  <a:pt x="287" y="273"/>
                </a:cubicBezTo>
                <a:cubicBezTo>
                  <a:pt x="287" y="273"/>
                  <a:pt x="289" y="273"/>
                  <a:pt x="289" y="273"/>
                </a:cubicBezTo>
                <a:close/>
                <a:moveTo>
                  <a:pt x="284" y="292"/>
                </a:moveTo>
                <a:cubicBezTo>
                  <a:pt x="284" y="291"/>
                  <a:pt x="285" y="292"/>
                  <a:pt x="285" y="292"/>
                </a:cubicBezTo>
                <a:cubicBezTo>
                  <a:pt x="285" y="292"/>
                  <a:pt x="285" y="291"/>
                  <a:pt x="286" y="291"/>
                </a:cubicBezTo>
                <a:cubicBezTo>
                  <a:pt x="286" y="291"/>
                  <a:pt x="286" y="291"/>
                  <a:pt x="287" y="291"/>
                </a:cubicBezTo>
                <a:cubicBezTo>
                  <a:pt x="287" y="291"/>
                  <a:pt x="287" y="290"/>
                  <a:pt x="287" y="290"/>
                </a:cubicBezTo>
                <a:cubicBezTo>
                  <a:pt x="287" y="290"/>
                  <a:pt x="287" y="290"/>
                  <a:pt x="287" y="290"/>
                </a:cubicBezTo>
                <a:cubicBezTo>
                  <a:pt x="288" y="290"/>
                  <a:pt x="288" y="290"/>
                  <a:pt x="289" y="289"/>
                </a:cubicBezTo>
                <a:cubicBezTo>
                  <a:pt x="289" y="289"/>
                  <a:pt x="289" y="290"/>
                  <a:pt x="290" y="290"/>
                </a:cubicBezTo>
                <a:cubicBezTo>
                  <a:pt x="290" y="289"/>
                  <a:pt x="291" y="289"/>
                  <a:pt x="292" y="290"/>
                </a:cubicBezTo>
                <a:cubicBezTo>
                  <a:pt x="291" y="290"/>
                  <a:pt x="291" y="291"/>
                  <a:pt x="290" y="291"/>
                </a:cubicBezTo>
                <a:cubicBezTo>
                  <a:pt x="290" y="291"/>
                  <a:pt x="290" y="290"/>
                  <a:pt x="290" y="290"/>
                </a:cubicBezTo>
                <a:cubicBezTo>
                  <a:pt x="290" y="290"/>
                  <a:pt x="289" y="291"/>
                  <a:pt x="289" y="291"/>
                </a:cubicBezTo>
                <a:cubicBezTo>
                  <a:pt x="289" y="291"/>
                  <a:pt x="288" y="290"/>
                  <a:pt x="287" y="292"/>
                </a:cubicBezTo>
                <a:cubicBezTo>
                  <a:pt x="287" y="292"/>
                  <a:pt x="287" y="293"/>
                  <a:pt x="286" y="293"/>
                </a:cubicBezTo>
                <a:cubicBezTo>
                  <a:pt x="286" y="293"/>
                  <a:pt x="285" y="293"/>
                  <a:pt x="285" y="293"/>
                </a:cubicBezTo>
                <a:cubicBezTo>
                  <a:pt x="285" y="293"/>
                  <a:pt x="284" y="293"/>
                  <a:pt x="283" y="292"/>
                </a:cubicBezTo>
                <a:cubicBezTo>
                  <a:pt x="284" y="292"/>
                  <a:pt x="283" y="292"/>
                  <a:pt x="284" y="292"/>
                </a:cubicBezTo>
                <a:close/>
                <a:moveTo>
                  <a:pt x="282" y="292"/>
                </a:moveTo>
                <a:cubicBezTo>
                  <a:pt x="283" y="293"/>
                  <a:pt x="283" y="294"/>
                  <a:pt x="284" y="295"/>
                </a:cubicBezTo>
                <a:cubicBezTo>
                  <a:pt x="283" y="296"/>
                  <a:pt x="283" y="294"/>
                  <a:pt x="282" y="294"/>
                </a:cubicBezTo>
                <a:cubicBezTo>
                  <a:pt x="281" y="294"/>
                  <a:pt x="280" y="294"/>
                  <a:pt x="278" y="295"/>
                </a:cubicBezTo>
                <a:cubicBezTo>
                  <a:pt x="278" y="292"/>
                  <a:pt x="281" y="293"/>
                  <a:pt x="282" y="292"/>
                </a:cubicBezTo>
                <a:close/>
                <a:moveTo>
                  <a:pt x="282" y="279"/>
                </a:moveTo>
                <a:cubicBezTo>
                  <a:pt x="282" y="279"/>
                  <a:pt x="281" y="280"/>
                  <a:pt x="282" y="280"/>
                </a:cubicBezTo>
                <a:cubicBezTo>
                  <a:pt x="281" y="281"/>
                  <a:pt x="280" y="280"/>
                  <a:pt x="280" y="281"/>
                </a:cubicBezTo>
                <a:cubicBezTo>
                  <a:pt x="279" y="281"/>
                  <a:pt x="277" y="283"/>
                  <a:pt x="276" y="282"/>
                </a:cubicBezTo>
                <a:cubicBezTo>
                  <a:pt x="278" y="281"/>
                  <a:pt x="280" y="279"/>
                  <a:pt x="282" y="279"/>
                </a:cubicBezTo>
                <a:close/>
                <a:moveTo>
                  <a:pt x="256" y="274"/>
                </a:moveTo>
                <a:cubicBezTo>
                  <a:pt x="257" y="274"/>
                  <a:pt x="257" y="274"/>
                  <a:pt x="258" y="273"/>
                </a:cubicBezTo>
                <a:cubicBezTo>
                  <a:pt x="259" y="273"/>
                  <a:pt x="259" y="274"/>
                  <a:pt x="259" y="275"/>
                </a:cubicBezTo>
                <a:cubicBezTo>
                  <a:pt x="258" y="275"/>
                  <a:pt x="257" y="275"/>
                  <a:pt x="256" y="276"/>
                </a:cubicBezTo>
                <a:cubicBezTo>
                  <a:pt x="256" y="275"/>
                  <a:pt x="256" y="275"/>
                  <a:pt x="256" y="274"/>
                </a:cubicBezTo>
                <a:close/>
                <a:moveTo>
                  <a:pt x="249" y="294"/>
                </a:moveTo>
                <a:cubicBezTo>
                  <a:pt x="252" y="293"/>
                  <a:pt x="252" y="293"/>
                  <a:pt x="252" y="293"/>
                </a:cubicBezTo>
                <a:cubicBezTo>
                  <a:pt x="252" y="294"/>
                  <a:pt x="247" y="297"/>
                  <a:pt x="246" y="297"/>
                </a:cubicBezTo>
                <a:cubicBezTo>
                  <a:pt x="246" y="296"/>
                  <a:pt x="248" y="294"/>
                  <a:pt x="249" y="294"/>
                </a:cubicBezTo>
                <a:close/>
                <a:moveTo>
                  <a:pt x="238" y="326"/>
                </a:moveTo>
                <a:cubicBezTo>
                  <a:pt x="238" y="327"/>
                  <a:pt x="237" y="325"/>
                  <a:pt x="236" y="326"/>
                </a:cubicBezTo>
                <a:cubicBezTo>
                  <a:pt x="235" y="327"/>
                  <a:pt x="234" y="329"/>
                  <a:pt x="233" y="327"/>
                </a:cubicBezTo>
                <a:cubicBezTo>
                  <a:pt x="234" y="326"/>
                  <a:pt x="235" y="326"/>
                  <a:pt x="236" y="326"/>
                </a:cubicBezTo>
                <a:cubicBezTo>
                  <a:pt x="237" y="325"/>
                  <a:pt x="238" y="324"/>
                  <a:pt x="239" y="324"/>
                </a:cubicBezTo>
                <a:cubicBezTo>
                  <a:pt x="239" y="325"/>
                  <a:pt x="239" y="325"/>
                  <a:pt x="238" y="326"/>
                </a:cubicBezTo>
                <a:close/>
                <a:moveTo>
                  <a:pt x="243" y="313"/>
                </a:moveTo>
                <a:cubicBezTo>
                  <a:pt x="243" y="315"/>
                  <a:pt x="241" y="314"/>
                  <a:pt x="241" y="314"/>
                </a:cubicBezTo>
                <a:cubicBezTo>
                  <a:pt x="240" y="312"/>
                  <a:pt x="242" y="314"/>
                  <a:pt x="243" y="313"/>
                </a:cubicBezTo>
                <a:close/>
                <a:moveTo>
                  <a:pt x="240" y="314"/>
                </a:moveTo>
                <a:cubicBezTo>
                  <a:pt x="240" y="315"/>
                  <a:pt x="240" y="315"/>
                  <a:pt x="240" y="316"/>
                </a:cubicBezTo>
                <a:cubicBezTo>
                  <a:pt x="240" y="316"/>
                  <a:pt x="239" y="317"/>
                  <a:pt x="239" y="317"/>
                </a:cubicBezTo>
                <a:cubicBezTo>
                  <a:pt x="238" y="316"/>
                  <a:pt x="239" y="315"/>
                  <a:pt x="240" y="314"/>
                </a:cubicBezTo>
                <a:close/>
                <a:moveTo>
                  <a:pt x="237" y="317"/>
                </a:moveTo>
                <a:cubicBezTo>
                  <a:pt x="238" y="318"/>
                  <a:pt x="236" y="318"/>
                  <a:pt x="235" y="319"/>
                </a:cubicBezTo>
                <a:cubicBezTo>
                  <a:pt x="234" y="320"/>
                  <a:pt x="233" y="321"/>
                  <a:pt x="232" y="321"/>
                </a:cubicBezTo>
                <a:cubicBezTo>
                  <a:pt x="232" y="319"/>
                  <a:pt x="236" y="318"/>
                  <a:pt x="237" y="317"/>
                </a:cubicBezTo>
                <a:close/>
                <a:moveTo>
                  <a:pt x="231" y="303"/>
                </a:moveTo>
                <a:cubicBezTo>
                  <a:pt x="234" y="302"/>
                  <a:pt x="231" y="306"/>
                  <a:pt x="230" y="306"/>
                </a:cubicBezTo>
                <a:cubicBezTo>
                  <a:pt x="229" y="305"/>
                  <a:pt x="230" y="304"/>
                  <a:pt x="231" y="303"/>
                </a:cubicBezTo>
                <a:close/>
                <a:moveTo>
                  <a:pt x="218" y="338"/>
                </a:moveTo>
                <a:cubicBezTo>
                  <a:pt x="218" y="338"/>
                  <a:pt x="217" y="338"/>
                  <a:pt x="216" y="337"/>
                </a:cubicBezTo>
                <a:cubicBezTo>
                  <a:pt x="217" y="336"/>
                  <a:pt x="218" y="338"/>
                  <a:pt x="219" y="337"/>
                </a:cubicBezTo>
                <a:cubicBezTo>
                  <a:pt x="219" y="336"/>
                  <a:pt x="218" y="336"/>
                  <a:pt x="218" y="336"/>
                </a:cubicBezTo>
                <a:cubicBezTo>
                  <a:pt x="218" y="335"/>
                  <a:pt x="220" y="333"/>
                  <a:pt x="221" y="333"/>
                </a:cubicBezTo>
                <a:cubicBezTo>
                  <a:pt x="222" y="335"/>
                  <a:pt x="220" y="336"/>
                  <a:pt x="218" y="338"/>
                </a:cubicBezTo>
                <a:close/>
                <a:moveTo>
                  <a:pt x="229" y="305"/>
                </a:moveTo>
                <a:cubicBezTo>
                  <a:pt x="229" y="306"/>
                  <a:pt x="225" y="310"/>
                  <a:pt x="224" y="310"/>
                </a:cubicBezTo>
                <a:cubicBezTo>
                  <a:pt x="224" y="310"/>
                  <a:pt x="228" y="305"/>
                  <a:pt x="229" y="305"/>
                </a:cubicBezTo>
                <a:close/>
                <a:moveTo>
                  <a:pt x="213" y="319"/>
                </a:moveTo>
                <a:cubicBezTo>
                  <a:pt x="213" y="318"/>
                  <a:pt x="214" y="318"/>
                  <a:pt x="214" y="318"/>
                </a:cubicBezTo>
                <a:cubicBezTo>
                  <a:pt x="215" y="317"/>
                  <a:pt x="217" y="316"/>
                  <a:pt x="217" y="315"/>
                </a:cubicBezTo>
                <a:cubicBezTo>
                  <a:pt x="217" y="315"/>
                  <a:pt x="217" y="315"/>
                  <a:pt x="217" y="315"/>
                </a:cubicBezTo>
                <a:cubicBezTo>
                  <a:pt x="218" y="314"/>
                  <a:pt x="218" y="314"/>
                  <a:pt x="219" y="314"/>
                </a:cubicBezTo>
                <a:cubicBezTo>
                  <a:pt x="220" y="314"/>
                  <a:pt x="220" y="313"/>
                  <a:pt x="221" y="313"/>
                </a:cubicBezTo>
                <a:cubicBezTo>
                  <a:pt x="221" y="312"/>
                  <a:pt x="221" y="313"/>
                  <a:pt x="221" y="313"/>
                </a:cubicBezTo>
                <a:cubicBezTo>
                  <a:pt x="222" y="312"/>
                  <a:pt x="224" y="311"/>
                  <a:pt x="225" y="311"/>
                </a:cubicBezTo>
                <a:cubicBezTo>
                  <a:pt x="225" y="312"/>
                  <a:pt x="223" y="315"/>
                  <a:pt x="222" y="315"/>
                </a:cubicBezTo>
                <a:cubicBezTo>
                  <a:pt x="222" y="314"/>
                  <a:pt x="222" y="314"/>
                  <a:pt x="223" y="313"/>
                </a:cubicBezTo>
                <a:cubicBezTo>
                  <a:pt x="222" y="312"/>
                  <a:pt x="221" y="314"/>
                  <a:pt x="221" y="315"/>
                </a:cubicBezTo>
                <a:cubicBezTo>
                  <a:pt x="220" y="316"/>
                  <a:pt x="220" y="315"/>
                  <a:pt x="219" y="315"/>
                </a:cubicBezTo>
                <a:cubicBezTo>
                  <a:pt x="219" y="316"/>
                  <a:pt x="218" y="316"/>
                  <a:pt x="217" y="317"/>
                </a:cubicBezTo>
                <a:cubicBezTo>
                  <a:pt x="217" y="317"/>
                  <a:pt x="216" y="318"/>
                  <a:pt x="216" y="319"/>
                </a:cubicBezTo>
                <a:cubicBezTo>
                  <a:pt x="215" y="319"/>
                  <a:pt x="215" y="319"/>
                  <a:pt x="214" y="319"/>
                </a:cubicBezTo>
                <a:cubicBezTo>
                  <a:pt x="214" y="320"/>
                  <a:pt x="214" y="321"/>
                  <a:pt x="213" y="320"/>
                </a:cubicBezTo>
                <a:cubicBezTo>
                  <a:pt x="213" y="320"/>
                  <a:pt x="213" y="319"/>
                  <a:pt x="213" y="319"/>
                </a:cubicBezTo>
                <a:close/>
                <a:moveTo>
                  <a:pt x="210" y="321"/>
                </a:moveTo>
                <a:cubicBezTo>
                  <a:pt x="211" y="322"/>
                  <a:pt x="211" y="322"/>
                  <a:pt x="211" y="322"/>
                </a:cubicBezTo>
                <a:cubicBezTo>
                  <a:pt x="211" y="323"/>
                  <a:pt x="211" y="324"/>
                  <a:pt x="210" y="324"/>
                </a:cubicBezTo>
                <a:cubicBezTo>
                  <a:pt x="210" y="322"/>
                  <a:pt x="209" y="322"/>
                  <a:pt x="209" y="324"/>
                </a:cubicBezTo>
                <a:cubicBezTo>
                  <a:pt x="208" y="323"/>
                  <a:pt x="210" y="322"/>
                  <a:pt x="210" y="321"/>
                </a:cubicBezTo>
                <a:close/>
                <a:moveTo>
                  <a:pt x="93" y="498"/>
                </a:moveTo>
                <a:cubicBezTo>
                  <a:pt x="92" y="499"/>
                  <a:pt x="93" y="500"/>
                  <a:pt x="92" y="502"/>
                </a:cubicBezTo>
                <a:cubicBezTo>
                  <a:pt x="92" y="502"/>
                  <a:pt x="92" y="501"/>
                  <a:pt x="92" y="501"/>
                </a:cubicBezTo>
                <a:cubicBezTo>
                  <a:pt x="92" y="500"/>
                  <a:pt x="92" y="498"/>
                  <a:pt x="92" y="496"/>
                </a:cubicBezTo>
                <a:cubicBezTo>
                  <a:pt x="94" y="497"/>
                  <a:pt x="93" y="498"/>
                  <a:pt x="93" y="498"/>
                </a:cubicBezTo>
                <a:close/>
                <a:moveTo>
                  <a:pt x="100" y="460"/>
                </a:moveTo>
                <a:cubicBezTo>
                  <a:pt x="99" y="460"/>
                  <a:pt x="98" y="459"/>
                  <a:pt x="98" y="460"/>
                </a:cubicBezTo>
                <a:cubicBezTo>
                  <a:pt x="98" y="460"/>
                  <a:pt x="98" y="461"/>
                  <a:pt x="98" y="461"/>
                </a:cubicBezTo>
                <a:cubicBezTo>
                  <a:pt x="98" y="461"/>
                  <a:pt x="98" y="461"/>
                  <a:pt x="98" y="461"/>
                </a:cubicBezTo>
                <a:cubicBezTo>
                  <a:pt x="98" y="460"/>
                  <a:pt x="98" y="460"/>
                  <a:pt x="98" y="459"/>
                </a:cubicBezTo>
                <a:cubicBezTo>
                  <a:pt x="98" y="459"/>
                  <a:pt x="98" y="458"/>
                  <a:pt x="98" y="458"/>
                </a:cubicBezTo>
                <a:cubicBezTo>
                  <a:pt x="98" y="458"/>
                  <a:pt x="98" y="458"/>
                  <a:pt x="99" y="458"/>
                </a:cubicBezTo>
                <a:cubicBezTo>
                  <a:pt x="99" y="458"/>
                  <a:pt x="99" y="458"/>
                  <a:pt x="99" y="458"/>
                </a:cubicBezTo>
                <a:cubicBezTo>
                  <a:pt x="99" y="458"/>
                  <a:pt x="99" y="459"/>
                  <a:pt x="99" y="459"/>
                </a:cubicBezTo>
                <a:cubicBezTo>
                  <a:pt x="99" y="459"/>
                  <a:pt x="100" y="459"/>
                  <a:pt x="100" y="459"/>
                </a:cubicBezTo>
                <a:cubicBezTo>
                  <a:pt x="100" y="459"/>
                  <a:pt x="100" y="460"/>
                  <a:pt x="100" y="460"/>
                </a:cubicBezTo>
                <a:cubicBezTo>
                  <a:pt x="100" y="460"/>
                  <a:pt x="100" y="460"/>
                  <a:pt x="100" y="460"/>
                </a:cubicBezTo>
                <a:close/>
                <a:moveTo>
                  <a:pt x="104" y="446"/>
                </a:moveTo>
                <a:cubicBezTo>
                  <a:pt x="104" y="446"/>
                  <a:pt x="104" y="445"/>
                  <a:pt x="104" y="444"/>
                </a:cubicBezTo>
                <a:cubicBezTo>
                  <a:pt x="103" y="444"/>
                  <a:pt x="103" y="446"/>
                  <a:pt x="103" y="447"/>
                </a:cubicBezTo>
                <a:cubicBezTo>
                  <a:pt x="104" y="448"/>
                  <a:pt x="103" y="447"/>
                  <a:pt x="102" y="448"/>
                </a:cubicBezTo>
                <a:cubicBezTo>
                  <a:pt x="103" y="449"/>
                  <a:pt x="102" y="450"/>
                  <a:pt x="101" y="451"/>
                </a:cubicBezTo>
                <a:cubicBezTo>
                  <a:pt x="101" y="451"/>
                  <a:pt x="101" y="452"/>
                  <a:pt x="101" y="453"/>
                </a:cubicBezTo>
                <a:cubicBezTo>
                  <a:pt x="101" y="454"/>
                  <a:pt x="101" y="454"/>
                  <a:pt x="101" y="454"/>
                </a:cubicBezTo>
                <a:cubicBezTo>
                  <a:pt x="100" y="455"/>
                  <a:pt x="100" y="456"/>
                  <a:pt x="100" y="456"/>
                </a:cubicBezTo>
                <a:cubicBezTo>
                  <a:pt x="99" y="455"/>
                  <a:pt x="99" y="455"/>
                  <a:pt x="99" y="455"/>
                </a:cubicBezTo>
                <a:cubicBezTo>
                  <a:pt x="99" y="454"/>
                  <a:pt x="99" y="454"/>
                  <a:pt x="100" y="453"/>
                </a:cubicBezTo>
                <a:cubicBezTo>
                  <a:pt x="100" y="452"/>
                  <a:pt x="101" y="450"/>
                  <a:pt x="100" y="449"/>
                </a:cubicBezTo>
                <a:cubicBezTo>
                  <a:pt x="100" y="449"/>
                  <a:pt x="100" y="449"/>
                  <a:pt x="100" y="449"/>
                </a:cubicBezTo>
                <a:cubicBezTo>
                  <a:pt x="100" y="448"/>
                  <a:pt x="101" y="448"/>
                  <a:pt x="101" y="447"/>
                </a:cubicBezTo>
                <a:cubicBezTo>
                  <a:pt x="102" y="446"/>
                  <a:pt x="102" y="445"/>
                  <a:pt x="102" y="445"/>
                </a:cubicBezTo>
                <a:cubicBezTo>
                  <a:pt x="102" y="445"/>
                  <a:pt x="102" y="445"/>
                  <a:pt x="102" y="445"/>
                </a:cubicBezTo>
                <a:cubicBezTo>
                  <a:pt x="103" y="444"/>
                  <a:pt x="104" y="442"/>
                  <a:pt x="104" y="441"/>
                </a:cubicBezTo>
                <a:cubicBezTo>
                  <a:pt x="106" y="442"/>
                  <a:pt x="105" y="445"/>
                  <a:pt x="104" y="446"/>
                </a:cubicBezTo>
                <a:close/>
                <a:moveTo>
                  <a:pt x="104" y="439"/>
                </a:moveTo>
                <a:cubicBezTo>
                  <a:pt x="103" y="439"/>
                  <a:pt x="104" y="435"/>
                  <a:pt x="104" y="434"/>
                </a:cubicBezTo>
                <a:cubicBezTo>
                  <a:pt x="108" y="438"/>
                  <a:pt x="104" y="439"/>
                  <a:pt x="104" y="439"/>
                </a:cubicBezTo>
                <a:close/>
                <a:moveTo>
                  <a:pt x="105" y="434"/>
                </a:moveTo>
                <a:cubicBezTo>
                  <a:pt x="105" y="433"/>
                  <a:pt x="106" y="430"/>
                  <a:pt x="108" y="429"/>
                </a:cubicBezTo>
                <a:cubicBezTo>
                  <a:pt x="108" y="429"/>
                  <a:pt x="106" y="433"/>
                  <a:pt x="105" y="434"/>
                </a:cubicBezTo>
                <a:close/>
                <a:moveTo>
                  <a:pt x="124" y="446"/>
                </a:moveTo>
                <a:cubicBezTo>
                  <a:pt x="124" y="447"/>
                  <a:pt x="122" y="446"/>
                  <a:pt x="122" y="447"/>
                </a:cubicBezTo>
                <a:cubicBezTo>
                  <a:pt x="122" y="449"/>
                  <a:pt x="122" y="450"/>
                  <a:pt x="120" y="450"/>
                </a:cubicBezTo>
                <a:cubicBezTo>
                  <a:pt x="120" y="448"/>
                  <a:pt x="121" y="447"/>
                  <a:pt x="121" y="447"/>
                </a:cubicBezTo>
                <a:cubicBezTo>
                  <a:pt x="122" y="446"/>
                  <a:pt x="122" y="444"/>
                  <a:pt x="123" y="444"/>
                </a:cubicBezTo>
                <a:cubicBezTo>
                  <a:pt x="124" y="444"/>
                  <a:pt x="124" y="445"/>
                  <a:pt x="124" y="446"/>
                </a:cubicBezTo>
                <a:close/>
                <a:moveTo>
                  <a:pt x="126" y="439"/>
                </a:moveTo>
                <a:cubicBezTo>
                  <a:pt x="124" y="439"/>
                  <a:pt x="124" y="438"/>
                  <a:pt x="125" y="437"/>
                </a:cubicBezTo>
                <a:cubicBezTo>
                  <a:pt x="126" y="437"/>
                  <a:pt x="126" y="438"/>
                  <a:pt x="126" y="439"/>
                </a:cubicBezTo>
                <a:close/>
                <a:moveTo>
                  <a:pt x="142" y="394"/>
                </a:moveTo>
                <a:cubicBezTo>
                  <a:pt x="141" y="394"/>
                  <a:pt x="140" y="395"/>
                  <a:pt x="139" y="396"/>
                </a:cubicBezTo>
                <a:cubicBezTo>
                  <a:pt x="138" y="395"/>
                  <a:pt x="141" y="394"/>
                  <a:pt x="141" y="392"/>
                </a:cubicBezTo>
                <a:cubicBezTo>
                  <a:pt x="142" y="393"/>
                  <a:pt x="143" y="393"/>
                  <a:pt x="144" y="393"/>
                </a:cubicBezTo>
                <a:cubicBezTo>
                  <a:pt x="144" y="395"/>
                  <a:pt x="143" y="393"/>
                  <a:pt x="142" y="394"/>
                </a:cubicBezTo>
                <a:close/>
                <a:moveTo>
                  <a:pt x="191" y="374"/>
                </a:moveTo>
                <a:cubicBezTo>
                  <a:pt x="190" y="375"/>
                  <a:pt x="185" y="377"/>
                  <a:pt x="188" y="374"/>
                </a:cubicBezTo>
                <a:cubicBezTo>
                  <a:pt x="189" y="372"/>
                  <a:pt x="192" y="372"/>
                  <a:pt x="191" y="374"/>
                </a:cubicBezTo>
                <a:close/>
                <a:moveTo>
                  <a:pt x="196" y="370"/>
                </a:moveTo>
                <a:cubicBezTo>
                  <a:pt x="195" y="369"/>
                  <a:pt x="195" y="370"/>
                  <a:pt x="193" y="370"/>
                </a:cubicBezTo>
                <a:cubicBezTo>
                  <a:pt x="194" y="368"/>
                  <a:pt x="195" y="367"/>
                  <a:pt x="197" y="367"/>
                </a:cubicBezTo>
                <a:cubicBezTo>
                  <a:pt x="197" y="366"/>
                  <a:pt x="196" y="364"/>
                  <a:pt x="197" y="364"/>
                </a:cubicBezTo>
                <a:cubicBezTo>
                  <a:pt x="199" y="364"/>
                  <a:pt x="198" y="365"/>
                  <a:pt x="198" y="365"/>
                </a:cubicBezTo>
                <a:cubicBezTo>
                  <a:pt x="197" y="367"/>
                  <a:pt x="198" y="369"/>
                  <a:pt x="196" y="370"/>
                </a:cubicBezTo>
                <a:close/>
                <a:moveTo>
                  <a:pt x="179" y="354"/>
                </a:moveTo>
                <a:cubicBezTo>
                  <a:pt x="179" y="354"/>
                  <a:pt x="180" y="354"/>
                  <a:pt x="181" y="354"/>
                </a:cubicBezTo>
                <a:cubicBezTo>
                  <a:pt x="182" y="353"/>
                  <a:pt x="183" y="352"/>
                  <a:pt x="183" y="351"/>
                </a:cubicBezTo>
                <a:cubicBezTo>
                  <a:pt x="183" y="351"/>
                  <a:pt x="183" y="350"/>
                  <a:pt x="182" y="350"/>
                </a:cubicBezTo>
                <a:cubicBezTo>
                  <a:pt x="182" y="350"/>
                  <a:pt x="180" y="350"/>
                  <a:pt x="180" y="350"/>
                </a:cubicBezTo>
                <a:cubicBezTo>
                  <a:pt x="181" y="349"/>
                  <a:pt x="181" y="349"/>
                  <a:pt x="181" y="349"/>
                </a:cubicBezTo>
                <a:cubicBezTo>
                  <a:pt x="181" y="348"/>
                  <a:pt x="179" y="345"/>
                  <a:pt x="179" y="345"/>
                </a:cubicBezTo>
                <a:cubicBezTo>
                  <a:pt x="180" y="345"/>
                  <a:pt x="182" y="346"/>
                  <a:pt x="182" y="346"/>
                </a:cubicBezTo>
                <a:cubicBezTo>
                  <a:pt x="182" y="346"/>
                  <a:pt x="183" y="346"/>
                  <a:pt x="183" y="345"/>
                </a:cubicBezTo>
                <a:cubicBezTo>
                  <a:pt x="183" y="345"/>
                  <a:pt x="184" y="345"/>
                  <a:pt x="184" y="345"/>
                </a:cubicBezTo>
                <a:cubicBezTo>
                  <a:pt x="184" y="345"/>
                  <a:pt x="184" y="344"/>
                  <a:pt x="185" y="343"/>
                </a:cubicBezTo>
                <a:cubicBezTo>
                  <a:pt x="186" y="343"/>
                  <a:pt x="187" y="342"/>
                  <a:pt x="188" y="341"/>
                </a:cubicBezTo>
                <a:cubicBezTo>
                  <a:pt x="188" y="341"/>
                  <a:pt x="189" y="340"/>
                  <a:pt x="189" y="340"/>
                </a:cubicBezTo>
                <a:cubicBezTo>
                  <a:pt x="190" y="339"/>
                  <a:pt x="191" y="340"/>
                  <a:pt x="191" y="339"/>
                </a:cubicBezTo>
                <a:cubicBezTo>
                  <a:pt x="192" y="339"/>
                  <a:pt x="192" y="337"/>
                  <a:pt x="193" y="337"/>
                </a:cubicBezTo>
                <a:cubicBezTo>
                  <a:pt x="193" y="337"/>
                  <a:pt x="194" y="336"/>
                  <a:pt x="194" y="336"/>
                </a:cubicBezTo>
                <a:cubicBezTo>
                  <a:pt x="194" y="336"/>
                  <a:pt x="195" y="336"/>
                  <a:pt x="195" y="336"/>
                </a:cubicBezTo>
                <a:cubicBezTo>
                  <a:pt x="196" y="336"/>
                  <a:pt x="196" y="335"/>
                  <a:pt x="197" y="335"/>
                </a:cubicBezTo>
                <a:cubicBezTo>
                  <a:pt x="197" y="335"/>
                  <a:pt x="197" y="334"/>
                  <a:pt x="197" y="334"/>
                </a:cubicBezTo>
                <a:cubicBezTo>
                  <a:pt x="198" y="334"/>
                  <a:pt x="198" y="334"/>
                  <a:pt x="198" y="333"/>
                </a:cubicBezTo>
                <a:cubicBezTo>
                  <a:pt x="198" y="333"/>
                  <a:pt x="198" y="334"/>
                  <a:pt x="199" y="333"/>
                </a:cubicBezTo>
                <a:cubicBezTo>
                  <a:pt x="199" y="333"/>
                  <a:pt x="199" y="332"/>
                  <a:pt x="200" y="332"/>
                </a:cubicBezTo>
                <a:cubicBezTo>
                  <a:pt x="200" y="332"/>
                  <a:pt x="200" y="332"/>
                  <a:pt x="200" y="332"/>
                </a:cubicBezTo>
                <a:cubicBezTo>
                  <a:pt x="201" y="332"/>
                  <a:pt x="202" y="331"/>
                  <a:pt x="203" y="329"/>
                </a:cubicBezTo>
                <a:cubicBezTo>
                  <a:pt x="203" y="330"/>
                  <a:pt x="203" y="329"/>
                  <a:pt x="204" y="329"/>
                </a:cubicBezTo>
                <a:cubicBezTo>
                  <a:pt x="204" y="329"/>
                  <a:pt x="205" y="329"/>
                  <a:pt x="206" y="329"/>
                </a:cubicBezTo>
                <a:cubicBezTo>
                  <a:pt x="206" y="329"/>
                  <a:pt x="206" y="330"/>
                  <a:pt x="206" y="330"/>
                </a:cubicBezTo>
                <a:cubicBezTo>
                  <a:pt x="206" y="331"/>
                  <a:pt x="204" y="331"/>
                  <a:pt x="203" y="332"/>
                </a:cubicBezTo>
                <a:cubicBezTo>
                  <a:pt x="203" y="333"/>
                  <a:pt x="202" y="334"/>
                  <a:pt x="202" y="334"/>
                </a:cubicBezTo>
                <a:cubicBezTo>
                  <a:pt x="202" y="334"/>
                  <a:pt x="202" y="334"/>
                  <a:pt x="201" y="334"/>
                </a:cubicBezTo>
                <a:cubicBezTo>
                  <a:pt x="201" y="334"/>
                  <a:pt x="200" y="335"/>
                  <a:pt x="199" y="335"/>
                </a:cubicBezTo>
                <a:cubicBezTo>
                  <a:pt x="199" y="335"/>
                  <a:pt x="198" y="337"/>
                  <a:pt x="197" y="338"/>
                </a:cubicBezTo>
                <a:cubicBezTo>
                  <a:pt x="197" y="338"/>
                  <a:pt x="195" y="339"/>
                  <a:pt x="195" y="340"/>
                </a:cubicBezTo>
                <a:cubicBezTo>
                  <a:pt x="194" y="339"/>
                  <a:pt x="193" y="341"/>
                  <a:pt x="191" y="340"/>
                </a:cubicBezTo>
                <a:cubicBezTo>
                  <a:pt x="190" y="342"/>
                  <a:pt x="189" y="343"/>
                  <a:pt x="189" y="345"/>
                </a:cubicBezTo>
                <a:cubicBezTo>
                  <a:pt x="188" y="345"/>
                  <a:pt x="187" y="345"/>
                  <a:pt x="187" y="345"/>
                </a:cubicBezTo>
                <a:cubicBezTo>
                  <a:pt x="187" y="346"/>
                  <a:pt x="187" y="345"/>
                  <a:pt x="187" y="345"/>
                </a:cubicBezTo>
                <a:cubicBezTo>
                  <a:pt x="186" y="346"/>
                  <a:pt x="186" y="346"/>
                  <a:pt x="186" y="346"/>
                </a:cubicBezTo>
                <a:cubicBezTo>
                  <a:pt x="185" y="346"/>
                  <a:pt x="184" y="346"/>
                  <a:pt x="183" y="347"/>
                </a:cubicBezTo>
                <a:cubicBezTo>
                  <a:pt x="182" y="348"/>
                  <a:pt x="184" y="348"/>
                  <a:pt x="184" y="349"/>
                </a:cubicBezTo>
                <a:cubicBezTo>
                  <a:pt x="183" y="349"/>
                  <a:pt x="184" y="350"/>
                  <a:pt x="184" y="351"/>
                </a:cubicBezTo>
                <a:cubicBezTo>
                  <a:pt x="184" y="350"/>
                  <a:pt x="184" y="350"/>
                  <a:pt x="185" y="350"/>
                </a:cubicBezTo>
                <a:cubicBezTo>
                  <a:pt x="186" y="350"/>
                  <a:pt x="185" y="352"/>
                  <a:pt x="184" y="353"/>
                </a:cubicBezTo>
                <a:cubicBezTo>
                  <a:pt x="184" y="353"/>
                  <a:pt x="183" y="353"/>
                  <a:pt x="182" y="353"/>
                </a:cubicBezTo>
                <a:cubicBezTo>
                  <a:pt x="181" y="355"/>
                  <a:pt x="179" y="358"/>
                  <a:pt x="177" y="359"/>
                </a:cubicBezTo>
                <a:cubicBezTo>
                  <a:pt x="177" y="359"/>
                  <a:pt x="177" y="360"/>
                  <a:pt x="177" y="360"/>
                </a:cubicBezTo>
                <a:cubicBezTo>
                  <a:pt x="176" y="360"/>
                  <a:pt x="176" y="360"/>
                  <a:pt x="176" y="360"/>
                </a:cubicBezTo>
                <a:cubicBezTo>
                  <a:pt x="175" y="361"/>
                  <a:pt x="174" y="362"/>
                  <a:pt x="173" y="363"/>
                </a:cubicBezTo>
                <a:cubicBezTo>
                  <a:pt x="172" y="363"/>
                  <a:pt x="170" y="364"/>
                  <a:pt x="169" y="364"/>
                </a:cubicBezTo>
                <a:cubicBezTo>
                  <a:pt x="169" y="362"/>
                  <a:pt x="169" y="362"/>
                  <a:pt x="171" y="361"/>
                </a:cubicBezTo>
                <a:cubicBezTo>
                  <a:pt x="171" y="361"/>
                  <a:pt x="172" y="362"/>
                  <a:pt x="172" y="361"/>
                </a:cubicBezTo>
                <a:cubicBezTo>
                  <a:pt x="172" y="359"/>
                  <a:pt x="172" y="360"/>
                  <a:pt x="173" y="359"/>
                </a:cubicBezTo>
                <a:cubicBezTo>
                  <a:pt x="174" y="359"/>
                  <a:pt x="174" y="358"/>
                  <a:pt x="174" y="358"/>
                </a:cubicBezTo>
                <a:cubicBezTo>
                  <a:pt x="175" y="358"/>
                  <a:pt x="175" y="357"/>
                  <a:pt x="176" y="356"/>
                </a:cubicBezTo>
                <a:cubicBezTo>
                  <a:pt x="176" y="356"/>
                  <a:pt x="178" y="355"/>
                  <a:pt x="179" y="354"/>
                </a:cubicBezTo>
                <a:close/>
                <a:moveTo>
                  <a:pt x="158" y="344"/>
                </a:moveTo>
                <a:cubicBezTo>
                  <a:pt x="158" y="344"/>
                  <a:pt x="159" y="345"/>
                  <a:pt x="158" y="346"/>
                </a:cubicBezTo>
                <a:cubicBezTo>
                  <a:pt x="158" y="347"/>
                  <a:pt x="157" y="348"/>
                  <a:pt x="156" y="347"/>
                </a:cubicBezTo>
                <a:cubicBezTo>
                  <a:pt x="156" y="346"/>
                  <a:pt x="157" y="345"/>
                  <a:pt x="158" y="344"/>
                </a:cubicBezTo>
                <a:close/>
                <a:moveTo>
                  <a:pt x="150" y="357"/>
                </a:moveTo>
                <a:cubicBezTo>
                  <a:pt x="151" y="356"/>
                  <a:pt x="150" y="356"/>
                  <a:pt x="150" y="355"/>
                </a:cubicBezTo>
                <a:cubicBezTo>
                  <a:pt x="150" y="355"/>
                  <a:pt x="150" y="355"/>
                  <a:pt x="150" y="355"/>
                </a:cubicBezTo>
                <a:cubicBezTo>
                  <a:pt x="150" y="354"/>
                  <a:pt x="150" y="354"/>
                  <a:pt x="150" y="354"/>
                </a:cubicBezTo>
                <a:cubicBezTo>
                  <a:pt x="151" y="353"/>
                  <a:pt x="150" y="353"/>
                  <a:pt x="150" y="352"/>
                </a:cubicBezTo>
                <a:cubicBezTo>
                  <a:pt x="151" y="352"/>
                  <a:pt x="150" y="350"/>
                  <a:pt x="151" y="350"/>
                </a:cubicBezTo>
                <a:cubicBezTo>
                  <a:pt x="151" y="349"/>
                  <a:pt x="152" y="349"/>
                  <a:pt x="152" y="348"/>
                </a:cubicBezTo>
                <a:cubicBezTo>
                  <a:pt x="154" y="348"/>
                  <a:pt x="155" y="350"/>
                  <a:pt x="155" y="352"/>
                </a:cubicBezTo>
                <a:cubicBezTo>
                  <a:pt x="154" y="352"/>
                  <a:pt x="153" y="352"/>
                  <a:pt x="152" y="352"/>
                </a:cubicBezTo>
                <a:cubicBezTo>
                  <a:pt x="152" y="354"/>
                  <a:pt x="151" y="354"/>
                  <a:pt x="151" y="354"/>
                </a:cubicBezTo>
                <a:cubicBezTo>
                  <a:pt x="150" y="356"/>
                  <a:pt x="152" y="355"/>
                  <a:pt x="151" y="357"/>
                </a:cubicBezTo>
                <a:cubicBezTo>
                  <a:pt x="151" y="357"/>
                  <a:pt x="151" y="357"/>
                  <a:pt x="150" y="357"/>
                </a:cubicBezTo>
                <a:cubicBezTo>
                  <a:pt x="151" y="358"/>
                  <a:pt x="149" y="358"/>
                  <a:pt x="149" y="359"/>
                </a:cubicBezTo>
                <a:cubicBezTo>
                  <a:pt x="148" y="358"/>
                  <a:pt x="149" y="357"/>
                  <a:pt x="150" y="357"/>
                </a:cubicBezTo>
                <a:close/>
                <a:moveTo>
                  <a:pt x="149" y="381"/>
                </a:moveTo>
                <a:cubicBezTo>
                  <a:pt x="150" y="380"/>
                  <a:pt x="151" y="380"/>
                  <a:pt x="152" y="378"/>
                </a:cubicBezTo>
                <a:cubicBezTo>
                  <a:pt x="152" y="378"/>
                  <a:pt x="153" y="378"/>
                  <a:pt x="154" y="378"/>
                </a:cubicBezTo>
                <a:cubicBezTo>
                  <a:pt x="155" y="377"/>
                  <a:pt x="155" y="376"/>
                  <a:pt x="156" y="375"/>
                </a:cubicBezTo>
                <a:cubicBezTo>
                  <a:pt x="156" y="375"/>
                  <a:pt x="155" y="374"/>
                  <a:pt x="155" y="374"/>
                </a:cubicBezTo>
                <a:cubicBezTo>
                  <a:pt x="154" y="374"/>
                  <a:pt x="153" y="375"/>
                  <a:pt x="153" y="374"/>
                </a:cubicBezTo>
                <a:cubicBezTo>
                  <a:pt x="153" y="374"/>
                  <a:pt x="153" y="373"/>
                  <a:pt x="154" y="373"/>
                </a:cubicBezTo>
                <a:cubicBezTo>
                  <a:pt x="154" y="373"/>
                  <a:pt x="151" y="370"/>
                  <a:pt x="152" y="369"/>
                </a:cubicBezTo>
                <a:cubicBezTo>
                  <a:pt x="152" y="369"/>
                  <a:pt x="154" y="370"/>
                  <a:pt x="155" y="370"/>
                </a:cubicBezTo>
                <a:cubicBezTo>
                  <a:pt x="155" y="370"/>
                  <a:pt x="155" y="370"/>
                  <a:pt x="156" y="369"/>
                </a:cubicBezTo>
                <a:cubicBezTo>
                  <a:pt x="156" y="369"/>
                  <a:pt x="156" y="369"/>
                  <a:pt x="156" y="369"/>
                </a:cubicBezTo>
                <a:cubicBezTo>
                  <a:pt x="156" y="369"/>
                  <a:pt x="156" y="368"/>
                  <a:pt x="157" y="367"/>
                </a:cubicBezTo>
                <a:cubicBezTo>
                  <a:pt x="158" y="366"/>
                  <a:pt x="159" y="366"/>
                  <a:pt x="160" y="365"/>
                </a:cubicBezTo>
                <a:cubicBezTo>
                  <a:pt x="160" y="364"/>
                  <a:pt x="161" y="364"/>
                  <a:pt x="161" y="363"/>
                </a:cubicBezTo>
                <a:cubicBezTo>
                  <a:pt x="162" y="363"/>
                  <a:pt x="162" y="363"/>
                  <a:pt x="163" y="363"/>
                </a:cubicBezTo>
                <a:cubicBezTo>
                  <a:pt x="164" y="362"/>
                  <a:pt x="164" y="361"/>
                  <a:pt x="165" y="360"/>
                </a:cubicBezTo>
                <a:cubicBezTo>
                  <a:pt x="165" y="360"/>
                  <a:pt x="166" y="360"/>
                  <a:pt x="166" y="360"/>
                </a:cubicBezTo>
                <a:cubicBezTo>
                  <a:pt x="166" y="359"/>
                  <a:pt x="167" y="359"/>
                  <a:pt x="167" y="359"/>
                </a:cubicBezTo>
                <a:cubicBezTo>
                  <a:pt x="168" y="359"/>
                  <a:pt x="168" y="358"/>
                  <a:pt x="169" y="358"/>
                </a:cubicBezTo>
                <a:cubicBezTo>
                  <a:pt x="169" y="358"/>
                  <a:pt x="169" y="357"/>
                  <a:pt x="169" y="357"/>
                </a:cubicBezTo>
                <a:cubicBezTo>
                  <a:pt x="169" y="357"/>
                  <a:pt x="169" y="357"/>
                  <a:pt x="170" y="356"/>
                </a:cubicBezTo>
                <a:cubicBezTo>
                  <a:pt x="170" y="356"/>
                  <a:pt x="170" y="357"/>
                  <a:pt x="170" y="356"/>
                </a:cubicBezTo>
                <a:cubicBezTo>
                  <a:pt x="171" y="356"/>
                  <a:pt x="171" y="355"/>
                  <a:pt x="171" y="355"/>
                </a:cubicBezTo>
                <a:cubicBezTo>
                  <a:pt x="171" y="355"/>
                  <a:pt x="171" y="355"/>
                  <a:pt x="172" y="355"/>
                </a:cubicBezTo>
                <a:cubicBezTo>
                  <a:pt x="172" y="354"/>
                  <a:pt x="173" y="354"/>
                  <a:pt x="174" y="352"/>
                </a:cubicBezTo>
                <a:cubicBezTo>
                  <a:pt x="174" y="352"/>
                  <a:pt x="175" y="352"/>
                  <a:pt x="175" y="352"/>
                </a:cubicBezTo>
                <a:cubicBezTo>
                  <a:pt x="176" y="352"/>
                  <a:pt x="176" y="352"/>
                  <a:pt x="177" y="352"/>
                </a:cubicBezTo>
                <a:cubicBezTo>
                  <a:pt x="177" y="352"/>
                  <a:pt x="177" y="352"/>
                  <a:pt x="177" y="352"/>
                </a:cubicBezTo>
                <a:cubicBezTo>
                  <a:pt x="177" y="354"/>
                  <a:pt x="176" y="354"/>
                  <a:pt x="175" y="355"/>
                </a:cubicBezTo>
                <a:cubicBezTo>
                  <a:pt x="174" y="355"/>
                  <a:pt x="174" y="356"/>
                  <a:pt x="173" y="357"/>
                </a:cubicBezTo>
                <a:cubicBezTo>
                  <a:pt x="173" y="357"/>
                  <a:pt x="173" y="356"/>
                  <a:pt x="173" y="357"/>
                </a:cubicBezTo>
                <a:cubicBezTo>
                  <a:pt x="173" y="357"/>
                  <a:pt x="172" y="358"/>
                  <a:pt x="171" y="358"/>
                </a:cubicBezTo>
                <a:cubicBezTo>
                  <a:pt x="171" y="358"/>
                  <a:pt x="170" y="360"/>
                  <a:pt x="169" y="361"/>
                </a:cubicBezTo>
                <a:cubicBezTo>
                  <a:pt x="168" y="361"/>
                  <a:pt x="167" y="362"/>
                  <a:pt x="167" y="363"/>
                </a:cubicBezTo>
                <a:cubicBezTo>
                  <a:pt x="166" y="363"/>
                  <a:pt x="165" y="365"/>
                  <a:pt x="163" y="363"/>
                </a:cubicBezTo>
                <a:cubicBezTo>
                  <a:pt x="162" y="365"/>
                  <a:pt x="162" y="367"/>
                  <a:pt x="161" y="368"/>
                </a:cubicBezTo>
                <a:cubicBezTo>
                  <a:pt x="160" y="368"/>
                  <a:pt x="160" y="369"/>
                  <a:pt x="159" y="369"/>
                </a:cubicBezTo>
                <a:cubicBezTo>
                  <a:pt x="159" y="369"/>
                  <a:pt x="159" y="369"/>
                  <a:pt x="159" y="369"/>
                </a:cubicBezTo>
                <a:cubicBezTo>
                  <a:pt x="159" y="370"/>
                  <a:pt x="158" y="370"/>
                  <a:pt x="158" y="370"/>
                </a:cubicBezTo>
                <a:cubicBezTo>
                  <a:pt x="157" y="370"/>
                  <a:pt x="156" y="370"/>
                  <a:pt x="155" y="371"/>
                </a:cubicBezTo>
                <a:cubicBezTo>
                  <a:pt x="155" y="372"/>
                  <a:pt x="156" y="371"/>
                  <a:pt x="156" y="373"/>
                </a:cubicBezTo>
                <a:cubicBezTo>
                  <a:pt x="156" y="373"/>
                  <a:pt x="156" y="374"/>
                  <a:pt x="156" y="375"/>
                </a:cubicBezTo>
                <a:cubicBezTo>
                  <a:pt x="157" y="374"/>
                  <a:pt x="157" y="374"/>
                  <a:pt x="157" y="373"/>
                </a:cubicBezTo>
                <a:cubicBezTo>
                  <a:pt x="158" y="374"/>
                  <a:pt x="157" y="376"/>
                  <a:pt x="157" y="377"/>
                </a:cubicBezTo>
                <a:cubicBezTo>
                  <a:pt x="157" y="377"/>
                  <a:pt x="156" y="377"/>
                  <a:pt x="155" y="377"/>
                </a:cubicBezTo>
                <a:cubicBezTo>
                  <a:pt x="154" y="379"/>
                  <a:pt x="152" y="382"/>
                  <a:pt x="151" y="384"/>
                </a:cubicBezTo>
                <a:cubicBezTo>
                  <a:pt x="151" y="384"/>
                  <a:pt x="150" y="384"/>
                  <a:pt x="150" y="384"/>
                </a:cubicBezTo>
                <a:cubicBezTo>
                  <a:pt x="150" y="384"/>
                  <a:pt x="150" y="384"/>
                  <a:pt x="149" y="384"/>
                </a:cubicBezTo>
                <a:cubicBezTo>
                  <a:pt x="148" y="385"/>
                  <a:pt x="147" y="387"/>
                  <a:pt x="146" y="387"/>
                </a:cubicBezTo>
                <a:cubicBezTo>
                  <a:pt x="146" y="388"/>
                  <a:pt x="145" y="388"/>
                  <a:pt x="145" y="388"/>
                </a:cubicBezTo>
                <a:cubicBezTo>
                  <a:pt x="145" y="388"/>
                  <a:pt x="145" y="388"/>
                  <a:pt x="145" y="389"/>
                </a:cubicBezTo>
                <a:cubicBezTo>
                  <a:pt x="145" y="389"/>
                  <a:pt x="145" y="390"/>
                  <a:pt x="145" y="390"/>
                </a:cubicBezTo>
                <a:cubicBezTo>
                  <a:pt x="144" y="391"/>
                  <a:pt x="144" y="391"/>
                  <a:pt x="144" y="391"/>
                </a:cubicBezTo>
                <a:cubicBezTo>
                  <a:pt x="143" y="391"/>
                  <a:pt x="143" y="392"/>
                  <a:pt x="142" y="392"/>
                </a:cubicBezTo>
                <a:cubicBezTo>
                  <a:pt x="142" y="391"/>
                  <a:pt x="142" y="391"/>
                  <a:pt x="142" y="391"/>
                </a:cubicBezTo>
                <a:cubicBezTo>
                  <a:pt x="142" y="391"/>
                  <a:pt x="143" y="391"/>
                  <a:pt x="143" y="390"/>
                </a:cubicBezTo>
                <a:cubicBezTo>
                  <a:pt x="143" y="390"/>
                  <a:pt x="143" y="389"/>
                  <a:pt x="143" y="389"/>
                </a:cubicBezTo>
                <a:cubicBezTo>
                  <a:pt x="143" y="389"/>
                  <a:pt x="143" y="389"/>
                  <a:pt x="143" y="389"/>
                </a:cubicBezTo>
                <a:cubicBezTo>
                  <a:pt x="143" y="387"/>
                  <a:pt x="143" y="386"/>
                  <a:pt x="144" y="386"/>
                </a:cubicBezTo>
                <a:cubicBezTo>
                  <a:pt x="145" y="386"/>
                  <a:pt x="145" y="386"/>
                  <a:pt x="145" y="386"/>
                </a:cubicBezTo>
                <a:cubicBezTo>
                  <a:pt x="145" y="386"/>
                  <a:pt x="145" y="386"/>
                  <a:pt x="145" y="386"/>
                </a:cubicBezTo>
                <a:cubicBezTo>
                  <a:pt x="145" y="386"/>
                  <a:pt x="145" y="386"/>
                  <a:pt x="145" y="386"/>
                </a:cubicBezTo>
                <a:cubicBezTo>
                  <a:pt x="145" y="386"/>
                  <a:pt x="145" y="386"/>
                  <a:pt x="145" y="386"/>
                </a:cubicBezTo>
                <a:cubicBezTo>
                  <a:pt x="145" y="384"/>
                  <a:pt x="145" y="385"/>
                  <a:pt x="147" y="384"/>
                </a:cubicBezTo>
                <a:cubicBezTo>
                  <a:pt x="147" y="383"/>
                  <a:pt x="147" y="383"/>
                  <a:pt x="147" y="383"/>
                </a:cubicBezTo>
                <a:cubicBezTo>
                  <a:pt x="148" y="382"/>
                  <a:pt x="148" y="382"/>
                  <a:pt x="149" y="381"/>
                </a:cubicBezTo>
                <a:close/>
                <a:moveTo>
                  <a:pt x="140" y="374"/>
                </a:moveTo>
                <a:cubicBezTo>
                  <a:pt x="140" y="374"/>
                  <a:pt x="140" y="374"/>
                  <a:pt x="140" y="374"/>
                </a:cubicBezTo>
                <a:cubicBezTo>
                  <a:pt x="141" y="373"/>
                  <a:pt x="141" y="372"/>
                  <a:pt x="141" y="372"/>
                </a:cubicBezTo>
                <a:cubicBezTo>
                  <a:pt x="141" y="372"/>
                  <a:pt x="141" y="371"/>
                  <a:pt x="142" y="370"/>
                </a:cubicBezTo>
                <a:cubicBezTo>
                  <a:pt x="142" y="369"/>
                  <a:pt x="141" y="368"/>
                  <a:pt x="141" y="367"/>
                </a:cubicBezTo>
                <a:cubicBezTo>
                  <a:pt x="141" y="367"/>
                  <a:pt x="142" y="367"/>
                  <a:pt x="142" y="367"/>
                </a:cubicBezTo>
                <a:cubicBezTo>
                  <a:pt x="142" y="366"/>
                  <a:pt x="143" y="366"/>
                  <a:pt x="143" y="366"/>
                </a:cubicBezTo>
                <a:cubicBezTo>
                  <a:pt x="143" y="366"/>
                  <a:pt x="143" y="365"/>
                  <a:pt x="143" y="365"/>
                </a:cubicBezTo>
                <a:cubicBezTo>
                  <a:pt x="144" y="365"/>
                  <a:pt x="143" y="364"/>
                  <a:pt x="145" y="364"/>
                </a:cubicBezTo>
                <a:cubicBezTo>
                  <a:pt x="145" y="363"/>
                  <a:pt x="144" y="363"/>
                  <a:pt x="145" y="362"/>
                </a:cubicBezTo>
                <a:cubicBezTo>
                  <a:pt x="145" y="362"/>
                  <a:pt x="145" y="361"/>
                  <a:pt x="146" y="361"/>
                </a:cubicBezTo>
                <a:cubicBezTo>
                  <a:pt x="146" y="361"/>
                  <a:pt x="147" y="361"/>
                  <a:pt x="147" y="360"/>
                </a:cubicBezTo>
                <a:cubicBezTo>
                  <a:pt x="148" y="360"/>
                  <a:pt x="148" y="361"/>
                  <a:pt x="148" y="361"/>
                </a:cubicBezTo>
                <a:cubicBezTo>
                  <a:pt x="147" y="363"/>
                  <a:pt x="145" y="363"/>
                  <a:pt x="145" y="366"/>
                </a:cubicBezTo>
                <a:cubicBezTo>
                  <a:pt x="143" y="366"/>
                  <a:pt x="143" y="366"/>
                  <a:pt x="143" y="366"/>
                </a:cubicBezTo>
                <a:cubicBezTo>
                  <a:pt x="143" y="367"/>
                  <a:pt x="143" y="368"/>
                  <a:pt x="142" y="368"/>
                </a:cubicBezTo>
                <a:cubicBezTo>
                  <a:pt x="142" y="369"/>
                  <a:pt x="142" y="370"/>
                  <a:pt x="143" y="372"/>
                </a:cubicBezTo>
                <a:cubicBezTo>
                  <a:pt x="142" y="372"/>
                  <a:pt x="142" y="373"/>
                  <a:pt x="142" y="373"/>
                </a:cubicBezTo>
                <a:cubicBezTo>
                  <a:pt x="142" y="373"/>
                  <a:pt x="141" y="373"/>
                  <a:pt x="141" y="373"/>
                </a:cubicBezTo>
                <a:cubicBezTo>
                  <a:pt x="141" y="374"/>
                  <a:pt x="141" y="376"/>
                  <a:pt x="140" y="375"/>
                </a:cubicBezTo>
                <a:cubicBezTo>
                  <a:pt x="140" y="375"/>
                  <a:pt x="139" y="374"/>
                  <a:pt x="140" y="374"/>
                </a:cubicBezTo>
                <a:close/>
                <a:moveTo>
                  <a:pt x="139" y="376"/>
                </a:moveTo>
                <a:cubicBezTo>
                  <a:pt x="139" y="376"/>
                  <a:pt x="139" y="376"/>
                  <a:pt x="140" y="376"/>
                </a:cubicBezTo>
                <a:cubicBezTo>
                  <a:pt x="139" y="377"/>
                  <a:pt x="139" y="378"/>
                  <a:pt x="138" y="378"/>
                </a:cubicBezTo>
                <a:cubicBezTo>
                  <a:pt x="138" y="380"/>
                  <a:pt x="137" y="381"/>
                  <a:pt x="136" y="382"/>
                </a:cubicBezTo>
                <a:cubicBezTo>
                  <a:pt x="135" y="380"/>
                  <a:pt x="137" y="377"/>
                  <a:pt x="139" y="376"/>
                </a:cubicBezTo>
                <a:close/>
                <a:moveTo>
                  <a:pt x="135" y="381"/>
                </a:moveTo>
                <a:cubicBezTo>
                  <a:pt x="135" y="381"/>
                  <a:pt x="135" y="382"/>
                  <a:pt x="135" y="382"/>
                </a:cubicBezTo>
                <a:cubicBezTo>
                  <a:pt x="135" y="383"/>
                  <a:pt x="134" y="383"/>
                  <a:pt x="134" y="384"/>
                </a:cubicBezTo>
                <a:cubicBezTo>
                  <a:pt x="133" y="385"/>
                  <a:pt x="133" y="387"/>
                  <a:pt x="132" y="386"/>
                </a:cubicBezTo>
                <a:cubicBezTo>
                  <a:pt x="133" y="385"/>
                  <a:pt x="133" y="382"/>
                  <a:pt x="135" y="381"/>
                </a:cubicBezTo>
                <a:close/>
                <a:moveTo>
                  <a:pt x="113" y="421"/>
                </a:moveTo>
                <a:cubicBezTo>
                  <a:pt x="112" y="421"/>
                  <a:pt x="114" y="416"/>
                  <a:pt x="114" y="415"/>
                </a:cubicBezTo>
                <a:cubicBezTo>
                  <a:pt x="115" y="415"/>
                  <a:pt x="115" y="415"/>
                  <a:pt x="115" y="415"/>
                </a:cubicBezTo>
                <a:cubicBezTo>
                  <a:pt x="116" y="411"/>
                  <a:pt x="126" y="410"/>
                  <a:pt x="113" y="421"/>
                </a:cubicBezTo>
                <a:close/>
                <a:moveTo>
                  <a:pt x="120" y="436"/>
                </a:moveTo>
                <a:cubicBezTo>
                  <a:pt x="119" y="436"/>
                  <a:pt x="119" y="437"/>
                  <a:pt x="119" y="438"/>
                </a:cubicBezTo>
                <a:cubicBezTo>
                  <a:pt x="118" y="437"/>
                  <a:pt x="118" y="436"/>
                  <a:pt x="119" y="435"/>
                </a:cubicBezTo>
                <a:cubicBezTo>
                  <a:pt x="119" y="435"/>
                  <a:pt x="120" y="436"/>
                  <a:pt x="120" y="436"/>
                </a:cubicBezTo>
                <a:close/>
                <a:moveTo>
                  <a:pt x="121" y="432"/>
                </a:moveTo>
                <a:cubicBezTo>
                  <a:pt x="122" y="433"/>
                  <a:pt x="120" y="434"/>
                  <a:pt x="119" y="435"/>
                </a:cubicBezTo>
                <a:cubicBezTo>
                  <a:pt x="118" y="433"/>
                  <a:pt x="121" y="433"/>
                  <a:pt x="121" y="432"/>
                </a:cubicBezTo>
                <a:close/>
                <a:moveTo>
                  <a:pt x="117" y="442"/>
                </a:moveTo>
                <a:cubicBezTo>
                  <a:pt x="116" y="443"/>
                  <a:pt x="116" y="444"/>
                  <a:pt x="116" y="445"/>
                </a:cubicBezTo>
                <a:cubicBezTo>
                  <a:pt x="114" y="443"/>
                  <a:pt x="117" y="440"/>
                  <a:pt x="118" y="439"/>
                </a:cubicBezTo>
                <a:cubicBezTo>
                  <a:pt x="120" y="439"/>
                  <a:pt x="117" y="441"/>
                  <a:pt x="117" y="442"/>
                </a:cubicBezTo>
                <a:close/>
                <a:moveTo>
                  <a:pt x="114" y="467"/>
                </a:moveTo>
                <a:cubicBezTo>
                  <a:pt x="113" y="467"/>
                  <a:pt x="113" y="468"/>
                  <a:pt x="112" y="468"/>
                </a:cubicBezTo>
                <a:cubicBezTo>
                  <a:pt x="112" y="466"/>
                  <a:pt x="114" y="467"/>
                  <a:pt x="114" y="466"/>
                </a:cubicBezTo>
                <a:cubicBezTo>
                  <a:pt x="114" y="465"/>
                  <a:pt x="113" y="466"/>
                  <a:pt x="113" y="466"/>
                </a:cubicBezTo>
                <a:cubicBezTo>
                  <a:pt x="112" y="465"/>
                  <a:pt x="113" y="462"/>
                  <a:pt x="113" y="461"/>
                </a:cubicBezTo>
                <a:cubicBezTo>
                  <a:pt x="115" y="463"/>
                  <a:pt x="114" y="465"/>
                  <a:pt x="114" y="467"/>
                </a:cubicBezTo>
                <a:close/>
                <a:moveTo>
                  <a:pt x="114" y="458"/>
                </a:moveTo>
                <a:cubicBezTo>
                  <a:pt x="114" y="459"/>
                  <a:pt x="113" y="455"/>
                  <a:pt x="114" y="455"/>
                </a:cubicBezTo>
                <a:cubicBezTo>
                  <a:pt x="115" y="456"/>
                  <a:pt x="114" y="458"/>
                  <a:pt x="114" y="458"/>
                </a:cubicBezTo>
                <a:close/>
                <a:moveTo>
                  <a:pt x="115" y="455"/>
                </a:moveTo>
                <a:cubicBezTo>
                  <a:pt x="113" y="455"/>
                  <a:pt x="116" y="450"/>
                  <a:pt x="116" y="450"/>
                </a:cubicBezTo>
                <a:cubicBezTo>
                  <a:pt x="117" y="450"/>
                  <a:pt x="118" y="456"/>
                  <a:pt x="115" y="455"/>
                </a:cubicBezTo>
                <a:close/>
                <a:moveTo>
                  <a:pt x="117" y="449"/>
                </a:moveTo>
                <a:cubicBezTo>
                  <a:pt x="116" y="448"/>
                  <a:pt x="116" y="447"/>
                  <a:pt x="117" y="446"/>
                </a:cubicBezTo>
                <a:cubicBezTo>
                  <a:pt x="118" y="446"/>
                  <a:pt x="118" y="446"/>
                  <a:pt x="118" y="445"/>
                </a:cubicBezTo>
                <a:cubicBezTo>
                  <a:pt x="117" y="444"/>
                  <a:pt x="117" y="445"/>
                  <a:pt x="118" y="443"/>
                </a:cubicBezTo>
                <a:cubicBezTo>
                  <a:pt x="119" y="443"/>
                  <a:pt x="118" y="442"/>
                  <a:pt x="119" y="442"/>
                </a:cubicBezTo>
                <a:cubicBezTo>
                  <a:pt x="119" y="441"/>
                  <a:pt x="119" y="441"/>
                  <a:pt x="120" y="440"/>
                </a:cubicBezTo>
                <a:cubicBezTo>
                  <a:pt x="120" y="439"/>
                  <a:pt x="121" y="438"/>
                  <a:pt x="121" y="436"/>
                </a:cubicBezTo>
                <a:cubicBezTo>
                  <a:pt x="122" y="436"/>
                  <a:pt x="122" y="435"/>
                  <a:pt x="123" y="435"/>
                </a:cubicBezTo>
                <a:cubicBezTo>
                  <a:pt x="124" y="433"/>
                  <a:pt x="124" y="432"/>
                  <a:pt x="124" y="431"/>
                </a:cubicBezTo>
                <a:cubicBezTo>
                  <a:pt x="124" y="432"/>
                  <a:pt x="123" y="431"/>
                  <a:pt x="123" y="431"/>
                </a:cubicBezTo>
                <a:cubicBezTo>
                  <a:pt x="122" y="431"/>
                  <a:pt x="121" y="432"/>
                  <a:pt x="121" y="431"/>
                </a:cubicBezTo>
                <a:cubicBezTo>
                  <a:pt x="121" y="431"/>
                  <a:pt x="121" y="431"/>
                  <a:pt x="121" y="430"/>
                </a:cubicBezTo>
                <a:cubicBezTo>
                  <a:pt x="121" y="430"/>
                  <a:pt x="118" y="428"/>
                  <a:pt x="118" y="428"/>
                </a:cubicBezTo>
                <a:cubicBezTo>
                  <a:pt x="118" y="428"/>
                  <a:pt x="121" y="428"/>
                  <a:pt x="121" y="427"/>
                </a:cubicBezTo>
                <a:cubicBezTo>
                  <a:pt x="121" y="427"/>
                  <a:pt x="121" y="427"/>
                  <a:pt x="122" y="426"/>
                </a:cubicBezTo>
                <a:cubicBezTo>
                  <a:pt x="122" y="426"/>
                  <a:pt x="122" y="426"/>
                  <a:pt x="122" y="426"/>
                </a:cubicBezTo>
                <a:cubicBezTo>
                  <a:pt x="122" y="425"/>
                  <a:pt x="122" y="425"/>
                  <a:pt x="122" y="424"/>
                </a:cubicBezTo>
                <a:cubicBezTo>
                  <a:pt x="123" y="423"/>
                  <a:pt x="123" y="422"/>
                  <a:pt x="124" y="420"/>
                </a:cubicBezTo>
                <a:cubicBezTo>
                  <a:pt x="124" y="420"/>
                  <a:pt x="125" y="419"/>
                  <a:pt x="125" y="419"/>
                </a:cubicBezTo>
                <a:cubicBezTo>
                  <a:pt x="125" y="418"/>
                  <a:pt x="126" y="418"/>
                  <a:pt x="126" y="417"/>
                </a:cubicBezTo>
                <a:cubicBezTo>
                  <a:pt x="126" y="416"/>
                  <a:pt x="126" y="415"/>
                  <a:pt x="127" y="414"/>
                </a:cubicBezTo>
                <a:cubicBezTo>
                  <a:pt x="127" y="414"/>
                  <a:pt x="128" y="414"/>
                  <a:pt x="128" y="413"/>
                </a:cubicBezTo>
                <a:cubicBezTo>
                  <a:pt x="128" y="413"/>
                  <a:pt x="129" y="413"/>
                  <a:pt x="129" y="413"/>
                </a:cubicBezTo>
                <a:cubicBezTo>
                  <a:pt x="129" y="412"/>
                  <a:pt x="129" y="411"/>
                  <a:pt x="130" y="411"/>
                </a:cubicBezTo>
                <a:cubicBezTo>
                  <a:pt x="130" y="410"/>
                  <a:pt x="130" y="410"/>
                  <a:pt x="130" y="410"/>
                </a:cubicBezTo>
                <a:cubicBezTo>
                  <a:pt x="130" y="410"/>
                  <a:pt x="130" y="409"/>
                  <a:pt x="130" y="409"/>
                </a:cubicBezTo>
                <a:cubicBezTo>
                  <a:pt x="130" y="409"/>
                  <a:pt x="131" y="409"/>
                  <a:pt x="131" y="409"/>
                </a:cubicBezTo>
                <a:cubicBezTo>
                  <a:pt x="131" y="408"/>
                  <a:pt x="131" y="408"/>
                  <a:pt x="131" y="407"/>
                </a:cubicBezTo>
                <a:cubicBezTo>
                  <a:pt x="131" y="407"/>
                  <a:pt x="131" y="407"/>
                  <a:pt x="132" y="407"/>
                </a:cubicBezTo>
                <a:cubicBezTo>
                  <a:pt x="132" y="406"/>
                  <a:pt x="133" y="405"/>
                  <a:pt x="133" y="403"/>
                </a:cubicBezTo>
                <a:cubicBezTo>
                  <a:pt x="133" y="403"/>
                  <a:pt x="133" y="403"/>
                  <a:pt x="133" y="403"/>
                </a:cubicBezTo>
                <a:cubicBezTo>
                  <a:pt x="134" y="402"/>
                  <a:pt x="135" y="402"/>
                  <a:pt x="135" y="402"/>
                </a:cubicBezTo>
                <a:cubicBezTo>
                  <a:pt x="136" y="402"/>
                  <a:pt x="136" y="402"/>
                  <a:pt x="136" y="402"/>
                </a:cubicBezTo>
                <a:cubicBezTo>
                  <a:pt x="136" y="404"/>
                  <a:pt x="135" y="404"/>
                  <a:pt x="134" y="406"/>
                </a:cubicBezTo>
                <a:cubicBezTo>
                  <a:pt x="134" y="406"/>
                  <a:pt x="134" y="407"/>
                  <a:pt x="134" y="408"/>
                </a:cubicBezTo>
                <a:cubicBezTo>
                  <a:pt x="134" y="408"/>
                  <a:pt x="133" y="408"/>
                  <a:pt x="133" y="408"/>
                </a:cubicBezTo>
                <a:cubicBezTo>
                  <a:pt x="133" y="409"/>
                  <a:pt x="133" y="409"/>
                  <a:pt x="132" y="410"/>
                </a:cubicBezTo>
                <a:cubicBezTo>
                  <a:pt x="132" y="410"/>
                  <a:pt x="132" y="412"/>
                  <a:pt x="131" y="413"/>
                </a:cubicBezTo>
                <a:cubicBezTo>
                  <a:pt x="131" y="414"/>
                  <a:pt x="130" y="415"/>
                  <a:pt x="130" y="416"/>
                </a:cubicBezTo>
                <a:cubicBezTo>
                  <a:pt x="129" y="416"/>
                  <a:pt x="129" y="419"/>
                  <a:pt x="127" y="418"/>
                </a:cubicBezTo>
                <a:cubicBezTo>
                  <a:pt x="126" y="420"/>
                  <a:pt x="126" y="422"/>
                  <a:pt x="126" y="423"/>
                </a:cubicBezTo>
                <a:cubicBezTo>
                  <a:pt x="126" y="424"/>
                  <a:pt x="125" y="424"/>
                  <a:pt x="125" y="425"/>
                </a:cubicBezTo>
                <a:cubicBezTo>
                  <a:pt x="125" y="425"/>
                  <a:pt x="125" y="425"/>
                  <a:pt x="125" y="425"/>
                </a:cubicBezTo>
                <a:cubicBezTo>
                  <a:pt x="125" y="425"/>
                  <a:pt x="124" y="426"/>
                  <a:pt x="124" y="426"/>
                </a:cubicBezTo>
                <a:cubicBezTo>
                  <a:pt x="123" y="426"/>
                  <a:pt x="123" y="427"/>
                  <a:pt x="122" y="428"/>
                </a:cubicBezTo>
                <a:cubicBezTo>
                  <a:pt x="122" y="429"/>
                  <a:pt x="123" y="428"/>
                  <a:pt x="123" y="429"/>
                </a:cubicBezTo>
                <a:cubicBezTo>
                  <a:pt x="123" y="429"/>
                  <a:pt x="124" y="430"/>
                  <a:pt x="125" y="431"/>
                </a:cubicBezTo>
                <a:cubicBezTo>
                  <a:pt x="125" y="430"/>
                  <a:pt x="125" y="430"/>
                  <a:pt x="125" y="429"/>
                </a:cubicBezTo>
                <a:cubicBezTo>
                  <a:pt x="126" y="430"/>
                  <a:pt x="126" y="432"/>
                  <a:pt x="125" y="433"/>
                </a:cubicBezTo>
                <a:cubicBezTo>
                  <a:pt x="125" y="433"/>
                  <a:pt x="124" y="433"/>
                  <a:pt x="124" y="434"/>
                </a:cubicBezTo>
                <a:cubicBezTo>
                  <a:pt x="123" y="436"/>
                  <a:pt x="123" y="439"/>
                  <a:pt x="122" y="441"/>
                </a:cubicBezTo>
                <a:cubicBezTo>
                  <a:pt x="122" y="442"/>
                  <a:pt x="122" y="442"/>
                  <a:pt x="122" y="442"/>
                </a:cubicBezTo>
                <a:cubicBezTo>
                  <a:pt x="121" y="442"/>
                  <a:pt x="121" y="442"/>
                  <a:pt x="121" y="443"/>
                </a:cubicBezTo>
                <a:cubicBezTo>
                  <a:pt x="120" y="444"/>
                  <a:pt x="120" y="445"/>
                  <a:pt x="119" y="447"/>
                </a:cubicBezTo>
                <a:cubicBezTo>
                  <a:pt x="118" y="448"/>
                  <a:pt x="118" y="449"/>
                  <a:pt x="117" y="449"/>
                </a:cubicBezTo>
                <a:close/>
                <a:moveTo>
                  <a:pt x="125" y="427"/>
                </a:moveTo>
                <a:cubicBezTo>
                  <a:pt x="124" y="427"/>
                  <a:pt x="125" y="426"/>
                  <a:pt x="125" y="426"/>
                </a:cubicBezTo>
                <a:cubicBezTo>
                  <a:pt x="126" y="426"/>
                  <a:pt x="125" y="427"/>
                  <a:pt x="125" y="427"/>
                </a:cubicBezTo>
                <a:close/>
                <a:moveTo>
                  <a:pt x="142" y="487"/>
                </a:moveTo>
                <a:cubicBezTo>
                  <a:pt x="142" y="486"/>
                  <a:pt x="143" y="486"/>
                  <a:pt x="143" y="485"/>
                </a:cubicBezTo>
                <a:cubicBezTo>
                  <a:pt x="143" y="484"/>
                  <a:pt x="142" y="485"/>
                  <a:pt x="143" y="483"/>
                </a:cubicBezTo>
                <a:cubicBezTo>
                  <a:pt x="142" y="483"/>
                  <a:pt x="143" y="483"/>
                  <a:pt x="143" y="482"/>
                </a:cubicBezTo>
                <a:cubicBezTo>
                  <a:pt x="143" y="482"/>
                  <a:pt x="143" y="481"/>
                  <a:pt x="144" y="481"/>
                </a:cubicBezTo>
                <a:cubicBezTo>
                  <a:pt x="144" y="479"/>
                  <a:pt x="144" y="477"/>
                  <a:pt x="145" y="476"/>
                </a:cubicBezTo>
                <a:cubicBezTo>
                  <a:pt x="145" y="474"/>
                  <a:pt x="145" y="474"/>
                  <a:pt x="145" y="474"/>
                </a:cubicBezTo>
                <a:cubicBezTo>
                  <a:pt x="146" y="473"/>
                  <a:pt x="146" y="473"/>
                  <a:pt x="147" y="473"/>
                </a:cubicBezTo>
                <a:cubicBezTo>
                  <a:pt x="147" y="473"/>
                  <a:pt x="148" y="473"/>
                  <a:pt x="148" y="472"/>
                </a:cubicBezTo>
                <a:cubicBezTo>
                  <a:pt x="148" y="472"/>
                  <a:pt x="149" y="471"/>
                  <a:pt x="149" y="469"/>
                </a:cubicBezTo>
                <a:cubicBezTo>
                  <a:pt x="150" y="468"/>
                  <a:pt x="150" y="466"/>
                  <a:pt x="151" y="467"/>
                </a:cubicBezTo>
                <a:cubicBezTo>
                  <a:pt x="152" y="467"/>
                  <a:pt x="153" y="468"/>
                  <a:pt x="154" y="468"/>
                </a:cubicBezTo>
                <a:cubicBezTo>
                  <a:pt x="154" y="470"/>
                  <a:pt x="152" y="468"/>
                  <a:pt x="152" y="469"/>
                </a:cubicBezTo>
                <a:cubicBezTo>
                  <a:pt x="151" y="469"/>
                  <a:pt x="151" y="470"/>
                  <a:pt x="151" y="470"/>
                </a:cubicBezTo>
                <a:cubicBezTo>
                  <a:pt x="150" y="470"/>
                  <a:pt x="150" y="471"/>
                  <a:pt x="150" y="471"/>
                </a:cubicBezTo>
                <a:cubicBezTo>
                  <a:pt x="149" y="471"/>
                  <a:pt x="150" y="472"/>
                  <a:pt x="149" y="472"/>
                </a:cubicBezTo>
                <a:cubicBezTo>
                  <a:pt x="149" y="472"/>
                  <a:pt x="149" y="472"/>
                  <a:pt x="149" y="472"/>
                </a:cubicBezTo>
                <a:cubicBezTo>
                  <a:pt x="149" y="472"/>
                  <a:pt x="149" y="473"/>
                  <a:pt x="149" y="473"/>
                </a:cubicBezTo>
                <a:cubicBezTo>
                  <a:pt x="149" y="473"/>
                  <a:pt x="149" y="473"/>
                  <a:pt x="149" y="475"/>
                </a:cubicBezTo>
                <a:cubicBezTo>
                  <a:pt x="149" y="475"/>
                  <a:pt x="149" y="476"/>
                  <a:pt x="149" y="476"/>
                </a:cubicBezTo>
                <a:cubicBezTo>
                  <a:pt x="149" y="476"/>
                  <a:pt x="148" y="476"/>
                  <a:pt x="148" y="476"/>
                </a:cubicBezTo>
                <a:cubicBezTo>
                  <a:pt x="148" y="476"/>
                  <a:pt x="148" y="476"/>
                  <a:pt x="148" y="476"/>
                </a:cubicBezTo>
                <a:cubicBezTo>
                  <a:pt x="148" y="477"/>
                  <a:pt x="148" y="477"/>
                  <a:pt x="148" y="478"/>
                </a:cubicBezTo>
                <a:cubicBezTo>
                  <a:pt x="148" y="478"/>
                  <a:pt x="147" y="479"/>
                  <a:pt x="148" y="480"/>
                </a:cubicBezTo>
                <a:cubicBezTo>
                  <a:pt x="147" y="481"/>
                  <a:pt x="147" y="481"/>
                  <a:pt x="146" y="481"/>
                </a:cubicBezTo>
                <a:cubicBezTo>
                  <a:pt x="145" y="484"/>
                  <a:pt x="145" y="487"/>
                  <a:pt x="143" y="489"/>
                </a:cubicBezTo>
                <a:cubicBezTo>
                  <a:pt x="142" y="489"/>
                  <a:pt x="142" y="488"/>
                  <a:pt x="142" y="487"/>
                </a:cubicBezTo>
                <a:close/>
                <a:moveTo>
                  <a:pt x="151" y="477"/>
                </a:moveTo>
                <a:cubicBezTo>
                  <a:pt x="150" y="477"/>
                  <a:pt x="150" y="476"/>
                  <a:pt x="150" y="474"/>
                </a:cubicBezTo>
                <a:cubicBezTo>
                  <a:pt x="152" y="474"/>
                  <a:pt x="151" y="476"/>
                  <a:pt x="151" y="477"/>
                </a:cubicBezTo>
                <a:close/>
                <a:moveTo>
                  <a:pt x="148" y="594"/>
                </a:moveTo>
                <a:cubicBezTo>
                  <a:pt x="148" y="594"/>
                  <a:pt x="148" y="594"/>
                  <a:pt x="148" y="595"/>
                </a:cubicBezTo>
                <a:cubicBezTo>
                  <a:pt x="148" y="595"/>
                  <a:pt x="148" y="595"/>
                  <a:pt x="148" y="596"/>
                </a:cubicBezTo>
                <a:cubicBezTo>
                  <a:pt x="148" y="596"/>
                  <a:pt x="148" y="597"/>
                  <a:pt x="148" y="598"/>
                </a:cubicBezTo>
                <a:cubicBezTo>
                  <a:pt x="148" y="598"/>
                  <a:pt x="148" y="599"/>
                  <a:pt x="148" y="599"/>
                </a:cubicBezTo>
                <a:cubicBezTo>
                  <a:pt x="147" y="600"/>
                  <a:pt x="147" y="600"/>
                  <a:pt x="147" y="600"/>
                </a:cubicBezTo>
                <a:cubicBezTo>
                  <a:pt x="147" y="600"/>
                  <a:pt x="147" y="599"/>
                  <a:pt x="147" y="599"/>
                </a:cubicBezTo>
                <a:cubicBezTo>
                  <a:pt x="146" y="599"/>
                  <a:pt x="147" y="598"/>
                  <a:pt x="147" y="598"/>
                </a:cubicBezTo>
                <a:cubicBezTo>
                  <a:pt x="147" y="597"/>
                  <a:pt x="147" y="597"/>
                  <a:pt x="147" y="597"/>
                </a:cubicBezTo>
                <a:cubicBezTo>
                  <a:pt x="146" y="597"/>
                  <a:pt x="146" y="597"/>
                  <a:pt x="146" y="596"/>
                </a:cubicBezTo>
                <a:cubicBezTo>
                  <a:pt x="146" y="596"/>
                  <a:pt x="146" y="595"/>
                  <a:pt x="146" y="595"/>
                </a:cubicBezTo>
                <a:cubicBezTo>
                  <a:pt x="146" y="593"/>
                  <a:pt x="146" y="592"/>
                  <a:pt x="146" y="591"/>
                </a:cubicBezTo>
                <a:cubicBezTo>
                  <a:pt x="146" y="590"/>
                  <a:pt x="145" y="590"/>
                  <a:pt x="146" y="590"/>
                </a:cubicBezTo>
                <a:cubicBezTo>
                  <a:pt x="146" y="590"/>
                  <a:pt x="147" y="589"/>
                  <a:pt x="147" y="589"/>
                </a:cubicBezTo>
                <a:cubicBezTo>
                  <a:pt x="147" y="589"/>
                  <a:pt x="147" y="588"/>
                  <a:pt x="147" y="588"/>
                </a:cubicBezTo>
                <a:cubicBezTo>
                  <a:pt x="147" y="587"/>
                  <a:pt x="146" y="586"/>
                  <a:pt x="146" y="585"/>
                </a:cubicBezTo>
                <a:cubicBezTo>
                  <a:pt x="146" y="586"/>
                  <a:pt x="146" y="586"/>
                  <a:pt x="146" y="586"/>
                </a:cubicBezTo>
                <a:cubicBezTo>
                  <a:pt x="145" y="586"/>
                  <a:pt x="145" y="587"/>
                  <a:pt x="145" y="587"/>
                </a:cubicBezTo>
                <a:cubicBezTo>
                  <a:pt x="144" y="587"/>
                  <a:pt x="144" y="586"/>
                  <a:pt x="144" y="586"/>
                </a:cubicBezTo>
                <a:cubicBezTo>
                  <a:pt x="144" y="586"/>
                  <a:pt x="142" y="586"/>
                  <a:pt x="142" y="585"/>
                </a:cubicBezTo>
                <a:cubicBezTo>
                  <a:pt x="142" y="585"/>
                  <a:pt x="143" y="584"/>
                  <a:pt x="143" y="584"/>
                </a:cubicBezTo>
                <a:cubicBezTo>
                  <a:pt x="143" y="584"/>
                  <a:pt x="143" y="583"/>
                  <a:pt x="143" y="583"/>
                </a:cubicBezTo>
                <a:cubicBezTo>
                  <a:pt x="143" y="583"/>
                  <a:pt x="143" y="583"/>
                  <a:pt x="143" y="583"/>
                </a:cubicBezTo>
                <a:cubicBezTo>
                  <a:pt x="143" y="582"/>
                  <a:pt x="143" y="582"/>
                  <a:pt x="143" y="581"/>
                </a:cubicBezTo>
                <a:cubicBezTo>
                  <a:pt x="143" y="580"/>
                  <a:pt x="143" y="579"/>
                  <a:pt x="143" y="578"/>
                </a:cubicBezTo>
                <a:cubicBezTo>
                  <a:pt x="143" y="578"/>
                  <a:pt x="143" y="577"/>
                  <a:pt x="143" y="577"/>
                </a:cubicBezTo>
                <a:cubicBezTo>
                  <a:pt x="143" y="576"/>
                  <a:pt x="143" y="576"/>
                  <a:pt x="143" y="575"/>
                </a:cubicBezTo>
                <a:cubicBezTo>
                  <a:pt x="143" y="575"/>
                  <a:pt x="143" y="574"/>
                  <a:pt x="143" y="573"/>
                </a:cubicBezTo>
                <a:cubicBezTo>
                  <a:pt x="143" y="573"/>
                  <a:pt x="143" y="573"/>
                  <a:pt x="143" y="572"/>
                </a:cubicBezTo>
                <a:cubicBezTo>
                  <a:pt x="143" y="572"/>
                  <a:pt x="144" y="572"/>
                  <a:pt x="144" y="571"/>
                </a:cubicBezTo>
                <a:cubicBezTo>
                  <a:pt x="144" y="571"/>
                  <a:pt x="143" y="570"/>
                  <a:pt x="144" y="570"/>
                </a:cubicBezTo>
                <a:cubicBezTo>
                  <a:pt x="144" y="570"/>
                  <a:pt x="144" y="569"/>
                  <a:pt x="144" y="569"/>
                </a:cubicBezTo>
                <a:cubicBezTo>
                  <a:pt x="144" y="569"/>
                  <a:pt x="143" y="569"/>
                  <a:pt x="143" y="568"/>
                </a:cubicBezTo>
                <a:cubicBezTo>
                  <a:pt x="143" y="568"/>
                  <a:pt x="144" y="568"/>
                  <a:pt x="144" y="568"/>
                </a:cubicBezTo>
                <a:cubicBezTo>
                  <a:pt x="144" y="568"/>
                  <a:pt x="143" y="567"/>
                  <a:pt x="143" y="567"/>
                </a:cubicBezTo>
                <a:cubicBezTo>
                  <a:pt x="143" y="567"/>
                  <a:pt x="144" y="567"/>
                  <a:pt x="144" y="567"/>
                </a:cubicBezTo>
                <a:cubicBezTo>
                  <a:pt x="143" y="566"/>
                  <a:pt x="144" y="565"/>
                  <a:pt x="143" y="564"/>
                </a:cubicBezTo>
                <a:cubicBezTo>
                  <a:pt x="143" y="564"/>
                  <a:pt x="143" y="563"/>
                  <a:pt x="143" y="563"/>
                </a:cubicBezTo>
                <a:cubicBezTo>
                  <a:pt x="144" y="563"/>
                  <a:pt x="144" y="562"/>
                  <a:pt x="144" y="562"/>
                </a:cubicBezTo>
                <a:cubicBezTo>
                  <a:pt x="145" y="562"/>
                  <a:pt x="145" y="562"/>
                  <a:pt x="145" y="562"/>
                </a:cubicBezTo>
                <a:cubicBezTo>
                  <a:pt x="146" y="563"/>
                  <a:pt x="145" y="564"/>
                  <a:pt x="145" y="565"/>
                </a:cubicBezTo>
                <a:cubicBezTo>
                  <a:pt x="145" y="565"/>
                  <a:pt x="145" y="566"/>
                  <a:pt x="145" y="567"/>
                </a:cubicBezTo>
                <a:cubicBezTo>
                  <a:pt x="145" y="567"/>
                  <a:pt x="145" y="567"/>
                  <a:pt x="145" y="567"/>
                </a:cubicBezTo>
                <a:cubicBezTo>
                  <a:pt x="145" y="567"/>
                  <a:pt x="145" y="568"/>
                  <a:pt x="145" y="568"/>
                </a:cubicBezTo>
                <a:cubicBezTo>
                  <a:pt x="145" y="569"/>
                  <a:pt x="145" y="570"/>
                  <a:pt x="145" y="571"/>
                </a:cubicBezTo>
                <a:cubicBezTo>
                  <a:pt x="145" y="572"/>
                  <a:pt x="145" y="573"/>
                  <a:pt x="146" y="573"/>
                </a:cubicBezTo>
                <a:cubicBezTo>
                  <a:pt x="145" y="574"/>
                  <a:pt x="145" y="575"/>
                  <a:pt x="144" y="576"/>
                </a:cubicBezTo>
                <a:cubicBezTo>
                  <a:pt x="144" y="577"/>
                  <a:pt x="145" y="578"/>
                  <a:pt x="145" y="579"/>
                </a:cubicBezTo>
                <a:cubicBezTo>
                  <a:pt x="145" y="580"/>
                  <a:pt x="145" y="580"/>
                  <a:pt x="145" y="581"/>
                </a:cubicBezTo>
                <a:cubicBezTo>
                  <a:pt x="145" y="581"/>
                  <a:pt x="145" y="581"/>
                  <a:pt x="145" y="581"/>
                </a:cubicBezTo>
                <a:cubicBezTo>
                  <a:pt x="145" y="581"/>
                  <a:pt x="145" y="582"/>
                  <a:pt x="145" y="582"/>
                </a:cubicBezTo>
                <a:cubicBezTo>
                  <a:pt x="144" y="582"/>
                  <a:pt x="144" y="583"/>
                  <a:pt x="144" y="584"/>
                </a:cubicBezTo>
                <a:cubicBezTo>
                  <a:pt x="144" y="585"/>
                  <a:pt x="145" y="584"/>
                  <a:pt x="145" y="584"/>
                </a:cubicBezTo>
                <a:cubicBezTo>
                  <a:pt x="145" y="585"/>
                  <a:pt x="146" y="585"/>
                  <a:pt x="146" y="585"/>
                </a:cubicBezTo>
                <a:cubicBezTo>
                  <a:pt x="146" y="585"/>
                  <a:pt x="146" y="584"/>
                  <a:pt x="146" y="584"/>
                </a:cubicBezTo>
                <a:cubicBezTo>
                  <a:pt x="147" y="584"/>
                  <a:pt x="148" y="585"/>
                  <a:pt x="148" y="586"/>
                </a:cubicBezTo>
                <a:cubicBezTo>
                  <a:pt x="148" y="586"/>
                  <a:pt x="147" y="587"/>
                  <a:pt x="147" y="587"/>
                </a:cubicBezTo>
                <a:cubicBezTo>
                  <a:pt x="147" y="589"/>
                  <a:pt x="149" y="591"/>
                  <a:pt x="148" y="593"/>
                </a:cubicBezTo>
                <a:cubicBezTo>
                  <a:pt x="148" y="593"/>
                  <a:pt x="149" y="593"/>
                  <a:pt x="148" y="594"/>
                </a:cubicBezTo>
                <a:close/>
                <a:moveTo>
                  <a:pt x="149" y="557"/>
                </a:moveTo>
                <a:cubicBezTo>
                  <a:pt x="148" y="558"/>
                  <a:pt x="149" y="560"/>
                  <a:pt x="148" y="561"/>
                </a:cubicBezTo>
                <a:cubicBezTo>
                  <a:pt x="148" y="562"/>
                  <a:pt x="148" y="563"/>
                  <a:pt x="147" y="563"/>
                </a:cubicBezTo>
                <a:cubicBezTo>
                  <a:pt x="146" y="562"/>
                  <a:pt x="146" y="562"/>
                  <a:pt x="147" y="561"/>
                </a:cubicBezTo>
                <a:cubicBezTo>
                  <a:pt x="147" y="561"/>
                  <a:pt x="148" y="560"/>
                  <a:pt x="147" y="560"/>
                </a:cubicBezTo>
                <a:cubicBezTo>
                  <a:pt x="146" y="559"/>
                  <a:pt x="147" y="560"/>
                  <a:pt x="147" y="558"/>
                </a:cubicBezTo>
                <a:cubicBezTo>
                  <a:pt x="147" y="558"/>
                  <a:pt x="147" y="558"/>
                  <a:pt x="147" y="557"/>
                </a:cubicBezTo>
                <a:cubicBezTo>
                  <a:pt x="147" y="557"/>
                  <a:pt x="147" y="556"/>
                  <a:pt x="147" y="556"/>
                </a:cubicBezTo>
                <a:cubicBezTo>
                  <a:pt x="147" y="555"/>
                  <a:pt x="147" y="554"/>
                  <a:pt x="147" y="553"/>
                </a:cubicBezTo>
                <a:cubicBezTo>
                  <a:pt x="148" y="552"/>
                  <a:pt x="148" y="552"/>
                  <a:pt x="149" y="551"/>
                </a:cubicBezTo>
                <a:cubicBezTo>
                  <a:pt x="148" y="550"/>
                  <a:pt x="148" y="549"/>
                  <a:pt x="148" y="548"/>
                </a:cubicBezTo>
                <a:cubicBezTo>
                  <a:pt x="148" y="549"/>
                  <a:pt x="148" y="549"/>
                  <a:pt x="147" y="549"/>
                </a:cubicBezTo>
                <a:cubicBezTo>
                  <a:pt x="147" y="549"/>
                  <a:pt x="146" y="550"/>
                  <a:pt x="146" y="549"/>
                </a:cubicBezTo>
                <a:cubicBezTo>
                  <a:pt x="146" y="549"/>
                  <a:pt x="146" y="549"/>
                  <a:pt x="146" y="549"/>
                </a:cubicBezTo>
                <a:cubicBezTo>
                  <a:pt x="146" y="548"/>
                  <a:pt x="144" y="548"/>
                  <a:pt x="144" y="548"/>
                </a:cubicBezTo>
                <a:cubicBezTo>
                  <a:pt x="144" y="547"/>
                  <a:pt x="145" y="547"/>
                  <a:pt x="145" y="546"/>
                </a:cubicBezTo>
                <a:cubicBezTo>
                  <a:pt x="145" y="546"/>
                  <a:pt x="145" y="546"/>
                  <a:pt x="145" y="546"/>
                </a:cubicBezTo>
                <a:cubicBezTo>
                  <a:pt x="146" y="545"/>
                  <a:pt x="146" y="545"/>
                  <a:pt x="146" y="545"/>
                </a:cubicBezTo>
                <a:cubicBezTo>
                  <a:pt x="146" y="545"/>
                  <a:pt x="145" y="544"/>
                  <a:pt x="145" y="544"/>
                </a:cubicBezTo>
                <a:cubicBezTo>
                  <a:pt x="146" y="543"/>
                  <a:pt x="146" y="542"/>
                  <a:pt x="146" y="541"/>
                </a:cubicBezTo>
                <a:cubicBezTo>
                  <a:pt x="146" y="540"/>
                  <a:pt x="146" y="540"/>
                  <a:pt x="146" y="539"/>
                </a:cubicBezTo>
                <a:cubicBezTo>
                  <a:pt x="146" y="539"/>
                  <a:pt x="147" y="539"/>
                  <a:pt x="147" y="538"/>
                </a:cubicBezTo>
                <a:cubicBezTo>
                  <a:pt x="147" y="537"/>
                  <a:pt x="147" y="537"/>
                  <a:pt x="147" y="536"/>
                </a:cubicBezTo>
                <a:cubicBezTo>
                  <a:pt x="147" y="536"/>
                  <a:pt x="147" y="535"/>
                  <a:pt x="147" y="535"/>
                </a:cubicBezTo>
                <a:cubicBezTo>
                  <a:pt x="147" y="535"/>
                  <a:pt x="148" y="534"/>
                  <a:pt x="148" y="534"/>
                </a:cubicBezTo>
                <a:cubicBezTo>
                  <a:pt x="148" y="534"/>
                  <a:pt x="148" y="533"/>
                  <a:pt x="148" y="532"/>
                </a:cubicBezTo>
                <a:cubicBezTo>
                  <a:pt x="148" y="532"/>
                  <a:pt x="148" y="532"/>
                  <a:pt x="148" y="532"/>
                </a:cubicBezTo>
                <a:cubicBezTo>
                  <a:pt x="148" y="532"/>
                  <a:pt x="148" y="532"/>
                  <a:pt x="148" y="531"/>
                </a:cubicBezTo>
                <a:cubicBezTo>
                  <a:pt x="148" y="531"/>
                  <a:pt x="148" y="531"/>
                  <a:pt x="148" y="531"/>
                </a:cubicBezTo>
                <a:cubicBezTo>
                  <a:pt x="148" y="531"/>
                  <a:pt x="148" y="530"/>
                  <a:pt x="148" y="530"/>
                </a:cubicBezTo>
                <a:cubicBezTo>
                  <a:pt x="148" y="530"/>
                  <a:pt x="149" y="530"/>
                  <a:pt x="149" y="529"/>
                </a:cubicBezTo>
                <a:cubicBezTo>
                  <a:pt x="149" y="529"/>
                  <a:pt x="149" y="528"/>
                  <a:pt x="149" y="527"/>
                </a:cubicBezTo>
                <a:cubicBezTo>
                  <a:pt x="149" y="527"/>
                  <a:pt x="149" y="526"/>
                  <a:pt x="149" y="526"/>
                </a:cubicBezTo>
                <a:cubicBezTo>
                  <a:pt x="149" y="526"/>
                  <a:pt x="150" y="525"/>
                  <a:pt x="150" y="525"/>
                </a:cubicBezTo>
                <a:cubicBezTo>
                  <a:pt x="150" y="525"/>
                  <a:pt x="151" y="525"/>
                  <a:pt x="151" y="525"/>
                </a:cubicBezTo>
                <a:cubicBezTo>
                  <a:pt x="151" y="526"/>
                  <a:pt x="150" y="527"/>
                  <a:pt x="150" y="528"/>
                </a:cubicBezTo>
                <a:cubicBezTo>
                  <a:pt x="150" y="528"/>
                  <a:pt x="150" y="529"/>
                  <a:pt x="150" y="530"/>
                </a:cubicBezTo>
                <a:cubicBezTo>
                  <a:pt x="150" y="530"/>
                  <a:pt x="150" y="530"/>
                  <a:pt x="150" y="530"/>
                </a:cubicBezTo>
                <a:cubicBezTo>
                  <a:pt x="150" y="530"/>
                  <a:pt x="150" y="531"/>
                  <a:pt x="150" y="531"/>
                </a:cubicBezTo>
                <a:cubicBezTo>
                  <a:pt x="149" y="532"/>
                  <a:pt x="150" y="533"/>
                  <a:pt x="150" y="534"/>
                </a:cubicBezTo>
                <a:cubicBezTo>
                  <a:pt x="149" y="535"/>
                  <a:pt x="149" y="536"/>
                  <a:pt x="149" y="537"/>
                </a:cubicBezTo>
                <a:cubicBezTo>
                  <a:pt x="148" y="537"/>
                  <a:pt x="149" y="538"/>
                  <a:pt x="147" y="538"/>
                </a:cubicBezTo>
                <a:cubicBezTo>
                  <a:pt x="147" y="540"/>
                  <a:pt x="148" y="541"/>
                  <a:pt x="148" y="542"/>
                </a:cubicBezTo>
                <a:cubicBezTo>
                  <a:pt x="148" y="543"/>
                  <a:pt x="148" y="543"/>
                  <a:pt x="148" y="544"/>
                </a:cubicBezTo>
                <a:cubicBezTo>
                  <a:pt x="148" y="544"/>
                  <a:pt x="147" y="544"/>
                  <a:pt x="147" y="544"/>
                </a:cubicBezTo>
                <a:cubicBezTo>
                  <a:pt x="147" y="544"/>
                  <a:pt x="148" y="545"/>
                  <a:pt x="148" y="545"/>
                </a:cubicBezTo>
                <a:cubicBezTo>
                  <a:pt x="147" y="545"/>
                  <a:pt x="146" y="546"/>
                  <a:pt x="146" y="547"/>
                </a:cubicBezTo>
                <a:cubicBezTo>
                  <a:pt x="146" y="548"/>
                  <a:pt x="147" y="546"/>
                  <a:pt x="147" y="547"/>
                </a:cubicBezTo>
                <a:cubicBezTo>
                  <a:pt x="147" y="547"/>
                  <a:pt x="148" y="548"/>
                  <a:pt x="148" y="548"/>
                </a:cubicBezTo>
                <a:cubicBezTo>
                  <a:pt x="148" y="548"/>
                  <a:pt x="148" y="547"/>
                  <a:pt x="149" y="547"/>
                </a:cubicBezTo>
                <a:cubicBezTo>
                  <a:pt x="149" y="547"/>
                  <a:pt x="150" y="549"/>
                  <a:pt x="150" y="549"/>
                </a:cubicBezTo>
                <a:cubicBezTo>
                  <a:pt x="150" y="549"/>
                  <a:pt x="149" y="550"/>
                  <a:pt x="149" y="550"/>
                </a:cubicBezTo>
                <a:cubicBezTo>
                  <a:pt x="149" y="552"/>
                  <a:pt x="150" y="555"/>
                  <a:pt x="149" y="556"/>
                </a:cubicBezTo>
                <a:cubicBezTo>
                  <a:pt x="149" y="556"/>
                  <a:pt x="149" y="557"/>
                  <a:pt x="149" y="557"/>
                </a:cubicBezTo>
                <a:cubicBezTo>
                  <a:pt x="149" y="557"/>
                  <a:pt x="149" y="557"/>
                  <a:pt x="149" y="557"/>
                </a:cubicBezTo>
                <a:close/>
                <a:moveTo>
                  <a:pt x="154" y="631"/>
                </a:moveTo>
                <a:cubicBezTo>
                  <a:pt x="154" y="630"/>
                  <a:pt x="154" y="630"/>
                  <a:pt x="154" y="629"/>
                </a:cubicBezTo>
                <a:cubicBezTo>
                  <a:pt x="154" y="629"/>
                  <a:pt x="154" y="629"/>
                  <a:pt x="154" y="629"/>
                </a:cubicBezTo>
                <a:cubicBezTo>
                  <a:pt x="153" y="628"/>
                  <a:pt x="154" y="629"/>
                  <a:pt x="154" y="628"/>
                </a:cubicBezTo>
                <a:cubicBezTo>
                  <a:pt x="154" y="627"/>
                  <a:pt x="153" y="627"/>
                  <a:pt x="153" y="627"/>
                </a:cubicBezTo>
                <a:cubicBezTo>
                  <a:pt x="153" y="627"/>
                  <a:pt x="153" y="626"/>
                  <a:pt x="153" y="626"/>
                </a:cubicBezTo>
                <a:cubicBezTo>
                  <a:pt x="153" y="625"/>
                  <a:pt x="153" y="625"/>
                  <a:pt x="153" y="624"/>
                </a:cubicBezTo>
                <a:cubicBezTo>
                  <a:pt x="153" y="624"/>
                  <a:pt x="153" y="623"/>
                  <a:pt x="153" y="623"/>
                </a:cubicBezTo>
                <a:cubicBezTo>
                  <a:pt x="153" y="622"/>
                  <a:pt x="153" y="621"/>
                  <a:pt x="153" y="621"/>
                </a:cubicBezTo>
                <a:cubicBezTo>
                  <a:pt x="153" y="621"/>
                  <a:pt x="152" y="621"/>
                  <a:pt x="152" y="621"/>
                </a:cubicBezTo>
                <a:cubicBezTo>
                  <a:pt x="152" y="622"/>
                  <a:pt x="152" y="622"/>
                  <a:pt x="151" y="622"/>
                </a:cubicBezTo>
                <a:cubicBezTo>
                  <a:pt x="151" y="622"/>
                  <a:pt x="151" y="622"/>
                  <a:pt x="151" y="621"/>
                </a:cubicBezTo>
                <a:cubicBezTo>
                  <a:pt x="151" y="621"/>
                  <a:pt x="150" y="622"/>
                  <a:pt x="150" y="621"/>
                </a:cubicBezTo>
                <a:cubicBezTo>
                  <a:pt x="150" y="621"/>
                  <a:pt x="150" y="621"/>
                  <a:pt x="150" y="620"/>
                </a:cubicBezTo>
                <a:cubicBezTo>
                  <a:pt x="150" y="620"/>
                  <a:pt x="150" y="620"/>
                  <a:pt x="150" y="620"/>
                </a:cubicBezTo>
                <a:cubicBezTo>
                  <a:pt x="150" y="619"/>
                  <a:pt x="150" y="619"/>
                  <a:pt x="150" y="619"/>
                </a:cubicBezTo>
                <a:cubicBezTo>
                  <a:pt x="150" y="619"/>
                  <a:pt x="150" y="619"/>
                  <a:pt x="150" y="618"/>
                </a:cubicBezTo>
                <a:cubicBezTo>
                  <a:pt x="150" y="618"/>
                  <a:pt x="150" y="617"/>
                  <a:pt x="150" y="616"/>
                </a:cubicBezTo>
                <a:cubicBezTo>
                  <a:pt x="150" y="616"/>
                  <a:pt x="150" y="616"/>
                  <a:pt x="150" y="615"/>
                </a:cubicBezTo>
                <a:cubicBezTo>
                  <a:pt x="150" y="615"/>
                  <a:pt x="150" y="615"/>
                  <a:pt x="150" y="614"/>
                </a:cubicBezTo>
                <a:cubicBezTo>
                  <a:pt x="150" y="614"/>
                  <a:pt x="149" y="613"/>
                  <a:pt x="149" y="613"/>
                </a:cubicBezTo>
                <a:cubicBezTo>
                  <a:pt x="149" y="613"/>
                  <a:pt x="149" y="612"/>
                  <a:pt x="150" y="612"/>
                </a:cubicBezTo>
                <a:cubicBezTo>
                  <a:pt x="150" y="612"/>
                  <a:pt x="150" y="612"/>
                  <a:pt x="150" y="612"/>
                </a:cubicBezTo>
                <a:cubicBezTo>
                  <a:pt x="150" y="611"/>
                  <a:pt x="150" y="611"/>
                  <a:pt x="150" y="611"/>
                </a:cubicBezTo>
                <a:cubicBezTo>
                  <a:pt x="150" y="610"/>
                  <a:pt x="150" y="610"/>
                  <a:pt x="150" y="610"/>
                </a:cubicBezTo>
                <a:cubicBezTo>
                  <a:pt x="150" y="610"/>
                  <a:pt x="149" y="610"/>
                  <a:pt x="149" y="610"/>
                </a:cubicBezTo>
                <a:cubicBezTo>
                  <a:pt x="149" y="610"/>
                  <a:pt x="150" y="610"/>
                  <a:pt x="149" y="609"/>
                </a:cubicBezTo>
                <a:cubicBezTo>
                  <a:pt x="149" y="609"/>
                  <a:pt x="149" y="609"/>
                  <a:pt x="149" y="609"/>
                </a:cubicBezTo>
                <a:cubicBezTo>
                  <a:pt x="149" y="609"/>
                  <a:pt x="149" y="609"/>
                  <a:pt x="149" y="608"/>
                </a:cubicBezTo>
                <a:cubicBezTo>
                  <a:pt x="149" y="608"/>
                  <a:pt x="149" y="607"/>
                  <a:pt x="149" y="606"/>
                </a:cubicBezTo>
                <a:cubicBezTo>
                  <a:pt x="149" y="606"/>
                  <a:pt x="149" y="606"/>
                  <a:pt x="149" y="606"/>
                </a:cubicBezTo>
                <a:cubicBezTo>
                  <a:pt x="149" y="606"/>
                  <a:pt x="149" y="606"/>
                  <a:pt x="150" y="605"/>
                </a:cubicBezTo>
                <a:cubicBezTo>
                  <a:pt x="150" y="605"/>
                  <a:pt x="150" y="605"/>
                  <a:pt x="150" y="605"/>
                </a:cubicBezTo>
                <a:cubicBezTo>
                  <a:pt x="150" y="606"/>
                  <a:pt x="150" y="606"/>
                  <a:pt x="150" y="607"/>
                </a:cubicBezTo>
                <a:cubicBezTo>
                  <a:pt x="150" y="607"/>
                  <a:pt x="151" y="608"/>
                  <a:pt x="151" y="608"/>
                </a:cubicBezTo>
                <a:cubicBezTo>
                  <a:pt x="151" y="608"/>
                  <a:pt x="150" y="608"/>
                  <a:pt x="150" y="608"/>
                </a:cubicBezTo>
                <a:cubicBezTo>
                  <a:pt x="150" y="609"/>
                  <a:pt x="150" y="609"/>
                  <a:pt x="150" y="610"/>
                </a:cubicBezTo>
                <a:cubicBezTo>
                  <a:pt x="150" y="610"/>
                  <a:pt x="151" y="611"/>
                  <a:pt x="151" y="611"/>
                </a:cubicBezTo>
                <a:cubicBezTo>
                  <a:pt x="151" y="612"/>
                  <a:pt x="151" y="612"/>
                  <a:pt x="151" y="613"/>
                </a:cubicBezTo>
                <a:cubicBezTo>
                  <a:pt x="151" y="613"/>
                  <a:pt x="151" y="614"/>
                  <a:pt x="150" y="614"/>
                </a:cubicBezTo>
                <a:cubicBezTo>
                  <a:pt x="151" y="616"/>
                  <a:pt x="151" y="616"/>
                  <a:pt x="152" y="617"/>
                </a:cubicBezTo>
                <a:cubicBezTo>
                  <a:pt x="151" y="617"/>
                  <a:pt x="151" y="618"/>
                  <a:pt x="151" y="618"/>
                </a:cubicBezTo>
                <a:cubicBezTo>
                  <a:pt x="151" y="618"/>
                  <a:pt x="151" y="618"/>
                  <a:pt x="151" y="618"/>
                </a:cubicBezTo>
                <a:cubicBezTo>
                  <a:pt x="151" y="618"/>
                  <a:pt x="151" y="619"/>
                  <a:pt x="152" y="619"/>
                </a:cubicBezTo>
                <a:cubicBezTo>
                  <a:pt x="151" y="619"/>
                  <a:pt x="151" y="620"/>
                  <a:pt x="151" y="620"/>
                </a:cubicBezTo>
                <a:cubicBezTo>
                  <a:pt x="151" y="621"/>
                  <a:pt x="151" y="620"/>
                  <a:pt x="152" y="620"/>
                </a:cubicBezTo>
                <a:cubicBezTo>
                  <a:pt x="152" y="620"/>
                  <a:pt x="152" y="621"/>
                  <a:pt x="153" y="621"/>
                </a:cubicBezTo>
                <a:cubicBezTo>
                  <a:pt x="153" y="621"/>
                  <a:pt x="153" y="620"/>
                  <a:pt x="153" y="620"/>
                </a:cubicBezTo>
                <a:cubicBezTo>
                  <a:pt x="153" y="620"/>
                  <a:pt x="154" y="621"/>
                  <a:pt x="154" y="621"/>
                </a:cubicBezTo>
                <a:cubicBezTo>
                  <a:pt x="154" y="621"/>
                  <a:pt x="154" y="622"/>
                  <a:pt x="154" y="622"/>
                </a:cubicBezTo>
                <a:cubicBezTo>
                  <a:pt x="154" y="623"/>
                  <a:pt x="155" y="625"/>
                  <a:pt x="155" y="626"/>
                </a:cubicBezTo>
                <a:cubicBezTo>
                  <a:pt x="155" y="626"/>
                  <a:pt x="155" y="626"/>
                  <a:pt x="155" y="626"/>
                </a:cubicBezTo>
                <a:cubicBezTo>
                  <a:pt x="155" y="626"/>
                  <a:pt x="155" y="627"/>
                  <a:pt x="155" y="627"/>
                </a:cubicBezTo>
                <a:cubicBezTo>
                  <a:pt x="155" y="627"/>
                  <a:pt x="155" y="628"/>
                  <a:pt x="155" y="629"/>
                </a:cubicBezTo>
                <a:cubicBezTo>
                  <a:pt x="155" y="630"/>
                  <a:pt x="155" y="630"/>
                  <a:pt x="154" y="631"/>
                </a:cubicBezTo>
                <a:close/>
                <a:moveTo>
                  <a:pt x="157" y="678"/>
                </a:moveTo>
                <a:cubicBezTo>
                  <a:pt x="156" y="678"/>
                  <a:pt x="156" y="677"/>
                  <a:pt x="155" y="676"/>
                </a:cubicBezTo>
                <a:cubicBezTo>
                  <a:pt x="155" y="675"/>
                  <a:pt x="155" y="675"/>
                  <a:pt x="155" y="674"/>
                </a:cubicBezTo>
                <a:cubicBezTo>
                  <a:pt x="156" y="675"/>
                  <a:pt x="156" y="675"/>
                  <a:pt x="156" y="675"/>
                </a:cubicBezTo>
                <a:cubicBezTo>
                  <a:pt x="156" y="676"/>
                  <a:pt x="156" y="677"/>
                  <a:pt x="157" y="677"/>
                </a:cubicBezTo>
                <a:cubicBezTo>
                  <a:pt x="157" y="678"/>
                  <a:pt x="157" y="678"/>
                  <a:pt x="157" y="678"/>
                </a:cubicBezTo>
                <a:close/>
                <a:moveTo>
                  <a:pt x="157" y="678"/>
                </a:moveTo>
                <a:cubicBezTo>
                  <a:pt x="157" y="678"/>
                  <a:pt x="157" y="678"/>
                  <a:pt x="157" y="678"/>
                </a:cubicBezTo>
                <a:cubicBezTo>
                  <a:pt x="157" y="678"/>
                  <a:pt x="157" y="678"/>
                  <a:pt x="157" y="678"/>
                </a:cubicBezTo>
                <a:cubicBezTo>
                  <a:pt x="157" y="678"/>
                  <a:pt x="157" y="678"/>
                  <a:pt x="157" y="678"/>
                </a:cubicBezTo>
                <a:close/>
                <a:moveTo>
                  <a:pt x="157" y="501"/>
                </a:moveTo>
                <a:cubicBezTo>
                  <a:pt x="157" y="502"/>
                  <a:pt x="157" y="502"/>
                  <a:pt x="157" y="503"/>
                </a:cubicBezTo>
                <a:cubicBezTo>
                  <a:pt x="157" y="503"/>
                  <a:pt x="156" y="503"/>
                  <a:pt x="156" y="503"/>
                </a:cubicBezTo>
                <a:cubicBezTo>
                  <a:pt x="156" y="503"/>
                  <a:pt x="156" y="504"/>
                  <a:pt x="156" y="505"/>
                </a:cubicBezTo>
                <a:cubicBezTo>
                  <a:pt x="156" y="505"/>
                  <a:pt x="156" y="506"/>
                  <a:pt x="156" y="507"/>
                </a:cubicBezTo>
                <a:cubicBezTo>
                  <a:pt x="156" y="508"/>
                  <a:pt x="155" y="509"/>
                  <a:pt x="155" y="510"/>
                </a:cubicBezTo>
                <a:cubicBezTo>
                  <a:pt x="154" y="510"/>
                  <a:pt x="155" y="511"/>
                  <a:pt x="153" y="511"/>
                </a:cubicBezTo>
                <a:cubicBezTo>
                  <a:pt x="153" y="513"/>
                  <a:pt x="154" y="514"/>
                  <a:pt x="154" y="515"/>
                </a:cubicBezTo>
                <a:cubicBezTo>
                  <a:pt x="154" y="516"/>
                  <a:pt x="153" y="516"/>
                  <a:pt x="153" y="517"/>
                </a:cubicBezTo>
                <a:cubicBezTo>
                  <a:pt x="153" y="517"/>
                  <a:pt x="153" y="517"/>
                  <a:pt x="153" y="517"/>
                </a:cubicBezTo>
                <a:cubicBezTo>
                  <a:pt x="153" y="517"/>
                  <a:pt x="153" y="517"/>
                  <a:pt x="153" y="518"/>
                </a:cubicBezTo>
                <a:cubicBezTo>
                  <a:pt x="152" y="518"/>
                  <a:pt x="152" y="519"/>
                  <a:pt x="151" y="519"/>
                </a:cubicBezTo>
                <a:cubicBezTo>
                  <a:pt x="152" y="521"/>
                  <a:pt x="152" y="519"/>
                  <a:pt x="153" y="520"/>
                </a:cubicBezTo>
                <a:cubicBezTo>
                  <a:pt x="152" y="520"/>
                  <a:pt x="153" y="521"/>
                  <a:pt x="154" y="521"/>
                </a:cubicBezTo>
                <a:cubicBezTo>
                  <a:pt x="154" y="521"/>
                  <a:pt x="154" y="520"/>
                  <a:pt x="154" y="520"/>
                </a:cubicBezTo>
                <a:cubicBezTo>
                  <a:pt x="154" y="520"/>
                  <a:pt x="155" y="522"/>
                  <a:pt x="155" y="522"/>
                </a:cubicBezTo>
                <a:cubicBezTo>
                  <a:pt x="155" y="522"/>
                  <a:pt x="154" y="523"/>
                  <a:pt x="154" y="523"/>
                </a:cubicBezTo>
                <a:cubicBezTo>
                  <a:pt x="154" y="525"/>
                  <a:pt x="154" y="528"/>
                  <a:pt x="154" y="529"/>
                </a:cubicBezTo>
                <a:cubicBezTo>
                  <a:pt x="154" y="529"/>
                  <a:pt x="154" y="530"/>
                  <a:pt x="154" y="530"/>
                </a:cubicBezTo>
                <a:cubicBezTo>
                  <a:pt x="153" y="530"/>
                  <a:pt x="153" y="530"/>
                  <a:pt x="153" y="530"/>
                </a:cubicBezTo>
                <a:cubicBezTo>
                  <a:pt x="153" y="531"/>
                  <a:pt x="153" y="533"/>
                  <a:pt x="153" y="534"/>
                </a:cubicBezTo>
                <a:cubicBezTo>
                  <a:pt x="152" y="534"/>
                  <a:pt x="152" y="536"/>
                  <a:pt x="151" y="536"/>
                </a:cubicBezTo>
                <a:cubicBezTo>
                  <a:pt x="151" y="535"/>
                  <a:pt x="150" y="534"/>
                  <a:pt x="151" y="534"/>
                </a:cubicBezTo>
                <a:cubicBezTo>
                  <a:pt x="151" y="533"/>
                  <a:pt x="152" y="533"/>
                  <a:pt x="151" y="533"/>
                </a:cubicBezTo>
                <a:cubicBezTo>
                  <a:pt x="151" y="532"/>
                  <a:pt x="151" y="533"/>
                  <a:pt x="151" y="531"/>
                </a:cubicBezTo>
                <a:cubicBezTo>
                  <a:pt x="151" y="531"/>
                  <a:pt x="151" y="530"/>
                  <a:pt x="151" y="530"/>
                </a:cubicBezTo>
                <a:cubicBezTo>
                  <a:pt x="151" y="530"/>
                  <a:pt x="152" y="529"/>
                  <a:pt x="152" y="528"/>
                </a:cubicBezTo>
                <a:cubicBezTo>
                  <a:pt x="152" y="528"/>
                  <a:pt x="152" y="527"/>
                  <a:pt x="152" y="525"/>
                </a:cubicBezTo>
                <a:cubicBezTo>
                  <a:pt x="153" y="525"/>
                  <a:pt x="153" y="525"/>
                  <a:pt x="154" y="524"/>
                </a:cubicBezTo>
                <a:cubicBezTo>
                  <a:pt x="154" y="523"/>
                  <a:pt x="153" y="522"/>
                  <a:pt x="154" y="521"/>
                </a:cubicBezTo>
                <a:cubicBezTo>
                  <a:pt x="153" y="522"/>
                  <a:pt x="153" y="521"/>
                  <a:pt x="153" y="522"/>
                </a:cubicBezTo>
                <a:cubicBezTo>
                  <a:pt x="152" y="522"/>
                  <a:pt x="152" y="523"/>
                  <a:pt x="151" y="522"/>
                </a:cubicBezTo>
                <a:cubicBezTo>
                  <a:pt x="151" y="522"/>
                  <a:pt x="151" y="522"/>
                  <a:pt x="151" y="521"/>
                </a:cubicBezTo>
                <a:cubicBezTo>
                  <a:pt x="151" y="521"/>
                  <a:pt x="148" y="521"/>
                  <a:pt x="149" y="520"/>
                </a:cubicBezTo>
                <a:cubicBezTo>
                  <a:pt x="149" y="520"/>
                  <a:pt x="150" y="520"/>
                  <a:pt x="151" y="519"/>
                </a:cubicBezTo>
                <a:cubicBezTo>
                  <a:pt x="151" y="519"/>
                  <a:pt x="151" y="519"/>
                  <a:pt x="151" y="518"/>
                </a:cubicBezTo>
                <a:cubicBezTo>
                  <a:pt x="151" y="518"/>
                  <a:pt x="151" y="518"/>
                  <a:pt x="151" y="518"/>
                </a:cubicBezTo>
                <a:cubicBezTo>
                  <a:pt x="151" y="518"/>
                  <a:pt x="151" y="517"/>
                  <a:pt x="151" y="517"/>
                </a:cubicBezTo>
                <a:cubicBezTo>
                  <a:pt x="151" y="516"/>
                  <a:pt x="151" y="515"/>
                  <a:pt x="152" y="514"/>
                </a:cubicBezTo>
                <a:cubicBezTo>
                  <a:pt x="152" y="513"/>
                  <a:pt x="152" y="513"/>
                  <a:pt x="152" y="512"/>
                </a:cubicBezTo>
                <a:cubicBezTo>
                  <a:pt x="152" y="512"/>
                  <a:pt x="153" y="511"/>
                  <a:pt x="153" y="511"/>
                </a:cubicBezTo>
                <a:cubicBezTo>
                  <a:pt x="153" y="510"/>
                  <a:pt x="153" y="509"/>
                  <a:pt x="153" y="509"/>
                </a:cubicBezTo>
                <a:cubicBezTo>
                  <a:pt x="153" y="508"/>
                  <a:pt x="153" y="508"/>
                  <a:pt x="153" y="508"/>
                </a:cubicBezTo>
                <a:cubicBezTo>
                  <a:pt x="153" y="508"/>
                  <a:pt x="154" y="507"/>
                  <a:pt x="154" y="507"/>
                </a:cubicBezTo>
                <a:cubicBezTo>
                  <a:pt x="154" y="507"/>
                  <a:pt x="154" y="506"/>
                  <a:pt x="154" y="505"/>
                </a:cubicBezTo>
                <a:cubicBezTo>
                  <a:pt x="154" y="505"/>
                  <a:pt x="154" y="505"/>
                  <a:pt x="154" y="505"/>
                </a:cubicBezTo>
                <a:cubicBezTo>
                  <a:pt x="154" y="505"/>
                  <a:pt x="154" y="504"/>
                  <a:pt x="154" y="504"/>
                </a:cubicBezTo>
                <a:cubicBezTo>
                  <a:pt x="154" y="504"/>
                  <a:pt x="155" y="504"/>
                  <a:pt x="155" y="504"/>
                </a:cubicBezTo>
                <a:cubicBezTo>
                  <a:pt x="155" y="504"/>
                  <a:pt x="155" y="503"/>
                  <a:pt x="155" y="503"/>
                </a:cubicBezTo>
                <a:cubicBezTo>
                  <a:pt x="155" y="503"/>
                  <a:pt x="155" y="503"/>
                  <a:pt x="155" y="502"/>
                </a:cubicBezTo>
                <a:cubicBezTo>
                  <a:pt x="155" y="502"/>
                  <a:pt x="156" y="501"/>
                  <a:pt x="155" y="500"/>
                </a:cubicBezTo>
                <a:cubicBezTo>
                  <a:pt x="156" y="500"/>
                  <a:pt x="156" y="499"/>
                  <a:pt x="156" y="499"/>
                </a:cubicBezTo>
                <a:cubicBezTo>
                  <a:pt x="156" y="499"/>
                  <a:pt x="157" y="499"/>
                  <a:pt x="157" y="498"/>
                </a:cubicBezTo>
                <a:cubicBezTo>
                  <a:pt x="157" y="498"/>
                  <a:pt x="157" y="498"/>
                  <a:pt x="157" y="498"/>
                </a:cubicBezTo>
                <a:cubicBezTo>
                  <a:pt x="158" y="499"/>
                  <a:pt x="157" y="500"/>
                  <a:pt x="157" y="501"/>
                </a:cubicBezTo>
                <a:close/>
                <a:moveTo>
                  <a:pt x="158" y="454"/>
                </a:moveTo>
                <a:cubicBezTo>
                  <a:pt x="157" y="455"/>
                  <a:pt x="157" y="454"/>
                  <a:pt x="157" y="454"/>
                </a:cubicBezTo>
                <a:cubicBezTo>
                  <a:pt x="157" y="454"/>
                  <a:pt x="157" y="454"/>
                  <a:pt x="157" y="455"/>
                </a:cubicBezTo>
                <a:cubicBezTo>
                  <a:pt x="157" y="455"/>
                  <a:pt x="156" y="455"/>
                  <a:pt x="156" y="455"/>
                </a:cubicBezTo>
                <a:cubicBezTo>
                  <a:pt x="156" y="455"/>
                  <a:pt x="156" y="456"/>
                  <a:pt x="156" y="456"/>
                </a:cubicBezTo>
                <a:cubicBezTo>
                  <a:pt x="156" y="457"/>
                  <a:pt x="156" y="457"/>
                  <a:pt x="156" y="458"/>
                </a:cubicBezTo>
                <a:cubicBezTo>
                  <a:pt x="156" y="458"/>
                  <a:pt x="156" y="458"/>
                  <a:pt x="156" y="458"/>
                </a:cubicBezTo>
                <a:cubicBezTo>
                  <a:pt x="156" y="459"/>
                  <a:pt x="156" y="459"/>
                  <a:pt x="156" y="459"/>
                </a:cubicBezTo>
                <a:cubicBezTo>
                  <a:pt x="156" y="459"/>
                  <a:pt x="155" y="459"/>
                  <a:pt x="155" y="459"/>
                </a:cubicBezTo>
                <a:cubicBezTo>
                  <a:pt x="155" y="459"/>
                  <a:pt x="155" y="459"/>
                  <a:pt x="155" y="459"/>
                </a:cubicBezTo>
                <a:cubicBezTo>
                  <a:pt x="155" y="460"/>
                  <a:pt x="155" y="460"/>
                  <a:pt x="155" y="460"/>
                </a:cubicBezTo>
                <a:cubicBezTo>
                  <a:pt x="155" y="460"/>
                  <a:pt x="155" y="461"/>
                  <a:pt x="155" y="461"/>
                </a:cubicBezTo>
                <a:cubicBezTo>
                  <a:pt x="154" y="461"/>
                  <a:pt x="154" y="461"/>
                  <a:pt x="154" y="461"/>
                </a:cubicBezTo>
                <a:cubicBezTo>
                  <a:pt x="153" y="461"/>
                  <a:pt x="153" y="461"/>
                  <a:pt x="153" y="462"/>
                </a:cubicBezTo>
                <a:cubicBezTo>
                  <a:pt x="153" y="462"/>
                  <a:pt x="153" y="462"/>
                  <a:pt x="153" y="463"/>
                </a:cubicBezTo>
                <a:cubicBezTo>
                  <a:pt x="153" y="463"/>
                  <a:pt x="153" y="464"/>
                  <a:pt x="152" y="464"/>
                </a:cubicBezTo>
                <a:cubicBezTo>
                  <a:pt x="152" y="463"/>
                  <a:pt x="150" y="464"/>
                  <a:pt x="150" y="463"/>
                </a:cubicBezTo>
                <a:cubicBezTo>
                  <a:pt x="150" y="462"/>
                  <a:pt x="149" y="463"/>
                  <a:pt x="149" y="463"/>
                </a:cubicBezTo>
                <a:cubicBezTo>
                  <a:pt x="148" y="462"/>
                  <a:pt x="151" y="462"/>
                  <a:pt x="152" y="463"/>
                </a:cubicBezTo>
                <a:cubicBezTo>
                  <a:pt x="152" y="462"/>
                  <a:pt x="152" y="461"/>
                  <a:pt x="153" y="460"/>
                </a:cubicBezTo>
                <a:cubicBezTo>
                  <a:pt x="153" y="459"/>
                  <a:pt x="152" y="460"/>
                  <a:pt x="152" y="459"/>
                </a:cubicBezTo>
                <a:cubicBezTo>
                  <a:pt x="152" y="459"/>
                  <a:pt x="152" y="458"/>
                  <a:pt x="152" y="458"/>
                </a:cubicBezTo>
                <a:cubicBezTo>
                  <a:pt x="153" y="458"/>
                  <a:pt x="153" y="458"/>
                  <a:pt x="153" y="457"/>
                </a:cubicBezTo>
                <a:cubicBezTo>
                  <a:pt x="153" y="457"/>
                  <a:pt x="153" y="456"/>
                  <a:pt x="153" y="456"/>
                </a:cubicBezTo>
                <a:cubicBezTo>
                  <a:pt x="153" y="456"/>
                  <a:pt x="154" y="456"/>
                  <a:pt x="154" y="456"/>
                </a:cubicBezTo>
                <a:cubicBezTo>
                  <a:pt x="154" y="456"/>
                  <a:pt x="155" y="456"/>
                  <a:pt x="155" y="455"/>
                </a:cubicBezTo>
                <a:cubicBezTo>
                  <a:pt x="155" y="455"/>
                  <a:pt x="155" y="455"/>
                  <a:pt x="155" y="454"/>
                </a:cubicBezTo>
                <a:cubicBezTo>
                  <a:pt x="155" y="454"/>
                  <a:pt x="156" y="454"/>
                  <a:pt x="156" y="454"/>
                </a:cubicBezTo>
                <a:cubicBezTo>
                  <a:pt x="156" y="453"/>
                  <a:pt x="156" y="452"/>
                  <a:pt x="157" y="452"/>
                </a:cubicBezTo>
                <a:cubicBezTo>
                  <a:pt x="157" y="451"/>
                  <a:pt x="158" y="451"/>
                  <a:pt x="158" y="451"/>
                </a:cubicBezTo>
                <a:cubicBezTo>
                  <a:pt x="158" y="451"/>
                  <a:pt x="158" y="452"/>
                  <a:pt x="158" y="453"/>
                </a:cubicBezTo>
                <a:cubicBezTo>
                  <a:pt x="158" y="453"/>
                  <a:pt x="158" y="454"/>
                  <a:pt x="158" y="454"/>
                </a:cubicBezTo>
                <a:close/>
                <a:moveTo>
                  <a:pt x="159" y="682"/>
                </a:moveTo>
                <a:cubicBezTo>
                  <a:pt x="160" y="682"/>
                  <a:pt x="160" y="682"/>
                  <a:pt x="160" y="683"/>
                </a:cubicBezTo>
                <a:cubicBezTo>
                  <a:pt x="160" y="683"/>
                  <a:pt x="160" y="683"/>
                  <a:pt x="160" y="683"/>
                </a:cubicBezTo>
                <a:cubicBezTo>
                  <a:pt x="160" y="683"/>
                  <a:pt x="159" y="684"/>
                  <a:pt x="159" y="682"/>
                </a:cubicBezTo>
                <a:close/>
                <a:moveTo>
                  <a:pt x="170" y="661"/>
                </a:moveTo>
                <a:cubicBezTo>
                  <a:pt x="170" y="662"/>
                  <a:pt x="172" y="665"/>
                  <a:pt x="171" y="666"/>
                </a:cubicBezTo>
                <a:cubicBezTo>
                  <a:pt x="170" y="666"/>
                  <a:pt x="168" y="660"/>
                  <a:pt x="170" y="661"/>
                </a:cubicBezTo>
                <a:close/>
                <a:moveTo>
                  <a:pt x="173" y="673"/>
                </a:moveTo>
                <a:cubicBezTo>
                  <a:pt x="173" y="670"/>
                  <a:pt x="171" y="670"/>
                  <a:pt x="171" y="667"/>
                </a:cubicBezTo>
                <a:cubicBezTo>
                  <a:pt x="172" y="667"/>
                  <a:pt x="172" y="667"/>
                  <a:pt x="172" y="667"/>
                </a:cubicBezTo>
                <a:cubicBezTo>
                  <a:pt x="171" y="668"/>
                  <a:pt x="173" y="668"/>
                  <a:pt x="173" y="668"/>
                </a:cubicBezTo>
                <a:cubicBezTo>
                  <a:pt x="173" y="669"/>
                  <a:pt x="173" y="669"/>
                  <a:pt x="173" y="670"/>
                </a:cubicBezTo>
                <a:cubicBezTo>
                  <a:pt x="174" y="670"/>
                  <a:pt x="174" y="671"/>
                  <a:pt x="174" y="673"/>
                </a:cubicBezTo>
                <a:cubicBezTo>
                  <a:pt x="175" y="674"/>
                  <a:pt x="176" y="675"/>
                  <a:pt x="176" y="677"/>
                </a:cubicBezTo>
                <a:cubicBezTo>
                  <a:pt x="175" y="676"/>
                  <a:pt x="175" y="673"/>
                  <a:pt x="173" y="673"/>
                </a:cubicBezTo>
                <a:close/>
                <a:moveTo>
                  <a:pt x="183" y="715"/>
                </a:moveTo>
                <a:cubicBezTo>
                  <a:pt x="183" y="715"/>
                  <a:pt x="183" y="715"/>
                  <a:pt x="183" y="716"/>
                </a:cubicBezTo>
                <a:cubicBezTo>
                  <a:pt x="184" y="716"/>
                  <a:pt x="184" y="717"/>
                  <a:pt x="184" y="717"/>
                </a:cubicBezTo>
                <a:cubicBezTo>
                  <a:pt x="184" y="717"/>
                  <a:pt x="184" y="717"/>
                  <a:pt x="184" y="717"/>
                </a:cubicBezTo>
                <a:cubicBezTo>
                  <a:pt x="184" y="717"/>
                  <a:pt x="183" y="716"/>
                  <a:pt x="183" y="715"/>
                </a:cubicBezTo>
                <a:close/>
                <a:moveTo>
                  <a:pt x="187" y="721"/>
                </a:moveTo>
                <a:cubicBezTo>
                  <a:pt x="187" y="721"/>
                  <a:pt x="187" y="721"/>
                  <a:pt x="188" y="721"/>
                </a:cubicBezTo>
                <a:cubicBezTo>
                  <a:pt x="187" y="721"/>
                  <a:pt x="187" y="721"/>
                  <a:pt x="187" y="721"/>
                </a:cubicBezTo>
                <a:close/>
                <a:moveTo>
                  <a:pt x="200" y="706"/>
                </a:moveTo>
                <a:cubicBezTo>
                  <a:pt x="199" y="706"/>
                  <a:pt x="199" y="706"/>
                  <a:pt x="199" y="705"/>
                </a:cubicBezTo>
                <a:cubicBezTo>
                  <a:pt x="200" y="705"/>
                  <a:pt x="201" y="705"/>
                  <a:pt x="200" y="706"/>
                </a:cubicBezTo>
                <a:close/>
                <a:moveTo>
                  <a:pt x="200" y="704"/>
                </a:moveTo>
                <a:cubicBezTo>
                  <a:pt x="200" y="704"/>
                  <a:pt x="200" y="704"/>
                  <a:pt x="200" y="703"/>
                </a:cubicBezTo>
                <a:cubicBezTo>
                  <a:pt x="200" y="703"/>
                  <a:pt x="200" y="703"/>
                  <a:pt x="200" y="703"/>
                </a:cubicBezTo>
                <a:cubicBezTo>
                  <a:pt x="200" y="704"/>
                  <a:pt x="200" y="704"/>
                  <a:pt x="201" y="704"/>
                </a:cubicBezTo>
                <a:cubicBezTo>
                  <a:pt x="201" y="704"/>
                  <a:pt x="201" y="704"/>
                  <a:pt x="201" y="704"/>
                </a:cubicBezTo>
                <a:cubicBezTo>
                  <a:pt x="201" y="704"/>
                  <a:pt x="200" y="704"/>
                  <a:pt x="200" y="704"/>
                </a:cubicBezTo>
                <a:close/>
                <a:moveTo>
                  <a:pt x="202" y="708"/>
                </a:moveTo>
                <a:cubicBezTo>
                  <a:pt x="202" y="707"/>
                  <a:pt x="202" y="707"/>
                  <a:pt x="202" y="706"/>
                </a:cubicBezTo>
                <a:cubicBezTo>
                  <a:pt x="202" y="707"/>
                  <a:pt x="202" y="707"/>
                  <a:pt x="203" y="708"/>
                </a:cubicBezTo>
                <a:cubicBezTo>
                  <a:pt x="202" y="708"/>
                  <a:pt x="202" y="709"/>
                  <a:pt x="202" y="708"/>
                </a:cubicBezTo>
                <a:close/>
                <a:moveTo>
                  <a:pt x="206" y="713"/>
                </a:moveTo>
                <a:cubicBezTo>
                  <a:pt x="205" y="713"/>
                  <a:pt x="205" y="712"/>
                  <a:pt x="205" y="711"/>
                </a:cubicBezTo>
                <a:cubicBezTo>
                  <a:pt x="205" y="711"/>
                  <a:pt x="205" y="711"/>
                  <a:pt x="205" y="711"/>
                </a:cubicBezTo>
                <a:cubicBezTo>
                  <a:pt x="205" y="712"/>
                  <a:pt x="206" y="712"/>
                  <a:pt x="206" y="713"/>
                </a:cubicBezTo>
                <a:cubicBezTo>
                  <a:pt x="206" y="713"/>
                  <a:pt x="206" y="713"/>
                  <a:pt x="206" y="713"/>
                </a:cubicBezTo>
                <a:close/>
                <a:moveTo>
                  <a:pt x="234" y="739"/>
                </a:moveTo>
                <a:cubicBezTo>
                  <a:pt x="233" y="739"/>
                  <a:pt x="233" y="737"/>
                  <a:pt x="232" y="736"/>
                </a:cubicBezTo>
                <a:cubicBezTo>
                  <a:pt x="232" y="736"/>
                  <a:pt x="232" y="736"/>
                  <a:pt x="231" y="737"/>
                </a:cubicBezTo>
                <a:cubicBezTo>
                  <a:pt x="231" y="736"/>
                  <a:pt x="231" y="736"/>
                  <a:pt x="230" y="736"/>
                </a:cubicBezTo>
                <a:cubicBezTo>
                  <a:pt x="230" y="735"/>
                  <a:pt x="230" y="735"/>
                  <a:pt x="230" y="734"/>
                </a:cubicBezTo>
                <a:cubicBezTo>
                  <a:pt x="230" y="734"/>
                  <a:pt x="230" y="734"/>
                  <a:pt x="229" y="734"/>
                </a:cubicBezTo>
                <a:cubicBezTo>
                  <a:pt x="229" y="734"/>
                  <a:pt x="229" y="734"/>
                  <a:pt x="229" y="733"/>
                </a:cubicBezTo>
                <a:cubicBezTo>
                  <a:pt x="228" y="733"/>
                  <a:pt x="228" y="733"/>
                  <a:pt x="228" y="733"/>
                </a:cubicBezTo>
                <a:cubicBezTo>
                  <a:pt x="228" y="733"/>
                  <a:pt x="228" y="733"/>
                  <a:pt x="228" y="733"/>
                </a:cubicBezTo>
                <a:cubicBezTo>
                  <a:pt x="228" y="733"/>
                  <a:pt x="228" y="733"/>
                  <a:pt x="228" y="733"/>
                </a:cubicBezTo>
                <a:cubicBezTo>
                  <a:pt x="227" y="732"/>
                  <a:pt x="226" y="732"/>
                  <a:pt x="226" y="731"/>
                </a:cubicBezTo>
                <a:cubicBezTo>
                  <a:pt x="226" y="731"/>
                  <a:pt x="226" y="731"/>
                  <a:pt x="226" y="731"/>
                </a:cubicBezTo>
                <a:cubicBezTo>
                  <a:pt x="226" y="731"/>
                  <a:pt x="225" y="731"/>
                  <a:pt x="225" y="730"/>
                </a:cubicBezTo>
                <a:cubicBezTo>
                  <a:pt x="225" y="729"/>
                  <a:pt x="225" y="729"/>
                  <a:pt x="224" y="728"/>
                </a:cubicBezTo>
                <a:cubicBezTo>
                  <a:pt x="225" y="728"/>
                  <a:pt x="226" y="728"/>
                  <a:pt x="226" y="729"/>
                </a:cubicBezTo>
                <a:cubicBezTo>
                  <a:pt x="227" y="730"/>
                  <a:pt x="228" y="730"/>
                  <a:pt x="229" y="731"/>
                </a:cubicBezTo>
                <a:cubicBezTo>
                  <a:pt x="229" y="732"/>
                  <a:pt x="231" y="732"/>
                  <a:pt x="230" y="734"/>
                </a:cubicBezTo>
                <a:cubicBezTo>
                  <a:pt x="231" y="734"/>
                  <a:pt x="231" y="734"/>
                  <a:pt x="232" y="735"/>
                </a:cubicBezTo>
                <a:cubicBezTo>
                  <a:pt x="232" y="735"/>
                  <a:pt x="233" y="735"/>
                  <a:pt x="233" y="736"/>
                </a:cubicBezTo>
                <a:cubicBezTo>
                  <a:pt x="234" y="736"/>
                  <a:pt x="234" y="737"/>
                  <a:pt x="234" y="738"/>
                </a:cubicBezTo>
                <a:cubicBezTo>
                  <a:pt x="234" y="738"/>
                  <a:pt x="234" y="739"/>
                  <a:pt x="234" y="739"/>
                </a:cubicBezTo>
                <a:close/>
                <a:moveTo>
                  <a:pt x="254" y="745"/>
                </a:moveTo>
                <a:cubicBezTo>
                  <a:pt x="253" y="745"/>
                  <a:pt x="253" y="743"/>
                  <a:pt x="252" y="743"/>
                </a:cubicBezTo>
                <a:cubicBezTo>
                  <a:pt x="252" y="742"/>
                  <a:pt x="254" y="744"/>
                  <a:pt x="254" y="745"/>
                </a:cubicBezTo>
                <a:close/>
                <a:moveTo>
                  <a:pt x="253" y="751"/>
                </a:moveTo>
                <a:cubicBezTo>
                  <a:pt x="253" y="751"/>
                  <a:pt x="252" y="751"/>
                  <a:pt x="252" y="751"/>
                </a:cubicBezTo>
                <a:cubicBezTo>
                  <a:pt x="252" y="749"/>
                  <a:pt x="251" y="749"/>
                  <a:pt x="250" y="747"/>
                </a:cubicBezTo>
                <a:cubicBezTo>
                  <a:pt x="250" y="747"/>
                  <a:pt x="249" y="746"/>
                  <a:pt x="249" y="746"/>
                </a:cubicBezTo>
                <a:cubicBezTo>
                  <a:pt x="248" y="744"/>
                  <a:pt x="247" y="743"/>
                  <a:pt x="245" y="742"/>
                </a:cubicBezTo>
                <a:cubicBezTo>
                  <a:pt x="245" y="740"/>
                  <a:pt x="243" y="739"/>
                  <a:pt x="242" y="738"/>
                </a:cubicBezTo>
                <a:cubicBezTo>
                  <a:pt x="242" y="737"/>
                  <a:pt x="244" y="738"/>
                  <a:pt x="244" y="739"/>
                </a:cubicBezTo>
                <a:cubicBezTo>
                  <a:pt x="246" y="739"/>
                  <a:pt x="246" y="741"/>
                  <a:pt x="248" y="741"/>
                </a:cubicBezTo>
                <a:cubicBezTo>
                  <a:pt x="248" y="741"/>
                  <a:pt x="248" y="742"/>
                  <a:pt x="249" y="742"/>
                </a:cubicBezTo>
                <a:cubicBezTo>
                  <a:pt x="249" y="742"/>
                  <a:pt x="250" y="743"/>
                  <a:pt x="250" y="743"/>
                </a:cubicBezTo>
                <a:cubicBezTo>
                  <a:pt x="250" y="743"/>
                  <a:pt x="249" y="744"/>
                  <a:pt x="250" y="744"/>
                </a:cubicBezTo>
                <a:cubicBezTo>
                  <a:pt x="250" y="745"/>
                  <a:pt x="251" y="745"/>
                  <a:pt x="251" y="745"/>
                </a:cubicBezTo>
                <a:cubicBezTo>
                  <a:pt x="251" y="746"/>
                  <a:pt x="251" y="748"/>
                  <a:pt x="253" y="747"/>
                </a:cubicBezTo>
                <a:cubicBezTo>
                  <a:pt x="255" y="748"/>
                  <a:pt x="253" y="749"/>
                  <a:pt x="253" y="751"/>
                </a:cubicBezTo>
                <a:close/>
                <a:moveTo>
                  <a:pt x="257" y="754"/>
                </a:moveTo>
                <a:cubicBezTo>
                  <a:pt x="255" y="753"/>
                  <a:pt x="256" y="751"/>
                  <a:pt x="257" y="750"/>
                </a:cubicBezTo>
                <a:cubicBezTo>
                  <a:pt x="258" y="751"/>
                  <a:pt x="261" y="752"/>
                  <a:pt x="261" y="754"/>
                </a:cubicBezTo>
                <a:cubicBezTo>
                  <a:pt x="260" y="754"/>
                  <a:pt x="260" y="753"/>
                  <a:pt x="260" y="752"/>
                </a:cubicBezTo>
                <a:cubicBezTo>
                  <a:pt x="258" y="753"/>
                  <a:pt x="259" y="754"/>
                  <a:pt x="257" y="754"/>
                </a:cubicBezTo>
                <a:close/>
                <a:moveTo>
                  <a:pt x="260" y="758"/>
                </a:moveTo>
                <a:cubicBezTo>
                  <a:pt x="260" y="757"/>
                  <a:pt x="259" y="757"/>
                  <a:pt x="258" y="756"/>
                </a:cubicBezTo>
                <a:cubicBezTo>
                  <a:pt x="259" y="755"/>
                  <a:pt x="262" y="757"/>
                  <a:pt x="262" y="759"/>
                </a:cubicBezTo>
                <a:cubicBezTo>
                  <a:pt x="261" y="759"/>
                  <a:pt x="260" y="758"/>
                  <a:pt x="260" y="758"/>
                </a:cubicBezTo>
                <a:close/>
                <a:moveTo>
                  <a:pt x="261" y="755"/>
                </a:moveTo>
                <a:cubicBezTo>
                  <a:pt x="261" y="755"/>
                  <a:pt x="263" y="754"/>
                  <a:pt x="263" y="754"/>
                </a:cubicBezTo>
                <a:cubicBezTo>
                  <a:pt x="264" y="755"/>
                  <a:pt x="264" y="756"/>
                  <a:pt x="264" y="756"/>
                </a:cubicBezTo>
                <a:cubicBezTo>
                  <a:pt x="265" y="756"/>
                  <a:pt x="266" y="756"/>
                  <a:pt x="267" y="757"/>
                </a:cubicBezTo>
                <a:cubicBezTo>
                  <a:pt x="267" y="757"/>
                  <a:pt x="267" y="758"/>
                  <a:pt x="267" y="758"/>
                </a:cubicBezTo>
                <a:cubicBezTo>
                  <a:pt x="268" y="759"/>
                  <a:pt x="268" y="759"/>
                  <a:pt x="268" y="760"/>
                </a:cubicBezTo>
                <a:cubicBezTo>
                  <a:pt x="265" y="759"/>
                  <a:pt x="264" y="756"/>
                  <a:pt x="261" y="755"/>
                </a:cubicBezTo>
                <a:close/>
                <a:moveTo>
                  <a:pt x="287" y="774"/>
                </a:moveTo>
                <a:cubicBezTo>
                  <a:pt x="286" y="774"/>
                  <a:pt x="286" y="774"/>
                  <a:pt x="286" y="774"/>
                </a:cubicBezTo>
                <a:cubicBezTo>
                  <a:pt x="285" y="774"/>
                  <a:pt x="284" y="773"/>
                  <a:pt x="284" y="773"/>
                </a:cubicBezTo>
                <a:cubicBezTo>
                  <a:pt x="283" y="772"/>
                  <a:pt x="283" y="772"/>
                  <a:pt x="283" y="772"/>
                </a:cubicBezTo>
                <a:cubicBezTo>
                  <a:pt x="283" y="772"/>
                  <a:pt x="282" y="772"/>
                  <a:pt x="282" y="772"/>
                </a:cubicBezTo>
                <a:cubicBezTo>
                  <a:pt x="282" y="771"/>
                  <a:pt x="282" y="771"/>
                  <a:pt x="281" y="771"/>
                </a:cubicBezTo>
                <a:cubicBezTo>
                  <a:pt x="281" y="770"/>
                  <a:pt x="279" y="770"/>
                  <a:pt x="279" y="769"/>
                </a:cubicBezTo>
                <a:cubicBezTo>
                  <a:pt x="278" y="768"/>
                  <a:pt x="276" y="768"/>
                  <a:pt x="277" y="767"/>
                </a:cubicBezTo>
                <a:cubicBezTo>
                  <a:pt x="277" y="767"/>
                  <a:pt x="278" y="767"/>
                  <a:pt x="279" y="767"/>
                </a:cubicBezTo>
                <a:cubicBezTo>
                  <a:pt x="279" y="768"/>
                  <a:pt x="279" y="768"/>
                  <a:pt x="279" y="768"/>
                </a:cubicBezTo>
                <a:cubicBezTo>
                  <a:pt x="279" y="769"/>
                  <a:pt x="280" y="768"/>
                  <a:pt x="280" y="768"/>
                </a:cubicBezTo>
                <a:cubicBezTo>
                  <a:pt x="280" y="768"/>
                  <a:pt x="280" y="769"/>
                  <a:pt x="280" y="769"/>
                </a:cubicBezTo>
                <a:cubicBezTo>
                  <a:pt x="280" y="769"/>
                  <a:pt x="281" y="769"/>
                  <a:pt x="281" y="769"/>
                </a:cubicBezTo>
                <a:cubicBezTo>
                  <a:pt x="282" y="769"/>
                  <a:pt x="282" y="770"/>
                  <a:pt x="282" y="770"/>
                </a:cubicBezTo>
                <a:cubicBezTo>
                  <a:pt x="283" y="770"/>
                  <a:pt x="283" y="771"/>
                  <a:pt x="283" y="772"/>
                </a:cubicBezTo>
                <a:cubicBezTo>
                  <a:pt x="284" y="772"/>
                  <a:pt x="285" y="773"/>
                  <a:pt x="285" y="773"/>
                </a:cubicBezTo>
                <a:cubicBezTo>
                  <a:pt x="285" y="773"/>
                  <a:pt x="286" y="773"/>
                  <a:pt x="286" y="773"/>
                </a:cubicBezTo>
                <a:cubicBezTo>
                  <a:pt x="286" y="773"/>
                  <a:pt x="286" y="774"/>
                  <a:pt x="287" y="774"/>
                </a:cubicBezTo>
                <a:close/>
                <a:moveTo>
                  <a:pt x="41" y="386"/>
                </a:moveTo>
                <a:cubicBezTo>
                  <a:pt x="48" y="388"/>
                  <a:pt x="55" y="386"/>
                  <a:pt x="61" y="382"/>
                </a:cubicBezTo>
                <a:cubicBezTo>
                  <a:pt x="60" y="382"/>
                  <a:pt x="63" y="388"/>
                  <a:pt x="63" y="389"/>
                </a:cubicBezTo>
                <a:cubicBezTo>
                  <a:pt x="68" y="395"/>
                  <a:pt x="70" y="398"/>
                  <a:pt x="78" y="400"/>
                </a:cubicBezTo>
                <a:cubicBezTo>
                  <a:pt x="91" y="403"/>
                  <a:pt x="105" y="391"/>
                  <a:pt x="113" y="379"/>
                </a:cubicBezTo>
                <a:cubicBezTo>
                  <a:pt x="121" y="366"/>
                  <a:pt x="114" y="355"/>
                  <a:pt x="114" y="355"/>
                </a:cubicBezTo>
                <a:cubicBezTo>
                  <a:pt x="125" y="349"/>
                  <a:pt x="126" y="340"/>
                  <a:pt x="126" y="340"/>
                </a:cubicBezTo>
                <a:cubicBezTo>
                  <a:pt x="127" y="338"/>
                  <a:pt x="127" y="338"/>
                  <a:pt x="127" y="337"/>
                </a:cubicBezTo>
                <a:cubicBezTo>
                  <a:pt x="128" y="334"/>
                  <a:pt x="128" y="331"/>
                  <a:pt x="128" y="330"/>
                </a:cubicBezTo>
                <a:cubicBezTo>
                  <a:pt x="128" y="329"/>
                  <a:pt x="128" y="329"/>
                  <a:pt x="128" y="329"/>
                </a:cubicBezTo>
                <a:cubicBezTo>
                  <a:pt x="128" y="328"/>
                  <a:pt x="128" y="327"/>
                  <a:pt x="128" y="326"/>
                </a:cubicBezTo>
                <a:cubicBezTo>
                  <a:pt x="128" y="326"/>
                  <a:pt x="128" y="326"/>
                  <a:pt x="128" y="326"/>
                </a:cubicBezTo>
                <a:cubicBezTo>
                  <a:pt x="128" y="325"/>
                  <a:pt x="128" y="325"/>
                  <a:pt x="128" y="324"/>
                </a:cubicBezTo>
                <a:cubicBezTo>
                  <a:pt x="127" y="323"/>
                  <a:pt x="127" y="322"/>
                  <a:pt x="127" y="320"/>
                </a:cubicBezTo>
                <a:cubicBezTo>
                  <a:pt x="127" y="320"/>
                  <a:pt x="127" y="319"/>
                  <a:pt x="127" y="318"/>
                </a:cubicBezTo>
                <a:cubicBezTo>
                  <a:pt x="127" y="318"/>
                  <a:pt x="126" y="316"/>
                  <a:pt x="126" y="316"/>
                </a:cubicBezTo>
                <a:cubicBezTo>
                  <a:pt x="126" y="315"/>
                  <a:pt x="126" y="315"/>
                  <a:pt x="126" y="315"/>
                </a:cubicBezTo>
                <a:cubicBezTo>
                  <a:pt x="125" y="314"/>
                  <a:pt x="125" y="313"/>
                  <a:pt x="125" y="312"/>
                </a:cubicBezTo>
                <a:cubicBezTo>
                  <a:pt x="125" y="311"/>
                  <a:pt x="124" y="311"/>
                  <a:pt x="125" y="309"/>
                </a:cubicBezTo>
                <a:cubicBezTo>
                  <a:pt x="124" y="308"/>
                  <a:pt x="124" y="306"/>
                  <a:pt x="123" y="305"/>
                </a:cubicBezTo>
                <a:cubicBezTo>
                  <a:pt x="122" y="304"/>
                  <a:pt x="122" y="302"/>
                  <a:pt x="121" y="301"/>
                </a:cubicBezTo>
                <a:cubicBezTo>
                  <a:pt x="121" y="301"/>
                  <a:pt x="120" y="300"/>
                  <a:pt x="120" y="300"/>
                </a:cubicBezTo>
                <a:cubicBezTo>
                  <a:pt x="120" y="300"/>
                  <a:pt x="121" y="299"/>
                  <a:pt x="120" y="299"/>
                </a:cubicBezTo>
                <a:cubicBezTo>
                  <a:pt x="120" y="299"/>
                  <a:pt x="119" y="298"/>
                  <a:pt x="119" y="298"/>
                </a:cubicBezTo>
                <a:cubicBezTo>
                  <a:pt x="119" y="297"/>
                  <a:pt x="119" y="297"/>
                  <a:pt x="119" y="296"/>
                </a:cubicBezTo>
                <a:cubicBezTo>
                  <a:pt x="118" y="295"/>
                  <a:pt x="118" y="294"/>
                  <a:pt x="118" y="292"/>
                </a:cubicBezTo>
                <a:cubicBezTo>
                  <a:pt x="116" y="292"/>
                  <a:pt x="115" y="290"/>
                  <a:pt x="115" y="290"/>
                </a:cubicBezTo>
                <a:cubicBezTo>
                  <a:pt x="114" y="289"/>
                  <a:pt x="114" y="288"/>
                  <a:pt x="114" y="288"/>
                </a:cubicBezTo>
                <a:cubicBezTo>
                  <a:pt x="113" y="287"/>
                  <a:pt x="113" y="287"/>
                  <a:pt x="113" y="287"/>
                </a:cubicBezTo>
                <a:cubicBezTo>
                  <a:pt x="113" y="286"/>
                  <a:pt x="113" y="284"/>
                  <a:pt x="112" y="284"/>
                </a:cubicBezTo>
                <a:cubicBezTo>
                  <a:pt x="112" y="283"/>
                  <a:pt x="112" y="283"/>
                  <a:pt x="112" y="282"/>
                </a:cubicBezTo>
                <a:cubicBezTo>
                  <a:pt x="112" y="282"/>
                  <a:pt x="111" y="282"/>
                  <a:pt x="111" y="281"/>
                </a:cubicBezTo>
                <a:cubicBezTo>
                  <a:pt x="111" y="281"/>
                  <a:pt x="111" y="281"/>
                  <a:pt x="111" y="281"/>
                </a:cubicBezTo>
                <a:cubicBezTo>
                  <a:pt x="111" y="280"/>
                  <a:pt x="110" y="279"/>
                  <a:pt x="110" y="279"/>
                </a:cubicBezTo>
                <a:cubicBezTo>
                  <a:pt x="109" y="277"/>
                  <a:pt x="109" y="274"/>
                  <a:pt x="108" y="273"/>
                </a:cubicBezTo>
                <a:cubicBezTo>
                  <a:pt x="108" y="272"/>
                  <a:pt x="107" y="272"/>
                  <a:pt x="107" y="271"/>
                </a:cubicBezTo>
                <a:cubicBezTo>
                  <a:pt x="106" y="270"/>
                  <a:pt x="105" y="268"/>
                  <a:pt x="105" y="267"/>
                </a:cubicBezTo>
                <a:cubicBezTo>
                  <a:pt x="105" y="266"/>
                  <a:pt x="105" y="266"/>
                  <a:pt x="105" y="266"/>
                </a:cubicBezTo>
                <a:cubicBezTo>
                  <a:pt x="104" y="265"/>
                  <a:pt x="104" y="265"/>
                  <a:pt x="104" y="265"/>
                </a:cubicBezTo>
                <a:cubicBezTo>
                  <a:pt x="103" y="264"/>
                  <a:pt x="104" y="264"/>
                  <a:pt x="103" y="263"/>
                </a:cubicBezTo>
                <a:cubicBezTo>
                  <a:pt x="103" y="262"/>
                  <a:pt x="102" y="263"/>
                  <a:pt x="102" y="262"/>
                </a:cubicBezTo>
                <a:cubicBezTo>
                  <a:pt x="102" y="262"/>
                  <a:pt x="102" y="262"/>
                  <a:pt x="102" y="262"/>
                </a:cubicBezTo>
                <a:cubicBezTo>
                  <a:pt x="102" y="261"/>
                  <a:pt x="103" y="260"/>
                  <a:pt x="103" y="259"/>
                </a:cubicBezTo>
                <a:cubicBezTo>
                  <a:pt x="103" y="259"/>
                  <a:pt x="102" y="258"/>
                  <a:pt x="102" y="258"/>
                </a:cubicBezTo>
                <a:cubicBezTo>
                  <a:pt x="102" y="257"/>
                  <a:pt x="102" y="257"/>
                  <a:pt x="102" y="256"/>
                </a:cubicBezTo>
                <a:cubicBezTo>
                  <a:pt x="100" y="253"/>
                  <a:pt x="100" y="250"/>
                  <a:pt x="98" y="247"/>
                </a:cubicBezTo>
                <a:cubicBezTo>
                  <a:pt x="98" y="246"/>
                  <a:pt x="98" y="245"/>
                  <a:pt x="98" y="244"/>
                </a:cubicBezTo>
                <a:cubicBezTo>
                  <a:pt x="98" y="243"/>
                  <a:pt x="97" y="243"/>
                  <a:pt x="97" y="242"/>
                </a:cubicBezTo>
                <a:cubicBezTo>
                  <a:pt x="97" y="242"/>
                  <a:pt x="97" y="241"/>
                  <a:pt x="97" y="241"/>
                </a:cubicBezTo>
                <a:cubicBezTo>
                  <a:pt x="97" y="240"/>
                  <a:pt x="97" y="240"/>
                  <a:pt x="97" y="240"/>
                </a:cubicBezTo>
                <a:cubicBezTo>
                  <a:pt x="97" y="240"/>
                  <a:pt x="97" y="239"/>
                  <a:pt x="97" y="239"/>
                </a:cubicBezTo>
                <a:cubicBezTo>
                  <a:pt x="97" y="239"/>
                  <a:pt x="96" y="238"/>
                  <a:pt x="96" y="238"/>
                </a:cubicBezTo>
                <a:cubicBezTo>
                  <a:pt x="96" y="237"/>
                  <a:pt x="96" y="236"/>
                  <a:pt x="96" y="236"/>
                </a:cubicBezTo>
                <a:cubicBezTo>
                  <a:pt x="96" y="235"/>
                  <a:pt x="96" y="235"/>
                  <a:pt x="95" y="235"/>
                </a:cubicBezTo>
                <a:cubicBezTo>
                  <a:pt x="95" y="235"/>
                  <a:pt x="96" y="234"/>
                  <a:pt x="96" y="234"/>
                </a:cubicBezTo>
                <a:cubicBezTo>
                  <a:pt x="96" y="234"/>
                  <a:pt x="95" y="234"/>
                  <a:pt x="95" y="234"/>
                </a:cubicBezTo>
                <a:cubicBezTo>
                  <a:pt x="95" y="233"/>
                  <a:pt x="95" y="233"/>
                  <a:pt x="95" y="233"/>
                </a:cubicBezTo>
                <a:cubicBezTo>
                  <a:pt x="95" y="232"/>
                  <a:pt x="95" y="232"/>
                  <a:pt x="95" y="231"/>
                </a:cubicBezTo>
                <a:cubicBezTo>
                  <a:pt x="95" y="231"/>
                  <a:pt x="95" y="230"/>
                  <a:pt x="95" y="230"/>
                </a:cubicBezTo>
                <a:cubicBezTo>
                  <a:pt x="95" y="229"/>
                  <a:pt x="94" y="229"/>
                  <a:pt x="94" y="229"/>
                </a:cubicBezTo>
                <a:cubicBezTo>
                  <a:pt x="94" y="228"/>
                  <a:pt x="94" y="228"/>
                  <a:pt x="94" y="228"/>
                </a:cubicBezTo>
                <a:cubicBezTo>
                  <a:pt x="94" y="228"/>
                  <a:pt x="94" y="227"/>
                  <a:pt x="94" y="227"/>
                </a:cubicBezTo>
                <a:cubicBezTo>
                  <a:pt x="94" y="226"/>
                  <a:pt x="94" y="226"/>
                  <a:pt x="94" y="226"/>
                </a:cubicBezTo>
                <a:cubicBezTo>
                  <a:pt x="94" y="225"/>
                  <a:pt x="93" y="224"/>
                  <a:pt x="94" y="224"/>
                </a:cubicBezTo>
                <a:cubicBezTo>
                  <a:pt x="94" y="223"/>
                  <a:pt x="93" y="223"/>
                  <a:pt x="93" y="222"/>
                </a:cubicBezTo>
                <a:cubicBezTo>
                  <a:pt x="94" y="222"/>
                  <a:pt x="93" y="222"/>
                  <a:pt x="93" y="222"/>
                </a:cubicBezTo>
                <a:cubicBezTo>
                  <a:pt x="93" y="220"/>
                  <a:pt x="93" y="222"/>
                  <a:pt x="93" y="220"/>
                </a:cubicBezTo>
                <a:cubicBezTo>
                  <a:pt x="93" y="220"/>
                  <a:pt x="93" y="220"/>
                  <a:pt x="93" y="220"/>
                </a:cubicBezTo>
                <a:cubicBezTo>
                  <a:pt x="93" y="220"/>
                  <a:pt x="93" y="219"/>
                  <a:pt x="93" y="219"/>
                </a:cubicBezTo>
                <a:cubicBezTo>
                  <a:pt x="93" y="218"/>
                  <a:pt x="93" y="218"/>
                  <a:pt x="93" y="218"/>
                </a:cubicBezTo>
                <a:cubicBezTo>
                  <a:pt x="92" y="218"/>
                  <a:pt x="93" y="216"/>
                  <a:pt x="93" y="215"/>
                </a:cubicBezTo>
                <a:cubicBezTo>
                  <a:pt x="93" y="215"/>
                  <a:pt x="93" y="215"/>
                  <a:pt x="92" y="215"/>
                </a:cubicBezTo>
                <a:cubicBezTo>
                  <a:pt x="92" y="214"/>
                  <a:pt x="92" y="214"/>
                  <a:pt x="92" y="213"/>
                </a:cubicBezTo>
                <a:cubicBezTo>
                  <a:pt x="93" y="212"/>
                  <a:pt x="92" y="212"/>
                  <a:pt x="92" y="212"/>
                </a:cubicBezTo>
                <a:cubicBezTo>
                  <a:pt x="92" y="211"/>
                  <a:pt x="92" y="210"/>
                  <a:pt x="92" y="210"/>
                </a:cubicBezTo>
                <a:cubicBezTo>
                  <a:pt x="92" y="209"/>
                  <a:pt x="92" y="208"/>
                  <a:pt x="92" y="207"/>
                </a:cubicBezTo>
                <a:cubicBezTo>
                  <a:pt x="92" y="207"/>
                  <a:pt x="92" y="206"/>
                  <a:pt x="92" y="206"/>
                </a:cubicBezTo>
                <a:cubicBezTo>
                  <a:pt x="92" y="206"/>
                  <a:pt x="92" y="206"/>
                  <a:pt x="92" y="206"/>
                </a:cubicBezTo>
                <a:cubicBezTo>
                  <a:pt x="92" y="206"/>
                  <a:pt x="92" y="205"/>
                  <a:pt x="92" y="205"/>
                </a:cubicBezTo>
                <a:cubicBezTo>
                  <a:pt x="92" y="204"/>
                  <a:pt x="92" y="203"/>
                  <a:pt x="92" y="202"/>
                </a:cubicBezTo>
                <a:cubicBezTo>
                  <a:pt x="92" y="201"/>
                  <a:pt x="92" y="201"/>
                  <a:pt x="92" y="201"/>
                </a:cubicBezTo>
                <a:cubicBezTo>
                  <a:pt x="92" y="200"/>
                  <a:pt x="92" y="200"/>
                  <a:pt x="92" y="200"/>
                </a:cubicBezTo>
                <a:cubicBezTo>
                  <a:pt x="92" y="199"/>
                  <a:pt x="92" y="199"/>
                  <a:pt x="92" y="198"/>
                </a:cubicBezTo>
                <a:cubicBezTo>
                  <a:pt x="92" y="197"/>
                  <a:pt x="92" y="197"/>
                  <a:pt x="92" y="196"/>
                </a:cubicBezTo>
                <a:cubicBezTo>
                  <a:pt x="92" y="195"/>
                  <a:pt x="92" y="194"/>
                  <a:pt x="92" y="192"/>
                </a:cubicBezTo>
                <a:cubicBezTo>
                  <a:pt x="92" y="191"/>
                  <a:pt x="93" y="189"/>
                  <a:pt x="92" y="189"/>
                </a:cubicBezTo>
                <a:cubicBezTo>
                  <a:pt x="91" y="189"/>
                  <a:pt x="91" y="191"/>
                  <a:pt x="91" y="192"/>
                </a:cubicBezTo>
                <a:cubicBezTo>
                  <a:pt x="91" y="193"/>
                  <a:pt x="90" y="193"/>
                  <a:pt x="90" y="194"/>
                </a:cubicBezTo>
                <a:cubicBezTo>
                  <a:pt x="90" y="195"/>
                  <a:pt x="90" y="196"/>
                  <a:pt x="90" y="197"/>
                </a:cubicBezTo>
                <a:cubicBezTo>
                  <a:pt x="90" y="198"/>
                  <a:pt x="90" y="200"/>
                  <a:pt x="89" y="200"/>
                </a:cubicBezTo>
                <a:cubicBezTo>
                  <a:pt x="88" y="199"/>
                  <a:pt x="89" y="198"/>
                  <a:pt x="89" y="198"/>
                </a:cubicBezTo>
                <a:cubicBezTo>
                  <a:pt x="89" y="197"/>
                  <a:pt x="89" y="197"/>
                  <a:pt x="89" y="197"/>
                </a:cubicBezTo>
                <a:cubicBezTo>
                  <a:pt x="89" y="196"/>
                  <a:pt x="89" y="196"/>
                  <a:pt x="89" y="196"/>
                </a:cubicBezTo>
                <a:cubicBezTo>
                  <a:pt x="89" y="195"/>
                  <a:pt x="90" y="193"/>
                  <a:pt x="90" y="192"/>
                </a:cubicBezTo>
                <a:cubicBezTo>
                  <a:pt x="90" y="190"/>
                  <a:pt x="90" y="189"/>
                  <a:pt x="91" y="188"/>
                </a:cubicBezTo>
                <a:cubicBezTo>
                  <a:pt x="91" y="188"/>
                  <a:pt x="92" y="188"/>
                  <a:pt x="92" y="189"/>
                </a:cubicBezTo>
                <a:cubicBezTo>
                  <a:pt x="92" y="189"/>
                  <a:pt x="92" y="188"/>
                  <a:pt x="92" y="188"/>
                </a:cubicBezTo>
                <a:cubicBezTo>
                  <a:pt x="93" y="187"/>
                  <a:pt x="93" y="187"/>
                  <a:pt x="93" y="186"/>
                </a:cubicBezTo>
                <a:cubicBezTo>
                  <a:pt x="93" y="185"/>
                  <a:pt x="91" y="186"/>
                  <a:pt x="92" y="185"/>
                </a:cubicBezTo>
                <a:cubicBezTo>
                  <a:pt x="92" y="185"/>
                  <a:pt x="92" y="185"/>
                  <a:pt x="92" y="184"/>
                </a:cubicBezTo>
                <a:cubicBezTo>
                  <a:pt x="92" y="184"/>
                  <a:pt x="92" y="184"/>
                  <a:pt x="92" y="184"/>
                </a:cubicBezTo>
                <a:cubicBezTo>
                  <a:pt x="93" y="183"/>
                  <a:pt x="93" y="182"/>
                  <a:pt x="93" y="181"/>
                </a:cubicBezTo>
                <a:cubicBezTo>
                  <a:pt x="93" y="181"/>
                  <a:pt x="92" y="181"/>
                  <a:pt x="93" y="180"/>
                </a:cubicBezTo>
                <a:cubicBezTo>
                  <a:pt x="93" y="180"/>
                  <a:pt x="92" y="180"/>
                  <a:pt x="93" y="180"/>
                </a:cubicBezTo>
                <a:cubicBezTo>
                  <a:pt x="93" y="180"/>
                  <a:pt x="94" y="180"/>
                  <a:pt x="93" y="180"/>
                </a:cubicBezTo>
                <a:cubicBezTo>
                  <a:pt x="93" y="179"/>
                  <a:pt x="94" y="179"/>
                  <a:pt x="94" y="179"/>
                </a:cubicBezTo>
                <a:cubicBezTo>
                  <a:pt x="94" y="179"/>
                  <a:pt x="94" y="179"/>
                  <a:pt x="94" y="179"/>
                </a:cubicBezTo>
                <a:cubicBezTo>
                  <a:pt x="94" y="179"/>
                  <a:pt x="94" y="179"/>
                  <a:pt x="94" y="179"/>
                </a:cubicBezTo>
                <a:cubicBezTo>
                  <a:pt x="94" y="178"/>
                  <a:pt x="94" y="178"/>
                  <a:pt x="95" y="178"/>
                </a:cubicBezTo>
                <a:cubicBezTo>
                  <a:pt x="95" y="177"/>
                  <a:pt x="96" y="177"/>
                  <a:pt x="96" y="175"/>
                </a:cubicBezTo>
                <a:cubicBezTo>
                  <a:pt x="96" y="175"/>
                  <a:pt x="96" y="174"/>
                  <a:pt x="96" y="174"/>
                </a:cubicBezTo>
                <a:cubicBezTo>
                  <a:pt x="96" y="172"/>
                  <a:pt x="97" y="171"/>
                  <a:pt x="98" y="169"/>
                </a:cubicBezTo>
                <a:cubicBezTo>
                  <a:pt x="99" y="167"/>
                  <a:pt x="100" y="166"/>
                  <a:pt x="100" y="164"/>
                </a:cubicBezTo>
                <a:cubicBezTo>
                  <a:pt x="101" y="163"/>
                  <a:pt x="101" y="160"/>
                  <a:pt x="102" y="159"/>
                </a:cubicBezTo>
                <a:cubicBezTo>
                  <a:pt x="102" y="159"/>
                  <a:pt x="103" y="159"/>
                  <a:pt x="103" y="159"/>
                </a:cubicBezTo>
                <a:cubicBezTo>
                  <a:pt x="103" y="158"/>
                  <a:pt x="103" y="158"/>
                  <a:pt x="104" y="157"/>
                </a:cubicBezTo>
                <a:cubicBezTo>
                  <a:pt x="104" y="156"/>
                  <a:pt x="104" y="155"/>
                  <a:pt x="105" y="155"/>
                </a:cubicBezTo>
                <a:cubicBezTo>
                  <a:pt x="106" y="153"/>
                  <a:pt x="107" y="152"/>
                  <a:pt x="108" y="150"/>
                </a:cubicBezTo>
                <a:cubicBezTo>
                  <a:pt x="108" y="149"/>
                  <a:pt x="109" y="149"/>
                  <a:pt x="109" y="148"/>
                </a:cubicBezTo>
                <a:cubicBezTo>
                  <a:pt x="109" y="148"/>
                  <a:pt x="110" y="148"/>
                  <a:pt x="110" y="147"/>
                </a:cubicBezTo>
                <a:cubicBezTo>
                  <a:pt x="110" y="146"/>
                  <a:pt x="111" y="146"/>
                  <a:pt x="112" y="145"/>
                </a:cubicBezTo>
                <a:cubicBezTo>
                  <a:pt x="112" y="144"/>
                  <a:pt x="113" y="142"/>
                  <a:pt x="114" y="142"/>
                </a:cubicBezTo>
                <a:cubicBezTo>
                  <a:pt x="114" y="141"/>
                  <a:pt x="115" y="141"/>
                  <a:pt x="115" y="140"/>
                </a:cubicBezTo>
                <a:cubicBezTo>
                  <a:pt x="116" y="139"/>
                  <a:pt x="118" y="138"/>
                  <a:pt x="118" y="137"/>
                </a:cubicBezTo>
                <a:cubicBezTo>
                  <a:pt x="119" y="136"/>
                  <a:pt x="121" y="135"/>
                  <a:pt x="121" y="134"/>
                </a:cubicBezTo>
                <a:cubicBezTo>
                  <a:pt x="123" y="131"/>
                  <a:pt x="129" y="128"/>
                  <a:pt x="130" y="125"/>
                </a:cubicBezTo>
                <a:cubicBezTo>
                  <a:pt x="129" y="125"/>
                  <a:pt x="129" y="126"/>
                  <a:pt x="128" y="127"/>
                </a:cubicBezTo>
                <a:cubicBezTo>
                  <a:pt x="128" y="127"/>
                  <a:pt x="128" y="127"/>
                  <a:pt x="128" y="127"/>
                </a:cubicBezTo>
                <a:cubicBezTo>
                  <a:pt x="127" y="127"/>
                  <a:pt x="125" y="128"/>
                  <a:pt x="124" y="129"/>
                </a:cubicBezTo>
                <a:cubicBezTo>
                  <a:pt x="123" y="130"/>
                  <a:pt x="118" y="133"/>
                  <a:pt x="116" y="134"/>
                </a:cubicBezTo>
                <a:cubicBezTo>
                  <a:pt x="115" y="134"/>
                  <a:pt x="115" y="134"/>
                  <a:pt x="115" y="134"/>
                </a:cubicBezTo>
                <a:cubicBezTo>
                  <a:pt x="114" y="135"/>
                  <a:pt x="115" y="136"/>
                  <a:pt x="114" y="136"/>
                </a:cubicBezTo>
                <a:cubicBezTo>
                  <a:pt x="114" y="136"/>
                  <a:pt x="113" y="138"/>
                  <a:pt x="113" y="138"/>
                </a:cubicBezTo>
                <a:cubicBezTo>
                  <a:pt x="113" y="139"/>
                  <a:pt x="111" y="139"/>
                  <a:pt x="110" y="140"/>
                </a:cubicBezTo>
                <a:cubicBezTo>
                  <a:pt x="110" y="141"/>
                  <a:pt x="109" y="142"/>
                  <a:pt x="109" y="143"/>
                </a:cubicBezTo>
                <a:cubicBezTo>
                  <a:pt x="108" y="143"/>
                  <a:pt x="108" y="145"/>
                  <a:pt x="107" y="145"/>
                </a:cubicBezTo>
                <a:cubicBezTo>
                  <a:pt x="106" y="145"/>
                  <a:pt x="107" y="143"/>
                  <a:pt x="106" y="143"/>
                </a:cubicBezTo>
                <a:cubicBezTo>
                  <a:pt x="105" y="145"/>
                  <a:pt x="104" y="146"/>
                  <a:pt x="103" y="147"/>
                </a:cubicBezTo>
                <a:cubicBezTo>
                  <a:pt x="104" y="147"/>
                  <a:pt x="104" y="148"/>
                  <a:pt x="104" y="149"/>
                </a:cubicBezTo>
                <a:cubicBezTo>
                  <a:pt x="104" y="150"/>
                  <a:pt x="103" y="149"/>
                  <a:pt x="103" y="150"/>
                </a:cubicBezTo>
                <a:cubicBezTo>
                  <a:pt x="102" y="150"/>
                  <a:pt x="102" y="151"/>
                  <a:pt x="101" y="151"/>
                </a:cubicBezTo>
                <a:cubicBezTo>
                  <a:pt x="100" y="153"/>
                  <a:pt x="98" y="154"/>
                  <a:pt x="97" y="156"/>
                </a:cubicBezTo>
                <a:cubicBezTo>
                  <a:pt x="98" y="156"/>
                  <a:pt x="98" y="157"/>
                  <a:pt x="98" y="156"/>
                </a:cubicBezTo>
                <a:cubicBezTo>
                  <a:pt x="99" y="156"/>
                  <a:pt x="99" y="156"/>
                  <a:pt x="99" y="157"/>
                </a:cubicBezTo>
                <a:cubicBezTo>
                  <a:pt x="98" y="157"/>
                  <a:pt x="98" y="157"/>
                  <a:pt x="98" y="157"/>
                </a:cubicBezTo>
                <a:cubicBezTo>
                  <a:pt x="97" y="158"/>
                  <a:pt x="97" y="159"/>
                  <a:pt x="97" y="159"/>
                </a:cubicBezTo>
                <a:cubicBezTo>
                  <a:pt x="96" y="159"/>
                  <a:pt x="97" y="158"/>
                  <a:pt x="96" y="158"/>
                </a:cubicBezTo>
                <a:cubicBezTo>
                  <a:pt x="96" y="158"/>
                  <a:pt x="94" y="160"/>
                  <a:pt x="94" y="160"/>
                </a:cubicBezTo>
                <a:cubicBezTo>
                  <a:pt x="92" y="162"/>
                  <a:pt x="92" y="164"/>
                  <a:pt x="91" y="167"/>
                </a:cubicBezTo>
                <a:cubicBezTo>
                  <a:pt x="91" y="167"/>
                  <a:pt x="90" y="167"/>
                  <a:pt x="90" y="168"/>
                </a:cubicBezTo>
                <a:cubicBezTo>
                  <a:pt x="90" y="168"/>
                  <a:pt x="89" y="168"/>
                  <a:pt x="89" y="169"/>
                </a:cubicBezTo>
                <a:cubicBezTo>
                  <a:pt x="88" y="170"/>
                  <a:pt x="87" y="171"/>
                  <a:pt x="87" y="172"/>
                </a:cubicBezTo>
                <a:cubicBezTo>
                  <a:pt x="87" y="173"/>
                  <a:pt x="86" y="173"/>
                  <a:pt x="86" y="174"/>
                </a:cubicBezTo>
                <a:cubicBezTo>
                  <a:pt x="85" y="175"/>
                  <a:pt x="84" y="176"/>
                  <a:pt x="84" y="177"/>
                </a:cubicBezTo>
                <a:cubicBezTo>
                  <a:pt x="85" y="178"/>
                  <a:pt x="86" y="176"/>
                  <a:pt x="86" y="177"/>
                </a:cubicBezTo>
                <a:cubicBezTo>
                  <a:pt x="86" y="179"/>
                  <a:pt x="84" y="177"/>
                  <a:pt x="84" y="179"/>
                </a:cubicBezTo>
                <a:cubicBezTo>
                  <a:pt x="84" y="179"/>
                  <a:pt x="84" y="179"/>
                  <a:pt x="84" y="179"/>
                </a:cubicBezTo>
                <a:cubicBezTo>
                  <a:pt x="84" y="180"/>
                  <a:pt x="83" y="180"/>
                  <a:pt x="83" y="180"/>
                </a:cubicBezTo>
                <a:cubicBezTo>
                  <a:pt x="83" y="181"/>
                  <a:pt x="82" y="182"/>
                  <a:pt x="82" y="183"/>
                </a:cubicBezTo>
                <a:cubicBezTo>
                  <a:pt x="81" y="184"/>
                  <a:pt x="80" y="186"/>
                  <a:pt x="80" y="187"/>
                </a:cubicBezTo>
                <a:cubicBezTo>
                  <a:pt x="80" y="188"/>
                  <a:pt x="80" y="189"/>
                  <a:pt x="80" y="189"/>
                </a:cubicBezTo>
                <a:cubicBezTo>
                  <a:pt x="80" y="190"/>
                  <a:pt x="79" y="190"/>
                  <a:pt x="80" y="191"/>
                </a:cubicBezTo>
                <a:cubicBezTo>
                  <a:pt x="80" y="191"/>
                  <a:pt x="79" y="192"/>
                  <a:pt x="79" y="192"/>
                </a:cubicBezTo>
                <a:cubicBezTo>
                  <a:pt x="79" y="194"/>
                  <a:pt x="78" y="196"/>
                  <a:pt x="78" y="198"/>
                </a:cubicBezTo>
                <a:cubicBezTo>
                  <a:pt x="78" y="199"/>
                  <a:pt x="78" y="199"/>
                  <a:pt x="78" y="200"/>
                </a:cubicBezTo>
                <a:cubicBezTo>
                  <a:pt x="78" y="200"/>
                  <a:pt x="77" y="200"/>
                  <a:pt x="77" y="200"/>
                </a:cubicBezTo>
                <a:cubicBezTo>
                  <a:pt x="77" y="203"/>
                  <a:pt x="76" y="205"/>
                  <a:pt x="76" y="207"/>
                </a:cubicBezTo>
                <a:cubicBezTo>
                  <a:pt x="76" y="210"/>
                  <a:pt x="74" y="211"/>
                  <a:pt x="75" y="213"/>
                </a:cubicBezTo>
                <a:cubicBezTo>
                  <a:pt x="75" y="214"/>
                  <a:pt x="75" y="214"/>
                  <a:pt x="75" y="215"/>
                </a:cubicBezTo>
                <a:cubicBezTo>
                  <a:pt x="75" y="216"/>
                  <a:pt x="75" y="216"/>
                  <a:pt x="74" y="217"/>
                </a:cubicBezTo>
                <a:cubicBezTo>
                  <a:pt x="74" y="218"/>
                  <a:pt x="74" y="219"/>
                  <a:pt x="74" y="220"/>
                </a:cubicBezTo>
                <a:cubicBezTo>
                  <a:pt x="74" y="221"/>
                  <a:pt x="74" y="222"/>
                  <a:pt x="73" y="223"/>
                </a:cubicBezTo>
                <a:cubicBezTo>
                  <a:pt x="73" y="224"/>
                  <a:pt x="73" y="225"/>
                  <a:pt x="73" y="226"/>
                </a:cubicBezTo>
                <a:cubicBezTo>
                  <a:pt x="73" y="226"/>
                  <a:pt x="73" y="227"/>
                  <a:pt x="73" y="228"/>
                </a:cubicBezTo>
                <a:cubicBezTo>
                  <a:pt x="73" y="229"/>
                  <a:pt x="73" y="229"/>
                  <a:pt x="73" y="230"/>
                </a:cubicBezTo>
                <a:cubicBezTo>
                  <a:pt x="74" y="230"/>
                  <a:pt x="73" y="231"/>
                  <a:pt x="73" y="232"/>
                </a:cubicBezTo>
                <a:cubicBezTo>
                  <a:pt x="73" y="232"/>
                  <a:pt x="73" y="232"/>
                  <a:pt x="73" y="233"/>
                </a:cubicBezTo>
                <a:cubicBezTo>
                  <a:pt x="73" y="233"/>
                  <a:pt x="73" y="234"/>
                  <a:pt x="73" y="235"/>
                </a:cubicBezTo>
                <a:cubicBezTo>
                  <a:pt x="73" y="235"/>
                  <a:pt x="73" y="236"/>
                  <a:pt x="73" y="236"/>
                </a:cubicBezTo>
                <a:cubicBezTo>
                  <a:pt x="73" y="239"/>
                  <a:pt x="73" y="242"/>
                  <a:pt x="73" y="244"/>
                </a:cubicBezTo>
                <a:cubicBezTo>
                  <a:pt x="73" y="246"/>
                  <a:pt x="73" y="247"/>
                  <a:pt x="73" y="248"/>
                </a:cubicBezTo>
                <a:cubicBezTo>
                  <a:pt x="73" y="249"/>
                  <a:pt x="73" y="249"/>
                  <a:pt x="73" y="250"/>
                </a:cubicBezTo>
                <a:cubicBezTo>
                  <a:pt x="73" y="250"/>
                  <a:pt x="73" y="250"/>
                  <a:pt x="73" y="251"/>
                </a:cubicBezTo>
                <a:cubicBezTo>
                  <a:pt x="73" y="252"/>
                  <a:pt x="73" y="252"/>
                  <a:pt x="73" y="253"/>
                </a:cubicBezTo>
                <a:cubicBezTo>
                  <a:pt x="73" y="254"/>
                  <a:pt x="73" y="255"/>
                  <a:pt x="72" y="256"/>
                </a:cubicBezTo>
                <a:cubicBezTo>
                  <a:pt x="72" y="257"/>
                  <a:pt x="73" y="257"/>
                  <a:pt x="73" y="258"/>
                </a:cubicBezTo>
                <a:cubicBezTo>
                  <a:pt x="73" y="259"/>
                  <a:pt x="73" y="261"/>
                  <a:pt x="73" y="263"/>
                </a:cubicBezTo>
                <a:cubicBezTo>
                  <a:pt x="74" y="263"/>
                  <a:pt x="74" y="263"/>
                  <a:pt x="74" y="264"/>
                </a:cubicBezTo>
                <a:cubicBezTo>
                  <a:pt x="74" y="265"/>
                  <a:pt x="74" y="266"/>
                  <a:pt x="74" y="267"/>
                </a:cubicBezTo>
                <a:cubicBezTo>
                  <a:pt x="73" y="268"/>
                  <a:pt x="74" y="269"/>
                  <a:pt x="74" y="270"/>
                </a:cubicBezTo>
                <a:cubicBezTo>
                  <a:pt x="74" y="271"/>
                  <a:pt x="74" y="273"/>
                  <a:pt x="74" y="274"/>
                </a:cubicBezTo>
                <a:cubicBezTo>
                  <a:pt x="74" y="275"/>
                  <a:pt x="74" y="276"/>
                  <a:pt x="74" y="276"/>
                </a:cubicBezTo>
                <a:cubicBezTo>
                  <a:pt x="74" y="277"/>
                  <a:pt x="75" y="279"/>
                  <a:pt x="75" y="279"/>
                </a:cubicBezTo>
                <a:cubicBezTo>
                  <a:pt x="75" y="280"/>
                  <a:pt x="74" y="281"/>
                  <a:pt x="74" y="282"/>
                </a:cubicBezTo>
                <a:cubicBezTo>
                  <a:pt x="75" y="282"/>
                  <a:pt x="75" y="283"/>
                  <a:pt x="75" y="283"/>
                </a:cubicBezTo>
                <a:cubicBezTo>
                  <a:pt x="75" y="284"/>
                  <a:pt x="75" y="284"/>
                  <a:pt x="75" y="285"/>
                </a:cubicBezTo>
                <a:cubicBezTo>
                  <a:pt x="76" y="286"/>
                  <a:pt x="76" y="287"/>
                  <a:pt x="76" y="288"/>
                </a:cubicBezTo>
                <a:cubicBezTo>
                  <a:pt x="76" y="289"/>
                  <a:pt x="76" y="290"/>
                  <a:pt x="76" y="291"/>
                </a:cubicBezTo>
                <a:cubicBezTo>
                  <a:pt x="76" y="292"/>
                  <a:pt x="76" y="293"/>
                  <a:pt x="76" y="294"/>
                </a:cubicBezTo>
                <a:cubicBezTo>
                  <a:pt x="76" y="298"/>
                  <a:pt x="77" y="302"/>
                  <a:pt x="77" y="305"/>
                </a:cubicBezTo>
                <a:cubicBezTo>
                  <a:pt x="78" y="314"/>
                  <a:pt x="79" y="323"/>
                  <a:pt x="77" y="332"/>
                </a:cubicBezTo>
                <a:cubicBezTo>
                  <a:pt x="76" y="337"/>
                  <a:pt x="74" y="343"/>
                  <a:pt x="71" y="346"/>
                </a:cubicBezTo>
                <a:cubicBezTo>
                  <a:pt x="70" y="347"/>
                  <a:pt x="69" y="348"/>
                  <a:pt x="67" y="349"/>
                </a:cubicBezTo>
                <a:cubicBezTo>
                  <a:pt x="66" y="350"/>
                  <a:pt x="65" y="350"/>
                  <a:pt x="64" y="350"/>
                </a:cubicBezTo>
                <a:cubicBezTo>
                  <a:pt x="62" y="351"/>
                  <a:pt x="60" y="351"/>
                  <a:pt x="59" y="350"/>
                </a:cubicBezTo>
                <a:cubicBezTo>
                  <a:pt x="58" y="350"/>
                  <a:pt x="57" y="349"/>
                  <a:pt x="56" y="349"/>
                </a:cubicBezTo>
                <a:cubicBezTo>
                  <a:pt x="55" y="348"/>
                  <a:pt x="54" y="348"/>
                  <a:pt x="53" y="347"/>
                </a:cubicBezTo>
                <a:cubicBezTo>
                  <a:pt x="50" y="344"/>
                  <a:pt x="48" y="340"/>
                  <a:pt x="49" y="336"/>
                </a:cubicBezTo>
                <a:cubicBezTo>
                  <a:pt x="52" y="343"/>
                  <a:pt x="63" y="342"/>
                  <a:pt x="68" y="335"/>
                </a:cubicBezTo>
                <a:cubicBezTo>
                  <a:pt x="69" y="333"/>
                  <a:pt x="71" y="330"/>
                  <a:pt x="71" y="327"/>
                </a:cubicBezTo>
                <a:cubicBezTo>
                  <a:pt x="72" y="305"/>
                  <a:pt x="42" y="296"/>
                  <a:pt x="27" y="308"/>
                </a:cubicBezTo>
                <a:cubicBezTo>
                  <a:pt x="22" y="312"/>
                  <a:pt x="17" y="319"/>
                  <a:pt x="16" y="325"/>
                </a:cubicBezTo>
                <a:cubicBezTo>
                  <a:pt x="9" y="345"/>
                  <a:pt x="18" y="378"/>
                  <a:pt x="41" y="386"/>
                </a:cubicBezTo>
                <a:close/>
                <a:moveTo>
                  <a:pt x="125" y="331"/>
                </a:moveTo>
                <a:cubicBezTo>
                  <a:pt x="124" y="331"/>
                  <a:pt x="123" y="332"/>
                  <a:pt x="122" y="332"/>
                </a:cubicBezTo>
                <a:cubicBezTo>
                  <a:pt x="124" y="331"/>
                  <a:pt x="122" y="330"/>
                  <a:pt x="122" y="329"/>
                </a:cubicBezTo>
                <a:cubicBezTo>
                  <a:pt x="123" y="329"/>
                  <a:pt x="123" y="328"/>
                  <a:pt x="124" y="329"/>
                </a:cubicBezTo>
                <a:cubicBezTo>
                  <a:pt x="125" y="328"/>
                  <a:pt x="124" y="328"/>
                  <a:pt x="124" y="327"/>
                </a:cubicBezTo>
                <a:cubicBezTo>
                  <a:pt x="124" y="326"/>
                  <a:pt x="125" y="326"/>
                  <a:pt x="125" y="325"/>
                </a:cubicBezTo>
                <a:cubicBezTo>
                  <a:pt x="126" y="325"/>
                  <a:pt x="126" y="326"/>
                  <a:pt x="126" y="326"/>
                </a:cubicBezTo>
                <a:cubicBezTo>
                  <a:pt x="125" y="328"/>
                  <a:pt x="126" y="329"/>
                  <a:pt x="125" y="331"/>
                </a:cubicBezTo>
                <a:close/>
                <a:moveTo>
                  <a:pt x="125" y="317"/>
                </a:moveTo>
                <a:cubicBezTo>
                  <a:pt x="127" y="318"/>
                  <a:pt x="125" y="321"/>
                  <a:pt x="127" y="322"/>
                </a:cubicBezTo>
                <a:cubicBezTo>
                  <a:pt x="126" y="325"/>
                  <a:pt x="126" y="325"/>
                  <a:pt x="126" y="325"/>
                </a:cubicBezTo>
                <a:cubicBezTo>
                  <a:pt x="125" y="325"/>
                  <a:pt x="125" y="324"/>
                  <a:pt x="126" y="324"/>
                </a:cubicBezTo>
                <a:cubicBezTo>
                  <a:pt x="126" y="323"/>
                  <a:pt x="125" y="324"/>
                  <a:pt x="124" y="323"/>
                </a:cubicBezTo>
                <a:cubicBezTo>
                  <a:pt x="127" y="322"/>
                  <a:pt x="124" y="319"/>
                  <a:pt x="125" y="317"/>
                </a:cubicBezTo>
                <a:close/>
                <a:moveTo>
                  <a:pt x="125" y="320"/>
                </a:moveTo>
                <a:cubicBezTo>
                  <a:pt x="125" y="321"/>
                  <a:pt x="125" y="322"/>
                  <a:pt x="124" y="322"/>
                </a:cubicBezTo>
                <a:cubicBezTo>
                  <a:pt x="124" y="322"/>
                  <a:pt x="123" y="321"/>
                  <a:pt x="124" y="320"/>
                </a:cubicBezTo>
                <a:cubicBezTo>
                  <a:pt x="124" y="320"/>
                  <a:pt x="124" y="320"/>
                  <a:pt x="125" y="320"/>
                </a:cubicBezTo>
                <a:close/>
                <a:moveTo>
                  <a:pt x="123" y="314"/>
                </a:moveTo>
                <a:cubicBezTo>
                  <a:pt x="123" y="313"/>
                  <a:pt x="123" y="314"/>
                  <a:pt x="124" y="314"/>
                </a:cubicBezTo>
                <a:cubicBezTo>
                  <a:pt x="123" y="316"/>
                  <a:pt x="125" y="318"/>
                  <a:pt x="123" y="320"/>
                </a:cubicBezTo>
                <a:cubicBezTo>
                  <a:pt x="123" y="319"/>
                  <a:pt x="123" y="318"/>
                  <a:pt x="123" y="316"/>
                </a:cubicBezTo>
                <a:cubicBezTo>
                  <a:pt x="123" y="316"/>
                  <a:pt x="123" y="315"/>
                  <a:pt x="122" y="315"/>
                </a:cubicBezTo>
                <a:cubicBezTo>
                  <a:pt x="122" y="314"/>
                  <a:pt x="123" y="314"/>
                  <a:pt x="123" y="314"/>
                </a:cubicBezTo>
                <a:close/>
                <a:moveTo>
                  <a:pt x="123" y="313"/>
                </a:moveTo>
                <a:cubicBezTo>
                  <a:pt x="122" y="313"/>
                  <a:pt x="122" y="312"/>
                  <a:pt x="121" y="312"/>
                </a:cubicBezTo>
                <a:cubicBezTo>
                  <a:pt x="122" y="310"/>
                  <a:pt x="122" y="312"/>
                  <a:pt x="123" y="313"/>
                </a:cubicBezTo>
                <a:close/>
                <a:moveTo>
                  <a:pt x="120" y="308"/>
                </a:moveTo>
                <a:cubicBezTo>
                  <a:pt x="119" y="310"/>
                  <a:pt x="121" y="310"/>
                  <a:pt x="120" y="311"/>
                </a:cubicBezTo>
                <a:cubicBezTo>
                  <a:pt x="120" y="310"/>
                  <a:pt x="119" y="309"/>
                  <a:pt x="119" y="308"/>
                </a:cubicBezTo>
                <a:cubicBezTo>
                  <a:pt x="119" y="308"/>
                  <a:pt x="120" y="308"/>
                  <a:pt x="120" y="308"/>
                </a:cubicBezTo>
                <a:close/>
                <a:moveTo>
                  <a:pt x="117" y="298"/>
                </a:moveTo>
                <a:cubicBezTo>
                  <a:pt x="117" y="298"/>
                  <a:pt x="117" y="297"/>
                  <a:pt x="117" y="297"/>
                </a:cubicBezTo>
                <a:cubicBezTo>
                  <a:pt x="118" y="296"/>
                  <a:pt x="118" y="298"/>
                  <a:pt x="117" y="298"/>
                </a:cubicBezTo>
                <a:close/>
                <a:moveTo>
                  <a:pt x="117" y="300"/>
                </a:moveTo>
                <a:cubicBezTo>
                  <a:pt x="118" y="300"/>
                  <a:pt x="118" y="302"/>
                  <a:pt x="119" y="302"/>
                </a:cubicBezTo>
                <a:cubicBezTo>
                  <a:pt x="119" y="303"/>
                  <a:pt x="117" y="304"/>
                  <a:pt x="118" y="304"/>
                </a:cubicBezTo>
                <a:cubicBezTo>
                  <a:pt x="117" y="305"/>
                  <a:pt x="117" y="303"/>
                  <a:pt x="118" y="303"/>
                </a:cubicBezTo>
                <a:cubicBezTo>
                  <a:pt x="117" y="303"/>
                  <a:pt x="117" y="302"/>
                  <a:pt x="116" y="302"/>
                </a:cubicBezTo>
                <a:cubicBezTo>
                  <a:pt x="117" y="301"/>
                  <a:pt x="117" y="301"/>
                  <a:pt x="117" y="300"/>
                </a:cubicBezTo>
                <a:close/>
                <a:moveTo>
                  <a:pt x="115" y="295"/>
                </a:moveTo>
                <a:cubicBezTo>
                  <a:pt x="116" y="296"/>
                  <a:pt x="116" y="297"/>
                  <a:pt x="116" y="297"/>
                </a:cubicBezTo>
                <a:cubicBezTo>
                  <a:pt x="116" y="298"/>
                  <a:pt x="115" y="297"/>
                  <a:pt x="114" y="297"/>
                </a:cubicBezTo>
                <a:cubicBezTo>
                  <a:pt x="115" y="296"/>
                  <a:pt x="115" y="296"/>
                  <a:pt x="115" y="295"/>
                </a:cubicBezTo>
                <a:close/>
                <a:moveTo>
                  <a:pt x="102" y="152"/>
                </a:moveTo>
                <a:cubicBezTo>
                  <a:pt x="104" y="151"/>
                  <a:pt x="101" y="156"/>
                  <a:pt x="100" y="155"/>
                </a:cubicBezTo>
                <a:cubicBezTo>
                  <a:pt x="98" y="155"/>
                  <a:pt x="102" y="151"/>
                  <a:pt x="102" y="152"/>
                </a:cubicBezTo>
                <a:close/>
                <a:moveTo>
                  <a:pt x="93" y="166"/>
                </a:moveTo>
                <a:cubicBezTo>
                  <a:pt x="93" y="165"/>
                  <a:pt x="94" y="163"/>
                  <a:pt x="93" y="163"/>
                </a:cubicBezTo>
                <a:cubicBezTo>
                  <a:pt x="94" y="163"/>
                  <a:pt x="94" y="162"/>
                  <a:pt x="94" y="161"/>
                </a:cubicBezTo>
                <a:cubicBezTo>
                  <a:pt x="95" y="161"/>
                  <a:pt x="95" y="161"/>
                  <a:pt x="95" y="161"/>
                </a:cubicBezTo>
                <a:cubicBezTo>
                  <a:pt x="95" y="162"/>
                  <a:pt x="95" y="162"/>
                  <a:pt x="94" y="163"/>
                </a:cubicBezTo>
                <a:cubicBezTo>
                  <a:pt x="94" y="163"/>
                  <a:pt x="95" y="163"/>
                  <a:pt x="94" y="164"/>
                </a:cubicBezTo>
                <a:cubicBezTo>
                  <a:pt x="94" y="166"/>
                  <a:pt x="93" y="168"/>
                  <a:pt x="91" y="167"/>
                </a:cubicBezTo>
                <a:cubicBezTo>
                  <a:pt x="92" y="167"/>
                  <a:pt x="92" y="166"/>
                  <a:pt x="93" y="166"/>
                </a:cubicBezTo>
                <a:close/>
                <a:moveTo>
                  <a:pt x="97" y="252"/>
                </a:moveTo>
                <a:cubicBezTo>
                  <a:pt x="98" y="253"/>
                  <a:pt x="97" y="255"/>
                  <a:pt x="98" y="256"/>
                </a:cubicBezTo>
                <a:cubicBezTo>
                  <a:pt x="98" y="257"/>
                  <a:pt x="99" y="258"/>
                  <a:pt x="98" y="261"/>
                </a:cubicBezTo>
                <a:cubicBezTo>
                  <a:pt x="98" y="260"/>
                  <a:pt x="98" y="260"/>
                  <a:pt x="98" y="259"/>
                </a:cubicBezTo>
                <a:cubicBezTo>
                  <a:pt x="98" y="259"/>
                  <a:pt x="97" y="258"/>
                  <a:pt x="97" y="256"/>
                </a:cubicBezTo>
                <a:cubicBezTo>
                  <a:pt x="97" y="256"/>
                  <a:pt x="97" y="256"/>
                  <a:pt x="97" y="255"/>
                </a:cubicBezTo>
                <a:cubicBezTo>
                  <a:pt x="97" y="255"/>
                  <a:pt x="97" y="255"/>
                  <a:pt x="97" y="255"/>
                </a:cubicBezTo>
                <a:cubicBezTo>
                  <a:pt x="97" y="254"/>
                  <a:pt x="96" y="253"/>
                  <a:pt x="97" y="252"/>
                </a:cubicBezTo>
                <a:close/>
                <a:moveTo>
                  <a:pt x="89" y="202"/>
                </a:moveTo>
                <a:cubicBezTo>
                  <a:pt x="90" y="202"/>
                  <a:pt x="89" y="204"/>
                  <a:pt x="89" y="205"/>
                </a:cubicBezTo>
                <a:cubicBezTo>
                  <a:pt x="88" y="204"/>
                  <a:pt x="89" y="203"/>
                  <a:pt x="89" y="202"/>
                </a:cubicBezTo>
                <a:close/>
                <a:moveTo>
                  <a:pt x="88" y="206"/>
                </a:moveTo>
                <a:cubicBezTo>
                  <a:pt x="91" y="209"/>
                  <a:pt x="86" y="208"/>
                  <a:pt x="88" y="206"/>
                </a:cubicBezTo>
                <a:close/>
                <a:moveTo>
                  <a:pt x="87" y="212"/>
                </a:moveTo>
                <a:cubicBezTo>
                  <a:pt x="87" y="211"/>
                  <a:pt x="87" y="210"/>
                  <a:pt x="87" y="208"/>
                </a:cubicBezTo>
                <a:cubicBezTo>
                  <a:pt x="87" y="209"/>
                  <a:pt x="88" y="209"/>
                  <a:pt x="88" y="209"/>
                </a:cubicBezTo>
                <a:cubicBezTo>
                  <a:pt x="88" y="210"/>
                  <a:pt x="87" y="210"/>
                  <a:pt x="88" y="210"/>
                </a:cubicBezTo>
                <a:cubicBezTo>
                  <a:pt x="88" y="211"/>
                  <a:pt x="87" y="212"/>
                  <a:pt x="87" y="213"/>
                </a:cubicBezTo>
                <a:cubicBezTo>
                  <a:pt x="87" y="213"/>
                  <a:pt x="87" y="214"/>
                  <a:pt x="87" y="214"/>
                </a:cubicBezTo>
                <a:cubicBezTo>
                  <a:pt x="87" y="214"/>
                  <a:pt x="87" y="215"/>
                  <a:pt x="87" y="216"/>
                </a:cubicBezTo>
                <a:cubicBezTo>
                  <a:pt x="86" y="216"/>
                  <a:pt x="87" y="218"/>
                  <a:pt x="86" y="217"/>
                </a:cubicBezTo>
                <a:cubicBezTo>
                  <a:pt x="86" y="215"/>
                  <a:pt x="86" y="214"/>
                  <a:pt x="87" y="212"/>
                </a:cubicBezTo>
                <a:close/>
                <a:moveTo>
                  <a:pt x="85" y="183"/>
                </a:moveTo>
                <a:cubicBezTo>
                  <a:pt x="87" y="184"/>
                  <a:pt x="81" y="190"/>
                  <a:pt x="80" y="190"/>
                </a:cubicBezTo>
                <a:cubicBezTo>
                  <a:pt x="81" y="190"/>
                  <a:pt x="83" y="182"/>
                  <a:pt x="85" y="183"/>
                </a:cubicBezTo>
                <a:close/>
                <a:moveTo>
                  <a:pt x="80" y="192"/>
                </a:moveTo>
                <a:cubicBezTo>
                  <a:pt x="81" y="191"/>
                  <a:pt x="82" y="191"/>
                  <a:pt x="82" y="191"/>
                </a:cubicBezTo>
                <a:cubicBezTo>
                  <a:pt x="83" y="192"/>
                  <a:pt x="80" y="197"/>
                  <a:pt x="80" y="192"/>
                </a:cubicBezTo>
                <a:close/>
                <a:moveTo>
                  <a:pt x="80" y="195"/>
                </a:moveTo>
                <a:cubicBezTo>
                  <a:pt x="81" y="195"/>
                  <a:pt x="81" y="196"/>
                  <a:pt x="80" y="197"/>
                </a:cubicBezTo>
                <a:cubicBezTo>
                  <a:pt x="79" y="197"/>
                  <a:pt x="79" y="196"/>
                  <a:pt x="80" y="195"/>
                </a:cubicBezTo>
                <a:close/>
                <a:moveTo>
                  <a:pt x="80" y="198"/>
                </a:moveTo>
                <a:cubicBezTo>
                  <a:pt x="81" y="198"/>
                  <a:pt x="80" y="199"/>
                  <a:pt x="80" y="199"/>
                </a:cubicBezTo>
                <a:cubicBezTo>
                  <a:pt x="80" y="199"/>
                  <a:pt x="80" y="200"/>
                  <a:pt x="80" y="201"/>
                </a:cubicBezTo>
                <a:cubicBezTo>
                  <a:pt x="78" y="201"/>
                  <a:pt x="80" y="198"/>
                  <a:pt x="80" y="198"/>
                </a:cubicBezTo>
                <a:close/>
                <a:moveTo>
                  <a:pt x="78" y="209"/>
                </a:moveTo>
                <a:cubicBezTo>
                  <a:pt x="78" y="208"/>
                  <a:pt x="78" y="208"/>
                  <a:pt x="79" y="207"/>
                </a:cubicBezTo>
                <a:cubicBezTo>
                  <a:pt x="79" y="206"/>
                  <a:pt x="78" y="205"/>
                  <a:pt x="79" y="204"/>
                </a:cubicBezTo>
                <a:cubicBezTo>
                  <a:pt x="79" y="205"/>
                  <a:pt x="79" y="205"/>
                  <a:pt x="79" y="205"/>
                </a:cubicBezTo>
                <a:cubicBezTo>
                  <a:pt x="79" y="206"/>
                  <a:pt x="79" y="206"/>
                  <a:pt x="79" y="206"/>
                </a:cubicBezTo>
                <a:cubicBezTo>
                  <a:pt x="79" y="207"/>
                  <a:pt x="79" y="208"/>
                  <a:pt x="79" y="209"/>
                </a:cubicBezTo>
                <a:cubicBezTo>
                  <a:pt x="79" y="209"/>
                  <a:pt x="79" y="209"/>
                  <a:pt x="79" y="209"/>
                </a:cubicBezTo>
                <a:cubicBezTo>
                  <a:pt x="79" y="210"/>
                  <a:pt x="78" y="211"/>
                  <a:pt x="79" y="212"/>
                </a:cubicBezTo>
                <a:cubicBezTo>
                  <a:pt x="78" y="213"/>
                  <a:pt x="78" y="211"/>
                  <a:pt x="78" y="210"/>
                </a:cubicBezTo>
                <a:cubicBezTo>
                  <a:pt x="78" y="210"/>
                  <a:pt x="78" y="209"/>
                  <a:pt x="78" y="209"/>
                </a:cubicBezTo>
                <a:close/>
                <a:moveTo>
                  <a:pt x="76" y="227"/>
                </a:moveTo>
                <a:cubicBezTo>
                  <a:pt x="76" y="227"/>
                  <a:pt x="76" y="227"/>
                  <a:pt x="76" y="226"/>
                </a:cubicBezTo>
                <a:cubicBezTo>
                  <a:pt x="76" y="226"/>
                  <a:pt x="76" y="225"/>
                  <a:pt x="76" y="224"/>
                </a:cubicBezTo>
                <a:cubicBezTo>
                  <a:pt x="77" y="225"/>
                  <a:pt x="76" y="226"/>
                  <a:pt x="76" y="228"/>
                </a:cubicBezTo>
                <a:cubicBezTo>
                  <a:pt x="76" y="229"/>
                  <a:pt x="77" y="230"/>
                  <a:pt x="76" y="233"/>
                </a:cubicBezTo>
                <a:cubicBezTo>
                  <a:pt x="76" y="232"/>
                  <a:pt x="76" y="232"/>
                  <a:pt x="76" y="231"/>
                </a:cubicBezTo>
                <a:cubicBezTo>
                  <a:pt x="76" y="231"/>
                  <a:pt x="76" y="229"/>
                  <a:pt x="76" y="228"/>
                </a:cubicBezTo>
                <a:cubicBezTo>
                  <a:pt x="76" y="227"/>
                  <a:pt x="76" y="227"/>
                  <a:pt x="76" y="227"/>
                </a:cubicBezTo>
                <a:close/>
                <a:moveTo>
                  <a:pt x="75" y="234"/>
                </a:moveTo>
                <a:cubicBezTo>
                  <a:pt x="76" y="235"/>
                  <a:pt x="75" y="236"/>
                  <a:pt x="75" y="237"/>
                </a:cubicBezTo>
                <a:cubicBezTo>
                  <a:pt x="75" y="239"/>
                  <a:pt x="76" y="240"/>
                  <a:pt x="75" y="242"/>
                </a:cubicBezTo>
                <a:cubicBezTo>
                  <a:pt x="74" y="240"/>
                  <a:pt x="74" y="237"/>
                  <a:pt x="75" y="234"/>
                </a:cubicBezTo>
                <a:close/>
                <a:moveTo>
                  <a:pt x="75" y="253"/>
                </a:moveTo>
                <a:cubicBezTo>
                  <a:pt x="74" y="252"/>
                  <a:pt x="74" y="251"/>
                  <a:pt x="74" y="249"/>
                </a:cubicBezTo>
                <a:cubicBezTo>
                  <a:pt x="75" y="249"/>
                  <a:pt x="74" y="250"/>
                  <a:pt x="75" y="251"/>
                </a:cubicBezTo>
                <a:cubicBezTo>
                  <a:pt x="75" y="251"/>
                  <a:pt x="75" y="251"/>
                  <a:pt x="75" y="252"/>
                </a:cubicBezTo>
                <a:cubicBezTo>
                  <a:pt x="75" y="252"/>
                  <a:pt x="75" y="253"/>
                  <a:pt x="75" y="253"/>
                </a:cubicBezTo>
                <a:cubicBezTo>
                  <a:pt x="75" y="253"/>
                  <a:pt x="75" y="253"/>
                  <a:pt x="75" y="253"/>
                </a:cubicBezTo>
                <a:cubicBezTo>
                  <a:pt x="75" y="255"/>
                  <a:pt x="75" y="256"/>
                  <a:pt x="75" y="257"/>
                </a:cubicBezTo>
                <a:cubicBezTo>
                  <a:pt x="74" y="257"/>
                  <a:pt x="75" y="255"/>
                  <a:pt x="75" y="253"/>
                </a:cubicBezTo>
                <a:close/>
                <a:moveTo>
                  <a:pt x="75" y="258"/>
                </a:moveTo>
                <a:cubicBezTo>
                  <a:pt x="76" y="258"/>
                  <a:pt x="75" y="260"/>
                  <a:pt x="76" y="260"/>
                </a:cubicBezTo>
                <a:cubicBezTo>
                  <a:pt x="76" y="261"/>
                  <a:pt x="77" y="261"/>
                  <a:pt x="77" y="262"/>
                </a:cubicBezTo>
                <a:cubicBezTo>
                  <a:pt x="75" y="261"/>
                  <a:pt x="75" y="260"/>
                  <a:pt x="75" y="258"/>
                </a:cubicBezTo>
                <a:close/>
                <a:moveTo>
                  <a:pt x="76" y="264"/>
                </a:moveTo>
                <a:cubicBezTo>
                  <a:pt x="77" y="264"/>
                  <a:pt x="76" y="265"/>
                  <a:pt x="77" y="267"/>
                </a:cubicBezTo>
                <a:cubicBezTo>
                  <a:pt x="77" y="268"/>
                  <a:pt x="77" y="269"/>
                  <a:pt x="77" y="269"/>
                </a:cubicBezTo>
                <a:cubicBezTo>
                  <a:pt x="77" y="270"/>
                  <a:pt x="77" y="271"/>
                  <a:pt x="77" y="273"/>
                </a:cubicBezTo>
                <a:cubicBezTo>
                  <a:pt x="76" y="271"/>
                  <a:pt x="76" y="267"/>
                  <a:pt x="76" y="264"/>
                </a:cubicBezTo>
                <a:close/>
                <a:moveTo>
                  <a:pt x="78" y="280"/>
                </a:moveTo>
                <a:cubicBezTo>
                  <a:pt x="78" y="280"/>
                  <a:pt x="78" y="279"/>
                  <a:pt x="77" y="278"/>
                </a:cubicBezTo>
                <a:cubicBezTo>
                  <a:pt x="78" y="277"/>
                  <a:pt x="77" y="275"/>
                  <a:pt x="77" y="274"/>
                </a:cubicBezTo>
                <a:cubicBezTo>
                  <a:pt x="78" y="274"/>
                  <a:pt x="77" y="275"/>
                  <a:pt x="78" y="275"/>
                </a:cubicBezTo>
                <a:cubicBezTo>
                  <a:pt x="78" y="276"/>
                  <a:pt x="79" y="276"/>
                  <a:pt x="79" y="277"/>
                </a:cubicBezTo>
                <a:cubicBezTo>
                  <a:pt x="79" y="278"/>
                  <a:pt x="78" y="279"/>
                  <a:pt x="78" y="280"/>
                </a:cubicBezTo>
                <a:cubicBezTo>
                  <a:pt x="79" y="281"/>
                  <a:pt x="79" y="282"/>
                  <a:pt x="80" y="283"/>
                </a:cubicBezTo>
                <a:cubicBezTo>
                  <a:pt x="80" y="283"/>
                  <a:pt x="80" y="283"/>
                  <a:pt x="80" y="284"/>
                </a:cubicBezTo>
                <a:cubicBezTo>
                  <a:pt x="79" y="284"/>
                  <a:pt x="79" y="285"/>
                  <a:pt x="79" y="285"/>
                </a:cubicBezTo>
                <a:cubicBezTo>
                  <a:pt x="80" y="288"/>
                  <a:pt x="81" y="290"/>
                  <a:pt x="81" y="294"/>
                </a:cubicBezTo>
                <a:cubicBezTo>
                  <a:pt x="79" y="294"/>
                  <a:pt x="80" y="292"/>
                  <a:pt x="80" y="291"/>
                </a:cubicBezTo>
                <a:cubicBezTo>
                  <a:pt x="80" y="290"/>
                  <a:pt x="80" y="290"/>
                  <a:pt x="79" y="289"/>
                </a:cubicBezTo>
                <a:cubicBezTo>
                  <a:pt x="79" y="289"/>
                  <a:pt x="80" y="288"/>
                  <a:pt x="79" y="288"/>
                </a:cubicBezTo>
                <a:cubicBezTo>
                  <a:pt x="79" y="288"/>
                  <a:pt x="79" y="288"/>
                  <a:pt x="79" y="288"/>
                </a:cubicBezTo>
                <a:cubicBezTo>
                  <a:pt x="79" y="288"/>
                  <a:pt x="79" y="287"/>
                  <a:pt x="79" y="287"/>
                </a:cubicBezTo>
                <a:cubicBezTo>
                  <a:pt x="79" y="287"/>
                  <a:pt x="79" y="286"/>
                  <a:pt x="78" y="285"/>
                </a:cubicBezTo>
                <a:cubicBezTo>
                  <a:pt x="78" y="284"/>
                  <a:pt x="78" y="282"/>
                  <a:pt x="78" y="280"/>
                </a:cubicBezTo>
                <a:close/>
                <a:moveTo>
                  <a:pt x="88" y="356"/>
                </a:moveTo>
                <a:cubicBezTo>
                  <a:pt x="108" y="336"/>
                  <a:pt x="102" y="306"/>
                  <a:pt x="97" y="281"/>
                </a:cubicBezTo>
                <a:cubicBezTo>
                  <a:pt x="94" y="269"/>
                  <a:pt x="88" y="249"/>
                  <a:pt x="88" y="237"/>
                </a:cubicBezTo>
                <a:cubicBezTo>
                  <a:pt x="87" y="223"/>
                  <a:pt x="87" y="216"/>
                  <a:pt x="92" y="203"/>
                </a:cubicBezTo>
                <a:cubicBezTo>
                  <a:pt x="82" y="236"/>
                  <a:pt x="104" y="274"/>
                  <a:pt x="106" y="308"/>
                </a:cubicBezTo>
                <a:cubicBezTo>
                  <a:pt x="107" y="318"/>
                  <a:pt x="108" y="327"/>
                  <a:pt x="105" y="336"/>
                </a:cubicBezTo>
                <a:cubicBezTo>
                  <a:pt x="103" y="346"/>
                  <a:pt x="98" y="356"/>
                  <a:pt x="90" y="361"/>
                </a:cubicBezTo>
                <a:cubicBezTo>
                  <a:pt x="81" y="367"/>
                  <a:pt x="69" y="368"/>
                  <a:pt x="62" y="362"/>
                </a:cubicBezTo>
                <a:cubicBezTo>
                  <a:pt x="71" y="364"/>
                  <a:pt x="82" y="363"/>
                  <a:pt x="88" y="356"/>
                </a:cubicBezTo>
                <a:close/>
                <a:moveTo>
                  <a:pt x="642" y="115"/>
                </a:moveTo>
                <a:cubicBezTo>
                  <a:pt x="642" y="115"/>
                  <a:pt x="642" y="116"/>
                  <a:pt x="642" y="116"/>
                </a:cubicBezTo>
                <a:cubicBezTo>
                  <a:pt x="642" y="116"/>
                  <a:pt x="642" y="116"/>
                  <a:pt x="642" y="116"/>
                </a:cubicBezTo>
                <a:cubicBezTo>
                  <a:pt x="642" y="116"/>
                  <a:pt x="642" y="116"/>
                  <a:pt x="642" y="116"/>
                </a:cubicBezTo>
                <a:cubicBezTo>
                  <a:pt x="642" y="115"/>
                  <a:pt x="642" y="115"/>
                  <a:pt x="642" y="115"/>
                </a:cubicBezTo>
                <a:close/>
                <a:moveTo>
                  <a:pt x="641" y="113"/>
                </a:moveTo>
                <a:cubicBezTo>
                  <a:pt x="640" y="113"/>
                  <a:pt x="640" y="113"/>
                  <a:pt x="640" y="113"/>
                </a:cubicBezTo>
                <a:cubicBezTo>
                  <a:pt x="641" y="112"/>
                  <a:pt x="640" y="112"/>
                  <a:pt x="640" y="111"/>
                </a:cubicBezTo>
                <a:cubicBezTo>
                  <a:pt x="639" y="111"/>
                  <a:pt x="639" y="110"/>
                  <a:pt x="639" y="110"/>
                </a:cubicBezTo>
                <a:cubicBezTo>
                  <a:pt x="638" y="110"/>
                  <a:pt x="638" y="109"/>
                  <a:pt x="637" y="109"/>
                </a:cubicBezTo>
                <a:cubicBezTo>
                  <a:pt x="637" y="109"/>
                  <a:pt x="637" y="109"/>
                  <a:pt x="637" y="109"/>
                </a:cubicBezTo>
                <a:cubicBezTo>
                  <a:pt x="637" y="109"/>
                  <a:pt x="637" y="109"/>
                  <a:pt x="637" y="109"/>
                </a:cubicBezTo>
                <a:cubicBezTo>
                  <a:pt x="638" y="110"/>
                  <a:pt x="640" y="111"/>
                  <a:pt x="640" y="112"/>
                </a:cubicBezTo>
                <a:cubicBezTo>
                  <a:pt x="640" y="113"/>
                  <a:pt x="640" y="113"/>
                  <a:pt x="640" y="113"/>
                </a:cubicBezTo>
                <a:cubicBezTo>
                  <a:pt x="641" y="113"/>
                  <a:pt x="641" y="113"/>
                  <a:pt x="641" y="114"/>
                </a:cubicBezTo>
                <a:cubicBezTo>
                  <a:pt x="641" y="114"/>
                  <a:pt x="641" y="115"/>
                  <a:pt x="641" y="115"/>
                </a:cubicBezTo>
                <a:cubicBezTo>
                  <a:pt x="641" y="115"/>
                  <a:pt x="642" y="115"/>
                  <a:pt x="642" y="115"/>
                </a:cubicBezTo>
                <a:cubicBezTo>
                  <a:pt x="642" y="115"/>
                  <a:pt x="642" y="115"/>
                  <a:pt x="642" y="115"/>
                </a:cubicBezTo>
                <a:cubicBezTo>
                  <a:pt x="641" y="114"/>
                  <a:pt x="641" y="114"/>
                  <a:pt x="641" y="113"/>
                </a:cubicBezTo>
                <a:close/>
                <a:moveTo>
                  <a:pt x="606" y="75"/>
                </a:moveTo>
                <a:cubicBezTo>
                  <a:pt x="606" y="75"/>
                  <a:pt x="606" y="75"/>
                  <a:pt x="606" y="75"/>
                </a:cubicBezTo>
                <a:cubicBezTo>
                  <a:pt x="607" y="76"/>
                  <a:pt x="608" y="76"/>
                  <a:pt x="608" y="77"/>
                </a:cubicBezTo>
                <a:cubicBezTo>
                  <a:pt x="608" y="77"/>
                  <a:pt x="609" y="77"/>
                  <a:pt x="609" y="77"/>
                </a:cubicBezTo>
                <a:cubicBezTo>
                  <a:pt x="609" y="77"/>
                  <a:pt x="609" y="77"/>
                  <a:pt x="609" y="77"/>
                </a:cubicBezTo>
                <a:cubicBezTo>
                  <a:pt x="609" y="78"/>
                  <a:pt x="609" y="78"/>
                  <a:pt x="609" y="78"/>
                </a:cubicBezTo>
                <a:cubicBezTo>
                  <a:pt x="609" y="78"/>
                  <a:pt x="610" y="78"/>
                  <a:pt x="610" y="78"/>
                </a:cubicBezTo>
                <a:cubicBezTo>
                  <a:pt x="610" y="78"/>
                  <a:pt x="610" y="78"/>
                  <a:pt x="610" y="78"/>
                </a:cubicBezTo>
                <a:cubicBezTo>
                  <a:pt x="610" y="79"/>
                  <a:pt x="611" y="79"/>
                  <a:pt x="612" y="79"/>
                </a:cubicBezTo>
                <a:cubicBezTo>
                  <a:pt x="612" y="79"/>
                  <a:pt x="612" y="79"/>
                  <a:pt x="612" y="79"/>
                </a:cubicBezTo>
                <a:cubicBezTo>
                  <a:pt x="612" y="80"/>
                  <a:pt x="613" y="81"/>
                  <a:pt x="613" y="81"/>
                </a:cubicBezTo>
                <a:cubicBezTo>
                  <a:pt x="613" y="81"/>
                  <a:pt x="613" y="80"/>
                  <a:pt x="613" y="80"/>
                </a:cubicBezTo>
                <a:cubicBezTo>
                  <a:pt x="614" y="81"/>
                  <a:pt x="614" y="82"/>
                  <a:pt x="614" y="82"/>
                </a:cubicBezTo>
                <a:cubicBezTo>
                  <a:pt x="615" y="82"/>
                  <a:pt x="615" y="82"/>
                  <a:pt x="615" y="82"/>
                </a:cubicBezTo>
                <a:cubicBezTo>
                  <a:pt x="615" y="83"/>
                  <a:pt x="616" y="83"/>
                  <a:pt x="616" y="83"/>
                </a:cubicBezTo>
                <a:cubicBezTo>
                  <a:pt x="616" y="83"/>
                  <a:pt x="616" y="83"/>
                  <a:pt x="616" y="84"/>
                </a:cubicBezTo>
                <a:cubicBezTo>
                  <a:pt x="616" y="84"/>
                  <a:pt x="617" y="84"/>
                  <a:pt x="617" y="84"/>
                </a:cubicBezTo>
                <a:cubicBezTo>
                  <a:pt x="617" y="85"/>
                  <a:pt x="618" y="84"/>
                  <a:pt x="618" y="84"/>
                </a:cubicBezTo>
                <a:cubicBezTo>
                  <a:pt x="619" y="85"/>
                  <a:pt x="620" y="87"/>
                  <a:pt x="620" y="87"/>
                </a:cubicBezTo>
                <a:cubicBezTo>
                  <a:pt x="620" y="88"/>
                  <a:pt x="621" y="88"/>
                  <a:pt x="621" y="88"/>
                </a:cubicBezTo>
                <a:cubicBezTo>
                  <a:pt x="621" y="88"/>
                  <a:pt x="621" y="88"/>
                  <a:pt x="621" y="88"/>
                </a:cubicBezTo>
                <a:cubicBezTo>
                  <a:pt x="621" y="88"/>
                  <a:pt x="621" y="89"/>
                  <a:pt x="621" y="89"/>
                </a:cubicBezTo>
                <a:cubicBezTo>
                  <a:pt x="621" y="89"/>
                  <a:pt x="622" y="89"/>
                  <a:pt x="622" y="89"/>
                </a:cubicBezTo>
                <a:cubicBezTo>
                  <a:pt x="622" y="89"/>
                  <a:pt x="622" y="89"/>
                  <a:pt x="622" y="89"/>
                </a:cubicBezTo>
                <a:cubicBezTo>
                  <a:pt x="622" y="89"/>
                  <a:pt x="622" y="89"/>
                  <a:pt x="622" y="89"/>
                </a:cubicBezTo>
                <a:cubicBezTo>
                  <a:pt x="623" y="90"/>
                  <a:pt x="624" y="91"/>
                  <a:pt x="624" y="92"/>
                </a:cubicBezTo>
                <a:cubicBezTo>
                  <a:pt x="625" y="92"/>
                  <a:pt x="626" y="93"/>
                  <a:pt x="626" y="93"/>
                </a:cubicBezTo>
                <a:cubicBezTo>
                  <a:pt x="626" y="93"/>
                  <a:pt x="626" y="94"/>
                  <a:pt x="626" y="94"/>
                </a:cubicBezTo>
                <a:cubicBezTo>
                  <a:pt x="627" y="94"/>
                  <a:pt x="627" y="94"/>
                  <a:pt x="627" y="95"/>
                </a:cubicBezTo>
                <a:cubicBezTo>
                  <a:pt x="627" y="95"/>
                  <a:pt x="627" y="95"/>
                  <a:pt x="627" y="95"/>
                </a:cubicBezTo>
                <a:cubicBezTo>
                  <a:pt x="627" y="95"/>
                  <a:pt x="627" y="95"/>
                  <a:pt x="627" y="95"/>
                </a:cubicBezTo>
                <a:cubicBezTo>
                  <a:pt x="628" y="95"/>
                  <a:pt x="628" y="96"/>
                  <a:pt x="628" y="96"/>
                </a:cubicBezTo>
                <a:cubicBezTo>
                  <a:pt x="628" y="96"/>
                  <a:pt x="629" y="97"/>
                  <a:pt x="629" y="97"/>
                </a:cubicBezTo>
                <a:cubicBezTo>
                  <a:pt x="629" y="98"/>
                  <a:pt x="630" y="98"/>
                  <a:pt x="630" y="99"/>
                </a:cubicBezTo>
                <a:cubicBezTo>
                  <a:pt x="631" y="99"/>
                  <a:pt x="631" y="100"/>
                  <a:pt x="632" y="100"/>
                </a:cubicBezTo>
                <a:cubicBezTo>
                  <a:pt x="632" y="100"/>
                  <a:pt x="632" y="101"/>
                  <a:pt x="632" y="101"/>
                </a:cubicBezTo>
                <a:cubicBezTo>
                  <a:pt x="633" y="102"/>
                  <a:pt x="633" y="102"/>
                  <a:pt x="633" y="102"/>
                </a:cubicBezTo>
                <a:cubicBezTo>
                  <a:pt x="633" y="102"/>
                  <a:pt x="633" y="103"/>
                  <a:pt x="634" y="103"/>
                </a:cubicBezTo>
                <a:cubicBezTo>
                  <a:pt x="634" y="103"/>
                  <a:pt x="634" y="104"/>
                  <a:pt x="634" y="104"/>
                </a:cubicBezTo>
                <a:cubicBezTo>
                  <a:pt x="634" y="104"/>
                  <a:pt x="634" y="105"/>
                  <a:pt x="635" y="105"/>
                </a:cubicBezTo>
                <a:cubicBezTo>
                  <a:pt x="635" y="105"/>
                  <a:pt x="635" y="105"/>
                  <a:pt x="635" y="105"/>
                </a:cubicBezTo>
                <a:cubicBezTo>
                  <a:pt x="635" y="105"/>
                  <a:pt x="635" y="105"/>
                  <a:pt x="635" y="105"/>
                </a:cubicBezTo>
                <a:cubicBezTo>
                  <a:pt x="635" y="106"/>
                  <a:pt x="636" y="106"/>
                  <a:pt x="636" y="106"/>
                </a:cubicBezTo>
                <a:cubicBezTo>
                  <a:pt x="636" y="106"/>
                  <a:pt x="636" y="107"/>
                  <a:pt x="636" y="107"/>
                </a:cubicBezTo>
                <a:cubicBezTo>
                  <a:pt x="636" y="107"/>
                  <a:pt x="636" y="107"/>
                  <a:pt x="637" y="107"/>
                </a:cubicBezTo>
                <a:cubicBezTo>
                  <a:pt x="637" y="108"/>
                  <a:pt x="637" y="108"/>
                  <a:pt x="637" y="108"/>
                </a:cubicBezTo>
                <a:cubicBezTo>
                  <a:pt x="637" y="108"/>
                  <a:pt x="637" y="108"/>
                  <a:pt x="637" y="108"/>
                </a:cubicBezTo>
                <a:cubicBezTo>
                  <a:pt x="637" y="108"/>
                  <a:pt x="637" y="109"/>
                  <a:pt x="637" y="109"/>
                </a:cubicBezTo>
                <a:cubicBezTo>
                  <a:pt x="638" y="109"/>
                  <a:pt x="639" y="110"/>
                  <a:pt x="639" y="110"/>
                </a:cubicBezTo>
                <a:cubicBezTo>
                  <a:pt x="639" y="110"/>
                  <a:pt x="640" y="110"/>
                  <a:pt x="640" y="111"/>
                </a:cubicBezTo>
                <a:cubicBezTo>
                  <a:pt x="640" y="111"/>
                  <a:pt x="640" y="111"/>
                  <a:pt x="640" y="111"/>
                </a:cubicBezTo>
                <a:cubicBezTo>
                  <a:pt x="640" y="111"/>
                  <a:pt x="640" y="112"/>
                  <a:pt x="640" y="112"/>
                </a:cubicBezTo>
                <a:cubicBezTo>
                  <a:pt x="641" y="112"/>
                  <a:pt x="641" y="113"/>
                  <a:pt x="642" y="113"/>
                </a:cubicBezTo>
                <a:cubicBezTo>
                  <a:pt x="642" y="113"/>
                  <a:pt x="641" y="113"/>
                  <a:pt x="641" y="113"/>
                </a:cubicBezTo>
                <a:cubicBezTo>
                  <a:pt x="641" y="114"/>
                  <a:pt x="641" y="113"/>
                  <a:pt x="642" y="114"/>
                </a:cubicBezTo>
                <a:cubicBezTo>
                  <a:pt x="642" y="114"/>
                  <a:pt x="642" y="114"/>
                  <a:pt x="642" y="115"/>
                </a:cubicBezTo>
                <a:cubicBezTo>
                  <a:pt x="642" y="115"/>
                  <a:pt x="642" y="115"/>
                  <a:pt x="642" y="115"/>
                </a:cubicBezTo>
                <a:cubicBezTo>
                  <a:pt x="643" y="116"/>
                  <a:pt x="643" y="116"/>
                  <a:pt x="643" y="117"/>
                </a:cubicBezTo>
                <a:cubicBezTo>
                  <a:pt x="643" y="117"/>
                  <a:pt x="643" y="117"/>
                  <a:pt x="643" y="117"/>
                </a:cubicBezTo>
                <a:cubicBezTo>
                  <a:pt x="643" y="117"/>
                  <a:pt x="643" y="117"/>
                  <a:pt x="644" y="118"/>
                </a:cubicBezTo>
                <a:cubicBezTo>
                  <a:pt x="644" y="118"/>
                  <a:pt x="644" y="118"/>
                  <a:pt x="644" y="118"/>
                </a:cubicBezTo>
                <a:cubicBezTo>
                  <a:pt x="645" y="118"/>
                  <a:pt x="644" y="120"/>
                  <a:pt x="645" y="120"/>
                </a:cubicBezTo>
                <a:cubicBezTo>
                  <a:pt x="645" y="120"/>
                  <a:pt x="645" y="120"/>
                  <a:pt x="645" y="120"/>
                </a:cubicBezTo>
                <a:cubicBezTo>
                  <a:pt x="645" y="121"/>
                  <a:pt x="646" y="121"/>
                  <a:pt x="646" y="122"/>
                </a:cubicBezTo>
                <a:cubicBezTo>
                  <a:pt x="646" y="122"/>
                  <a:pt x="646" y="122"/>
                  <a:pt x="646" y="122"/>
                </a:cubicBezTo>
                <a:cubicBezTo>
                  <a:pt x="646" y="122"/>
                  <a:pt x="646" y="123"/>
                  <a:pt x="647" y="123"/>
                </a:cubicBezTo>
                <a:cubicBezTo>
                  <a:pt x="646" y="124"/>
                  <a:pt x="647" y="124"/>
                  <a:pt x="647" y="125"/>
                </a:cubicBezTo>
                <a:cubicBezTo>
                  <a:pt x="647" y="124"/>
                  <a:pt x="647" y="124"/>
                  <a:pt x="647" y="124"/>
                </a:cubicBezTo>
                <a:cubicBezTo>
                  <a:pt x="648" y="124"/>
                  <a:pt x="648" y="124"/>
                  <a:pt x="648" y="124"/>
                </a:cubicBezTo>
                <a:cubicBezTo>
                  <a:pt x="648" y="126"/>
                  <a:pt x="648" y="126"/>
                  <a:pt x="649" y="127"/>
                </a:cubicBezTo>
                <a:cubicBezTo>
                  <a:pt x="649" y="127"/>
                  <a:pt x="649" y="128"/>
                  <a:pt x="649" y="129"/>
                </a:cubicBezTo>
                <a:cubicBezTo>
                  <a:pt x="650" y="130"/>
                  <a:pt x="650" y="131"/>
                  <a:pt x="651" y="132"/>
                </a:cubicBezTo>
                <a:cubicBezTo>
                  <a:pt x="651" y="133"/>
                  <a:pt x="651" y="133"/>
                  <a:pt x="651" y="134"/>
                </a:cubicBezTo>
                <a:cubicBezTo>
                  <a:pt x="652" y="134"/>
                  <a:pt x="651" y="135"/>
                  <a:pt x="652" y="135"/>
                </a:cubicBezTo>
                <a:cubicBezTo>
                  <a:pt x="652" y="136"/>
                  <a:pt x="652" y="137"/>
                  <a:pt x="652" y="137"/>
                </a:cubicBezTo>
                <a:cubicBezTo>
                  <a:pt x="653" y="138"/>
                  <a:pt x="653" y="139"/>
                  <a:pt x="654" y="139"/>
                </a:cubicBezTo>
                <a:cubicBezTo>
                  <a:pt x="653" y="140"/>
                  <a:pt x="654" y="140"/>
                  <a:pt x="654" y="141"/>
                </a:cubicBezTo>
                <a:cubicBezTo>
                  <a:pt x="654" y="141"/>
                  <a:pt x="655" y="142"/>
                  <a:pt x="655" y="142"/>
                </a:cubicBezTo>
                <a:cubicBezTo>
                  <a:pt x="655" y="143"/>
                  <a:pt x="655" y="144"/>
                  <a:pt x="655" y="145"/>
                </a:cubicBezTo>
                <a:cubicBezTo>
                  <a:pt x="655" y="145"/>
                  <a:pt x="655" y="145"/>
                  <a:pt x="655" y="146"/>
                </a:cubicBezTo>
                <a:cubicBezTo>
                  <a:pt x="655" y="145"/>
                  <a:pt x="657" y="149"/>
                  <a:pt x="657" y="149"/>
                </a:cubicBezTo>
                <a:cubicBezTo>
                  <a:pt x="661" y="166"/>
                  <a:pt x="658" y="183"/>
                  <a:pt x="666" y="200"/>
                </a:cubicBezTo>
                <a:cubicBezTo>
                  <a:pt x="669" y="205"/>
                  <a:pt x="678" y="215"/>
                  <a:pt x="690" y="210"/>
                </a:cubicBezTo>
                <a:cubicBezTo>
                  <a:pt x="692" y="210"/>
                  <a:pt x="695" y="208"/>
                  <a:pt x="696" y="207"/>
                </a:cubicBezTo>
                <a:cubicBezTo>
                  <a:pt x="696" y="207"/>
                  <a:pt x="700" y="211"/>
                  <a:pt x="707" y="211"/>
                </a:cubicBezTo>
                <a:cubicBezTo>
                  <a:pt x="723" y="213"/>
                  <a:pt x="737" y="192"/>
                  <a:pt x="735" y="179"/>
                </a:cubicBezTo>
                <a:cubicBezTo>
                  <a:pt x="734" y="172"/>
                  <a:pt x="728" y="169"/>
                  <a:pt x="728" y="169"/>
                </a:cubicBezTo>
                <a:cubicBezTo>
                  <a:pt x="729" y="169"/>
                  <a:pt x="737" y="165"/>
                  <a:pt x="736" y="152"/>
                </a:cubicBezTo>
                <a:cubicBezTo>
                  <a:pt x="735" y="141"/>
                  <a:pt x="726" y="137"/>
                  <a:pt x="721" y="135"/>
                </a:cubicBezTo>
                <a:cubicBezTo>
                  <a:pt x="712" y="130"/>
                  <a:pt x="699" y="131"/>
                  <a:pt x="691" y="136"/>
                </a:cubicBezTo>
                <a:cubicBezTo>
                  <a:pt x="683" y="142"/>
                  <a:pt x="679" y="149"/>
                  <a:pt x="681" y="158"/>
                </a:cubicBezTo>
                <a:cubicBezTo>
                  <a:pt x="682" y="166"/>
                  <a:pt x="689" y="176"/>
                  <a:pt x="699" y="174"/>
                </a:cubicBezTo>
                <a:cubicBezTo>
                  <a:pt x="712" y="171"/>
                  <a:pt x="702" y="153"/>
                  <a:pt x="696" y="162"/>
                </a:cubicBezTo>
                <a:cubicBezTo>
                  <a:pt x="695" y="155"/>
                  <a:pt x="702" y="154"/>
                  <a:pt x="706" y="154"/>
                </a:cubicBezTo>
                <a:cubicBezTo>
                  <a:pt x="719" y="156"/>
                  <a:pt x="719" y="177"/>
                  <a:pt x="709" y="183"/>
                </a:cubicBezTo>
                <a:cubicBezTo>
                  <a:pt x="705" y="185"/>
                  <a:pt x="700" y="185"/>
                  <a:pt x="697" y="184"/>
                </a:cubicBezTo>
                <a:cubicBezTo>
                  <a:pt x="693" y="183"/>
                  <a:pt x="689" y="180"/>
                  <a:pt x="686" y="177"/>
                </a:cubicBezTo>
                <a:cubicBezTo>
                  <a:pt x="683" y="173"/>
                  <a:pt x="680" y="169"/>
                  <a:pt x="678" y="164"/>
                </a:cubicBezTo>
                <a:cubicBezTo>
                  <a:pt x="677" y="161"/>
                  <a:pt x="676" y="158"/>
                  <a:pt x="675" y="155"/>
                </a:cubicBezTo>
                <a:cubicBezTo>
                  <a:pt x="675" y="153"/>
                  <a:pt x="675" y="152"/>
                  <a:pt x="674" y="151"/>
                </a:cubicBezTo>
                <a:cubicBezTo>
                  <a:pt x="674" y="150"/>
                  <a:pt x="673" y="150"/>
                  <a:pt x="673" y="149"/>
                </a:cubicBezTo>
                <a:cubicBezTo>
                  <a:pt x="673" y="148"/>
                  <a:pt x="673" y="150"/>
                  <a:pt x="673" y="149"/>
                </a:cubicBezTo>
                <a:cubicBezTo>
                  <a:pt x="673" y="149"/>
                  <a:pt x="673" y="149"/>
                  <a:pt x="673" y="148"/>
                </a:cubicBezTo>
                <a:cubicBezTo>
                  <a:pt x="673" y="148"/>
                  <a:pt x="673" y="148"/>
                  <a:pt x="673" y="147"/>
                </a:cubicBezTo>
                <a:cubicBezTo>
                  <a:pt x="672" y="147"/>
                  <a:pt x="672" y="146"/>
                  <a:pt x="672" y="146"/>
                </a:cubicBezTo>
                <a:cubicBezTo>
                  <a:pt x="672" y="146"/>
                  <a:pt x="672" y="145"/>
                  <a:pt x="672" y="145"/>
                </a:cubicBezTo>
                <a:cubicBezTo>
                  <a:pt x="671" y="145"/>
                  <a:pt x="672" y="144"/>
                  <a:pt x="671" y="143"/>
                </a:cubicBezTo>
                <a:cubicBezTo>
                  <a:pt x="671" y="142"/>
                  <a:pt x="671" y="141"/>
                  <a:pt x="671" y="140"/>
                </a:cubicBezTo>
                <a:cubicBezTo>
                  <a:pt x="670" y="139"/>
                  <a:pt x="668" y="137"/>
                  <a:pt x="669" y="136"/>
                </a:cubicBezTo>
                <a:cubicBezTo>
                  <a:pt x="668" y="136"/>
                  <a:pt x="668" y="135"/>
                  <a:pt x="668" y="135"/>
                </a:cubicBezTo>
                <a:cubicBezTo>
                  <a:pt x="668" y="135"/>
                  <a:pt x="667" y="135"/>
                  <a:pt x="667" y="135"/>
                </a:cubicBezTo>
                <a:cubicBezTo>
                  <a:pt x="666" y="133"/>
                  <a:pt x="666" y="133"/>
                  <a:pt x="665" y="132"/>
                </a:cubicBezTo>
                <a:cubicBezTo>
                  <a:pt x="665" y="132"/>
                  <a:pt x="666" y="131"/>
                  <a:pt x="665" y="131"/>
                </a:cubicBezTo>
                <a:cubicBezTo>
                  <a:pt x="665" y="130"/>
                  <a:pt x="664" y="130"/>
                  <a:pt x="665" y="129"/>
                </a:cubicBezTo>
                <a:cubicBezTo>
                  <a:pt x="664" y="129"/>
                  <a:pt x="664" y="130"/>
                  <a:pt x="664" y="129"/>
                </a:cubicBezTo>
                <a:cubicBezTo>
                  <a:pt x="664" y="129"/>
                  <a:pt x="663" y="128"/>
                  <a:pt x="663" y="127"/>
                </a:cubicBezTo>
                <a:cubicBezTo>
                  <a:pt x="662" y="126"/>
                  <a:pt x="662" y="125"/>
                  <a:pt x="662" y="125"/>
                </a:cubicBezTo>
                <a:cubicBezTo>
                  <a:pt x="662" y="124"/>
                  <a:pt x="661" y="124"/>
                  <a:pt x="661" y="124"/>
                </a:cubicBezTo>
                <a:cubicBezTo>
                  <a:pt x="661" y="123"/>
                  <a:pt x="661" y="123"/>
                  <a:pt x="660" y="123"/>
                </a:cubicBezTo>
                <a:cubicBezTo>
                  <a:pt x="660" y="122"/>
                  <a:pt x="660" y="122"/>
                  <a:pt x="659" y="122"/>
                </a:cubicBezTo>
                <a:cubicBezTo>
                  <a:pt x="659" y="121"/>
                  <a:pt x="659" y="121"/>
                  <a:pt x="659" y="120"/>
                </a:cubicBezTo>
                <a:cubicBezTo>
                  <a:pt x="658" y="120"/>
                  <a:pt x="658" y="119"/>
                  <a:pt x="658" y="119"/>
                </a:cubicBezTo>
                <a:cubicBezTo>
                  <a:pt x="658" y="119"/>
                  <a:pt x="658" y="119"/>
                  <a:pt x="658" y="119"/>
                </a:cubicBezTo>
                <a:cubicBezTo>
                  <a:pt x="657" y="119"/>
                  <a:pt x="657" y="118"/>
                  <a:pt x="657" y="118"/>
                </a:cubicBezTo>
                <a:cubicBezTo>
                  <a:pt x="657" y="117"/>
                  <a:pt x="656" y="117"/>
                  <a:pt x="656" y="116"/>
                </a:cubicBezTo>
                <a:cubicBezTo>
                  <a:pt x="656" y="116"/>
                  <a:pt x="656" y="116"/>
                  <a:pt x="656" y="116"/>
                </a:cubicBezTo>
                <a:cubicBezTo>
                  <a:pt x="656" y="116"/>
                  <a:pt x="655" y="116"/>
                  <a:pt x="655" y="116"/>
                </a:cubicBezTo>
                <a:cubicBezTo>
                  <a:pt x="654" y="115"/>
                  <a:pt x="654" y="114"/>
                  <a:pt x="654" y="113"/>
                </a:cubicBezTo>
                <a:cubicBezTo>
                  <a:pt x="652" y="112"/>
                  <a:pt x="652" y="110"/>
                  <a:pt x="650" y="110"/>
                </a:cubicBezTo>
                <a:cubicBezTo>
                  <a:pt x="650" y="109"/>
                  <a:pt x="650" y="109"/>
                  <a:pt x="649" y="108"/>
                </a:cubicBezTo>
                <a:cubicBezTo>
                  <a:pt x="649" y="107"/>
                  <a:pt x="648" y="107"/>
                  <a:pt x="649" y="106"/>
                </a:cubicBezTo>
                <a:cubicBezTo>
                  <a:pt x="648" y="106"/>
                  <a:pt x="648" y="106"/>
                  <a:pt x="647" y="106"/>
                </a:cubicBezTo>
                <a:cubicBezTo>
                  <a:pt x="647" y="103"/>
                  <a:pt x="645" y="102"/>
                  <a:pt x="643" y="100"/>
                </a:cubicBezTo>
                <a:cubicBezTo>
                  <a:pt x="642" y="99"/>
                  <a:pt x="641" y="97"/>
                  <a:pt x="639" y="97"/>
                </a:cubicBezTo>
                <a:cubicBezTo>
                  <a:pt x="639" y="96"/>
                  <a:pt x="638" y="96"/>
                  <a:pt x="638" y="95"/>
                </a:cubicBezTo>
                <a:cubicBezTo>
                  <a:pt x="638" y="95"/>
                  <a:pt x="636" y="94"/>
                  <a:pt x="637" y="96"/>
                </a:cubicBezTo>
                <a:cubicBezTo>
                  <a:pt x="636" y="95"/>
                  <a:pt x="635" y="93"/>
                  <a:pt x="635" y="92"/>
                </a:cubicBezTo>
                <a:cubicBezTo>
                  <a:pt x="634" y="92"/>
                  <a:pt x="634" y="93"/>
                  <a:pt x="634" y="92"/>
                </a:cubicBezTo>
                <a:cubicBezTo>
                  <a:pt x="634" y="92"/>
                  <a:pt x="633" y="91"/>
                  <a:pt x="633" y="91"/>
                </a:cubicBezTo>
                <a:cubicBezTo>
                  <a:pt x="632" y="91"/>
                  <a:pt x="632" y="91"/>
                  <a:pt x="632" y="91"/>
                </a:cubicBezTo>
                <a:cubicBezTo>
                  <a:pt x="632" y="91"/>
                  <a:pt x="632" y="90"/>
                  <a:pt x="632" y="90"/>
                </a:cubicBezTo>
                <a:cubicBezTo>
                  <a:pt x="631" y="90"/>
                  <a:pt x="631" y="90"/>
                  <a:pt x="631" y="89"/>
                </a:cubicBezTo>
                <a:cubicBezTo>
                  <a:pt x="631" y="89"/>
                  <a:pt x="630" y="89"/>
                  <a:pt x="630" y="89"/>
                </a:cubicBezTo>
                <a:cubicBezTo>
                  <a:pt x="630" y="89"/>
                  <a:pt x="631" y="89"/>
                  <a:pt x="631" y="89"/>
                </a:cubicBezTo>
                <a:cubicBezTo>
                  <a:pt x="630" y="89"/>
                  <a:pt x="629" y="88"/>
                  <a:pt x="629" y="87"/>
                </a:cubicBezTo>
                <a:cubicBezTo>
                  <a:pt x="629" y="87"/>
                  <a:pt x="628" y="87"/>
                  <a:pt x="628" y="87"/>
                </a:cubicBezTo>
                <a:cubicBezTo>
                  <a:pt x="628" y="87"/>
                  <a:pt x="628" y="87"/>
                  <a:pt x="628" y="87"/>
                </a:cubicBezTo>
                <a:cubicBezTo>
                  <a:pt x="627" y="87"/>
                  <a:pt x="627" y="87"/>
                  <a:pt x="627" y="87"/>
                </a:cubicBezTo>
                <a:cubicBezTo>
                  <a:pt x="627" y="86"/>
                  <a:pt x="627" y="87"/>
                  <a:pt x="627" y="87"/>
                </a:cubicBezTo>
                <a:cubicBezTo>
                  <a:pt x="627" y="87"/>
                  <a:pt x="627" y="86"/>
                  <a:pt x="626" y="86"/>
                </a:cubicBezTo>
                <a:cubicBezTo>
                  <a:pt x="625" y="85"/>
                  <a:pt x="625" y="85"/>
                  <a:pt x="624" y="85"/>
                </a:cubicBezTo>
                <a:cubicBezTo>
                  <a:pt x="624" y="85"/>
                  <a:pt x="624" y="85"/>
                  <a:pt x="623" y="84"/>
                </a:cubicBezTo>
                <a:cubicBezTo>
                  <a:pt x="623" y="84"/>
                  <a:pt x="624" y="84"/>
                  <a:pt x="624" y="84"/>
                </a:cubicBezTo>
                <a:cubicBezTo>
                  <a:pt x="623" y="84"/>
                  <a:pt x="623" y="84"/>
                  <a:pt x="623" y="84"/>
                </a:cubicBezTo>
                <a:cubicBezTo>
                  <a:pt x="623" y="84"/>
                  <a:pt x="623" y="84"/>
                  <a:pt x="623" y="84"/>
                </a:cubicBezTo>
                <a:cubicBezTo>
                  <a:pt x="623" y="83"/>
                  <a:pt x="623" y="83"/>
                  <a:pt x="623" y="83"/>
                </a:cubicBezTo>
                <a:cubicBezTo>
                  <a:pt x="622" y="83"/>
                  <a:pt x="622" y="83"/>
                  <a:pt x="621" y="82"/>
                </a:cubicBezTo>
                <a:cubicBezTo>
                  <a:pt x="621" y="82"/>
                  <a:pt x="621" y="83"/>
                  <a:pt x="621" y="82"/>
                </a:cubicBezTo>
                <a:cubicBezTo>
                  <a:pt x="620" y="82"/>
                  <a:pt x="620" y="82"/>
                  <a:pt x="620" y="82"/>
                </a:cubicBezTo>
                <a:cubicBezTo>
                  <a:pt x="619" y="81"/>
                  <a:pt x="619" y="81"/>
                  <a:pt x="618" y="81"/>
                </a:cubicBezTo>
                <a:cubicBezTo>
                  <a:pt x="617" y="80"/>
                  <a:pt x="617" y="80"/>
                  <a:pt x="617" y="80"/>
                </a:cubicBezTo>
                <a:cubicBezTo>
                  <a:pt x="616" y="79"/>
                  <a:pt x="615" y="79"/>
                  <a:pt x="614" y="78"/>
                </a:cubicBezTo>
                <a:cubicBezTo>
                  <a:pt x="614" y="78"/>
                  <a:pt x="614" y="78"/>
                  <a:pt x="614" y="78"/>
                </a:cubicBezTo>
                <a:cubicBezTo>
                  <a:pt x="613" y="78"/>
                  <a:pt x="614" y="77"/>
                  <a:pt x="614" y="77"/>
                </a:cubicBezTo>
                <a:cubicBezTo>
                  <a:pt x="613" y="77"/>
                  <a:pt x="613" y="77"/>
                  <a:pt x="613" y="77"/>
                </a:cubicBezTo>
                <a:cubicBezTo>
                  <a:pt x="612" y="77"/>
                  <a:pt x="612" y="76"/>
                  <a:pt x="611" y="76"/>
                </a:cubicBezTo>
                <a:cubicBezTo>
                  <a:pt x="611" y="76"/>
                  <a:pt x="610" y="76"/>
                  <a:pt x="610" y="75"/>
                </a:cubicBezTo>
                <a:cubicBezTo>
                  <a:pt x="610" y="75"/>
                  <a:pt x="611" y="76"/>
                  <a:pt x="611" y="76"/>
                </a:cubicBezTo>
                <a:cubicBezTo>
                  <a:pt x="610" y="75"/>
                  <a:pt x="607" y="74"/>
                  <a:pt x="607" y="74"/>
                </a:cubicBezTo>
                <a:cubicBezTo>
                  <a:pt x="607" y="74"/>
                  <a:pt x="607" y="74"/>
                  <a:pt x="607" y="74"/>
                </a:cubicBezTo>
                <a:cubicBezTo>
                  <a:pt x="606" y="74"/>
                  <a:pt x="606" y="74"/>
                  <a:pt x="606" y="74"/>
                </a:cubicBezTo>
                <a:cubicBezTo>
                  <a:pt x="606" y="74"/>
                  <a:pt x="606" y="74"/>
                  <a:pt x="606" y="74"/>
                </a:cubicBezTo>
                <a:cubicBezTo>
                  <a:pt x="606" y="73"/>
                  <a:pt x="605" y="74"/>
                  <a:pt x="605" y="73"/>
                </a:cubicBezTo>
                <a:cubicBezTo>
                  <a:pt x="605" y="74"/>
                  <a:pt x="605" y="74"/>
                  <a:pt x="605" y="74"/>
                </a:cubicBezTo>
                <a:cubicBezTo>
                  <a:pt x="606" y="75"/>
                  <a:pt x="606" y="74"/>
                  <a:pt x="606" y="75"/>
                </a:cubicBezTo>
                <a:close/>
                <a:moveTo>
                  <a:pt x="661" y="133"/>
                </a:moveTo>
                <a:cubicBezTo>
                  <a:pt x="663" y="135"/>
                  <a:pt x="664" y="138"/>
                  <a:pt x="665" y="140"/>
                </a:cubicBezTo>
                <a:cubicBezTo>
                  <a:pt x="665" y="141"/>
                  <a:pt x="665" y="141"/>
                  <a:pt x="665" y="142"/>
                </a:cubicBezTo>
                <a:cubicBezTo>
                  <a:pt x="665" y="142"/>
                  <a:pt x="666" y="142"/>
                  <a:pt x="666" y="143"/>
                </a:cubicBezTo>
                <a:cubicBezTo>
                  <a:pt x="666" y="144"/>
                  <a:pt x="667" y="144"/>
                  <a:pt x="667" y="145"/>
                </a:cubicBezTo>
                <a:cubicBezTo>
                  <a:pt x="668" y="145"/>
                  <a:pt x="667" y="146"/>
                  <a:pt x="668" y="147"/>
                </a:cubicBezTo>
                <a:cubicBezTo>
                  <a:pt x="668" y="147"/>
                  <a:pt x="668" y="148"/>
                  <a:pt x="668" y="148"/>
                </a:cubicBezTo>
                <a:cubicBezTo>
                  <a:pt x="668" y="148"/>
                  <a:pt x="668" y="149"/>
                  <a:pt x="668" y="149"/>
                </a:cubicBezTo>
                <a:cubicBezTo>
                  <a:pt x="667" y="148"/>
                  <a:pt x="668" y="148"/>
                  <a:pt x="667" y="147"/>
                </a:cubicBezTo>
                <a:cubicBezTo>
                  <a:pt x="665" y="146"/>
                  <a:pt x="666" y="143"/>
                  <a:pt x="664" y="142"/>
                </a:cubicBezTo>
                <a:cubicBezTo>
                  <a:pt x="664" y="141"/>
                  <a:pt x="664" y="140"/>
                  <a:pt x="664" y="139"/>
                </a:cubicBezTo>
                <a:cubicBezTo>
                  <a:pt x="664" y="139"/>
                  <a:pt x="663" y="138"/>
                  <a:pt x="663" y="138"/>
                </a:cubicBezTo>
                <a:cubicBezTo>
                  <a:pt x="663" y="137"/>
                  <a:pt x="663" y="137"/>
                  <a:pt x="663" y="136"/>
                </a:cubicBezTo>
                <a:cubicBezTo>
                  <a:pt x="662" y="135"/>
                  <a:pt x="662" y="135"/>
                  <a:pt x="662" y="135"/>
                </a:cubicBezTo>
                <a:cubicBezTo>
                  <a:pt x="662" y="135"/>
                  <a:pt x="662" y="135"/>
                  <a:pt x="661" y="134"/>
                </a:cubicBezTo>
                <a:cubicBezTo>
                  <a:pt x="661" y="134"/>
                  <a:pt x="660" y="133"/>
                  <a:pt x="661" y="133"/>
                </a:cubicBezTo>
                <a:close/>
                <a:moveTo>
                  <a:pt x="658" y="127"/>
                </a:moveTo>
                <a:cubicBezTo>
                  <a:pt x="659" y="128"/>
                  <a:pt x="659" y="129"/>
                  <a:pt x="660" y="130"/>
                </a:cubicBezTo>
                <a:cubicBezTo>
                  <a:pt x="660" y="132"/>
                  <a:pt x="660" y="132"/>
                  <a:pt x="660" y="132"/>
                </a:cubicBezTo>
                <a:cubicBezTo>
                  <a:pt x="659" y="131"/>
                  <a:pt x="660" y="130"/>
                  <a:pt x="658" y="130"/>
                </a:cubicBezTo>
                <a:cubicBezTo>
                  <a:pt x="659" y="128"/>
                  <a:pt x="658" y="128"/>
                  <a:pt x="658" y="127"/>
                </a:cubicBezTo>
                <a:close/>
                <a:moveTo>
                  <a:pt x="644" y="116"/>
                </a:moveTo>
                <a:cubicBezTo>
                  <a:pt x="644" y="115"/>
                  <a:pt x="643" y="115"/>
                  <a:pt x="644" y="114"/>
                </a:cubicBezTo>
                <a:cubicBezTo>
                  <a:pt x="643" y="114"/>
                  <a:pt x="643" y="114"/>
                  <a:pt x="643" y="113"/>
                </a:cubicBezTo>
                <a:cubicBezTo>
                  <a:pt x="643" y="113"/>
                  <a:pt x="644" y="114"/>
                  <a:pt x="644" y="114"/>
                </a:cubicBezTo>
                <a:cubicBezTo>
                  <a:pt x="644" y="115"/>
                  <a:pt x="645" y="116"/>
                  <a:pt x="645" y="116"/>
                </a:cubicBezTo>
                <a:cubicBezTo>
                  <a:pt x="645" y="117"/>
                  <a:pt x="645" y="115"/>
                  <a:pt x="644" y="116"/>
                </a:cubicBezTo>
                <a:close/>
                <a:moveTo>
                  <a:pt x="646" y="121"/>
                </a:moveTo>
                <a:cubicBezTo>
                  <a:pt x="646" y="121"/>
                  <a:pt x="646" y="121"/>
                  <a:pt x="646" y="121"/>
                </a:cubicBezTo>
                <a:cubicBezTo>
                  <a:pt x="646" y="121"/>
                  <a:pt x="646" y="121"/>
                  <a:pt x="646" y="121"/>
                </a:cubicBezTo>
                <a:cubicBezTo>
                  <a:pt x="646" y="121"/>
                  <a:pt x="646" y="121"/>
                  <a:pt x="646" y="121"/>
                </a:cubicBezTo>
                <a:close/>
                <a:moveTo>
                  <a:pt x="636" y="99"/>
                </a:moveTo>
                <a:cubicBezTo>
                  <a:pt x="637" y="100"/>
                  <a:pt x="637" y="100"/>
                  <a:pt x="637" y="101"/>
                </a:cubicBezTo>
                <a:cubicBezTo>
                  <a:pt x="637" y="101"/>
                  <a:pt x="638" y="101"/>
                  <a:pt x="638" y="101"/>
                </a:cubicBezTo>
                <a:cubicBezTo>
                  <a:pt x="638" y="102"/>
                  <a:pt x="638" y="101"/>
                  <a:pt x="639" y="101"/>
                </a:cubicBezTo>
                <a:cubicBezTo>
                  <a:pt x="639" y="102"/>
                  <a:pt x="640" y="102"/>
                  <a:pt x="640" y="103"/>
                </a:cubicBezTo>
                <a:cubicBezTo>
                  <a:pt x="640" y="103"/>
                  <a:pt x="640" y="103"/>
                  <a:pt x="640" y="103"/>
                </a:cubicBezTo>
                <a:cubicBezTo>
                  <a:pt x="641" y="103"/>
                  <a:pt x="641" y="104"/>
                  <a:pt x="641" y="104"/>
                </a:cubicBezTo>
                <a:cubicBezTo>
                  <a:pt x="642" y="104"/>
                  <a:pt x="642" y="105"/>
                  <a:pt x="642" y="105"/>
                </a:cubicBezTo>
                <a:cubicBezTo>
                  <a:pt x="643" y="105"/>
                  <a:pt x="642" y="105"/>
                  <a:pt x="643" y="106"/>
                </a:cubicBezTo>
                <a:cubicBezTo>
                  <a:pt x="643" y="107"/>
                  <a:pt x="645" y="108"/>
                  <a:pt x="645" y="110"/>
                </a:cubicBezTo>
                <a:cubicBezTo>
                  <a:pt x="646" y="110"/>
                  <a:pt x="646" y="111"/>
                  <a:pt x="646" y="112"/>
                </a:cubicBezTo>
                <a:cubicBezTo>
                  <a:pt x="648" y="112"/>
                  <a:pt x="648" y="112"/>
                  <a:pt x="648" y="112"/>
                </a:cubicBezTo>
                <a:cubicBezTo>
                  <a:pt x="648" y="113"/>
                  <a:pt x="649" y="114"/>
                  <a:pt x="649" y="115"/>
                </a:cubicBezTo>
                <a:cubicBezTo>
                  <a:pt x="650" y="115"/>
                  <a:pt x="650" y="115"/>
                  <a:pt x="650" y="115"/>
                </a:cubicBezTo>
                <a:cubicBezTo>
                  <a:pt x="650" y="116"/>
                  <a:pt x="651" y="117"/>
                  <a:pt x="651" y="118"/>
                </a:cubicBezTo>
                <a:cubicBezTo>
                  <a:pt x="651" y="118"/>
                  <a:pt x="651" y="118"/>
                  <a:pt x="651" y="118"/>
                </a:cubicBezTo>
                <a:cubicBezTo>
                  <a:pt x="652" y="118"/>
                  <a:pt x="652" y="119"/>
                  <a:pt x="652" y="119"/>
                </a:cubicBezTo>
                <a:cubicBezTo>
                  <a:pt x="652" y="119"/>
                  <a:pt x="652" y="119"/>
                  <a:pt x="652" y="120"/>
                </a:cubicBezTo>
                <a:cubicBezTo>
                  <a:pt x="653" y="120"/>
                  <a:pt x="653" y="120"/>
                  <a:pt x="653" y="120"/>
                </a:cubicBezTo>
                <a:cubicBezTo>
                  <a:pt x="654" y="121"/>
                  <a:pt x="654" y="121"/>
                  <a:pt x="654" y="122"/>
                </a:cubicBezTo>
                <a:cubicBezTo>
                  <a:pt x="655" y="123"/>
                  <a:pt x="656" y="125"/>
                  <a:pt x="657" y="126"/>
                </a:cubicBezTo>
                <a:cubicBezTo>
                  <a:pt x="657" y="127"/>
                  <a:pt x="656" y="125"/>
                  <a:pt x="656" y="125"/>
                </a:cubicBezTo>
                <a:cubicBezTo>
                  <a:pt x="655" y="125"/>
                  <a:pt x="655" y="124"/>
                  <a:pt x="655" y="124"/>
                </a:cubicBezTo>
                <a:cubicBezTo>
                  <a:pt x="653" y="123"/>
                  <a:pt x="653" y="120"/>
                  <a:pt x="651" y="119"/>
                </a:cubicBezTo>
                <a:cubicBezTo>
                  <a:pt x="651" y="119"/>
                  <a:pt x="651" y="119"/>
                  <a:pt x="651" y="118"/>
                </a:cubicBezTo>
                <a:cubicBezTo>
                  <a:pt x="650" y="118"/>
                  <a:pt x="650" y="117"/>
                  <a:pt x="650" y="117"/>
                </a:cubicBezTo>
                <a:cubicBezTo>
                  <a:pt x="650" y="116"/>
                  <a:pt x="649" y="116"/>
                  <a:pt x="649" y="115"/>
                </a:cubicBezTo>
                <a:cubicBezTo>
                  <a:pt x="649" y="115"/>
                  <a:pt x="649" y="115"/>
                  <a:pt x="648" y="115"/>
                </a:cubicBezTo>
                <a:cubicBezTo>
                  <a:pt x="648" y="115"/>
                  <a:pt x="648" y="114"/>
                  <a:pt x="648" y="114"/>
                </a:cubicBezTo>
                <a:cubicBezTo>
                  <a:pt x="648" y="113"/>
                  <a:pt x="647" y="113"/>
                  <a:pt x="647" y="113"/>
                </a:cubicBezTo>
                <a:cubicBezTo>
                  <a:pt x="647" y="113"/>
                  <a:pt x="647" y="112"/>
                  <a:pt x="647" y="112"/>
                </a:cubicBezTo>
                <a:cubicBezTo>
                  <a:pt x="647" y="112"/>
                  <a:pt x="646" y="113"/>
                  <a:pt x="646" y="113"/>
                </a:cubicBezTo>
                <a:cubicBezTo>
                  <a:pt x="646" y="112"/>
                  <a:pt x="646" y="113"/>
                  <a:pt x="645" y="112"/>
                </a:cubicBezTo>
                <a:cubicBezTo>
                  <a:pt x="646" y="112"/>
                  <a:pt x="646" y="111"/>
                  <a:pt x="646" y="111"/>
                </a:cubicBezTo>
                <a:cubicBezTo>
                  <a:pt x="645" y="111"/>
                  <a:pt x="645" y="110"/>
                  <a:pt x="644" y="110"/>
                </a:cubicBezTo>
                <a:cubicBezTo>
                  <a:pt x="644" y="109"/>
                  <a:pt x="643" y="108"/>
                  <a:pt x="642" y="108"/>
                </a:cubicBezTo>
                <a:cubicBezTo>
                  <a:pt x="642" y="108"/>
                  <a:pt x="642" y="107"/>
                  <a:pt x="642" y="107"/>
                </a:cubicBezTo>
                <a:cubicBezTo>
                  <a:pt x="642" y="107"/>
                  <a:pt x="642" y="107"/>
                  <a:pt x="642" y="106"/>
                </a:cubicBezTo>
                <a:cubicBezTo>
                  <a:pt x="641" y="106"/>
                  <a:pt x="641" y="106"/>
                  <a:pt x="641" y="106"/>
                </a:cubicBezTo>
                <a:cubicBezTo>
                  <a:pt x="641" y="105"/>
                  <a:pt x="641" y="105"/>
                  <a:pt x="641" y="105"/>
                </a:cubicBezTo>
                <a:cubicBezTo>
                  <a:pt x="640" y="105"/>
                  <a:pt x="640" y="104"/>
                  <a:pt x="639" y="104"/>
                </a:cubicBezTo>
                <a:cubicBezTo>
                  <a:pt x="640" y="103"/>
                  <a:pt x="638" y="103"/>
                  <a:pt x="639" y="102"/>
                </a:cubicBezTo>
                <a:cubicBezTo>
                  <a:pt x="638" y="101"/>
                  <a:pt x="638" y="102"/>
                  <a:pt x="637" y="102"/>
                </a:cubicBezTo>
                <a:cubicBezTo>
                  <a:pt x="637" y="102"/>
                  <a:pt x="637" y="101"/>
                  <a:pt x="637" y="101"/>
                </a:cubicBezTo>
                <a:cubicBezTo>
                  <a:pt x="636" y="101"/>
                  <a:pt x="636" y="99"/>
                  <a:pt x="635" y="99"/>
                </a:cubicBezTo>
                <a:cubicBezTo>
                  <a:pt x="635" y="98"/>
                  <a:pt x="636" y="99"/>
                  <a:pt x="636" y="99"/>
                </a:cubicBezTo>
                <a:close/>
                <a:moveTo>
                  <a:pt x="642" y="116"/>
                </a:moveTo>
                <a:cubicBezTo>
                  <a:pt x="642" y="116"/>
                  <a:pt x="642" y="116"/>
                  <a:pt x="642" y="116"/>
                </a:cubicBezTo>
                <a:cubicBezTo>
                  <a:pt x="642" y="116"/>
                  <a:pt x="643" y="116"/>
                  <a:pt x="643" y="117"/>
                </a:cubicBezTo>
                <a:cubicBezTo>
                  <a:pt x="643" y="116"/>
                  <a:pt x="642" y="116"/>
                  <a:pt x="642" y="116"/>
                </a:cubicBezTo>
                <a:cubicBezTo>
                  <a:pt x="642" y="116"/>
                  <a:pt x="642" y="116"/>
                  <a:pt x="642" y="116"/>
                </a:cubicBezTo>
                <a:close/>
                <a:moveTo>
                  <a:pt x="587" y="538"/>
                </a:moveTo>
                <a:cubicBezTo>
                  <a:pt x="587" y="538"/>
                  <a:pt x="587" y="538"/>
                  <a:pt x="587" y="538"/>
                </a:cubicBezTo>
                <a:cubicBezTo>
                  <a:pt x="587" y="538"/>
                  <a:pt x="587" y="539"/>
                  <a:pt x="588" y="538"/>
                </a:cubicBezTo>
                <a:cubicBezTo>
                  <a:pt x="588" y="537"/>
                  <a:pt x="587" y="536"/>
                  <a:pt x="586" y="536"/>
                </a:cubicBezTo>
                <a:cubicBezTo>
                  <a:pt x="586" y="537"/>
                  <a:pt x="586" y="537"/>
                  <a:pt x="587" y="537"/>
                </a:cubicBezTo>
                <a:cubicBezTo>
                  <a:pt x="587" y="537"/>
                  <a:pt x="587" y="538"/>
                  <a:pt x="587" y="538"/>
                </a:cubicBezTo>
                <a:close/>
                <a:moveTo>
                  <a:pt x="577" y="523"/>
                </a:moveTo>
                <a:cubicBezTo>
                  <a:pt x="577" y="522"/>
                  <a:pt x="576" y="522"/>
                  <a:pt x="576" y="521"/>
                </a:cubicBezTo>
                <a:cubicBezTo>
                  <a:pt x="576" y="522"/>
                  <a:pt x="576" y="522"/>
                  <a:pt x="576" y="522"/>
                </a:cubicBezTo>
                <a:cubicBezTo>
                  <a:pt x="576" y="522"/>
                  <a:pt x="576" y="523"/>
                  <a:pt x="577" y="523"/>
                </a:cubicBezTo>
                <a:close/>
                <a:moveTo>
                  <a:pt x="559" y="493"/>
                </a:moveTo>
                <a:cubicBezTo>
                  <a:pt x="559" y="494"/>
                  <a:pt x="559" y="494"/>
                  <a:pt x="559" y="494"/>
                </a:cubicBezTo>
                <a:cubicBezTo>
                  <a:pt x="560" y="494"/>
                  <a:pt x="560" y="493"/>
                  <a:pt x="559" y="493"/>
                </a:cubicBezTo>
                <a:close/>
                <a:moveTo>
                  <a:pt x="763" y="503"/>
                </a:moveTo>
                <a:cubicBezTo>
                  <a:pt x="762" y="503"/>
                  <a:pt x="764" y="504"/>
                  <a:pt x="762" y="505"/>
                </a:cubicBezTo>
                <a:cubicBezTo>
                  <a:pt x="763" y="506"/>
                  <a:pt x="763" y="506"/>
                  <a:pt x="763" y="506"/>
                </a:cubicBezTo>
                <a:cubicBezTo>
                  <a:pt x="762" y="507"/>
                  <a:pt x="762" y="509"/>
                  <a:pt x="762" y="509"/>
                </a:cubicBezTo>
                <a:cubicBezTo>
                  <a:pt x="762" y="509"/>
                  <a:pt x="761" y="510"/>
                  <a:pt x="761" y="510"/>
                </a:cubicBezTo>
                <a:cubicBezTo>
                  <a:pt x="761" y="511"/>
                  <a:pt x="761" y="511"/>
                  <a:pt x="761" y="511"/>
                </a:cubicBezTo>
                <a:cubicBezTo>
                  <a:pt x="761" y="512"/>
                  <a:pt x="761" y="512"/>
                  <a:pt x="760" y="512"/>
                </a:cubicBezTo>
                <a:cubicBezTo>
                  <a:pt x="760" y="512"/>
                  <a:pt x="760" y="513"/>
                  <a:pt x="760" y="513"/>
                </a:cubicBezTo>
                <a:cubicBezTo>
                  <a:pt x="760" y="513"/>
                  <a:pt x="760" y="513"/>
                  <a:pt x="760" y="514"/>
                </a:cubicBezTo>
                <a:cubicBezTo>
                  <a:pt x="760" y="514"/>
                  <a:pt x="760" y="514"/>
                  <a:pt x="760" y="515"/>
                </a:cubicBezTo>
                <a:cubicBezTo>
                  <a:pt x="760" y="515"/>
                  <a:pt x="760" y="515"/>
                  <a:pt x="760" y="515"/>
                </a:cubicBezTo>
                <a:cubicBezTo>
                  <a:pt x="760" y="515"/>
                  <a:pt x="760" y="515"/>
                  <a:pt x="760" y="514"/>
                </a:cubicBezTo>
                <a:cubicBezTo>
                  <a:pt x="761" y="514"/>
                  <a:pt x="760" y="513"/>
                  <a:pt x="761" y="513"/>
                </a:cubicBezTo>
                <a:cubicBezTo>
                  <a:pt x="761" y="513"/>
                  <a:pt x="761" y="512"/>
                  <a:pt x="761" y="512"/>
                </a:cubicBezTo>
                <a:cubicBezTo>
                  <a:pt x="761" y="512"/>
                  <a:pt x="762" y="511"/>
                  <a:pt x="762" y="511"/>
                </a:cubicBezTo>
                <a:cubicBezTo>
                  <a:pt x="762" y="510"/>
                  <a:pt x="763" y="510"/>
                  <a:pt x="763" y="509"/>
                </a:cubicBezTo>
                <a:cubicBezTo>
                  <a:pt x="763" y="508"/>
                  <a:pt x="763" y="507"/>
                  <a:pt x="763" y="506"/>
                </a:cubicBezTo>
                <a:cubicBezTo>
                  <a:pt x="763" y="505"/>
                  <a:pt x="763" y="505"/>
                  <a:pt x="764" y="505"/>
                </a:cubicBezTo>
                <a:cubicBezTo>
                  <a:pt x="764" y="504"/>
                  <a:pt x="764" y="504"/>
                  <a:pt x="764" y="504"/>
                </a:cubicBezTo>
                <a:cubicBezTo>
                  <a:pt x="764" y="504"/>
                  <a:pt x="764" y="504"/>
                  <a:pt x="764" y="504"/>
                </a:cubicBezTo>
                <a:cubicBezTo>
                  <a:pt x="764" y="504"/>
                  <a:pt x="763" y="503"/>
                  <a:pt x="763" y="503"/>
                </a:cubicBezTo>
                <a:close/>
                <a:moveTo>
                  <a:pt x="578" y="523"/>
                </a:moveTo>
                <a:cubicBezTo>
                  <a:pt x="578" y="523"/>
                  <a:pt x="578" y="524"/>
                  <a:pt x="577" y="523"/>
                </a:cubicBezTo>
                <a:cubicBezTo>
                  <a:pt x="577" y="524"/>
                  <a:pt x="577" y="525"/>
                  <a:pt x="577" y="525"/>
                </a:cubicBezTo>
                <a:cubicBezTo>
                  <a:pt x="578" y="524"/>
                  <a:pt x="579" y="524"/>
                  <a:pt x="578" y="523"/>
                </a:cubicBezTo>
                <a:close/>
                <a:moveTo>
                  <a:pt x="575" y="519"/>
                </a:moveTo>
                <a:cubicBezTo>
                  <a:pt x="574" y="519"/>
                  <a:pt x="575" y="518"/>
                  <a:pt x="574" y="518"/>
                </a:cubicBezTo>
                <a:cubicBezTo>
                  <a:pt x="573" y="519"/>
                  <a:pt x="574" y="520"/>
                  <a:pt x="575" y="519"/>
                </a:cubicBezTo>
                <a:close/>
                <a:moveTo>
                  <a:pt x="566" y="505"/>
                </a:moveTo>
                <a:cubicBezTo>
                  <a:pt x="565" y="505"/>
                  <a:pt x="565" y="506"/>
                  <a:pt x="565" y="506"/>
                </a:cubicBezTo>
                <a:cubicBezTo>
                  <a:pt x="566" y="507"/>
                  <a:pt x="566" y="506"/>
                  <a:pt x="566" y="505"/>
                </a:cubicBezTo>
                <a:close/>
                <a:moveTo>
                  <a:pt x="573" y="516"/>
                </a:moveTo>
                <a:cubicBezTo>
                  <a:pt x="573" y="516"/>
                  <a:pt x="572" y="516"/>
                  <a:pt x="572" y="516"/>
                </a:cubicBezTo>
                <a:cubicBezTo>
                  <a:pt x="572" y="517"/>
                  <a:pt x="573" y="518"/>
                  <a:pt x="573" y="518"/>
                </a:cubicBezTo>
                <a:cubicBezTo>
                  <a:pt x="574" y="518"/>
                  <a:pt x="573" y="517"/>
                  <a:pt x="573" y="516"/>
                </a:cubicBezTo>
                <a:close/>
                <a:moveTo>
                  <a:pt x="578" y="526"/>
                </a:moveTo>
                <a:cubicBezTo>
                  <a:pt x="579" y="526"/>
                  <a:pt x="579" y="527"/>
                  <a:pt x="579" y="528"/>
                </a:cubicBezTo>
                <a:cubicBezTo>
                  <a:pt x="580" y="527"/>
                  <a:pt x="580" y="527"/>
                  <a:pt x="580" y="526"/>
                </a:cubicBezTo>
                <a:cubicBezTo>
                  <a:pt x="579" y="526"/>
                  <a:pt x="578" y="525"/>
                  <a:pt x="578" y="525"/>
                </a:cubicBezTo>
                <a:cubicBezTo>
                  <a:pt x="578" y="525"/>
                  <a:pt x="578" y="525"/>
                  <a:pt x="577" y="525"/>
                </a:cubicBezTo>
                <a:cubicBezTo>
                  <a:pt x="577" y="526"/>
                  <a:pt x="577" y="526"/>
                  <a:pt x="578" y="526"/>
                </a:cubicBezTo>
                <a:close/>
                <a:moveTo>
                  <a:pt x="593" y="541"/>
                </a:moveTo>
                <a:cubicBezTo>
                  <a:pt x="593" y="540"/>
                  <a:pt x="592" y="540"/>
                  <a:pt x="592" y="540"/>
                </a:cubicBezTo>
                <a:cubicBezTo>
                  <a:pt x="592" y="540"/>
                  <a:pt x="591" y="541"/>
                  <a:pt x="592" y="541"/>
                </a:cubicBezTo>
                <a:cubicBezTo>
                  <a:pt x="592" y="541"/>
                  <a:pt x="592" y="541"/>
                  <a:pt x="593" y="541"/>
                </a:cubicBezTo>
                <a:close/>
                <a:moveTo>
                  <a:pt x="752" y="531"/>
                </a:moveTo>
                <a:cubicBezTo>
                  <a:pt x="751" y="531"/>
                  <a:pt x="751" y="531"/>
                  <a:pt x="751" y="531"/>
                </a:cubicBezTo>
                <a:cubicBezTo>
                  <a:pt x="751" y="531"/>
                  <a:pt x="752" y="531"/>
                  <a:pt x="752" y="531"/>
                </a:cubicBezTo>
                <a:close/>
                <a:moveTo>
                  <a:pt x="759" y="517"/>
                </a:moveTo>
                <a:cubicBezTo>
                  <a:pt x="761" y="517"/>
                  <a:pt x="761" y="516"/>
                  <a:pt x="760" y="516"/>
                </a:cubicBezTo>
                <a:cubicBezTo>
                  <a:pt x="760" y="516"/>
                  <a:pt x="759" y="516"/>
                  <a:pt x="759" y="517"/>
                </a:cubicBezTo>
                <a:close/>
                <a:moveTo>
                  <a:pt x="584" y="535"/>
                </a:moveTo>
                <a:cubicBezTo>
                  <a:pt x="584" y="536"/>
                  <a:pt x="586" y="535"/>
                  <a:pt x="585" y="535"/>
                </a:cubicBezTo>
                <a:cubicBezTo>
                  <a:pt x="585" y="534"/>
                  <a:pt x="584" y="535"/>
                  <a:pt x="584" y="535"/>
                </a:cubicBezTo>
                <a:close/>
                <a:moveTo>
                  <a:pt x="582" y="530"/>
                </a:moveTo>
                <a:cubicBezTo>
                  <a:pt x="582" y="530"/>
                  <a:pt x="583" y="531"/>
                  <a:pt x="583" y="531"/>
                </a:cubicBezTo>
                <a:cubicBezTo>
                  <a:pt x="583" y="531"/>
                  <a:pt x="584" y="530"/>
                  <a:pt x="584" y="530"/>
                </a:cubicBezTo>
                <a:cubicBezTo>
                  <a:pt x="583" y="530"/>
                  <a:pt x="583" y="529"/>
                  <a:pt x="582" y="529"/>
                </a:cubicBezTo>
                <a:cubicBezTo>
                  <a:pt x="582" y="530"/>
                  <a:pt x="581" y="530"/>
                  <a:pt x="581" y="531"/>
                </a:cubicBezTo>
                <a:cubicBezTo>
                  <a:pt x="582" y="531"/>
                  <a:pt x="582" y="530"/>
                  <a:pt x="582" y="530"/>
                </a:cubicBezTo>
                <a:close/>
                <a:moveTo>
                  <a:pt x="584" y="531"/>
                </a:moveTo>
                <a:cubicBezTo>
                  <a:pt x="584" y="533"/>
                  <a:pt x="584" y="533"/>
                  <a:pt x="584" y="533"/>
                </a:cubicBezTo>
                <a:cubicBezTo>
                  <a:pt x="585" y="533"/>
                  <a:pt x="584" y="534"/>
                  <a:pt x="586" y="534"/>
                </a:cubicBezTo>
                <a:cubicBezTo>
                  <a:pt x="585" y="533"/>
                  <a:pt x="585" y="531"/>
                  <a:pt x="584" y="531"/>
                </a:cubicBezTo>
                <a:close/>
                <a:moveTo>
                  <a:pt x="581" y="529"/>
                </a:moveTo>
                <a:cubicBezTo>
                  <a:pt x="581" y="529"/>
                  <a:pt x="581" y="529"/>
                  <a:pt x="581" y="529"/>
                </a:cubicBezTo>
                <a:cubicBezTo>
                  <a:pt x="581" y="529"/>
                  <a:pt x="582" y="529"/>
                  <a:pt x="582" y="528"/>
                </a:cubicBezTo>
                <a:cubicBezTo>
                  <a:pt x="581" y="528"/>
                  <a:pt x="581" y="528"/>
                  <a:pt x="581" y="528"/>
                </a:cubicBezTo>
                <a:lnTo>
                  <a:pt x="581" y="529"/>
                </a:lnTo>
                <a:close/>
                <a:moveTo>
                  <a:pt x="479" y="13"/>
                </a:moveTo>
                <a:cubicBezTo>
                  <a:pt x="480" y="14"/>
                  <a:pt x="479" y="13"/>
                  <a:pt x="480" y="14"/>
                </a:cubicBezTo>
                <a:cubicBezTo>
                  <a:pt x="480" y="14"/>
                  <a:pt x="480" y="14"/>
                  <a:pt x="480" y="14"/>
                </a:cubicBezTo>
                <a:cubicBezTo>
                  <a:pt x="482" y="15"/>
                  <a:pt x="484" y="15"/>
                  <a:pt x="484" y="16"/>
                </a:cubicBezTo>
                <a:cubicBezTo>
                  <a:pt x="484" y="16"/>
                  <a:pt x="485" y="16"/>
                  <a:pt x="485" y="16"/>
                </a:cubicBezTo>
                <a:cubicBezTo>
                  <a:pt x="485" y="16"/>
                  <a:pt x="485" y="17"/>
                  <a:pt x="485" y="17"/>
                </a:cubicBezTo>
                <a:cubicBezTo>
                  <a:pt x="485" y="17"/>
                  <a:pt x="486" y="17"/>
                  <a:pt x="486" y="17"/>
                </a:cubicBezTo>
                <a:cubicBezTo>
                  <a:pt x="486" y="17"/>
                  <a:pt x="486" y="17"/>
                  <a:pt x="486" y="17"/>
                </a:cubicBezTo>
                <a:cubicBezTo>
                  <a:pt x="486" y="17"/>
                  <a:pt x="487" y="17"/>
                  <a:pt x="487" y="17"/>
                </a:cubicBezTo>
                <a:cubicBezTo>
                  <a:pt x="488" y="18"/>
                  <a:pt x="489" y="17"/>
                  <a:pt x="489" y="18"/>
                </a:cubicBezTo>
                <a:cubicBezTo>
                  <a:pt x="490" y="18"/>
                  <a:pt x="490" y="18"/>
                  <a:pt x="490" y="18"/>
                </a:cubicBezTo>
                <a:cubicBezTo>
                  <a:pt x="491" y="19"/>
                  <a:pt x="492" y="19"/>
                  <a:pt x="492" y="19"/>
                </a:cubicBezTo>
                <a:cubicBezTo>
                  <a:pt x="493" y="20"/>
                  <a:pt x="492" y="18"/>
                  <a:pt x="493" y="19"/>
                </a:cubicBezTo>
                <a:cubicBezTo>
                  <a:pt x="493" y="19"/>
                  <a:pt x="494" y="20"/>
                  <a:pt x="495" y="20"/>
                </a:cubicBezTo>
                <a:cubicBezTo>
                  <a:pt x="495" y="21"/>
                  <a:pt x="495" y="21"/>
                  <a:pt x="495" y="21"/>
                </a:cubicBezTo>
                <a:cubicBezTo>
                  <a:pt x="496" y="21"/>
                  <a:pt x="497" y="21"/>
                  <a:pt x="497" y="21"/>
                </a:cubicBezTo>
                <a:cubicBezTo>
                  <a:pt x="497" y="21"/>
                  <a:pt x="497" y="22"/>
                  <a:pt x="498" y="22"/>
                </a:cubicBezTo>
                <a:cubicBezTo>
                  <a:pt x="498" y="23"/>
                  <a:pt x="499" y="23"/>
                  <a:pt x="499" y="23"/>
                </a:cubicBezTo>
                <a:cubicBezTo>
                  <a:pt x="500" y="23"/>
                  <a:pt x="500" y="22"/>
                  <a:pt x="501" y="22"/>
                </a:cubicBezTo>
                <a:cubicBezTo>
                  <a:pt x="502" y="23"/>
                  <a:pt x="504" y="25"/>
                  <a:pt x="504" y="26"/>
                </a:cubicBezTo>
                <a:cubicBezTo>
                  <a:pt x="505" y="26"/>
                  <a:pt x="506" y="26"/>
                  <a:pt x="506" y="27"/>
                </a:cubicBezTo>
                <a:cubicBezTo>
                  <a:pt x="506" y="27"/>
                  <a:pt x="507" y="27"/>
                  <a:pt x="507" y="27"/>
                </a:cubicBezTo>
                <a:cubicBezTo>
                  <a:pt x="507" y="27"/>
                  <a:pt x="507" y="27"/>
                  <a:pt x="507" y="27"/>
                </a:cubicBezTo>
                <a:cubicBezTo>
                  <a:pt x="507" y="27"/>
                  <a:pt x="508" y="27"/>
                  <a:pt x="508" y="27"/>
                </a:cubicBezTo>
                <a:cubicBezTo>
                  <a:pt x="508" y="27"/>
                  <a:pt x="508" y="28"/>
                  <a:pt x="508" y="28"/>
                </a:cubicBezTo>
                <a:cubicBezTo>
                  <a:pt x="508" y="28"/>
                  <a:pt x="508" y="28"/>
                  <a:pt x="508" y="28"/>
                </a:cubicBezTo>
                <a:cubicBezTo>
                  <a:pt x="510" y="29"/>
                  <a:pt x="512" y="30"/>
                  <a:pt x="513" y="30"/>
                </a:cubicBezTo>
                <a:cubicBezTo>
                  <a:pt x="514" y="31"/>
                  <a:pt x="515" y="31"/>
                  <a:pt x="516" y="32"/>
                </a:cubicBezTo>
                <a:cubicBezTo>
                  <a:pt x="516" y="32"/>
                  <a:pt x="516" y="32"/>
                  <a:pt x="516" y="33"/>
                </a:cubicBezTo>
                <a:cubicBezTo>
                  <a:pt x="517" y="33"/>
                  <a:pt x="517" y="33"/>
                  <a:pt x="518" y="34"/>
                </a:cubicBezTo>
                <a:cubicBezTo>
                  <a:pt x="518" y="34"/>
                  <a:pt x="518" y="34"/>
                  <a:pt x="518" y="34"/>
                </a:cubicBezTo>
                <a:cubicBezTo>
                  <a:pt x="518" y="34"/>
                  <a:pt x="519" y="35"/>
                  <a:pt x="519" y="35"/>
                </a:cubicBezTo>
                <a:cubicBezTo>
                  <a:pt x="520" y="36"/>
                  <a:pt x="521" y="36"/>
                  <a:pt x="521" y="36"/>
                </a:cubicBezTo>
                <a:cubicBezTo>
                  <a:pt x="522" y="38"/>
                  <a:pt x="523" y="37"/>
                  <a:pt x="523" y="39"/>
                </a:cubicBezTo>
                <a:cubicBezTo>
                  <a:pt x="524" y="39"/>
                  <a:pt x="526" y="39"/>
                  <a:pt x="526" y="40"/>
                </a:cubicBezTo>
                <a:cubicBezTo>
                  <a:pt x="527" y="40"/>
                  <a:pt x="527" y="41"/>
                  <a:pt x="527" y="41"/>
                </a:cubicBezTo>
                <a:cubicBezTo>
                  <a:pt x="528" y="41"/>
                  <a:pt x="529" y="41"/>
                  <a:pt x="529" y="42"/>
                </a:cubicBezTo>
                <a:cubicBezTo>
                  <a:pt x="529" y="42"/>
                  <a:pt x="529" y="43"/>
                  <a:pt x="530" y="43"/>
                </a:cubicBezTo>
                <a:cubicBezTo>
                  <a:pt x="530" y="43"/>
                  <a:pt x="531" y="44"/>
                  <a:pt x="531" y="44"/>
                </a:cubicBezTo>
                <a:cubicBezTo>
                  <a:pt x="531" y="44"/>
                  <a:pt x="531" y="45"/>
                  <a:pt x="532" y="45"/>
                </a:cubicBezTo>
                <a:cubicBezTo>
                  <a:pt x="532" y="45"/>
                  <a:pt x="532" y="45"/>
                  <a:pt x="532" y="45"/>
                </a:cubicBezTo>
                <a:cubicBezTo>
                  <a:pt x="533" y="46"/>
                  <a:pt x="533" y="46"/>
                  <a:pt x="533" y="46"/>
                </a:cubicBezTo>
                <a:cubicBezTo>
                  <a:pt x="533" y="46"/>
                  <a:pt x="533" y="46"/>
                  <a:pt x="534" y="46"/>
                </a:cubicBezTo>
                <a:cubicBezTo>
                  <a:pt x="534" y="47"/>
                  <a:pt x="534" y="47"/>
                  <a:pt x="534" y="48"/>
                </a:cubicBezTo>
                <a:cubicBezTo>
                  <a:pt x="535" y="48"/>
                  <a:pt x="535" y="48"/>
                  <a:pt x="536" y="48"/>
                </a:cubicBezTo>
                <a:cubicBezTo>
                  <a:pt x="536" y="48"/>
                  <a:pt x="536" y="49"/>
                  <a:pt x="536" y="49"/>
                </a:cubicBezTo>
                <a:cubicBezTo>
                  <a:pt x="536" y="49"/>
                  <a:pt x="537" y="49"/>
                  <a:pt x="537" y="49"/>
                </a:cubicBezTo>
                <a:cubicBezTo>
                  <a:pt x="537" y="49"/>
                  <a:pt x="537" y="50"/>
                  <a:pt x="537" y="50"/>
                </a:cubicBezTo>
                <a:cubicBezTo>
                  <a:pt x="538" y="50"/>
                  <a:pt x="539" y="51"/>
                  <a:pt x="539" y="51"/>
                </a:cubicBezTo>
                <a:cubicBezTo>
                  <a:pt x="540" y="51"/>
                  <a:pt x="541" y="52"/>
                  <a:pt x="542" y="52"/>
                </a:cubicBezTo>
                <a:cubicBezTo>
                  <a:pt x="542" y="54"/>
                  <a:pt x="543" y="54"/>
                  <a:pt x="543" y="54"/>
                </a:cubicBezTo>
                <a:cubicBezTo>
                  <a:pt x="543" y="55"/>
                  <a:pt x="543" y="55"/>
                  <a:pt x="543" y="55"/>
                </a:cubicBezTo>
                <a:cubicBezTo>
                  <a:pt x="544" y="56"/>
                  <a:pt x="545" y="56"/>
                  <a:pt x="546" y="57"/>
                </a:cubicBezTo>
                <a:cubicBezTo>
                  <a:pt x="546" y="57"/>
                  <a:pt x="546" y="58"/>
                  <a:pt x="546" y="58"/>
                </a:cubicBezTo>
                <a:cubicBezTo>
                  <a:pt x="546" y="58"/>
                  <a:pt x="547" y="58"/>
                  <a:pt x="547" y="58"/>
                </a:cubicBezTo>
                <a:cubicBezTo>
                  <a:pt x="548" y="59"/>
                  <a:pt x="549" y="60"/>
                  <a:pt x="550" y="61"/>
                </a:cubicBezTo>
                <a:cubicBezTo>
                  <a:pt x="551" y="61"/>
                  <a:pt x="551" y="62"/>
                  <a:pt x="552" y="63"/>
                </a:cubicBezTo>
                <a:cubicBezTo>
                  <a:pt x="552" y="64"/>
                  <a:pt x="553" y="64"/>
                  <a:pt x="553" y="64"/>
                </a:cubicBezTo>
                <a:cubicBezTo>
                  <a:pt x="554" y="65"/>
                  <a:pt x="554" y="65"/>
                  <a:pt x="554" y="66"/>
                </a:cubicBezTo>
                <a:cubicBezTo>
                  <a:pt x="556" y="67"/>
                  <a:pt x="556" y="68"/>
                  <a:pt x="558" y="68"/>
                </a:cubicBezTo>
                <a:cubicBezTo>
                  <a:pt x="558" y="71"/>
                  <a:pt x="559" y="71"/>
                  <a:pt x="560" y="71"/>
                </a:cubicBezTo>
                <a:cubicBezTo>
                  <a:pt x="560" y="73"/>
                  <a:pt x="560" y="73"/>
                  <a:pt x="561" y="74"/>
                </a:cubicBezTo>
                <a:cubicBezTo>
                  <a:pt x="562" y="75"/>
                  <a:pt x="563" y="78"/>
                  <a:pt x="565" y="79"/>
                </a:cubicBezTo>
                <a:cubicBezTo>
                  <a:pt x="565" y="80"/>
                  <a:pt x="565" y="80"/>
                  <a:pt x="565" y="81"/>
                </a:cubicBezTo>
                <a:cubicBezTo>
                  <a:pt x="566" y="81"/>
                  <a:pt x="566" y="82"/>
                  <a:pt x="567" y="82"/>
                </a:cubicBezTo>
                <a:cubicBezTo>
                  <a:pt x="567" y="84"/>
                  <a:pt x="568" y="85"/>
                  <a:pt x="568" y="86"/>
                </a:cubicBezTo>
                <a:cubicBezTo>
                  <a:pt x="569" y="86"/>
                  <a:pt x="570" y="88"/>
                  <a:pt x="571" y="88"/>
                </a:cubicBezTo>
                <a:cubicBezTo>
                  <a:pt x="570" y="89"/>
                  <a:pt x="572" y="89"/>
                  <a:pt x="572" y="90"/>
                </a:cubicBezTo>
                <a:cubicBezTo>
                  <a:pt x="572" y="91"/>
                  <a:pt x="573" y="91"/>
                  <a:pt x="574" y="92"/>
                </a:cubicBezTo>
                <a:cubicBezTo>
                  <a:pt x="573" y="94"/>
                  <a:pt x="574" y="95"/>
                  <a:pt x="574" y="96"/>
                </a:cubicBezTo>
                <a:cubicBezTo>
                  <a:pt x="574" y="97"/>
                  <a:pt x="575" y="97"/>
                  <a:pt x="574" y="97"/>
                </a:cubicBezTo>
                <a:cubicBezTo>
                  <a:pt x="576" y="98"/>
                  <a:pt x="576" y="99"/>
                  <a:pt x="577" y="99"/>
                </a:cubicBezTo>
                <a:cubicBezTo>
                  <a:pt x="577" y="99"/>
                  <a:pt x="577" y="101"/>
                  <a:pt x="577" y="101"/>
                </a:cubicBezTo>
                <a:cubicBezTo>
                  <a:pt x="577" y="101"/>
                  <a:pt x="578" y="101"/>
                  <a:pt x="578" y="101"/>
                </a:cubicBezTo>
                <a:cubicBezTo>
                  <a:pt x="577" y="102"/>
                  <a:pt x="577" y="102"/>
                  <a:pt x="577" y="102"/>
                </a:cubicBezTo>
                <a:cubicBezTo>
                  <a:pt x="577" y="103"/>
                  <a:pt x="578" y="103"/>
                  <a:pt x="578" y="104"/>
                </a:cubicBezTo>
                <a:cubicBezTo>
                  <a:pt x="579" y="104"/>
                  <a:pt x="579" y="105"/>
                  <a:pt x="579" y="106"/>
                </a:cubicBezTo>
                <a:cubicBezTo>
                  <a:pt x="579" y="108"/>
                  <a:pt x="580" y="109"/>
                  <a:pt x="580" y="111"/>
                </a:cubicBezTo>
                <a:cubicBezTo>
                  <a:pt x="583" y="120"/>
                  <a:pt x="586" y="129"/>
                  <a:pt x="587" y="139"/>
                </a:cubicBezTo>
                <a:cubicBezTo>
                  <a:pt x="587" y="142"/>
                  <a:pt x="587" y="144"/>
                  <a:pt x="587" y="147"/>
                </a:cubicBezTo>
                <a:cubicBezTo>
                  <a:pt x="587" y="155"/>
                  <a:pt x="587" y="163"/>
                  <a:pt x="583" y="171"/>
                </a:cubicBezTo>
                <a:cubicBezTo>
                  <a:pt x="582" y="172"/>
                  <a:pt x="581" y="175"/>
                  <a:pt x="580" y="176"/>
                </a:cubicBezTo>
                <a:cubicBezTo>
                  <a:pt x="577" y="179"/>
                  <a:pt x="575" y="181"/>
                  <a:pt x="571" y="183"/>
                </a:cubicBezTo>
                <a:cubicBezTo>
                  <a:pt x="565" y="185"/>
                  <a:pt x="557" y="185"/>
                  <a:pt x="552" y="180"/>
                </a:cubicBezTo>
                <a:cubicBezTo>
                  <a:pt x="550" y="179"/>
                  <a:pt x="549" y="178"/>
                  <a:pt x="548" y="177"/>
                </a:cubicBezTo>
                <a:cubicBezTo>
                  <a:pt x="547" y="175"/>
                  <a:pt x="547" y="174"/>
                  <a:pt x="546" y="172"/>
                </a:cubicBezTo>
                <a:cubicBezTo>
                  <a:pt x="546" y="170"/>
                  <a:pt x="546" y="168"/>
                  <a:pt x="546" y="167"/>
                </a:cubicBezTo>
                <a:cubicBezTo>
                  <a:pt x="548" y="172"/>
                  <a:pt x="556" y="172"/>
                  <a:pt x="560" y="171"/>
                </a:cubicBezTo>
                <a:cubicBezTo>
                  <a:pt x="565" y="169"/>
                  <a:pt x="569" y="166"/>
                  <a:pt x="571" y="161"/>
                </a:cubicBezTo>
                <a:cubicBezTo>
                  <a:pt x="576" y="148"/>
                  <a:pt x="570" y="133"/>
                  <a:pt x="559" y="127"/>
                </a:cubicBezTo>
                <a:cubicBezTo>
                  <a:pt x="550" y="122"/>
                  <a:pt x="537" y="121"/>
                  <a:pt x="528" y="126"/>
                </a:cubicBezTo>
                <a:cubicBezTo>
                  <a:pt x="523" y="128"/>
                  <a:pt x="518" y="132"/>
                  <a:pt x="515" y="137"/>
                </a:cubicBezTo>
                <a:cubicBezTo>
                  <a:pt x="504" y="154"/>
                  <a:pt x="503" y="179"/>
                  <a:pt x="518" y="194"/>
                </a:cubicBezTo>
                <a:cubicBezTo>
                  <a:pt x="521" y="198"/>
                  <a:pt x="526" y="201"/>
                  <a:pt x="531" y="203"/>
                </a:cubicBezTo>
                <a:cubicBezTo>
                  <a:pt x="531" y="203"/>
                  <a:pt x="531" y="203"/>
                  <a:pt x="531" y="203"/>
                </a:cubicBezTo>
                <a:cubicBezTo>
                  <a:pt x="526" y="211"/>
                  <a:pt x="521" y="220"/>
                  <a:pt x="525" y="230"/>
                </a:cubicBezTo>
                <a:cubicBezTo>
                  <a:pt x="531" y="248"/>
                  <a:pt x="545" y="255"/>
                  <a:pt x="562" y="256"/>
                </a:cubicBezTo>
                <a:cubicBezTo>
                  <a:pt x="572" y="256"/>
                  <a:pt x="582" y="249"/>
                  <a:pt x="586" y="243"/>
                </a:cubicBezTo>
                <a:cubicBezTo>
                  <a:pt x="592" y="233"/>
                  <a:pt x="589" y="232"/>
                  <a:pt x="588" y="231"/>
                </a:cubicBezTo>
                <a:cubicBezTo>
                  <a:pt x="595" y="231"/>
                  <a:pt x="603" y="230"/>
                  <a:pt x="608" y="226"/>
                </a:cubicBezTo>
                <a:cubicBezTo>
                  <a:pt x="621" y="217"/>
                  <a:pt x="623" y="201"/>
                  <a:pt x="625" y="180"/>
                </a:cubicBezTo>
                <a:cubicBezTo>
                  <a:pt x="626" y="165"/>
                  <a:pt x="625" y="150"/>
                  <a:pt x="621" y="135"/>
                </a:cubicBezTo>
                <a:cubicBezTo>
                  <a:pt x="619" y="130"/>
                  <a:pt x="617" y="124"/>
                  <a:pt x="615" y="119"/>
                </a:cubicBezTo>
                <a:cubicBezTo>
                  <a:pt x="615" y="118"/>
                  <a:pt x="615" y="118"/>
                  <a:pt x="614" y="117"/>
                </a:cubicBezTo>
                <a:cubicBezTo>
                  <a:pt x="612" y="112"/>
                  <a:pt x="610" y="106"/>
                  <a:pt x="607" y="101"/>
                </a:cubicBezTo>
                <a:cubicBezTo>
                  <a:pt x="606" y="100"/>
                  <a:pt x="606" y="97"/>
                  <a:pt x="605" y="95"/>
                </a:cubicBezTo>
                <a:cubicBezTo>
                  <a:pt x="604" y="94"/>
                  <a:pt x="604" y="94"/>
                  <a:pt x="603" y="93"/>
                </a:cubicBezTo>
                <a:cubicBezTo>
                  <a:pt x="602" y="92"/>
                  <a:pt x="603" y="94"/>
                  <a:pt x="603" y="93"/>
                </a:cubicBezTo>
                <a:cubicBezTo>
                  <a:pt x="603" y="93"/>
                  <a:pt x="603" y="92"/>
                  <a:pt x="603" y="92"/>
                </a:cubicBezTo>
                <a:cubicBezTo>
                  <a:pt x="603" y="92"/>
                  <a:pt x="602" y="91"/>
                  <a:pt x="602" y="91"/>
                </a:cubicBezTo>
                <a:cubicBezTo>
                  <a:pt x="601" y="91"/>
                  <a:pt x="601" y="89"/>
                  <a:pt x="600" y="89"/>
                </a:cubicBezTo>
                <a:cubicBezTo>
                  <a:pt x="600" y="89"/>
                  <a:pt x="600" y="88"/>
                  <a:pt x="600" y="87"/>
                </a:cubicBezTo>
                <a:cubicBezTo>
                  <a:pt x="598" y="88"/>
                  <a:pt x="599" y="86"/>
                  <a:pt x="598" y="86"/>
                </a:cubicBezTo>
                <a:cubicBezTo>
                  <a:pt x="597" y="84"/>
                  <a:pt x="598" y="83"/>
                  <a:pt x="597" y="81"/>
                </a:cubicBezTo>
                <a:cubicBezTo>
                  <a:pt x="596" y="80"/>
                  <a:pt x="592" y="78"/>
                  <a:pt x="593" y="76"/>
                </a:cubicBezTo>
                <a:cubicBezTo>
                  <a:pt x="592" y="76"/>
                  <a:pt x="591" y="75"/>
                  <a:pt x="591" y="75"/>
                </a:cubicBezTo>
                <a:cubicBezTo>
                  <a:pt x="590" y="74"/>
                  <a:pt x="590" y="75"/>
                  <a:pt x="589" y="75"/>
                </a:cubicBezTo>
                <a:cubicBezTo>
                  <a:pt x="587" y="72"/>
                  <a:pt x="588" y="73"/>
                  <a:pt x="586" y="71"/>
                </a:cubicBezTo>
                <a:cubicBezTo>
                  <a:pt x="586" y="71"/>
                  <a:pt x="586" y="70"/>
                  <a:pt x="585" y="69"/>
                </a:cubicBezTo>
                <a:cubicBezTo>
                  <a:pt x="586" y="68"/>
                  <a:pt x="584" y="69"/>
                  <a:pt x="584" y="67"/>
                </a:cubicBezTo>
                <a:cubicBezTo>
                  <a:pt x="584" y="67"/>
                  <a:pt x="584" y="68"/>
                  <a:pt x="583" y="68"/>
                </a:cubicBezTo>
                <a:cubicBezTo>
                  <a:pt x="582" y="67"/>
                  <a:pt x="582" y="65"/>
                  <a:pt x="582" y="64"/>
                </a:cubicBezTo>
                <a:cubicBezTo>
                  <a:pt x="580" y="64"/>
                  <a:pt x="580" y="62"/>
                  <a:pt x="578" y="62"/>
                </a:cubicBezTo>
                <a:cubicBezTo>
                  <a:pt x="578" y="61"/>
                  <a:pt x="577" y="61"/>
                  <a:pt x="577" y="61"/>
                </a:cubicBezTo>
                <a:cubicBezTo>
                  <a:pt x="576" y="60"/>
                  <a:pt x="576" y="60"/>
                  <a:pt x="576" y="60"/>
                </a:cubicBezTo>
                <a:cubicBezTo>
                  <a:pt x="575" y="59"/>
                  <a:pt x="575" y="58"/>
                  <a:pt x="574" y="59"/>
                </a:cubicBezTo>
                <a:cubicBezTo>
                  <a:pt x="573" y="58"/>
                  <a:pt x="573" y="57"/>
                  <a:pt x="572" y="56"/>
                </a:cubicBezTo>
                <a:cubicBezTo>
                  <a:pt x="572" y="56"/>
                  <a:pt x="571" y="56"/>
                  <a:pt x="571" y="56"/>
                </a:cubicBezTo>
                <a:cubicBezTo>
                  <a:pt x="571" y="55"/>
                  <a:pt x="571" y="55"/>
                  <a:pt x="571" y="55"/>
                </a:cubicBezTo>
                <a:cubicBezTo>
                  <a:pt x="570" y="55"/>
                  <a:pt x="570" y="55"/>
                  <a:pt x="569" y="54"/>
                </a:cubicBezTo>
                <a:cubicBezTo>
                  <a:pt x="569" y="53"/>
                  <a:pt x="568" y="53"/>
                  <a:pt x="567" y="52"/>
                </a:cubicBezTo>
                <a:cubicBezTo>
                  <a:pt x="567" y="52"/>
                  <a:pt x="567" y="52"/>
                  <a:pt x="567" y="52"/>
                </a:cubicBezTo>
                <a:cubicBezTo>
                  <a:pt x="567" y="51"/>
                  <a:pt x="565" y="52"/>
                  <a:pt x="565" y="51"/>
                </a:cubicBezTo>
                <a:cubicBezTo>
                  <a:pt x="564" y="50"/>
                  <a:pt x="564" y="49"/>
                  <a:pt x="563" y="48"/>
                </a:cubicBezTo>
                <a:cubicBezTo>
                  <a:pt x="560" y="48"/>
                  <a:pt x="560" y="45"/>
                  <a:pt x="557" y="45"/>
                </a:cubicBezTo>
                <a:cubicBezTo>
                  <a:pt x="557" y="44"/>
                  <a:pt x="556" y="43"/>
                  <a:pt x="554" y="43"/>
                </a:cubicBezTo>
                <a:cubicBezTo>
                  <a:pt x="555" y="42"/>
                  <a:pt x="553" y="42"/>
                  <a:pt x="553" y="41"/>
                </a:cubicBezTo>
                <a:cubicBezTo>
                  <a:pt x="552" y="41"/>
                  <a:pt x="552" y="40"/>
                  <a:pt x="551" y="40"/>
                </a:cubicBezTo>
                <a:cubicBezTo>
                  <a:pt x="549" y="37"/>
                  <a:pt x="546" y="35"/>
                  <a:pt x="543" y="34"/>
                </a:cubicBezTo>
                <a:cubicBezTo>
                  <a:pt x="541" y="32"/>
                  <a:pt x="538" y="30"/>
                  <a:pt x="536" y="31"/>
                </a:cubicBezTo>
                <a:cubicBezTo>
                  <a:pt x="535" y="30"/>
                  <a:pt x="534" y="30"/>
                  <a:pt x="534" y="29"/>
                </a:cubicBezTo>
                <a:cubicBezTo>
                  <a:pt x="533" y="29"/>
                  <a:pt x="531" y="27"/>
                  <a:pt x="532" y="30"/>
                </a:cubicBezTo>
                <a:cubicBezTo>
                  <a:pt x="531" y="29"/>
                  <a:pt x="530" y="27"/>
                  <a:pt x="529" y="26"/>
                </a:cubicBezTo>
                <a:cubicBezTo>
                  <a:pt x="527" y="25"/>
                  <a:pt x="528" y="27"/>
                  <a:pt x="527" y="26"/>
                </a:cubicBezTo>
                <a:cubicBezTo>
                  <a:pt x="527" y="25"/>
                  <a:pt x="526" y="25"/>
                  <a:pt x="525" y="25"/>
                </a:cubicBezTo>
                <a:cubicBezTo>
                  <a:pt x="524" y="25"/>
                  <a:pt x="524" y="25"/>
                  <a:pt x="524" y="25"/>
                </a:cubicBezTo>
                <a:cubicBezTo>
                  <a:pt x="523" y="25"/>
                  <a:pt x="524" y="24"/>
                  <a:pt x="523" y="24"/>
                </a:cubicBezTo>
                <a:cubicBezTo>
                  <a:pt x="522" y="24"/>
                  <a:pt x="522" y="24"/>
                  <a:pt x="522" y="24"/>
                </a:cubicBezTo>
                <a:cubicBezTo>
                  <a:pt x="522" y="24"/>
                  <a:pt x="521" y="24"/>
                  <a:pt x="521" y="24"/>
                </a:cubicBezTo>
                <a:cubicBezTo>
                  <a:pt x="521" y="24"/>
                  <a:pt x="521" y="23"/>
                  <a:pt x="521" y="23"/>
                </a:cubicBezTo>
                <a:cubicBezTo>
                  <a:pt x="521" y="23"/>
                  <a:pt x="519" y="22"/>
                  <a:pt x="518" y="21"/>
                </a:cubicBezTo>
                <a:cubicBezTo>
                  <a:pt x="518" y="21"/>
                  <a:pt x="516" y="22"/>
                  <a:pt x="516" y="22"/>
                </a:cubicBezTo>
                <a:cubicBezTo>
                  <a:pt x="516" y="22"/>
                  <a:pt x="516" y="22"/>
                  <a:pt x="516" y="22"/>
                </a:cubicBezTo>
                <a:cubicBezTo>
                  <a:pt x="515" y="21"/>
                  <a:pt x="516" y="21"/>
                  <a:pt x="515" y="21"/>
                </a:cubicBezTo>
                <a:cubicBezTo>
                  <a:pt x="515" y="21"/>
                  <a:pt x="515" y="21"/>
                  <a:pt x="515" y="21"/>
                </a:cubicBezTo>
                <a:cubicBezTo>
                  <a:pt x="514" y="21"/>
                  <a:pt x="514" y="21"/>
                  <a:pt x="514" y="21"/>
                </a:cubicBezTo>
                <a:cubicBezTo>
                  <a:pt x="512" y="20"/>
                  <a:pt x="512" y="20"/>
                  <a:pt x="510" y="20"/>
                </a:cubicBezTo>
                <a:cubicBezTo>
                  <a:pt x="510" y="19"/>
                  <a:pt x="509" y="20"/>
                  <a:pt x="509" y="20"/>
                </a:cubicBezTo>
                <a:cubicBezTo>
                  <a:pt x="509" y="20"/>
                  <a:pt x="509" y="19"/>
                  <a:pt x="509" y="19"/>
                </a:cubicBezTo>
                <a:cubicBezTo>
                  <a:pt x="509" y="19"/>
                  <a:pt x="508" y="19"/>
                  <a:pt x="508" y="19"/>
                </a:cubicBezTo>
                <a:cubicBezTo>
                  <a:pt x="508" y="19"/>
                  <a:pt x="508" y="19"/>
                  <a:pt x="508" y="19"/>
                </a:cubicBezTo>
                <a:cubicBezTo>
                  <a:pt x="508" y="18"/>
                  <a:pt x="508" y="19"/>
                  <a:pt x="508" y="18"/>
                </a:cubicBezTo>
                <a:cubicBezTo>
                  <a:pt x="506" y="18"/>
                  <a:pt x="506" y="18"/>
                  <a:pt x="505" y="18"/>
                </a:cubicBezTo>
                <a:cubicBezTo>
                  <a:pt x="505" y="17"/>
                  <a:pt x="505" y="18"/>
                  <a:pt x="504" y="18"/>
                </a:cubicBezTo>
                <a:cubicBezTo>
                  <a:pt x="504" y="18"/>
                  <a:pt x="503" y="18"/>
                  <a:pt x="503" y="18"/>
                </a:cubicBezTo>
                <a:cubicBezTo>
                  <a:pt x="502" y="17"/>
                  <a:pt x="501" y="17"/>
                  <a:pt x="499" y="17"/>
                </a:cubicBezTo>
                <a:cubicBezTo>
                  <a:pt x="499" y="16"/>
                  <a:pt x="498" y="16"/>
                  <a:pt x="498" y="15"/>
                </a:cubicBezTo>
                <a:cubicBezTo>
                  <a:pt x="496" y="15"/>
                  <a:pt x="495" y="15"/>
                  <a:pt x="493" y="15"/>
                </a:cubicBezTo>
                <a:cubicBezTo>
                  <a:pt x="493" y="15"/>
                  <a:pt x="493" y="14"/>
                  <a:pt x="492" y="14"/>
                </a:cubicBezTo>
                <a:cubicBezTo>
                  <a:pt x="492" y="14"/>
                  <a:pt x="492" y="14"/>
                  <a:pt x="492" y="14"/>
                </a:cubicBezTo>
                <a:cubicBezTo>
                  <a:pt x="491" y="14"/>
                  <a:pt x="491" y="14"/>
                  <a:pt x="490" y="14"/>
                </a:cubicBezTo>
                <a:cubicBezTo>
                  <a:pt x="490" y="14"/>
                  <a:pt x="489" y="13"/>
                  <a:pt x="488" y="13"/>
                </a:cubicBezTo>
                <a:cubicBezTo>
                  <a:pt x="487" y="13"/>
                  <a:pt x="487" y="13"/>
                  <a:pt x="486" y="13"/>
                </a:cubicBezTo>
                <a:cubicBezTo>
                  <a:pt x="485" y="12"/>
                  <a:pt x="488" y="14"/>
                  <a:pt x="487" y="14"/>
                </a:cubicBezTo>
                <a:cubicBezTo>
                  <a:pt x="486" y="13"/>
                  <a:pt x="482" y="13"/>
                  <a:pt x="481" y="12"/>
                </a:cubicBezTo>
                <a:cubicBezTo>
                  <a:pt x="481" y="12"/>
                  <a:pt x="481" y="12"/>
                  <a:pt x="480" y="12"/>
                </a:cubicBezTo>
                <a:cubicBezTo>
                  <a:pt x="480" y="12"/>
                  <a:pt x="480" y="13"/>
                  <a:pt x="480" y="13"/>
                </a:cubicBezTo>
                <a:cubicBezTo>
                  <a:pt x="480" y="13"/>
                  <a:pt x="480" y="12"/>
                  <a:pt x="479" y="12"/>
                </a:cubicBezTo>
                <a:cubicBezTo>
                  <a:pt x="479" y="12"/>
                  <a:pt x="478" y="12"/>
                  <a:pt x="478" y="12"/>
                </a:cubicBezTo>
                <a:cubicBezTo>
                  <a:pt x="478" y="13"/>
                  <a:pt x="478" y="13"/>
                  <a:pt x="479" y="13"/>
                </a:cubicBezTo>
                <a:close/>
                <a:moveTo>
                  <a:pt x="590" y="77"/>
                </a:moveTo>
                <a:cubicBezTo>
                  <a:pt x="590" y="77"/>
                  <a:pt x="601" y="96"/>
                  <a:pt x="605" y="108"/>
                </a:cubicBezTo>
                <a:cubicBezTo>
                  <a:pt x="616" y="143"/>
                  <a:pt x="614" y="182"/>
                  <a:pt x="593" y="193"/>
                </a:cubicBezTo>
                <a:cubicBezTo>
                  <a:pt x="582" y="198"/>
                  <a:pt x="571" y="194"/>
                  <a:pt x="570" y="193"/>
                </a:cubicBezTo>
                <a:cubicBezTo>
                  <a:pt x="572" y="194"/>
                  <a:pt x="594" y="197"/>
                  <a:pt x="604" y="172"/>
                </a:cubicBezTo>
                <a:cubicBezTo>
                  <a:pt x="613" y="153"/>
                  <a:pt x="611" y="116"/>
                  <a:pt x="590" y="77"/>
                </a:cubicBezTo>
                <a:close/>
                <a:moveTo>
                  <a:pt x="548" y="57"/>
                </a:moveTo>
                <a:cubicBezTo>
                  <a:pt x="548" y="56"/>
                  <a:pt x="547" y="57"/>
                  <a:pt x="546" y="56"/>
                </a:cubicBezTo>
                <a:cubicBezTo>
                  <a:pt x="546" y="56"/>
                  <a:pt x="546" y="56"/>
                  <a:pt x="546" y="55"/>
                </a:cubicBezTo>
                <a:cubicBezTo>
                  <a:pt x="546" y="55"/>
                  <a:pt x="545" y="55"/>
                  <a:pt x="544" y="55"/>
                </a:cubicBezTo>
                <a:cubicBezTo>
                  <a:pt x="544" y="54"/>
                  <a:pt x="544" y="53"/>
                  <a:pt x="544" y="53"/>
                </a:cubicBezTo>
                <a:cubicBezTo>
                  <a:pt x="543" y="53"/>
                  <a:pt x="543" y="53"/>
                  <a:pt x="543" y="53"/>
                </a:cubicBezTo>
                <a:cubicBezTo>
                  <a:pt x="542" y="52"/>
                  <a:pt x="542" y="52"/>
                  <a:pt x="542" y="52"/>
                </a:cubicBezTo>
                <a:cubicBezTo>
                  <a:pt x="541" y="50"/>
                  <a:pt x="538" y="49"/>
                  <a:pt x="537" y="47"/>
                </a:cubicBezTo>
                <a:cubicBezTo>
                  <a:pt x="537" y="47"/>
                  <a:pt x="539" y="48"/>
                  <a:pt x="540" y="48"/>
                </a:cubicBezTo>
                <a:cubicBezTo>
                  <a:pt x="540" y="49"/>
                  <a:pt x="541" y="49"/>
                  <a:pt x="541" y="49"/>
                </a:cubicBezTo>
                <a:cubicBezTo>
                  <a:pt x="541" y="50"/>
                  <a:pt x="542" y="49"/>
                  <a:pt x="542" y="50"/>
                </a:cubicBezTo>
                <a:cubicBezTo>
                  <a:pt x="542" y="50"/>
                  <a:pt x="542" y="51"/>
                  <a:pt x="542" y="51"/>
                </a:cubicBezTo>
                <a:cubicBezTo>
                  <a:pt x="543" y="51"/>
                  <a:pt x="544" y="51"/>
                  <a:pt x="545" y="51"/>
                </a:cubicBezTo>
                <a:cubicBezTo>
                  <a:pt x="545" y="52"/>
                  <a:pt x="544" y="52"/>
                  <a:pt x="544" y="52"/>
                </a:cubicBezTo>
                <a:cubicBezTo>
                  <a:pt x="544" y="53"/>
                  <a:pt x="544" y="53"/>
                  <a:pt x="545" y="53"/>
                </a:cubicBezTo>
                <a:cubicBezTo>
                  <a:pt x="545" y="53"/>
                  <a:pt x="546" y="54"/>
                  <a:pt x="546" y="54"/>
                </a:cubicBezTo>
                <a:cubicBezTo>
                  <a:pt x="546" y="54"/>
                  <a:pt x="546" y="54"/>
                  <a:pt x="546" y="54"/>
                </a:cubicBezTo>
                <a:cubicBezTo>
                  <a:pt x="547" y="55"/>
                  <a:pt x="548" y="55"/>
                  <a:pt x="548" y="57"/>
                </a:cubicBezTo>
                <a:close/>
                <a:moveTo>
                  <a:pt x="547" y="52"/>
                </a:moveTo>
                <a:cubicBezTo>
                  <a:pt x="547" y="51"/>
                  <a:pt x="548" y="52"/>
                  <a:pt x="549" y="52"/>
                </a:cubicBezTo>
                <a:cubicBezTo>
                  <a:pt x="549" y="53"/>
                  <a:pt x="551" y="54"/>
                  <a:pt x="551" y="55"/>
                </a:cubicBezTo>
                <a:cubicBezTo>
                  <a:pt x="550" y="56"/>
                  <a:pt x="550" y="54"/>
                  <a:pt x="549" y="54"/>
                </a:cubicBezTo>
                <a:cubicBezTo>
                  <a:pt x="549" y="53"/>
                  <a:pt x="548" y="54"/>
                  <a:pt x="548" y="52"/>
                </a:cubicBezTo>
                <a:cubicBezTo>
                  <a:pt x="547" y="53"/>
                  <a:pt x="547" y="52"/>
                  <a:pt x="547" y="52"/>
                </a:cubicBezTo>
                <a:close/>
                <a:moveTo>
                  <a:pt x="556" y="67"/>
                </a:moveTo>
                <a:cubicBezTo>
                  <a:pt x="555" y="67"/>
                  <a:pt x="555" y="65"/>
                  <a:pt x="555" y="64"/>
                </a:cubicBezTo>
                <a:cubicBezTo>
                  <a:pt x="553" y="64"/>
                  <a:pt x="553" y="62"/>
                  <a:pt x="552" y="60"/>
                </a:cubicBezTo>
                <a:cubicBezTo>
                  <a:pt x="550" y="61"/>
                  <a:pt x="551" y="59"/>
                  <a:pt x="549" y="59"/>
                </a:cubicBezTo>
                <a:cubicBezTo>
                  <a:pt x="549" y="58"/>
                  <a:pt x="549" y="57"/>
                  <a:pt x="548" y="57"/>
                </a:cubicBezTo>
                <a:cubicBezTo>
                  <a:pt x="549" y="56"/>
                  <a:pt x="550" y="58"/>
                  <a:pt x="551" y="59"/>
                </a:cubicBezTo>
                <a:cubicBezTo>
                  <a:pt x="552" y="59"/>
                  <a:pt x="551" y="57"/>
                  <a:pt x="551" y="57"/>
                </a:cubicBezTo>
                <a:cubicBezTo>
                  <a:pt x="552" y="57"/>
                  <a:pt x="552" y="56"/>
                  <a:pt x="553" y="56"/>
                </a:cubicBezTo>
                <a:cubicBezTo>
                  <a:pt x="552" y="59"/>
                  <a:pt x="554" y="59"/>
                  <a:pt x="553" y="62"/>
                </a:cubicBezTo>
                <a:cubicBezTo>
                  <a:pt x="553" y="62"/>
                  <a:pt x="554" y="61"/>
                  <a:pt x="554" y="61"/>
                </a:cubicBezTo>
                <a:cubicBezTo>
                  <a:pt x="556" y="62"/>
                  <a:pt x="556" y="64"/>
                  <a:pt x="557" y="65"/>
                </a:cubicBezTo>
                <a:cubicBezTo>
                  <a:pt x="557" y="65"/>
                  <a:pt x="556" y="65"/>
                  <a:pt x="556" y="67"/>
                </a:cubicBezTo>
                <a:close/>
                <a:moveTo>
                  <a:pt x="556" y="60"/>
                </a:moveTo>
                <a:cubicBezTo>
                  <a:pt x="557" y="60"/>
                  <a:pt x="557" y="61"/>
                  <a:pt x="558" y="61"/>
                </a:cubicBezTo>
                <a:cubicBezTo>
                  <a:pt x="557" y="62"/>
                  <a:pt x="556" y="61"/>
                  <a:pt x="556" y="60"/>
                </a:cubicBezTo>
                <a:close/>
                <a:moveTo>
                  <a:pt x="564" y="73"/>
                </a:moveTo>
                <a:cubicBezTo>
                  <a:pt x="563" y="73"/>
                  <a:pt x="563" y="73"/>
                  <a:pt x="563" y="72"/>
                </a:cubicBezTo>
                <a:cubicBezTo>
                  <a:pt x="562" y="72"/>
                  <a:pt x="561" y="72"/>
                  <a:pt x="561" y="71"/>
                </a:cubicBezTo>
                <a:cubicBezTo>
                  <a:pt x="562" y="70"/>
                  <a:pt x="563" y="73"/>
                  <a:pt x="565" y="72"/>
                </a:cubicBezTo>
                <a:cubicBezTo>
                  <a:pt x="564" y="72"/>
                  <a:pt x="564" y="73"/>
                  <a:pt x="565" y="73"/>
                </a:cubicBezTo>
                <a:cubicBezTo>
                  <a:pt x="565" y="74"/>
                  <a:pt x="564" y="74"/>
                  <a:pt x="564" y="73"/>
                </a:cubicBezTo>
                <a:close/>
                <a:moveTo>
                  <a:pt x="574" y="82"/>
                </a:moveTo>
                <a:cubicBezTo>
                  <a:pt x="574" y="83"/>
                  <a:pt x="575" y="84"/>
                  <a:pt x="575" y="85"/>
                </a:cubicBezTo>
                <a:cubicBezTo>
                  <a:pt x="576" y="86"/>
                  <a:pt x="577" y="86"/>
                  <a:pt x="577" y="87"/>
                </a:cubicBezTo>
                <a:cubicBezTo>
                  <a:pt x="576" y="87"/>
                  <a:pt x="575" y="86"/>
                  <a:pt x="575" y="85"/>
                </a:cubicBezTo>
                <a:cubicBezTo>
                  <a:pt x="573" y="85"/>
                  <a:pt x="573" y="83"/>
                  <a:pt x="571" y="83"/>
                </a:cubicBezTo>
                <a:cubicBezTo>
                  <a:pt x="572" y="82"/>
                  <a:pt x="571" y="82"/>
                  <a:pt x="570" y="81"/>
                </a:cubicBezTo>
                <a:cubicBezTo>
                  <a:pt x="570" y="81"/>
                  <a:pt x="570" y="80"/>
                  <a:pt x="570" y="80"/>
                </a:cubicBezTo>
                <a:cubicBezTo>
                  <a:pt x="569" y="79"/>
                  <a:pt x="568" y="79"/>
                  <a:pt x="568" y="77"/>
                </a:cubicBezTo>
                <a:cubicBezTo>
                  <a:pt x="567" y="77"/>
                  <a:pt x="567" y="78"/>
                  <a:pt x="566" y="77"/>
                </a:cubicBezTo>
                <a:cubicBezTo>
                  <a:pt x="566" y="75"/>
                  <a:pt x="567" y="75"/>
                  <a:pt x="567" y="74"/>
                </a:cubicBezTo>
                <a:cubicBezTo>
                  <a:pt x="567" y="74"/>
                  <a:pt x="567" y="74"/>
                  <a:pt x="567" y="74"/>
                </a:cubicBezTo>
                <a:cubicBezTo>
                  <a:pt x="568" y="74"/>
                  <a:pt x="569" y="76"/>
                  <a:pt x="569" y="77"/>
                </a:cubicBezTo>
                <a:cubicBezTo>
                  <a:pt x="570" y="78"/>
                  <a:pt x="570" y="78"/>
                  <a:pt x="570" y="78"/>
                </a:cubicBezTo>
                <a:cubicBezTo>
                  <a:pt x="571" y="80"/>
                  <a:pt x="572" y="82"/>
                  <a:pt x="574" y="82"/>
                </a:cubicBezTo>
                <a:close/>
                <a:moveTo>
                  <a:pt x="533" y="33"/>
                </a:moveTo>
                <a:cubicBezTo>
                  <a:pt x="533" y="34"/>
                  <a:pt x="534" y="34"/>
                  <a:pt x="534" y="35"/>
                </a:cubicBezTo>
                <a:cubicBezTo>
                  <a:pt x="535" y="35"/>
                  <a:pt x="535" y="35"/>
                  <a:pt x="535" y="36"/>
                </a:cubicBezTo>
                <a:cubicBezTo>
                  <a:pt x="536" y="36"/>
                  <a:pt x="536" y="35"/>
                  <a:pt x="537" y="35"/>
                </a:cubicBezTo>
                <a:cubicBezTo>
                  <a:pt x="537" y="36"/>
                  <a:pt x="539" y="36"/>
                  <a:pt x="539" y="37"/>
                </a:cubicBezTo>
                <a:cubicBezTo>
                  <a:pt x="540" y="37"/>
                  <a:pt x="540" y="37"/>
                  <a:pt x="540" y="37"/>
                </a:cubicBezTo>
                <a:cubicBezTo>
                  <a:pt x="541" y="38"/>
                  <a:pt x="540" y="38"/>
                  <a:pt x="542" y="38"/>
                </a:cubicBezTo>
                <a:cubicBezTo>
                  <a:pt x="542" y="39"/>
                  <a:pt x="543" y="39"/>
                  <a:pt x="543" y="40"/>
                </a:cubicBezTo>
                <a:cubicBezTo>
                  <a:pt x="544" y="40"/>
                  <a:pt x="543" y="40"/>
                  <a:pt x="544" y="40"/>
                </a:cubicBezTo>
                <a:cubicBezTo>
                  <a:pt x="545" y="42"/>
                  <a:pt x="548" y="43"/>
                  <a:pt x="549" y="45"/>
                </a:cubicBezTo>
                <a:cubicBezTo>
                  <a:pt x="550" y="46"/>
                  <a:pt x="551" y="46"/>
                  <a:pt x="551" y="47"/>
                </a:cubicBezTo>
                <a:cubicBezTo>
                  <a:pt x="553" y="48"/>
                  <a:pt x="553" y="48"/>
                  <a:pt x="553" y="48"/>
                </a:cubicBezTo>
                <a:cubicBezTo>
                  <a:pt x="554" y="49"/>
                  <a:pt x="556" y="49"/>
                  <a:pt x="556" y="51"/>
                </a:cubicBezTo>
                <a:cubicBezTo>
                  <a:pt x="558" y="51"/>
                  <a:pt x="558" y="51"/>
                  <a:pt x="558" y="51"/>
                </a:cubicBezTo>
                <a:cubicBezTo>
                  <a:pt x="558" y="53"/>
                  <a:pt x="560" y="53"/>
                  <a:pt x="560" y="54"/>
                </a:cubicBezTo>
                <a:cubicBezTo>
                  <a:pt x="561" y="54"/>
                  <a:pt x="560" y="54"/>
                  <a:pt x="561" y="54"/>
                </a:cubicBezTo>
                <a:cubicBezTo>
                  <a:pt x="561" y="54"/>
                  <a:pt x="561" y="55"/>
                  <a:pt x="562" y="55"/>
                </a:cubicBezTo>
                <a:cubicBezTo>
                  <a:pt x="563" y="55"/>
                  <a:pt x="563" y="56"/>
                  <a:pt x="563" y="56"/>
                </a:cubicBezTo>
                <a:cubicBezTo>
                  <a:pt x="563" y="57"/>
                  <a:pt x="564" y="57"/>
                  <a:pt x="564" y="57"/>
                </a:cubicBezTo>
                <a:cubicBezTo>
                  <a:pt x="565" y="57"/>
                  <a:pt x="565" y="58"/>
                  <a:pt x="566" y="58"/>
                </a:cubicBezTo>
                <a:cubicBezTo>
                  <a:pt x="567" y="61"/>
                  <a:pt x="570" y="62"/>
                  <a:pt x="572" y="63"/>
                </a:cubicBezTo>
                <a:cubicBezTo>
                  <a:pt x="572" y="65"/>
                  <a:pt x="570" y="63"/>
                  <a:pt x="569" y="63"/>
                </a:cubicBezTo>
                <a:cubicBezTo>
                  <a:pt x="569" y="63"/>
                  <a:pt x="568" y="62"/>
                  <a:pt x="568" y="61"/>
                </a:cubicBezTo>
                <a:cubicBezTo>
                  <a:pt x="565" y="61"/>
                  <a:pt x="565" y="57"/>
                  <a:pt x="561" y="57"/>
                </a:cubicBezTo>
                <a:cubicBezTo>
                  <a:pt x="561" y="56"/>
                  <a:pt x="560" y="56"/>
                  <a:pt x="560" y="55"/>
                </a:cubicBezTo>
                <a:cubicBezTo>
                  <a:pt x="559" y="55"/>
                  <a:pt x="559" y="53"/>
                  <a:pt x="558" y="53"/>
                </a:cubicBezTo>
                <a:cubicBezTo>
                  <a:pt x="558" y="52"/>
                  <a:pt x="556" y="53"/>
                  <a:pt x="557" y="51"/>
                </a:cubicBezTo>
                <a:cubicBezTo>
                  <a:pt x="556" y="52"/>
                  <a:pt x="555" y="51"/>
                  <a:pt x="555" y="52"/>
                </a:cubicBezTo>
                <a:cubicBezTo>
                  <a:pt x="555" y="51"/>
                  <a:pt x="554" y="51"/>
                  <a:pt x="554" y="50"/>
                </a:cubicBezTo>
                <a:cubicBezTo>
                  <a:pt x="554" y="49"/>
                  <a:pt x="553" y="49"/>
                  <a:pt x="553" y="49"/>
                </a:cubicBezTo>
                <a:cubicBezTo>
                  <a:pt x="553" y="48"/>
                  <a:pt x="553" y="48"/>
                  <a:pt x="552" y="48"/>
                </a:cubicBezTo>
                <a:cubicBezTo>
                  <a:pt x="552" y="48"/>
                  <a:pt x="552" y="49"/>
                  <a:pt x="552" y="49"/>
                </a:cubicBezTo>
                <a:cubicBezTo>
                  <a:pt x="551" y="48"/>
                  <a:pt x="551" y="49"/>
                  <a:pt x="550" y="48"/>
                </a:cubicBezTo>
                <a:cubicBezTo>
                  <a:pt x="550" y="48"/>
                  <a:pt x="550" y="47"/>
                  <a:pt x="550" y="47"/>
                </a:cubicBezTo>
                <a:cubicBezTo>
                  <a:pt x="549" y="47"/>
                  <a:pt x="548" y="46"/>
                  <a:pt x="547" y="45"/>
                </a:cubicBezTo>
                <a:cubicBezTo>
                  <a:pt x="547" y="45"/>
                  <a:pt x="545" y="44"/>
                  <a:pt x="544" y="43"/>
                </a:cubicBezTo>
                <a:cubicBezTo>
                  <a:pt x="544" y="43"/>
                  <a:pt x="544" y="43"/>
                  <a:pt x="543" y="42"/>
                </a:cubicBezTo>
                <a:cubicBezTo>
                  <a:pt x="543" y="42"/>
                  <a:pt x="543" y="42"/>
                  <a:pt x="542" y="42"/>
                </a:cubicBezTo>
                <a:cubicBezTo>
                  <a:pt x="542" y="41"/>
                  <a:pt x="542" y="41"/>
                  <a:pt x="542" y="41"/>
                </a:cubicBezTo>
                <a:cubicBezTo>
                  <a:pt x="542" y="40"/>
                  <a:pt x="541" y="40"/>
                  <a:pt x="541" y="40"/>
                </a:cubicBezTo>
                <a:cubicBezTo>
                  <a:pt x="540" y="40"/>
                  <a:pt x="540" y="39"/>
                  <a:pt x="539" y="39"/>
                </a:cubicBezTo>
                <a:cubicBezTo>
                  <a:pt x="539" y="37"/>
                  <a:pt x="536" y="38"/>
                  <a:pt x="537" y="36"/>
                </a:cubicBezTo>
                <a:cubicBezTo>
                  <a:pt x="535" y="36"/>
                  <a:pt x="536" y="37"/>
                  <a:pt x="535" y="37"/>
                </a:cubicBezTo>
                <a:cubicBezTo>
                  <a:pt x="534" y="36"/>
                  <a:pt x="534" y="36"/>
                  <a:pt x="534" y="35"/>
                </a:cubicBezTo>
                <a:cubicBezTo>
                  <a:pt x="533" y="36"/>
                  <a:pt x="533" y="34"/>
                  <a:pt x="531" y="33"/>
                </a:cubicBezTo>
                <a:cubicBezTo>
                  <a:pt x="531" y="32"/>
                  <a:pt x="532" y="33"/>
                  <a:pt x="533" y="33"/>
                </a:cubicBezTo>
                <a:close/>
                <a:moveTo>
                  <a:pt x="520" y="33"/>
                </a:moveTo>
                <a:cubicBezTo>
                  <a:pt x="522" y="33"/>
                  <a:pt x="523" y="35"/>
                  <a:pt x="525" y="35"/>
                </a:cubicBezTo>
                <a:cubicBezTo>
                  <a:pt x="525" y="36"/>
                  <a:pt x="526" y="36"/>
                  <a:pt x="526" y="36"/>
                </a:cubicBezTo>
                <a:cubicBezTo>
                  <a:pt x="527" y="37"/>
                  <a:pt x="528" y="37"/>
                  <a:pt x="529" y="38"/>
                </a:cubicBezTo>
                <a:cubicBezTo>
                  <a:pt x="529" y="40"/>
                  <a:pt x="528" y="39"/>
                  <a:pt x="528" y="38"/>
                </a:cubicBezTo>
                <a:cubicBezTo>
                  <a:pt x="527" y="38"/>
                  <a:pt x="526" y="37"/>
                  <a:pt x="525" y="37"/>
                </a:cubicBezTo>
                <a:cubicBezTo>
                  <a:pt x="524" y="36"/>
                  <a:pt x="524" y="36"/>
                  <a:pt x="523" y="35"/>
                </a:cubicBezTo>
                <a:cubicBezTo>
                  <a:pt x="522" y="35"/>
                  <a:pt x="521" y="34"/>
                  <a:pt x="520" y="33"/>
                </a:cubicBezTo>
                <a:cubicBezTo>
                  <a:pt x="519" y="33"/>
                  <a:pt x="519" y="33"/>
                  <a:pt x="519" y="33"/>
                </a:cubicBezTo>
                <a:cubicBezTo>
                  <a:pt x="520" y="33"/>
                  <a:pt x="520" y="33"/>
                  <a:pt x="520" y="33"/>
                </a:cubicBezTo>
                <a:close/>
                <a:moveTo>
                  <a:pt x="269" y="357"/>
                </a:moveTo>
                <a:cubicBezTo>
                  <a:pt x="271" y="358"/>
                  <a:pt x="272" y="358"/>
                  <a:pt x="274" y="358"/>
                </a:cubicBezTo>
                <a:cubicBezTo>
                  <a:pt x="274" y="356"/>
                  <a:pt x="273" y="356"/>
                  <a:pt x="273" y="356"/>
                </a:cubicBezTo>
                <a:cubicBezTo>
                  <a:pt x="271" y="356"/>
                  <a:pt x="269" y="355"/>
                  <a:pt x="269" y="357"/>
                </a:cubicBezTo>
                <a:close/>
                <a:moveTo>
                  <a:pt x="270" y="353"/>
                </a:moveTo>
                <a:cubicBezTo>
                  <a:pt x="270" y="354"/>
                  <a:pt x="270" y="354"/>
                  <a:pt x="270" y="354"/>
                </a:cubicBezTo>
                <a:cubicBezTo>
                  <a:pt x="271" y="354"/>
                  <a:pt x="271" y="354"/>
                  <a:pt x="271" y="354"/>
                </a:cubicBezTo>
                <a:cubicBezTo>
                  <a:pt x="271" y="354"/>
                  <a:pt x="271" y="353"/>
                  <a:pt x="270" y="353"/>
                </a:cubicBezTo>
                <a:close/>
                <a:moveTo>
                  <a:pt x="271" y="353"/>
                </a:moveTo>
                <a:cubicBezTo>
                  <a:pt x="271" y="354"/>
                  <a:pt x="271" y="354"/>
                  <a:pt x="271" y="354"/>
                </a:cubicBezTo>
                <a:cubicBezTo>
                  <a:pt x="272" y="354"/>
                  <a:pt x="272" y="354"/>
                  <a:pt x="272" y="354"/>
                </a:cubicBezTo>
                <a:cubicBezTo>
                  <a:pt x="273" y="353"/>
                  <a:pt x="272" y="353"/>
                  <a:pt x="271" y="353"/>
                </a:cubicBezTo>
                <a:close/>
                <a:moveTo>
                  <a:pt x="268" y="352"/>
                </a:moveTo>
                <a:cubicBezTo>
                  <a:pt x="268" y="352"/>
                  <a:pt x="268" y="352"/>
                  <a:pt x="268" y="353"/>
                </a:cubicBezTo>
                <a:cubicBezTo>
                  <a:pt x="269" y="353"/>
                  <a:pt x="269" y="353"/>
                  <a:pt x="269" y="353"/>
                </a:cubicBezTo>
                <a:cubicBezTo>
                  <a:pt x="269" y="352"/>
                  <a:pt x="269" y="352"/>
                  <a:pt x="268" y="352"/>
                </a:cubicBezTo>
                <a:close/>
                <a:moveTo>
                  <a:pt x="288" y="352"/>
                </a:moveTo>
                <a:cubicBezTo>
                  <a:pt x="286" y="352"/>
                  <a:pt x="286" y="352"/>
                  <a:pt x="286" y="352"/>
                </a:cubicBezTo>
                <a:cubicBezTo>
                  <a:pt x="286" y="353"/>
                  <a:pt x="287" y="353"/>
                  <a:pt x="287" y="354"/>
                </a:cubicBezTo>
                <a:cubicBezTo>
                  <a:pt x="289" y="355"/>
                  <a:pt x="288" y="354"/>
                  <a:pt x="288" y="352"/>
                </a:cubicBezTo>
                <a:close/>
                <a:moveTo>
                  <a:pt x="291" y="351"/>
                </a:moveTo>
                <a:cubicBezTo>
                  <a:pt x="291" y="352"/>
                  <a:pt x="291" y="352"/>
                  <a:pt x="290" y="352"/>
                </a:cubicBezTo>
                <a:cubicBezTo>
                  <a:pt x="290" y="352"/>
                  <a:pt x="290" y="352"/>
                  <a:pt x="289" y="352"/>
                </a:cubicBezTo>
                <a:cubicBezTo>
                  <a:pt x="289" y="354"/>
                  <a:pt x="293" y="352"/>
                  <a:pt x="291" y="351"/>
                </a:cubicBezTo>
                <a:close/>
                <a:moveTo>
                  <a:pt x="275" y="356"/>
                </a:moveTo>
                <a:cubicBezTo>
                  <a:pt x="276" y="357"/>
                  <a:pt x="278" y="356"/>
                  <a:pt x="278" y="355"/>
                </a:cubicBezTo>
                <a:cubicBezTo>
                  <a:pt x="277" y="354"/>
                  <a:pt x="276" y="354"/>
                  <a:pt x="276" y="353"/>
                </a:cubicBezTo>
                <a:cubicBezTo>
                  <a:pt x="276" y="353"/>
                  <a:pt x="275" y="352"/>
                  <a:pt x="275" y="353"/>
                </a:cubicBezTo>
                <a:cubicBezTo>
                  <a:pt x="276" y="353"/>
                  <a:pt x="276" y="355"/>
                  <a:pt x="276" y="355"/>
                </a:cubicBezTo>
                <a:cubicBezTo>
                  <a:pt x="276" y="355"/>
                  <a:pt x="275" y="355"/>
                  <a:pt x="275" y="356"/>
                </a:cubicBezTo>
                <a:close/>
                <a:moveTo>
                  <a:pt x="267" y="354"/>
                </a:moveTo>
                <a:cubicBezTo>
                  <a:pt x="267" y="355"/>
                  <a:pt x="268" y="355"/>
                  <a:pt x="268" y="355"/>
                </a:cubicBezTo>
                <a:cubicBezTo>
                  <a:pt x="269" y="354"/>
                  <a:pt x="268" y="354"/>
                  <a:pt x="267" y="354"/>
                </a:cubicBezTo>
                <a:close/>
                <a:moveTo>
                  <a:pt x="281" y="352"/>
                </a:moveTo>
                <a:cubicBezTo>
                  <a:pt x="281" y="353"/>
                  <a:pt x="282" y="353"/>
                  <a:pt x="282" y="353"/>
                </a:cubicBezTo>
                <a:cubicBezTo>
                  <a:pt x="283" y="354"/>
                  <a:pt x="282" y="354"/>
                  <a:pt x="283" y="355"/>
                </a:cubicBezTo>
                <a:cubicBezTo>
                  <a:pt x="283" y="355"/>
                  <a:pt x="284" y="355"/>
                  <a:pt x="284" y="355"/>
                </a:cubicBezTo>
                <a:cubicBezTo>
                  <a:pt x="285" y="354"/>
                  <a:pt x="284" y="353"/>
                  <a:pt x="286" y="353"/>
                </a:cubicBezTo>
                <a:cubicBezTo>
                  <a:pt x="286" y="352"/>
                  <a:pt x="286" y="350"/>
                  <a:pt x="285" y="350"/>
                </a:cubicBezTo>
                <a:cubicBezTo>
                  <a:pt x="284" y="352"/>
                  <a:pt x="283" y="353"/>
                  <a:pt x="281" y="352"/>
                </a:cubicBezTo>
                <a:close/>
                <a:moveTo>
                  <a:pt x="279" y="355"/>
                </a:moveTo>
                <a:cubicBezTo>
                  <a:pt x="280" y="355"/>
                  <a:pt x="279" y="353"/>
                  <a:pt x="278" y="353"/>
                </a:cubicBezTo>
                <a:cubicBezTo>
                  <a:pt x="278" y="355"/>
                  <a:pt x="279" y="355"/>
                  <a:pt x="279" y="355"/>
                </a:cubicBezTo>
                <a:close/>
                <a:moveTo>
                  <a:pt x="176" y="418"/>
                </a:moveTo>
                <a:cubicBezTo>
                  <a:pt x="178" y="419"/>
                  <a:pt x="179" y="417"/>
                  <a:pt x="179" y="415"/>
                </a:cubicBezTo>
                <a:cubicBezTo>
                  <a:pt x="178" y="415"/>
                  <a:pt x="178" y="415"/>
                  <a:pt x="178" y="415"/>
                </a:cubicBezTo>
                <a:cubicBezTo>
                  <a:pt x="178" y="417"/>
                  <a:pt x="176" y="416"/>
                  <a:pt x="176" y="418"/>
                </a:cubicBezTo>
                <a:close/>
                <a:moveTo>
                  <a:pt x="166" y="436"/>
                </a:moveTo>
                <a:cubicBezTo>
                  <a:pt x="166" y="437"/>
                  <a:pt x="167" y="437"/>
                  <a:pt x="167" y="437"/>
                </a:cubicBezTo>
                <a:cubicBezTo>
                  <a:pt x="167" y="437"/>
                  <a:pt x="167" y="436"/>
                  <a:pt x="166" y="436"/>
                </a:cubicBezTo>
                <a:close/>
                <a:moveTo>
                  <a:pt x="196" y="397"/>
                </a:moveTo>
                <a:cubicBezTo>
                  <a:pt x="196" y="395"/>
                  <a:pt x="196" y="395"/>
                  <a:pt x="197" y="395"/>
                </a:cubicBezTo>
                <a:cubicBezTo>
                  <a:pt x="197" y="395"/>
                  <a:pt x="197" y="395"/>
                  <a:pt x="197" y="394"/>
                </a:cubicBezTo>
                <a:cubicBezTo>
                  <a:pt x="197" y="394"/>
                  <a:pt x="197" y="395"/>
                  <a:pt x="197" y="395"/>
                </a:cubicBezTo>
                <a:cubicBezTo>
                  <a:pt x="198" y="394"/>
                  <a:pt x="198" y="393"/>
                  <a:pt x="198" y="393"/>
                </a:cubicBezTo>
                <a:cubicBezTo>
                  <a:pt x="197" y="392"/>
                  <a:pt x="197" y="393"/>
                  <a:pt x="196" y="394"/>
                </a:cubicBezTo>
                <a:cubicBezTo>
                  <a:pt x="196" y="394"/>
                  <a:pt x="196" y="394"/>
                  <a:pt x="195" y="394"/>
                </a:cubicBezTo>
                <a:cubicBezTo>
                  <a:pt x="195" y="395"/>
                  <a:pt x="195" y="396"/>
                  <a:pt x="195" y="396"/>
                </a:cubicBezTo>
                <a:cubicBezTo>
                  <a:pt x="195" y="396"/>
                  <a:pt x="195" y="396"/>
                  <a:pt x="195" y="396"/>
                </a:cubicBezTo>
                <a:cubicBezTo>
                  <a:pt x="195" y="396"/>
                  <a:pt x="195" y="397"/>
                  <a:pt x="194" y="397"/>
                </a:cubicBezTo>
                <a:cubicBezTo>
                  <a:pt x="194" y="397"/>
                  <a:pt x="194" y="397"/>
                  <a:pt x="194" y="397"/>
                </a:cubicBezTo>
                <a:cubicBezTo>
                  <a:pt x="194" y="397"/>
                  <a:pt x="194" y="398"/>
                  <a:pt x="194" y="399"/>
                </a:cubicBezTo>
                <a:cubicBezTo>
                  <a:pt x="194" y="399"/>
                  <a:pt x="193" y="399"/>
                  <a:pt x="193" y="399"/>
                </a:cubicBezTo>
                <a:cubicBezTo>
                  <a:pt x="193" y="399"/>
                  <a:pt x="193" y="400"/>
                  <a:pt x="193" y="400"/>
                </a:cubicBezTo>
                <a:cubicBezTo>
                  <a:pt x="194" y="401"/>
                  <a:pt x="194" y="399"/>
                  <a:pt x="194" y="399"/>
                </a:cubicBezTo>
                <a:cubicBezTo>
                  <a:pt x="195" y="399"/>
                  <a:pt x="195" y="399"/>
                  <a:pt x="195" y="399"/>
                </a:cubicBezTo>
                <a:cubicBezTo>
                  <a:pt x="195" y="399"/>
                  <a:pt x="195" y="399"/>
                  <a:pt x="195" y="399"/>
                </a:cubicBezTo>
                <a:cubicBezTo>
                  <a:pt x="195" y="399"/>
                  <a:pt x="196" y="398"/>
                  <a:pt x="196" y="398"/>
                </a:cubicBezTo>
                <a:cubicBezTo>
                  <a:pt x="196" y="398"/>
                  <a:pt x="196" y="397"/>
                  <a:pt x="196" y="397"/>
                </a:cubicBezTo>
                <a:close/>
                <a:moveTo>
                  <a:pt x="265" y="356"/>
                </a:moveTo>
                <a:cubicBezTo>
                  <a:pt x="265" y="356"/>
                  <a:pt x="265" y="356"/>
                  <a:pt x="265" y="356"/>
                </a:cubicBezTo>
                <a:cubicBezTo>
                  <a:pt x="265" y="356"/>
                  <a:pt x="265" y="356"/>
                  <a:pt x="265" y="356"/>
                </a:cubicBezTo>
                <a:cubicBezTo>
                  <a:pt x="265" y="356"/>
                  <a:pt x="265" y="356"/>
                  <a:pt x="265" y="356"/>
                </a:cubicBezTo>
                <a:cubicBezTo>
                  <a:pt x="265" y="356"/>
                  <a:pt x="266" y="356"/>
                  <a:pt x="266" y="356"/>
                </a:cubicBezTo>
                <a:cubicBezTo>
                  <a:pt x="266" y="356"/>
                  <a:pt x="266" y="355"/>
                  <a:pt x="266" y="355"/>
                </a:cubicBezTo>
                <a:cubicBezTo>
                  <a:pt x="266" y="355"/>
                  <a:pt x="266" y="355"/>
                  <a:pt x="266" y="355"/>
                </a:cubicBezTo>
                <a:cubicBezTo>
                  <a:pt x="266" y="355"/>
                  <a:pt x="265" y="355"/>
                  <a:pt x="265" y="355"/>
                </a:cubicBezTo>
                <a:cubicBezTo>
                  <a:pt x="265" y="355"/>
                  <a:pt x="265" y="355"/>
                  <a:pt x="265" y="355"/>
                </a:cubicBezTo>
                <a:cubicBezTo>
                  <a:pt x="264" y="355"/>
                  <a:pt x="264" y="355"/>
                  <a:pt x="264" y="356"/>
                </a:cubicBezTo>
                <a:cubicBezTo>
                  <a:pt x="264" y="356"/>
                  <a:pt x="264" y="356"/>
                  <a:pt x="264" y="356"/>
                </a:cubicBezTo>
                <a:cubicBezTo>
                  <a:pt x="264" y="356"/>
                  <a:pt x="264" y="356"/>
                  <a:pt x="264" y="356"/>
                </a:cubicBezTo>
                <a:cubicBezTo>
                  <a:pt x="263" y="356"/>
                  <a:pt x="262" y="356"/>
                  <a:pt x="262" y="356"/>
                </a:cubicBezTo>
                <a:cubicBezTo>
                  <a:pt x="262" y="356"/>
                  <a:pt x="261" y="356"/>
                  <a:pt x="261" y="357"/>
                </a:cubicBezTo>
                <a:cubicBezTo>
                  <a:pt x="262" y="357"/>
                  <a:pt x="262" y="357"/>
                  <a:pt x="263" y="357"/>
                </a:cubicBezTo>
                <a:cubicBezTo>
                  <a:pt x="263" y="357"/>
                  <a:pt x="263" y="357"/>
                  <a:pt x="263" y="357"/>
                </a:cubicBezTo>
                <a:cubicBezTo>
                  <a:pt x="264" y="356"/>
                  <a:pt x="264" y="356"/>
                  <a:pt x="264" y="356"/>
                </a:cubicBezTo>
                <a:cubicBezTo>
                  <a:pt x="264" y="356"/>
                  <a:pt x="264" y="356"/>
                  <a:pt x="265" y="356"/>
                </a:cubicBezTo>
                <a:close/>
                <a:moveTo>
                  <a:pt x="168" y="431"/>
                </a:moveTo>
                <a:cubicBezTo>
                  <a:pt x="168" y="431"/>
                  <a:pt x="168" y="431"/>
                  <a:pt x="168" y="431"/>
                </a:cubicBezTo>
                <a:cubicBezTo>
                  <a:pt x="168" y="430"/>
                  <a:pt x="168" y="430"/>
                  <a:pt x="168" y="430"/>
                </a:cubicBezTo>
                <a:cubicBezTo>
                  <a:pt x="169" y="430"/>
                  <a:pt x="169" y="430"/>
                  <a:pt x="169" y="430"/>
                </a:cubicBezTo>
                <a:cubicBezTo>
                  <a:pt x="169" y="430"/>
                  <a:pt x="169" y="429"/>
                  <a:pt x="169" y="429"/>
                </a:cubicBezTo>
                <a:cubicBezTo>
                  <a:pt x="170" y="429"/>
                  <a:pt x="169" y="428"/>
                  <a:pt x="169" y="428"/>
                </a:cubicBezTo>
                <a:cubicBezTo>
                  <a:pt x="169" y="429"/>
                  <a:pt x="168" y="428"/>
                  <a:pt x="168" y="429"/>
                </a:cubicBezTo>
                <a:cubicBezTo>
                  <a:pt x="167" y="429"/>
                  <a:pt x="167" y="431"/>
                  <a:pt x="168" y="431"/>
                </a:cubicBezTo>
                <a:close/>
                <a:moveTo>
                  <a:pt x="170" y="427"/>
                </a:moveTo>
                <a:cubicBezTo>
                  <a:pt x="169" y="427"/>
                  <a:pt x="170" y="428"/>
                  <a:pt x="170" y="428"/>
                </a:cubicBezTo>
                <a:cubicBezTo>
                  <a:pt x="170" y="427"/>
                  <a:pt x="170" y="428"/>
                  <a:pt x="171" y="427"/>
                </a:cubicBezTo>
                <a:cubicBezTo>
                  <a:pt x="171" y="427"/>
                  <a:pt x="171" y="426"/>
                  <a:pt x="172" y="425"/>
                </a:cubicBezTo>
                <a:cubicBezTo>
                  <a:pt x="172" y="425"/>
                  <a:pt x="172" y="425"/>
                  <a:pt x="172" y="425"/>
                </a:cubicBezTo>
                <a:cubicBezTo>
                  <a:pt x="172" y="425"/>
                  <a:pt x="172" y="425"/>
                  <a:pt x="172" y="425"/>
                </a:cubicBezTo>
                <a:cubicBezTo>
                  <a:pt x="172" y="425"/>
                  <a:pt x="172" y="425"/>
                  <a:pt x="172" y="425"/>
                </a:cubicBezTo>
                <a:cubicBezTo>
                  <a:pt x="172" y="425"/>
                  <a:pt x="172" y="425"/>
                  <a:pt x="172" y="424"/>
                </a:cubicBezTo>
                <a:cubicBezTo>
                  <a:pt x="173" y="424"/>
                  <a:pt x="173" y="423"/>
                  <a:pt x="172" y="423"/>
                </a:cubicBezTo>
                <a:cubicBezTo>
                  <a:pt x="172" y="424"/>
                  <a:pt x="171" y="424"/>
                  <a:pt x="170" y="425"/>
                </a:cubicBezTo>
                <a:cubicBezTo>
                  <a:pt x="170" y="425"/>
                  <a:pt x="170" y="426"/>
                  <a:pt x="170" y="426"/>
                </a:cubicBezTo>
                <a:cubicBezTo>
                  <a:pt x="170" y="427"/>
                  <a:pt x="170" y="427"/>
                  <a:pt x="170" y="427"/>
                </a:cubicBezTo>
                <a:close/>
                <a:moveTo>
                  <a:pt x="242" y="364"/>
                </a:moveTo>
                <a:cubicBezTo>
                  <a:pt x="242" y="364"/>
                  <a:pt x="243" y="364"/>
                  <a:pt x="244" y="364"/>
                </a:cubicBezTo>
                <a:cubicBezTo>
                  <a:pt x="244" y="364"/>
                  <a:pt x="244" y="364"/>
                  <a:pt x="244" y="364"/>
                </a:cubicBezTo>
                <a:cubicBezTo>
                  <a:pt x="244" y="364"/>
                  <a:pt x="244" y="364"/>
                  <a:pt x="244" y="364"/>
                </a:cubicBezTo>
                <a:cubicBezTo>
                  <a:pt x="244" y="363"/>
                  <a:pt x="243" y="362"/>
                  <a:pt x="243" y="361"/>
                </a:cubicBezTo>
                <a:cubicBezTo>
                  <a:pt x="243" y="361"/>
                  <a:pt x="242" y="361"/>
                  <a:pt x="242" y="362"/>
                </a:cubicBezTo>
                <a:cubicBezTo>
                  <a:pt x="243" y="362"/>
                  <a:pt x="241" y="363"/>
                  <a:pt x="242" y="364"/>
                </a:cubicBezTo>
                <a:close/>
                <a:moveTo>
                  <a:pt x="186" y="408"/>
                </a:moveTo>
                <a:cubicBezTo>
                  <a:pt x="185" y="408"/>
                  <a:pt x="184" y="408"/>
                  <a:pt x="183" y="408"/>
                </a:cubicBezTo>
                <a:cubicBezTo>
                  <a:pt x="183" y="409"/>
                  <a:pt x="183" y="410"/>
                  <a:pt x="182" y="410"/>
                </a:cubicBezTo>
                <a:cubicBezTo>
                  <a:pt x="182" y="411"/>
                  <a:pt x="181" y="411"/>
                  <a:pt x="181" y="413"/>
                </a:cubicBezTo>
                <a:cubicBezTo>
                  <a:pt x="182" y="413"/>
                  <a:pt x="182" y="411"/>
                  <a:pt x="183" y="411"/>
                </a:cubicBezTo>
                <a:cubicBezTo>
                  <a:pt x="184" y="411"/>
                  <a:pt x="184" y="410"/>
                  <a:pt x="184" y="410"/>
                </a:cubicBezTo>
                <a:cubicBezTo>
                  <a:pt x="185" y="410"/>
                  <a:pt x="185" y="410"/>
                  <a:pt x="186" y="410"/>
                </a:cubicBezTo>
                <a:cubicBezTo>
                  <a:pt x="186" y="408"/>
                  <a:pt x="189" y="409"/>
                  <a:pt x="188" y="406"/>
                </a:cubicBezTo>
                <a:cubicBezTo>
                  <a:pt x="187" y="406"/>
                  <a:pt x="187" y="406"/>
                  <a:pt x="187" y="406"/>
                </a:cubicBezTo>
                <a:cubicBezTo>
                  <a:pt x="187" y="407"/>
                  <a:pt x="186" y="407"/>
                  <a:pt x="186" y="408"/>
                </a:cubicBezTo>
                <a:close/>
                <a:moveTo>
                  <a:pt x="734" y="573"/>
                </a:moveTo>
                <a:cubicBezTo>
                  <a:pt x="734" y="573"/>
                  <a:pt x="734" y="574"/>
                  <a:pt x="733" y="575"/>
                </a:cubicBezTo>
                <a:cubicBezTo>
                  <a:pt x="733" y="575"/>
                  <a:pt x="732" y="576"/>
                  <a:pt x="732" y="577"/>
                </a:cubicBezTo>
                <a:cubicBezTo>
                  <a:pt x="732" y="577"/>
                  <a:pt x="731" y="577"/>
                  <a:pt x="731" y="577"/>
                </a:cubicBezTo>
                <a:cubicBezTo>
                  <a:pt x="731" y="577"/>
                  <a:pt x="731" y="577"/>
                  <a:pt x="731" y="577"/>
                </a:cubicBezTo>
                <a:cubicBezTo>
                  <a:pt x="731" y="577"/>
                  <a:pt x="732" y="576"/>
                  <a:pt x="732" y="576"/>
                </a:cubicBezTo>
                <a:cubicBezTo>
                  <a:pt x="732" y="576"/>
                  <a:pt x="732" y="576"/>
                  <a:pt x="732" y="575"/>
                </a:cubicBezTo>
                <a:cubicBezTo>
                  <a:pt x="732" y="575"/>
                  <a:pt x="732" y="575"/>
                  <a:pt x="732" y="575"/>
                </a:cubicBezTo>
                <a:cubicBezTo>
                  <a:pt x="732" y="574"/>
                  <a:pt x="733" y="574"/>
                  <a:pt x="733" y="574"/>
                </a:cubicBezTo>
                <a:cubicBezTo>
                  <a:pt x="733" y="574"/>
                  <a:pt x="732" y="574"/>
                  <a:pt x="732" y="573"/>
                </a:cubicBezTo>
                <a:cubicBezTo>
                  <a:pt x="730" y="573"/>
                  <a:pt x="731" y="575"/>
                  <a:pt x="730" y="575"/>
                </a:cubicBezTo>
                <a:cubicBezTo>
                  <a:pt x="730" y="575"/>
                  <a:pt x="730" y="576"/>
                  <a:pt x="729" y="576"/>
                </a:cubicBezTo>
                <a:cubicBezTo>
                  <a:pt x="729" y="576"/>
                  <a:pt x="729" y="577"/>
                  <a:pt x="729" y="577"/>
                </a:cubicBezTo>
                <a:cubicBezTo>
                  <a:pt x="728" y="577"/>
                  <a:pt x="728" y="578"/>
                  <a:pt x="727" y="578"/>
                </a:cubicBezTo>
                <a:cubicBezTo>
                  <a:pt x="727" y="578"/>
                  <a:pt x="727" y="578"/>
                  <a:pt x="727" y="578"/>
                </a:cubicBezTo>
                <a:cubicBezTo>
                  <a:pt x="727" y="578"/>
                  <a:pt x="727" y="579"/>
                  <a:pt x="727" y="579"/>
                </a:cubicBezTo>
                <a:cubicBezTo>
                  <a:pt x="726" y="579"/>
                  <a:pt x="726" y="579"/>
                  <a:pt x="726" y="579"/>
                </a:cubicBezTo>
                <a:cubicBezTo>
                  <a:pt x="726" y="579"/>
                  <a:pt x="725" y="580"/>
                  <a:pt x="725" y="580"/>
                </a:cubicBezTo>
                <a:cubicBezTo>
                  <a:pt x="724" y="580"/>
                  <a:pt x="724" y="580"/>
                  <a:pt x="724" y="581"/>
                </a:cubicBezTo>
                <a:cubicBezTo>
                  <a:pt x="724" y="581"/>
                  <a:pt x="723" y="581"/>
                  <a:pt x="723" y="581"/>
                </a:cubicBezTo>
                <a:cubicBezTo>
                  <a:pt x="723" y="582"/>
                  <a:pt x="723" y="582"/>
                  <a:pt x="722" y="582"/>
                </a:cubicBezTo>
                <a:cubicBezTo>
                  <a:pt x="722" y="583"/>
                  <a:pt x="721" y="584"/>
                  <a:pt x="721" y="584"/>
                </a:cubicBezTo>
                <a:cubicBezTo>
                  <a:pt x="720" y="584"/>
                  <a:pt x="720" y="584"/>
                  <a:pt x="719" y="585"/>
                </a:cubicBezTo>
                <a:cubicBezTo>
                  <a:pt x="719" y="585"/>
                  <a:pt x="720" y="585"/>
                  <a:pt x="719" y="585"/>
                </a:cubicBezTo>
                <a:cubicBezTo>
                  <a:pt x="719" y="585"/>
                  <a:pt x="718" y="586"/>
                  <a:pt x="718" y="586"/>
                </a:cubicBezTo>
                <a:cubicBezTo>
                  <a:pt x="718" y="586"/>
                  <a:pt x="718" y="587"/>
                  <a:pt x="717" y="587"/>
                </a:cubicBezTo>
                <a:cubicBezTo>
                  <a:pt x="717" y="587"/>
                  <a:pt x="716" y="587"/>
                  <a:pt x="716" y="588"/>
                </a:cubicBezTo>
                <a:cubicBezTo>
                  <a:pt x="716" y="588"/>
                  <a:pt x="716" y="588"/>
                  <a:pt x="715" y="589"/>
                </a:cubicBezTo>
                <a:cubicBezTo>
                  <a:pt x="715" y="589"/>
                  <a:pt x="715" y="589"/>
                  <a:pt x="715" y="589"/>
                </a:cubicBezTo>
                <a:cubicBezTo>
                  <a:pt x="715" y="589"/>
                  <a:pt x="714" y="589"/>
                  <a:pt x="714" y="589"/>
                </a:cubicBezTo>
                <a:cubicBezTo>
                  <a:pt x="714" y="589"/>
                  <a:pt x="713" y="590"/>
                  <a:pt x="713" y="590"/>
                </a:cubicBezTo>
                <a:cubicBezTo>
                  <a:pt x="713" y="590"/>
                  <a:pt x="713" y="590"/>
                  <a:pt x="713" y="590"/>
                </a:cubicBezTo>
                <a:cubicBezTo>
                  <a:pt x="713" y="591"/>
                  <a:pt x="712" y="591"/>
                  <a:pt x="712" y="591"/>
                </a:cubicBezTo>
                <a:cubicBezTo>
                  <a:pt x="712" y="591"/>
                  <a:pt x="712" y="592"/>
                  <a:pt x="711" y="592"/>
                </a:cubicBezTo>
                <a:cubicBezTo>
                  <a:pt x="711" y="592"/>
                  <a:pt x="710" y="592"/>
                  <a:pt x="710" y="593"/>
                </a:cubicBezTo>
                <a:cubicBezTo>
                  <a:pt x="709" y="593"/>
                  <a:pt x="709" y="594"/>
                  <a:pt x="709" y="594"/>
                </a:cubicBezTo>
                <a:cubicBezTo>
                  <a:pt x="709" y="594"/>
                  <a:pt x="708" y="594"/>
                  <a:pt x="708" y="594"/>
                </a:cubicBezTo>
                <a:cubicBezTo>
                  <a:pt x="708" y="594"/>
                  <a:pt x="708" y="595"/>
                  <a:pt x="708" y="595"/>
                </a:cubicBezTo>
                <a:cubicBezTo>
                  <a:pt x="708" y="595"/>
                  <a:pt x="708" y="595"/>
                  <a:pt x="708" y="595"/>
                </a:cubicBezTo>
                <a:cubicBezTo>
                  <a:pt x="707" y="595"/>
                  <a:pt x="708" y="595"/>
                  <a:pt x="708" y="595"/>
                </a:cubicBezTo>
                <a:cubicBezTo>
                  <a:pt x="707" y="595"/>
                  <a:pt x="707" y="595"/>
                  <a:pt x="707" y="595"/>
                </a:cubicBezTo>
                <a:cubicBezTo>
                  <a:pt x="707" y="595"/>
                  <a:pt x="707" y="596"/>
                  <a:pt x="707" y="596"/>
                </a:cubicBezTo>
                <a:cubicBezTo>
                  <a:pt x="706" y="596"/>
                  <a:pt x="706" y="596"/>
                  <a:pt x="706" y="596"/>
                </a:cubicBezTo>
                <a:cubicBezTo>
                  <a:pt x="706" y="596"/>
                  <a:pt x="705" y="597"/>
                  <a:pt x="705" y="597"/>
                </a:cubicBezTo>
                <a:cubicBezTo>
                  <a:pt x="705" y="597"/>
                  <a:pt x="705" y="597"/>
                  <a:pt x="705" y="597"/>
                </a:cubicBezTo>
                <a:cubicBezTo>
                  <a:pt x="704" y="597"/>
                  <a:pt x="705" y="597"/>
                  <a:pt x="704" y="597"/>
                </a:cubicBezTo>
                <a:cubicBezTo>
                  <a:pt x="704" y="597"/>
                  <a:pt x="704" y="597"/>
                  <a:pt x="704" y="598"/>
                </a:cubicBezTo>
                <a:cubicBezTo>
                  <a:pt x="702" y="599"/>
                  <a:pt x="701" y="600"/>
                  <a:pt x="698" y="601"/>
                </a:cubicBezTo>
                <a:cubicBezTo>
                  <a:pt x="699" y="602"/>
                  <a:pt x="697" y="602"/>
                  <a:pt x="697" y="603"/>
                </a:cubicBezTo>
                <a:cubicBezTo>
                  <a:pt x="697" y="603"/>
                  <a:pt x="696" y="603"/>
                  <a:pt x="696" y="603"/>
                </a:cubicBezTo>
                <a:cubicBezTo>
                  <a:pt x="695" y="604"/>
                  <a:pt x="695" y="604"/>
                  <a:pt x="695" y="604"/>
                </a:cubicBezTo>
                <a:cubicBezTo>
                  <a:pt x="695" y="604"/>
                  <a:pt x="694" y="604"/>
                  <a:pt x="694" y="604"/>
                </a:cubicBezTo>
                <a:cubicBezTo>
                  <a:pt x="694" y="604"/>
                  <a:pt x="694" y="604"/>
                  <a:pt x="693" y="605"/>
                </a:cubicBezTo>
                <a:cubicBezTo>
                  <a:pt x="693" y="605"/>
                  <a:pt x="692" y="605"/>
                  <a:pt x="692" y="605"/>
                </a:cubicBezTo>
                <a:cubicBezTo>
                  <a:pt x="692" y="605"/>
                  <a:pt x="692" y="606"/>
                  <a:pt x="692" y="606"/>
                </a:cubicBezTo>
                <a:cubicBezTo>
                  <a:pt x="692" y="606"/>
                  <a:pt x="691" y="606"/>
                  <a:pt x="691" y="606"/>
                </a:cubicBezTo>
                <a:cubicBezTo>
                  <a:pt x="691" y="606"/>
                  <a:pt x="690" y="606"/>
                  <a:pt x="689" y="607"/>
                </a:cubicBezTo>
                <a:cubicBezTo>
                  <a:pt x="689" y="607"/>
                  <a:pt x="690" y="607"/>
                  <a:pt x="689" y="607"/>
                </a:cubicBezTo>
                <a:cubicBezTo>
                  <a:pt x="689" y="607"/>
                  <a:pt x="689" y="607"/>
                  <a:pt x="689" y="607"/>
                </a:cubicBezTo>
                <a:cubicBezTo>
                  <a:pt x="689" y="607"/>
                  <a:pt x="689" y="608"/>
                  <a:pt x="688" y="608"/>
                </a:cubicBezTo>
                <a:cubicBezTo>
                  <a:pt x="688" y="608"/>
                  <a:pt x="688" y="608"/>
                  <a:pt x="687" y="608"/>
                </a:cubicBezTo>
                <a:cubicBezTo>
                  <a:pt x="687" y="608"/>
                  <a:pt x="687" y="608"/>
                  <a:pt x="687" y="608"/>
                </a:cubicBezTo>
                <a:cubicBezTo>
                  <a:pt x="686" y="609"/>
                  <a:pt x="686" y="609"/>
                  <a:pt x="685" y="609"/>
                </a:cubicBezTo>
                <a:cubicBezTo>
                  <a:pt x="685" y="609"/>
                  <a:pt x="685" y="609"/>
                  <a:pt x="685" y="609"/>
                </a:cubicBezTo>
                <a:cubicBezTo>
                  <a:pt x="685" y="609"/>
                  <a:pt x="685" y="609"/>
                  <a:pt x="685" y="609"/>
                </a:cubicBezTo>
                <a:cubicBezTo>
                  <a:pt x="685" y="609"/>
                  <a:pt x="685" y="609"/>
                  <a:pt x="685" y="609"/>
                </a:cubicBezTo>
                <a:cubicBezTo>
                  <a:pt x="685" y="610"/>
                  <a:pt x="684" y="609"/>
                  <a:pt x="684" y="610"/>
                </a:cubicBezTo>
                <a:cubicBezTo>
                  <a:pt x="684" y="610"/>
                  <a:pt x="684" y="610"/>
                  <a:pt x="684" y="610"/>
                </a:cubicBezTo>
                <a:cubicBezTo>
                  <a:pt x="684" y="610"/>
                  <a:pt x="684" y="610"/>
                  <a:pt x="683" y="610"/>
                </a:cubicBezTo>
                <a:cubicBezTo>
                  <a:pt x="683" y="610"/>
                  <a:pt x="683" y="610"/>
                  <a:pt x="683" y="610"/>
                </a:cubicBezTo>
                <a:cubicBezTo>
                  <a:pt x="682" y="611"/>
                  <a:pt x="682" y="611"/>
                  <a:pt x="681" y="611"/>
                </a:cubicBezTo>
                <a:cubicBezTo>
                  <a:pt x="681" y="611"/>
                  <a:pt x="682" y="611"/>
                  <a:pt x="682" y="611"/>
                </a:cubicBezTo>
                <a:cubicBezTo>
                  <a:pt x="681" y="612"/>
                  <a:pt x="681" y="611"/>
                  <a:pt x="681" y="612"/>
                </a:cubicBezTo>
                <a:cubicBezTo>
                  <a:pt x="681" y="612"/>
                  <a:pt x="681" y="612"/>
                  <a:pt x="680" y="612"/>
                </a:cubicBezTo>
                <a:cubicBezTo>
                  <a:pt x="680" y="612"/>
                  <a:pt x="679" y="612"/>
                  <a:pt x="679" y="613"/>
                </a:cubicBezTo>
                <a:cubicBezTo>
                  <a:pt x="679" y="613"/>
                  <a:pt x="679" y="613"/>
                  <a:pt x="679" y="613"/>
                </a:cubicBezTo>
                <a:cubicBezTo>
                  <a:pt x="679" y="613"/>
                  <a:pt x="677" y="613"/>
                  <a:pt x="677" y="613"/>
                </a:cubicBezTo>
                <a:cubicBezTo>
                  <a:pt x="677" y="614"/>
                  <a:pt x="676" y="614"/>
                  <a:pt x="676" y="614"/>
                </a:cubicBezTo>
                <a:cubicBezTo>
                  <a:pt x="676" y="614"/>
                  <a:pt x="675" y="615"/>
                  <a:pt x="675" y="615"/>
                </a:cubicBezTo>
                <a:cubicBezTo>
                  <a:pt x="674" y="615"/>
                  <a:pt x="673" y="616"/>
                  <a:pt x="672" y="616"/>
                </a:cubicBezTo>
                <a:cubicBezTo>
                  <a:pt x="671" y="616"/>
                  <a:pt x="671" y="616"/>
                  <a:pt x="670" y="616"/>
                </a:cubicBezTo>
                <a:cubicBezTo>
                  <a:pt x="670" y="617"/>
                  <a:pt x="670" y="616"/>
                  <a:pt x="670" y="617"/>
                </a:cubicBezTo>
                <a:cubicBezTo>
                  <a:pt x="669" y="617"/>
                  <a:pt x="669" y="617"/>
                  <a:pt x="669" y="617"/>
                </a:cubicBezTo>
                <a:cubicBezTo>
                  <a:pt x="669" y="617"/>
                  <a:pt x="668" y="617"/>
                  <a:pt x="668" y="617"/>
                </a:cubicBezTo>
                <a:cubicBezTo>
                  <a:pt x="668" y="617"/>
                  <a:pt x="668" y="618"/>
                  <a:pt x="668" y="618"/>
                </a:cubicBezTo>
                <a:cubicBezTo>
                  <a:pt x="667" y="618"/>
                  <a:pt x="666" y="618"/>
                  <a:pt x="665" y="618"/>
                </a:cubicBezTo>
                <a:cubicBezTo>
                  <a:pt x="665" y="619"/>
                  <a:pt x="664" y="619"/>
                  <a:pt x="664" y="619"/>
                </a:cubicBezTo>
                <a:cubicBezTo>
                  <a:pt x="664" y="619"/>
                  <a:pt x="664" y="619"/>
                  <a:pt x="664" y="619"/>
                </a:cubicBezTo>
                <a:cubicBezTo>
                  <a:pt x="663" y="619"/>
                  <a:pt x="663" y="619"/>
                  <a:pt x="663" y="620"/>
                </a:cubicBezTo>
                <a:cubicBezTo>
                  <a:pt x="662" y="620"/>
                  <a:pt x="661" y="620"/>
                  <a:pt x="661" y="621"/>
                </a:cubicBezTo>
                <a:cubicBezTo>
                  <a:pt x="660" y="621"/>
                  <a:pt x="660" y="621"/>
                  <a:pt x="659" y="621"/>
                </a:cubicBezTo>
                <a:cubicBezTo>
                  <a:pt x="659" y="621"/>
                  <a:pt x="659" y="621"/>
                  <a:pt x="658" y="622"/>
                </a:cubicBezTo>
                <a:cubicBezTo>
                  <a:pt x="658" y="622"/>
                  <a:pt x="657" y="622"/>
                  <a:pt x="657" y="622"/>
                </a:cubicBezTo>
                <a:cubicBezTo>
                  <a:pt x="657" y="622"/>
                  <a:pt x="657" y="622"/>
                  <a:pt x="656" y="622"/>
                </a:cubicBezTo>
                <a:cubicBezTo>
                  <a:pt x="655" y="622"/>
                  <a:pt x="655" y="622"/>
                  <a:pt x="654" y="623"/>
                </a:cubicBezTo>
                <a:cubicBezTo>
                  <a:pt x="653" y="623"/>
                  <a:pt x="652" y="623"/>
                  <a:pt x="651" y="624"/>
                </a:cubicBezTo>
                <a:cubicBezTo>
                  <a:pt x="651" y="624"/>
                  <a:pt x="650" y="624"/>
                  <a:pt x="650" y="624"/>
                </a:cubicBezTo>
                <a:cubicBezTo>
                  <a:pt x="647" y="624"/>
                  <a:pt x="644" y="626"/>
                  <a:pt x="641" y="626"/>
                </a:cubicBezTo>
                <a:cubicBezTo>
                  <a:pt x="641" y="626"/>
                  <a:pt x="639" y="626"/>
                  <a:pt x="639" y="626"/>
                </a:cubicBezTo>
                <a:cubicBezTo>
                  <a:pt x="639" y="627"/>
                  <a:pt x="639" y="627"/>
                  <a:pt x="639" y="627"/>
                </a:cubicBezTo>
                <a:cubicBezTo>
                  <a:pt x="605" y="634"/>
                  <a:pt x="566" y="633"/>
                  <a:pt x="542" y="625"/>
                </a:cubicBezTo>
                <a:cubicBezTo>
                  <a:pt x="529" y="621"/>
                  <a:pt x="516" y="617"/>
                  <a:pt x="505" y="610"/>
                </a:cubicBezTo>
                <a:cubicBezTo>
                  <a:pt x="496" y="604"/>
                  <a:pt x="488" y="593"/>
                  <a:pt x="487" y="581"/>
                </a:cubicBezTo>
                <a:cubicBezTo>
                  <a:pt x="487" y="571"/>
                  <a:pt x="493" y="559"/>
                  <a:pt x="502" y="555"/>
                </a:cubicBezTo>
                <a:cubicBezTo>
                  <a:pt x="507" y="553"/>
                  <a:pt x="513" y="553"/>
                  <a:pt x="518" y="555"/>
                </a:cubicBezTo>
                <a:cubicBezTo>
                  <a:pt x="520" y="556"/>
                  <a:pt x="522" y="557"/>
                  <a:pt x="524" y="560"/>
                </a:cubicBezTo>
                <a:cubicBezTo>
                  <a:pt x="524" y="561"/>
                  <a:pt x="524" y="565"/>
                  <a:pt x="524" y="565"/>
                </a:cubicBezTo>
                <a:cubicBezTo>
                  <a:pt x="524" y="565"/>
                  <a:pt x="523" y="563"/>
                  <a:pt x="519" y="563"/>
                </a:cubicBezTo>
                <a:cubicBezTo>
                  <a:pt x="514" y="562"/>
                  <a:pt x="512" y="562"/>
                  <a:pt x="510" y="563"/>
                </a:cubicBezTo>
                <a:cubicBezTo>
                  <a:pt x="506" y="565"/>
                  <a:pt x="505" y="566"/>
                  <a:pt x="503" y="570"/>
                </a:cubicBezTo>
                <a:cubicBezTo>
                  <a:pt x="499" y="582"/>
                  <a:pt x="505" y="591"/>
                  <a:pt x="515" y="595"/>
                </a:cubicBezTo>
                <a:cubicBezTo>
                  <a:pt x="534" y="604"/>
                  <a:pt x="555" y="586"/>
                  <a:pt x="559" y="567"/>
                </a:cubicBezTo>
                <a:cubicBezTo>
                  <a:pt x="560" y="559"/>
                  <a:pt x="561" y="550"/>
                  <a:pt x="558" y="542"/>
                </a:cubicBezTo>
                <a:cubicBezTo>
                  <a:pt x="555" y="531"/>
                  <a:pt x="548" y="519"/>
                  <a:pt x="537" y="514"/>
                </a:cubicBezTo>
                <a:cubicBezTo>
                  <a:pt x="526" y="508"/>
                  <a:pt x="514" y="507"/>
                  <a:pt x="504" y="515"/>
                </a:cubicBezTo>
                <a:cubicBezTo>
                  <a:pt x="506" y="514"/>
                  <a:pt x="504" y="506"/>
                  <a:pt x="503" y="505"/>
                </a:cubicBezTo>
                <a:cubicBezTo>
                  <a:pt x="489" y="483"/>
                  <a:pt x="453" y="482"/>
                  <a:pt x="435" y="498"/>
                </a:cubicBezTo>
                <a:cubicBezTo>
                  <a:pt x="422" y="510"/>
                  <a:pt x="415" y="527"/>
                  <a:pt x="420" y="545"/>
                </a:cubicBezTo>
                <a:cubicBezTo>
                  <a:pt x="420" y="548"/>
                  <a:pt x="418" y="547"/>
                  <a:pt x="411" y="552"/>
                </a:cubicBezTo>
                <a:cubicBezTo>
                  <a:pt x="396" y="563"/>
                  <a:pt x="400" y="585"/>
                  <a:pt x="407" y="599"/>
                </a:cubicBezTo>
                <a:cubicBezTo>
                  <a:pt x="414" y="612"/>
                  <a:pt x="426" y="623"/>
                  <a:pt x="439" y="630"/>
                </a:cubicBezTo>
                <a:cubicBezTo>
                  <a:pt x="467" y="645"/>
                  <a:pt x="498" y="651"/>
                  <a:pt x="529" y="656"/>
                </a:cubicBezTo>
                <a:cubicBezTo>
                  <a:pt x="551" y="659"/>
                  <a:pt x="573" y="659"/>
                  <a:pt x="595" y="656"/>
                </a:cubicBezTo>
                <a:cubicBezTo>
                  <a:pt x="603" y="655"/>
                  <a:pt x="611" y="654"/>
                  <a:pt x="619" y="652"/>
                </a:cubicBezTo>
                <a:cubicBezTo>
                  <a:pt x="628" y="649"/>
                  <a:pt x="638" y="646"/>
                  <a:pt x="647" y="643"/>
                </a:cubicBezTo>
                <a:cubicBezTo>
                  <a:pt x="648" y="643"/>
                  <a:pt x="649" y="643"/>
                  <a:pt x="650" y="642"/>
                </a:cubicBezTo>
                <a:cubicBezTo>
                  <a:pt x="650" y="642"/>
                  <a:pt x="650" y="642"/>
                  <a:pt x="651" y="642"/>
                </a:cubicBezTo>
                <a:cubicBezTo>
                  <a:pt x="650" y="642"/>
                  <a:pt x="650" y="643"/>
                  <a:pt x="649" y="643"/>
                </a:cubicBezTo>
                <a:cubicBezTo>
                  <a:pt x="649" y="643"/>
                  <a:pt x="648" y="643"/>
                  <a:pt x="648" y="643"/>
                </a:cubicBezTo>
                <a:cubicBezTo>
                  <a:pt x="648" y="643"/>
                  <a:pt x="648" y="644"/>
                  <a:pt x="647" y="644"/>
                </a:cubicBezTo>
                <a:cubicBezTo>
                  <a:pt x="646" y="644"/>
                  <a:pt x="646" y="644"/>
                  <a:pt x="645" y="645"/>
                </a:cubicBezTo>
                <a:cubicBezTo>
                  <a:pt x="645" y="645"/>
                  <a:pt x="644" y="645"/>
                  <a:pt x="644" y="645"/>
                </a:cubicBezTo>
                <a:cubicBezTo>
                  <a:pt x="643" y="645"/>
                  <a:pt x="642" y="646"/>
                  <a:pt x="642" y="646"/>
                </a:cubicBezTo>
                <a:cubicBezTo>
                  <a:pt x="641" y="646"/>
                  <a:pt x="640" y="647"/>
                  <a:pt x="639" y="647"/>
                </a:cubicBezTo>
                <a:cubicBezTo>
                  <a:pt x="639" y="647"/>
                  <a:pt x="639" y="647"/>
                  <a:pt x="638" y="647"/>
                </a:cubicBezTo>
                <a:cubicBezTo>
                  <a:pt x="638" y="648"/>
                  <a:pt x="638" y="647"/>
                  <a:pt x="637" y="648"/>
                </a:cubicBezTo>
                <a:cubicBezTo>
                  <a:pt x="637" y="648"/>
                  <a:pt x="637" y="648"/>
                  <a:pt x="636" y="648"/>
                </a:cubicBezTo>
                <a:cubicBezTo>
                  <a:pt x="636" y="648"/>
                  <a:pt x="635" y="648"/>
                  <a:pt x="635" y="648"/>
                </a:cubicBezTo>
                <a:cubicBezTo>
                  <a:pt x="635" y="649"/>
                  <a:pt x="634" y="649"/>
                  <a:pt x="634" y="649"/>
                </a:cubicBezTo>
                <a:cubicBezTo>
                  <a:pt x="634" y="649"/>
                  <a:pt x="633" y="649"/>
                  <a:pt x="633" y="649"/>
                </a:cubicBezTo>
                <a:cubicBezTo>
                  <a:pt x="632" y="649"/>
                  <a:pt x="632" y="650"/>
                  <a:pt x="632" y="650"/>
                </a:cubicBezTo>
                <a:cubicBezTo>
                  <a:pt x="631" y="650"/>
                  <a:pt x="631" y="650"/>
                  <a:pt x="630" y="650"/>
                </a:cubicBezTo>
                <a:cubicBezTo>
                  <a:pt x="630" y="650"/>
                  <a:pt x="630" y="651"/>
                  <a:pt x="630" y="651"/>
                </a:cubicBezTo>
                <a:cubicBezTo>
                  <a:pt x="629" y="651"/>
                  <a:pt x="629" y="651"/>
                  <a:pt x="628" y="651"/>
                </a:cubicBezTo>
                <a:cubicBezTo>
                  <a:pt x="628" y="651"/>
                  <a:pt x="628" y="651"/>
                  <a:pt x="627" y="652"/>
                </a:cubicBezTo>
                <a:cubicBezTo>
                  <a:pt x="627" y="652"/>
                  <a:pt x="626" y="652"/>
                  <a:pt x="626" y="652"/>
                </a:cubicBezTo>
                <a:cubicBezTo>
                  <a:pt x="626" y="652"/>
                  <a:pt x="625" y="652"/>
                  <a:pt x="625" y="652"/>
                </a:cubicBezTo>
                <a:cubicBezTo>
                  <a:pt x="625" y="653"/>
                  <a:pt x="624" y="652"/>
                  <a:pt x="624" y="653"/>
                </a:cubicBezTo>
                <a:cubicBezTo>
                  <a:pt x="624" y="653"/>
                  <a:pt x="623" y="653"/>
                  <a:pt x="623" y="653"/>
                </a:cubicBezTo>
                <a:cubicBezTo>
                  <a:pt x="622" y="653"/>
                  <a:pt x="621" y="653"/>
                  <a:pt x="620" y="654"/>
                </a:cubicBezTo>
                <a:cubicBezTo>
                  <a:pt x="620" y="654"/>
                  <a:pt x="620" y="654"/>
                  <a:pt x="619" y="654"/>
                </a:cubicBezTo>
                <a:cubicBezTo>
                  <a:pt x="619" y="654"/>
                  <a:pt x="618" y="654"/>
                  <a:pt x="618" y="655"/>
                </a:cubicBezTo>
                <a:cubicBezTo>
                  <a:pt x="617" y="655"/>
                  <a:pt x="617" y="655"/>
                  <a:pt x="616" y="655"/>
                </a:cubicBezTo>
                <a:cubicBezTo>
                  <a:pt x="615" y="655"/>
                  <a:pt x="615" y="655"/>
                  <a:pt x="615" y="656"/>
                </a:cubicBezTo>
                <a:cubicBezTo>
                  <a:pt x="614" y="656"/>
                  <a:pt x="614" y="656"/>
                  <a:pt x="614" y="656"/>
                </a:cubicBezTo>
                <a:cubicBezTo>
                  <a:pt x="612" y="657"/>
                  <a:pt x="611" y="657"/>
                  <a:pt x="610" y="657"/>
                </a:cubicBezTo>
                <a:cubicBezTo>
                  <a:pt x="609" y="657"/>
                  <a:pt x="609" y="657"/>
                  <a:pt x="609" y="657"/>
                </a:cubicBezTo>
                <a:cubicBezTo>
                  <a:pt x="608" y="658"/>
                  <a:pt x="607" y="658"/>
                  <a:pt x="606" y="658"/>
                </a:cubicBezTo>
                <a:cubicBezTo>
                  <a:pt x="606" y="658"/>
                  <a:pt x="605" y="658"/>
                  <a:pt x="605" y="659"/>
                </a:cubicBezTo>
                <a:cubicBezTo>
                  <a:pt x="605" y="659"/>
                  <a:pt x="605" y="658"/>
                  <a:pt x="604" y="658"/>
                </a:cubicBezTo>
                <a:cubicBezTo>
                  <a:pt x="604" y="659"/>
                  <a:pt x="604" y="659"/>
                  <a:pt x="604" y="659"/>
                </a:cubicBezTo>
                <a:cubicBezTo>
                  <a:pt x="603" y="659"/>
                  <a:pt x="602" y="659"/>
                  <a:pt x="601" y="659"/>
                </a:cubicBezTo>
                <a:cubicBezTo>
                  <a:pt x="601" y="659"/>
                  <a:pt x="601" y="660"/>
                  <a:pt x="600" y="660"/>
                </a:cubicBezTo>
                <a:cubicBezTo>
                  <a:pt x="600" y="660"/>
                  <a:pt x="600" y="660"/>
                  <a:pt x="600" y="660"/>
                </a:cubicBezTo>
                <a:cubicBezTo>
                  <a:pt x="599" y="660"/>
                  <a:pt x="599" y="660"/>
                  <a:pt x="599" y="660"/>
                </a:cubicBezTo>
                <a:cubicBezTo>
                  <a:pt x="596" y="661"/>
                  <a:pt x="592" y="660"/>
                  <a:pt x="589" y="661"/>
                </a:cubicBezTo>
                <a:cubicBezTo>
                  <a:pt x="589" y="661"/>
                  <a:pt x="589" y="661"/>
                  <a:pt x="589" y="661"/>
                </a:cubicBezTo>
                <a:cubicBezTo>
                  <a:pt x="588" y="661"/>
                  <a:pt x="588" y="661"/>
                  <a:pt x="588" y="661"/>
                </a:cubicBezTo>
                <a:cubicBezTo>
                  <a:pt x="588" y="661"/>
                  <a:pt x="587" y="662"/>
                  <a:pt x="587" y="662"/>
                </a:cubicBezTo>
                <a:cubicBezTo>
                  <a:pt x="587" y="662"/>
                  <a:pt x="586" y="662"/>
                  <a:pt x="586" y="662"/>
                </a:cubicBezTo>
                <a:cubicBezTo>
                  <a:pt x="586" y="662"/>
                  <a:pt x="586" y="662"/>
                  <a:pt x="586" y="662"/>
                </a:cubicBezTo>
                <a:cubicBezTo>
                  <a:pt x="583" y="662"/>
                  <a:pt x="581" y="663"/>
                  <a:pt x="579" y="663"/>
                </a:cubicBezTo>
                <a:cubicBezTo>
                  <a:pt x="576" y="664"/>
                  <a:pt x="539" y="662"/>
                  <a:pt x="512" y="660"/>
                </a:cubicBezTo>
                <a:cubicBezTo>
                  <a:pt x="486" y="657"/>
                  <a:pt x="444" y="646"/>
                  <a:pt x="443" y="645"/>
                </a:cubicBezTo>
                <a:cubicBezTo>
                  <a:pt x="443" y="645"/>
                  <a:pt x="442" y="645"/>
                  <a:pt x="442" y="645"/>
                </a:cubicBezTo>
                <a:cubicBezTo>
                  <a:pt x="440" y="644"/>
                  <a:pt x="439" y="644"/>
                  <a:pt x="438" y="644"/>
                </a:cubicBezTo>
                <a:cubicBezTo>
                  <a:pt x="438" y="644"/>
                  <a:pt x="435" y="644"/>
                  <a:pt x="434" y="643"/>
                </a:cubicBezTo>
                <a:cubicBezTo>
                  <a:pt x="434" y="643"/>
                  <a:pt x="434" y="644"/>
                  <a:pt x="433" y="644"/>
                </a:cubicBezTo>
                <a:cubicBezTo>
                  <a:pt x="433" y="644"/>
                  <a:pt x="433" y="643"/>
                  <a:pt x="433" y="643"/>
                </a:cubicBezTo>
                <a:cubicBezTo>
                  <a:pt x="432" y="643"/>
                  <a:pt x="431" y="643"/>
                  <a:pt x="431" y="643"/>
                </a:cubicBezTo>
                <a:cubicBezTo>
                  <a:pt x="430" y="643"/>
                  <a:pt x="430" y="643"/>
                  <a:pt x="429" y="642"/>
                </a:cubicBezTo>
                <a:cubicBezTo>
                  <a:pt x="429" y="642"/>
                  <a:pt x="428" y="642"/>
                  <a:pt x="427" y="642"/>
                </a:cubicBezTo>
                <a:cubicBezTo>
                  <a:pt x="426" y="642"/>
                  <a:pt x="425" y="642"/>
                  <a:pt x="424" y="642"/>
                </a:cubicBezTo>
                <a:cubicBezTo>
                  <a:pt x="424" y="642"/>
                  <a:pt x="423" y="642"/>
                  <a:pt x="423" y="642"/>
                </a:cubicBezTo>
                <a:cubicBezTo>
                  <a:pt x="422" y="642"/>
                  <a:pt x="422" y="642"/>
                  <a:pt x="421" y="642"/>
                </a:cubicBezTo>
                <a:cubicBezTo>
                  <a:pt x="421" y="642"/>
                  <a:pt x="421" y="641"/>
                  <a:pt x="420" y="641"/>
                </a:cubicBezTo>
                <a:cubicBezTo>
                  <a:pt x="417" y="640"/>
                  <a:pt x="418" y="641"/>
                  <a:pt x="416" y="640"/>
                </a:cubicBezTo>
                <a:cubicBezTo>
                  <a:pt x="415" y="640"/>
                  <a:pt x="414" y="640"/>
                  <a:pt x="413" y="639"/>
                </a:cubicBezTo>
                <a:cubicBezTo>
                  <a:pt x="412" y="640"/>
                  <a:pt x="409" y="640"/>
                  <a:pt x="408" y="639"/>
                </a:cubicBezTo>
                <a:cubicBezTo>
                  <a:pt x="407" y="639"/>
                  <a:pt x="405" y="639"/>
                  <a:pt x="404" y="639"/>
                </a:cubicBezTo>
                <a:cubicBezTo>
                  <a:pt x="403" y="639"/>
                  <a:pt x="403" y="638"/>
                  <a:pt x="401" y="638"/>
                </a:cubicBezTo>
                <a:cubicBezTo>
                  <a:pt x="400" y="638"/>
                  <a:pt x="400" y="640"/>
                  <a:pt x="399" y="639"/>
                </a:cubicBezTo>
                <a:cubicBezTo>
                  <a:pt x="397" y="638"/>
                  <a:pt x="393" y="638"/>
                  <a:pt x="392" y="638"/>
                </a:cubicBezTo>
                <a:cubicBezTo>
                  <a:pt x="392" y="638"/>
                  <a:pt x="392" y="638"/>
                  <a:pt x="391" y="638"/>
                </a:cubicBezTo>
                <a:cubicBezTo>
                  <a:pt x="390" y="638"/>
                  <a:pt x="390" y="639"/>
                  <a:pt x="389" y="639"/>
                </a:cubicBezTo>
                <a:cubicBezTo>
                  <a:pt x="389" y="638"/>
                  <a:pt x="389" y="639"/>
                  <a:pt x="389" y="639"/>
                </a:cubicBezTo>
                <a:cubicBezTo>
                  <a:pt x="388" y="639"/>
                  <a:pt x="386" y="639"/>
                  <a:pt x="386" y="639"/>
                </a:cubicBezTo>
                <a:cubicBezTo>
                  <a:pt x="385" y="639"/>
                  <a:pt x="384" y="639"/>
                  <a:pt x="383" y="639"/>
                </a:cubicBezTo>
                <a:cubicBezTo>
                  <a:pt x="382" y="639"/>
                  <a:pt x="382" y="641"/>
                  <a:pt x="381" y="640"/>
                </a:cubicBezTo>
                <a:cubicBezTo>
                  <a:pt x="380" y="642"/>
                  <a:pt x="382" y="642"/>
                  <a:pt x="381" y="642"/>
                </a:cubicBezTo>
                <a:cubicBezTo>
                  <a:pt x="380" y="642"/>
                  <a:pt x="378" y="642"/>
                  <a:pt x="378" y="642"/>
                </a:cubicBezTo>
                <a:cubicBezTo>
                  <a:pt x="376" y="643"/>
                  <a:pt x="374" y="643"/>
                  <a:pt x="373" y="643"/>
                </a:cubicBezTo>
                <a:cubicBezTo>
                  <a:pt x="372" y="643"/>
                  <a:pt x="372" y="643"/>
                  <a:pt x="372" y="643"/>
                </a:cubicBezTo>
                <a:cubicBezTo>
                  <a:pt x="372" y="643"/>
                  <a:pt x="372" y="643"/>
                  <a:pt x="372" y="643"/>
                </a:cubicBezTo>
                <a:cubicBezTo>
                  <a:pt x="371" y="643"/>
                  <a:pt x="371" y="644"/>
                  <a:pt x="371" y="644"/>
                </a:cubicBezTo>
                <a:cubicBezTo>
                  <a:pt x="370" y="644"/>
                  <a:pt x="370" y="643"/>
                  <a:pt x="369" y="643"/>
                </a:cubicBezTo>
                <a:cubicBezTo>
                  <a:pt x="369" y="643"/>
                  <a:pt x="369" y="644"/>
                  <a:pt x="369" y="644"/>
                </a:cubicBezTo>
                <a:cubicBezTo>
                  <a:pt x="368" y="644"/>
                  <a:pt x="367" y="643"/>
                  <a:pt x="367" y="644"/>
                </a:cubicBezTo>
                <a:cubicBezTo>
                  <a:pt x="366" y="644"/>
                  <a:pt x="365" y="645"/>
                  <a:pt x="364" y="645"/>
                </a:cubicBezTo>
                <a:cubicBezTo>
                  <a:pt x="361" y="646"/>
                  <a:pt x="359" y="647"/>
                  <a:pt x="357" y="648"/>
                </a:cubicBezTo>
                <a:cubicBezTo>
                  <a:pt x="356" y="648"/>
                  <a:pt x="355" y="649"/>
                  <a:pt x="353" y="649"/>
                </a:cubicBezTo>
                <a:cubicBezTo>
                  <a:pt x="353" y="651"/>
                  <a:pt x="351" y="652"/>
                  <a:pt x="350" y="652"/>
                </a:cubicBezTo>
                <a:cubicBezTo>
                  <a:pt x="350" y="653"/>
                  <a:pt x="349" y="653"/>
                  <a:pt x="348" y="654"/>
                </a:cubicBezTo>
                <a:cubicBezTo>
                  <a:pt x="347" y="654"/>
                  <a:pt x="346" y="655"/>
                  <a:pt x="345" y="654"/>
                </a:cubicBezTo>
                <a:cubicBezTo>
                  <a:pt x="345" y="653"/>
                  <a:pt x="347" y="653"/>
                  <a:pt x="347" y="652"/>
                </a:cubicBezTo>
                <a:cubicBezTo>
                  <a:pt x="347" y="651"/>
                  <a:pt x="348" y="651"/>
                  <a:pt x="348" y="650"/>
                </a:cubicBezTo>
                <a:cubicBezTo>
                  <a:pt x="350" y="650"/>
                  <a:pt x="351" y="649"/>
                  <a:pt x="352" y="648"/>
                </a:cubicBezTo>
                <a:cubicBezTo>
                  <a:pt x="352" y="648"/>
                  <a:pt x="353" y="648"/>
                  <a:pt x="353" y="648"/>
                </a:cubicBezTo>
                <a:cubicBezTo>
                  <a:pt x="353" y="648"/>
                  <a:pt x="354" y="647"/>
                  <a:pt x="354" y="647"/>
                </a:cubicBezTo>
                <a:cubicBezTo>
                  <a:pt x="355" y="646"/>
                  <a:pt x="357" y="646"/>
                  <a:pt x="358" y="645"/>
                </a:cubicBezTo>
                <a:cubicBezTo>
                  <a:pt x="359" y="646"/>
                  <a:pt x="359" y="645"/>
                  <a:pt x="360" y="645"/>
                </a:cubicBezTo>
                <a:cubicBezTo>
                  <a:pt x="361" y="644"/>
                  <a:pt x="361" y="644"/>
                  <a:pt x="363" y="643"/>
                </a:cubicBezTo>
                <a:cubicBezTo>
                  <a:pt x="363" y="643"/>
                  <a:pt x="364" y="644"/>
                  <a:pt x="364" y="643"/>
                </a:cubicBezTo>
                <a:cubicBezTo>
                  <a:pt x="364" y="643"/>
                  <a:pt x="364" y="643"/>
                  <a:pt x="365" y="643"/>
                </a:cubicBezTo>
                <a:cubicBezTo>
                  <a:pt x="365" y="643"/>
                  <a:pt x="365" y="643"/>
                  <a:pt x="366" y="643"/>
                </a:cubicBezTo>
                <a:cubicBezTo>
                  <a:pt x="366" y="643"/>
                  <a:pt x="366" y="642"/>
                  <a:pt x="367" y="642"/>
                </a:cubicBezTo>
                <a:cubicBezTo>
                  <a:pt x="367" y="642"/>
                  <a:pt x="368" y="642"/>
                  <a:pt x="368" y="642"/>
                </a:cubicBezTo>
                <a:cubicBezTo>
                  <a:pt x="368" y="642"/>
                  <a:pt x="369" y="642"/>
                  <a:pt x="369" y="642"/>
                </a:cubicBezTo>
                <a:cubicBezTo>
                  <a:pt x="370" y="642"/>
                  <a:pt x="370" y="642"/>
                  <a:pt x="370" y="642"/>
                </a:cubicBezTo>
                <a:cubicBezTo>
                  <a:pt x="371" y="642"/>
                  <a:pt x="371" y="641"/>
                  <a:pt x="372" y="641"/>
                </a:cubicBezTo>
                <a:cubicBezTo>
                  <a:pt x="372" y="641"/>
                  <a:pt x="373" y="642"/>
                  <a:pt x="373" y="642"/>
                </a:cubicBezTo>
                <a:cubicBezTo>
                  <a:pt x="374" y="641"/>
                  <a:pt x="374" y="640"/>
                  <a:pt x="375" y="640"/>
                </a:cubicBezTo>
                <a:cubicBezTo>
                  <a:pt x="377" y="641"/>
                  <a:pt x="378" y="641"/>
                  <a:pt x="378" y="640"/>
                </a:cubicBezTo>
                <a:cubicBezTo>
                  <a:pt x="378" y="639"/>
                  <a:pt x="377" y="640"/>
                  <a:pt x="377" y="640"/>
                </a:cubicBezTo>
                <a:cubicBezTo>
                  <a:pt x="376" y="640"/>
                  <a:pt x="375" y="640"/>
                  <a:pt x="374" y="640"/>
                </a:cubicBezTo>
                <a:cubicBezTo>
                  <a:pt x="374" y="640"/>
                  <a:pt x="374" y="640"/>
                  <a:pt x="373" y="640"/>
                </a:cubicBezTo>
                <a:cubicBezTo>
                  <a:pt x="373" y="640"/>
                  <a:pt x="373" y="640"/>
                  <a:pt x="372" y="640"/>
                </a:cubicBezTo>
                <a:cubicBezTo>
                  <a:pt x="371" y="640"/>
                  <a:pt x="371" y="640"/>
                  <a:pt x="370" y="641"/>
                </a:cubicBezTo>
                <a:cubicBezTo>
                  <a:pt x="369" y="641"/>
                  <a:pt x="369" y="640"/>
                  <a:pt x="368" y="640"/>
                </a:cubicBezTo>
                <a:cubicBezTo>
                  <a:pt x="367" y="641"/>
                  <a:pt x="366" y="641"/>
                  <a:pt x="365" y="642"/>
                </a:cubicBezTo>
                <a:cubicBezTo>
                  <a:pt x="364" y="641"/>
                  <a:pt x="363" y="642"/>
                  <a:pt x="361" y="642"/>
                </a:cubicBezTo>
                <a:cubicBezTo>
                  <a:pt x="361" y="642"/>
                  <a:pt x="360" y="644"/>
                  <a:pt x="359" y="644"/>
                </a:cubicBezTo>
                <a:cubicBezTo>
                  <a:pt x="358" y="643"/>
                  <a:pt x="357" y="644"/>
                  <a:pt x="355" y="644"/>
                </a:cubicBezTo>
                <a:cubicBezTo>
                  <a:pt x="355" y="645"/>
                  <a:pt x="354" y="645"/>
                  <a:pt x="353" y="646"/>
                </a:cubicBezTo>
                <a:cubicBezTo>
                  <a:pt x="353" y="646"/>
                  <a:pt x="353" y="646"/>
                  <a:pt x="352" y="646"/>
                </a:cubicBezTo>
                <a:cubicBezTo>
                  <a:pt x="352" y="646"/>
                  <a:pt x="351" y="647"/>
                  <a:pt x="350" y="646"/>
                </a:cubicBezTo>
                <a:cubicBezTo>
                  <a:pt x="349" y="648"/>
                  <a:pt x="347" y="649"/>
                  <a:pt x="345" y="649"/>
                </a:cubicBezTo>
                <a:cubicBezTo>
                  <a:pt x="345" y="650"/>
                  <a:pt x="344" y="650"/>
                  <a:pt x="344" y="651"/>
                </a:cubicBezTo>
                <a:cubicBezTo>
                  <a:pt x="343" y="651"/>
                  <a:pt x="342" y="652"/>
                  <a:pt x="341" y="652"/>
                </a:cubicBezTo>
                <a:cubicBezTo>
                  <a:pt x="340" y="655"/>
                  <a:pt x="339" y="655"/>
                  <a:pt x="339" y="656"/>
                </a:cubicBezTo>
                <a:cubicBezTo>
                  <a:pt x="338" y="656"/>
                  <a:pt x="337" y="657"/>
                  <a:pt x="337" y="657"/>
                </a:cubicBezTo>
                <a:cubicBezTo>
                  <a:pt x="336" y="659"/>
                  <a:pt x="335" y="659"/>
                  <a:pt x="334" y="660"/>
                </a:cubicBezTo>
                <a:cubicBezTo>
                  <a:pt x="330" y="664"/>
                  <a:pt x="329" y="671"/>
                  <a:pt x="330" y="672"/>
                </a:cubicBezTo>
                <a:cubicBezTo>
                  <a:pt x="329" y="672"/>
                  <a:pt x="329" y="674"/>
                  <a:pt x="329" y="675"/>
                </a:cubicBezTo>
                <a:cubicBezTo>
                  <a:pt x="330" y="675"/>
                  <a:pt x="330" y="676"/>
                  <a:pt x="330" y="676"/>
                </a:cubicBezTo>
                <a:cubicBezTo>
                  <a:pt x="329" y="677"/>
                  <a:pt x="330" y="679"/>
                  <a:pt x="330" y="679"/>
                </a:cubicBezTo>
                <a:cubicBezTo>
                  <a:pt x="332" y="683"/>
                  <a:pt x="332" y="683"/>
                  <a:pt x="332" y="683"/>
                </a:cubicBezTo>
                <a:cubicBezTo>
                  <a:pt x="311" y="686"/>
                  <a:pt x="293" y="704"/>
                  <a:pt x="301" y="737"/>
                </a:cubicBezTo>
                <a:cubicBezTo>
                  <a:pt x="310" y="776"/>
                  <a:pt x="347" y="767"/>
                  <a:pt x="347" y="767"/>
                </a:cubicBezTo>
                <a:cubicBezTo>
                  <a:pt x="347" y="767"/>
                  <a:pt x="348" y="772"/>
                  <a:pt x="348" y="773"/>
                </a:cubicBezTo>
                <a:cubicBezTo>
                  <a:pt x="349" y="777"/>
                  <a:pt x="351" y="781"/>
                  <a:pt x="353" y="784"/>
                </a:cubicBezTo>
                <a:cubicBezTo>
                  <a:pt x="361" y="796"/>
                  <a:pt x="376" y="800"/>
                  <a:pt x="389" y="800"/>
                </a:cubicBezTo>
                <a:cubicBezTo>
                  <a:pt x="396" y="800"/>
                  <a:pt x="403" y="800"/>
                  <a:pt x="410" y="798"/>
                </a:cubicBezTo>
                <a:cubicBezTo>
                  <a:pt x="426" y="795"/>
                  <a:pt x="442" y="784"/>
                  <a:pt x="448" y="767"/>
                </a:cubicBezTo>
                <a:cubicBezTo>
                  <a:pt x="455" y="751"/>
                  <a:pt x="451" y="729"/>
                  <a:pt x="434" y="720"/>
                </a:cubicBezTo>
                <a:cubicBezTo>
                  <a:pt x="431" y="719"/>
                  <a:pt x="428" y="718"/>
                  <a:pt x="424" y="718"/>
                </a:cubicBezTo>
                <a:cubicBezTo>
                  <a:pt x="414" y="717"/>
                  <a:pt x="400" y="725"/>
                  <a:pt x="396" y="735"/>
                </a:cubicBezTo>
                <a:cubicBezTo>
                  <a:pt x="394" y="740"/>
                  <a:pt x="394" y="747"/>
                  <a:pt x="398" y="751"/>
                </a:cubicBezTo>
                <a:cubicBezTo>
                  <a:pt x="401" y="753"/>
                  <a:pt x="404" y="755"/>
                  <a:pt x="407" y="754"/>
                </a:cubicBezTo>
                <a:cubicBezTo>
                  <a:pt x="410" y="754"/>
                  <a:pt x="417" y="753"/>
                  <a:pt x="418" y="752"/>
                </a:cubicBezTo>
                <a:cubicBezTo>
                  <a:pt x="419" y="751"/>
                  <a:pt x="419" y="750"/>
                  <a:pt x="419" y="751"/>
                </a:cubicBezTo>
                <a:cubicBezTo>
                  <a:pt x="420" y="756"/>
                  <a:pt x="416" y="762"/>
                  <a:pt x="412" y="764"/>
                </a:cubicBezTo>
                <a:cubicBezTo>
                  <a:pt x="407" y="768"/>
                  <a:pt x="399" y="768"/>
                  <a:pt x="393" y="766"/>
                </a:cubicBezTo>
                <a:cubicBezTo>
                  <a:pt x="390" y="765"/>
                  <a:pt x="386" y="763"/>
                  <a:pt x="384" y="760"/>
                </a:cubicBezTo>
                <a:cubicBezTo>
                  <a:pt x="380" y="756"/>
                  <a:pt x="378" y="749"/>
                  <a:pt x="378" y="743"/>
                </a:cubicBezTo>
                <a:cubicBezTo>
                  <a:pt x="377" y="736"/>
                  <a:pt x="379" y="729"/>
                  <a:pt x="381" y="722"/>
                </a:cubicBezTo>
                <a:cubicBezTo>
                  <a:pt x="385" y="709"/>
                  <a:pt x="396" y="703"/>
                  <a:pt x="407" y="699"/>
                </a:cubicBezTo>
                <a:cubicBezTo>
                  <a:pt x="417" y="695"/>
                  <a:pt x="427" y="695"/>
                  <a:pt x="436" y="694"/>
                </a:cubicBezTo>
                <a:cubicBezTo>
                  <a:pt x="442" y="694"/>
                  <a:pt x="447" y="694"/>
                  <a:pt x="453" y="694"/>
                </a:cubicBezTo>
                <a:cubicBezTo>
                  <a:pt x="462" y="694"/>
                  <a:pt x="471" y="694"/>
                  <a:pt x="480" y="695"/>
                </a:cubicBezTo>
                <a:cubicBezTo>
                  <a:pt x="488" y="695"/>
                  <a:pt x="495" y="696"/>
                  <a:pt x="503" y="696"/>
                </a:cubicBezTo>
                <a:cubicBezTo>
                  <a:pt x="516" y="696"/>
                  <a:pt x="530" y="696"/>
                  <a:pt x="543" y="694"/>
                </a:cubicBezTo>
                <a:cubicBezTo>
                  <a:pt x="554" y="693"/>
                  <a:pt x="566" y="691"/>
                  <a:pt x="578" y="688"/>
                </a:cubicBezTo>
                <a:cubicBezTo>
                  <a:pt x="589" y="686"/>
                  <a:pt x="600" y="683"/>
                  <a:pt x="611" y="678"/>
                </a:cubicBezTo>
                <a:cubicBezTo>
                  <a:pt x="611" y="678"/>
                  <a:pt x="612" y="678"/>
                  <a:pt x="612" y="678"/>
                </a:cubicBezTo>
                <a:cubicBezTo>
                  <a:pt x="612" y="678"/>
                  <a:pt x="613" y="677"/>
                  <a:pt x="613" y="677"/>
                </a:cubicBezTo>
                <a:cubicBezTo>
                  <a:pt x="614" y="677"/>
                  <a:pt x="613" y="677"/>
                  <a:pt x="614" y="677"/>
                </a:cubicBezTo>
                <a:cubicBezTo>
                  <a:pt x="615" y="676"/>
                  <a:pt x="618" y="676"/>
                  <a:pt x="618" y="676"/>
                </a:cubicBezTo>
                <a:cubicBezTo>
                  <a:pt x="619" y="675"/>
                  <a:pt x="619" y="675"/>
                  <a:pt x="620" y="674"/>
                </a:cubicBezTo>
                <a:cubicBezTo>
                  <a:pt x="620" y="674"/>
                  <a:pt x="620" y="674"/>
                  <a:pt x="621" y="674"/>
                </a:cubicBezTo>
                <a:cubicBezTo>
                  <a:pt x="622" y="674"/>
                  <a:pt x="622" y="672"/>
                  <a:pt x="623" y="673"/>
                </a:cubicBezTo>
                <a:cubicBezTo>
                  <a:pt x="623" y="673"/>
                  <a:pt x="622" y="674"/>
                  <a:pt x="623" y="674"/>
                </a:cubicBezTo>
                <a:cubicBezTo>
                  <a:pt x="623" y="673"/>
                  <a:pt x="625" y="673"/>
                  <a:pt x="625" y="673"/>
                </a:cubicBezTo>
                <a:cubicBezTo>
                  <a:pt x="625" y="673"/>
                  <a:pt x="625" y="673"/>
                  <a:pt x="625" y="672"/>
                </a:cubicBezTo>
                <a:cubicBezTo>
                  <a:pt x="626" y="672"/>
                  <a:pt x="627" y="672"/>
                  <a:pt x="628" y="671"/>
                </a:cubicBezTo>
                <a:cubicBezTo>
                  <a:pt x="629" y="671"/>
                  <a:pt x="629" y="671"/>
                  <a:pt x="630" y="671"/>
                </a:cubicBezTo>
                <a:cubicBezTo>
                  <a:pt x="631" y="670"/>
                  <a:pt x="632" y="670"/>
                  <a:pt x="633" y="669"/>
                </a:cubicBezTo>
                <a:cubicBezTo>
                  <a:pt x="634" y="668"/>
                  <a:pt x="635" y="668"/>
                  <a:pt x="636" y="667"/>
                </a:cubicBezTo>
                <a:cubicBezTo>
                  <a:pt x="638" y="666"/>
                  <a:pt x="640" y="666"/>
                  <a:pt x="641" y="665"/>
                </a:cubicBezTo>
                <a:cubicBezTo>
                  <a:pt x="642" y="665"/>
                  <a:pt x="643" y="664"/>
                  <a:pt x="644" y="664"/>
                </a:cubicBezTo>
                <a:cubicBezTo>
                  <a:pt x="645" y="663"/>
                  <a:pt x="647" y="662"/>
                  <a:pt x="647" y="662"/>
                </a:cubicBezTo>
                <a:cubicBezTo>
                  <a:pt x="648" y="662"/>
                  <a:pt x="648" y="662"/>
                  <a:pt x="648" y="662"/>
                </a:cubicBezTo>
                <a:cubicBezTo>
                  <a:pt x="648" y="662"/>
                  <a:pt x="649" y="661"/>
                  <a:pt x="649" y="661"/>
                </a:cubicBezTo>
                <a:cubicBezTo>
                  <a:pt x="649" y="661"/>
                  <a:pt x="649" y="661"/>
                  <a:pt x="650" y="661"/>
                </a:cubicBezTo>
                <a:cubicBezTo>
                  <a:pt x="650" y="661"/>
                  <a:pt x="650" y="660"/>
                  <a:pt x="651" y="660"/>
                </a:cubicBezTo>
                <a:cubicBezTo>
                  <a:pt x="651" y="660"/>
                  <a:pt x="651" y="659"/>
                  <a:pt x="652" y="659"/>
                </a:cubicBezTo>
                <a:cubicBezTo>
                  <a:pt x="653" y="659"/>
                  <a:pt x="654" y="658"/>
                  <a:pt x="655" y="658"/>
                </a:cubicBezTo>
                <a:cubicBezTo>
                  <a:pt x="656" y="657"/>
                  <a:pt x="656" y="657"/>
                  <a:pt x="656" y="657"/>
                </a:cubicBezTo>
                <a:cubicBezTo>
                  <a:pt x="656" y="656"/>
                  <a:pt x="657" y="657"/>
                  <a:pt x="657" y="657"/>
                </a:cubicBezTo>
                <a:cubicBezTo>
                  <a:pt x="660" y="655"/>
                  <a:pt x="659" y="654"/>
                  <a:pt x="662" y="653"/>
                </a:cubicBezTo>
                <a:cubicBezTo>
                  <a:pt x="663" y="652"/>
                  <a:pt x="664" y="651"/>
                  <a:pt x="665" y="651"/>
                </a:cubicBezTo>
                <a:cubicBezTo>
                  <a:pt x="668" y="648"/>
                  <a:pt x="671" y="649"/>
                  <a:pt x="675" y="647"/>
                </a:cubicBezTo>
                <a:cubicBezTo>
                  <a:pt x="678" y="644"/>
                  <a:pt x="681" y="641"/>
                  <a:pt x="684" y="639"/>
                </a:cubicBezTo>
                <a:cubicBezTo>
                  <a:pt x="687" y="637"/>
                  <a:pt x="690" y="634"/>
                  <a:pt x="692" y="632"/>
                </a:cubicBezTo>
                <a:cubicBezTo>
                  <a:pt x="693" y="631"/>
                  <a:pt x="693" y="631"/>
                  <a:pt x="693" y="631"/>
                </a:cubicBezTo>
                <a:cubicBezTo>
                  <a:pt x="694" y="630"/>
                  <a:pt x="695" y="629"/>
                  <a:pt x="695" y="629"/>
                </a:cubicBezTo>
                <a:cubicBezTo>
                  <a:pt x="695" y="629"/>
                  <a:pt x="696" y="629"/>
                  <a:pt x="696" y="628"/>
                </a:cubicBezTo>
                <a:cubicBezTo>
                  <a:pt x="697" y="628"/>
                  <a:pt x="697" y="628"/>
                  <a:pt x="698" y="627"/>
                </a:cubicBezTo>
                <a:cubicBezTo>
                  <a:pt x="698" y="627"/>
                  <a:pt x="699" y="626"/>
                  <a:pt x="699" y="625"/>
                </a:cubicBezTo>
                <a:cubicBezTo>
                  <a:pt x="699" y="625"/>
                  <a:pt x="700" y="624"/>
                  <a:pt x="700" y="624"/>
                </a:cubicBezTo>
                <a:cubicBezTo>
                  <a:pt x="700" y="624"/>
                  <a:pt x="700" y="623"/>
                  <a:pt x="700" y="623"/>
                </a:cubicBezTo>
                <a:cubicBezTo>
                  <a:pt x="701" y="623"/>
                  <a:pt x="701" y="623"/>
                  <a:pt x="701" y="623"/>
                </a:cubicBezTo>
                <a:cubicBezTo>
                  <a:pt x="702" y="622"/>
                  <a:pt x="703" y="622"/>
                  <a:pt x="703" y="622"/>
                </a:cubicBezTo>
                <a:cubicBezTo>
                  <a:pt x="704" y="621"/>
                  <a:pt x="704" y="620"/>
                  <a:pt x="704" y="620"/>
                </a:cubicBezTo>
                <a:cubicBezTo>
                  <a:pt x="704" y="620"/>
                  <a:pt x="704" y="619"/>
                  <a:pt x="704" y="619"/>
                </a:cubicBezTo>
                <a:cubicBezTo>
                  <a:pt x="705" y="619"/>
                  <a:pt x="705" y="619"/>
                  <a:pt x="705" y="619"/>
                </a:cubicBezTo>
                <a:cubicBezTo>
                  <a:pt x="706" y="618"/>
                  <a:pt x="707" y="617"/>
                  <a:pt x="708" y="616"/>
                </a:cubicBezTo>
                <a:cubicBezTo>
                  <a:pt x="709" y="616"/>
                  <a:pt x="709" y="615"/>
                  <a:pt x="709" y="614"/>
                </a:cubicBezTo>
                <a:cubicBezTo>
                  <a:pt x="710" y="613"/>
                  <a:pt x="710" y="612"/>
                  <a:pt x="711" y="611"/>
                </a:cubicBezTo>
                <a:cubicBezTo>
                  <a:pt x="712" y="611"/>
                  <a:pt x="713" y="610"/>
                  <a:pt x="713" y="609"/>
                </a:cubicBezTo>
                <a:cubicBezTo>
                  <a:pt x="715" y="607"/>
                  <a:pt x="716" y="603"/>
                  <a:pt x="718" y="601"/>
                </a:cubicBezTo>
                <a:cubicBezTo>
                  <a:pt x="718" y="601"/>
                  <a:pt x="718" y="600"/>
                  <a:pt x="719" y="600"/>
                </a:cubicBezTo>
                <a:cubicBezTo>
                  <a:pt x="719" y="599"/>
                  <a:pt x="721" y="597"/>
                  <a:pt x="721" y="596"/>
                </a:cubicBezTo>
                <a:cubicBezTo>
                  <a:pt x="721" y="596"/>
                  <a:pt x="722" y="596"/>
                  <a:pt x="722" y="596"/>
                </a:cubicBezTo>
                <a:cubicBezTo>
                  <a:pt x="722" y="595"/>
                  <a:pt x="723" y="594"/>
                  <a:pt x="723" y="593"/>
                </a:cubicBezTo>
                <a:cubicBezTo>
                  <a:pt x="723" y="593"/>
                  <a:pt x="724" y="593"/>
                  <a:pt x="724" y="593"/>
                </a:cubicBezTo>
                <a:cubicBezTo>
                  <a:pt x="724" y="592"/>
                  <a:pt x="724" y="592"/>
                  <a:pt x="724" y="591"/>
                </a:cubicBezTo>
                <a:cubicBezTo>
                  <a:pt x="725" y="591"/>
                  <a:pt x="725" y="591"/>
                  <a:pt x="725" y="591"/>
                </a:cubicBezTo>
                <a:cubicBezTo>
                  <a:pt x="724" y="593"/>
                  <a:pt x="723" y="595"/>
                  <a:pt x="722" y="597"/>
                </a:cubicBezTo>
                <a:cubicBezTo>
                  <a:pt x="718" y="606"/>
                  <a:pt x="712" y="614"/>
                  <a:pt x="706" y="622"/>
                </a:cubicBezTo>
                <a:cubicBezTo>
                  <a:pt x="700" y="629"/>
                  <a:pt x="693" y="634"/>
                  <a:pt x="687" y="641"/>
                </a:cubicBezTo>
                <a:cubicBezTo>
                  <a:pt x="684" y="644"/>
                  <a:pt x="680" y="648"/>
                  <a:pt x="677" y="651"/>
                </a:cubicBezTo>
                <a:cubicBezTo>
                  <a:pt x="650" y="673"/>
                  <a:pt x="617" y="686"/>
                  <a:pt x="583" y="692"/>
                </a:cubicBezTo>
                <a:cubicBezTo>
                  <a:pt x="579" y="693"/>
                  <a:pt x="575" y="694"/>
                  <a:pt x="571" y="694"/>
                </a:cubicBezTo>
                <a:cubicBezTo>
                  <a:pt x="558" y="696"/>
                  <a:pt x="544" y="697"/>
                  <a:pt x="530" y="699"/>
                </a:cubicBezTo>
                <a:cubicBezTo>
                  <a:pt x="524" y="700"/>
                  <a:pt x="518" y="700"/>
                  <a:pt x="512" y="702"/>
                </a:cubicBezTo>
                <a:cubicBezTo>
                  <a:pt x="505" y="703"/>
                  <a:pt x="498" y="706"/>
                  <a:pt x="493" y="711"/>
                </a:cubicBezTo>
                <a:cubicBezTo>
                  <a:pt x="487" y="716"/>
                  <a:pt x="487" y="724"/>
                  <a:pt x="491" y="731"/>
                </a:cubicBezTo>
                <a:cubicBezTo>
                  <a:pt x="491" y="732"/>
                  <a:pt x="492" y="732"/>
                  <a:pt x="492" y="733"/>
                </a:cubicBezTo>
                <a:cubicBezTo>
                  <a:pt x="492" y="733"/>
                  <a:pt x="472" y="742"/>
                  <a:pt x="480" y="763"/>
                </a:cubicBezTo>
                <a:cubicBezTo>
                  <a:pt x="488" y="785"/>
                  <a:pt x="508" y="778"/>
                  <a:pt x="515" y="774"/>
                </a:cubicBezTo>
                <a:cubicBezTo>
                  <a:pt x="515" y="774"/>
                  <a:pt x="524" y="801"/>
                  <a:pt x="560" y="783"/>
                </a:cubicBezTo>
                <a:cubicBezTo>
                  <a:pt x="564" y="781"/>
                  <a:pt x="568" y="779"/>
                  <a:pt x="571" y="776"/>
                </a:cubicBezTo>
                <a:cubicBezTo>
                  <a:pt x="583" y="766"/>
                  <a:pt x="589" y="745"/>
                  <a:pt x="575" y="733"/>
                </a:cubicBezTo>
                <a:cubicBezTo>
                  <a:pt x="565" y="725"/>
                  <a:pt x="546" y="730"/>
                  <a:pt x="543" y="743"/>
                </a:cubicBezTo>
                <a:cubicBezTo>
                  <a:pt x="541" y="748"/>
                  <a:pt x="542" y="755"/>
                  <a:pt x="547" y="758"/>
                </a:cubicBezTo>
                <a:cubicBezTo>
                  <a:pt x="552" y="760"/>
                  <a:pt x="555" y="760"/>
                  <a:pt x="559" y="758"/>
                </a:cubicBezTo>
                <a:cubicBezTo>
                  <a:pt x="559" y="758"/>
                  <a:pt x="543" y="775"/>
                  <a:pt x="530" y="760"/>
                </a:cubicBezTo>
                <a:cubicBezTo>
                  <a:pt x="525" y="754"/>
                  <a:pt x="526" y="746"/>
                  <a:pt x="530" y="740"/>
                </a:cubicBezTo>
                <a:cubicBezTo>
                  <a:pt x="537" y="728"/>
                  <a:pt x="550" y="722"/>
                  <a:pt x="563" y="718"/>
                </a:cubicBezTo>
                <a:cubicBezTo>
                  <a:pt x="574" y="715"/>
                  <a:pt x="586" y="713"/>
                  <a:pt x="597" y="709"/>
                </a:cubicBezTo>
                <a:cubicBezTo>
                  <a:pt x="605" y="707"/>
                  <a:pt x="613" y="704"/>
                  <a:pt x="620" y="701"/>
                </a:cubicBezTo>
                <a:cubicBezTo>
                  <a:pt x="643" y="690"/>
                  <a:pt x="665" y="676"/>
                  <a:pt x="683" y="659"/>
                </a:cubicBezTo>
                <a:cubicBezTo>
                  <a:pt x="689" y="653"/>
                  <a:pt x="695" y="647"/>
                  <a:pt x="700" y="640"/>
                </a:cubicBezTo>
                <a:cubicBezTo>
                  <a:pt x="705" y="633"/>
                  <a:pt x="709" y="626"/>
                  <a:pt x="714" y="618"/>
                </a:cubicBezTo>
                <a:cubicBezTo>
                  <a:pt x="718" y="610"/>
                  <a:pt x="722" y="602"/>
                  <a:pt x="725" y="594"/>
                </a:cubicBezTo>
                <a:cubicBezTo>
                  <a:pt x="726" y="591"/>
                  <a:pt x="727" y="589"/>
                  <a:pt x="728" y="587"/>
                </a:cubicBezTo>
                <a:cubicBezTo>
                  <a:pt x="728" y="587"/>
                  <a:pt x="728" y="587"/>
                  <a:pt x="728" y="587"/>
                </a:cubicBezTo>
                <a:cubicBezTo>
                  <a:pt x="728" y="587"/>
                  <a:pt x="728" y="586"/>
                  <a:pt x="728" y="586"/>
                </a:cubicBezTo>
                <a:cubicBezTo>
                  <a:pt x="728" y="586"/>
                  <a:pt x="728" y="586"/>
                  <a:pt x="728" y="586"/>
                </a:cubicBezTo>
                <a:cubicBezTo>
                  <a:pt x="728" y="585"/>
                  <a:pt x="728" y="585"/>
                  <a:pt x="729" y="584"/>
                </a:cubicBezTo>
                <a:cubicBezTo>
                  <a:pt x="729" y="584"/>
                  <a:pt x="729" y="584"/>
                  <a:pt x="729" y="584"/>
                </a:cubicBezTo>
                <a:cubicBezTo>
                  <a:pt x="730" y="583"/>
                  <a:pt x="730" y="582"/>
                  <a:pt x="730" y="582"/>
                </a:cubicBezTo>
                <a:cubicBezTo>
                  <a:pt x="730" y="581"/>
                  <a:pt x="731" y="581"/>
                  <a:pt x="731" y="581"/>
                </a:cubicBezTo>
                <a:cubicBezTo>
                  <a:pt x="733" y="578"/>
                  <a:pt x="734" y="574"/>
                  <a:pt x="736" y="571"/>
                </a:cubicBezTo>
                <a:cubicBezTo>
                  <a:pt x="735" y="571"/>
                  <a:pt x="735" y="572"/>
                  <a:pt x="734" y="573"/>
                </a:cubicBezTo>
                <a:close/>
                <a:moveTo>
                  <a:pt x="482" y="492"/>
                </a:moveTo>
                <a:cubicBezTo>
                  <a:pt x="482" y="492"/>
                  <a:pt x="482" y="492"/>
                  <a:pt x="482" y="492"/>
                </a:cubicBezTo>
                <a:cubicBezTo>
                  <a:pt x="483" y="492"/>
                  <a:pt x="483" y="492"/>
                  <a:pt x="483" y="492"/>
                </a:cubicBezTo>
                <a:cubicBezTo>
                  <a:pt x="484" y="492"/>
                  <a:pt x="485" y="492"/>
                  <a:pt x="485" y="492"/>
                </a:cubicBezTo>
                <a:cubicBezTo>
                  <a:pt x="485" y="492"/>
                  <a:pt x="486" y="493"/>
                  <a:pt x="486" y="493"/>
                </a:cubicBezTo>
                <a:cubicBezTo>
                  <a:pt x="485" y="494"/>
                  <a:pt x="484" y="494"/>
                  <a:pt x="484" y="494"/>
                </a:cubicBezTo>
                <a:cubicBezTo>
                  <a:pt x="484" y="494"/>
                  <a:pt x="481" y="493"/>
                  <a:pt x="481" y="492"/>
                </a:cubicBezTo>
                <a:cubicBezTo>
                  <a:pt x="481" y="492"/>
                  <a:pt x="481" y="492"/>
                  <a:pt x="482" y="492"/>
                </a:cubicBezTo>
                <a:close/>
                <a:moveTo>
                  <a:pt x="483" y="495"/>
                </a:moveTo>
                <a:cubicBezTo>
                  <a:pt x="484" y="495"/>
                  <a:pt x="484" y="495"/>
                  <a:pt x="484" y="495"/>
                </a:cubicBezTo>
                <a:cubicBezTo>
                  <a:pt x="484" y="495"/>
                  <a:pt x="485" y="496"/>
                  <a:pt x="486" y="496"/>
                </a:cubicBezTo>
                <a:cubicBezTo>
                  <a:pt x="488" y="496"/>
                  <a:pt x="491" y="496"/>
                  <a:pt x="492" y="497"/>
                </a:cubicBezTo>
                <a:cubicBezTo>
                  <a:pt x="493" y="498"/>
                  <a:pt x="494" y="499"/>
                  <a:pt x="495" y="500"/>
                </a:cubicBezTo>
                <a:cubicBezTo>
                  <a:pt x="496" y="500"/>
                  <a:pt x="496" y="500"/>
                  <a:pt x="497" y="500"/>
                </a:cubicBezTo>
                <a:cubicBezTo>
                  <a:pt x="497" y="502"/>
                  <a:pt x="500" y="502"/>
                  <a:pt x="500" y="503"/>
                </a:cubicBezTo>
                <a:cubicBezTo>
                  <a:pt x="500" y="503"/>
                  <a:pt x="500" y="504"/>
                  <a:pt x="500" y="504"/>
                </a:cubicBezTo>
                <a:cubicBezTo>
                  <a:pt x="500" y="505"/>
                  <a:pt x="502" y="507"/>
                  <a:pt x="502" y="508"/>
                </a:cubicBezTo>
                <a:cubicBezTo>
                  <a:pt x="502" y="508"/>
                  <a:pt x="500" y="506"/>
                  <a:pt x="499" y="504"/>
                </a:cubicBezTo>
                <a:cubicBezTo>
                  <a:pt x="499" y="504"/>
                  <a:pt x="498" y="504"/>
                  <a:pt x="497" y="504"/>
                </a:cubicBezTo>
                <a:cubicBezTo>
                  <a:pt x="497" y="503"/>
                  <a:pt x="497" y="502"/>
                  <a:pt x="497" y="502"/>
                </a:cubicBezTo>
                <a:cubicBezTo>
                  <a:pt x="497" y="502"/>
                  <a:pt x="493" y="501"/>
                  <a:pt x="492" y="500"/>
                </a:cubicBezTo>
                <a:cubicBezTo>
                  <a:pt x="492" y="500"/>
                  <a:pt x="489" y="497"/>
                  <a:pt x="489" y="497"/>
                </a:cubicBezTo>
                <a:cubicBezTo>
                  <a:pt x="489" y="497"/>
                  <a:pt x="488" y="497"/>
                  <a:pt x="488" y="497"/>
                </a:cubicBezTo>
                <a:cubicBezTo>
                  <a:pt x="487" y="497"/>
                  <a:pt x="486" y="497"/>
                  <a:pt x="486" y="497"/>
                </a:cubicBezTo>
                <a:cubicBezTo>
                  <a:pt x="485" y="497"/>
                  <a:pt x="484" y="496"/>
                  <a:pt x="484" y="496"/>
                </a:cubicBezTo>
                <a:cubicBezTo>
                  <a:pt x="482" y="496"/>
                  <a:pt x="480" y="495"/>
                  <a:pt x="480" y="495"/>
                </a:cubicBezTo>
                <a:cubicBezTo>
                  <a:pt x="479" y="494"/>
                  <a:pt x="480" y="494"/>
                  <a:pt x="481" y="494"/>
                </a:cubicBezTo>
                <a:cubicBezTo>
                  <a:pt x="482" y="494"/>
                  <a:pt x="482" y="495"/>
                  <a:pt x="483" y="495"/>
                </a:cubicBezTo>
                <a:close/>
                <a:moveTo>
                  <a:pt x="470" y="488"/>
                </a:moveTo>
                <a:cubicBezTo>
                  <a:pt x="470" y="488"/>
                  <a:pt x="470" y="489"/>
                  <a:pt x="471" y="489"/>
                </a:cubicBezTo>
                <a:cubicBezTo>
                  <a:pt x="471" y="489"/>
                  <a:pt x="471" y="489"/>
                  <a:pt x="471" y="489"/>
                </a:cubicBezTo>
                <a:cubicBezTo>
                  <a:pt x="471" y="489"/>
                  <a:pt x="472" y="489"/>
                  <a:pt x="472" y="489"/>
                </a:cubicBezTo>
                <a:cubicBezTo>
                  <a:pt x="472" y="489"/>
                  <a:pt x="473" y="490"/>
                  <a:pt x="474" y="490"/>
                </a:cubicBezTo>
                <a:cubicBezTo>
                  <a:pt x="474" y="490"/>
                  <a:pt x="474" y="490"/>
                  <a:pt x="474" y="490"/>
                </a:cubicBezTo>
                <a:cubicBezTo>
                  <a:pt x="474" y="490"/>
                  <a:pt x="475" y="490"/>
                  <a:pt x="475" y="490"/>
                </a:cubicBezTo>
                <a:cubicBezTo>
                  <a:pt x="475" y="490"/>
                  <a:pt x="476" y="490"/>
                  <a:pt x="477" y="490"/>
                </a:cubicBezTo>
                <a:cubicBezTo>
                  <a:pt x="477" y="490"/>
                  <a:pt x="478" y="491"/>
                  <a:pt x="478" y="492"/>
                </a:cubicBezTo>
                <a:cubicBezTo>
                  <a:pt x="479" y="492"/>
                  <a:pt x="478" y="491"/>
                  <a:pt x="478" y="491"/>
                </a:cubicBezTo>
                <a:cubicBezTo>
                  <a:pt x="479" y="491"/>
                  <a:pt x="479" y="491"/>
                  <a:pt x="479" y="491"/>
                </a:cubicBezTo>
                <a:cubicBezTo>
                  <a:pt x="479" y="491"/>
                  <a:pt x="479" y="492"/>
                  <a:pt x="479" y="492"/>
                </a:cubicBezTo>
                <a:cubicBezTo>
                  <a:pt x="479" y="492"/>
                  <a:pt x="480" y="492"/>
                  <a:pt x="480" y="492"/>
                </a:cubicBezTo>
                <a:cubicBezTo>
                  <a:pt x="480" y="493"/>
                  <a:pt x="479" y="493"/>
                  <a:pt x="479" y="493"/>
                </a:cubicBezTo>
                <a:cubicBezTo>
                  <a:pt x="479" y="493"/>
                  <a:pt x="478" y="492"/>
                  <a:pt x="478" y="491"/>
                </a:cubicBezTo>
                <a:cubicBezTo>
                  <a:pt x="477" y="491"/>
                  <a:pt x="475" y="491"/>
                  <a:pt x="474" y="491"/>
                </a:cubicBezTo>
                <a:cubicBezTo>
                  <a:pt x="473" y="490"/>
                  <a:pt x="473" y="491"/>
                  <a:pt x="473" y="490"/>
                </a:cubicBezTo>
                <a:cubicBezTo>
                  <a:pt x="472" y="490"/>
                  <a:pt x="472" y="490"/>
                  <a:pt x="471" y="490"/>
                </a:cubicBezTo>
                <a:cubicBezTo>
                  <a:pt x="471" y="490"/>
                  <a:pt x="470" y="489"/>
                  <a:pt x="470" y="489"/>
                </a:cubicBezTo>
                <a:cubicBezTo>
                  <a:pt x="469" y="489"/>
                  <a:pt x="469" y="489"/>
                  <a:pt x="469" y="489"/>
                </a:cubicBezTo>
                <a:cubicBezTo>
                  <a:pt x="469" y="489"/>
                  <a:pt x="469" y="488"/>
                  <a:pt x="470" y="488"/>
                </a:cubicBezTo>
                <a:close/>
                <a:moveTo>
                  <a:pt x="436" y="502"/>
                </a:moveTo>
                <a:cubicBezTo>
                  <a:pt x="436" y="502"/>
                  <a:pt x="435" y="503"/>
                  <a:pt x="435" y="503"/>
                </a:cubicBezTo>
                <a:cubicBezTo>
                  <a:pt x="434" y="503"/>
                  <a:pt x="434" y="503"/>
                  <a:pt x="434" y="503"/>
                </a:cubicBezTo>
                <a:cubicBezTo>
                  <a:pt x="434" y="503"/>
                  <a:pt x="433" y="504"/>
                  <a:pt x="432" y="504"/>
                </a:cubicBezTo>
                <a:cubicBezTo>
                  <a:pt x="432" y="504"/>
                  <a:pt x="432" y="504"/>
                  <a:pt x="432" y="505"/>
                </a:cubicBezTo>
                <a:cubicBezTo>
                  <a:pt x="432" y="505"/>
                  <a:pt x="431" y="505"/>
                  <a:pt x="431" y="505"/>
                </a:cubicBezTo>
                <a:cubicBezTo>
                  <a:pt x="431" y="505"/>
                  <a:pt x="431" y="505"/>
                  <a:pt x="431" y="505"/>
                </a:cubicBezTo>
                <a:cubicBezTo>
                  <a:pt x="430" y="506"/>
                  <a:pt x="429" y="507"/>
                  <a:pt x="429" y="507"/>
                </a:cubicBezTo>
                <a:cubicBezTo>
                  <a:pt x="429" y="507"/>
                  <a:pt x="428" y="507"/>
                  <a:pt x="428" y="508"/>
                </a:cubicBezTo>
                <a:cubicBezTo>
                  <a:pt x="428" y="508"/>
                  <a:pt x="427" y="509"/>
                  <a:pt x="427" y="508"/>
                </a:cubicBezTo>
                <a:cubicBezTo>
                  <a:pt x="427" y="508"/>
                  <a:pt x="428" y="507"/>
                  <a:pt x="428" y="507"/>
                </a:cubicBezTo>
                <a:cubicBezTo>
                  <a:pt x="428" y="507"/>
                  <a:pt x="429" y="506"/>
                  <a:pt x="429" y="506"/>
                </a:cubicBezTo>
                <a:cubicBezTo>
                  <a:pt x="429" y="506"/>
                  <a:pt x="429" y="506"/>
                  <a:pt x="429" y="506"/>
                </a:cubicBezTo>
                <a:cubicBezTo>
                  <a:pt x="429" y="506"/>
                  <a:pt x="429" y="506"/>
                  <a:pt x="429" y="506"/>
                </a:cubicBezTo>
                <a:cubicBezTo>
                  <a:pt x="429" y="506"/>
                  <a:pt x="429" y="506"/>
                  <a:pt x="429" y="506"/>
                </a:cubicBezTo>
                <a:cubicBezTo>
                  <a:pt x="429" y="506"/>
                  <a:pt x="430" y="506"/>
                  <a:pt x="430" y="505"/>
                </a:cubicBezTo>
                <a:cubicBezTo>
                  <a:pt x="430" y="505"/>
                  <a:pt x="430" y="506"/>
                  <a:pt x="430" y="506"/>
                </a:cubicBezTo>
                <a:cubicBezTo>
                  <a:pt x="430" y="505"/>
                  <a:pt x="430" y="505"/>
                  <a:pt x="430" y="505"/>
                </a:cubicBezTo>
                <a:cubicBezTo>
                  <a:pt x="430" y="505"/>
                  <a:pt x="431" y="505"/>
                  <a:pt x="431" y="505"/>
                </a:cubicBezTo>
                <a:cubicBezTo>
                  <a:pt x="431" y="505"/>
                  <a:pt x="431" y="505"/>
                  <a:pt x="431" y="504"/>
                </a:cubicBezTo>
                <a:cubicBezTo>
                  <a:pt x="431" y="504"/>
                  <a:pt x="432" y="504"/>
                  <a:pt x="432" y="504"/>
                </a:cubicBezTo>
                <a:cubicBezTo>
                  <a:pt x="432" y="504"/>
                  <a:pt x="432" y="504"/>
                  <a:pt x="433" y="503"/>
                </a:cubicBezTo>
                <a:cubicBezTo>
                  <a:pt x="433" y="503"/>
                  <a:pt x="434" y="501"/>
                  <a:pt x="434" y="501"/>
                </a:cubicBezTo>
                <a:cubicBezTo>
                  <a:pt x="434" y="501"/>
                  <a:pt x="436" y="500"/>
                  <a:pt x="436" y="500"/>
                </a:cubicBezTo>
                <a:cubicBezTo>
                  <a:pt x="437" y="500"/>
                  <a:pt x="439" y="498"/>
                  <a:pt x="440" y="497"/>
                </a:cubicBezTo>
                <a:cubicBezTo>
                  <a:pt x="440" y="497"/>
                  <a:pt x="440" y="497"/>
                  <a:pt x="441" y="497"/>
                </a:cubicBezTo>
                <a:cubicBezTo>
                  <a:pt x="439" y="498"/>
                  <a:pt x="437" y="502"/>
                  <a:pt x="436" y="502"/>
                </a:cubicBezTo>
                <a:close/>
                <a:moveTo>
                  <a:pt x="454" y="492"/>
                </a:moveTo>
                <a:cubicBezTo>
                  <a:pt x="454" y="492"/>
                  <a:pt x="453" y="492"/>
                  <a:pt x="453" y="493"/>
                </a:cubicBezTo>
                <a:cubicBezTo>
                  <a:pt x="453" y="493"/>
                  <a:pt x="453" y="493"/>
                  <a:pt x="452" y="493"/>
                </a:cubicBezTo>
                <a:cubicBezTo>
                  <a:pt x="452" y="493"/>
                  <a:pt x="452" y="493"/>
                  <a:pt x="451" y="494"/>
                </a:cubicBezTo>
                <a:cubicBezTo>
                  <a:pt x="451" y="494"/>
                  <a:pt x="451" y="494"/>
                  <a:pt x="450" y="494"/>
                </a:cubicBezTo>
                <a:cubicBezTo>
                  <a:pt x="450" y="494"/>
                  <a:pt x="449" y="494"/>
                  <a:pt x="449" y="494"/>
                </a:cubicBezTo>
                <a:cubicBezTo>
                  <a:pt x="449" y="494"/>
                  <a:pt x="448" y="495"/>
                  <a:pt x="448" y="495"/>
                </a:cubicBezTo>
                <a:cubicBezTo>
                  <a:pt x="448" y="495"/>
                  <a:pt x="448" y="495"/>
                  <a:pt x="448" y="495"/>
                </a:cubicBezTo>
                <a:cubicBezTo>
                  <a:pt x="447" y="495"/>
                  <a:pt x="447" y="496"/>
                  <a:pt x="446" y="496"/>
                </a:cubicBezTo>
                <a:cubicBezTo>
                  <a:pt x="446" y="495"/>
                  <a:pt x="445" y="496"/>
                  <a:pt x="445" y="496"/>
                </a:cubicBezTo>
                <a:cubicBezTo>
                  <a:pt x="445" y="495"/>
                  <a:pt x="445" y="495"/>
                  <a:pt x="446" y="495"/>
                </a:cubicBezTo>
                <a:cubicBezTo>
                  <a:pt x="446" y="495"/>
                  <a:pt x="446" y="495"/>
                  <a:pt x="446" y="495"/>
                </a:cubicBezTo>
                <a:cubicBezTo>
                  <a:pt x="446" y="495"/>
                  <a:pt x="446" y="495"/>
                  <a:pt x="447" y="495"/>
                </a:cubicBezTo>
                <a:cubicBezTo>
                  <a:pt x="447" y="495"/>
                  <a:pt x="448" y="494"/>
                  <a:pt x="448" y="494"/>
                </a:cubicBezTo>
                <a:cubicBezTo>
                  <a:pt x="448" y="494"/>
                  <a:pt x="448" y="493"/>
                  <a:pt x="448" y="493"/>
                </a:cubicBezTo>
                <a:cubicBezTo>
                  <a:pt x="448" y="493"/>
                  <a:pt x="449" y="493"/>
                  <a:pt x="450" y="493"/>
                </a:cubicBezTo>
                <a:cubicBezTo>
                  <a:pt x="450" y="492"/>
                  <a:pt x="450" y="493"/>
                  <a:pt x="451" y="493"/>
                </a:cubicBezTo>
                <a:cubicBezTo>
                  <a:pt x="451" y="493"/>
                  <a:pt x="452" y="492"/>
                  <a:pt x="453" y="492"/>
                </a:cubicBezTo>
                <a:cubicBezTo>
                  <a:pt x="453" y="492"/>
                  <a:pt x="453" y="492"/>
                  <a:pt x="453" y="491"/>
                </a:cubicBezTo>
                <a:cubicBezTo>
                  <a:pt x="453" y="491"/>
                  <a:pt x="454" y="491"/>
                  <a:pt x="454" y="491"/>
                </a:cubicBezTo>
                <a:cubicBezTo>
                  <a:pt x="454" y="491"/>
                  <a:pt x="455" y="490"/>
                  <a:pt x="456" y="491"/>
                </a:cubicBezTo>
                <a:cubicBezTo>
                  <a:pt x="455" y="492"/>
                  <a:pt x="455" y="491"/>
                  <a:pt x="454" y="492"/>
                </a:cubicBezTo>
                <a:close/>
                <a:moveTo>
                  <a:pt x="462" y="491"/>
                </a:moveTo>
                <a:cubicBezTo>
                  <a:pt x="462" y="491"/>
                  <a:pt x="462" y="491"/>
                  <a:pt x="462" y="491"/>
                </a:cubicBezTo>
                <a:cubicBezTo>
                  <a:pt x="462" y="491"/>
                  <a:pt x="461" y="491"/>
                  <a:pt x="461" y="491"/>
                </a:cubicBezTo>
                <a:cubicBezTo>
                  <a:pt x="461" y="491"/>
                  <a:pt x="460" y="491"/>
                  <a:pt x="460" y="491"/>
                </a:cubicBezTo>
                <a:cubicBezTo>
                  <a:pt x="460" y="491"/>
                  <a:pt x="460" y="491"/>
                  <a:pt x="460" y="491"/>
                </a:cubicBezTo>
                <a:cubicBezTo>
                  <a:pt x="460" y="491"/>
                  <a:pt x="460" y="491"/>
                  <a:pt x="460" y="491"/>
                </a:cubicBezTo>
                <a:cubicBezTo>
                  <a:pt x="459" y="491"/>
                  <a:pt x="459" y="491"/>
                  <a:pt x="459" y="491"/>
                </a:cubicBezTo>
                <a:cubicBezTo>
                  <a:pt x="458" y="491"/>
                  <a:pt x="458" y="491"/>
                  <a:pt x="458" y="491"/>
                </a:cubicBezTo>
                <a:cubicBezTo>
                  <a:pt x="458" y="491"/>
                  <a:pt x="457" y="492"/>
                  <a:pt x="456" y="492"/>
                </a:cubicBezTo>
                <a:cubicBezTo>
                  <a:pt x="456" y="491"/>
                  <a:pt x="458" y="491"/>
                  <a:pt x="458" y="491"/>
                </a:cubicBezTo>
                <a:cubicBezTo>
                  <a:pt x="459" y="491"/>
                  <a:pt x="460" y="490"/>
                  <a:pt x="461" y="489"/>
                </a:cubicBezTo>
                <a:cubicBezTo>
                  <a:pt x="461" y="489"/>
                  <a:pt x="461" y="490"/>
                  <a:pt x="461" y="490"/>
                </a:cubicBezTo>
                <a:cubicBezTo>
                  <a:pt x="461" y="490"/>
                  <a:pt x="461" y="489"/>
                  <a:pt x="462" y="489"/>
                </a:cubicBezTo>
                <a:cubicBezTo>
                  <a:pt x="462" y="489"/>
                  <a:pt x="462" y="489"/>
                  <a:pt x="463" y="489"/>
                </a:cubicBezTo>
                <a:cubicBezTo>
                  <a:pt x="463" y="489"/>
                  <a:pt x="464" y="489"/>
                  <a:pt x="464" y="489"/>
                </a:cubicBezTo>
                <a:cubicBezTo>
                  <a:pt x="464" y="489"/>
                  <a:pt x="466" y="489"/>
                  <a:pt x="467" y="490"/>
                </a:cubicBezTo>
                <a:cubicBezTo>
                  <a:pt x="467" y="490"/>
                  <a:pt x="467" y="490"/>
                  <a:pt x="467" y="490"/>
                </a:cubicBezTo>
                <a:cubicBezTo>
                  <a:pt x="466" y="490"/>
                  <a:pt x="465" y="490"/>
                  <a:pt x="464" y="490"/>
                </a:cubicBezTo>
                <a:cubicBezTo>
                  <a:pt x="464" y="490"/>
                  <a:pt x="464" y="490"/>
                  <a:pt x="463" y="490"/>
                </a:cubicBezTo>
                <a:cubicBezTo>
                  <a:pt x="463" y="490"/>
                  <a:pt x="463" y="490"/>
                  <a:pt x="462" y="491"/>
                </a:cubicBezTo>
                <a:close/>
                <a:moveTo>
                  <a:pt x="464" y="577"/>
                </a:moveTo>
                <a:cubicBezTo>
                  <a:pt x="464" y="577"/>
                  <a:pt x="462" y="550"/>
                  <a:pt x="483" y="543"/>
                </a:cubicBezTo>
                <a:cubicBezTo>
                  <a:pt x="489" y="541"/>
                  <a:pt x="495" y="545"/>
                  <a:pt x="495" y="545"/>
                </a:cubicBezTo>
                <a:cubicBezTo>
                  <a:pt x="482" y="544"/>
                  <a:pt x="474" y="560"/>
                  <a:pt x="474" y="560"/>
                </a:cubicBezTo>
                <a:cubicBezTo>
                  <a:pt x="461" y="588"/>
                  <a:pt x="493" y="636"/>
                  <a:pt x="546" y="643"/>
                </a:cubicBezTo>
                <a:cubicBezTo>
                  <a:pt x="546" y="643"/>
                  <a:pt x="471" y="637"/>
                  <a:pt x="464" y="577"/>
                </a:cubicBezTo>
                <a:close/>
                <a:moveTo>
                  <a:pt x="337" y="674"/>
                </a:moveTo>
                <a:cubicBezTo>
                  <a:pt x="336" y="673"/>
                  <a:pt x="335" y="672"/>
                  <a:pt x="336" y="671"/>
                </a:cubicBezTo>
                <a:cubicBezTo>
                  <a:pt x="338" y="672"/>
                  <a:pt x="336" y="672"/>
                  <a:pt x="337" y="674"/>
                </a:cubicBezTo>
                <a:close/>
                <a:moveTo>
                  <a:pt x="341" y="672"/>
                </a:moveTo>
                <a:cubicBezTo>
                  <a:pt x="341" y="673"/>
                  <a:pt x="341" y="674"/>
                  <a:pt x="341" y="675"/>
                </a:cubicBezTo>
                <a:cubicBezTo>
                  <a:pt x="341" y="676"/>
                  <a:pt x="341" y="677"/>
                  <a:pt x="340" y="677"/>
                </a:cubicBezTo>
                <a:cubicBezTo>
                  <a:pt x="339" y="676"/>
                  <a:pt x="340" y="678"/>
                  <a:pt x="339" y="678"/>
                </a:cubicBezTo>
                <a:cubicBezTo>
                  <a:pt x="337" y="677"/>
                  <a:pt x="340" y="676"/>
                  <a:pt x="339" y="675"/>
                </a:cubicBezTo>
                <a:cubicBezTo>
                  <a:pt x="339" y="675"/>
                  <a:pt x="340" y="675"/>
                  <a:pt x="340" y="674"/>
                </a:cubicBezTo>
                <a:cubicBezTo>
                  <a:pt x="340" y="674"/>
                  <a:pt x="339" y="674"/>
                  <a:pt x="339" y="674"/>
                </a:cubicBezTo>
                <a:cubicBezTo>
                  <a:pt x="339" y="673"/>
                  <a:pt x="340" y="673"/>
                  <a:pt x="340" y="673"/>
                </a:cubicBezTo>
                <a:cubicBezTo>
                  <a:pt x="340" y="672"/>
                  <a:pt x="340" y="671"/>
                  <a:pt x="341" y="671"/>
                </a:cubicBezTo>
                <a:cubicBezTo>
                  <a:pt x="342" y="671"/>
                  <a:pt x="342" y="671"/>
                  <a:pt x="342" y="671"/>
                </a:cubicBezTo>
                <a:cubicBezTo>
                  <a:pt x="342" y="672"/>
                  <a:pt x="342" y="672"/>
                  <a:pt x="341" y="672"/>
                </a:cubicBezTo>
                <a:close/>
                <a:moveTo>
                  <a:pt x="344" y="659"/>
                </a:moveTo>
                <a:cubicBezTo>
                  <a:pt x="342" y="659"/>
                  <a:pt x="342" y="661"/>
                  <a:pt x="341" y="661"/>
                </a:cubicBezTo>
                <a:cubicBezTo>
                  <a:pt x="340" y="662"/>
                  <a:pt x="342" y="662"/>
                  <a:pt x="342" y="663"/>
                </a:cubicBezTo>
                <a:cubicBezTo>
                  <a:pt x="342" y="663"/>
                  <a:pt x="342" y="663"/>
                  <a:pt x="342" y="664"/>
                </a:cubicBezTo>
                <a:cubicBezTo>
                  <a:pt x="341" y="664"/>
                  <a:pt x="341" y="665"/>
                  <a:pt x="340" y="666"/>
                </a:cubicBezTo>
                <a:cubicBezTo>
                  <a:pt x="341" y="667"/>
                  <a:pt x="342" y="666"/>
                  <a:pt x="342" y="666"/>
                </a:cubicBezTo>
                <a:cubicBezTo>
                  <a:pt x="343" y="666"/>
                  <a:pt x="343" y="665"/>
                  <a:pt x="344" y="665"/>
                </a:cubicBezTo>
                <a:cubicBezTo>
                  <a:pt x="344" y="666"/>
                  <a:pt x="345" y="667"/>
                  <a:pt x="343" y="666"/>
                </a:cubicBezTo>
                <a:cubicBezTo>
                  <a:pt x="343" y="667"/>
                  <a:pt x="344" y="667"/>
                  <a:pt x="343" y="668"/>
                </a:cubicBezTo>
                <a:cubicBezTo>
                  <a:pt x="342" y="668"/>
                  <a:pt x="342" y="668"/>
                  <a:pt x="341" y="667"/>
                </a:cubicBezTo>
                <a:cubicBezTo>
                  <a:pt x="340" y="667"/>
                  <a:pt x="340" y="668"/>
                  <a:pt x="340" y="669"/>
                </a:cubicBezTo>
                <a:cubicBezTo>
                  <a:pt x="340" y="669"/>
                  <a:pt x="339" y="669"/>
                  <a:pt x="339" y="669"/>
                </a:cubicBezTo>
                <a:cubicBezTo>
                  <a:pt x="338" y="670"/>
                  <a:pt x="339" y="670"/>
                  <a:pt x="338" y="671"/>
                </a:cubicBezTo>
                <a:cubicBezTo>
                  <a:pt x="337" y="671"/>
                  <a:pt x="337" y="669"/>
                  <a:pt x="336" y="670"/>
                </a:cubicBezTo>
                <a:cubicBezTo>
                  <a:pt x="335" y="670"/>
                  <a:pt x="336" y="669"/>
                  <a:pt x="336" y="669"/>
                </a:cubicBezTo>
                <a:cubicBezTo>
                  <a:pt x="336" y="668"/>
                  <a:pt x="336" y="668"/>
                  <a:pt x="337" y="667"/>
                </a:cubicBezTo>
                <a:cubicBezTo>
                  <a:pt x="337" y="666"/>
                  <a:pt x="336" y="667"/>
                  <a:pt x="334" y="667"/>
                </a:cubicBezTo>
                <a:cubicBezTo>
                  <a:pt x="336" y="666"/>
                  <a:pt x="339" y="664"/>
                  <a:pt x="338" y="662"/>
                </a:cubicBezTo>
                <a:cubicBezTo>
                  <a:pt x="339" y="661"/>
                  <a:pt x="340" y="661"/>
                  <a:pt x="341" y="660"/>
                </a:cubicBezTo>
                <a:cubicBezTo>
                  <a:pt x="342" y="659"/>
                  <a:pt x="341" y="658"/>
                  <a:pt x="342" y="658"/>
                </a:cubicBezTo>
                <a:cubicBezTo>
                  <a:pt x="342" y="658"/>
                  <a:pt x="342" y="657"/>
                  <a:pt x="342" y="657"/>
                </a:cubicBezTo>
                <a:cubicBezTo>
                  <a:pt x="343" y="657"/>
                  <a:pt x="342" y="656"/>
                  <a:pt x="343" y="656"/>
                </a:cubicBezTo>
                <a:cubicBezTo>
                  <a:pt x="344" y="655"/>
                  <a:pt x="344" y="656"/>
                  <a:pt x="345" y="656"/>
                </a:cubicBezTo>
                <a:cubicBezTo>
                  <a:pt x="345" y="658"/>
                  <a:pt x="344" y="658"/>
                  <a:pt x="344" y="659"/>
                </a:cubicBezTo>
                <a:close/>
                <a:moveTo>
                  <a:pt x="596" y="666"/>
                </a:moveTo>
                <a:cubicBezTo>
                  <a:pt x="598" y="667"/>
                  <a:pt x="600" y="665"/>
                  <a:pt x="601" y="666"/>
                </a:cubicBezTo>
                <a:cubicBezTo>
                  <a:pt x="600" y="667"/>
                  <a:pt x="597" y="666"/>
                  <a:pt x="596" y="667"/>
                </a:cubicBezTo>
                <a:cubicBezTo>
                  <a:pt x="595" y="667"/>
                  <a:pt x="596" y="666"/>
                  <a:pt x="596" y="666"/>
                </a:cubicBezTo>
                <a:close/>
                <a:moveTo>
                  <a:pt x="591" y="668"/>
                </a:moveTo>
                <a:cubicBezTo>
                  <a:pt x="591" y="669"/>
                  <a:pt x="590" y="669"/>
                  <a:pt x="590" y="669"/>
                </a:cubicBezTo>
                <a:cubicBezTo>
                  <a:pt x="589" y="669"/>
                  <a:pt x="590" y="668"/>
                  <a:pt x="591" y="668"/>
                </a:cubicBezTo>
                <a:close/>
                <a:moveTo>
                  <a:pt x="560" y="664"/>
                </a:moveTo>
                <a:cubicBezTo>
                  <a:pt x="560" y="664"/>
                  <a:pt x="561" y="665"/>
                  <a:pt x="561" y="665"/>
                </a:cubicBezTo>
                <a:cubicBezTo>
                  <a:pt x="561" y="665"/>
                  <a:pt x="562" y="664"/>
                  <a:pt x="562" y="664"/>
                </a:cubicBezTo>
                <a:cubicBezTo>
                  <a:pt x="562" y="664"/>
                  <a:pt x="562" y="665"/>
                  <a:pt x="562" y="665"/>
                </a:cubicBezTo>
                <a:cubicBezTo>
                  <a:pt x="562" y="665"/>
                  <a:pt x="563" y="665"/>
                  <a:pt x="563" y="665"/>
                </a:cubicBezTo>
                <a:cubicBezTo>
                  <a:pt x="563" y="665"/>
                  <a:pt x="564" y="665"/>
                  <a:pt x="564" y="665"/>
                </a:cubicBezTo>
                <a:cubicBezTo>
                  <a:pt x="565" y="665"/>
                  <a:pt x="565" y="665"/>
                  <a:pt x="566" y="665"/>
                </a:cubicBezTo>
                <a:cubicBezTo>
                  <a:pt x="566" y="665"/>
                  <a:pt x="567" y="665"/>
                  <a:pt x="567" y="666"/>
                </a:cubicBezTo>
                <a:cubicBezTo>
                  <a:pt x="568" y="666"/>
                  <a:pt x="568" y="665"/>
                  <a:pt x="569" y="665"/>
                </a:cubicBezTo>
                <a:cubicBezTo>
                  <a:pt x="569" y="665"/>
                  <a:pt x="570" y="665"/>
                  <a:pt x="570" y="665"/>
                </a:cubicBezTo>
                <a:cubicBezTo>
                  <a:pt x="570" y="665"/>
                  <a:pt x="570" y="665"/>
                  <a:pt x="570" y="665"/>
                </a:cubicBezTo>
                <a:cubicBezTo>
                  <a:pt x="570" y="665"/>
                  <a:pt x="570" y="665"/>
                  <a:pt x="570" y="665"/>
                </a:cubicBezTo>
                <a:cubicBezTo>
                  <a:pt x="571" y="666"/>
                  <a:pt x="571" y="666"/>
                  <a:pt x="571" y="666"/>
                </a:cubicBezTo>
                <a:cubicBezTo>
                  <a:pt x="572" y="666"/>
                  <a:pt x="571" y="666"/>
                  <a:pt x="572" y="665"/>
                </a:cubicBezTo>
                <a:cubicBezTo>
                  <a:pt x="572" y="665"/>
                  <a:pt x="572" y="665"/>
                  <a:pt x="572" y="665"/>
                </a:cubicBezTo>
                <a:cubicBezTo>
                  <a:pt x="572" y="665"/>
                  <a:pt x="572" y="665"/>
                  <a:pt x="572" y="665"/>
                </a:cubicBezTo>
                <a:cubicBezTo>
                  <a:pt x="572" y="664"/>
                  <a:pt x="572" y="664"/>
                  <a:pt x="573" y="664"/>
                </a:cubicBezTo>
                <a:cubicBezTo>
                  <a:pt x="573" y="664"/>
                  <a:pt x="573" y="664"/>
                  <a:pt x="573" y="664"/>
                </a:cubicBezTo>
                <a:cubicBezTo>
                  <a:pt x="574" y="664"/>
                  <a:pt x="576" y="664"/>
                  <a:pt x="577" y="664"/>
                </a:cubicBezTo>
                <a:cubicBezTo>
                  <a:pt x="577" y="664"/>
                  <a:pt x="577" y="664"/>
                  <a:pt x="577" y="664"/>
                </a:cubicBezTo>
                <a:cubicBezTo>
                  <a:pt x="577" y="664"/>
                  <a:pt x="577" y="664"/>
                  <a:pt x="577" y="664"/>
                </a:cubicBezTo>
                <a:cubicBezTo>
                  <a:pt x="578" y="664"/>
                  <a:pt x="578" y="664"/>
                  <a:pt x="579" y="664"/>
                </a:cubicBezTo>
                <a:cubicBezTo>
                  <a:pt x="580" y="664"/>
                  <a:pt x="580" y="664"/>
                  <a:pt x="580" y="665"/>
                </a:cubicBezTo>
                <a:cubicBezTo>
                  <a:pt x="580" y="665"/>
                  <a:pt x="580" y="666"/>
                  <a:pt x="579" y="665"/>
                </a:cubicBezTo>
                <a:cubicBezTo>
                  <a:pt x="579" y="665"/>
                  <a:pt x="579" y="665"/>
                  <a:pt x="579" y="665"/>
                </a:cubicBezTo>
                <a:cubicBezTo>
                  <a:pt x="578" y="666"/>
                  <a:pt x="579" y="665"/>
                  <a:pt x="578" y="665"/>
                </a:cubicBezTo>
                <a:cubicBezTo>
                  <a:pt x="578" y="665"/>
                  <a:pt x="577" y="665"/>
                  <a:pt x="577" y="665"/>
                </a:cubicBezTo>
                <a:cubicBezTo>
                  <a:pt x="577" y="665"/>
                  <a:pt x="577" y="665"/>
                  <a:pt x="576" y="665"/>
                </a:cubicBezTo>
                <a:cubicBezTo>
                  <a:pt x="576" y="665"/>
                  <a:pt x="575" y="665"/>
                  <a:pt x="575" y="665"/>
                </a:cubicBezTo>
                <a:cubicBezTo>
                  <a:pt x="575" y="665"/>
                  <a:pt x="574" y="665"/>
                  <a:pt x="574" y="665"/>
                </a:cubicBezTo>
                <a:cubicBezTo>
                  <a:pt x="573" y="665"/>
                  <a:pt x="573" y="665"/>
                  <a:pt x="572" y="665"/>
                </a:cubicBezTo>
                <a:cubicBezTo>
                  <a:pt x="572" y="665"/>
                  <a:pt x="572" y="665"/>
                  <a:pt x="573" y="665"/>
                </a:cubicBezTo>
                <a:cubicBezTo>
                  <a:pt x="573" y="665"/>
                  <a:pt x="573" y="666"/>
                  <a:pt x="573" y="666"/>
                </a:cubicBezTo>
                <a:cubicBezTo>
                  <a:pt x="573" y="666"/>
                  <a:pt x="573" y="666"/>
                  <a:pt x="573" y="666"/>
                </a:cubicBezTo>
                <a:cubicBezTo>
                  <a:pt x="572" y="666"/>
                  <a:pt x="572" y="667"/>
                  <a:pt x="572" y="667"/>
                </a:cubicBezTo>
                <a:cubicBezTo>
                  <a:pt x="572" y="667"/>
                  <a:pt x="572" y="667"/>
                  <a:pt x="571" y="667"/>
                </a:cubicBezTo>
                <a:cubicBezTo>
                  <a:pt x="571" y="667"/>
                  <a:pt x="571" y="667"/>
                  <a:pt x="571" y="667"/>
                </a:cubicBezTo>
                <a:cubicBezTo>
                  <a:pt x="571" y="666"/>
                  <a:pt x="571" y="666"/>
                  <a:pt x="571" y="666"/>
                </a:cubicBezTo>
                <a:cubicBezTo>
                  <a:pt x="570" y="666"/>
                  <a:pt x="570" y="667"/>
                  <a:pt x="570" y="667"/>
                </a:cubicBezTo>
                <a:cubicBezTo>
                  <a:pt x="569" y="667"/>
                  <a:pt x="569" y="666"/>
                  <a:pt x="568" y="666"/>
                </a:cubicBezTo>
                <a:cubicBezTo>
                  <a:pt x="568" y="666"/>
                  <a:pt x="568" y="666"/>
                  <a:pt x="567" y="666"/>
                </a:cubicBezTo>
                <a:cubicBezTo>
                  <a:pt x="567" y="666"/>
                  <a:pt x="567" y="666"/>
                  <a:pt x="567" y="666"/>
                </a:cubicBezTo>
                <a:cubicBezTo>
                  <a:pt x="566" y="666"/>
                  <a:pt x="566" y="666"/>
                  <a:pt x="566" y="666"/>
                </a:cubicBezTo>
                <a:cubicBezTo>
                  <a:pt x="565" y="666"/>
                  <a:pt x="565" y="666"/>
                  <a:pt x="565" y="666"/>
                </a:cubicBezTo>
                <a:cubicBezTo>
                  <a:pt x="565" y="666"/>
                  <a:pt x="565" y="666"/>
                  <a:pt x="565" y="666"/>
                </a:cubicBezTo>
                <a:cubicBezTo>
                  <a:pt x="564" y="666"/>
                  <a:pt x="564" y="666"/>
                  <a:pt x="564" y="666"/>
                </a:cubicBezTo>
                <a:cubicBezTo>
                  <a:pt x="564" y="666"/>
                  <a:pt x="564" y="666"/>
                  <a:pt x="563" y="666"/>
                </a:cubicBezTo>
                <a:cubicBezTo>
                  <a:pt x="563" y="666"/>
                  <a:pt x="563" y="666"/>
                  <a:pt x="563" y="666"/>
                </a:cubicBezTo>
                <a:cubicBezTo>
                  <a:pt x="563" y="666"/>
                  <a:pt x="563" y="665"/>
                  <a:pt x="563" y="666"/>
                </a:cubicBezTo>
                <a:cubicBezTo>
                  <a:pt x="563" y="666"/>
                  <a:pt x="562" y="666"/>
                  <a:pt x="562" y="666"/>
                </a:cubicBezTo>
                <a:cubicBezTo>
                  <a:pt x="562" y="666"/>
                  <a:pt x="562" y="665"/>
                  <a:pt x="562" y="665"/>
                </a:cubicBezTo>
                <a:cubicBezTo>
                  <a:pt x="562" y="665"/>
                  <a:pt x="561" y="665"/>
                  <a:pt x="560" y="665"/>
                </a:cubicBezTo>
                <a:cubicBezTo>
                  <a:pt x="560" y="665"/>
                  <a:pt x="560" y="665"/>
                  <a:pt x="560" y="665"/>
                </a:cubicBezTo>
                <a:cubicBezTo>
                  <a:pt x="560" y="665"/>
                  <a:pt x="560" y="665"/>
                  <a:pt x="559" y="665"/>
                </a:cubicBezTo>
                <a:cubicBezTo>
                  <a:pt x="559" y="665"/>
                  <a:pt x="559" y="664"/>
                  <a:pt x="560" y="664"/>
                </a:cubicBezTo>
                <a:close/>
                <a:moveTo>
                  <a:pt x="412" y="644"/>
                </a:moveTo>
                <a:cubicBezTo>
                  <a:pt x="411" y="645"/>
                  <a:pt x="410" y="645"/>
                  <a:pt x="410" y="646"/>
                </a:cubicBezTo>
                <a:cubicBezTo>
                  <a:pt x="409" y="646"/>
                  <a:pt x="409" y="646"/>
                  <a:pt x="408" y="646"/>
                </a:cubicBezTo>
                <a:cubicBezTo>
                  <a:pt x="406" y="646"/>
                  <a:pt x="407" y="646"/>
                  <a:pt x="405" y="646"/>
                </a:cubicBezTo>
                <a:cubicBezTo>
                  <a:pt x="405" y="646"/>
                  <a:pt x="404" y="645"/>
                  <a:pt x="404" y="644"/>
                </a:cubicBezTo>
                <a:cubicBezTo>
                  <a:pt x="406" y="644"/>
                  <a:pt x="406" y="645"/>
                  <a:pt x="407" y="645"/>
                </a:cubicBezTo>
                <a:cubicBezTo>
                  <a:pt x="409" y="645"/>
                  <a:pt x="410" y="645"/>
                  <a:pt x="411" y="644"/>
                </a:cubicBezTo>
                <a:cubicBezTo>
                  <a:pt x="411" y="644"/>
                  <a:pt x="411" y="644"/>
                  <a:pt x="412" y="644"/>
                </a:cubicBezTo>
                <a:close/>
                <a:moveTo>
                  <a:pt x="397" y="640"/>
                </a:moveTo>
                <a:cubicBezTo>
                  <a:pt x="398" y="640"/>
                  <a:pt x="398" y="640"/>
                  <a:pt x="398" y="641"/>
                </a:cubicBezTo>
                <a:cubicBezTo>
                  <a:pt x="398" y="642"/>
                  <a:pt x="399" y="642"/>
                  <a:pt x="398" y="642"/>
                </a:cubicBezTo>
                <a:cubicBezTo>
                  <a:pt x="400" y="643"/>
                  <a:pt x="400" y="641"/>
                  <a:pt x="401" y="641"/>
                </a:cubicBezTo>
                <a:cubicBezTo>
                  <a:pt x="402" y="641"/>
                  <a:pt x="401" y="641"/>
                  <a:pt x="402" y="642"/>
                </a:cubicBezTo>
                <a:cubicBezTo>
                  <a:pt x="402" y="642"/>
                  <a:pt x="402" y="642"/>
                  <a:pt x="403" y="642"/>
                </a:cubicBezTo>
                <a:cubicBezTo>
                  <a:pt x="403" y="642"/>
                  <a:pt x="404" y="642"/>
                  <a:pt x="404" y="642"/>
                </a:cubicBezTo>
                <a:cubicBezTo>
                  <a:pt x="404" y="642"/>
                  <a:pt x="404" y="642"/>
                  <a:pt x="405" y="642"/>
                </a:cubicBezTo>
                <a:cubicBezTo>
                  <a:pt x="406" y="642"/>
                  <a:pt x="407" y="642"/>
                  <a:pt x="409" y="643"/>
                </a:cubicBezTo>
                <a:cubicBezTo>
                  <a:pt x="408" y="644"/>
                  <a:pt x="405" y="642"/>
                  <a:pt x="404" y="644"/>
                </a:cubicBezTo>
                <a:cubicBezTo>
                  <a:pt x="404" y="644"/>
                  <a:pt x="404" y="643"/>
                  <a:pt x="403" y="643"/>
                </a:cubicBezTo>
                <a:cubicBezTo>
                  <a:pt x="403" y="643"/>
                  <a:pt x="402" y="643"/>
                  <a:pt x="402" y="643"/>
                </a:cubicBezTo>
                <a:cubicBezTo>
                  <a:pt x="402" y="643"/>
                  <a:pt x="401" y="644"/>
                  <a:pt x="401" y="644"/>
                </a:cubicBezTo>
                <a:cubicBezTo>
                  <a:pt x="400" y="644"/>
                  <a:pt x="399" y="643"/>
                  <a:pt x="398" y="644"/>
                </a:cubicBezTo>
                <a:cubicBezTo>
                  <a:pt x="397" y="644"/>
                  <a:pt x="397" y="643"/>
                  <a:pt x="397" y="642"/>
                </a:cubicBezTo>
                <a:cubicBezTo>
                  <a:pt x="397" y="642"/>
                  <a:pt x="396" y="642"/>
                  <a:pt x="396" y="642"/>
                </a:cubicBezTo>
                <a:cubicBezTo>
                  <a:pt x="396" y="642"/>
                  <a:pt x="396" y="641"/>
                  <a:pt x="396" y="641"/>
                </a:cubicBezTo>
                <a:cubicBezTo>
                  <a:pt x="396" y="641"/>
                  <a:pt x="397" y="640"/>
                  <a:pt x="397" y="640"/>
                </a:cubicBezTo>
                <a:close/>
                <a:moveTo>
                  <a:pt x="393" y="640"/>
                </a:moveTo>
                <a:cubicBezTo>
                  <a:pt x="394" y="640"/>
                  <a:pt x="394" y="641"/>
                  <a:pt x="393" y="643"/>
                </a:cubicBezTo>
                <a:cubicBezTo>
                  <a:pt x="393" y="643"/>
                  <a:pt x="394" y="644"/>
                  <a:pt x="393" y="644"/>
                </a:cubicBezTo>
                <a:cubicBezTo>
                  <a:pt x="392" y="643"/>
                  <a:pt x="392" y="644"/>
                  <a:pt x="390" y="644"/>
                </a:cubicBezTo>
                <a:cubicBezTo>
                  <a:pt x="391" y="643"/>
                  <a:pt x="392" y="642"/>
                  <a:pt x="392" y="641"/>
                </a:cubicBezTo>
                <a:cubicBezTo>
                  <a:pt x="393" y="641"/>
                  <a:pt x="392" y="641"/>
                  <a:pt x="392" y="641"/>
                </a:cubicBezTo>
                <a:cubicBezTo>
                  <a:pt x="392" y="640"/>
                  <a:pt x="393" y="640"/>
                  <a:pt x="393" y="640"/>
                </a:cubicBezTo>
                <a:close/>
                <a:moveTo>
                  <a:pt x="392" y="640"/>
                </a:moveTo>
                <a:cubicBezTo>
                  <a:pt x="391" y="641"/>
                  <a:pt x="391" y="641"/>
                  <a:pt x="389" y="641"/>
                </a:cubicBezTo>
                <a:cubicBezTo>
                  <a:pt x="390" y="641"/>
                  <a:pt x="390" y="639"/>
                  <a:pt x="392" y="640"/>
                </a:cubicBezTo>
                <a:close/>
                <a:moveTo>
                  <a:pt x="388" y="641"/>
                </a:moveTo>
                <a:cubicBezTo>
                  <a:pt x="388" y="642"/>
                  <a:pt x="387" y="641"/>
                  <a:pt x="387" y="642"/>
                </a:cubicBezTo>
                <a:cubicBezTo>
                  <a:pt x="386" y="641"/>
                  <a:pt x="387" y="640"/>
                  <a:pt x="388" y="641"/>
                </a:cubicBezTo>
                <a:close/>
                <a:moveTo>
                  <a:pt x="364" y="650"/>
                </a:moveTo>
                <a:cubicBezTo>
                  <a:pt x="363" y="650"/>
                  <a:pt x="363" y="652"/>
                  <a:pt x="362" y="652"/>
                </a:cubicBezTo>
                <a:cubicBezTo>
                  <a:pt x="362" y="652"/>
                  <a:pt x="362" y="651"/>
                  <a:pt x="362" y="651"/>
                </a:cubicBezTo>
                <a:cubicBezTo>
                  <a:pt x="360" y="651"/>
                  <a:pt x="359" y="652"/>
                  <a:pt x="359" y="654"/>
                </a:cubicBezTo>
                <a:cubicBezTo>
                  <a:pt x="359" y="654"/>
                  <a:pt x="359" y="653"/>
                  <a:pt x="358" y="653"/>
                </a:cubicBezTo>
                <a:cubicBezTo>
                  <a:pt x="358" y="655"/>
                  <a:pt x="358" y="654"/>
                  <a:pt x="358" y="656"/>
                </a:cubicBezTo>
                <a:cubicBezTo>
                  <a:pt x="358" y="657"/>
                  <a:pt x="359" y="657"/>
                  <a:pt x="359" y="658"/>
                </a:cubicBezTo>
                <a:cubicBezTo>
                  <a:pt x="358" y="658"/>
                  <a:pt x="358" y="659"/>
                  <a:pt x="358" y="659"/>
                </a:cubicBezTo>
                <a:cubicBezTo>
                  <a:pt x="357" y="659"/>
                  <a:pt x="356" y="659"/>
                  <a:pt x="356" y="659"/>
                </a:cubicBezTo>
                <a:cubicBezTo>
                  <a:pt x="356" y="659"/>
                  <a:pt x="355" y="659"/>
                  <a:pt x="355" y="659"/>
                </a:cubicBezTo>
                <a:cubicBezTo>
                  <a:pt x="354" y="659"/>
                  <a:pt x="353" y="658"/>
                  <a:pt x="352" y="659"/>
                </a:cubicBezTo>
                <a:cubicBezTo>
                  <a:pt x="352" y="659"/>
                  <a:pt x="352" y="658"/>
                  <a:pt x="350" y="658"/>
                </a:cubicBezTo>
                <a:cubicBezTo>
                  <a:pt x="349" y="659"/>
                  <a:pt x="352" y="659"/>
                  <a:pt x="352" y="660"/>
                </a:cubicBezTo>
                <a:cubicBezTo>
                  <a:pt x="350" y="660"/>
                  <a:pt x="348" y="659"/>
                  <a:pt x="348" y="661"/>
                </a:cubicBezTo>
                <a:cubicBezTo>
                  <a:pt x="348" y="661"/>
                  <a:pt x="347" y="661"/>
                  <a:pt x="347" y="662"/>
                </a:cubicBezTo>
                <a:cubicBezTo>
                  <a:pt x="346" y="661"/>
                  <a:pt x="347" y="659"/>
                  <a:pt x="348" y="660"/>
                </a:cubicBezTo>
                <a:cubicBezTo>
                  <a:pt x="349" y="659"/>
                  <a:pt x="348" y="659"/>
                  <a:pt x="348" y="658"/>
                </a:cubicBezTo>
                <a:cubicBezTo>
                  <a:pt x="350" y="657"/>
                  <a:pt x="351" y="657"/>
                  <a:pt x="352" y="655"/>
                </a:cubicBezTo>
                <a:cubicBezTo>
                  <a:pt x="353" y="656"/>
                  <a:pt x="352" y="657"/>
                  <a:pt x="353" y="657"/>
                </a:cubicBezTo>
                <a:cubicBezTo>
                  <a:pt x="354" y="657"/>
                  <a:pt x="355" y="656"/>
                  <a:pt x="355" y="656"/>
                </a:cubicBezTo>
                <a:cubicBezTo>
                  <a:pt x="355" y="654"/>
                  <a:pt x="356" y="654"/>
                  <a:pt x="357" y="652"/>
                </a:cubicBezTo>
                <a:cubicBezTo>
                  <a:pt x="358" y="653"/>
                  <a:pt x="359" y="652"/>
                  <a:pt x="360" y="651"/>
                </a:cubicBezTo>
                <a:cubicBezTo>
                  <a:pt x="361" y="650"/>
                  <a:pt x="362" y="650"/>
                  <a:pt x="363" y="650"/>
                </a:cubicBezTo>
                <a:cubicBezTo>
                  <a:pt x="364" y="650"/>
                  <a:pt x="364" y="650"/>
                  <a:pt x="365" y="650"/>
                </a:cubicBezTo>
                <a:cubicBezTo>
                  <a:pt x="366" y="650"/>
                  <a:pt x="367" y="649"/>
                  <a:pt x="368" y="648"/>
                </a:cubicBezTo>
                <a:cubicBezTo>
                  <a:pt x="369" y="649"/>
                  <a:pt x="369" y="648"/>
                  <a:pt x="370" y="648"/>
                </a:cubicBezTo>
                <a:cubicBezTo>
                  <a:pt x="371" y="649"/>
                  <a:pt x="372" y="648"/>
                  <a:pt x="373" y="648"/>
                </a:cubicBezTo>
                <a:cubicBezTo>
                  <a:pt x="374" y="648"/>
                  <a:pt x="374" y="648"/>
                  <a:pt x="375" y="648"/>
                </a:cubicBezTo>
                <a:cubicBezTo>
                  <a:pt x="376" y="648"/>
                  <a:pt x="374" y="647"/>
                  <a:pt x="375" y="647"/>
                </a:cubicBezTo>
                <a:cubicBezTo>
                  <a:pt x="376" y="647"/>
                  <a:pt x="378" y="647"/>
                  <a:pt x="379" y="646"/>
                </a:cubicBezTo>
                <a:cubicBezTo>
                  <a:pt x="379" y="646"/>
                  <a:pt x="379" y="647"/>
                  <a:pt x="379" y="647"/>
                </a:cubicBezTo>
                <a:cubicBezTo>
                  <a:pt x="380" y="647"/>
                  <a:pt x="380" y="646"/>
                  <a:pt x="381" y="646"/>
                </a:cubicBezTo>
                <a:cubicBezTo>
                  <a:pt x="381" y="646"/>
                  <a:pt x="382" y="646"/>
                  <a:pt x="382" y="646"/>
                </a:cubicBezTo>
                <a:cubicBezTo>
                  <a:pt x="382" y="647"/>
                  <a:pt x="383" y="646"/>
                  <a:pt x="384" y="647"/>
                </a:cubicBezTo>
                <a:cubicBezTo>
                  <a:pt x="384" y="647"/>
                  <a:pt x="384" y="648"/>
                  <a:pt x="384" y="649"/>
                </a:cubicBezTo>
                <a:cubicBezTo>
                  <a:pt x="382" y="648"/>
                  <a:pt x="382" y="649"/>
                  <a:pt x="381" y="649"/>
                </a:cubicBezTo>
                <a:cubicBezTo>
                  <a:pt x="380" y="650"/>
                  <a:pt x="382" y="650"/>
                  <a:pt x="381" y="651"/>
                </a:cubicBezTo>
                <a:cubicBezTo>
                  <a:pt x="380" y="651"/>
                  <a:pt x="380" y="648"/>
                  <a:pt x="379" y="650"/>
                </a:cubicBezTo>
                <a:cubicBezTo>
                  <a:pt x="378" y="650"/>
                  <a:pt x="379" y="649"/>
                  <a:pt x="378" y="649"/>
                </a:cubicBezTo>
                <a:cubicBezTo>
                  <a:pt x="377" y="648"/>
                  <a:pt x="377" y="649"/>
                  <a:pt x="377" y="650"/>
                </a:cubicBezTo>
                <a:cubicBezTo>
                  <a:pt x="375" y="649"/>
                  <a:pt x="374" y="649"/>
                  <a:pt x="374" y="650"/>
                </a:cubicBezTo>
                <a:cubicBezTo>
                  <a:pt x="373" y="650"/>
                  <a:pt x="372" y="650"/>
                  <a:pt x="372" y="650"/>
                </a:cubicBezTo>
                <a:cubicBezTo>
                  <a:pt x="371" y="651"/>
                  <a:pt x="371" y="651"/>
                  <a:pt x="372" y="651"/>
                </a:cubicBezTo>
                <a:cubicBezTo>
                  <a:pt x="372" y="652"/>
                  <a:pt x="371" y="651"/>
                  <a:pt x="371" y="652"/>
                </a:cubicBezTo>
                <a:cubicBezTo>
                  <a:pt x="370" y="652"/>
                  <a:pt x="370" y="651"/>
                  <a:pt x="370" y="650"/>
                </a:cubicBezTo>
                <a:cubicBezTo>
                  <a:pt x="369" y="651"/>
                  <a:pt x="368" y="650"/>
                  <a:pt x="368" y="650"/>
                </a:cubicBezTo>
                <a:cubicBezTo>
                  <a:pt x="367" y="650"/>
                  <a:pt x="366" y="650"/>
                  <a:pt x="365" y="651"/>
                </a:cubicBezTo>
                <a:cubicBezTo>
                  <a:pt x="365" y="651"/>
                  <a:pt x="364" y="651"/>
                  <a:pt x="364" y="650"/>
                </a:cubicBezTo>
                <a:close/>
                <a:moveTo>
                  <a:pt x="370" y="732"/>
                </a:moveTo>
                <a:cubicBezTo>
                  <a:pt x="370" y="732"/>
                  <a:pt x="334" y="663"/>
                  <a:pt x="447" y="667"/>
                </a:cubicBezTo>
                <a:cubicBezTo>
                  <a:pt x="467" y="668"/>
                  <a:pt x="495" y="674"/>
                  <a:pt x="515" y="678"/>
                </a:cubicBezTo>
                <a:cubicBezTo>
                  <a:pt x="351" y="655"/>
                  <a:pt x="369" y="723"/>
                  <a:pt x="370" y="732"/>
                </a:cubicBezTo>
                <a:close/>
                <a:moveTo>
                  <a:pt x="586" y="673"/>
                </a:moveTo>
                <a:cubicBezTo>
                  <a:pt x="586" y="673"/>
                  <a:pt x="585" y="673"/>
                  <a:pt x="585" y="673"/>
                </a:cubicBezTo>
                <a:cubicBezTo>
                  <a:pt x="585" y="674"/>
                  <a:pt x="584" y="674"/>
                  <a:pt x="584" y="674"/>
                </a:cubicBezTo>
                <a:cubicBezTo>
                  <a:pt x="583" y="674"/>
                  <a:pt x="583" y="674"/>
                  <a:pt x="583" y="674"/>
                </a:cubicBezTo>
                <a:cubicBezTo>
                  <a:pt x="583" y="674"/>
                  <a:pt x="581" y="674"/>
                  <a:pt x="581" y="675"/>
                </a:cubicBezTo>
                <a:cubicBezTo>
                  <a:pt x="581" y="675"/>
                  <a:pt x="580" y="675"/>
                  <a:pt x="579" y="675"/>
                </a:cubicBezTo>
                <a:cubicBezTo>
                  <a:pt x="578" y="675"/>
                  <a:pt x="578" y="675"/>
                  <a:pt x="577" y="675"/>
                </a:cubicBezTo>
                <a:cubicBezTo>
                  <a:pt x="577" y="675"/>
                  <a:pt x="577" y="675"/>
                  <a:pt x="577" y="676"/>
                </a:cubicBezTo>
                <a:cubicBezTo>
                  <a:pt x="576" y="676"/>
                  <a:pt x="576" y="676"/>
                  <a:pt x="575" y="676"/>
                </a:cubicBezTo>
                <a:cubicBezTo>
                  <a:pt x="575" y="676"/>
                  <a:pt x="575" y="676"/>
                  <a:pt x="574" y="676"/>
                </a:cubicBezTo>
                <a:cubicBezTo>
                  <a:pt x="574" y="676"/>
                  <a:pt x="573" y="676"/>
                  <a:pt x="572" y="676"/>
                </a:cubicBezTo>
                <a:cubicBezTo>
                  <a:pt x="571" y="677"/>
                  <a:pt x="570" y="677"/>
                  <a:pt x="570" y="677"/>
                </a:cubicBezTo>
                <a:cubicBezTo>
                  <a:pt x="570" y="677"/>
                  <a:pt x="570" y="677"/>
                  <a:pt x="570" y="677"/>
                </a:cubicBezTo>
                <a:cubicBezTo>
                  <a:pt x="571" y="677"/>
                  <a:pt x="572" y="677"/>
                  <a:pt x="573" y="678"/>
                </a:cubicBezTo>
                <a:cubicBezTo>
                  <a:pt x="572" y="679"/>
                  <a:pt x="571" y="680"/>
                  <a:pt x="570" y="679"/>
                </a:cubicBezTo>
                <a:cubicBezTo>
                  <a:pt x="570" y="678"/>
                  <a:pt x="569" y="678"/>
                  <a:pt x="569" y="679"/>
                </a:cubicBezTo>
                <a:cubicBezTo>
                  <a:pt x="568" y="680"/>
                  <a:pt x="569" y="679"/>
                  <a:pt x="566" y="679"/>
                </a:cubicBezTo>
                <a:cubicBezTo>
                  <a:pt x="566" y="679"/>
                  <a:pt x="566" y="679"/>
                  <a:pt x="565" y="679"/>
                </a:cubicBezTo>
                <a:cubicBezTo>
                  <a:pt x="565" y="679"/>
                  <a:pt x="564" y="679"/>
                  <a:pt x="563" y="679"/>
                </a:cubicBezTo>
                <a:cubicBezTo>
                  <a:pt x="562" y="679"/>
                  <a:pt x="561" y="679"/>
                  <a:pt x="559" y="679"/>
                </a:cubicBezTo>
                <a:cubicBezTo>
                  <a:pt x="559" y="678"/>
                  <a:pt x="558" y="678"/>
                  <a:pt x="557" y="678"/>
                </a:cubicBezTo>
                <a:cubicBezTo>
                  <a:pt x="556" y="678"/>
                  <a:pt x="555" y="678"/>
                  <a:pt x="554" y="678"/>
                </a:cubicBezTo>
                <a:cubicBezTo>
                  <a:pt x="554" y="678"/>
                  <a:pt x="554" y="679"/>
                  <a:pt x="554" y="679"/>
                </a:cubicBezTo>
                <a:cubicBezTo>
                  <a:pt x="554" y="679"/>
                  <a:pt x="554" y="679"/>
                  <a:pt x="555" y="679"/>
                </a:cubicBezTo>
                <a:cubicBezTo>
                  <a:pt x="555" y="679"/>
                  <a:pt x="555" y="680"/>
                  <a:pt x="554" y="680"/>
                </a:cubicBezTo>
                <a:cubicBezTo>
                  <a:pt x="555" y="680"/>
                  <a:pt x="556" y="681"/>
                  <a:pt x="555" y="681"/>
                </a:cubicBezTo>
                <a:cubicBezTo>
                  <a:pt x="555" y="681"/>
                  <a:pt x="554" y="682"/>
                  <a:pt x="554" y="682"/>
                </a:cubicBezTo>
                <a:cubicBezTo>
                  <a:pt x="554" y="681"/>
                  <a:pt x="554" y="683"/>
                  <a:pt x="553" y="683"/>
                </a:cubicBezTo>
                <a:cubicBezTo>
                  <a:pt x="553" y="683"/>
                  <a:pt x="552" y="683"/>
                  <a:pt x="551" y="683"/>
                </a:cubicBezTo>
                <a:cubicBezTo>
                  <a:pt x="551" y="683"/>
                  <a:pt x="551" y="683"/>
                  <a:pt x="550" y="683"/>
                </a:cubicBezTo>
                <a:cubicBezTo>
                  <a:pt x="550" y="683"/>
                  <a:pt x="550" y="682"/>
                  <a:pt x="550" y="682"/>
                </a:cubicBezTo>
                <a:cubicBezTo>
                  <a:pt x="549" y="682"/>
                  <a:pt x="549" y="683"/>
                  <a:pt x="548" y="683"/>
                </a:cubicBezTo>
                <a:cubicBezTo>
                  <a:pt x="547" y="683"/>
                  <a:pt x="545" y="683"/>
                  <a:pt x="544" y="683"/>
                </a:cubicBezTo>
                <a:cubicBezTo>
                  <a:pt x="543" y="682"/>
                  <a:pt x="543" y="683"/>
                  <a:pt x="542" y="682"/>
                </a:cubicBezTo>
                <a:cubicBezTo>
                  <a:pt x="541" y="682"/>
                  <a:pt x="541" y="682"/>
                  <a:pt x="540" y="682"/>
                </a:cubicBezTo>
                <a:cubicBezTo>
                  <a:pt x="539" y="682"/>
                  <a:pt x="538" y="682"/>
                  <a:pt x="537" y="682"/>
                </a:cubicBezTo>
                <a:cubicBezTo>
                  <a:pt x="537" y="682"/>
                  <a:pt x="536" y="682"/>
                  <a:pt x="536" y="682"/>
                </a:cubicBezTo>
                <a:cubicBezTo>
                  <a:pt x="536" y="682"/>
                  <a:pt x="535" y="681"/>
                  <a:pt x="535" y="681"/>
                </a:cubicBezTo>
                <a:cubicBezTo>
                  <a:pt x="535" y="681"/>
                  <a:pt x="533" y="681"/>
                  <a:pt x="533" y="681"/>
                </a:cubicBezTo>
                <a:cubicBezTo>
                  <a:pt x="533" y="681"/>
                  <a:pt x="532" y="681"/>
                  <a:pt x="532" y="681"/>
                </a:cubicBezTo>
                <a:cubicBezTo>
                  <a:pt x="532" y="681"/>
                  <a:pt x="531" y="681"/>
                  <a:pt x="531" y="681"/>
                </a:cubicBezTo>
                <a:cubicBezTo>
                  <a:pt x="531" y="681"/>
                  <a:pt x="531" y="681"/>
                  <a:pt x="531" y="681"/>
                </a:cubicBezTo>
                <a:cubicBezTo>
                  <a:pt x="530" y="681"/>
                  <a:pt x="530" y="681"/>
                  <a:pt x="529" y="681"/>
                </a:cubicBezTo>
                <a:cubicBezTo>
                  <a:pt x="529" y="681"/>
                  <a:pt x="529" y="681"/>
                  <a:pt x="529" y="681"/>
                </a:cubicBezTo>
                <a:cubicBezTo>
                  <a:pt x="528" y="681"/>
                  <a:pt x="526" y="680"/>
                  <a:pt x="525" y="681"/>
                </a:cubicBezTo>
                <a:cubicBezTo>
                  <a:pt x="525" y="681"/>
                  <a:pt x="524" y="681"/>
                  <a:pt x="524" y="681"/>
                </a:cubicBezTo>
                <a:cubicBezTo>
                  <a:pt x="524" y="680"/>
                  <a:pt x="523" y="680"/>
                  <a:pt x="523" y="679"/>
                </a:cubicBezTo>
                <a:cubicBezTo>
                  <a:pt x="523" y="679"/>
                  <a:pt x="523" y="679"/>
                  <a:pt x="523" y="679"/>
                </a:cubicBezTo>
                <a:cubicBezTo>
                  <a:pt x="523" y="679"/>
                  <a:pt x="523" y="679"/>
                  <a:pt x="523" y="679"/>
                </a:cubicBezTo>
                <a:cubicBezTo>
                  <a:pt x="523" y="679"/>
                  <a:pt x="523" y="679"/>
                  <a:pt x="523" y="679"/>
                </a:cubicBezTo>
                <a:cubicBezTo>
                  <a:pt x="524" y="678"/>
                  <a:pt x="525" y="679"/>
                  <a:pt x="526" y="679"/>
                </a:cubicBezTo>
                <a:cubicBezTo>
                  <a:pt x="527" y="679"/>
                  <a:pt x="528" y="678"/>
                  <a:pt x="529" y="678"/>
                </a:cubicBezTo>
                <a:cubicBezTo>
                  <a:pt x="529" y="678"/>
                  <a:pt x="529" y="679"/>
                  <a:pt x="529" y="679"/>
                </a:cubicBezTo>
                <a:cubicBezTo>
                  <a:pt x="529" y="679"/>
                  <a:pt x="531" y="679"/>
                  <a:pt x="531" y="679"/>
                </a:cubicBezTo>
                <a:cubicBezTo>
                  <a:pt x="532" y="679"/>
                  <a:pt x="533" y="679"/>
                  <a:pt x="535" y="679"/>
                </a:cubicBezTo>
                <a:cubicBezTo>
                  <a:pt x="536" y="679"/>
                  <a:pt x="537" y="679"/>
                  <a:pt x="538" y="679"/>
                </a:cubicBezTo>
                <a:cubicBezTo>
                  <a:pt x="538" y="680"/>
                  <a:pt x="540" y="679"/>
                  <a:pt x="540" y="680"/>
                </a:cubicBezTo>
                <a:cubicBezTo>
                  <a:pt x="541" y="680"/>
                  <a:pt x="542" y="680"/>
                  <a:pt x="543" y="679"/>
                </a:cubicBezTo>
                <a:cubicBezTo>
                  <a:pt x="544" y="680"/>
                  <a:pt x="544" y="680"/>
                  <a:pt x="544" y="680"/>
                </a:cubicBezTo>
                <a:cubicBezTo>
                  <a:pt x="545" y="680"/>
                  <a:pt x="545" y="679"/>
                  <a:pt x="546" y="679"/>
                </a:cubicBezTo>
                <a:cubicBezTo>
                  <a:pt x="546" y="680"/>
                  <a:pt x="547" y="680"/>
                  <a:pt x="547" y="680"/>
                </a:cubicBezTo>
                <a:cubicBezTo>
                  <a:pt x="548" y="680"/>
                  <a:pt x="547" y="680"/>
                  <a:pt x="548" y="680"/>
                </a:cubicBezTo>
                <a:cubicBezTo>
                  <a:pt x="548" y="680"/>
                  <a:pt x="549" y="680"/>
                  <a:pt x="549" y="680"/>
                </a:cubicBezTo>
                <a:cubicBezTo>
                  <a:pt x="550" y="681"/>
                  <a:pt x="550" y="681"/>
                  <a:pt x="552" y="682"/>
                </a:cubicBezTo>
                <a:cubicBezTo>
                  <a:pt x="553" y="681"/>
                  <a:pt x="551" y="680"/>
                  <a:pt x="552" y="680"/>
                </a:cubicBezTo>
                <a:cubicBezTo>
                  <a:pt x="552" y="680"/>
                  <a:pt x="552" y="680"/>
                  <a:pt x="552" y="680"/>
                </a:cubicBezTo>
                <a:cubicBezTo>
                  <a:pt x="551" y="680"/>
                  <a:pt x="546" y="679"/>
                  <a:pt x="546" y="679"/>
                </a:cubicBezTo>
                <a:cubicBezTo>
                  <a:pt x="546" y="678"/>
                  <a:pt x="551" y="679"/>
                  <a:pt x="552" y="679"/>
                </a:cubicBezTo>
                <a:cubicBezTo>
                  <a:pt x="552" y="679"/>
                  <a:pt x="552" y="679"/>
                  <a:pt x="553" y="679"/>
                </a:cubicBezTo>
                <a:cubicBezTo>
                  <a:pt x="553" y="679"/>
                  <a:pt x="553" y="678"/>
                  <a:pt x="553" y="678"/>
                </a:cubicBezTo>
                <a:cubicBezTo>
                  <a:pt x="553" y="678"/>
                  <a:pt x="552" y="678"/>
                  <a:pt x="552" y="678"/>
                </a:cubicBezTo>
                <a:cubicBezTo>
                  <a:pt x="552" y="677"/>
                  <a:pt x="554" y="676"/>
                  <a:pt x="554" y="676"/>
                </a:cubicBezTo>
                <a:cubicBezTo>
                  <a:pt x="555" y="677"/>
                  <a:pt x="555" y="677"/>
                  <a:pt x="556" y="677"/>
                </a:cubicBezTo>
                <a:cubicBezTo>
                  <a:pt x="558" y="677"/>
                  <a:pt x="561" y="676"/>
                  <a:pt x="564" y="676"/>
                </a:cubicBezTo>
                <a:cubicBezTo>
                  <a:pt x="564" y="676"/>
                  <a:pt x="564" y="676"/>
                  <a:pt x="564" y="676"/>
                </a:cubicBezTo>
                <a:cubicBezTo>
                  <a:pt x="565" y="676"/>
                  <a:pt x="565" y="676"/>
                  <a:pt x="565" y="677"/>
                </a:cubicBezTo>
                <a:cubicBezTo>
                  <a:pt x="565" y="676"/>
                  <a:pt x="566" y="676"/>
                  <a:pt x="566" y="676"/>
                </a:cubicBezTo>
                <a:cubicBezTo>
                  <a:pt x="568" y="676"/>
                  <a:pt x="568" y="676"/>
                  <a:pt x="570" y="676"/>
                </a:cubicBezTo>
                <a:cubicBezTo>
                  <a:pt x="570" y="675"/>
                  <a:pt x="572" y="675"/>
                  <a:pt x="573" y="675"/>
                </a:cubicBezTo>
                <a:cubicBezTo>
                  <a:pt x="573" y="675"/>
                  <a:pt x="574" y="675"/>
                  <a:pt x="575" y="674"/>
                </a:cubicBezTo>
                <a:cubicBezTo>
                  <a:pt x="576" y="674"/>
                  <a:pt x="576" y="675"/>
                  <a:pt x="577" y="675"/>
                </a:cubicBezTo>
                <a:cubicBezTo>
                  <a:pt x="579" y="674"/>
                  <a:pt x="580" y="674"/>
                  <a:pt x="581" y="673"/>
                </a:cubicBezTo>
                <a:cubicBezTo>
                  <a:pt x="582" y="673"/>
                  <a:pt x="582" y="673"/>
                  <a:pt x="583" y="673"/>
                </a:cubicBezTo>
                <a:cubicBezTo>
                  <a:pt x="584" y="673"/>
                  <a:pt x="585" y="673"/>
                  <a:pt x="586" y="673"/>
                </a:cubicBezTo>
                <a:cubicBezTo>
                  <a:pt x="586" y="671"/>
                  <a:pt x="588" y="672"/>
                  <a:pt x="589" y="672"/>
                </a:cubicBezTo>
                <a:cubicBezTo>
                  <a:pt x="589" y="673"/>
                  <a:pt x="587" y="673"/>
                  <a:pt x="586" y="673"/>
                </a:cubicBezTo>
                <a:close/>
                <a:moveTo>
                  <a:pt x="592" y="672"/>
                </a:moveTo>
                <a:cubicBezTo>
                  <a:pt x="590" y="672"/>
                  <a:pt x="590" y="672"/>
                  <a:pt x="590" y="672"/>
                </a:cubicBezTo>
                <a:cubicBezTo>
                  <a:pt x="591" y="672"/>
                  <a:pt x="591" y="672"/>
                  <a:pt x="591" y="672"/>
                </a:cubicBezTo>
                <a:cubicBezTo>
                  <a:pt x="592" y="672"/>
                  <a:pt x="592" y="672"/>
                  <a:pt x="592" y="672"/>
                </a:cubicBezTo>
                <a:close/>
                <a:moveTo>
                  <a:pt x="593" y="671"/>
                </a:moveTo>
                <a:cubicBezTo>
                  <a:pt x="593" y="671"/>
                  <a:pt x="594" y="671"/>
                  <a:pt x="594" y="670"/>
                </a:cubicBezTo>
                <a:cubicBezTo>
                  <a:pt x="595" y="671"/>
                  <a:pt x="593" y="672"/>
                  <a:pt x="593" y="671"/>
                </a:cubicBezTo>
                <a:close/>
                <a:moveTo>
                  <a:pt x="596" y="671"/>
                </a:moveTo>
                <a:cubicBezTo>
                  <a:pt x="597" y="670"/>
                  <a:pt x="599" y="669"/>
                  <a:pt x="601" y="669"/>
                </a:cubicBezTo>
                <a:cubicBezTo>
                  <a:pt x="599" y="670"/>
                  <a:pt x="598" y="670"/>
                  <a:pt x="596" y="671"/>
                </a:cubicBezTo>
                <a:close/>
                <a:moveTo>
                  <a:pt x="600" y="668"/>
                </a:moveTo>
                <a:cubicBezTo>
                  <a:pt x="598" y="669"/>
                  <a:pt x="595" y="669"/>
                  <a:pt x="592" y="671"/>
                </a:cubicBezTo>
                <a:cubicBezTo>
                  <a:pt x="592" y="671"/>
                  <a:pt x="590" y="670"/>
                  <a:pt x="589" y="670"/>
                </a:cubicBezTo>
                <a:cubicBezTo>
                  <a:pt x="589" y="670"/>
                  <a:pt x="589" y="671"/>
                  <a:pt x="589" y="671"/>
                </a:cubicBezTo>
                <a:cubicBezTo>
                  <a:pt x="589" y="671"/>
                  <a:pt x="588" y="671"/>
                  <a:pt x="588" y="671"/>
                </a:cubicBezTo>
                <a:cubicBezTo>
                  <a:pt x="588" y="671"/>
                  <a:pt x="586" y="671"/>
                  <a:pt x="585" y="671"/>
                </a:cubicBezTo>
                <a:cubicBezTo>
                  <a:pt x="585" y="671"/>
                  <a:pt x="586" y="671"/>
                  <a:pt x="586" y="670"/>
                </a:cubicBezTo>
                <a:cubicBezTo>
                  <a:pt x="587" y="671"/>
                  <a:pt x="589" y="670"/>
                  <a:pt x="590" y="670"/>
                </a:cubicBezTo>
                <a:cubicBezTo>
                  <a:pt x="591" y="670"/>
                  <a:pt x="591" y="669"/>
                  <a:pt x="592" y="669"/>
                </a:cubicBezTo>
                <a:cubicBezTo>
                  <a:pt x="592" y="669"/>
                  <a:pt x="593" y="669"/>
                  <a:pt x="593" y="669"/>
                </a:cubicBezTo>
                <a:cubicBezTo>
                  <a:pt x="594" y="669"/>
                  <a:pt x="594" y="668"/>
                  <a:pt x="594" y="668"/>
                </a:cubicBezTo>
                <a:cubicBezTo>
                  <a:pt x="595" y="668"/>
                  <a:pt x="596" y="668"/>
                  <a:pt x="597" y="668"/>
                </a:cubicBezTo>
                <a:cubicBezTo>
                  <a:pt x="599" y="668"/>
                  <a:pt x="600" y="667"/>
                  <a:pt x="602" y="667"/>
                </a:cubicBezTo>
                <a:cubicBezTo>
                  <a:pt x="602" y="668"/>
                  <a:pt x="601" y="668"/>
                  <a:pt x="600" y="668"/>
                </a:cubicBezTo>
                <a:close/>
                <a:moveTo>
                  <a:pt x="604" y="667"/>
                </a:moveTo>
                <a:cubicBezTo>
                  <a:pt x="605" y="664"/>
                  <a:pt x="609" y="666"/>
                  <a:pt x="609" y="665"/>
                </a:cubicBezTo>
                <a:cubicBezTo>
                  <a:pt x="611" y="667"/>
                  <a:pt x="604" y="667"/>
                  <a:pt x="604" y="667"/>
                </a:cubicBezTo>
                <a:close/>
                <a:moveTo>
                  <a:pt x="617" y="662"/>
                </a:moveTo>
                <a:cubicBezTo>
                  <a:pt x="616" y="662"/>
                  <a:pt x="616" y="662"/>
                  <a:pt x="615" y="662"/>
                </a:cubicBezTo>
                <a:cubicBezTo>
                  <a:pt x="615" y="662"/>
                  <a:pt x="616" y="662"/>
                  <a:pt x="615" y="663"/>
                </a:cubicBezTo>
                <a:cubicBezTo>
                  <a:pt x="615" y="663"/>
                  <a:pt x="614" y="663"/>
                  <a:pt x="614" y="663"/>
                </a:cubicBezTo>
                <a:cubicBezTo>
                  <a:pt x="614" y="663"/>
                  <a:pt x="614" y="663"/>
                  <a:pt x="614" y="663"/>
                </a:cubicBezTo>
                <a:cubicBezTo>
                  <a:pt x="614" y="663"/>
                  <a:pt x="614" y="663"/>
                  <a:pt x="613" y="663"/>
                </a:cubicBezTo>
                <a:cubicBezTo>
                  <a:pt x="613" y="663"/>
                  <a:pt x="613" y="664"/>
                  <a:pt x="612" y="663"/>
                </a:cubicBezTo>
                <a:cubicBezTo>
                  <a:pt x="612" y="662"/>
                  <a:pt x="614" y="662"/>
                  <a:pt x="615" y="661"/>
                </a:cubicBezTo>
                <a:cubicBezTo>
                  <a:pt x="616" y="662"/>
                  <a:pt x="618" y="661"/>
                  <a:pt x="617" y="662"/>
                </a:cubicBezTo>
                <a:close/>
                <a:moveTo>
                  <a:pt x="624" y="672"/>
                </a:moveTo>
                <a:cubicBezTo>
                  <a:pt x="625" y="672"/>
                  <a:pt x="625" y="671"/>
                  <a:pt x="626" y="672"/>
                </a:cubicBezTo>
                <a:cubicBezTo>
                  <a:pt x="625" y="672"/>
                  <a:pt x="625" y="673"/>
                  <a:pt x="624" y="672"/>
                </a:cubicBezTo>
                <a:close/>
                <a:moveTo>
                  <a:pt x="627" y="671"/>
                </a:moveTo>
                <a:cubicBezTo>
                  <a:pt x="626" y="671"/>
                  <a:pt x="628" y="671"/>
                  <a:pt x="628" y="670"/>
                </a:cubicBezTo>
                <a:cubicBezTo>
                  <a:pt x="630" y="671"/>
                  <a:pt x="627" y="671"/>
                  <a:pt x="627" y="671"/>
                </a:cubicBezTo>
                <a:close/>
                <a:moveTo>
                  <a:pt x="630" y="669"/>
                </a:moveTo>
                <a:cubicBezTo>
                  <a:pt x="630" y="669"/>
                  <a:pt x="630" y="669"/>
                  <a:pt x="631" y="669"/>
                </a:cubicBezTo>
                <a:cubicBezTo>
                  <a:pt x="632" y="669"/>
                  <a:pt x="632" y="667"/>
                  <a:pt x="633" y="668"/>
                </a:cubicBezTo>
                <a:cubicBezTo>
                  <a:pt x="632" y="668"/>
                  <a:pt x="632" y="670"/>
                  <a:pt x="630" y="669"/>
                </a:cubicBezTo>
                <a:close/>
                <a:moveTo>
                  <a:pt x="633" y="653"/>
                </a:moveTo>
                <a:cubicBezTo>
                  <a:pt x="632" y="653"/>
                  <a:pt x="632" y="653"/>
                  <a:pt x="632" y="653"/>
                </a:cubicBezTo>
                <a:cubicBezTo>
                  <a:pt x="631" y="654"/>
                  <a:pt x="632" y="654"/>
                  <a:pt x="630" y="654"/>
                </a:cubicBezTo>
                <a:cubicBezTo>
                  <a:pt x="630" y="654"/>
                  <a:pt x="629" y="654"/>
                  <a:pt x="629" y="655"/>
                </a:cubicBezTo>
                <a:cubicBezTo>
                  <a:pt x="629" y="655"/>
                  <a:pt x="628" y="655"/>
                  <a:pt x="627" y="655"/>
                </a:cubicBezTo>
                <a:cubicBezTo>
                  <a:pt x="627" y="655"/>
                  <a:pt x="626" y="655"/>
                  <a:pt x="624" y="656"/>
                </a:cubicBezTo>
                <a:cubicBezTo>
                  <a:pt x="624" y="655"/>
                  <a:pt x="623" y="655"/>
                  <a:pt x="623" y="655"/>
                </a:cubicBezTo>
                <a:cubicBezTo>
                  <a:pt x="622" y="655"/>
                  <a:pt x="621" y="656"/>
                  <a:pt x="620" y="656"/>
                </a:cubicBezTo>
                <a:cubicBezTo>
                  <a:pt x="620" y="656"/>
                  <a:pt x="620" y="657"/>
                  <a:pt x="621" y="657"/>
                </a:cubicBezTo>
                <a:cubicBezTo>
                  <a:pt x="621" y="657"/>
                  <a:pt x="622" y="658"/>
                  <a:pt x="622" y="658"/>
                </a:cubicBezTo>
                <a:cubicBezTo>
                  <a:pt x="622" y="658"/>
                  <a:pt x="621" y="659"/>
                  <a:pt x="621" y="659"/>
                </a:cubicBezTo>
                <a:cubicBezTo>
                  <a:pt x="621" y="659"/>
                  <a:pt x="621" y="659"/>
                  <a:pt x="621" y="660"/>
                </a:cubicBezTo>
                <a:cubicBezTo>
                  <a:pt x="621" y="660"/>
                  <a:pt x="620" y="660"/>
                  <a:pt x="619" y="660"/>
                </a:cubicBezTo>
                <a:cubicBezTo>
                  <a:pt x="619" y="660"/>
                  <a:pt x="619" y="660"/>
                  <a:pt x="618" y="660"/>
                </a:cubicBezTo>
                <a:cubicBezTo>
                  <a:pt x="618" y="660"/>
                  <a:pt x="618" y="660"/>
                  <a:pt x="618" y="660"/>
                </a:cubicBezTo>
                <a:cubicBezTo>
                  <a:pt x="617" y="660"/>
                  <a:pt x="617" y="661"/>
                  <a:pt x="617" y="661"/>
                </a:cubicBezTo>
                <a:cubicBezTo>
                  <a:pt x="616" y="661"/>
                  <a:pt x="615" y="661"/>
                  <a:pt x="613" y="661"/>
                </a:cubicBezTo>
                <a:cubicBezTo>
                  <a:pt x="613" y="661"/>
                  <a:pt x="612" y="662"/>
                  <a:pt x="612" y="662"/>
                </a:cubicBezTo>
                <a:cubicBezTo>
                  <a:pt x="611" y="662"/>
                  <a:pt x="611" y="662"/>
                  <a:pt x="611" y="662"/>
                </a:cubicBezTo>
                <a:cubicBezTo>
                  <a:pt x="610" y="662"/>
                  <a:pt x="609" y="662"/>
                  <a:pt x="608" y="663"/>
                </a:cubicBezTo>
                <a:cubicBezTo>
                  <a:pt x="608" y="662"/>
                  <a:pt x="608" y="663"/>
                  <a:pt x="607" y="662"/>
                </a:cubicBezTo>
                <a:cubicBezTo>
                  <a:pt x="607" y="662"/>
                  <a:pt x="607" y="662"/>
                  <a:pt x="606" y="662"/>
                </a:cubicBezTo>
                <a:cubicBezTo>
                  <a:pt x="606" y="662"/>
                  <a:pt x="605" y="663"/>
                  <a:pt x="605" y="663"/>
                </a:cubicBezTo>
                <a:cubicBezTo>
                  <a:pt x="604" y="663"/>
                  <a:pt x="604" y="663"/>
                  <a:pt x="604" y="663"/>
                </a:cubicBezTo>
                <a:cubicBezTo>
                  <a:pt x="604" y="663"/>
                  <a:pt x="604" y="663"/>
                  <a:pt x="603" y="663"/>
                </a:cubicBezTo>
                <a:cubicBezTo>
                  <a:pt x="603" y="663"/>
                  <a:pt x="603" y="663"/>
                  <a:pt x="603" y="663"/>
                </a:cubicBezTo>
                <a:cubicBezTo>
                  <a:pt x="603" y="663"/>
                  <a:pt x="602" y="663"/>
                  <a:pt x="602" y="663"/>
                </a:cubicBezTo>
                <a:cubicBezTo>
                  <a:pt x="602" y="663"/>
                  <a:pt x="602" y="663"/>
                  <a:pt x="602" y="663"/>
                </a:cubicBezTo>
                <a:cubicBezTo>
                  <a:pt x="601" y="663"/>
                  <a:pt x="600" y="663"/>
                  <a:pt x="599" y="664"/>
                </a:cubicBezTo>
                <a:cubicBezTo>
                  <a:pt x="599" y="664"/>
                  <a:pt x="598" y="664"/>
                  <a:pt x="598" y="664"/>
                </a:cubicBezTo>
                <a:cubicBezTo>
                  <a:pt x="598" y="664"/>
                  <a:pt x="597" y="663"/>
                  <a:pt x="597" y="663"/>
                </a:cubicBezTo>
                <a:cubicBezTo>
                  <a:pt x="596" y="663"/>
                  <a:pt x="596" y="663"/>
                  <a:pt x="597" y="663"/>
                </a:cubicBezTo>
                <a:cubicBezTo>
                  <a:pt x="597" y="662"/>
                  <a:pt x="598" y="662"/>
                  <a:pt x="599" y="662"/>
                </a:cubicBezTo>
                <a:cubicBezTo>
                  <a:pt x="600" y="662"/>
                  <a:pt x="600" y="661"/>
                  <a:pt x="601" y="661"/>
                </a:cubicBezTo>
                <a:cubicBezTo>
                  <a:pt x="601" y="661"/>
                  <a:pt x="601" y="662"/>
                  <a:pt x="601" y="661"/>
                </a:cubicBezTo>
                <a:cubicBezTo>
                  <a:pt x="602" y="661"/>
                  <a:pt x="603" y="661"/>
                  <a:pt x="603" y="661"/>
                </a:cubicBezTo>
                <a:cubicBezTo>
                  <a:pt x="603" y="662"/>
                  <a:pt x="605" y="661"/>
                  <a:pt x="606" y="660"/>
                </a:cubicBezTo>
                <a:cubicBezTo>
                  <a:pt x="606" y="660"/>
                  <a:pt x="607" y="660"/>
                  <a:pt x="608" y="660"/>
                </a:cubicBezTo>
                <a:cubicBezTo>
                  <a:pt x="609" y="661"/>
                  <a:pt x="610" y="659"/>
                  <a:pt x="611" y="661"/>
                </a:cubicBezTo>
                <a:cubicBezTo>
                  <a:pt x="612" y="660"/>
                  <a:pt x="613" y="659"/>
                  <a:pt x="614" y="659"/>
                </a:cubicBezTo>
                <a:cubicBezTo>
                  <a:pt x="615" y="659"/>
                  <a:pt x="615" y="659"/>
                  <a:pt x="616" y="659"/>
                </a:cubicBezTo>
                <a:cubicBezTo>
                  <a:pt x="616" y="659"/>
                  <a:pt x="616" y="659"/>
                  <a:pt x="616" y="659"/>
                </a:cubicBezTo>
                <a:cubicBezTo>
                  <a:pt x="616" y="659"/>
                  <a:pt x="616" y="659"/>
                  <a:pt x="617" y="658"/>
                </a:cubicBezTo>
                <a:cubicBezTo>
                  <a:pt x="617" y="659"/>
                  <a:pt x="618" y="659"/>
                  <a:pt x="619" y="659"/>
                </a:cubicBezTo>
                <a:cubicBezTo>
                  <a:pt x="620" y="659"/>
                  <a:pt x="618" y="658"/>
                  <a:pt x="619" y="658"/>
                </a:cubicBezTo>
                <a:cubicBezTo>
                  <a:pt x="619" y="658"/>
                  <a:pt x="620" y="657"/>
                  <a:pt x="620" y="656"/>
                </a:cubicBezTo>
                <a:cubicBezTo>
                  <a:pt x="619" y="656"/>
                  <a:pt x="619" y="657"/>
                  <a:pt x="619" y="657"/>
                </a:cubicBezTo>
                <a:cubicBezTo>
                  <a:pt x="618" y="656"/>
                  <a:pt x="620" y="655"/>
                  <a:pt x="620" y="655"/>
                </a:cubicBezTo>
                <a:cubicBezTo>
                  <a:pt x="620" y="655"/>
                  <a:pt x="621" y="655"/>
                  <a:pt x="622" y="655"/>
                </a:cubicBezTo>
                <a:cubicBezTo>
                  <a:pt x="623" y="654"/>
                  <a:pt x="625" y="653"/>
                  <a:pt x="627" y="653"/>
                </a:cubicBezTo>
                <a:cubicBezTo>
                  <a:pt x="627" y="653"/>
                  <a:pt x="628" y="652"/>
                  <a:pt x="628" y="652"/>
                </a:cubicBezTo>
                <a:cubicBezTo>
                  <a:pt x="628" y="652"/>
                  <a:pt x="628" y="653"/>
                  <a:pt x="629" y="653"/>
                </a:cubicBezTo>
                <a:cubicBezTo>
                  <a:pt x="630" y="652"/>
                  <a:pt x="631" y="652"/>
                  <a:pt x="632" y="652"/>
                </a:cubicBezTo>
                <a:cubicBezTo>
                  <a:pt x="633" y="652"/>
                  <a:pt x="634" y="651"/>
                  <a:pt x="635" y="652"/>
                </a:cubicBezTo>
                <a:cubicBezTo>
                  <a:pt x="634" y="653"/>
                  <a:pt x="634" y="654"/>
                  <a:pt x="633" y="653"/>
                </a:cubicBezTo>
                <a:close/>
                <a:moveTo>
                  <a:pt x="655" y="641"/>
                </a:moveTo>
                <a:cubicBezTo>
                  <a:pt x="655" y="641"/>
                  <a:pt x="655" y="641"/>
                  <a:pt x="654" y="641"/>
                </a:cubicBezTo>
                <a:cubicBezTo>
                  <a:pt x="654" y="641"/>
                  <a:pt x="654" y="641"/>
                  <a:pt x="654" y="641"/>
                </a:cubicBezTo>
                <a:cubicBezTo>
                  <a:pt x="655" y="641"/>
                  <a:pt x="656" y="640"/>
                  <a:pt x="656" y="640"/>
                </a:cubicBezTo>
                <a:cubicBezTo>
                  <a:pt x="656" y="641"/>
                  <a:pt x="656" y="641"/>
                  <a:pt x="655" y="641"/>
                </a:cubicBezTo>
                <a:close/>
                <a:moveTo>
                  <a:pt x="660" y="639"/>
                </a:moveTo>
                <a:cubicBezTo>
                  <a:pt x="660" y="640"/>
                  <a:pt x="659" y="640"/>
                  <a:pt x="658" y="640"/>
                </a:cubicBezTo>
                <a:cubicBezTo>
                  <a:pt x="658" y="640"/>
                  <a:pt x="658" y="639"/>
                  <a:pt x="659" y="639"/>
                </a:cubicBezTo>
                <a:cubicBezTo>
                  <a:pt x="660" y="639"/>
                  <a:pt x="661" y="639"/>
                  <a:pt x="661" y="639"/>
                </a:cubicBezTo>
                <a:cubicBezTo>
                  <a:pt x="661" y="639"/>
                  <a:pt x="661" y="639"/>
                  <a:pt x="661" y="639"/>
                </a:cubicBezTo>
                <a:cubicBezTo>
                  <a:pt x="661" y="639"/>
                  <a:pt x="661" y="638"/>
                  <a:pt x="661" y="638"/>
                </a:cubicBezTo>
                <a:cubicBezTo>
                  <a:pt x="661" y="638"/>
                  <a:pt x="662" y="638"/>
                  <a:pt x="662" y="638"/>
                </a:cubicBezTo>
                <a:cubicBezTo>
                  <a:pt x="661" y="639"/>
                  <a:pt x="661" y="639"/>
                  <a:pt x="660" y="639"/>
                </a:cubicBezTo>
                <a:close/>
                <a:moveTo>
                  <a:pt x="663" y="638"/>
                </a:moveTo>
                <a:cubicBezTo>
                  <a:pt x="663" y="638"/>
                  <a:pt x="663" y="638"/>
                  <a:pt x="663" y="638"/>
                </a:cubicBezTo>
                <a:cubicBezTo>
                  <a:pt x="663" y="638"/>
                  <a:pt x="663" y="638"/>
                  <a:pt x="663" y="638"/>
                </a:cubicBezTo>
                <a:close/>
                <a:moveTo>
                  <a:pt x="668" y="635"/>
                </a:moveTo>
                <a:cubicBezTo>
                  <a:pt x="667" y="635"/>
                  <a:pt x="667" y="636"/>
                  <a:pt x="666" y="636"/>
                </a:cubicBezTo>
                <a:cubicBezTo>
                  <a:pt x="666" y="636"/>
                  <a:pt x="666" y="636"/>
                  <a:pt x="666" y="636"/>
                </a:cubicBezTo>
                <a:cubicBezTo>
                  <a:pt x="667" y="635"/>
                  <a:pt x="668" y="635"/>
                  <a:pt x="669" y="634"/>
                </a:cubicBezTo>
                <a:cubicBezTo>
                  <a:pt x="669" y="635"/>
                  <a:pt x="669" y="635"/>
                  <a:pt x="668" y="635"/>
                </a:cubicBezTo>
                <a:close/>
                <a:moveTo>
                  <a:pt x="670" y="632"/>
                </a:moveTo>
                <a:cubicBezTo>
                  <a:pt x="670" y="632"/>
                  <a:pt x="669" y="632"/>
                  <a:pt x="669" y="632"/>
                </a:cubicBezTo>
                <a:cubicBezTo>
                  <a:pt x="669" y="632"/>
                  <a:pt x="669" y="633"/>
                  <a:pt x="669" y="633"/>
                </a:cubicBezTo>
                <a:cubicBezTo>
                  <a:pt x="668" y="633"/>
                  <a:pt x="668" y="633"/>
                  <a:pt x="667" y="633"/>
                </a:cubicBezTo>
                <a:cubicBezTo>
                  <a:pt x="667" y="633"/>
                  <a:pt x="667" y="634"/>
                  <a:pt x="667" y="634"/>
                </a:cubicBezTo>
                <a:cubicBezTo>
                  <a:pt x="666" y="634"/>
                  <a:pt x="666" y="634"/>
                  <a:pt x="666" y="634"/>
                </a:cubicBezTo>
                <a:cubicBezTo>
                  <a:pt x="665" y="634"/>
                  <a:pt x="663" y="635"/>
                  <a:pt x="662" y="635"/>
                </a:cubicBezTo>
                <a:cubicBezTo>
                  <a:pt x="661" y="635"/>
                  <a:pt x="661" y="635"/>
                  <a:pt x="660" y="635"/>
                </a:cubicBezTo>
                <a:cubicBezTo>
                  <a:pt x="660" y="635"/>
                  <a:pt x="659" y="635"/>
                  <a:pt x="659" y="635"/>
                </a:cubicBezTo>
                <a:cubicBezTo>
                  <a:pt x="658" y="636"/>
                  <a:pt x="657" y="637"/>
                  <a:pt x="656" y="637"/>
                </a:cubicBezTo>
                <a:cubicBezTo>
                  <a:pt x="655" y="637"/>
                  <a:pt x="654" y="637"/>
                  <a:pt x="654" y="637"/>
                </a:cubicBezTo>
                <a:cubicBezTo>
                  <a:pt x="655" y="637"/>
                  <a:pt x="655" y="636"/>
                  <a:pt x="656" y="636"/>
                </a:cubicBezTo>
                <a:cubicBezTo>
                  <a:pt x="656" y="636"/>
                  <a:pt x="656" y="636"/>
                  <a:pt x="656" y="635"/>
                </a:cubicBezTo>
                <a:cubicBezTo>
                  <a:pt x="657" y="635"/>
                  <a:pt x="658" y="635"/>
                  <a:pt x="658" y="635"/>
                </a:cubicBezTo>
                <a:cubicBezTo>
                  <a:pt x="658" y="634"/>
                  <a:pt x="658" y="635"/>
                  <a:pt x="659" y="635"/>
                </a:cubicBezTo>
                <a:cubicBezTo>
                  <a:pt x="660" y="634"/>
                  <a:pt x="660" y="634"/>
                  <a:pt x="660" y="633"/>
                </a:cubicBezTo>
                <a:cubicBezTo>
                  <a:pt x="661" y="633"/>
                  <a:pt x="662" y="633"/>
                  <a:pt x="662" y="634"/>
                </a:cubicBezTo>
                <a:cubicBezTo>
                  <a:pt x="664" y="633"/>
                  <a:pt x="665" y="633"/>
                  <a:pt x="667" y="633"/>
                </a:cubicBezTo>
                <a:cubicBezTo>
                  <a:pt x="668" y="633"/>
                  <a:pt x="668" y="632"/>
                  <a:pt x="668" y="632"/>
                </a:cubicBezTo>
                <a:cubicBezTo>
                  <a:pt x="669" y="632"/>
                  <a:pt x="669" y="630"/>
                  <a:pt x="671" y="631"/>
                </a:cubicBezTo>
                <a:cubicBezTo>
                  <a:pt x="670" y="631"/>
                  <a:pt x="670" y="631"/>
                  <a:pt x="670" y="632"/>
                </a:cubicBezTo>
                <a:close/>
                <a:moveTo>
                  <a:pt x="669" y="622"/>
                </a:moveTo>
                <a:cubicBezTo>
                  <a:pt x="668" y="623"/>
                  <a:pt x="668" y="623"/>
                  <a:pt x="668" y="624"/>
                </a:cubicBezTo>
                <a:cubicBezTo>
                  <a:pt x="666" y="623"/>
                  <a:pt x="665" y="624"/>
                  <a:pt x="664" y="625"/>
                </a:cubicBezTo>
                <a:cubicBezTo>
                  <a:pt x="663" y="625"/>
                  <a:pt x="662" y="625"/>
                  <a:pt x="661" y="626"/>
                </a:cubicBezTo>
                <a:cubicBezTo>
                  <a:pt x="660" y="626"/>
                  <a:pt x="662" y="625"/>
                  <a:pt x="662" y="625"/>
                </a:cubicBezTo>
                <a:cubicBezTo>
                  <a:pt x="663" y="624"/>
                  <a:pt x="663" y="624"/>
                  <a:pt x="664" y="623"/>
                </a:cubicBezTo>
                <a:cubicBezTo>
                  <a:pt x="665" y="623"/>
                  <a:pt x="664" y="624"/>
                  <a:pt x="665" y="623"/>
                </a:cubicBezTo>
                <a:cubicBezTo>
                  <a:pt x="666" y="623"/>
                  <a:pt x="665" y="623"/>
                  <a:pt x="665" y="623"/>
                </a:cubicBezTo>
                <a:cubicBezTo>
                  <a:pt x="667" y="623"/>
                  <a:pt x="667" y="622"/>
                  <a:pt x="668" y="622"/>
                </a:cubicBezTo>
                <a:cubicBezTo>
                  <a:pt x="669" y="622"/>
                  <a:pt x="669" y="621"/>
                  <a:pt x="669" y="621"/>
                </a:cubicBezTo>
                <a:cubicBezTo>
                  <a:pt x="670" y="621"/>
                  <a:pt x="671" y="621"/>
                  <a:pt x="671" y="622"/>
                </a:cubicBezTo>
                <a:cubicBezTo>
                  <a:pt x="670" y="622"/>
                  <a:pt x="669" y="623"/>
                  <a:pt x="669" y="622"/>
                </a:cubicBezTo>
                <a:close/>
                <a:moveTo>
                  <a:pt x="672" y="619"/>
                </a:moveTo>
                <a:cubicBezTo>
                  <a:pt x="673" y="619"/>
                  <a:pt x="672" y="619"/>
                  <a:pt x="673" y="619"/>
                </a:cubicBezTo>
                <a:cubicBezTo>
                  <a:pt x="673" y="619"/>
                  <a:pt x="674" y="619"/>
                  <a:pt x="673" y="618"/>
                </a:cubicBezTo>
                <a:cubicBezTo>
                  <a:pt x="674" y="618"/>
                  <a:pt x="674" y="618"/>
                  <a:pt x="674" y="618"/>
                </a:cubicBezTo>
                <a:cubicBezTo>
                  <a:pt x="675" y="619"/>
                  <a:pt x="674" y="619"/>
                  <a:pt x="674" y="619"/>
                </a:cubicBezTo>
                <a:cubicBezTo>
                  <a:pt x="674" y="619"/>
                  <a:pt x="673" y="620"/>
                  <a:pt x="673" y="620"/>
                </a:cubicBezTo>
                <a:cubicBezTo>
                  <a:pt x="672" y="621"/>
                  <a:pt x="672" y="620"/>
                  <a:pt x="671" y="620"/>
                </a:cubicBezTo>
                <a:cubicBezTo>
                  <a:pt x="671" y="620"/>
                  <a:pt x="672" y="620"/>
                  <a:pt x="672" y="619"/>
                </a:cubicBezTo>
                <a:close/>
                <a:moveTo>
                  <a:pt x="675" y="629"/>
                </a:moveTo>
                <a:cubicBezTo>
                  <a:pt x="674" y="630"/>
                  <a:pt x="674" y="630"/>
                  <a:pt x="672" y="631"/>
                </a:cubicBezTo>
                <a:cubicBezTo>
                  <a:pt x="672" y="630"/>
                  <a:pt x="672" y="630"/>
                  <a:pt x="671" y="630"/>
                </a:cubicBezTo>
                <a:cubicBezTo>
                  <a:pt x="671" y="629"/>
                  <a:pt x="674" y="630"/>
                  <a:pt x="673" y="629"/>
                </a:cubicBezTo>
                <a:cubicBezTo>
                  <a:pt x="673" y="629"/>
                  <a:pt x="674" y="628"/>
                  <a:pt x="674" y="628"/>
                </a:cubicBezTo>
                <a:cubicBezTo>
                  <a:pt x="675" y="629"/>
                  <a:pt x="676" y="629"/>
                  <a:pt x="677" y="628"/>
                </a:cubicBezTo>
                <a:cubicBezTo>
                  <a:pt x="677" y="629"/>
                  <a:pt x="676" y="629"/>
                  <a:pt x="675" y="629"/>
                </a:cubicBezTo>
                <a:close/>
                <a:moveTo>
                  <a:pt x="699" y="603"/>
                </a:moveTo>
                <a:cubicBezTo>
                  <a:pt x="700" y="602"/>
                  <a:pt x="701" y="602"/>
                  <a:pt x="701" y="601"/>
                </a:cubicBezTo>
                <a:cubicBezTo>
                  <a:pt x="703" y="601"/>
                  <a:pt x="703" y="600"/>
                  <a:pt x="704" y="599"/>
                </a:cubicBezTo>
                <a:cubicBezTo>
                  <a:pt x="704" y="599"/>
                  <a:pt x="704" y="599"/>
                  <a:pt x="704" y="599"/>
                </a:cubicBezTo>
                <a:cubicBezTo>
                  <a:pt x="704" y="599"/>
                  <a:pt x="704" y="599"/>
                  <a:pt x="705" y="599"/>
                </a:cubicBezTo>
                <a:cubicBezTo>
                  <a:pt x="705" y="598"/>
                  <a:pt x="706" y="598"/>
                  <a:pt x="707" y="597"/>
                </a:cubicBezTo>
                <a:cubicBezTo>
                  <a:pt x="708" y="598"/>
                  <a:pt x="705" y="598"/>
                  <a:pt x="705" y="599"/>
                </a:cubicBezTo>
                <a:cubicBezTo>
                  <a:pt x="704" y="599"/>
                  <a:pt x="704" y="600"/>
                  <a:pt x="704" y="600"/>
                </a:cubicBezTo>
                <a:cubicBezTo>
                  <a:pt x="703" y="600"/>
                  <a:pt x="703" y="601"/>
                  <a:pt x="703" y="601"/>
                </a:cubicBezTo>
                <a:cubicBezTo>
                  <a:pt x="703" y="601"/>
                  <a:pt x="701" y="602"/>
                  <a:pt x="702" y="602"/>
                </a:cubicBezTo>
                <a:cubicBezTo>
                  <a:pt x="701" y="602"/>
                  <a:pt x="701" y="602"/>
                  <a:pt x="701" y="603"/>
                </a:cubicBezTo>
                <a:cubicBezTo>
                  <a:pt x="700" y="603"/>
                  <a:pt x="700" y="603"/>
                  <a:pt x="700" y="603"/>
                </a:cubicBezTo>
                <a:cubicBezTo>
                  <a:pt x="700" y="603"/>
                  <a:pt x="699" y="604"/>
                  <a:pt x="699" y="604"/>
                </a:cubicBezTo>
                <a:cubicBezTo>
                  <a:pt x="699" y="604"/>
                  <a:pt x="699" y="604"/>
                  <a:pt x="699" y="604"/>
                </a:cubicBezTo>
                <a:cubicBezTo>
                  <a:pt x="699" y="604"/>
                  <a:pt x="698" y="604"/>
                  <a:pt x="698" y="605"/>
                </a:cubicBezTo>
                <a:cubicBezTo>
                  <a:pt x="698" y="604"/>
                  <a:pt x="698" y="604"/>
                  <a:pt x="697" y="605"/>
                </a:cubicBezTo>
                <a:cubicBezTo>
                  <a:pt x="697" y="604"/>
                  <a:pt x="698" y="603"/>
                  <a:pt x="699" y="603"/>
                </a:cubicBezTo>
                <a:close/>
                <a:moveTo>
                  <a:pt x="694" y="609"/>
                </a:moveTo>
                <a:cubicBezTo>
                  <a:pt x="694" y="610"/>
                  <a:pt x="694" y="610"/>
                  <a:pt x="693" y="610"/>
                </a:cubicBezTo>
                <a:cubicBezTo>
                  <a:pt x="693" y="610"/>
                  <a:pt x="693" y="610"/>
                  <a:pt x="693" y="610"/>
                </a:cubicBezTo>
                <a:cubicBezTo>
                  <a:pt x="693" y="609"/>
                  <a:pt x="694" y="609"/>
                  <a:pt x="694" y="609"/>
                </a:cubicBezTo>
                <a:close/>
                <a:moveTo>
                  <a:pt x="680" y="615"/>
                </a:moveTo>
                <a:cubicBezTo>
                  <a:pt x="680" y="615"/>
                  <a:pt x="680" y="615"/>
                  <a:pt x="681" y="614"/>
                </a:cubicBezTo>
                <a:cubicBezTo>
                  <a:pt x="681" y="614"/>
                  <a:pt x="683" y="614"/>
                  <a:pt x="683" y="614"/>
                </a:cubicBezTo>
                <a:cubicBezTo>
                  <a:pt x="683" y="614"/>
                  <a:pt x="683" y="613"/>
                  <a:pt x="683" y="613"/>
                </a:cubicBezTo>
                <a:cubicBezTo>
                  <a:pt x="683" y="613"/>
                  <a:pt x="684" y="613"/>
                  <a:pt x="684" y="613"/>
                </a:cubicBezTo>
                <a:cubicBezTo>
                  <a:pt x="684" y="613"/>
                  <a:pt x="685" y="612"/>
                  <a:pt x="685" y="612"/>
                </a:cubicBezTo>
                <a:cubicBezTo>
                  <a:pt x="685" y="612"/>
                  <a:pt x="686" y="612"/>
                  <a:pt x="686" y="612"/>
                </a:cubicBezTo>
                <a:cubicBezTo>
                  <a:pt x="687" y="611"/>
                  <a:pt x="686" y="611"/>
                  <a:pt x="687" y="611"/>
                </a:cubicBezTo>
                <a:cubicBezTo>
                  <a:pt x="688" y="610"/>
                  <a:pt x="688" y="610"/>
                  <a:pt x="688" y="609"/>
                </a:cubicBezTo>
                <a:cubicBezTo>
                  <a:pt x="689" y="609"/>
                  <a:pt x="690" y="609"/>
                  <a:pt x="690" y="609"/>
                </a:cubicBezTo>
                <a:cubicBezTo>
                  <a:pt x="692" y="608"/>
                  <a:pt x="690" y="609"/>
                  <a:pt x="690" y="609"/>
                </a:cubicBezTo>
                <a:cubicBezTo>
                  <a:pt x="690" y="610"/>
                  <a:pt x="690" y="610"/>
                  <a:pt x="689" y="611"/>
                </a:cubicBezTo>
                <a:cubicBezTo>
                  <a:pt x="689" y="611"/>
                  <a:pt x="688" y="611"/>
                  <a:pt x="688" y="611"/>
                </a:cubicBezTo>
                <a:cubicBezTo>
                  <a:pt x="688" y="611"/>
                  <a:pt x="687" y="612"/>
                  <a:pt x="687" y="612"/>
                </a:cubicBezTo>
                <a:cubicBezTo>
                  <a:pt x="686" y="612"/>
                  <a:pt x="685" y="613"/>
                  <a:pt x="684" y="613"/>
                </a:cubicBezTo>
                <a:cubicBezTo>
                  <a:pt x="685" y="614"/>
                  <a:pt x="686" y="614"/>
                  <a:pt x="686" y="615"/>
                </a:cubicBezTo>
                <a:cubicBezTo>
                  <a:pt x="686" y="615"/>
                  <a:pt x="685" y="615"/>
                  <a:pt x="685" y="615"/>
                </a:cubicBezTo>
                <a:cubicBezTo>
                  <a:pt x="685" y="615"/>
                  <a:pt x="684" y="615"/>
                  <a:pt x="683" y="615"/>
                </a:cubicBezTo>
                <a:cubicBezTo>
                  <a:pt x="683" y="615"/>
                  <a:pt x="683" y="615"/>
                  <a:pt x="683" y="615"/>
                </a:cubicBezTo>
                <a:cubicBezTo>
                  <a:pt x="683" y="615"/>
                  <a:pt x="682" y="614"/>
                  <a:pt x="682" y="614"/>
                </a:cubicBezTo>
                <a:cubicBezTo>
                  <a:pt x="681" y="615"/>
                  <a:pt x="682" y="615"/>
                  <a:pt x="682" y="616"/>
                </a:cubicBezTo>
                <a:cubicBezTo>
                  <a:pt x="681" y="616"/>
                  <a:pt x="680" y="617"/>
                  <a:pt x="680" y="617"/>
                </a:cubicBezTo>
                <a:cubicBezTo>
                  <a:pt x="679" y="617"/>
                  <a:pt x="679" y="616"/>
                  <a:pt x="678" y="616"/>
                </a:cubicBezTo>
                <a:cubicBezTo>
                  <a:pt x="678" y="615"/>
                  <a:pt x="679" y="615"/>
                  <a:pt x="680" y="615"/>
                </a:cubicBezTo>
                <a:close/>
                <a:moveTo>
                  <a:pt x="689" y="614"/>
                </a:moveTo>
                <a:cubicBezTo>
                  <a:pt x="688" y="614"/>
                  <a:pt x="687" y="614"/>
                  <a:pt x="687" y="614"/>
                </a:cubicBezTo>
                <a:cubicBezTo>
                  <a:pt x="687" y="614"/>
                  <a:pt x="688" y="614"/>
                  <a:pt x="688" y="613"/>
                </a:cubicBezTo>
                <a:cubicBezTo>
                  <a:pt x="690" y="613"/>
                  <a:pt x="690" y="612"/>
                  <a:pt x="691" y="612"/>
                </a:cubicBezTo>
                <a:cubicBezTo>
                  <a:pt x="691" y="613"/>
                  <a:pt x="690" y="612"/>
                  <a:pt x="690" y="613"/>
                </a:cubicBezTo>
                <a:cubicBezTo>
                  <a:pt x="689" y="613"/>
                  <a:pt x="688" y="613"/>
                  <a:pt x="689" y="614"/>
                </a:cubicBezTo>
                <a:close/>
                <a:moveTo>
                  <a:pt x="683" y="617"/>
                </a:moveTo>
                <a:cubicBezTo>
                  <a:pt x="683" y="618"/>
                  <a:pt x="682" y="618"/>
                  <a:pt x="681" y="618"/>
                </a:cubicBezTo>
                <a:cubicBezTo>
                  <a:pt x="681" y="617"/>
                  <a:pt x="682" y="617"/>
                  <a:pt x="683" y="617"/>
                </a:cubicBezTo>
                <a:close/>
                <a:moveTo>
                  <a:pt x="700" y="610"/>
                </a:moveTo>
                <a:cubicBezTo>
                  <a:pt x="701" y="611"/>
                  <a:pt x="700" y="611"/>
                  <a:pt x="700" y="611"/>
                </a:cubicBezTo>
                <a:cubicBezTo>
                  <a:pt x="700" y="612"/>
                  <a:pt x="700" y="612"/>
                  <a:pt x="700" y="612"/>
                </a:cubicBezTo>
                <a:cubicBezTo>
                  <a:pt x="699" y="612"/>
                  <a:pt x="699" y="613"/>
                  <a:pt x="698" y="613"/>
                </a:cubicBezTo>
                <a:cubicBezTo>
                  <a:pt x="698" y="613"/>
                  <a:pt x="698" y="613"/>
                  <a:pt x="697" y="613"/>
                </a:cubicBezTo>
                <a:cubicBezTo>
                  <a:pt x="697" y="614"/>
                  <a:pt x="697" y="614"/>
                  <a:pt x="696" y="614"/>
                </a:cubicBezTo>
                <a:cubicBezTo>
                  <a:pt x="696" y="614"/>
                  <a:pt x="696" y="614"/>
                  <a:pt x="696" y="614"/>
                </a:cubicBezTo>
                <a:cubicBezTo>
                  <a:pt x="695" y="614"/>
                  <a:pt x="695" y="615"/>
                  <a:pt x="695" y="615"/>
                </a:cubicBezTo>
                <a:cubicBezTo>
                  <a:pt x="695" y="615"/>
                  <a:pt x="695" y="616"/>
                  <a:pt x="695" y="616"/>
                </a:cubicBezTo>
                <a:cubicBezTo>
                  <a:pt x="694" y="616"/>
                  <a:pt x="694" y="616"/>
                  <a:pt x="693" y="617"/>
                </a:cubicBezTo>
                <a:cubicBezTo>
                  <a:pt x="693" y="617"/>
                  <a:pt x="693" y="617"/>
                  <a:pt x="693" y="617"/>
                </a:cubicBezTo>
                <a:cubicBezTo>
                  <a:pt x="693" y="617"/>
                  <a:pt x="693" y="617"/>
                  <a:pt x="692" y="617"/>
                </a:cubicBezTo>
                <a:cubicBezTo>
                  <a:pt x="692" y="617"/>
                  <a:pt x="692" y="618"/>
                  <a:pt x="692" y="618"/>
                </a:cubicBezTo>
                <a:cubicBezTo>
                  <a:pt x="692" y="618"/>
                  <a:pt x="692" y="618"/>
                  <a:pt x="692" y="618"/>
                </a:cubicBezTo>
                <a:cubicBezTo>
                  <a:pt x="692" y="618"/>
                  <a:pt x="692" y="618"/>
                  <a:pt x="692" y="618"/>
                </a:cubicBezTo>
                <a:cubicBezTo>
                  <a:pt x="692" y="618"/>
                  <a:pt x="691" y="618"/>
                  <a:pt x="691" y="618"/>
                </a:cubicBezTo>
                <a:cubicBezTo>
                  <a:pt x="691" y="619"/>
                  <a:pt x="691" y="619"/>
                  <a:pt x="691" y="619"/>
                </a:cubicBezTo>
                <a:cubicBezTo>
                  <a:pt x="691" y="619"/>
                  <a:pt x="691" y="619"/>
                  <a:pt x="691" y="619"/>
                </a:cubicBezTo>
                <a:cubicBezTo>
                  <a:pt x="691" y="619"/>
                  <a:pt x="690" y="619"/>
                  <a:pt x="690" y="619"/>
                </a:cubicBezTo>
                <a:cubicBezTo>
                  <a:pt x="690" y="619"/>
                  <a:pt x="689" y="619"/>
                  <a:pt x="689" y="620"/>
                </a:cubicBezTo>
                <a:cubicBezTo>
                  <a:pt x="689" y="620"/>
                  <a:pt x="689" y="620"/>
                  <a:pt x="689" y="620"/>
                </a:cubicBezTo>
                <a:cubicBezTo>
                  <a:pt x="689" y="620"/>
                  <a:pt x="689" y="620"/>
                  <a:pt x="689" y="620"/>
                </a:cubicBezTo>
                <a:cubicBezTo>
                  <a:pt x="687" y="621"/>
                  <a:pt x="686" y="622"/>
                  <a:pt x="685" y="623"/>
                </a:cubicBezTo>
                <a:cubicBezTo>
                  <a:pt x="685" y="623"/>
                  <a:pt x="685" y="623"/>
                  <a:pt x="684" y="623"/>
                </a:cubicBezTo>
                <a:cubicBezTo>
                  <a:pt x="683" y="623"/>
                  <a:pt x="684" y="624"/>
                  <a:pt x="683" y="624"/>
                </a:cubicBezTo>
                <a:cubicBezTo>
                  <a:pt x="683" y="624"/>
                  <a:pt x="683" y="625"/>
                  <a:pt x="683" y="625"/>
                </a:cubicBezTo>
                <a:cubicBezTo>
                  <a:pt x="682" y="625"/>
                  <a:pt x="682" y="625"/>
                  <a:pt x="681" y="625"/>
                </a:cubicBezTo>
                <a:cubicBezTo>
                  <a:pt x="681" y="625"/>
                  <a:pt x="681" y="625"/>
                  <a:pt x="681" y="625"/>
                </a:cubicBezTo>
                <a:cubicBezTo>
                  <a:pt x="681" y="625"/>
                  <a:pt x="681" y="626"/>
                  <a:pt x="680" y="626"/>
                </a:cubicBezTo>
                <a:cubicBezTo>
                  <a:pt x="680" y="626"/>
                  <a:pt x="680" y="626"/>
                  <a:pt x="680" y="626"/>
                </a:cubicBezTo>
                <a:cubicBezTo>
                  <a:pt x="679" y="627"/>
                  <a:pt x="679" y="627"/>
                  <a:pt x="678" y="628"/>
                </a:cubicBezTo>
                <a:cubicBezTo>
                  <a:pt x="677" y="628"/>
                  <a:pt x="678" y="627"/>
                  <a:pt x="678" y="626"/>
                </a:cubicBezTo>
                <a:cubicBezTo>
                  <a:pt x="679" y="626"/>
                  <a:pt x="679" y="625"/>
                  <a:pt x="680" y="625"/>
                </a:cubicBezTo>
                <a:cubicBezTo>
                  <a:pt x="680" y="625"/>
                  <a:pt x="680" y="625"/>
                  <a:pt x="680" y="624"/>
                </a:cubicBezTo>
                <a:cubicBezTo>
                  <a:pt x="681" y="624"/>
                  <a:pt x="682" y="624"/>
                  <a:pt x="682" y="624"/>
                </a:cubicBezTo>
                <a:cubicBezTo>
                  <a:pt x="682" y="624"/>
                  <a:pt x="683" y="623"/>
                  <a:pt x="683" y="623"/>
                </a:cubicBezTo>
                <a:cubicBezTo>
                  <a:pt x="684" y="622"/>
                  <a:pt x="684" y="622"/>
                  <a:pt x="685" y="621"/>
                </a:cubicBezTo>
                <a:cubicBezTo>
                  <a:pt x="687" y="621"/>
                  <a:pt x="687" y="620"/>
                  <a:pt x="688" y="620"/>
                </a:cubicBezTo>
                <a:cubicBezTo>
                  <a:pt x="688" y="619"/>
                  <a:pt x="688" y="619"/>
                  <a:pt x="688" y="619"/>
                </a:cubicBezTo>
                <a:cubicBezTo>
                  <a:pt x="688" y="619"/>
                  <a:pt x="688" y="619"/>
                  <a:pt x="689" y="619"/>
                </a:cubicBezTo>
                <a:cubicBezTo>
                  <a:pt x="689" y="619"/>
                  <a:pt x="689" y="618"/>
                  <a:pt x="690" y="618"/>
                </a:cubicBezTo>
                <a:cubicBezTo>
                  <a:pt x="691" y="618"/>
                  <a:pt x="691" y="617"/>
                  <a:pt x="692" y="617"/>
                </a:cubicBezTo>
                <a:cubicBezTo>
                  <a:pt x="693" y="617"/>
                  <a:pt x="692" y="616"/>
                  <a:pt x="692" y="616"/>
                </a:cubicBezTo>
                <a:cubicBezTo>
                  <a:pt x="692" y="616"/>
                  <a:pt x="693" y="616"/>
                  <a:pt x="692" y="615"/>
                </a:cubicBezTo>
                <a:cubicBezTo>
                  <a:pt x="693" y="615"/>
                  <a:pt x="694" y="615"/>
                  <a:pt x="695" y="615"/>
                </a:cubicBezTo>
                <a:cubicBezTo>
                  <a:pt x="695" y="614"/>
                  <a:pt x="693" y="614"/>
                  <a:pt x="694" y="614"/>
                </a:cubicBezTo>
                <a:cubicBezTo>
                  <a:pt x="695" y="614"/>
                  <a:pt x="695" y="613"/>
                  <a:pt x="696" y="613"/>
                </a:cubicBezTo>
                <a:cubicBezTo>
                  <a:pt x="697" y="613"/>
                  <a:pt x="697" y="612"/>
                  <a:pt x="697" y="612"/>
                </a:cubicBezTo>
                <a:cubicBezTo>
                  <a:pt x="698" y="612"/>
                  <a:pt x="699" y="611"/>
                  <a:pt x="700" y="611"/>
                </a:cubicBezTo>
                <a:cubicBezTo>
                  <a:pt x="700" y="610"/>
                  <a:pt x="700" y="610"/>
                  <a:pt x="700" y="609"/>
                </a:cubicBezTo>
                <a:cubicBezTo>
                  <a:pt x="700" y="609"/>
                  <a:pt x="701" y="610"/>
                  <a:pt x="701" y="609"/>
                </a:cubicBezTo>
                <a:cubicBezTo>
                  <a:pt x="701" y="609"/>
                  <a:pt x="701" y="609"/>
                  <a:pt x="702" y="609"/>
                </a:cubicBezTo>
                <a:cubicBezTo>
                  <a:pt x="703" y="609"/>
                  <a:pt x="702" y="607"/>
                  <a:pt x="703" y="608"/>
                </a:cubicBezTo>
                <a:cubicBezTo>
                  <a:pt x="703" y="609"/>
                  <a:pt x="702" y="609"/>
                  <a:pt x="700" y="610"/>
                </a:cubicBezTo>
                <a:close/>
                <a:moveTo>
                  <a:pt x="707" y="605"/>
                </a:moveTo>
                <a:cubicBezTo>
                  <a:pt x="706" y="604"/>
                  <a:pt x="705" y="608"/>
                  <a:pt x="703" y="607"/>
                </a:cubicBezTo>
                <a:cubicBezTo>
                  <a:pt x="703" y="606"/>
                  <a:pt x="704" y="606"/>
                  <a:pt x="705" y="606"/>
                </a:cubicBezTo>
                <a:cubicBezTo>
                  <a:pt x="705" y="605"/>
                  <a:pt x="706" y="605"/>
                  <a:pt x="706" y="605"/>
                </a:cubicBezTo>
                <a:cubicBezTo>
                  <a:pt x="707" y="605"/>
                  <a:pt x="707" y="605"/>
                  <a:pt x="707" y="605"/>
                </a:cubicBezTo>
                <a:cubicBezTo>
                  <a:pt x="707" y="605"/>
                  <a:pt x="707" y="605"/>
                  <a:pt x="707" y="605"/>
                </a:cubicBezTo>
                <a:close/>
                <a:moveTo>
                  <a:pt x="723" y="588"/>
                </a:moveTo>
                <a:cubicBezTo>
                  <a:pt x="723" y="588"/>
                  <a:pt x="723" y="588"/>
                  <a:pt x="723" y="588"/>
                </a:cubicBezTo>
                <a:cubicBezTo>
                  <a:pt x="723" y="588"/>
                  <a:pt x="723" y="588"/>
                  <a:pt x="723" y="588"/>
                </a:cubicBezTo>
                <a:cubicBezTo>
                  <a:pt x="723" y="588"/>
                  <a:pt x="723" y="588"/>
                  <a:pt x="723" y="588"/>
                </a:cubicBezTo>
                <a:close/>
                <a:moveTo>
                  <a:pt x="724" y="587"/>
                </a:moveTo>
                <a:cubicBezTo>
                  <a:pt x="724" y="587"/>
                  <a:pt x="724" y="587"/>
                  <a:pt x="724" y="587"/>
                </a:cubicBezTo>
                <a:cubicBezTo>
                  <a:pt x="724" y="587"/>
                  <a:pt x="724" y="587"/>
                  <a:pt x="724" y="587"/>
                </a:cubicBezTo>
                <a:cubicBezTo>
                  <a:pt x="724" y="587"/>
                  <a:pt x="724" y="587"/>
                  <a:pt x="724" y="587"/>
                </a:cubicBezTo>
                <a:close/>
                <a:moveTo>
                  <a:pt x="727" y="584"/>
                </a:moveTo>
                <a:cubicBezTo>
                  <a:pt x="727" y="584"/>
                  <a:pt x="726" y="584"/>
                  <a:pt x="726" y="584"/>
                </a:cubicBezTo>
                <a:cubicBezTo>
                  <a:pt x="726" y="584"/>
                  <a:pt x="726" y="583"/>
                  <a:pt x="727" y="583"/>
                </a:cubicBezTo>
                <a:cubicBezTo>
                  <a:pt x="727" y="583"/>
                  <a:pt x="727" y="583"/>
                  <a:pt x="727" y="583"/>
                </a:cubicBezTo>
                <a:lnTo>
                  <a:pt x="727" y="584"/>
                </a:lnTo>
                <a:close/>
                <a:moveTo>
                  <a:pt x="729" y="581"/>
                </a:moveTo>
                <a:cubicBezTo>
                  <a:pt x="729" y="581"/>
                  <a:pt x="729" y="581"/>
                  <a:pt x="729" y="581"/>
                </a:cubicBezTo>
                <a:cubicBezTo>
                  <a:pt x="729" y="581"/>
                  <a:pt x="729" y="581"/>
                  <a:pt x="729" y="580"/>
                </a:cubicBezTo>
                <a:cubicBezTo>
                  <a:pt x="729" y="580"/>
                  <a:pt x="729" y="580"/>
                  <a:pt x="729" y="580"/>
                </a:cubicBezTo>
                <a:cubicBezTo>
                  <a:pt x="729" y="580"/>
                  <a:pt x="729" y="580"/>
                  <a:pt x="729" y="580"/>
                </a:cubicBezTo>
                <a:cubicBezTo>
                  <a:pt x="729" y="580"/>
                  <a:pt x="729" y="580"/>
                  <a:pt x="729" y="580"/>
                </a:cubicBezTo>
                <a:cubicBezTo>
                  <a:pt x="729" y="580"/>
                  <a:pt x="729" y="581"/>
                  <a:pt x="729" y="581"/>
                </a:cubicBezTo>
                <a:close/>
                <a:moveTo>
                  <a:pt x="730" y="580"/>
                </a:moveTo>
                <a:cubicBezTo>
                  <a:pt x="730" y="580"/>
                  <a:pt x="730" y="580"/>
                  <a:pt x="730" y="580"/>
                </a:cubicBezTo>
                <a:cubicBezTo>
                  <a:pt x="730" y="580"/>
                  <a:pt x="730" y="580"/>
                  <a:pt x="730" y="580"/>
                </a:cubicBezTo>
                <a:cubicBezTo>
                  <a:pt x="730" y="580"/>
                  <a:pt x="730" y="580"/>
                  <a:pt x="730" y="580"/>
                </a:cubicBezTo>
                <a:close/>
                <a:moveTo>
                  <a:pt x="730" y="579"/>
                </a:moveTo>
                <a:cubicBezTo>
                  <a:pt x="730" y="579"/>
                  <a:pt x="730" y="579"/>
                  <a:pt x="730" y="579"/>
                </a:cubicBezTo>
                <a:cubicBezTo>
                  <a:pt x="730" y="579"/>
                  <a:pt x="730" y="579"/>
                  <a:pt x="730" y="579"/>
                </a:cubicBezTo>
                <a:cubicBezTo>
                  <a:pt x="730" y="579"/>
                  <a:pt x="730" y="579"/>
                  <a:pt x="730" y="579"/>
                </a:cubicBezTo>
                <a:cubicBezTo>
                  <a:pt x="730" y="579"/>
                  <a:pt x="730" y="579"/>
                  <a:pt x="730" y="579"/>
                </a:cubicBezTo>
                <a:close/>
                <a:moveTo>
                  <a:pt x="88" y="594"/>
                </a:moveTo>
                <a:cubicBezTo>
                  <a:pt x="79" y="568"/>
                  <a:pt x="73" y="541"/>
                  <a:pt x="74" y="513"/>
                </a:cubicBezTo>
                <a:cubicBezTo>
                  <a:pt x="74" y="506"/>
                  <a:pt x="75" y="498"/>
                  <a:pt x="76" y="490"/>
                </a:cubicBezTo>
                <a:cubicBezTo>
                  <a:pt x="76" y="488"/>
                  <a:pt x="77" y="487"/>
                  <a:pt x="77" y="485"/>
                </a:cubicBezTo>
                <a:cubicBezTo>
                  <a:pt x="78" y="478"/>
                  <a:pt x="79" y="473"/>
                  <a:pt x="81" y="467"/>
                </a:cubicBezTo>
                <a:cubicBezTo>
                  <a:pt x="84" y="459"/>
                  <a:pt x="88" y="455"/>
                  <a:pt x="88" y="447"/>
                </a:cubicBezTo>
                <a:cubicBezTo>
                  <a:pt x="88" y="443"/>
                  <a:pt x="87" y="439"/>
                  <a:pt x="84" y="435"/>
                </a:cubicBezTo>
                <a:cubicBezTo>
                  <a:pt x="79" y="429"/>
                  <a:pt x="71" y="431"/>
                  <a:pt x="70" y="431"/>
                </a:cubicBezTo>
                <a:cubicBezTo>
                  <a:pt x="71" y="430"/>
                  <a:pt x="72" y="428"/>
                  <a:pt x="73" y="423"/>
                </a:cubicBezTo>
                <a:cubicBezTo>
                  <a:pt x="76" y="401"/>
                  <a:pt x="49" y="399"/>
                  <a:pt x="37" y="411"/>
                </a:cubicBezTo>
                <a:cubicBezTo>
                  <a:pt x="34" y="413"/>
                  <a:pt x="32" y="416"/>
                  <a:pt x="31" y="419"/>
                </a:cubicBezTo>
                <a:cubicBezTo>
                  <a:pt x="30" y="421"/>
                  <a:pt x="30" y="427"/>
                  <a:pt x="31" y="429"/>
                </a:cubicBezTo>
                <a:cubicBezTo>
                  <a:pt x="26" y="426"/>
                  <a:pt x="21" y="429"/>
                  <a:pt x="18" y="431"/>
                </a:cubicBezTo>
                <a:cubicBezTo>
                  <a:pt x="0" y="441"/>
                  <a:pt x="5" y="476"/>
                  <a:pt x="22" y="485"/>
                </a:cubicBezTo>
                <a:cubicBezTo>
                  <a:pt x="53" y="503"/>
                  <a:pt x="67" y="446"/>
                  <a:pt x="36" y="453"/>
                </a:cubicBezTo>
                <a:cubicBezTo>
                  <a:pt x="31" y="454"/>
                  <a:pt x="29" y="460"/>
                  <a:pt x="30" y="466"/>
                </a:cubicBezTo>
                <a:cubicBezTo>
                  <a:pt x="29" y="465"/>
                  <a:pt x="26" y="460"/>
                  <a:pt x="28" y="454"/>
                </a:cubicBezTo>
                <a:cubicBezTo>
                  <a:pt x="30" y="446"/>
                  <a:pt x="38" y="443"/>
                  <a:pt x="45" y="445"/>
                </a:cubicBezTo>
                <a:cubicBezTo>
                  <a:pt x="60" y="448"/>
                  <a:pt x="58" y="463"/>
                  <a:pt x="57" y="475"/>
                </a:cubicBezTo>
                <a:cubicBezTo>
                  <a:pt x="54" y="495"/>
                  <a:pt x="52" y="516"/>
                  <a:pt x="56" y="537"/>
                </a:cubicBezTo>
                <a:cubicBezTo>
                  <a:pt x="60" y="564"/>
                  <a:pt x="70" y="590"/>
                  <a:pt x="83" y="614"/>
                </a:cubicBezTo>
                <a:cubicBezTo>
                  <a:pt x="90" y="627"/>
                  <a:pt x="97" y="641"/>
                  <a:pt x="105" y="653"/>
                </a:cubicBezTo>
                <a:cubicBezTo>
                  <a:pt x="110" y="661"/>
                  <a:pt x="114" y="668"/>
                  <a:pt x="119" y="675"/>
                </a:cubicBezTo>
                <a:cubicBezTo>
                  <a:pt x="125" y="683"/>
                  <a:pt x="130" y="685"/>
                  <a:pt x="136" y="693"/>
                </a:cubicBezTo>
                <a:cubicBezTo>
                  <a:pt x="145" y="700"/>
                  <a:pt x="145" y="700"/>
                  <a:pt x="145" y="700"/>
                </a:cubicBezTo>
                <a:cubicBezTo>
                  <a:pt x="132" y="681"/>
                  <a:pt x="120" y="663"/>
                  <a:pt x="110" y="644"/>
                </a:cubicBezTo>
                <a:cubicBezTo>
                  <a:pt x="101" y="628"/>
                  <a:pt x="94" y="611"/>
                  <a:pt x="88" y="594"/>
                </a:cubicBezTo>
                <a:close/>
                <a:moveTo>
                  <a:pt x="103" y="645"/>
                </a:moveTo>
                <a:cubicBezTo>
                  <a:pt x="102" y="645"/>
                  <a:pt x="102" y="645"/>
                  <a:pt x="102" y="645"/>
                </a:cubicBezTo>
                <a:cubicBezTo>
                  <a:pt x="102" y="645"/>
                  <a:pt x="102" y="645"/>
                  <a:pt x="102" y="645"/>
                </a:cubicBezTo>
                <a:cubicBezTo>
                  <a:pt x="102" y="644"/>
                  <a:pt x="102" y="644"/>
                  <a:pt x="102" y="644"/>
                </a:cubicBezTo>
                <a:cubicBezTo>
                  <a:pt x="102" y="644"/>
                  <a:pt x="102" y="644"/>
                  <a:pt x="102" y="644"/>
                </a:cubicBezTo>
                <a:cubicBezTo>
                  <a:pt x="102" y="644"/>
                  <a:pt x="102" y="643"/>
                  <a:pt x="101" y="643"/>
                </a:cubicBezTo>
                <a:cubicBezTo>
                  <a:pt x="101" y="643"/>
                  <a:pt x="101" y="642"/>
                  <a:pt x="101" y="642"/>
                </a:cubicBezTo>
                <a:cubicBezTo>
                  <a:pt x="101" y="642"/>
                  <a:pt x="101" y="642"/>
                  <a:pt x="100" y="641"/>
                </a:cubicBezTo>
                <a:cubicBezTo>
                  <a:pt x="100" y="641"/>
                  <a:pt x="100" y="640"/>
                  <a:pt x="100" y="640"/>
                </a:cubicBezTo>
                <a:cubicBezTo>
                  <a:pt x="100" y="640"/>
                  <a:pt x="100" y="640"/>
                  <a:pt x="99" y="639"/>
                </a:cubicBezTo>
                <a:cubicBezTo>
                  <a:pt x="99" y="639"/>
                  <a:pt x="99" y="638"/>
                  <a:pt x="99" y="638"/>
                </a:cubicBezTo>
                <a:cubicBezTo>
                  <a:pt x="99" y="638"/>
                  <a:pt x="99" y="638"/>
                  <a:pt x="99" y="638"/>
                </a:cubicBezTo>
                <a:cubicBezTo>
                  <a:pt x="99" y="637"/>
                  <a:pt x="98" y="637"/>
                  <a:pt x="98" y="637"/>
                </a:cubicBezTo>
                <a:cubicBezTo>
                  <a:pt x="98" y="636"/>
                  <a:pt x="98" y="636"/>
                  <a:pt x="98" y="636"/>
                </a:cubicBezTo>
                <a:cubicBezTo>
                  <a:pt x="98" y="636"/>
                  <a:pt x="98" y="636"/>
                  <a:pt x="98" y="636"/>
                </a:cubicBezTo>
                <a:cubicBezTo>
                  <a:pt x="97" y="635"/>
                  <a:pt x="97" y="635"/>
                  <a:pt x="97" y="634"/>
                </a:cubicBezTo>
                <a:cubicBezTo>
                  <a:pt x="97" y="634"/>
                  <a:pt x="97" y="634"/>
                  <a:pt x="97" y="633"/>
                </a:cubicBezTo>
                <a:cubicBezTo>
                  <a:pt x="97" y="633"/>
                  <a:pt x="97" y="632"/>
                  <a:pt x="96" y="632"/>
                </a:cubicBezTo>
                <a:cubicBezTo>
                  <a:pt x="96" y="632"/>
                  <a:pt x="96" y="632"/>
                  <a:pt x="96" y="631"/>
                </a:cubicBezTo>
                <a:cubicBezTo>
                  <a:pt x="96" y="631"/>
                  <a:pt x="96" y="630"/>
                  <a:pt x="95" y="630"/>
                </a:cubicBezTo>
                <a:cubicBezTo>
                  <a:pt x="95" y="630"/>
                  <a:pt x="95" y="630"/>
                  <a:pt x="95" y="629"/>
                </a:cubicBezTo>
                <a:cubicBezTo>
                  <a:pt x="94" y="629"/>
                  <a:pt x="94" y="628"/>
                  <a:pt x="94" y="628"/>
                </a:cubicBezTo>
                <a:cubicBezTo>
                  <a:pt x="94" y="628"/>
                  <a:pt x="94" y="627"/>
                  <a:pt x="94" y="627"/>
                </a:cubicBezTo>
                <a:cubicBezTo>
                  <a:pt x="93" y="626"/>
                  <a:pt x="93" y="626"/>
                  <a:pt x="93" y="625"/>
                </a:cubicBezTo>
                <a:cubicBezTo>
                  <a:pt x="93" y="625"/>
                  <a:pt x="93" y="625"/>
                  <a:pt x="93" y="624"/>
                </a:cubicBezTo>
                <a:cubicBezTo>
                  <a:pt x="93" y="624"/>
                  <a:pt x="93" y="623"/>
                  <a:pt x="93" y="623"/>
                </a:cubicBezTo>
                <a:cubicBezTo>
                  <a:pt x="93" y="623"/>
                  <a:pt x="93" y="623"/>
                  <a:pt x="92" y="622"/>
                </a:cubicBezTo>
                <a:cubicBezTo>
                  <a:pt x="92" y="622"/>
                  <a:pt x="92" y="622"/>
                  <a:pt x="92" y="622"/>
                </a:cubicBezTo>
                <a:cubicBezTo>
                  <a:pt x="92" y="621"/>
                  <a:pt x="92" y="621"/>
                  <a:pt x="92" y="620"/>
                </a:cubicBezTo>
                <a:cubicBezTo>
                  <a:pt x="92" y="620"/>
                  <a:pt x="92" y="620"/>
                  <a:pt x="92" y="620"/>
                </a:cubicBezTo>
                <a:cubicBezTo>
                  <a:pt x="92" y="620"/>
                  <a:pt x="91" y="620"/>
                  <a:pt x="91" y="619"/>
                </a:cubicBezTo>
                <a:cubicBezTo>
                  <a:pt x="91" y="618"/>
                  <a:pt x="91" y="619"/>
                  <a:pt x="91" y="618"/>
                </a:cubicBezTo>
                <a:cubicBezTo>
                  <a:pt x="91" y="618"/>
                  <a:pt x="92" y="618"/>
                  <a:pt x="92" y="619"/>
                </a:cubicBezTo>
                <a:cubicBezTo>
                  <a:pt x="92" y="619"/>
                  <a:pt x="93" y="620"/>
                  <a:pt x="92" y="620"/>
                </a:cubicBezTo>
                <a:cubicBezTo>
                  <a:pt x="93" y="620"/>
                  <a:pt x="93" y="621"/>
                  <a:pt x="93" y="621"/>
                </a:cubicBezTo>
                <a:cubicBezTo>
                  <a:pt x="93" y="621"/>
                  <a:pt x="93" y="622"/>
                  <a:pt x="93" y="622"/>
                </a:cubicBezTo>
                <a:cubicBezTo>
                  <a:pt x="93" y="622"/>
                  <a:pt x="93" y="622"/>
                  <a:pt x="93" y="622"/>
                </a:cubicBezTo>
                <a:cubicBezTo>
                  <a:pt x="93" y="623"/>
                  <a:pt x="93" y="623"/>
                  <a:pt x="93" y="623"/>
                </a:cubicBezTo>
                <a:cubicBezTo>
                  <a:pt x="94" y="623"/>
                  <a:pt x="94" y="623"/>
                  <a:pt x="94" y="623"/>
                </a:cubicBezTo>
                <a:cubicBezTo>
                  <a:pt x="94" y="623"/>
                  <a:pt x="94" y="623"/>
                  <a:pt x="94" y="624"/>
                </a:cubicBezTo>
                <a:cubicBezTo>
                  <a:pt x="94" y="624"/>
                  <a:pt x="94" y="624"/>
                  <a:pt x="94" y="624"/>
                </a:cubicBezTo>
                <a:cubicBezTo>
                  <a:pt x="94" y="624"/>
                  <a:pt x="94" y="624"/>
                  <a:pt x="94" y="625"/>
                </a:cubicBezTo>
                <a:cubicBezTo>
                  <a:pt x="94" y="625"/>
                  <a:pt x="94" y="625"/>
                  <a:pt x="94" y="625"/>
                </a:cubicBezTo>
                <a:cubicBezTo>
                  <a:pt x="94" y="625"/>
                  <a:pt x="94" y="625"/>
                  <a:pt x="94" y="625"/>
                </a:cubicBezTo>
                <a:cubicBezTo>
                  <a:pt x="94" y="626"/>
                  <a:pt x="95" y="626"/>
                  <a:pt x="95" y="626"/>
                </a:cubicBezTo>
                <a:cubicBezTo>
                  <a:pt x="95" y="626"/>
                  <a:pt x="95" y="626"/>
                  <a:pt x="95" y="627"/>
                </a:cubicBezTo>
                <a:cubicBezTo>
                  <a:pt x="95" y="627"/>
                  <a:pt x="96" y="627"/>
                  <a:pt x="96" y="627"/>
                </a:cubicBezTo>
                <a:cubicBezTo>
                  <a:pt x="96" y="628"/>
                  <a:pt x="95" y="628"/>
                  <a:pt x="96" y="628"/>
                </a:cubicBezTo>
                <a:cubicBezTo>
                  <a:pt x="96" y="628"/>
                  <a:pt x="96" y="628"/>
                  <a:pt x="96" y="628"/>
                </a:cubicBezTo>
                <a:cubicBezTo>
                  <a:pt x="96" y="629"/>
                  <a:pt x="96" y="629"/>
                  <a:pt x="96" y="629"/>
                </a:cubicBezTo>
                <a:cubicBezTo>
                  <a:pt x="96" y="629"/>
                  <a:pt x="96" y="629"/>
                  <a:pt x="96" y="630"/>
                </a:cubicBezTo>
                <a:cubicBezTo>
                  <a:pt x="96" y="630"/>
                  <a:pt x="96" y="630"/>
                  <a:pt x="96" y="631"/>
                </a:cubicBezTo>
                <a:cubicBezTo>
                  <a:pt x="96" y="631"/>
                  <a:pt x="97" y="632"/>
                  <a:pt x="97" y="631"/>
                </a:cubicBezTo>
                <a:cubicBezTo>
                  <a:pt x="97" y="631"/>
                  <a:pt x="97" y="631"/>
                  <a:pt x="97" y="631"/>
                </a:cubicBezTo>
                <a:cubicBezTo>
                  <a:pt x="97" y="630"/>
                  <a:pt x="97" y="630"/>
                  <a:pt x="97" y="631"/>
                </a:cubicBezTo>
                <a:cubicBezTo>
                  <a:pt x="97" y="630"/>
                  <a:pt x="97" y="630"/>
                  <a:pt x="97" y="630"/>
                </a:cubicBezTo>
                <a:cubicBezTo>
                  <a:pt x="97" y="630"/>
                  <a:pt x="97" y="631"/>
                  <a:pt x="97" y="631"/>
                </a:cubicBezTo>
                <a:cubicBezTo>
                  <a:pt x="98" y="631"/>
                  <a:pt x="98" y="631"/>
                  <a:pt x="98" y="632"/>
                </a:cubicBezTo>
                <a:cubicBezTo>
                  <a:pt x="98" y="632"/>
                  <a:pt x="98" y="632"/>
                  <a:pt x="98" y="632"/>
                </a:cubicBezTo>
                <a:cubicBezTo>
                  <a:pt x="98" y="632"/>
                  <a:pt x="98" y="632"/>
                  <a:pt x="98" y="633"/>
                </a:cubicBezTo>
                <a:cubicBezTo>
                  <a:pt x="97" y="633"/>
                  <a:pt x="98" y="633"/>
                  <a:pt x="98" y="633"/>
                </a:cubicBezTo>
                <a:cubicBezTo>
                  <a:pt x="98" y="633"/>
                  <a:pt x="98" y="634"/>
                  <a:pt x="98" y="634"/>
                </a:cubicBezTo>
                <a:cubicBezTo>
                  <a:pt x="98" y="634"/>
                  <a:pt x="98" y="635"/>
                  <a:pt x="98" y="635"/>
                </a:cubicBezTo>
                <a:cubicBezTo>
                  <a:pt x="98" y="635"/>
                  <a:pt x="99" y="636"/>
                  <a:pt x="99" y="636"/>
                </a:cubicBezTo>
                <a:cubicBezTo>
                  <a:pt x="99" y="636"/>
                  <a:pt x="99" y="637"/>
                  <a:pt x="99" y="637"/>
                </a:cubicBezTo>
                <a:cubicBezTo>
                  <a:pt x="99" y="637"/>
                  <a:pt x="99" y="637"/>
                  <a:pt x="100" y="638"/>
                </a:cubicBezTo>
                <a:cubicBezTo>
                  <a:pt x="100" y="638"/>
                  <a:pt x="100" y="639"/>
                  <a:pt x="100" y="639"/>
                </a:cubicBezTo>
                <a:cubicBezTo>
                  <a:pt x="100" y="639"/>
                  <a:pt x="101" y="640"/>
                  <a:pt x="101" y="640"/>
                </a:cubicBezTo>
                <a:cubicBezTo>
                  <a:pt x="101" y="640"/>
                  <a:pt x="101" y="641"/>
                  <a:pt x="101" y="641"/>
                </a:cubicBezTo>
                <a:cubicBezTo>
                  <a:pt x="101" y="641"/>
                  <a:pt x="101" y="642"/>
                  <a:pt x="102" y="642"/>
                </a:cubicBezTo>
                <a:cubicBezTo>
                  <a:pt x="102" y="642"/>
                  <a:pt x="102" y="643"/>
                  <a:pt x="102" y="643"/>
                </a:cubicBezTo>
                <a:cubicBezTo>
                  <a:pt x="102" y="643"/>
                  <a:pt x="102" y="644"/>
                  <a:pt x="102" y="644"/>
                </a:cubicBezTo>
                <a:cubicBezTo>
                  <a:pt x="102" y="644"/>
                  <a:pt x="103" y="644"/>
                  <a:pt x="103" y="645"/>
                </a:cubicBezTo>
                <a:cubicBezTo>
                  <a:pt x="103" y="645"/>
                  <a:pt x="103" y="645"/>
                  <a:pt x="103" y="645"/>
                </a:cubicBezTo>
                <a:cubicBezTo>
                  <a:pt x="103" y="645"/>
                  <a:pt x="103" y="646"/>
                  <a:pt x="103" y="645"/>
                </a:cubicBezTo>
                <a:close/>
                <a:moveTo>
                  <a:pt x="105" y="650"/>
                </a:moveTo>
                <a:cubicBezTo>
                  <a:pt x="105" y="650"/>
                  <a:pt x="104" y="650"/>
                  <a:pt x="104" y="650"/>
                </a:cubicBezTo>
                <a:cubicBezTo>
                  <a:pt x="104" y="649"/>
                  <a:pt x="104" y="648"/>
                  <a:pt x="104" y="648"/>
                </a:cubicBezTo>
                <a:cubicBezTo>
                  <a:pt x="104" y="647"/>
                  <a:pt x="103" y="647"/>
                  <a:pt x="103" y="646"/>
                </a:cubicBezTo>
                <a:cubicBezTo>
                  <a:pt x="103" y="646"/>
                  <a:pt x="104" y="646"/>
                  <a:pt x="104" y="646"/>
                </a:cubicBezTo>
                <a:cubicBezTo>
                  <a:pt x="104" y="647"/>
                  <a:pt x="104" y="648"/>
                  <a:pt x="105" y="648"/>
                </a:cubicBezTo>
                <a:cubicBezTo>
                  <a:pt x="105" y="649"/>
                  <a:pt x="105" y="649"/>
                  <a:pt x="105" y="649"/>
                </a:cubicBezTo>
                <a:cubicBezTo>
                  <a:pt x="105" y="650"/>
                  <a:pt x="106" y="650"/>
                  <a:pt x="106" y="651"/>
                </a:cubicBezTo>
                <a:cubicBezTo>
                  <a:pt x="105" y="651"/>
                  <a:pt x="105" y="650"/>
                  <a:pt x="105" y="650"/>
                </a:cubicBezTo>
                <a:close/>
                <a:moveTo>
                  <a:pt x="109" y="656"/>
                </a:moveTo>
                <a:cubicBezTo>
                  <a:pt x="108" y="656"/>
                  <a:pt x="108" y="655"/>
                  <a:pt x="107" y="654"/>
                </a:cubicBezTo>
                <a:cubicBezTo>
                  <a:pt x="107" y="654"/>
                  <a:pt x="106" y="653"/>
                  <a:pt x="107" y="653"/>
                </a:cubicBezTo>
                <a:cubicBezTo>
                  <a:pt x="107" y="653"/>
                  <a:pt x="107" y="653"/>
                  <a:pt x="107" y="653"/>
                </a:cubicBezTo>
                <a:cubicBezTo>
                  <a:pt x="108" y="654"/>
                  <a:pt x="109" y="655"/>
                  <a:pt x="109" y="656"/>
                </a:cubicBezTo>
                <a:close/>
                <a:moveTo>
                  <a:pt x="124" y="674"/>
                </a:moveTo>
                <a:cubicBezTo>
                  <a:pt x="124" y="675"/>
                  <a:pt x="124" y="675"/>
                  <a:pt x="124" y="675"/>
                </a:cubicBezTo>
                <a:cubicBezTo>
                  <a:pt x="125" y="676"/>
                  <a:pt x="125" y="676"/>
                  <a:pt x="125" y="676"/>
                </a:cubicBezTo>
                <a:cubicBezTo>
                  <a:pt x="126" y="676"/>
                  <a:pt x="126" y="677"/>
                  <a:pt x="126" y="677"/>
                </a:cubicBezTo>
                <a:cubicBezTo>
                  <a:pt x="126" y="677"/>
                  <a:pt x="126" y="677"/>
                  <a:pt x="126" y="677"/>
                </a:cubicBezTo>
                <a:cubicBezTo>
                  <a:pt x="127" y="677"/>
                  <a:pt x="127" y="678"/>
                  <a:pt x="127" y="677"/>
                </a:cubicBezTo>
                <a:cubicBezTo>
                  <a:pt x="127" y="678"/>
                  <a:pt x="127" y="678"/>
                  <a:pt x="128" y="679"/>
                </a:cubicBezTo>
                <a:cubicBezTo>
                  <a:pt x="129" y="680"/>
                  <a:pt x="130" y="681"/>
                  <a:pt x="130" y="682"/>
                </a:cubicBezTo>
                <a:cubicBezTo>
                  <a:pt x="131" y="683"/>
                  <a:pt x="131" y="683"/>
                  <a:pt x="131" y="683"/>
                </a:cubicBezTo>
                <a:cubicBezTo>
                  <a:pt x="131" y="682"/>
                  <a:pt x="130" y="682"/>
                  <a:pt x="130" y="682"/>
                </a:cubicBezTo>
                <a:cubicBezTo>
                  <a:pt x="131" y="682"/>
                  <a:pt x="131" y="682"/>
                  <a:pt x="131" y="682"/>
                </a:cubicBezTo>
                <a:cubicBezTo>
                  <a:pt x="131" y="683"/>
                  <a:pt x="131" y="683"/>
                  <a:pt x="132" y="683"/>
                </a:cubicBezTo>
                <a:cubicBezTo>
                  <a:pt x="132" y="684"/>
                  <a:pt x="132" y="684"/>
                  <a:pt x="132" y="684"/>
                </a:cubicBezTo>
                <a:cubicBezTo>
                  <a:pt x="133" y="685"/>
                  <a:pt x="133" y="685"/>
                  <a:pt x="133" y="685"/>
                </a:cubicBezTo>
                <a:cubicBezTo>
                  <a:pt x="133" y="685"/>
                  <a:pt x="133" y="686"/>
                  <a:pt x="134" y="686"/>
                </a:cubicBezTo>
                <a:cubicBezTo>
                  <a:pt x="134" y="686"/>
                  <a:pt x="135" y="687"/>
                  <a:pt x="135" y="687"/>
                </a:cubicBezTo>
                <a:cubicBezTo>
                  <a:pt x="136" y="688"/>
                  <a:pt x="136" y="688"/>
                  <a:pt x="137" y="689"/>
                </a:cubicBezTo>
                <a:cubicBezTo>
                  <a:pt x="137" y="689"/>
                  <a:pt x="138" y="690"/>
                  <a:pt x="138" y="691"/>
                </a:cubicBezTo>
                <a:cubicBezTo>
                  <a:pt x="138" y="691"/>
                  <a:pt x="139" y="692"/>
                  <a:pt x="139" y="692"/>
                </a:cubicBezTo>
                <a:cubicBezTo>
                  <a:pt x="138" y="691"/>
                  <a:pt x="138" y="690"/>
                  <a:pt x="137" y="690"/>
                </a:cubicBezTo>
                <a:cubicBezTo>
                  <a:pt x="136" y="689"/>
                  <a:pt x="136" y="688"/>
                  <a:pt x="135" y="688"/>
                </a:cubicBezTo>
                <a:cubicBezTo>
                  <a:pt x="135" y="687"/>
                  <a:pt x="134" y="687"/>
                  <a:pt x="133" y="686"/>
                </a:cubicBezTo>
                <a:cubicBezTo>
                  <a:pt x="133" y="686"/>
                  <a:pt x="133" y="685"/>
                  <a:pt x="132" y="685"/>
                </a:cubicBezTo>
                <a:cubicBezTo>
                  <a:pt x="132" y="685"/>
                  <a:pt x="132" y="684"/>
                  <a:pt x="131" y="684"/>
                </a:cubicBezTo>
                <a:cubicBezTo>
                  <a:pt x="131" y="684"/>
                  <a:pt x="131" y="684"/>
                  <a:pt x="131" y="683"/>
                </a:cubicBezTo>
                <a:cubicBezTo>
                  <a:pt x="130" y="683"/>
                  <a:pt x="130" y="683"/>
                  <a:pt x="130" y="682"/>
                </a:cubicBezTo>
                <a:cubicBezTo>
                  <a:pt x="129" y="682"/>
                  <a:pt x="129" y="681"/>
                  <a:pt x="129" y="681"/>
                </a:cubicBezTo>
                <a:cubicBezTo>
                  <a:pt x="127" y="679"/>
                  <a:pt x="127" y="679"/>
                  <a:pt x="127" y="679"/>
                </a:cubicBezTo>
                <a:cubicBezTo>
                  <a:pt x="127" y="679"/>
                  <a:pt x="126" y="678"/>
                  <a:pt x="126" y="678"/>
                </a:cubicBezTo>
                <a:cubicBezTo>
                  <a:pt x="126" y="679"/>
                  <a:pt x="126" y="678"/>
                  <a:pt x="126" y="678"/>
                </a:cubicBezTo>
                <a:cubicBezTo>
                  <a:pt x="126" y="677"/>
                  <a:pt x="125" y="677"/>
                  <a:pt x="125" y="677"/>
                </a:cubicBezTo>
                <a:cubicBezTo>
                  <a:pt x="125" y="677"/>
                  <a:pt x="125" y="676"/>
                  <a:pt x="125" y="676"/>
                </a:cubicBezTo>
                <a:cubicBezTo>
                  <a:pt x="125" y="676"/>
                  <a:pt x="124" y="676"/>
                  <a:pt x="124" y="676"/>
                </a:cubicBezTo>
                <a:cubicBezTo>
                  <a:pt x="124" y="675"/>
                  <a:pt x="124" y="675"/>
                  <a:pt x="123" y="674"/>
                </a:cubicBezTo>
                <a:cubicBezTo>
                  <a:pt x="123" y="674"/>
                  <a:pt x="123" y="674"/>
                  <a:pt x="124" y="674"/>
                </a:cubicBezTo>
                <a:close/>
                <a:moveTo>
                  <a:pt x="116" y="664"/>
                </a:moveTo>
                <a:cubicBezTo>
                  <a:pt x="116" y="664"/>
                  <a:pt x="117" y="664"/>
                  <a:pt x="117" y="664"/>
                </a:cubicBezTo>
                <a:cubicBezTo>
                  <a:pt x="117" y="665"/>
                  <a:pt x="119" y="666"/>
                  <a:pt x="118" y="667"/>
                </a:cubicBezTo>
                <a:cubicBezTo>
                  <a:pt x="117" y="667"/>
                  <a:pt x="117" y="666"/>
                  <a:pt x="117" y="666"/>
                </a:cubicBezTo>
                <a:cubicBezTo>
                  <a:pt x="117" y="665"/>
                  <a:pt x="116" y="665"/>
                  <a:pt x="116" y="664"/>
                </a:cubicBezTo>
                <a:close/>
                <a:moveTo>
                  <a:pt x="113" y="658"/>
                </a:moveTo>
                <a:cubicBezTo>
                  <a:pt x="113" y="659"/>
                  <a:pt x="114" y="659"/>
                  <a:pt x="114" y="660"/>
                </a:cubicBezTo>
                <a:cubicBezTo>
                  <a:pt x="114" y="660"/>
                  <a:pt x="114" y="661"/>
                  <a:pt x="114" y="661"/>
                </a:cubicBezTo>
                <a:cubicBezTo>
                  <a:pt x="115" y="662"/>
                  <a:pt x="115" y="662"/>
                  <a:pt x="116" y="663"/>
                </a:cubicBezTo>
                <a:cubicBezTo>
                  <a:pt x="115" y="663"/>
                  <a:pt x="115" y="662"/>
                  <a:pt x="114" y="662"/>
                </a:cubicBezTo>
                <a:cubicBezTo>
                  <a:pt x="114" y="662"/>
                  <a:pt x="114" y="662"/>
                  <a:pt x="114" y="662"/>
                </a:cubicBezTo>
                <a:cubicBezTo>
                  <a:pt x="113" y="661"/>
                  <a:pt x="113" y="660"/>
                  <a:pt x="113" y="660"/>
                </a:cubicBezTo>
                <a:cubicBezTo>
                  <a:pt x="113" y="659"/>
                  <a:pt x="112" y="659"/>
                  <a:pt x="112" y="658"/>
                </a:cubicBezTo>
                <a:cubicBezTo>
                  <a:pt x="113" y="658"/>
                  <a:pt x="113" y="658"/>
                  <a:pt x="113" y="658"/>
                </a:cubicBezTo>
                <a:close/>
                <a:moveTo>
                  <a:pt x="114" y="663"/>
                </a:moveTo>
                <a:cubicBezTo>
                  <a:pt x="114" y="664"/>
                  <a:pt x="114" y="664"/>
                  <a:pt x="114" y="664"/>
                </a:cubicBezTo>
                <a:cubicBezTo>
                  <a:pt x="114" y="665"/>
                  <a:pt x="115" y="665"/>
                  <a:pt x="115" y="665"/>
                </a:cubicBezTo>
                <a:cubicBezTo>
                  <a:pt x="115" y="665"/>
                  <a:pt x="115" y="666"/>
                  <a:pt x="116" y="667"/>
                </a:cubicBezTo>
                <a:cubicBezTo>
                  <a:pt x="116" y="666"/>
                  <a:pt x="116" y="666"/>
                  <a:pt x="116" y="666"/>
                </a:cubicBezTo>
                <a:cubicBezTo>
                  <a:pt x="116" y="666"/>
                  <a:pt x="116" y="667"/>
                  <a:pt x="117" y="667"/>
                </a:cubicBezTo>
                <a:cubicBezTo>
                  <a:pt x="117" y="667"/>
                  <a:pt x="117" y="668"/>
                  <a:pt x="118" y="668"/>
                </a:cubicBezTo>
                <a:cubicBezTo>
                  <a:pt x="119" y="669"/>
                  <a:pt x="119" y="671"/>
                  <a:pt x="120" y="672"/>
                </a:cubicBezTo>
                <a:cubicBezTo>
                  <a:pt x="120" y="672"/>
                  <a:pt x="120" y="673"/>
                  <a:pt x="120" y="672"/>
                </a:cubicBezTo>
                <a:cubicBezTo>
                  <a:pt x="120" y="672"/>
                  <a:pt x="120" y="672"/>
                  <a:pt x="120" y="671"/>
                </a:cubicBezTo>
                <a:cubicBezTo>
                  <a:pt x="120" y="671"/>
                  <a:pt x="120" y="672"/>
                  <a:pt x="120" y="672"/>
                </a:cubicBezTo>
                <a:cubicBezTo>
                  <a:pt x="121" y="672"/>
                  <a:pt x="121" y="672"/>
                  <a:pt x="121" y="673"/>
                </a:cubicBezTo>
                <a:cubicBezTo>
                  <a:pt x="121" y="673"/>
                  <a:pt x="121" y="674"/>
                  <a:pt x="122" y="674"/>
                </a:cubicBezTo>
                <a:cubicBezTo>
                  <a:pt x="122" y="674"/>
                  <a:pt x="122" y="675"/>
                  <a:pt x="122" y="675"/>
                </a:cubicBezTo>
                <a:cubicBezTo>
                  <a:pt x="123" y="675"/>
                  <a:pt x="123" y="676"/>
                  <a:pt x="123" y="676"/>
                </a:cubicBezTo>
                <a:cubicBezTo>
                  <a:pt x="123" y="676"/>
                  <a:pt x="124" y="677"/>
                  <a:pt x="124" y="677"/>
                </a:cubicBezTo>
                <a:cubicBezTo>
                  <a:pt x="125" y="678"/>
                  <a:pt x="125" y="678"/>
                  <a:pt x="126" y="679"/>
                </a:cubicBezTo>
                <a:cubicBezTo>
                  <a:pt x="126" y="680"/>
                  <a:pt x="127" y="680"/>
                  <a:pt x="126" y="680"/>
                </a:cubicBezTo>
                <a:cubicBezTo>
                  <a:pt x="125" y="679"/>
                  <a:pt x="125" y="679"/>
                  <a:pt x="124" y="678"/>
                </a:cubicBezTo>
                <a:cubicBezTo>
                  <a:pt x="124" y="677"/>
                  <a:pt x="123" y="677"/>
                  <a:pt x="123" y="676"/>
                </a:cubicBezTo>
                <a:cubicBezTo>
                  <a:pt x="122" y="676"/>
                  <a:pt x="122" y="675"/>
                  <a:pt x="122" y="675"/>
                </a:cubicBezTo>
                <a:cubicBezTo>
                  <a:pt x="121" y="674"/>
                  <a:pt x="121" y="674"/>
                  <a:pt x="121" y="673"/>
                </a:cubicBezTo>
                <a:cubicBezTo>
                  <a:pt x="121" y="674"/>
                  <a:pt x="120" y="673"/>
                  <a:pt x="120" y="673"/>
                </a:cubicBezTo>
                <a:cubicBezTo>
                  <a:pt x="120" y="672"/>
                  <a:pt x="119" y="672"/>
                  <a:pt x="119" y="672"/>
                </a:cubicBezTo>
                <a:cubicBezTo>
                  <a:pt x="119" y="671"/>
                  <a:pt x="119" y="671"/>
                  <a:pt x="118" y="670"/>
                </a:cubicBezTo>
                <a:cubicBezTo>
                  <a:pt x="117" y="668"/>
                  <a:pt x="117" y="668"/>
                  <a:pt x="117" y="668"/>
                </a:cubicBezTo>
                <a:cubicBezTo>
                  <a:pt x="116" y="668"/>
                  <a:pt x="116" y="667"/>
                  <a:pt x="116" y="667"/>
                </a:cubicBezTo>
                <a:cubicBezTo>
                  <a:pt x="116" y="668"/>
                  <a:pt x="116" y="667"/>
                  <a:pt x="115" y="667"/>
                </a:cubicBezTo>
                <a:cubicBezTo>
                  <a:pt x="115" y="667"/>
                  <a:pt x="115" y="666"/>
                  <a:pt x="115" y="666"/>
                </a:cubicBezTo>
                <a:cubicBezTo>
                  <a:pt x="115" y="666"/>
                  <a:pt x="115" y="665"/>
                  <a:pt x="115" y="665"/>
                </a:cubicBezTo>
                <a:cubicBezTo>
                  <a:pt x="114" y="665"/>
                  <a:pt x="114" y="665"/>
                  <a:pt x="114" y="665"/>
                </a:cubicBezTo>
                <a:cubicBezTo>
                  <a:pt x="114" y="664"/>
                  <a:pt x="114" y="664"/>
                  <a:pt x="113" y="663"/>
                </a:cubicBezTo>
                <a:cubicBezTo>
                  <a:pt x="113" y="663"/>
                  <a:pt x="112" y="663"/>
                  <a:pt x="112" y="662"/>
                </a:cubicBezTo>
                <a:cubicBezTo>
                  <a:pt x="112" y="662"/>
                  <a:pt x="111" y="661"/>
                  <a:pt x="111" y="661"/>
                </a:cubicBezTo>
                <a:cubicBezTo>
                  <a:pt x="111" y="661"/>
                  <a:pt x="111" y="660"/>
                  <a:pt x="111" y="660"/>
                </a:cubicBezTo>
                <a:cubicBezTo>
                  <a:pt x="112" y="660"/>
                  <a:pt x="112" y="661"/>
                  <a:pt x="112" y="662"/>
                </a:cubicBezTo>
                <a:cubicBezTo>
                  <a:pt x="113" y="662"/>
                  <a:pt x="113" y="663"/>
                  <a:pt x="114" y="663"/>
                </a:cubicBezTo>
                <a:close/>
                <a:moveTo>
                  <a:pt x="110" y="654"/>
                </a:moveTo>
                <a:cubicBezTo>
                  <a:pt x="111" y="654"/>
                  <a:pt x="111" y="655"/>
                  <a:pt x="111" y="655"/>
                </a:cubicBezTo>
                <a:cubicBezTo>
                  <a:pt x="111" y="655"/>
                  <a:pt x="111" y="656"/>
                  <a:pt x="111" y="656"/>
                </a:cubicBezTo>
                <a:cubicBezTo>
                  <a:pt x="112" y="656"/>
                  <a:pt x="112" y="656"/>
                  <a:pt x="112" y="657"/>
                </a:cubicBezTo>
                <a:cubicBezTo>
                  <a:pt x="112" y="657"/>
                  <a:pt x="112" y="657"/>
                  <a:pt x="112" y="657"/>
                </a:cubicBezTo>
                <a:cubicBezTo>
                  <a:pt x="112" y="657"/>
                  <a:pt x="112" y="658"/>
                  <a:pt x="112" y="658"/>
                </a:cubicBezTo>
                <a:cubicBezTo>
                  <a:pt x="111" y="658"/>
                  <a:pt x="111" y="657"/>
                  <a:pt x="111" y="657"/>
                </a:cubicBezTo>
                <a:cubicBezTo>
                  <a:pt x="111" y="657"/>
                  <a:pt x="111" y="657"/>
                  <a:pt x="111" y="657"/>
                </a:cubicBezTo>
                <a:cubicBezTo>
                  <a:pt x="111" y="656"/>
                  <a:pt x="111" y="656"/>
                  <a:pt x="111" y="656"/>
                </a:cubicBezTo>
                <a:cubicBezTo>
                  <a:pt x="111" y="656"/>
                  <a:pt x="111" y="656"/>
                  <a:pt x="111" y="656"/>
                </a:cubicBezTo>
                <a:cubicBezTo>
                  <a:pt x="111" y="656"/>
                  <a:pt x="111" y="655"/>
                  <a:pt x="110" y="655"/>
                </a:cubicBezTo>
                <a:cubicBezTo>
                  <a:pt x="110" y="655"/>
                  <a:pt x="110" y="655"/>
                  <a:pt x="110" y="654"/>
                </a:cubicBezTo>
                <a:cubicBezTo>
                  <a:pt x="110" y="654"/>
                  <a:pt x="110" y="654"/>
                  <a:pt x="109" y="654"/>
                </a:cubicBezTo>
                <a:cubicBezTo>
                  <a:pt x="109" y="653"/>
                  <a:pt x="109" y="653"/>
                  <a:pt x="109" y="652"/>
                </a:cubicBezTo>
                <a:cubicBezTo>
                  <a:pt x="109" y="652"/>
                  <a:pt x="108" y="652"/>
                  <a:pt x="108" y="652"/>
                </a:cubicBezTo>
                <a:cubicBezTo>
                  <a:pt x="108" y="651"/>
                  <a:pt x="108" y="651"/>
                  <a:pt x="108" y="651"/>
                </a:cubicBezTo>
                <a:cubicBezTo>
                  <a:pt x="108" y="650"/>
                  <a:pt x="108" y="650"/>
                  <a:pt x="108" y="650"/>
                </a:cubicBezTo>
                <a:cubicBezTo>
                  <a:pt x="107" y="650"/>
                  <a:pt x="107" y="649"/>
                  <a:pt x="107" y="649"/>
                </a:cubicBezTo>
                <a:cubicBezTo>
                  <a:pt x="107" y="649"/>
                  <a:pt x="107" y="649"/>
                  <a:pt x="107" y="649"/>
                </a:cubicBezTo>
                <a:cubicBezTo>
                  <a:pt x="107" y="649"/>
                  <a:pt x="106" y="648"/>
                  <a:pt x="106" y="648"/>
                </a:cubicBezTo>
                <a:cubicBezTo>
                  <a:pt x="106" y="648"/>
                  <a:pt x="106" y="647"/>
                  <a:pt x="106" y="647"/>
                </a:cubicBezTo>
                <a:cubicBezTo>
                  <a:pt x="106" y="646"/>
                  <a:pt x="105" y="646"/>
                  <a:pt x="105" y="646"/>
                </a:cubicBezTo>
                <a:cubicBezTo>
                  <a:pt x="105" y="645"/>
                  <a:pt x="105" y="645"/>
                  <a:pt x="105" y="645"/>
                </a:cubicBezTo>
                <a:cubicBezTo>
                  <a:pt x="104" y="645"/>
                  <a:pt x="104" y="644"/>
                  <a:pt x="104" y="644"/>
                </a:cubicBezTo>
                <a:cubicBezTo>
                  <a:pt x="104" y="643"/>
                  <a:pt x="104" y="643"/>
                  <a:pt x="104" y="643"/>
                </a:cubicBezTo>
                <a:cubicBezTo>
                  <a:pt x="103" y="643"/>
                  <a:pt x="103" y="642"/>
                  <a:pt x="103" y="642"/>
                </a:cubicBezTo>
                <a:cubicBezTo>
                  <a:pt x="103" y="642"/>
                  <a:pt x="102" y="641"/>
                  <a:pt x="102" y="641"/>
                </a:cubicBezTo>
                <a:cubicBezTo>
                  <a:pt x="102" y="640"/>
                  <a:pt x="102" y="640"/>
                  <a:pt x="102" y="640"/>
                </a:cubicBezTo>
                <a:cubicBezTo>
                  <a:pt x="101" y="639"/>
                  <a:pt x="101" y="639"/>
                  <a:pt x="101" y="638"/>
                </a:cubicBezTo>
                <a:cubicBezTo>
                  <a:pt x="101" y="638"/>
                  <a:pt x="101" y="638"/>
                  <a:pt x="101" y="637"/>
                </a:cubicBezTo>
                <a:cubicBezTo>
                  <a:pt x="101" y="637"/>
                  <a:pt x="101" y="636"/>
                  <a:pt x="101" y="636"/>
                </a:cubicBezTo>
                <a:cubicBezTo>
                  <a:pt x="101" y="636"/>
                  <a:pt x="100" y="636"/>
                  <a:pt x="100" y="635"/>
                </a:cubicBezTo>
                <a:cubicBezTo>
                  <a:pt x="100" y="635"/>
                  <a:pt x="100" y="635"/>
                  <a:pt x="100" y="635"/>
                </a:cubicBezTo>
                <a:cubicBezTo>
                  <a:pt x="100" y="634"/>
                  <a:pt x="100" y="634"/>
                  <a:pt x="100" y="633"/>
                </a:cubicBezTo>
                <a:cubicBezTo>
                  <a:pt x="100" y="633"/>
                  <a:pt x="100" y="633"/>
                  <a:pt x="99" y="633"/>
                </a:cubicBezTo>
                <a:cubicBezTo>
                  <a:pt x="99" y="633"/>
                  <a:pt x="99" y="633"/>
                  <a:pt x="99" y="633"/>
                </a:cubicBezTo>
                <a:cubicBezTo>
                  <a:pt x="99" y="631"/>
                  <a:pt x="99" y="632"/>
                  <a:pt x="99" y="631"/>
                </a:cubicBezTo>
                <a:cubicBezTo>
                  <a:pt x="99" y="631"/>
                  <a:pt x="99" y="631"/>
                  <a:pt x="100" y="632"/>
                </a:cubicBezTo>
                <a:cubicBezTo>
                  <a:pt x="100" y="632"/>
                  <a:pt x="100" y="633"/>
                  <a:pt x="100" y="633"/>
                </a:cubicBezTo>
                <a:cubicBezTo>
                  <a:pt x="100" y="633"/>
                  <a:pt x="101" y="633"/>
                  <a:pt x="101" y="634"/>
                </a:cubicBezTo>
                <a:cubicBezTo>
                  <a:pt x="101" y="634"/>
                  <a:pt x="101" y="634"/>
                  <a:pt x="101" y="635"/>
                </a:cubicBezTo>
                <a:cubicBezTo>
                  <a:pt x="101" y="635"/>
                  <a:pt x="101" y="635"/>
                  <a:pt x="101" y="635"/>
                </a:cubicBezTo>
                <a:cubicBezTo>
                  <a:pt x="101" y="636"/>
                  <a:pt x="101" y="636"/>
                  <a:pt x="101" y="636"/>
                </a:cubicBezTo>
                <a:cubicBezTo>
                  <a:pt x="101" y="636"/>
                  <a:pt x="101" y="636"/>
                  <a:pt x="102" y="636"/>
                </a:cubicBezTo>
                <a:cubicBezTo>
                  <a:pt x="102" y="636"/>
                  <a:pt x="102" y="636"/>
                  <a:pt x="102" y="636"/>
                </a:cubicBezTo>
                <a:cubicBezTo>
                  <a:pt x="102" y="637"/>
                  <a:pt x="102" y="637"/>
                  <a:pt x="102" y="637"/>
                </a:cubicBezTo>
                <a:cubicBezTo>
                  <a:pt x="102" y="637"/>
                  <a:pt x="102" y="637"/>
                  <a:pt x="102" y="637"/>
                </a:cubicBezTo>
                <a:cubicBezTo>
                  <a:pt x="102" y="638"/>
                  <a:pt x="102" y="638"/>
                  <a:pt x="102" y="638"/>
                </a:cubicBezTo>
                <a:cubicBezTo>
                  <a:pt x="102" y="638"/>
                  <a:pt x="102" y="638"/>
                  <a:pt x="102" y="638"/>
                </a:cubicBezTo>
                <a:cubicBezTo>
                  <a:pt x="102" y="638"/>
                  <a:pt x="103" y="638"/>
                  <a:pt x="103" y="638"/>
                </a:cubicBezTo>
                <a:cubicBezTo>
                  <a:pt x="103" y="639"/>
                  <a:pt x="103" y="639"/>
                  <a:pt x="103" y="639"/>
                </a:cubicBezTo>
                <a:cubicBezTo>
                  <a:pt x="103" y="640"/>
                  <a:pt x="104" y="640"/>
                  <a:pt x="104" y="640"/>
                </a:cubicBezTo>
                <a:cubicBezTo>
                  <a:pt x="104" y="640"/>
                  <a:pt x="104" y="640"/>
                  <a:pt x="104" y="641"/>
                </a:cubicBezTo>
                <a:cubicBezTo>
                  <a:pt x="104" y="641"/>
                  <a:pt x="104" y="641"/>
                  <a:pt x="104" y="641"/>
                </a:cubicBezTo>
                <a:cubicBezTo>
                  <a:pt x="104" y="641"/>
                  <a:pt x="104" y="641"/>
                  <a:pt x="104" y="641"/>
                </a:cubicBezTo>
                <a:cubicBezTo>
                  <a:pt x="104" y="642"/>
                  <a:pt x="104" y="642"/>
                  <a:pt x="104" y="642"/>
                </a:cubicBezTo>
                <a:cubicBezTo>
                  <a:pt x="105" y="643"/>
                  <a:pt x="105" y="643"/>
                  <a:pt x="105" y="644"/>
                </a:cubicBezTo>
                <a:cubicBezTo>
                  <a:pt x="105" y="644"/>
                  <a:pt x="105" y="644"/>
                  <a:pt x="105" y="644"/>
                </a:cubicBezTo>
                <a:cubicBezTo>
                  <a:pt x="105" y="644"/>
                  <a:pt x="105" y="644"/>
                  <a:pt x="105" y="643"/>
                </a:cubicBezTo>
                <a:cubicBezTo>
                  <a:pt x="105" y="643"/>
                  <a:pt x="105" y="643"/>
                  <a:pt x="105" y="643"/>
                </a:cubicBezTo>
                <a:cubicBezTo>
                  <a:pt x="105" y="643"/>
                  <a:pt x="106" y="643"/>
                  <a:pt x="106" y="643"/>
                </a:cubicBezTo>
                <a:cubicBezTo>
                  <a:pt x="106" y="643"/>
                  <a:pt x="106" y="643"/>
                  <a:pt x="106" y="644"/>
                </a:cubicBezTo>
                <a:cubicBezTo>
                  <a:pt x="106" y="644"/>
                  <a:pt x="106" y="644"/>
                  <a:pt x="106" y="644"/>
                </a:cubicBezTo>
                <a:cubicBezTo>
                  <a:pt x="106" y="644"/>
                  <a:pt x="106" y="645"/>
                  <a:pt x="106" y="645"/>
                </a:cubicBezTo>
                <a:cubicBezTo>
                  <a:pt x="106" y="645"/>
                  <a:pt x="106" y="645"/>
                  <a:pt x="106" y="645"/>
                </a:cubicBezTo>
                <a:cubicBezTo>
                  <a:pt x="106" y="645"/>
                  <a:pt x="106" y="646"/>
                  <a:pt x="106" y="646"/>
                </a:cubicBezTo>
                <a:cubicBezTo>
                  <a:pt x="106" y="646"/>
                  <a:pt x="106" y="646"/>
                  <a:pt x="106" y="647"/>
                </a:cubicBezTo>
                <a:cubicBezTo>
                  <a:pt x="106" y="647"/>
                  <a:pt x="107" y="647"/>
                  <a:pt x="107" y="647"/>
                </a:cubicBezTo>
                <a:cubicBezTo>
                  <a:pt x="107" y="648"/>
                  <a:pt x="107" y="648"/>
                  <a:pt x="107" y="648"/>
                </a:cubicBezTo>
                <a:cubicBezTo>
                  <a:pt x="107" y="649"/>
                  <a:pt x="108" y="649"/>
                  <a:pt x="108" y="649"/>
                </a:cubicBezTo>
                <a:cubicBezTo>
                  <a:pt x="108" y="649"/>
                  <a:pt x="108" y="650"/>
                  <a:pt x="108" y="650"/>
                </a:cubicBezTo>
                <a:cubicBezTo>
                  <a:pt x="108" y="650"/>
                  <a:pt x="109" y="651"/>
                  <a:pt x="109" y="651"/>
                </a:cubicBezTo>
                <a:cubicBezTo>
                  <a:pt x="109" y="652"/>
                  <a:pt x="109" y="652"/>
                  <a:pt x="109" y="652"/>
                </a:cubicBezTo>
                <a:cubicBezTo>
                  <a:pt x="110" y="653"/>
                  <a:pt x="110" y="653"/>
                  <a:pt x="110" y="653"/>
                </a:cubicBezTo>
                <a:cubicBezTo>
                  <a:pt x="110" y="654"/>
                  <a:pt x="110" y="654"/>
                  <a:pt x="110" y="654"/>
                </a:cubicBezTo>
                <a:close/>
                <a:moveTo>
                  <a:pt x="130" y="137"/>
                </a:moveTo>
                <a:cubicBezTo>
                  <a:pt x="130" y="137"/>
                  <a:pt x="130" y="137"/>
                  <a:pt x="130" y="137"/>
                </a:cubicBezTo>
                <a:cubicBezTo>
                  <a:pt x="130" y="138"/>
                  <a:pt x="129" y="139"/>
                  <a:pt x="130" y="139"/>
                </a:cubicBezTo>
                <a:cubicBezTo>
                  <a:pt x="130" y="139"/>
                  <a:pt x="130" y="138"/>
                  <a:pt x="131" y="138"/>
                </a:cubicBezTo>
                <a:cubicBezTo>
                  <a:pt x="131" y="138"/>
                  <a:pt x="131" y="138"/>
                  <a:pt x="131" y="139"/>
                </a:cubicBezTo>
                <a:cubicBezTo>
                  <a:pt x="131" y="139"/>
                  <a:pt x="131" y="139"/>
                  <a:pt x="132" y="139"/>
                </a:cubicBezTo>
                <a:cubicBezTo>
                  <a:pt x="131" y="140"/>
                  <a:pt x="131" y="140"/>
                  <a:pt x="130" y="140"/>
                </a:cubicBezTo>
                <a:cubicBezTo>
                  <a:pt x="130" y="141"/>
                  <a:pt x="130" y="142"/>
                  <a:pt x="129" y="141"/>
                </a:cubicBezTo>
                <a:cubicBezTo>
                  <a:pt x="130" y="143"/>
                  <a:pt x="129" y="143"/>
                  <a:pt x="129" y="144"/>
                </a:cubicBezTo>
                <a:cubicBezTo>
                  <a:pt x="128" y="144"/>
                  <a:pt x="129" y="145"/>
                  <a:pt x="129" y="145"/>
                </a:cubicBezTo>
                <a:cubicBezTo>
                  <a:pt x="130" y="146"/>
                  <a:pt x="128" y="144"/>
                  <a:pt x="128" y="146"/>
                </a:cubicBezTo>
                <a:cubicBezTo>
                  <a:pt x="127" y="146"/>
                  <a:pt x="127" y="146"/>
                  <a:pt x="127" y="147"/>
                </a:cubicBezTo>
                <a:cubicBezTo>
                  <a:pt x="127" y="148"/>
                  <a:pt x="127" y="148"/>
                  <a:pt x="128" y="149"/>
                </a:cubicBezTo>
                <a:cubicBezTo>
                  <a:pt x="126" y="149"/>
                  <a:pt x="126" y="151"/>
                  <a:pt x="125" y="151"/>
                </a:cubicBezTo>
                <a:cubicBezTo>
                  <a:pt x="125" y="152"/>
                  <a:pt x="125" y="153"/>
                  <a:pt x="125" y="155"/>
                </a:cubicBezTo>
                <a:cubicBezTo>
                  <a:pt x="124" y="154"/>
                  <a:pt x="124" y="156"/>
                  <a:pt x="124" y="156"/>
                </a:cubicBezTo>
                <a:cubicBezTo>
                  <a:pt x="124" y="156"/>
                  <a:pt x="123" y="157"/>
                  <a:pt x="123" y="157"/>
                </a:cubicBezTo>
                <a:cubicBezTo>
                  <a:pt x="123" y="158"/>
                  <a:pt x="124" y="158"/>
                  <a:pt x="124" y="159"/>
                </a:cubicBezTo>
                <a:cubicBezTo>
                  <a:pt x="122" y="160"/>
                  <a:pt x="123" y="161"/>
                  <a:pt x="122" y="161"/>
                </a:cubicBezTo>
                <a:cubicBezTo>
                  <a:pt x="122" y="163"/>
                  <a:pt x="121" y="163"/>
                  <a:pt x="121" y="165"/>
                </a:cubicBezTo>
                <a:cubicBezTo>
                  <a:pt x="120" y="165"/>
                  <a:pt x="120" y="166"/>
                  <a:pt x="120" y="166"/>
                </a:cubicBezTo>
                <a:cubicBezTo>
                  <a:pt x="120" y="166"/>
                  <a:pt x="120" y="166"/>
                  <a:pt x="120" y="166"/>
                </a:cubicBezTo>
                <a:cubicBezTo>
                  <a:pt x="119" y="166"/>
                  <a:pt x="120" y="167"/>
                  <a:pt x="120" y="167"/>
                </a:cubicBezTo>
                <a:cubicBezTo>
                  <a:pt x="119" y="169"/>
                  <a:pt x="121" y="168"/>
                  <a:pt x="121" y="170"/>
                </a:cubicBezTo>
                <a:cubicBezTo>
                  <a:pt x="119" y="169"/>
                  <a:pt x="120" y="171"/>
                  <a:pt x="119" y="171"/>
                </a:cubicBezTo>
                <a:cubicBezTo>
                  <a:pt x="118" y="173"/>
                  <a:pt x="119" y="173"/>
                  <a:pt x="119" y="174"/>
                </a:cubicBezTo>
                <a:cubicBezTo>
                  <a:pt x="119" y="174"/>
                  <a:pt x="118" y="174"/>
                  <a:pt x="118" y="174"/>
                </a:cubicBezTo>
                <a:cubicBezTo>
                  <a:pt x="118" y="175"/>
                  <a:pt x="119" y="175"/>
                  <a:pt x="119" y="176"/>
                </a:cubicBezTo>
                <a:cubicBezTo>
                  <a:pt x="118" y="176"/>
                  <a:pt x="119" y="176"/>
                  <a:pt x="118" y="176"/>
                </a:cubicBezTo>
                <a:cubicBezTo>
                  <a:pt x="118" y="177"/>
                  <a:pt x="117" y="178"/>
                  <a:pt x="117" y="178"/>
                </a:cubicBezTo>
                <a:cubicBezTo>
                  <a:pt x="117" y="178"/>
                  <a:pt x="117" y="179"/>
                  <a:pt x="116" y="179"/>
                </a:cubicBezTo>
                <a:cubicBezTo>
                  <a:pt x="116" y="181"/>
                  <a:pt x="116" y="181"/>
                  <a:pt x="116" y="184"/>
                </a:cubicBezTo>
                <a:cubicBezTo>
                  <a:pt x="116" y="184"/>
                  <a:pt x="115" y="184"/>
                  <a:pt x="115" y="185"/>
                </a:cubicBezTo>
                <a:cubicBezTo>
                  <a:pt x="115" y="185"/>
                  <a:pt x="115" y="185"/>
                  <a:pt x="115" y="185"/>
                </a:cubicBezTo>
                <a:cubicBezTo>
                  <a:pt x="115" y="185"/>
                  <a:pt x="115" y="186"/>
                  <a:pt x="114" y="186"/>
                </a:cubicBezTo>
                <a:cubicBezTo>
                  <a:pt x="114" y="187"/>
                  <a:pt x="114" y="188"/>
                  <a:pt x="114" y="189"/>
                </a:cubicBezTo>
                <a:cubicBezTo>
                  <a:pt x="113" y="189"/>
                  <a:pt x="114" y="191"/>
                  <a:pt x="113" y="191"/>
                </a:cubicBezTo>
                <a:cubicBezTo>
                  <a:pt x="112" y="188"/>
                  <a:pt x="114" y="185"/>
                  <a:pt x="114" y="182"/>
                </a:cubicBezTo>
                <a:cubicBezTo>
                  <a:pt x="114" y="181"/>
                  <a:pt x="115" y="181"/>
                  <a:pt x="115" y="180"/>
                </a:cubicBezTo>
                <a:cubicBezTo>
                  <a:pt x="115" y="178"/>
                  <a:pt x="117" y="177"/>
                  <a:pt x="117" y="176"/>
                </a:cubicBezTo>
                <a:cubicBezTo>
                  <a:pt x="117" y="175"/>
                  <a:pt x="116" y="175"/>
                  <a:pt x="116" y="174"/>
                </a:cubicBezTo>
                <a:cubicBezTo>
                  <a:pt x="117" y="174"/>
                  <a:pt x="117" y="173"/>
                  <a:pt x="118" y="173"/>
                </a:cubicBezTo>
                <a:cubicBezTo>
                  <a:pt x="118" y="170"/>
                  <a:pt x="119" y="167"/>
                  <a:pt x="119" y="164"/>
                </a:cubicBezTo>
                <a:cubicBezTo>
                  <a:pt x="120" y="163"/>
                  <a:pt x="120" y="163"/>
                  <a:pt x="120" y="162"/>
                </a:cubicBezTo>
                <a:cubicBezTo>
                  <a:pt x="121" y="162"/>
                  <a:pt x="121" y="162"/>
                  <a:pt x="122" y="161"/>
                </a:cubicBezTo>
                <a:cubicBezTo>
                  <a:pt x="122" y="160"/>
                  <a:pt x="121" y="160"/>
                  <a:pt x="121" y="160"/>
                </a:cubicBezTo>
                <a:cubicBezTo>
                  <a:pt x="121" y="160"/>
                  <a:pt x="122" y="159"/>
                  <a:pt x="122" y="158"/>
                </a:cubicBezTo>
                <a:cubicBezTo>
                  <a:pt x="122" y="158"/>
                  <a:pt x="122" y="157"/>
                  <a:pt x="123" y="157"/>
                </a:cubicBezTo>
                <a:cubicBezTo>
                  <a:pt x="123" y="155"/>
                  <a:pt x="125" y="153"/>
                  <a:pt x="124" y="151"/>
                </a:cubicBezTo>
                <a:cubicBezTo>
                  <a:pt x="125" y="151"/>
                  <a:pt x="125" y="149"/>
                  <a:pt x="125" y="149"/>
                </a:cubicBezTo>
                <a:cubicBezTo>
                  <a:pt x="125" y="148"/>
                  <a:pt x="125" y="148"/>
                  <a:pt x="126" y="147"/>
                </a:cubicBezTo>
                <a:cubicBezTo>
                  <a:pt x="126" y="147"/>
                  <a:pt x="126" y="146"/>
                  <a:pt x="126" y="146"/>
                </a:cubicBezTo>
                <a:cubicBezTo>
                  <a:pt x="127" y="145"/>
                  <a:pt x="127" y="145"/>
                  <a:pt x="127" y="144"/>
                </a:cubicBezTo>
                <a:cubicBezTo>
                  <a:pt x="127" y="144"/>
                  <a:pt x="128" y="144"/>
                  <a:pt x="128" y="143"/>
                </a:cubicBezTo>
                <a:cubicBezTo>
                  <a:pt x="127" y="142"/>
                  <a:pt x="126" y="144"/>
                  <a:pt x="126" y="145"/>
                </a:cubicBezTo>
                <a:cubicBezTo>
                  <a:pt x="125" y="145"/>
                  <a:pt x="126" y="146"/>
                  <a:pt x="126" y="146"/>
                </a:cubicBezTo>
                <a:cubicBezTo>
                  <a:pt x="125" y="147"/>
                  <a:pt x="125" y="147"/>
                  <a:pt x="124" y="147"/>
                </a:cubicBezTo>
                <a:cubicBezTo>
                  <a:pt x="124" y="148"/>
                  <a:pt x="124" y="149"/>
                  <a:pt x="124" y="149"/>
                </a:cubicBezTo>
                <a:cubicBezTo>
                  <a:pt x="123" y="149"/>
                  <a:pt x="124" y="150"/>
                  <a:pt x="123" y="150"/>
                </a:cubicBezTo>
                <a:cubicBezTo>
                  <a:pt x="123" y="152"/>
                  <a:pt x="123" y="151"/>
                  <a:pt x="122" y="152"/>
                </a:cubicBezTo>
                <a:cubicBezTo>
                  <a:pt x="122" y="153"/>
                  <a:pt x="122" y="154"/>
                  <a:pt x="122" y="154"/>
                </a:cubicBezTo>
                <a:cubicBezTo>
                  <a:pt x="122" y="154"/>
                  <a:pt x="121" y="154"/>
                  <a:pt x="121" y="154"/>
                </a:cubicBezTo>
                <a:cubicBezTo>
                  <a:pt x="121" y="154"/>
                  <a:pt x="121" y="155"/>
                  <a:pt x="121" y="155"/>
                </a:cubicBezTo>
                <a:cubicBezTo>
                  <a:pt x="121" y="155"/>
                  <a:pt x="121" y="155"/>
                  <a:pt x="121" y="155"/>
                </a:cubicBezTo>
                <a:cubicBezTo>
                  <a:pt x="121" y="155"/>
                  <a:pt x="121" y="155"/>
                  <a:pt x="121" y="156"/>
                </a:cubicBezTo>
                <a:cubicBezTo>
                  <a:pt x="121" y="156"/>
                  <a:pt x="120" y="157"/>
                  <a:pt x="120" y="157"/>
                </a:cubicBezTo>
                <a:cubicBezTo>
                  <a:pt x="120" y="158"/>
                  <a:pt x="121" y="159"/>
                  <a:pt x="121" y="159"/>
                </a:cubicBezTo>
                <a:cubicBezTo>
                  <a:pt x="121" y="159"/>
                  <a:pt x="120" y="160"/>
                  <a:pt x="120" y="160"/>
                </a:cubicBezTo>
                <a:cubicBezTo>
                  <a:pt x="120" y="160"/>
                  <a:pt x="120" y="161"/>
                  <a:pt x="120" y="162"/>
                </a:cubicBezTo>
                <a:cubicBezTo>
                  <a:pt x="119" y="162"/>
                  <a:pt x="119" y="163"/>
                  <a:pt x="119" y="164"/>
                </a:cubicBezTo>
                <a:cubicBezTo>
                  <a:pt x="119" y="165"/>
                  <a:pt x="119" y="166"/>
                  <a:pt x="118" y="166"/>
                </a:cubicBezTo>
                <a:cubicBezTo>
                  <a:pt x="118" y="166"/>
                  <a:pt x="118" y="165"/>
                  <a:pt x="117" y="165"/>
                </a:cubicBezTo>
                <a:cubicBezTo>
                  <a:pt x="117" y="166"/>
                  <a:pt x="117" y="167"/>
                  <a:pt x="117" y="167"/>
                </a:cubicBezTo>
                <a:cubicBezTo>
                  <a:pt x="117" y="168"/>
                  <a:pt x="115" y="169"/>
                  <a:pt x="116" y="170"/>
                </a:cubicBezTo>
                <a:cubicBezTo>
                  <a:pt x="116" y="169"/>
                  <a:pt x="117" y="169"/>
                  <a:pt x="117" y="169"/>
                </a:cubicBezTo>
                <a:cubicBezTo>
                  <a:pt x="117" y="169"/>
                  <a:pt x="117" y="168"/>
                  <a:pt x="117" y="168"/>
                </a:cubicBezTo>
                <a:cubicBezTo>
                  <a:pt x="117" y="167"/>
                  <a:pt x="118" y="167"/>
                  <a:pt x="118" y="167"/>
                </a:cubicBezTo>
                <a:cubicBezTo>
                  <a:pt x="118" y="168"/>
                  <a:pt x="118" y="167"/>
                  <a:pt x="118" y="168"/>
                </a:cubicBezTo>
                <a:cubicBezTo>
                  <a:pt x="117" y="168"/>
                  <a:pt x="118" y="169"/>
                  <a:pt x="118" y="169"/>
                </a:cubicBezTo>
                <a:cubicBezTo>
                  <a:pt x="117" y="170"/>
                  <a:pt x="117" y="172"/>
                  <a:pt x="117" y="173"/>
                </a:cubicBezTo>
                <a:cubicBezTo>
                  <a:pt x="116" y="173"/>
                  <a:pt x="116" y="174"/>
                  <a:pt x="116" y="174"/>
                </a:cubicBezTo>
                <a:cubicBezTo>
                  <a:pt x="116" y="175"/>
                  <a:pt x="115" y="175"/>
                  <a:pt x="115" y="176"/>
                </a:cubicBezTo>
                <a:cubicBezTo>
                  <a:pt x="114" y="177"/>
                  <a:pt x="116" y="176"/>
                  <a:pt x="115" y="177"/>
                </a:cubicBezTo>
                <a:cubicBezTo>
                  <a:pt x="115" y="177"/>
                  <a:pt x="114" y="178"/>
                  <a:pt x="114" y="179"/>
                </a:cubicBezTo>
                <a:cubicBezTo>
                  <a:pt x="114" y="179"/>
                  <a:pt x="114" y="179"/>
                  <a:pt x="114" y="180"/>
                </a:cubicBezTo>
                <a:cubicBezTo>
                  <a:pt x="113" y="180"/>
                  <a:pt x="113" y="179"/>
                  <a:pt x="113" y="180"/>
                </a:cubicBezTo>
                <a:cubicBezTo>
                  <a:pt x="113" y="180"/>
                  <a:pt x="113" y="180"/>
                  <a:pt x="113" y="180"/>
                </a:cubicBezTo>
                <a:cubicBezTo>
                  <a:pt x="112" y="181"/>
                  <a:pt x="113" y="181"/>
                  <a:pt x="113" y="182"/>
                </a:cubicBezTo>
                <a:cubicBezTo>
                  <a:pt x="112" y="183"/>
                  <a:pt x="113" y="184"/>
                  <a:pt x="112" y="185"/>
                </a:cubicBezTo>
                <a:cubicBezTo>
                  <a:pt x="112" y="186"/>
                  <a:pt x="112" y="187"/>
                  <a:pt x="112" y="188"/>
                </a:cubicBezTo>
                <a:cubicBezTo>
                  <a:pt x="112" y="189"/>
                  <a:pt x="112" y="190"/>
                  <a:pt x="112" y="191"/>
                </a:cubicBezTo>
                <a:cubicBezTo>
                  <a:pt x="112" y="191"/>
                  <a:pt x="111" y="192"/>
                  <a:pt x="111" y="192"/>
                </a:cubicBezTo>
                <a:cubicBezTo>
                  <a:pt x="111" y="193"/>
                  <a:pt x="111" y="193"/>
                  <a:pt x="111" y="194"/>
                </a:cubicBezTo>
                <a:cubicBezTo>
                  <a:pt x="110" y="196"/>
                  <a:pt x="110" y="198"/>
                  <a:pt x="110" y="201"/>
                </a:cubicBezTo>
                <a:cubicBezTo>
                  <a:pt x="110" y="201"/>
                  <a:pt x="110" y="202"/>
                  <a:pt x="110" y="202"/>
                </a:cubicBezTo>
                <a:cubicBezTo>
                  <a:pt x="110" y="203"/>
                  <a:pt x="110" y="204"/>
                  <a:pt x="110" y="204"/>
                </a:cubicBezTo>
                <a:cubicBezTo>
                  <a:pt x="110" y="205"/>
                  <a:pt x="109" y="205"/>
                  <a:pt x="109" y="205"/>
                </a:cubicBezTo>
                <a:cubicBezTo>
                  <a:pt x="109" y="205"/>
                  <a:pt x="109" y="205"/>
                  <a:pt x="109" y="206"/>
                </a:cubicBezTo>
                <a:cubicBezTo>
                  <a:pt x="109" y="206"/>
                  <a:pt x="109" y="206"/>
                  <a:pt x="109" y="205"/>
                </a:cubicBezTo>
                <a:cubicBezTo>
                  <a:pt x="109" y="206"/>
                  <a:pt x="108" y="207"/>
                  <a:pt x="109" y="207"/>
                </a:cubicBezTo>
                <a:cubicBezTo>
                  <a:pt x="109" y="208"/>
                  <a:pt x="110" y="208"/>
                  <a:pt x="110" y="209"/>
                </a:cubicBezTo>
                <a:cubicBezTo>
                  <a:pt x="110" y="210"/>
                  <a:pt x="110" y="212"/>
                  <a:pt x="110" y="214"/>
                </a:cubicBezTo>
                <a:cubicBezTo>
                  <a:pt x="110" y="214"/>
                  <a:pt x="109" y="215"/>
                  <a:pt x="109" y="215"/>
                </a:cubicBezTo>
                <a:cubicBezTo>
                  <a:pt x="109" y="216"/>
                  <a:pt x="110" y="216"/>
                  <a:pt x="110" y="217"/>
                </a:cubicBezTo>
                <a:cubicBezTo>
                  <a:pt x="110" y="218"/>
                  <a:pt x="109" y="219"/>
                  <a:pt x="110" y="221"/>
                </a:cubicBezTo>
                <a:cubicBezTo>
                  <a:pt x="110" y="222"/>
                  <a:pt x="110" y="223"/>
                  <a:pt x="110" y="225"/>
                </a:cubicBezTo>
                <a:cubicBezTo>
                  <a:pt x="113" y="247"/>
                  <a:pt x="124" y="265"/>
                  <a:pt x="143" y="277"/>
                </a:cubicBezTo>
                <a:cubicBezTo>
                  <a:pt x="162" y="290"/>
                  <a:pt x="187" y="290"/>
                  <a:pt x="207" y="279"/>
                </a:cubicBezTo>
                <a:cubicBezTo>
                  <a:pt x="220" y="273"/>
                  <a:pt x="230" y="264"/>
                  <a:pt x="238" y="252"/>
                </a:cubicBezTo>
                <a:cubicBezTo>
                  <a:pt x="244" y="242"/>
                  <a:pt x="251" y="228"/>
                  <a:pt x="248" y="216"/>
                </a:cubicBezTo>
                <a:cubicBezTo>
                  <a:pt x="246" y="210"/>
                  <a:pt x="243" y="204"/>
                  <a:pt x="238" y="202"/>
                </a:cubicBezTo>
                <a:cubicBezTo>
                  <a:pt x="236" y="201"/>
                  <a:pt x="235" y="201"/>
                  <a:pt x="233" y="200"/>
                </a:cubicBezTo>
                <a:cubicBezTo>
                  <a:pt x="240" y="191"/>
                  <a:pt x="238" y="179"/>
                  <a:pt x="231" y="171"/>
                </a:cubicBezTo>
                <a:cubicBezTo>
                  <a:pt x="222" y="162"/>
                  <a:pt x="209" y="159"/>
                  <a:pt x="198" y="166"/>
                </a:cubicBezTo>
                <a:cubicBezTo>
                  <a:pt x="198" y="167"/>
                  <a:pt x="191" y="173"/>
                  <a:pt x="191" y="173"/>
                </a:cubicBezTo>
                <a:cubicBezTo>
                  <a:pt x="183" y="167"/>
                  <a:pt x="171" y="172"/>
                  <a:pt x="165" y="179"/>
                </a:cubicBezTo>
                <a:cubicBezTo>
                  <a:pt x="160" y="187"/>
                  <a:pt x="157" y="198"/>
                  <a:pt x="159" y="208"/>
                </a:cubicBezTo>
                <a:cubicBezTo>
                  <a:pt x="161" y="219"/>
                  <a:pt x="168" y="228"/>
                  <a:pt x="180" y="228"/>
                </a:cubicBezTo>
                <a:cubicBezTo>
                  <a:pt x="190" y="228"/>
                  <a:pt x="200" y="211"/>
                  <a:pt x="190" y="204"/>
                </a:cubicBezTo>
                <a:cubicBezTo>
                  <a:pt x="185" y="200"/>
                  <a:pt x="181" y="204"/>
                  <a:pt x="181" y="204"/>
                </a:cubicBezTo>
                <a:cubicBezTo>
                  <a:pt x="182" y="198"/>
                  <a:pt x="191" y="199"/>
                  <a:pt x="191" y="199"/>
                </a:cubicBezTo>
                <a:cubicBezTo>
                  <a:pt x="213" y="201"/>
                  <a:pt x="200" y="228"/>
                  <a:pt x="200" y="228"/>
                </a:cubicBezTo>
                <a:cubicBezTo>
                  <a:pt x="200" y="229"/>
                  <a:pt x="199" y="230"/>
                  <a:pt x="199" y="231"/>
                </a:cubicBezTo>
                <a:cubicBezTo>
                  <a:pt x="199" y="231"/>
                  <a:pt x="198" y="231"/>
                  <a:pt x="198" y="232"/>
                </a:cubicBezTo>
                <a:cubicBezTo>
                  <a:pt x="198" y="232"/>
                  <a:pt x="198" y="233"/>
                  <a:pt x="198" y="233"/>
                </a:cubicBezTo>
                <a:cubicBezTo>
                  <a:pt x="198" y="233"/>
                  <a:pt x="197" y="233"/>
                  <a:pt x="197" y="234"/>
                </a:cubicBezTo>
                <a:cubicBezTo>
                  <a:pt x="196" y="235"/>
                  <a:pt x="196" y="236"/>
                  <a:pt x="195" y="237"/>
                </a:cubicBezTo>
                <a:cubicBezTo>
                  <a:pt x="195" y="237"/>
                  <a:pt x="194" y="236"/>
                  <a:pt x="194" y="237"/>
                </a:cubicBezTo>
                <a:cubicBezTo>
                  <a:pt x="193" y="237"/>
                  <a:pt x="193" y="239"/>
                  <a:pt x="192" y="239"/>
                </a:cubicBezTo>
                <a:cubicBezTo>
                  <a:pt x="192" y="239"/>
                  <a:pt x="192" y="238"/>
                  <a:pt x="192" y="238"/>
                </a:cubicBezTo>
                <a:cubicBezTo>
                  <a:pt x="191" y="239"/>
                  <a:pt x="191" y="239"/>
                  <a:pt x="191" y="239"/>
                </a:cubicBezTo>
                <a:cubicBezTo>
                  <a:pt x="191" y="239"/>
                  <a:pt x="190" y="240"/>
                  <a:pt x="190" y="240"/>
                </a:cubicBezTo>
                <a:cubicBezTo>
                  <a:pt x="190" y="240"/>
                  <a:pt x="190" y="240"/>
                  <a:pt x="189" y="240"/>
                </a:cubicBezTo>
                <a:cubicBezTo>
                  <a:pt x="189" y="240"/>
                  <a:pt x="189" y="240"/>
                  <a:pt x="189" y="240"/>
                </a:cubicBezTo>
                <a:cubicBezTo>
                  <a:pt x="189" y="241"/>
                  <a:pt x="189" y="241"/>
                  <a:pt x="188" y="241"/>
                </a:cubicBezTo>
                <a:cubicBezTo>
                  <a:pt x="188" y="241"/>
                  <a:pt x="188" y="241"/>
                  <a:pt x="188" y="241"/>
                </a:cubicBezTo>
                <a:cubicBezTo>
                  <a:pt x="187" y="242"/>
                  <a:pt x="187" y="242"/>
                  <a:pt x="186" y="242"/>
                </a:cubicBezTo>
                <a:cubicBezTo>
                  <a:pt x="186" y="242"/>
                  <a:pt x="186" y="242"/>
                  <a:pt x="186" y="242"/>
                </a:cubicBezTo>
                <a:cubicBezTo>
                  <a:pt x="185" y="243"/>
                  <a:pt x="185" y="243"/>
                  <a:pt x="184" y="243"/>
                </a:cubicBezTo>
                <a:cubicBezTo>
                  <a:pt x="184" y="243"/>
                  <a:pt x="183" y="243"/>
                  <a:pt x="183" y="244"/>
                </a:cubicBezTo>
                <a:cubicBezTo>
                  <a:pt x="182" y="244"/>
                  <a:pt x="183" y="244"/>
                  <a:pt x="182" y="244"/>
                </a:cubicBezTo>
                <a:cubicBezTo>
                  <a:pt x="182" y="244"/>
                  <a:pt x="181" y="244"/>
                  <a:pt x="180" y="244"/>
                </a:cubicBezTo>
                <a:cubicBezTo>
                  <a:pt x="179" y="244"/>
                  <a:pt x="178" y="245"/>
                  <a:pt x="177" y="245"/>
                </a:cubicBezTo>
                <a:cubicBezTo>
                  <a:pt x="174" y="245"/>
                  <a:pt x="171" y="245"/>
                  <a:pt x="169" y="244"/>
                </a:cubicBezTo>
                <a:cubicBezTo>
                  <a:pt x="169" y="244"/>
                  <a:pt x="168" y="245"/>
                  <a:pt x="168" y="244"/>
                </a:cubicBezTo>
                <a:cubicBezTo>
                  <a:pt x="167" y="244"/>
                  <a:pt x="165" y="244"/>
                  <a:pt x="164" y="243"/>
                </a:cubicBezTo>
                <a:cubicBezTo>
                  <a:pt x="143" y="237"/>
                  <a:pt x="136" y="214"/>
                  <a:pt x="137" y="194"/>
                </a:cubicBezTo>
                <a:cubicBezTo>
                  <a:pt x="138" y="162"/>
                  <a:pt x="153" y="128"/>
                  <a:pt x="174" y="105"/>
                </a:cubicBezTo>
                <a:cubicBezTo>
                  <a:pt x="176" y="104"/>
                  <a:pt x="178" y="101"/>
                  <a:pt x="180" y="100"/>
                </a:cubicBezTo>
                <a:cubicBezTo>
                  <a:pt x="180" y="99"/>
                  <a:pt x="181" y="99"/>
                  <a:pt x="181" y="99"/>
                </a:cubicBezTo>
                <a:cubicBezTo>
                  <a:pt x="181" y="98"/>
                  <a:pt x="181" y="98"/>
                  <a:pt x="182" y="97"/>
                </a:cubicBezTo>
                <a:cubicBezTo>
                  <a:pt x="182" y="97"/>
                  <a:pt x="183" y="97"/>
                  <a:pt x="183" y="96"/>
                </a:cubicBezTo>
                <a:cubicBezTo>
                  <a:pt x="182" y="96"/>
                  <a:pt x="181" y="96"/>
                  <a:pt x="181" y="95"/>
                </a:cubicBezTo>
                <a:cubicBezTo>
                  <a:pt x="182" y="95"/>
                  <a:pt x="182" y="95"/>
                  <a:pt x="182" y="95"/>
                </a:cubicBezTo>
                <a:cubicBezTo>
                  <a:pt x="183" y="95"/>
                  <a:pt x="183" y="94"/>
                  <a:pt x="183" y="94"/>
                </a:cubicBezTo>
                <a:cubicBezTo>
                  <a:pt x="184" y="94"/>
                  <a:pt x="185" y="93"/>
                  <a:pt x="185" y="92"/>
                </a:cubicBezTo>
                <a:cubicBezTo>
                  <a:pt x="185" y="92"/>
                  <a:pt x="186" y="93"/>
                  <a:pt x="186" y="92"/>
                </a:cubicBezTo>
                <a:cubicBezTo>
                  <a:pt x="186" y="92"/>
                  <a:pt x="186" y="91"/>
                  <a:pt x="186" y="91"/>
                </a:cubicBezTo>
                <a:cubicBezTo>
                  <a:pt x="188" y="91"/>
                  <a:pt x="188" y="89"/>
                  <a:pt x="190" y="89"/>
                </a:cubicBezTo>
                <a:cubicBezTo>
                  <a:pt x="189" y="87"/>
                  <a:pt x="190" y="87"/>
                  <a:pt x="191" y="86"/>
                </a:cubicBezTo>
                <a:cubicBezTo>
                  <a:pt x="191" y="86"/>
                  <a:pt x="190" y="85"/>
                  <a:pt x="191" y="85"/>
                </a:cubicBezTo>
                <a:cubicBezTo>
                  <a:pt x="191" y="85"/>
                  <a:pt x="192" y="85"/>
                  <a:pt x="192" y="84"/>
                </a:cubicBezTo>
                <a:cubicBezTo>
                  <a:pt x="193" y="84"/>
                  <a:pt x="194" y="83"/>
                  <a:pt x="195" y="83"/>
                </a:cubicBezTo>
                <a:cubicBezTo>
                  <a:pt x="195" y="82"/>
                  <a:pt x="196" y="82"/>
                  <a:pt x="196" y="81"/>
                </a:cubicBezTo>
                <a:cubicBezTo>
                  <a:pt x="194" y="81"/>
                  <a:pt x="194" y="81"/>
                  <a:pt x="193" y="81"/>
                </a:cubicBezTo>
                <a:cubicBezTo>
                  <a:pt x="193" y="82"/>
                  <a:pt x="193" y="81"/>
                  <a:pt x="193" y="81"/>
                </a:cubicBezTo>
                <a:cubicBezTo>
                  <a:pt x="192" y="82"/>
                  <a:pt x="193" y="82"/>
                  <a:pt x="193" y="82"/>
                </a:cubicBezTo>
                <a:cubicBezTo>
                  <a:pt x="192" y="83"/>
                  <a:pt x="191" y="83"/>
                  <a:pt x="191" y="84"/>
                </a:cubicBezTo>
                <a:cubicBezTo>
                  <a:pt x="191" y="85"/>
                  <a:pt x="190" y="85"/>
                  <a:pt x="190" y="85"/>
                </a:cubicBezTo>
                <a:cubicBezTo>
                  <a:pt x="189" y="85"/>
                  <a:pt x="189" y="86"/>
                  <a:pt x="188" y="86"/>
                </a:cubicBezTo>
                <a:cubicBezTo>
                  <a:pt x="187" y="87"/>
                  <a:pt x="187" y="88"/>
                  <a:pt x="187" y="89"/>
                </a:cubicBezTo>
                <a:cubicBezTo>
                  <a:pt x="186" y="90"/>
                  <a:pt x="185" y="90"/>
                  <a:pt x="184" y="91"/>
                </a:cubicBezTo>
                <a:cubicBezTo>
                  <a:pt x="183" y="91"/>
                  <a:pt x="183" y="92"/>
                  <a:pt x="183" y="91"/>
                </a:cubicBezTo>
                <a:cubicBezTo>
                  <a:pt x="184" y="90"/>
                  <a:pt x="185" y="90"/>
                  <a:pt x="186" y="88"/>
                </a:cubicBezTo>
                <a:cubicBezTo>
                  <a:pt x="186" y="88"/>
                  <a:pt x="186" y="88"/>
                  <a:pt x="186" y="87"/>
                </a:cubicBezTo>
                <a:cubicBezTo>
                  <a:pt x="187" y="87"/>
                  <a:pt x="188" y="86"/>
                  <a:pt x="188" y="85"/>
                </a:cubicBezTo>
                <a:cubicBezTo>
                  <a:pt x="188" y="85"/>
                  <a:pt x="188" y="85"/>
                  <a:pt x="188" y="85"/>
                </a:cubicBezTo>
                <a:cubicBezTo>
                  <a:pt x="188" y="84"/>
                  <a:pt x="189" y="84"/>
                  <a:pt x="189" y="84"/>
                </a:cubicBezTo>
                <a:cubicBezTo>
                  <a:pt x="190" y="84"/>
                  <a:pt x="189" y="83"/>
                  <a:pt x="190" y="83"/>
                </a:cubicBezTo>
                <a:cubicBezTo>
                  <a:pt x="191" y="81"/>
                  <a:pt x="192" y="80"/>
                  <a:pt x="194" y="79"/>
                </a:cubicBezTo>
                <a:cubicBezTo>
                  <a:pt x="195" y="80"/>
                  <a:pt x="195" y="80"/>
                  <a:pt x="196" y="80"/>
                </a:cubicBezTo>
                <a:cubicBezTo>
                  <a:pt x="197" y="80"/>
                  <a:pt x="197" y="79"/>
                  <a:pt x="198" y="79"/>
                </a:cubicBezTo>
                <a:cubicBezTo>
                  <a:pt x="198" y="78"/>
                  <a:pt x="198" y="78"/>
                  <a:pt x="199" y="78"/>
                </a:cubicBezTo>
                <a:cubicBezTo>
                  <a:pt x="199" y="78"/>
                  <a:pt x="199" y="77"/>
                  <a:pt x="199" y="77"/>
                </a:cubicBezTo>
                <a:cubicBezTo>
                  <a:pt x="198" y="77"/>
                  <a:pt x="197" y="78"/>
                  <a:pt x="197" y="76"/>
                </a:cubicBezTo>
                <a:cubicBezTo>
                  <a:pt x="197" y="75"/>
                  <a:pt x="199" y="76"/>
                  <a:pt x="199" y="75"/>
                </a:cubicBezTo>
                <a:cubicBezTo>
                  <a:pt x="198" y="75"/>
                  <a:pt x="199" y="74"/>
                  <a:pt x="199" y="73"/>
                </a:cubicBezTo>
                <a:cubicBezTo>
                  <a:pt x="200" y="73"/>
                  <a:pt x="200" y="73"/>
                  <a:pt x="201" y="72"/>
                </a:cubicBezTo>
                <a:cubicBezTo>
                  <a:pt x="201" y="71"/>
                  <a:pt x="203" y="71"/>
                  <a:pt x="203" y="72"/>
                </a:cubicBezTo>
                <a:cubicBezTo>
                  <a:pt x="203" y="72"/>
                  <a:pt x="203" y="73"/>
                  <a:pt x="203" y="73"/>
                </a:cubicBezTo>
                <a:cubicBezTo>
                  <a:pt x="202" y="73"/>
                  <a:pt x="202" y="73"/>
                  <a:pt x="202" y="73"/>
                </a:cubicBezTo>
                <a:cubicBezTo>
                  <a:pt x="201" y="73"/>
                  <a:pt x="201" y="74"/>
                  <a:pt x="201" y="74"/>
                </a:cubicBezTo>
                <a:cubicBezTo>
                  <a:pt x="201" y="74"/>
                  <a:pt x="200" y="74"/>
                  <a:pt x="200" y="75"/>
                </a:cubicBezTo>
                <a:cubicBezTo>
                  <a:pt x="202" y="76"/>
                  <a:pt x="202" y="74"/>
                  <a:pt x="203" y="73"/>
                </a:cubicBezTo>
                <a:cubicBezTo>
                  <a:pt x="204" y="73"/>
                  <a:pt x="205" y="71"/>
                  <a:pt x="205" y="70"/>
                </a:cubicBezTo>
                <a:cubicBezTo>
                  <a:pt x="205" y="70"/>
                  <a:pt x="204" y="70"/>
                  <a:pt x="204" y="70"/>
                </a:cubicBezTo>
                <a:cubicBezTo>
                  <a:pt x="204" y="69"/>
                  <a:pt x="205" y="68"/>
                  <a:pt x="205" y="70"/>
                </a:cubicBezTo>
                <a:cubicBezTo>
                  <a:pt x="206" y="70"/>
                  <a:pt x="206" y="69"/>
                  <a:pt x="206" y="69"/>
                </a:cubicBezTo>
                <a:cubicBezTo>
                  <a:pt x="206" y="69"/>
                  <a:pt x="205" y="69"/>
                  <a:pt x="205" y="68"/>
                </a:cubicBezTo>
                <a:cubicBezTo>
                  <a:pt x="206" y="67"/>
                  <a:pt x="207" y="67"/>
                  <a:pt x="209" y="66"/>
                </a:cubicBezTo>
                <a:cubicBezTo>
                  <a:pt x="209" y="66"/>
                  <a:pt x="209" y="65"/>
                  <a:pt x="209" y="65"/>
                </a:cubicBezTo>
                <a:cubicBezTo>
                  <a:pt x="210" y="64"/>
                  <a:pt x="210" y="64"/>
                  <a:pt x="211" y="63"/>
                </a:cubicBezTo>
                <a:cubicBezTo>
                  <a:pt x="211" y="63"/>
                  <a:pt x="211" y="63"/>
                  <a:pt x="211" y="63"/>
                </a:cubicBezTo>
                <a:cubicBezTo>
                  <a:pt x="212" y="63"/>
                  <a:pt x="212" y="62"/>
                  <a:pt x="212" y="62"/>
                </a:cubicBezTo>
                <a:cubicBezTo>
                  <a:pt x="214" y="62"/>
                  <a:pt x="214" y="61"/>
                  <a:pt x="215" y="60"/>
                </a:cubicBezTo>
                <a:cubicBezTo>
                  <a:pt x="216" y="59"/>
                  <a:pt x="217" y="59"/>
                  <a:pt x="217" y="58"/>
                </a:cubicBezTo>
                <a:cubicBezTo>
                  <a:pt x="217" y="58"/>
                  <a:pt x="217" y="58"/>
                  <a:pt x="217" y="58"/>
                </a:cubicBezTo>
                <a:cubicBezTo>
                  <a:pt x="218" y="58"/>
                  <a:pt x="218" y="58"/>
                  <a:pt x="219" y="58"/>
                </a:cubicBezTo>
                <a:cubicBezTo>
                  <a:pt x="219" y="57"/>
                  <a:pt x="220" y="56"/>
                  <a:pt x="220" y="55"/>
                </a:cubicBezTo>
                <a:cubicBezTo>
                  <a:pt x="220" y="55"/>
                  <a:pt x="221" y="55"/>
                  <a:pt x="221" y="55"/>
                </a:cubicBezTo>
                <a:cubicBezTo>
                  <a:pt x="221" y="55"/>
                  <a:pt x="221" y="55"/>
                  <a:pt x="221" y="54"/>
                </a:cubicBezTo>
                <a:cubicBezTo>
                  <a:pt x="221" y="54"/>
                  <a:pt x="222" y="55"/>
                  <a:pt x="222" y="54"/>
                </a:cubicBezTo>
                <a:cubicBezTo>
                  <a:pt x="222" y="54"/>
                  <a:pt x="222" y="54"/>
                  <a:pt x="223" y="53"/>
                </a:cubicBezTo>
                <a:cubicBezTo>
                  <a:pt x="223" y="53"/>
                  <a:pt x="224" y="53"/>
                  <a:pt x="224" y="53"/>
                </a:cubicBezTo>
                <a:cubicBezTo>
                  <a:pt x="224" y="53"/>
                  <a:pt x="224" y="53"/>
                  <a:pt x="225" y="52"/>
                </a:cubicBezTo>
                <a:cubicBezTo>
                  <a:pt x="226" y="52"/>
                  <a:pt x="226" y="52"/>
                  <a:pt x="226" y="51"/>
                </a:cubicBezTo>
                <a:cubicBezTo>
                  <a:pt x="227" y="51"/>
                  <a:pt x="228" y="50"/>
                  <a:pt x="228" y="50"/>
                </a:cubicBezTo>
                <a:cubicBezTo>
                  <a:pt x="228" y="50"/>
                  <a:pt x="228" y="50"/>
                  <a:pt x="228" y="50"/>
                </a:cubicBezTo>
                <a:cubicBezTo>
                  <a:pt x="229" y="49"/>
                  <a:pt x="230" y="49"/>
                  <a:pt x="230" y="49"/>
                </a:cubicBezTo>
                <a:cubicBezTo>
                  <a:pt x="230" y="48"/>
                  <a:pt x="230" y="48"/>
                  <a:pt x="230" y="48"/>
                </a:cubicBezTo>
                <a:cubicBezTo>
                  <a:pt x="231" y="47"/>
                  <a:pt x="233" y="47"/>
                  <a:pt x="234" y="46"/>
                </a:cubicBezTo>
                <a:cubicBezTo>
                  <a:pt x="235" y="46"/>
                  <a:pt x="236" y="44"/>
                  <a:pt x="238" y="44"/>
                </a:cubicBezTo>
                <a:cubicBezTo>
                  <a:pt x="238" y="43"/>
                  <a:pt x="239" y="43"/>
                  <a:pt x="240" y="43"/>
                </a:cubicBezTo>
                <a:cubicBezTo>
                  <a:pt x="240" y="42"/>
                  <a:pt x="240" y="42"/>
                  <a:pt x="240" y="42"/>
                </a:cubicBezTo>
                <a:cubicBezTo>
                  <a:pt x="241" y="42"/>
                  <a:pt x="241" y="42"/>
                  <a:pt x="241" y="42"/>
                </a:cubicBezTo>
                <a:cubicBezTo>
                  <a:pt x="242" y="41"/>
                  <a:pt x="242" y="41"/>
                  <a:pt x="243" y="41"/>
                </a:cubicBezTo>
                <a:cubicBezTo>
                  <a:pt x="243" y="41"/>
                  <a:pt x="243" y="40"/>
                  <a:pt x="244" y="40"/>
                </a:cubicBezTo>
                <a:cubicBezTo>
                  <a:pt x="246" y="38"/>
                  <a:pt x="248" y="38"/>
                  <a:pt x="250" y="36"/>
                </a:cubicBezTo>
                <a:cubicBezTo>
                  <a:pt x="251" y="36"/>
                  <a:pt x="251" y="35"/>
                  <a:pt x="252" y="35"/>
                </a:cubicBezTo>
                <a:cubicBezTo>
                  <a:pt x="252" y="34"/>
                  <a:pt x="253" y="34"/>
                  <a:pt x="253" y="33"/>
                </a:cubicBezTo>
                <a:cubicBezTo>
                  <a:pt x="250" y="33"/>
                  <a:pt x="249" y="35"/>
                  <a:pt x="246" y="36"/>
                </a:cubicBezTo>
                <a:cubicBezTo>
                  <a:pt x="246" y="36"/>
                  <a:pt x="248" y="35"/>
                  <a:pt x="247" y="35"/>
                </a:cubicBezTo>
                <a:cubicBezTo>
                  <a:pt x="246" y="36"/>
                  <a:pt x="245" y="35"/>
                  <a:pt x="245" y="37"/>
                </a:cubicBezTo>
                <a:cubicBezTo>
                  <a:pt x="245" y="37"/>
                  <a:pt x="246" y="36"/>
                  <a:pt x="246" y="37"/>
                </a:cubicBezTo>
                <a:cubicBezTo>
                  <a:pt x="245" y="37"/>
                  <a:pt x="245" y="38"/>
                  <a:pt x="244" y="37"/>
                </a:cubicBezTo>
                <a:cubicBezTo>
                  <a:pt x="243" y="36"/>
                  <a:pt x="245" y="36"/>
                  <a:pt x="245" y="35"/>
                </a:cubicBezTo>
                <a:cubicBezTo>
                  <a:pt x="243" y="34"/>
                  <a:pt x="244" y="35"/>
                  <a:pt x="243" y="36"/>
                </a:cubicBezTo>
                <a:cubicBezTo>
                  <a:pt x="243" y="36"/>
                  <a:pt x="243" y="36"/>
                  <a:pt x="243" y="36"/>
                </a:cubicBezTo>
                <a:cubicBezTo>
                  <a:pt x="242" y="36"/>
                  <a:pt x="242" y="36"/>
                  <a:pt x="241" y="36"/>
                </a:cubicBezTo>
                <a:cubicBezTo>
                  <a:pt x="241" y="36"/>
                  <a:pt x="241" y="37"/>
                  <a:pt x="241" y="37"/>
                </a:cubicBezTo>
                <a:cubicBezTo>
                  <a:pt x="240" y="37"/>
                  <a:pt x="239" y="37"/>
                  <a:pt x="239" y="38"/>
                </a:cubicBezTo>
                <a:cubicBezTo>
                  <a:pt x="241" y="38"/>
                  <a:pt x="239" y="39"/>
                  <a:pt x="240" y="40"/>
                </a:cubicBezTo>
                <a:cubicBezTo>
                  <a:pt x="239" y="40"/>
                  <a:pt x="239" y="40"/>
                  <a:pt x="239" y="40"/>
                </a:cubicBezTo>
                <a:cubicBezTo>
                  <a:pt x="238" y="41"/>
                  <a:pt x="238" y="42"/>
                  <a:pt x="236" y="42"/>
                </a:cubicBezTo>
                <a:cubicBezTo>
                  <a:pt x="236" y="42"/>
                  <a:pt x="236" y="41"/>
                  <a:pt x="236" y="41"/>
                </a:cubicBezTo>
                <a:cubicBezTo>
                  <a:pt x="235" y="42"/>
                  <a:pt x="234" y="41"/>
                  <a:pt x="234" y="41"/>
                </a:cubicBezTo>
                <a:cubicBezTo>
                  <a:pt x="233" y="42"/>
                  <a:pt x="233" y="42"/>
                  <a:pt x="232" y="42"/>
                </a:cubicBezTo>
                <a:cubicBezTo>
                  <a:pt x="231" y="42"/>
                  <a:pt x="232" y="43"/>
                  <a:pt x="231" y="43"/>
                </a:cubicBezTo>
                <a:cubicBezTo>
                  <a:pt x="231" y="43"/>
                  <a:pt x="230" y="43"/>
                  <a:pt x="230" y="43"/>
                </a:cubicBezTo>
                <a:cubicBezTo>
                  <a:pt x="230" y="43"/>
                  <a:pt x="229" y="44"/>
                  <a:pt x="229" y="44"/>
                </a:cubicBezTo>
                <a:cubicBezTo>
                  <a:pt x="229" y="44"/>
                  <a:pt x="228" y="45"/>
                  <a:pt x="228" y="45"/>
                </a:cubicBezTo>
                <a:cubicBezTo>
                  <a:pt x="227" y="45"/>
                  <a:pt x="227" y="45"/>
                  <a:pt x="226" y="46"/>
                </a:cubicBezTo>
                <a:cubicBezTo>
                  <a:pt x="226" y="47"/>
                  <a:pt x="225" y="46"/>
                  <a:pt x="225" y="47"/>
                </a:cubicBezTo>
                <a:cubicBezTo>
                  <a:pt x="225" y="49"/>
                  <a:pt x="224" y="50"/>
                  <a:pt x="222" y="50"/>
                </a:cubicBezTo>
                <a:cubicBezTo>
                  <a:pt x="222" y="49"/>
                  <a:pt x="224" y="49"/>
                  <a:pt x="223" y="48"/>
                </a:cubicBezTo>
                <a:cubicBezTo>
                  <a:pt x="222" y="48"/>
                  <a:pt x="221" y="49"/>
                  <a:pt x="221" y="49"/>
                </a:cubicBezTo>
                <a:cubicBezTo>
                  <a:pt x="221" y="49"/>
                  <a:pt x="220" y="49"/>
                  <a:pt x="220" y="49"/>
                </a:cubicBezTo>
                <a:cubicBezTo>
                  <a:pt x="220" y="50"/>
                  <a:pt x="219" y="50"/>
                  <a:pt x="219" y="50"/>
                </a:cubicBezTo>
                <a:cubicBezTo>
                  <a:pt x="219" y="50"/>
                  <a:pt x="218" y="51"/>
                  <a:pt x="218" y="51"/>
                </a:cubicBezTo>
                <a:cubicBezTo>
                  <a:pt x="218" y="51"/>
                  <a:pt x="217" y="51"/>
                  <a:pt x="217" y="51"/>
                </a:cubicBezTo>
                <a:cubicBezTo>
                  <a:pt x="217" y="51"/>
                  <a:pt x="217" y="51"/>
                  <a:pt x="217" y="52"/>
                </a:cubicBezTo>
                <a:cubicBezTo>
                  <a:pt x="216" y="52"/>
                  <a:pt x="216" y="52"/>
                  <a:pt x="216" y="52"/>
                </a:cubicBezTo>
                <a:cubicBezTo>
                  <a:pt x="215" y="53"/>
                  <a:pt x="214" y="53"/>
                  <a:pt x="214" y="54"/>
                </a:cubicBezTo>
                <a:cubicBezTo>
                  <a:pt x="212" y="54"/>
                  <a:pt x="212" y="55"/>
                  <a:pt x="211" y="55"/>
                </a:cubicBezTo>
                <a:cubicBezTo>
                  <a:pt x="209" y="57"/>
                  <a:pt x="207" y="58"/>
                  <a:pt x="205" y="60"/>
                </a:cubicBezTo>
                <a:cubicBezTo>
                  <a:pt x="204" y="60"/>
                  <a:pt x="204" y="60"/>
                  <a:pt x="203" y="60"/>
                </a:cubicBezTo>
                <a:cubicBezTo>
                  <a:pt x="203" y="60"/>
                  <a:pt x="202" y="61"/>
                  <a:pt x="202" y="61"/>
                </a:cubicBezTo>
                <a:cubicBezTo>
                  <a:pt x="202" y="62"/>
                  <a:pt x="202" y="62"/>
                  <a:pt x="201" y="62"/>
                </a:cubicBezTo>
                <a:cubicBezTo>
                  <a:pt x="201" y="62"/>
                  <a:pt x="201" y="62"/>
                  <a:pt x="201" y="62"/>
                </a:cubicBezTo>
                <a:cubicBezTo>
                  <a:pt x="200" y="63"/>
                  <a:pt x="200" y="63"/>
                  <a:pt x="200" y="63"/>
                </a:cubicBezTo>
                <a:cubicBezTo>
                  <a:pt x="200" y="64"/>
                  <a:pt x="199" y="64"/>
                  <a:pt x="199" y="64"/>
                </a:cubicBezTo>
                <a:cubicBezTo>
                  <a:pt x="199" y="64"/>
                  <a:pt x="198" y="64"/>
                  <a:pt x="198" y="65"/>
                </a:cubicBezTo>
                <a:cubicBezTo>
                  <a:pt x="197" y="65"/>
                  <a:pt x="197" y="66"/>
                  <a:pt x="196" y="66"/>
                </a:cubicBezTo>
                <a:cubicBezTo>
                  <a:pt x="196" y="67"/>
                  <a:pt x="196" y="66"/>
                  <a:pt x="195" y="67"/>
                </a:cubicBezTo>
                <a:cubicBezTo>
                  <a:pt x="195" y="67"/>
                  <a:pt x="195" y="67"/>
                  <a:pt x="195" y="67"/>
                </a:cubicBezTo>
                <a:cubicBezTo>
                  <a:pt x="194" y="68"/>
                  <a:pt x="194" y="68"/>
                  <a:pt x="193" y="69"/>
                </a:cubicBezTo>
                <a:cubicBezTo>
                  <a:pt x="192" y="69"/>
                  <a:pt x="192" y="70"/>
                  <a:pt x="191" y="69"/>
                </a:cubicBezTo>
                <a:cubicBezTo>
                  <a:pt x="190" y="70"/>
                  <a:pt x="190" y="71"/>
                  <a:pt x="188" y="71"/>
                </a:cubicBezTo>
                <a:cubicBezTo>
                  <a:pt x="187" y="72"/>
                  <a:pt x="189" y="72"/>
                  <a:pt x="187" y="73"/>
                </a:cubicBezTo>
                <a:cubicBezTo>
                  <a:pt x="187" y="72"/>
                  <a:pt x="186" y="73"/>
                  <a:pt x="186" y="74"/>
                </a:cubicBezTo>
                <a:cubicBezTo>
                  <a:pt x="185" y="74"/>
                  <a:pt x="185" y="74"/>
                  <a:pt x="185" y="74"/>
                </a:cubicBezTo>
                <a:cubicBezTo>
                  <a:pt x="184" y="74"/>
                  <a:pt x="185" y="75"/>
                  <a:pt x="184" y="75"/>
                </a:cubicBezTo>
                <a:cubicBezTo>
                  <a:pt x="184" y="75"/>
                  <a:pt x="183" y="74"/>
                  <a:pt x="183" y="74"/>
                </a:cubicBezTo>
                <a:cubicBezTo>
                  <a:pt x="183" y="76"/>
                  <a:pt x="182" y="76"/>
                  <a:pt x="182" y="76"/>
                </a:cubicBezTo>
                <a:cubicBezTo>
                  <a:pt x="182" y="76"/>
                  <a:pt x="182" y="77"/>
                  <a:pt x="181" y="77"/>
                </a:cubicBezTo>
                <a:cubicBezTo>
                  <a:pt x="181" y="77"/>
                  <a:pt x="180" y="78"/>
                  <a:pt x="179" y="78"/>
                </a:cubicBezTo>
                <a:cubicBezTo>
                  <a:pt x="180" y="79"/>
                  <a:pt x="179" y="80"/>
                  <a:pt x="178" y="80"/>
                </a:cubicBezTo>
                <a:cubicBezTo>
                  <a:pt x="178" y="80"/>
                  <a:pt x="178" y="80"/>
                  <a:pt x="177" y="80"/>
                </a:cubicBezTo>
                <a:cubicBezTo>
                  <a:pt x="177" y="81"/>
                  <a:pt x="177" y="81"/>
                  <a:pt x="177" y="81"/>
                </a:cubicBezTo>
                <a:cubicBezTo>
                  <a:pt x="176" y="81"/>
                  <a:pt x="176" y="82"/>
                  <a:pt x="176" y="82"/>
                </a:cubicBezTo>
                <a:cubicBezTo>
                  <a:pt x="176" y="82"/>
                  <a:pt x="176" y="81"/>
                  <a:pt x="175" y="81"/>
                </a:cubicBezTo>
                <a:cubicBezTo>
                  <a:pt x="176" y="82"/>
                  <a:pt x="175" y="83"/>
                  <a:pt x="174" y="83"/>
                </a:cubicBezTo>
                <a:cubicBezTo>
                  <a:pt x="174" y="84"/>
                  <a:pt x="173" y="85"/>
                  <a:pt x="172" y="84"/>
                </a:cubicBezTo>
                <a:cubicBezTo>
                  <a:pt x="172" y="86"/>
                  <a:pt x="171" y="86"/>
                  <a:pt x="171" y="87"/>
                </a:cubicBezTo>
                <a:cubicBezTo>
                  <a:pt x="170" y="87"/>
                  <a:pt x="170" y="87"/>
                  <a:pt x="169" y="87"/>
                </a:cubicBezTo>
                <a:cubicBezTo>
                  <a:pt x="169" y="88"/>
                  <a:pt x="170" y="88"/>
                  <a:pt x="169" y="89"/>
                </a:cubicBezTo>
                <a:cubicBezTo>
                  <a:pt x="169" y="89"/>
                  <a:pt x="169" y="89"/>
                  <a:pt x="168" y="89"/>
                </a:cubicBezTo>
                <a:cubicBezTo>
                  <a:pt x="168" y="89"/>
                  <a:pt x="168" y="89"/>
                  <a:pt x="167" y="89"/>
                </a:cubicBezTo>
                <a:cubicBezTo>
                  <a:pt x="167" y="90"/>
                  <a:pt x="167" y="90"/>
                  <a:pt x="167" y="91"/>
                </a:cubicBezTo>
                <a:cubicBezTo>
                  <a:pt x="167" y="92"/>
                  <a:pt x="166" y="92"/>
                  <a:pt x="166" y="93"/>
                </a:cubicBezTo>
                <a:cubicBezTo>
                  <a:pt x="165" y="92"/>
                  <a:pt x="166" y="91"/>
                  <a:pt x="165" y="91"/>
                </a:cubicBezTo>
                <a:cubicBezTo>
                  <a:pt x="165" y="91"/>
                  <a:pt x="165" y="92"/>
                  <a:pt x="165" y="92"/>
                </a:cubicBezTo>
                <a:cubicBezTo>
                  <a:pt x="164" y="93"/>
                  <a:pt x="164" y="94"/>
                  <a:pt x="163" y="94"/>
                </a:cubicBezTo>
                <a:cubicBezTo>
                  <a:pt x="162" y="95"/>
                  <a:pt x="161" y="95"/>
                  <a:pt x="161" y="96"/>
                </a:cubicBezTo>
                <a:cubicBezTo>
                  <a:pt x="160" y="96"/>
                  <a:pt x="160" y="97"/>
                  <a:pt x="160" y="97"/>
                </a:cubicBezTo>
                <a:cubicBezTo>
                  <a:pt x="160" y="98"/>
                  <a:pt x="159" y="98"/>
                  <a:pt x="160" y="99"/>
                </a:cubicBezTo>
                <a:cubicBezTo>
                  <a:pt x="162" y="98"/>
                  <a:pt x="162" y="95"/>
                  <a:pt x="164" y="95"/>
                </a:cubicBezTo>
                <a:cubicBezTo>
                  <a:pt x="165" y="95"/>
                  <a:pt x="165" y="94"/>
                  <a:pt x="166" y="94"/>
                </a:cubicBezTo>
                <a:cubicBezTo>
                  <a:pt x="166" y="94"/>
                  <a:pt x="166" y="94"/>
                  <a:pt x="166" y="94"/>
                </a:cubicBezTo>
                <a:cubicBezTo>
                  <a:pt x="167" y="93"/>
                  <a:pt x="168" y="92"/>
                  <a:pt x="168" y="92"/>
                </a:cubicBezTo>
                <a:cubicBezTo>
                  <a:pt x="168" y="92"/>
                  <a:pt x="169" y="92"/>
                  <a:pt x="169" y="92"/>
                </a:cubicBezTo>
                <a:cubicBezTo>
                  <a:pt x="169" y="91"/>
                  <a:pt x="169" y="91"/>
                  <a:pt x="169" y="90"/>
                </a:cubicBezTo>
                <a:cubicBezTo>
                  <a:pt x="170" y="90"/>
                  <a:pt x="170" y="89"/>
                  <a:pt x="170" y="89"/>
                </a:cubicBezTo>
                <a:cubicBezTo>
                  <a:pt x="170" y="89"/>
                  <a:pt x="170" y="89"/>
                  <a:pt x="170" y="88"/>
                </a:cubicBezTo>
                <a:cubicBezTo>
                  <a:pt x="171" y="88"/>
                  <a:pt x="170" y="88"/>
                  <a:pt x="171" y="88"/>
                </a:cubicBezTo>
                <a:cubicBezTo>
                  <a:pt x="171" y="88"/>
                  <a:pt x="172" y="88"/>
                  <a:pt x="172" y="88"/>
                </a:cubicBezTo>
                <a:cubicBezTo>
                  <a:pt x="173" y="87"/>
                  <a:pt x="174" y="86"/>
                  <a:pt x="175" y="85"/>
                </a:cubicBezTo>
                <a:cubicBezTo>
                  <a:pt x="175" y="84"/>
                  <a:pt x="176" y="83"/>
                  <a:pt x="177" y="82"/>
                </a:cubicBezTo>
                <a:cubicBezTo>
                  <a:pt x="178" y="81"/>
                  <a:pt x="178" y="82"/>
                  <a:pt x="178" y="81"/>
                </a:cubicBezTo>
                <a:cubicBezTo>
                  <a:pt x="179" y="81"/>
                  <a:pt x="179" y="81"/>
                  <a:pt x="179" y="81"/>
                </a:cubicBezTo>
                <a:cubicBezTo>
                  <a:pt x="180" y="80"/>
                  <a:pt x="181" y="79"/>
                  <a:pt x="181" y="79"/>
                </a:cubicBezTo>
                <a:cubicBezTo>
                  <a:pt x="182" y="78"/>
                  <a:pt x="183" y="78"/>
                  <a:pt x="183" y="77"/>
                </a:cubicBezTo>
                <a:cubicBezTo>
                  <a:pt x="183" y="77"/>
                  <a:pt x="184" y="77"/>
                  <a:pt x="184" y="76"/>
                </a:cubicBezTo>
                <a:cubicBezTo>
                  <a:pt x="185" y="77"/>
                  <a:pt x="185" y="76"/>
                  <a:pt x="185" y="76"/>
                </a:cubicBezTo>
                <a:cubicBezTo>
                  <a:pt x="185" y="79"/>
                  <a:pt x="183" y="78"/>
                  <a:pt x="182" y="79"/>
                </a:cubicBezTo>
                <a:cubicBezTo>
                  <a:pt x="182" y="80"/>
                  <a:pt x="182" y="80"/>
                  <a:pt x="182" y="80"/>
                </a:cubicBezTo>
                <a:cubicBezTo>
                  <a:pt x="181" y="81"/>
                  <a:pt x="182" y="81"/>
                  <a:pt x="181" y="82"/>
                </a:cubicBezTo>
                <a:cubicBezTo>
                  <a:pt x="180" y="83"/>
                  <a:pt x="179" y="85"/>
                  <a:pt x="177" y="85"/>
                </a:cubicBezTo>
                <a:cubicBezTo>
                  <a:pt x="176" y="86"/>
                  <a:pt x="175" y="87"/>
                  <a:pt x="174" y="88"/>
                </a:cubicBezTo>
                <a:cubicBezTo>
                  <a:pt x="174" y="88"/>
                  <a:pt x="174" y="88"/>
                  <a:pt x="173" y="88"/>
                </a:cubicBezTo>
                <a:cubicBezTo>
                  <a:pt x="173" y="90"/>
                  <a:pt x="172" y="90"/>
                  <a:pt x="172" y="91"/>
                </a:cubicBezTo>
                <a:cubicBezTo>
                  <a:pt x="170" y="90"/>
                  <a:pt x="171" y="93"/>
                  <a:pt x="169" y="93"/>
                </a:cubicBezTo>
                <a:cubicBezTo>
                  <a:pt x="169" y="94"/>
                  <a:pt x="168" y="94"/>
                  <a:pt x="167" y="95"/>
                </a:cubicBezTo>
                <a:cubicBezTo>
                  <a:pt x="167" y="95"/>
                  <a:pt x="167" y="96"/>
                  <a:pt x="166" y="96"/>
                </a:cubicBezTo>
                <a:cubicBezTo>
                  <a:pt x="165" y="97"/>
                  <a:pt x="164" y="98"/>
                  <a:pt x="163" y="99"/>
                </a:cubicBezTo>
                <a:cubicBezTo>
                  <a:pt x="162" y="100"/>
                  <a:pt x="161" y="101"/>
                  <a:pt x="161" y="101"/>
                </a:cubicBezTo>
                <a:cubicBezTo>
                  <a:pt x="160" y="102"/>
                  <a:pt x="160" y="102"/>
                  <a:pt x="160" y="102"/>
                </a:cubicBezTo>
                <a:cubicBezTo>
                  <a:pt x="160" y="103"/>
                  <a:pt x="158" y="103"/>
                  <a:pt x="159" y="104"/>
                </a:cubicBezTo>
                <a:cubicBezTo>
                  <a:pt x="159" y="104"/>
                  <a:pt x="158" y="104"/>
                  <a:pt x="158" y="105"/>
                </a:cubicBezTo>
                <a:cubicBezTo>
                  <a:pt x="158" y="106"/>
                  <a:pt x="159" y="104"/>
                  <a:pt x="159" y="106"/>
                </a:cubicBezTo>
                <a:cubicBezTo>
                  <a:pt x="158" y="106"/>
                  <a:pt x="159" y="107"/>
                  <a:pt x="158" y="107"/>
                </a:cubicBezTo>
                <a:cubicBezTo>
                  <a:pt x="158" y="107"/>
                  <a:pt x="158" y="107"/>
                  <a:pt x="158" y="107"/>
                </a:cubicBezTo>
                <a:cubicBezTo>
                  <a:pt x="157" y="107"/>
                  <a:pt x="158" y="108"/>
                  <a:pt x="157" y="108"/>
                </a:cubicBezTo>
                <a:cubicBezTo>
                  <a:pt x="157" y="107"/>
                  <a:pt x="156" y="107"/>
                  <a:pt x="156" y="107"/>
                </a:cubicBezTo>
                <a:cubicBezTo>
                  <a:pt x="155" y="109"/>
                  <a:pt x="157" y="107"/>
                  <a:pt x="157" y="109"/>
                </a:cubicBezTo>
                <a:cubicBezTo>
                  <a:pt x="156" y="109"/>
                  <a:pt x="156" y="109"/>
                  <a:pt x="156" y="109"/>
                </a:cubicBezTo>
                <a:cubicBezTo>
                  <a:pt x="155" y="110"/>
                  <a:pt x="155" y="109"/>
                  <a:pt x="154" y="109"/>
                </a:cubicBezTo>
                <a:cubicBezTo>
                  <a:pt x="153" y="110"/>
                  <a:pt x="151" y="111"/>
                  <a:pt x="152" y="113"/>
                </a:cubicBezTo>
                <a:cubicBezTo>
                  <a:pt x="153" y="113"/>
                  <a:pt x="152" y="114"/>
                  <a:pt x="152" y="114"/>
                </a:cubicBezTo>
                <a:cubicBezTo>
                  <a:pt x="151" y="113"/>
                  <a:pt x="152" y="113"/>
                  <a:pt x="151" y="112"/>
                </a:cubicBezTo>
                <a:cubicBezTo>
                  <a:pt x="151" y="113"/>
                  <a:pt x="150" y="114"/>
                  <a:pt x="150" y="114"/>
                </a:cubicBezTo>
                <a:cubicBezTo>
                  <a:pt x="150" y="114"/>
                  <a:pt x="150" y="114"/>
                  <a:pt x="150" y="114"/>
                </a:cubicBezTo>
                <a:cubicBezTo>
                  <a:pt x="150" y="115"/>
                  <a:pt x="149" y="115"/>
                  <a:pt x="149" y="115"/>
                </a:cubicBezTo>
                <a:cubicBezTo>
                  <a:pt x="149" y="116"/>
                  <a:pt x="148" y="117"/>
                  <a:pt x="147" y="118"/>
                </a:cubicBezTo>
                <a:cubicBezTo>
                  <a:pt x="147" y="118"/>
                  <a:pt x="146" y="118"/>
                  <a:pt x="146" y="118"/>
                </a:cubicBezTo>
                <a:cubicBezTo>
                  <a:pt x="146" y="119"/>
                  <a:pt x="145" y="120"/>
                  <a:pt x="145" y="121"/>
                </a:cubicBezTo>
                <a:cubicBezTo>
                  <a:pt x="144" y="121"/>
                  <a:pt x="144" y="121"/>
                  <a:pt x="145" y="122"/>
                </a:cubicBezTo>
                <a:cubicBezTo>
                  <a:pt x="145" y="123"/>
                  <a:pt x="143" y="122"/>
                  <a:pt x="143" y="122"/>
                </a:cubicBezTo>
                <a:cubicBezTo>
                  <a:pt x="143" y="123"/>
                  <a:pt x="144" y="124"/>
                  <a:pt x="144" y="124"/>
                </a:cubicBezTo>
                <a:cubicBezTo>
                  <a:pt x="143" y="124"/>
                  <a:pt x="143" y="123"/>
                  <a:pt x="143" y="123"/>
                </a:cubicBezTo>
                <a:cubicBezTo>
                  <a:pt x="143" y="124"/>
                  <a:pt x="143" y="125"/>
                  <a:pt x="143" y="126"/>
                </a:cubicBezTo>
                <a:cubicBezTo>
                  <a:pt x="142" y="126"/>
                  <a:pt x="142" y="126"/>
                  <a:pt x="141" y="126"/>
                </a:cubicBezTo>
                <a:cubicBezTo>
                  <a:pt x="141" y="126"/>
                  <a:pt x="141" y="126"/>
                  <a:pt x="140" y="126"/>
                </a:cubicBezTo>
                <a:cubicBezTo>
                  <a:pt x="141" y="125"/>
                  <a:pt x="140" y="125"/>
                  <a:pt x="141" y="124"/>
                </a:cubicBezTo>
                <a:cubicBezTo>
                  <a:pt x="141" y="123"/>
                  <a:pt x="142" y="123"/>
                  <a:pt x="142" y="121"/>
                </a:cubicBezTo>
                <a:cubicBezTo>
                  <a:pt x="141" y="121"/>
                  <a:pt x="140" y="122"/>
                  <a:pt x="140" y="122"/>
                </a:cubicBezTo>
                <a:cubicBezTo>
                  <a:pt x="140" y="123"/>
                  <a:pt x="139" y="124"/>
                  <a:pt x="139" y="124"/>
                </a:cubicBezTo>
                <a:cubicBezTo>
                  <a:pt x="139" y="125"/>
                  <a:pt x="139" y="124"/>
                  <a:pt x="139" y="125"/>
                </a:cubicBezTo>
                <a:cubicBezTo>
                  <a:pt x="138" y="125"/>
                  <a:pt x="139" y="126"/>
                  <a:pt x="138" y="127"/>
                </a:cubicBezTo>
                <a:cubicBezTo>
                  <a:pt x="139" y="126"/>
                  <a:pt x="140" y="127"/>
                  <a:pt x="140" y="128"/>
                </a:cubicBezTo>
                <a:cubicBezTo>
                  <a:pt x="140" y="128"/>
                  <a:pt x="139" y="128"/>
                  <a:pt x="139" y="129"/>
                </a:cubicBezTo>
                <a:cubicBezTo>
                  <a:pt x="139" y="129"/>
                  <a:pt x="140" y="129"/>
                  <a:pt x="140" y="130"/>
                </a:cubicBezTo>
                <a:cubicBezTo>
                  <a:pt x="139" y="130"/>
                  <a:pt x="139" y="129"/>
                  <a:pt x="139" y="130"/>
                </a:cubicBezTo>
                <a:cubicBezTo>
                  <a:pt x="139" y="130"/>
                  <a:pt x="138" y="130"/>
                  <a:pt x="138" y="130"/>
                </a:cubicBezTo>
                <a:cubicBezTo>
                  <a:pt x="137" y="129"/>
                  <a:pt x="139" y="127"/>
                  <a:pt x="137" y="127"/>
                </a:cubicBezTo>
                <a:cubicBezTo>
                  <a:pt x="137" y="127"/>
                  <a:pt x="137" y="128"/>
                  <a:pt x="136" y="128"/>
                </a:cubicBezTo>
                <a:cubicBezTo>
                  <a:pt x="136" y="128"/>
                  <a:pt x="136" y="128"/>
                  <a:pt x="136" y="128"/>
                </a:cubicBezTo>
                <a:cubicBezTo>
                  <a:pt x="135" y="129"/>
                  <a:pt x="135" y="130"/>
                  <a:pt x="134" y="130"/>
                </a:cubicBezTo>
                <a:cubicBezTo>
                  <a:pt x="134" y="131"/>
                  <a:pt x="134" y="131"/>
                  <a:pt x="135" y="131"/>
                </a:cubicBezTo>
                <a:cubicBezTo>
                  <a:pt x="134" y="131"/>
                  <a:pt x="134" y="133"/>
                  <a:pt x="133" y="133"/>
                </a:cubicBezTo>
                <a:cubicBezTo>
                  <a:pt x="133" y="133"/>
                  <a:pt x="133" y="133"/>
                  <a:pt x="133" y="133"/>
                </a:cubicBezTo>
                <a:cubicBezTo>
                  <a:pt x="133" y="133"/>
                  <a:pt x="132" y="133"/>
                  <a:pt x="132" y="133"/>
                </a:cubicBezTo>
                <a:cubicBezTo>
                  <a:pt x="132" y="134"/>
                  <a:pt x="132" y="134"/>
                  <a:pt x="132" y="134"/>
                </a:cubicBezTo>
                <a:cubicBezTo>
                  <a:pt x="132" y="134"/>
                  <a:pt x="132" y="135"/>
                  <a:pt x="132" y="135"/>
                </a:cubicBezTo>
                <a:cubicBezTo>
                  <a:pt x="132" y="135"/>
                  <a:pt x="132" y="135"/>
                  <a:pt x="132" y="135"/>
                </a:cubicBezTo>
                <a:cubicBezTo>
                  <a:pt x="132" y="136"/>
                  <a:pt x="132" y="136"/>
                  <a:pt x="132" y="137"/>
                </a:cubicBezTo>
                <a:cubicBezTo>
                  <a:pt x="132" y="137"/>
                  <a:pt x="132" y="138"/>
                  <a:pt x="131" y="138"/>
                </a:cubicBezTo>
                <a:cubicBezTo>
                  <a:pt x="131" y="138"/>
                  <a:pt x="131" y="138"/>
                  <a:pt x="131" y="138"/>
                </a:cubicBezTo>
                <a:cubicBezTo>
                  <a:pt x="131" y="137"/>
                  <a:pt x="131" y="137"/>
                  <a:pt x="131" y="137"/>
                </a:cubicBezTo>
                <a:cubicBezTo>
                  <a:pt x="131" y="136"/>
                  <a:pt x="132" y="135"/>
                  <a:pt x="131" y="135"/>
                </a:cubicBezTo>
                <a:cubicBezTo>
                  <a:pt x="131" y="135"/>
                  <a:pt x="130" y="136"/>
                  <a:pt x="130" y="137"/>
                </a:cubicBezTo>
                <a:cubicBezTo>
                  <a:pt x="130" y="137"/>
                  <a:pt x="130" y="137"/>
                  <a:pt x="130" y="137"/>
                </a:cubicBezTo>
                <a:close/>
                <a:moveTo>
                  <a:pt x="112" y="193"/>
                </a:moveTo>
                <a:cubicBezTo>
                  <a:pt x="112" y="193"/>
                  <a:pt x="112" y="194"/>
                  <a:pt x="113" y="194"/>
                </a:cubicBezTo>
                <a:cubicBezTo>
                  <a:pt x="113" y="195"/>
                  <a:pt x="112" y="195"/>
                  <a:pt x="112" y="195"/>
                </a:cubicBezTo>
                <a:cubicBezTo>
                  <a:pt x="112" y="195"/>
                  <a:pt x="112" y="194"/>
                  <a:pt x="112" y="193"/>
                </a:cubicBezTo>
                <a:close/>
                <a:moveTo>
                  <a:pt x="112" y="219"/>
                </a:moveTo>
                <a:cubicBezTo>
                  <a:pt x="110" y="217"/>
                  <a:pt x="111" y="214"/>
                  <a:pt x="111" y="212"/>
                </a:cubicBezTo>
                <a:cubicBezTo>
                  <a:pt x="111" y="213"/>
                  <a:pt x="112" y="213"/>
                  <a:pt x="112" y="212"/>
                </a:cubicBezTo>
                <a:cubicBezTo>
                  <a:pt x="113" y="212"/>
                  <a:pt x="112" y="213"/>
                  <a:pt x="112" y="214"/>
                </a:cubicBezTo>
                <a:cubicBezTo>
                  <a:pt x="112" y="214"/>
                  <a:pt x="112" y="214"/>
                  <a:pt x="111" y="214"/>
                </a:cubicBezTo>
                <a:cubicBezTo>
                  <a:pt x="111" y="216"/>
                  <a:pt x="112" y="216"/>
                  <a:pt x="112" y="219"/>
                </a:cubicBezTo>
                <a:close/>
                <a:moveTo>
                  <a:pt x="112" y="216"/>
                </a:moveTo>
                <a:cubicBezTo>
                  <a:pt x="113" y="216"/>
                  <a:pt x="112" y="218"/>
                  <a:pt x="113" y="217"/>
                </a:cubicBezTo>
                <a:cubicBezTo>
                  <a:pt x="112" y="219"/>
                  <a:pt x="113" y="220"/>
                  <a:pt x="113" y="222"/>
                </a:cubicBezTo>
                <a:cubicBezTo>
                  <a:pt x="112" y="221"/>
                  <a:pt x="112" y="218"/>
                  <a:pt x="112" y="216"/>
                </a:cubicBezTo>
                <a:close/>
                <a:moveTo>
                  <a:pt x="113" y="228"/>
                </a:moveTo>
                <a:cubicBezTo>
                  <a:pt x="113" y="229"/>
                  <a:pt x="113" y="227"/>
                  <a:pt x="113" y="226"/>
                </a:cubicBezTo>
                <a:cubicBezTo>
                  <a:pt x="114" y="225"/>
                  <a:pt x="113" y="227"/>
                  <a:pt x="113" y="228"/>
                </a:cubicBezTo>
                <a:close/>
                <a:moveTo>
                  <a:pt x="113" y="225"/>
                </a:moveTo>
                <a:cubicBezTo>
                  <a:pt x="112" y="226"/>
                  <a:pt x="113" y="224"/>
                  <a:pt x="113" y="224"/>
                </a:cubicBezTo>
                <a:cubicBezTo>
                  <a:pt x="113" y="224"/>
                  <a:pt x="114" y="224"/>
                  <a:pt x="113" y="225"/>
                </a:cubicBezTo>
                <a:close/>
                <a:moveTo>
                  <a:pt x="114" y="203"/>
                </a:moveTo>
                <a:cubicBezTo>
                  <a:pt x="113" y="203"/>
                  <a:pt x="114" y="202"/>
                  <a:pt x="113" y="202"/>
                </a:cubicBezTo>
                <a:cubicBezTo>
                  <a:pt x="112" y="202"/>
                  <a:pt x="113" y="203"/>
                  <a:pt x="113" y="204"/>
                </a:cubicBezTo>
                <a:cubicBezTo>
                  <a:pt x="112" y="204"/>
                  <a:pt x="113" y="209"/>
                  <a:pt x="112" y="210"/>
                </a:cubicBezTo>
                <a:cubicBezTo>
                  <a:pt x="110" y="211"/>
                  <a:pt x="111" y="209"/>
                  <a:pt x="111" y="208"/>
                </a:cubicBezTo>
                <a:cubicBezTo>
                  <a:pt x="111" y="206"/>
                  <a:pt x="111" y="204"/>
                  <a:pt x="112" y="202"/>
                </a:cubicBezTo>
                <a:cubicBezTo>
                  <a:pt x="112" y="202"/>
                  <a:pt x="113" y="201"/>
                  <a:pt x="113" y="200"/>
                </a:cubicBezTo>
                <a:cubicBezTo>
                  <a:pt x="113" y="200"/>
                  <a:pt x="112" y="200"/>
                  <a:pt x="112" y="200"/>
                </a:cubicBezTo>
                <a:cubicBezTo>
                  <a:pt x="112" y="200"/>
                  <a:pt x="113" y="200"/>
                  <a:pt x="113" y="199"/>
                </a:cubicBezTo>
                <a:cubicBezTo>
                  <a:pt x="114" y="200"/>
                  <a:pt x="114" y="201"/>
                  <a:pt x="114" y="203"/>
                </a:cubicBezTo>
                <a:close/>
                <a:moveTo>
                  <a:pt x="116" y="188"/>
                </a:moveTo>
                <a:cubicBezTo>
                  <a:pt x="116" y="188"/>
                  <a:pt x="117" y="189"/>
                  <a:pt x="116" y="190"/>
                </a:cubicBezTo>
                <a:cubicBezTo>
                  <a:pt x="116" y="190"/>
                  <a:pt x="116" y="190"/>
                  <a:pt x="116" y="190"/>
                </a:cubicBezTo>
                <a:cubicBezTo>
                  <a:pt x="115" y="190"/>
                  <a:pt x="116" y="189"/>
                  <a:pt x="116" y="188"/>
                </a:cubicBezTo>
                <a:cubicBezTo>
                  <a:pt x="116" y="187"/>
                  <a:pt x="116" y="187"/>
                  <a:pt x="116" y="186"/>
                </a:cubicBezTo>
                <a:cubicBezTo>
                  <a:pt x="117" y="186"/>
                  <a:pt x="117" y="187"/>
                  <a:pt x="117" y="187"/>
                </a:cubicBezTo>
                <a:cubicBezTo>
                  <a:pt x="118" y="188"/>
                  <a:pt x="117" y="188"/>
                  <a:pt x="116" y="188"/>
                </a:cubicBezTo>
                <a:close/>
                <a:moveTo>
                  <a:pt x="243" y="38"/>
                </a:moveTo>
                <a:cubicBezTo>
                  <a:pt x="243" y="39"/>
                  <a:pt x="242" y="39"/>
                  <a:pt x="241" y="39"/>
                </a:cubicBezTo>
                <a:cubicBezTo>
                  <a:pt x="241" y="38"/>
                  <a:pt x="242" y="38"/>
                  <a:pt x="243" y="38"/>
                </a:cubicBezTo>
                <a:close/>
                <a:moveTo>
                  <a:pt x="230" y="46"/>
                </a:moveTo>
                <a:cubicBezTo>
                  <a:pt x="230" y="46"/>
                  <a:pt x="230" y="46"/>
                  <a:pt x="230" y="46"/>
                </a:cubicBezTo>
                <a:cubicBezTo>
                  <a:pt x="231" y="45"/>
                  <a:pt x="231" y="46"/>
                  <a:pt x="231" y="45"/>
                </a:cubicBezTo>
                <a:cubicBezTo>
                  <a:pt x="232" y="45"/>
                  <a:pt x="232" y="45"/>
                  <a:pt x="232" y="45"/>
                </a:cubicBezTo>
                <a:cubicBezTo>
                  <a:pt x="233" y="44"/>
                  <a:pt x="234" y="43"/>
                  <a:pt x="234" y="43"/>
                </a:cubicBezTo>
                <a:cubicBezTo>
                  <a:pt x="235" y="42"/>
                  <a:pt x="235" y="43"/>
                  <a:pt x="235" y="43"/>
                </a:cubicBezTo>
                <a:cubicBezTo>
                  <a:pt x="235" y="45"/>
                  <a:pt x="233" y="44"/>
                  <a:pt x="232" y="45"/>
                </a:cubicBezTo>
                <a:cubicBezTo>
                  <a:pt x="232" y="46"/>
                  <a:pt x="231" y="46"/>
                  <a:pt x="230" y="47"/>
                </a:cubicBezTo>
                <a:cubicBezTo>
                  <a:pt x="230" y="47"/>
                  <a:pt x="230" y="47"/>
                  <a:pt x="230" y="47"/>
                </a:cubicBezTo>
                <a:cubicBezTo>
                  <a:pt x="229" y="47"/>
                  <a:pt x="230" y="47"/>
                  <a:pt x="230" y="46"/>
                </a:cubicBezTo>
                <a:close/>
                <a:moveTo>
                  <a:pt x="229" y="47"/>
                </a:moveTo>
                <a:cubicBezTo>
                  <a:pt x="229" y="48"/>
                  <a:pt x="228" y="47"/>
                  <a:pt x="228" y="48"/>
                </a:cubicBezTo>
                <a:cubicBezTo>
                  <a:pt x="227" y="48"/>
                  <a:pt x="227" y="49"/>
                  <a:pt x="226" y="49"/>
                </a:cubicBezTo>
                <a:cubicBezTo>
                  <a:pt x="227" y="48"/>
                  <a:pt x="227" y="46"/>
                  <a:pt x="229" y="47"/>
                </a:cubicBezTo>
                <a:close/>
                <a:moveTo>
                  <a:pt x="219" y="51"/>
                </a:moveTo>
                <a:cubicBezTo>
                  <a:pt x="219" y="51"/>
                  <a:pt x="219" y="51"/>
                  <a:pt x="219" y="51"/>
                </a:cubicBezTo>
                <a:cubicBezTo>
                  <a:pt x="220" y="51"/>
                  <a:pt x="221" y="51"/>
                  <a:pt x="220" y="52"/>
                </a:cubicBezTo>
                <a:cubicBezTo>
                  <a:pt x="220" y="53"/>
                  <a:pt x="218" y="52"/>
                  <a:pt x="219" y="51"/>
                </a:cubicBezTo>
                <a:close/>
                <a:moveTo>
                  <a:pt x="200" y="65"/>
                </a:moveTo>
                <a:cubicBezTo>
                  <a:pt x="200" y="66"/>
                  <a:pt x="199" y="68"/>
                  <a:pt x="198" y="67"/>
                </a:cubicBezTo>
                <a:cubicBezTo>
                  <a:pt x="197" y="67"/>
                  <a:pt x="199" y="66"/>
                  <a:pt x="200" y="65"/>
                </a:cubicBezTo>
                <a:close/>
                <a:moveTo>
                  <a:pt x="198" y="68"/>
                </a:moveTo>
                <a:cubicBezTo>
                  <a:pt x="198" y="68"/>
                  <a:pt x="195" y="69"/>
                  <a:pt x="195" y="69"/>
                </a:cubicBezTo>
                <a:cubicBezTo>
                  <a:pt x="195" y="67"/>
                  <a:pt x="197" y="67"/>
                  <a:pt x="198" y="68"/>
                </a:cubicBezTo>
                <a:close/>
                <a:moveTo>
                  <a:pt x="193" y="69"/>
                </a:moveTo>
                <a:cubicBezTo>
                  <a:pt x="193" y="70"/>
                  <a:pt x="194" y="69"/>
                  <a:pt x="194" y="69"/>
                </a:cubicBezTo>
                <a:cubicBezTo>
                  <a:pt x="194" y="69"/>
                  <a:pt x="194" y="70"/>
                  <a:pt x="195" y="70"/>
                </a:cubicBezTo>
                <a:cubicBezTo>
                  <a:pt x="195" y="71"/>
                  <a:pt x="193" y="71"/>
                  <a:pt x="193" y="69"/>
                </a:cubicBezTo>
                <a:close/>
                <a:moveTo>
                  <a:pt x="171" y="94"/>
                </a:moveTo>
                <a:cubicBezTo>
                  <a:pt x="172" y="94"/>
                  <a:pt x="169" y="98"/>
                  <a:pt x="168" y="97"/>
                </a:cubicBezTo>
                <a:cubicBezTo>
                  <a:pt x="168" y="97"/>
                  <a:pt x="170" y="93"/>
                  <a:pt x="171" y="94"/>
                </a:cubicBezTo>
                <a:close/>
                <a:moveTo>
                  <a:pt x="167" y="98"/>
                </a:moveTo>
                <a:cubicBezTo>
                  <a:pt x="167" y="99"/>
                  <a:pt x="167" y="99"/>
                  <a:pt x="167" y="99"/>
                </a:cubicBezTo>
                <a:cubicBezTo>
                  <a:pt x="159" y="105"/>
                  <a:pt x="166" y="96"/>
                  <a:pt x="167" y="98"/>
                </a:cubicBezTo>
                <a:close/>
                <a:moveTo>
                  <a:pt x="161" y="102"/>
                </a:moveTo>
                <a:cubicBezTo>
                  <a:pt x="162" y="102"/>
                  <a:pt x="163" y="102"/>
                  <a:pt x="163" y="103"/>
                </a:cubicBezTo>
                <a:cubicBezTo>
                  <a:pt x="164" y="102"/>
                  <a:pt x="162" y="104"/>
                  <a:pt x="160" y="104"/>
                </a:cubicBezTo>
                <a:cubicBezTo>
                  <a:pt x="160" y="103"/>
                  <a:pt x="161" y="103"/>
                  <a:pt x="161" y="102"/>
                </a:cubicBezTo>
                <a:close/>
                <a:moveTo>
                  <a:pt x="161" y="105"/>
                </a:moveTo>
                <a:cubicBezTo>
                  <a:pt x="161" y="106"/>
                  <a:pt x="159" y="110"/>
                  <a:pt x="158" y="109"/>
                </a:cubicBezTo>
                <a:cubicBezTo>
                  <a:pt x="158" y="108"/>
                  <a:pt x="160" y="106"/>
                  <a:pt x="161" y="105"/>
                </a:cubicBezTo>
                <a:close/>
                <a:moveTo>
                  <a:pt x="126" y="158"/>
                </a:moveTo>
                <a:cubicBezTo>
                  <a:pt x="126" y="159"/>
                  <a:pt x="125" y="160"/>
                  <a:pt x="125" y="160"/>
                </a:cubicBezTo>
                <a:cubicBezTo>
                  <a:pt x="124" y="160"/>
                  <a:pt x="125" y="157"/>
                  <a:pt x="126" y="157"/>
                </a:cubicBezTo>
                <a:cubicBezTo>
                  <a:pt x="127" y="156"/>
                  <a:pt x="126" y="158"/>
                  <a:pt x="126" y="158"/>
                </a:cubicBezTo>
                <a:close/>
                <a:moveTo>
                  <a:pt x="128" y="154"/>
                </a:moveTo>
                <a:cubicBezTo>
                  <a:pt x="128" y="154"/>
                  <a:pt x="127" y="154"/>
                  <a:pt x="127" y="155"/>
                </a:cubicBezTo>
                <a:cubicBezTo>
                  <a:pt x="127" y="155"/>
                  <a:pt x="127" y="157"/>
                  <a:pt x="126" y="156"/>
                </a:cubicBezTo>
                <a:cubicBezTo>
                  <a:pt x="126" y="155"/>
                  <a:pt x="127" y="155"/>
                  <a:pt x="127" y="154"/>
                </a:cubicBezTo>
                <a:cubicBezTo>
                  <a:pt x="127" y="154"/>
                  <a:pt x="127" y="152"/>
                  <a:pt x="128" y="152"/>
                </a:cubicBezTo>
                <a:cubicBezTo>
                  <a:pt x="128" y="153"/>
                  <a:pt x="128" y="153"/>
                  <a:pt x="128" y="154"/>
                </a:cubicBezTo>
                <a:close/>
                <a:moveTo>
                  <a:pt x="136" y="131"/>
                </a:moveTo>
                <a:cubicBezTo>
                  <a:pt x="137" y="131"/>
                  <a:pt x="137" y="133"/>
                  <a:pt x="136" y="134"/>
                </a:cubicBezTo>
                <a:cubicBezTo>
                  <a:pt x="135" y="133"/>
                  <a:pt x="136" y="133"/>
                  <a:pt x="136" y="131"/>
                </a:cubicBezTo>
                <a:close/>
                <a:moveTo>
                  <a:pt x="133" y="139"/>
                </a:moveTo>
                <a:cubicBezTo>
                  <a:pt x="132" y="137"/>
                  <a:pt x="133" y="137"/>
                  <a:pt x="134" y="136"/>
                </a:cubicBezTo>
                <a:cubicBezTo>
                  <a:pt x="134" y="136"/>
                  <a:pt x="135" y="135"/>
                  <a:pt x="135" y="134"/>
                </a:cubicBezTo>
                <a:cubicBezTo>
                  <a:pt x="135" y="134"/>
                  <a:pt x="135" y="135"/>
                  <a:pt x="135" y="136"/>
                </a:cubicBezTo>
                <a:cubicBezTo>
                  <a:pt x="135" y="137"/>
                  <a:pt x="134" y="137"/>
                  <a:pt x="134" y="137"/>
                </a:cubicBezTo>
                <a:cubicBezTo>
                  <a:pt x="134" y="137"/>
                  <a:pt x="133" y="138"/>
                  <a:pt x="133" y="138"/>
                </a:cubicBezTo>
                <a:cubicBezTo>
                  <a:pt x="133" y="139"/>
                  <a:pt x="134" y="139"/>
                  <a:pt x="134" y="140"/>
                </a:cubicBezTo>
                <a:cubicBezTo>
                  <a:pt x="133" y="140"/>
                  <a:pt x="133" y="140"/>
                  <a:pt x="133" y="140"/>
                </a:cubicBezTo>
                <a:cubicBezTo>
                  <a:pt x="133" y="140"/>
                  <a:pt x="133" y="141"/>
                  <a:pt x="132" y="141"/>
                </a:cubicBezTo>
                <a:cubicBezTo>
                  <a:pt x="132" y="140"/>
                  <a:pt x="133" y="140"/>
                  <a:pt x="133" y="139"/>
                </a:cubicBezTo>
                <a:close/>
                <a:moveTo>
                  <a:pt x="132" y="142"/>
                </a:moveTo>
                <a:cubicBezTo>
                  <a:pt x="132" y="142"/>
                  <a:pt x="132" y="143"/>
                  <a:pt x="132" y="143"/>
                </a:cubicBezTo>
                <a:cubicBezTo>
                  <a:pt x="132" y="144"/>
                  <a:pt x="132" y="144"/>
                  <a:pt x="132" y="144"/>
                </a:cubicBezTo>
                <a:cubicBezTo>
                  <a:pt x="131" y="145"/>
                  <a:pt x="131" y="146"/>
                  <a:pt x="130" y="146"/>
                </a:cubicBezTo>
                <a:cubicBezTo>
                  <a:pt x="130" y="147"/>
                  <a:pt x="130" y="147"/>
                  <a:pt x="130" y="148"/>
                </a:cubicBezTo>
                <a:cubicBezTo>
                  <a:pt x="130" y="148"/>
                  <a:pt x="130" y="148"/>
                  <a:pt x="130" y="148"/>
                </a:cubicBezTo>
                <a:cubicBezTo>
                  <a:pt x="129" y="150"/>
                  <a:pt x="130" y="152"/>
                  <a:pt x="128" y="152"/>
                </a:cubicBezTo>
                <a:cubicBezTo>
                  <a:pt x="128" y="151"/>
                  <a:pt x="130" y="149"/>
                  <a:pt x="129" y="147"/>
                </a:cubicBezTo>
                <a:cubicBezTo>
                  <a:pt x="130" y="147"/>
                  <a:pt x="130" y="146"/>
                  <a:pt x="130" y="146"/>
                </a:cubicBezTo>
                <a:cubicBezTo>
                  <a:pt x="130" y="145"/>
                  <a:pt x="131" y="145"/>
                  <a:pt x="131" y="143"/>
                </a:cubicBezTo>
                <a:cubicBezTo>
                  <a:pt x="131" y="143"/>
                  <a:pt x="132" y="143"/>
                  <a:pt x="132" y="142"/>
                </a:cubicBezTo>
                <a:close/>
                <a:moveTo>
                  <a:pt x="114" y="175"/>
                </a:moveTo>
                <a:cubicBezTo>
                  <a:pt x="114" y="174"/>
                  <a:pt x="115" y="174"/>
                  <a:pt x="115" y="173"/>
                </a:cubicBezTo>
                <a:cubicBezTo>
                  <a:pt x="114" y="173"/>
                  <a:pt x="114" y="173"/>
                  <a:pt x="114" y="173"/>
                </a:cubicBezTo>
                <a:cubicBezTo>
                  <a:pt x="114" y="174"/>
                  <a:pt x="113" y="175"/>
                  <a:pt x="114" y="175"/>
                </a:cubicBezTo>
                <a:close/>
              </a:path>
            </a:pathLst>
          </a:custGeom>
          <a:solidFill>
            <a:srgbClr val="304758"/>
          </a:solidFill>
          <a:ln>
            <a:noFill/>
          </a:ln>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5"/>
          <p:cNvSpPr>
            <a:spLocks noEditPoints="1"/>
          </p:cNvSpPr>
          <p:nvPr/>
        </p:nvSpPr>
        <p:spPr bwMode="auto">
          <a:xfrm>
            <a:off x="3166052" y="1524363"/>
            <a:ext cx="982502" cy="1002015"/>
          </a:xfrm>
          <a:custGeom>
            <a:avLst/>
            <a:gdLst>
              <a:gd name="T0" fmla="*/ 363 w 786"/>
              <a:gd name="T1" fmla="*/ 284 h 801"/>
              <a:gd name="T2" fmla="*/ 626 w 786"/>
              <a:gd name="T3" fmla="*/ 134 h 801"/>
              <a:gd name="T4" fmla="*/ 682 w 786"/>
              <a:gd name="T5" fmla="*/ 349 h 801"/>
              <a:gd name="T6" fmla="*/ 783 w 786"/>
              <a:gd name="T7" fmla="*/ 364 h 801"/>
              <a:gd name="T8" fmla="*/ 755 w 786"/>
              <a:gd name="T9" fmla="*/ 486 h 801"/>
              <a:gd name="T10" fmla="*/ 672 w 786"/>
              <a:gd name="T11" fmla="*/ 431 h 801"/>
              <a:gd name="T12" fmla="*/ 701 w 786"/>
              <a:gd name="T13" fmla="*/ 535 h 801"/>
              <a:gd name="T14" fmla="*/ 403 w 786"/>
              <a:gd name="T15" fmla="*/ 326 h 801"/>
              <a:gd name="T16" fmla="*/ 578 w 786"/>
              <a:gd name="T17" fmla="*/ 516 h 801"/>
              <a:gd name="T18" fmla="*/ 671 w 786"/>
              <a:gd name="T19" fmla="*/ 565 h 801"/>
              <a:gd name="T20" fmla="*/ 608 w 786"/>
              <a:gd name="T21" fmla="*/ 488 h 801"/>
              <a:gd name="T22" fmla="*/ 662 w 786"/>
              <a:gd name="T23" fmla="*/ 523 h 801"/>
              <a:gd name="T24" fmla="*/ 431 w 786"/>
              <a:gd name="T25" fmla="*/ 280 h 801"/>
              <a:gd name="T26" fmla="*/ 578 w 786"/>
              <a:gd name="T27" fmla="*/ 486 h 801"/>
              <a:gd name="T28" fmla="*/ 620 w 786"/>
              <a:gd name="T29" fmla="*/ 536 h 801"/>
              <a:gd name="T30" fmla="*/ 666 w 786"/>
              <a:gd name="T31" fmla="*/ 549 h 801"/>
              <a:gd name="T32" fmla="*/ 225 w 786"/>
              <a:gd name="T33" fmla="*/ 648 h 801"/>
              <a:gd name="T34" fmla="*/ 179 w 786"/>
              <a:gd name="T35" fmla="*/ 491 h 801"/>
              <a:gd name="T36" fmla="*/ 301 w 786"/>
              <a:gd name="T37" fmla="*/ 440 h 801"/>
              <a:gd name="T38" fmla="*/ 242 w 786"/>
              <a:gd name="T39" fmla="*/ 369 h 801"/>
              <a:gd name="T40" fmla="*/ 167 w 786"/>
              <a:gd name="T41" fmla="*/ 436 h 801"/>
              <a:gd name="T42" fmla="*/ 148 w 786"/>
              <a:gd name="T43" fmla="*/ 665 h 801"/>
              <a:gd name="T44" fmla="*/ 145 w 786"/>
              <a:gd name="T45" fmla="*/ 433 h 801"/>
              <a:gd name="T46" fmla="*/ 405 w 786"/>
              <a:gd name="T47" fmla="*/ 261 h 801"/>
              <a:gd name="T48" fmla="*/ 323 w 786"/>
              <a:gd name="T49" fmla="*/ 106 h 801"/>
              <a:gd name="T50" fmla="*/ 235 w 786"/>
              <a:gd name="T51" fmla="*/ 281 h 801"/>
              <a:gd name="T52" fmla="*/ 121 w 786"/>
              <a:gd name="T53" fmla="*/ 394 h 801"/>
              <a:gd name="T54" fmla="*/ 91 w 786"/>
              <a:gd name="T55" fmla="*/ 557 h 801"/>
              <a:gd name="T56" fmla="*/ 212 w 786"/>
              <a:gd name="T57" fmla="*/ 743 h 801"/>
              <a:gd name="T58" fmla="*/ 293 w 786"/>
              <a:gd name="T59" fmla="*/ 785 h 801"/>
              <a:gd name="T60" fmla="*/ 251 w 786"/>
              <a:gd name="T61" fmla="*/ 366 h 801"/>
              <a:gd name="T62" fmla="*/ 173 w 786"/>
              <a:gd name="T63" fmla="*/ 436 h 801"/>
              <a:gd name="T64" fmla="*/ 289 w 786"/>
              <a:gd name="T65" fmla="*/ 291 h 801"/>
              <a:gd name="T66" fmla="*/ 142 w 786"/>
              <a:gd name="T67" fmla="*/ 394 h 801"/>
              <a:gd name="T68" fmla="*/ 158 w 786"/>
              <a:gd name="T69" fmla="*/ 370 h 801"/>
              <a:gd name="T70" fmla="*/ 127 w 786"/>
              <a:gd name="T71" fmla="*/ 418 h 801"/>
              <a:gd name="T72" fmla="*/ 146 w 786"/>
              <a:gd name="T73" fmla="*/ 545 h 801"/>
              <a:gd name="T74" fmla="*/ 151 w 786"/>
              <a:gd name="T75" fmla="*/ 534 h 801"/>
              <a:gd name="T76" fmla="*/ 234 w 786"/>
              <a:gd name="T77" fmla="*/ 738 h 801"/>
              <a:gd name="T78" fmla="*/ 92 w 786"/>
              <a:gd name="T79" fmla="*/ 213 h 801"/>
              <a:gd name="T80" fmla="*/ 76 w 786"/>
              <a:gd name="T81" fmla="*/ 291 h 801"/>
              <a:gd name="T82" fmla="*/ 75 w 786"/>
              <a:gd name="T83" fmla="*/ 237 h 801"/>
              <a:gd name="T84" fmla="*/ 644 w 786"/>
              <a:gd name="T85" fmla="*/ 118 h 801"/>
              <a:gd name="T86" fmla="*/ 664 w 786"/>
              <a:gd name="T87" fmla="*/ 139 h 801"/>
              <a:gd name="T88" fmla="*/ 578 w 786"/>
              <a:gd name="T89" fmla="*/ 526 h 801"/>
              <a:gd name="T90" fmla="*/ 562 w 786"/>
              <a:gd name="T91" fmla="*/ 256 h 801"/>
              <a:gd name="T92" fmla="*/ 556 w 786"/>
              <a:gd name="T93" fmla="*/ 67 h 801"/>
              <a:gd name="T94" fmla="*/ 178 w 786"/>
              <a:gd name="T95" fmla="*/ 415 h 801"/>
              <a:gd name="T96" fmla="*/ 704 w 786"/>
              <a:gd name="T97" fmla="*/ 598 h 801"/>
              <a:gd name="T98" fmla="*/ 579 w 786"/>
              <a:gd name="T99" fmla="*/ 663 h 801"/>
              <a:gd name="T100" fmla="*/ 633 w 786"/>
              <a:gd name="T101" fmla="*/ 669 h 801"/>
              <a:gd name="T102" fmla="*/ 471 w 786"/>
              <a:gd name="T103" fmla="*/ 490 h 801"/>
              <a:gd name="T104" fmla="*/ 561 w 786"/>
              <a:gd name="T105" fmla="*/ 665 h 801"/>
              <a:gd name="T106" fmla="*/ 382 w 786"/>
              <a:gd name="T107" fmla="*/ 646 h 801"/>
              <a:gd name="T108" fmla="*/ 593 w 786"/>
              <a:gd name="T109" fmla="*/ 669 h 801"/>
              <a:gd name="T110" fmla="*/ 668 w 786"/>
              <a:gd name="T111" fmla="*/ 624 h 801"/>
              <a:gd name="T112" fmla="*/ 694 w 786"/>
              <a:gd name="T113" fmla="*/ 614 h 801"/>
              <a:gd name="T114" fmla="*/ 97 w 786"/>
              <a:gd name="T115" fmla="*/ 631 h 801"/>
              <a:gd name="T116" fmla="*/ 112 w 786"/>
              <a:gd name="T117" fmla="*/ 657 h 801"/>
              <a:gd name="T118" fmla="*/ 126 w 786"/>
              <a:gd name="T119" fmla="*/ 145 h 801"/>
              <a:gd name="T120" fmla="*/ 194 w 786"/>
              <a:gd name="T121" fmla="*/ 79 h 801"/>
              <a:gd name="T122" fmla="*/ 160 w 786"/>
              <a:gd name="T123" fmla="*/ 97 h 801"/>
              <a:gd name="T124" fmla="*/ 243 w 786"/>
              <a:gd name="T125" fmla="*/ 38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6" h="801">
                <a:moveTo>
                  <a:pt x="214" y="292"/>
                </a:moveTo>
                <a:cubicBezTo>
                  <a:pt x="214" y="291"/>
                  <a:pt x="216" y="292"/>
                  <a:pt x="216" y="290"/>
                </a:cubicBezTo>
                <a:cubicBezTo>
                  <a:pt x="214" y="289"/>
                  <a:pt x="213" y="291"/>
                  <a:pt x="214" y="292"/>
                </a:cubicBezTo>
                <a:close/>
                <a:moveTo>
                  <a:pt x="209" y="293"/>
                </a:moveTo>
                <a:cubicBezTo>
                  <a:pt x="210" y="293"/>
                  <a:pt x="211" y="293"/>
                  <a:pt x="211" y="292"/>
                </a:cubicBezTo>
                <a:cubicBezTo>
                  <a:pt x="210" y="292"/>
                  <a:pt x="208" y="292"/>
                  <a:pt x="209" y="293"/>
                </a:cubicBezTo>
                <a:close/>
                <a:moveTo>
                  <a:pt x="196" y="302"/>
                </a:moveTo>
                <a:cubicBezTo>
                  <a:pt x="197" y="302"/>
                  <a:pt x="198" y="302"/>
                  <a:pt x="198" y="301"/>
                </a:cubicBezTo>
                <a:cubicBezTo>
                  <a:pt x="197" y="300"/>
                  <a:pt x="197" y="301"/>
                  <a:pt x="196" y="302"/>
                </a:cubicBezTo>
                <a:close/>
                <a:moveTo>
                  <a:pt x="221" y="285"/>
                </a:moveTo>
                <a:cubicBezTo>
                  <a:pt x="222" y="285"/>
                  <a:pt x="222" y="285"/>
                  <a:pt x="222" y="285"/>
                </a:cubicBezTo>
                <a:cubicBezTo>
                  <a:pt x="223" y="285"/>
                  <a:pt x="223" y="284"/>
                  <a:pt x="222" y="283"/>
                </a:cubicBezTo>
                <a:cubicBezTo>
                  <a:pt x="222" y="284"/>
                  <a:pt x="221" y="284"/>
                  <a:pt x="221" y="285"/>
                </a:cubicBezTo>
                <a:close/>
                <a:moveTo>
                  <a:pt x="206" y="295"/>
                </a:moveTo>
                <a:cubicBezTo>
                  <a:pt x="205" y="294"/>
                  <a:pt x="205" y="295"/>
                  <a:pt x="204" y="295"/>
                </a:cubicBezTo>
                <a:cubicBezTo>
                  <a:pt x="205" y="297"/>
                  <a:pt x="207" y="295"/>
                  <a:pt x="207" y="295"/>
                </a:cubicBezTo>
                <a:cubicBezTo>
                  <a:pt x="208" y="295"/>
                  <a:pt x="208" y="295"/>
                  <a:pt x="209" y="294"/>
                </a:cubicBezTo>
                <a:cubicBezTo>
                  <a:pt x="209" y="294"/>
                  <a:pt x="208" y="293"/>
                  <a:pt x="208" y="293"/>
                </a:cubicBezTo>
                <a:cubicBezTo>
                  <a:pt x="207" y="294"/>
                  <a:pt x="207" y="294"/>
                  <a:pt x="206" y="295"/>
                </a:cubicBezTo>
                <a:close/>
                <a:moveTo>
                  <a:pt x="195" y="303"/>
                </a:moveTo>
                <a:cubicBezTo>
                  <a:pt x="196" y="303"/>
                  <a:pt x="196" y="303"/>
                  <a:pt x="196" y="302"/>
                </a:cubicBezTo>
                <a:cubicBezTo>
                  <a:pt x="196" y="302"/>
                  <a:pt x="196" y="302"/>
                  <a:pt x="196" y="302"/>
                </a:cubicBezTo>
                <a:cubicBezTo>
                  <a:pt x="195" y="302"/>
                  <a:pt x="196" y="303"/>
                  <a:pt x="195" y="303"/>
                </a:cubicBezTo>
                <a:close/>
                <a:moveTo>
                  <a:pt x="200" y="297"/>
                </a:moveTo>
                <a:cubicBezTo>
                  <a:pt x="200" y="298"/>
                  <a:pt x="200" y="299"/>
                  <a:pt x="200" y="299"/>
                </a:cubicBezTo>
                <a:cubicBezTo>
                  <a:pt x="200" y="299"/>
                  <a:pt x="198" y="299"/>
                  <a:pt x="199" y="300"/>
                </a:cubicBezTo>
                <a:cubicBezTo>
                  <a:pt x="199" y="301"/>
                  <a:pt x="200" y="299"/>
                  <a:pt x="201" y="299"/>
                </a:cubicBezTo>
                <a:cubicBezTo>
                  <a:pt x="201" y="299"/>
                  <a:pt x="202" y="299"/>
                  <a:pt x="202" y="299"/>
                </a:cubicBezTo>
                <a:cubicBezTo>
                  <a:pt x="202" y="299"/>
                  <a:pt x="202" y="298"/>
                  <a:pt x="203" y="298"/>
                </a:cubicBezTo>
                <a:cubicBezTo>
                  <a:pt x="203" y="298"/>
                  <a:pt x="204" y="298"/>
                  <a:pt x="204" y="297"/>
                </a:cubicBezTo>
                <a:cubicBezTo>
                  <a:pt x="202" y="296"/>
                  <a:pt x="202" y="297"/>
                  <a:pt x="202" y="297"/>
                </a:cubicBezTo>
                <a:cubicBezTo>
                  <a:pt x="201" y="297"/>
                  <a:pt x="201" y="297"/>
                  <a:pt x="200" y="297"/>
                </a:cubicBezTo>
                <a:close/>
                <a:moveTo>
                  <a:pt x="217" y="288"/>
                </a:moveTo>
                <a:cubicBezTo>
                  <a:pt x="219" y="290"/>
                  <a:pt x="220" y="287"/>
                  <a:pt x="221" y="286"/>
                </a:cubicBezTo>
                <a:cubicBezTo>
                  <a:pt x="220" y="285"/>
                  <a:pt x="220" y="284"/>
                  <a:pt x="218" y="284"/>
                </a:cubicBezTo>
                <a:cubicBezTo>
                  <a:pt x="218" y="285"/>
                  <a:pt x="219" y="286"/>
                  <a:pt x="219" y="287"/>
                </a:cubicBezTo>
                <a:cubicBezTo>
                  <a:pt x="218" y="287"/>
                  <a:pt x="217" y="287"/>
                  <a:pt x="217" y="288"/>
                </a:cubicBezTo>
                <a:close/>
                <a:moveTo>
                  <a:pt x="245" y="272"/>
                </a:moveTo>
                <a:cubicBezTo>
                  <a:pt x="245" y="273"/>
                  <a:pt x="246" y="272"/>
                  <a:pt x="246" y="272"/>
                </a:cubicBezTo>
                <a:cubicBezTo>
                  <a:pt x="247" y="272"/>
                  <a:pt x="246" y="271"/>
                  <a:pt x="245" y="271"/>
                </a:cubicBezTo>
                <a:cubicBezTo>
                  <a:pt x="245" y="272"/>
                  <a:pt x="245" y="272"/>
                  <a:pt x="245" y="272"/>
                </a:cubicBezTo>
                <a:close/>
                <a:moveTo>
                  <a:pt x="247" y="271"/>
                </a:moveTo>
                <a:cubicBezTo>
                  <a:pt x="248" y="271"/>
                  <a:pt x="249" y="270"/>
                  <a:pt x="250" y="270"/>
                </a:cubicBezTo>
                <a:cubicBezTo>
                  <a:pt x="250" y="270"/>
                  <a:pt x="250" y="271"/>
                  <a:pt x="250" y="271"/>
                </a:cubicBezTo>
                <a:cubicBezTo>
                  <a:pt x="251" y="270"/>
                  <a:pt x="251" y="269"/>
                  <a:pt x="253" y="268"/>
                </a:cubicBezTo>
                <a:cubicBezTo>
                  <a:pt x="251" y="267"/>
                  <a:pt x="250" y="269"/>
                  <a:pt x="249" y="268"/>
                </a:cubicBezTo>
                <a:cubicBezTo>
                  <a:pt x="249" y="271"/>
                  <a:pt x="247" y="269"/>
                  <a:pt x="247" y="271"/>
                </a:cubicBezTo>
                <a:close/>
                <a:moveTo>
                  <a:pt x="243" y="272"/>
                </a:moveTo>
                <a:cubicBezTo>
                  <a:pt x="243" y="273"/>
                  <a:pt x="243" y="273"/>
                  <a:pt x="243" y="273"/>
                </a:cubicBezTo>
                <a:cubicBezTo>
                  <a:pt x="244" y="273"/>
                  <a:pt x="244" y="273"/>
                  <a:pt x="244" y="273"/>
                </a:cubicBezTo>
                <a:cubicBezTo>
                  <a:pt x="244" y="273"/>
                  <a:pt x="244" y="273"/>
                  <a:pt x="245" y="273"/>
                </a:cubicBezTo>
                <a:cubicBezTo>
                  <a:pt x="244" y="273"/>
                  <a:pt x="244" y="272"/>
                  <a:pt x="243" y="272"/>
                </a:cubicBezTo>
                <a:close/>
                <a:moveTo>
                  <a:pt x="237" y="277"/>
                </a:moveTo>
                <a:cubicBezTo>
                  <a:pt x="238" y="277"/>
                  <a:pt x="238" y="277"/>
                  <a:pt x="238" y="277"/>
                </a:cubicBezTo>
                <a:cubicBezTo>
                  <a:pt x="238" y="277"/>
                  <a:pt x="238" y="277"/>
                  <a:pt x="238" y="276"/>
                </a:cubicBezTo>
                <a:cubicBezTo>
                  <a:pt x="238" y="276"/>
                  <a:pt x="238" y="276"/>
                  <a:pt x="238" y="276"/>
                </a:cubicBezTo>
                <a:cubicBezTo>
                  <a:pt x="238" y="276"/>
                  <a:pt x="237" y="276"/>
                  <a:pt x="237" y="277"/>
                </a:cubicBezTo>
                <a:close/>
                <a:moveTo>
                  <a:pt x="232" y="280"/>
                </a:moveTo>
                <a:cubicBezTo>
                  <a:pt x="233" y="279"/>
                  <a:pt x="235" y="280"/>
                  <a:pt x="235" y="278"/>
                </a:cubicBezTo>
                <a:cubicBezTo>
                  <a:pt x="234" y="278"/>
                  <a:pt x="234" y="278"/>
                  <a:pt x="234" y="278"/>
                </a:cubicBezTo>
                <a:cubicBezTo>
                  <a:pt x="233" y="279"/>
                  <a:pt x="231" y="280"/>
                  <a:pt x="232" y="280"/>
                </a:cubicBezTo>
                <a:close/>
                <a:moveTo>
                  <a:pt x="239" y="276"/>
                </a:moveTo>
                <a:cubicBezTo>
                  <a:pt x="239" y="275"/>
                  <a:pt x="240" y="276"/>
                  <a:pt x="240" y="275"/>
                </a:cubicBezTo>
                <a:cubicBezTo>
                  <a:pt x="239" y="275"/>
                  <a:pt x="239" y="275"/>
                  <a:pt x="239" y="275"/>
                </a:cubicBezTo>
                <a:cubicBezTo>
                  <a:pt x="239" y="276"/>
                  <a:pt x="239" y="276"/>
                  <a:pt x="239" y="276"/>
                </a:cubicBezTo>
                <a:close/>
                <a:moveTo>
                  <a:pt x="231" y="278"/>
                </a:moveTo>
                <a:cubicBezTo>
                  <a:pt x="231" y="278"/>
                  <a:pt x="228" y="279"/>
                  <a:pt x="227" y="280"/>
                </a:cubicBezTo>
                <a:cubicBezTo>
                  <a:pt x="226" y="280"/>
                  <a:pt x="225" y="280"/>
                  <a:pt x="225" y="281"/>
                </a:cubicBezTo>
                <a:cubicBezTo>
                  <a:pt x="225" y="281"/>
                  <a:pt x="225" y="282"/>
                  <a:pt x="225" y="282"/>
                </a:cubicBezTo>
                <a:cubicBezTo>
                  <a:pt x="225" y="282"/>
                  <a:pt x="226" y="282"/>
                  <a:pt x="226" y="282"/>
                </a:cubicBezTo>
                <a:cubicBezTo>
                  <a:pt x="226" y="282"/>
                  <a:pt x="226" y="283"/>
                  <a:pt x="227" y="283"/>
                </a:cubicBezTo>
                <a:cubicBezTo>
                  <a:pt x="228" y="282"/>
                  <a:pt x="229" y="281"/>
                  <a:pt x="229" y="280"/>
                </a:cubicBezTo>
                <a:cubicBezTo>
                  <a:pt x="229" y="279"/>
                  <a:pt x="230" y="280"/>
                  <a:pt x="231" y="279"/>
                </a:cubicBezTo>
                <a:cubicBezTo>
                  <a:pt x="230" y="279"/>
                  <a:pt x="231" y="278"/>
                  <a:pt x="231" y="278"/>
                </a:cubicBezTo>
                <a:close/>
                <a:moveTo>
                  <a:pt x="442" y="246"/>
                </a:moveTo>
                <a:cubicBezTo>
                  <a:pt x="441" y="246"/>
                  <a:pt x="442" y="248"/>
                  <a:pt x="442" y="248"/>
                </a:cubicBezTo>
                <a:cubicBezTo>
                  <a:pt x="443" y="249"/>
                  <a:pt x="443" y="247"/>
                  <a:pt x="444" y="247"/>
                </a:cubicBezTo>
                <a:cubicBezTo>
                  <a:pt x="445" y="247"/>
                  <a:pt x="445" y="248"/>
                  <a:pt x="446" y="248"/>
                </a:cubicBezTo>
                <a:cubicBezTo>
                  <a:pt x="446" y="246"/>
                  <a:pt x="444" y="246"/>
                  <a:pt x="444" y="245"/>
                </a:cubicBezTo>
                <a:cubicBezTo>
                  <a:pt x="443" y="245"/>
                  <a:pt x="443" y="245"/>
                  <a:pt x="443" y="244"/>
                </a:cubicBezTo>
                <a:cubicBezTo>
                  <a:pt x="442" y="244"/>
                  <a:pt x="442" y="244"/>
                  <a:pt x="442" y="244"/>
                </a:cubicBezTo>
                <a:cubicBezTo>
                  <a:pt x="442" y="246"/>
                  <a:pt x="443" y="246"/>
                  <a:pt x="442" y="246"/>
                </a:cubicBezTo>
                <a:close/>
                <a:moveTo>
                  <a:pt x="192" y="305"/>
                </a:moveTo>
                <a:cubicBezTo>
                  <a:pt x="191" y="305"/>
                  <a:pt x="191" y="305"/>
                  <a:pt x="191" y="306"/>
                </a:cubicBezTo>
                <a:cubicBezTo>
                  <a:pt x="192" y="307"/>
                  <a:pt x="193" y="305"/>
                  <a:pt x="192" y="305"/>
                </a:cubicBezTo>
                <a:close/>
                <a:moveTo>
                  <a:pt x="429" y="259"/>
                </a:moveTo>
                <a:cubicBezTo>
                  <a:pt x="429" y="258"/>
                  <a:pt x="431" y="257"/>
                  <a:pt x="430" y="255"/>
                </a:cubicBezTo>
                <a:cubicBezTo>
                  <a:pt x="429" y="255"/>
                  <a:pt x="429" y="255"/>
                  <a:pt x="429" y="255"/>
                </a:cubicBezTo>
                <a:cubicBezTo>
                  <a:pt x="428" y="255"/>
                  <a:pt x="427" y="257"/>
                  <a:pt x="425" y="257"/>
                </a:cubicBezTo>
                <a:cubicBezTo>
                  <a:pt x="424" y="259"/>
                  <a:pt x="424" y="259"/>
                  <a:pt x="424" y="259"/>
                </a:cubicBezTo>
                <a:cubicBezTo>
                  <a:pt x="423" y="259"/>
                  <a:pt x="422" y="259"/>
                  <a:pt x="421" y="260"/>
                </a:cubicBezTo>
                <a:cubicBezTo>
                  <a:pt x="421" y="259"/>
                  <a:pt x="419" y="259"/>
                  <a:pt x="418" y="258"/>
                </a:cubicBezTo>
                <a:cubicBezTo>
                  <a:pt x="418" y="260"/>
                  <a:pt x="419" y="260"/>
                  <a:pt x="418" y="262"/>
                </a:cubicBezTo>
                <a:cubicBezTo>
                  <a:pt x="418" y="262"/>
                  <a:pt x="417" y="262"/>
                  <a:pt x="417" y="262"/>
                </a:cubicBezTo>
                <a:cubicBezTo>
                  <a:pt x="416" y="262"/>
                  <a:pt x="416" y="262"/>
                  <a:pt x="416" y="262"/>
                </a:cubicBezTo>
                <a:cubicBezTo>
                  <a:pt x="416" y="262"/>
                  <a:pt x="415" y="262"/>
                  <a:pt x="415" y="262"/>
                </a:cubicBezTo>
                <a:cubicBezTo>
                  <a:pt x="414" y="263"/>
                  <a:pt x="413" y="263"/>
                  <a:pt x="412" y="263"/>
                </a:cubicBezTo>
                <a:cubicBezTo>
                  <a:pt x="412" y="263"/>
                  <a:pt x="412" y="263"/>
                  <a:pt x="411" y="263"/>
                </a:cubicBezTo>
                <a:cubicBezTo>
                  <a:pt x="411" y="263"/>
                  <a:pt x="410" y="263"/>
                  <a:pt x="410" y="263"/>
                </a:cubicBezTo>
                <a:cubicBezTo>
                  <a:pt x="409" y="264"/>
                  <a:pt x="409" y="264"/>
                  <a:pt x="408" y="264"/>
                </a:cubicBezTo>
                <a:cubicBezTo>
                  <a:pt x="408" y="264"/>
                  <a:pt x="407" y="264"/>
                  <a:pt x="407" y="264"/>
                </a:cubicBezTo>
                <a:cubicBezTo>
                  <a:pt x="407" y="265"/>
                  <a:pt x="406" y="265"/>
                  <a:pt x="406" y="265"/>
                </a:cubicBezTo>
                <a:cubicBezTo>
                  <a:pt x="405" y="265"/>
                  <a:pt x="404" y="266"/>
                  <a:pt x="403" y="267"/>
                </a:cubicBezTo>
                <a:cubicBezTo>
                  <a:pt x="401" y="267"/>
                  <a:pt x="399" y="268"/>
                  <a:pt x="399" y="268"/>
                </a:cubicBezTo>
                <a:cubicBezTo>
                  <a:pt x="399" y="268"/>
                  <a:pt x="400" y="269"/>
                  <a:pt x="400" y="269"/>
                </a:cubicBezTo>
                <a:cubicBezTo>
                  <a:pt x="400" y="270"/>
                  <a:pt x="401" y="270"/>
                  <a:pt x="400" y="271"/>
                </a:cubicBezTo>
                <a:cubicBezTo>
                  <a:pt x="399" y="270"/>
                  <a:pt x="398" y="272"/>
                  <a:pt x="397" y="271"/>
                </a:cubicBezTo>
                <a:cubicBezTo>
                  <a:pt x="396" y="272"/>
                  <a:pt x="396" y="274"/>
                  <a:pt x="394" y="273"/>
                </a:cubicBezTo>
                <a:cubicBezTo>
                  <a:pt x="393" y="273"/>
                  <a:pt x="396" y="271"/>
                  <a:pt x="394" y="271"/>
                </a:cubicBezTo>
                <a:cubicBezTo>
                  <a:pt x="394" y="270"/>
                  <a:pt x="393" y="271"/>
                  <a:pt x="393" y="271"/>
                </a:cubicBezTo>
                <a:cubicBezTo>
                  <a:pt x="392" y="272"/>
                  <a:pt x="391" y="271"/>
                  <a:pt x="391" y="272"/>
                </a:cubicBezTo>
                <a:cubicBezTo>
                  <a:pt x="390" y="273"/>
                  <a:pt x="391" y="273"/>
                  <a:pt x="391" y="274"/>
                </a:cubicBezTo>
                <a:cubicBezTo>
                  <a:pt x="390" y="274"/>
                  <a:pt x="390" y="275"/>
                  <a:pt x="390" y="275"/>
                </a:cubicBezTo>
                <a:cubicBezTo>
                  <a:pt x="390" y="275"/>
                  <a:pt x="389" y="275"/>
                  <a:pt x="389" y="275"/>
                </a:cubicBezTo>
                <a:cubicBezTo>
                  <a:pt x="388" y="276"/>
                  <a:pt x="388" y="276"/>
                  <a:pt x="387" y="277"/>
                </a:cubicBezTo>
                <a:cubicBezTo>
                  <a:pt x="386" y="276"/>
                  <a:pt x="386" y="276"/>
                  <a:pt x="385" y="276"/>
                </a:cubicBezTo>
                <a:cubicBezTo>
                  <a:pt x="385" y="277"/>
                  <a:pt x="384" y="277"/>
                  <a:pt x="384" y="278"/>
                </a:cubicBezTo>
                <a:cubicBezTo>
                  <a:pt x="383" y="277"/>
                  <a:pt x="382" y="278"/>
                  <a:pt x="381" y="278"/>
                </a:cubicBezTo>
                <a:cubicBezTo>
                  <a:pt x="380" y="278"/>
                  <a:pt x="380" y="278"/>
                  <a:pt x="379" y="279"/>
                </a:cubicBezTo>
                <a:cubicBezTo>
                  <a:pt x="377" y="279"/>
                  <a:pt x="376" y="280"/>
                  <a:pt x="374" y="280"/>
                </a:cubicBezTo>
                <a:cubicBezTo>
                  <a:pt x="373" y="281"/>
                  <a:pt x="372" y="281"/>
                  <a:pt x="371" y="282"/>
                </a:cubicBezTo>
                <a:cubicBezTo>
                  <a:pt x="370" y="281"/>
                  <a:pt x="370" y="282"/>
                  <a:pt x="369" y="282"/>
                </a:cubicBezTo>
                <a:cubicBezTo>
                  <a:pt x="368" y="282"/>
                  <a:pt x="367" y="282"/>
                  <a:pt x="367" y="282"/>
                </a:cubicBezTo>
                <a:cubicBezTo>
                  <a:pt x="366" y="283"/>
                  <a:pt x="365" y="283"/>
                  <a:pt x="364" y="284"/>
                </a:cubicBezTo>
                <a:cubicBezTo>
                  <a:pt x="364" y="284"/>
                  <a:pt x="364" y="284"/>
                  <a:pt x="363" y="284"/>
                </a:cubicBezTo>
                <a:cubicBezTo>
                  <a:pt x="363" y="284"/>
                  <a:pt x="363" y="285"/>
                  <a:pt x="363" y="285"/>
                </a:cubicBezTo>
                <a:cubicBezTo>
                  <a:pt x="363" y="285"/>
                  <a:pt x="362" y="285"/>
                  <a:pt x="362" y="286"/>
                </a:cubicBezTo>
                <a:cubicBezTo>
                  <a:pt x="363" y="287"/>
                  <a:pt x="364" y="286"/>
                  <a:pt x="365" y="287"/>
                </a:cubicBezTo>
                <a:cubicBezTo>
                  <a:pt x="365" y="285"/>
                  <a:pt x="365" y="286"/>
                  <a:pt x="366" y="285"/>
                </a:cubicBezTo>
                <a:cubicBezTo>
                  <a:pt x="367" y="285"/>
                  <a:pt x="368" y="284"/>
                  <a:pt x="369" y="284"/>
                </a:cubicBezTo>
                <a:cubicBezTo>
                  <a:pt x="370" y="284"/>
                  <a:pt x="371" y="283"/>
                  <a:pt x="372" y="283"/>
                </a:cubicBezTo>
                <a:cubicBezTo>
                  <a:pt x="374" y="282"/>
                  <a:pt x="375" y="282"/>
                  <a:pt x="377" y="282"/>
                </a:cubicBezTo>
                <a:cubicBezTo>
                  <a:pt x="378" y="281"/>
                  <a:pt x="380" y="280"/>
                  <a:pt x="381" y="280"/>
                </a:cubicBezTo>
                <a:cubicBezTo>
                  <a:pt x="381" y="280"/>
                  <a:pt x="381" y="280"/>
                  <a:pt x="381" y="280"/>
                </a:cubicBezTo>
                <a:cubicBezTo>
                  <a:pt x="382" y="280"/>
                  <a:pt x="382" y="280"/>
                  <a:pt x="383" y="280"/>
                </a:cubicBezTo>
                <a:cubicBezTo>
                  <a:pt x="384" y="280"/>
                  <a:pt x="385" y="278"/>
                  <a:pt x="386" y="279"/>
                </a:cubicBezTo>
                <a:cubicBezTo>
                  <a:pt x="388" y="278"/>
                  <a:pt x="389" y="277"/>
                  <a:pt x="391" y="277"/>
                </a:cubicBezTo>
                <a:cubicBezTo>
                  <a:pt x="391" y="276"/>
                  <a:pt x="392" y="275"/>
                  <a:pt x="393" y="275"/>
                </a:cubicBezTo>
                <a:cubicBezTo>
                  <a:pt x="394" y="276"/>
                  <a:pt x="394" y="275"/>
                  <a:pt x="395" y="275"/>
                </a:cubicBezTo>
                <a:cubicBezTo>
                  <a:pt x="396" y="275"/>
                  <a:pt x="397" y="274"/>
                  <a:pt x="398" y="274"/>
                </a:cubicBezTo>
                <a:cubicBezTo>
                  <a:pt x="399" y="274"/>
                  <a:pt x="400" y="274"/>
                  <a:pt x="402" y="274"/>
                </a:cubicBezTo>
                <a:cubicBezTo>
                  <a:pt x="403" y="274"/>
                  <a:pt x="404" y="273"/>
                  <a:pt x="405" y="272"/>
                </a:cubicBezTo>
                <a:cubicBezTo>
                  <a:pt x="406" y="273"/>
                  <a:pt x="406" y="272"/>
                  <a:pt x="407" y="272"/>
                </a:cubicBezTo>
                <a:cubicBezTo>
                  <a:pt x="408" y="271"/>
                  <a:pt x="409" y="271"/>
                  <a:pt x="410" y="270"/>
                </a:cubicBezTo>
                <a:cubicBezTo>
                  <a:pt x="411" y="270"/>
                  <a:pt x="411" y="269"/>
                  <a:pt x="412" y="269"/>
                </a:cubicBezTo>
                <a:cubicBezTo>
                  <a:pt x="413" y="268"/>
                  <a:pt x="413" y="267"/>
                  <a:pt x="414" y="266"/>
                </a:cubicBezTo>
                <a:cubicBezTo>
                  <a:pt x="414" y="267"/>
                  <a:pt x="415" y="267"/>
                  <a:pt x="416" y="268"/>
                </a:cubicBezTo>
                <a:cubicBezTo>
                  <a:pt x="416" y="267"/>
                  <a:pt x="417" y="266"/>
                  <a:pt x="417" y="265"/>
                </a:cubicBezTo>
                <a:cubicBezTo>
                  <a:pt x="419" y="265"/>
                  <a:pt x="421" y="264"/>
                  <a:pt x="422" y="264"/>
                </a:cubicBezTo>
                <a:cubicBezTo>
                  <a:pt x="422" y="264"/>
                  <a:pt x="422" y="264"/>
                  <a:pt x="422" y="264"/>
                </a:cubicBezTo>
                <a:cubicBezTo>
                  <a:pt x="422" y="264"/>
                  <a:pt x="422" y="264"/>
                  <a:pt x="422" y="264"/>
                </a:cubicBezTo>
                <a:cubicBezTo>
                  <a:pt x="423" y="263"/>
                  <a:pt x="424" y="262"/>
                  <a:pt x="423" y="261"/>
                </a:cubicBezTo>
                <a:cubicBezTo>
                  <a:pt x="423" y="261"/>
                  <a:pt x="423" y="261"/>
                  <a:pt x="423" y="261"/>
                </a:cubicBezTo>
                <a:cubicBezTo>
                  <a:pt x="426" y="261"/>
                  <a:pt x="427" y="259"/>
                  <a:pt x="429" y="259"/>
                </a:cubicBezTo>
                <a:close/>
                <a:moveTo>
                  <a:pt x="276" y="253"/>
                </a:moveTo>
                <a:cubicBezTo>
                  <a:pt x="276" y="255"/>
                  <a:pt x="274" y="254"/>
                  <a:pt x="275" y="256"/>
                </a:cubicBezTo>
                <a:cubicBezTo>
                  <a:pt x="276" y="255"/>
                  <a:pt x="276" y="255"/>
                  <a:pt x="277" y="256"/>
                </a:cubicBezTo>
                <a:cubicBezTo>
                  <a:pt x="277" y="256"/>
                  <a:pt x="277" y="256"/>
                  <a:pt x="277" y="256"/>
                </a:cubicBezTo>
                <a:cubicBezTo>
                  <a:pt x="277" y="255"/>
                  <a:pt x="277" y="253"/>
                  <a:pt x="276" y="253"/>
                </a:cubicBezTo>
                <a:close/>
                <a:moveTo>
                  <a:pt x="149" y="348"/>
                </a:moveTo>
                <a:cubicBezTo>
                  <a:pt x="149" y="347"/>
                  <a:pt x="148" y="346"/>
                  <a:pt x="147" y="346"/>
                </a:cubicBezTo>
                <a:cubicBezTo>
                  <a:pt x="147" y="348"/>
                  <a:pt x="149" y="348"/>
                  <a:pt x="148" y="350"/>
                </a:cubicBezTo>
                <a:cubicBezTo>
                  <a:pt x="149" y="351"/>
                  <a:pt x="147" y="347"/>
                  <a:pt x="149" y="348"/>
                </a:cubicBezTo>
                <a:close/>
                <a:moveTo>
                  <a:pt x="356" y="285"/>
                </a:moveTo>
                <a:cubicBezTo>
                  <a:pt x="356" y="286"/>
                  <a:pt x="355" y="286"/>
                  <a:pt x="353" y="287"/>
                </a:cubicBezTo>
                <a:cubicBezTo>
                  <a:pt x="353" y="288"/>
                  <a:pt x="352" y="288"/>
                  <a:pt x="352" y="289"/>
                </a:cubicBezTo>
                <a:cubicBezTo>
                  <a:pt x="351" y="290"/>
                  <a:pt x="348" y="290"/>
                  <a:pt x="348" y="292"/>
                </a:cubicBezTo>
                <a:cubicBezTo>
                  <a:pt x="350" y="293"/>
                  <a:pt x="350" y="291"/>
                  <a:pt x="352" y="291"/>
                </a:cubicBezTo>
                <a:cubicBezTo>
                  <a:pt x="353" y="291"/>
                  <a:pt x="353" y="291"/>
                  <a:pt x="354" y="291"/>
                </a:cubicBezTo>
                <a:cubicBezTo>
                  <a:pt x="355" y="290"/>
                  <a:pt x="355" y="289"/>
                  <a:pt x="356" y="287"/>
                </a:cubicBezTo>
                <a:cubicBezTo>
                  <a:pt x="357" y="287"/>
                  <a:pt x="359" y="287"/>
                  <a:pt x="359" y="285"/>
                </a:cubicBezTo>
                <a:cubicBezTo>
                  <a:pt x="359" y="284"/>
                  <a:pt x="358" y="285"/>
                  <a:pt x="356" y="285"/>
                </a:cubicBezTo>
                <a:close/>
                <a:moveTo>
                  <a:pt x="163" y="330"/>
                </a:moveTo>
                <a:cubicBezTo>
                  <a:pt x="163" y="330"/>
                  <a:pt x="163" y="330"/>
                  <a:pt x="163" y="330"/>
                </a:cubicBezTo>
                <a:cubicBezTo>
                  <a:pt x="163" y="330"/>
                  <a:pt x="163" y="330"/>
                  <a:pt x="163" y="330"/>
                </a:cubicBezTo>
                <a:cubicBezTo>
                  <a:pt x="162" y="330"/>
                  <a:pt x="162" y="330"/>
                  <a:pt x="162" y="330"/>
                </a:cubicBezTo>
                <a:cubicBezTo>
                  <a:pt x="162" y="330"/>
                  <a:pt x="162" y="330"/>
                  <a:pt x="162" y="330"/>
                </a:cubicBezTo>
                <a:cubicBezTo>
                  <a:pt x="161" y="331"/>
                  <a:pt x="160" y="331"/>
                  <a:pt x="161" y="332"/>
                </a:cubicBezTo>
                <a:cubicBezTo>
                  <a:pt x="161" y="332"/>
                  <a:pt x="162" y="331"/>
                  <a:pt x="162" y="331"/>
                </a:cubicBezTo>
                <a:cubicBezTo>
                  <a:pt x="162" y="331"/>
                  <a:pt x="163" y="331"/>
                  <a:pt x="163" y="330"/>
                </a:cubicBezTo>
                <a:cubicBezTo>
                  <a:pt x="163" y="330"/>
                  <a:pt x="163" y="330"/>
                  <a:pt x="163" y="330"/>
                </a:cubicBezTo>
                <a:cubicBezTo>
                  <a:pt x="163" y="330"/>
                  <a:pt x="163" y="330"/>
                  <a:pt x="163" y="330"/>
                </a:cubicBezTo>
                <a:close/>
                <a:moveTo>
                  <a:pt x="324" y="300"/>
                </a:moveTo>
                <a:cubicBezTo>
                  <a:pt x="324" y="300"/>
                  <a:pt x="323" y="299"/>
                  <a:pt x="322" y="300"/>
                </a:cubicBezTo>
                <a:cubicBezTo>
                  <a:pt x="322" y="300"/>
                  <a:pt x="321" y="300"/>
                  <a:pt x="322" y="301"/>
                </a:cubicBezTo>
                <a:cubicBezTo>
                  <a:pt x="323" y="302"/>
                  <a:pt x="323" y="301"/>
                  <a:pt x="324" y="301"/>
                </a:cubicBezTo>
                <a:cubicBezTo>
                  <a:pt x="326" y="301"/>
                  <a:pt x="327" y="300"/>
                  <a:pt x="328" y="300"/>
                </a:cubicBezTo>
                <a:cubicBezTo>
                  <a:pt x="328" y="300"/>
                  <a:pt x="329" y="300"/>
                  <a:pt x="329" y="299"/>
                </a:cubicBezTo>
                <a:cubicBezTo>
                  <a:pt x="329" y="299"/>
                  <a:pt x="328" y="298"/>
                  <a:pt x="328" y="298"/>
                </a:cubicBezTo>
                <a:cubicBezTo>
                  <a:pt x="327" y="299"/>
                  <a:pt x="326" y="299"/>
                  <a:pt x="324" y="300"/>
                </a:cubicBezTo>
                <a:close/>
                <a:moveTo>
                  <a:pt x="338" y="296"/>
                </a:moveTo>
                <a:cubicBezTo>
                  <a:pt x="340" y="296"/>
                  <a:pt x="340" y="295"/>
                  <a:pt x="342" y="295"/>
                </a:cubicBezTo>
                <a:cubicBezTo>
                  <a:pt x="342" y="294"/>
                  <a:pt x="343" y="295"/>
                  <a:pt x="344" y="294"/>
                </a:cubicBezTo>
                <a:cubicBezTo>
                  <a:pt x="343" y="293"/>
                  <a:pt x="343" y="293"/>
                  <a:pt x="342" y="293"/>
                </a:cubicBezTo>
                <a:cubicBezTo>
                  <a:pt x="341" y="294"/>
                  <a:pt x="338" y="294"/>
                  <a:pt x="338" y="296"/>
                </a:cubicBezTo>
                <a:close/>
                <a:moveTo>
                  <a:pt x="146" y="387"/>
                </a:moveTo>
                <a:cubicBezTo>
                  <a:pt x="146" y="387"/>
                  <a:pt x="146" y="386"/>
                  <a:pt x="146" y="386"/>
                </a:cubicBezTo>
                <a:cubicBezTo>
                  <a:pt x="146" y="386"/>
                  <a:pt x="147" y="386"/>
                  <a:pt x="147" y="386"/>
                </a:cubicBezTo>
                <a:cubicBezTo>
                  <a:pt x="147" y="386"/>
                  <a:pt x="147" y="385"/>
                  <a:pt x="148" y="385"/>
                </a:cubicBezTo>
                <a:cubicBezTo>
                  <a:pt x="146" y="384"/>
                  <a:pt x="146" y="385"/>
                  <a:pt x="146" y="386"/>
                </a:cubicBezTo>
                <a:cubicBezTo>
                  <a:pt x="146" y="386"/>
                  <a:pt x="146" y="386"/>
                  <a:pt x="145" y="386"/>
                </a:cubicBezTo>
                <a:cubicBezTo>
                  <a:pt x="146" y="386"/>
                  <a:pt x="145" y="386"/>
                  <a:pt x="145" y="386"/>
                </a:cubicBezTo>
                <a:cubicBezTo>
                  <a:pt x="145" y="387"/>
                  <a:pt x="145" y="387"/>
                  <a:pt x="144" y="388"/>
                </a:cubicBezTo>
                <a:cubicBezTo>
                  <a:pt x="144" y="388"/>
                  <a:pt x="144" y="388"/>
                  <a:pt x="144" y="388"/>
                </a:cubicBezTo>
                <a:cubicBezTo>
                  <a:pt x="144" y="388"/>
                  <a:pt x="144" y="388"/>
                  <a:pt x="144" y="388"/>
                </a:cubicBezTo>
                <a:cubicBezTo>
                  <a:pt x="144" y="389"/>
                  <a:pt x="143" y="388"/>
                  <a:pt x="143" y="389"/>
                </a:cubicBezTo>
                <a:cubicBezTo>
                  <a:pt x="143" y="389"/>
                  <a:pt x="143" y="389"/>
                  <a:pt x="143" y="389"/>
                </a:cubicBezTo>
                <a:cubicBezTo>
                  <a:pt x="144" y="389"/>
                  <a:pt x="144" y="389"/>
                  <a:pt x="145" y="388"/>
                </a:cubicBezTo>
                <a:cubicBezTo>
                  <a:pt x="145" y="387"/>
                  <a:pt x="146" y="387"/>
                  <a:pt x="146" y="387"/>
                </a:cubicBezTo>
                <a:close/>
                <a:moveTo>
                  <a:pt x="187" y="312"/>
                </a:moveTo>
                <a:cubicBezTo>
                  <a:pt x="188" y="311"/>
                  <a:pt x="189" y="309"/>
                  <a:pt x="187" y="309"/>
                </a:cubicBezTo>
                <a:cubicBezTo>
                  <a:pt x="186" y="310"/>
                  <a:pt x="186" y="311"/>
                  <a:pt x="187" y="312"/>
                </a:cubicBezTo>
                <a:close/>
                <a:moveTo>
                  <a:pt x="190" y="308"/>
                </a:moveTo>
                <a:cubicBezTo>
                  <a:pt x="190" y="308"/>
                  <a:pt x="191" y="307"/>
                  <a:pt x="191" y="307"/>
                </a:cubicBezTo>
                <a:cubicBezTo>
                  <a:pt x="189" y="306"/>
                  <a:pt x="189" y="308"/>
                  <a:pt x="190" y="308"/>
                </a:cubicBezTo>
                <a:close/>
                <a:moveTo>
                  <a:pt x="186" y="311"/>
                </a:moveTo>
                <a:cubicBezTo>
                  <a:pt x="185" y="310"/>
                  <a:pt x="186" y="309"/>
                  <a:pt x="185" y="309"/>
                </a:cubicBezTo>
                <a:cubicBezTo>
                  <a:pt x="184" y="310"/>
                  <a:pt x="183" y="310"/>
                  <a:pt x="183" y="312"/>
                </a:cubicBezTo>
                <a:cubicBezTo>
                  <a:pt x="182" y="313"/>
                  <a:pt x="181" y="312"/>
                  <a:pt x="181" y="314"/>
                </a:cubicBezTo>
                <a:cubicBezTo>
                  <a:pt x="181" y="314"/>
                  <a:pt x="182" y="315"/>
                  <a:pt x="183" y="315"/>
                </a:cubicBezTo>
                <a:cubicBezTo>
                  <a:pt x="183" y="314"/>
                  <a:pt x="184" y="314"/>
                  <a:pt x="184" y="314"/>
                </a:cubicBezTo>
                <a:cubicBezTo>
                  <a:pt x="185" y="313"/>
                  <a:pt x="184" y="313"/>
                  <a:pt x="184" y="312"/>
                </a:cubicBezTo>
                <a:cubicBezTo>
                  <a:pt x="185" y="311"/>
                  <a:pt x="186" y="312"/>
                  <a:pt x="186" y="311"/>
                </a:cubicBezTo>
                <a:close/>
                <a:moveTo>
                  <a:pt x="165" y="328"/>
                </a:moveTo>
                <a:cubicBezTo>
                  <a:pt x="164" y="328"/>
                  <a:pt x="163" y="329"/>
                  <a:pt x="163" y="330"/>
                </a:cubicBezTo>
                <a:cubicBezTo>
                  <a:pt x="164" y="330"/>
                  <a:pt x="164" y="329"/>
                  <a:pt x="165" y="328"/>
                </a:cubicBezTo>
                <a:close/>
                <a:moveTo>
                  <a:pt x="177" y="318"/>
                </a:moveTo>
                <a:cubicBezTo>
                  <a:pt x="179" y="319"/>
                  <a:pt x="180" y="317"/>
                  <a:pt x="178" y="317"/>
                </a:cubicBezTo>
                <a:lnTo>
                  <a:pt x="177" y="318"/>
                </a:lnTo>
                <a:close/>
                <a:moveTo>
                  <a:pt x="170" y="323"/>
                </a:moveTo>
                <a:cubicBezTo>
                  <a:pt x="170" y="322"/>
                  <a:pt x="169" y="322"/>
                  <a:pt x="168" y="323"/>
                </a:cubicBezTo>
                <a:cubicBezTo>
                  <a:pt x="169" y="324"/>
                  <a:pt x="170" y="324"/>
                  <a:pt x="170" y="323"/>
                </a:cubicBezTo>
                <a:close/>
                <a:moveTo>
                  <a:pt x="166" y="325"/>
                </a:moveTo>
                <a:cubicBezTo>
                  <a:pt x="166" y="326"/>
                  <a:pt x="166" y="326"/>
                  <a:pt x="166" y="327"/>
                </a:cubicBezTo>
                <a:cubicBezTo>
                  <a:pt x="167" y="326"/>
                  <a:pt x="168" y="326"/>
                  <a:pt x="168" y="325"/>
                </a:cubicBezTo>
                <a:cubicBezTo>
                  <a:pt x="167" y="325"/>
                  <a:pt x="167" y="325"/>
                  <a:pt x="166" y="325"/>
                </a:cubicBezTo>
                <a:close/>
                <a:moveTo>
                  <a:pt x="168" y="327"/>
                </a:moveTo>
                <a:cubicBezTo>
                  <a:pt x="170" y="328"/>
                  <a:pt x="170" y="327"/>
                  <a:pt x="171" y="326"/>
                </a:cubicBezTo>
                <a:cubicBezTo>
                  <a:pt x="172" y="326"/>
                  <a:pt x="173" y="325"/>
                  <a:pt x="173" y="324"/>
                </a:cubicBezTo>
                <a:cubicBezTo>
                  <a:pt x="173" y="324"/>
                  <a:pt x="173" y="324"/>
                  <a:pt x="172" y="323"/>
                </a:cubicBezTo>
                <a:cubicBezTo>
                  <a:pt x="172" y="324"/>
                  <a:pt x="172" y="324"/>
                  <a:pt x="171" y="323"/>
                </a:cubicBezTo>
                <a:cubicBezTo>
                  <a:pt x="170" y="325"/>
                  <a:pt x="168" y="326"/>
                  <a:pt x="168" y="327"/>
                </a:cubicBezTo>
                <a:close/>
                <a:moveTo>
                  <a:pt x="174" y="322"/>
                </a:moveTo>
                <a:cubicBezTo>
                  <a:pt x="175" y="323"/>
                  <a:pt x="175" y="322"/>
                  <a:pt x="176" y="321"/>
                </a:cubicBezTo>
                <a:cubicBezTo>
                  <a:pt x="176" y="321"/>
                  <a:pt x="177" y="320"/>
                  <a:pt x="177" y="319"/>
                </a:cubicBezTo>
                <a:cubicBezTo>
                  <a:pt x="176" y="319"/>
                  <a:pt x="176" y="318"/>
                  <a:pt x="175" y="317"/>
                </a:cubicBezTo>
                <a:cubicBezTo>
                  <a:pt x="174" y="319"/>
                  <a:pt x="175" y="319"/>
                  <a:pt x="175" y="320"/>
                </a:cubicBezTo>
                <a:cubicBezTo>
                  <a:pt x="175" y="321"/>
                  <a:pt x="173" y="321"/>
                  <a:pt x="174" y="322"/>
                </a:cubicBezTo>
                <a:close/>
                <a:moveTo>
                  <a:pt x="612" y="103"/>
                </a:moveTo>
                <a:cubicBezTo>
                  <a:pt x="618" y="113"/>
                  <a:pt x="623" y="123"/>
                  <a:pt x="626" y="134"/>
                </a:cubicBezTo>
                <a:cubicBezTo>
                  <a:pt x="627" y="136"/>
                  <a:pt x="627" y="139"/>
                  <a:pt x="628" y="141"/>
                </a:cubicBezTo>
                <a:cubicBezTo>
                  <a:pt x="628" y="141"/>
                  <a:pt x="628" y="141"/>
                  <a:pt x="628" y="141"/>
                </a:cubicBezTo>
                <a:cubicBezTo>
                  <a:pt x="627" y="141"/>
                  <a:pt x="628" y="142"/>
                  <a:pt x="628" y="143"/>
                </a:cubicBezTo>
                <a:cubicBezTo>
                  <a:pt x="628" y="144"/>
                  <a:pt x="628" y="144"/>
                  <a:pt x="628" y="145"/>
                </a:cubicBezTo>
                <a:cubicBezTo>
                  <a:pt x="628" y="146"/>
                  <a:pt x="630" y="147"/>
                  <a:pt x="630" y="149"/>
                </a:cubicBezTo>
                <a:cubicBezTo>
                  <a:pt x="630" y="149"/>
                  <a:pt x="630" y="149"/>
                  <a:pt x="630" y="149"/>
                </a:cubicBezTo>
                <a:cubicBezTo>
                  <a:pt x="630" y="150"/>
                  <a:pt x="630" y="150"/>
                  <a:pt x="630" y="150"/>
                </a:cubicBezTo>
                <a:cubicBezTo>
                  <a:pt x="630" y="151"/>
                  <a:pt x="630" y="151"/>
                  <a:pt x="630" y="152"/>
                </a:cubicBezTo>
                <a:cubicBezTo>
                  <a:pt x="631" y="152"/>
                  <a:pt x="630" y="152"/>
                  <a:pt x="630" y="152"/>
                </a:cubicBezTo>
                <a:cubicBezTo>
                  <a:pt x="631" y="154"/>
                  <a:pt x="631" y="155"/>
                  <a:pt x="631" y="156"/>
                </a:cubicBezTo>
                <a:cubicBezTo>
                  <a:pt x="630" y="156"/>
                  <a:pt x="631" y="157"/>
                  <a:pt x="630" y="158"/>
                </a:cubicBezTo>
                <a:cubicBezTo>
                  <a:pt x="630" y="159"/>
                  <a:pt x="631" y="160"/>
                  <a:pt x="630" y="161"/>
                </a:cubicBezTo>
                <a:cubicBezTo>
                  <a:pt x="632" y="164"/>
                  <a:pt x="632" y="167"/>
                  <a:pt x="633" y="171"/>
                </a:cubicBezTo>
                <a:cubicBezTo>
                  <a:pt x="632" y="173"/>
                  <a:pt x="634" y="175"/>
                  <a:pt x="634" y="177"/>
                </a:cubicBezTo>
                <a:cubicBezTo>
                  <a:pt x="634" y="178"/>
                  <a:pt x="633" y="179"/>
                  <a:pt x="633" y="179"/>
                </a:cubicBezTo>
                <a:cubicBezTo>
                  <a:pt x="633" y="180"/>
                  <a:pt x="634" y="180"/>
                  <a:pt x="633" y="180"/>
                </a:cubicBezTo>
                <a:cubicBezTo>
                  <a:pt x="633" y="180"/>
                  <a:pt x="633" y="181"/>
                  <a:pt x="633" y="181"/>
                </a:cubicBezTo>
                <a:cubicBezTo>
                  <a:pt x="633" y="182"/>
                  <a:pt x="633" y="182"/>
                  <a:pt x="633" y="183"/>
                </a:cubicBezTo>
                <a:cubicBezTo>
                  <a:pt x="633" y="184"/>
                  <a:pt x="634" y="184"/>
                  <a:pt x="634" y="185"/>
                </a:cubicBezTo>
                <a:cubicBezTo>
                  <a:pt x="635" y="186"/>
                  <a:pt x="633" y="188"/>
                  <a:pt x="633" y="189"/>
                </a:cubicBezTo>
                <a:cubicBezTo>
                  <a:pt x="633" y="189"/>
                  <a:pt x="633" y="190"/>
                  <a:pt x="633" y="190"/>
                </a:cubicBezTo>
                <a:cubicBezTo>
                  <a:pt x="633" y="192"/>
                  <a:pt x="632" y="194"/>
                  <a:pt x="632" y="195"/>
                </a:cubicBezTo>
                <a:cubicBezTo>
                  <a:pt x="633" y="197"/>
                  <a:pt x="632" y="200"/>
                  <a:pt x="632" y="203"/>
                </a:cubicBezTo>
                <a:cubicBezTo>
                  <a:pt x="632" y="204"/>
                  <a:pt x="632" y="205"/>
                  <a:pt x="631" y="205"/>
                </a:cubicBezTo>
                <a:cubicBezTo>
                  <a:pt x="632" y="205"/>
                  <a:pt x="632" y="205"/>
                  <a:pt x="632" y="205"/>
                </a:cubicBezTo>
                <a:cubicBezTo>
                  <a:pt x="631" y="207"/>
                  <a:pt x="632" y="209"/>
                  <a:pt x="631" y="211"/>
                </a:cubicBezTo>
                <a:cubicBezTo>
                  <a:pt x="631" y="212"/>
                  <a:pt x="631" y="213"/>
                  <a:pt x="631" y="214"/>
                </a:cubicBezTo>
                <a:cubicBezTo>
                  <a:pt x="631" y="214"/>
                  <a:pt x="631" y="214"/>
                  <a:pt x="630" y="215"/>
                </a:cubicBezTo>
                <a:cubicBezTo>
                  <a:pt x="630" y="215"/>
                  <a:pt x="630" y="215"/>
                  <a:pt x="630" y="215"/>
                </a:cubicBezTo>
                <a:cubicBezTo>
                  <a:pt x="630" y="216"/>
                  <a:pt x="630" y="217"/>
                  <a:pt x="630" y="218"/>
                </a:cubicBezTo>
                <a:cubicBezTo>
                  <a:pt x="630" y="218"/>
                  <a:pt x="630" y="219"/>
                  <a:pt x="630" y="219"/>
                </a:cubicBezTo>
                <a:cubicBezTo>
                  <a:pt x="631" y="221"/>
                  <a:pt x="628" y="222"/>
                  <a:pt x="629" y="223"/>
                </a:cubicBezTo>
                <a:cubicBezTo>
                  <a:pt x="629" y="223"/>
                  <a:pt x="628" y="224"/>
                  <a:pt x="628" y="224"/>
                </a:cubicBezTo>
                <a:cubicBezTo>
                  <a:pt x="628" y="226"/>
                  <a:pt x="627" y="227"/>
                  <a:pt x="626" y="229"/>
                </a:cubicBezTo>
                <a:cubicBezTo>
                  <a:pt x="627" y="231"/>
                  <a:pt x="626" y="234"/>
                  <a:pt x="625" y="236"/>
                </a:cubicBezTo>
                <a:cubicBezTo>
                  <a:pt x="625" y="237"/>
                  <a:pt x="625" y="238"/>
                  <a:pt x="624" y="238"/>
                </a:cubicBezTo>
                <a:cubicBezTo>
                  <a:pt x="625" y="239"/>
                  <a:pt x="625" y="239"/>
                  <a:pt x="625" y="240"/>
                </a:cubicBezTo>
                <a:cubicBezTo>
                  <a:pt x="625" y="240"/>
                  <a:pt x="625" y="239"/>
                  <a:pt x="625" y="239"/>
                </a:cubicBezTo>
                <a:cubicBezTo>
                  <a:pt x="625" y="240"/>
                  <a:pt x="625" y="240"/>
                  <a:pt x="625" y="241"/>
                </a:cubicBezTo>
                <a:cubicBezTo>
                  <a:pt x="625" y="241"/>
                  <a:pt x="625" y="242"/>
                  <a:pt x="625" y="242"/>
                </a:cubicBezTo>
                <a:cubicBezTo>
                  <a:pt x="625" y="242"/>
                  <a:pt x="624" y="243"/>
                  <a:pt x="624" y="243"/>
                </a:cubicBezTo>
                <a:cubicBezTo>
                  <a:pt x="624" y="244"/>
                  <a:pt x="624" y="245"/>
                  <a:pt x="624" y="245"/>
                </a:cubicBezTo>
                <a:cubicBezTo>
                  <a:pt x="624" y="246"/>
                  <a:pt x="624" y="246"/>
                  <a:pt x="624" y="247"/>
                </a:cubicBezTo>
                <a:cubicBezTo>
                  <a:pt x="624" y="247"/>
                  <a:pt x="624" y="247"/>
                  <a:pt x="624" y="247"/>
                </a:cubicBezTo>
                <a:cubicBezTo>
                  <a:pt x="623" y="247"/>
                  <a:pt x="624" y="248"/>
                  <a:pt x="624" y="248"/>
                </a:cubicBezTo>
                <a:cubicBezTo>
                  <a:pt x="624" y="248"/>
                  <a:pt x="623" y="248"/>
                  <a:pt x="623" y="248"/>
                </a:cubicBezTo>
                <a:cubicBezTo>
                  <a:pt x="623" y="249"/>
                  <a:pt x="624" y="251"/>
                  <a:pt x="624" y="251"/>
                </a:cubicBezTo>
                <a:cubicBezTo>
                  <a:pt x="624" y="250"/>
                  <a:pt x="624" y="251"/>
                  <a:pt x="625" y="251"/>
                </a:cubicBezTo>
                <a:cubicBezTo>
                  <a:pt x="624" y="253"/>
                  <a:pt x="624" y="254"/>
                  <a:pt x="624" y="256"/>
                </a:cubicBezTo>
                <a:cubicBezTo>
                  <a:pt x="624" y="256"/>
                  <a:pt x="624" y="257"/>
                  <a:pt x="624" y="257"/>
                </a:cubicBezTo>
                <a:cubicBezTo>
                  <a:pt x="623" y="258"/>
                  <a:pt x="623" y="256"/>
                  <a:pt x="623" y="255"/>
                </a:cubicBezTo>
                <a:cubicBezTo>
                  <a:pt x="623" y="255"/>
                  <a:pt x="624" y="251"/>
                  <a:pt x="622" y="252"/>
                </a:cubicBezTo>
                <a:cubicBezTo>
                  <a:pt x="623" y="254"/>
                  <a:pt x="622" y="255"/>
                  <a:pt x="622" y="255"/>
                </a:cubicBezTo>
                <a:cubicBezTo>
                  <a:pt x="622" y="256"/>
                  <a:pt x="622" y="257"/>
                  <a:pt x="621" y="257"/>
                </a:cubicBezTo>
                <a:cubicBezTo>
                  <a:pt x="621" y="258"/>
                  <a:pt x="621" y="260"/>
                  <a:pt x="621" y="261"/>
                </a:cubicBezTo>
                <a:cubicBezTo>
                  <a:pt x="620" y="262"/>
                  <a:pt x="621" y="262"/>
                  <a:pt x="621" y="264"/>
                </a:cubicBezTo>
                <a:cubicBezTo>
                  <a:pt x="621" y="265"/>
                  <a:pt x="620" y="264"/>
                  <a:pt x="621" y="266"/>
                </a:cubicBezTo>
                <a:cubicBezTo>
                  <a:pt x="621" y="266"/>
                  <a:pt x="621" y="267"/>
                  <a:pt x="621" y="267"/>
                </a:cubicBezTo>
                <a:cubicBezTo>
                  <a:pt x="621" y="266"/>
                  <a:pt x="623" y="263"/>
                  <a:pt x="623" y="262"/>
                </a:cubicBezTo>
                <a:cubicBezTo>
                  <a:pt x="623" y="262"/>
                  <a:pt x="623" y="261"/>
                  <a:pt x="624" y="260"/>
                </a:cubicBezTo>
                <a:cubicBezTo>
                  <a:pt x="624" y="260"/>
                  <a:pt x="624" y="260"/>
                  <a:pt x="624" y="260"/>
                </a:cubicBezTo>
                <a:cubicBezTo>
                  <a:pt x="623" y="265"/>
                  <a:pt x="624" y="272"/>
                  <a:pt x="622" y="276"/>
                </a:cubicBezTo>
                <a:cubicBezTo>
                  <a:pt x="622" y="276"/>
                  <a:pt x="622" y="276"/>
                  <a:pt x="622" y="276"/>
                </a:cubicBezTo>
                <a:cubicBezTo>
                  <a:pt x="621" y="277"/>
                  <a:pt x="622" y="273"/>
                  <a:pt x="621" y="273"/>
                </a:cubicBezTo>
                <a:cubicBezTo>
                  <a:pt x="620" y="273"/>
                  <a:pt x="621" y="274"/>
                  <a:pt x="621" y="275"/>
                </a:cubicBezTo>
                <a:cubicBezTo>
                  <a:pt x="621" y="277"/>
                  <a:pt x="621" y="280"/>
                  <a:pt x="621" y="282"/>
                </a:cubicBezTo>
                <a:cubicBezTo>
                  <a:pt x="621" y="283"/>
                  <a:pt x="620" y="284"/>
                  <a:pt x="621" y="284"/>
                </a:cubicBezTo>
                <a:cubicBezTo>
                  <a:pt x="621" y="284"/>
                  <a:pt x="621" y="289"/>
                  <a:pt x="621" y="289"/>
                </a:cubicBezTo>
                <a:cubicBezTo>
                  <a:pt x="621" y="289"/>
                  <a:pt x="621" y="290"/>
                  <a:pt x="621" y="290"/>
                </a:cubicBezTo>
                <a:cubicBezTo>
                  <a:pt x="621" y="291"/>
                  <a:pt x="622" y="291"/>
                  <a:pt x="622" y="292"/>
                </a:cubicBezTo>
                <a:cubicBezTo>
                  <a:pt x="621" y="293"/>
                  <a:pt x="622" y="295"/>
                  <a:pt x="622" y="297"/>
                </a:cubicBezTo>
                <a:cubicBezTo>
                  <a:pt x="622" y="298"/>
                  <a:pt x="622" y="299"/>
                  <a:pt x="622" y="300"/>
                </a:cubicBezTo>
                <a:cubicBezTo>
                  <a:pt x="622" y="301"/>
                  <a:pt x="623" y="301"/>
                  <a:pt x="623" y="302"/>
                </a:cubicBezTo>
                <a:cubicBezTo>
                  <a:pt x="624" y="305"/>
                  <a:pt x="624" y="308"/>
                  <a:pt x="626" y="309"/>
                </a:cubicBezTo>
                <a:cubicBezTo>
                  <a:pt x="625" y="309"/>
                  <a:pt x="625" y="309"/>
                  <a:pt x="624" y="309"/>
                </a:cubicBezTo>
                <a:cubicBezTo>
                  <a:pt x="625" y="311"/>
                  <a:pt x="625" y="312"/>
                  <a:pt x="626" y="313"/>
                </a:cubicBezTo>
                <a:cubicBezTo>
                  <a:pt x="625" y="315"/>
                  <a:pt x="628" y="317"/>
                  <a:pt x="627" y="319"/>
                </a:cubicBezTo>
                <a:cubicBezTo>
                  <a:pt x="628" y="319"/>
                  <a:pt x="628" y="319"/>
                  <a:pt x="629" y="320"/>
                </a:cubicBezTo>
                <a:cubicBezTo>
                  <a:pt x="629" y="321"/>
                  <a:pt x="628" y="321"/>
                  <a:pt x="628" y="321"/>
                </a:cubicBezTo>
                <a:cubicBezTo>
                  <a:pt x="628" y="322"/>
                  <a:pt x="629" y="322"/>
                  <a:pt x="630" y="322"/>
                </a:cubicBezTo>
                <a:cubicBezTo>
                  <a:pt x="630" y="323"/>
                  <a:pt x="631" y="324"/>
                  <a:pt x="631" y="325"/>
                </a:cubicBezTo>
                <a:cubicBezTo>
                  <a:pt x="632" y="327"/>
                  <a:pt x="634" y="329"/>
                  <a:pt x="635" y="331"/>
                </a:cubicBezTo>
                <a:cubicBezTo>
                  <a:pt x="635" y="331"/>
                  <a:pt x="635" y="332"/>
                  <a:pt x="635" y="332"/>
                </a:cubicBezTo>
                <a:cubicBezTo>
                  <a:pt x="636" y="334"/>
                  <a:pt x="638" y="335"/>
                  <a:pt x="637" y="337"/>
                </a:cubicBezTo>
                <a:cubicBezTo>
                  <a:pt x="639" y="337"/>
                  <a:pt x="639" y="339"/>
                  <a:pt x="641" y="340"/>
                </a:cubicBezTo>
                <a:cubicBezTo>
                  <a:pt x="641" y="337"/>
                  <a:pt x="638" y="336"/>
                  <a:pt x="637" y="334"/>
                </a:cubicBezTo>
                <a:cubicBezTo>
                  <a:pt x="637" y="334"/>
                  <a:pt x="637" y="332"/>
                  <a:pt x="636" y="332"/>
                </a:cubicBezTo>
                <a:cubicBezTo>
                  <a:pt x="636" y="331"/>
                  <a:pt x="636" y="331"/>
                  <a:pt x="636" y="331"/>
                </a:cubicBezTo>
                <a:cubicBezTo>
                  <a:pt x="636" y="331"/>
                  <a:pt x="636" y="331"/>
                  <a:pt x="636" y="331"/>
                </a:cubicBezTo>
                <a:cubicBezTo>
                  <a:pt x="638" y="333"/>
                  <a:pt x="639" y="335"/>
                  <a:pt x="640" y="336"/>
                </a:cubicBezTo>
                <a:cubicBezTo>
                  <a:pt x="641" y="337"/>
                  <a:pt x="642" y="338"/>
                  <a:pt x="643" y="339"/>
                </a:cubicBezTo>
                <a:cubicBezTo>
                  <a:pt x="642" y="339"/>
                  <a:pt x="642" y="339"/>
                  <a:pt x="642" y="340"/>
                </a:cubicBezTo>
                <a:cubicBezTo>
                  <a:pt x="642" y="340"/>
                  <a:pt x="643" y="340"/>
                  <a:pt x="643" y="341"/>
                </a:cubicBezTo>
                <a:cubicBezTo>
                  <a:pt x="643" y="341"/>
                  <a:pt x="643" y="342"/>
                  <a:pt x="643" y="342"/>
                </a:cubicBezTo>
                <a:cubicBezTo>
                  <a:pt x="643" y="342"/>
                  <a:pt x="644" y="342"/>
                  <a:pt x="644" y="343"/>
                </a:cubicBezTo>
                <a:cubicBezTo>
                  <a:pt x="644" y="343"/>
                  <a:pt x="644" y="343"/>
                  <a:pt x="644" y="343"/>
                </a:cubicBezTo>
                <a:cubicBezTo>
                  <a:pt x="644" y="343"/>
                  <a:pt x="645" y="343"/>
                  <a:pt x="645" y="343"/>
                </a:cubicBezTo>
                <a:cubicBezTo>
                  <a:pt x="645" y="344"/>
                  <a:pt x="645" y="344"/>
                  <a:pt x="646" y="344"/>
                </a:cubicBezTo>
                <a:cubicBezTo>
                  <a:pt x="646" y="344"/>
                  <a:pt x="646" y="345"/>
                  <a:pt x="646" y="345"/>
                </a:cubicBezTo>
                <a:cubicBezTo>
                  <a:pt x="648" y="346"/>
                  <a:pt x="649" y="347"/>
                  <a:pt x="650" y="348"/>
                </a:cubicBezTo>
                <a:cubicBezTo>
                  <a:pt x="651" y="348"/>
                  <a:pt x="651" y="348"/>
                  <a:pt x="651" y="348"/>
                </a:cubicBezTo>
                <a:cubicBezTo>
                  <a:pt x="651" y="348"/>
                  <a:pt x="652" y="349"/>
                  <a:pt x="652" y="349"/>
                </a:cubicBezTo>
                <a:cubicBezTo>
                  <a:pt x="653" y="349"/>
                  <a:pt x="654" y="350"/>
                  <a:pt x="654" y="350"/>
                </a:cubicBezTo>
                <a:cubicBezTo>
                  <a:pt x="656" y="351"/>
                  <a:pt x="657" y="352"/>
                  <a:pt x="659" y="352"/>
                </a:cubicBezTo>
                <a:cubicBezTo>
                  <a:pt x="659" y="352"/>
                  <a:pt x="659" y="353"/>
                  <a:pt x="660" y="353"/>
                </a:cubicBezTo>
                <a:cubicBezTo>
                  <a:pt x="660" y="353"/>
                  <a:pt x="660" y="352"/>
                  <a:pt x="660" y="353"/>
                </a:cubicBezTo>
                <a:cubicBezTo>
                  <a:pt x="661" y="353"/>
                  <a:pt x="661" y="353"/>
                  <a:pt x="661" y="353"/>
                </a:cubicBezTo>
                <a:cubicBezTo>
                  <a:pt x="662" y="353"/>
                  <a:pt x="662" y="353"/>
                  <a:pt x="663" y="353"/>
                </a:cubicBezTo>
                <a:cubicBezTo>
                  <a:pt x="663" y="353"/>
                  <a:pt x="663" y="353"/>
                  <a:pt x="663" y="354"/>
                </a:cubicBezTo>
                <a:cubicBezTo>
                  <a:pt x="664" y="354"/>
                  <a:pt x="665" y="353"/>
                  <a:pt x="666" y="353"/>
                </a:cubicBezTo>
                <a:cubicBezTo>
                  <a:pt x="666" y="353"/>
                  <a:pt x="666" y="354"/>
                  <a:pt x="666" y="354"/>
                </a:cubicBezTo>
                <a:cubicBezTo>
                  <a:pt x="667" y="354"/>
                  <a:pt x="667" y="353"/>
                  <a:pt x="667" y="354"/>
                </a:cubicBezTo>
                <a:cubicBezTo>
                  <a:pt x="668" y="354"/>
                  <a:pt x="669" y="354"/>
                  <a:pt x="669" y="354"/>
                </a:cubicBezTo>
                <a:cubicBezTo>
                  <a:pt x="670" y="354"/>
                  <a:pt x="670" y="354"/>
                  <a:pt x="670" y="353"/>
                </a:cubicBezTo>
                <a:cubicBezTo>
                  <a:pt x="671" y="353"/>
                  <a:pt x="671" y="354"/>
                  <a:pt x="672" y="353"/>
                </a:cubicBezTo>
                <a:cubicBezTo>
                  <a:pt x="672" y="353"/>
                  <a:pt x="672" y="353"/>
                  <a:pt x="672" y="353"/>
                </a:cubicBezTo>
                <a:cubicBezTo>
                  <a:pt x="673" y="353"/>
                  <a:pt x="673" y="353"/>
                  <a:pt x="673" y="353"/>
                </a:cubicBezTo>
                <a:cubicBezTo>
                  <a:pt x="674" y="353"/>
                  <a:pt x="674" y="352"/>
                  <a:pt x="676" y="353"/>
                </a:cubicBezTo>
                <a:cubicBezTo>
                  <a:pt x="676" y="352"/>
                  <a:pt x="676" y="352"/>
                  <a:pt x="677" y="352"/>
                </a:cubicBezTo>
                <a:cubicBezTo>
                  <a:pt x="677" y="352"/>
                  <a:pt x="677" y="352"/>
                  <a:pt x="677" y="352"/>
                </a:cubicBezTo>
                <a:cubicBezTo>
                  <a:pt x="678" y="351"/>
                  <a:pt x="679" y="351"/>
                  <a:pt x="680" y="351"/>
                </a:cubicBezTo>
                <a:cubicBezTo>
                  <a:pt x="680" y="351"/>
                  <a:pt x="680" y="350"/>
                  <a:pt x="680" y="350"/>
                </a:cubicBezTo>
                <a:cubicBezTo>
                  <a:pt x="680" y="350"/>
                  <a:pt x="681" y="350"/>
                  <a:pt x="681" y="350"/>
                </a:cubicBezTo>
                <a:cubicBezTo>
                  <a:pt x="681" y="350"/>
                  <a:pt x="681" y="350"/>
                  <a:pt x="681" y="350"/>
                </a:cubicBezTo>
                <a:cubicBezTo>
                  <a:pt x="682" y="350"/>
                  <a:pt x="682" y="350"/>
                  <a:pt x="682" y="349"/>
                </a:cubicBezTo>
                <a:cubicBezTo>
                  <a:pt x="683" y="349"/>
                  <a:pt x="683" y="349"/>
                  <a:pt x="684" y="349"/>
                </a:cubicBezTo>
                <a:cubicBezTo>
                  <a:pt x="684" y="349"/>
                  <a:pt x="685" y="348"/>
                  <a:pt x="685" y="348"/>
                </a:cubicBezTo>
                <a:cubicBezTo>
                  <a:pt x="685" y="348"/>
                  <a:pt x="687" y="347"/>
                  <a:pt x="688" y="345"/>
                </a:cubicBezTo>
                <a:cubicBezTo>
                  <a:pt x="688" y="346"/>
                  <a:pt x="688" y="346"/>
                  <a:pt x="688" y="346"/>
                </a:cubicBezTo>
                <a:cubicBezTo>
                  <a:pt x="688" y="345"/>
                  <a:pt x="689" y="345"/>
                  <a:pt x="690" y="344"/>
                </a:cubicBezTo>
                <a:cubicBezTo>
                  <a:pt x="690" y="344"/>
                  <a:pt x="690" y="344"/>
                  <a:pt x="690" y="344"/>
                </a:cubicBezTo>
                <a:cubicBezTo>
                  <a:pt x="690" y="344"/>
                  <a:pt x="690" y="344"/>
                  <a:pt x="691" y="343"/>
                </a:cubicBezTo>
                <a:cubicBezTo>
                  <a:pt x="691" y="343"/>
                  <a:pt x="692" y="342"/>
                  <a:pt x="692" y="341"/>
                </a:cubicBezTo>
                <a:cubicBezTo>
                  <a:pt x="693" y="340"/>
                  <a:pt x="695" y="337"/>
                  <a:pt x="694" y="338"/>
                </a:cubicBezTo>
                <a:cubicBezTo>
                  <a:pt x="693" y="339"/>
                  <a:pt x="693" y="339"/>
                  <a:pt x="693" y="339"/>
                </a:cubicBezTo>
                <a:cubicBezTo>
                  <a:pt x="692" y="340"/>
                  <a:pt x="690" y="342"/>
                  <a:pt x="690" y="343"/>
                </a:cubicBezTo>
                <a:cubicBezTo>
                  <a:pt x="689" y="343"/>
                  <a:pt x="689" y="343"/>
                  <a:pt x="689" y="344"/>
                </a:cubicBezTo>
                <a:cubicBezTo>
                  <a:pt x="689" y="344"/>
                  <a:pt x="689" y="344"/>
                  <a:pt x="689" y="344"/>
                </a:cubicBezTo>
                <a:cubicBezTo>
                  <a:pt x="689" y="343"/>
                  <a:pt x="689" y="343"/>
                  <a:pt x="689" y="343"/>
                </a:cubicBezTo>
                <a:cubicBezTo>
                  <a:pt x="688" y="344"/>
                  <a:pt x="687" y="346"/>
                  <a:pt x="687" y="346"/>
                </a:cubicBezTo>
                <a:cubicBezTo>
                  <a:pt x="685" y="347"/>
                  <a:pt x="684" y="348"/>
                  <a:pt x="683" y="349"/>
                </a:cubicBezTo>
                <a:cubicBezTo>
                  <a:pt x="681" y="348"/>
                  <a:pt x="681" y="350"/>
                  <a:pt x="680" y="349"/>
                </a:cubicBezTo>
                <a:cubicBezTo>
                  <a:pt x="686" y="346"/>
                  <a:pt x="692" y="340"/>
                  <a:pt x="695" y="335"/>
                </a:cubicBezTo>
                <a:cubicBezTo>
                  <a:pt x="697" y="339"/>
                  <a:pt x="700" y="339"/>
                  <a:pt x="703" y="343"/>
                </a:cubicBezTo>
                <a:cubicBezTo>
                  <a:pt x="708" y="349"/>
                  <a:pt x="715" y="351"/>
                  <a:pt x="723" y="352"/>
                </a:cubicBezTo>
                <a:cubicBezTo>
                  <a:pt x="732" y="353"/>
                  <a:pt x="742" y="348"/>
                  <a:pt x="749" y="340"/>
                </a:cubicBezTo>
                <a:cubicBezTo>
                  <a:pt x="754" y="332"/>
                  <a:pt x="757" y="323"/>
                  <a:pt x="758" y="312"/>
                </a:cubicBezTo>
                <a:cubicBezTo>
                  <a:pt x="758" y="281"/>
                  <a:pt x="735" y="282"/>
                  <a:pt x="735" y="282"/>
                </a:cubicBezTo>
                <a:cubicBezTo>
                  <a:pt x="736" y="282"/>
                  <a:pt x="750" y="252"/>
                  <a:pt x="731" y="233"/>
                </a:cubicBezTo>
                <a:cubicBezTo>
                  <a:pt x="727" y="229"/>
                  <a:pt x="720" y="226"/>
                  <a:pt x="714" y="225"/>
                </a:cubicBezTo>
                <a:cubicBezTo>
                  <a:pt x="685" y="218"/>
                  <a:pt x="672" y="245"/>
                  <a:pt x="670" y="252"/>
                </a:cubicBezTo>
                <a:cubicBezTo>
                  <a:pt x="663" y="289"/>
                  <a:pt x="703" y="294"/>
                  <a:pt x="712" y="277"/>
                </a:cubicBezTo>
                <a:cubicBezTo>
                  <a:pt x="705" y="306"/>
                  <a:pt x="676" y="293"/>
                  <a:pt x="668" y="281"/>
                </a:cubicBezTo>
                <a:cubicBezTo>
                  <a:pt x="662" y="271"/>
                  <a:pt x="661" y="257"/>
                  <a:pt x="658" y="244"/>
                </a:cubicBezTo>
                <a:cubicBezTo>
                  <a:pt x="654" y="223"/>
                  <a:pt x="656" y="200"/>
                  <a:pt x="652" y="179"/>
                </a:cubicBezTo>
                <a:cubicBezTo>
                  <a:pt x="647" y="150"/>
                  <a:pt x="637" y="122"/>
                  <a:pt x="620" y="98"/>
                </a:cubicBezTo>
                <a:cubicBezTo>
                  <a:pt x="609" y="82"/>
                  <a:pt x="594" y="70"/>
                  <a:pt x="580" y="57"/>
                </a:cubicBezTo>
                <a:cubicBezTo>
                  <a:pt x="588" y="64"/>
                  <a:pt x="612" y="103"/>
                  <a:pt x="612" y="103"/>
                </a:cubicBezTo>
                <a:close/>
                <a:moveTo>
                  <a:pt x="626" y="238"/>
                </a:moveTo>
                <a:cubicBezTo>
                  <a:pt x="627" y="237"/>
                  <a:pt x="627" y="236"/>
                  <a:pt x="626" y="235"/>
                </a:cubicBezTo>
                <a:cubicBezTo>
                  <a:pt x="626" y="234"/>
                  <a:pt x="628" y="234"/>
                  <a:pt x="628" y="234"/>
                </a:cubicBezTo>
                <a:cubicBezTo>
                  <a:pt x="628" y="233"/>
                  <a:pt x="627" y="237"/>
                  <a:pt x="627" y="239"/>
                </a:cubicBezTo>
                <a:cubicBezTo>
                  <a:pt x="627" y="239"/>
                  <a:pt x="626" y="239"/>
                  <a:pt x="626" y="238"/>
                </a:cubicBezTo>
                <a:close/>
                <a:moveTo>
                  <a:pt x="629" y="316"/>
                </a:moveTo>
                <a:cubicBezTo>
                  <a:pt x="628" y="314"/>
                  <a:pt x="627" y="313"/>
                  <a:pt x="627" y="311"/>
                </a:cubicBezTo>
                <a:cubicBezTo>
                  <a:pt x="626" y="310"/>
                  <a:pt x="625" y="310"/>
                  <a:pt x="626" y="309"/>
                </a:cubicBezTo>
                <a:cubicBezTo>
                  <a:pt x="626" y="309"/>
                  <a:pt x="626" y="309"/>
                  <a:pt x="626" y="309"/>
                </a:cubicBezTo>
                <a:cubicBezTo>
                  <a:pt x="626" y="308"/>
                  <a:pt x="625" y="306"/>
                  <a:pt x="625" y="305"/>
                </a:cubicBezTo>
                <a:cubicBezTo>
                  <a:pt x="625" y="304"/>
                  <a:pt x="625" y="304"/>
                  <a:pt x="625" y="304"/>
                </a:cubicBezTo>
                <a:cubicBezTo>
                  <a:pt x="628" y="308"/>
                  <a:pt x="629" y="316"/>
                  <a:pt x="629" y="316"/>
                </a:cubicBezTo>
                <a:close/>
                <a:moveTo>
                  <a:pt x="676" y="351"/>
                </a:moveTo>
                <a:cubicBezTo>
                  <a:pt x="676" y="351"/>
                  <a:pt x="676" y="352"/>
                  <a:pt x="675" y="352"/>
                </a:cubicBezTo>
                <a:cubicBezTo>
                  <a:pt x="675" y="352"/>
                  <a:pt x="674" y="352"/>
                  <a:pt x="673" y="352"/>
                </a:cubicBezTo>
                <a:cubicBezTo>
                  <a:pt x="673" y="352"/>
                  <a:pt x="672" y="352"/>
                  <a:pt x="671" y="352"/>
                </a:cubicBezTo>
                <a:cubicBezTo>
                  <a:pt x="671" y="352"/>
                  <a:pt x="671" y="352"/>
                  <a:pt x="671" y="352"/>
                </a:cubicBezTo>
                <a:cubicBezTo>
                  <a:pt x="671" y="351"/>
                  <a:pt x="677" y="351"/>
                  <a:pt x="676" y="351"/>
                </a:cubicBezTo>
                <a:close/>
                <a:moveTo>
                  <a:pt x="667" y="353"/>
                </a:moveTo>
                <a:cubicBezTo>
                  <a:pt x="667" y="353"/>
                  <a:pt x="667" y="353"/>
                  <a:pt x="667" y="353"/>
                </a:cubicBezTo>
                <a:cubicBezTo>
                  <a:pt x="667" y="353"/>
                  <a:pt x="663" y="353"/>
                  <a:pt x="662" y="352"/>
                </a:cubicBezTo>
                <a:cubicBezTo>
                  <a:pt x="661" y="352"/>
                  <a:pt x="661" y="352"/>
                  <a:pt x="660" y="352"/>
                </a:cubicBezTo>
                <a:cubicBezTo>
                  <a:pt x="660" y="352"/>
                  <a:pt x="660" y="351"/>
                  <a:pt x="660" y="351"/>
                </a:cubicBezTo>
                <a:cubicBezTo>
                  <a:pt x="659" y="351"/>
                  <a:pt x="658" y="351"/>
                  <a:pt x="657" y="351"/>
                </a:cubicBezTo>
                <a:cubicBezTo>
                  <a:pt x="656" y="350"/>
                  <a:pt x="655" y="350"/>
                  <a:pt x="655" y="349"/>
                </a:cubicBezTo>
                <a:cubicBezTo>
                  <a:pt x="654" y="349"/>
                  <a:pt x="654" y="349"/>
                  <a:pt x="654" y="348"/>
                </a:cubicBezTo>
                <a:cubicBezTo>
                  <a:pt x="656" y="347"/>
                  <a:pt x="662" y="352"/>
                  <a:pt x="667" y="353"/>
                </a:cubicBezTo>
                <a:close/>
                <a:moveTo>
                  <a:pt x="653" y="348"/>
                </a:moveTo>
                <a:cubicBezTo>
                  <a:pt x="653" y="348"/>
                  <a:pt x="653" y="347"/>
                  <a:pt x="652" y="348"/>
                </a:cubicBezTo>
                <a:cubicBezTo>
                  <a:pt x="651" y="347"/>
                  <a:pt x="650" y="346"/>
                  <a:pt x="649" y="346"/>
                </a:cubicBezTo>
                <a:cubicBezTo>
                  <a:pt x="649" y="345"/>
                  <a:pt x="648" y="345"/>
                  <a:pt x="648" y="344"/>
                </a:cubicBezTo>
                <a:cubicBezTo>
                  <a:pt x="649" y="343"/>
                  <a:pt x="651" y="347"/>
                  <a:pt x="653" y="348"/>
                </a:cubicBezTo>
                <a:close/>
                <a:moveTo>
                  <a:pt x="635" y="330"/>
                </a:moveTo>
                <a:cubicBezTo>
                  <a:pt x="635" y="330"/>
                  <a:pt x="635" y="329"/>
                  <a:pt x="635" y="328"/>
                </a:cubicBezTo>
                <a:cubicBezTo>
                  <a:pt x="634" y="328"/>
                  <a:pt x="634" y="328"/>
                  <a:pt x="633" y="327"/>
                </a:cubicBezTo>
                <a:cubicBezTo>
                  <a:pt x="632" y="327"/>
                  <a:pt x="632" y="324"/>
                  <a:pt x="632" y="324"/>
                </a:cubicBezTo>
                <a:cubicBezTo>
                  <a:pt x="635" y="325"/>
                  <a:pt x="635" y="329"/>
                  <a:pt x="636" y="331"/>
                </a:cubicBezTo>
                <a:cubicBezTo>
                  <a:pt x="636" y="330"/>
                  <a:pt x="635" y="330"/>
                  <a:pt x="635" y="330"/>
                </a:cubicBezTo>
                <a:close/>
                <a:moveTo>
                  <a:pt x="621" y="268"/>
                </a:moveTo>
                <a:cubicBezTo>
                  <a:pt x="621" y="270"/>
                  <a:pt x="621" y="270"/>
                  <a:pt x="622" y="270"/>
                </a:cubicBezTo>
                <a:cubicBezTo>
                  <a:pt x="622" y="269"/>
                  <a:pt x="622" y="267"/>
                  <a:pt x="621" y="268"/>
                </a:cubicBezTo>
                <a:close/>
                <a:moveTo>
                  <a:pt x="622" y="273"/>
                </a:moveTo>
                <a:cubicBezTo>
                  <a:pt x="623" y="270"/>
                  <a:pt x="620" y="271"/>
                  <a:pt x="622" y="273"/>
                </a:cubicBezTo>
                <a:close/>
                <a:moveTo>
                  <a:pt x="597" y="456"/>
                </a:moveTo>
                <a:cubicBezTo>
                  <a:pt x="597" y="456"/>
                  <a:pt x="597" y="455"/>
                  <a:pt x="597" y="455"/>
                </a:cubicBezTo>
                <a:cubicBezTo>
                  <a:pt x="596" y="456"/>
                  <a:pt x="596" y="456"/>
                  <a:pt x="596" y="456"/>
                </a:cubicBezTo>
                <a:cubicBezTo>
                  <a:pt x="596" y="457"/>
                  <a:pt x="596" y="457"/>
                  <a:pt x="596" y="458"/>
                </a:cubicBezTo>
                <a:cubicBezTo>
                  <a:pt x="596" y="458"/>
                  <a:pt x="596" y="459"/>
                  <a:pt x="596" y="459"/>
                </a:cubicBezTo>
                <a:cubicBezTo>
                  <a:pt x="596" y="460"/>
                  <a:pt x="596" y="460"/>
                  <a:pt x="596" y="460"/>
                </a:cubicBezTo>
                <a:cubicBezTo>
                  <a:pt x="596" y="461"/>
                  <a:pt x="596" y="462"/>
                  <a:pt x="596" y="463"/>
                </a:cubicBezTo>
                <a:cubicBezTo>
                  <a:pt x="596" y="464"/>
                  <a:pt x="597" y="466"/>
                  <a:pt x="596" y="467"/>
                </a:cubicBezTo>
                <a:cubicBezTo>
                  <a:pt x="597" y="468"/>
                  <a:pt x="597" y="469"/>
                  <a:pt x="598" y="470"/>
                </a:cubicBezTo>
                <a:cubicBezTo>
                  <a:pt x="598" y="471"/>
                  <a:pt x="598" y="472"/>
                  <a:pt x="599" y="473"/>
                </a:cubicBezTo>
                <a:cubicBezTo>
                  <a:pt x="600" y="472"/>
                  <a:pt x="598" y="471"/>
                  <a:pt x="599" y="470"/>
                </a:cubicBezTo>
                <a:cubicBezTo>
                  <a:pt x="599" y="469"/>
                  <a:pt x="598" y="468"/>
                  <a:pt x="599" y="468"/>
                </a:cubicBezTo>
                <a:cubicBezTo>
                  <a:pt x="599" y="467"/>
                  <a:pt x="599" y="466"/>
                  <a:pt x="599" y="465"/>
                </a:cubicBezTo>
                <a:cubicBezTo>
                  <a:pt x="598" y="465"/>
                  <a:pt x="597" y="464"/>
                  <a:pt x="597" y="463"/>
                </a:cubicBezTo>
                <a:cubicBezTo>
                  <a:pt x="598" y="462"/>
                  <a:pt x="598" y="462"/>
                  <a:pt x="599" y="460"/>
                </a:cubicBezTo>
                <a:cubicBezTo>
                  <a:pt x="598" y="459"/>
                  <a:pt x="598" y="460"/>
                  <a:pt x="597" y="460"/>
                </a:cubicBezTo>
                <a:cubicBezTo>
                  <a:pt x="597" y="459"/>
                  <a:pt x="597" y="458"/>
                  <a:pt x="597" y="458"/>
                </a:cubicBezTo>
                <a:cubicBezTo>
                  <a:pt x="597" y="457"/>
                  <a:pt x="596" y="457"/>
                  <a:pt x="596" y="456"/>
                </a:cubicBezTo>
                <a:cubicBezTo>
                  <a:pt x="596" y="456"/>
                  <a:pt x="597" y="456"/>
                  <a:pt x="597" y="456"/>
                </a:cubicBezTo>
                <a:close/>
                <a:moveTo>
                  <a:pt x="785" y="422"/>
                </a:moveTo>
                <a:cubicBezTo>
                  <a:pt x="785" y="421"/>
                  <a:pt x="785" y="420"/>
                  <a:pt x="786" y="419"/>
                </a:cubicBezTo>
                <a:cubicBezTo>
                  <a:pt x="784" y="418"/>
                  <a:pt x="785" y="416"/>
                  <a:pt x="785" y="415"/>
                </a:cubicBezTo>
                <a:cubicBezTo>
                  <a:pt x="785" y="413"/>
                  <a:pt x="785" y="412"/>
                  <a:pt x="785" y="410"/>
                </a:cubicBezTo>
                <a:cubicBezTo>
                  <a:pt x="785" y="410"/>
                  <a:pt x="785" y="410"/>
                  <a:pt x="785" y="410"/>
                </a:cubicBezTo>
                <a:cubicBezTo>
                  <a:pt x="785" y="409"/>
                  <a:pt x="785" y="409"/>
                  <a:pt x="785" y="409"/>
                </a:cubicBezTo>
                <a:cubicBezTo>
                  <a:pt x="785" y="408"/>
                  <a:pt x="785" y="408"/>
                  <a:pt x="785" y="408"/>
                </a:cubicBezTo>
                <a:cubicBezTo>
                  <a:pt x="785" y="408"/>
                  <a:pt x="785" y="407"/>
                  <a:pt x="785" y="407"/>
                </a:cubicBezTo>
                <a:cubicBezTo>
                  <a:pt x="785" y="407"/>
                  <a:pt x="785" y="406"/>
                  <a:pt x="785" y="406"/>
                </a:cubicBezTo>
                <a:cubicBezTo>
                  <a:pt x="785" y="406"/>
                  <a:pt x="785" y="406"/>
                  <a:pt x="785" y="406"/>
                </a:cubicBezTo>
                <a:cubicBezTo>
                  <a:pt x="785" y="405"/>
                  <a:pt x="785" y="404"/>
                  <a:pt x="785" y="403"/>
                </a:cubicBezTo>
                <a:cubicBezTo>
                  <a:pt x="785" y="403"/>
                  <a:pt x="785" y="402"/>
                  <a:pt x="785" y="401"/>
                </a:cubicBezTo>
                <a:cubicBezTo>
                  <a:pt x="785" y="400"/>
                  <a:pt x="785" y="399"/>
                  <a:pt x="785" y="399"/>
                </a:cubicBezTo>
                <a:cubicBezTo>
                  <a:pt x="785" y="398"/>
                  <a:pt x="785" y="397"/>
                  <a:pt x="785" y="396"/>
                </a:cubicBezTo>
                <a:cubicBezTo>
                  <a:pt x="785" y="396"/>
                  <a:pt x="785" y="396"/>
                  <a:pt x="785" y="396"/>
                </a:cubicBezTo>
                <a:cubicBezTo>
                  <a:pt x="785" y="395"/>
                  <a:pt x="785" y="395"/>
                  <a:pt x="785" y="395"/>
                </a:cubicBezTo>
                <a:cubicBezTo>
                  <a:pt x="785" y="395"/>
                  <a:pt x="785" y="394"/>
                  <a:pt x="785" y="394"/>
                </a:cubicBezTo>
                <a:cubicBezTo>
                  <a:pt x="785" y="394"/>
                  <a:pt x="785" y="393"/>
                  <a:pt x="785" y="393"/>
                </a:cubicBezTo>
                <a:cubicBezTo>
                  <a:pt x="784" y="392"/>
                  <a:pt x="785" y="390"/>
                  <a:pt x="785" y="389"/>
                </a:cubicBezTo>
                <a:cubicBezTo>
                  <a:pt x="784" y="389"/>
                  <a:pt x="785" y="388"/>
                  <a:pt x="785" y="388"/>
                </a:cubicBezTo>
                <a:cubicBezTo>
                  <a:pt x="784" y="387"/>
                  <a:pt x="784" y="386"/>
                  <a:pt x="785" y="385"/>
                </a:cubicBezTo>
                <a:cubicBezTo>
                  <a:pt x="784" y="383"/>
                  <a:pt x="786" y="379"/>
                  <a:pt x="783" y="376"/>
                </a:cubicBezTo>
                <a:cubicBezTo>
                  <a:pt x="783" y="377"/>
                  <a:pt x="784" y="378"/>
                  <a:pt x="783" y="378"/>
                </a:cubicBezTo>
                <a:cubicBezTo>
                  <a:pt x="782" y="376"/>
                  <a:pt x="784" y="377"/>
                  <a:pt x="784" y="375"/>
                </a:cubicBezTo>
                <a:cubicBezTo>
                  <a:pt x="784" y="374"/>
                  <a:pt x="784" y="373"/>
                  <a:pt x="783" y="372"/>
                </a:cubicBezTo>
                <a:cubicBezTo>
                  <a:pt x="784" y="371"/>
                  <a:pt x="783" y="370"/>
                  <a:pt x="783" y="369"/>
                </a:cubicBezTo>
                <a:cubicBezTo>
                  <a:pt x="783" y="368"/>
                  <a:pt x="783" y="368"/>
                  <a:pt x="783" y="367"/>
                </a:cubicBezTo>
                <a:cubicBezTo>
                  <a:pt x="783" y="367"/>
                  <a:pt x="783" y="367"/>
                  <a:pt x="783" y="366"/>
                </a:cubicBezTo>
                <a:cubicBezTo>
                  <a:pt x="783" y="366"/>
                  <a:pt x="783" y="366"/>
                  <a:pt x="783" y="365"/>
                </a:cubicBezTo>
                <a:cubicBezTo>
                  <a:pt x="783" y="365"/>
                  <a:pt x="783" y="364"/>
                  <a:pt x="783" y="364"/>
                </a:cubicBezTo>
                <a:cubicBezTo>
                  <a:pt x="783" y="363"/>
                  <a:pt x="783" y="363"/>
                  <a:pt x="783" y="362"/>
                </a:cubicBezTo>
                <a:cubicBezTo>
                  <a:pt x="783" y="362"/>
                  <a:pt x="783" y="362"/>
                  <a:pt x="782" y="362"/>
                </a:cubicBezTo>
                <a:cubicBezTo>
                  <a:pt x="782" y="361"/>
                  <a:pt x="783" y="359"/>
                  <a:pt x="783" y="358"/>
                </a:cubicBezTo>
                <a:cubicBezTo>
                  <a:pt x="782" y="356"/>
                  <a:pt x="782" y="356"/>
                  <a:pt x="782" y="357"/>
                </a:cubicBezTo>
                <a:cubicBezTo>
                  <a:pt x="781" y="358"/>
                  <a:pt x="782" y="359"/>
                  <a:pt x="781" y="360"/>
                </a:cubicBezTo>
                <a:cubicBezTo>
                  <a:pt x="781" y="359"/>
                  <a:pt x="780" y="359"/>
                  <a:pt x="781" y="359"/>
                </a:cubicBezTo>
                <a:cubicBezTo>
                  <a:pt x="781" y="359"/>
                  <a:pt x="780" y="356"/>
                  <a:pt x="780" y="355"/>
                </a:cubicBezTo>
                <a:cubicBezTo>
                  <a:pt x="780" y="355"/>
                  <a:pt x="780" y="354"/>
                  <a:pt x="780" y="354"/>
                </a:cubicBezTo>
                <a:cubicBezTo>
                  <a:pt x="781" y="354"/>
                  <a:pt x="780" y="352"/>
                  <a:pt x="779" y="352"/>
                </a:cubicBezTo>
                <a:cubicBezTo>
                  <a:pt x="779" y="353"/>
                  <a:pt x="780" y="354"/>
                  <a:pt x="778" y="354"/>
                </a:cubicBezTo>
                <a:cubicBezTo>
                  <a:pt x="779" y="354"/>
                  <a:pt x="779" y="353"/>
                  <a:pt x="779" y="353"/>
                </a:cubicBezTo>
                <a:cubicBezTo>
                  <a:pt x="778" y="352"/>
                  <a:pt x="779" y="352"/>
                  <a:pt x="779" y="351"/>
                </a:cubicBezTo>
                <a:cubicBezTo>
                  <a:pt x="779" y="351"/>
                  <a:pt x="778" y="350"/>
                  <a:pt x="779" y="350"/>
                </a:cubicBezTo>
                <a:cubicBezTo>
                  <a:pt x="779" y="349"/>
                  <a:pt x="779" y="348"/>
                  <a:pt x="779" y="347"/>
                </a:cubicBezTo>
                <a:cubicBezTo>
                  <a:pt x="778" y="346"/>
                  <a:pt x="778" y="346"/>
                  <a:pt x="778" y="345"/>
                </a:cubicBezTo>
                <a:cubicBezTo>
                  <a:pt x="778" y="345"/>
                  <a:pt x="778" y="345"/>
                  <a:pt x="778" y="345"/>
                </a:cubicBezTo>
                <a:cubicBezTo>
                  <a:pt x="778" y="345"/>
                  <a:pt x="778" y="344"/>
                  <a:pt x="778" y="343"/>
                </a:cubicBezTo>
                <a:cubicBezTo>
                  <a:pt x="778" y="343"/>
                  <a:pt x="777" y="342"/>
                  <a:pt x="777" y="342"/>
                </a:cubicBezTo>
                <a:cubicBezTo>
                  <a:pt x="777" y="342"/>
                  <a:pt x="777" y="341"/>
                  <a:pt x="777" y="341"/>
                </a:cubicBezTo>
                <a:cubicBezTo>
                  <a:pt x="777" y="341"/>
                  <a:pt x="777" y="340"/>
                  <a:pt x="777" y="340"/>
                </a:cubicBezTo>
                <a:cubicBezTo>
                  <a:pt x="777" y="340"/>
                  <a:pt x="777" y="339"/>
                  <a:pt x="776" y="339"/>
                </a:cubicBezTo>
                <a:cubicBezTo>
                  <a:pt x="775" y="338"/>
                  <a:pt x="776" y="337"/>
                  <a:pt x="774" y="337"/>
                </a:cubicBezTo>
                <a:cubicBezTo>
                  <a:pt x="774" y="336"/>
                  <a:pt x="773" y="335"/>
                  <a:pt x="773" y="333"/>
                </a:cubicBezTo>
                <a:cubicBezTo>
                  <a:pt x="773" y="333"/>
                  <a:pt x="774" y="332"/>
                  <a:pt x="774" y="332"/>
                </a:cubicBezTo>
                <a:cubicBezTo>
                  <a:pt x="774" y="331"/>
                  <a:pt x="773" y="331"/>
                  <a:pt x="774" y="330"/>
                </a:cubicBezTo>
                <a:cubicBezTo>
                  <a:pt x="774" y="331"/>
                  <a:pt x="774" y="332"/>
                  <a:pt x="775" y="332"/>
                </a:cubicBezTo>
                <a:cubicBezTo>
                  <a:pt x="775" y="331"/>
                  <a:pt x="774" y="331"/>
                  <a:pt x="774" y="330"/>
                </a:cubicBezTo>
                <a:cubicBezTo>
                  <a:pt x="774" y="330"/>
                  <a:pt x="774" y="329"/>
                  <a:pt x="774" y="328"/>
                </a:cubicBezTo>
                <a:cubicBezTo>
                  <a:pt x="774" y="328"/>
                  <a:pt x="774" y="328"/>
                  <a:pt x="774" y="328"/>
                </a:cubicBezTo>
                <a:cubicBezTo>
                  <a:pt x="774" y="327"/>
                  <a:pt x="774" y="327"/>
                  <a:pt x="774" y="327"/>
                </a:cubicBezTo>
                <a:cubicBezTo>
                  <a:pt x="774" y="326"/>
                  <a:pt x="774" y="326"/>
                  <a:pt x="773" y="326"/>
                </a:cubicBezTo>
                <a:cubicBezTo>
                  <a:pt x="773" y="326"/>
                  <a:pt x="774" y="325"/>
                  <a:pt x="773" y="325"/>
                </a:cubicBezTo>
                <a:cubicBezTo>
                  <a:pt x="773" y="326"/>
                  <a:pt x="774" y="327"/>
                  <a:pt x="772" y="327"/>
                </a:cubicBezTo>
                <a:cubicBezTo>
                  <a:pt x="771" y="327"/>
                  <a:pt x="771" y="327"/>
                  <a:pt x="771" y="326"/>
                </a:cubicBezTo>
                <a:cubicBezTo>
                  <a:pt x="772" y="326"/>
                  <a:pt x="771" y="327"/>
                  <a:pt x="772" y="327"/>
                </a:cubicBezTo>
                <a:cubicBezTo>
                  <a:pt x="772" y="327"/>
                  <a:pt x="771" y="327"/>
                  <a:pt x="772" y="326"/>
                </a:cubicBezTo>
                <a:cubicBezTo>
                  <a:pt x="772" y="325"/>
                  <a:pt x="772" y="324"/>
                  <a:pt x="771" y="323"/>
                </a:cubicBezTo>
                <a:cubicBezTo>
                  <a:pt x="771" y="324"/>
                  <a:pt x="771" y="323"/>
                  <a:pt x="771" y="323"/>
                </a:cubicBezTo>
                <a:cubicBezTo>
                  <a:pt x="771" y="322"/>
                  <a:pt x="770" y="321"/>
                  <a:pt x="771" y="321"/>
                </a:cubicBezTo>
                <a:cubicBezTo>
                  <a:pt x="770" y="320"/>
                  <a:pt x="770" y="319"/>
                  <a:pt x="770" y="319"/>
                </a:cubicBezTo>
                <a:cubicBezTo>
                  <a:pt x="769" y="320"/>
                  <a:pt x="769" y="318"/>
                  <a:pt x="768" y="317"/>
                </a:cubicBezTo>
                <a:cubicBezTo>
                  <a:pt x="769" y="317"/>
                  <a:pt x="769" y="316"/>
                  <a:pt x="769" y="316"/>
                </a:cubicBezTo>
                <a:cubicBezTo>
                  <a:pt x="764" y="312"/>
                  <a:pt x="767" y="318"/>
                  <a:pt x="767" y="318"/>
                </a:cubicBezTo>
                <a:cubicBezTo>
                  <a:pt x="767" y="319"/>
                  <a:pt x="768" y="320"/>
                  <a:pt x="767" y="321"/>
                </a:cubicBezTo>
                <a:cubicBezTo>
                  <a:pt x="768" y="323"/>
                  <a:pt x="769" y="326"/>
                  <a:pt x="769" y="329"/>
                </a:cubicBezTo>
                <a:cubicBezTo>
                  <a:pt x="770" y="330"/>
                  <a:pt x="770" y="331"/>
                  <a:pt x="770" y="332"/>
                </a:cubicBezTo>
                <a:cubicBezTo>
                  <a:pt x="771" y="334"/>
                  <a:pt x="772" y="336"/>
                  <a:pt x="771" y="337"/>
                </a:cubicBezTo>
                <a:cubicBezTo>
                  <a:pt x="772" y="338"/>
                  <a:pt x="772" y="339"/>
                  <a:pt x="772" y="340"/>
                </a:cubicBezTo>
                <a:cubicBezTo>
                  <a:pt x="772" y="340"/>
                  <a:pt x="773" y="341"/>
                  <a:pt x="773" y="342"/>
                </a:cubicBezTo>
                <a:cubicBezTo>
                  <a:pt x="773" y="342"/>
                  <a:pt x="773" y="342"/>
                  <a:pt x="773" y="342"/>
                </a:cubicBezTo>
                <a:cubicBezTo>
                  <a:pt x="773" y="343"/>
                  <a:pt x="773" y="343"/>
                  <a:pt x="773" y="343"/>
                </a:cubicBezTo>
                <a:cubicBezTo>
                  <a:pt x="773" y="343"/>
                  <a:pt x="773" y="344"/>
                  <a:pt x="773" y="344"/>
                </a:cubicBezTo>
                <a:cubicBezTo>
                  <a:pt x="774" y="344"/>
                  <a:pt x="773" y="344"/>
                  <a:pt x="773" y="344"/>
                </a:cubicBezTo>
                <a:cubicBezTo>
                  <a:pt x="774" y="345"/>
                  <a:pt x="774" y="346"/>
                  <a:pt x="774" y="346"/>
                </a:cubicBezTo>
                <a:cubicBezTo>
                  <a:pt x="773" y="347"/>
                  <a:pt x="774" y="347"/>
                  <a:pt x="774" y="348"/>
                </a:cubicBezTo>
                <a:cubicBezTo>
                  <a:pt x="774" y="348"/>
                  <a:pt x="774" y="349"/>
                  <a:pt x="774" y="349"/>
                </a:cubicBezTo>
                <a:cubicBezTo>
                  <a:pt x="774" y="350"/>
                  <a:pt x="774" y="349"/>
                  <a:pt x="774" y="350"/>
                </a:cubicBezTo>
                <a:cubicBezTo>
                  <a:pt x="775" y="351"/>
                  <a:pt x="774" y="351"/>
                  <a:pt x="774" y="352"/>
                </a:cubicBezTo>
                <a:cubicBezTo>
                  <a:pt x="775" y="353"/>
                  <a:pt x="775" y="353"/>
                  <a:pt x="775" y="354"/>
                </a:cubicBezTo>
                <a:cubicBezTo>
                  <a:pt x="775" y="354"/>
                  <a:pt x="775" y="355"/>
                  <a:pt x="775" y="355"/>
                </a:cubicBezTo>
                <a:cubicBezTo>
                  <a:pt x="775" y="356"/>
                  <a:pt x="775" y="356"/>
                  <a:pt x="775" y="357"/>
                </a:cubicBezTo>
                <a:cubicBezTo>
                  <a:pt x="776" y="357"/>
                  <a:pt x="776" y="358"/>
                  <a:pt x="776" y="358"/>
                </a:cubicBezTo>
                <a:cubicBezTo>
                  <a:pt x="776" y="359"/>
                  <a:pt x="776" y="360"/>
                  <a:pt x="776" y="360"/>
                </a:cubicBezTo>
                <a:cubicBezTo>
                  <a:pt x="775" y="361"/>
                  <a:pt x="776" y="362"/>
                  <a:pt x="775" y="363"/>
                </a:cubicBezTo>
                <a:cubicBezTo>
                  <a:pt x="776" y="363"/>
                  <a:pt x="776" y="364"/>
                  <a:pt x="776" y="365"/>
                </a:cubicBezTo>
                <a:cubicBezTo>
                  <a:pt x="776" y="365"/>
                  <a:pt x="776" y="365"/>
                  <a:pt x="776" y="366"/>
                </a:cubicBezTo>
                <a:cubicBezTo>
                  <a:pt x="776" y="367"/>
                  <a:pt x="776" y="368"/>
                  <a:pt x="776" y="369"/>
                </a:cubicBezTo>
                <a:cubicBezTo>
                  <a:pt x="776" y="369"/>
                  <a:pt x="777" y="369"/>
                  <a:pt x="777" y="369"/>
                </a:cubicBezTo>
                <a:cubicBezTo>
                  <a:pt x="777" y="369"/>
                  <a:pt x="776" y="370"/>
                  <a:pt x="776" y="370"/>
                </a:cubicBezTo>
                <a:cubicBezTo>
                  <a:pt x="776" y="370"/>
                  <a:pt x="777" y="370"/>
                  <a:pt x="777" y="371"/>
                </a:cubicBezTo>
                <a:cubicBezTo>
                  <a:pt x="777" y="371"/>
                  <a:pt x="777" y="371"/>
                  <a:pt x="777" y="371"/>
                </a:cubicBezTo>
                <a:cubicBezTo>
                  <a:pt x="777" y="372"/>
                  <a:pt x="777" y="372"/>
                  <a:pt x="777" y="372"/>
                </a:cubicBezTo>
                <a:cubicBezTo>
                  <a:pt x="778" y="374"/>
                  <a:pt x="777" y="375"/>
                  <a:pt x="776" y="377"/>
                </a:cubicBezTo>
                <a:cubicBezTo>
                  <a:pt x="777" y="379"/>
                  <a:pt x="778" y="379"/>
                  <a:pt x="777" y="382"/>
                </a:cubicBezTo>
                <a:cubicBezTo>
                  <a:pt x="777" y="381"/>
                  <a:pt x="777" y="380"/>
                  <a:pt x="776" y="381"/>
                </a:cubicBezTo>
                <a:cubicBezTo>
                  <a:pt x="775" y="382"/>
                  <a:pt x="776" y="384"/>
                  <a:pt x="776" y="385"/>
                </a:cubicBezTo>
                <a:cubicBezTo>
                  <a:pt x="775" y="387"/>
                  <a:pt x="774" y="389"/>
                  <a:pt x="776" y="389"/>
                </a:cubicBezTo>
                <a:cubicBezTo>
                  <a:pt x="778" y="389"/>
                  <a:pt x="777" y="386"/>
                  <a:pt x="777" y="385"/>
                </a:cubicBezTo>
                <a:cubicBezTo>
                  <a:pt x="778" y="386"/>
                  <a:pt x="777" y="387"/>
                  <a:pt x="777" y="388"/>
                </a:cubicBezTo>
                <a:cubicBezTo>
                  <a:pt x="777" y="388"/>
                  <a:pt x="777" y="389"/>
                  <a:pt x="778" y="389"/>
                </a:cubicBezTo>
                <a:cubicBezTo>
                  <a:pt x="778" y="390"/>
                  <a:pt x="777" y="390"/>
                  <a:pt x="777" y="391"/>
                </a:cubicBezTo>
                <a:cubicBezTo>
                  <a:pt x="777" y="392"/>
                  <a:pt x="778" y="392"/>
                  <a:pt x="777" y="393"/>
                </a:cubicBezTo>
                <a:cubicBezTo>
                  <a:pt x="776" y="392"/>
                  <a:pt x="777" y="392"/>
                  <a:pt x="776" y="392"/>
                </a:cubicBezTo>
                <a:cubicBezTo>
                  <a:pt x="775" y="393"/>
                  <a:pt x="775" y="395"/>
                  <a:pt x="775" y="396"/>
                </a:cubicBezTo>
                <a:cubicBezTo>
                  <a:pt x="776" y="395"/>
                  <a:pt x="776" y="397"/>
                  <a:pt x="776" y="397"/>
                </a:cubicBezTo>
                <a:cubicBezTo>
                  <a:pt x="775" y="399"/>
                  <a:pt x="777" y="398"/>
                  <a:pt x="776" y="401"/>
                </a:cubicBezTo>
                <a:cubicBezTo>
                  <a:pt x="777" y="403"/>
                  <a:pt x="776" y="405"/>
                  <a:pt x="776" y="406"/>
                </a:cubicBezTo>
                <a:cubicBezTo>
                  <a:pt x="776" y="407"/>
                  <a:pt x="776" y="408"/>
                  <a:pt x="776" y="409"/>
                </a:cubicBezTo>
                <a:cubicBezTo>
                  <a:pt x="776" y="409"/>
                  <a:pt x="776" y="409"/>
                  <a:pt x="776" y="410"/>
                </a:cubicBezTo>
                <a:cubicBezTo>
                  <a:pt x="776" y="411"/>
                  <a:pt x="776" y="412"/>
                  <a:pt x="775" y="413"/>
                </a:cubicBezTo>
                <a:cubicBezTo>
                  <a:pt x="775" y="414"/>
                  <a:pt x="775" y="415"/>
                  <a:pt x="775" y="416"/>
                </a:cubicBezTo>
                <a:cubicBezTo>
                  <a:pt x="775" y="416"/>
                  <a:pt x="775" y="416"/>
                  <a:pt x="775" y="417"/>
                </a:cubicBezTo>
                <a:cubicBezTo>
                  <a:pt x="775" y="417"/>
                  <a:pt x="775" y="418"/>
                  <a:pt x="775" y="418"/>
                </a:cubicBezTo>
                <a:cubicBezTo>
                  <a:pt x="775" y="419"/>
                  <a:pt x="775" y="419"/>
                  <a:pt x="774" y="420"/>
                </a:cubicBezTo>
                <a:cubicBezTo>
                  <a:pt x="774" y="421"/>
                  <a:pt x="775" y="421"/>
                  <a:pt x="775" y="421"/>
                </a:cubicBezTo>
                <a:cubicBezTo>
                  <a:pt x="775" y="422"/>
                  <a:pt x="774" y="422"/>
                  <a:pt x="774" y="422"/>
                </a:cubicBezTo>
                <a:cubicBezTo>
                  <a:pt x="774" y="423"/>
                  <a:pt x="775" y="423"/>
                  <a:pt x="775" y="423"/>
                </a:cubicBezTo>
                <a:cubicBezTo>
                  <a:pt x="775" y="425"/>
                  <a:pt x="774" y="426"/>
                  <a:pt x="773" y="428"/>
                </a:cubicBezTo>
                <a:cubicBezTo>
                  <a:pt x="773" y="429"/>
                  <a:pt x="773" y="430"/>
                  <a:pt x="773" y="431"/>
                </a:cubicBezTo>
                <a:cubicBezTo>
                  <a:pt x="771" y="433"/>
                  <a:pt x="772" y="436"/>
                  <a:pt x="772" y="439"/>
                </a:cubicBezTo>
                <a:cubicBezTo>
                  <a:pt x="771" y="440"/>
                  <a:pt x="771" y="441"/>
                  <a:pt x="770" y="442"/>
                </a:cubicBezTo>
                <a:cubicBezTo>
                  <a:pt x="770" y="442"/>
                  <a:pt x="771" y="443"/>
                  <a:pt x="770" y="443"/>
                </a:cubicBezTo>
                <a:cubicBezTo>
                  <a:pt x="770" y="446"/>
                  <a:pt x="769" y="448"/>
                  <a:pt x="768" y="450"/>
                </a:cubicBezTo>
                <a:cubicBezTo>
                  <a:pt x="768" y="451"/>
                  <a:pt x="768" y="451"/>
                  <a:pt x="768" y="451"/>
                </a:cubicBezTo>
                <a:cubicBezTo>
                  <a:pt x="767" y="454"/>
                  <a:pt x="766" y="457"/>
                  <a:pt x="765" y="459"/>
                </a:cubicBezTo>
                <a:cubicBezTo>
                  <a:pt x="765" y="460"/>
                  <a:pt x="765" y="460"/>
                  <a:pt x="765" y="460"/>
                </a:cubicBezTo>
                <a:cubicBezTo>
                  <a:pt x="764" y="460"/>
                  <a:pt x="764" y="462"/>
                  <a:pt x="764" y="462"/>
                </a:cubicBezTo>
                <a:cubicBezTo>
                  <a:pt x="763" y="463"/>
                  <a:pt x="763" y="463"/>
                  <a:pt x="762" y="464"/>
                </a:cubicBezTo>
                <a:cubicBezTo>
                  <a:pt x="762" y="464"/>
                  <a:pt x="762" y="464"/>
                  <a:pt x="762" y="465"/>
                </a:cubicBezTo>
                <a:cubicBezTo>
                  <a:pt x="762" y="465"/>
                  <a:pt x="762" y="465"/>
                  <a:pt x="762" y="466"/>
                </a:cubicBezTo>
                <a:cubicBezTo>
                  <a:pt x="761" y="467"/>
                  <a:pt x="761" y="469"/>
                  <a:pt x="760" y="470"/>
                </a:cubicBezTo>
                <a:cubicBezTo>
                  <a:pt x="762" y="470"/>
                  <a:pt x="762" y="468"/>
                  <a:pt x="763" y="469"/>
                </a:cubicBezTo>
                <a:cubicBezTo>
                  <a:pt x="764" y="468"/>
                  <a:pt x="764" y="467"/>
                  <a:pt x="765" y="467"/>
                </a:cubicBezTo>
                <a:cubicBezTo>
                  <a:pt x="765" y="467"/>
                  <a:pt x="765" y="469"/>
                  <a:pt x="765" y="470"/>
                </a:cubicBezTo>
                <a:cubicBezTo>
                  <a:pt x="765" y="470"/>
                  <a:pt x="764" y="470"/>
                  <a:pt x="764" y="470"/>
                </a:cubicBezTo>
                <a:cubicBezTo>
                  <a:pt x="763" y="472"/>
                  <a:pt x="763" y="472"/>
                  <a:pt x="762" y="472"/>
                </a:cubicBezTo>
                <a:cubicBezTo>
                  <a:pt x="761" y="472"/>
                  <a:pt x="763" y="470"/>
                  <a:pt x="762" y="470"/>
                </a:cubicBezTo>
                <a:cubicBezTo>
                  <a:pt x="761" y="471"/>
                  <a:pt x="760" y="472"/>
                  <a:pt x="760" y="473"/>
                </a:cubicBezTo>
                <a:cubicBezTo>
                  <a:pt x="760" y="473"/>
                  <a:pt x="760" y="474"/>
                  <a:pt x="760" y="474"/>
                </a:cubicBezTo>
                <a:cubicBezTo>
                  <a:pt x="760" y="475"/>
                  <a:pt x="762" y="475"/>
                  <a:pt x="761" y="476"/>
                </a:cubicBezTo>
                <a:cubicBezTo>
                  <a:pt x="761" y="477"/>
                  <a:pt x="760" y="478"/>
                  <a:pt x="759" y="480"/>
                </a:cubicBezTo>
                <a:cubicBezTo>
                  <a:pt x="759" y="480"/>
                  <a:pt x="759" y="481"/>
                  <a:pt x="758" y="482"/>
                </a:cubicBezTo>
                <a:cubicBezTo>
                  <a:pt x="758" y="482"/>
                  <a:pt x="757" y="483"/>
                  <a:pt x="757" y="484"/>
                </a:cubicBezTo>
                <a:cubicBezTo>
                  <a:pt x="756" y="484"/>
                  <a:pt x="756" y="484"/>
                  <a:pt x="756" y="484"/>
                </a:cubicBezTo>
                <a:cubicBezTo>
                  <a:pt x="755" y="485"/>
                  <a:pt x="756" y="485"/>
                  <a:pt x="755" y="486"/>
                </a:cubicBezTo>
                <a:cubicBezTo>
                  <a:pt x="755" y="486"/>
                  <a:pt x="755" y="487"/>
                  <a:pt x="755" y="487"/>
                </a:cubicBezTo>
                <a:cubicBezTo>
                  <a:pt x="754" y="486"/>
                  <a:pt x="755" y="485"/>
                  <a:pt x="754" y="485"/>
                </a:cubicBezTo>
                <a:cubicBezTo>
                  <a:pt x="756" y="485"/>
                  <a:pt x="755" y="483"/>
                  <a:pt x="756" y="482"/>
                </a:cubicBezTo>
                <a:cubicBezTo>
                  <a:pt x="756" y="482"/>
                  <a:pt x="757" y="482"/>
                  <a:pt x="757" y="481"/>
                </a:cubicBezTo>
                <a:cubicBezTo>
                  <a:pt x="758" y="481"/>
                  <a:pt x="757" y="480"/>
                  <a:pt x="758" y="479"/>
                </a:cubicBezTo>
                <a:cubicBezTo>
                  <a:pt x="758" y="479"/>
                  <a:pt x="758" y="479"/>
                  <a:pt x="758" y="479"/>
                </a:cubicBezTo>
                <a:cubicBezTo>
                  <a:pt x="758" y="479"/>
                  <a:pt x="758" y="478"/>
                  <a:pt x="759" y="478"/>
                </a:cubicBezTo>
                <a:cubicBezTo>
                  <a:pt x="760" y="476"/>
                  <a:pt x="761" y="475"/>
                  <a:pt x="759" y="474"/>
                </a:cubicBezTo>
                <a:cubicBezTo>
                  <a:pt x="757" y="475"/>
                  <a:pt x="758" y="477"/>
                  <a:pt x="757" y="479"/>
                </a:cubicBezTo>
                <a:cubicBezTo>
                  <a:pt x="756" y="479"/>
                  <a:pt x="756" y="481"/>
                  <a:pt x="755" y="480"/>
                </a:cubicBezTo>
                <a:cubicBezTo>
                  <a:pt x="755" y="482"/>
                  <a:pt x="754" y="482"/>
                  <a:pt x="753" y="484"/>
                </a:cubicBezTo>
                <a:cubicBezTo>
                  <a:pt x="752" y="484"/>
                  <a:pt x="752" y="486"/>
                  <a:pt x="751" y="485"/>
                </a:cubicBezTo>
                <a:cubicBezTo>
                  <a:pt x="750" y="488"/>
                  <a:pt x="748" y="488"/>
                  <a:pt x="747" y="491"/>
                </a:cubicBezTo>
                <a:cubicBezTo>
                  <a:pt x="747" y="491"/>
                  <a:pt x="747" y="491"/>
                  <a:pt x="746" y="491"/>
                </a:cubicBezTo>
                <a:cubicBezTo>
                  <a:pt x="746" y="493"/>
                  <a:pt x="744" y="493"/>
                  <a:pt x="744" y="494"/>
                </a:cubicBezTo>
                <a:cubicBezTo>
                  <a:pt x="743" y="494"/>
                  <a:pt x="743" y="494"/>
                  <a:pt x="743" y="494"/>
                </a:cubicBezTo>
                <a:cubicBezTo>
                  <a:pt x="742" y="495"/>
                  <a:pt x="741" y="495"/>
                  <a:pt x="741" y="496"/>
                </a:cubicBezTo>
                <a:cubicBezTo>
                  <a:pt x="741" y="496"/>
                  <a:pt x="740" y="496"/>
                  <a:pt x="740" y="497"/>
                </a:cubicBezTo>
                <a:cubicBezTo>
                  <a:pt x="739" y="497"/>
                  <a:pt x="739" y="497"/>
                  <a:pt x="739" y="497"/>
                </a:cubicBezTo>
                <a:cubicBezTo>
                  <a:pt x="739" y="497"/>
                  <a:pt x="739" y="497"/>
                  <a:pt x="738" y="498"/>
                </a:cubicBezTo>
                <a:cubicBezTo>
                  <a:pt x="738" y="498"/>
                  <a:pt x="738" y="498"/>
                  <a:pt x="738" y="498"/>
                </a:cubicBezTo>
                <a:cubicBezTo>
                  <a:pt x="737" y="498"/>
                  <a:pt x="737" y="499"/>
                  <a:pt x="737" y="499"/>
                </a:cubicBezTo>
                <a:cubicBezTo>
                  <a:pt x="736" y="499"/>
                  <a:pt x="736" y="499"/>
                  <a:pt x="736" y="499"/>
                </a:cubicBezTo>
                <a:cubicBezTo>
                  <a:pt x="736" y="499"/>
                  <a:pt x="736" y="500"/>
                  <a:pt x="735" y="500"/>
                </a:cubicBezTo>
                <a:cubicBezTo>
                  <a:pt x="735" y="500"/>
                  <a:pt x="735" y="500"/>
                  <a:pt x="734" y="500"/>
                </a:cubicBezTo>
                <a:cubicBezTo>
                  <a:pt x="734" y="500"/>
                  <a:pt x="734" y="501"/>
                  <a:pt x="734" y="501"/>
                </a:cubicBezTo>
                <a:cubicBezTo>
                  <a:pt x="734" y="501"/>
                  <a:pt x="733" y="501"/>
                  <a:pt x="733" y="501"/>
                </a:cubicBezTo>
                <a:cubicBezTo>
                  <a:pt x="733" y="501"/>
                  <a:pt x="732" y="502"/>
                  <a:pt x="732" y="502"/>
                </a:cubicBezTo>
                <a:cubicBezTo>
                  <a:pt x="732" y="502"/>
                  <a:pt x="732" y="502"/>
                  <a:pt x="732" y="502"/>
                </a:cubicBezTo>
                <a:cubicBezTo>
                  <a:pt x="732" y="502"/>
                  <a:pt x="732" y="503"/>
                  <a:pt x="732" y="503"/>
                </a:cubicBezTo>
                <a:cubicBezTo>
                  <a:pt x="731" y="503"/>
                  <a:pt x="730" y="503"/>
                  <a:pt x="730" y="503"/>
                </a:cubicBezTo>
                <a:cubicBezTo>
                  <a:pt x="729" y="503"/>
                  <a:pt x="729" y="504"/>
                  <a:pt x="729" y="504"/>
                </a:cubicBezTo>
                <a:cubicBezTo>
                  <a:pt x="729" y="504"/>
                  <a:pt x="728" y="504"/>
                  <a:pt x="728" y="504"/>
                </a:cubicBezTo>
                <a:cubicBezTo>
                  <a:pt x="728" y="504"/>
                  <a:pt x="728" y="505"/>
                  <a:pt x="727" y="505"/>
                </a:cubicBezTo>
                <a:cubicBezTo>
                  <a:pt x="727" y="506"/>
                  <a:pt x="725" y="506"/>
                  <a:pt x="725" y="506"/>
                </a:cubicBezTo>
                <a:cubicBezTo>
                  <a:pt x="725" y="507"/>
                  <a:pt x="724" y="506"/>
                  <a:pt x="724" y="507"/>
                </a:cubicBezTo>
                <a:cubicBezTo>
                  <a:pt x="721" y="508"/>
                  <a:pt x="717" y="510"/>
                  <a:pt x="714" y="511"/>
                </a:cubicBezTo>
                <a:cubicBezTo>
                  <a:pt x="713" y="511"/>
                  <a:pt x="711" y="512"/>
                  <a:pt x="710" y="512"/>
                </a:cubicBezTo>
                <a:cubicBezTo>
                  <a:pt x="710" y="512"/>
                  <a:pt x="710" y="512"/>
                  <a:pt x="710" y="512"/>
                </a:cubicBezTo>
                <a:cubicBezTo>
                  <a:pt x="709" y="512"/>
                  <a:pt x="709" y="512"/>
                  <a:pt x="709" y="512"/>
                </a:cubicBezTo>
                <a:cubicBezTo>
                  <a:pt x="708" y="512"/>
                  <a:pt x="708" y="512"/>
                  <a:pt x="708" y="512"/>
                </a:cubicBezTo>
                <a:cubicBezTo>
                  <a:pt x="707" y="513"/>
                  <a:pt x="707" y="513"/>
                  <a:pt x="707" y="513"/>
                </a:cubicBezTo>
                <a:cubicBezTo>
                  <a:pt x="706" y="513"/>
                  <a:pt x="704" y="513"/>
                  <a:pt x="703" y="513"/>
                </a:cubicBezTo>
                <a:cubicBezTo>
                  <a:pt x="703" y="514"/>
                  <a:pt x="703" y="514"/>
                  <a:pt x="703" y="514"/>
                </a:cubicBezTo>
                <a:cubicBezTo>
                  <a:pt x="703" y="514"/>
                  <a:pt x="702" y="514"/>
                  <a:pt x="702" y="514"/>
                </a:cubicBezTo>
                <a:cubicBezTo>
                  <a:pt x="702" y="514"/>
                  <a:pt x="701" y="514"/>
                  <a:pt x="701" y="514"/>
                </a:cubicBezTo>
                <a:cubicBezTo>
                  <a:pt x="701" y="514"/>
                  <a:pt x="700" y="514"/>
                  <a:pt x="699" y="514"/>
                </a:cubicBezTo>
                <a:cubicBezTo>
                  <a:pt x="697" y="514"/>
                  <a:pt x="694" y="514"/>
                  <a:pt x="692" y="514"/>
                </a:cubicBezTo>
                <a:cubicBezTo>
                  <a:pt x="692" y="514"/>
                  <a:pt x="692" y="514"/>
                  <a:pt x="691" y="514"/>
                </a:cubicBezTo>
                <a:cubicBezTo>
                  <a:pt x="691" y="514"/>
                  <a:pt x="690" y="515"/>
                  <a:pt x="690" y="515"/>
                </a:cubicBezTo>
                <a:cubicBezTo>
                  <a:pt x="690" y="515"/>
                  <a:pt x="689" y="515"/>
                  <a:pt x="689" y="515"/>
                </a:cubicBezTo>
                <a:cubicBezTo>
                  <a:pt x="689" y="515"/>
                  <a:pt x="689" y="515"/>
                  <a:pt x="689" y="515"/>
                </a:cubicBezTo>
                <a:cubicBezTo>
                  <a:pt x="688" y="515"/>
                  <a:pt x="687" y="515"/>
                  <a:pt x="686" y="515"/>
                </a:cubicBezTo>
                <a:cubicBezTo>
                  <a:pt x="685" y="515"/>
                  <a:pt x="685" y="515"/>
                  <a:pt x="685" y="515"/>
                </a:cubicBezTo>
                <a:cubicBezTo>
                  <a:pt x="684" y="515"/>
                  <a:pt x="684" y="515"/>
                  <a:pt x="684" y="515"/>
                </a:cubicBezTo>
                <a:cubicBezTo>
                  <a:pt x="684" y="515"/>
                  <a:pt x="683" y="515"/>
                  <a:pt x="682" y="515"/>
                </a:cubicBezTo>
                <a:cubicBezTo>
                  <a:pt x="682" y="515"/>
                  <a:pt x="682" y="515"/>
                  <a:pt x="682" y="515"/>
                </a:cubicBezTo>
                <a:cubicBezTo>
                  <a:pt x="681" y="515"/>
                  <a:pt x="681" y="515"/>
                  <a:pt x="680" y="515"/>
                </a:cubicBezTo>
                <a:cubicBezTo>
                  <a:pt x="680" y="515"/>
                  <a:pt x="678" y="515"/>
                  <a:pt x="678" y="515"/>
                </a:cubicBezTo>
                <a:cubicBezTo>
                  <a:pt x="677" y="516"/>
                  <a:pt x="677" y="516"/>
                  <a:pt x="676" y="516"/>
                </a:cubicBezTo>
                <a:cubicBezTo>
                  <a:pt x="675" y="516"/>
                  <a:pt x="673" y="515"/>
                  <a:pt x="672" y="515"/>
                </a:cubicBezTo>
                <a:cubicBezTo>
                  <a:pt x="670" y="515"/>
                  <a:pt x="669" y="515"/>
                  <a:pt x="668" y="514"/>
                </a:cubicBezTo>
                <a:cubicBezTo>
                  <a:pt x="668" y="514"/>
                  <a:pt x="667" y="514"/>
                  <a:pt x="667" y="513"/>
                </a:cubicBezTo>
                <a:cubicBezTo>
                  <a:pt x="666" y="513"/>
                  <a:pt x="665" y="513"/>
                  <a:pt x="664" y="512"/>
                </a:cubicBezTo>
                <a:cubicBezTo>
                  <a:pt x="664" y="512"/>
                  <a:pt x="663" y="512"/>
                  <a:pt x="663" y="512"/>
                </a:cubicBezTo>
                <a:cubicBezTo>
                  <a:pt x="662" y="512"/>
                  <a:pt x="662" y="511"/>
                  <a:pt x="661" y="511"/>
                </a:cubicBezTo>
                <a:cubicBezTo>
                  <a:pt x="660" y="510"/>
                  <a:pt x="658" y="510"/>
                  <a:pt x="659" y="508"/>
                </a:cubicBezTo>
                <a:cubicBezTo>
                  <a:pt x="660" y="508"/>
                  <a:pt x="661" y="509"/>
                  <a:pt x="662" y="509"/>
                </a:cubicBezTo>
                <a:cubicBezTo>
                  <a:pt x="662" y="509"/>
                  <a:pt x="663" y="509"/>
                  <a:pt x="663" y="510"/>
                </a:cubicBezTo>
                <a:cubicBezTo>
                  <a:pt x="663" y="510"/>
                  <a:pt x="662" y="511"/>
                  <a:pt x="664" y="511"/>
                </a:cubicBezTo>
                <a:cubicBezTo>
                  <a:pt x="665" y="512"/>
                  <a:pt x="665" y="511"/>
                  <a:pt x="666" y="511"/>
                </a:cubicBezTo>
                <a:cubicBezTo>
                  <a:pt x="666" y="512"/>
                  <a:pt x="667" y="511"/>
                  <a:pt x="667" y="512"/>
                </a:cubicBezTo>
                <a:cubicBezTo>
                  <a:pt x="669" y="512"/>
                  <a:pt x="668" y="513"/>
                  <a:pt x="669" y="513"/>
                </a:cubicBezTo>
                <a:cubicBezTo>
                  <a:pt x="670" y="513"/>
                  <a:pt x="671" y="513"/>
                  <a:pt x="672" y="514"/>
                </a:cubicBezTo>
                <a:cubicBezTo>
                  <a:pt x="672" y="514"/>
                  <a:pt x="672" y="513"/>
                  <a:pt x="673" y="514"/>
                </a:cubicBezTo>
                <a:cubicBezTo>
                  <a:pt x="674" y="514"/>
                  <a:pt x="674" y="514"/>
                  <a:pt x="675" y="514"/>
                </a:cubicBezTo>
                <a:cubicBezTo>
                  <a:pt x="675" y="514"/>
                  <a:pt x="675" y="514"/>
                  <a:pt x="676" y="514"/>
                </a:cubicBezTo>
                <a:cubicBezTo>
                  <a:pt x="676" y="514"/>
                  <a:pt x="677" y="513"/>
                  <a:pt x="677" y="513"/>
                </a:cubicBezTo>
                <a:cubicBezTo>
                  <a:pt x="679" y="514"/>
                  <a:pt x="679" y="513"/>
                  <a:pt x="681" y="514"/>
                </a:cubicBezTo>
                <a:cubicBezTo>
                  <a:pt x="682" y="513"/>
                  <a:pt x="685" y="514"/>
                  <a:pt x="687" y="514"/>
                </a:cubicBezTo>
                <a:cubicBezTo>
                  <a:pt x="687" y="514"/>
                  <a:pt x="689" y="514"/>
                  <a:pt x="689" y="514"/>
                </a:cubicBezTo>
                <a:cubicBezTo>
                  <a:pt x="687" y="513"/>
                  <a:pt x="685" y="513"/>
                  <a:pt x="683" y="512"/>
                </a:cubicBezTo>
                <a:cubicBezTo>
                  <a:pt x="683" y="512"/>
                  <a:pt x="682" y="512"/>
                  <a:pt x="682" y="512"/>
                </a:cubicBezTo>
                <a:cubicBezTo>
                  <a:pt x="680" y="511"/>
                  <a:pt x="679" y="512"/>
                  <a:pt x="677" y="511"/>
                </a:cubicBezTo>
                <a:cubicBezTo>
                  <a:pt x="677" y="511"/>
                  <a:pt x="676" y="510"/>
                  <a:pt x="675" y="510"/>
                </a:cubicBezTo>
                <a:cubicBezTo>
                  <a:pt x="674" y="509"/>
                  <a:pt x="674" y="509"/>
                  <a:pt x="674" y="509"/>
                </a:cubicBezTo>
                <a:cubicBezTo>
                  <a:pt x="673" y="509"/>
                  <a:pt x="673" y="509"/>
                  <a:pt x="672" y="509"/>
                </a:cubicBezTo>
                <a:cubicBezTo>
                  <a:pt x="672" y="509"/>
                  <a:pt x="672" y="509"/>
                  <a:pt x="672" y="509"/>
                </a:cubicBezTo>
                <a:cubicBezTo>
                  <a:pt x="671" y="508"/>
                  <a:pt x="669" y="507"/>
                  <a:pt x="669" y="507"/>
                </a:cubicBezTo>
                <a:cubicBezTo>
                  <a:pt x="668" y="506"/>
                  <a:pt x="667" y="506"/>
                  <a:pt x="667" y="506"/>
                </a:cubicBezTo>
                <a:cubicBezTo>
                  <a:pt x="664" y="506"/>
                  <a:pt x="666" y="504"/>
                  <a:pt x="664" y="504"/>
                </a:cubicBezTo>
                <a:cubicBezTo>
                  <a:pt x="663" y="504"/>
                  <a:pt x="663" y="503"/>
                  <a:pt x="662" y="502"/>
                </a:cubicBezTo>
                <a:cubicBezTo>
                  <a:pt x="662" y="503"/>
                  <a:pt x="661" y="502"/>
                  <a:pt x="660" y="502"/>
                </a:cubicBezTo>
                <a:cubicBezTo>
                  <a:pt x="659" y="501"/>
                  <a:pt x="658" y="500"/>
                  <a:pt x="657" y="499"/>
                </a:cubicBezTo>
                <a:cubicBezTo>
                  <a:pt x="656" y="498"/>
                  <a:pt x="656" y="498"/>
                  <a:pt x="656" y="498"/>
                </a:cubicBezTo>
                <a:cubicBezTo>
                  <a:pt x="655" y="498"/>
                  <a:pt x="655" y="498"/>
                  <a:pt x="654" y="498"/>
                </a:cubicBezTo>
                <a:cubicBezTo>
                  <a:pt x="654" y="497"/>
                  <a:pt x="653" y="497"/>
                  <a:pt x="653" y="497"/>
                </a:cubicBezTo>
                <a:cubicBezTo>
                  <a:pt x="653" y="495"/>
                  <a:pt x="652" y="495"/>
                  <a:pt x="652" y="494"/>
                </a:cubicBezTo>
                <a:cubicBezTo>
                  <a:pt x="652" y="494"/>
                  <a:pt x="650" y="494"/>
                  <a:pt x="650" y="493"/>
                </a:cubicBezTo>
                <a:cubicBezTo>
                  <a:pt x="649" y="493"/>
                  <a:pt x="649" y="494"/>
                  <a:pt x="648" y="494"/>
                </a:cubicBezTo>
                <a:cubicBezTo>
                  <a:pt x="648" y="493"/>
                  <a:pt x="647" y="493"/>
                  <a:pt x="647" y="492"/>
                </a:cubicBezTo>
                <a:cubicBezTo>
                  <a:pt x="647" y="492"/>
                  <a:pt x="646" y="491"/>
                  <a:pt x="646" y="491"/>
                </a:cubicBezTo>
                <a:cubicBezTo>
                  <a:pt x="646" y="491"/>
                  <a:pt x="646" y="491"/>
                  <a:pt x="646" y="491"/>
                </a:cubicBezTo>
                <a:cubicBezTo>
                  <a:pt x="646" y="491"/>
                  <a:pt x="646" y="491"/>
                  <a:pt x="646" y="490"/>
                </a:cubicBezTo>
                <a:cubicBezTo>
                  <a:pt x="645" y="490"/>
                  <a:pt x="644" y="489"/>
                  <a:pt x="645" y="488"/>
                </a:cubicBezTo>
                <a:cubicBezTo>
                  <a:pt x="645" y="489"/>
                  <a:pt x="646" y="489"/>
                  <a:pt x="646" y="489"/>
                </a:cubicBezTo>
                <a:cubicBezTo>
                  <a:pt x="647" y="490"/>
                  <a:pt x="646" y="490"/>
                  <a:pt x="647" y="490"/>
                </a:cubicBezTo>
                <a:cubicBezTo>
                  <a:pt x="647" y="491"/>
                  <a:pt x="648" y="491"/>
                  <a:pt x="649" y="491"/>
                </a:cubicBezTo>
                <a:cubicBezTo>
                  <a:pt x="649" y="492"/>
                  <a:pt x="650" y="492"/>
                  <a:pt x="650" y="492"/>
                </a:cubicBezTo>
                <a:cubicBezTo>
                  <a:pt x="650" y="490"/>
                  <a:pt x="648" y="489"/>
                  <a:pt x="648" y="488"/>
                </a:cubicBezTo>
                <a:cubicBezTo>
                  <a:pt x="646" y="487"/>
                  <a:pt x="646" y="486"/>
                  <a:pt x="645" y="486"/>
                </a:cubicBezTo>
                <a:cubicBezTo>
                  <a:pt x="645" y="485"/>
                  <a:pt x="644" y="484"/>
                  <a:pt x="644" y="483"/>
                </a:cubicBezTo>
                <a:cubicBezTo>
                  <a:pt x="644" y="482"/>
                  <a:pt x="642" y="481"/>
                  <a:pt x="642" y="480"/>
                </a:cubicBezTo>
                <a:cubicBezTo>
                  <a:pt x="642" y="480"/>
                  <a:pt x="642" y="480"/>
                  <a:pt x="642" y="479"/>
                </a:cubicBezTo>
                <a:cubicBezTo>
                  <a:pt x="642" y="479"/>
                  <a:pt x="642" y="479"/>
                  <a:pt x="642" y="478"/>
                </a:cubicBezTo>
                <a:cubicBezTo>
                  <a:pt x="641" y="478"/>
                  <a:pt x="642" y="477"/>
                  <a:pt x="641" y="477"/>
                </a:cubicBezTo>
                <a:cubicBezTo>
                  <a:pt x="641" y="477"/>
                  <a:pt x="640" y="477"/>
                  <a:pt x="640" y="476"/>
                </a:cubicBezTo>
                <a:cubicBezTo>
                  <a:pt x="640" y="475"/>
                  <a:pt x="640" y="474"/>
                  <a:pt x="640" y="474"/>
                </a:cubicBezTo>
                <a:cubicBezTo>
                  <a:pt x="640" y="473"/>
                  <a:pt x="640" y="473"/>
                  <a:pt x="639" y="473"/>
                </a:cubicBezTo>
                <a:cubicBezTo>
                  <a:pt x="639" y="473"/>
                  <a:pt x="639" y="472"/>
                  <a:pt x="639" y="472"/>
                </a:cubicBezTo>
                <a:cubicBezTo>
                  <a:pt x="640" y="472"/>
                  <a:pt x="639" y="472"/>
                  <a:pt x="639" y="471"/>
                </a:cubicBezTo>
                <a:cubicBezTo>
                  <a:pt x="639" y="471"/>
                  <a:pt x="639" y="470"/>
                  <a:pt x="639" y="469"/>
                </a:cubicBezTo>
                <a:cubicBezTo>
                  <a:pt x="638" y="467"/>
                  <a:pt x="638" y="464"/>
                  <a:pt x="639" y="462"/>
                </a:cubicBezTo>
                <a:cubicBezTo>
                  <a:pt x="640" y="453"/>
                  <a:pt x="645" y="445"/>
                  <a:pt x="652" y="439"/>
                </a:cubicBezTo>
                <a:cubicBezTo>
                  <a:pt x="657" y="434"/>
                  <a:pt x="665" y="431"/>
                  <a:pt x="672" y="431"/>
                </a:cubicBezTo>
                <a:cubicBezTo>
                  <a:pt x="676" y="431"/>
                  <a:pt x="679" y="431"/>
                  <a:pt x="683" y="432"/>
                </a:cubicBezTo>
                <a:cubicBezTo>
                  <a:pt x="686" y="434"/>
                  <a:pt x="691" y="436"/>
                  <a:pt x="693" y="439"/>
                </a:cubicBezTo>
                <a:cubicBezTo>
                  <a:pt x="695" y="441"/>
                  <a:pt x="696" y="442"/>
                  <a:pt x="697" y="445"/>
                </a:cubicBezTo>
                <a:cubicBezTo>
                  <a:pt x="697" y="445"/>
                  <a:pt x="697" y="446"/>
                  <a:pt x="695" y="445"/>
                </a:cubicBezTo>
                <a:cubicBezTo>
                  <a:pt x="693" y="442"/>
                  <a:pt x="681" y="435"/>
                  <a:pt x="671" y="445"/>
                </a:cubicBezTo>
                <a:cubicBezTo>
                  <a:pt x="661" y="456"/>
                  <a:pt x="664" y="492"/>
                  <a:pt x="700" y="496"/>
                </a:cubicBezTo>
                <a:cubicBezTo>
                  <a:pt x="735" y="500"/>
                  <a:pt x="748" y="461"/>
                  <a:pt x="749" y="449"/>
                </a:cubicBezTo>
                <a:cubicBezTo>
                  <a:pt x="750" y="437"/>
                  <a:pt x="748" y="400"/>
                  <a:pt x="718" y="399"/>
                </a:cubicBezTo>
                <a:cubicBezTo>
                  <a:pt x="718" y="399"/>
                  <a:pt x="719" y="378"/>
                  <a:pt x="695" y="366"/>
                </a:cubicBezTo>
                <a:cubicBezTo>
                  <a:pt x="695" y="366"/>
                  <a:pt x="679" y="359"/>
                  <a:pt x="658" y="363"/>
                </a:cubicBezTo>
                <a:cubicBezTo>
                  <a:pt x="639" y="367"/>
                  <a:pt x="629" y="382"/>
                  <a:pt x="637" y="393"/>
                </a:cubicBezTo>
                <a:cubicBezTo>
                  <a:pt x="633" y="389"/>
                  <a:pt x="623" y="392"/>
                  <a:pt x="620" y="394"/>
                </a:cubicBezTo>
                <a:cubicBezTo>
                  <a:pt x="601" y="403"/>
                  <a:pt x="596" y="430"/>
                  <a:pt x="597" y="449"/>
                </a:cubicBezTo>
                <a:cubicBezTo>
                  <a:pt x="597" y="449"/>
                  <a:pt x="597" y="453"/>
                  <a:pt x="597" y="453"/>
                </a:cubicBezTo>
                <a:cubicBezTo>
                  <a:pt x="597" y="455"/>
                  <a:pt x="596" y="458"/>
                  <a:pt x="599" y="459"/>
                </a:cubicBezTo>
                <a:cubicBezTo>
                  <a:pt x="600" y="460"/>
                  <a:pt x="600" y="457"/>
                  <a:pt x="601" y="458"/>
                </a:cubicBezTo>
                <a:cubicBezTo>
                  <a:pt x="600" y="460"/>
                  <a:pt x="600" y="460"/>
                  <a:pt x="599" y="461"/>
                </a:cubicBezTo>
                <a:cubicBezTo>
                  <a:pt x="599" y="462"/>
                  <a:pt x="599" y="462"/>
                  <a:pt x="599" y="463"/>
                </a:cubicBezTo>
                <a:cubicBezTo>
                  <a:pt x="599" y="464"/>
                  <a:pt x="600" y="465"/>
                  <a:pt x="599" y="466"/>
                </a:cubicBezTo>
                <a:cubicBezTo>
                  <a:pt x="600" y="467"/>
                  <a:pt x="601" y="467"/>
                  <a:pt x="601" y="467"/>
                </a:cubicBezTo>
                <a:cubicBezTo>
                  <a:pt x="600" y="468"/>
                  <a:pt x="600" y="469"/>
                  <a:pt x="600" y="470"/>
                </a:cubicBezTo>
                <a:cubicBezTo>
                  <a:pt x="601" y="470"/>
                  <a:pt x="600" y="471"/>
                  <a:pt x="600" y="472"/>
                </a:cubicBezTo>
                <a:cubicBezTo>
                  <a:pt x="600" y="473"/>
                  <a:pt x="601" y="473"/>
                  <a:pt x="601" y="474"/>
                </a:cubicBezTo>
                <a:cubicBezTo>
                  <a:pt x="602" y="476"/>
                  <a:pt x="603" y="477"/>
                  <a:pt x="602" y="478"/>
                </a:cubicBezTo>
                <a:cubicBezTo>
                  <a:pt x="602" y="479"/>
                  <a:pt x="602" y="480"/>
                  <a:pt x="603" y="480"/>
                </a:cubicBezTo>
                <a:cubicBezTo>
                  <a:pt x="603" y="482"/>
                  <a:pt x="604" y="483"/>
                  <a:pt x="605" y="484"/>
                </a:cubicBezTo>
                <a:cubicBezTo>
                  <a:pt x="605" y="483"/>
                  <a:pt x="606" y="483"/>
                  <a:pt x="605" y="484"/>
                </a:cubicBezTo>
                <a:cubicBezTo>
                  <a:pt x="605" y="485"/>
                  <a:pt x="607" y="487"/>
                  <a:pt x="606" y="487"/>
                </a:cubicBezTo>
                <a:cubicBezTo>
                  <a:pt x="606" y="488"/>
                  <a:pt x="606" y="488"/>
                  <a:pt x="606" y="488"/>
                </a:cubicBezTo>
                <a:cubicBezTo>
                  <a:pt x="605" y="488"/>
                  <a:pt x="606" y="486"/>
                  <a:pt x="605" y="486"/>
                </a:cubicBezTo>
                <a:cubicBezTo>
                  <a:pt x="604" y="485"/>
                  <a:pt x="604" y="484"/>
                  <a:pt x="602" y="483"/>
                </a:cubicBezTo>
                <a:cubicBezTo>
                  <a:pt x="601" y="481"/>
                  <a:pt x="601" y="479"/>
                  <a:pt x="601" y="477"/>
                </a:cubicBezTo>
                <a:cubicBezTo>
                  <a:pt x="600" y="476"/>
                  <a:pt x="600" y="475"/>
                  <a:pt x="599" y="474"/>
                </a:cubicBezTo>
                <a:cubicBezTo>
                  <a:pt x="598" y="476"/>
                  <a:pt x="599" y="476"/>
                  <a:pt x="599" y="477"/>
                </a:cubicBezTo>
                <a:cubicBezTo>
                  <a:pt x="599" y="477"/>
                  <a:pt x="599" y="477"/>
                  <a:pt x="599" y="478"/>
                </a:cubicBezTo>
                <a:cubicBezTo>
                  <a:pt x="599" y="478"/>
                  <a:pt x="599" y="479"/>
                  <a:pt x="599" y="480"/>
                </a:cubicBezTo>
                <a:cubicBezTo>
                  <a:pt x="600" y="481"/>
                  <a:pt x="601" y="483"/>
                  <a:pt x="602" y="484"/>
                </a:cubicBezTo>
                <a:cubicBezTo>
                  <a:pt x="602" y="485"/>
                  <a:pt x="602" y="485"/>
                  <a:pt x="603" y="485"/>
                </a:cubicBezTo>
                <a:cubicBezTo>
                  <a:pt x="603" y="485"/>
                  <a:pt x="602" y="485"/>
                  <a:pt x="602" y="486"/>
                </a:cubicBezTo>
                <a:cubicBezTo>
                  <a:pt x="602" y="486"/>
                  <a:pt x="603" y="486"/>
                  <a:pt x="603" y="486"/>
                </a:cubicBezTo>
                <a:cubicBezTo>
                  <a:pt x="603" y="486"/>
                  <a:pt x="603" y="487"/>
                  <a:pt x="604" y="487"/>
                </a:cubicBezTo>
                <a:cubicBezTo>
                  <a:pt x="604" y="488"/>
                  <a:pt x="604" y="488"/>
                  <a:pt x="604" y="489"/>
                </a:cubicBezTo>
                <a:cubicBezTo>
                  <a:pt x="605" y="489"/>
                  <a:pt x="604" y="490"/>
                  <a:pt x="606" y="490"/>
                </a:cubicBezTo>
                <a:cubicBezTo>
                  <a:pt x="605" y="491"/>
                  <a:pt x="606" y="492"/>
                  <a:pt x="606" y="492"/>
                </a:cubicBezTo>
                <a:cubicBezTo>
                  <a:pt x="606" y="493"/>
                  <a:pt x="607" y="494"/>
                  <a:pt x="607" y="494"/>
                </a:cubicBezTo>
                <a:cubicBezTo>
                  <a:pt x="607" y="495"/>
                  <a:pt x="607" y="494"/>
                  <a:pt x="607" y="495"/>
                </a:cubicBezTo>
                <a:cubicBezTo>
                  <a:pt x="608" y="496"/>
                  <a:pt x="609" y="497"/>
                  <a:pt x="609" y="498"/>
                </a:cubicBezTo>
                <a:cubicBezTo>
                  <a:pt x="610" y="499"/>
                  <a:pt x="610" y="499"/>
                  <a:pt x="610" y="499"/>
                </a:cubicBezTo>
                <a:cubicBezTo>
                  <a:pt x="610" y="500"/>
                  <a:pt x="610" y="500"/>
                  <a:pt x="611" y="500"/>
                </a:cubicBezTo>
                <a:cubicBezTo>
                  <a:pt x="611" y="501"/>
                  <a:pt x="611" y="501"/>
                  <a:pt x="612" y="501"/>
                </a:cubicBezTo>
                <a:cubicBezTo>
                  <a:pt x="612" y="499"/>
                  <a:pt x="611" y="498"/>
                  <a:pt x="609" y="497"/>
                </a:cubicBezTo>
                <a:cubicBezTo>
                  <a:pt x="609" y="496"/>
                  <a:pt x="609" y="496"/>
                  <a:pt x="609" y="495"/>
                </a:cubicBezTo>
                <a:cubicBezTo>
                  <a:pt x="608" y="495"/>
                  <a:pt x="607" y="494"/>
                  <a:pt x="608" y="493"/>
                </a:cubicBezTo>
                <a:cubicBezTo>
                  <a:pt x="609" y="493"/>
                  <a:pt x="609" y="494"/>
                  <a:pt x="609" y="495"/>
                </a:cubicBezTo>
                <a:cubicBezTo>
                  <a:pt x="609" y="495"/>
                  <a:pt x="610" y="495"/>
                  <a:pt x="610" y="495"/>
                </a:cubicBezTo>
                <a:cubicBezTo>
                  <a:pt x="610" y="495"/>
                  <a:pt x="610" y="495"/>
                  <a:pt x="610" y="495"/>
                </a:cubicBezTo>
                <a:cubicBezTo>
                  <a:pt x="610" y="495"/>
                  <a:pt x="611" y="495"/>
                  <a:pt x="611" y="495"/>
                </a:cubicBezTo>
                <a:cubicBezTo>
                  <a:pt x="611" y="496"/>
                  <a:pt x="611" y="496"/>
                  <a:pt x="611" y="496"/>
                </a:cubicBezTo>
                <a:cubicBezTo>
                  <a:pt x="611" y="497"/>
                  <a:pt x="611" y="497"/>
                  <a:pt x="611" y="498"/>
                </a:cubicBezTo>
                <a:cubicBezTo>
                  <a:pt x="611" y="498"/>
                  <a:pt x="612" y="498"/>
                  <a:pt x="612" y="498"/>
                </a:cubicBezTo>
                <a:cubicBezTo>
                  <a:pt x="612" y="499"/>
                  <a:pt x="613" y="500"/>
                  <a:pt x="613" y="501"/>
                </a:cubicBezTo>
                <a:cubicBezTo>
                  <a:pt x="614" y="502"/>
                  <a:pt x="615" y="504"/>
                  <a:pt x="616" y="504"/>
                </a:cubicBezTo>
                <a:cubicBezTo>
                  <a:pt x="616" y="507"/>
                  <a:pt x="619" y="508"/>
                  <a:pt x="620" y="510"/>
                </a:cubicBezTo>
                <a:cubicBezTo>
                  <a:pt x="621" y="511"/>
                  <a:pt x="622" y="511"/>
                  <a:pt x="622" y="511"/>
                </a:cubicBezTo>
                <a:cubicBezTo>
                  <a:pt x="622" y="512"/>
                  <a:pt x="622" y="512"/>
                  <a:pt x="623" y="512"/>
                </a:cubicBezTo>
                <a:cubicBezTo>
                  <a:pt x="623" y="512"/>
                  <a:pt x="623" y="512"/>
                  <a:pt x="623" y="513"/>
                </a:cubicBezTo>
                <a:cubicBezTo>
                  <a:pt x="624" y="514"/>
                  <a:pt x="624" y="514"/>
                  <a:pt x="625" y="515"/>
                </a:cubicBezTo>
                <a:cubicBezTo>
                  <a:pt x="626" y="516"/>
                  <a:pt x="626" y="516"/>
                  <a:pt x="626" y="516"/>
                </a:cubicBezTo>
                <a:cubicBezTo>
                  <a:pt x="627" y="516"/>
                  <a:pt x="626" y="516"/>
                  <a:pt x="627" y="516"/>
                </a:cubicBezTo>
                <a:cubicBezTo>
                  <a:pt x="627" y="517"/>
                  <a:pt x="629" y="517"/>
                  <a:pt x="630" y="518"/>
                </a:cubicBezTo>
                <a:cubicBezTo>
                  <a:pt x="631" y="519"/>
                  <a:pt x="631" y="519"/>
                  <a:pt x="631" y="519"/>
                </a:cubicBezTo>
                <a:cubicBezTo>
                  <a:pt x="632" y="520"/>
                  <a:pt x="633" y="520"/>
                  <a:pt x="633" y="520"/>
                </a:cubicBezTo>
                <a:cubicBezTo>
                  <a:pt x="633" y="520"/>
                  <a:pt x="634" y="521"/>
                  <a:pt x="634" y="521"/>
                </a:cubicBezTo>
                <a:cubicBezTo>
                  <a:pt x="636" y="523"/>
                  <a:pt x="639" y="525"/>
                  <a:pt x="641" y="526"/>
                </a:cubicBezTo>
                <a:cubicBezTo>
                  <a:pt x="643" y="528"/>
                  <a:pt x="646" y="528"/>
                  <a:pt x="648" y="529"/>
                </a:cubicBezTo>
                <a:cubicBezTo>
                  <a:pt x="649" y="530"/>
                  <a:pt x="649" y="530"/>
                  <a:pt x="649" y="531"/>
                </a:cubicBezTo>
                <a:cubicBezTo>
                  <a:pt x="650" y="530"/>
                  <a:pt x="651" y="532"/>
                  <a:pt x="652" y="532"/>
                </a:cubicBezTo>
                <a:cubicBezTo>
                  <a:pt x="653" y="532"/>
                  <a:pt x="654" y="532"/>
                  <a:pt x="655" y="533"/>
                </a:cubicBezTo>
                <a:cubicBezTo>
                  <a:pt x="656" y="533"/>
                  <a:pt x="657" y="534"/>
                  <a:pt x="657" y="534"/>
                </a:cubicBezTo>
                <a:cubicBezTo>
                  <a:pt x="658" y="534"/>
                  <a:pt x="660" y="534"/>
                  <a:pt x="661" y="534"/>
                </a:cubicBezTo>
                <a:cubicBezTo>
                  <a:pt x="662" y="535"/>
                  <a:pt x="663" y="535"/>
                  <a:pt x="663" y="535"/>
                </a:cubicBezTo>
                <a:cubicBezTo>
                  <a:pt x="664" y="535"/>
                  <a:pt x="665" y="535"/>
                  <a:pt x="665" y="536"/>
                </a:cubicBezTo>
                <a:cubicBezTo>
                  <a:pt x="665" y="536"/>
                  <a:pt x="666" y="536"/>
                  <a:pt x="666" y="536"/>
                </a:cubicBezTo>
                <a:cubicBezTo>
                  <a:pt x="666" y="536"/>
                  <a:pt x="667" y="535"/>
                  <a:pt x="667" y="535"/>
                </a:cubicBezTo>
                <a:cubicBezTo>
                  <a:pt x="667" y="535"/>
                  <a:pt x="668" y="535"/>
                  <a:pt x="668" y="535"/>
                </a:cubicBezTo>
                <a:cubicBezTo>
                  <a:pt x="671" y="536"/>
                  <a:pt x="673" y="537"/>
                  <a:pt x="676" y="538"/>
                </a:cubicBezTo>
                <a:cubicBezTo>
                  <a:pt x="678" y="538"/>
                  <a:pt x="679" y="537"/>
                  <a:pt x="682" y="538"/>
                </a:cubicBezTo>
                <a:cubicBezTo>
                  <a:pt x="683" y="538"/>
                  <a:pt x="684" y="539"/>
                  <a:pt x="686" y="539"/>
                </a:cubicBezTo>
                <a:cubicBezTo>
                  <a:pt x="686" y="539"/>
                  <a:pt x="686" y="538"/>
                  <a:pt x="687" y="538"/>
                </a:cubicBezTo>
                <a:cubicBezTo>
                  <a:pt x="687" y="538"/>
                  <a:pt x="688" y="539"/>
                  <a:pt x="688" y="539"/>
                </a:cubicBezTo>
                <a:cubicBezTo>
                  <a:pt x="689" y="539"/>
                  <a:pt x="690" y="539"/>
                  <a:pt x="691" y="538"/>
                </a:cubicBezTo>
                <a:cubicBezTo>
                  <a:pt x="690" y="538"/>
                  <a:pt x="689" y="537"/>
                  <a:pt x="688" y="537"/>
                </a:cubicBezTo>
                <a:cubicBezTo>
                  <a:pt x="688" y="537"/>
                  <a:pt x="688" y="537"/>
                  <a:pt x="687" y="537"/>
                </a:cubicBezTo>
                <a:cubicBezTo>
                  <a:pt x="687" y="537"/>
                  <a:pt x="687" y="537"/>
                  <a:pt x="686" y="537"/>
                </a:cubicBezTo>
                <a:cubicBezTo>
                  <a:pt x="685" y="537"/>
                  <a:pt x="685" y="537"/>
                  <a:pt x="684" y="537"/>
                </a:cubicBezTo>
                <a:cubicBezTo>
                  <a:pt x="684" y="537"/>
                  <a:pt x="683" y="537"/>
                  <a:pt x="683" y="537"/>
                </a:cubicBezTo>
                <a:cubicBezTo>
                  <a:pt x="683" y="537"/>
                  <a:pt x="682" y="537"/>
                  <a:pt x="682" y="536"/>
                </a:cubicBezTo>
                <a:cubicBezTo>
                  <a:pt x="681" y="536"/>
                  <a:pt x="680" y="537"/>
                  <a:pt x="680" y="536"/>
                </a:cubicBezTo>
                <a:cubicBezTo>
                  <a:pt x="681" y="536"/>
                  <a:pt x="682" y="535"/>
                  <a:pt x="683" y="536"/>
                </a:cubicBezTo>
                <a:cubicBezTo>
                  <a:pt x="684" y="536"/>
                  <a:pt x="684" y="536"/>
                  <a:pt x="685" y="536"/>
                </a:cubicBezTo>
                <a:cubicBezTo>
                  <a:pt x="685" y="536"/>
                  <a:pt x="686" y="537"/>
                  <a:pt x="686" y="537"/>
                </a:cubicBezTo>
                <a:cubicBezTo>
                  <a:pt x="686" y="537"/>
                  <a:pt x="687" y="536"/>
                  <a:pt x="687" y="536"/>
                </a:cubicBezTo>
                <a:cubicBezTo>
                  <a:pt x="688" y="536"/>
                  <a:pt x="690" y="537"/>
                  <a:pt x="691" y="537"/>
                </a:cubicBezTo>
                <a:cubicBezTo>
                  <a:pt x="692" y="537"/>
                  <a:pt x="692" y="538"/>
                  <a:pt x="693" y="539"/>
                </a:cubicBezTo>
                <a:cubicBezTo>
                  <a:pt x="693" y="538"/>
                  <a:pt x="694" y="538"/>
                  <a:pt x="694" y="538"/>
                </a:cubicBezTo>
                <a:cubicBezTo>
                  <a:pt x="694" y="538"/>
                  <a:pt x="695" y="538"/>
                  <a:pt x="695" y="538"/>
                </a:cubicBezTo>
                <a:cubicBezTo>
                  <a:pt x="695" y="538"/>
                  <a:pt x="695" y="537"/>
                  <a:pt x="696" y="537"/>
                </a:cubicBezTo>
                <a:cubicBezTo>
                  <a:pt x="697" y="537"/>
                  <a:pt x="697" y="538"/>
                  <a:pt x="698" y="538"/>
                </a:cubicBezTo>
                <a:cubicBezTo>
                  <a:pt x="699" y="538"/>
                  <a:pt x="699" y="538"/>
                  <a:pt x="700" y="538"/>
                </a:cubicBezTo>
                <a:cubicBezTo>
                  <a:pt x="700" y="538"/>
                  <a:pt x="701" y="538"/>
                  <a:pt x="701" y="538"/>
                </a:cubicBezTo>
                <a:cubicBezTo>
                  <a:pt x="701" y="538"/>
                  <a:pt x="701" y="538"/>
                  <a:pt x="701" y="538"/>
                </a:cubicBezTo>
                <a:cubicBezTo>
                  <a:pt x="701" y="537"/>
                  <a:pt x="701" y="538"/>
                  <a:pt x="702" y="538"/>
                </a:cubicBezTo>
                <a:cubicBezTo>
                  <a:pt x="702" y="538"/>
                  <a:pt x="702" y="537"/>
                  <a:pt x="702" y="537"/>
                </a:cubicBezTo>
                <a:cubicBezTo>
                  <a:pt x="702" y="537"/>
                  <a:pt x="702" y="538"/>
                  <a:pt x="702" y="538"/>
                </a:cubicBezTo>
                <a:cubicBezTo>
                  <a:pt x="703" y="538"/>
                  <a:pt x="703" y="537"/>
                  <a:pt x="704" y="537"/>
                </a:cubicBezTo>
                <a:cubicBezTo>
                  <a:pt x="704" y="537"/>
                  <a:pt x="704" y="537"/>
                  <a:pt x="705" y="537"/>
                </a:cubicBezTo>
                <a:cubicBezTo>
                  <a:pt x="705" y="537"/>
                  <a:pt x="706" y="537"/>
                  <a:pt x="706" y="537"/>
                </a:cubicBezTo>
                <a:cubicBezTo>
                  <a:pt x="706" y="537"/>
                  <a:pt x="707" y="537"/>
                  <a:pt x="708" y="537"/>
                </a:cubicBezTo>
                <a:cubicBezTo>
                  <a:pt x="709" y="537"/>
                  <a:pt x="709" y="536"/>
                  <a:pt x="711" y="536"/>
                </a:cubicBezTo>
                <a:cubicBezTo>
                  <a:pt x="712" y="536"/>
                  <a:pt x="714" y="535"/>
                  <a:pt x="715" y="535"/>
                </a:cubicBezTo>
                <a:cubicBezTo>
                  <a:pt x="713" y="534"/>
                  <a:pt x="712" y="536"/>
                  <a:pt x="709" y="535"/>
                </a:cubicBezTo>
                <a:cubicBezTo>
                  <a:pt x="709" y="535"/>
                  <a:pt x="708" y="536"/>
                  <a:pt x="708" y="536"/>
                </a:cubicBezTo>
                <a:cubicBezTo>
                  <a:pt x="706" y="535"/>
                  <a:pt x="704" y="536"/>
                  <a:pt x="703" y="536"/>
                </a:cubicBezTo>
                <a:cubicBezTo>
                  <a:pt x="703" y="536"/>
                  <a:pt x="703" y="536"/>
                  <a:pt x="703" y="536"/>
                </a:cubicBezTo>
                <a:cubicBezTo>
                  <a:pt x="703" y="536"/>
                  <a:pt x="700" y="536"/>
                  <a:pt x="701" y="535"/>
                </a:cubicBezTo>
                <a:cubicBezTo>
                  <a:pt x="701" y="535"/>
                  <a:pt x="701" y="535"/>
                  <a:pt x="702" y="535"/>
                </a:cubicBezTo>
                <a:cubicBezTo>
                  <a:pt x="702" y="535"/>
                  <a:pt x="702" y="535"/>
                  <a:pt x="703" y="535"/>
                </a:cubicBezTo>
                <a:cubicBezTo>
                  <a:pt x="703" y="534"/>
                  <a:pt x="703" y="534"/>
                  <a:pt x="704" y="534"/>
                </a:cubicBezTo>
                <a:cubicBezTo>
                  <a:pt x="705" y="535"/>
                  <a:pt x="707" y="534"/>
                  <a:pt x="708" y="534"/>
                </a:cubicBezTo>
                <a:cubicBezTo>
                  <a:pt x="708" y="534"/>
                  <a:pt x="708" y="534"/>
                  <a:pt x="708" y="534"/>
                </a:cubicBezTo>
                <a:cubicBezTo>
                  <a:pt x="709" y="534"/>
                  <a:pt x="709" y="534"/>
                  <a:pt x="710" y="534"/>
                </a:cubicBezTo>
                <a:cubicBezTo>
                  <a:pt x="710" y="534"/>
                  <a:pt x="710" y="533"/>
                  <a:pt x="710" y="533"/>
                </a:cubicBezTo>
                <a:cubicBezTo>
                  <a:pt x="710" y="533"/>
                  <a:pt x="711" y="534"/>
                  <a:pt x="711" y="534"/>
                </a:cubicBezTo>
                <a:cubicBezTo>
                  <a:pt x="711" y="534"/>
                  <a:pt x="712" y="533"/>
                  <a:pt x="712" y="533"/>
                </a:cubicBezTo>
                <a:cubicBezTo>
                  <a:pt x="712" y="533"/>
                  <a:pt x="712" y="532"/>
                  <a:pt x="713" y="532"/>
                </a:cubicBezTo>
                <a:cubicBezTo>
                  <a:pt x="713" y="533"/>
                  <a:pt x="713" y="532"/>
                  <a:pt x="714" y="532"/>
                </a:cubicBezTo>
                <a:cubicBezTo>
                  <a:pt x="715" y="532"/>
                  <a:pt x="714" y="533"/>
                  <a:pt x="715" y="534"/>
                </a:cubicBezTo>
                <a:cubicBezTo>
                  <a:pt x="715" y="533"/>
                  <a:pt x="716" y="533"/>
                  <a:pt x="717" y="532"/>
                </a:cubicBezTo>
                <a:cubicBezTo>
                  <a:pt x="717" y="532"/>
                  <a:pt x="717" y="532"/>
                  <a:pt x="717" y="532"/>
                </a:cubicBezTo>
                <a:cubicBezTo>
                  <a:pt x="718" y="532"/>
                  <a:pt x="718" y="531"/>
                  <a:pt x="719" y="531"/>
                </a:cubicBezTo>
                <a:cubicBezTo>
                  <a:pt x="719" y="531"/>
                  <a:pt x="720" y="530"/>
                  <a:pt x="721" y="531"/>
                </a:cubicBezTo>
                <a:cubicBezTo>
                  <a:pt x="721" y="531"/>
                  <a:pt x="720" y="533"/>
                  <a:pt x="719" y="533"/>
                </a:cubicBezTo>
                <a:cubicBezTo>
                  <a:pt x="719" y="533"/>
                  <a:pt x="717" y="533"/>
                  <a:pt x="718" y="534"/>
                </a:cubicBezTo>
                <a:cubicBezTo>
                  <a:pt x="719" y="533"/>
                  <a:pt x="720" y="533"/>
                  <a:pt x="721" y="533"/>
                </a:cubicBezTo>
                <a:cubicBezTo>
                  <a:pt x="721" y="533"/>
                  <a:pt x="722" y="532"/>
                  <a:pt x="723" y="532"/>
                </a:cubicBezTo>
                <a:cubicBezTo>
                  <a:pt x="724" y="531"/>
                  <a:pt x="724" y="531"/>
                  <a:pt x="725" y="531"/>
                </a:cubicBezTo>
                <a:cubicBezTo>
                  <a:pt x="725" y="531"/>
                  <a:pt x="725" y="531"/>
                  <a:pt x="725" y="531"/>
                </a:cubicBezTo>
                <a:cubicBezTo>
                  <a:pt x="724" y="531"/>
                  <a:pt x="725" y="531"/>
                  <a:pt x="724" y="532"/>
                </a:cubicBezTo>
                <a:cubicBezTo>
                  <a:pt x="724" y="532"/>
                  <a:pt x="722" y="534"/>
                  <a:pt x="721" y="534"/>
                </a:cubicBezTo>
                <a:cubicBezTo>
                  <a:pt x="720" y="534"/>
                  <a:pt x="712" y="538"/>
                  <a:pt x="712" y="538"/>
                </a:cubicBezTo>
                <a:cubicBezTo>
                  <a:pt x="711" y="539"/>
                  <a:pt x="711" y="538"/>
                  <a:pt x="710" y="539"/>
                </a:cubicBezTo>
                <a:cubicBezTo>
                  <a:pt x="710" y="539"/>
                  <a:pt x="710" y="539"/>
                  <a:pt x="709" y="539"/>
                </a:cubicBezTo>
                <a:cubicBezTo>
                  <a:pt x="709" y="539"/>
                  <a:pt x="708" y="539"/>
                  <a:pt x="708" y="539"/>
                </a:cubicBezTo>
                <a:cubicBezTo>
                  <a:pt x="708" y="539"/>
                  <a:pt x="708" y="540"/>
                  <a:pt x="708" y="540"/>
                </a:cubicBezTo>
                <a:cubicBezTo>
                  <a:pt x="707" y="540"/>
                  <a:pt x="706" y="540"/>
                  <a:pt x="705" y="540"/>
                </a:cubicBezTo>
                <a:cubicBezTo>
                  <a:pt x="704" y="540"/>
                  <a:pt x="703" y="540"/>
                  <a:pt x="703" y="540"/>
                </a:cubicBezTo>
                <a:cubicBezTo>
                  <a:pt x="703" y="540"/>
                  <a:pt x="702" y="540"/>
                  <a:pt x="702" y="540"/>
                </a:cubicBezTo>
                <a:cubicBezTo>
                  <a:pt x="702" y="540"/>
                  <a:pt x="701" y="541"/>
                  <a:pt x="700" y="541"/>
                </a:cubicBezTo>
                <a:cubicBezTo>
                  <a:pt x="700" y="542"/>
                  <a:pt x="699" y="541"/>
                  <a:pt x="698" y="542"/>
                </a:cubicBezTo>
                <a:cubicBezTo>
                  <a:pt x="698" y="542"/>
                  <a:pt x="698" y="542"/>
                  <a:pt x="697" y="542"/>
                </a:cubicBezTo>
                <a:cubicBezTo>
                  <a:pt x="696" y="542"/>
                  <a:pt x="695" y="543"/>
                  <a:pt x="694" y="542"/>
                </a:cubicBezTo>
                <a:cubicBezTo>
                  <a:pt x="693" y="542"/>
                  <a:pt x="693" y="542"/>
                  <a:pt x="693" y="543"/>
                </a:cubicBezTo>
                <a:cubicBezTo>
                  <a:pt x="692" y="543"/>
                  <a:pt x="690" y="543"/>
                  <a:pt x="689" y="543"/>
                </a:cubicBezTo>
                <a:cubicBezTo>
                  <a:pt x="689" y="543"/>
                  <a:pt x="689" y="542"/>
                  <a:pt x="689" y="542"/>
                </a:cubicBezTo>
                <a:cubicBezTo>
                  <a:pt x="688" y="543"/>
                  <a:pt x="685" y="542"/>
                  <a:pt x="685" y="542"/>
                </a:cubicBezTo>
                <a:cubicBezTo>
                  <a:pt x="684" y="542"/>
                  <a:pt x="684" y="542"/>
                  <a:pt x="684" y="542"/>
                </a:cubicBezTo>
                <a:cubicBezTo>
                  <a:pt x="684" y="542"/>
                  <a:pt x="683" y="542"/>
                  <a:pt x="683" y="542"/>
                </a:cubicBezTo>
                <a:cubicBezTo>
                  <a:pt x="682" y="542"/>
                  <a:pt x="682" y="543"/>
                  <a:pt x="682" y="543"/>
                </a:cubicBezTo>
                <a:cubicBezTo>
                  <a:pt x="682" y="543"/>
                  <a:pt x="682" y="542"/>
                  <a:pt x="681" y="542"/>
                </a:cubicBezTo>
                <a:cubicBezTo>
                  <a:pt x="682" y="542"/>
                  <a:pt x="681" y="542"/>
                  <a:pt x="681" y="542"/>
                </a:cubicBezTo>
                <a:cubicBezTo>
                  <a:pt x="680" y="543"/>
                  <a:pt x="675" y="542"/>
                  <a:pt x="675" y="542"/>
                </a:cubicBezTo>
                <a:cubicBezTo>
                  <a:pt x="674" y="542"/>
                  <a:pt x="668" y="541"/>
                  <a:pt x="667" y="541"/>
                </a:cubicBezTo>
                <a:cubicBezTo>
                  <a:pt x="667" y="541"/>
                  <a:pt x="667" y="541"/>
                  <a:pt x="667" y="541"/>
                </a:cubicBezTo>
                <a:cubicBezTo>
                  <a:pt x="666" y="542"/>
                  <a:pt x="666" y="541"/>
                  <a:pt x="665" y="541"/>
                </a:cubicBezTo>
                <a:cubicBezTo>
                  <a:pt x="665" y="541"/>
                  <a:pt x="664" y="541"/>
                  <a:pt x="664" y="541"/>
                </a:cubicBezTo>
                <a:cubicBezTo>
                  <a:pt x="663" y="540"/>
                  <a:pt x="662" y="540"/>
                  <a:pt x="661" y="540"/>
                </a:cubicBezTo>
                <a:cubicBezTo>
                  <a:pt x="658" y="541"/>
                  <a:pt x="657" y="538"/>
                  <a:pt x="653" y="539"/>
                </a:cubicBezTo>
                <a:cubicBezTo>
                  <a:pt x="652" y="538"/>
                  <a:pt x="652" y="538"/>
                  <a:pt x="651" y="538"/>
                </a:cubicBezTo>
                <a:cubicBezTo>
                  <a:pt x="651" y="538"/>
                  <a:pt x="651" y="537"/>
                  <a:pt x="651" y="537"/>
                </a:cubicBezTo>
                <a:cubicBezTo>
                  <a:pt x="651" y="537"/>
                  <a:pt x="651" y="537"/>
                  <a:pt x="651" y="537"/>
                </a:cubicBezTo>
                <a:cubicBezTo>
                  <a:pt x="650" y="537"/>
                  <a:pt x="650" y="537"/>
                  <a:pt x="650" y="537"/>
                </a:cubicBezTo>
                <a:cubicBezTo>
                  <a:pt x="650" y="537"/>
                  <a:pt x="648" y="536"/>
                  <a:pt x="647" y="536"/>
                </a:cubicBezTo>
                <a:cubicBezTo>
                  <a:pt x="647" y="536"/>
                  <a:pt x="647" y="536"/>
                  <a:pt x="647" y="536"/>
                </a:cubicBezTo>
                <a:cubicBezTo>
                  <a:pt x="646" y="536"/>
                  <a:pt x="645" y="536"/>
                  <a:pt x="645" y="536"/>
                </a:cubicBezTo>
                <a:cubicBezTo>
                  <a:pt x="644" y="536"/>
                  <a:pt x="644" y="535"/>
                  <a:pt x="644" y="535"/>
                </a:cubicBezTo>
                <a:cubicBezTo>
                  <a:pt x="644" y="535"/>
                  <a:pt x="643" y="535"/>
                  <a:pt x="643" y="535"/>
                </a:cubicBezTo>
                <a:cubicBezTo>
                  <a:pt x="642" y="535"/>
                  <a:pt x="642" y="534"/>
                  <a:pt x="641" y="534"/>
                </a:cubicBezTo>
                <a:cubicBezTo>
                  <a:pt x="640" y="533"/>
                  <a:pt x="638" y="532"/>
                  <a:pt x="638" y="531"/>
                </a:cubicBezTo>
                <a:cubicBezTo>
                  <a:pt x="635" y="531"/>
                  <a:pt x="635" y="531"/>
                  <a:pt x="635" y="531"/>
                </a:cubicBezTo>
                <a:cubicBezTo>
                  <a:pt x="635" y="530"/>
                  <a:pt x="634" y="530"/>
                  <a:pt x="634" y="529"/>
                </a:cubicBezTo>
                <a:cubicBezTo>
                  <a:pt x="634" y="529"/>
                  <a:pt x="633" y="529"/>
                  <a:pt x="633" y="530"/>
                </a:cubicBezTo>
                <a:cubicBezTo>
                  <a:pt x="632" y="529"/>
                  <a:pt x="631" y="529"/>
                  <a:pt x="631" y="528"/>
                </a:cubicBezTo>
                <a:cubicBezTo>
                  <a:pt x="630" y="528"/>
                  <a:pt x="630" y="527"/>
                  <a:pt x="629" y="527"/>
                </a:cubicBezTo>
                <a:cubicBezTo>
                  <a:pt x="629" y="527"/>
                  <a:pt x="629" y="526"/>
                  <a:pt x="629" y="526"/>
                </a:cubicBezTo>
                <a:cubicBezTo>
                  <a:pt x="627" y="526"/>
                  <a:pt x="627" y="526"/>
                  <a:pt x="627" y="526"/>
                </a:cubicBezTo>
                <a:cubicBezTo>
                  <a:pt x="626" y="525"/>
                  <a:pt x="626" y="524"/>
                  <a:pt x="625" y="524"/>
                </a:cubicBezTo>
                <a:cubicBezTo>
                  <a:pt x="625" y="523"/>
                  <a:pt x="625" y="524"/>
                  <a:pt x="624" y="524"/>
                </a:cubicBezTo>
                <a:cubicBezTo>
                  <a:pt x="624" y="523"/>
                  <a:pt x="623" y="523"/>
                  <a:pt x="623" y="522"/>
                </a:cubicBezTo>
                <a:cubicBezTo>
                  <a:pt x="622" y="522"/>
                  <a:pt x="621" y="521"/>
                  <a:pt x="620" y="521"/>
                </a:cubicBezTo>
                <a:cubicBezTo>
                  <a:pt x="619" y="519"/>
                  <a:pt x="618" y="517"/>
                  <a:pt x="616" y="515"/>
                </a:cubicBezTo>
                <a:cubicBezTo>
                  <a:pt x="615" y="515"/>
                  <a:pt x="615" y="515"/>
                  <a:pt x="614" y="515"/>
                </a:cubicBezTo>
                <a:cubicBezTo>
                  <a:pt x="614" y="514"/>
                  <a:pt x="613" y="513"/>
                  <a:pt x="612" y="512"/>
                </a:cubicBezTo>
                <a:cubicBezTo>
                  <a:pt x="611" y="512"/>
                  <a:pt x="610" y="511"/>
                  <a:pt x="610" y="511"/>
                </a:cubicBezTo>
                <a:cubicBezTo>
                  <a:pt x="610" y="510"/>
                  <a:pt x="609" y="510"/>
                  <a:pt x="610" y="509"/>
                </a:cubicBezTo>
                <a:cubicBezTo>
                  <a:pt x="609" y="508"/>
                  <a:pt x="609" y="508"/>
                  <a:pt x="608" y="508"/>
                </a:cubicBezTo>
                <a:cubicBezTo>
                  <a:pt x="608" y="506"/>
                  <a:pt x="606" y="505"/>
                  <a:pt x="605" y="503"/>
                </a:cubicBezTo>
                <a:cubicBezTo>
                  <a:pt x="605" y="503"/>
                  <a:pt x="605" y="503"/>
                  <a:pt x="604" y="503"/>
                </a:cubicBezTo>
                <a:cubicBezTo>
                  <a:pt x="603" y="501"/>
                  <a:pt x="602" y="500"/>
                  <a:pt x="601" y="499"/>
                </a:cubicBezTo>
                <a:cubicBezTo>
                  <a:pt x="601" y="499"/>
                  <a:pt x="601" y="498"/>
                  <a:pt x="601" y="498"/>
                </a:cubicBezTo>
                <a:cubicBezTo>
                  <a:pt x="601" y="498"/>
                  <a:pt x="600" y="498"/>
                  <a:pt x="600" y="498"/>
                </a:cubicBezTo>
                <a:cubicBezTo>
                  <a:pt x="600" y="498"/>
                  <a:pt x="600" y="497"/>
                  <a:pt x="600" y="497"/>
                </a:cubicBezTo>
                <a:cubicBezTo>
                  <a:pt x="599" y="496"/>
                  <a:pt x="599" y="496"/>
                  <a:pt x="599" y="496"/>
                </a:cubicBezTo>
                <a:cubicBezTo>
                  <a:pt x="599" y="495"/>
                  <a:pt x="597" y="495"/>
                  <a:pt x="598" y="495"/>
                </a:cubicBezTo>
                <a:cubicBezTo>
                  <a:pt x="598" y="494"/>
                  <a:pt x="598" y="494"/>
                  <a:pt x="598" y="494"/>
                </a:cubicBezTo>
                <a:cubicBezTo>
                  <a:pt x="598" y="493"/>
                  <a:pt x="597" y="492"/>
                  <a:pt x="597" y="491"/>
                </a:cubicBezTo>
                <a:cubicBezTo>
                  <a:pt x="597" y="491"/>
                  <a:pt x="597" y="491"/>
                  <a:pt x="597" y="491"/>
                </a:cubicBezTo>
                <a:cubicBezTo>
                  <a:pt x="597" y="491"/>
                  <a:pt x="596" y="491"/>
                  <a:pt x="596" y="490"/>
                </a:cubicBezTo>
                <a:cubicBezTo>
                  <a:pt x="596" y="490"/>
                  <a:pt x="596" y="489"/>
                  <a:pt x="596" y="489"/>
                </a:cubicBezTo>
                <a:cubicBezTo>
                  <a:pt x="596" y="488"/>
                  <a:pt x="595" y="488"/>
                  <a:pt x="595" y="488"/>
                </a:cubicBezTo>
                <a:cubicBezTo>
                  <a:pt x="595" y="487"/>
                  <a:pt x="595" y="487"/>
                  <a:pt x="595" y="486"/>
                </a:cubicBezTo>
                <a:cubicBezTo>
                  <a:pt x="595" y="486"/>
                  <a:pt x="594" y="486"/>
                  <a:pt x="594" y="485"/>
                </a:cubicBezTo>
                <a:cubicBezTo>
                  <a:pt x="594" y="485"/>
                  <a:pt x="594" y="485"/>
                  <a:pt x="594" y="485"/>
                </a:cubicBezTo>
                <a:cubicBezTo>
                  <a:pt x="594" y="485"/>
                  <a:pt x="594" y="485"/>
                  <a:pt x="594" y="485"/>
                </a:cubicBezTo>
                <a:cubicBezTo>
                  <a:pt x="594" y="485"/>
                  <a:pt x="594" y="484"/>
                  <a:pt x="594" y="484"/>
                </a:cubicBezTo>
                <a:cubicBezTo>
                  <a:pt x="593" y="483"/>
                  <a:pt x="594" y="483"/>
                  <a:pt x="594" y="482"/>
                </a:cubicBezTo>
                <a:cubicBezTo>
                  <a:pt x="593" y="481"/>
                  <a:pt x="592" y="480"/>
                  <a:pt x="592" y="479"/>
                </a:cubicBezTo>
                <a:cubicBezTo>
                  <a:pt x="592" y="479"/>
                  <a:pt x="592" y="478"/>
                  <a:pt x="592" y="477"/>
                </a:cubicBezTo>
                <a:cubicBezTo>
                  <a:pt x="592" y="476"/>
                  <a:pt x="591" y="476"/>
                  <a:pt x="591" y="476"/>
                </a:cubicBezTo>
                <a:cubicBezTo>
                  <a:pt x="591" y="476"/>
                  <a:pt x="591" y="476"/>
                  <a:pt x="591" y="475"/>
                </a:cubicBezTo>
                <a:cubicBezTo>
                  <a:pt x="591" y="475"/>
                  <a:pt x="590" y="474"/>
                  <a:pt x="590" y="473"/>
                </a:cubicBezTo>
                <a:cubicBezTo>
                  <a:pt x="589" y="473"/>
                  <a:pt x="589" y="471"/>
                  <a:pt x="588" y="471"/>
                </a:cubicBezTo>
                <a:cubicBezTo>
                  <a:pt x="588" y="470"/>
                  <a:pt x="588" y="470"/>
                  <a:pt x="588" y="469"/>
                </a:cubicBezTo>
                <a:cubicBezTo>
                  <a:pt x="588" y="469"/>
                  <a:pt x="588" y="468"/>
                  <a:pt x="588" y="468"/>
                </a:cubicBezTo>
                <a:cubicBezTo>
                  <a:pt x="587" y="466"/>
                  <a:pt x="587" y="466"/>
                  <a:pt x="587" y="465"/>
                </a:cubicBezTo>
                <a:cubicBezTo>
                  <a:pt x="587" y="465"/>
                  <a:pt x="587" y="465"/>
                  <a:pt x="587" y="465"/>
                </a:cubicBezTo>
                <a:cubicBezTo>
                  <a:pt x="587" y="465"/>
                  <a:pt x="587" y="465"/>
                  <a:pt x="587" y="465"/>
                </a:cubicBezTo>
                <a:cubicBezTo>
                  <a:pt x="587" y="465"/>
                  <a:pt x="587" y="464"/>
                  <a:pt x="587" y="464"/>
                </a:cubicBezTo>
                <a:cubicBezTo>
                  <a:pt x="586" y="462"/>
                  <a:pt x="586" y="460"/>
                  <a:pt x="586" y="459"/>
                </a:cubicBezTo>
                <a:cubicBezTo>
                  <a:pt x="585" y="458"/>
                  <a:pt x="586" y="457"/>
                  <a:pt x="586" y="457"/>
                </a:cubicBezTo>
                <a:cubicBezTo>
                  <a:pt x="586" y="456"/>
                  <a:pt x="585" y="456"/>
                  <a:pt x="585" y="456"/>
                </a:cubicBezTo>
                <a:cubicBezTo>
                  <a:pt x="585" y="455"/>
                  <a:pt x="585" y="454"/>
                  <a:pt x="585" y="454"/>
                </a:cubicBezTo>
                <a:cubicBezTo>
                  <a:pt x="585" y="453"/>
                  <a:pt x="585" y="452"/>
                  <a:pt x="585" y="452"/>
                </a:cubicBezTo>
                <a:cubicBezTo>
                  <a:pt x="584" y="442"/>
                  <a:pt x="584" y="442"/>
                  <a:pt x="584" y="442"/>
                </a:cubicBezTo>
                <a:cubicBezTo>
                  <a:pt x="583" y="421"/>
                  <a:pt x="582" y="418"/>
                  <a:pt x="583" y="396"/>
                </a:cubicBezTo>
                <a:cubicBezTo>
                  <a:pt x="585" y="367"/>
                  <a:pt x="588" y="334"/>
                  <a:pt x="571" y="308"/>
                </a:cubicBezTo>
                <a:cubicBezTo>
                  <a:pt x="547" y="273"/>
                  <a:pt x="513" y="290"/>
                  <a:pt x="513" y="290"/>
                </a:cubicBezTo>
                <a:cubicBezTo>
                  <a:pt x="513" y="290"/>
                  <a:pt x="509" y="285"/>
                  <a:pt x="508" y="284"/>
                </a:cubicBezTo>
                <a:cubicBezTo>
                  <a:pt x="505" y="280"/>
                  <a:pt x="502" y="277"/>
                  <a:pt x="496" y="274"/>
                </a:cubicBezTo>
                <a:cubicBezTo>
                  <a:pt x="491" y="271"/>
                  <a:pt x="488" y="270"/>
                  <a:pt x="483" y="269"/>
                </a:cubicBezTo>
                <a:cubicBezTo>
                  <a:pt x="452" y="261"/>
                  <a:pt x="407" y="281"/>
                  <a:pt x="403" y="326"/>
                </a:cubicBezTo>
                <a:cubicBezTo>
                  <a:pt x="402" y="335"/>
                  <a:pt x="404" y="348"/>
                  <a:pt x="413" y="352"/>
                </a:cubicBezTo>
                <a:cubicBezTo>
                  <a:pt x="398" y="362"/>
                  <a:pt x="393" y="387"/>
                  <a:pt x="395" y="402"/>
                </a:cubicBezTo>
                <a:cubicBezTo>
                  <a:pt x="399" y="435"/>
                  <a:pt x="456" y="481"/>
                  <a:pt x="506" y="441"/>
                </a:cubicBezTo>
                <a:cubicBezTo>
                  <a:pt x="539" y="415"/>
                  <a:pt x="524" y="355"/>
                  <a:pt x="479" y="369"/>
                </a:cubicBezTo>
                <a:cubicBezTo>
                  <a:pt x="468" y="374"/>
                  <a:pt x="463" y="383"/>
                  <a:pt x="465" y="389"/>
                </a:cubicBezTo>
                <a:cubicBezTo>
                  <a:pt x="467" y="397"/>
                  <a:pt x="476" y="399"/>
                  <a:pt x="479" y="399"/>
                </a:cubicBezTo>
                <a:cubicBezTo>
                  <a:pt x="478" y="401"/>
                  <a:pt x="452" y="406"/>
                  <a:pt x="454" y="379"/>
                </a:cubicBezTo>
                <a:cubicBezTo>
                  <a:pt x="455" y="367"/>
                  <a:pt x="468" y="357"/>
                  <a:pt x="478" y="355"/>
                </a:cubicBezTo>
                <a:cubicBezTo>
                  <a:pt x="490" y="352"/>
                  <a:pt x="502" y="353"/>
                  <a:pt x="511" y="359"/>
                </a:cubicBezTo>
                <a:cubicBezTo>
                  <a:pt x="539" y="376"/>
                  <a:pt x="538" y="412"/>
                  <a:pt x="543" y="434"/>
                </a:cubicBezTo>
                <a:cubicBezTo>
                  <a:pt x="543" y="434"/>
                  <a:pt x="542" y="433"/>
                  <a:pt x="543" y="434"/>
                </a:cubicBezTo>
                <a:cubicBezTo>
                  <a:pt x="543" y="434"/>
                  <a:pt x="543" y="434"/>
                  <a:pt x="544" y="435"/>
                </a:cubicBezTo>
                <a:cubicBezTo>
                  <a:pt x="544" y="435"/>
                  <a:pt x="544" y="435"/>
                  <a:pt x="544" y="436"/>
                </a:cubicBezTo>
                <a:cubicBezTo>
                  <a:pt x="544" y="436"/>
                  <a:pt x="544" y="436"/>
                  <a:pt x="544" y="436"/>
                </a:cubicBezTo>
                <a:cubicBezTo>
                  <a:pt x="544" y="437"/>
                  <a:pt x="543" y="436"/>
                  <a:pt x="544" y="437"/>
                </a:cubicBezTo>
                <a:cubicBezTo>
                  <a:pt x="544" y="437"/>
                  <a:pt x="544" y="437"/>
                  <a:pt x="544" y="438"/>
                </a:cubicBezTo>
                <a:cubicBezTo>
                  <a:pt x="544" y="438"/>
                  <a:pt x="544" y="439"/>
                  <a:pt x="544" y="439"/>
                </a:cubicBezTo>
                <a:cubicBezTo>
                  <a:pt x="544" y="439"/>
                  <a:pt x="544" y="440"/>
                  <a:pt x="544" y="440"/>
                </a:cubicBezTo>
                <a:cubicBezTo>
                  <a:pt x="544" y="440"/>
                  <a:pt x="544" y="441"/>
                  <a:pt x="544" y="441"/>
                </a:cubicBezTo>
                <a:cubicBezTo>
                  <a:pt x="545" y="441"/>
                  <a:pt x="545" y="442"/>
                  <a:pt x="545" y="443"/>
                </a:cubicBezTo>
                <a:cubicBezTo>
                  <a:pt x="545" y="443"/>
                  <a:pt x="545" y="444"/>
                  <a:pt x="545" y="445"/>
                </a:cubicBezTo>
                <a:cubicBezTo>
                  <a:pt x="545" y="445"/>
                  <a:pt x="545" y="445"/>
                  <a:pt x="545" y="445"/>
                </a:cubicBezTo>
                <a:cubicBezTo>
                  <a:pt x="545" y="446"/>
                  <a:pt x="545" y="446"/>
                  <a:pt x="546" y="446"/>
                </a:cubicBezTo>
                <a:cubicBezTo>
                  <a:pt x="546" y="446"/>
                  <a:pt x="546" y="447"/>
                  <a:pt x="546" y="447"/>
                </a:cubicBezTo>
                <a:cubicBezTo>
                  <a:pt x="546" y="447"/>
                  <a:pt x="546" y="453"/>
                  <a:pt x="546" y="453"/>
                </a:cubicBezTo>
                <a:cubicBezTo>
                  <a:pt x="546" y="454"/>
                  <a:pt x="546" y="454"/>
                  <a:pt x="546" y="454"/>
                </a:cubicBezTo>
                <a:cubicBezTo>
                  <a:pt x="547" y="455"/>
                  <a:pt x="546" y="455"/>
                  <a:pt x="547" y="456"/>
                </a:cubicBezTo>
                <a:cubicBezTo>
                  <a:pt x="547" y="456"/>
                  <a:pt x="546" y="457"/>
                  <a:pt x="546" y="457"/>
                </a:cubicBezTo>
                <a:cubicBezTo>
                  <a:pt x="546" y="458"/>
                  <a:pt x="547" y="459"/>
                  <a:pt x="547" y="460"/>
                </a:cubicBezTo>
                <a:cubicBezTo>
                  <a:pt x="548" y="460"/>
                  <a:pt x="546" y="460"/>
                  <a:pt x="546" y="460"/>
                </a:cubicBezTo>
                <a:cubicBezTo>
                  <a:pt x="547" y="461"/>
                  <a:pt x="547" y="461"/>
                  <a:pt x="547" y="462"/>
                </a:cubicBezTo>
                <a:cubicBezTo>
                  <a:pt x="547" y="462"/>
                  <a:pt x="547" y="462"/>
                  <a:pt x="547" y="462"/>
                </a:cubicBezTo>
                <a:cubicBezTo>
                  <a:pt x="548" y="463"/>
                  <a:pt x="548" y="464"/>
                  <a:pt x="549" y="464"/>
                </a:cubicBezTo>
                <a:cubicBezTo>
                  <a:pt x="549" y="464"/>
                  <a:pt x="548" y="464"/>
                  <a:pt x="548" y="464"/>
                </a:cubicBezTo>
                <a:cubicBezTo>
                  <a:pt x="548" y="464"/>
                  <a:pt x="547" y="466"/>
                  <a:pt x="548" y="466"/>
                </a:cubicBezTo>
                <a:cubicBezTo>
                  <a:pt x="548" y="466"/>
                  <a:pt x="548" y="466"/>
                  <a:pt x="548" y="467"/>
                </a:cubicBezTo>
                <a:cubicBezTo>
                  <a:pt x="548" y="467"/>
                  <a:pt x="548" y="468"/>
                  <a:pt x="549" y="469"/>
                </a:cubicBezTo>
                <a:cubicBezTo>
                  <a:pt x="549" y="469"/>
                  <a:pt x="549" y="469"/>
                  <a:pt x="549" y="469"/>
                </a:cubicBezTo>
                <a:cubicBezTo>
                  <a:pt x="549" y="469"/>
                  <a:pt x="549" y="469"/>
                  <a:pt x="549" y="470"/>
                </a:cubicBezTo>
                <a:cubicBezTo>
                  <a:pt x="549" y="470"/>
                  <a:pt x="549" y="470"/>
                  <a:pt x="549" y="470"/>
                </a:cubicBezTo>
                <a:cubicBezTo>
                  <a:pt x="550" y="471"/>
                  <a:pt x="550" y="472"/>
                  <a:pt x="550" y="472"/>
                </a:cubicBezTo>
                <a:cubicBezTo>
                  <a:pt x="550" y="473"/>
                  <a:pt x="551" y="474"/>
                  <a:pt x="551" y="476"/>
                </a:cubicBezTo>
                <a:cubicBezTo>
                  <a:pt x="551" y="476"/>
                  <a:pt x="551" y="477"/>
                  <a:pt x="552" y="478"/>
                </a:cubicBezTo>
                <a:cubicBezTo>
                  <a:pt x="552" y="478"/>
                  <a:pt x="552" y="478"/>
                  <a:pt x="552" y="478"/>
                </a:cubicBezTo>
                <a:cubicBezTo>
                  <a:pt x="552" y="478"/>
                  <a:pt x="552" y="478"/>
                  <a:pt x="552" y="478"/>
                </a:cubicBezTo>
                <a:cubicBezTo>
                  <a:pt x="552" y="479"/>
                  <a:pt x="552" y="479"/>
                  <a:pt x="552" y="479"/>
                </a:cubicBezTo>
                <a:cubicBezTo>
                  <a:pt x="552" y="479"/>
                  <a:pt x="552" y="480"/>
                  <a:pt x="552" y="480"/>
                </a:cubicBezTo>
                <a:cubicBezTo>
                  <a:pt x="552" y="480"/>
                  <a:pt x="553" y="481"/>
                  <a:pt x="553" y="481"/>
                </a:cubicBezTo>
                <a:cubicBezTo>
                  <a:pt x="553" y="482"/>
                  <a:pt x="553" y="482"/>
                  <a:pt x="553" y="483"/>
                </a:cubicBezTo>
                <a:cubicBezTo>
                  <a:pt x="553" y="483"/>
                  <a:pt x="554" y="485"/>
                  <a:pt x="554" y="485"/>
                </a:cubicBezTo>
                <a:cubicBezTo>
                  <a:pt x="554" y="485"/>
                  <a:pt x="554" y="485"/>
                  <a:pt x="555" y="486"/>
                </a:cubicBezTo>
                <a:cubicBezTo>
                  <a:pt x="555" y="486"/>
                  <a:pt x="555" y="486"/>
                  <a:pt x="555" y="486"/>
                </a:cubicBezTo>
                <a:cubicBezTo>
                  <a:pt x="556" y="486"/>
                  <a:pt x="555" y="486"/>
                  <a:pt x="556" y="486"/>
                </a:cubicBezTo>
                <a:cubicBezTo>
                  <a:pt x="556" y="487"/>
                  <a:pt x="557" y="489"/>
                  <a:pt x="556" y="489"/>
                </a:cubicBezTo>
                <a:cubicBezTo>
                  <a:pt x="557" y="490"/>
                  <a:pt x="558" y="489"/>
                  <a:pt x="558" y="489"/>
                </a:cubicBezTo>
                <a:cubicBezTo>
                  <a:pt x="558" y="491"/>
                  <a:pt x="559" y="490"/>
                  <a:pt x="559" y="491"/>
                </a:cubicBezTo>
                <a:cubicBezTo>
                  <a:pt x="558" y="491"/>
                  <a:pt x="559" y="491"/>
                  <a:pt x="559" y="492"/>
                </a:cubicBezTo>
                <a:cubicBezTo>
                  <a:pt x="560" y="492"/>
                  <a:pt x="560" y="492"/>
                  <a:pt x="560" y="493"/>
                </a:cubicBezTo>
                <a:cubicBezTo>
                  <a:pt x="560" y="495"/>
                  <a:pt x="561" y="495"/>
                  <a:pt x="561" y="496"/>
                </a:cubicBezTo>
                <a:cubicBezTo>
                  <a:pt x="561" y="496"/>
                  <a:pt x="561" y="497"/>
                  <a:pt x="562" y="497"/>
                </a:cubicBezTo>
                <a:cubicBezTo>
                  <a:pt x="562" y="499"/>
                  <a:pt x="563" y="500"/>
                  <a:pt x="564" y="501"/>
                </a:cubicBezTo>
                <a:cubicBezTo>
                  <a:pt x="564" y="501"/>
                  <a:pt x="563" y="502"/>
                  <a:pt x="564" y="503"/>
                </a:cubicBezTo>
                <a:cubicBezTo>
                  <a:pt x="565" y="503"/>
                  <a:pt x="565" y="502"/>
                  <a:pt x="565" y="503"/>
                </a:cubicBezTo>
                <a:cubicBezTo>
                  <a:pt x="566" y="504"/>
                  <a:pt x="564" y="505"/>
                  <a:pt x="565" y="505"/>
                </a:cubicBezTo>
                <a:cubicBezTo>
                  <a:pt x="565" y="505"/>
                  <a:pt x="566" y="505"/>
                  <a:pt x="566" y="505"/>
                </a:cubicBezTo>
                <a:cubicBezTo>
                  <a:pt x="566" y="506"/>
                  <a:pt x="567" y="506"/>
                  <a:pt x="567" y="507"/>
                </a:cubicBezTo>
                <a:cubicBezTo>
                  <a:pt x="566" y="506"/>
                  <a:pt x="566" y="507"/>
                  <a:pt x="566" y="507"/>
                </a:cubicBezTo>
                <a:cubicBezTo>
                  <a:pt x="566" y="508"/>
                  <a:pt x="567" y="507"/>
                  <a:pt x="567" y="507"/>
                </a:cubicBezTo>
                <a:cubicBezTo>
                  <a:pt x="567" y="508"/>
                  <a:pt x="568" y="508"/>
                  <a:pt x="568" y="509"/>
                </a:cubicBezTo>
                <a:cubicBezTo>
                  <a:pt x="568" y="510"/>
                  <a:pt x="568" y="510"/>
                  <a:pt x="568" y="511"/>
                </a:cubicBezTo>
                <a:cubicBezTo>
                  <a:pt x="568" y="511"/>
                  <a:pt x="569" y="511"/>
                  <a:pt x="569" y="512"/>
                </a:cubicBezTo>
                <a:cubicBezTo>
                  <a:pt x="569" y="512"/>
                  <a:pt x="570" y="513"/>
                  <a:pt x="571" y="513"/>
                </a:cubicBezTo>
                <a:cubicBezTo>
                  <a:pt x="571" y="514"/>
                  <a:pt x="571" y="515"/>
                  <a:pt x="572" y="515"/>
                </a:cubicBezTo>
                <a:cubicBezTo>
                  <a:pt x="572" y="514"/>
                  <a:pt x="571" y="513"/>
                  <a:pt x="571" y="513"/>
                </a:cubicBezTo>
                <a:cubicBezTo>
                  <a:pt x="570" y="512"/>
                  <a:pt x="571" y="512"/>
                  <a:pt x="571" y="512"/>
                </a:cubicBezTo>
                <a:cubicBezTo>
                  <a:pt x="570" y="512"/>
                  <a:pt x="570" y="512"/>
                  <a:pt x="570" y="511"/>
                </a:cubicBezTo>
                <a:cubicBezTo>
                  <a:pt x="570" y="511"/>
                  <a:pt x="570" y="511"/>
                  <a:pt x="569" y="510"/>
                </a:cubicBezTo>
                <a:cubicBezTo>
                  <a:pt x="569" y="510"/>
                  <a:pt x="569" y="510"/>
                  <a:pt x="569" y="510"/>
                </a:cubicBezTo>
                <a:cubicBezTo>
                  <a:pt x="569" y="509"/>
                  <a:pt x="568" y="508"/>
                  <a:pt x="568" y="507"/>
                </a:cubicBezTo>
                <a:cubicBezTo>
                  <a:pt x="568" y="506"/>
                  <a:pt x="568" y="506"/>
                  <a:pt x="568" y="505"/>
                </a:cubicBezTo>
                <a:cubicBezTo>
                  <a:pt x="567" y="505"/>
                  <a:pt x="567" y="504"/>
                  <a:pt x="567" y="503"/>
                </a:cubicBezTo>
                <a:cubicBezTo>
                  <a:pt x="566" y="502"/>
                  <a:pt x="565" y="502"/>
                  <a:pt x="565" y="501"/>
                </a:cubicBezTo>
                <a:cubicBezTo>
                  <a:pt x="565" y="501"/>
                  <a:pt x="564" y="500"/>
                  <a:pt x="565" y="499"/>
                </a:cubicBezTo>
                <a:cubicBezTo>
                  <a:pt x="564" y="499"/>
                  <a:pt x="563" y="498"/>
                  <a:pt x="564" y="497"/>
                </a:cubicBezTo>
                <a:cubicBezTo>
                  <a:pt x="563" y="497"/>
                  <a:pt x="563" y="496"/>
                  <a:pt x="562" y="496"/>
                </a:cubicBezTo>
                <a:cubicBezTo>
                  <a:pt x="562" y="496"/>
                  <a:pt x="563" y="495"/>
                  <a:pt x="562" y="495"/>
                </a:cubicBezTo>
                <a:cubicBezTo>
                  <a:pt x="562" y="495"/>
                  <a:pt x="562" y="495"/>
                  <a:pt x="562" y="495"/>
                </a:cubicBezTo>
                <a:cubicBezTo>
                  <a:pt x="561" y="494"/>
                  <a:pt x="561" y="494"/>
                  <a:pt x="561" y="493"/>
                </a:cubicBezTo>
                <a:cubicBezTo>
                  <a:pt x="561" y="493"/>
                  <a:pt x="561" y="493"/>
                  <a:pt x="561" y="493"/>
                </a:cubicBezTo>
                <a:cubicBezTo>
                  <a:pt x="561" y="492"/>
                  <a:pt x="561" y="492"/>
                  <a:pt x="560" y="491"/>
                </a:cubicBezTo>
                <a:cubicBezTo>
                  <a:pt x="560" y="491"/>
                  <a:pt x="560" y="491"/>
                  <a:pt x="560" y="490"/>
                </a:cubicBezTo>
                <a:cubicBezTo>
                  <a:pt x="560" y="490"/>
                  <a:pt x="559" y="489"/>
                  <a:pt x="559" y="489"/>
                </a:cubicBezTo>
                <a:cubicBezTo>
                  <a:pt x="559" y="488"/>
                  <a:pt x="558" y="487"/>
                  <a:pt x="559" y="486"/>
                </a:cubicBezTo>
                <a:cubicBezTo>
                  <a:pt x="558" y="486"/>
                  <a:pt x="558" y="485"/>
                  <a:pt x="557" y="485"/>
                </a:cubicBezTo>
                <a:cubicBezTo>
                  <a:pt x="558" y="485"/>
                  <a:pt x="557" y="483"/>
                  <a:pt x="558" y="483"/>
                </a:cubicBezTo>
                <a:cubicBezTo>
                  <a:pt x="558" y="485"/>
                  <a:pt x="559" y="484"/>
                  <a:pt x="559" y="485"/>
                </a:cubicBezTo>
                <a:cubicBezTo>
                  <a:pt x="560" y="485"/>
                  <a:pt x="560" y="486"/>
                  <a:pt x="560" y="486"/>
                </a:cubicBezTo>
                <a:cubicBezTo>
                  <a:pt x="561" y="487"/>
                  <a:pt x="561" y="487"/>
                  <a:pt x="561" y="488"/>
                </a:cubicBezTo>
                <a:cubicBezTo>
                  <a:pt x="561" y="488"/>
                  <a:pt x="561" y="489"/>
                  <a:pt x="561" y="489"/>
                </a:cubicBezTo>
                <a:cubicBezTo>
                  <a:pt x="562" y="489"/>
                  <a:pt x="562" y="490"/>
                  <a:pt x="562" y="490"/>
                </a:cubicBezTo>
                <a:cubicBezTo>
                  <a:pt x="562" y="491"/>
                  <a:pt x="564" y="491"/>
                  <a:pt x="563" y="491"/>
                </a:cubicBezTo>
                <a:cubicBezTo>
                  <a:pt x="563" y="492"/>
                  <a:pt x="564" y="492"/>
                  <a:pt x="564" y="492"/>
                </a:cubicBezTo>
                <a:cubicBezTo>
                  <a:pt x="563" y="493"/>
                  <a:pt x="564" y="493"/>
                  <a:pt x="564" y="494"/>
                </a:cubicBezTo>
                <a:cubicBezTo>
                  <a:pt x="564" y="494"/>
                  <a:pt x="564" y="495"/>
                  <a:pt x="564" y="495"/>
                </a:cubicBezTo>
                <a:cubicBezTo>
                  <a:pt x="564" y="495"/>
                  <a:pt x="565" y="496"/>
                  <a:pt x="565" y="496"/>
                </a:cubicBezTo>
                <a:cubicBezTo>
                  <a:pt x="565" y="496"/>
                  <a:pt x="565" y="496"/>
                  <a:pt x="565" y="496"/>
                </a:cubicBezTo>
                <a:cubicBezTo>
                  <a:pt x="565" y="497"/>
                  <a:pt x="566" y="497"/>
                  <a:pt x="566" y="497"/>
                </a:cubicBezTo>
                <a:cubicBezTo>
                  <a:pt x="566" y="498"/>
                  <a:pt x="567" y="499"/>
                  <a:pt x="567" y="499"/>
                </a:cubicBezTo>
                <a:cubicBezTo>
                  <a:pt x="567" y="500"/>
                  <a:pt x="567" y="501"/>
                  <a:pt x="567" y="501"/>
                </a:cubicBezTo>
                <a:cubicBezTo>
                  <a:pt x="567" y="502"/>
                  <a:pt x="568" y="502"/>
                  <a:pt x="568" y="503"/>
                </a:cubicBezTo>
                <a:cubicBezTo>
                  <a:pt x="569" y="504"/>
                  <a:pt x="570" y="505"/>
                  <a:pt x="570" y="507"/>
                </a:cubicBezTo>
                <a:cubicBezTo>
                  <a:pt x="570" y="507"/>
                  <a:pt x="571" y="507"/>
                  <a:pt x="571" y="508"/>
                </a:cubicBezTo>
                <a:cubicBezTo>
                  <a:pt x="571" y="508"/>
                  <a:pt x="571" y="509"/>
                  <a:pt x="571" y="509"/>
                </a:cubicBezTo>
                <a:cubicBezTo>
                  <a:pt x="571" y="509"/>
                  <a:pt x="571" y="509"/>
                  <a:pt x="571" y="509"/>
                </a:cubicBezTo>
                <a:cubicBezTo>
                  <a:pt x="572" y="509"/>
                  <a:pt x="572" y="510"/>
                  <a:pt x="572" y="510"/>
                </a:cubicBezTo>
                <a:cubicBezTo>
                  <a:pt x="572" y="510"/>
                  <a:pt x="572" y="510"/>
                  <a:pt x="572" y="511"/>
                </a:cubicBezTo>
                <a:cubicBezTo>
                  <a:pt x="572" y="511"/>
                  <a:pt x="572" y="511"/>
                  <a:pt x="573" y="512"/>
                </a:cubicBezTo>
                <a:cubicBezTo>
                  <a:pt x="573" y="512"/>
                  <a:pt x="573" y="512"/>
                  <a:pt x="573" y="512"/>
                </a:cubicBezTo>
                <a:cubicBezTo>
                  <a:pt x="573" y="512"/>
                  <a:pt x="573" y="513"/>
                  <a:pt x="573" y="513"/>
                </a:cubicBezTo>
                <a:cubicBezTo>
                  <a:pt x="574" y="513"/>
                  <a:pt x="573" y="513"/>
                  <a:pt x="574" y="513"/>
                </a:cubicBezTo>
                <a:cubicBezTo>
                  <a:pt x="574" y="514"/>
                  <a:pt x="575" y="514"/>
                  <a:pt x="575" y="514"/>
                </a:cubicBezTo>
                <a:cubicBezTo>
                  <a:pt x="575" y="515"/>
                  <a:pt x="575" y="515"/>
                  <a:pt x="576" y="515"/>
                </a:cubicBezTo>
                <a:cubicBezTo>
                  <a:pt x="576" y="515"/>
                  <a:pt x="576" y="514"/>
                  <a:pt x="576" y="514"/>
                </a:cubicBezTo>
                <a:cubicBezTo>
                  <a:pt x="576" y="515"/>
                  <a:pt x="577" y="515"/>
                  <a:pt x="577" y="516"/>
                </a:cubicBezTo>
                <a:cubicBezTo>
                  <a:pt x="577" y="516"/>
                  <a:pt x="578" y="516"/>
                  <a:pt x="578" y="516"/>
                </a:cubicBezTo>
                <a:cubicBezTo>
                  <a:pt x="578" y="517"/>
                  <a:pt x="577" y="517"/>
                  <a:pt x="577" y="518"/>
                </a:cubicBezTo>
                <a:cubicBezTo>
                  <a:pt x="577" y="517"/>
                  <a:pt x="578" y="517"/>
                  <a:pt x="578" y="517"/>
                </a:cubicBezTo>
                <a:cubicBezTo>
                  <a:pt x="578" y="518"/>
                  <a:pt x="579" y="518"/>
                  <a:pt x="579" y="519"/>
                </a:cubicBezTo>
                <a:cubicBezTo>
                  <a:pt x="579" y="519"/>
                  <a:pt x="578" y="519"/>
                  <a:pt x="578" y="519"/>
                </a:cubicBezTo>
                <a:cubicBezTo>
                  <a:pt x="578" y="519"/>
                  <a:pt x="578" y="519"/>
                  <a:pt x="578" y="520"/>
                </a:cubicBezTo>
                <a:cubicBezTo>
                  <a:pt x="579" y="520"/>
                  <a:pt x="579" y="521"/>
                  <a:pt x="580" y="522"/>
                </a:cubicBezTo>
                <a:cubicBezTo>
                  <a:pt x="580" y="522"/>
                  <a:pt x="580" y="522"/>
                  <a:pt x="580" y="522"/>
                </a:cubicBezTo>
                <a:cubicBezTo>
                  <a:pt x="581" y="522"/>
                  <a:pt x="581" y="521"/>
                  <a:pt x="582" y="522"/>
                </a:cubicBezTo>
                <a:cubicBezTo>
                  <a:pt x="582" y="523"/>
                  <a:pt x="580" y="522"/>
                  <a:pt x="580" y="523"/>
                </a:cubicBezTo>
                <a:cubicBezTo>
                  <a:pt x="581" y="524"/>
                  <a:pt x="581" y="524"/>
                  <a:pt x="582" y="524"/>
                </a:cubicBezTo>
                <a:cubicBezTo>
                  <a:pt x="582" y="525"/>
                  <a:pt x="582" y="525"/>
                  <a:pt x="582" y="526"/>
                </a:cubicBezTo>
                <a:cubicBezTo>
                  <a:pt x="583" y="526"/>
                  <a:pt x="583" y="526"/>
                  <a:pt x="583" y="526"/>
                </a:cubicBezTo>
                <a:cubicBezTo>
                  <a:pt x="583" y="527"/>
                  <a:pt x="584" y="527"/>
                  <a:pt x="584" y="527"/>
                </a:cubicBezTo>
                <a:cubicBezTo>
                  <a:pt x="584" y="527"/>
                  <a:pt x="584" y="528"/>
                  <a:pt x="584" y="529"/>
                </a:cubicBezTo>
                <a:cubicBezTo>
                  <a:pt x="585" y="529"/>
                  <a:pt x="585" y="529"/>
                  <a:pt x="586" y="530"/>
                </a:cubicBezTo>
                <a:cubicBezTo>
                  <a:pt x="586" y="531"/>
                  <a:pt x="587" y="531"/>
                  <a:pt x="587" y="531"/>
                </a:cubicBezTo>
                <a:cubicBezTo>
                  <a:pt x="587" y="531"/>
                  <a:pt x="587" y="532"/>
                  <a:pt x="587" y="532"/>
                </a:cubicBezTo>
                <a:cubicBezTo>
                  <a:pt x="587" y="532"/>
                  <a:pt x="588" y="532"/>
                  <a:pt x="588" y="533"/>
                </a:cubicBezTo>
                <a:cubicBezTo>
                  <a:pt x="588" y="533"/>
                  <a:pt x="588" y="533"/>
                  <a:pt x="589" y="533"/>
                </a:cubicBezTo>
                <a:cubicBezTo>
                  <a:pt x="588" y="535"/>
                  <a:pt x="587" y="533"/>
                  <a:pt x="586" y="534"/>
                </a:cubicBezTo>
                <a:cubicBezTo>
                  <a:pt x="586" y="535"/>
                  <a:pt x="586" y="535"/>
                  <a:pt x="587" y="536"/>
                </a:cubicBezTo>
                <a:cubicBezTo>
                  <a:pt x="587" y="537"/>
                  <a:pt x="588" y="537"/>
                  <a:pt x="588" y="537"/>
                </a:cubicBezTo>
                <a:cubicBezTo>
                  <a:pt x="589" y="538"/>
                  <a:pt x="590" y="537"/>
                  <a:pt x="590" y="537"/>
                </a:cubicBezTo>
                <a:cubicBezTo>
                  <a:pt x="591" y="538"/>
                  <a:pt x="591" y="538"/>
                  <a:pt x="591" y="540"/>
                </a:cubicBezTo>
                <a:cubicBezTo>
                  <a:pt x="592" y="540"/>
                  <a:pt x="591" y="539"/>
                  <a:pt x="592" y="539"/>
                </a:cubicBezTo>
                <a:cubicBezTo>
                  <a:pt x="592" y="539"/>
                  <a:pt x="593" y="539"/>
                  <a:pt x="593" y="540"/>
                </a:cubicBezTo>
                <a:cubicBezTo>
                  <a:pt x="593" y="540"/>
                  <a:pt x="594" y="540"/>
                  <a:pt x="594" y="540"/>
                </a:cubicBezTo>
                <a:cubicBezTo>
                  <a:pt x="594" y="541"/>
                  <a:pt x="593" y="541"/>
                  <a:pt x="593" y="542"/>
                </a:cubicBezTo>
                <a:cubicBezTo>
                  <a:pt x="594" y="542"/>
                  <a:pt x="594" y="541"/>
                  <a:pt x="595" y="540"/>
                </a:cubicBezTo>
                <a:cubicBezTo>
                  <a:pt x="595" y="540"/>
                  <a:pt x="595" y="541"/>
                  <a:pt x="596" y="541"/>
                </a:cubicBezTo>
                <a:cubicBezTo>
                  <a:pt x="596" y="541"/>
                  <a:pt x="596" y="541"/>
                  <a:pt x="596" y="542"/>
                </a:cubicBezTo>
                <a:cubicBezTo>
                  <a:pt x="596" y="542"/>
                  <a:pt x="596" y="542"/>
                  <a:pt x="596" y="542"/>
                </a:cubicBezTo>
                <a:cubicBezTo>
                  <a:pt x="597" y="543"/>
                  <a:pt x="597" y="542"/>
                  <a:pt x="597" y="542"/>
                </a:cubicBezTo>
                <a:cubicBezTo>
                  <a:pt x="598" y="543"/>
                  <a:pt x="599" y="543"/>
                  <a:pt x="600" y="543"/>
                </a:cubicBezTo>
                <a:cubicBezTo>
                  <a:pt x="600" y="544"/>
                  <a:pt x="601" y="544"/>
                  <a:pt x="600" y="545"/>
                </a:cubicBezTo>
                <a:cubicBezTo>
                  <a:pt x="601" y="545"/>
                  <a:pt x="601" y="544"/>
                  <a:pt x="602" y="544"/>
                </a:cubicBezTo>
                <a:cubicBezTo>
                  <a:pt x="602" y="545"/>
                  <a:pt x="604" y="546"/>
                  <a:pt x="605" y="547"/>
                </a:cubicBezTo>
                <a:cubicBezTo>
                  <a:pt x="605" y="546"/>
                  <a:pt x="605" y="546"/>
                  <a:pt x="605" y="546"/>
                </a:cubicBezTo>
                <a:cubicBezTo>
                  <a:pt x="605" y="546"/>
                  <a:pt x="606" y="546"/>
                  <a:pt x="606" y="546"/>
                </a:cubicBezTo>
                <a:cubicBezTo>
                  <a:pt x="606" y="547"/>
                  <a:pt x="607" y="547"/>
                  <a:pt x="607" y="547"/>
                </a:cubicBezTo>
                <a:cubicBezTo>
                  <a:pt x="607" y="547"/>
                  <a:pt x="608" y="548"/>
                  <a:pt x="608" y="548"/>
                </a:cubicBezTo>
                <a:cubicBezTo>
                  <a:pt x="609" y="548"/>
                  <a:pt x="609" y="548"/>
                  <a:pt x="610" y="548"/>
                </a:cubicBezTo>
                <a:cubicBezTo>
                  <a:pt x="611" y="549"/>
                  <a:pt x="612" y="550"/>
                  <a:pt x="614" y="551"/>
                </a:cubicBezTo>
                <a:cubicBezTo>
                  <a:pt x="614" y="551"/>
                  <a:pt x="615" y="552"/>
                  <a:pt x="616" y="552"/>
                </a:cubicBezTo>
                <a:cubicBezTo>
                  <a:pt x="616" y="552"/>
                  <a:pt x="617" y="552"/>
                  <a:pt x="617" y="551"/>
                </a:cubicBezTo>
                <a:cubicBezTo>
                  <a:pt x="618" y="552"/>
                  <a:pt x="617" y="550"/>
                  <a:pt x="618" y="550"/>
                </a:cubicBezTo>
                <a:cubicBezTo>
                  <a:pt x="618" y="550"/>
                  <a:pt x="618" y="551"/>
                  <a:pt x="618" y="552"/>
                </a:cubicBezTo>
                <a:cubicBezTo>
                  <a:pt x="618" y="552"/>
                  <a:pt x="619" y="552"/>
                  <a:pt x="619" y="552"/>
                </a:cubicBezTo>
                <a:cubicBezTo>
                  <a:pt x="619" y="553"/>
                  <a:pt x="619" y="553"/>
                  <a:pt x="620" y="553"/>
                </a:cubicBezTo>
                <a:cubicBezTo>
                  <a:pt x="620" y="554"/>
                  <a:pt x="620" y="553"/>
                  <a:pt x="621" y="553"/>
                </a:cubicBezTo>
                <a:cubicBezTo>
                  <a:pt x="621" y="553"/>
                  <a:pt x="621" y="553"/>
                  <a:pt x="622" y="553"/>
                </a:cubicBezTo>
                <a:cubicBezTo>
                  <a:pt x="622" y="553"/>
                  <a:pt x="622" y="553"/>
                  <a:pt x="622" y="553"/>
                </a:cubicBezTo>
                <a:cubicBezTo>
                  <a:pt x="623" y="553"/>
                  <a:pt x="623" y="552"/>
                  <a:pt x="623" y="552"/>
                </a:cubicBezTo>
                <a:cubicBezTo>
                  <a:pt x="623" y="554"/>
                  <a:pt x="624" y="554"/>
                  <a:pt x="624" y="555"/>
                </a:cubicBezTo>
                <a:cubicBezTo>
                  <a:pt x="626" y="555"/>
                  <a:pt x="628" y="556"/>
                  <a:pt x="630" y="556"/>
                </a:cubicBezTo>
                <a:cubicBezTo>
                  <a:pt x="630" y="556"/>
                  <a:pt x="631" y="557"/>
                  <a:pt x="631" y="557"/>
                </a:cubicBezTo>
                <a:cubicBezTo>
                  <a:pt x="633" y="557"/>
                  <a:pt x="635" y="558"/>
                  <a:pt x="635" y="558"/>
                </a:cubicBezTo>
                <a:cubicBezTo>
                  <a:pt x="635" y="558"/>
                  <a:pt x="636" y="558"/>
                  <a:pt x="636" y="559"/>
                </a:cubicBezTo>
                <a:cubicBezTo>
                  <a:pt x="635" y="559"/>
                  <a:pt x="635" y="560"/>
                  <a:pt x="634" y="560"/>
                </a:cubicBezTo>
                <a:cubicBezTo>
                  <a:pt x="634" y="559"/>
                  <a:pt x="634" y="558"/>
                  <a:pt x="634" y="559"/>
                </a:cubicBezTo>
                <a:cubicBezTo>
                  <a:pt x="633" y="560"/>
                  <a:pt x="632" y="559"/>
                  <a:pt x="632" y="559"/>
                </a:cubicBezTo>
                <a:cubicBezTo>
                  <a:pt x="631" y="559"/>
                  <a:pt x="631" y="559"/>
                  <a:pt x="631" y="559"/>
                </a:cubicBezTo>
                <a:cubicBezTo>
                  <a:pt x="631" y="559"/>
                  <a:pt x="630" y="559"/>
                  <a:pt x="630" y="559"/>
                </a:cubicBezTo>
                <a:cubicBezTo>
                  <a:pt x="630" y="558"/>
                  <a:pt x="630" y="559"/>
                  <a:pt x="629" y="558"/>
                </a:cubicBezTo>
                <a:cubicBezTo>
                  <a:pt x="629" y="558"/>
                  <a:pt x="629" y="558"/>
                  <a:pt x="629" y="558"/>
                </a:cubicBezTo>
                <a:cubicBezTo>
                  <a:pt x="629" y="558"/>
                  <a:pt x="628" y="559"/>
                  <a:pt x="628" y="558"/>
                </a:cubicBezTo>
                <a:cubicBezTo>
                  <a:pt x="628" y="558"/>
                  <a:pt x="627" y="557"/>
                  <a:pt x="627" y="557"/>
                </a:cubicBezTo>
                <a:cubicBezTo>
                  <a:pt x="625" y="556"/>
                  <a:pt x="624" y="555"/>
                  <a:pt x="623" y="554"/>
                </a:cubicBezTo>
                <a:cubicBezTo>
                  <a:pt x="622" y="555"/>
                  <a:pt x="622" y="556"/>
                  <a:pt x="622" y="556"/>
                </a:cubicBezTo>
                <a:cubicBezTo>
                  <a:pt x="622" y="555"/>
                  <a:pt x="621" y="555"/>
                  <a:pt x="620" y="554"/>
                </a:cubicBezTo>
                <a:cubicBezTo>
                  <a:pt x="617" y="554"/>
                  <a:pt x="615" y="553"/>
                  <a:pt x="613" y="552"/>
                </a:cubicBezTo>
                <a:cubicBezTo>
                  <a:pt x="612" y="551"/>
                  <a:pt x="612" y="550"/>
                  <a:pt x="611" y="550"/>
                </a:cubicBezTo>
                <a:cubicBezTo>
                  <a:pt x="610" y="550"/>
                  <a:pt x="611" y="551"/>
                  <a:pt x="610" y="551"/>
                </a:cubicBezTo>
                <a:cubicBezTo>
                  <a:pt x="610" y="550"/>
                  <a:pt x="608" y="550"/>
                  <a:pt x="608" y="549"/>
                </a:cubicBezTo>
                <a:cubicBezTo>
                  <a:pt x="607" y="549"/>
                  <a:pt x="606" y="547"/>
                  <a:pt x="605" y="547"/>
                </a:cubicBezTo>
                <a:cubicBezTo>
                  <a:pt x="604" y="547"/>
                  <a:pt x="604" y="548"/>
                  <a:pt x="603" y="547"/>
                </a:cubicBezTo>
                <a:cubicBezTo>
                  <a:pt x="603" y="547"/>
                  <a:pt x="602" y="547"/>
                  <a:pt x="602" y="546"/>
                </a:cubicBezTo>
                <a:cubicBezTo>
                  <a:pt x="602" y="546"/>
                  <a:pt x="601" y="546"/>
                  <a:pt x="601" y="546"/>
                </a:cubicBezTo>
                <a:cubicBezTo>
                  <a:pt x="601" y="546"/>
                  <a:pt x="601" y="546"/>
                  <a:pt x="601" y="546"/>
                </a:cubicBezTo>
                <a:cubicBezTo>
                  <a:pt x="600" y="545"/>
                  <a:pt x="600" y="545"/>
                  <a:pt x="599" y="545"/>
                </a:cubicBezTo>
                <a:cubicBezTo>
                  <a:pt x="599" y="545"/>
                  <a:pt x="599" y="544"/>
                  <a:pt x="599" y="544"/>
                </a:cubicBezTo>
                <a:cubicBezTo>
                  <a:pt x="598" y="544"/>
                  <a:pt x="598" y="544"/>
                  <a:pt x="598" y="544"/>
                </a:cubicBezTo>
                <a:cubicBezTo>
                  <a:pt x="598" y="545"/>
                  <a:pt x="598" y="546"/>
                  <a:pt x="600" y="546"/>
                </a:cubicBezTo>
                <a:cubicBezTo>
                  <a:pt x="600" y="547"/>
                  <a:pt x="601" y="547"/>
                  <a:pt x="600" y="547"/>
                </a:cubicBezTo>
                <a:cubicBezTo>
                  <a:pt x="602" y="547"/>
                  <a:pt x="602" y="547"/>
                  <a:pt x="602" y="547"/>
                </a:cubicBezTo>
                <a:cubicBezTo>
                  <a:pt x="602" y="548"/>
                  <a:pt x="603" y="549"/>
                  <a:pt x="604" y="549"/>
                </a:cubicBezTo>
                <a:cubicBezTo>
                  <a:pt x="604" y="549"/>
                  <a:pt x="604" y="549"/>
                  <a:pt x="604" y="549"/>
                </a:cubicBezTo>
                <a:cubicBezTo>
                  <a:pt x="604" y="549"/>
                  <a:pt x="605" y="550"/>
                  <a:pt x="605" y="550"/>
                </a:cubicBezTo>
                <a:cubicBezTo>
                  <a:pt x="606" y="550"/>
                  <a:pt x="606" y="551"/>
                  <a:pt x="607" y="551"/>
                </a:cubicBezTo>
                <a:cubicBezTo>
                  <a:pt x="607" y="551"/>
                  <a:pt x="607" y="551"/>
                  <a:pt x="607" y="551"/>
                </a:cubicBezTo>
                <a:cubicBezTo>
                  <a:pt x="608" y="551"/>
                  <a:pt x="607" y="551"/>
                  <a:pt x="608" y="551"/>
                </a:cubicBezTo>
                <a:cubicBezTo>
                  <a:pt x="609" y="552"/>
                  <a:pt x="610" y="552"/>
                  <a:pt x="612" y="552"/>
                </a:cubicBezTo>
                <a:cubicBezTo>
                  <a:pt x="612" y="553"/>
                  <a:pt x="614" y="553"/>
                  <a:pt x="616" y="554"/>
                </a:cubicBezTo>
                <a:cubicBezTo>
                  <a:pt x="616" y="554"/>
                  <a:pt x="616" y="554"/>
                  <a:pt x="616" y="554"/>
                </a:cubicBezTo>
                <a:cubicBezTo>
                  <a:pt x="617" y="554"/>
                  <a:pt x="616" y="554"/>
                  <a:pt x="617" y="554"/>
                </a:cubicBezTo>
                <a:cubicBezTo>
                  <a:pt x="617" y="555"/>
                  <a:pt x="619" y="555"/>
                  <a:pt x="620" y="555"/>
                </a:cubicBezTo>
                <a:cubicBezTo>
                  <a:pt x="620" y="555"/>
                  <a:pt x="620" y="555"/>
                  <a:pt x="620" y="555"/>
                </a:cubicBezTo>
                <a:cubicBezTo>
                  <a:pt x="620" y="555"/>
                  <a:pt x="621" y="556"/>
                  <a:pt x="621" y="556"/>
                </a:cubicBezTo>
                <a:cubicBezTo>
                  <a:pt x="621" y="556"/>
                  <a:pt x="621" y="556"/>
                  <a:pt x="622" y="556"/>
                </a:cubicBezTo>
                <a:cubicBezTo>
                  <a:pt x="622" y="557"/>
                  <a:pt x="623" y="557"/>
                  <a:pt x="624" y="558"/>
                </a:cubicBezTo>
                <a:cubicBezTo>
                  <a:pt x="624" y="557"/>
                  <a:pt x="624" y="557"/>
                  <a:pt x="624" y="556"/>
                </a:cubicBezTo>
                <a:cubicBezTo>
                  <a:pt x="625" y="557"/>
                  <a:pt x="625" y="558"/>
                  <a:pt x="625" y="558"/>
                </a:cubicBezTo>
                <a:cubicBezTo>
                  <a:pt x="626" y="559"/>
                  <a:pt x="627" y="560"/>
                  <a:pt x="628" y="560"/>
                </a:cubicBezTo>
                <a:cubicBezTo>
                  <a:pt x="628" y="560"/>
                  <a:pt x="628" y="559"/>
                  <a:pt x="629" y="559"/>
                </a:cubicBezTo>
                <a:cubicBezTo>
                  <a:pt x="630" y="560"/>
                  <a:pt x="631" y="560"/>
                  <a:pt x="632" y="560"/>
                </a:cubicBezTo>
                <a:cubicBezTo>
                  <a:pt x="633" y="561"/>
                  <a:pt x="635" y="561"/>
                  <a:pt x="636" y="561"/>
                </a:cubicBezTo>
                <a:cubicBezTo>
                  <a:pt x="638" y="562"/>
                  <a:pt x="640" y="562"/>
                  <a:pt x="643" y="562"/>
                </a:cubicBezTo>
                <a:cubicBezTo>
                  <a:pt x="644" y="563"/>
                  <a:pt x="644" y="563"/>
                  <a:pt x="644" y="563"/>
                </a:cubicBezTo>
                <a:cubicBezTo>
                  <a:pt x="646" y="562"/>
                  <a:pt x="646" y="563"/>
                  <a:pt x="647" y="563"/>
                </a:cubicBezTo>
                <a:cubicBezTo>
                  <a:pt x="648" y="563"/>
                  <a:pt x="650" y="564"/>
                  <a:pt x="651" y="564"/>
                </a:cubicBezTo>
                <a:cubicBezTo>
                  <a:pt x="651" y="564"/>
                  <a:pt x="651" y="563"/>
                  <a:pt x="652" y="563"/>
                </a:cubicBezTo>
                <a:cubicBezTo>
                  <a:pt x="652" y="563"/>
                  <a:pt x="654" y="564"/>
                  <a:pt x="654" y="564"/>
                </a:cubicBezTo>
                <a:cubicBezTo>
                  <a:pt x="655" y="564"/>
                  <a:pt x="655" y="564"/>
                  <a:pt x="655" y="564"/>
                </a:cubicBezTo>
                <a:cubicBezTo>
                  <a:pt x="656" y="564"/>
                  <a:pt x="656" y="564"/>
                  <a:pt x="656" y="564"/>
                </a:cubicBezTo>
                <a:cubicBezTo>
                  <a:pt x="657" y="564"/>
                  <a:pt x="658" y="565"/>
                  <a:pt x="658" y="565"/>
                </a:cubicBezTo>
                <a:cubicBezTo>
                  <a:pt x="659" y="565"/>
                  <a:pt x="659" y="565"/>
                  <a:pt x="659" y="565"/>
                </a:cubicBezTo>
                <a:cubicBezTo>
                  <a:pt x="659" y="565"/>
                  <a:pt x="659" y="565"/>
                  <a:pt x="660" y="565"/>
                </a:cubicBezTo>
                <a:cubicBezTo>
                  <a:pt x="660" y="565"/>
                  <a:pt x="660" y="564"/>
                  <a:pt x="660" y="563"/>
                </a:cubicBezTo>
                <a:cubicBezTo>
                  <a:pt x="660" y="563"/>
                  <a:pt x="661" y="565"/>
                  <a:pt x="661" y="565"/>
                </a:cubicBezTo>
                <a:cubicBezTo>
                  <a:pt x="661" y="565"/>
                  <a:pt x="662" y="565"/>
                  <a:pt x="662" y="565"/>
                </a:cubicBezTo>
                <a:cubicBezTo>
                  <a:pt x="662" y="565"/>
                  <a:pt x="663" y="565"/>
                  <a:pt x="663" y="565"/>
                </a:cubicBezTo>
                <a:cubicBezTo>
                  <a:pt x="664" y="565"/>
                  <a:pt x="665" y="566"/>
                  <a:pt x="665" y="566"/>
                </a:cubicBezTo>
                <a:cubicBezTo>
                  <a:pt x="666" y="566"/>
                  <a:pt x="666" y="565"/>
                  <a:pt x="667" y="565"/>
                </a:cubicBezTo>
                <a:cubicBezTo>
                  <a:pt x="668" y="565"/>
                  <a:pt x="670" y="566"/>
                  <a:pt x="671" y="566"/>
                </a:cubicBezTo>
                <a:cubicBezTo>
                  <a:pt x="671" y="566"/>
                  <a:pt x="671" y="565"/>
                  <a:pt x="671" y="565"/>
                </a:cubicBezTo>
                <a:cubicBezTo>
                  <a:pt x="672" y="565"/>
                  <a:pt x="673" y="566"/>
                  <a:pt x="673" y="566"/>
                </a:cubicBezTo>
                <a:cubicBezTo>
                  <a:pt x="673" y="566"/>
                  <a:pt x="673" y="565"/>
                  <a:pt x="673" y="565"/>
                </a:cubicBezTo>
                <a:cubicBezTo>
                  <a:pt x="673" y="565"/>
                  <a:pt x="674" y="566"/>
                  <a:pt x="675" y="566"/>
                </a:cubicBezTo>
                <a:cubicBezTo>
                  <a:pt x="675" y="566"/>
                  <a:pt x="675" y="566"/>
                  <a:pt x="676" y="566"/>
                </a:cubicBezTo>
                <a:cubicBezTo>
                  <a:pt x="676" y="566"/>
                  <a:pt x="676" y="565"/>
                  <a:pt x="677" y="565"/>
                </a:cubicBezTo>
                <a:cubicBezTo>
                  <a:pt x="677" y="565"/>
                  <a:pt x="677" y="565"/>
                  <a:pt x="677" y="564"/>
                </a:cubicBezTo>
                <a:cubicBezTo>
                  <a:pt x="677" y="564"/>
                  <a:pt x="677" y="565"/>
                  <a:pt x="677" y="565"/>
                </a:cubicBezTo>
                <a:cubicBezTo>
                  <a:pt x="678" y="564"/>
                  <a:pt x="678" y="565"/>
                  <a:pt x="679" y="565"/>
                </a:cubicBezTo>
                <a:cubicBezTo>
                  <a:pt x="680" y="565"/>
                  <a:pt x="682" y="565"/>
                  <a:pt x="683" y="565"/>
                </a:cubicBezTo>
                <a:cubicBezTo>
                  <a:pt x="683" y="565"/>
                  <a:pt x="683" y="565"/>
                  <a:pt x="684" y="565"/>
                </a:cubicBezTo>
                <a:cubicBezTo>
                  <a:pt x="684" y="565"/>
                  <a:pt x="684" y="565"/>
                  <a:pt x="685" y="564"/>
                </a:cubicBezTo>
                <a:cubicBezTo>
                  <a:pt x="685" y="564"/>
                  <a:pt x="687" y="564"/>
                  <a:pt x="687" y="564"/>
                </a:cubicBezTo>
                <a:cubicBezTo>
                  <a:pt x="688" y="564"/>
                  <a:pt x="689" y="564"/>
                  <a:pt x="689" y="564"/>
                </a:cubicBezTo>
                <a:cubicBezTo>
                  <a:pt x="689" y="564"/>
                  <a:pt x="690" y="564"/>
                  <a:pt x="690" y="564"/>
                </a:cubicBezTo>
                <a:cubicBezTo>
                  <a:pt x="690" y="564"/>
                  <a:pt x="690" y="564"/>
                  <a:pt x="691" y="564"/>
                </a:cubicBezTo>
                <a:cubicBezTo>
                  <a:pt x="692" y="563"/>
                  <a:pt x="693" y="563"/>
                  <a:pt x="693" y="563"/>
                </a:cubicBezTo>
                <a:cubicBezTo>
                  <a:pt x="694" y="563"/>
                  <a:pt x="694" y="563"/>
                  <a:pt x="694" y="562"/>
                </a:cubicBezTo>
                <a:cubicBezTo>
                  <a:pt x="695" y="562"/>
                  <a:pt x="696" y="563"/>
                  <a:pt x="696" y="563"/>
                </a:cubicBezTo>
                <a:cubicBezTo>
                  <a:pt x="697" y="563"/>
                  <a:pt x="697" y="563"/>
                  <a:pt x="697" y="562"/>
                </a:cubicBezTo>
                <a:cubicBezTo>
                  <a:pt x="697" y="562"/>
                  <a:pt x="698" y="562"/>
                  <a:pt x="698" y="562"/>
                </a:cubicBezTo>
                <a:cubicBezTo>
                  <a:pt x="698" y="562"/>
                  <a:pt x="699" y="562"/>
                  <a:pt x="699" y="562"/>
                </a:cubicBezTo>
                <a:cubicBezTo>
                  <a:pt x="699" y="561"/>
                  <a:pt x="700" y="561"/>
                  <a:pt x="700" y="561"/>
                </a:cubicBezTo>
                <a:cubicBezTo>
                  <a:pt x="701" y="561"/>
                  <a:pt x="702" y="562"/>
                  <a:pt x="702" y="561"/>
                </a:cubicBezTo>
                <a:cubicBezTo>
                  <a:pt x="702" y="561"/>
                  <a:pt x="703" y="560"/>
                  <a:pt x="703" y="559"/>
                </a:cubicBezTo>
                <a:cubicBezTo>
                  <a:pt x="703" y="559"/>
                  <a:pt x="704" y="560"/>
                  <a:pt x="704" y="560"/>
                </a:cubicBezTo>
                <a:cubicBezTo>
                  <a:pt x="704" y="560"/>
                  <a:pt x="705" y="560"/>
                  <a:pt x="705" y="560"/>
                </a:cubicBezTo>
                <a:cubicBezTo>
                  <a:pt x="705" y="560"/>
                  <a:pt x="706" y="560"/>
                  <a:pt x="706" y="559"/>
                </a:cubicBezTo>
                <a:cubicBezTo>
                  <a:pt x="707" y="559"/>
                  <a:pt x="707" y="559"/>
                  <a:pt x="708" y="559"/>
                </a:cubicBezTo>
                <a:cubicBezTo>
                  <a:pt x="708" y="559"/>
                  <a:pt x="732" y="550"/>
                  <a:pt x="735" y="544"/>
                </a:cubicBezTo>
                <a:cubicBezTo>
                  <a:pt x="735" y="543"/>
                  <a:pt x="736" y="543"/>
                  <a:pt x="736" y="543"/>
                </a:cubicBezTo>
                <a:cubicBezTo>
                  <a:pt x="742" y="541"/>
                  <a:pt x="750" y="531"/>
                  <a:pt x="750" y="531"/>
                </a:cubicBezTo>
                <a:cubicBezTo>
                  <a:pt x="750" y="530"/>
                  <a:pt x="751" y="530"/>
                  <a:pt x="751" y="530"/>
                </a:cubicBezTo>
                <a:cubicBezTo>
                  <a:pt x="751" y="529"/>
                  <a:pt x="751" y="529"/>
                  <a:pt x="751" y="529"/>
                </a:cubicBezTo>
                <a:cubicBezTo>
                  <a:pt x="751" y="529"/>
                  <a:pt x="751" y="529"/>
                  <a:pt x="752" y="528"/>
                </a:cubicBezTo>
                <a:cubicBezTo>
                  <a:pt x="752" y="528"/>
                  <a:pt x="752" y="528"/>
                  <a:pt x="752" y="528"/>
                </a:cubicBezTo>
                <a:cubicBezTo>
                  <a:pt x="752" y="528"/>
                  <a:pt x="752" y="528"/>
                  <a:pt x="752" y="528"/>
                </a:cubicBezTo>
                <a:cubicBezTo>
                  <a:pt x="752" y="529"/>
                  <a:pt x="751" y="529"/>
                  <a:pt x="752" y="530"/>
                </a:cubicBezTo>
                <a:cubicBezTo>
                  <a:pt x="752" y="530"/>
                  <a:pt x="752" y="530"/>
                  <a:pt x="752" y="530"/>
                </a:cubicBezTo>
                <a:cubicBezTo>
                  <a:pt x="753" y="529"/>
                  <a:pt x="753" y="529"/>
                  <a:pt x="754" y="528"/>
                </a:cubicBezTo>
                <a:cubicBezTo>
                  <a:pt x="754" y="527"/>
                  <a:pt x="754" y="527"/>
                  <a:pt x="755" y="527"/>
                </a:cubicBezTo>
                <a:cubicBezTo>
                  <a:pt x="755" y="526"/>
                  <a:pt x="755" y="526"/>
                  <a:pt x="755" y="526"/>
                </a:cubicBezTo>
                <a:cubicBezTo>
                  <a:pt x="755" y="526"/>
                  <a:pt x="755" y="526"/>
                  <a:pt x="755" y="526"/>
                </a:cubicBezTo>
                <a:cubicBezTo>
                  <a:pt x="755" y="526"/>
                  <a:pt x="755" y="526"/>
                  <a:pt x="755" y="526"/>
                </a:cubicBezTo>
                <a:cubicBezTo>
                  <a:pt x="754" y="526"/>
                  <a:pt x="753" y="526"/>
                  <a:pt x="753" y="526"/>
                </a:cubicBezTo>
                <a:cubicBezTo>
                  <a:pt x="754" y="525"/>
                  <a:pt x="755" y="524"/>
                  <a:pt x="755" y="523"/>
                </a:cubicBezTo>
                <a:cubicBezTo>
                  <a:pt x="756" y="522"/>
                  <a:pt x="757" y="522"/>
                  <a:pt x="758" y="521"/>
                </a:cubicBezTo>
                <a:cubicBezTo>
                  <a:pt x="757" y="521"/>
                  <a:pt x="757" y="521"/>
                  <a:pt x="757" y="520"/>
                </a:cubicBezTo>
                <a:cubicBezTo>
                  <a:pt x="757" y="520"/>
                  <a:pt x="757" y="518"/>
                  <a:pt x="758" y="518"/>
                </a:cubicBezTo>
                <a:cubicBezTo>
                  <a:pt x="758" y="518"/>
                  <a:pt x="758" y="518"/>
                  <a:pt x="758" y="517"/>
                </a:cubicBezTo>
                <a:cubicBezTo>
                  <a:pt x="758" y="517"/>
                  <a:pt x="758" y="517"/>
                  <a:pt x="758" y="517"/>
                </a:cubicBezTo>
                <a:cubicBezTo>
                  <a:pt x="758" y="517"/>
                  <a:pt x="759" y="516"/>
                  <a:pt x="759" y="516"/>
                </a:cubicBezTo>
                <a:cubicBezTo>
                  <a:pt x="759" y="516"/>
                  <a:pt x="759" y="516"/>
                  <a:pt x="759" y="516"/>
                </a:cubicBezTo>
                <a:cubicBezTo>
                  <a:pt x="759" y="516"/>
                  <a:pt x="760" y="515"/>
                  <a:pt x="760" y="515"/>
                </a:cubicBezTo>
                <a:cubicBezTo>
                  <a:pt x="760" y="515"/>
                  <a:pt x="760" y="515"/>
                  <a:pt x="760" y="515"/>
                </a:cubicBezTo>
                <a:cubicBezTo>
                  <a:pt x="760" y="515"/>
                  <a:pt x="760" y="515"/>
                  <a:pt x="760" y="515"/>
                </a:cubicBezTo>
                <a:cubicBezTo>
                  <a:pt x="760" y="515"/>
                  <a:pt x="760" y="515"/>
                  <a:pt x="760" y="515"/>
                </a:cubicBezTo>
                <a:cubicBezTo>
                  <a:pt x="760" y="514"/>
                  <a:pt x="760" y="514"/>
                  <a:pt x="760" y="514"/>
                </a:cubicBezTo>
                <a:cubicBezTo>
                  <a:pt x="760" y="514"/>
                  <a:pt x="759" y="513"/>
                  <a:pt x="760" y="512"/>
                </a:cubicBezTo>
                <a:cubicBezTo>
                  <a:pt x="760" y="512"/>
                  <a:pt x="760" y="512"/>
                  <a:pt x="760" y="511"/>
                </a:cubicBezTo>
                <a:cubicBezTo>
                  <a:pt x="760" y="511"/>
                  <a:pt x="761" y="511"/>
                  <a:pt x="761" y="510"/>
                </a:cubicBezTo>
                <a:cubicBezTo>
                  <a:pt x="761" y="510"/>
                  <a:pt x="761" y="509"/>
                  <a:pt x="761" y="509"/>
                </a:cubicBezTo>
                <a:cubicBezTo>
                  <a:pt x="762" y="508"/>
                  <a:pt x="761" y="507"/>
                  <a:pt x="762" y="506"/>
                </a:cubicBezTo>
                <a:cubicBezTo>
                  <a:pt x="762" y="505"/>
                  <a:pt x="762" y="505"/>
                  <a:pt x="762" y="505"/>
                </a:cubicBezTo>
                <a:cubicBezTo>
                  <a:pt x="762" y="505"/>
                  <a:pt x="762" y="504"/>
                  <a:pt x="762" y="504"/>
                </a:cubicBezTo>
                <a:cubicBezTo>
                  <a:pt x="763" y="503"/>
                  <a:pt x="761" y="503"/>
                  <a:pt x="762" y="502"/>
                </a:cubicBezTo>
                <a:cubicBezTo>
                  <a:pt x="762" y="501"/>
                  <a:pt x="762" y="501"/>
                  <a:pt x="761" y="500"/>
                </a:cubicBezTo>
                <a:cubicBezTo>
                  <a:pt x="763" y="500"/>
                  <a:pt x="763" y="498"/>
                  <a:pt x="763" y="496"/>
                </a:cubicBezTo>
                <a:cubicBezTo>
                  <a:pt x="763" y="496"/>
                  <a:pt x="764" y="496"/>
                  <a:pt x="764" y="495"/>
                </a:cubicBezTo>
                <a:cubicBezTo>
                  <a:pt x="764" y="495"/>
                  <a:pt x="765" y="495"/>
                  <a:pt x="765" y="495"/>
                </a:cubicBezTo>
                <a:cubicBezTo>
                  <a:pt x="764" y="496"/>
                  <a:pt x="764" y="496"/>
                  <a:pt x="764" y="497"/>
                </a:cubicBezTo>
                <a:cubicBezTo>
                  <a:pt x="764" y="498"/>
                  <a:pt x="763" y="499"/>
                  <a:pt x="764" y="500"/>
                </a:cubicBezTo>
                <a:cubicBezTo>
                  <a:pt x="763" y="498"/>
                  <a:pt x="765" y="498"/>
                  <a:pt x="764" y="497"/>
                </a:cubicBezTo>
                <a:cubicBezTo>
                  <a:pt x="765" y="496"/>
                  <a:pt x="764" y="495"/>
                  <a:pt x="765" y="494"/>
                </a:cubicBezTo>
                <a:cubicBezTo>
                  <a:pt x="765" y="494"/>
                  <a:pt x="765" y="494"/>
                  <a:pt x="765" y="493"/>
                </a:cubicBezTo>
                <a:cubicBezTo>
                  <a:pt x="765" y="493"/>
                  <a:pt x="764" y="493"/>
                  <a:pt x="764" y="493"/>
                </a:cubicBezTo>
                <a:cubicBezTo>
                  <a:pt x="764" y="492"/>
                  <a:pt x="764" y="492"/>
                  <a:pt x="764" y="492"/>
                </a:cubicBezTo>
                <a:cubicBezTo>
                  <a:pt x="764" y="491"/>
                  <a:pt x="764" y="491"/>
                  <a:pt x="764" y="491"/>
                </a:cubicBezTo>
                <a:cubicBezTo>
                  <a:pt x="765" y="489"/>
                  <a:pt x="765" y="488"/>
                  <a:pt x="766" y="487"/>
                </a:cubicBezTo>
                <a:cubicBezTo>
                  <a:pt x="766" y="486"/>
                  <a:pt x="767" y="486"/>
                  <a:pt x="768" y="485"/>
                </a:cubicBezTo>
                <a:cubicBezTo>
                  <a:pt x="768" y="485"/>
                  <a:pt x="767" y="484"/>
                  <a:pt x="767" y="484"/>
                </a:cubicBezTo>
                <a:cubicBezTo>
                  <a:pt x="768" y="483"/>
                  <a:pt x="768" y="483"/>
                  <a:pt x="769" y="482"/>
                </a:cubicBezTo>
                <a:cubicBezTo>
                  <a:pt x="769" y="481"/>
                  <a:pt x="770" y="479"/>
                  <a:pt x="771" y="477"/>
                </a:cubicBezTo>
                <a:cubicBezTo>
                  <a:pt x="771" y="477"/>
                  <a:pt x="771" y="477"/>
                  <a:pt x="771" y="476"/>
                </a:cubicBezTo>
                <a:cubicBezTo>
                  <a:pt x="772" y="475"/>
                  <a:pt x="772" y="473"/>
                  <a:pt x="773" y="472"/>
                </a:cubicBezTo>
                <a:cubicBezTo>
                  <a:pt x="773" y="472"/>
                  <a:pt x="774" y="472"/>
                  <a:pt x="774" y="471"/>
                </a:cubicBezTo>
                <a:cubicBezTo>
                  <a:pt x="774" y="470"/>
                  <a:pt x="774" y="470"/>
                  <a:pt x="774" y="469"/>
                </a:cubicBezTo>
                <a:cubicBezTo>
                  <a:pt x="775" y="466"/>
                  <a:pt x="777" y="462"/>
                  <a:pt x="778" y="459"/>
                </a:cubicBezTo>
                <a:cubicBezTo>
                  <a:pt x="778" y="459"/>
                  <a:pt x="778" y="459"/>
                  <a:pt x="778" y="458"/>
                </a:cubicBezTo>
                <a:cubicBezTo>
                  <a:pt x="779" y="456"/>
                  <a:pt x="780" y="455"/>
                  <a:pt x="780" y="454"/>
                </a:cubicBezTo>
                <a:cubicBezTo>
                  <a:pt x="781" y="453"/>
                  <a:pt x="781" y="452"/>
                  <a:pt x="781" y="451"/>
                </a:cubicBezTo>
                <a:cubicBezTo>
                  <a:pt x="781" y="450"/>
                  <a:pt x="781" y="450"/>
                  <a:pt x="781" y="449"/>
                </a:cubicBezTo>
                <a:cubicBezTo>
                  <a:pt x="781" y="449"/>
                  <a:pt x="781" y="449"/>
                  <a:pt x="781" y="449"/>
                </a:cubicBezTo>
                <a:cubicBezTo>
                  <a:pt x="781" y="448"/>
                  <a:pt x="781" y="447"/>
                  <a:pt x="781" y="446"/>
                </a:cubicBezTo>
                <a:cubicBezTo>
                  <a:pt x="782" y="445"/>
                  <a:pt x="782" y="445"/>
                  <a:pt x="782" y="445"/>
                </a:cubicBezTo>
                <a:cubicBezTo>
                  <a:pt x="782" y="444"/>
                  <a:pt x="783" y="443"/>
                  <a:pt x="782" y="443"/>
                </a:cubicBezTo>
                <a:cubicBezTo>
                  <a:pt x="781" y="445"/>
                  <a:pt x="781" y="445"/>
                  <a:pt x="781" y="445"/>
                </a:cubicBezTo>
                <a:cubicBezTo>
                  <a:pt x="781" y="446"/>
                  <a:pt x="781" y="447"/>
                  <a:pt x="780" y="448"/>
                </a:cubicBezTo>
                <a:cubicBezTo>
                  <a:pt x="780" y="449"/>
                  <a:pt x="780" y="449"/>
                  <a:pt x="780" y="449"/>
                </a:cubicBezTo>
                <a:cubicBezTo>
                  <a:pt x="780" y="450"/>
                  <a:pt x="780" y="452"/>
                  <a:pt x="779" y="452"/>
                </a:cubicBezTo>
                <a:cubicBezTo>
                  <a:pt x="779" y="452"/>
                  <a:pt x="779" y="452"/>
                  <a:pt x="779" y="451"/>
                </a:cubicBezTo>
                <a:cubicBezTo>
                  <a:pt x="779" y="451"/>
                  <a:pt x="779" y="451"/>
                  <a:pt x="779" y="451"/>
                </a:cubicBezTo>
                <a:cubicBezTo>
                  <a:pt x="779" y="449"/>
                  <a:pt x="780" y="449"/>
                  <a:pt x="780" y="447"/>
                </a:cubicBezTo>
                <a:cubicBezTo>
                  <a:pt x="780" y="447"/>
                  <a:pt x="780" y="447"/>
                  <a:pt x="780" y="446"/>
                </a:cubicBezTo>
                <a:cubicBezTo>
                  <a:pt x="780" y="445"/>
                  <a:pt x="781" y="444"/>
                  <a:pt x="782" y="442"/>
                </a:cubicBezTo>
                <a:cubicBezTo>
                  <a:pt x="782" y="443"/>
                  <a:pt x="783" y="443"/>
                  <a:pt x="783" y="442"/>
                </a:cubicBezTo>
                <a:cubicBezTo>
                  <a:pt x="783" y="440"/>
                  <a:pt x="784" y="437"/>
                  <a:pt x="784" y="435"/>
                </a:cubicBezTo>
                <a:cubicBezTo>
                  <a:pt x="784" y="434"/>
                  <a:pt x="784" y="433"/>
                  <a:pt x="784" y="432"/>
                </a:cubicBezTo>
                <a:cubicBezTo>
                  <a:pt x="785" y="432"/>
                  <a:pt x="784" y="431"/>
                  <a:pt x="784" y="430"/>
                </a:cubicBezTo>
                <a:cubicBezTo>
                  <a:pt x="785" y="430"/>
                  <a:pt x="784" y="430"/>
                  <a:pt x="784" y="430"/>
                </a:cubicBezTo>
                <a:cubicBezTo>
                  <a:pt x="784" y="429"/>
                  <a:pt x="785" y="429"/>
                  <a:pt x="785" y="428"/>
                </a:cubicBezTo>
                <a:cubicBezTo>
                  <a:pt x="785" y="427"/>
                  <a:pt x="785" y="426"/>
                  <a:pt x="785" y="426"/>
                </a:cubicBezTo>
                <a:cubicBezTo>
                  <a:pt x="785" y="426"/>
                  <a:pt x="784" y="426"/>
                  <a:pt x="784" y="426"/>
                </a:cubicBezTo>
                <a:cubicBezTo>
                  <a:pt x="785" y="424"/>
                  <a:pt x="785" y="424"/>
                  <a:pt x="785" y="424"/>
                </a:cubicBezTo>
                <a:cubicBezTo>
                  <a:pt x="785" y="423"/>
                  <a:pt x="784" y="423"/>
                  <a:pt x="785" y="422"/>
                </a:cubicBezTo>
                <a:close/>
                <a:moveTo>
                  <a:pt x="772" y="331"/>
                </a:moveTo>
                <a:cubicBezTo>
                  <a:pt x="771" y="331"/>
                  <a:pt x="772" y="330"/>
                  <a:pt x="771" y="329"/>
                </a:cubicBezTo>
                <a:cubicBezTo>
                  <a:pt x="772" y="328"/>
                  <a:pt x="773" y="330"/>
                  <a:pt x="772" y="331"/>
                </a:cubicBezTo>
                <a:close/>
                <a:moveTo>
                  <a:pt x="601" y="472"/>
                </a:moveTo>
                <a:cubicBezTo>
                  <a:pt x="601" y="471"/>
                  <a:pt x="602" y="472"/>
                  <a:pt x="602" y="471"/>
                </a:cubicBezTo>
                <a:cubicBezTo>
                  <a:pt x="602" y="471"/>
                  <a:pt x="603" y="472"/>
                  <a:pt x="603" y="472"/>
                </a:cubicBezTo>
                <a:cubicBezTo>
                  <a:pt x="604" y="476"/>
                  <a:pt x="602" y="472"/>
                  <a:pt x="601" y="472"/>
                </a:cubicBezTo>
                <a:close/>
                <a:moveTo>
                  <a:pt x="607" y="491"/>
                </a:moveTo>
                <a:cubicBezTo>
                  <a:pt x="607" y="492"/>
                  <a:pt x="608" y="492"/>
                  <a:pt x="607" y="493"/>
                </a:cubicBezTo>
                <a:cubicBezTo>
                  <a:pt x="607" y="492"/>
                  <a:pt x="606" y="490"/>
                  <a:pt x="606" y="489"/>
                </a:cubicBezTo>
                <a:cubicBezTo>
                  <a:pt x="607" y="489"/>
                  <a:pt x="607" y="489"/>
                  <a:pt x="608" y="488"/>
                </a:cubicBezTo>
                <a:cubicBezTo>
                  <a:pt x="608" y="489"/>
                  <a:pt x="608" y="490"/>
                  <a:pt x="607" y="491"/>
                </a:cubicBezTo>
                <a:close/>
                <a:moveTo>
                  <a:pt x="635" y="505"/>
                </a:moveTo>
                <a:cubicBezTo>
                  <a:pt x="635" y="505"/>
                  <a:pt x="635" y="505"/>
                  <a:pt x="635" y="505"/>
                </a:cubicBezTo>
                <a:cubicBezTo>
                  <a:pt x="634" y="505"/>
                  <a:pt x="634" y="504"/>
                  <a:pt x="633" y="504"/>
                </a:cubicBezTo>
                <a:cubicBezTo>
                  <a:pt x="633" y="504"/>
                  <a:pt x="633" y="504"/>
                  <a:pt x="633" y="504"/>
                </a:cubicBezTo>
                <a:cubicBezTo>
                  <a:pt x="633" y="503"/>
                  <a:pt x="631" y="502"/>
                  <a:pt x="631" y="501"/>
                </a:cubicBezTo>
                <a:cubicBezTo>
                  <a:pt x="631" y="501"/>
                  <a:pt x="631" y="501"/>
                  <a:pt x="631" y="501"/>
                </a:cubicBezTo>
                <a:cubicBezTo>
                  <a:pt x="630" y="501"/>
                  <a:pt x="631" y="500"/>
                  <a:pt x="631" y="500"/>
                </a:cubicBezTo>
                <a:cubicBezTo>
                  <a:pt x="630" y="500"/>
                  <a:pt x="630" y="500"/>
                  <a:pt x="630" y="500"/>
                </a:cubicBezTo>
                <a:cubicBezTo>
                  <a:pt x="629" y="498"/>
                  <a:pt x="629" y="496"/>
                  <a:pt x="628" y="494"/>
                </a:cubicBezTo>
                <a:cubicBezTo>
                  <a:pt x="628" y="494"/>
                  <a:pt x="628" y="494"/>
                  <a:pt x="629" y="493"/>
                </a:cubicBezTo>
                <a:cubicBezTo>
                  <a:pt x="629" y="493"/>
                  <a:pt x="629" y="494"/>
                  <a:pt x="629" y="494"/>
                </a:cubicBezTo>
                <a:cubicBezTo>
                  <a:pt x="629" y="495"/>
                  <a:pt x="630" y="494"/>
                  <a:pt x="631" y="495"/>
                </a:cubicBezTo>
                <a:cubicBezTo>
                  <a:pt x="631" y="495"/>
                  <a:pt x="630" y="496"/>
                  <a:pt x="630" y="496"/>
                </a:cubicBezTo>
                <a:cubicBezTo>
                  <a:pt x="631" y="496"/>
                  <a:pt x="631" y="497"/>
                  <a:pt x="631" y="498"/>
                </a:cubicBezTo>
                <a:cubicBezTo>
                  <a:pt x="632" y="499"/>
                  <a:pt x="632" y="499"/>
                  <a:pt x="633" y="500"/>
                </a:cubicBezTo>
                <a:cubicBezTo>
                  <a:pt x="633" y="500"/>
                  <a:pt x="633" y="500"/>
                  <a:pt x="633" y="501"/>
                </a:cubicBezTo>
                <a:cubicBezTo>
                  <a:pt x="634" y="501"/>
                  <a:pt x="633" y="502"/>
                  <a:pt x="634" y="502"/>
                </a:cubicBezTo>
                <a:cubicBezTo>
                  <a:pt x="634" y="502"/>
                  <a:pt x="635" y="503"/>
                  <a:pt x="635" y="503"/>
                </a:cubicBezTo>
                <a:cubicBezTo>
                  <a:pt x="635" y="503"/>
                  <a:pt x="636" y="504"/>
                  <a:pt x="635" y="505"/>
                </a:cubicBezTo>
                <a:close/>
                <a:moveTo>
                  <a:pt x="649" y="496"/>
                </a:moveTo>
                <a:cubicBezTo>
                  <a:pt x="650" y="496"/>
                  <a:pt x="650" y="496"/>
                  <a:pt x="651" y="496"/>
                </a:cubicBezTo>
                <a:cubicBezTo>
                  <a:pt x="654" y="500"/>
                  <a:pt x="654" y="500"/>
                  <a:pt x="654" y="500"/>
                </a:cubicBezTo>
                <a:cubicBezTo>
                  <a:pt x="651" y="501"/>
                  <a:pt x="649" y="497"/>
                  <a:pt x="649" y="496"/>
                </a:cubicBezTo>
                <a:close/>
                <a:moveTo>
                  <a:pt x="644" y="491"/>
                </a:moveTo>
                <a:cubicBezTo>
                  <a:pt x="643" y="490"/>
                  <a:pt x="642" y="489"/>
                  <a:pt x="642" y="487"/>
                </a:cubicBezTo>
                <a:cubicBezTo>
                  <a:pt x="643" y="488"/>
                  <a:pt x="645" y="489"/>
                  <a:pt x="644" y="491"/>
                </a:cubicBezTo>
                <a:close/>
                <a:moveTo>
                  <a:pt x="643" y="485"/>
                </a:moveTo>
                <a:cubicBezTo>
                  <a:pt x="641" y="485"/>
                  <a:pt x="642" y="483"/>
                  <a:pt x="641" y="482"/>
                </a:cubicBezTo>
                <a:cubicBezTo>
                  <a:pt x="641" y="482"/>
                  <a:pt x="642" y="484"/>
                  <a:pt x="643" y="485"/>
                </a:cubicBezTo>
                <a:close/>
                <a:moveTo>
                  <a:pt x="645" y="519"/>
                </a:moveTo>
                <a:cubicBezTo>
                  <a:pt x="644" y="519"/>
                  <a:pt x="646" y="518"/>
                  <a:pt x="644" y="518"/>
                </a:cubicBezTo>
                <a:cubicBezTo>
                  <a:pt x="644" y="518"/>
                  <a:pt x="644" y="518"/>
                  <a:pt x="643" y="518"/>
                </a:cubicBezTo>
                <a:cubicBezTo>
                  <a:pt x="643" y="517"/>
                  <a:pt x="643" y="517"/>
                  <a:pt x="643" y="517"/>
                </a:cubicBezTo>
                <a:cubicBezTo>
                  <a:pt x="643" y="517"/>
                  <a:pt x="642" y="516"/>
                  <a:pt x="642" y="516"/>
                </a:cubicBezTo>
                <a:cubicBezTo>
                  <a:pt x="642" y="515"/>
                  <a:pt x="642" y="516"/>
                  <a:pt x="642" y="516"/>
                </a:cubicBezTo>
                <a:cubicBezTo>
                  <a:pt x="643" y="516"/>
                  <a:pt x="643" y="517"/>
                  <a:pt x="644" y="517"/>
                </a:cubicBezTo>
                <a:cubicBezTo>
                  <a:pt x="645" y="518"/>
                  <a:pt x="647" y="518"/>
                  <a:pt x="647" y="519"/>
                </a:cubicBezTo>
                <a:cubicBezTo>
                  <a:pt x="647" y="520"/>
                  <a:pt x="646" y="519"/>
                  <a:pt x="645" y="519"/>
                </a:cubicBezTo>
                <a:close/>
                <a:moveTo>
                  <a:pt x="649" y="519"/>
                </a:moveTo>
                <a:cubicBezTo>
                  <a:pt x="648" y="518"/>
                  <a:pt x="648" y="518"/>
                  <a:pt x="647" y="517"/>
                </a:cubicBezTo>
                <a:cubicBezTo>
                  <a:pt x="647" y="517"/>
                  <a:pt x="647" y="516"/>
                  <a:pt x="646" y="516"/>
                </a:cubicBezTo>
                <a:cubicBezTo>
                  <a:pt x="645" y="515"/>
                  <a:pt x="644" y="515"/>
                  <a:pt x="643" y="514"/>
                </a:cubicBezTo>
                <a:cubicBezTo>
                  <a:pt x="643" y="514"/>
                  <a:pt x="645" y="514"/>
                  <a:pt x="646" y="514"/>
                </a:cubicBezTo>
                <a:cubicBezTo>
                  <a:pt x="646" y="515"/>
                  <a:pt x="646" y="515"/>
                  <a:pt x="647" y="515"/>
                </a:cubicBezTo>
                <a:cubicBezTo>
                  <a:pt x="647" y="515"/>
                  <a:pt x="648" y="515"/>
                  <a:pt x="648" y="516"/>
                </a:cubicBezTo>
                <a:cubicBezTo>
                  <a:pt x="649" y="516"/>
                  <a:pt x="649" y="516"/>
                  <a:pt x="649" y="517"/>
                </a:cubicBezTo>
                <a:cubicBezTo>
                  <a:pt x="649" y="517"/>
                  <a:pt x="651" y="517"/>
                  <a:pt x="651" y="518"/>
                </a:cubicBezTo>
                <a:cubicBezTo>
                  <a:pt x="651" y="518"/>
                  <a:pt x="651" y="518"/>
                  <a:pt x="651" y="518"/>
                </a:cubicBezTo>
                <a:cubicBezTo>
                  <a:pt x="651" y="519"/>
                  <a:pt x="653" y="519"/>
                  <a:pt x="653" y="520"/>
                </a:cubicBezTo>
                <a:cubicBezTo>
                  <a:pt x="653" y="521"/>
                  <a:pt x="651" y="520"/>
                  <a:pt x="651" y="520"/>
                </a:cubicBezTo>
                <a:cubicBezTo>
                  <a:pt x="650" y="520"/>
                  <a:pt x="650" y="519"/>
                  <a:pt x="649" y="519"/>
                </a:cubicBezTo>
                <a:close/>
                <a:moveTo>
                  <a:pt x="652" y="524"/>
                </a:moveTo>
                <a:cubicBezTo>
                  <a:pt x="651" y="523"/>
                  <a:pt x="651" y="522"/>
                  <a:pt x="650" y="522"/>
                </a:cubicBezTo>
                <a:cubicBezTo>
                  <a:pt x="650" y="521"/>
                  <a:pt x="650" y="522"/>
                  <a:pt x="650" y="522"/>
                </a:cubicBezTo>
                <a:cubicBezTo>
                  <a:pt x="651" y="522"/>
                  <a:pt x="651" y="522"/>
                  <a:pt x="652" y="522"/>
                </a:cubicBezTo>
                <a:cubicBezTo>
                  <a:pt x="653" y="522"/>
                  <a:pt x="653" y="523"/>
                  <a:pt x="655" y="524"/>
                </a:cubicBezTo>
                <a:cubicBezTo>
                  <a:pt x="654" y="525"/>
                  <a:pt x="653" y="524"/>
                  <a:pt x="652" y="524"/>
                </a:cubicBezTo>
                <a:close/>
                <a:moveTo>
                  <a:pt x="654" y="516"/>
                </a:moveTo>
                <a:cubicBezTo>
                  <a:pt x="651" y="514"/>
                  <a:pt x="649" y="512"/>
                  <a:pt x="647" y="510"/>
                </a:cubicBezTo>
                <a:cubicBezTo>
                  <a:pt x="647" y="509"/>
                  <a:pt x="646" y="509"/>
                  <a:pt x="647" y="508"/>
                </a:cubicBezTo>
                <a:cubicBezTo>
                  <a:pt x="646" y="508"/>
                  <a:pt x="646" y="508"/>
                  <a:pt x="646" y="508"/>
                </a:cubicBezTo>
                <a:cubicBezTo>
                  <a:pt x="645" y="507"/>
                  <a:pt x="645" y="507"/>
                  <a:pt x="644" y="507"/>
                </a:cubicBezTo>
                <a:cubicBezTo>
                  <a:pt x="644" y="507"/>
                  <a:pt x="644" y="506"/>
                  <a:pt x="644" y="506"/>
                </a:cubicBezTo>
                <a:cubicBezTo>
                  <a:pt x="644" y="506"/>
                  <a:pt x="643" y="506"/>
                  <a:pt x="643" y="505"/>
                </a:cubicBezTo>
                <a:cubicBezTo>
                  <a:pt x="643" y="505"/>
                  <a:pt x="643" y="505"/>
                  <a:pt x="643" y="505"/>
                </a:cubicBezTo>
                <a:cubicBezTo>
                  <a:pt x="642" y="505"/>
                  <a:pt x="642" y="504"/>
                  <a:pt x="642" y="504"/>
                </a:cubicBezTo>
                <a:cubicBezTo>
                  <a:pt x="641" y="503"/>
                  <a:pt x="641" y="503"/>
                  <a:pt x="640" y="502"/>
                </a:cubicBezTo>
                <a:cubicBezTo>
                  <a:pt x="640" y="502"/>
                  <a:pt x="640" y="502"/>
                  <a:pt x="640" y="502"/>
                </a:cubicBezTo>
                <a:cubicBezTo>
                  <a:pt x="639" y="501"/>
                  <a:pt x="639" y="501"/>
                  <a:pt x="638" y="500"/>
                </a:cubicBezTo>
                <a:cubicBezTo>
                  <a:pt x="639" y="499"/>
                  <a:pt x="639" y="500"/>
                  <a:pt x="639" y="499"/>
                </a:cubicBezTo>
                <a:cubicBezTo>
                  <a:pt x="640" y="499"/>
                  <a:pt x="640" y="499"/>
                  <a:pt x="641" y="500"/>
                </a:cubicBezTo>
                <a:cubicBezTo>
                  <a:pt x="641" y="500"/>
                  <a:pt x="641" y="501"/>
                  <a:pt x="641" y="502"/>
                </a:cubicBezTo>
                <a:cubicBezTo>
                  <a:pt x="642" y="503"/>
                  <a:pt x="642" y="504"/>
                  <a:pt x="644" y="505"/>
                </a:cubicBezTo>
                <a:cubicBezTo>
                  <a:pt x="645" y="505"/>
                  <a:pt x="643" y="504"/>
                  <a:pt x="644" y="503"/>
                </a:cubicBezTo>
                <a:cubicBezTo>
                  <a:pt x="645" y="504"/>
                  <a:pt x="645" y="505"/>
                  <a:pt x="646" y="506"/>
                </a:cubicBezTo>
                <a:cubicBezTo>
                  <a:pt x="647" y="505"/>
                  <a:pt x="647" y="506"/>
                  <a:pt x="648" y="507"/>
                </a:cubicBezTo>
                <a:cubicBezTo>
                  <a:pt x="648" y="508"/>
                  <a:pt x="649" y="508"/>
                  <a:pt x="650" y="509"/>
                </a:cubicBezTo>
                <a:cubicBezTo>
                  <a:pt x="650" y="509"/>
                  <a:pt x="650" y="509"/>
                  <a:pt x="651" y="509"/>
                </a:cubicBezTo>
                <a:cubicBezTo>
                  <a:pt x="651" y="509"/>
                  <a:pt x="652" y="509"/>
                  <a:pt x="652" y="510"/>
                </a:cubicBezTo>
                <a:cubicBezTo>
                  <a:pt x="652" y="510"/>
                  <a:pt x="652" y="510"/>
                  <a:pt x="652" y="510"/>
                </a:cubicBezTo>
                <a:cubicBezTo>
                  <a:pt x="653" y="510"/>
                  <a:pt x="653" y="510"/>
                  <a:pt x="653" y="511"/>
                </a:cubicBezTo>
                <a:cubicBezTo>
                  <a:pt x="654" y="512"/>
                  <a:pt x="653" y="510"/>
                  <a:pt x="654" y="511"/>
                </a:cubicBezTo>
                <a:cubicBezTo>
                  <a:pt x="654" y="511"/>
                  <a:pt x="656" y="511"/>
                  <a:pt x="655" y="512"/>
                </a:cubicBezTo>
                <a:cubicBezTo>
                  <a:pt x="657" y="512"/>
                  <a:pt x="657" y="513"/>
                  <a:pt x="659" y="514"/>
                </a:cubicBezTo>
                <a:cubicBezTo>
                  <a:pt x="659" y="515"/>
                  <a:pt x="660" y="515"/>
                  <a:pt x="660" y="516"/>
                </a:cubicBezTo>
                <a:cubicBezTo>
                  <a:pt x="662" y="516"/>
                  <a:pt x="664" y="515"/>
                  <a:pt x="667" y="517"/>
                </a:cubicBezTo>
                <a:cubicBezTo>
                  <a:pt x="667" y="517"/>
                  <a:pt x="668" y="518"/>
                  <a:pt x="669" y="518"/>
                </a:cubicBezTo>
                <a:cubicBezTo>
                  <a:pt x="670" y="519"/>
                  <a:pt x="670" y="519"/>
                  <a:pt x="671" y="519"/>
                </a:cubicBezTo>
                <a:cubicBezTo>
                  <a:pt x="671" y="519"/>
                  <a:pt x="671" y="519"/>
                  <a:pt x="671" y="519"/>
                </a:cubicBezTo>
                <a:cubicBezTo>
                  <a:pt x="672" y="519"/>
                  <a:pt x="674" y="519"/>
                  <a:pt x="675" y="519"/>
                </a:cubicBezTo>
                <a:cubicBezTo>
                  <a:pt x="675" y="519"/>
                  <a:pt x="676" y="519"/>
                  <a:pt x="676" y="519"/>
                </a:cubicBezTo>
                <a:cubicBezTo>
                  <a:pt x="677" y="519"/>
                  <a:pt x="676" y="519"/>
                  <a:pt x="676" y="519"/>
                </a:cubicBezTo>
                <a:cubicBezTo>
                  <a:pt x="677" y="520"/>
                  <a:pt x="677" y="519"/>
                  <a:pt x="677" y="519"/>
                </a:cubicBezTo>
                <a:cubicBezTo>
                  <a:pt x="678" y="520"/>
                  <a:pt x="677" y="520"/>
                  <a:pt x="678" y="520"/>
                </a:cubicBezTo>
                <a:cubicBezTo>
                  <a:pt x="679" y="521"/>
                  <a:pt x="679" y="519"/>
                  <a:pt x="680" y="520"/>
                </a:cubicBezTo>
                <a:cubicBezTo>
                  <a:pt x="680" y="522"/>
                  <a:pt x="679" y="522"/>
                  <a:pt x="677" y="522"/>
                </a:cubicBezTo>
                <a:cubicBezTo>
                  <a:pt x="676" y="522"/>
                  <a:pt x="676" y="522"/>
                  <a:pt x="675" y="522"/>
                </a:cubicBezTo>
                <a:cubicBezTo>
                  <a:pt x="675" y="522"/>
                  <a:pt x="674" y="522"/>
                  <a:pt x="674" y="522"/>
                </a:cubicBezTo>
                <a:cubicBezTo>
                  <a:pt x="671" y="521"/>
                  <a:pt x="669" y="521"/>
                  <a:pt x="666" y="520"/>
                </a:cubicBezTo>
                <a:cubicBezTo>
                  <a:pt x="665" y="519"/>
                  <a:pt x="665" y="521"/>
                  <a:pt x="664" y="520"/>
                </a:cubicBezTo>
                <a:cubicBezTo>
                  <a:pt x="663" y="519"/>
                  <a:pt x="661" y="519"/>
                  <a:pt x="660" y="519"/>
                </a:cubicBezTo>
                <a:cubicBezTo>
                  <a:pt x="659" y="518"/>
                  <a:pt x="659" y="518"/>
                  <a:pt x="658" y="517"/>
                </a:cubicBezTo>
                <a:cubicBezTo>
                  <a:pt x="658" y="517"/>
                  <a:pt x="657" y="517"/>
                  <a:pt x="657" y="516"/>
                </a:cubicBezTo>
                <a:cubicBezTo>
                  <a:pt x="656" y="515"/>
                  <a:pt x="655" y="516"/>
                  <a:pt x="654" y="516"/>
                </a:cubicBezTo>
                <a:close/>
                <a:moveTo>
                  <a:pt x="678" y="525"/>
                </a:moveTo>
                <a:cubicBezTo>
                  <a:pt x="677" y="525"/>
                  <a:pt x="675" y="525"/>
                  <a:pt x="674" y="525"/>
                </a:cubicBezTo>
                <a:cubicBezTo>
                  <a:pt x="674" y="525"/>
                  <a:pt x="674" y="525"/>
                  <a:pt x="673" y="525"/>
                </a:cubicBezTo>
                <a:cubicBezTo>
                  <a:pt x="672" y="526"/>
                  <a:pt x="673" y="524"/>
                  <a:pt x="672" y="524"/>
                </a:cubicBezTo>
                <a:cubicBezTo>
                  <a:pt x="671" y="525"/>
                  <a:pt x="671" y="525"/>
                  <a:pt x="671" y="525"/>
                </a:cubicBezTo>
                <a:cubicBezTo>
                  <a:pt x="670" y="525"/>
                  <a:pt x="669" y="524"/>
                  <a:pt x="668" y="524"/>
                </a:cubicBezTo>
                <a:cubicBezTo>
                  <a:pt x="669" y="524"/>
                  <a:pt x="669" y="523"/>
                  <a:pt x="669" y="523"/>
                </a:cubicBezTo>
                <a:cubicBezTo>
                  <a:pt x="670" y="523"/>
                  <a:pt x="670" y="524"/>
                  <a:pt x="671" y="524"/>
                </a:cubicBezTo>
                <a:cubicBezTo>
                  <a:pt x="671" y="524"/>
                  <a:pt x="671" y="524"/>
                  <a:pt x="672" y="524"/>
                </a:cubicBezTo>
                <a:cubicBezTo>
                  <a:pt x="672" y="524"/>
                  <a:pt x="672" y="524"/>
                  <a:pt x="672" y="524"/>
                </a:cubicBezTo>
                <a:cubicBezTo>
                  <a:pt x="673" y="523"/>
                  <a:pt x="674" y="524"/>
                  <a:pt x="675" y="524"/>
                </a:cubicBezTo>
                <a:cubicBezTo>
                  <a:pt x="675" y="524"/>
                  <a:pt x="676" y="524"/>
                  <a:pt x="676" y="524"/>
                </a:cubicBezTo>
                <a:cubicBezTo>
                  <a:pt x="677" y="524"/>
                  <a:pt x="678" y="524"/>
                  <a:pt x="678" y="524"/>
                </a:cubicBezTo>
                <a:cubicBezTo>
                  <a:pt x="678" y="524"/>
                  <a:pt x="678" y="524"/>
                  <a:pt x="678" y="525"/>
                </a:cubicBezTo>
                <a:close/>
                <a:moveTo>
                  <a:pt x="657" y="520"/>
                </a:moveTo>
                <a:cubicBezTo>
                  <a:pt x="660" y="521"/>
                  <a:pt x="664" y="521"/>
                  <a:pt x="665" y="523"/>
                </a:cubicBezTo>
                <a:cubicBezTo>
                  <a:pt x="665" y="524"/>
                  <a:pt x="664" y="523"/>
                  <a:pt x="664" y="523"/>
                </a:cubicBezTo>
                <a:cubicBezTo>
                  <a:pt x="663" y="524"/>
                  <a:pt x="664" y="524"/>
                  <a:pt x="664" y="525"/>
                </a:cubicBezTo>
                <a:cubicBezTo>
                  <a:pt x="662" y="525"/>
                  <a:pt x="660" y="525"/>
                  <a:pt x="658" y="524"/>
                </a:cubicBezTo>
                <a:cubicBezTo>
                  <a:pt x="659" y="523"/>
                  <a:pt x="662" y="525"/>
                  <a:pt x="662" y="523"/>
                </a:cubicBezTo>
                <a:cubicBezTo>
                  <a:pt x="661" y="521"/>
                  <a:pt x="656" y="522"/>
                  <a:pt x="657" y="520"/>
                </a:cubicBezTo>
                <a:close/>
                <a:moveTo>
                  <a:pt x="676" y="535"/>
                </a:moveTo>
                <a:cubicBezTo>
                  <a:pt x="675" y="535"/>
                  <a:pt x="674" y="535"/>
                  <a:pt x="673" y="535"/>
                </a:cubicBezTo>
                <a:cubicBezTo>
                  <a:pt x="672" y="535"/>
                  <a:pt x="672" y="535"/>
                  <a:pt x="671" y="535"/>
                </a:cubicBezTo>
                <a:cubicBezTo>
                  <a:pt x="671" y="535"/>
                  <a:pt x="671" y="535"/>
                  <a:pt x="670" y="535"/>
                </a:cubicBezTo>
                <a:cubicBezTo>
                  <a:pt x="670" y="535"/>
                  <a:pt x="670" y="534"/>
                  <a:pt x="670" y="534"/>
                </a:cubicBezTo>
                <a:cubicBezTo>
                  <a:pt x="669" y="534"/>
                  <a:pt x="669" y="534"/>
                  <a:pt x="668" y="534"/>
                </a:cubicBezTo>
                <a:cubicBezTo>
                  <a:pt x="667" y="533"/>
                  <a:pt x="667" y="533"/>
                  <a:pt x="665" y="533"/>
                </a:cubicBezTo>
                <a:cubicBezTo>
                  <a:pt x="665" y="533"/>
                  <a:pt x="665" y="533"/>
                  <a:pt x="665" y="533"/>
                </a:cubicBezTo>
                <a:cubicBezTo>
                  <a:pt x="664" y="533"/>
                  <a:pt x="664" y="533"/>
                  <a:pt x="664" y="533"/>
                </a:cubicBezTo>
                <a:cubicBezTo>
                  <a:pt x="663" y="533"/>
                  <a:pt x="663" y="533"/>
                  <a:pt x="662" y="533"/>
                </a:cubicBezTo>
                <a:cubicBezTo>
                  <a:pt x="662" y="533"/>
                  <a:pt x="661" y="532"/>
                  <a:pt x="661" y="532"/>
                </a:cubicBezTo>
                <a:cubicBezTo>
                  <a:pt x="661" y="532"/>
                  <a:pt x="661" y="532"/>
                  <a:pt x="660" y="532"/>
                </a:cubicBezTo>
                <a:cubicBezTo>
                  <a:pt x="660" y="532"/>
                  <a:pt x="659" y="532"/>
                  <a:pt x="659" y="531"/>
                </a:cubicBezTo>
                <a:cubicBezTo>
                  <a:pt x="658" y="531"/>
                  <a:pt x="656" y="531"/>
                  <a:pt x="657" y="530"/>
                </a:cubicBezTo>
                <a:cubicBezTo>
                  <a:pt x="659" y="531"/>
                  <a:pt x="660" y="532"/>
                  <a:pt x="662" y="531"/>
                </a:cubicBezTo>
                <a:cubicBezTo>
                  <a:pt x="663" y="532"/>
                  <a:pt x="666" y="533"/>
                  <a:pt x="667" y="532"/>
                </a:cubicBezTo>
                <a:cubicBezTo>
                  <a:pt x="667" y="532"/>
                  <a:pt x="668" y="532"/>
                  <a:pt x="669" y="533"/>
                </a:cubicBezTo>
                <a:cubicBezTo>
                  <a:pt x="669" y="533"/>
                  <a:pt x="669" y="533"/>
                  <a:pt x="669" y="533"/>
                </a:cubicBezTo>
                <a:cubicBezTo>
                  <a:pt x="670" y="534"/>
                  <a:pt x="670" y="533"/>
                  <a:pt x="671" y="533"/>
                </a:cubicBezTo>
                <a:cubicBezTo>
                  <a:pt x="672" y="533"/>
                  <a:pt x="672" y="534"/>
                  <a:pt x="672" y="534"/>
                </a:cubicBezTo>
                <a:cubicBezTo>
                  <a:pt x="672" y="534"/>
                  <a:pt x="673" y="534"/>
                  <a:pt x="673" y="535"/>
                </a:cubicBezTo>
                <a:cubicBezTo>
                  <a:pt x="674" y="534"/>
                  <a:pt x="676" y="535"/>
                  <a:pt x="678" y="535"/>
                </a:cubicBezTo>
                <a:cubicBezTo>
                  <a:pt x="679" y="535"/>
                  <a:pt x="679" y="536"/>
                  <a:pt x="679" y="536"/>
                </a:cubicBezTo>
                <a:cubicBezTo>
                  <a:pt x="679" y="537"/>
                  <a:pt x="677" y="536"/>
                  <a:pt x="676" y="535"/>
                </a:cubicBezTo>
                <a:close/>
                <a:moveTo>
                  <a:pt x="681" y="534"/>
                </a:moveTo>
                <a:cubicBezTo>
                  <a:pt x="681" y="534"/>
                  <a:pt x="680" y="534"/>
                  <a:pt x="680" y="534"/>
                </a:cubicBezTo>
                <a:cubicBezTo>
                  <a:pt x="678" y="534"/>
                  <a:pt x="678" y="534"/>
                  <a:pt x="678" y="534"/>
                </a:cubicBezTo>
                <a:cubicBezTo>
                  <a:pt x="678" y="533"/>
                  <a:pt x="679" y="534"/>
                  <a:pt x="679" y="534"/>
                </a:cubicBezTo>
                <a:cubicBezTo>
                  <a:pt x="681" y="534"/>
                  <a:pt x="682" y="533"/>
                  <a:pt x="683" y="534"/>
                </a:cubicBezTo>
                <a:cubicBezTo>
                  <a:pt x="682" y="535"/>
                  <a:pt x="682" y="534"/>
                  <a:pt x="681" y="534"/>
                </a:cubicBezTo>
                <a:close/>
                <a:moveTo>
                  <a:pt x="683" y="522"/>
                </a:moveTo>
                <a:cubicBezTo>
                  <a:pt x="684" y="521"/>
                  <a:pt x="684" y="521"/>
                  <a:pt x="685" y="522"/>
                </a:cubicBezTo>
                <a:cubicBezTo>
                  <a:pt x="685" y="522"/>
                  <a:pt x="684" y="522"/>
                  <a:pt x="683" y="522"/>
                </a:cubicBezTo>
                <a:close/>
                <a:moveTo>
                  <a:pt x="688" y="535"/>
                </a:moveTo>
                <a:cubicBezTo>
                  <a:pt x="688" y="535"/>
                  <a:pt x="686" y="536"/>
                  <a:pt x="686" y="535"/>
                </a:cubicBezTo>
                <a:cubicBezTo>
                  <a:pt x="686" y="534"/>
                  <a:pt x="686" y="535"/>
                  <a:pt x="687" y="535"/>
                </a:cubicBezTo>
                <a:cubicBezTo>
                  <a:pt x="687" y="535"/>
                  <a:pt x="688" y="535"/>
                  <a:pt x="688" y="535"/>
                </a:cubicBezTo>
                <a:cubicBezTo>
                  <a:pt x="688" y="535"/>
                  <a:pt x="689" y="535"/>
                  <a:pt x="689" y="535"/>
                </a:cubicBezTo>
                <a:cubicBezTo>
                  <a:pt x="690" y="536"/>
                  <a:pt x="689" y="535"/>
                  <a:pt x="688" y="535"/>
                </a:cubicBezTo>
                <a:close/>
                <a:moveTo>
                  <a:pt x="692" y="536"/>
                </a:moveTo>
                <a:cubicBezTo>
                  <a:pt x="692" y="535"/>
                  <a:pt x="692" y="536"/>
                  <a:pt x="693" y="536"/>
                </a:cubicBezTo>
                <a:cubicBezTo>
                  <a:pt x="694" y="536"/>
                  <a:pt x="694" y="535"/>
                  <a:pt x="695" y="536"/>
                </a:cubicBezTo>
                <a:cubicBezTo>
                  <a:pt x="694" y="537"/>
                  <a:pt x="693" y="536"/>
                  <a:pt x="692" y="536"/>
                </a:cubicBezTo>
                <a:close/>
                <a:moveTo>
                  <a:pt x="694" y="523"/>
                </a:moveTo>
                <a:cubicBezTo>
                  <a:pt x="691" y="522"/>
                  <a:pt x="688" y="523"/>
                  <a:pt x="686" y="522"/>
                </a:cubicBezTo>
                <a:cubicBezTo>
                  <a:pt x="686" y="521"/>
                  <a:pt x="687" y="521"/>
                  <a:pt x="688" y="521"/>
                </a:cubicBezTo>
                <a:cubicBezTo>
                  <a:pt x="688" y="521"/>
                  <a:pt x="688" y="522"/>
                  <a:pt x="689" y="522"/>
                </a:cubicBezTo>
                <a:cubicBezTo>
                  <a:pt x="689" y="522"/>
                  <a:pt x="689" y="521"/>
                  <a:pt x="689" y="521"/>
                </a:cubicBezTo>
                <a:cubicBezTo>
                  <a:pt x="690" y="521"/>
                  <a:pt x="691" y="522"/>
                  <a:pt x="691" y="522"/>
                </a:cubicBezTo>
                <a:cubicBezTo>
                  <a:pt x="692" y="521"/>
                  <a:pt x="692" y="521"/>
                  <a:pt x="692" y="521"/>
                </a:cubicBezTo>
                <a:cubicBezTo>
                  <a:pt x="693" y="521"/>
                  <a:pt x="694" y="521"/>
                  <a:pt x="695" y="521"/>
                </a:cubicBezTo>
                <a:cubicBezTo>
                  <a:pt x="695" y="521"/>
                  <a:pt x="696" y="522"/>
                  <a:pt x="697" y="520"/>
                </a:cubicBezTo>
                <a:cubicBezTo>
                  <a:pt x="697" y="521"/>
                  <a:pt x="698" y="521"/>
                  <a:pt x="699" y="521"/>
                </a:cubicBezTo>
                <a:cubicBezTo>
                  <a:pt x="699" y="521"/>
                  <a:pt x="699" y="520"/>
                  <a:pt x="700" y="520"/>
                </a:cubicBezTo>
                <a:cubicBezTo>
                  <a:pt x="701" y="520"/>
                  <a:pt x="702" y="520"/>
                  <a:pt x="703" y="519"/>
                </a:cubicBezTo>
                <a:cubicBezTo>
                  <a:pt x="703" y="520"/>
                  <a:pt x="703" y="520"/>
                  <a:pt x="703" y="521"/>
                </a:cubicBezTo>
                <a:cubicBezTo>
                  <a:pt x="703" y="520"/>
                  <a:pt x="704" y="521"/>
                  <a:pt x="705" y="521"/>
                </a:cubicBezTo>
                <a:cubicBezTo>
                  <a:pt x="706" y="521"/>
                  <a:pt x="706" y="520"/>
                  <a:pt x="707" y="520"/>
                </a:cubicBezTo>
                <a:cubicBezTo>
                  <a:pt x="708" y="520"/>
                  <a:pt x="708" y="520"/>
                  <a:pt x="709" y="520"/>
                </a:cubicBezTo>
                <a:cubicBezTo>
                  <a:pt x="709" y="520"/>
                  <a:pt x="710" y="519"/>
                  <a:pt x="710" y="519"/>
                </a:cubicBezTo>
                <a:cubicBezTo>
                  <a:pt x="711" y="519"/>
                  <a:pt x="711" y="520"/>
                  <a:pt x="711" y="519"/>
                </a:cubicBezTo>
                <a:cubicBezTo>
                  <a:pt x="712" y="519"/>
                  <a:pt x="712" y="519"/>
                  <a:pt x="712" y="519"/>
                </a:cubicBezTo>
                <a:cubicBezTo>
                  <a:pt x="713" y="519"/>
                  <a:pt x="713" y="518"/>
                  <a:pt x="715" y="519"/>
                </a:cubicBezTo>
                <a:cubicBezTo>
                  <a:pt x="715" y="519"/>
                  <a:pt x="715" y="519"/>
                  <a:pt x="716" y="518"/>
                </a:cubicBezTo>
                <a:cubicBezTo>
                  <a:pt x="716" y="520"/>
                  <a:pt x="715" y="519"/>
                  <a:pt x="714" y="519"/>
                </a:cubicBezTo>
                <a:cubicBezTo>
                  <a:pt x="714" y="519"/>
                  <a:pt x="713" y="520"/>
                  <a:pt x="713" y="520"/>
                </a:cubicBezTo>
                <a:cubicBezTo>
                  <a:pt x="713" y="520"/>
                  <a:pt x="712" y="520"/>
                  <a:pt x="712" y="520"/>
                </a:cubicBezTo>
                <a:cubicBezTo>
                  <a:pt x="712" y="520"/>
                  <a:pt x="711" y="521"/>
                  <a:pt x="711" y="521"/>
                </a:cubicBezTo>
                <a:cubicBezTo>
                  <a:pt x="711" y="521"/>
                  <a:pt x="710" y="521"/>
                  <a:pt x="710" y="521"/>
                </a:cubicBezTo>
                <a:cubicBezTo>
                  <a:pt x="709" y="521"/>
                  <a:pt x="709" y="521"/>
                  <a:pt x="709" y="521"/>
                </a:cubicBezTo>
                <a:cubicBezTo>
                  <a:pt x="708" y="521"/>
                  <a:pt x="708" y="522"/>
                  <a:pt x="708" y="522"/>
                </a:cubicBezTo>
                <a:cubicBezTo>
                  <a:pt x="707" y="522"/>
                  <a:pt x="706" y="521"/>
                  <a:pt x="705" y="522"/>
                </a:cubicBezTo>
                <a:cubicBezTo>
                  <a:pt x="705" y="522"/>
                  <a:pt x="705" y="522"/>
                  <a:pt x="704" y="522"/>
                </a:cubicBezTo>
                <a:cubicBezTo>
                  <a:pt x="703" y="522"/>
                  <a:pt x="701" y="522"/>
                  <a:pt x="700" y="523"/>
                </a:cubicBezTo>
                <a:cubicBezTo>
                  <a:pt x="697" y="522"/>
                  <a:pt x="695" y="522"/>
                  <a:pt x="694" y="523"/>
                </a:cubicBezTo>
                <a:close/>
                <a:moveTo>
                  <a:pt x="698" y="535"/>
                </a:moveTo>
                <a:cubicBezTo>
                  <a:pt x="698" y="534"/>
                  <a:pt x="700" y="536"/>
                  <a:pt x="700" y="536"/>
                </a:cubicBezTo>
                <a:cubicBezTo>
                  <a:pt x="700" y="537"/>
                  <a:pt x="698" y="536"/>
                  <a:pt x="698" y="535"/>
                </a:cubicBezTo>
                <a:close/>
                <a:moveTo>
                  <a:pt x="716" y="527"/>
                </a:moveTo>
                <a:cubicBezTo>
                  <a:pt x="715" y="527"/>
                  <a:pt x="715" y="527"/>
                  <a:pt x="715" y="527"/>
                </a:cubicBezTo>
                <a:cubicBezTo>
                  <a:pt x="714" y="527"/>
                  <a:pt x="714" y="526"/>
                  <a:pt x="714" y="527"/>
                </a:cubicBezTo>
                <a:cubicBezTo>
                  <a:pt x="713" y="527"/>
                  <a:pt x="712" y="527"/>
                  <a:pt x="712" y="527"/>
                </a:cubicBezTo>
                <a:cubicBezTo>
                  <a:pt x="712" y="528"/>
                  <a:pt x="711" y="527"/>
                  <a:pt x="711" y="528"/>
                </a:cubicBezTo>
                <a:cubicBezTo>
                  <a:pt x="709" y="527"/>
                  <a:pt x="708" y="529"/>
                  <a:pt x="706" y="528"/>
                </a:cubicBezTo>
                <a:cubicBezTo>
                  <a:pt x="705" y="528"/>
                  <a:pt x="705" y="529"/>
                  <a:pt x="705" y="529"/>
                </a:cubicBezTo>
                <a:cubicBezTo>
                  <a:pt x="704" y="529"/>
                  <a:pt x="703" y="530"/>
                  <a:pt x="703" y="530"/>
                </a:cubicBezTo>
                <a:cubicBezTo>
                  <a:pt x="702" y="530"/>
                  <a:pt x="702" y="529"/>
                  <a:pt x="702" y="529"/>
                </a:cubicBezTo>
                <a:cubicBezTo>
                  <a:pt x="702" y="529"/>
                  <a:pt x="701" y="530"/>
                  <a:pt x="701" y="530"/>
                </a:cubicBezTo>
                <a:cubicBezTo>
                  <a:pt x="701" y="530"/>
                  <a:pt x="700" y="530"/>
                  <a:pt x="699" y="530"/>
                </a:cubicBezTo>
                <a:cubicBezTo>
                  <a:pt x="698" y="530"/>
                  <a:pt x="698" y="530"/>
                  <a:pt x="698" y="530"/>
                </a:cubicBezTo>
                <a:cubicBezTo>
                  <a:pt x="698" y="529"/>
                  <a:pt x="698" y="529"/>
                  <a:pt x="699" y="530"/>
                </a:cubicBezTo>
                <a:cubicBezTo>
                  <a:pt x="700" y="530"/>
                  <a:pt x="700" y="529"/>
                  <a:pt x="700" y="529"/>
                </a:cubicBezTo>
                <a:cubicBezTo>
                  <a:pt x="701" y="528"/>
                  <a:pt x="701" y="529"/>
                  <a:pt x="701" y="529"/>
                </a:cubicBezTo>
                <a:cubicBezTo>
                  <a:pt x="701" y="529"/>
                  <a:pt x="702" y="528"/>
                  <a:pt x="702" y="528"/>
                </a:cubicBezTo>
                <a:cubicBezTo>
                  <a:pt x="702" y="528"/>
                  <a:pt x="702" y="529"/>
                  <a:pt x="702" y="529"/>
                </a:cubicBezTo>
                <a:cubicBezTo>
                  <a:pt x="703" y="528"/>
                  <a:pt x="703" y="528"/>
                  <a:pt x="703" y="528"/>
                </a:cubicBezTo>
                <a:cubicBezTo>
                  <a:pt x="704" y="528"/>
                  <a:pt x="705" y="528"/>
                  <a:pt x="706" y="527"/>
                </a:cubicBezTo>
                <a:cubicBezTo>
                  <a:pt x="707" y="527"/>
                  <a:pt x="709" y="527"/>
                  <a:pt x="710" y="527"/>
                </a:cubicBezTo>
                <a:cubicBezTo>
                  <a:pt x="711" y="526"/>
                  <a:pt x="713" y="526"/>
                  <a:pt x="714" y="526"/>
                </a:cubicBezTo>
                <a:cubicBezTo>
                  <a:pt x="715" y="526"/>
                  <a:pt x="714" y="526"/>
                  <a:pt x="714" y="527"/>
                </a:cubicBezTo>
                <a:cubicBezTo>
                  <a:pt x="715" y="527"/>
                  <a:pt x="715" y="526"/>
                  <a:pt x="716" y="526"/>
                </a:cubicBezTo>
                <a:cubicBezTo>
                  <a:pt x="716" y="526"/>
                  <a:pt x="716" y="526"/>
                  <a:pt x="717" y="526"/>
                </a:cubicBezTo>
                <a:cubicBezTo>
                  <a:pt x="718" y="527"/>
                  <a:pt x="716" y="527"/>
                  <a:pt x="716" y="527"/>
                </a:cubicBezTo>
                <a:close/>
                <a:moveTo>
                  <a:pt x="484" y="270"/>
                </a:moveTo>
                <a:cubicBezTo>
                  <a:pt x="484" y="270"/>
                  <a:pt x="484" y="271"/>
                  <a:pt x="484" y="271"/>
                </a:cubicBezTo>
                <a:cubicBezTo>
                  <a:pt x="485" y="271"/>
                  <a:pt x="485" y="270"/>
                  <a:pt x="485" y="270"/>
                </a:cubicBezTo>
                <a:cubicBezTo>
                  <a:pt x="486" y="270"/>
                  <a:pt x="487" y="271"/>
                  <a:pt x="487" y="270"/>
                </a:cubicBezTo>
                <a:cubicBezTo>
                  <a:pt x="488" y="271"/>
                  <a:pt x="488" y="271"/>
                  <a:pt x="488" y="272"/>
                </a:cubicBezTo>
                <a:cubicBezTo>
                  <a:pt x="488" y="272"/>
                  <a:pt x="487" y="272"/>
                  <a:pt x="486" y="272"/>
                </a:cubicBezTo>
                <a:cubicBezTo>
                  <a:pt x="485" y="271"/>
                  <a:pt x="484" y="272"/>
                  <a:pt x="483" y="271"/>
                </a:cubicBezTo>
                <a:cubicBezTo>
                  <a:pt x="483" y="270"/>
                  <a:pt x="484" y="271"/>
                  <a:pt x="484" y="270"/>
                </a:cubicBezTo>
                <a:close/>
                <a:moveTo>
                  <a:pt x="438" y="278"/>
                </a:moveTo>
                <a:cubicBezTo>
                  <a:pt x="438" y="278"/>
                  <a:pt x="437" y="278"/>
                  <a:pt x="437" y="278"/>
                </a:cubicBezTo>
                <a:cubicBezTo>
                  <a:pt x="436" y="278"/>
                  <a:pt x="436" y="278"/>
                  <a:pt x="436" y="278"/>
                </a:cubicBezTo>
                <a:cubicBezTo>
                  <a:pt x="435" y="278"/>
                  <a:pt x="435" y="278"/>
                  <a:pt x="434" y="279"/>
                </a:cubicBezTo>
                <a:cubicBezTo>
                  <a:pt x="434" y="279"/>
                  <a:pt x="434" y="279"/>
                  <a:pt x="434" y="279"/>
                </a:cubicBezTo>
                <a:cubicBezTo>
                  <a:pt x="434" y="279"/>
                  <a:pt x="433" y="279"/>
                  <a:pt x="433" y="279"/>
                </a:cubicBezTo>
                <a:cubicBezTo>
                  <a:pt x="433" y="279"/>
                  <a:pt x="433" y="279"/>
                  <a:pt x="433" y="279"/>
                </a:cubicBezTo>
                <a:cubicBezTo>
                  <a:pt x="432" y="280"/>
                  <a:pt x="432" y="281"/>
                  <a:pt x="431" y="281"/>
                </a:cubicBezTo>
                <a:cubicBezTo>
                  <a:pt x="431" y="281"/>
                  <a:pt x="430" y="281"/>
                  <a:pt x="430" y="281"/>
                </a:cubicBezTo>
                <a:cubicBezTo>
                  <a:pt x="430" y="281"/>
                  <a:pt x="429" y="282"/>
                  <a:pt x="429" y="282"/>
                </a:cubicBezTo>
                <a:cubicBezTo>
                  <a:pt x="429" y="281"/>
                  <a:pt x="430" y="281"/>
                  <a:pt x="430" y="280"/>
                </a:cubicBezTo>
                <a:cubicBezTo>
                  <a:pt x="431" y="280"/>
                  <a:pt x="431" y="280"/>
                  <a:pt x="431" y="280"/>
                </a:cubicBezTo>
                <a:cubicBezTo>
                  <a:pt x="431" y="280"/>
                  <a:pt x="431" y="280"/>
                  <a:pt x="431" y="280"/>
                </a:cubicBezTo>
                <a:cubicBezTo>
                  <a:pt x="431" y="280"/>
                  <a:pt x="431" y="280"/>
                  <a:pt x="431" y="280"/>
                </a:cubicBezTo>
                <a:cubicBezTo>
                  <a:pt x="431" y="280"/>
                  <a:pt x="431" y="280"/>
                  <a:pt x="431" y="280"/>
                </a:cubicBezTo>
                <a:cubicBezTo>
                  <a:pt x="432" y="280"/>
                  <a:pt x="432" y="279"/>
                  <a:pt x="432" y="279"/>
                </a:cubicBezTo>
                <a:cubicBezTo>
                  <a:pt x="432" y="279"/>
                  <a:pt x="432" y="279"/>
                  <a:pt x="432" y="279"/>
                </a:cubicBezTo>
                <a:cubicBezTo>
                  <a:pt x="432" y="279"/>
                  <a:pt x="432" y="279"/>
                  <a:pt x="432" y="279"/>
                </a:cubicBezTo>
                <a:cubicBezTo>
                  <a:pt x="432" y="279"/>
                  <a:pt x="433" y="279"/>
                  <a:pt x="433" y="279"/>
                </a:cubicBezTo>
                <a:cubicBezTo>
                  <a:pt x="433" y="279"/>
                  <a:pt x="433" y="279"/>
                  <a:pt x="433" y="278"/>
                </a:cubicBezTo>
                <a:cubicBezTo>
                  <a:pt x="433" y="278"/>
                  <a:pt x="434" y="279"/>
                  <a:pt x="434" y="278"/>
                </a:cubicBezTo>
                <a:cubicBezTo>
                  <a:pt x="434" y="278"/>
                  <a:pt x="434" y="278"/>
                  <a:pt x="435" y="278"/>
                </a:cubicBezTo>
                <a:cubicBezTo>
                  <a:pt x="435" y="278"/>
                  <a:pt x="436" y="278"/>
                  <a:pt x="436" y="277"/>
                </a:cubicBezTo>
                <a:cubicBezTo>
                  <a:pt x="437" y="277"/>
                  <a:pt x="438" y="276"/>
                  <a:pt x="438" y="276"/>
                </a:cubicBezTo>
                <a:cubicBezTo>
                  <a:pt x="439" y="275"/>
                  <a:pt x="441" y="275"/>
                  <a:pt x="442" y="275"/>
                </a:cubicBezTo>
                <a:cubicBezTo>
                  <a:pt x="442" y="275"/>
                  <a:pt x="442" y="275"/>
                  <a:pt x="443" y="275"/>
                </a:cubicBezTo>
                <a:cubicBezTo>
                  <a:pt x="441" y="276"/>
                  <a:pt x="440" y="276"/>
                  <a:pt x="438" y="278"/>
                </a:cubicBezTo>
                <a:close/>
                <a:moveTo>
                  <a:pt x="456" y="271"/>
                </a:moveTo>
                <a:cubicBezTo>
                  <a:pt x="456" y="271"/>
                  <a:pt x="455" y="272"/>
                  <a:pt x="455" y="272"/>
                </a:cubicBezTo>
                <a:cubicBezTo>
                  <a:pt x="455" y="272"/>
                  <a:pt x="454" y="272"/>
                  <a:pt x="454" y="272"/>
                </a:cubicBezTo>
                <a:cubicBezTo>
                  <a:pt x="454" y="272"/>
                  <a:pt x="453" y="272"/>
                  <a:pt x="453" y="272"/>
                </a:cubicBezTo>
                <a:cubicBezTo>
                  <a:pt x="453" y="273"/>
                  <a:pt x="452" y="272"/>
                  <a:pt x="452" y="272"/>
                </a:cubicBezTo>
                <a:cubicBezTo>
                  <a:pt x="451" y="273"/>
                  <a:pt x="451" y="273"/>
                  <a:pt x="451" y="273"/>
                </a:cubicBezTo>
                <a:cubicBezTo>
                  <a:pt x="450" y="273"/>
                  <a:pt x="450" y="273"/>
                  <a:pt x="450" y="274"/>
                </a:cubicBezTo>
                <a:cubicBezTo>
                  <a:pt x="450" y="274"/>
                  <a:pt x="449" y="273"/>
                  <a:pt x="449" y="273"/>
                </a:cubicBezTo>
                <a:cubicBezTo>
                  <a:pt x="449" y="273"/>
                  <a:pt x="449" y="274"/>
                  <a:pt x="448" y="274"/>
                </a:cubicBezTo>
                <a:cubicBezTo>
                  <a:pt x="447" y="274"/>
                  <a:pt x="447" y="274"/>
                  <a:pt x="447" y="274"/>
                </a:cubicBezTo>
                <a:cubicBezTo>
                  <a:pt x="447" y="273"/>
                  <a:pt x="447" y="274"/>
                  <a:pt x="447" y="274"/>
                </a:cubicBezTo>
                <a:cubicBezTo>
                  <a:pt x="447" y="274"/>
                  <a:pt x="447" y="273"/>
                  <a:pt x="448" y="273"/>
                </a:cubicBezTo>
                <a:cubicBezTo>
                  <a:pt x="448" y="273"/>
                  <a:pt x="448" y="273"/>
                  <a:pt x="448" y="273"/>
                </a:cubicBezTo>
                <a:cubicBezTo>
                  <a:pt x="449" y="273"/>
                  <a:pt x="449" y="273"/>
                  <a:pt x="450" y="273"/>
                </a:cubicBezTo>
                <a:cubicBezTo>
                  <a:pt x="450" y="272"/>
                  <a:pt x="450" y="272"/>
                  <a:pt x="450" y="272"/>
                </a:cubicBezTo>
                <a:cubicBezTo>
                  <a:pt x="451" y="273"/>
                  <a:pt x="451" y="271"/>
                  <a:pt x="452" y="271"/>
                </a:cubicBezTo>
                <a:cubicBezTo>
                  <a:pt x="452" y="271"/>
                  <a:pt x="452" y="271"/>
                  <a:pt x="453" y="271"/>
                </a:cubicBezTo>
                <a:cubicBezTo>
                  <a:pt x="453" y="271"/>
                  <a:pt x="454" y="271"/>
                  <a:pt x="454" y="271"/>
                </a:cubicBezTo>
                <a:cubicBezTo>
                  <a:pt x="455" y="271"/>
                  <a:pt x="454" y="271"/>
                  <a:pt x="455" y="271"/>
                </a:cubicBezTo>
                <a:cubicBezTo>
                  <a:pt x="455" y="270"/>
                  <a:pt x="456" y="271"/>
                  <a:pt x="456" y="270"/>
                </a:cubicBezTo>
                <a:cubicBezTo>
                  <a:pt x="457" y="271"/>
                  <a:pt x="457" y="270"/>
                  <a:pt x="457" y="271"/>
                </a:cubicBezTo>
                <a:cubicBezTo>
                  <a:pt x="457" y="271"/>
                  <a:pt x="456" y="271"/>
                  <a:pt x="456" y="271"/>
                </a:cubicBezTo>
                <a:close/>
                <a:moveTo>
                  <a:pt x="469" y="271"/>
                </a:moveTo>
                <a:cubicBezTo>
                  <a:pt x="468" y="271"/>
                  <a:pt x="467" y="271"/>
                  <a:pt x="467" y="271"/>
                </a:cubicBezTo>
                <a:cubicBezTo>
                  <a:pt x="466" y="271"/>
                  <a:pt x="466" y="271"/>
                  <a:pt x="466" y="271"/>
                </a:cubicBezTo>
                <a:cubicBezTo>
                  <a:pt x="465" y="271"/>
                  <a:pt x="465" y="271"/>
                  <a:pt x="464" y="271"/>
                </a:cubicBezTo>
                <a:cubicBezTo>
                  <a:pt x="464" y="271"/>
                  <a:pt x="464" y="271"/>
                  <a:pt x="464" y="271"/>
                </a:cubicBezTo>
                <a:cubicBezTo>
                  <a:pt x="464" y="271"/>
                  <a:pt x="463" y="271"/>
                  <a:pt x="463" y="271"/>
                </a:cubicBezTo>
                <a:cubicBezTo>
                  <a:pt x="463" y="271"/>
                  <a:pt x="462" y="271"/>
                  <a:pt x="462" y="271"/>
                </a:cubicBezTo>
                <a:cubicBezTo>
                  <a:pt x="462" y="271"/>
                  <a:pt x="462" y="271"/>
                  <a:pt x="462" y="271"/>
                </a:cubicBezTo>
                <a:cubicBezTo>
                  <a:pt x="462" y="271"/>
                  <a:pt x="462" y="271"/>
                  <a:pt x="462" y="271"/>
                </a:cubicBezTo>
                <a:cubicBezTo>
                  <a:pt x="461" y="271"/>
                  <a:pt x="461" y="271"/>
                  <a:pt x="461" y="271"/>
                </a:cubicBezTo>
                <a:cubicBezTo>
                  <a:pt x="460" y="271"/>
                  <a:pt x="460" y="271"/>
                  <a:pt x="460" y="271"/>
                </a:cubicBezTo>
                <a:cubicBezTo>
                  <a:pt x="460" y="271"/>
                  <a:pt x="459" y="272"/>
                  <a:pt x="458" y="271"/>
                </a:cubicBezTo>
                <a:cubicBezTo>
                  <a:pt x="459" y="271"/>
                  <a:pt x="460" y="271"/>
                  <a:pt x="460" y="271"/>
                </a:cubicBezTo>
                <a:cubicBezTo>
                  <a:pt x="461" y="271"/>
                  <a:pt x="462" y="271"/>
                  <a:pt x="463" y="270"/>
                </a:cubicBezTo>
                <a:cubicBezTo>
                  <a:pt x="463" y="270"/>
                  <a:pt x="463" y="270"/>
                  <a:pt x="463" y="270"/>
                </a:cubicBezTo>
                <a:cubicBezTo>
                  <a:pt x="463" y="270"/>
                  <a:pt x="464" y="270"/>
                  <a:pt x="464" y="270"/>
                </a:cubicBezTo>
                <a:cubicBezTo>
                  <a:pt x="464" y="270"/>
                  <a:pt x="464" y="270"/>
                  <a:pt x="465" y="270"/>
                </a:cubicBezTo>
                <a:cubicBezTo>
                  <a:pt x="465" y="270"/>
                  <a:pt x="465" y="270"/>
                  <a:pt x="466" y="269"/>
                </a:cubicBezTo>
                <a:cubicBezTo>
                  <a:pt x="467" y="270"/>
                  <a:pt x="468" y="270"/>
                  <a:pt x="470" y="271"/>
                </a:cubicBezTo>
                <a:cubicBezTo>
                  <a:pt x="469" y="271"/>
                  <a:pt x="469" y="271"/>
                  <a:pt x="469" y="271"/>
                </a:cubicBezTo>
                <a:close/>
                <a:moveTo>
                  <a:pt x="481" y="272"/>
                </a:moveTo>
                <a:cubicBezTo>
                  <a:pt x="481" y="271"/>
                  <a:pt x="480" y="271"/>
                  <a:pt x="480" y="271"/>
                </a:cubicBezTo>
                <a:cubicBezTo>
                  <a:pt x="478" y="271"/>
                  <a:pt x="477" y="271"/>
                  <a:pt x="476" y="270"/>
                </a:cubicBezTo>
                <a:cubicBezTo>
                  <a:pt x="475" y="270"/>
                  <a:pt x="475" y="271"/>
                  <a:pt x="475" y="270"/>
                </a:cubicBezTo>
                <a:cubicBezTo>
                  <a:pt x="475" y="270"/>
                  <a:pt x="474" y="270"/>
                  <a:pt x="473" y="270"/>
                </a:cubicBezTo>
                <a:cubicBezTo>
                  <a:pt x="473" y="270"/>
                  <a:pt x="472" y="270"/>
                  <a:pt x="472" y="270"/>
                </a:cubicBezTo>
                <a:cubicBezTo>
                  <a:pt x="471" y="270"/>
                  <a:pt x="471" y="270"/>
                  <a:pt x="471" y="270"/>
                </a:cubicBezTo>
                <a:cubicBezTo>
                  <a:pt x="471" y="269"/>
                  <a:pt x="472" y="269"/>
                  <a:pt x="472" y="269"/>
                </a:cubicBezTo>
                <a:cubicBezTo>
                  <a:pt x="472" y="269"/>
                  <a:pt x="472" y="269"/>
                  <a:pt x="473" y="269"/>
                </a:cubicBezTo>
                <a:cubicBezTo>
                  <a:pt x="473" y="269"/>
                  <a:pt x="473" y="270"/>
                  <a:pt x="474" y="269"/>
                </a:cubicBezTo>
                <a:cubicBezTo>
                  <a:pt x="474" y="269"/>
                  <a:pt x="474" y="269"/>
                  <a:pt x="474" y="269"/>
                </a:cubicBezTo>
                <a:cubicBezTo>
                  <a:pt x="475" y="269"/>
                  <a:pt x="475" y="270"/>
                  <a:pt x="476" y="270"/>
                </a:cubicBezTo>
                <a:cubicBezTo>
                  <a:pt x="476" y="270"/>
                  <a:pt x="476" y="269"/>
                  <a:pt x="476" y="269"/>
                </a:cubicBezTo>
                <a:cubicBezTo>
                  <a:pt x="477" y="269"/>
                  <a:pt x="477" y="270"/>
                  <a:pt x="477" y="270"/>
                </a:cubicBezTo>
                <a:cubicBezTo>
                  <a:pt x="478" y="270"/>
                  <a:pt x="478" y="270"/>
                  <a:pt x="479" y="270"/>
                </a:cubicBezTo>
                <a:cubicBezTo>
                  <a:pt x="479" y="270"/>
                  <a:pt x="480" y="270"/>
                  <a:pt x="480" y="271"/>
                </a:cubicBezTo>
                <a:cubicBezTo>
                  <a:pt x="481" y="271"/>
                  <a:pt x="480" y="270"/>
                  <a:pt x="480" y="270"/>
                </a:cubicBezTo>
                <a:cubicBezTo>
                  <a:pt x="480" y="270"/>
                  <a:pt x="481" y="270"/>
                  <a:pt x="481" y="270"/>
                </a:cubicBezTo>
                <a:cubicBezTo>
                  <a:pt x="481" y="270"/>
                  <a:pt x="481" y="271"/>
                  <a:pt x="481" y="271"/>
                </a:cubicBezTo>
                <a:cubicBezTo>
                  <a:pt x="481" y="271"/>
                  <a:pt x="482" y="271"/>
                  <a:pt x="483" y="271"/>
                </a:cubicBezTo>
                <a:cubicBezTo>
                  <a:pt x="482" y="272"/>
                  <a:pt x="482" y="271"/>
                  <a:pt x="481" y="272"/>
                </a:cubicBezTo>
                <a:close/>
                <a:moveTo>
                  <a:pt x="495" y="278"/>
                </a:moveTo>
                <a:cubicBezTo>
                  <a:pt x="494" y="276"/>
                  <a:pt x="492" y="276"/>
                  <a:pt x="491" y="275"/>
                </a:cubicBezTo>
                <a:cubicBezTo>
                  <a:pt x="490" y="275"/>
                  <a:pt x="490" y="275"/>
                  <a:pt x="490" y="275"/>
                </a:cubicBezTo>
                <a:cubicBezTo>
                  <a:pt x="488" y="275"/>
                  <a:pt x="488" y="275"/>
                  <a:pt x="488" y="275"/>
                </a:cubicBezTo>
                <a:cubicBezTo>
                  <a:pt x="487" y="275"/>
                  <a:pt x="486" y="275"/>
                  <a:pt x="486" y="274"/>
                </a:cubicBezTo>
                <a:cubicBezTo>
                  <a:pt x="484" y="274"/>
                  <a:pt x="483" y="274"/>
                  <a:pt x="482" y="273"/>
                </a:cubicBezTo>
                <a:cubicBezTo>
                  <a:pt x="482" y="273"/>
                  <a:pt x="482" y="273"/>
                  <a:pt x="483" y="273"/>
                </a:cubicBezTo>
                <a:cubicBezTo>
                  <a:pt x="484" y="272"/>
                  <a:pt x="485" y="273"/>
                  <a:pt x="486" y="273"/>
                </a:cubicBezTo>
                <a:cubicBezTo>
                  <a:pt x="486" y="273"/>
                  <a:pt x="486" y="273"/>
                  <a:pt x="486" y="273"/>
                </a:cubicBezTo>
                <a:cubicBezTo>
                  <a:pt x="487" y="273"/>
                  <a:pt x="487" y="274"/>
                  <a:pt x="488" y="274"/>
                </a:cubicBezTo>
                <a:cubicBezTo>
                  <a:pt x="491" y="274"/>
                  <a:pt x="492" y="274"/>
                  <a:pt x="494" y="275"/>
                </a:cubicBezTo>
                <a:cubicBezTo>
                  <a:pt x="495" y="276"/>
                  <a:pt x="496" y="276"/>
                  <a:pt x="497" y="277"/>
                </a:cubicBezTo>
                <a:cubicBezTo>
                  <a:pt x="499" y="277"/>
                  <a:pt x="499" y="277"/>
                  <a:pt x="499" y="277"/>
                </a:cubicBezTo>
                <a:cubicBezTo>
                  <a:pt x="500" y="278"/>
                  <a:pt x="501" y="278"/>
                  <a:pt x="502" y="279"/>
                </a:cubicBezTo>
                <a:cubicBezTo>
                  <a:pt x="503" y="280"/>
                  <a:pt x="503" y="280"/>
                  <a:pt x="503" y="280"/>
                </a:cubicBezTo>
                <a:cubicBezTo>
                  <a:pt x="504" y="281"/>
                  <a:pt x="504" y="282"/>
                  <a:pt x="504" y="283"/>
                </a:cubicBezTo>
                <a:cubicBezTo>
                  <a:pt x="503" y="283"/>
                  <a:pt x="502" y="282"/>
                  <a:pt x="502" y="281"/>
                </a:cubicBezTo>
                <a:cubicBezTo>
                  <a:pt x="501" y="280"/>
                  <a:pt x="500" y="281"/>
                  <a:pt x="500" y="280"/>
                </a:cubicBezTo>
                <a:cubicBezTo>
                  <a:pt x="500" y="279"/>
                  <a:pt x="499" y="279"/>
                  <a:pt x="499" y="278"/>
                </a:cubicBezTo>
                <a:cubicBezTo>
                  <a:pt x="497" y="279"/>
                  <a:pt x="497" y="276"/>
                  <a:pt x="495" y="278"/>
                </a:cubicBezTo>
                <a:close/>
                <a:moveTo>
                  <a:pt x="557" y="414"/>
                </a:moveTo>
                <a:cubicBezTo>
                  <a:pt x="553" y="387"/>
                  <a:pt x="555" y="351"/>
                  <a:pt x="531" y="332"/>
                </a:cubicBezTo>
                <a:cubicBezTo>
                  <a:pt x="524" y="327"/>
                  <a:pt x="518" y="323"/>
                  <a:pt x="510" y="323"/>
                </a:cubicBezTo>
                <a:cubicBezTo>
                  <a:pt x="503" y="323"/>
                  <a:pt x="502" y="323"/>
                  <a:pt x="496" y="324"/>
                </a:cubicBezTo>
                <a:cubicBezTo>
                  <a:pt x="496" y="324"/>
                  <a:pt x="504" y="322"/>
                  <a:pt x="510" y="322"/>
                </a:cubicBezTo>
                <a:cubicBezTo>
                  <a:pt x="529" y="321"/>
                  <a:pt x="549" y="333"/>
                  <a:pt x="555" y="366"/>
                </a:cubicBezTo>
                <a:cubicBezTo>
                  <a:pt x="558" y="383"/>
                  <a:pt x="559" y="400"/>
                  <a:pt x="561" y="414"/>
                </a:cubicBezTo>
                <a:cubicBezTo>
                  <a:pt x="562" y="422"/>
                  <a:pt x="563" y="433"/>
                  <a:pt x="566" y="441"/>
                </a:cubicBezTo>
                <a:cubicBezTo>
                  <a:pt x="569" y="452"/>
                  <a:pt x="571" y="460"/>
                  <a:pt x="575" y="471"/>
                </a:cubicBezTo>
                <a:cubicBezTo>
                  <a:pt x="566" y="454"/>
                  <a:pt x="561" y="437"/>
                  <a:pt x="557" y="414"/>
                </a:cubicBezTo>
                <a:close/>
                <a:moveTo>
                  <a:pt x="575" y="513"/>
                </a:moveTo>
                <a:cubicBezTo>
                  <a:pt x="574" y="512"/>
                  <a:pt x="574" y="512"/>
                  <a:pt x="574" y="511"/>
                </a:cubicBezTo>
                <a:cubicBezTo>
                  <a:pt x="575" y="511"/>
                  <a:pt x="576" y="512"/>
                  <a:pt x="575" y="513"/>
                </a:cubicBezTo>
                <a:close/>
                <a:moveTo>
                  <a:pt x="577" y="491"/>
                </a:moveTo>
                <a:cubicBezTo>
                  <a:pt x="579" y="491"/>
                  <a:pt x="579" y="491"/>
                  <a:pt x="579" y="491"/>
                </a:cubicBezTo>
                <a:cubicBezTo>
                  <a:pt x="578" y="492"/>
                  <a:pt x="579" y="493"/>
                  <a:pt x="579" y="494"/>
                </a:cubicBezTo>
                <a:cubicBezTo>
                  <a:pt x="579" y="495"/>
                  <a:pt x="579" y="494"/>
                  <a:pt x="579" y="494"/>
                </a:cubicBezTo>
                <a:cubicBezTo>
                  <a:pt x="578" y="493"/>
                  <a:pt x="577" y="492"/>
                  <a:pt x="577" y="491"/>
                </a:cubicBezTo>
                <a:close/>
                <a:moveTo>
                  <a:pt x="579" y="495"/>
                </a:moveTo>
                <a:cubicBezTo>
                  <a:pt x="579" y="494"/>
                  <a:pt x="581" y="495"/>
                  <a:pt x="580" y="496"/>
                </a:cubicBezTo>
                <a:cubicBezTo>
                  <a:pt x="579" y="496"/>
                  <a:pt x="579" y="495"/>
                  <a:pt x="579" y="495"/>
                </a:cubicBezTo>
                <a:close/>
                <a:moveTo>
                  <a:pt x="581" y="493"/>
                </a:moveTo>
                <a:cubicBezTo>
                  <a:pt x="581" y="493"/>
                  <a:pt x="581" y="493"/>
                  <a:pt x="580" y="493"/>
                </a:cubicBezTo>
                <a:cubicBezTo>
                  <a:pt x="580" y="492"/>
                  <a:pt x="580" y="492"/>
                  <a:pt x="580" y="491"/>
                </a:cubicBezTo>
                <a:cubicBezTo>
                  <a:pt x="580" y="491"/>
                  <a:pt x="580" y="490"/>
                  <a:pt x="579" y="490"/>
                </a:cubicBezTo>
                <a:cubicBezTo>
                  <a:pt x="579" y="490"/>
                  <a:pt x="579" y="489"/>
                  <a:pt x="579" y="489"/>
                </a:cubicBezTo>
                <a:cubicBezTo>
                  <a:pt x="578" y="488"/>
                  <a:pt x="579" y="488"/>
                  <a:pt x="578" y="487"/>
                </a:cubicBezTo>
                <a:cubicBezTo>
                  <a:pt x="578" y="487"/>
                  <a:pt x="578" y="486"/>
                  <a:pt x="578" y="486"/>
                </a:cubicBezTo>
                <a:cubicBezTo>
                  <a:pt x="578" y="486"/>
                  <a:pt x="578" y="486"/>
                  <a:pt x="578" y="485"/>
                </a:cubicBezTo>
                <a:cubicBezTo>
                  <a:pt x="578" y="484"/>
                  <a:pt x="576" y="483"/>
                  <a:pt x="576" y="482"/>
                </a:cubicBezTo>
                <a:cubicBezTo>
                  <a:pt x="576" y="481"/>
                  <a:pt x="576" y="481"/>
                  <a:pt x="575" y="481"/>
                </a:cubicBezTo>
                <a:cubicBezTo>
                  <a:pt x="576" y="480"/>
                  <a:pt x="575" y="480"/>
                  <a:pt x="575" y="479"/>
                </a:cubicBezTo>
                <a:cubicBezTo>
                  <a:pt x="576" y="479"/>
                  <a:pt x="576" y="479"/>
                  <a:pt x="576" y="479"/>
                </a:cubicBezTo>
                <a:cubicBezTo>
                  <a:pt x="576" y="480"/>
                  <a:pt x="577" y="481"/>
                  <a:pt x="577" y="482"/>
                </a:cubicBezTo>
                <a:cubicBezTo>
                  <a:pt x="577" y="483"/>
                  <a:pt x="578" y="483"/>
                  <a:pt x="578" y="483"/>
                </a:cubicBezTo>
                <a:cubicBezTo>
                  <a:pt x="578" y="485"/>
                  <a:pt x="578" y="487"/>
                  <a:pt x="580" y="487"/>
                </a:cubicBezTo>
                <a:cubicBezTo>
                  <a:pt x="580" y="489"/>
                  <a:pt x="580" y="490"/>
                  <a:pt x="582" y="490"/>
                </a:cubicBezTo>
                <a:cubicBezTo>
                  <a:pt x="582" y="491"/>
                  <a:pt x="581" y="491"/>
                  <a:pt x="581" y="492"/>
                </a:cubicBezTo>
                <a:cubicBezTo>
                  <a:pt x="581" y="493"/>
                  <a:pt x="583" y="494"/>
                  <a:pt x="582" y="495"/>
                </a:cubicBezTo>
                <a:cubicBezTo>
                  <a:pt x="582" y="495"/>
                  <a:pt x="582" y="494"/>
                  <a:pt x="582" y="494"/>
                </a:cubicBezTo>
                <a:cubicBezTo>
                  <a:pt x="581" y="494"/>
                  <a:pt x="581" y="494"/>
                  <a:pt x="581" y="493"/>
                </a:cubicBezTo>
                <a:close/>
                <a:moveTo>
                  <a:pt x="582" y="501"/>
                </a:moveTo>
                <a:cubicBezTo>
                  <a:pt x="582" y="501"/>
                  <a:pt x="582" y="500"/>
                  <a:pt x="582" y="500"/>
                </a:cubicBezTo>
                <a:cubicBezTo>
                  <a:pt x="582" y="500"/>
                  <a:pt x="581" y="499"/>
                  <a:pt x="581" y="499"/>
                </a:cubicBezTo>
                <a:cubicBezTo>
                  <a:pt x="581" y="499"/>
                  <a:pt x="582" y="499"/>
                  <a:pt x="582" y="499"/>
                </a:cubicBezTo>
                <a:cubicBezTo>
                  <a:pt x="582" y="500"/>
                  <a:pt x="582" y="500"/>
                  <a:pt x="583" y="500"/>
                </a:cubicBezTo>
                <a:cubicBezTo>
                  <a:pt x="583" y="501"/>
                  <a:pt x="583" y="501"/>
                  <a:pt x="583" y="502"/>
                </a:cubicBezTo>
                <a:cubicBezTo>
                  <a:pt x="583" y="502"/>
                  <a:pt x="584" y="502"/>
                  <a:pt x="584" y="502"/>
                </a:cubicBezTo>
                <a:cubicBezTo>
                  <a:pt x="584" y="502"/>
                  <a:pt x="584" y="502"/>
                  <a:pt x="584" y="502"/>
                </a:cubicBezTo>
                <a:cubicBezTo>
                  <a:pt x="583" y="503"/>
                  <a:pt x="582" y="502"/>
                  <a:pt x="582" y="501"/>
                </a:cubicBezTo>
                <a:close/>
                <a:moveTo>
                  <a:pt x="588" y="505"/>
                </a:moveTo>
                <a:cubicBezTo>
                  <a:pt x="587" y="505"/>
                  <a:pt x="586" y="503"/>
                  <a:pt x="586" y="502"/>
                </a:cubicBezTo>
                <a:cubicBezTo>
                  <a:pt x="585" y="501"/>
                  <a:pt x="583" y="498"/>
                  <a:pt x="583" y="497"/>
                </a:cubicBezTo>
                <a:cubicBezTo>
                  <a:pt x="586" y="498"/>
                  <a:pt x="586" y="498"/>
                  <a:pt x="586" y="498"/>
                </a:cubicBezTo>
                <a:cubicBezTo>
                  <a:pt x="586" y="499"/>
                  <a:pt x="586" y="501"/>
                  <a:pt x="586" y="502"/>
                </a:cubicBezTo>
                <a:cubicBezTo>
                  <a:pt x="587" y="501"/>
                  <a:pt x="588" y="504"/>
                  <a:pt x="588" y="505"/>
                </a:cubicBezTo>
                <a:close/>
                <a:moveTo>
                  <a:pt x="589" y="536"/>
                </a:moveTo>
                <a:cubicBezTo>
                  <a:pt x="589" y="535"/>
                  <a:pt x="591" y="535"/>
                  <a:pt x="591" y="535"/>
                </a:cubicBezTo>
                <a:cubicBezTo>
                  <a:pt x="591" y="536"/>
                  <a:pt x="590" y="536"/>
                  <a:pt x="589" y="536"/>
                </a:cubicBezTo>
                <a:close/>
                <a:moveTo>
                  <a:pt x="595" y="538"/>
                </a:moveTo>
                <a:cubicBezTo>
                  <a:pt x="594" y="538"/>
                  <a:pt x="594" y="539"/>
                  <a:pt x="594" y="539"/>
                </a:cubicBezTo>
                <a:cubicBezTo>
                  <a:pt x="593" y="539"/>
                  <a:pt x="593" y="538"/>
                  <a:pt x="592" y="538"/>
                </a:cubicBezTo>
                <a:cubicBezTo>
                  <a:pt x="592" y="537"/>
                  <a:pt x="591" y="537"/>
                  <a:pt x="591" y="536"/>
                </a:cubicBezTo>
                <a:cubicBezTo>
                  <a:pt x="593" y="536"/>
                  <a:pt x="593" y="536"/>
                  <a:pt x="593" y="536"/>
                </a:cubicBezTo>
                <a:cubicBezTo>
                  <a:pt x="592" y="538"/>
                  <a:pt x="594" y="537"/>
                  <a:pt x="594" y="538"/>
                </a:cubicBezTo>
                <a:cubicBezTo>
                  <a:pt x="594" y="538"/>
                  <a:pt x="595" y="538"/>
                  <a:pt x="595" y="537"/>
                </a:cubicBezTo>
                <a:cubicBezTo>
                  <a:pt x="595" y="538"/>
                  <a:pt x="596" y="538"/>
                  <a:pt x="596" y="538"/>
                </a:cubicBezTo>
                <a:cubicBezTo>
                  <a:pt x="596" y="540"/>
                  <a:pt x="595" y="539"/>
                  <a:pt x="595" y="538"/>
                </a:cubicBezTo>
                <a:close/>
                <a:moveTo>
                  <a:pt x="601" y="542"/>
                </a:moveTo>
                <a:cubicBezTo>
                  <a:pt x="600" y="541"/>
                  <a:pt x="599" y="541"/>
                  <a:pt x="597" y="540"/>
                </a:cubicBezTo>
                <a:cubicBezTo>
                  <a:pt x="597" y="540"/>
                  <a:pt x="597" y="539"/>
                  <a:pt x="597" y="539"/>
                </a:cubicBezTo>
                <a:cubicBezTo>
                  <a:pt x="598" y="539"/>
                  <a:pt x="598" y="540"/>
                  <a:pt x="600" y="540"/>
                </a:cubicBezTo>
                <a:cubicBezTo>
                  <a:pt x="600" y="541"/>
                  <a:pt x="601" y="542"/>
                  <a:pt x="603" y="541"/>
                </a:cubicBezTo>
                <a:cubicBezTo>
                  <a:pt x="603" y="542"/>
                  <a:pt x="604" y="542"/>
                  <a:pt x="604" y="543"/>
                </a:cubicBezTo>
                <a:cubicBezTo>
                  <a:pt x="604" y="544"/>
                  <a:pt x="602" y="542"/>
                  <a:pt x="601" y="542"/>
                </a:cubicBezTo>
                <a:close/>
                <a:moveTo>
                  <a:pt x="601" y="525"/>
                </a:moveTo>
                <a:cubicBezTo>
                  <a:pt x="601" y="526"/>
                  <a:pt x="601" y="526"/>
                  <a:pt x="601" y="526"/>
                </a:cubicBezTo>
                <a:cubicBezTo>
                  <a:pt x="600" y="526"/>
                  <a:pt x="600" y="525"/>
                  <a:pt x="599" y="525"/>
                </a:cubicBezTo>
                <a:cubicBezTo>
                  <a:pt x="600" y="524"/>
                  <a:pt x="599" y="524"/>
                  <a:pt x="599" y="523"/>
                </a:cubicBezTo>
                <a:cubicBezTo>
                  <a:pt x="600" y="523"/>
                  <a:pt x="600" y="524"/>
                  <a:pt x="600" y="524"/>
                </a:cubicBezTo>
                <a:cubicBezTo>
                  <a:pt x="600" y="525"/>
                  <a:pt x="601" y="525"/>
                  <a:pt x="601" y="525"/>
                </a:cubicBezTo>
                <a:close/>
                <a:moveTo>
                  <a:pt x="610" y="547"/>
                </a:moveTo>
                <a:cubicBezTo>
                  <a:pt x="609" y="547"/>
                  <a:pt x="609" y="546"/>
                  <a:pt x="608" y="546"/>
                </a:cubicBezTo>
                <a:cubicBezTo>
                  <a:pt x="608" y="544"/>
                  <a:pt x="604" y="545"/>
                  <a:pt x="604" y="543"/>
                </a:cubicBezTo>
                <a:cubicBezTo>
                  <a:pt x="605" y="543"/>
                  <a:pt x="605" y="543"/>
                  <a:pt x="606" y="544"/>
                </a:cubicBezTo>
                <a:cubicBezTo>
                  <a:pt x="606" y="544"/>
                  <a:pt x="607" y="544"/>
                  <a:pt x="607" y="545"/>
                </a:cubicBezTo>
                <a:cubicBezTo>
                  <a:pt x="608" y="545"/>
                  <a:pt x="608" y="545"/>
                  <a:pt x="608" y="545"/>
                </a:cubicBezTo>
                <a:cubicBezTo>
                  <a:pt x="609" y="545"/>
                  <a:pt x="609" y="545"/>
                  <a:pt x="609" y="545"/>
                </a:cubicBezTo>
                <a:cubicBezTo>
                  <a:pt x="609" y="546"/>
                  <a:pt x="611" y="545"/>
                  <a:pt x="610" y="547"/>
                </a:cubicBezTo>
                <a:close/>
                <a:moveTo>
                  <a:pt x="616" y="534"/>
                </a:moveTo>
                <a:cubicBezTo>
                  <a:pt x="615" y="534"/>
                  <a:pt x="614" y="533"/>
                  <a:pt x="613" y="533"/>
                </a:cubicBezTo>
                <a:cubicBezTo>
                  <a:pt x="612" y="532"/>
                  <a:pt x="611" y="531"/>
                  <a:pt x="609" y="530"/>
                </a:cubicBezTo>
                <a:cubicBezTo>
                  <a:pt x="609" y="529"/>
                  <a:pt x="608" y="530"/>
                  <a:pt x="608" y="529"/>
                </a:cubicBezTo>
                <a:cubicBezTo>
                  <a:pt x="607" y="529"/>
                  <a:pt x="607" y="528"/>
                  <a:pt x="606" y="527"/>
                </a:cubicBezTo>
                <a:cubicBezTo>
                  <a:pt x="606" y="527"/>
                  <a:pt x="606" y="527"/>
                  <a:pt x="605" y="527"/>
                </a:cubicBezTo>
                <a:cubicBezTo>
                  <a:pt x="605" y="527"/>
                  <a:pt x="605" y="526"/>
                  <a:pt x="605" y="526"/>
                </a:cubicBezTo>
                <a:cubicBezTo>
                  <a:pt x="605" y="526"/>
                  <a:pt x="604" y="526"/>
                  <a:pt x="604" y="526"/>
                </a:cubicBezTo>
                <a:cubicBezTo>
                  <a:pt x="604" y="525"/>
                  <a:pt x="604" y="524"/>
                  <a:pt x="603" y="524"/>
                </a:cubicBezTo>
                <a:cubicBezTo>
                  <a:pt x="602" y="523"/>
                  <a:pt x="602" y="523"/>
                  <a:pt x="601" y="522"/>
                </a:cubicBezTo>
                <a:cubicBezTo>
                  <a:pt x="601" y="522"/>
                  <a:pt x="600" y="521"/>
                  <a:pt x="600" y="521"/>
                </a:cubicBezTo>
                <a:cubicBezTo>
                  <a:pt x="600" y="521"/>
                  <a:pt x="599" y="520"/>
                  <a:pt x="599" y="520"/>
                </a:cubicBezTo>
                <a:cubicBezTo>
                  <a:pt x="598" y="520"/>
                  <a:pt x="599" y="519"/>
                  <a:pt x="598" y="519"/>
                </a:cubicBezTo>
                <a:cubicBezTo>
                  <a:pt x="598" y="518"/>
                  <a:pt x="597" y="517"/>
                  <a:pt x="596" y="517"/>
                </a:cubicBezTo>
                <a:cubicBezTo>
                  <a:pt x="596" y="516"/>
                  <a:pt x="594" y="516"/>
                  <a:pt x="595" y="514"/>
                </a:cubicBezTo>
                <a:cubicBezTo>
                  <a:pt x="595" y="514"/>
                  <a:pt x="594" y="514"/>
                  <a:pt x="594" y="514"/>
                </a:cubicBezTo>
                <a:cubicBezTo>
                  <a:pt x="594" y="512"/>
                  <a:pt x="592" y="511"/>
                  <a:pt x="591" y="510"/>
                </a:cubicBezTo>
                <a:cubicBezTo>
                  <a:pt x="590" y="509"/>
                  <a:pt x="590" y="509"/>
                  <a:pt x="589" y="508"/>
                </a:cubicBezTo>
                <a:cubicBezTo>
                  <a:pt x="589" y="507"/>
                  <a:pt x="589" y="507"/>
                  <a:pt x="589" y="507"/>
                </a:cubicBezTo>
                <a:cubicBezTo>
                  <a:pt x="590" y="507"/>
                  <a:pt x="590" y="507"/>
                  <a:pt x="590" y="507"/>
                </a:cubicBezTo>
                <a:cubicBezTo>
                  <a:pt x="591" y="508"/>
                  <a:pt x="591" y="509"/>
                  <a:pt x="592" y="510"/>
                </a:cubicBezTo>
                <a:cubicBezTo>
                  <a:pt x="593" y="511"/>
                  <a:pt x="593" y="512"/>
                  <a:pt x="594" y="512"/>
                </a:cubicBezTo>
                <a:cubicBezTo>
                  <a:pt x="594" y="513"/>
                  <a:pt x="595" y="514"/>
                  <a:pt x="595" y="515"/>
                </a:cubicBezTo>
                <a:cubicBezTo>
                  <a:pt x="596" y="515"/>
                  <a:pt x="596" y="514"/>
                  <a:pt x="596" y="514"/>
                </a:cubicBezTo>
                <a:cubicBezTo>
                  <a:pt x="597" y="514"/>
                  <a:pt x="597" y="514"/>
                  <a:pt x="597" y="515"/>
                </a:cubicBezTo>
                <a:cubicBezTo>
                  <a:pt x="597" y="515"/>
                  <a:pt x="597" y="515"/>
                  <a:pt x="597" y="515"/>
                </a:cubicBezTo>
                <a:cubicBezTo>
                  <a:pt x="597" y="516"/>
                  <a:pt x="597" y="516"/>
                  <a:pt x="597" y="517"/>
                </a:cubicBezTo>
                <a:cubicBezTo>
                  <a:pt x="597" y="517"/>
                  <a:pt x="597" y="517"/>
                  <a:pt x="597" y="517"/>
                </a:cubicBezTo>
                <a:cubicBezTo>
                  <a:pt x="597" y="518"/>
                  <a:pt x="599" y="518"/>
                  <a:pt x="599" y="519"/>
                </a:cubicBezTo>
                <a:cubicBezTo>
                  <a:pt x="600" y="519"/>
                  <a:pt x="600" y="520"/>
                  <a:pt x="600" y="519"/>
                </a:cubicBezTo>
                <a:cubicBezTo>
                  <a:pt x="601" y="520"/>
                  <a:pt x="600" y="521"/>
                  <a:pt x="602" y="521"/>
                </a:cubicBezTo>
                <a:cubicBezTo>
                  <a:pt x="601" y="521"/>
                  <a:pt x="602" y="521"/>
                  <a:pt x="602" y="522"/>
                </a:cubicBezTo>
                <a:cubicBezTo>
                  <a:pt x="603" y="522"/>
                  <a:pt x="603" y="523"/>
                  <a:pt x="604" y="523"/>
                </a:cubicBezTo>
                <a:cubicBezTo>
                  <a:pt x="603" y="524"/>
                  <a:pt x="604" y="524"/>
                  <a:pt x="605" y="525"/>
                </a:cubicBezTo>
                <a:cubicBezTo>
                  <a:pt x="606" y="525"/>
                  <a:pt x="606" y="526"/>
                  <a:pt x="608" y="526"/>
                </a:cubicBezTo>
                <a:cubicBezTo>
                  <a:pt x="608" y="528"/>
                  <a:pt x="610" y="528"/>
                  <a:pt x="610" y="529"/>
                </a:cubicBezTo>
                <a:cubicBezTo>
                  <a:pt x="611" y="529"/>
                  <a:pt x="611" y="529"/>
                  <a:pt x="611" y="529"/>
                </a:cubicBezTo>
                <a:cubicBezTo>
                  <a:pt x="611" y="530"/>
                  <a:pt x="612" y="530"/>
                  <a:pt x="612" y="530"/>
                </a:cubicBezTo>
                <a:cubicBezTo>
                  <a:pt x="612" y="531"/>
                  <a:pt x="613" y="531"/>
                  <a:pt x="613" y="531"/>
                </a:cubicBezTo>
                <a:cubicBezTo>
                  <a:pt x="614" y="531"/>
                  <a:pt x="614" y="532"/>
                  <a:pt x="614" y="532"/>
                </a:cubicBezTo>
                <a:cubicBezTo>
                  <a:pt x="615" y="532"/>
                  <a:pt x="615" y="532"/>
                  <a:pt x="615" y="532"/>
                </a:cubicBezTo>
                <a:cubicBezTo>
                  <a:pt x="615" y="532"/>
                  <a:pt x="615" y="533"/>
                  <a:pt x="615" y="533"/>
                </a:cubicBezTo>
                <a:cubicBezTo>
                  <a:pt x="616" y="533"/>
                  <a:pt x="617" y="533"/>
                  <a:pt x="617" y="534"/>
                </a:cubicBezTo>
                <a:cubicBezTo>
                  <a:pt x="616" y="534"/>
                  <a:pt x="616" y="535"/>
                  <a:pt x="616" y="534"/>
                </a:cubicBezTo>
                <a:close/>
                <a:moveTo>
                  <a:pt x="628" y="555"/>
                </a:moveTo>
                <a:cubicBezTo>
                  <a:pt x="627" y="555"/>
                  <a:pt x="627" y="555"/>
                  <a:pt x="627" y="555"/>
                </a:cubicBezTo>
                <a:cubicBezTo>
                  <a:pt x="627" y="554"/>
                  <a:pt x="627" y="554"/>
                  <a:pt x="627" y="554"/>
                </a:cubicBezTo>
                <a:cubicBezTo>
                  <a:pt x="628" y="554"/>
                  <a:pt x="628" y="554"/>
                  <a:pt x="628" y="554"/>
                </a:cubicBezTo>
                <a:cubicBezTo>
                  <a:pt x="628" y="554"/>
                  <a:pt x="628" y="554"/>
                  <a:pt x="628" y="555"/>
                </a:cubicBezTo>
                <a:close/>
                <a:moveTo>
                  <a:pt x="630" y="542"/>
                </a:moveTo>
                <a:cubicBezTo>
                  <a:pt x="628" y="542"/>
                  <a:pt x="628" y="542"/>
                  <a:pt x="628" y="542"/>
                </a:cubicBezTo>
                <a:cubicBezTo>
                  <a:pt x="628" y="542"/>
                  <a:pt x="628" y="541"/>
                  <a:pt x="628" y="541"/>
                </a:cubicBezTo>
                <a:cubicBezTo>
                  <a:pt x="626" y="541"/>
                  <a:pt x="624" y="540"/>
                  <a:pt x="623" y="539"/>
                </a:cubicBezTo>
                <a:cubicBezTo>
                  <a:pt x="622" y="539"/>
                  <a:pt x="622" y="538"/>
                  <a:pt x="621" y="538"/>
                </a:cubicBezTo>
                <a:cubicBezTo>
                  <a:pt x="621" y="538"/>
                  <a:pt x="620" y="538"/>
                  <a:pt x="620" y="537"/>
                </a:cubicBezTo>
                <a:cubicBezTo>
                  <a:pt x="620" y="537"/>
                  <a:pt x="620" y="537"/>
                  <a:pt x="619" y="537"/>
                </a:cubicBezTo>
                <a:cubicBezTo>
                  <a:pt x="619" y="536"/>
                  <a:pt x="618" y="537"/>
                  <a:pt x="618" y="536"/>
                </a:cubicBezTo>
                <a:cubicBezTo>
                  <a:pt x="618" y="536"/>
                  <a:pt x="618" y="536"/>
                  <a:pt x="618" y="536"/>
                </a:cubicBezTo>
                <a:cubicBezTo>
                  <a:pt x="618" y="535"/>
                  <a:pt x="617" y="535"/>
                  <a:pt x="617" y="535"/>
                </a:cubicBezTo>
                <a:cubicBezTo>
                  <a:pt x="617" y="535"/>
                  <a:pt x="617" y="535"/>
                  <a:pt x="616" y="535"/>
                </a:cubicBezTo>
                <a:cubicBezTo>
                  <a:pt x="616" y="534"/>
                  <a:pt x="617" y="534"/>
                  <a:pt x="617" y="534"/>
                </a:cubicBezTo>
                <a:cubicBezTo>
                  <a:pt x="618" y="534"/>
                  <a:pt x="617" y="535"/>
                  <a:pt x="618" y="535"/>
                </a:cubicBezTo>
                <a:cubicBezTo>
                  <a:pt x="618" y="535"/>
                  <a:pt x="619" y="535"/>
                  <a:pt x="619" y="535"/>
                </a:cubicBezTo>
                <a:cubicBezTo>
                  <a:pt x="619" y="536"/>
                  <a:pt x="619" y="536"/>
                  <a:pt x="620" y="536"/>
                </a:cubicBezTo>
                <a:cubicBezTo>
                  <a:pt x="620" y="536"/>
                  <a:pt x="620" y="535"/>
                  <a:pt x="620" y="535"/>
                </a:cubicBezTo>
                <a:cubicBezTo>
                  <a:pt x="621" y="535"/>
                  <a:pt x="621" y="536"/>
                  <a:pt x="621" y="537"/>
                </a:cubicBezTo>
                <a:cubicBezTo>
                  <a:pt x="622" y="537"/>
                  <a:pt x="622" y="537"/>
                  <a:pt x="622" y="537"/>
                </a:cubicBezTo>
                <a:cubicBezTo>
                  <a:pt x="623" y="538"/>
                  <a:pt x="623" y="538"/>
                  <a:pt x="624" y="539"/>
                </a:cubicBezTo>
                <a:cubicBezTo>
                  <a:pt x="625" y="539"/>
                  <a:pt x="625" y="538"/>
                  <a:pt x="625" y="538"/>
                </a:cubicBezTo>
                <a:cubicBezTo>
                  <a:pt x="625" y="539"/>
                  <a:pt x="626" y="539"/>
                  <a:pt x="626" y="539"/>
                </a:cubicBezTo>
                <a:cubicBezTo>
                  <a:pt x="626" y="540"/>
                  <a:pt x="627" y="539"/>
                  <a:pt x="627" y="540"/>
                </a:cubicBezTo>
                <a:cubicBezTo>
                  <a:pt x="627" y="540"/>
                  <a:pt x="627" y="540"/>
                  <a:pt x="628" y="540"/>
                </a:cubicBezTo>
                <a:cubicBezTo>
                  <a:pt x="628" y="540"/>
                  <a:pt x="628" y="540"/>
                  <a:pt x="628" y="540"/>
                </a:cubicBezTo>
                <a:cubicBezTo>
                  <a:pt x="628" y="540"/>
                  <a:pt x="628" y="540"/>
                  <a:pt x="628" y="540"/>
                </a:cubicBezTo>
                <a:cubicBezTo>
                  <a:pt x="629" y="540"/>
                  <a:pt x="630" y="540"/>
                  <a:pt x="630" y="541"/>
                </a:cubicBezTo>
                <a:cubicBezTo>
                  <a:pt x="630" y="541"/>
                  <a:pt x="631" y="541"/>
                  <a:pt x="631" y="541"/>
                </a:cubicBezTo>
                <a:cubicBezTo>
                  <a:pt x="632" y="541"/>
                  <a:pt x="631" y="543"/>
                  <a:pt x="633" y="543"/>
                </a:cubicBezTo>
                <a:cubicBezTo>
                  <a:pt x="633" y="544"/>
                  <a:pt x="632" y="543"/>
                  <a:pt x="631" y="543"/>
                </a:cubicBezTo>
                <a:cubicBezTo>
                  <a:pt x="631" y="543"/>
                  <a:pt x="630" y="542"/>
                  <a:pt x="630" y="542"/>
                </a:cubicBezTo>
                <a:close/>
                <a:moveTo>
                  <a:pt x="634" y="555"/>
                </a:moveTo>
                <a:cubicBezTo>
                  <a:pt x="633" y="555"/>
                  <a:pt x="631" y="556"/>
                  <a:pt x="632" y="555"/>
                </a:cubicBezTo>
                <a:cubicBezTo>
                  <a:pt x="633" y="555"/>
                  <a:pt x="635" y="555"/>
                  <a:pt x="635" y="556"/>
                </a:cubicBezTo>
                <a:cubicBezTo>
                  <a:pt x="635" y="557"/>
                  <a:pt x="634" y="556"/>
                  <a:pt x="634" y="555"/>
                </a:cubicBezTo>
                <a:close/>
                <a:moveTo>
                  <a:pt x="640" y="561"/>
                </a:moveTo>
                <a:cubicBezTo>
                  <a:pt x="640" y="561"/>
                  <a:pt x="640" y="560"/>
                  <a:pt x="640" y="560"/>
                </a:cubicBezTo>
                <a:cubicBezTo>
                  <a:pt x="639" y="560"/>
                  <a:pt x="638" y="560"/>
                  <a:pt x="638" y="560"/>
                </a:cubicBezTo>
                <a:cubicBezTo>
                  <a:pt x="638" y="559"/>
                  <a:pt x="640" y="560"/>
                  <a:pt x="641" y="560"/>
                </a:cubicBezTo>
                <a:cubicBezTo>
                  <a:pt x="641" y="560"/>
                  <a:pt x="641" y="561"/>
                  <a:pt x="640" y="561"/>
                </a:cubicBezTo>
                <a:close/>
                <a:moveTo>
                  <a:pt x="654" y="561"/>
                </a:moveTo>
                <a:cubicBezTo>
                  <a:pt x="653" y="561"/>
                  <a:pt x="652" y="561"/>
                  <a:pt x="651" y="561"/>
                </a:cubicBezTo>
                <a:cubicBezTo>
                  <a:pt x="650" y="561"/>
                  <a:pt x="650" y="561"/>
                  <a:pt x="649" y="561"/>
                </a:cubicBezTo>
                <a:cubicBezTo>
                  <a:pt x="649" y="561"/>
                  <a:pt x="649" y="561"/>
                  <a:pt x="649" y="560"/>
                </a:cubicBezTo>
                <a:cubicBezTo>
                  <a:pt x="647" y="560"/>
                  <a:pt x="647" y="560"/>
                  <a:pt x="646" y="560"/>
                </a:cubicBezTo>
                <a:cubicBezTo>
                  <a:pt x="646" y="560"/>
                  <a:pt x="645" y="559"/>
                  <a:pt x="645" y="559"/>
                </a:cubicBezTo>
                <a:cubicBezTo>
                  <a:pt x="645" y="559"/>
                  <a:pt x="644" y="560"/>
                  <a:pt x="644" y="559"/>
                </a:cubicBezTo>
                <a:cubicBezTo>
                  <a:pt x="644" y="558"/>
                  <a:pt x="645" y="558"/>
                  <a:pt x="647" y="558"/>
                </a:cubicBezTo>
                <a:cubicBezTo>
                  <a:pt x="647" y="558"/>
                  <a:pt x="646" y="559"/>
                  <a:pt x="646" y="559"/>
                </a:cubicBezTo>
                <a:cubicBezTo>
                  <a:pt x="646" y="560"/>
                  <a:pt x="647" y="559"/>
                  <a:pt x="647" y="558"/>
                </a:cubicBezTo>
                <a:cubicBezTo>
                  <a:pt x="648" y="559"/>
                  <a:pt x="648" y="559"/>
                  <a:pt x="648" y="559"/>
                </a:cubicBezTo>
                <a:cubicBezTo>
                  <a:pt x="649" y="560"/>
                  <a:pt x="649" y="559"/>
                  <a:pt x="649" y="560"/>
                </a:cubicBezTo>
                <a:cubicBezTo>
                  <a:pt x="649" y="560"/>
                  <a:pt x="651" y="560"/>
                  <a:pt x="651" y="559"/>
                </a:cubicBezTo>
                <a:cubicBezTo>
                  <a:pt x="651" y="559"/>
                  <a:pt x="651" y="559"/>
                  <a:pt x="651" y="559"/>
                </a:cubicBezTo>
                <a:cubicBezTo>
                  <a:pt x="652" y="559"/>
                  <a:pt x="653" y="560"/>
                  <a:pt x="654" y="560"/>
                </a:cubicBezTo>
                <a:cubicBezTo>
                  <a:pt x="653" y="560"/>
                  <a:pt x="654" y="561"/>
                  <a:pt x="654" y="561"/>
                </a:cubicBezTo>
                <a:close/>
                <a:moveTo>
                  <a:pt x="655" y="548"/>
                </a:moveTo>
                <a:cubicBezTo>
                  <a:pt x="655" y="548"/>
                  <a:pt x="654" y="549"/>
                  <a:pt x="654" y="549"/>
                </a:cubicBezTo>
                <a:cubicBezTo>
                  <a:pt x="654" y="549"/>
                  <a:pt x="654" y="548"/>
                  <a:pt x="654" y="548"/>
                </a:cubicBezTo>
                <a:cubicBezTo>
                  <a:pt x="653" y="548"/>
                  <a:pt x="652" y="548"/>
                  <a:pt x="651" y="548"/>
                </a:cubicBezTo>
                <a:cubicBezTo>
                  <a:pt x="650" y="548"/>
                  <a:pt x="648" y="547"/>
                  <a:pt x="647" y="547"/>
                </a:cubicBezTo>
                <a:cubicBezTo>
                  <a:pt x="646" y="547"/>
                  <a:pt x="645" y="547"/>
                  <a:pt x="643" y="546"/>
                </a:cubicBezTo>
                <a:cubicBezTo>
                  <a:pt x="643" y="546"/>
                  <a:pt x="643" y="546"/>
                  <a:pt x="642" y="546"/>
                </a:cubicBezTo>
                <a:cubicBezTo>
                  <a:pt x="642" y="546"/>
                  <a:pt x="640" y="546"/>
                  <a:pt x="640" y="546"/>
                </a:cubicBezTo>
                <a:cubicBezTo>
                  <a:pt x="640" y="546"/>
                  <a:pt x="640" y="545"/>
                  <a:pt x="640" y="545"/>
                </a:cubicBezTo>
                <a:cubicBezTo>
                  <a:pt x="640" y="545"/>
                  <a:pt x="640" y="545"/>
                  <a:pt x="639" y="545"/>
                </a:cubicBezTo>
                <a:cubicBezTo>
                  <a:pt x="639" y="545"/>
                  <a:pt x="639" y="545"/>
                  <a:pt x="639" y="545"/>
                </a:cubicBezTo>
                <a:cubicBezTo>
                  <a:pt x="639" y="545"/>
                  <a:pt x="639" y="545"/>
                  <a:pt x="639" y="545"/>
                </a:cubicBezTo>
                <a:cubicBezTo>
                  <a:pt x="639" y="545"/>
                  <a:pt x="639" y="545"/>
                  <a:pt x="639" y="545"/>
                </a:cubicBezTo>
                <a:cubicBezTo>
                  <a:pt x="638" y="545"/>
                  <a:pt x="638" y="545"/>
                  <a:pt x="638" y="545"/>
                </a:cubicBezTo>
                <a:cubicBezTo>
                  <a:pt x="637" y="545"/>
                  <a:pt x="636" y="545"/>
                  <a:pt x="636" y="545"/>
                </a:cubicBezTo>
                <a:cubicBezTo>
                  <a:pt x="635" y="545"/>
                  <a:pt x="635" y="544"/>
                  <a:pt x="635" y="544"/>
                </a:cubicBezTo>
                <a:cubicBezTo>
                  <a:pt x="635" y="544"/>
                  <a:pt x="635" y="544"/>
                  <a:pt x="635" y="544"/>
                </a:cubicBezTo>
                <a:cubicBezTo>
                  <a:pt x="635" y="544"/>
                  <a:pt x="634" y="544"/>
                  <a:pt x="634" y="544"/>
                </a:cubicBezTo>
                <a:cubicBezTo>
                  <a:pt x="634" y="544"/>
                  <a:pt x="633" y="543"/>
                  <a:pt x="633" y="543"/>
                </a:cubicBezTo>
                <a:cubicBezTo>
                  <a:pt x="633" y="543"/>
                  <a:pt x="634" y="543"/>
                  <a:pt x="634" y="543"/>
                </a:cubicBezTo>
                <a:cubicBezTo>
                  <a:pt x="634" y="543"/>
                  <a:pt x="635" y="543"/>
                  <a:pt x="635" y="543"/>
                </a:cubicBezTo>
                <a:cubicBezTo>
                  <a:pt x="635" y="543"/>
                  <a:pt x="635" y="543"/>
                  <a:pt x="635" y="543"/>
                </a:cubicBezTo>
                <a:cubicBezTo>
                  <a:pt x="636" y="543"/>
                  <a:pt x="636" y="543"/>
                  <a:pt x="636" y="543"/>
                </a:cubicBezTo>
                <a:cubicBezTo>
                  <a:pt x="636" y="543"/>
                  <a:pt x="637" y="543"/>
                  <a:pt x="637" y="543"/>
                </a:cubicBezTo>
                <a:cubicBezTo>
                  <a:pt x="637" y="543"/>
                  <a:pt x="637" y="544"/>
                  <a:pt x="637" y="544"/>
                </a:cubicBezTo>
                <a:cubicBezTo>
                  <a:pt x="637" y="544"/>
                  <a:pt x="638" y="543"/>
                  <a:pt x="638" y="543"/>
                </a:cubicBezTo>
                <a:cubicBezTo>
                  <a:pt x="638" y="543"/>
                  <a:pt x="638" y="543"/>
                  <a:pt x="638" y="543"/>
                </a:cubicBezTo>
                <a:cubicBezTo>
                  <a:pt x="638" y="543"/>
                  <a:pt x="638" y="543"/>
                  <a:pt x="638" y="543"/>
                </a:cubicBezTo>
                <a:cubicBezTo>
                  <a:pt x="638" y="543"/>
                  <a:pt x="638" y="543"/>
                  <a:pt x="638" y="543"/>
                </a:cubicBezTo>
                <a:cubicBezTo>
                  <a:pt x="639" y="543"/>
                  <a:pt x="639" y="544"/>
                  <a:pt x="639" y="544"/>
                </a:cubicBezTo>
                <a:cubicBezTo>
                  <a:pt x="639" y="544"/>
                  <a:pt x="639" y="544"/>
                  <a:pt x="639" y="544"/>
                </a:cubicBezTo>
                <a:cubicBezTo>
                  <a:pt x="639" y="544"/>
                  <a:pt x="640" y="543"/>
                  <a:pt x="640" y="543"/>
                </a:cubicBezTo>
                <a:cubicBezTo>
                  <a:pt x="640" y="543"/>
                  <a:pt x="640" y="544"/>
                  <a:pt x="640" y="544"/>
                </a:cubicBezTo>
                <a:cubicBezTo>
                  <a:pt x="640" y="544"/>
                  <a:pt x="640" y="544"/>
                  <a:pt x="640" y="544"/>
                </a:cubicBezTo>
                <a:cubicBezTo>
                  <a:pt x="640" y="544"/>
                  <a:pt x="641" y="544"/>
                  <a:pt x="641" y="545"/>
                </a:cubicBezTo>
                <a:cubicBezTo>
                  <a:pt x="641" y="545"/>
                  <a:pt x="642" y="545"/>
                  <a:pt x="642" y="545"/>
                </a:cubicBezTo>
                <a:cubicBezTo>
                  <a:pt x="642" y="545"/>
                  <a:pt x="642" y="545"/>
                  <a:pt x="642" y="545"/>
                </a:cubicBezTo>
                <a:cubicBezTo>
                  <a:pt x="642" y="545"/>
                  <a:pt x="642" y="545"/>
                  <a:pt x="642" y="545"/>
                </a:cubicBezTo>
                <a:cubicBezTo>
                  <a:pt x="642" y="545"/>
                  <a:pt x="642" y="545"/>
                  <a:pt x="643" y="545"/>
                </a:cubicBezTo>
                <a:cubicBezTo>
                  <a:pt x="643" y="545"/>
                  <a:pt x="643" y="545"/>
                  <a:pt x="643" y="545"/>
                </a:cubicBezTo>
                <a:cubicBezTo>
                  <a:pt x="643" y="545"/>
                  <a:pt x="643" y="544"/>
                  <a:pt x="643" y="544"/>
                </a:cubicBezTo>
                <a:cubicBezTo>
                  <a:pt x="643" y="544"/>
                  <a:pt x="643" y="544"/>
                  <a:pt x="643" y="544"/>
                </a:cubicBezTo>
                <a:cubicBezTo>
                  <a:pt x="643" y="544"/>
                  <a:pt x="644" y="544"/>
                  <a:pt x="644" y="545"/>
                </a:cubicBezTo>
                <a:cubicBezTo>
                  <a:pt x="644" y="545"/>
                  <a:pt x="644" y="545"/>
                  <a:pt x="644" y="545"/>
                </a:cubicBezTo>
                <a:cubicBezTo>
                  <a:pt x="645" y="546"/>
                  <a:pt x="645" y="546"/>
                  <a:pt x="645" y="546"/>
                </a:cubicBezTo>
                <a:cubicBezTo>
                  <a:pt x="645" y="546"/>
                  <a:pt x="646" y="546"/>
                  <a:pt x="646" y="546"/>
                </a:cubicBezTo>
                <a:cubicBezTo>
                  <a:pt x="646" y="546"/>
                  <a:pt x="647" y="546"/>
                  <a:pt x="647" y="546"/>
                </a:cubicBezTo>
                <a:cubicBezTo>
                  <a:pt x="647" y="546"/>
                  <a:pt x="648" y="546"/>
                  <a:pt x="648" y="546"/>
                </a:cubicBezTo>
                <a:cubicBezTo>
                  <a:pt x="648" y="547"/>
                  <a:pt x="648" y="547"/>
                  <a:pt x="648" y="547"/>
                </a:cubicBezTo>
                <a:cubicBezTo>
                  <a:pt x="648" y="547"/>
                  <a:pt x="648" y="547"/>
                  <a:pt x="648" y="546"/>
                </a:cubicBezTo>
                <a:cubicBezTo>
                  <a:pt x="648" y="546"/>
                  <a:pt x="648" y="546"/>
                  <a:pt x="648" y="546"/>
                </a:cubicBezTo>
                <a:cubicBezTo>
                  <a:pt x="649" y="546"/>
                  <a:pt x="650" y="546"/>
                  <a:pt x="651" y="547"/>
                </a:cubicBezTo>
                <a:cubicBezTo>
                  <a:pt x="651" y="547"/>
                  <a:pt x="651" y="547"/>
                  <a:pt x="651" y="547"/>
                </a:cubicBezTo>
                <a:cubicBezTo>
                  <a:pt x="652" y="547"/>
                  <a:pt x="652" y="546"/>
                  <a:pt x="653" y="546"/>
                </a:cubicBezTo>
                <a:cubicBezTo>
                  <a:pt x="653" y="548"/>
                  <a:pt x="655" y="547"/>
                  <a:pt x="656" y="548"/>
                </a:cubicBezTo>
                <a:cubicBezTo>
                  <a:pt x="656" y="548"/>
                  <a:pt x="657" y="547"/>
                  <a:pt x="657" y="547"/>
                </a:cubicBezTo>
                <a:cubicBezTo>
                  <a:pt x="658" y="548"/>
                  <a:pt x="658" y="547"/>
                  <a:pt x="659" y="547"/>
                </a:cubicBezTo>
                <a:cubicBezTo>
                  <a:pt x="660" y="547"/>
                  <a:pt x="660" y="548"/>
                  <a:pt x="660" y="548"/>
                </a:cubicBezTo>
                <a:cubicBezTo>
                  <a:pt x="660" y="548"/>
                  <a:pt x="662" y="547"/>
                  <a:pt x="663" y="548"/>
                </a:cubicBezTo>
                <a:cubicBezTo>
                  <a:pt x="662" y="549"/>
                  <a:pt x="661" y="548"/>
                  <a:pt x="660" y="548"/>
                </a:cubicBezTo>
                <a:cubicBezTo>
                  <a:pt x="659" y="548"/>
                  <a:pt x="658" y="548"/>
                  <a:pt x="657" y="548"/>
                </a:cubicBezTo>
                <a:cubicBezTo>
                  <a:pt x="657" y="549"/>
                  <a:pt x="656" y="548"/>
                  <a:pt x="655" y="548"/>
                </a:cubicBezTo>
                <a:close/>
                <a:moveTo>
                  <a:pt x="664" y="561"/>
                </a:moveTo>
                <a:cubicBezTo>
                  <a:pt x="663" y="561"/>
                  <a:pt x="663" y="561"/>
                  <a:pt x="662" y="561"/>
                </a:cubicBezTo>
                <a:cubicBezTo>
                  <a:pt x="661" y="561"/>
                  <a:pt x="660" y="560"/>
                  <a:pt x="659" y="560"/>
                </a:cubicBezTo>
                <a:cubicBezTo>
                  <a:pt x="659" y="560"/>
                  <a:pt x="659" y="560"/>
                  <a:pt x="658" y="560"/>
                </a:cubicBezTo>
                <a:cubicBezTo>
                  <a:pt x="658" y="560"/>
                  <a:pt x="658" y="560"/>
                  <a:pt x="658" y="560"/>
                </a:cubicBezTo>
                <a:cubicBezTo>
                  <a:pt x="658" y="560"/>
                  <a:pt x="657" y="560"/>
                  <a:pt x="657" y="560"/>
                </a:cubicBezTo>
                <a:cubicBezTo>
                  <a:pt x="656" y="561"/>
                  <a:pt x="657" y="561"/>
                  <a:pt x="657" y="561"/>
                </a:cubicBezTo>
                <a:cubicBezTo>
                  <a:pt x="658" y="561"/>
                  <a:pt x="658" y="561"/>
                  <a:pt x="659" y="561"/>
                </a:cubicBezTo>
                <a:cubicBezTo>
                  <a:pt x="660" y="562"/>
                  <a:pt x="661" y="561"/>
                  <a:pt x="662" y="562"/>
                </a:cubicBezTo>
                <a:cubicBezTo>
                  <a:pt x="661" y="563"/>
                  <a:pt x="660" y="562"/>
                  <a:pt x="660" y="562"/>
                </a:cubicBezTo>
                <a:cubicBezTo>
                  <a:pt x="658" y="562"/>
                  <a:pt x="658" y="562"/>
                  <a:pt x="658" y="562"/>
                </a:cubicBezTo>
                <a:cubicBezTo>
                  <a:pt x="657" y="561"/>
                  <a:pt x="657" y="562"/>
                  <a:pt x="656" y="561"/>
                </a:cubicBezTo>
                <a:cubicBezTo>
                  <a:pt x="656" y="561"/>
                  <a:pt x="656" y="560"/>
                  <a:pt x="656" y="560"/>
                </a:cubicBezTo>
                <a:cubicBezTo>
                  <a:pt x="656" y="559"/>
                  <a:pt x="656" y="560"/>
                  <a:pt x="657" y="560"/>
                </a:cubicBezTo>
                <a:cubicBezTo>
                  <a:pt x="657" y="560"/>
                  <a:pt x="658" y="560"/>
                  <a:pt x="658" y="560"/>
                </a:cubicBezTo>
                <a:cubicBezTo>
                  <a:pt x="658" y="560"/>
                  <a:pt x="659" y="560"/>
                  <a:pt x="660" y="560"/>
                </a:cubicBezTo>
                <a:cubicBezTo>
                  <a:pt x="660" y="560"/>
                  <a:pt x="661" y="560"/>
                  <a:pt x="661" y="560"/>
                </a:cubicBezTo>
                <a:cubicBezTo>
                  <a:pt x="662" y="560"/>
                  <a:pt x="662" y="561"/>
                  <a:pt x="662" y="561"/>
                </a:cubicBezTo>
                <a:cubicBezTo>
                  <a:pt x="664" y="561"/>
                  <a:pt x="665" y="560"/>
                  <a:pt x="666" y="561"/>
                </a:cubicBezTo>
                <a:cubicBezTo>
                  <a:pt x="666" y="562"/>
                  <a:pt x="665" y="561"/>
                  <a:pt x="664" y="561"/>
                </a:cubicBezTo>
                <a:close/>
                <a:moveTo>
                  <a:pt x="666" y="550"/>
                </a:moveTo>
                <a:cubicBezTo>
                  <a:pt x="665" y="550"/>
                  <a:pt x="665" y="549"/>
                  <a:pt x="663" y="549"/>
                </a:cubicBezTo>
                <a:cubicBezTo>
                  <a:pt x="664" y="549"/>
                  <a:pt x="665" y="549"/>
                  <a:pt x="666" y="549"/>
                </a:cubicBezTo>
                <a:cubicBezTo>
                  <a:pt x="667" y="549"/>
                  <a:pt x="667" y="549"/>
                  <a:pt x="667" y="549"/>
                </a:cubicBezTo>
                <a:cubicBezTo>
                  <a:pt x="668" y="549"/>
                  <a:pt x="668" y="549"/>
                  <a:pt x="669" y="549"/>
                </a:cubicBezTo>
                <a:cubicBezTo>
                  <a:pt x="670" y="549"/>
                  <a:pt x="670" y="548"/>
                  <a:pt x="671" y="549"/>
                </a:cubicBezTo>
                <a:cubicBezTo>
                  <a:pt x="670" y="550"/>
                  <a:pt x="668" y="550"/>
                  <a:pt x="666" y="550"/>
                </a:cubicBezTo>
                <a:close/>
                <a:moveTo>
                  <a:pt x="670" y="562"/>
                </a:moveTo>
                <a:cubicBezTo>
                  <a:pt x="669" y="562"/>
                  <a:pt x="668" y="562"/>
                  <a:pt x="667" y="561"/>
                </a:cubicBezTo>
                <a:cubicBezTo>
                  <a:pt x="667" y="560"/>
                  <a:pt x="668" y="561"/>
                  <a:pt x="669" y="561"/>
                </a:cubicBezTo>
                <a:cubicBezTo>
                  <a:pt x="670" y="561"/>
                  <a:pt x="671" y="561"/>
                  <a:pt x="672" y="562"/>
                </a:cubicBezTo>
                <a:cubicBezTo>
                  <a:pt x="672" y="563"/>
                  <a:pt x="671" y="562"/>
                  <a:pt x="670" y="562"/>
                </a:cubicBezTo>
                <a:close/>
                <a:moveTo>
                  <a:pt x="727" y="527"/>
                </a:moveTo>
                <a:cubicBezTo>
                  <a:pt x="727" y="528"/>
                  <a:pt x="727" y="528"/>
                  <a:pt x="726" y="528"/>
                </a:cubicBezTo>
                <a:cubicBezTo>
                  <a:pt x="726" y="528"/>
                  <a:pt x="726" y="528"/>
                  <a:pt x="726" y="528"/>
                </a:cubicBezTo>
                <a:cubicBezTo>
                  <a:pt x="726" y="528"/>
                  <a:pt x="725" y="529"/>
                  <a:pt x="725" y="529"/>
                </a:cubicBezTo>
                <a:cubicBezTo>
                  <a:pt x="725" y="529"/>
                  <a:pt x="725" y="529"/>
                  <a:pt x="724" y="529"/>
                </a:cubicBezTo>
                <a:cubicBezTo>
                  <a:pt x="724" y="529"/>
                  <a:pt x="724" y="529"/>
                  <a:pt x="723" y="530"/>
                </a:cubicBezTo>
                <a:cubicBezTo>
                  <a:pt x="722" y="529"/>
                  <a:pt x="724" y="529"/>
                  <a:pt x="725" y="528"/>
                </a:cubicBezTo>
                <a:cubicBezTo>
                  <a:pt x="726" y="528"/>
                  <a:pt x="727" y="528"/>
                  <a:pt x="727" y="527"/>
                </a:cubicBezTo>
                <a:cubicBezTo>
                  <a:pt x="728" y="527"/>
                  <a:pt x="727" y="528"/>
                  <a:pt x="727" y="527"/>
                </a:cubicBezTo>
                <a:close/>
                <a:moveTo>
                  <a:pt x="753" y="501"/>
                </a:moveTo>
                <a:cubicBezTo>
                  <a:pt x="753" y="501"/>
                  <a:pt x="752" y="501"/>
                  <a:pt x="752" y="501"/>
                </a:cubicBezTo>
                <a:cubicBezTo>
                  <a:pt x="751" y="503"/>
                  <a:pt x="752" y="503"/>
                  <a:pt x="751" y="504"/>
                </a:cubicBezTo>
                <a:cubicBezTo>
                  <a:pt x="750" y="506"/>
                  <a:pt x="748" y="507"/>
                  <a:pt x="748" y="507"/>
                </a:cubicBezTo>
                <a:cubicBezTo>
                  <a:pt x="746" y="507"/>
                  <a:pt x="749" y="505"/>
                  <a:pt x="750" y="502"/>
                </a:cubicBezTo>
                <a:cubicBezTo>
                  <a:pt x="750" y="503"/>
                  <a:pt x="751" y="500"/>
                  <a:pt x="752" y="501"/>
                </a:cubicBezTo>
                <a:cubicBezTo>
                  <a:pt x="752" y="500"/>
                  <a:pt x="754" y="500"/>
                  <a:pt x="753" y="500"/>
                </a:cubicBezTo>
                <a:cubicBezTo>
                  <a:pt x="754" y="499"/>
                  <a:pt x="754" y="500"/>
                  <a:pt x="753" y="501"/>
                </a:cubicBezTo>
                <a:close/>
                <a:moveTo>
                  <a:pt x="756" y="520"/>
                </a:moveTo>
                <a:cubicBezTo>
                  <a:pt x="756" y="521"/>
                  <a:pt x="756" y="521"/>
                  <a:pt x="756" y="521"/>
                </a:cubicBezTo>
                <a:cubicBezTo>
                  <a:pt x="756" y="521"/>
                  <a:pt x="756" y="521"/>
                  <a:pt x="756" y="521"/>
                </a:cubicBezTo>
                <a:cubicBezTo>
                  <a:pt x="756" y="521"/>
                  <a:pt x="756" y="521"/>
                  <a:pt x="756" y="521"/>
                </a:cubicBezTo>
                <a:cubicBezTo>
                  <a:pt x="756" y="522"/>
                  <a:pt x="756" y="522"/>
                  <a:pt x="756" y="522"/>
                </a:cubicBezTo>
                <a:cubicBezTo>
                  <a:pt x="755" y="522"/>
                  <a:pt x="755" y="522"/>
                  <a:pt x="755" y="521"/>
                </a:cubicBezTo>
                <a:cubicBezTo>
                  <a:pt x="755" y="521"/>
                  <a:pt x="755" y="521"/>
                  <a:pt x="755" y="521"/>
                </a:cubicBezTo>
                <a:cubicBezTo>
                  <a:pt x="755" y="521"/>
                  <a:pt x="756" y="520"/>
                  <a:pt x="756" y="520"/>
                </a:cubicBezTo>
                <a:cubicBezTo>
                  <a:pt x="756" y="520"/>
                  <a:pt x="756" y="520"/>
                  <a:pt x="756" y="520"/>
                </a:cubicBezTo>
                <a:cubicBezTo>
                  <a:pt x="756" y="520"/>
                  <a:pt x="756" y="520"/>
                  <a:pt x="756" y="520"/>
                </a:cubicBezTo>
                <a:close/>
                <a:moveTo>
                  <a:pt x="757" y="517"/>
                </a:moveTo>
                <a:cubicBezTo>
                  <a:pt x="756" y="517"/>
                  <a:pt x="759" y="516"/>
                  <a:pt x="759" y="515"/>
                </a:cubicBezTo>
                <a:cubicBezTo>
                  <a:pt x="760" y="515"/>
                  <a:pt x="757" y="517"/>
                  <a:pt x="757" y="517"/>
                </a:cubicBezTo>
                <a:close/>
                <a:moveTo>
                  <a:pt x="759" y="512"/>
                </a:moveTo>
                <a:cubicBezTo>
                  <a:pt x="758" y="512"/>
                  <a:pt x="759" y="511"/>
                  <a:pt x="759" y="510"/>
                </a:cubicBezTo>
                <a:cubicBezTo>
                  <a:pt x="760" y="511"/>
                  <a:pt x="759" y="511"/>
                  <a:pt x="759" y="512"/>
                </a:cubicBezTo>
                <a:close/>
                <a:moveTo>
                  <a:pt x="760" y="510"/>
                </a:moveTo>
                <a:cubicBezTo>
                  <a:pt x="759" y="510"/>
                  <a:pt x="759" y="508"/>
                  <a:pt x="759" y="507"/>
                </a:cubicBezTo>
                <a:cubicBezTo>
                  <a:pt x="760" y="508"/>
                  <a:pt x="760" y="509"/>
                  <a:pt x="760" y="510"/>
                </a:cubicBezTo>
                <a:close/>
                <a:moveTo>
                  <a:pt x="760" y="507"/>
                </a:moveTo>
                <a:cubicBezTo>
                  <a:pt x="759" y="507"/>
                  <a:pt x="760" y="506"/>
                  <a:pt x="761" y="505"/>
                </a:cubicBezTo>
                <a:cubicBezTo>
                  <a:pt x="761" y="506"/>
                  <a:pt x="760" y="507"/>
                  <a:pt x="760" y="507"/>
                </a:cubicBezTo>
                <a:close/>
                <a:moveTo>
                  <a:pt x="321" y="795"/>
                </a:moveTo>
                <a:cubicBezTo>
                  <a:pt x="320" y="795"/>
                  <a:pt x="320" y="793"/>
                  <a:pt x="319" y="793"/>
                </a:cubicBezTo>
                <a:cubicBezTo>
                  <a:pt x="318" y="793"/>
                  <a:pt x="318" y="793"/>
                  <a:pt x="317" y="792"/>
                </a:cubicBezTo>
                <a:cubicBezTo>
                  <a:pt x="316" y="792"/>
                  <a:pt x="314" y="790"/>
                  <a:pt x="313" y="790"/>
                </a:cubicBezTo>
                <a:cubicBezTo>
                  <a:pt x="312" y="790"/>
                  <a:pt x="311" y="788"/>
                  <a:pt x="311" y="788"/>
                </a:cubicBezTo>
                <a:cubicBezTo>
                  <a:pt x="311" y="788"/>
                  <a:pt x="310" y="788"/>
                  <a:pt x="310" y="788"/>
                </a:cubicBezTo>
                <a:cubicBezTo>
                  <a:pt x="309" y="787"/>
                  <a:pt x="308" y="787"/>
                  <a:pt x="308" y="786"/>
                </a:cubicBezTo>
                <a:cubicBezTo>
                  <a:pt x="308" y="786"/>
                  <a:pt x="308" y="786"/>
                  <a:pt x="308" y="786"/>
                </a:cubicBezTo>
                <a:cubicBezTo>
                  <a:pt x="308" y="785"/>
                  <a:pt x="306" y="785"/>
                  <a:pt x="304" y="784"/>
                </a:cubicBezTo>
                <a:cubicBezTo>
                  <a:pt x="303" y="783"/>
                  <a:pt x="301" y="781"/>
                  <a:pt x="300" y="781"/>
                </a:cubicBezTo>
                <a:cubicBezTo>
                  <a:pt x="299" y="781"/>
                  <a:pt x="296" y="778"/>
                  <a:pt x="296" y="778"/>
                </a:cubicBezTo>
                <a:cubicBezTo>
                  <a:pt x="296" y="778"/>
                  <a:pt x="295" y="778"/>
                  <a:pt x="295" y="778"/>
                </a:cubicBezTo>
                <a:cubicBezTo>
                  <a:pt x="295" y="778"/>
                  <a:pt x="294" y="777"/>
                  <a:pt x="294" y="777"/>
                </a:cubicBezTo>
                <a:cubicBezTo>
                  <a:pt x="294" y="777"/>
                  <a:pt x="294" y="777"/>
                  <a:pt x="293" y="776"/>
                </a:cubicBezTo>
                <a:cubicBezTo>
                  <a:pt x="292" y="776"/>
                  <a:pt x="291" y="775"/>
                  <a:pt x="289" y="774"/>
                </a:cubicBezTo>
                <a:cubicBezTo>
                  <a:pt x="289" y="773"/>
                  <a:pt x="289" y="773"/>
                  <a:pt x="288" y="772"/>
                </a:cubicBezTo>
                <a:cubicBezTo>
                  <a:pt x="288" y="772"/>
                  <a:pt x="287" y="771"/>
                  <a:pt x="287" y="771"/>
                </a:cubicBezTo>
                <a:cubicBezTo>
                  <a:pt x="286" y="771"/>
                  <a:pt x="285" y="770"/>
                  <a:pt x="285" y="770"/>
                </a:cubicBezTo>
                <a:cubicBezTo>
                  <a:pt x="284" y="769"/>
                  <a:pt x="284" y="769"/>
                  <a:pt x="283" y="768"/>
                </a:cubicBezTo>
                <a:cubicBezTo>
                  <a:pt x="283" y="768"/>
                  <a:pt x="282" y="768"/>
                  <a:pt x="281" y="767"/>
                </a:cubicBezTo>
                <a:cubicBezTo>
                  <a:pt x="280" y="767"/>
                  <a:pt x="280" y="766"/>
                  <a:pt x="279" y="766"/>
                </a:cubicBezTo>
                <a:cubicBezTo>
                  <a:pt x="279" y="765"/>
                  <a:pt x="278" y="765"/>
                  <a:pt x="278" y="764"/>
                </a:cubicBezTo>
                <a:cubicBezTo>
                  <a:pt x="277" y="764"/>
                  <a:pt x="277" y="764"/>
                  <a:pt x="277" y="763"/>
                </a:cubicBezTo>
                <a:cubicBezTo>
                  <a:pt x="276" y="762"/>
                  <a:pt x="274" y="761"/>
                  <a:pt x="274" y="761"/>
                </a:cubicBezTo>
                <a:cubicBezTo>
                  <a:pt x="273" y="760"/>
                  <a:pt x="272" y="759"/>
                  <a:pt x="272" y="759"/>
                </a:cubicBezTo>
                <a:cubicBezTo>
                  <a:pt x="271" y="759"/>
                  <a:pt x="272" y="758"/>
                  <a:pt x="271" y="758"/>
                </a:cubicBezTo>
                <a:cubicBezTo>
                  <a:pt x="271" y="758"/>
                  <a:pt x="271" y="758"/>
                  <a:pt x="270" y="758"/>
                </a:cubicBezTo>
                <a:cubicBezTo>
                  <a:pt x="270" y="757"/>
                  <a:pt x="270" y="757"/>
                  <a:pt x="270" y="756"/>
                </a:cubicBezTo>
                <a:cubicBezTo>
                  <a:pt x="269" y="756"/>
                  <a:pt x="269" y="755"/>
                  <a:pt x="268" y="755"/>
                </a:cubicBezTo>
                <a:cubicBezTo>
                  <a:pt x="268" y="755"/>
                  <a:pt x="267" y="754"/>
                  <a:pt x="266" y="753"/>
                </a:cubicBezTo>
                <a:cubicBezTo>
                  <a:pt x="265" y="752"/>
                  <a:pt x="264" y="751"/>
                  <a:pt x="264" y="750"/>
                </a:cubicBezTo>
                <a:cubicBezTo>
                  <a:pt x="262" y="750"/>
                  <a:pt x="262" y="749"/>
                  <a:pt x="261" y="749"/>
                </a:cubicBezTo>
                <a:cubicBezTo>
                  <a:pt x="261" y="748"/>
                  <a:pt x="260" y="748"/>
                  <a:pt x="259" y="747"/>
                </a:cubicBezTo>
                <a:cubicBezTo>
                  <a:pt x="260" y="746"/>
                  <a:pt x="258" y="746"/>
                  <a:pt x="258" y="746"/>
                </a:cubicBezTo>
                <a:cubicBezTo>
                  <a:pt x="258" y="745"/>
                  <a:pt x="258" y="745"/>
                  <a:pt x="258" y="744"/>
                </a:cubicBezTo>
                <a:cubicBezTo>
                  <a:pt x="258" y="744"/>
                  <a:pt x="257" y="744"/>
                  <a:pt x="257" y="744"/>
                </a:cubicBezTo>
                <a:cubicBezTo>
                  <a:pt x="257" y="743"/>
                  <a:pt x="256" y="743"/>
                  <a:pt x="256" y="743"/>
                </a:cubicBezTo>
                <a:cubicBezTo>
                  <a:pt x="256" y="743"/>
                  <a:pt x="256" y="742"/>
                  <a:pt x="256" y="742"/>
                </a:cubicBezTo>
                <a:cubicBezTo>
                  <a:pt x="255" y="742"/>
                  <a:pt x="255" y="742"/>
                  <a:pt x="255" y="742"/>
                </a:cubicBezTo>
                <a:cubicBezTo>
                  <a:pt x="255" y="742"/>
                  <a:pt x="255" y="742"/>
                  <a:pt x="255" y="742"/>
                </a:cubicBezTo>
                <a:cubicBezTo>
                  <a:pt x="255" y="741"/>
                  <a:pt x="254" y="741"/>
                  <a:pt x="254" y="740"/>
                </a:cubicBezTo>
                <a:cubicBezTo>
                  <a:pt x="253" y="740"/>
                  <a:pt x="251" y="738"/>
                  <a:pt x="251" y="738"/>
                </a:cubicBezTo>
                <a:cubicBezTo>
                  <a:pt x="250" y="737"/>
                  <a:pt x="250" y="737"/>
                  <a:pt x="250" y="737"/>
                </a:cubicBezTo>
                <a:cubicBezTo>
                  <a:pt x="250" y="737"/>
                  <a:pt x="250" y="736"/>
                  <a:pt x="250" y="736"/>
                </a:cubicBezTo>
                <a:cubicBezTo>
                  <a:pt x="249" y="735"/>
                  <a:pt x="248" y="734"/>
                  <a:pt x="247" y="733"/>
                </a:cubicBezTo>
                <a:cubicBezTo>
                  <a:pt x="247" y="732"/>
                  <a:pt x="246" y="731"/>
                  <a:pt x="246" y="730"/>
                </a:cubicBezTo>
                <a:cubicBezTo>
                  <a:pt x="246" y="730"/>
                  <a:pt x="245" y="729"/>
                  <a:pt x="245" y="729"/>
                </a:cubicBezTo>
                <a:cubicBezTo>
                  <a:pt x="244" y="729"/>
                  <a:pt x="244" y="728"/>
                  <a:pt x="244" y="728"/>
                </a:cubicBezTo>
                <a:cubicBezTo>
                  <a:pt x="243" y="727"/>
                  <a:pt x="242" y="725"/>
                  <a:pt x="241" y="724"/>
                </a:cubicBezTo>
                <a:cubicBezTo>
                  <a:pt x="241" y="724"/>
                  <a:pt x="241" y="723"/>
                  <a:pt x="241" y="723"/>
                </a:cubicBezTo>
                <a:cubicBezTo>
                  <a:pt x="241" y="723"/>
                  <a:pt x="240" y="723"/>
                  <a:pt x="240" y="723"/>
                </a:cubicBezTo>
                <a:cubicBezTo>
                  <a:pt x="240" y="722"/>
                  <a:pt x="239" y="720"/>
                  <a:pt x="239" y="720"/>
                </a:cubicBezTo>
                <a:cubicBezTo>
                  <a:pt x="239" y="720"/>
                  <a:pt x="239" y="719"/>
                  <a:pt x="238" y="719"/>
                </a:cubicBezTo>
                <a:cubicBezTo>
                  <a:pt x="238" y="718"/>
                  <a:pt x="237" y="717"/>
                  <a:pt x="237" y="717"/>
                </a:cubicBezTo>
                <a:cubicBezTo>
                  <a:pt x="237" y="716"/>
                  <a:pt x="236" y="715"/>
                  <a:pt x="236" y="714"/>
                </a:cubicBezTo>
                <a:cubicBezTo>
                  <a:pt x="235" y="713"/>
                  <a:pt x="235" y="712"/>
                  <a:pt x="235" y="712"/>
                </a:cubicBezTo>
                <a:cubicBezTo>
                  <a:pt x="235" y="712"/>
                  <a:pt x="235" y="712"/>
                  <a:pt x="235" y="712"/>
                </a:cubicBezTo>
                <a:cubicBezTo>
                  <a:pt x="235" y="711"/>
                  <a:pt x="234" y="711"/>
                  <a:pt x="234" y="711"/>
                </a:cubicBezTo>
                <a:cubicBezTo>
                  <a:pt x="234" y="710"/>
                  <a:pt x="233" y="708"/>
                  <a:pt x="233" y="707"/>
                </a:cubicBezTo>
                <a:cubicBezTo>
                  <a:pt x="233" y="707"/>
                  <a:pt x="232" y="707"/>
                  <a:pt x="232" y="707"/>
                </a:cubicBezTo>
                <a:cubicBezTo>
                  <a:pt x="232" y="706"/>
                  <a:pt x="232" y="705"/>
                  <a:pt x="232" y="705"/>
                </a:cubicBezTo>
                <a:cubicBezTo>
                  <a:pt x="232" y="705"/>
                  <a:pt x="232" y="705"/>
                  <a:pt x="232" y="704"/>
                </a:cubicBezTo>
                <a:cubicBezTo>
                  <a:pt x="232" y="704"/>
                  <a:pt x="231" y="704"/>
                  <a:pt x="231" y="704"/>
                </a:cubicBezTo>
                <a:cubicBezTo>
                  <a:pt x="230" y="703"/>
                  <a:pt x="230" y="702"/>
                  <a:pt x="230" y="701"/>
                </a:cubicBezTo>
                <a:cubicBezTo>
                  <a:pt x="230" y="701"/>
                  <a:pt x="230" y="701"/>
                  <a:pt x="230" y="701"/>
                </a:cubicBezTo>
                <a:cubicBezTo>
                  <a:pt x="229" y="699"/>
                  <a:pt x="229" y="698"/>
                  <a:pt x="229" y="696"/>
                </a:cubicBezTo>
                <a:cubicBezTo>
                  <a:pt x="229" y="696"/>
                  <a:pt x="228" y="697"/>
                  <a:pt x="228" y="696"/>
                </a:cubicBezTo>
                <a:cubicBezTo>
                  <a:pt x="228" y="696"/>
                  <a:pt x="228" y="695"/>
                  <a:pt x="228" y="695"/>
                </a:cubicBezTo>
                <a:cubicBezTo>
                  <a:pt x="227" y="695"/>
                  <a:pt x="228" y="693"/>
                  <a:pt x="228" y="692"/>
                </a:cubicBezTo>
                <a:cubicBezTo>
                  <a:pt x="227" y="691"/>
                  <a:pt x="226" y="695"/>
                  <a:pt x="226" y="694"/>
                </a:cubicBezTo>
                <a:cubicBezTo>
                  <a:pt x="224" y="685"/>
                  <a:pt x="222" y="673"/>
                  <a:pt x="223" y="665"/>
                </a:cubicBezTo>
                <a:cubicBezTo>
                  <a:pt x="223" y="664"/>
                  <a:pt x="223" y="663"/>
                  <a:pt x="223" y="663"/>
                </a:cubicBezTo>
                <a:cubicBezTo>
                  <a:pt x="223" y="662"/>
                  <a:pt x="223" y="662"/>
                  <a:pt x="223" y="662"/>
                </a:cubicBezTo>
                <a:cubicBezTo>
                  <a:pt x="223" y="662"/>
                  <a:pt x="223" y="661"/>
                  <a:pt x="223" y="660"/>
                </a:cubicBezTo>
                <a:cubicBezTo>
                  <a:pt x="223" y="660"/>
                  <a:pt x="224" y="660"/>
                  <a:pt x="224" y="660"/>
                </a:cubicBezTo>
                <a:cubicBezTo>
                  <a:pt x="224" y="658"/>
                  <a:pt x="224" y="650"/>
                  <a:pt x="225" y="649"/>
                </a:cubicBezTo>
                <a:cubicBezTo>
                  <a:pt x="225" y="649"/>
                  <a:pt x="225" y="649"/>
                  <a:pt x="225" y="648"/>
                </a:cubicBezTo>
                <a:cubicBezTo>
                  <a:pt x="225" y="648"/>
                  <a:pt x="226" y="648"/>
                  <a:pt x="226" y="648"/>
                </a:cubicBezTo>
                <a:cubicBezTo>
                  <a:pt x="226" y="648"/>
                  <a:pt x="225" y="648"/>
                  <a:pt x="226" y="647"/>
                </a:cubicBezTo>
                <a:cubicBezTo>
                  <a:pt x="226" y="646"/>
                  <a:pt x="227" y="645"/>
                  <a:pt x="227" y="644"/>
                </a:cubicBezTo>
                <a:cubicBezTo>
                  <a:pt x="227" y="643"/>
                  <a:pt x="228" y="643"/>
                  <a:pt x="228" y="642"/>
                </a:cubicBezTo>
                <a:cubicBezTo>
                  <a:pt x="228" y="642"/>
                  <a:pt x="228" y="642"/>
                  <a:pt x="228" y="642"/>
                </a:cubicBezTo>
                <a:cubicBezTo>
                  <a:pt x="229" y="640"/>
                  <a:pt x="229" y="639"/>
                  <a:pt x="230" y="639"/>
                </a:cubicBezTo>
                <a:cubicBezTo>
                  <a:pt x="230" y="639"/>
                  <a:pt x="230" y="638"/>
                  <a:pt x="230" y="638"/>
                </a:cubicBezTo>
                <a:cubicBezTo>
                  <a:pt x="230" y="637"/>
                  <a:pt x="231" y="637"/>
                  <a:pt x="231" y="636"/>
                </a:cubicBezTo>
                <a:cubicBezTo>
                  <a:pt x="233" y="635"/>
                  <a:pt x="234" y="633"/>
                  <a:pt x="236" y="632"/>
                </a:cubicBezTo>
                <a:cubicBezTo>
                  <a:pt x="243" y="626"/>
                  <a:pt x="251" y="621"/>
                  <a:pt x="260" y="623"/>
                </a:cubicBezTo>
                <a:cubicBezTo>
                  <a:pt x="266" y="623"/>
                  <a:pt x="273" y="626"/>
                  <a:pt x="277" y="630"/>
                </a:cubicBezTo>
                <a:cubicBezTo>
                  <a:pt x="281" y="635"/>
                  <a:pt x="280" y="641"/>
                  <a:pt x="278" y="646"/>
                </a:cubicBezTo>
                <a:cubicBezTo>
                  <a:pt x="278" y="647"/>
                  <a:pt x="276" y="648"/>
                  <a:pt x="276" y="647"/>
                </a:cubicBezTo>
                <a:cubicBezTo>
                  <a:pt x="276" y="646"/>
                  <a:pt x="276" y="645"/>
                  <a:pt x="276" y="644"/>
                </a:cubicBezTo>
                <a:cubicBezTo>
                  <a:pt x="276" y="642"/>
                  <a:pt x="274" y="639"/>
                  <a:pt x="272" y="638"/>
                </a:cubicBezTo>
                <a:cubicBezTo>
                  <a:pt x="268" y="634"/>
                  <a:pt x="262" y="634"/>
                  <a:pt x="258" y="637"/>
                </a:cubicBezTo>
                <a:cubicBezTo>
                  <a:pt x="254" y="639"/>
                  <a:pt x="250" y="644"/>
                  <a:pt x="251" y="653"/>
                </a:cubicBezTo>
                <a:cubicBezTo>
                  <a:pt x="251" y="660"/>
                  <a:pt x="256" y="667"/>
                  <a:pt x="261" y="671"/>
                </a:cubicBezTo>
                <a:cubicBezTo>
                  <a:pt x="268" y="675"/>
                  <a:pt x="277" y="676"/>
                  <a:pt x="284" y="674"/>
                </a:cubicBezTo>
                <a:cubicBezTo>
                  <a:pt x="293" y="672"/>
                  <a:pt x="303" y="667"/>
                  <a:pt x="309" y="656"/>
                </a:cubicBezTo>
                <a:cubicBezTo>
                  <a:pt x="314" y="646"/>
                  <a:pt x="318" y="633"/>
                  <a:pt x="315" y="622"/>
                </a:cubicBezTo>
                <a:cubicBezTo>
                  <a:pt x="312" y="614"/>
                  <a:pt x="305" y="605"/>
                  <a:pt x="295" y="609"/>
                </a:cubicBezTo>
                <a:cubicBezTo>
                  <a:pt x="298" y="600"/>
                  <a:pt x="296" y="591"/>
                  <a:pt x="288" y="585"/>
                </a:cubicBezTo>
                <a:cubicBezTo>
                  <a:pt x="282" y="579"/>
                  <a:pt x="275" y="578"/>
                  <a:pt x="267" y="577"/>
                </a:cubicBezTo>
                <a:cubicBezTo>
                  <a:pt x="243" y="577"/>
                  <a:pt x="240" y="595"/>
                  <a:pt x="239" y="596"/>
                </a:cubicBezTo>
                <a:cubicBezTo>
                  <a:pt x="233" y="589"/>
                  <a:pt x="227" y="589"/>
                  <a:pt x="220" y="590"/>
                </a:cubicBezTo>
                <a:cubicBezTo>
                  <a:pt x="213" y="591"/>
                  <a:pt x="208" y="596"/>
                  <a:pt x="203" y="601"/>
                </a:cubicBezTo>
                <a:cubicBezTo>
                  <a:pt x="184" y="619"/>
                  <a:pt x="183" y="654"/>
                  <a:pt x="190" y="678"/>
                </a:cubicBezTo>
                <a:cubicBezTo>
                  <a:pt x="192" y="686"/>
                  <a:pt x="196" y="693"/>
                  <a:pt x="199" y="701"/>
                </a:cubicBezTo>
                <a:cubicBezTo>
                  <a:pt x="199" y="702"/>
                  <a:pt x="199" y="702"/>
                  <a:pt x="200" y="702"/>
                </a:cubicBezTo>
                <a:cubicBezTo>
                  <a:pt x="200" y="702"/>
                  <a:pt x="200" y="702"/>
                  <a:pt x="200" y="703"/>
                </a:cubicBezTo>
                <a:cubicBezTo>
                  <a:pt x="200" y="703"/>
                  <a:pt x="199" y="703"/>
                  <a:pt x="199" y="702"/>
                </a:cubicBezTo>
                <a:cubicBezTo>
                  <a:pt x="198" y="701"/>
                  <a:pt x="197" y="699"/>
                  <a:pt x="196" y="698"/>
                </a:cubicBezTo>
                <a:cubicBezTo>
                  <a:pt x="195" y="697"/>
                  <a:pt x="194" y="696"/>
                  <a:pt x="194" y="695"/>
                </a:cubicBezTo>
                <a:cubicBezTo>
                  <a:pt x="194" y="695"/>
                  <a:pt x="193" y="695"/>
                  <a:pt x="193" y="695"/>
                </a:cubicBezTo>
                <a:cubicBezTo>
                  <a:pt x="193" y="694"/>
                  <a:pt x="193" y="694"/>
                  <a:pt x="193" y="694"/>
                </a:cubicBezTo>
                <a:cubicBezTo>
                  <a:pt x="192" y="693"/>
                  <a:pt x="192" y="693"/>
                  <a:pt x="192" y="692"/>
                </a:cubicBezTo>
                <a:cubicBezTo>
                  <a:pt x="192" y="692"/>
                  <a:pt x="192" y="692"/>
                  <a:pt x="192" y="692"/>
                </a:cubicBezTo>
                <a:cubicBezTo>
                  <a:pt x="191" y="692"/>
                  <a:pt x="192" y="692"/>
                  <a:pt x="192" y="691"/>
                </a:cubicBezTo>
                <a:cubicBezTo>
                  <a:pt x="192" y="691"/>
                  <a:pt x="191" y="691"/>
                  <a:pt x="191" y="690"/>
                </a:cubicBezTo>
                <a:cubicBezTo>
                  <a:pt x="190" y="690"/>
                  <a:pt x="190" y="689"/>
                  <a:pt x="189" y="688"/>
                </a:cubicBezTo>
                <a:cubicBezTo>
                  <a:pt x="188" y="687"/>
                  <a:pt x="188" y="685"/>
                  <a:pt x="187" y="685"/>
                </a:cubicBezTo>
                <a:cubicBezTo>
                  <a:pt x="187" y="684"/>
                  <a:pt x="187" y="684"/>
                  <a:pt x="187" y="684"/>
                </a:cubicBezTo>
                <a:cubicBezTo>
                  <a:pt x="186" y="683"/>
                  <a:pt x="186" y="683"/>
                  <a:pt x="186" y="683"/>
                </a:cubicBezTo>
                <a:cubicBezTo>
                  <a:pt x="186" y="682"/>
                  <a:pt x="185" y="681"/>
                  <a:pt x="185" y="681"/>
                </a:cubicBezTo>
                <a:cubicBezTo>
                  <a:pt x="185" y="681"/>
                  <a:pt x="185" y="681"/>
                  <a:pt x="185" y="681"/>
                </a:cubicBezTo>
                <a:cubicBezTo>
                  <a:pt x="185" y="680"/>
                  <a:pt x="185" y="680"/>
                  <a:pt x="184" y="679"/>
                </a:cubicBezTo>
                <a:cubicBezTo>
                  <a:pt x="184" y="678"/>
                  <a:pt x="183" y="678"/>
                  <a:pt x="183" y="677"/>
                </a:cubicBezTo>
                <a:cubicBezTo>
                  <a:pt x="182" y="676"/>
                  <a:pt x="182" y="676"/>
                  <a:pt x="182" y="675"/>
                </a:cubicBezTo>
                <a:cubicBezTo>
                  <a:pt x="182" y="674"/>
                  <a:pt x="182" y="674"/>
                  <a:pt x="181" y="674"/>
                </a:cubicBezTo>
                <a:cubicBezTo>
                  <a:pt x="181" y="674"/>
                  <a:pt x="181" y="673"/>
                  <a:pt x="181" y="673"/>
                </a:cubicBezTo>
                <a:cubicBezTo>
                  <a:pt x="181" y="673"/>
                  <a:pt x="181" y="673"/>
                  <a:pt x="181" y="673"/>
                </a:cubicBezTo>
                <a:cubicBezTo>
                  <a:pt x="181" y="673"/>
                  <a:pt x="181" y="673"/>
                  <a:pt x="181" y="673"/>
                </a:cubicBezTo>
                <a:cubicBezTo>
                  <a:pt x="181" y="672"/>
                  <a:pt x="181" y="673"/>
                  <a:pt x="180" y="673"/>
                </a:cubicBezTo>
                <a:cubicBezTo>
                  <a:pt x="180" y="672"/>
                  <a:pt x="181" y="672"/>
                  <a:pt x="181" y="672"/>
                </a:cubicBezTo>
                <a:cubicBezTo>
                  <a:pt x="180" y="672"/>
                  <a:pt x="180" y="672"/>
                  <a:pt x="180" y="671"/>
                </a:cubicBezTo>
                <a:cubicBezTo>
                  <a:pt x="180" y="671"/>
                  <a:pt x="180" y="670"/>
                  <a:pt x="179" y="670"/>
                </a:cubicBezTo>
                <a:cubicBezTo>
                  <a:pt x="179" y="669"/>
                  <a:pt x="178" y="667"/>
                  <a:pt x="178" y="667"/>
                </a:cubicBezTo>
                <a:cubicBezTo>
                  <a:pt x="178" y="666"/>
                  <a:pt x="178" y="666"/>
                  <a:pt x="178" y="666"/>
                </a:cubicBezTo>
                <a:cubicBezTo>
                  <a:pt x="178" y="666"/>
                  <a:pt x="177" y="666"/>
                  <a:pt x="177" y="666"/>
                </a:cubicBezTo>
                <a:cubicBezTo>
                  <a:pt x="177" y="666"/>
                  <a:pt x="178" y="665"/>
                  <a:pt x="177" y="665"/>
                </a:cubicBezTo>
                <a:cubicBezTo>
                  <a:pt x="177" y="665"/>
                  <a:pt x="177" y="665"/>
                  <a:pt x="177" y="665"/>
                </a:cubicBezTo>
                <a:cubicBezTo>
                  <a:pt x="177" y="665"/>
                  <a:pt x="177" y="664"/>
                  <a:pt x="177" y="664"/>
                </a:cubicBezTo>
                <a:cubicBezTo>
                  <a:pt x="177" y="664"/>
                  <a:pt x="177" y="664"/>
                  <a:pt x="176" y="663"/>
                </a:cubicBezTo>
                <a:cubicBezTo>
                  <a:pt x="176" y="663"/>
                  <a:pt x="176" y="662"/>
                  <a:pt x="176" y="661"/>
                </a:cubicBezTo>
                <a:cubicBezTo>
                  <a:pt x="175" y="660"/>
                  <a:pt x="175" y="660"/>
                  <a:pt x="175" y="659"/>
                </a:cubicBezTo>
                <a:cubicBezTo>
                  <a:pt x="175" y="659"/>
                  <a:pt x="175" y="659"/>
                  <a:pt x="175" y="659"/>
                </a:cubicBezTo>
                <a:cubicBezTo>
                  <a:pt x="175" y="658"/>
                  <a:pt x="174" y="658"/>
                  <a:pt x="174" y="658"/>
                </a:cubicBezTo>
                <a:cubicBezTo>
                  <a:pt x="174" y="656"/>
                  <a:pt x="173" y="654"/>
                  <a:pt x="173" y="653"/>
                </a:cubicBezTo>
                <a:cubicBezTo>
                  <a:pt x="173" y="652"/>
                  <a:pt x="173" y="652"/>
                  <a:pt x="172" y="652"/>
                </a:cubicBezTo>
                <a:cubicBezTo>
                  <a:pt x="172" y="651"/>
                  <a:pt x="172" y="650"/>
                  <a:pt x="172" y="650"/>
                </a:cubicBezTo>
                <a:cubicBezTo>
                  <a:pt x="172" y="650"/>
                  <a:pt x="172" y="650"/>
                  <a:pt x="172" y="650"/>
                </a:cubicBezTo>
                <a:cubicBezTo>
                  <a:pt x="172" y="650"/>
                  <a:pt x="172" y="649"/>
                  <a:pt x="172" y="649"/>
                </a:cubicBezTo>
                <a:cubicBezTo>
                  <a:pt x="172" y="649"/>
                  <a:pt x="171" y="648"/>
                  <a:pt x="171" y="648"/>
                </a:cubicBezTo>
                <a:cubicBezTo>
                  <a:pt x="171" y="647"/>
                  <a:pt x="170" y="645"/>
                  <a:pt x="170" y="644"/>
                </a:cubicBezTo>
                <a:cubicBezTo>
                  <a:pt x="170" y="643"/>
                  <a:pt x="169" y="643"/>
                  <a:pt x="169" y="642"/>
                </a:cubicBezTo>
                <a:cubicBezTo>
                  <a:pt x="169" y="641"/>
                  <a:pt x="169" y="641"/>
                  <a:pt x="169" y="641"/>
                </a:cubicBezTo>
                <a:cubicBezTo>
                  <a:pt x="168" y="639"/>
                  <a:pt x="168" y="637"/>
                  <a:pt x="168" y="636"/>
                </a:cubicBezTo>
                <a:cubicBezTo>
                  <a:pt x="168" y="636"/>
                  <a:pt x="167" y="635"/>
                  <a:pt x="167" y="635"/>
                </a:cubicBezTo>
                <a:cubicBezTo>
                  <a:pt x="167" y="634"/>
                  <a:pt x="167" y="635"/>
                  <a:pt x="167" y="635"/>
                </a:cubicBezTo>
                <a:cubicBezTo>
                  <a:pt x="167" y="634"/>
                  <a:pt x="167" y="634"/>
                  <a:pt x="167" y="633"/>
                </a:cubicBezTo>
                <a:cubicBezTo>
                  <a:pt x="167" y="633"/>
                  <a:pt x="166" y="633"/>
                  <a:pt x="166" y="633"/>
                </a:cubicBezTo>
                <a:cubicBezTo>
                  <a:pt x="166" y="631"/>
                  <a:pt x="166" y="631"/>
                  <a:pt x="166" y="630"/>
                </a:cubicBezTo>
                <a:cubicBezTo>
                  <a:pt x="166" y="630"/>
                  <a:pt x="166" y="630"/>
                  <a:pt x="166" y="630"/>
                </a:cubicBezTo>
                <a:cubicBezTo>
                  <a:pt x="165" y="628"/>
                  <a:pt x="165" y="626"/>
                  <a:pt x="165" y="625"/>
                </a:cubicBezTo>
                <a:cubicBezTo>
                  <a:pt x="165" y="623"/>
                  <a:pt x="165" y="621"/>
                  <a:pt x="165" y="621"/>
                </a:cubicBezTo>
                <a:cubicBezTo>
                  <a:pt x="164" y="620"/>
                  <a:pt x="165" y="619"/>
                  <a:pt x="164" y="619"/>
                </a:cubicBezTo>
                <a:cubicBezTo>
                  <a:pt x="164" y="618"/>
                  <a:pt x="164" y="616"/>
                  <a:pt x="164" y="615"/>
                </a:cubicBezTo>
                <a:cubicBezTo>
                  <a:pt x="163" y="613"/>
                  <a:pt x="163" y="612"/>
                  <a:pt x="163" y="611"/>
                </a:cubicBezTo>
                <a:cubicBezTo>
                  <a:pt x="163" y="608"/>
                  <a:pt x="162" y="604"/>
                  <a:pt x="162" y="602"/>
                </a:cubicBezTo>
                <a:cubicBezTo>
                  <a:pt x="162" y="601"/>
                  <a:pt x="162" y="600"/>
                  <a:pt x="162" y="599"/>
                </a:cubicBezTo>
                <a:cubicBezTo>
                  <a:pt x="162" y="597"/>
                  <a:pt x="162" y="596"/>
                  <a:pt x="162" y="595"/>
                </a:cubicBezTo>
                <a:cubicBezTo>
                  <a:pt x="162" y="594"/>
                  <a:pt x="162" y="594"/>
                  <a:pt x="162" y="594"/>
                </a:cubicBezTo>
                <a:cubicBezTo>
                  <a:pt x="162" y="592"/>
                  <a:pt x="162" y="590"/>
                  <a:pt x="162" y="588"/>
                </a:cubicBezTo>
                <a:cubicBezTo>
                  <a:pt x="162" y="588"/>
                  <a:pt x="162" y="587"/>
                  <a:pt x="162" y="587"/>
                </a:cubicBezTo>
                <a:cubicBezTo>
                  <a:pt x="161" y="584"/>
                  <a:pt x="162" y="581"/>
                  <a:pt x="162" y="578"/>
                </a:cubicBezTo>
                <a:cubicBezTo>
                  <a:pt x="162" y="575"/>
                  <a:pt x="162" y="572"/>
                  <a:pt x="162" y="569"/>
                </a:cubicBezTo>
                <a:cubicBezTo>
                  <a:pt x="162" y="569"/>
                  <a:pt x="162" y="569"/>
                  <a:pt x="162" y="568"/>
                </a:cubicBezTo>
                <a:cubicBezTo>
                  <a:pt x="163" y="566"/>
                  <a:pt x="162" y="565"/>
                  <a:pt x="163" y="563"/>
                </a:cubicBezTo>
                <a:cubicBezTo>
                  <a:pt x="163" y="562"/>
                  <a:pt x="163" y="562"/>
                  <a:pt x="163" y="561"/>
                </a:cubicBezTo>
                <a:cubicBezTo>
                  <a:pt x="163" y="560"/>
                  <a:pt x="163" y="558"/>
                  <a:pt x="164" y="558"/>
                </a:cubicBezTo>
                <a:cubicBezTo>
                  <a:pt x="164" y="556"/>
                  <a:pt x="164" y="554"/>
                  <a:pt x="164" y="553"/>
                </a:cubicBezTo>
                <a:cubicBezTo>
                  <a:pt x="164" y="552"/>
                  <a:pt x="164" y="550"/>
                  <a:pt x="165" y="550"/>
                </a:cubicBezTo>
                <a:cubicBezTo>
                  <a:pt x="165" y="548"/>
                  <a:pt x="165" y="547"/>
                  <a:pt x="165" y="546"/>
                </a:cubicBezTo>
                <a:cubicBezTo>
                  <a:pt x="165" y="545"/>
                  <a:pt x="165" y="545"/>
                  <a:pt x="165" y="544"/>
                </a:cubicBezTo>
                <a:cubicBezTo>
                  <a:pt x="166" y="544"/>
                  <a:pt x="165" y="543"/>
                  <a:pt x="165" y="543"/>
                </a:cubicBezTo>
                <a:cubicBezTo>
                  <a:pt x="166" y="542"/>
                  <a:pt x="166" y="542"/>
                  <a:pt x="166" y="542"/>
                </a:cubicBezTo>
                <a:cubicBezTo>
                  <a:pt x="166" y="541"/>
                  <a:pt x="166" y="541"/>
                  <a:pt x="166" y="540"/>
                </a:cubicBezTo>
                <a:cubicBezTo>
                  <a:pt x="166" y="538"/>
                  <a:pt x="167" y="537"/>
                  <a:pt x="167" y="535"/>
                </a:cubicBezTo>
                <a:cubicBezTo>
                  <a:pt x="168" y="532"/>
                  <a:pt x="168" y="530"/>
                  <a:pt x="169" y="527"/>
                </a:cubicBezTo>
                <a:cubicBezTo>
                  <a:pt x="169" y="525"/>
                  <a:pt x="170" y="524"/>
                  <a:pt x="170" y="522"/>
                </a:cubicBezTo>
                <a:cubicBezTo>
                  <a:pt x="170" y="521"/>
                  <a:pt x="171" y="521"/>
                  <a:pt x="171" y="520"/>
                </a:cubicBezTo>
                <a:cubicBezTo>
                  <a:pt x="171" y="519"/>
                  <a:pt x="171" y="518"/>
                  <a:pt x="171" y="518"/>
                </a:cubicBezTo>
                <a:cubicBezTo>
                  <a:pt x="172" y="517"/>
                  <a:pt x="172" y="515"/>
                  <a:pt x="173" y="514"/>
                </a:cubicBezTo>
                <a:cubicBezTo>
                  <a:pt x="173" y="514"/>
                  <a:pt x="173" y="513"/>
                  <a:pt x="173" y="513"/>
                </a:cubicBezTo>
                <a:cubicBezTo>
                  <a:pt x="173" y="512"/>
                  <a:pt x="173" y="512"/>
                  <a:pt x="173" y="512"/>
                </a:cubicBezTo>
                <a:cubicBezTo>
                  <a:pt x="174" y="511"/>
                  <a:pt x="173" y="511"/>
                  <a:pt x="174" y="510"/>
                </a:cubicBezTo>
                <a:cubicBezTo>
                  <a:pt x="175" y="507"/>
                  <a:pt x="175" y="505"/>
                  <a:pt x="176" y="503"/>
                </a:cubicBezTo>
                <a:cubicBezTo>
                  <a:pt x="176" y="502"/>
                  <a:pt x="177" y="502"/>
                  <a:pt x="177" y="501"/>
                </a:cubicBezTo>
                <a:cubicBezTo>
                  <a:pt x="177" y="501"/>
                  <a:pt x="177" y="500"/>
                  <a:pt x="177" y="500"/>
                </a:cubicBezTo>
                <a:cubicBezTo>
                  <a:pt x="177" y="500"/>
                  <a:pt x="177" y="499"/>
                  <a:pt x="177" y="499"/>
                </a:cubicBezTo>
                <a:cubicBezTo>
                  <a:pt x="177" y="499"/>
                  <a:pt x="178" y="499"/>
                  <a:pt x="178" y="498"/>
                </a:cubicBezTo>
                <a:cubicBezTo>
                  <a:pt x="178" y="498"/>
                  <a:pt x="178" y="497"/>
                  <a:pt x="179" y="496"/>
                </a:cubicBezTo>
                <a:cubicBezTo>
                  <a:pt x="179" y="495"/>
                  <a:pt x="178" y="495"/>
                  <a:pt x="178" y="493"/>
                </a:cubicBezTo>
                <a:cubicBezTo>
                  <a:pt x="178" y="492"/>
                  <a:pt x="179" y="492"/>
                  <a:pt x="179" y="491"/>
                </a:cubicBezTo>
                <a:cubicBezTo>
                  <a:pt x="179" y="491"/>
                  <a:pt x="180" y="491"/>
                  <a:pt x="180" y="491"/>
                </a:cubicBezTo>
                <a:cubicBezTo>
                  <a:pt x="180" y="491"/>
                  <a:pt x="181" y="491"/>
                  <a:pt x="181" y="490"/>
                </a:cubicBezTo>
                <a:cubicBezTo>
                  <a:pt x="181" y="490"/>
                  <a:pt x="181" y="489"/>
                  <a:pt x="181" y="489"/>
                </a:cubicBezTo>
                <a:cubicBezTo>
                  <a:pt x="181" y="488"/>
                  <a:pt x="181" y="487"/>
                  <a:pt x="182" y="487"/>
                </a:cubicBezTo>
                <a:cubicBezTo>
                  <a:pt x="182" y="487"/>
                  <a:pt x="183" y="487"/>
                  <a:pt x="183" y="486"/>
                </a:cubicBezTo>
                <a:cubicBezTo>
                  <a:pt x="183" y="485"/>
                  <a:pt x="183" y="485"/>
                  <a:pt x="184" y="484"/>
                </a:cubicBezTo>
                <a:cubicBezTo>
                  <a:pt x="184" y="484"/>
                  <a:pt x="184" y="483"/>
                  <a:pt x="184" y="483"/>
                </a:cubicBezTo>
                <a:cubicBezTo>
                  <a:pt x="185" y="483"/>
                  <a:pt x="185" y="483"/>
                  <a:pt x="185" y="482"/>
                </a:cubicBezTo>
                <a:cubicBezTo>
                  <a:pt x="185" y="482"/>
                  <a:pt x="186" y="482"/>
                  <a:pt x="186" y="482"/>
                </a:cubicBezTo>
                <a:cubicBezTo>
                  <a:pt x="186" y="480"/>
                  <a:pt x="188" y="478"/>
                  <a:pt x="189" y="477"/>
                </a:cubicBezTo>
                <a:cubicBezTo>
                  <a:pt x="189" y="476"/>
                  <a:pt x="189" y="476"/>
                  <a:pt x="189" y="476"/>
                </a:cubicBezTo>
                <a:cubicBezTo>
                  <a:pt x="190" y="476"/>
                  <a:pt x="190" y="476"/>
                  <a:pt x="190" y="476"/>
                </a:cubicBezTo>
                <a:cubicBezTo>
                  <a:pt x="191" y="475"/>
                  <a:pt x="191" y="475"/>
                  <a:pt x="191" y="475"/>
                </a:cubicBezTo>
                <a:cubicBezTo>
                  <a:pt x="191" y="475"/>
                  <a:pt x="191" y="474"/>
                  <a:pt x="192" y="474"/>
                </a:cubicBezTo>
                <a:cubicBezTo>
                  <a:pt x="192" y="473"/>
                  <a:pt x="192" y="472"/>
                  <a:pt x="192" y="472"/>
                </a:cubicBezTo>
                <a:cubicBezTo>
                  <a:pt x="192" y="472"/>
                  <a:pt x="193" y="471"/>
                  <a:pt x="193" y="471"/>
                </a:cubicBezTo>
                <a:cubicBezTo>
                  <a:pt x="193" y="470"/>
                  <a:pt x="192" y="470"/>
                  <a:pt x="192" y="470"/>
                </a:cubicBezTo>
                <a:cubicBezTo>
                  <a:pt x="193" y="469"/>
                  <a:pt x="193" y="470"/>
                  <a:pt x="194" y="470"/>
                </a:cubicBezTo>
                <a:cubicBezTo>
                  <a:pt x="194" y="469"/>
                  <a:pt x="194" y="469"/>
                  <a:pt x="194" y="469"/>
                </a:cubicBezTo>
                <a:cubicBezTo>
                  <a:pt x="194" y="469"/>
                  <a:pt x="194" y="468"/>
                  <a:pt x="194" y="468"/>
                </a:cubicBezTo>
                <a:cubicBezTo>
                  <a:pt x="194" y="468"/>
                  <a:pt x="195" y="467"/>
                  <a:pt x="195" y="467"/>
                </a:cubicBezTo>
                <a:cubicBezTo>
                  <a:pt x="195" y="467"/>
                  <a:pt x="196" y="462"/>
                  <a:pt x="196" y="462"/>
                </a:cubicBezTo>
                <a:cubicBezTo>
                  <a:pt x="197" y="462"/>
                  <a:pt x="197" y="461"/>
                  <a:pt x="197" y="461"/>
                </a:cubicBezTo>
                <a:cubicBezTo>
                  <a:pt x="197" y="460"/>
                  <a:pt x="197" y="459"/>
                  <a:pt x="197" y="459"/>
                </a:cubicBezTo>
                <a:cubicBezTo>
                  <a:pt x="198" y="458"/>
                  <a:pt x="199" y="459"/>
                  <a:pt x="199" y="458"/>
                </a:cubicBezTo>
                <a:cubicBezTo>
                  <a:pt x="199" y="458"/>
                  <a:pt x="199" y="458"/>
                  <a:pt x="199" y="458"/>
                </a:cubicBezTo>
                <a:cubicBezTo>
                  <a:pt x="199" y="457"/>
                  <a:pt x="200" y="457"/>
                  <a:pt x="201" y="457"/>
                </a:cubicBezTo>
                <a:cubicBezTo>
                  <a:pt x="201" y="455"/>
                  <a:pt x="203" y="454"/>
                  <a:pt x="203" y="452"/>
                </a:cubicBezTo>
                <a:cubicBezTo>
                  <a:pt x="205" y="452"/>
                  <a:pt x="206" y="449"/>
                  <a:pt x="207" y="448"/>
                </a:cubicBezTo>
                <a:cubicBezTo>
                  <a:pt x="208" y="448"/>
                  <a:pt x="209" y="448"/>
                  <a:pt x="209" y="447"/>
                </a:cubicBezTo>
                <a:cubicBezTo>
                  <a:pt x="210" y="446"/>
                  <a:pt x="211" y="445"/>
                  <a:pt x="212" y="444"/>
                </a:cubicBezTo>
                <a:cubicBezTo>
                  <a:pt x="212" y="444"/>
                  <a:pt x="213" y="444"/>
                  <a:pt x="213" y="443"/>
                </a:cubicBezTo>
                <a:cubicBezTo>
                  <a:pt x="214" y="443"/>
                  <a:pt x="215" y="442"/>
                  <a:pt x="215" y="442"/>
                </a:cubicBezTo>
                <a:cubicBezTo>
                  <a:pt x="216" y="442"/>
                  <a:pt x="215" y="439"/>
                  <a:pt x="216" y="439"/>
                </a:cubicBezTo>
                <a:cubicBezTo>
                  <a:pt x="216" y="439"/>
                  <a:pt x="217" y="438"/>
                  <a:pt x="218" y="438"/>
                </a:cubicBezTo>
                <a:cubicBezTo>
                  <a:pt x="219" y="438"/>
                  <a:pt x="218" y="438"/>
                  <a:pt x="218" y="438"/>
                </a:cubicBezTo>
                <a:cubicBezTo>
                  <a:pt x="219" y="437"/>
                  <a:pt x="219" y="435"/>
                  <a:pt x="219" y="434"/>
                </a:cubicBezTo>
                <a:cubicBezTo>
                  <a:pt x="219" y="434"/>
                  <a:pt x="219" y="434"/>
                  <a:pt x="220" y="434"/>
                </a:cubicBezTo>
                <a:cubicBezTo>
                  <a:pt x="220" y="433"/>
                  <a:pt x="220" y="435"/>
                  <a:pt x="221" y="434"/>
                </a:cubicBezTo>
                <a:cubicBezTo>
                  <a:pt x="221" y="434"/>
                  <a:pt x="221" y="434"/>
                  <a:pt x="221" y="434"/>
                </a:cubicBezTo>
                <a:cubicBezTo>
                  <a:pt x="222" y="433"/>
                  <a:pt x="222" y="433"/>
                  <a:pt x="222" y="433"/>
                </a:cubicBezTo>
                <a:cubicBezTo>
                  <a:pt x="222" y="433"/>
                  <a:pt x="223" y="433"/>
                  <a:pt x="223" y="433"/>
                </a:cubicBezTo>
                <a:cubicBezTo>
                  <a:pt x="224" y="432"/>
                  <a:pt x="223" y="432"/>
                  <a:pt x="224" y="432"/>
                </a:cubicBezTo>
                <a:cubicBezTo>
                  <a:pt x="225" y="432"/>
                  <a:pt x="225" y="433"/>
                  <a:pt x="226" y="432"/>
                </a:cubicBezTo>
                <a:cubicBezTo>
                  <a:pt x="226" y="432"/>
                  <a:pt x="226" y="431"/>
                  <a:pt x="226" y="430"/>
                </a:cubicBezTo>
                <a:cubicBezTo>
                  <a:pt x="226" y="430"/>
                  <a:pt x="226" y="431"/>
                  <a:pt x="226" y="430"/>
                </a:cubicBezTo>
                <a:cubicBezTo>
                  <a:pt x="226" y="430"/>
                  <a:pt x="227" y="430"/>
                  <a:pt x="227" y="430"/>
                </a:cubicBezTo>
                <a:cubicBezTo>
                  <a:pt x="228" y="429"/>
                  <a:pt x="228" y="428"/>
                  <a:pt x="229" y="427"/>
                </a:cubicBezTo>
                <a:cubicBezTo>
                  <a:pt x="229" y="427"/>
                  <a:pt x="230" y="426"/>
                  <a:pt x="230" y="425"/>
                </a:cubicBezTo>
                <a:cubicBezTo>
                  <a:pt x="230" y="425"/>
                  <a:pt x="231" y="425"/>
                  <a:pt x="231" y="425"/>
                </a:cubicBezTo>
                <a:cubicBezTo>
                  <a:pt x="232" y="424"/>
                  <a:pt x="232" y="424"/>
                  <a:pt x="232" y="424"/>
                </a:cubicBezTo>
                <a:cubicBezTo>
                  <a:pt x="233" y="423"/>
                  <a:pt x="234" y="422"/>
                  <a:pt x="235" y="422"/>
                </a:cubicBezTo>
                <a:cubicBezTo>
                  <a:pt x="236" y="421"/>
                  <a:pt x="237" y="422"/>
                  <a:pt x="238" y="421"/>
                </a:cubicBezTo>
                <a:cubicBezTo>
                  <a:pt x="239" y="421"/>
                  <a:pt x="239" y="420"/>
                  <a:pt x="239" y="421"/>
                </a:cubicBezTo>
                <a:cubicBezTo>
                  <a:pt x="240" y="421"/>
                  <a:pt x="240" y="423"/>
                  <a:pt x="240" y="423"/>
                </a:cubicBezTo>
                <a:cubicBezTo>
                  <a:pt x="240" y="423"/>
                  <a:pt x="241" y="423"/>
                  <a:pt x="241" y="423"/>
                </a:cubicBezTo>
                <a:cubicBezTo>
                  <a:pt x="241" y="423"/>
                  <a:pt x="242" y="424"/>
                  <a:pt x="242" y="423"/>
                </a:cubicBezTo>
                <a:cubicBezTo>
                  <a:pt x="243" y="423"/>
                  <a:pt x="243" y="423"/>
                  <a:pt x="243" y="422"/>
                </a:cubicBezTo>
                <a:cubicBezTo>
                  <a:pt x="243" y="422"/>
                  <a:pt x="244" y="422"/>
                  <a:pt x="244" y="422"/>
                </a:cubicBezTo>
                <a:cubicBezTo>
                  <a:pt x="245" y="422"/>
                  <a:pt x="245" y="422"/>
                  <a:pt x="246" y="421"/>
                </a:cubicBezTo>
                <a:cubicBezTo>
                  <a:pt x="246" y="421"/>
                  <a:pt x="247" y="421"/>
                  <a:pt x="247" y="421"/>
                </a:cubicBezTo>
                <a:cubicBezTo>
                  <a:pt x="247" y="421"/>
                  <a:pt x="247" y="421"/>
                  <a:pt x="247" y="420"/>
                </a:cubicBezTo>
                <a:cubicBezTo>
                  <a:pt x="248" y="420"/>
                  <a:pt x="248" y="420"/>
                  <a:pt x="249" y="420"/>
                </a:cubicBezTo>
                <a:cubicBezTo>
                  <a:pt x="249" y="420"/>
                  <a:pt x="250" y="420"/>
                  <a:pt x="250" y="419"/>
                </a:cubicBezTo>
                <a:cubicBezTo>
                  <a:pt x="250" y="419"/>
                  <a:pt x="251" y="419"/>
                  <a:pt x="251" y="419"/>
                </a:cubicBezTo>
                <a:cubicBezTo>
                  <a:pt x="251" y="419"/>
                  <a:pt x="251" y="419"/>
                  <a:pt x="252" y="419"/>
                </a:cubicBezTo>
                <a:cubicBezTo>
                  <a:pt x="252" y="419"/>
                  <a:pt x="252" y="419"/>
                  <a:pt x="252" y="419"/>
                </a:cubicBezTo>
                <a:cubicBezTo>
                  <a:pt x="252" y="419"/>
                  <a:pt x="253" y="418"/>
                  <a:pt x="253" y="418"/>
                </a:cubicBezTo>
                <a:cubicBezTo>
                  <a:pt x="254" y="418"/>
                  <a:pt x="254" y="418"/>
                  <a:pt x="254" y="418"/>
                </a:cubicBezTo>
                <a:cubicBezTo>
                  <a:pt x="255" y="417"/>
                  <a:pt x="255" y="418"/>
                  <a:pt x="256" y="418"/>
                </a:cubicBezTo>
                <a:cubicBezTo>
                  <a:pt x="256" y="418"/>
                  <a:pt x="256" y="418"/>
                  <a:pt x="257" y="418"/>
                </a:cubicBezTo>
                <a:cubicBezTo>
                  <a:pt x="258" y="417"/>
                  <a:pt x="258" y="417"/>
                  <a:pt x="258" y="417"/>
                </a:cubicBezTo>
                <a:cubicBezTo>
                  <a:pt x="259" y="417"/>
                  <a:pt x="259" y="418"/>
                  <a:pt x="260" y="417"/>
                </a:cubicBezTo>
                <a:cubicBezTo>
                  <a:pt x="260" y="417"/>
                  <a:pt x="261" y="417"/>
                  <a:pt x="261" y="417"/>
                </a:cubicBezTo>
                <a:cubicBezTo>
                  <a:pt x="261" y="417"/>
                  <a:pt x="262" y="418"/>
                  <a:pt x="263" y="418"/>
                </a:cubicBezTo>
                <a:cubicBezTo>
                  <a:pt x="264" y="417"/>
                  <a:pt x="265" y="418"/>
                  <a:pt x="267" y="418"/>
                </a:cubicBezTo>
                <a:cubicBezTo>
                  <a:pt x="267" y="418"/>
                  <a:pt x="268" y="418"/>
                  <a:pt x="268" y="417"/>
                </a:cubicBezTo>
                <a:cubicBezTo>
                  <a:pt x="269" y="417"/>
                  <a:pt x="270" y="417"/>
                  <a:pt x="270" y="417"/>
                </a:cubicBezTo>
                <a:cubicBezTo>
                  <a:pt x="270" y="417"/>
                  <a:pt x="271" y="417"/>
                  <a:pt x="271" y="417"/>
                </a:cubicBezTo>
                <a:cubicBezTo>
                  <a:pt x="271" y="416"/>
                  <a:pt x="271" y="416"/>
                  <a:pt x="271" y="416"/>
                </a:cubicBezTo>
                <a:cubicBezTo>
                  <a:pt x="272" y="416"/>
                  <a:pt x="271" y="416"/>
                  <a:pt x="271" y="416"/>
                </a:cubicBezTo>
                <a:cubicBezTo>
                  <a:pt x="271" y="416"/>
                  <a:pt x="271" y="415"/>
                  <a:pt x="271" y="415"/>
                </a:cubicBezTo>
                <a:cubicBezTo>
                  <a:pt x="271" y="415"/>
                  <a:pt x="271" y="415"/>
                  <a:pt x="271" y="415"/>
                </a:cubicBezTo>
                <a:cubicBezTo>
                  <a:pt x="274" y="415"/>
                  <a:pt x="274" y="415"/>
                  <a:pt x="274" y="415"/>
                </a:cubicBezTo>
                <a:cubicBezTo>
                  <a:pt x="275" y="415"/>
                  <a:pt x="275" y="416"/>
                  <a:pt x="276" y="416"/>
                </a:cubicBezTo>
                <a:cubicBezTo>
                  <a:pt x="277" y="416"/>
                  <a:pt x="278" y="416"/>
                  <a:pt x="278" y="417"/>
                </a:cubicBezTo>
                <a:cubicBezTo>
                  <a:pt x="278" y="417"/>
                  <a:pt x="278" y="416"/>
                  <a:pt x="279" y="416"/>
                </a:cubicBezTo>
                <a:cubicBezTo>
                  <a:pt x="279" y="417"/>
                  <a:pt x="281" y="416"/>
                  <a:pt x="282" y="416"/>
                </a:cubicBezTo>
                <a:cubicBezTo>
                  <a:pt x="282" y="417"/>
                  <a:pt x="283" y="417"/>
                  <a:pt x="283" y="417"/>
                </a:cubicBezTo>
                <a:cubicBezTo>
                  <a:pt x="283" y="418"/>
                  <a:pt x="284" y="418"/>
                  <a:pt x="284" y="419"/>
                </a:cubicBezTo>
                <a:cubicBezTo>
                  <a:pt x="284" y="420"/>
                  <a:pt x="285" y="419"/>
                  <a:pt x="285" y="420"/>
                </a:cubicBezTo>
                <a:cubicBezTo>
                  <a:pt x="283" y="420"/>
                  <a:pt x="282" y="419"/>
                  <a:pt x="282" y="418"/>
                </a:cubicBezTo>
                <a:cubicBezTo>
                  <a:pt x="281" y="418"/>
                  <a:pt x="281" y="419"/>
                  <a:pt x="280" y="419"/>
                </a:cubicBezTo>
                <a:cubicBezTo>
                  <a:pt x="280" y="418"/>
                  <a:pt x="280" y="418"/>
                  <a:pt x="280" y="418"/>
                </a:cubicBezTo>
                <a:cubicBezTo>
                  <a:pt x="278" y="417"/>
                  <a:pt x="276" y="418"/>
                  <a:pt x="275" y="417"/>
                </a:cubicBezTo>
                <a:cubicBezTo>
                  <a:pt x="274" y="417"/>
                  <a:pt x="274" y="417"/>
                  <a:pt x="273" y="417"/>
                </a:cubicBezTo>
                <a:cubicBezTo>
                  <a:pt x="273" y="417"/>
                  <a:pt x="272" y="418"/>
                  <a:pt x="272" y="418"/>
                </a:cubicBezTo>
                <a:cubicBezTo>
                  <a:pt x="272" y="418"/>
                  <a:pt x="272" y="418"/>
                  <a:pt x="272" y="418"/>
                </a:cubicBezTo>
                <a:cubicBezTo>
                  <a:pt x="272" y="418"/>
                  <a:pt x="273" y="419"/>
                  <a:pt x="273" y="419"/>
                </a:cubicBezTo>
                <a:cubicBezTo>
                  <a:pt x="273" y="419"/>
                  <a:pt x="274" y="420"/>
                  <a:pt x="274" y="420"/>
                </a:cubicBezTo>
                <a:cubicBezTo>
                  <a:pt x="275" y="420"/>
                  <a:pt x="275" y="420"/>
                  <a:pt x="276" y="420"/>
                </a:cubicBezTo>
                <a:cubicBezTo>
                  <a:pt x="276" y="420"/>
                  <a:pt x="277" y="420"/>
                  <a:pt x="277" y="420"/>
                </a:cubicBezTo>
                <a:cubicBezTo>
                  <a:pt x="278" y="420"/>
                  <a:pt x="278" y="420"/>
                  <a:pt x="278" y="420"/>
                </a:cubicBezTo>
                <a:cubicBezTo>
                  <a:pt x="278" y="421"/>
                  <a:pt x="279" y="421"/>
                  <a:pt x="279" y="421"/>
                </a:cubicBezTo>
                <a:cubicBezTo>
                  <a:pt x="280" y="422"/>
                  <a:pt x="280" y="421"/>
                  <a:pt x="281" y="421"/>
                </a:cubicBezTo>
                <a:cubicBezTo>
                  <a:pt x="282" y="421"/>
                  <a:pt x="283" y="422"/>
                  <a:pt x="283" y="422"/>
                </a:cubicBezTo>
                <a:cubicBezTo>
                  <a:pt x="284" y="422"/>
                  <a:pt x="284" y="422"/>
                  <a:pt x="284" y="422"/>
                </a:cubicBezTo>
                <a:cubicBezTo>
                  <a:pt x="284" y="422"/>
                  <a:pt x="285" y="422"/>
                  <a:pt x="285" y="422"/>
                </a:cubicBezTo>
                <a:cubicBezTo>
                  <a:pt x="285" y="423"/>
                  <a:pt x="285" y="423"/>
                  <a:pt x="286" y="423"/>
                </a:cubicBezTo>
                <a:cubicBezTo>
                  <a:pt x="286" y="423"/>
                  <a:pt x="283" y="424"/>
                  <a:pt x="283" y="424"/>
                </a:cubicBezTo>
                <a:cubicBezTo>
                  <a:pt x="284" y="424"/>
                  <a:pt x="284" y="424"/>
                  <a:pt x="285" y="424"/>
                </a:cubicBezTo>
                <a:cubicBezTo>
                  <a:pt x="285" y="424"/>
                  <a:pt x="285" y="424"/>
                  <a:pt x="286" y="425"/>
                </a:cubicBezTo>
                <a:cubicBezTo>
                  <a:pt x="286" y="425"/>
                  <a:pt x="286" y="425"/>
                  <a:pt x="286" y="425"/>
                </a:cubicBezTo>
                <a:cubicBezTo>
                  <a:pt x="286" y="425"/>
                  <a:pt x="286" y="425"/>
                  <a:pt x="286" y="425"/>
                </a:cubicBezTo>
                <a:cubicBezTo>
                  <a:pt x="286" y="425"/>
                  <a:pt x="287" y="425"/>
                  <a:pt x="287" y="425"/>
                </a:cubicBezTo>
                <a:cubicBezTo>
                  <a:pt x="287" y="425"/>
                  <a:pt x="288" y="426"/>
                  <a:pt x="288" y="426"/>
                </a:cubicBezTo>
                <a:cubicBezTo>
                  <a:pt x="289" y="426"/>
                  <a:pt x="289" y="427"/>
                  <a:pt x="290" y="428"/>
                </a:cubicBezTo>
                <a:cubicBezTo>
                  <a:pt x="290" y="428"/>
                  <a:pt x="290" y="428"/>
                  <a:pt x="290" y="428"/>
                </a:cubicBezTo>
                <a:cubicBezTo>
                  <a:pt x="291" y="428"/>
                  <a:pt x="291" y="428"/>
                  <a:pt x="291" y="428"/>
                </a:cubicBezTo>
                <a:cubicBezTo>
                  <a:pt x="294" y="430"/>
                  <a:pt x="297" y="435"/>
                  <a:pt x="297" y="435"/>
                </a:cubicBezTo>
                <a:cubicBezTo>
                  <a:pt x="297" y="436"/>
                  <a:pt x="298" y="436"/>
                  <a:pt x="298" y="436"/>
                </a:cubicBezTo>
                <a:cubicBezTo>
                  <a:pt x="298" y="436"/>
                  <a:pt x="299" y="436"/>
                  <a:pt x="299" y="437"/>
                </a:cubicBezTo>
                <a:cubicBezTo>
                  <a:pt x="300" y="437"/>
                  <a:pt x="299" y="439"/>
                  <a:pt x="300" y="439"/>
                </a:cubicBezTo>
                <a:cubicBezTo>
                  <a:pt x="300" y="439"/>
                  <a:pt x="299" y="439"/>
                  <a:pt x="300" y="440"/>
                </a:cubicBezTo>
                <a:cubicBezTo>
                  <a:pt x="301" y="440"/>
                  <a:pt x="301" y="440"/>
                  <a:pt x="301" y="440"/>
                </a:cubicBezTo>
                <a:cubicBezTo>
                  <a:pt x="301" y="441"/>
                  <a:pt x="302" y="440"/>
                  <a:pt x="302" y="440"/>
                </a:cubicBezTo>
                <a:cubicBezTo>
                  <a:pt x="302" y="441"/>
                  <a:pt x="302" y="444"/>
                  <a:pt x="303" y="444"/>
                </a:cubicBezTo>
                <a:cubicBezTo>
                  <a:pt x="304" y="444"/>
                  <a:pt x="305" y="450"/>
                  <a:pt x="305" y="451"/>
                </a:cubicBezTo>
                <a:cubicBezTo>
                  <a:pt x="307" y="456"/>
                  <a:pt x="308" y="461"/>
                  <a:pt x="308" y="467"/>
                </a:cubicBezTo>
                <a:cubicBezTo>
                  <a:pt x="308" y="476"/>
                  <a:pt x="305" y="485"/>
                  <a:pt x="299" y="493"/>
                </a:cubicBezTo>
                <a:cubicBezTo>
                  <a:pt x="293" y="499"/>
                  <a:pt x="286" y="501"/>
                  <a:pt x="278" y="501"/>
                </a:cubicBezTo>
                <a:cubicBezTo>
                  <a:pt x="277" y="501"/>
                  <a:pt x="267" y="498"/>
                  <a:pt x="270" y="498"/>
                </a:cubicBezTo>
                <a:cubicBezTo>
                  <a:pt x="282" y="495"/>
                  <a:pt x="286" y="491"/>
                  <a:pt x="287" y="483"/>
                </a:cubicBezTo>
                <a:cubicBezTo>
                  <a:pt x="288" y="480"/>
                  <a:pt x="287" y="467"/>
                  <a:pt x="277" y="458"/>
                </a:cubicBezTo>
                <a:cubicBezTo>
                  <a:pt x="258" y="439"/>
                  <a:pt x="222" y="449"/>
                  <a:pt x="211" y="479"/>
                </a:cubicBezTo>
                <a:cubicBezTo>
                  <a:pt x="202" y="505"/>
                  <a:pt x="210" y="544"/>
                  <a:pt x="253" y="556"/>
                </a:cubicBezTo>
                <a:cubicBezTo>
                  <a:pt x="315" y="573"/>
                  <a:pt x="339" y="545"/>
                  <a:pt x="340" y="525"/>
                </a:cubicBezTo>
                <a:cubicBezTo>
                  <a:pt x="341" y="525"/>
                  <a:pt x="350" y="529"/>
                  <a:pt x="363" y="523"/>
                </a:cubicBezTo>
                <a:cubicBezTo>
                  <a:pt x="377" y="517"/>
                  <a:pt x="387" y="505"/>
                  <a:pt x="393" y="492"/>
                </a:cubicBezTo>
                <a:cubicBezTo>
                  <a:pt x="396" y="485"/>
                  <a:pt x="397" y="477"/>
                  <a:pt x="398" y="470"/>
                </a:cubicBezTo>
                <a:cubicBezTo>
                  <a:pt x="399" y="454"/>
                  <a:pt x="395" y="431"/>
                  <a:pt x="379" y="424"/>
                </a:cubicBezTo>
                <a:cubicBezTo>
                  <a:pt x="378" y="423"/>
                  <a:pt x="368" y="419"/>
                  <a:pt x="367" y="421"/>
                </a:cubicBezTo>
                <a:cubicBezTo>
                  <a:pt x="367" y="421"/>
                  <a:pt x="390" y="387"/>
                  <a:pt x="336" y="359"/>
                </a:cubicBezTo>
                <a:cubicBezTo>
                  <a:pt x="336" y="359"/>
                  <a:pt x="334" y="358"/>
                  <a:pt x="331" y="356"/>
                </a:cubicBezTo>
                <a:cubicBezTo>
                  <a:pt x="330" y="356"/>
                  <a:pt x="329" y="356"/>
                  <a:pt x="328" y="356"/>
                </a:cubicBezTo>
                <a:cubicBezTo>
                  <a:pt x="327" y="355"/>
                  <a:pt x="328" y="355"/>
                  <a:pt x="327" y="355"/>
                </a:cubicBezTo>
                <a:cubicBezTo>
                  <a:pt x="326" y="355"/>
                  <a:pt x="326" y="355"/>
                  <a:pt x="326" y="354"/>
                </a:cubicBezTo>
                <a:cubicBezTo>
                  <a:pt x="326" y="354"/>
                  <a:pt x="325" y="354"/>
                  <a:pt x="325" y="354"/>
                </a:cubicBezTo>
                <a:cubicBezTo>
                  <a:pt x="325" y="354"/>
                  <a:pt x="324" y="354"/>
                  <a:pt x="324" y="354"/>
                </a:cubicBezTo>
                <a:cubicBezTo>
                  <a:pt x="322" y="354"/>
                  <a:pt x="322" y="354"/>
                  <a:pt x="321" y="354"/>
                </a:cubicBezTo>
                <a:cubicBezTo>
                  <a:pt x="321" y="353"/>
                  <a:pt x="321" y="354"/>
                  <a:pt x="321" y="354"/>
                </a:cubicBezTo>
                <a:cubicBezTo>
                  <a:pt x="321" y="354"/>
                  <a:pt x="320" y="353"/>
                  <a:pt x="320" y="353"/>
                </a:cubicBezTo>
                <a:cubicBezTo>
                  <a:pt x="319" y="353"/>
                  <a:pt x="319" y="353"/>
                  <a:pt x="318" y="353"/>
                </a:cubicBezTo>
                <a:cubicBezTo>
                  <a:pt x="318" y="353"/>
                  <a:pt x="317" y="352"/>
                  <a:pt x="317" y="352"/>
                </a:cubicBezTo>
                <a:cubicBezTo>
                  <a:pt x="317" y="352"/>
                  <a:pt x="316" y="352"/>
                  <a:pt x="316" y="353"/>
                </a:cubicBezTo>
                <a:cubicBezTo>
                  <a:pt x="316" y="353"/>
                  <a:pt x="316" y="352"/>
                  <a:pt x="316" y="352"/>
                </a:cubicBezTo>
                <a:cubicBezTo>
                  <a:pt x="314" y="352"/>
                  <a:pt x="313" y="351"/>
                  <a:pt x="313" y="351"/>
                </a:cubicBezTo>
                <a:cubicBezTo>
                  <a:pt x="310" y="352"/>
                  <a:pt x="307" y="351"/>
                  <a:pt x="305" y="351"/>
                </a:cubicBezTo>
                <a:cubicBezTo>
                  <a:pt x="305" y="351"/>
                  <a:pt x="305" y="351"/>
                  <a:pt x="304" y="351"/>
                </a:cubicBezTo>
                <a:cubicBezTo>
                  <a:pt x="304" y="352"/>
                  <a:pt x="304" y="351"/>
                  <a:pt x="303" y="352"/>
                </a:cubicBezTo>
                <a:cubicBezTo>
                  <a:pt x="302" y="352"/>
                  <a:pt x="300" y="351"/>
                  <a:pt x="300" y="351"/>
                </a:cubicBezTo>
                <a:cubicBezTo>
                  <a:pt x="300" y="351"/>
                  <a:pt x="300" y="352"/>
                  <a:pt x="299" y="352"/>
                </a:cubicBezTo>
                <a:cubicBezTo>
                  <a:pt x="299" y="351"/>
                  <a:pt x="297" y="352"/>
                  <a:pt x="296" y="351"/>
                </a:cubicBezTo>
                <a:cubicBezTo>
                  <a:pt x="296" y="352"/>
                  <a:pt x="294" y="352"/>
                  <a:pt x="293" y="352"/>
                </a:cubicBezTo>
                <a:cubicBezTo>
                  <a:pt x="293" y="352"/>
                  <a:pt x="293" y="352"/>
                  <a:pt x="293" y="353"/>
                </a:cubicBezTo>
                <a:cubicBezTo>
                  <a:pt x="293" y="353"/>
                  <a:pt x="293" y="352"/>
                  <a:pt x="292" y="352"/>
                </a:cubicBezTo>
                <a:cubicBezTo>
                  <a:pt x="292" y="353"/>
                  <a:pt x="293" y="353"/>
                  <a:pt x="293" y="353"/>
                </a:cubicBezTo>
                <a:cubicBezTo>
                  <a:pt x="294" y="353"/>
                  <a:pt x="294" y="353"/>
                  <a:pt x="296" y="353"/>
                </a:cubicBezTo>
                <a:cubicBezTo>
                  <a:pt x="296" y="353"/>
                  <a:pt x="297" y="353"/>
                  <a:pt x="297" y="353"/>
                </a:cubicBezTo>
                <a:cubicBezTo>
                  <a:pt x="298" y="353"/>
                  <a:pt x="299" y="353"/>
                  <a:pt x="300" y="352"/>
                </a:cubicBezTo>
                <a:cubicBezTo>
                  <a:pt x="301" y="353"/>
                  <a:pt x="302" y="353"/>
                  <a:pt x="303" y="353"/>
                </a:cubicBezTo>
                <a:cubicBezTo>
                  <a:pt x="303" y="353"/>
                  <a:pt x="303" y="353"/>
                  <a:pt x="303" y="353"/>
                </a:cubicBezTo>
                <a:cubicBezTo>
                  <a:pt x="304" y="353"/>
                  <a:pt x="304" y="354"/>
                  <a:pt x="304" y="354"/>
                </a:cubicBezTo>
                <a:cubicBezTo>
                  <a:pt x="304" y="354"/>
                  <a:pt x="304" y="354"/>
                  <a:pt x="305" y="354"/>
                </a:cubicBezTo>
                <a:cubicBezTo>
                  <a:pt x="306" y="353"/>
                  <a:pt x="307" y="354"/>
                  <a:pt x="307" y="354"/>
                </a:cubicBezTo>
                <a:cubicBezTo>
                  <a:pt x="309" y="354"/>
                  <a:pt x="310" y="354"/>
                  <a:pt x="310" y="354"/>
                </a:cubicBezTo>
                <a:cubicBezTo>
                  <a:pt x="310" y="355"/>
                  <a:pt x="311" y="354"/>
                  <a:pt x="312" y="354"/>
                </a:cubicBezTo>
                <a:cubicBezTo>
                  <a:pt x="313" y="355"/>
                  <a:pt x="313" y="355"/>
                  <a:pt x="314" y="355"/>
                </a:cubicBezTo>
                <a:cubicBezTo>
                  <a:pt x="315" y="356"/>
                  <a:pt x="315" y="355"/>
                  <a:pt x="316" y="356"/>
                </a:cubicBezTo>
                <a:cubicBezTo>
                  <a:pt x="318" y="356"/>
                  <a:pt x="317" y="357"/>
                  <a:pt x="319" y="356"/>
                </a:cubicBezTo>
                <a:cubicBezTo>
                  <a:pt x="323" y="357"/>
                  <a:pt x="323" y="355"/>
                  <a:pt x="325" y="357"/>
                </a:cubicBezTo>
                <a:cubicBezTo>
                  <a:pt x="326" y="357"/>
                  <a:pt x="330" y="359"/>
                  <a:pt x="330" y="359"/>
                </a:cubicBezTo>
                <a:cubicBezTo>
                  <a:pt x="330" y="360"/>
                  <a:pt x="330" y="360"/>
                  <a:pt x="330" y="360"/>
                </a:cubicBezTo>
                <a:cubicBezTo>
                  <a:pt x="329" y="359"/>
                  <a:pt x="327" y="359"/>
                  <a:pt x="325" y="359"/>
                </a:cubicBezTo>
                <a:cubicBezTo>
                  <a:pt x="325" y="359"/>
                  <a:pt x="323" y="358"/>
                  <a:pt x="323" y="358"/>
                </a:cubicBezTo>
                <a:cubicBezTo>
                  <a:pt x="322" y="358"/>
                  <a:pt x="322" y="357"/>
                  <a:pt x="321" y="357"/>
                </a:cubicBezTo>
                <a:cubicBezTo>
                  <a:pt x="320" y="357"/>
                  <a:pt x="318" y="358"/>
                  <a:pt x="316" y="357"/>
                </a:cubicBezTo>
                <a:cubicBezTo>
                  <a:pt x="316" y="357"/>
                  <a:pt x="315" y="358"/>
                  <a:pt x="314" y="357"/>
                </a:cubicBezTo>
                <a:cubicBezTo>
                  <a:pt x="313" y="357"/>
                  <a:pt x="312" y="357"/>
                  <a:pt x="310" y="357"/>
                </a:cubicBezTo>
                <a:cubicBezTo>
                  <a:pt x="309" y="357"/>
                  <a:pt x="309" y="356"/>
                  <a:pt x="308" y="356"/>
                </a:cubicBezTo>
                <a:cubicBezTo>
                  <a:pt x="306" y="357"/>
                  <a:pt x="304" y="357"/>
                  <a:pt x="302" y="357"/>
                </a:cubicBezTo>
                <a:cubicBezTo>
                  <a:pt x="302" y="357"/>
                  <a:pt x="301" y="357"/>
                  <a:pt x="301" y="357"/>
                </a:cubicBezTo>
                <a:cubicBezTo>
                  <a:pt x="301" y="357"/>
                  <a:pt x="301" y="358"/>
                  <a:pt x="300" y="358"/>
                </a:cubicBezTo>
                <a:cubicBezTo>
                  <a:pt x="298" y="358"/>
                  <a:pt x="298" y="358"/>
                  <a:pt x="298" y="358"/>
                </a:cubicBezTo>
                <a:cubicBezTo>
                  <a:pt x="297" y="359"/>
                  <a:pt x="299" y="358"/>
                  <a:pt x="299" y="359"/>
                </a:cubicBezTo>
                <a:cubicBezTo>
                  <a:pt x="299" y="359"/>
                  <a:pt x="301" y="360"/>
                  <a:pt x="300" y="360"/>
                </a:cubicBezTo>
                <a:cubicBezTo>
                  <a:pt x="299" y="360"/>
                  <a:pt x="299" y="361"/>
                  <a:pt x="298" y="361"/>
                </a:cubicBezTo>
                <a:cubicBezTo>
                  <a:pt x="298" y="360"/>
                  <a:pt x="298" y="360"/>
                  <a:pt x="297" y="360"/>
                </a:cubicBezTo>
                <a:cubicBezTo>
                  <a:pt x="297" y="360"/>
                  <a:pt x="297" y="361"/>
                  <a:pt x="297" y="361"/>
                </a:cubicBezTo>
                <a:cubicBezTo>
                  <a:pt x="295" y="360"/>
                  <a:pt x="295" y="359"/>
                  <a:pt x="294" y="359"/>
                </a:cubicBezTo>
                <a:cubicBezTo>
                  <a:pt x="294" y="360"/>
                  <a:pt x="295" y="359"/>
                  <a:pt x="295" y="361"/>
                </a:cubicBezTo>
                <a:cubicBezTo>
                  <a:pt x="294" y="361"/>
                  <a:pt x="293" y="361"/>
                  <a:pt x="292" y="361"/>
                </a:cubicBezTo>
                <a:cubicBezTo>
                  <a:pt x="292" y="360"/>
                  <a:pt x="292" y="359"/>
                  <a:pt x="291" y="358"/>
                </a:cubicBezTo>
                <a:cubicBezTo>
                  <a:pt x="288" y="358"/>
                  <a:pt x="288" y="358"/>
                  <a:pt x="288" y="358"/>
                </a:cubicBezTo>
                <a:cubicBezTo>
                  <a:pt x="287" y="359"/>
                  <a:pt x="287" y="359"/>
                  <a:pt x="287" y="360"/>
                </a:cubicBezTo>
                <a:cubicBezTo>
                  <a:pt x="287" y="360"/>
                  <a:pt x="287" y="361"/>
                  <a:pt x="287" y="362"/>
                </a:cubicBezTo>
                <a:cubicBezTo>
                  <a:pt x="287" y="362"/>
                  <a:pt x="286" y="362"/>
                  <a:pt x="286" y="362"/>
                </a:cubicBezTo>
                <a:cubicBezTo>
                  <a:pt x="285" y="360"/>
                  <a:pt x="287" y="360"/>
                  <a:pt x="286" y="359"/>
                </a:cubicBezTo>
                <a:cubicBezTo>
                  <a:pt x="284" y="359"/>
                  <a:pt x="285" y="360"/>
                  <a:pt x="283" y="360"/>
                </a:cubicBezTo>
                <a:cubicBezTo>
                  <a:pt x="283" y="360"/>
                  <a:pt x="282" y="360"/>
                  <a:pt x="281" y="360"/>
                </a:cubicBezTo>
                <a:cubicBezTo>
                  <a:pt x="281" y="360"/>
                  <a:pt x="281" y="361"/>
                  <a:pt x="280" y="361"/>
                </a:cubicBezTo>
                <a:cubicBezTo>
                  <a:pt x="280" y="361"/>
                  <a:pt x="279" y="360"/>
                  <a:pt x="279" y="361"/>
                </a:cubicBezTo>
                <a:cubicBezTo>
                  <a:pt x="279" y="360"/>
                  <a:pt x="279" y="361"/>
                  <a:pt x="279" y="361"/>
                </a:cubicBezTo>
                <a:cubicBezTo>
                  <a:pt x="277" y="361"/>
                  <a:pt x="276" y="360"/>
                  <a:pt x="275" y="360"/>
                </a:cubicBezTo>
                <a:cubicBezTo>
                  <a:pt x="274" y="361"/>
                  <a:pt x="274" y="362"/>
                  <a:pt x="272" y="363"/>
                </a:cubicBezTo>
                <a:cubicBezTo>
                  <a:pt x="270" y="363"/>
                  <a:pt x="269" y="364"/>
                  <a:pt x="267" y="363"/>
                </a:cubicBezTo>
                <a:cubicBezTo>
                  <a:pt x="267" y="364"/>
                  <a:pt x="267" y="365"/>
                  <a:pt x="266" y="365"/>
                </a:cubicBezTo>
                <a:cubicBezTo>
                  <a:pt x="266" y="364"/>
                  <a:pt x="264" y="364"/>
                  <a:pt x="264" y="364"/>
                </a:cubicBezTo>
                <a:cubicBezTo>
                  <a:pt x="263" y="363"/>
                  <a:pt x="264" y="365"/>
                  <a:pt x="263" y="364"/>
                </a:cubicBezTo>
                <a:cubicBezTo>
                  <a:pt x="263" y="364"/>
                  <a:pt x="262" y="364"/>
                  <a:pt x="262" y="363"/>
                </a:cubicBezTo>
                <a:cubicBezTo>
                  <a:pt x="262" y="363"/>
                  <a:pt x="263" y="363"/>
                  <a:pt x="263" y="363"/>
                </a:cubicBezTo>
                <a:cubicBezTo>
                  <a:pt x="263" y="363"/>
                  <a:pt x="263" y="362"/>
                  <a:pt x="263" y="362"/>
                </a:cubicBezTo>
                <a:cubicBezTo>
                  <a:pt x="264" y="361"/>
                  <a:pt x="265" y="360"/>
                  <a:pt x="266" y="360"/>
                </a:cubicBezTo>
                <a:cubicBezTo>
                  <a:pt x="266" y="359"/>
                  <a:pt x="267" y="359"/>
                  <a:pt x="267" y="358"/>
                </a:cubicBezTo>
                <a:cubicBezTo>
                  <a:pt x="265" y="357"/>
                  <a:pt x="264" y="360"/>
                  <a:pt x="262" y="359"/>
                </a:cubicBezTo>
                <a:cubicBezTo>
                  <a:pt x="262" y="359"/>
                  <a:pt x="262" y="359"/>
                  <a:pt x="262" y="359"/>
                </a:cubicBezTo>
                <a:cubicBezTo>
                  <a:pt x="262" y="359"/>
                  <a:pt x="261" y="359"/>
                  <a:pt x="261" y="360"/>
                </a:cubicBezTo>
                <a:cubicBezTo>
                  <a:pt x="261" y="360"/>
                  <a:pt x="261" y="361"/>
                  <a:pt x="260" y="361"/>
                </a:cubicBezTo>
                <a:cubicBezTo>
                  <a:pt x="259" y="361"/>
                  <a:pt x="259" y="361"/>
                  <a:pt x="259" y="361"/>
                </a:cubicBezTo>
                <a:cubicBezTo>
                  <a:pt x="258" y="363"/>
                  <a:pt x="260" y="362"/>
                  <a:pt x="261" y="363"/>
                </a:cubicBezTo>
                <a:cubicBezTo>
                  <a:pt x="261" y="363"/>
                  <a:pt x="261" y="365"/>
                  <a:pt x="261" y="365"/>
                </a:cubicBezTo>
                <a:cubicBezTo>
                  <a:pt x="261" y="365"/>
                  <a:pt x="261" y="366"/>
                  <a:pt x="261" y="366"/>
                </a:cubicBezTo>
                <a:cubicBezTo>
                  <a:pt x="260" y="366"/>
                  <a:pt x="260" y="366"/>
                  <a:pt x="260" y="366"/>
                </a:cubicBezTo>
                <a:cubicBezTo>
                  <a:pt x="259" y="367"/>
                  <a:pt x="260" y="367"/>
                  <a:pt x="259" y="367"/>
                </a:cubicBezTo>
                <a:cubicBezTo>
                  <a:pt x="258" y="367"/>
                  <a:pt x="258" y="367"/>
                  <a:pt x="258" y="367"/>
                </a:cubicBezTo>
                <a:cubicBezTo>
                  <a:pt x="257" y="366"/>
                  <a:pt x="256" y="365"/>
                  <a:pt x="256" y="364"/>
                </a:cubicBezTo>
                <a:cubicBezTo>
                  <a:pt x="257" y="364"/>
                  <a:pt x="257" y="363"/>
                  <a:pt x="258" y="363"/>
                </a:cubicBezTo>
                <a:cubicBezTo>
                  <a:pt x="258" y="363"/>
                  <a:pt x="258" y="363"/>
                  <a:pt x="259" y="362"/>
                </a:cubicBezTo>
                <a:cubicBezTo>
                  <a:pt x="259" y="361"/>
                  <a:pt x="258" y="361"/>
                  <a:pt x="258" y="360"/>
                </a:cubicBezTo>
                <a:cubicBezTo>
                  <a:pt x="257" y="360"/>
                  <a:pt x="257" y="361"/>
                  <a:pt x="256" y="361"/>
                </a:cubicBezTo>
                <a:cubicBezTo>
                  <a:pt x="254" y="361"/>
                  <a:pt x="253" y="362"/>
                  <a:pt x="251" y="361"/>
                </a:cubicBezTo>
                <a:cubicBezTo>
                  <a:pt x="250" y="362"/>
                  <a:pt x="250" y="363"/>
                  <a:pt x="250" y="364"/>
                </a:cubicBezTo>
                <a:cubicBezTo>
                  <a:pt x="250" y="364"/>
                  <a:pt x="249" y="365"/>
                  <a:pt x="248" y="365"/>
                </a:cubicBezTo>
                <a:cubicBezTo>
                  <a:pt x="247" y="364"/>
                  <a:pt x="247" y="362"/>
                  <a:pt x="245" y="362"/>
                </a:cubicBezTo>
                <a:cubicBezTo>
                  <a:pt x="245" y="364"/>
                  <a:pt x="246" y="364"/>
                  <a:pt x="246" y="365"/>
                </a:cubicBezTo>
                <a:cubicBezTo>
                  <a:pt x="246" y="366"/>
                  <a:pt x="246" y="366"/>
                  <a:pt x="246" y="366"/>
                </a:cubicBezTo>
                <a:cubicBezTo>
                  <a:pt x="245" y="366"/>
                  <a:pt x="245" y="366"/>
                  <a:pt x="245" y="366"/>
                </a:cubicBezTo>
                <a:cubicBezTo>
                  <a:pt x="245" y="366"/>
                  <a:pt x="244" y="366"/>
                  <a:pt x="243" y="366"/>
                </a:cubicBezTo>
                <a:cubicBezTo>
                  <a:pt x="243" y="367"/>
                  <a:pt x="243" y="367"/>
                  <a:pt x="243" y="367"/>
                </a:cubicBezTo>
                <a:cubicBezTo>
                  <a:pt x="242" y="367"/>
                  <a:pt x="242" y="369"/>
                  <a:pt x="242" y="369"/>
                </a:cubicBezTo>
                <a:cubicBezTo>
                  <a:pt x="242" y="368"/>
                  <a:pt x="241" y="368"/>
                  <a:pt x="241" y="367"/>
                </a:cubicBezTo>
                <a:cubicBezTo>
                  <a:pt x="242" y="365"/>
                  <a:pt x="241" y="364"/>
                  <a:pt x="240" y="364"/>
                </a:cubicBezTo>
                <a:cubicBezTo>
                  <a:pt x="240" y="365"/>
                  <a:pt x="240" y="367"/>
                  <a:pt x="240" y="369"/>
                </a:cubicBezTo>
                <a:cubicBezTo>
                  <a:pt x="241" y="369"/>
                  <a:pt x="242" y="370"/>
                  <a:pt x="241" y="371"/>
                </a:cubicBezTo>
                <a:cubicBezTo>
                  <a:pt x="240" y="371"/>
                  <a:pt x="240" y="370"/>
                  <a:pt x="239" y="370"/>
                </a:cubicBezTo>
                <a:cubicBezTo>
                  <a:pt x="238" y="370"/>
                  <a:pt x="238" y="372"/>
                  <a:pt x="237" y="372"/>
                </a:cubicBezTo>
                <a:cubicBezTo>
                  <a:pt x="237" y="371"/>
                  <a:pt x="237" y="370"/>
                  <a:pt x="236" y="370"/>
                </a:cubicBezTo>
                <a:cubicBezTo>
                  <a:pt x="235" y="371"/>
                  <a:pt x="236" y="371"/>
                  <a:pt x="236" y="372"/>
                </a:cubicBezTo>
                <a:cubicBezTo>
                  <a:pt x="235" y="372"/>
                  <a:pt x="234" y="373"/>
                  <a:pt x="233" y="373"/>
                </a:cubicBezTo>
                <a:cubicBezTo>
                  <a:pt x="233" y="374"/>
                  <a:pt x="233" y="375"/>
                  <a:pt x="233" y="375"/>
                </a:cubicBezTo>
                <a:cubicBezTo>
                  <a:pt x="233" y="375"/>
                  <a:pt x="232" y="374"/>
                  <a:pt x="232" y="374"/>
                </a:cubicBezTo>
                <a:cubicBezTo>
                  <a:pt x="231" y="375"/>
                  <a:pt x="232" y="376"/>
                  <a:pt x="231" y="376"/>
                </a:cubicBezTo>
                <a:cubicBezTo>
                  <a:pt x="230" y="375"/>
                  <a:pt x="230" y="374"/>
                  <a:pt x="228" y="375"/>
                </a:cubicBezTo>
                <a:cubicBezTo>
                  <a:pt x="228" y="376"/>
                  <a:pt x="229" y="378"/>
                  <a:pt x="228" y="379"/>
                </a:cubicBezTo>
                <a:cubicBezTo>
                  <a:pt x="227" y="378"/>
                  <a:pt x="227" y="378"/>
                  <a:pt x="225" y="378"/>
                </a:cubicBezTo>
                <a:cubicBezTo>
                  <a:pt x="225" y="378"/>
                  <a:pt x="225" y="379"/>
                  <a:pt x="224" y="379"/>
                </a:cubicBezTo>
                <a:cubicBezTo>
                  <a:pt x="224" y="379"/>
                  <a:pt x="224" y="380"/>
                  <a:pt x="224" y="380"/>
                </a:cubicBezTo>
                <a:cubicBezTo>
                  <a:pt x="223" y="380"/>
                  <a:pt x="222" y="380"/>
                  <a:pt x="221" y="381"/>
                </a:cubicBezTo>
                <a:cubicBezTo>
                  <a:pt x="221" y="382"/>
                  <a:pt x="222" y="382"/>
                  <a:pt x="222" y="384"/>
                </a:cubicBezTo>
                <a:cubicBezTo>
                  <a:pt x="221" y="384"/>
                  <a:pt x="221" y="383"/>
                  <a:pt x="220" y="383"/>
                </a:cubicBezTo>
                <a:cubicBezTo>
                  <a:pt x="219" y="384"/>
                  <a:pt x="218" y="384"/>
                  <a:pt x="218" y="385"/>
                </a:cubicBezTo>
                <a:cubicBezTo>
                  <a:pt x="217" y="384"/>
                  <a:pt x="217" y="384"/>
                  <a:pt x="217" y="384"/>
                </a:cubicBezTo>
                <a:cubicBezTo>
                  <a:pt x="217" y="384"/>
                  <a:pt x="217" y="384"/>
                  <a:pt x="217" y="384"/>
                </a:cubicBezTo>
                <a:cubicBezTo>
                  <a:pt x="218" y="383"/>
                  <a:pt x="219" y="382"/>
                  <a:pt x="220" y="383"/>
                </a:cubicBezTo>
                <a:cubicBezTo>
                  <a:pt x="220" y="381"/>
                  <a:pt x="222" y="381"/>
                  <a:pt x="222" y="380"/>
                </a:cubicBezTo>
                <a:cubicBezTo>
                  <a:pt x="223" y="379"/>
                  <a:pt x="221" y="379"/>
                  <a:pt x="221" y="377"/>
                </a:cubicBezTo>
                <a:cubicBezTo>
                  <a:pt x="224" y="378"/>
                  <a:pt x="224" y="378"/>
                  <a:pt x="224" y="378"/>
                </a:cubicBezTo>
                <a:cubicBezTo>
                  <a:pt x="224" y="377"/>
                  <a:pt x="224" y="376"/>
                  <a:pt x="225" y="376"/>
                </a:cubicBezTo>
                <a:cubicBezTo>
                  <a:pt x="226" y="376"/>
                  <a:pt x="226" y="376"/>
                  <a:pt x="226" y="376"/>
                </a:cubicBezTo>
                <a:cubicBezTo>
                  <a:pt x="227" y="374"/>
                  <a:pt x="229" y="374"/>
                  <a:pt x="229" y="373"/>
                </a:cubicBezTo>
                <a:cubicBezTo>
                  <a:pt x="231" y="373"/>
                  <a:pt x="231" y="372"/>
                  <a:pt x="231" y="372"/>
                </a:cubicBezTo>
                <a:cubicBezTo>
                  <a:pt x="231" y="372"/>
                  <a:pt x="233" y="372"/>
                  <a:pt x="233" y="372"/>
                </a:cubicBezTo>
                <a:cubicBezTo>
                  <a:pt x="233" y="372"/>
                  <a:pt x="233" y="371"/>
                  <a:pt x="234" y="370"/>
                </a:cubicBezTo>
                <a:cubicBezTo>
                  <a:pt x="231" y="369"/>
                  <a:pt x="229" y="370"/>
                  <a:pt x="228" y="372"/>
                </a:cubicBezTo>
                <a:cubicBezTo>
                  <a:pt x="227" y="372"/>
                  <a:pt x="227" y="373"/>
                  <a:pt x="226" y="372"/>
                </a:cubicBezTo>
                <a:cubicBezTo>
                  <a:pt x="226" y="372"/>
                  <a:pt x="226" y="372"/>
                  <a:pt x="225" y="372"/>
                </a:cubicBezTo>
                <a:cubicBezTo>
                  <a:pt x="224" y="373"/>
                  <a:pt x="225" y="375"/>
                  <a:pt x="224" y="375"/>
                </a:cubicBezTo>
                <a:cubicBezTo>
                  <a:pt x="222" y="375"/>
                  <a:pt x="222" y="376"/>
                  <a:pt x="220" y="375"/>
                </a:cubicBezTo>
                <a:cubicBezTo>
                  <a:pt x="220" y="376"/>
                  <a:pt x="221" y="377"/>
                  <a:pt x="220" y="377"/>
                </a:cubicBezTo>
                <a:cubicBezTo>
                  <a:pt x="217" y="377"/>
                  <a:pt x="217" y="379"/>
                  <a:pt x="214" y="379"/>
                </a:cubicBezTo>
                <a:cubicBezTo>
                  <a:pt x="214" y="380"/>
                  <a:pt x="214" y="381"/>
                  <a:pt x="213" y="381"/>
                </a:cubicBezTo>
                <a:cubicBezTo>
                  <a:pt x="212" y="381"/>
                  <a:pt x="212" y="382"/>
                  <a:pt x="211" y="382"/>
                </a:cubicBezTo>
                <a:cubicBezTo>
                  <a:pt x="211" y="383"/>
                  <a:pt x="210" y="383"/>
                  <a:pt x="210" y="384"/>
                </a:cubicBezTo>
                <a:cubicBezTo>
                  <a:pt x="209" y="385"/>
                  <a:pt x="208" y="387"/>
                  <a:pt x="207" y="388"/>
                </a:cubicBezTo>
                <a:cubicBezTo>
                  <a:pt x="205" y="388"/>
                  <a:pt x="205" y="390"/>
                  <a:pt x="203" y="390"/>
                </a:cubicBezTo>
                <a:cubicBezTo>
                  <a:pt x="203" y="391"/>
                  <a:pt x="203" y="392"/>
                  <a:pt x="202" y="392"/>
                </a:cubicBezTo>
                <a:cubicBezTo>
                  <a:pt x="201" y="393"/>
                  <a:pt x="201" y="394"/>
                  <a:pt x="200" y="395"/>
                </a:cubicBezTo>
                <a:cubicBezTo>
                  <a:pt x="199" y="395"/>
                  <a:pt x="199" y="395"/>
                  <a:pt x="198" y="395"/>
                </a:cubicBezTo>
                <a:cubicBezTo>
                  <a:pt x="198" y="397"/>
                  <a:pt x="197" y="397"/>
                  <a:pt x="196" y="398"/>
                </a:cubicBezTo>
                <a:cubicBezTo>
                  <a:pt x="196" y="398"/>
                  <a:pt x="195" y="399"/>
                  <a:pt x="195" y="399"/>
                </a:cubicBezTo>
                <a:cubicBezTo>
                  <a:pt x="195" y="399"/>
                  <a:pt x="194" y="400"/>
                  <a:pt x="194" y="401"/>
                </a:cubicBezTo>
                <a:cubicBezTo>
                  <a:pt x="193" y="400"/>
                  <a:pt x="193" y="402"/>
                  <a:pt x="192" y="402"/>
                </a:cubicBezTo>
                <a:cubicBezTo>
                  <a:pt x="192" y="402"/>
                  <a:pt x="192" y="402"/>
                  <a:pt x="192" y="402"/>
                </a:cubicBezTo>
                <a:cubicBezTo>
                  <a:pt x="191" y="401"/>
                  <a:pt x="190" y="403"/>
                  <a:pt x="191" y="404"/>
                </a:cubicBezTo>
                <a:cubicBezTo>
                  <a:pt x="191" y="403"/>
                  <a:pt x="191" y="404"/>
                  <a:pt x="191" y="404"/>
                </a:cubicBezTo>
                <a:cubicBezTo>
                  <a:pt x="191" y="404"/>
                  <a:pt x="192" y="404"/>
                  <a:pt x="192" y="404"/>
                </a:cubicBezTo>
                <a:cubicBezTo>
                  <a:pt x="193" y="403"/>
                  <a:pt x="193" y="403"/>
                  <a:pt x="193" y="402"/>
                </a:cubicBezTo>
                <a:cubicBezTo>
                  <a:pt x="194" y="402"/>
                  <a:pt x="194" y="402"/>
                  <a:pt x="195" y="402"/>
                </a:cubicBezTo>
                <a:cubicBezTo>
                  <a:pt x="195" y="402"/>
                  <a:pt x="195" y="402"/>
                  <a:pt x="195" y="401"/>
                </a:cubicBezTo>
                <a:cubicBezTo>
                  <a:pt x="195" y="401"/>
                  <a:pt x="195" y="401"/>
                  <a:pt x="196" y="401"/>
                </a:cubicBezTo>
                <a:cubicBezTo>
                  <a:pt x="196" y="400"/>
                  <a:pt x="197" y="399"/>
                  <a:pt x="197" y="399"/>
                </a:cubicBezTo>
                <a:cubicBezTo>
                  <a:pt x="197" y="399"/>
                  <a:pt x="198" y="399"/>
                  <a:pt x="198" y="398"/>
                </a:cubicBezTo>
                <a:cubicBezTo>
                  <a:pt x="199" y="398"/>
                  <a:pt x="199" y="397"/>
                  <a:pt x="199" y="397"/>
                </a:cubicBezTo>
                <a:cubicBezTo>
                  <a:pt x="201" y="396"/>
                  <a:pt x="201" y="395"/>
                  <a:pt x="202" y="394"/>
                </a:cubicBezTo>
                <a:cubicBezTo>
                  <a:pt x="204" y="394"/>
                  <a:pt x="203" y="392"/>
                  <a:pt x="204" y="392"/>
                </a:cubicBezTo>
                <a:cubicBezTo>
                  <a:pt x="205" y="392"/>
                  <a:pt x="205" y="391"/>
                  <a:pt x="205" y="391"/>
                </a:cubicBezTo>
                <a:cubicBezTo>
                  <a:pt x="206" y="391"/>
                  <a:pt x="207" y="389"/>
                  <a:pt x="208" y="389"/>
                </a:cubicBezTo>
                <a:cubicBezTo>
                  <a:pt x="209" y="389"/>
                  <a:pt x="209" y="391"/>
                  <a:pt x="210" y="390"/>
                </a:cubicBezTo>
                <a:cubicBezTo>
                  <a:pt x="210" y="389"/>
                  <a:pt x="212" y="389"/>
                  <a:pt x="211" y="388"/>
                </a:cubicBezTo>
                <a:cubicBezTo>
                  <a:pt x="211" y="387"/>
                  <a:pt x="210" y="389"/>
                  <a:pt x="210" y="387"/>
                </a:cubicBezTo>
                <a:cubicBezTo>
                  <a:pt x="210" y="386"/>
                  <a:pt x="210" y="386"/>
                  <a:pt x="212" y="386"/>
                </a:cubicBezTo>
                <a:cubicBezTo>
                  <a:pt x="212" y="385"/>
                  <a:pt x="213" y="385"/>
                  <a:pt x="213" y="385"/>
                </a:cubicBezTo>
                <a:cubicBezTo>
                  <a:pt x="213" y="385"/>
                  <a:pt x="213" y="384"/>
                  <a:pt x="213" y="384"/>
                </a:cubicBezTo>
                <a:cubicBezTo>
                  <a:pt x="214" y="385"/>
                  <a:pt x="214" y="386"/>
                  <a:pt x="215" y="386"/>
                </a:cubicBezTo>
                <a:cubicBezTo>
                  <a:pt x="215" y="385"/>
                  <a:pt x="215" y="385"/>
                  <a:pt x="215" y="385"/>
                </a:cubicBezTo>
                <a:cubicBezTo>
                  <a:pt x="215" y="386"/>
                  <a:pt x="215" y="388"/>
                  <a:pt x="214" y="389"/>
                </a:cubicBezTo>
                <a:cubicBezTo>
                  <a:pt x="212" y="389"/>
                  <a:pt x="212" y="389"/>
                  <a:pt x="212" y="389"/>
                </a:cubicBezTo>
                <a:cubicBezTo>
                  <a:pt x="210" y="391"/>
                  <a:pt x="207" y="392"/>
                  <a:pt x="205" y="394"/>
                </a:cubicBezTo>
                <a:cubicBezTo>
                  <a:pt x="204" y="395"/>
                  <a:pt x="202" y="394"/>
                  <a:pt x="202" y="395"/>
                </a:cubicBezTo>
                <a:cubicBezTo>
                  <a:pt x="202" y="395"/>
                  <a:pt x="202" y="396"/>
                  <a:pt x="201" y="396"/>
                </a:cubicBezTo>
                <a:cubicBezTo>
                  <a:pt x="201" y="397"/>
                  <a:pt x="202" y="399"/>
                  <a:pt x="202" y="399"/>
                </a:cubicBezTo>
                <a:cubicBezTo>
                  <a:pt x="203" y="400"/>
                  <a:pt x="203" y="400"/>
                  <a:pt x="203" y="401"/>
                </a:cubicBezTo>
                <a:cubicBezTo>
                  <a:pt x="202" y="402"/>
                  <a:pt x="202" y="401"/>
                  <a:pt x="200" y="401"/>
                </a:cubicBezTo>
                <a:cubicBezTo>
                  <a:pt x="200" y="401"/>
                  <a:pt x="199" y="402"/>
                  <a:pt x="199" y="402"/>
                </a:cubicBezTo>
                <a:cubicBezTo>
                  <a:pt x="198" y="402"/>
                  <a:pt x="197" y="401"/>
                  <a:pt x="196" y="401"/>
                </a:cubicBezTo>
                <a:cubicBezTo>
                  <a:pt x="195" y="402"/>
                  <a:pt x="196" y="403"/>
                  <a:pt x="196" y="405"/>
                </a:cubicBezTo>
                <a:cubicBezTo>
                  <a:pt x="195" y="405"/>
                  <a:pt x="195" y="404"/>
                  <a:pt x="194" y="405"/>
                </a:cubicBezTo>
                <a:cubicBezTo>
                  <a:pt x="194" y="405"/>
                  <a:pt x="195" y="406"/>
                  <a:pt x="194" y="407"/>
                </a:cubicBezTo>
                <a:cubicBezTo>
                  <a:pt x="194" y="408"/>
                  <a:pt x="193" y="408"/>
                  <a:pt x="193" y="408"/>
                </a:cubicBezTo>
                <a:cubicBezTo>
                  <a:pt x="192" y="409"/>
                  <a:pt x="193" y="410"/>
                  <a:pt x="192" y="410"/>
                </a:cubicBezTo>
                <a:cubicBezTo>
                  <a:pt x="191" y="409"/>
                  <a:pt x="190" y="409"/>
                  <a:pt x="188" y="409"/>
                </a:cubicBezTo>
                <a:cubicBezTo>
                  <a:pt x="188" y="411"/>
                  <a:pt x="187" y="411"/>
                  <a:pt x="187" y="412"/>
                </a:cubicBezTo>
                <a:cubicBezTo>
                  <a:pt x="186" y="413"/>
                  <a:pt x="185" y="413"/>
                  <a:pt x="184" y="414"/>
                </a:cubicBezTo>
                <a:cubicBezTo>
                  <a:pt x="184" y="414"/>
                  <a:pt x="184" y="415"/>
                  <a:pt x="183" y="415"/>
                </a:cubicBezTo>
                <a:cubicBezTo>
                  <a:pt x="183" y="417"/>
                  <a:pt x="183" y="416"/>
                  <a:pt x="183" y="417"/>
                </a:cubicBezTo>
                <a:cubicBezTo>
                  <a:pt x="181" y="418"/>
                  <a:pt x="181" y="420"/>
                  <a:pt x="179" y="420"/>
                </a:cubicBezTo>
                <a:cubicBezTo>
                  <a:pt x="179" y="422"/>
                  <a:pt x="178" y="423"/>
                  <a:pt x="177" y="424"/>
                </a:cubicBezTo>
                <a:cubicBezTo>
                  <a:pt x="177" y="424"/>
                  <a:pt x="177" y="424"/>
                  <a:pt x="177" y="425"/>
                </a:cubicBezTo>
                <a:cubicBezTo>
                  <a:pt x="177" y="425"/>
                  <a:pt x="177" y="425"/>
                  <a:pt x="177" y="425"/>
                </a:cubicBezTo>
                <a:cubicBezTo>
                  <a:pt x="177" y="426"/>
                  <a:pt x="177" y="427"/>
                  <a:pt x="176" y="427"/>
                </a:cubicBezTo>
                <a:cubicBezTo>
                  <a:pt x="175" y="427"/>
                  <a:pt x="175" y="425"/>
                  <a:pt x="175" y="425"/>
                </a:cubicBezTo>
                <a:cubicBezTo>
                  <a:pt x="175" y="425"/>
                  <a:pt x="175" y="425"/>
                  <a:pt x="174" y="425"/>
                </a:cubicBezTo>
                <a:cubicBezTo>
                  <a:pt x="174" y="427"/>
                  <a:pt x="176" y="428"/>
                  <a:pt x="175" y="430"/>
                </a:cubicBezTo>
                <a:cubicBezTo>
                  <a:pt x="174" y="429"/>
                  <a:pt x="174" y="430"/>
                  <a:pt x="173" y="430"/>
                </a:cubicBezTo>
                <a:cubicBezTo>
                  <a:pt x="173" y="431"/>
                  <a:pt x="174" y="432"/>
                  <a:pt x="173" y="432"/>
                </a:cubicBezTo>
                <a:cubicBezTo>
                  <a:pt x="172" y="432"/>
                  <a:pt x="173" y="430"/>
                  <a:pt x="171" y="430"/>
                </a:cubicBezTo>
                <a:cubicBezTo>
                  <a:pt x="171" y="430"/>
                  <a:pt x="171" y="430"/>
                  <a:pt x="171" y="430"/>
                </a:cubicBezTo>
                <a:cubicBezTo>
                  <a:pt x="171" y="432"/>
                  <a:pt x="172" y="432"/>
                  <a:pt x="172" y="433"/>
                </a:cubicBezTo>
                <a:cubicBezTo>
                  <a:pt x="171" y="434"/>
                  <a:pt x="170" y="435"/>
                  <a:pt x="170" y="437"/>
                </a:cubicBezTo>
                <a:cubicBezTo>
                  <a:pt x="170" y="437"/>
                  <a:pt x="170" y="437"/>
                  <a:pt x="169" y="437"/>
                </a:cubicBezTo>
                <a:cubicBezTo>
                  <a:pt x="169" y="438"/>
                  <a:pt x="170" y="439"/>
                  <a:pt x="169" y="439"/>
                </a:cubicBezTo>
                <a:cubicBezTo>
                  <a:pt x="168" y="439"/>
                  <a:pt x="167" y="438"/>
                  <a:pt x="166" y="439"/>
                </a:cubicBezTo>
                <a:cubicBezTo>
                  <a:pt x="166" y="441"/>
                  <a:pt x="167" y="442"/>
                  <a:pt x="167" y="443"/>
                </a:cubicBezTo>
                <a:cubicBezTo>
                  <a:pt x="166" y="443"/>
                  <a:pt x="166" y="444"/>
                  <a:pt x="164" y="444"/>
                </a:cubicBezTo>
                <a:cubicBezTo>
                  <a:pt x="164" y="446"/>
                  <a:pt x="163" y="446"/>
                  <a:pt x="163" y="446"/>
                </a:cubicBezTo>
                <a:cubicBezTo>
                  <a:pt x="162" y="447"/>
                  <a:pt x="163" y="448"/>
                  <a:pt x="162" y="448"/>
                </a:cubicBezTo>
                <a:cubicBezTo>
                  <a:pt x="162" y="449"/>
                  <a:pt x="160" y="449"/>
                  <a:pt x="160" y="449"/>
                </a:cubicBezTo>
                <a:cubicBezTo>
                  <a:pt x="161" y="448"/>
                  <a:pt x="161" y="447"/>
                  <a:pt x="161" y="446"/>
                </a:cubicBezTo>
                <a:cubicBezTo>
                  <a:pt x="161" y="445"/>
                  <a:pt x="160" y="445"/>
                  <a:pt x="160" y="443"/>
                </a:cubicBezTo>
                <a:cubicBezTo>
                  <a:pt x="161" y="444"/>
                  <a:pt x="161" y="444"/>
                  <a:pt x="162" y="443"/>
                </a:cubicBezTo>
                <a:cubicBezTo>
                  <a:pt x="162" y="442"/>
                  <a:pt x="163" y="442"/>
                  <a:pt x="163" y="441"/>
                </a:cubicBezTo>
                <a:cubicBezTo>
                  <a:pt x="163" y="441"/>
                  <a:pt x="164" y="441"/>
                  <a:pt x="164" y="440"/>
                </a:cubicBezTo>
                <a:cubicBezTo>
                  <a:pt x="164" y="438"/>
                  <a:pt x="165" y="438"/>
                  <a:pt x="165" y="437"/>
                </a:cubicBezTo>
                <a:cubicBezTo>
                  <a:pt x="166" y="437"/>
                  <a:pt x="166" y="436"/>
                  <a:pt x="166" y="436"/>
                </a:cubicBezTo>
                <a:cubicBezTo>
                  <a:pt x="166" y="436"/>
                  <a:pt x="167" y="436"/>
                  <a:pt x="167" y="436"/>
                </a:cubicBezTo>
                <a:cubicBezTo>
                  <a:pt x="167" y="436"/>
                  <a:pt x="167" y="435"/>
                  <a:pt x="167" y="435"/>
                </a:cubicBezTo>
                <a:cubicBezTo>
                  <a:pt x="168" y="434"/>
                  <a:pt x="169" y="434"/>
                  <a:pt x="169" y="433"/>
                </a:cubicBezTo>
                <a:cubicBezTo>
                  <a:pt x="169" y="432"/>
                  <a:pt x="169" y="432"/>
                  <a:pt x="168" y="431"/>
                </a:cubicBezTo>
                <a:cubicBezTo>
                  <a:pt x="166" y="432"/>
                  <a:pt x="165" y="433"/>
                  <a:pt x="165" y="436"/>
                </a:cubicBezTo>
                <a:cubicBezTo>
                  <a:pt x="164" y="436"/>
                  <a:pt x="163" y="437"/>
                  <a:pt x="162" y="437"/>
                </a:cubicBezTo>
                <a:cubicBezTo>
                  <a:pt x="162" y="437"/>
                  <a:pt x="162" y="438"/>
                  <a:pt x="162" y="438"/>
                </a:cubicBezTo>
                <a:cubicBezTo>
                  <a:pt x="162" y="439"/>
                  <a:pt x="163" y="439"/>
                  <a:pt x="162" y="440"/>
                </a:cubicBezTo>
                <a:cubicBezTo>
                  <a:pt x="161" y="440"/>
                  <a:pt x="160" y="441"/>
                  <a:pt x="159" y="442"/>
                </a:cubicBezTo>
                <a:cubicBezTo>
                  <a:pt x="159" y="442"/>
                  <a:pt x="159" y="443"/>
                  <a:pt x="159" y="443"/>
                </a:cubicBezTo>
                <a:cubicBezTo>
                  <a:pt x="158" y="442"/>
                  <a:pt x="159" y="444"/>
                  <a:pt x="158" y="444"/>
                </a:cubicBezTo>
                <a:cubicBezTo>
                  <a:pt x="158" y="446"/>
                  <a:pt x="158" y="446"/>
                  <a:pt x="158" y="446"/>
                </a:cubicBezTo>
                <a:cubicBezTo>
                  <a:pt x="158" y="446"/>
                  <a:pt x="157" y="446"/>
                  <a:pt x="157" y="447"/>
                </a:cubicBezTo>
                <a:cubicBezTo>
                  <a:pt x="157" y="447"/>
                  <a:pt x="156" y="447"/>
                  <a:pt x="156" y="447"/>
                </a:cubicBezTo>
                <a:cubicBezTo>
                  <a:pt x="156" y="448"/>
                  <a:pt x="155" y="448"/>
                  <a:pt x="155" y="449"/>
                </a:cubicBezTo>
                <a:cubicBezTo>
                  <a:pt x="155" y="449"/>
                  <a:pt x="155" y="450"/>
                  <a:pt x="155" y="450"/>
                </a:cubicBezTo>
                <a:cubicBezTo>
                  <a:pt x="155" y="450"/>
                  <a:pt x="155" y="450"/>
                  <a:pt x="155" y="450"/>
                </a:cubicBezTo>
                <a:cubicBezTo>
                  <a:pt x="155" y="450"/>
                  <a:pt x="155" y="450"/>
                  <a:pt x="155" y="450"/>
                </a:cubicBezTo>
                <a:cubicBezTo>
                  <a:pt x="154" y="450"/>
                  <a:pt x="154" y="450"/>
                  <a:pt x="154" y="451"/>
                </a:cubicBezTo>
                <a:cubicBezTo>
                  <a:pt x="154" y="451"/>
                  <a:pt x="154" y="451"/>
                  <a:pt x="154" y="451"/>
                </a:cubicBezTo>
                <a:cubicBezTo>
                  <a:pt x="154" y="451"/>
                  <a:pt x="154" y="451"/>
                  <a:pt x="154" y="451"/>
                </a:cubicBezTo>
                <a:cubicBezTo>
                  <a:pt x="154" y="452"/>
                  <a:pt x="154" y="452"/>
                  <a:pt x="154" y="452"/>
                </a:cubicBezTo>
                <a:cubicBezTo>
                  <a:pt x="154" y="452"/>
                  <a:pt x="154" y="452"/>
                  <a:pt x="154" y="452"/>
                </a:cubicBezTo>
                <a:cubicBezTo>
                  <a:pt x="154" y="453"/>
                  <a:pt x="153" y="453"/>
                  <a:pt x="153" y="453"/>
                </a:cubicBezTo>
                <a:cubicBezTo>
                  <a:pt x="153" y="454"/>
                  <a:pt x="153" y="454"/>
                  <a:pt x="153" y="454"/>
                </a:cubicBezTo>
                <a:cubicBezTo>
                  <a:pt x="153" y="454"/>
                  <a:pt x="153" y="454"/>
                  <a:pt x="153" y="454"/>
                </a:cubicBezTo>
                <a:cubicBezTo>
                  <a:pt x="153" y="455"/>
                  <a:pt x="154" y="455"/>
                  <a:pt x="154" y="455"/>
                </a:cubicBezTo>
                <a:cubicBezTo>
                  <a:pt x="153" y="456"/>
                  <a:pt x="152" y="457"/>
                  <a:pt x="152" y="459"/>
                </a:cubicBezTo>
                <a:cubicBezTo>
                  <a:pt x="151" y="460"/>
                  <a:pt x="151" y="459"/>
                  <a:pt x="150" y="460"/>
                </a:cubicBezTo>
                <a:cubicBezTo>
                  <a:pt x="150" y="461"/>
                  <a:pt x="149" y="460"/>
                  <a:pt x="149" y="462"/>
                </a:cubicBezTo>
                <a:cubicBezTo>
                  <a:pt x="150" y="462"/>
                  <a:pt x="148" y="462"/>
                  <a:pt x="148" y="463"/>
                </a:cubicBezTo>
                <a:cubicBezTo>
                  <a:pt x="147" y="464"/>
                  <a:pt x="150" y="463"/>
                  <a:pt x="150" y="464"/>
                </a:cubicBezTo>
                <a:cubicBezTo>
                  <a:pt x="150" y="464"/>
                  <a:pt x="150" y="464"/>
                  <a:pt x="150" y="464"/>
                </a:cubicBezTo>
                <a:cubicBezTo>
                  <a:pt x="150" y="464"/>
                  <a:pt x="151" y="464"/>
                  <a:pt x="151" y="464"/>
                </a:cubicBezTo>
                <a:cubicBezTo>
                  <a:pt x="151" y="466"/>
                  <a:pt x="150" y="466"/>
                  <a:pt x="148" y="466"/>
                </a:cubicBezTo>
                <a:cubicBezTo>
                  <a:pt x="148" y="467"/>
                  <a:pt x="148" y="467"/>
                  <a:pt x="147" y="468"/>
                </a:cubicBezTo>
                <a:cubicBezTo>
                  <a:pt x="147" y="468"/>
                  <a:pt x="147" y="468"/>
                  <a:pt x="147" y="468"/>
                </a:cubicBezTo>
                <a:cubicBezTo>
                  <a:pt x="146" y="469"/>
                  <a:pt x="146" y="471"/>
                  <a:pt x="146" y="473"/>
                </a:cubicBezTo>
                <a:cubicBezTo>
                  <a:pt x="145" y="473"/>
                  <a:pt x="145" y="474"/>
                  <a:pt x="144" y="475"/>
                </a:cubicBezTo>
                <a:cubicBezTo>
                  <a:pt x="144" y="475"/>
                  <a:pt x="142" y="482"/>
                  <a:pt x="142" y="487"/>
                </a:cubicBezTo>
                <a:cubicBezTo>
                  <a:pt x="141" y="489"/>
                  <a:pt x="139" y="490"/>
                  <a:pt x="139" y="492"/>
                </a:cubicBezTo>
                <a:cubicBezTo>
                  <a:pt x="138" y="493"/>
                  <a:pt x="138" y="495"/>
                  <a:pt x="138" y="497"/>
                </a:cubicBezTo>
                <a:cubicBezTo>
                  <a:pt x="138" y="498"/>
                  <a:pt x="137" y="498"/>
                  <a:pt x="137" y="499"/>
                </a:cubicBezTo>
                <a:cubicBezTo>
                  <a:pt x="137" y="500"/>
                  <a:pt x="137" y="500"/>
                  <a:pt x="136" y="501"/>
                </a:cubicBezTo>
                <a:cubicBezTo>
                  <a:pt x="136" y="503"/>
                  <a:pt x="137" y="503"/>
                  <a:pt x="136" y="503"/>
                </a:cubicBezTo>
                <a:cubicBezTo>
                  <a:pt x="136" y="503"/>
                  <a:pt x="136" y="505"/>
                  <a:pt x="136" y="505"/>
                </a:cubicBezTo>
                <a:cubicBezTo>
                  <a:pt x="136" y="505"/>
                  <a:pt x="136" y="505"/>
                  <a:pt x="136" y="506"/>
                </a:cubicBezTo>
                <a:cubicBezTo>
                  <a:pt x="135" y="506"/>
                  <a:pt x="136" y="507"/>
                  <a:pt x="135" y="507"/>
                </a:cubicBezTo>
                <a:cubicBezTo>
                  <a:pt x="135" y="510"/>
                  <a:pt x="133" y="513"/>
                  <a:pt x="135" y="516"/>
                </a:cubicBezTo>
                <a:cubicBezTo>
                  <a:pt x="133" y="517"/>
                  <a:pt x="135" y="519"/>
                  <a:pt x="134" y="520"/>
                </a:cubicBezTo>
                <a:cubicBezTo>
                  <a:pt x="134" y="521"/>
                  <a:pt x="134" y="522"/>
                  <a:pt x="134" y="522"/>
                </a:cubicBezTo>
                <a:cubicBezTo>
                  <a:pt x="133" y="523"/>
                  <a:pt x="134" y="524"/>
                  <a:pt x="134" y="524"/>
                </a:cubicBezTo>
                <a:cubicBezTo>
                  <a:pt x="133" y="525"/>
                  <a:pt x="133" y="525"/>
                  <a:pt x="133" y="525"/>
                </a:cubicBezTo>
                <a:cubicBezTo>
                  <a:pt x="133" y="526"/>
                  <a:pt x="133" y="527"/>
                  <a:pt x="133" y="528"/>
                </a:cubicBezTo>
                <a:cubicBezTo>
                  <a:pt x="133" y="529"/>
                  <a:pt x="133" y="529"/>
                  <a:pt x="133" y="530"/>
                </a:cubicBezTo>
                <a:cubicBezTo>
                  <a:pt x="133" y="531"/>
                  <a:pt x="133" y="531"/>
                  <a:pt x="133" y="531"/>
                </a:cubicBezTo>
                <a:cubicBezTo>
                  <a:pt x="132" y="533"/>
                  <a:pt x="132" y="534"/>
                  <a:pt x="132" y="536"/>
                </a:cubicBezTo>
                <a:cubicBezTo>
                  <a:pt x="133" y="538"/>
                  <a:pt x="132" y="542"/>
                  <a:pt x="132" y="543"/>
                </a:cubicBezTo>
                <a:cubicBezTo>
                  <a:pt x="132" y="543"/>
                  <a:pt x="132" y="543"/>
                  <a:pt x="131" y="544"/>
                </a:cubicBezTo>
                <a:cubicBezTo>
                  <a:pt x="131" y="545"/>
                  <a:pt x="132" y="545"/>
                  <a:pt x="132" y="546"/>
                </a:cubicBezTo>
                <a:cubicBezTo>
                  <a:pt x="132" y="546"/>
                  <a:pt x="131" y="546"/>
                  <a:pt x="131" y="546"/>
                </a:cubicBezTo>
                <a:cubicBezTo>
                  <a:pt x="131" y="546"/>
                  <a:pt x="131" y="547"/>
                  <a:pt x="131" y="547"/>
                </a:cubicBezTo>
                <a:cubicBezTo>
                  <a:pt x="131" y="548"/>
                  <a:pt x="132" y="549"/>
                  <a:pt x="132" y="550"/>
                </a:cubicBezTo>
                <a:cubicBezTo>
                  <a:pt x="132" y="551"/>
                  <a:pt x="131" y="552"/>
                  <a:pt x="131" y="553"/>
                </a:cubicBezTo>
                <a:cubicBezTo>
                  <a:pt x="131" y="555"/>
                  <a:pt x="131" y="557"/>
                  <a:pt x="131" y="559"/>
                </a:cubicBezTo>
                <a:cubicBezTo>
                  <a:pt x="131" y="561"/>
                  <a:pt x="131" y="561"/>
                  <a:pt x="131" y="561"/>
                </a:cubicBezTo>
                <a:cubicBezTo>
                  <a:pt x="130" y="564"/>
                  <a:pt x="131" y="567"/>
                  <a:pt x="131" y="569"/>
                </a:cubicBezTo>
                <a:cubicBezTo>
                  <a:pt x="131" y="571"/>
                  <a:pt x="130" y="570"/>
                  <a:pt x="131" y="571"/>
                </a:cubicBezTo>
                <a:cubicBezTo>
                  <a:pt x="131" y="571"/>
                  <a:pt x="131" y="572"/>
                  <a:pt x="131" y="572"/>
                </a:cubicBezTo>
                <a:cubicBezTo>
                  <a:pt x="131" y="573"/>
                  <a:pt x="131" y="574"/>
                  <a:pt x="131" y="576"/>
                </a:cubicBezTo>
                <a:cubicBezTo>
                  <a:pt x="131" y="577"/>
                  <a:pt x="131" y="577"/>
                  <a:pt x="131" y="578"/>
                </a:cubicBezTo>
                <a:cubicBezTo>
                  <a:pt x="131" y="578"/>
                  <a:pt x="131" y="579"/>
                  <a:pt x="131" y="579"/>
                </a:cubicBezTo>
                <a:cubicBezTo>
                  <a:pt x="131" y="580"/>
                  <a:pt x="131" y="581"/>
                  <a:pt x="131" y="582"/>
                </a:cubicBezTo>
                <a:cubicBezTo>
                  <a:pt x="131" y="583"/>
                  <a:pt x="131" y="584"/>
                  <a:pt x="131" y="584"/>
                </a:cubicBezTo>
                <a:cubicBezTo>
                  <a:pt x="131" y="585"/>
                  <a:pt x="132" y="586"/>
                  <a:pt x="132" y="586"/>
                </a:cubicBezTo>
                <a:cubicBezTo>
                  <a:pt x="132" y="587"/>
                  <a:pt x="132" y="587"/>
                  <a:pt x="132" y="587"/>
                </a:cubicBezTo>
                <a:cubicBezTo>
                  <a:pt x="132" y="588"/>
                  <a:pt x="133" y="588"/>
                  <a:pt x="133" y="589"/>
                </a:cubicBezTo>
                <a:cubicBezTo>
                  <a:pt x="133" y="590"/>
                  <a:pt x="132" y="590"/>
                  <a:pt x="132" y="591"/>
                </a:cubicBezTo>
                <a:cubicBezTo>
                  <a:pt x="132" y="591"/>
                  <a:pt x="132" y="592"/>
                  <a:pt x="132" y="592"/>
                </a:cubicBezTo>
                <a:cubicBezTo>
                  <a:pt x="132" y="593"/>
                  <a:pt x="133" y="594"/>
                  <a:pt x="133" y="595"/>
                </a:cubicBezTo>
                <a:cubicBezTo>
                  <a:pt x="134" y="598"/>
                  <a:pt x="133" y="602"/>
                  <a:pt x="134" y="604"/>
                </a:cubicBezTo>
                <a:cubicBezTo>
                  <a:pt x="134" y="605"/>
                  <a:pt x="134" y="607"/>
                  <a:pt x="134" y="607"/>
                </a:cubicBezTo>
                <a:cubicBezTo>
                  <a:pt x="134" y="608"/>
                  <a:pt x="134" y="608"/>
                  <a:pt x="135" y="609"/>
                </a:cubicBezTo>
                <a:cubicBezTo>
                  <a:pt x="135" y="609"/>
                  <a:pt x="135" y="609"/>
                  <a:pt x="135" y="609"/>
                </a:cubicBezTo>
                <a:cubicBezTo>
                  <a:pt x="135" y="610"/>
                  <a:pt x="135" y="609"/>
                  <a:pt x="135" y="609"/>
                </a:cubicBezTo>
                <a:cubicBezTo>
                  <a:pt x="136" y="610"/>
                  <a:pt x="135" y="613"/>
                  <a:pt x="135" y="614"/>
                </a:cubicBezTo>
                <a:cubicBezTo>
                  <a:pt x="136" y="615"/>
                  <a:pt x="137" y="616"/>
                  <a:pt x="137" y="617"/>
                </a:cubicBezTo>
                <a:cubicBezTo>
                  <a:pt x="137" y="619"/>
                  <a:pt x="137" y="620"/>
                  <a:pt x="137" y="621"/>
                </a:cubicBezTo>
                <a:cubicBezTo>
                  <a:pt x="137" y="621"/>
                  <a:pt x="137" y="621"/>
                  <a:pt x="137" y="622"/>
                </a:cubicBezTo>
                <a:cubicBezTo>
                  <a:pt x="137" y="622"/>
                  <a:pt x="138" y="622"/>
                  <a:pt x="138" y="622"/>
                </a:cubicBezTo>
                <a:cubicBezTo>
                  <a:pt x="138" y="623"/>
                  <a:pt x="138" y="623"/>
                  <a:pt x="138" y="624"/>
                </a:cubicBezTo>
                <a:cubicBezTo>
                  <a:pt x="138" y="624"/>
                  <a:pt x="138" y="624"/>
                  <a:pt x="139" y="625"/>
                </a:cubicBezTo>
                <a:cubicBezTo>
                  <a:pt x="139" y="626"/>
                  <a:pt x="139" y="626"/>
                  <a:pt x="139" y="627"/>
                </a:cubicBezTo>
                <a:cubicBezTo>
                  <a:pt x="139" y="627"/>
                  <a:pt x="139" y="628"/>
                  <a:pt x="140" y="628"/>
                </a:cubicBezTo>
                <a:cubicBezTo>
                  <a:pt x="140" y="628"/>
                  <a:pt x="140" y="629"/>
                  <a:pt x="140" y="630"/>
                </a:cubicBezTo>
                <a:cubicBezTo>
                  <a:pt x="141" y="631"/>
                  <a:pt x="140" y="632"/>
                  <a:pt x="140" y="633"/>
                </a:cubicBezTo>
                <a:cubicBezTo>
                  <a:pt x="141" y="635"/>
                  <a:pt x="142" y="636"/>
                  <a:pt x="142" y="638"/>
                </a:cubicBezTo>
                <a:cubicBezTo>
                  <a:pt x="144" y="640"/>
                  <a:pt x="143" y="642"/>
                  <a:pt x="143" y="643"/>
                </a:cubicBezTo>
                <a:cubicBezTo>
                  <a:pt x="143" y="644"/>
                  <a:pt x="144" y="643"/>
                  <a:pt x="144" y="644"/>
                </a:cubicBezTo>
                <a:cubicBezTo>
                  <a:pt x="144" y="645"/>
                  <a:pt x="144" y="645"/>
                  <a:pt x="144" y="645"/>
                </a:cubicBezTo>
                <a:cubicBezTo>
                  <a:pt x="145" y="646"/>
                  <a:pt x="145" y="646"/>
                  <a:pt x="145" y="647"/>
                </a:cubicBezTo>
                <a:cubicBezTo>
                  <a:pt x="145" y="647"/>
                  <a:pt x="145" y="647"/>
                  <a:pt x="145" y="647"/>
                </a:cubicBezTo>
                <a:cubicBezTo>
                  <a:pt x="146" y="648"/>
                  <a:pt x="146" y="648"/>
                  <a:pt x="146" y="649"/>
                </a:cubicBezTo>
                <a:cubicBezTo>
                  <a:pt x="146" y="649"/>
                  <a:pt x="146" y="650"/>
                  <a:pt x="147" y="650"/>
                </a:cubicBezTo>
                <a:cubicBezTo>
                  <a:pt x="147" y="650"/>
                  <a:pt x="146" y="650"/>
                  <a:pt x="146" y="651"/>
                </a:cubicBezTo>
                <a:cubicBezTo>
                  <a:pt x="147" y="651"/>
                  <a:pt x="147" y="653"/>
                  <a:pt x="147" y="653"/>
                </a:cubicBezTo>
                <a:cubicBezTo>
                  <a:pt x="147" y="653"/>
                  <a:pt x="147" y="654"/>
                  <a:pt x="147" y="654"/>
                </a:cubicBezTo>
                <a:cubicBezTo>
                  <a:pt x="147" y="654"/>
                  <a:pt x="147" y="654"/>
                  <a:pt x="147" y="655"/>
                </a:cubicBezTo>
                <a:cubicBezTo>
                  <a:pt x="147" y="655"/>
                  <a:pt x="148" y="655"/>
                  <a:pt x="148" y="656"/>
                </a:cubicBezTo>
                <a:cubicBezTo>
                  <a:pt x="148" y="656"/>
                  <a:pt x="148" y="657"/>
                  <a:pt x="148" y="657"/>
                </a:cubicBezTo>
                <a:cubicBezTo>
                  <a:pt x="149" y="658"/>
                  <a:pt x="149" y="659"/>
                  <a:pt x="149" y="660"/>
                </a:cubicBezTo>
                <a:cubicBezTo>
                  <a:pt x="149" y="660"/>
                  <a:pt x="150" y="661"/>
                  <a:pt x="150" y="661"/>
                </a:cubicBezTo>
                <a:cubicBezTo>
                  <a:pt x="150" y="661"/>
                  <a:pt x="150" y="662"/>
                  <a:pt x="150" y="662"/>
                </a:cubicBezTo>
                <a:cubicBezTo>
                  <a:pt x="150" y="662"/>
                  <a:pt x="150" y="663"/>
                  <a:pt x="150" y="663"/>
                </a:cubicBezTo>
                <a:cubicBezTo>
                  <a:pt x="151" y="664"/>
                  <a:pt x="151" y="665"/>
                  <a:pt x="152" y="665"/>
                </a:cubicBezTo>
                <a:cubicBezTo>
                  <a:pt x="152" y="665"/>
                  <a:pt x="151" y="666"/>
                  <a:pt x="151" y="666"/>
                </a:cubicBezTo>
                <a:cubicBezTo>
                  <a:pt x="152" y="666"/>
                  <a:pt x="152" y="666"/>
                  <a:pt x="152" y="667"/>
                </a:cubicBezTo>
                <a:cubicBezTo>
                  <a:pt x="153" y="667"/>
                  <a:pt x="153" y="668"/>
                  <a:pt x="153" y="669"/>
                </a:cubicBezTo>
                <a:cubicBezTo>
                  <a:pt x="153" y="669"/>
                  <a:pt x="153" y="670"/>
                  <a:pt x="154" y="670"/>
                </a:cubicBezTo>
                <a:cubicBezTo>
                  <a:pt x="154" y="670"/>
                  <a:pt x="153" y="670"/>
                  <a:pt x="154" y="671"/>
                </a:cubicBezTo>
                <a:cubicBezTo>
                  <a:pt x="154" y="671"/>
                  <a:pt x="154" y="671"/>
                  <a:pt x="154" y="671"/>
                </a:cubicBezTo>
                <a:cubicBezTo>
                  <a:pt x="154" y="671"/>
                  <a:pt x="154" y="672"/>
                  <a:pt x="154" y="672"/>
                </a:cubicBezTo>
                <a:cubicBezTo>
                  <a:pt x="154" y="671"/>
                  <a:pt x="153" y="671"/>
                  <a:pt x="153" y="670"/>
                </a:cubicBezTo>
                <a:cubicBezTo>
                  <a:pt x="153" y="670"/>
                  <a:pt x="153" y="670"/>
                  <a:pt x="153" y="670"/>
                </a:cubicBezTo>
                <a:cubicBezTo>
                  <a:pt x="152" y="669"/>
                  <a:pt x="150" y="667"/>
                  <a:pt x="150" y="666"/>
                </a:cubicBezTo>
                <a:cubicBezTo>
                  <a:pt x="149" y="666"/>
                  <a:pt x="149" y="665"/>
                  <a:pt x="148" y="665"/>
                </a:cubicBezTo>
                <a:cubicBezTo>
                  <a:pt x="148" y="663"/>
                  <a:pt x="146" y="662"/>
                  <a:pt x="146" y="661"/>
                </a:cubicBezTo>
                <a:cubicBezTo>
                  <a:pt x="146" y="661"/>
                  <a:pt x="146" y="660"/>
                  <a:pt x="146" y="660"/>
                </a:cubicBezTo>
                <a:cubicBezTo>
                  <a:pt x="146" y="660"/>
                  <a:pt x="145" y="660"/>
                  <a:pt x="145" y="660"/>
                </a:cubicBezTo>
                <a:cubicBezTo>
                  <a:pt x="145" y="659"/>
                  <a:pt x="144" y="658"/>
                  <a:pt x="144" y="658"/>
                </a:cubicBezTo>
                <a:cubicBezTo>
                  <a:pt x="145" y="658"/>
                  <a:pt x="145" y="658"/>
                  <a:pt x="146" y="658"/>
                </a:cubicBezTo>
                <a:cubicBezTo>
                  <a:pt x="146" y="658"/>
                  <a:pt x="146" y="659"/>
                  <a:pt x="146" y="660"/>
                </a:cubicBezTo>
                <a:cubicBezTo>
                  <a:pt x="146" y="660"/>
                  <a:pt x="146" y="662"/>
                  <a:pt x="147" y="662"/>
                </a:cubicBezTo>
                <a:cubicBezTo>
                  <a:pt x="148" y="662"/>
                  <a:pt x="147" y="663"/>
                  <a:pt x="148" y="663"/>
                </a:cubicBezTo>
                <a:cubicBezTo>
                  <a:pt x="148" y="660"/>
                  <a:pt x="146" y="658"/>
                  <a:pt x="146" y="655"/>
                </a:cubicBezTo>
                <a:cubicBezTo>
                  <a:pt x="145" y="653"/>
                  <a:pt x="145" y="650"/>
                  <a:pt x="142" y="650"/>
                </a:cubicBezTo>
                <a:cubicBezTo>
                  <a:pt x="142" y="653"/>
                  <a:pt x="145" y="654"/>
                  <a:pt x="144" y="656"/>
                </a:cubicBezTo>
                <a:cubicBezTo>
                  <a:pt x="142" y="656"/>
                  <a:pt x="142" y="655"/>
                  <a:pt x="142" y="654"/>
                </a:cubicBezTo>
                <a:cubicBezTo>
                  <a:pt x="141" y="653"/>
                  <a:pt x="140" y="653"/>
                  <a:pt x="140" y="652"/>
                </a:cubicBezTo>
                <a:cubicBezTo>
                  <a:pt x="141" y="649"/>
                  <a:pt x="141" y="649"/>
                  <a:pt x="141" y="649"/>
                </a:cubicBezTo>
                <a:cubicBezTo>
                  <a:pt x="140" y="649"/>
                  <a:pt x="139" y="649"/>
                  <a:pt x="139" y="648"/>
                </a:cubicBezTo>
                <a:cubicBezTo>
                  <a:pt x="140" y="648"/>
                  <a:pt x="139" y="646"/>
                  <a:pt x="140" y="647"/>
                </a:cubicBezTo>
                <a:cubicBezTo>
                  <a:pt x="140" y="647"/>
                  <a:pt x="141" y="648"/>
                  <a:pt x="141" y="648"/>
                </a:cubicBezTo>
                <a:cubicBezTo>
                  <a:pt x="142" y="646"/>
                  <a:pt x="142" y="646"/>
                  <a:pt x="142" y="646"/>
                </a:cubicBezTo>
                <a:cubicBezTo>
                  <a:pt x="142" y="645"/>
                  <a:pt x="141" y="645"/>
                  <a:pt x="141" y="644"/>
                </a:cubicBezTo>
                <a:cubicBezTo>
                  <a:pt x="141" y="644"/>
                  <a:pt x="140" y="643"/>
                  <a:pt x="139" y="643"/>
                </a:cubicBezTo>
                <a:cubicBezTo>
                  <a:pt x="138" y="642"/>
                  <a:pt x="138" y="643"/>
                  <a:pt x="138" y="643"/>
                </a:cubicBezTo>
                <a:cubicBezTo>
                  <a:pt x="138" y="643"/>
                  <a:pt x="138" y="643"/>
                  <a:pt x="138" y="643"/>
                </a:cubicBezTo>
                <a:cubicBezTo>
                  <a:pt x="137" y="642"/>
                  <a:pt x="137" y="642"/>
                  <a:pt x="137" y="642"/>
                </a:cubicBezTo>
                <a:cubicBezTo>
                  <a:pt x="136" y="640"/>
                  <a:pt x="135" y="639"/>
                  <a:pt x="135" y="637"/>
                </a:cubicBezTo>
                <a:cubicBezTo>
                  <a:pt x="135" y="636"/>
                  <a:pt x="133" y="636"/>
                  <a:pt x="134" y="634"/>
                </a:cubicBezTo>
                <a:cubicBezTo>
                  <a:pt x="133" y="634"/>
                  <a:pt x="133" y="633"/>
                  <a:pt x="133" y="632"/>
                </a:cubicBezTo>
                <a:cubicBezTo>
                  <a:pt x="133" y="632"/>
                  <a:pt x="133" y="631"/>
                  <a:pt x="133" y="630"/>
                </a:cubicBezTo>
                <a:cubicBezTo>
                  <a:pt x="132" y="630"/>
                  <a:pt x="132" y="628"/>
                  <a:pt x="132" y="627"/>
                </a:cubicBezTo>
                <a:cubicBezTo>
                  <a:pt x="132" y="627"/>
                  <a:pt x="131" y="627"/>
                  <a:pt x="131" y="627"/>
                </a:cubicBezTo>
                <a:cubicBezTo>
                  <a:pt x="133" y="630"/>
                  <a:pt x="127" y="625"/>
                  <a:pt x="131" y="624"/>
                </a:cubicBezTo>
                <a:cubicBezTo>
                  <a:pt x="132" y="625"/>
                  <a:pt x="132" y="628"/>
                  <a:pt x="133" y="629"/>
                </a:cubicBezTo>
                <a:cubicBezTo>
                  <a:pt x="133" y="631"/>
                  <a:pt x="134" y="631"/>
                  <a:pt x="134" y="632"/>
                </a:cubicBezTo>
                <a:cubicBezTo>
                  <a:pt x="134" y="633"/>
                  <a:pt x="134" y="633"/>
                  <a:pt x="134" y="634"/>
                </a:cubicBezTo>
                <a:cubicBezTo>
                  <a:pt x="135" y="634"/>
                  <a:pt x="135" y="634"/>
                  <a:pt x="135" y="635"/>
                </a:cubicBezTo>
                <a:cubicBezTo>
                  <a:pt x="135" y="635"/>
                  <a:pt x="136" y="635"/>
                  <a:pt x="136" y="636"/>
                </a:cubicBezTo>
                <a:cubicBezTo>
                  <a:pt x="136" y="636"/>
                  <a:pt x="136" y="636"/>
                  <a:pt x="136" y="636"/>
                </a:cubicBezTo>
                <a:cubicBezTo>
                  <a:pt x="136" y="637"/>
                  <a:pt x="136" y="637"/>
                  <a:pt x="136" y="637"/>
                </a:cubicBezTo>
                <a:cubicBezTo>
                  <a:pt x="137" y="638"/>
                  <a:pt x="137" y="639"/>
                  <a:pt x="137" y="640"/>
                </a:cubicBezTo>
                <a:cubicBezTo>
                  <a:pt x="137" y="640"/>
                  <a:pt x="138" y="641"/>
                  <a:pt x="138" y="641"/>
                </a:cubicBezTo>
                <a:cubicBezTo>
                  <a:pt x="139" y="641"/>
                  <a:pt x="140" y="643"/>
                  <a:pt x="140" y="641"/>
                </a:cubicBezTo>
                <a:cubicBezTo>
                  <a:pt x="139" y="639"/>
                  <a:pt x="138" y="636"/>
                  <a:pt x="137" y="635"/>
                </a:cubicBezTo>
                <a:cubicBezTo>
                  <a:pt x="136" y="635"/>
                  <a:pt x="137" y="634"/>
                  <a:pt x="137" y="634"/>
                </a:cubicBezTo>
                <a:cubicBezTo>
                  <a:pt x="137" y="634"/>
                  <a:pt x="136" y="634"/>
                  <a:pt x="136" y="634"/>
                </a:cubicBezTo>
                <a:cubicBezTo>
                  <a:pt x="136" y="634"/>
                  <a:pt x="136" y="633"/>
                  <a:pt x="136" y="633"/>
                </a:cubicBezTo>
                <a:cubicBezTo>
                  <a:pt x="136" y="633"/>
                  <a:pt x="136" y="633"/>
                  <a:pt x="136" y="633"/>
                </a:cubicBezTo>
                <a:cubicBezTo>
                  <a:pt x="136" y="633"/>
                  <a:pt x="136" y="632"/>
                  <a:pt x="136" y="632"/>
                </a:cubicBezTo>
                <a:cubicBezTo>
                  <a:pt x="136" y="632"/>
                  <a:pt x="136" y="632"/>
                  <a:pt x="136" y="632"/>
                </a:cubicBezTo>
                <a:cubicBezTo>
                  <a:pt x="136" y="632"/>
                  <a:pt x="136" y="631"/>
                  <a:pt x="136" y="631"/>
                </a:cubicBezTo>
                <a:cubicBezTo>
                  <a:pt x="136" y="631"/>
                  <a:pt x="135" y="631"/>
                  <a:pt x="135" y="631"/>
                </a:cubicBezTo>
                <a:cubicBezTo>
                  <a:pt x="135" y="631"/>
                  <a:pt x="136" y="631"/>
                  <a:pt x="135" y="630"/>
                </a:cubicBezTo>
                <a:cubicBezTo>
                  <a:pt x="135" y="630"/>
                  <a:pt x="135" y="630"/>
                  <a:pt x="135" y="630"/>
                </a:cubicBezTo>
                <a:cubicBezTo>
                  <a:pt x="134" y="629"/>
                  <a:pt x="134" y="628"/>
                  <a:pt x="134" y="627"/>
                </a:cubicBezTo>
                <a:cubicBezTo>
                  <a:pt x="133" y="625"/>
                  <a:pt x="132" y="624"/>
                  <a:pt x="133" y="621"/>
                </a:cubicBezTo>
                <a:cubicBezTo>
                  <a:pt x="132" y="621"/>
                  <a:pt x="131" y="621"/>
                  <a:pt x="131" y="620"/>
                </a:cubicBezTo>
                <a:cubicBezTo>
                  <a:pt x="132" y="618"/>
                  <a:pt x="130" y="618"/>
                  <a:pt x="131" y="617"/>
                </a:cubicBezTo>
                <a:cubicBezTo>
                  <a:pt x="129" y="615"/>
                  <a:pt x="129" y="611"/>
                  <a:pt x="128" y="608"/>
                </a:cubicBezTo>
                <a:cubicBezTo>
                  <a:pt x="128" y="607"/>
                  <a:pt x="127" y="605"/>
                  <a:pt x="127" y="605"/>
                </a:cubicBezTo>
                <a:cubicBezTo>
                  <a:pt x="127" y="605"/>
                  <a:pt x="127" y="604"/>
                  <a:pt x="127" y="604"/>
                </a:cubicBezTo>
                <a:cubicBezTo>
                  <a:pt x="127" y="603"/>
                  <a:pt x="127" y="604"/>
                  <a:pt x="127" y="603"/>
                </a:cubicBezTo>
                <a:cubicBezTo>
                  <a:pt x="126" y="602"/>
                  <a:pt x="127" y="601"/>
                  <a:pt x="126" y="601"/>
                </a:cubicBezTo>
                <a:cubicBezTo>
                  <a:pt x="126" y="601"/>
                  <a:pt x="126" y="600"/>
                  <a:pt x="126" y="600"/>
                </a:cubicBezTo>
                <a:cubicBezTo>
                  <a:pt x="126" y="600"/>
                  <a:pt x="126" y="599"/>
                  <a:pt x="126" y="599"/>
                </a:cubicBezTo>
                <a:cubicBezTo>
                  <a:pt x="125" y="598"/>
                  <a:pt x="125" y="597"/>
                  <a:pt x="125" y="596"/>
                </a:cubicBezTo>
                <a:cubicBezTo>
                  <a:pt x="125" y="596"/>
                  <a:pt x="125" y="596"/>
                  <a:pt x="125" y="596"/>
                </a:cubicBezTo>
                <a:cubicBezTo>
                  <a:pt x="125" y="596"/>
                  <a:pt x="125" y="595"/>
                  <a:pt x="125" y="595"/>
                </a:cubicBezTo>
                <a:cubicBezTo>
                  <a:pt x="125" y="595"/>
                  <a:pt x="125" y="595"/>
                  <a:pt x="125" y="595"/>
                </a:cubicBezTo>
                <a:cubicBezTo>
                  <a:pt x="125" y="594"/>
                  <a:pt x="125" y="594"/>
                  <a:pt x="125" y="593"/>
                </a:cubicBezTo>
                <a:cubicBezTo>
                  <a:pt x="125" y="593"/>
                  <a:pt x="124" y="592"/>
                  <a:pt x="124" y="592"/>
                </a:cubicBezTo>
                <a:cubicBezTo>
                  <a:pt x="124" y="592"/>
                  <a:pt x="124" y="590"/>
                  <a:pt x="124" y="590"/>
                </a:cubicBezTo>
                <a:cubicBezTo>
                  <a:pt x="123" y="588"/>
                  <a:pt x="122" y="586"/>
                  <a:pt x="123" y="584"/>
                </a:cubicBezTo>
                <a:cubicBezTo>
                  <a:pt x="122" y="584"/>
                  <a:pt x="122" y="583"/>
                  <a:pt x="122" y="582"/>
                </a:cubicBezTo>
                <a:cubicBezTo>
                  <a:pt x="122" y="581"/>
                  <a:pt x="122" y="580"/>
                  <a:pt x="122" y="580"/>
                </a:cubicBezTo>
                <a:cubicBezTo>
                  <a:pt x="122" y="579"/>
                  <a:pt x="122" y="579"/>
                  <a:pt x="122" y="579"/>
                </a:cubicBezTo>
                <a:cubicBezTo>
                  <a:pt x="121" y="578"/>
                  <a:pt x="122" y="576"/>
                  <a:pt x="121" y="575"/>
                </a:cubicBezTo>
                <a:cubicBezTo>
                  <a:pt x="121" y="575"/>
                  <a:pt x="121" y="575"/>
                  <a:pt x="121" y="575"/>
                </a:cubicBezTo>
                <a:cubicBezTo>
                  <a:pt x="121" y="573"/>
                  <a:pt x="120" y="573"/>
                  <a:pt x="120" y="571"/>
                </a:cubicBezTo>
                <a:cubicBezTo>
                  <a:pt x="120" y="571"/>
                  <a:pt x="120" y="571"/>
                  <a:pt x="120" y="570"/>
                </a:cubicBezTo>
                <a:cubicBezTo>
                  <a:pt x="121" y="569"/>
                  <a:pt x="120" y="569"/>
                  <a:pt x="120" y="568"/>
                </a:cubicBezTo>
                <a:cubicBezTo>
                  <a:pt x="120" y="568"/>
                  <a:pt x="120" y="567"/>
                  <a:pt x="120" y="567"/>
                </a:cubicBezTo>
                <a:cubicBezTo>
                  <a:pt x="120" y="566"/>
                  <a:pt x="120" y="566"/>
                  <a:pt x="120" y="566"/>
                </a:cubicBezTo>
                <a:cubicBezTo>
                  <a:pt x="120" y="565"/>
                  <a:pt x="120" y="565"/>
                  <a:pt x="120" y="564"/>
                </a:cubicBezTo>
                <a:cubicBezTo>
                  <a:pt x="120" y="564"/>
                  <a:pt x="120" y="563"/>
                  <a:pt x="120" y="563"/>
                </a:cubicBezTo>
                <a:cubicBezTo>
                  <a:pt x="120" y="563"/>
                  <a:pt x="119" y="563"/>
                  <a:pt x="119" y="563"/>
                </a:cubicBezTo>
                <a:cubicBezTo>
                  <a:pt x="119" y="563"/>
                  <a:pt x="120" y="563"/>
                  <a:pt x="120" y="562"/>
                </a:cubicBezTo>
                <a:cubicBezTo>
                  <a:pt x="119" y="562"/>
                  <a:pt x="120" y="561"/>
                  <a:pt x="119" y="561"/>
                </a:cubicBezTo>
                <a:cubicBezTo>
                  <a:pt x="119" y="559"/>
                  <a:pt x="119" y="557"/>
                  <a:pt x="119" y="555"/>
                </a:cubicBezTo>
                <a:cubicBezTo>
                  <a:pt x="119" y="554"/>
                  <a:pt x="119" y="553"/>
                  <a:pt x="119" y="553"/>
                </a:cubicBezTo>
                <a:cubicBezTo>
                  <a:pt x="119" y="552"/>
                  <a:pt x="119" y="551"/>
                  <a:pt x="119" y="550"/>
                </a:cubicBezTo>
                <a:cubicBezTo>
                  <a:pt x="119" y="550"/>
                  <a:pt x="119" y="550"/>
                  <a:pt x="119" y="549"/>
                </a:cubicBezTo>
                <a:cubicBezTo>
                  <a:pt x="119" y="549"/>
                  <a:pt x="119" y="548"/>
                  <a:pt x="118" y="548"/>
                </a:cubicBezTo>
                <a:cubicBezTo>
                  <a:pt x="118" y="546"/>
                  <a:pt x="118" y="543"/>
                  <a:pt x="118" y="541"/>
                </a:cubicBezTo>
                <a:cubicBezTo>
                  <a:pt x="119" y="539"/>
                  <a:pt x="118" y="539"/>
                  <a:pt x="118" y="537"/>
                </a:cubicBezTo>
                <a:cubicBezTo>
                  <a:pt x="118" y="537"/>
                  <a:pt x="118" y="536"/>
                  <a:pt x="118" y="536"/>
                </a:cubicBezTo>
                <a:cubicBezTo>
                  <a:pt x="118" y="536"/>
                  <a:pt x="118" y="536"/>
                  <a:pt x="118" y="535"/>
                </a:cubicBezTo>
                <a:cubicBezTo>
                  <a:pt x="118" y="535"/>
                  <a:pt x="118" y="535"/>
                  <a:pt x="118" y="535"/>
                </a:cubicBezTo>
                <a:cubicBezTo>
                  <a:pt x="118" y="533"/>
                  <a:pt x="118" y="533"/>
                  <a:pt x="118" y="532"/>
                </a:cubicBezTo>
                <a:cubicBezTo>
                  <a:pt x="118" y="529"/>
                  <a:pt x="119" y="526"/>
                  <a:pt x="119" y="524"/>
                </a:cubicBezTo>
                <a:cubicBezTo>
                  <a:pt x="119" y="524"/>
                  <a:pt x="119" y="519"/>
                  <a:pt x="119" y="519"/>
                </a:cubicBezTo>
                <a:cubicBezTo>
                  <a:pt x="120" y="517"/>
                  <a:pt x="120" y="517"/>
                  <a:pt x="120" y="516"/>
                </a:cubicBezTo>
                <a:cubicBezTo>
                  <a:pt x="120" y="513"/>
                  <a:pt x="120" y="508"/>
                  <a:pt x="121" y="506"/>
                </a:cubicBezTo>
                <a:cubicBezTo>
                  <a:pt x="121" y="505"/>
                  <a:pt x="121" y="505"/>
                  <a:pt x="121" y="504"/>
                </a:cubicBezTo>
                <a:cubicBezTo>
                  <a:pt x="121" y="503"/>
                  <a:pt x="121" y="503"/>
                  <a:pt x="121" y="503"/>
                </a:cubicBezTo>
                <a:cubicBezTo>
                  <a:pt x="122" y="498"/>
                  <a:pt x="123" y="493"/>
                  <a:pt x="123" y="488"/>
                </a:cubicBezTo>
                <a:cubicBezTo>
                  <a:pt x="124" y="487"/>
                  <a:pt x="124" y="487"/>
                  <a:pt x="124" y="486"/>
                </a:cubicBezTo>
                <a:cubicBezTo>
                  <a:pt x="125" y="484"/>
                  <a:pt x="125" y="480"/>
                  <a:pt x="126" y="478"/>
                </a:cubicBezTo>
                <a:cubicBezTo>
                  <a:pt x="127" y="478"/>
                  <a:pt x="128" y="477"/>
                  <a:pt x="128" y="476"/>
                </a:cubicBezTo>
                <a:cubicBezTo>
                  <a:pt x="128" y="476"/>
                  <a:pt x="127" y="475"/>
                  <a:pt x="127" y="474"/>
                </a:cubicBezTo>
                <a:cubicBezTo>
                  <a:pt x="127" y="473"/>
                  <a:pt x="127" y="470"/>
                  <a:pt x="128" y="469"/>
                </a:cubicBezTo>
                <a:cubicBezTo>
                  <a:pt x="129" y="468"/>
                  <a:pt x="128" y="468"/>
                  <a:pt x="128" y="467"/>
                </a:cubicBezTo>
                <a:cubicBezTo>
                  <a:pt x="129" y="467"/>
                  <a:pt x="130" y="466"/>
                  <a:pt x="130" y="465"/>
                </a:cubicBezTo>
                <a:cubicBezTo>
                  <a:pt x="131" y="463"/>
                  <a:pt x="131" y="461"/>
                  <a:pt x="131" y="460"/>
                </a:cubicBezTo>
                <a:cubicBezTo>
                  <a:pt x="131" y="460"/>
                  <a:pt x="132" y="460"/>
                  <a:pt x="132" y="460"/>
                </a:cubicBezTo>
                <a:cubicBezTo>
                  <a:pt x="133" y="459"/>
                  <a:pt x="133" y="459"/>
                  <a:pt x="133" y="459"/>
                </a:cubicBezTo>
                <a:cubicBezTo>
                  <a:pt x="133" y="458"/>
                  <a:pt x="133" y="458"/>
                  <a:pt x="133" y="457"/>
                </a:cubicBezTo>
                <a:cubicBezTo>
                  <a:pt x="134" y="457"/>
                  <a:pt x="133" y="455"/>
                  <a:pt x="134" y="455"/>
                </a:cubicBezTo>
                <a:cubicBezTo>
                  <a:pt x="135" y="453"/>
                  <a:pt x="135" y="452"/>
                  <a:pt x="136" y="450"/>
                </a:cubicBezTo>
                <a:cubicBezTo>
                  <a:pt x="136" y="449"/>
                  <a:pt x="137" y="448"/>
                  <a:pt x="138" y="447"/>
                </a:cubicBezTo>
                <a:cubicBezTo>
                  <a:pt x="139" y="446"/>
                  <a:pt x="140" y="444"/>
                  <a:pt x="140" y="442"/>
                </a:cubicBezTo>
                <a:cubicBezTo>
                  <a:pt x="141" y="441"/>
                  <a:pt x="142" y="441"/>
                  <a:pt x="142" y="441"/>
                </a:cubicBezTo>
                <a:cubicBezTo>
                  <a:pt x="142" y="440"/>
                  <a:pt x="142" y="441"/>
                  <a:pt x="142" y="440"/>
                </a:cubicBezTo>
                <a:cubicBezTo>
                  <a:pt x="143" y="440"/>
                  <a:pt x="143" y="439"/>
                  <a:pt x="143" y="439"/>
                </a:cubicBezTo>
                <a:cubicBezTo>
                  <a:pt x="143" y="438"/>
                  <a:pt x="144" y="438"/>
                  <a:pt x="144" y="438"/>
                </a:cubicBezTo>
                <a:cubicBezTo>
                  <a:pt x="144" y="438"/>
                  <a:pt x="143" y="436"/>
                  <a:pt x="143" y="435"/>
                </a:cubicBezTo>
                <a:cubicBezTo>
                  <a:pt x="143" y="435"/>
                  <a:pt x="144" y="435"/>
                  <a:pt x="144" y="435"/>
                </a:cubicBezTo>
                <a:cubicBezTo>
                  <a:pt x="145" y="434"/>
                  <a:pt x="145" y="434"/>
                  <a:pt x="145" y="433"/>
                </a:cubicBezTo>
                <a:cubicBezTo>
                  <a:pt x="145" y="432"/>
                  <a:pt x="146" y="431"/>
                  <a:pt x="146" y="430"/>
                </a:cubicBezTo>
                <a:cubicBezTo>
                  <a:pt x="147" y="430"/>
                  <a:pt x="148" y="429"/>
                  <a:pt x="149" y="429"/>
                </a:cubicBezTo>
                <a:cubicBezTo>
                  <a:pt x="149" y="427"/>
                  <a:pt x="151" y="427"/>
                  <a:pt x="151" y="426"/>
                </a:cubicBezTo>
                <a:cubicBezTo>
                  <a:pt x="152" y="421"/>
                  <a:pt x="152" y="421"/>
                  <a:pt x="152" y="421"/>
                </a:cubicBezTo>
                <a:cubicBezTo>
                  <a:pt x="153" y="421"/>
                  <a:pt x="154" y="420"/>
                  <a:pt x="154" y="420"/>
                </a:cubicBezTo>
                <a:cubicBezTo>
                  <a:pt x="155" y="418"/>
                  <a:pt x="156" y="416"/>
                  <a:pt x="157" y="415"/>
                </a:cubicBezTo>
                <a:cubicBezTo>
                  <a:pt x="157" y="414"/>
                  <a:pt x="157" y="414"/>
                  <a:pt x="158" y="414"/>
                </a:cubicBezTo>
                <a:cubicBezTo>
                  <a:pt x="158" y="413"/>
                  <a:pt x="159" y="412"/>
                  <a:pt x="160" y="411"/>
                </a:cubicBezTo>
                <a:cubicBezTo>
                  <a:pt x="159" y="409"/>
                  <a:pt x="161" y="408"/>
                  <a:pt x="163" y="408"/>
                </a:cubicBezTo>
                <a:cubicBezTo>
                  <a:pt x="163" y="406"/>
                  <a:pt x="164" y="406"/>
                  <a:pt x="165" y="405"/>
                </a:cubicBezTo>
                <a:cubicBezTo>
                  <a:pt x="166" y="403"/>
                  <a:pt x="167" y="403"/>
                  <a:pt x="167" y="402"/>
                </a:cubicBezTo>
                <a:cubicBezTo>
                  <a:pt x="168" y="401"/>
                  <a:pt x="168" y="400"/>
                  <a:pt x="170" y="400"/>
                </a:cubicBezTo>
                <a:cubicBezTo>
                  <a:pt x="170" y="398"/>
                  <a:pt x="170" y="398"/>
                  <a:pt x="171" y="397"/>
                </a:cubicBezTo>
                <a:cubicBezTo>
                  <a:pt x="171" y="397"/>
                  <a:pt x="172" y="396"/>
                  <a:pt x="173" y="396"/>
                </a:cubicBezTo>
                <a:cubicBezTo>
                  <a:pt x="173" y="395"/>
                  <a:pt x="174" y="394"/>
                  <a:pt x="175" y="392"/>
                </a:cubicBezTo>
                <a:cubicBezTo>
                  <a:pt x="175" y="392"/>
                  <a:pt x="176" y="391"/>
                  <a:pt x="177" y="390"/>
                </a:cubicBezTo>
                <a:cubicBezTo>
                  <a:pt x="177" y="390"/>
                  <a:pt x="177" y="390"/>
                  <a:pt x="177" y="389"/>
                </a:cubicBezTo>
                <a:cubicBezTo>
                  <a:pt x="178" y="388"/>
                  <a:pt x="178" y="389"/>
                  <a:pt x="178" y="388"/>
                </a:cubicBezTo>
                <a:cubicBezTo>
                  <a:pt x="179" y="388"/>
                  <a:pt x="179" y="387"/>
                  <a:pt x="179" y="387"/>
                </a:cubicBezTo>
                <a:cubicBezTo>
                  <a:pt x="179" y="387"/>
                  <a:pt x="180" y="387"/>
                  <a:pt x="180" y="386"/>
                </a:cubicBezTo>
                <a:cubicBezTo>
                  <a:pt x="180" y="386"/>
                  <a:pt x="180" y="386"/>
                  <a:pt x="181" y="385"/>
                </a:cubicBezTo>
                <a:cubicBezTo>
                  <a:pt x="182" y="385"/>
                  <a:pt x="183" y="385"/>
                  <a:pt x="184" y="384"/>
                </a:cubicBezTo>
                <a:cubicBezTo>
                  <a:pt x="184" y="384"/>
                  <a:pt x="184" y="383"/>
                  <a:pt x="185" y="383"/>
                </a:cubicBezTo>
                <a:cubicBezTo>
                  <a:pt x="185" y="383"/>
                  <a:pt x="184" y="382"/>
                  <a:pt x="184" y="382"/>
                </a:cubicBezTo>
                <a:cubicBezTo>
                  <a:pt x="185" y="381"/>
                  <a:pt x="185" y="380"/>
                  <a:pt x="185" y="380"/>
                </a:cubicBezTo>
                <a:cubicBezTo>
                  <a:pt x="186" y="379"/>
                  <a:pt x="186" y="379"/>
                  <a:pt x="186" y="379"/>
                </a:cubicBezTo>
                <a:cubicBezTo>
                  <a:pt x="187" y="379"/>
                  <a:pt x="189" y="378"/>
                  <a:pt x="189" y="377"/>
                </a:cubicBezTo>
                <a:cubicBezTo>
                  <a:pt x="189" y="377"/>
                  <a:pt x="189" y="377"/>
                  <a:pt x="189" y="377"/>
                </a:cubicBezTo>
                <a:cubicBezTo>
                  <a:pt x="190" y="377"/>
                  <a:pt x="190" y="376"/>
                  <a:pt x="190" y="376"/>
                </a:cubicBezTo>
                <a:cubicBezTo>
                  <a:pt x="190" y="376"/>
                  <a:pt x="191" y="376"/>
                  <a:pt x="191" y="375"/>
                </a:cubicBezTo>
                <a:cubicBezTo>
                  <a:pt x="191" y="375"/>
                  <a:pt x="192" y="374"/>
                  <a:pt x="192" y="374"/>
                </a:cubicBezTo>
                <a:cubicBezTo>
                  <a:pt x="193" y="373"/>
                  <a:pt x="194" y="373"/>
                  <a:pt x="194" y="373"/>
                </a:cubicBezTo>
                <a:cubicBezTo>
                  <a:pt x="195" y="372"/>
                  <a:pt x="195" y="372"/>
                  <a:pt x="195" y="372"/>
                </a:cubicBezTo>
                <a:cubicBezTo>
                  <a:pt x="195" y="371"/>
                  <a:pt x="196" y="371"/>
                  <a:pt x="196" y="371"/>
                </a:cubicBezTo>
                <a:cubicBezTo>
                  <a:pt x="197" y="371"/>
                  <a:pt x="197" y="370"/>
                  <a:pt x="197" y="370"/>
                </a:cubicBezTo>
                <a:cubicBezTo>
                  <a:pt x="197" y="370"/>
                  <a:pt x="198" y="369"/>
                  <a:pt x="198" y="369"/>
                </a:cubicBezTo>
                <a:cubicBezTo>
                  <a:pt x="198" y="369"/>
                  <a:pt x="198" y="369"/>
                  <a:pt x="199" y="368"/>
                </a:cubicBezTo>
                <a:cubicBezTo>
                  <a:pt x="199" y="368"/>
                  <a:pt x="199" y="368"/>
                  <a:pt x="200" y="368"/>
                </a:cubicBezTo>
                <a:cubicBezTo>
                  <a:pt x="200" y="368"/>
                  <a:pt x="200" y="367"/>
                  <a:pt x="200" y="367"/>
                </a:cubicBezTo>
                <a:cubicBezTo>
                  <a:pt x="200" y="367"/>
                  <a:pt x="200" y="367"/>
                  <a:pt x="200" y="367"/>
                </a:cubicBezTo>
                <a:cubicBezTo>
                  <a:pt x="200" y="367"/>
                  <a:pt x="198" y="366"/>
                  <a:pt x="198" y="366"/>
                </a:cubicBezTo>
                <a:cubicBezTo>
                  <a:pt x="200" y="365"/>
                  <a:pt x="203" y="364"/>
                  <a:pt x="203" y="362"/>
                </a:cubicBezTo>
                <a:cubicBezTo>
                  <a:pt x="203" y="362"/>
                  <a:pt x="204" y="362"/>
                  <a:pt x="204" y="362"/>
                </a:cubicBezTo>
                <a:cubicBezTo>
                  <a:pt x="204" y="362"/>
                  <a:pt x="205" y="361"/>
                  <a:pt x="206" y="360"/>
                </a:cubicBezTo>
                <a:cubicBezTo>
                  <a:pt x="206" y="359"/>
                  <a:pt x="206" y="360"/>
                  <a:pt x="206" y="360"/>
                </a:cubicBezTo>
                <a:cubicBezTo>
                  <a:pt x="207" y="359"/>
                  <a:pt x="207" y="358"/>
                  <a:pt x="207" y="357"/>
                </a:cubicBezTo>
                <a:cubicBezTo>
                  <a:pt x="208" y="357"/>
                  <a:pt x="209" y="357"/>
                  <a:pt x="209" y="356"/>
                </a:cubicBezTo>
                <a:cubicBezTo>
                  <a:pt x="212" y="354"/>
                  <a:pt x="215" y="353"/>
                  <a:pt x="217" y="350"/>
                </a:cubicBezTo>
                <a:cubicBezTo>
                  <a:pt x="219" y="350"/>
                  <a:pt x="219" y="350"/>
                  <a:pt x="219" y="350"/>
                </a:cubicBezTo>
                <a:cubicBezTo>
                  <a:pt x="219" y="349"/>
                  <a:pt x="220" y="349"/>
                  <a:pt x="220" y="348"/>
                </a:cubicBezTo>
                <a:cubicBezTo>
                  <a:pt x="221" y="348"/>
                  <a:pt x="222" y="348"/>
                  <a:pt x="222" y="347"/>
                </a:cubicBezTo>
                <a:cubicBezTo>
                  <a:pt x="222" y="347"/>
                  <a:pt x="222" y="348"/>
                  <a:pt x="222" y="348"/>
                </a:cubicBezTo>
                <a:cubicBezTo>
                  <a:pt x="223" y="348"/>
                  <a:pt x="222" y="347"/>
                  <a:pt x="223" y="347"/>
                </a:cubicBezTo>
                <a:cubicBezTo>
                  <a:pt x="223" y="347"/>
                  <a:pt x="223" y="347"/>
                  <a:pt x="224" y="347"/>
                </a:cubicBezTo>
                <a:cubicBezTo>
                  <a:pt x="225" y="346"/>
                  <a:pt x="226" y="345"/>
                  <a:pt x="227" y="345"/>
                </a:cubicBezTo>
                <a:cubicBezTo>
                  <a:pt x="228" y="345"/>
                  <a:pt x="228" y="344"/>
                  <a:pt x="229" y="345"/>
                </a:cubicBezTo>
                <a:cubicBezTo>
                  <a:pt x="232" y="341"/>
                  <a:pt x="236" y="338"/>
                  <a:pt x="241" y="337"/>
                </a:cubicBezTo>
                <a:cubicBezTo>
                  <a:pt x="242" y="336"/>
                  <a:pt x="242" y="335"/>
                  <a:pt x="243" y="335"/>
                </a:cubicBezTo>
                <a:cubicBezTo>
                  <a:pt x="244" y="335"/>
                  <a:pt x="243" y="336"/>
                  <a:pt x="244" y="336"/>
                </a:cubicBezTo>
                <a:cubicBezTo>
                  <a:pt x="246" y="334"/>
                  <a:pt x="249" y="334"/>
                  <a:pt x="249" y="331"/>
                </a:cubicBezTo>
                <a:cubicBezTo>
                  <a:pt x="250" y="331"/>
                  <a:pt x="250" y="330"/>
                  <a:pt x="251" y="330"/>
                </a:cubicBezTo>
                <a:cubicBezTo>
                  <a:pt x="252" y="330"/>
                  <a:pt x="253" y="330"/>
                  <a:pt x="253" y="329"/>
                </a:cubicBezTo>
                <a:cubicBezTo>
                  <a:pt x="255" y="328"/>
                  <a:pt x="256" y="327"/>
                  <a:pt x="258" y="326"/>
                </a:cubicBezTo>
                <a:cubicBezTo>
                  <a:pt x="258" y="326"/>
                  <a:pt x="259" y="326"/>
                  <a:pt x="259" y="326"/>
                </a:cubicBezTo>
                <a:cubicBezTo>
                  <a:pt x="261" y="325"/>
                  <a:pt x="262" y="324"/>
                  <a:pt x="263" y="323"/>
                </a:cubicBezTo>
                <a:cubicBezTo>
                  <a:pt x="264" y="323"/>
                  <a:pt x="264" y="323"/>
                  <a:pt x="265" y="323"/>
                </a:cubicBezTo>
                <a:cubicBezTo>
                  <a:pt x="266" y="323"/>
                  <a:pt x="268" y="320"/>
                  <a:pt x="269" y="321"/>
                </a:cubicBezTo>
                <a:cubicBezTo>
                  <a:pt x="269" y="321"/>
                  <a:pt x="269" y="320"/>
                  <a:pt x="269" y="320"/>
                </a:cubicBezTo>
                <a:cubicBezTo>
                  <a:pt x="271" y="320"/>
                  <a:pt x="272" y="319"/>
                  <a:pt x="273" y="318"/>
                </a:cubicBezTo>
                <a:cubicBezTo>
                  <a:pt x="273" y="318"/>
                  <a:pt x="273" y="319"/>
                  <a:pt x="274" y="319"/>
                </a:cubicBezTo>
                <a:cubicBezTo>
                  <a:pt x="274" y="318"/>
                  <a:pt x="275" y="318"/>
                  <a:pt x="275" y="317"/>
                </a:cubicBezTo>
                <a:cubicBezTo>
                  <a:pt x="276" y="317"/>
                  <a:pt x="277" y="317"/>
                  <a:pt x="277" y="316"/>
                </a:cubicBezTo>
                <a:cubicBezTo>
                  <a:pt x="278" y="316"/>
                  <a:pt x="278" y="316"/>
                  <a:pt x="278" y="316"/>
                </a:cubicBezTo>
                <a:cubicBezTo>
                  <a:pt x="282" y="314"/>
                  <a:pt x="285" y="313"/>
                  <a:pt x="288" y="311"/>
                </a:cubicBezTo>
                <a:cubicBezTo>
                  <a:pt x="289" y="310"/>
                  <a:pt x="290" y="310"/>
                  <a:pt x="291" y="309"/>
                </a:cubicBezTo>
                <a:cubicBezTo>
                  <a:pt x="292" y="309"/>
                  <a:pt x="293" y="309"/>
                  <a:pt x="294" y="308"/>
                </a:cubicBezTo>
                <a:cubicBezTo>
                  <a:pt x="295" y="308"/>
                  <a:pt x="295" y="308"/>
                  <a:pt x="296" y="307"/>
                </a:cubicBezTo>
                <a:cubicBezTo>
                  <a:pt x="296" y="307"/>
                  <a:pt x="296" y="308"/>
                  <a:pt x="296" y="307"/>
                </a:cubicBezTo>
                <a:cubicBezTo>
                  <a:pt x="297" y="307"/>
                  <a:pt x="298" y="306"/>
                  <a:pt x="299" y="306"/>
                </a:cubicBezTo>
                <a:cubicBezTo>
                  <a:pt x="299" y="306"/>
                  <a:pt x="299" y="306"/>
                  <a:pt x="300" y="306"/>
                </a:cubicBezTo>
                <a:cubicBezTo>
                  <a:pt x="300" y="306"/>
                  <a:pt x="300" y="305"/>
                  <a:pt x="300" y="305"/>
                </a:cubicBezTo>
                <a:cubicBezTo>
                  <a:pt x="301" y="305"/>
                  <a:pt x="301" y="305"/>
                  <a:pt x="301" y="305"/>
                </a:cubicBezTo>
                <a:cubicBezTo>
                  <a:pt x="302" y="305"/>
                  <a:pt x="302" y="304"/>
                  <a:pt x="303" y="304"/>
                </a:cubicBezTo>
                <a:cubicBezTo>
                  <a:pt x="304" y="304"/>
                  <a:pt x="307" y="304"/>
                  <a:pt x="308" y="303"/>
                </a:cubicBezTo>
                <a:cubicBezTo>
                  <a:pt x="309" y="303"/>
                  <a:pt x="309" y="303"/>
                  <a:pt x="310" y="303"/>
                </a:cubicBezTo>
                <a:cubicBezTo>
                  <a:pt x="311" y="302"/>
                  <a:pt x="311" y="302"/>
                  <a:pt x="312" y="302"/>
                </a:cubicBezTo>
                <a:cubicBezTo>
                  <a:pt x="313" y="302"/>
                  <a:pt x="313" y="301"/>
                  <a:pt x="314" y="301"/>
                </a:cubicBezTo>
                <a:cubicBezTo>
                  <a:pt x="314" y="301"/>
                  <a:pt x="315" y="301"/>
                  <a:pt x="315" y="300"/>
                </a:cubicBezTo>
                <a:cubicBezTo>
                  <a:pt x="315" y="300"/>
                  <a:pt x="316" y="301"/>
                  <a:pt x="316" y="300"/>
                </a:cubicBezTo>
                <a:cubicBezTo>
                  <a:pt x="316" y="300"/>
                  <a:pt x="316" y="300"/>
                  <a:pt x="317" y="300"/>
                </a:cubicBezTo>
                <a:cubicBezTo>
                  <a:pt x="318" y="299"/>
                  <a:pt x="320" y="298"/>
                  <a:pt x="321" y="298"/>
                </a:cubicBezTo>
                <a:cubicBezTo>
                  <a:pt x="321" y="298"/>
                  <a:pt x="322" y="298"/>
                  <a:pt x="322" y="298"/>
                </a:cubicBezTo>
                <a:cubicBezTo>
                  <a:pt x="322" y="298"/>
                  <a:pt x="322" y="298"/>
                  <a:pt x="322" y="298"/>
                </a:cubicBezTo>
                <a:cubicBezTo>
                  <a:pt x="322" y="297"/>
                  <a:pt x="322" y="298"/>
                  <a:pt x="323" y="298"/>
                </a:cubicBezTo>
                <a:cubicBezTo>
                  <a:pt x="323" y="297"/>
                  <a:pt x="324" y="297"/>
                  <a:pt x="325" y="297"/>
                </a:cubicBezTo>
                <a:cubicBezTo>
                  <a:pt x="326" y="296"/>
                  <a:pt x="329" y="295"/>
                  <a:pt x="331" y="295"/>
                </a:cubicBezTo>
                <a:cubicBezTo>
                  <a:pt x="333" y="294"/>
                  <a:pt x="336" y="293"/>
                  <a:pt x="337" y="291"/>
                </a:cubicBezTo>
                <a:cubicBezTo>
                  <a:pt x="338" y="290"/>
                  <a:pt x="339" y="289"/>
                  <a:pt x="342" y="290"/>
                </a:cubicBezTo>
                <a:cubicBezTo>
                  <a:pt x="342" y="289"/>
                  <a:pt x="342" y="289"/>
                  <a:pt x="343" y="289"/>
                </a:cubicBezTo>
                <a:cubicBezTo>
                  <a:pt x="343" y="289"/>
                  <a:pt x="345" y="289"/>
                  <a:pt x="345" y="289"/>
                </a:cubicBezTo>
                <a:cubicBezTo>
                  <a:pt x="345" y="288"/>
                  <a:pt x="346" y="287"/>
                  <a:pt x="346" y="287"/>
                </a:cubicBezTo>
                <a:cubicBezTo>
                  <a:pt x="348" y="287"/>
                  <a:pt x="350" y="286"/>
                  <a:pt x="352" y="285"/>
                </a:cubicBezTo>
                <a:cubicBezTo>
                  <a:pt x="353" y="283"/>
                  <a:pt x="353" y="283"/>
                  <a:pt x="353" y="280"/>
                </a:cubicBezTo>
                <a:cubicBezTo>
                  <a:pt x="353" y="280"/>
                  <a:pt x="354" y="280"/>
                  <a:pt x="355" y="281"/>
                </a:cubicBezTo>
                <a:cubicBezTo>
                  <a:pt x="356" y="280"/>
                  <a:pt x="357" y="279"/>
                  <a:pt x="358" y="279"/>
                </a:cubicBezTo>
                <a:cubicBezTo>
                  <a:pt x="360" y="279"/>
                  <a:pt x="359" y="281"/>
                  <a:pt x="360" y="280"/>
                </a:cubicBezTo>
                <a:cubicBezTo>
                  <a:pt x="362" y="280"/>
                  <a:pt x="360" y="278"/>
                  <a:pt x="362" y="278"/>
                </a:cubicBezTo>
                <a:cubicBezTo>
                  <a:pt x="362" y="279"/>
                  <a:pt x="364" y="279"/>
                  <a:pt x="365" y="279"/>
                </a:cubicBezTo>
                <a:cubicBezTo>
                  <a:pt x="366" y="279"/>
                  <a:pt x="366" y="279"/>
                  <a:pt x="366" y="280"/>
                </a:cubicBezTo>
                <a:cubicBezTo>
                  <a:pt x="368" y="279"/>
                  <a:pt x="368" y="276"/>
                  <a:pt x="371" y="276"/>
                </a:cubicBezTo>
                <a:cubicBezTo>
                  <a:pt x="372" y="278"/>
                  <a:pt x="376" y="277"/>
                  <a:pt x="378" y="276"/>
                </a:cubicBezTo>
                <a:cubicBezTo>
                  <a:pt x="378" y="274"/>
                  <a:pt x="379" y="274"/>
                  <a:pt x="379" y="273"/>
                </a:cubicBezTo>
                <a:cubicBezTo>
                  <a:pt x="381" y="272"/>
                  <a:pt x="384" y="274"/>
                  <a:pt x="385" y="273"/>
                </a:cubicBezTo>
                <a:cubicBezTo>
                  <a:pt x="386" y="272"/>
                  <a:pt x="387" y="271"/>
                  <a:pt x="388" y="271"/>
                </a:cubicBezTo>
                <a:cubicBezTo>
                  <a:pt x="388" y="270"/>
                  <a:pt x="388" y="270"/>
                  <a:pt x="388" y="270"/>
                </a:cubicBezTo>
                <a:cubicBezTo>
                  <a:pt x="388" y="270"/>
                  <a:pt x="389" y="270"/>
                  <a:pt x="389" y="270"/>
                </a:cubicBezTo>
                <a:cubicBezTo>
                  <a:pt x="389" y="270"/>
                  <a:pt x="389" y="269"/>
                  <a:pt x="390" y="269"/>
                </a:cubicBezTo>
                <a:cubicBezTo>
                  <a:pt x="390" y="269"/>
                  <a:pt x="390" y="269"/>
                  <a:pt x="390" y="269"/>
                </a:cubicBezTo>
                <a:cubicBezTo>
                  <a:pt x="391" y="269"/>
                  <a:pt x="391" y="268"/>
                  <a:pt x="391" y="268"/>
                </a:cubicBezTo>
                <a:cubicBezTo>
                  <a:pt x="392" y="266"/>
                  <a:pt x="392" y="266"/>
                  <a:pt x="392" y="266"/>
                </a:cubicBezTo>
                <a:cubicBezTo>
                  <a:pt x="394" y="265"/>
                  <a:pt x="398" y="267"/>
                  <a:pt x="399" y="266"/>
                </a:cubicBezTo>
                <a:cubicBezTo>
                  <a:pt x="400" y="265"/>
                  <a:pt x="399" y="265"/>
                  <a:pt x="399" y="264"/>
                </a:cubicBezTo>
                <a:cubicBezTo>
                  <a:pt x="401" y="263"/>
                  <a:pt x="401" y="263"/>
                  <a:pt x="402" y="262"/>
                </a:cubicBezTo>
                <a:cubicBezTo>
                  <a:pt x="403" y="261"/>
                  <a:pt x="402" y="259"/>
                  <a:pt x="403" y="259"/>
                </a:cubicBezTo>
                <a:cubicBezTo>
                  <a:pt x="405" y="260"/>
                  <a:pt x="403" y="261"/>
                  <a:pt x="405" y="261"/>
                </a:cubicBezTo>
                <a:cubicBezTo>
                  <a:pt x="405" y="260"/>
                  <a:pt x="405" y="259"/>
                  <a:pt x="406" y="259"/>
                </a:cubicBezTo>
                <a:cubicBezTo>
                  <a:pt x="406" y="257"/>
                  <a:pt x="408" y="257"/>
                  <a:pt x="410" y="256"/>
                </a:cubicBezTo>
                <a:cubicBezTo>
                  <a:pt x="410" y="255"/>
                  <a:pt x="413" y="257"/>
                  <a:pt x="414" y="256"/>
                </a:cubicBezTo>
                <a:cubicBezTo>
                  <a:pt x="416" y="257"/>
                  <a:pt x="417" y="257"/>
                  <a:pt x="418" y="257"/>
                </a:cubicBezTo>
                <a:cubicBezTo>
                  <a:pt x="418" y="257"/>
                  <a:pt x="418" y="257"/>
                  <a:pt x="418" y="256"/>
                </a:cubicBezTo>
                <a:cubicBezTo>
                  <a:pt x="419" y="256"/>
                  <a:pt x="419" y="256"/>
                  <a:pt x="420" y="256"/>
                </a:cubicBezTo>
                <a:cubicBezTo>
                  <a:pt x="421" y="255"/>
                  <a:pt x="419" y="254"/>
                  <a:pt x="420" y="254"/>
                </a:cubicBezTo>
                <a:cubicBezTo>
                  <a:pt x="422" y="255"/>
                  <a:pt x="422" y="255"/>
                  <a:pt x="422" y="255"/>
                </a:cubicBezTo>
                <a:cubicBezTo>
                  <a:pt x="424" y="254"/>
                  <a:pt x="424" y="252"/>
                  <a:pt x="426" y="252"/>
                </a:cubicBezTo>
                <a:cubicBezTo>
                  <a:pt x="426" y="252"/>
                  <a:pt x="428" y="253"/>
                  <a:pt x="429" y="253"/>
                </a:cubicBezTo>
                <a:cubicBezTo>
                  <a:pt x="428" y="253"/>
                  <a:pt x="429" y="252"/>
                  <a:pt x="428" y="252"/>
                </a:cubicBezTo>
                <a:cubicBezTo>
                  <a:pt x="428" y="252"/>
                  <a:pt x="428" y="252"/>
                  <a:pt x="427" y="252"/>
                </a:cubicBezTo>
                <a:cubicBezTo>
                  <a:pt x="427" y="251"/>
                  <a:pt x="427" y="251"/>
                  <a:pt x="427" y="251"/>
                </a:cubicBezTo>
                <a:cubicBezTo>
                  <a:pt x="427" y="251"/>
                  <a:pt x="426" y="251"/>
                  <a:pt x="426" y="250"/>
                </a:cubicBezTo>
                <a:cubicBezTo>
                  <a:pt x="427" y="250"/>
                  <a:pt x="428" y="250"/>
                  <a:pt x="429" y="250"/>
                </a:cubicBezTo>
                <a:cubicBezTo>
                  <a:pt x="429" y="247"/>
                  <a:pt x="429" y="246"/>
                  <a:pt x="431" y="246"/>
                </a:cubicBezTo>
                <a:cubicBezTo>
                  <a:pt x="430" y="246"/>
                  <a:pt x="432" y="248"/>
                  <a:pt x="432" y="249"/>
                </a:cubicBezTo>
                <a:cubicBezTo>
                  <a:pt x="432" y="249"/>
                  <a:pt x="433" y="249"/>
                  <a:pt x="433" y="249"/>
                </a:cubicBezTo>
                <a:cubicBezTo>
                  <a:pt x="434" y="250"/>
                  <a:pt x="431" y="252"/>
                  <a:pt x="432" y="252"/>
                </a:cubicBezTo>
                <a:cubicBezTo>
                  <a:pt x="433" y="251"/>
                  <a:pt x="441" y="249"/>
                  <a:pt x="442" y="248"/>
                </a:cubicBezTo>
                <a:cubicBezTo>
                  <a:pt x="440" y="247"/>
                  <a:pt x="440" y="248"/>
                  <a:pt x="438" y="248"/>
                </a:cubicBezTo>
                <a:cubicBezTo>
                  <a:pt x="438" y="247"/>
                  <a:pt x="437" y="247"/>
                  <a:pt x="437" y="246"/>
                </a:cubicBezTo>
                <a:cubicBezTo>
                  <a:pt x="439" y="246"/>
                  <a:pt x="439" y="244"/>
                  <a:pt x="440" y="245"/>
                </a:cubicBezTo>
                <a:cubicBezTo>
                  <a:pt x="441" y="244"/>
                  <a:pt x="442" y="243"/>
                  <a:pt x="443" y="242"/>
                </a:cubicBezTo>
                <a:cubicBezTo>
                  <a:pt x="444" y="242"/>
                  <a:pt x="445" y="244"/>
                  <a:pt x="446" y="244"/>
                </a:cubicBezTo>
                <a:cubicBezTo>
                  <a:pt x="447" y="241"/>
                  <a:pt x="444" y="241"/>
                  <a:pt x="445" y="239"/>
                </a:cubicBezTo>
                <a:cubicBezTo>
                  <a:pt x="445" y="238"/>
                  <a:pt x="446" y="238"/>
                  <a:pt x="446" y="238"/>
                </a:cubicBezTo>
                <a:cubicBezTo>
                  <a:pt x="446" y="237"/>
                  <a:pt x="446" y="237"/>
                  <a:pt x="447" y="237"/>
                </a:cubicBezTo>
                <a:cubicBezTo>
                  <a:pt x="454" y="237"/>
                  <a:pt x="454" y="237"/>
                  <a:pt x="454" y="237"/>
                </a:cubicBezTo>
                <a:cubicBezTo>
                  <a:pt x="455" y="236"/>
                  <a:pt x="455" y="234"/>
                  <a:pt x="455" y="233"/>
                </a:cubicBezTo>
                <a:cubicBezTo>
                  <a:pt x="455" y="233"/>
                  <a:pt x="455" y="232"/>
                  <a:pt x="456" y="232"/>
                </a:cubicBezTo>
                <a:cubicBezTo>
                  <a:pt x="456" y="231"/>
                  <a:pt x="458" y="231"/>
                  <a:pt x="457" y="230"/>
                </a:cubicBezTo>
                <a:cubicBezTo>
                  <a:pt x="458" y="230"/>
                  <a:pt x="459" y="230"/>
                  <a:pt x="460" y="229"/>
                </a:cubicBezTo>
                <a:cubicBezTo>
                  <a:pt x="459" y="229"/>
                  <a:pt x="459" y="228"/>
                  <a:pt x="459" y="228"/>
                </a:cubicBezTo>
                <a:cubicBezTo>
                  <a:pt x="460" y="228"/>
                  <a:pt x="459" y="227"/>
                  <a:pt x="460" y="227"/>
                </a:cubicBezTo>
                <a:cubicBezTo>
                  <a:pt x="460" y="227"/>
                  <a:pt x="460" y="227"/>
                  <a:pt x="461" y="227"/>
                </a:cubicBezTo>
                <a:cubicBezTo>
                  <a:pt x="461" y="226"/>
                  <a:pt x="461" y="226"/>
                  <a:pt x="461" y="226"/>
                </a:cubicBezTo>
                <a:cubicBezTo>
                  <a:pt x="461" y="226"/>
                  <a:pt x="462" y="225"/>
                  <a:pt x="462" y="225"/>
                </a:cubicBezTo>
                <a:cubicBezTo>
                  <a:pt x="463" y="225"/>
                  <a:pt x="464" y="225"/>
                  <a:pt x="464" y="224"/>
                </a:cubicBezTo>
                <a:cubicBezTo>
                  <a:pt x="464" y="224"/>
                  <a:pt x="465" y="223"/>
                  <a:pt x="465" y="223"/>
                </a:cubicBezTo>
                <a:cubicBezTo>
                  <a:pt x="465" y="223"/>
                  <a:pt x="465" y="223"/>
                  <a:pt x="465" y="223"/>
                </a:cubicBezTo>
                <a:cubicBezTo>
                  <a:pt x="466" y="222"/>
                  <a:pt x="466" y="221"/>
                  <a:pt x="466" y="221"/>
                </a:cubicBezTo>
                <a:cubicBezTo>
                  <a:pt x="467" y="221"/>
                  <a:pt x="467" y="219"/>
                  <a:pt x="468" y="219"/>
                </a:cubicBezTo>
                <a:cubicBezTo>
                  <a:pt x="468" y="218"/>
                  <a:pt x="469" y="218"/>
                  <a:pt x="469" y="218"/>
                </a:cubicBezTo>
                <a:cubicBezTo>
                  <a:pt x="469" y="218"/>
                  <a:pt x="470" y="217"/>
                  <a:pt x="470" y="218"/>
                </a:cubicBezTo>
                <a:cubicBezTo>
                  <a:pt x="470" y="218"/>
                  <a:pt x="470" y="219"/>
                  <a:pt x="470" y="219"/>
                </a:cubicBezTo>
                <a:cubicBezTo>
                  <a:pt x="470" y="220"/>
                  <a:pt x="470" y="219"/>
                  <a:pt x="470" y="220"/>
                </a:cubicBezTo>
                <a:cubicBezTo>
                  <a:pt x="469" y="220"/>
                  <a:pt x="469" y="221"/>
                  <a:pt x="469" y="221"/>
                </a:cubicBezTo>
                <a:cubicBezTo>
                  <a:pt x="469" y="221"/>
                  <a:pt x="468" y="222"/>
                  <a:pt x="468" y="222"/>
                </a:cubicBezTo>
                <a:cubicBezTo>
                  <a:pt x="468" y="222"/>
                  <a:pt x="468" y="222"/>
                  <a:pt x="468" y="222"/>
                </a:cubicBezTo>
                <a:cubicBezTo>
                  <a:pt x="467" y="223"/>
                  <a:pt x="465" y="223"/>
                  <a:pt x="465" y="225"/>
                </a:cubicBezTo>
                <a:cubicBezTo>
                  <a:pt x="464" y="225"/>
                  <a:pt x="463" y="228"/>
                  <a:pt x="462" y="228"/>
                </a:cubicBezTo>
                <a:cubicBezTo>
                  <a:pt x="461" y="230"/>
                  <a:pt x="459" y="230"/>
                  <a:pt x="458" y="232"/>
                </a:cubicBezTo>
                <a:cubicBezTo>
                  <a:pt x="461" y="232"/>
                  <a:pt x="461" y="229"/>
                  <a:pt x="463" y="229"/>
                </a:cubicBezTo>
                <a:cubicBezTo>
                  <a:pt x="463" y="228"/>
                  <a:pt x="464" y="228"/>
                  <a:pt x="464" y="227"/>
                </a:cubicBezTo>
                <a:cubicBezTo>
                  <a:pt x="466" y="226"/>
                  <a:pt x="468" y="224"/>
                  <a:pt x="469" y="222"/>
                </a:cubicBezTo>
                <a:cubicBezTo>
                  <a:pt x="471" y="222"/>
                  <a:pt x="472" y="221"/>
                  <a:pt x="473" y="218"/>
                </a:cubicBezTo>
                <a:cubicBezTo>
                  <a:pt x="473" y="218"/>
                  <a:pt x="474" y="217"/>
                  <a:pt x="474" y="217"/>
                </a:cubicBezTo>
                <a:cubicBezTo>
                  <a:pt x="474" y="215"/>
                  <a:pt x="475" y="214"/>
                  <a:pt x="475" y="214"/>
                </a:cubicBezTo>
                <a:cubicBezTo>
                  <a:pt x="476" y="214"/>
                  <a:pt x="476" y="214"/>
                  <a:pt x="476" y="214"/>
                </a:cubicBezTo>
                <a:cubicBezTo>
                  <a:pt x="476" y="213"/>
                  <a:pt x="477" y="212"/>
                  <a:pt x="477" y="212"/>
                </a:cubicBezTo>
                <a:cubicBezTo>
                  <a:pt x="477" y="212"/>
                  <a:pt x="477" y="212"/>
                  <a:pt x="477" y="211"/>
                </a:cubicBezTo>
                <a:cubicBezTo>
                  <a:pt x="477" y="211"/>
                  <a:pt x="478" y="211"/>
                  <a:pt x="478" y="211"/>
                </a:cubicBezTo>
                <a:cubicBezTo>
                  <a:pt x="478" y="211"/>
                  <a:pt x="478" y="210"/>
                  <a:pt x="479" y="210"/>
                </a:cubicBezTo>
                <a:cubicBezTo>
                  <a:pt x="479" y="209"/>
                  <a:pt x="479" y="209"/>
                  <a:pt x="479" y="209"/>
                </a:cubicBezTo>
                <a:cubicBezTo>
                  <a:pt x="479" y="209"/>
                  <a:pt x="480" y="209"/>
                  <a:pt x="480" y="208"/>
                </a:cubicBezTo>
                <a:cubicBezTo>
                  <a:pt x="480" y="208"/>
                  <a:pt x="480" y="208"/>
                  <a:pt x="480" y="208"/>
                </a:cubicBezTo>
                <a:cubicBezTo>
                  <a:pt x="481" y="207"/>
                  <a:pt x="481" y="206"/>
                  <a:pt x="481" y="206"/>
                </a:cubicBezTo>
                <a:cubicBezTo>
                  <a:pt x="482" y="205"/>
                  <a:pt x="484" y="205"/>
                  <a:pt x="484" y="204"/>
                </a:cubicBezTo>
                <a:cubicBezTo>
                  <a:pt x="484" y="204"/>
                  <a:pt x="484" y="204"/>
                  <a:pt x="484" y="204"/>
                </a:cubicBezTo>
                <a:cubicBezTo>
                  <a:pt x="486" y="203"/>
                  <a:pt x="485" y="200"/>
                  <a:pt x="486" y="200"/>
                </a:cubicBezTo>
                <a:cubicBezTo>
                  <a:pt x="486" y="200"/>
                  <a:pt x="486" y="199"/>
                  <a:pt x="486" y="199"/>
                </a:cubicBezTo>
                <a:cubicBezTo>
                  <a:pt x="487" y="198"/>
                  <a:pt x="487" y="197"/>
                  <a:pt x="488" y="197"/>
                </a:cubicBezTo>
                <a:cubicBezTo>
                  <a:pt x="488" y="196"/>
                  <a:pt x="488" y="195"/>
                  <a:pt x="489" y="194"/>
                </a:cubicBezTo>
                <a:cubicBezTo>
                  <a:pt x="489" y="194"/>
                  <a:pt x="489" y="194"/>
                  <a:pt x="489" y="194"/>
                </a:cubicBezTo>
                <a:cubicBezTo>
                  <a:pt x="490" y="192"/>
                  <a:pt x="491" y="190"/>
                  <a:pt x="491" y="188"/>
                </a:cubicBezTo>
                <a:cubicBezTo>
                  <a:pt x="492" y="188"/>
                  <a:pt x="492" y="187"/>
                  <a:pt x="492" y="187"/>
                </a:cubicBezTo>
                <a:cubicBezTo>
                  <a:pt x="492" y="187"/>
                  <a:pt x="492" y="186"/>
                  <a:pt x="492" y="186"/>
                </a:cubicBezTo>
                <a:cubicBezTo>
                  <a:pt x="492" y="185"/>
                  <a:pt x="493" y="186"/>
                  <a:pt x="493" y="185"/>
                </a:cubicBezTo>
                <a:cubicBezTo>
                  <a:pt x="494" y="183"/>
                  <a:pt x="494" y="181"/>
                  <a:pt x="495" y="179"/>
                </a:cubicBezTo>
                <a:cubicBezTo>
                  <a:pt x="495" y="179"/>
                  <a:pt x="495" y="179"/>
                  <a:pt x="495" y="178"/>
                </a:cubicBezTo>
                <a:cubicBezTo>
                  <a:pt x="495" y="178"/>
                  <a:pt x="495" y="178"/>
                  <a:pt x="495" y="178"/>
                </a:cubicBezTo>
                <a:cubicBezTo>
                  <a:pt x="495" y="178"/>
                  <a:pt x="496" y="178"/>
                  <a:pt x="496" y="178"/>
                </a:cubicBezTo>
                <a:cubicBezTo>
                  <a:pt x="496" y="178"/>
                  <a:pt x="496" y="177"/>
                  <a:pt x="496" y="177"/>
                </a:cubicBezTo>
                <a:cubicBezTo>
                  <a:pt x="496" y="177"/>
                  <a:pt x="496" y="177"/>
                  <a:pt x="496" y="177"/>
                </a:cubicBezTo>
                <a:cubicBezTo>
                  <a:pt x="496" y="177"/>
                  <a:pt x="496" y="176"/>
                  <a:pt x="496" y="176"/>
                </a:cubicBezTo>
                <a:cubicBezTo>
                  <a:pt x="496" y="176"/>
                  <a:pt x="496" y="176"/>
                  <a:pt x="496" y="176"/>
                </a:cubicBezTo>
                <a:cubicBezTo>
                  <a:pt x="496" y="176"/>
                  <a:pt x="496" y="176"/>
                  <a:pt x="496" y="176"/>
                </a:cubicBezTo>
                <a:cubicBezTo>
                  <a:pt x="497" y="175"/>
                  <a:pt x="496" y="174"/>
                  <a:pt x="497" y="173"/>
                </a:cubicBezTo>
                <a:cubicBezTo>
                  <a:pt x="497" y="173"/>
                  <a:pt x="497" y="173"/>
                  <a:pt x="497" y="173"/>
                </a:cubicBezTo>
                <a:cubicBezTo>
                  <a:pt x="499" y="169"/>
                  <a:pt x="499" y="165"/>
                  <a:pt x="500" y="161"/>
                </a:cubicBezTo>
                <a:cubicBezTo>
                  <a:pt x="500" y="161"/>
                  <a:pt x="500" y="160"/>
                  <a:pt x="500" y="160"/>
                </a:cubicBezTo>
                <a:cubicBezTo>
                  <a:pt x="500" y="160"/>
                  <a:pt x="500" y="160"/>
                  <a:pt x="500" y="160"/>
                </a:cubicBezTo>
                <a:cubicBezTo>
                  <a:pt x="500" y="159"/>
                  <a:pt x="500" y="159"/>
                  <a:pt x="500" y="159"/>
                </a:cubicBezTo>
                <a:cubicBezTo>
                  <a:pt x="500" y="158"/>
                  <a:pt x="501" y="158"/>
                  <a:pt x="501" y="158"/>
                </a:cubicBezTo>
                <a:cubicBezTo>
                  <a:pt x="500" y="157"/>
                  <a:pt x="500" y="157"/>
                  <a:pt x="500" y="157"/>
                </a:cubicBezTo>
                <a:cubicBezTo>
                  <a:pt x="500" y="157"/>
                  <a:pt x="501" y="157"/>
                  <a:pt x="501" y="156"/>
                </a:cubicBezTo>
                <a:cubicBezTo>
                  <a:pt x="501" y="156"/>
                  <a:pt x="501" y="156"/>
                  <a:pt x="501" y="155"/>
                </a:cubicBezTo>
                <a:cubicBezTo>
                  <a:pt x="501" y="155"/>
                  <a:pt x="501" y="154"/>
                  <a:pt x="501" y="153"/>
                </a:cubicBezTo>
                <a:cubicBezTo>
                  <a:pt x="501" y="153"/>
                  <a:pt x="501" y="152"/>
                  <a:pt x="501" y="151"/>
                </a:cubicBezTo>
                <a:cubicBezTo>
                  <a:pt x="501" y="151"/>
                  <a:pt x="501" y="150"/>
                  <a:pt x="501" y="150"/>
                </a:cubicBezTo>
                <a:cubicBezTo>
                  <a:pt x="502" y="135"/>
                  <a:pt x="491" y="126"/>
                  <a:pt x="480" y="119"/>
                </a:cubicBezTo>
                <a:cubicBezTo>
                  <a:pt x="480" y="119"/>
                  <a:pt x="486" y="109"/>
                  <a:pt x="487" y="109"/>
                </a:cubicBezTo>
                <a:cubicBezTo>
                  <a:pt x="490" y="102"/>
                  <a:pt x="493" y="95"/>
                  <a:pt x="495" y="88"/>
                </a:cubicBezTo>
                <a:cubicBezTo>
                  <a:pt x="496" y="82"/>
                  <a:pt x="497" y="77"/>
                  <a:pt x="497" y="71"/>
                </a:cubicBezTo>
                <a:cubicBezTo>
                  <a:pt x="497" y="57"/>
                  <a:pt x="493" y="40"/>
                  <a:pt x="483" y="29"/>
                </a:cubicBezTo>
                <a:cubicBezTo>
                  <a:pt x="481" y="27"/>
                  <a:pt x="478" y="24"/>
                  <a:pt x="475" y="22"/>
                </a:cubicBezTo>
                <a:cubicBezTo>
                  <a:pt x="465" y="13"/>
                  <a:pt x="453" y="7"/>
                  <a:pt x="439" y="3"/>
                </a:cubicBezTo>
                <a:cubicBezTo>
                  <a:pt x="434" y="2"/>
                  <a:pt x="429" y="1"/>
                  <a:pt x="424" y="1"/>
                </a:cubicBezTo>
                <a:cubicBezTo>
                  <a:pt x="406" y="0"/>
                  <a:pt x="386" y="5"/>
                  <a:pt x="374" y="19"/>
                </a:cubicBezTo>
                <a:cubicBezTo>
                  <a:pt x="372" y="20"/>
                  <a:pt x="368" y="26"/>
                  <a:pt x="369" y="28"/>
                </a:cubicBezTo>
                <a:cubicBezTo>
                  <a:pt x="357" y="8"/>
                  <a:pt x="325" y="13"/>
                  <a:pt x="307" y="19"/>
                </a:cubicBezTo>
                <a:cubicBezTo>
                  <a:pt x="297" y="22"/>
                  <a:pt x="289" y="27"/>
                  <a:pt x="280" y="32"/>
                </a:cubicBezTo>
                <a:cubicBezTo>
                  <a:pt x="266" y="42"/>
                  <a:pt x="254" y="57"/>
                  <a:pt x="246" y="73"/>
                </a:cubicBezTo>
                <a:cubicBezTo>
                  <a:pt x="234" y="98"/>
                  <a:pt x="230" y="128"/>
                  <a:pt x="234" y="156"/>
                </a:cubicBezTo>
                <a:cubicBezTo>
                  <a:pt x="236" y="164"/>
                  <a:pt x="240" y="174"/>
                  <a:pt x="245" y="181"/>
                </a:cubicBezTo>
                <a:cubicBezTo>
                  <a:pt x="253" y="195"/>
                  <a:pt x="267" y="205"/>
                  <a:pt x="282" y="208"/>
                </a:cubicBezTo>
                <a:cubicBezTo>
                  <a:pt x="293" y="211"/>
                  <a:pt x="305" y="211"/>
                  <a:pt x="316" y="209"/>
                </a:cubicBezTo>
                <a:cubicBezTo>
                  <a:pt x="329" y="206"/>
                  <a:pt x="342" y="200"/>
                  <a:pt x="352" y="191"/>
                </a:cubicBezTo>
                <a:cubicBezTo>
                  <a:pt x="360" y="184"/>
                  <a:pt x="365" y="174"/>
                  <a:pt x="367" y="163"/>
                </a:cubicBezTo>
                <a:cubicBezTo>
                  <a:pt x="371" y="149"/>
                  <a:pt x="368" y="132"/>
                  <a:pt x="355" y="123"/>
                </a:cubicBezTo>
                <a:cubicBezTo>
                  <a:pt x="346" y="117"/>
                  <a:pt x="331" y="118"/>
                  <a:pt x="323" y="125"/>
                </a:cubicBezTo>
                <a:cubicBezTo>
                  <a:pt x="320" y="128"/>
                  <a:pt x="317" y="132"/>
                  <a:pt x="316" y="136"/>
                </a:cubicBezTo>
                <a:cubicBezTo>
                  <a:pt x="315" y="138"/>
                  <a:pt x="311" y="148"/>
                  <a:pt x="312" y="149"/>
                </a:cubicBezTo>
                <a:cubicBezTo>
                  <a:pt x="311" y="148"/>
                  <a:pt x="304" y="122"/>
                  <a:pt x="323" y="106"/>
                </a:cubicBezTo>
                <a:cubicBezTo>
                  <a:pt x="328" y="101"/>
                  <a:pt x="334" y="99"/>
                  <a:pt x="340" y="97"/>
                </a:cubicBezTo>
                <a:cubicBezTo>
                  <a:pt x="350" y="94"/>
                  <a:pt x="362" y="95"/>
                  <a:pt x="371" y="98"/>
                </a:cubicBezTo>
                <a:cubicBezTo>
                  <a:pt x="375" y="99"/>
                  <a:pt x="379" y="102"/>
                  <a:pt x="382" y="104"/>
                </a:cubicBezTo>
                <a:cubicBezTo>
                  <a:pt x="388" y="109"/>
                  <a:pt x="393" y="115"/>
                  <a:pt x="397" y="122"/>
                </a:cubicBezTo>
                <a:cubicBezTo>
                  <a:pt x="400" y="129"/>
                  <a:pt x="401" y="136"/>
                  <a:pt x="400" y="143"/>
                </a:cubicBezTo>
                <a:cubicBezTo>
                  <a:pt x="399" y="161"/>
                  <a:pt x="391" y="182"/>
                  <a:pt x="378" y="195"/>
                </a:cubicBezTo>
                <a:cubicBezTo>
                  <a:pt x="375" y="197"/>
                  <a:pt x="374" y="199"/>
                  <a:pt x="372" y="202"/>
                </a:cubicBezTo>
                <a:cubicBezTo>
                  <a:pt x="370" y="204"/>
                  <a:pt x="368" y="206"/>
                  <a:pt x="365" y="208"/>
                </a:cubicBezTo>
                <a:cubicBezTo>
                  <a:pt x="363" y="208"/>
                  <a:pt x="363" y="208"/>
                  <a:pt x="362" y="209"/>
                </a:cubicBezTo>
                <a:cubicBezTo>
                  <a:pt x="362" y="210"/>
                  <a:pt x="360" y="211"/>
                  <a:pt x="360" y="212"/>
                </a:cubicBezTo>
                <a:cubicBezTo>
                  <a:pt x="360" y="212"/>
                  <a:pt x="359" y="212"/>
                  <a:pt x="359" y="212"/>
                </a:cubicBezTo>
                <a:cubicBezTo>
                  <a:pt x="359" y="212"/>
                  <a:pt x="359" y="212"/>
                  <a:pt x="358" y="212"/>
                </a:cubicBezTo>
                <a:cubicBezTo>
                  <a:pt x="358" y="213"/>
                  <a:pt x="357" y="214"/>
                  <a:pt x="356" y="215"/>
                </a:cubicBezTo>
                <a:cubicBezTo>
                  <a:pt x="356" y="215"/>
                  <a:pt x="356" y="216"/>
                  <a:pt x="355" y="215"/>
                </a:cubicBezTo>
                <a:cubicBezTo>
                  <a:pt x="355" y="215"/>
                  <a:pt x="354" y="214"/>
                  <a:pt x="354" y="215"/>
                </a:cubicBezTo>
                <a:cubicBezTo>
                  <a:pt x="354" y="215"/>
                  <a:pt x="353" y="215"/>
                  <a:pt x="353" y="215"/>
                </a:cubicBezTo>
                <a:cubicBezTo>
                  <a:pt x="353" y="215"/>
                  <a:pt x="353" y="216"/>
                  <a:pt x="353" y="216"/>
                </a:cubicBezTo>
                <a:cubicBezTo>
                  <a:pt x="352" y="216"/>
                  <a:pt x="352" y="216"/>
                  <a:pt x="352" y="216"/>
                </a:cubicBezTo>
                <a:cubicBezTo>
                  <a:pt x="352" y="217"/>
                  <a:pt x="351" y="217"/>
                  <a:pt x="351" y="217"/>
                </a:cubicBezTo>
                <a:cubicBezTo>
                  <a:pt x="351" y="218"/>
                  <a:pt x="350" y="217"/>
                  <a:pt x="350" y="217"/>
                </a:cubicBezTo>
                <a:cubicBezTo>
                  <a:pt x="350" y="218"/>
                  <a:pt x="350" y="218"/>
                  <a:pt x="350" y="219"/>
                </a:cubicBezTo>
                <a:cubicBezTo>
                  <a:pt x="349" y="219"/>
                  <a:pt x="348" y="218"/>
                  <a:pt x="348" y="218"/>
                </a:cubicBezTo>
                <a:cubicBezTo>
                  <a:pt x="347" y="219"/>
                  <a:pt x="346" y="219"/>
                  <a:pt x="346" y="219"/>
                </a:cubicBezTo>
                <a:cubicBezTo>
                  <a:pt x="345" y="220"/>
                  <a:pt x="345" y="220"/>
                  <a:pt x="345" y="220"/>
                </a:cubicBezTo>
                <a:cubicBezTo>
                  <a:pt x="345" y="221"/>
                  <a:pt x="344" y="221"/>
                  <a:pt x="344" y="221"/>
                </a:cubicBezTo>
                <a:cubicBezTo>
                  <a:pt x="344" y="221"/>
                  <a:pt x="344" y="221"/>
                  <a:pt x="344" y="222"/>
                </a:cubicBezTo>
                <a:cubicBezTo>
                  <a:pt x="343" y="222"/>
                  <a:pt x="342" y="223"/>
                  <a:pt x="341" y="223"/>
                </a:cubicBezTo>
                <a:cubicBezTo>
                  <a:pt x="340" y="224"/>
                  <a:pt x="339" y="224"/>
                  <a:pt x="339" y="225"/>
                </a:cubicBezTo>
                <a:cubicBezTo>
                  <a:pt x="338" y="225"/>
                  <a:pt x="337" y="225"/>
                  <a:pt x="336" y="225"/>
                </a:cubicBezTo>
                <a:cubicBezTo>
                  <a:pt x="336" y="225"/>
                  <a:pt x="336" y="226"/>
                  <a:pt x="336" y="226"/>
                </a:cubicBezTo>
                <a:cubicBezTo>
                  <a:pt x="335" y="226"/>
                  <a:pt x="332" y="227"/>
                  <a:pt x="331" y="228"/>
                </a:cubicBezTo>
                <a:cubicBezTo>
                  <a:pt x="330" y="228"/>
                  <a:pt x="329" y="229"/>
                  <a:pt x="328" y="230"/>
                </a:cubicBezTo>
                <a:cubicBezTo>
                  <a:pt x="328" y="230"/>
                  <a:pt x="328" y="230"/>
                  <a:pt x="328" y="230"/>
                </a:cubicBezTo>
                <a:cubicBezTo>
                  <a:pt x="327" y="230"/>
                  <a:pt x="327" y="230"/>
                  <a:pt x="327" y="230"/>
                </a:cubicBezTo>
                <a:cubicBezTo>
                  <a:pt x="326" y="230"/>
                  <a:pt x="326" y="230"/>
                  <a:pt x="325" y="231"/>
                </a:cubicBezTo>
                <a:cubicBezTo>
                  <a:pt x="324" y="233"/>
                  <a:pt x="323" y="232"/>
                  <a:pt x="321" y="233"/>
                </a:cubicBezTo>
                <a:cubicBezTo>
                  <a:pt x="317" y="235"/>
                  <a:pt x="313" y="239"/>
                  <a:pt x="308" y="240"/>
                </a:cubicBezTo>
                <a:cubicBezTo>
                  <a:pt x="307" y="242"/>
                  <a:pt x="304" y="242"/>
                  <a:pt x="303" y="243"/>
                </a:cubicBezTo>
                <a:cubicBezTo>
                  <a:pt x="302" y="243"/>
                  <a:pt x="301" y="244"/>
                  <a:pt x="300" y="243"/>
                </a:cubicBezTo>
                <a:cubicBezTo>
                  <a:pt x="300" y="244"/>
                  <a:pt x="300" y="245"/>
                  <a:pt x="299" y="245"/>
                </a:cubicBezTo>
                <a:cubicBezTo>
                  <a:pt x="298" y="245"/>
                  <a:pt x="297" y="246"/>
                  <a:pt x="295" y="246"/>
                </a:cubicBezTo>
                <a:cubicBezTo>
                  <a:pt x="295" y="247"/>
                  <a:pt x="294" y="247"/>
                  <a:pt x="292" y="247"/>
                </a:cubicBezTo>
                <a:cubicBezTo>
                  <a:pt x="291" y="248"/>
                  <a:pt x="290" y="250"/>
                  <a:pt x="288" y="249"/>
                </a:cubicBezTo>
                <a:cubicBezTo>
                  <a:pt x="287" y="250"/>
                  <a:pt x="287" y="250"/>
                  <a:pt x="287" y="250"/>
                </a:cubicBezTo>
                <a:cubicBezTo>
                  <a:pt x="286" y="249"/>
                  <a:pt x="284" y="250"/>
                  <a:pt x="283" y="251"/>
                </a:cubicBezTo>
                <a:cubicBezTo>
                  <a:pt x="284" y="251"/>
                  <a:pt x="283" y="252"/>
                  <a:pt x="283" y="253"/>
                </a:cubicBezTo>
                <a:cubicBezTo>
                  <a:pt x="282" y="253"/>
                  <a:pt x="281" y="253"/>
                  <a:pt x="280" y="254"/>
                </a:cubicBezTo>
                <a:cubicBezTo>
                  <a:pt x="280" y="253"/>
                  <a:pt x="280" y="252"/>
                  <a:pt x="279" y="252"/>
                </a:cubicBezTo>
                <a:cubicBezTo>
                  <a:pt x="278" y="253"/>
                  <a:pt x="278" y="253"/>
                  <a:pt x="278" y="253"/>
                </a:cubicBezTo>
                <a:cubicBezTo>
                  <a:pt x="278" y="254"/>
                  <a:pt x="278" y="254"/>
                  <a:pt x="278" y="255"/>
                </a:cubicBezTo>
                <a:cubicBezTo>
                  <a:pt x="278" y="255"/>
                  <a:pt x="277" y="256"/>
                  <a:pt x="277" y="256"/>
                </a:cubicBezTo>
                <a:cubicBezTo>
                  <a:pt x="277" y="256"/>
                  <a:pt x="277" y="256"/>
                  <a:pt x="277" y="256"/>
                </a:cubicBezTo>
                <a:cubicBezTo>
                  <a:pt x="277" y="256"/>
                  <a:pt x="277" y="256"/>
                  <a:pt x="277" y="256"/>
                </a:cubicBezTo>
                <a:cubicBezTo>
                  <a:pt x="277" y="256"/>
                  <a:pt x="277" y="257"/>
                  <a:pt x="277" y="257"/>
                </a:cubicBezTo>
                <a:cubicBezTo>
                  <a:pt x="276" y="257"/>
                  <a:pt x="276" y="257"/>
                  <a:pt x="275" y="257"/>
                </a:cubicBezTo>
                <a:cubicBezTo>
                  <a:pt x="274" y="257"/>
                  <a:pt x="274" y="258"/>
                  <a:pt x="273" y="257"/>
                </a:cubicBezTo>
                <a:cubicBezTo>
                  <a:pt x="273" y="257"/>
                  <a:pt x="274" y="257"/>
                  <a:pt x="274" y="256"/>
                </a:cubicBezTo>
                <a:cubicBezTo>
                  <a:pt x="274" y="255"/>
                  <a:pt x="273" y="255"/>
                  <a:pt x="273" y="255"/>
                </a:cubicBezTo>
                <a:cubicBezTo>
                  <a:pt x="272" y="255"/>
                  <a:pt x="273" y="256"/>
                  <a:pt x="273" y="257"/>
                </a:cubicBezTo>
                <a:cubicBezTo>
                  <a:pt x="271" y="258"/>
                  <a:pt x="270" y="258"/>
                  <a:pt x="269" y="259"/>
                </a:cubicBezTo>
                <a:cubicBezTo>
                  <a:pt x="268" y="259"/>
                  <a:pt x="266" y="259"/>
                  <a:pt x="265" y="260"/>
                </a:cubicBezTo>
                <a:cubicBezTo>
                  <a:pt x="264" y="260"/>
                  <a:pt x="264" y="261"/>
                  <a:pt x="262" y="260"/>
                </a:cubicBezTo>
                <a:cubicBezTo>
                  <a:pt x="261" y="262"/>
                  <a:pt x="259" y="263"/>
                  <a:pt x="258" y="265"/>
                </a:cubicBezTo>
                <a:cubicBezTo>
                  <a:pt x="256" y="264"/>
                  <a:pt x="256" y="265"/>
                  <a:pt x="255" y="266"/>
                </a:cubicBezTo>
                <a:cubicBezTo>
                  <a:pt x="255" y="266"/>
                  <a:pt x="254" y="265"/>
                  <a:pt x="254" y="265"/>
                </a:cubicBezTo>
                <a:cubicBezTo>
                  <a:pt x="254" y="266"/>
                  <a:pt x="253" y="266"/>
                  <a:pt x="253" y="266"/>
                </a:cubicBezTo>
                <a:cubicBezTo>
                  <a:pt x="255" y="267"/>
                  <a:pt x="256" y="266"/>
                  <a:pt x="256" y="266"/>
                </a:cubicBezTo>
                <a:cubicBezTo>
                  <a:pt x="256" y="266"/>
                  <a:pt x="257" y="266"/>
                  <a:pt x="257" y="266"/>
                </a:cubicBezTo>
                <a:cubicBezTo>
                  <a:pt x="257" y="266"/>
                  <a:pt x="258" y="265"/>
                  <a:pt x="258" y="265"/>
                </a:cubicBezTo>
                <a:cubicBezTo>
                  <a:pt x="259" y="265"/>
                  <a:pt x="259" y="265"/>
                  <a:pt x="260" y="265"/>
                </a:cubicBezTo>
                <a:cubicBezTo>
                  <a:pt x="260" y="265"/>
                  <a:pt x="261" y="265"/>
                  <a:pt x="261" y="264"/>
                </a:cubicBezTo>
                <a:cubicBezTo>
                  <a:pt x="261" y="264"/>
                  <a:pt x="261" y="264"/>
                  <a:pt x="262" y="264"/>
                </a:cubicBezTo>
                <a:cubicBezTo>
                  <a:pt x="262" y="263"/>
                  <a:pt x="263" y="263"/>
                  <a:pt x="263" y="263"/>
                </a:cubicBezTo>
                <a:cubicBezTo>
                  <a:pt x="266" y="261"/>
                  <a:pt x="269" y="261"/>
                  <a:pt x="272" y="259"/>
                </a:cubicBezTo>
                <a:cubicBezTo>
                  <a:pt x="273" y="259"/>
                  <a:pt x="273" y="259"/>
                  <a:pt x="274" y="260"/>
                </a:cubicBezTo>
                <a:cubicBezTo>
                  <a:pt x="275" y="259"/>
                  <a:pt x="277" y="258"/>
                  <a:pt x="279" y="258"/>
                </a:cubicBezTo>
                <a:cubicBezTo>
                  <a:pt x="280" y="257"/>
                  <a:pt x="281" y="257"/>
                  <a:pt x="281" y="256"/>
                </a:cubicBezTo>
                <a:cubicBezTo>
                  <a:pt x="281" y="256"/>
                  <a:pt x="281" y="256"/>
                  <a:pt x="282" y="256"/>
                </a:cubicBezTo>
                <a:cubicBezTo>
                  <a:pt x="283" y="255"/>
                  <a:pt x="284" y="254"/>
                  <a:pt x="285" y="254"/>
                </a:cubicBezTo>
                <a:cubicBezTo>
                  <a:pt x="285" y="253"/>
                  <a:pt x="285" y="251"/>
                  <a:pt x="286" y="252"/>
                </a:cubicBezTo>
                <a:cubicBezTo>
                  <a:pt x="287" y="252"/>
                  <a:pt x="286" y="253"/>
                  <a:pt x="288" y="253"/>
                </a:cubicBezTo>
                <a:cubicBezTo>
                  <a:pt x="288" y="252"/>
                  <a:pt x="289" y="252"/>
                  <a:pt x="290" y="252"/>
                </a:cubicBezTo>
                <a:cubicBezTo>
                  <a:pt x="291" y="251"/>
                  <a:pt x="292" y="250"/>
                  <a:pt x="294" y="250"/>
                </a:cubicBezTo>
                <a:cubicBezTo>
                  <a:pt x="295" y="250"/>
                  <a:pt x="295" y="249"/>
                  <a:pt x="297" y="250"/>
                </a:cubicBezTo>
                <a:cubicBezTo>
                  <a:pt x="297" y="248"/>
                  <a:pt x="298" y="248"/>
                  <a:pt x="298" y="247"/>
                </a:cubicBezTo>
                <a:cubicBezTo>
                  <a:pt x="299" y="248"/>
                  <a:pt x="300" y="247"/>
                  <a:pt x="301" y="247"/>
                </a:cubicBezTo>
                <a:cubicBezTo>
                  <a:pt x="302" y="246"/>
                  <a:pt x="302" y="244"/>
                  <a:pt x="304" y="245"/>
                </a:cubicBezTo>
                <a:cubicBezTo>
                  <a:pt x="304" y="247"/>
                  <a:pt x="303" y="246"/>
                  <a:pt x="303" y="247"/>
                </a:cubicBezTo>
                <a:cubicBezTo>
                  <a:pt x="302" y="247"/>
                  <a:pt x="302" y="248"/>
                  <a:pt x="301" y="248"/>
                </a:cubicBezTo>
                <a:cubicBezTo>
                  <a:pt x="301" y="248"/>
                  <a:pt x="301" y="249"/>
                  <a:pt x="300" y="249"/>
                </a:cubicBezTo>
                <a:cubicBezTo>
                  <a:pt x="300" y="249"/>
                  <a:pt x="299" y="249"/>
                  <a:pt x="299" y="249"/>
                </a:cubicBezTo>
                <a:cubicBezTo>
                  <a:pt x="299" y="249"/>
                  <a:pt x="299" y="249"/>
                  <a:pt x="299" y="249"/>
                </a:cubicBezTo>
                <a:cubicBezTo>
                  <a:pt x="298" y="249"/>
                  <a:pt x="298" y="249"/>
                  <a:pt x="297" y="249"/>
                </a:cubicBezTo>
                <a:cubicBezTo>
                  <a:pt x="297" y="249"/>
                  <a:pt x="297" y="250"/>
                  <a:pt x="297" y="250"/>
                </a:cubicBezTo>
                <a:cubicBezTo>
                  <a:pt x="296" y="250"/>
                  <a:pt x="295" y="251"/>
                  <a:pt x="295" y="251"/>
                </a:cubicBezTo>
                <a:cubicBezTo>
                  <a:pt x="295" y="251"/>
                  <a:pt x="294" y="251"/>
                  <a:pt x="294" y="251"/>
                </a:cubicBezTo>
                <a:cubicBezTo>
                  <a:pt x="293" y="252"/>
                  <a:pt x="292" y="252"/>
                  <a:pt x="292" y="252"/>
                </a:cubicBezTo>
                <a:cubicBezTo>
                  <a:pt x="291" y="253"/>
                  <a:pt x="291" y="253"/>
                  <a:pt x="291" y="254"/>
                </a:cubicBezTo>
                <a:cubicBezTo>
                  <a:pt x="290" y="254"/>
                  <a:pt x="289" y="255"/>
                  <a:pt x="287" y="255"/>
                </a:cubicBezTo>
                <a:cubicBezTo>
                  <a:pt x="287" y="256"/>
                  <a:pt x="286" y="256"/>
                  <a:pt x="287" y="257"/>
                </a:cubicBezTo>
                <a:cubicBezTo>
                  <a:pt x="286" y="258"/>
                  <a:pt x="284" y="258"/>
                  <a:pt x="283" y="258"/>
                </a:cubicBezTo>
                <a:cubicBezTo>
                  <a:pt x="283" y="259"/>
                  <a:pt x="283" y="260"/>
                  <a:pt x="282" y="260"/>
                </a:cubicBezTo>
                <a:cubicBezTo>
                  <a:pt x="280" y="259"/>
                  <a:pt x="280" y="261"/>
                  <a:pt x="278" y="260"/>
                </a:cubicBezTo>
                <a:cubicBezTo>
                  <a:pt x="278" y="261"/>
                  <a:pt x="278" y="261"/>
                  <a:pt x="277" y="263"/>
                </a:cubicBezTo>
                <a:cubicBezTo>
                  <a:pt x="276" y="263"/>
                  <a:pt x="274" y="263"/>
                  <a:pt x="272" y="264"/>
                </a:cubicBezTo>
                <a:cubicBezTo>
                  <a:pt x="271" y="263"/>
                  <a:pt x="271" y="265"/>
                  <a:pt x="270" y="264"/>
                </a:cubicBezTo>
                <a:cubicBezTo>
                  <a:pt x="269" y="265"/>
                  <a:pt x="269" y="266"/>
                  <a:pt x="268" y="266"/>
                </a:cubicBezTo>
                <a:cubicBezTo>
                  <a:pt x="265" y="266"/>
                  <a:pt x="263" y="269"/>
                  <a:pt x="259" y="269"/>
                </a:cubicBezTo>
                <a:cubicBezTo>
                  <a:pt x="259" y="270"/>
                  <a:pt x="258" y="271"/>
                  <a:pt x="257" y="271"/>
                </a:cubicBezTo>
                <a:cubicBezTo>
                  <a:pt x="257" y="271"/>
                  <a:pt x="257" y="271"/>
                  <a:pt x="256" y="271"/>
                </a:cubicBezTo>
                <a:cubicBezTo>
                  <a:pt x="255" y="271"/>
                  <a:pt x="255" y="272"/>
                  <a:pt x="254" y="272"/>
                </a:cubicBezTo>
                <a:cubicBezTo>
                  <a:pt x="253" y="274"/>
                  <a:pt x="253" y="274"/>
                  <a:pt x="253" y="274"/>
                </a:cubicBezTo>
                <a:cubicBezTo>
                  <a:pt x="253" y="274"/>
                  <a:pt x="252" y="273"/>
                  <a:pt x="252" y="274"/>
                </a:cubicBezTo>
                <a:cubicBezTo>
                  <a:pt x="252" y="274"/>
                  <a:pt x="252" y="274"/>
                  <a:pt x="252" y="274"/>
                </a:cubicBezTo>
                <a:cubicBezTo>
                  <a:pt x="251" y="275"/>
                  <a:pt x="250" y="275"/>
                  <a:pt x="250" y="276"/>
                </a:cubicBezTo>
                <a:cubicBezTo>
                  <a:pt x="251" y="276"/>
                  <a:pt x="252" y="275"/>
                  <a:pt x="252" y="276"/>
                </a:cubicBezTo>
                <a:cubicBezTo>
                  <a:pt x="252" y="277"/>
                  <a:pt x="250" y="277"/>
                  <a:pt x="250" y="278"/>
                </a:cubicBezTo>
                <a:cubicBezTo>
                  <a:pt x="248" y="278"/>
                  <a:pt x="248" y="278"/>
                  <a:pt x="248" y="278"/>
                </a:cubicBezTo>
                <a:cubicBezTo>
                  <a:pt x="248" y="279"/>
                  <a:pt x="248" y="280"/>
                  <a:pt x="247" y="279"/>
                </a:cubicBezTo>
                <a:cubicBezTo>
                  <a:pt x="246" y="279"/>
                  <a:pt x="246" y="278"/>
                  <a:pt x="245" y="278"/>
                </a:cubicBezTo>
                <a:cubicBezTo>
                  <a:pt x="244" y="280"/>
                  <a:pt x="246" y="278"/>
                  <a:pt x="246" y="280"/>
                </a:cubicBezTo>
                <a:cubicBezTo>
                  <a:pt x="246" y="280"/>
                  <a:pt x="245" y="280"/>
                  <a:pt x="245" y="281"/>
                </a:cubicBezTo>
                <a:cubicBezTo>
                  <a:pt x="244" y="281"/>
                  <a:pt x="241" y="281"/>
                  <a:pt x="240" y="281"/>
                </a:cubicBezTo>
                <a:cubicBezTo>
                  <a:pt x="240" y="280"/>
                  <a:pt x="242" y="280"/>
                  <a:pt x="242" y="280"/>
                </a:cubicBezTo>
                <a:cubicBezTo>
                  <a:pt x="240" y="279"/>
                  <a:pt x="237" y="281"/>
                  <a:pt x="235" y="281"/>
                </a:cubicBezTo>
                <a:cubicBezTo>
                  <a:pt x="234" y="282"/>
                  <a:pt x="233" y="284"/>
                  <a:pt x="233" y="285"/>
                </a:cubicBezTo>
                <a:cubicBezTo>
                  <a:pt x="233" y="285"/>
                  <a:pt x="233" y="286"/>
                  <a:pt x="232" y="286"/>
                </a:cubicBezTo>
                <a:cubicBezTo>
                  <a:pt x="232" y="285"/>
                  <a:pt x="233" y="285"/>
                  <a:pt x="233" y="283"/>
                </a:cubicBezTo>
                <a:cubicBezTo>
                  <a:pt x="231" y="282"/>
                  <a:pt x="230" y="284"/>
                  <a:pt x="230" y="284"/>
                </a:cubicBezTo>
                <a:cubicBezTo>
                  <a:pt x="230" y="286"/>
                  <a:pt x="230" y="286"/>
                  <a:pt x="230" y="286"/>
                </a:cubicBezTo>
                <a:cubicBezTo>
                  <a:pt x="229" y="286"/>
                  <a:pt x="228" y="286"/>
                  <a:pt x="226" y="286"/>
                </a:cubicBezTo>
                <a:cubicBezTo>
                  <a:pt x="226" y="287"/>
                  <a:pt x="226" y="288"/>
                  <a:pt x="225" y="288"/>
                </a:cubicBezTo>
                <a:cubicBezTo>
                  <a:pt x="225" y="288"/>
                  <a:pt x="225" y="287"/>
                  <a:pt x="224" y="288"/>
                </a:cubicBezTo>
                <a:cubicBezTo>
                  <a:pt x="224" y="290"/>
                  <a:pt x="221" y="289"/>
                  <a:pt x="220" y="290"/>
                </a:cubicBezTo>
                <a:cubicBezTo>
                  <a:pt x="219" y="291"/>
                  <a:pt x="218" y="291"/>
                  <a:pt x="218" y="293"/>
                </a:cubicBezTo>
                <a:cubicBezTo>
                  <a:pt x="217" y="293"/>
                  <a:pt x="216" y="293"/>
                  <a:pt x="216" y="294"/>
                </a:cubicBezTo>
                <a:cubicBezTo>
                  <a:pt x="215" y="294"/>
                  <a:pt x="215" y="294"/>
                  <a:pt x="215" y="294"/>
                </a:cubicBezTo>
                <a:cubicBezTo>
                  <a:pt x="214" y="295"/>
                  <a:pt x="214" y="295"/>
                  <a:pt x="214" y="295"/>
                </a:cubicBezTo>
                <a:cubicBezTo>
                  <a:pt x="213" y="296"/>
                  <a:pt x="212" y="295"/>
                  <a:pt x="212" y="296"/>
                </a:cubicBezTo>
                <a:cubicBezTo>
                  <a:pt x="212" y="297"/>
                  <a:pt x="211" y="296"/>
                  <a:pt x="211" y="297"/>
                </a:cubicBezTo>
                <a:cubicBezTo>
                  <a:pt x="211" y="298"/>
                  <a:pt x="210" y="297"/>
                  <a:pt x="210" y="298"/>
                </a:cubicBezTo>
                <a:cubicBezTo>
                  <a:pt x="208" y="299"/>
                  <a:pt x="205" y="300"/>
                  <a:pt x="206" y="302"/>
                </a:cubicBezTo>
                <a:cubicBezTo>
                  <a:pt x="204" y="302"/>
                  <a:pt x="204" y="303"/>
                  <a:pt x="204" y="303"/>
                </a:cubicBezTo>
                <a:cubicBezTo>
                  <a:pt x="203" y="303"/>
                  <a:pt x="203" y="303"/>
                  <a:pt x="202" y="303"/>
                </a:cubicBezTo>
                <a:cubicBezTo>
                  <a:pt x="202" y="305"/>
                  <a:pt x="202" y="305"/>
                  <a:pt x="202" y="305"/>
                </a:cubicBezTo>
                <a:cubicBezTo>
                  <a:pt x="200" y="305"/>
                  <a:pt x="200" y="308"/>
                  <a:pt x="198" y="307"/>
                </a:cubicBezTo>
                <a:cubicBezTo>
                  <a:pt x="198" y="308"/>
                  <a:pt x="197" y="309"/>
                  <a:pt x="196" y="308"/>
                </a:cubicBezTo>
                <a:cubicBezTo>
                  <a:pt x="196" y="309"/>
                  <a:pt x="196" y="310"/>
                  <a:pt x="195" y="310"/>
                </a:cubicBezTo>
                <a:cubicBezTo>
                  <a:pt x="193" y="309"/>
                  <a:pt x="192" y="312"/>
                  <a:pt x="190" y="312"/>
                </a:cubicBezTo>
                <a:cubicBezTo>
                  <a:pt x="190" y="314"/>
                  <a:pt x="189" y="315"/>
                  <a:pt x="189" y="316"/>
                </a:cubicBezTo>
                <a:cubicBezTo>
                  <a:pt x="188" y="315"/>
                  <a:pt x="188" y="314"/>
                  <a:pt x="187" y="315"/>
                </a:cubicBezTo>
                <a:cubicBezTo>
                  <a:pt x="187" y="316"/>
                  <a:pt x="186" y="316"/>
                  <a:pt x="186" y="318"/>
                </a:cubicBezTo>
                <a:cubicBezTo>
                  <a:pt x="185" y="318"/>
                  <a:pt x="185" y="318"/>
                  <a:pt x="184" y="319"/>
                </a:cubicBezTo>
                <a:cubicBezTo>
                  <a:pt x="184" y="319"/>
                  <a:pt x="183" y="319"/>
                  <a:pt x="183" y="319"/>
                </a:cubicBezTo>
                <a:cubicBezTo>
                  <a:pt x="182" y="319"/>
                  <a:pt x="183" y="320"/>
                  <a:pt x="182" y="321"/>
                </a:cubicBezTo>
                <a:cubicBezTo>
                  <a:pt x="181" y="320"/>
                  <a:pt x="181" y="320"/>
                  <a:pt x="181" y="320"/>
                </a:cubicBezTo>
                <a:cubicBezTo>
                  <a:pt x="181" y="322"/>
                  <a:pt x="179" y="322"/>
                  <a:pt x="179" y="323"/>
                </a:cubicBezTo>
                <a:cubicBezTo>
                  <a:pt x="178" y="323"/>
                  <a:pt x="177" y="323"/>
                  <a:pt x="176" y="323"/>
                </a:cubicBezTo>
                <a:cubicBezTo>
                  <a:pt x="176" y="325"/>
                  <a:pt x="174" y="326"/>
                  <a:pt x="174" y="328"/>
                </a:cubicBezTo>
                <a:cubicBezTo>
                  <a:pt x="172" y="327"/>
                  <a:pt x="173" y="331"/>
                  <a:pt x="170" y="330"/>
                </a:cubicBezTo>
                <a:cubicBezTo>
                  <a:pt x="170" y="331"/>
                  <a:pt x="171" y="331"/>
                  <a:pt x="170" y="332"/>
                </a:cubicBezTo>
                <a:cubicBezTo>
                  <a:pt x="169" y="332"/>
                  <a:pt x="170" y="331"/>
                  <a:pt x="169" y="330"/>
                </a:cubicBezTo>
                <a:cubicBezTo>
                  <a:pt x="168" y="331"/>
                  <a:pt x="169" y="333"/>
                  <a:pt x="168" y="335"/>
                </a:cubicBezTo>
                <a:cubicBezTo>
                  <a:pt x="167" y="335"/>
                  <a:pt x="167" y="335"/>
                  <a:pt x="165" y="334"/>
                </a:cubicBezTo>
                <a:cubicBezTo>
                  <a:pt x="165" y="335"/>
                  <a:pt x="165" y="336"/>
                  <a:pt x="164" y="335"/>
                </a:cubicBezTo>
                <a:cubicBezTo>
                  <a:pt x="164" y="334"/>
                  <a:pt x="164" y="334"/>
                  <a:pt x="165" y="333"/>
                </a:cubicBezTo>
                <a:cubicBezTo>
                  <a:pt x="165" y="333"/>
                  <a:pt x="165" y="333"/>
                  <a:pt x="165" y="333"/>
                </a:cubicBezTo>
                <a:cubicBezTo>
                  <a:pt x="165" y="332"/>
                  <a:pt x="166" y="332"/>
                  <a:pt x="166" y="331"/>
                </a:cubicBezTo>
                <a:cubicBezTo>
                  <a:pt x="167" y="331"/>
                  <a:pt x="169" y="328"/>
                  <a:pt x="167" y="327"/>
                </a:cubicBezTo>
                <a:cubicBezTo>
                  <a:pt x="166" y="327"/>
                  <a:pt x="166" y="328"/>
                  <a:pt x="165" y="329"/>
                </a:cubicBezTo>
                <a:cubicBezTo>
                  <a:pt x="164" y="330"/>
                  <a:pt x="164" y="331"/>
                  <a:pt x="163" y="331"/>
                </a:cubicBezTo>
                <a:cubicBezTo>
                  <a:pt x="162" y="333"/>
                  <a:pt x="161" y="334"/>
                  <a:pt x="160" y="335"/>
                </a:cubicBezTo>
                <a:cubicBezTo>
                  <a:pt x="163" y="335"/>
                  <a:pt x="163" y="337"/>
                  <a:pt x="163" y="339"/>
                </a:cubicBezTo>
                <a:cubicBezTo>
                  <a:pt x="162" y="339"/>
                  <a:pt x="162" y="339"/>
                  <a:pt x="162" y="339"/>
                </a:cubicBezTo>
                <a:cubicBezTo>
                  <a:pt x="161" y="340"/>
                  <a:pt x="164" y="341"/>
                  <a:pt x="163" y="342"/>
                </a:cubicBezTo>
                <a:cubicBezTo>
                  <a:pt x="162" y="342"/>
                  <a:pt x="162" y="342"/>
                  <a:pt x="161" y="342"/>
                </a:cubicBezTo>
                <a:cubicBezTo>
                  <a:pt x="159" y="342"/>
                  <a:pt x="159" y="338"/>
                  <a:pt x="160" y="337"/>
                </a:cubicBezTo>
                <a:cubicBezTo>
                  <a:pt x="160" y="337"/>
                  <a:pt x="159" y="337"/>
                  <a:pt x="160" y="336"/>
                </a:cubicBezTo>
                <a:cubicBezTo>
                  <a:pt x="160" y="336"/>
                  <a:pt x="159" y="335"/>
                  <a:pt x="159" y="335"/>
                </a:cubicBezTo>
                <a:cubicBezTo>
                  <a:pt x="158" y="337"/>
                  <a:pt x="158" y="338"/>
                  <a:pt x="158" y="340"/>
                </a:cubicBezTo>
                <a:cubicBezTo>
                  <a:pt x="157" y="340"/>
                  <a:pt x="156" y="341"/>
                  <a:pt x="155" y="340"/>
                </a:cubicBezTo>
                <a:cubicBezTo>
                  <a:pt x="154" y="341"/>
                  <a:pt x="155" y="342"/>
                  <a:pt x="155" y="344"/>
                </a:cubicBezTo>
                <a:cubicBezTo>
                  <a:pt x="154" y="345"/>
                  <a:pt x="152" y="345"/>
                  <a:pt x="151" y="345"/>
                </a:cubicBezTo>
                <a:cubicBezTo>
                  <a:pt x="150" y="344"/>
                  <a:pt x="150" y="343"/>
                  <a:pt x="149" y="344"/>
                </a:cubicBezTo>
                <a:cubicBezTo>
                  <a:pt x="148" y="345"/>
                  <a:pt x="150" y="346"/>
                  <a:pt x="149" y="348"/>
                </a:cubicBezTo>
                <a:cubicBezTo>
                  <a:pt x="149" y="348"/>
                  <a:pt x="150" y="349"/>
                  <a:pt x="150" y="350"/>
                </a:cubicBezTo>
                <a:cubicBezTo>
                  <a:pt x="150" y="351"/>
                  <a:pt x="149" y="351"/>
                  <a:pt x="149" y="351"/>
                </a:cubicBezTo>
                <a:cubicBezTo>
                  <a:pt x="148" y="352"/>
                  <a:pt x="149" y="353"/>
                  <a:pt x="148" y="353"/>
                </a:cubicBezTo>
                <a:cubicBezTo>
                  <a:pt x="146" y="352"/>
                  <a:pt x="148" y="349"/>
                  <a:pt x="146" y="350"/>
                </a:cubicBezTo>
                <a:cubicBezTo>
                  <a:pt x="145" y="350"/>
                  <a:pt x="147" y="352"/>
                  <a:pt x="147" y="352"/>
                </a:cubicBezTo>
                <a:cubicBezTo>
                  <a:pt x="147" y="353"/>
                  <a:pt x="147" y="353"/>
                  <a:pt x="147" y="353"/>
                </a:cubicBezTo>
                <a:cubicBezTo>
                  <a:pt x="147" y="354"/>
                  <a:pt x="148" y="354"/>
                  <a:pt x="148" y="355"/>
                </a:cubicBezTo>
                <a:cubicBezTo>
                  <a:pt x="147" y="356"/>
                  <a:pt x="145" y="356"/>
                  <a:pt x="145" y="358"/>
                </a:cubicBezTo>
                <a:cubicBezTo>
                  <a:pt x="144" y="358"/>
                  <a:pt x="144" y="357"/>
                  <a:pt x="143" y="357"/>
                </a:cubicBezTo>
                <a:cubicBezTo>
                  <a:pt x="143" y="358"/>
                  <a:pt x="144" y="358"/>
                  <a:pt x="144" y="359"/>
                </a:cubicBezTo>
                <a:cubicBezTo>
                  <a:pt x="143" y="359"/>
                  <a:pt x="143" y="361"/>
                  <a:pt x="141" y="361"/>
                </a:cubicBezTo>
                <a:cubicBezTo>
                  <a:pt x="141" y="362"/>
                  <a:pt x="142" y="362"/>
                  <a:pt x="142" y="363"/>
                </a:cubicBezTo>
                <a:cubicBezTo>
                  <a:pt x="140" y="363"/>
                  <a:pt x="141" y="364"/>
                  <a:pt x="140" y="365"/>
                </a:cubicBezTo>
                <a:cubicBezTo>
                  <a:pt x="140" y="365"/>
                  <a:pt x="138" y="365"/>
                  <a:pt x="138" y="365"/>
                </a:cubicBezTo>
                <a:cubicBezTo>
                  <a:pt x="137" y="367"/>
                  <a:pt x="140" y="368"/>
                  <a:pt x="140" y="369"/>
                </a:cubicBezTo>
                <a:cubicBezTo>
                  <a:pt x="139" y="370"/>
                  <a:pt x="137" y="370"/>
                  <a:pt x="137" y="371"/>
                </a:cubicBezTo>
                <a:cubicBezTo>
                  <a:pt x="136" y="371"/>
                  <a:pt x="136" y="372"/>
                  <a:pt x="136" y="372"/>
                </a:cubicBezTo>
                <a:cubicBezTo>
                  <a:pt x="136" y="372"/>
                  <a:pt x="136" y="372"/>
                  <a:pt x="136" y="372"/>
                </a:cubicBezTo>
                <a:cubicBezTo>
                  <a:pt x="135" y="372"/>
                  <a:pt x="135" y="374"/>
                  <a:pt x="135" y="374"/>
                </a:cubicBezTo>
                <a:cubicBezTo>
                  <a:pt x="135" y="374"/>
                  <a:pt x="134" y="375"/>
                  <a:pt x="134" y="375"/>
                </a:cubicBezTo>
                <a:cubicBezTo>
                  <a:pt x="134" y="376"/>
                  <a:pt x="135" y="376"/>
                  <a:pt x="135" y="377"/>
                </a:cubicBezTo>
                <a:cubicBezTo>
                  <a:pt x="135" y="377"/>
                  <a:pt x="133" y="377"/>
                  <a:pt x="133" y="377"/>
                </a:cubicBezTo>
                <a:cubicBezTo>
                  <a:pt x="133" y="377"/>
                  <a:pt x="133" y="378"/>
                  <a:pt x="133" y="378"/>
                </a:cubicBezTo>
                <a:cubicBezTo>
                  <a:pt x="132" y="379"/>
                  <a:pt x="131" y="379"/>
                  <a:pt x="131" y="380"/>
                </a:cubicBezTo>
                <a:cubicBezTo>
                  <a:pt x="130" y="382"/>
                  <a:pt x="131" y="382"/>
                  <a:pt x="131" y="383"/>
                </a:cubicBezTo>
                <a:cubicBezTo>
                  <a:pt x="130" y="384"/>
                  <a:pt x="128" y="385"/>
                  <a:pt x="128" y="386"/>
                </a:cubicBezTo>
                <a:cubicBezTo>
                  <a:pt x="128" y="387"/>
                  <a:pt x="128" y="387"/>
                  <a:pt x="127" y="387"/>
                </a:cubicBezTo>
                <a:cubicBezTo>
                  <a:pt x="127" y="387"/>
                  <a:pt x="127" y="388"/>
                  <a:pt x="126" y="388"/>
                </a:cubicBezTo>
                <a:cubicBezTo>
                  <a:pt x="126" y="389"/>
                  <a:pt x="126" y="390"/>
                  <a:pt x="125" y="391"/>
                </a:cubicBezTo>
                <a:cubicBezTo>
                  <a:pt x="125" y="391"/>
                  <a:pt x="124" y="391"/>
                  <a:pt x="124" y="391"/>
                </a:cubicBezTo>
                <a:cubicBezTo>
                  <a:pt x="124" y="392"/>
                  <a:pt x="124" y="392"/>
                  <a:pt x="123" y="392"/>
                </a:cubicBezTo>
                <a:cubicBezTo>
                  <a:pt x="123" y="392"/>
                  <a:pt x="123" y="393"/>
                  <a:pt x="122" y="393"/>
                </a:cubicBezTo>
                <a:cubicBezTo>
                  <a:pt x="120" y="395"/>
                  <a:pt x="123" y="396"/>
                  <a:pt x="123" y="399"/>
                </a:cubicBezTo>
                <a:cubicBezTo>
                  <a:pt x="122" y="398"/>
                  <a:pt x="122" y="399"/>
                  <a:pt x="121" y="399"/>
                </a:cubicBezTo>
                <a:cubicBezTo>
                  <a:pt x="121" y="401"/>
                  <a:pt x="118" y="401"/>
                  <a:pt x="119" y="403"/>
                </a:cubicBezTo>
                <a:cubicBezTo>
                  <a:pt x="119" y="404"/>
                  <a:pt x="118" y="403"/>
                  <a:pt x="118" y="404"/>
                </a:cubicBezTo>
                <a:cubicBezTo>
                  <a:pt x="119" y="405"/>
                  <a:pt x="118" y="407"/>
                  <a:pt x="119" y="408"/>
                </a:cubicBezTo>
                <a:cubicBezTo>
                  <a:pt x="118" y="408"/>
                  <a:pt x="117" y="409"/>
                  <a:pt x="116" y="409"/>
                </a:cubicBezTo>
                <a:cubicBezTo>
                  <a:pt x="115" y="410"/>
                  <a:pt x="114" y="411"/>
                  <a:pt x="114" y="412"/>
                </a:cubicBezTo>
                <a:cubicBezTo>
                  <a:pt x="113" y="413"/>
                  <a:pt x="113" y="414"/>
                  <a:pt x="113" y="414"/>
                </a:cubicBezTo>
                <a:cubicBezTo>
                  <a:pt x="113" y="415"/>
                  <a:pt x="113" y="415"/>
                  <a:pt x="112" y="415"/>
                </a:cubicBezTo>
                <a:cubicBezTo>
                  <a:pt x="112" y="416"/>
                  <a:pt x="112" y="416"/>
                  <a:pt x="112" y="416"/>
                </a:cubicBezTo>
                <a:cubicBezTo>
                  <a:pt x="112" y="416"/>
                  <a:pt x="112" y="417"/>
                  <a:pt x="112" y="418"/>
                </a:cubicBezTo>
                <a:cubicBezTo>
                  <a:pt x="112" y="418"/>
                  <a:pt x="111" y="418"/>
                  <a:pt x="111" y="419"/>
                </a:cubicBezTo>
                <a:cubicBezTo>
                  <a:pt x="111" y="419"/>
                  <a:pt x="111" y="420"/>
                  <a:pt x="110" y="420"/>
                </a:cubicBezTo>
                <a:cubicBezTo>
                  <a:pt x="110" y="420"/>
                  <a:pt x="110" y="421"/>
                  <a:pt x="110" y="421"/>
                </a:cubicBezTo>
                <a:cubicBezTo>
                  <a:pt x="110" y="422"/>
                  <a:pt x="110" y="421"/>
                  <a:pt x="110" y="422"/>
                </a:cubicBezTo>
                <a:cubicBezTo>
                  <a:pt x="110" y="422"/>
                  <a:pt x="109" y="422"/>
                  <a:pt x="109" y="423"/>
                </a:cubicBezTo>
                <a:cubicBezTo>
                  <a:pt x="110" y="422"/>
                  <a:pt x="111" y="422"/>
                  <a:pt x="112" y="421"/>
                </a:cubicBezTo>
                <a:cubicBezTo>
                  <a:pt x="113" y="422"/>
                  <a:pt x="113" y="422"/>
                  <a:pt x="113" y="424"/>
                </a:cubicBezTo>
                <a:cubicBezTo>
                  <a:pt x="111" y="423"/>
                  <a:pt x="113" y="427"/>
                  <a:pt x="111" y="428"/>
                </a:cubicBezTo>
                <a:cubicBezTo>
                  <a:pt x="111" y="428"/>
                  <a:pt x="110" y="429"/>
                  <a:pt x="109" y="428"/>
                </a:cubicBezTo>
                <a:cubicBezTo>
                  <a:pt x="109" y="429"/>
                  <a:pt x="109" y="426"/>
                  <a:pt x="108" y="426"/>
                </a:cubicBezTo>
                <a:cubicBezTo>
                  <a:pt x="108" y="422"/>
                  <a:pt x="109" y="419"/>
                  <a:pt x="110" y="414"/>
                </a:cubicBezTo>
                <a:cubicBezTo>
                  <a:pt x="110" y="414"/>
                  <a:pt x="111" y="413"/>
                  <a:pt x="112" y="413"/>
                </a:cubicBezTo>
                <a:cubicBezTo>
                  <a:pt x="112" y="413"/>
                  <a:pt x="112" y="412"/>
                  <a:pt x="113" y="412"/>
                </a:cubicBezTo>
                <a:cubicBezTo>
                  <a:pt x="114" y="409"/>
                  <a:pt x="115" y="408"/>
                  <a:pt x="117" y="406"/>
                </a:cubicBezTo>
                <a:cubicBezTo>
                  <a:pt x="116" y="406"/>
                  <a:pt x="115" y="405"/>
                  <a:pt x="115" y="404"/>
                </a:cubicBezTo>
                <a:cubicBezTo>
                  <a:pt x="116" y="404"/>
                  <a:pt x="116" y="403"/>
                  <a:pt x="117" y="402"/>
                </a:cubicBezTo>
                <a:cubicBezTo>
                  <a:pt x="117" y="401"/>
                  <a:pt x="117" y="402"/>
                  <a:pt x="117" y="402"/>
                </a:cubicBezTo>
                <a:cubicBezTo>
                  <a:pt x="118" y="400"/>
                  <a:pt x="118" y="400"/>
                  <a:pt x="118" y="399"/>
                </a:cubicBezTo>
                <a:cubicBezTo>
                  <a:pt x="118" y="399"/>
                  <a:pt x="119" y="399"/>
                  <a:pt x="119" y="399"/>
                </a:cubicBezTo>
                <a:cubicBezTo>
                  <a:pt x="119" y="398"/>
                  <a:pt x="119" y="397"/>
                  <a:pt x="120" y="396"/>
                </a:cubicBezTo>
                <a:cubicBezTo>
                  <a:pt x="120" y="396"/>
                  <a:pt x="120" y="396"/>
                  <a:pt x="120" y="396"/>
                </a:cubicBezTo>
                <a:cubicBezTo>
                  <a:pt x="121" y="395"/>
                  <a:pt x="120" y="394"/>
                  <a:pt x="121" y="394"/>
                </a:cubicBezTo>
                <a:cubicBezTo>
                  <a:pt x="121" y="394"/>
                  <a:pt x="121" y="393"/>
                  <a:pt x="121" y="393"/>
                </a:cubicBezTo>
                <a:cubicBezTo>
                  <a:pt x="121" y="393"/>
                  <a:pt x="122" y="393"/>
                  <a:pt x="122" y="393"/>
                </a:cubicBezTo>
                <a:cubicBezTo>
                  <a:pt x="122" y="391"/>
                  <a:pt x="123" y="389"/>
                  <a:pt x="123" y="389"/>
                </a:cubicBezTo>
                <a:cubicBezTo>
                  <a:pt x="124" y="388"/>
                  <a:pt x="124" y="387"/>
                  <a:pt x="124" y="387"/>
                </a:cubicBezTo>
                <a:cubicBezTo>
                  <a:pt x="125" y="387"/>
                  <a:pt x="125" y="387"/>
                  <a:pt x="126" y="387"/>
                </a:cubicBezTo>
                <a:cubicBezTo>
                  <a:pt x="126" y="386"/>
                  <a:pt x="126" y="386"/>
                  <a:pt x="127" y="386"/>
                </a:cubicBezTo>
                <a:cubicBezTo>
                  <a:pt x="128" y="385"/>
                  <a:pt x="126" y="385"/>
                  <a:pt x="126" y="384"/>
                </a:cubicBezTo>
                <a:cubicBezTo>
                  <a:pt x="127" y="382"/>
                  <a:pt x="128" y="381"/>
                  <a:pt x="130" y="381"/>
                </a:cubicBezTo>
                <a:cubicBezTo>
                  <a:pt x="130" y="379"/>
                  <a:pt x="132" y="377"/>
                  <a:pt x="133" y="376"/>
                </a:cubicBezTo>
                <a:cubicBezTo>
                  <a:pt x="133" y="376"/>
                  <a:pt x="133" y="376"/>
                  <a:pt x="133" y="376"/>
                </a:cubicBezTo>
                <a:cubicBezTo>
                  <a:pt x="133" y="376"/>
                  <a:pt x="133" y="376"/>
                  <a:pt x="133" y="376"/>
                </a:cubicBezTo>
                <a:cubicBezTo>
                  <a:pt x="134" y="375"/>
                  <a:pt x="133" y="374"/>
                  <a:pt x="134" y="373"/>
                </a:cubicBezTo>
                <a:cubicBezTo>
                  <a:pt x="134" y="372"/>
                  <a:pt x="134" y="372"/>
                  <a:pt x="133" y="371"/>
                </a:cubicBezTo>
                <a:cubicBezTo>
                  <a:pt x="133" y="370"/>
                  <a:pt x="135" y="371"/>
                  <a:pt x="135" y="370"/>
                </a:cubicBezTo>
                <a:cubicBezTo>
                  <a:pt x="137" y="366"/>
                  <a:pt x="139" y="364"/>
                  <a:pt x="140" y="359"/>
                </a:cubicBezTo>
                <a:cubicBezTo>
                  <a:pt x="139" y="358"/>
                  <a:pt x="139" y="360"/>
                  <a:pt x="138" y="360"/>
                </a:cubicBezTo>
                <a:cubicBezTo>
                  <a:pt x="137" y="361"/>
                  <a:pt x="137" y="361"/>
                  <a:pt x="136" y="362"/>
                </a:cubicBezTo>
                <a:cubicBezTo>
                  <a:pt x="136" y="362"/>
                  <a:pt x="136" y="362"/>
                  <a:pt x="136" y="363"/>
                </a:cubicBezTo>
                <a:cubicBezTo>
                  <a:pt x="136" y="363"/>
                  <a:pt x="135" y="363"/>
                  <a:pt x="135" y="363"/>
                </a:cubicBezTo>
                <a:cubicBezTo>
                  <a:pt x="135" y="364"/>
                  <a:pt x="136" y="367"/>
                  <a:pt x="135" y="367"/>
                </a:cubicBezTo>
                <a:cubicBezTo>
                  <a:pt x="135" y="367"/>
                  <a:pt x="135" y="368"/>
                  <a:pt x="135" y="368"/>
                </a:cubicBezTo>
                <a:cubicBezTo>
                  <a:pt x="135" y="368"/>
                  <a:pt x="135" y="368"/>
                  <a:pt x="135" y="368"/>
                </a:cubicBezTo>
                <a:cubicBezTo>
                  <a:pt x="135" y="368"/>
                  <a:pt x="135" y="368"/>
                  <a:pt x="134" y="368"/>
                </a:cubicBezTo>
                <a:cubicBezTo>
                  <a:pt x="134" y="368"/>
                  <a:pt x="134" y="368"/>
                  <a:pt x="134" y="368"/>
                </a:cubicBezTo>
                <a:cubicBezTo>
                  <a:pt x="134" y="368"/>
                  <a:pt x="134" y="369"/>
                  <a:pt x="134" y="369"/>
                </a:cubicBezTo>
                <a:cubicBezTo>
                  <a:pt x="134" y="369"/>
                  <a:pt x="133" y="369"/>
                  <a:pt x="133" y="370"/>
                </a:cubicBezTo>
                <a:cubicBezTo>
                  <a:pt x="132" y="371"/>
                  <a:pt x="132" y="371"/>
                  <a:pt x="132" y="371"/>
                </a:cubicBezTo>
                <a:cubicBezTo>
                  <a:pt x="132" y="371"/>
                  <a:pt x="131" y="372"/>
                  <a:pt x="131" y="372"/>
                </a:cubicBezTo>
                <a:cubicBezTo>
                  <a:pt x="131" y="373"/>
                  <a:pt x="131" y="373"/>
                  <a:pt x="130" y="373"/>
                </a:cubicBezTo>
                <a:cubicBezTo>
                  <a:pt x="130" y="373"/>
                  <a:pt x="130" y="374"/>
                  <a:pt x="130" y="374"/>
                </a:cubicBezTo>
                <a:cubicBezTo>
                  <a:pt x="130" y="374"/>
                  <a:pt x="130" y="374"/>
                  <a:pt x="130" y="374"/>
                </a:cubicBezTo>
                <a:cubicBezTo>
                  <a:pt x="130" y="374"/>
                  <a:pt x="130" y="374"/>
                  <a:pt x="130" y="375"/>
                </a:cubicBezTo>
                <a:cubicBezTo>
                  <a:pt x="128" y="377"/>
                  <a:pt x="126" y="379"/>
                  <a:pt x="126" y="382"/>
                </a:cubicBezTo>
                <a:cubicBezTo>
                  <a:pt x="125" y="382"/>
                  <a:pt x="126" y="384"/>
                  <a:pt x="125" y="384"/>
                </a:cubicBezTo>
                <a:cubicBezTo>
                  <a:pt x="124" y="385"/>
                  <a:pt x="125" y="385"/>
                  <a:pt x="125" y="386"/>
                </a:cubicBezTo>
                <a:cubicBezTo>
                  <a:pt x="124" y="386"/>
                  <a:pt x="123" y="387"/>
                  <a:pt x="123" y="387"/>
                </a:cubicBezTo>
                <a:cubicBezTo>
                  <a:pt x="123" y="388"/>
                  <a:pt x="123" y="387"/>
                  <a:pt x="122" y="388"/>
                </a:cubicBezTo>
                <a:cubicBezTo>
                  <a:pt x="122" y="389"/>
                  <a:pt x="122" y="390"/>
                  <a:pt x="121" y="391"/>
                </a:cubicBezTo>
                <a:cubicBezTo>
                  <a:pt x="121" y="391"/>
                  <a:pt x="121" y="391"/>
                  <a:pt x="121" y="392"/>
                </a:cubicBezTo>
                <a:cubicBezTo>
                  <a:pt x="120" y="393"/>
                  <a:pt x="120" y="394"/>
                  <a:pt x="120" y="395"/>
                </a:cubicBezTo>
                <a:cubicBezTo>
                  <a:pt x="120" y="395"/>
                  <a:pt x="119" y="394"/>
                  <a:pt x="119" y="394"/>
                </a:cubicBezTo>
                <a:cubicBezTo>
                  <a:pt x="119" y="394"/>
                  <a:pt x="119" y="395"/>
                  <a:pt x="119" y="395"/>
                </a:cubicBezTo>
                <a:cubicBezTo>
                  <a:pt x="119" y="396"/>
                  <a:pt x="119" y="396"/>
                  <a:pt x="119" y="396"/>
                </a:cubicBezTo>
                <a:cubicBezTo>
                  <a:pt x="119" y="396"/>
                  <a:pt x="118" y="397"/>
                  <a:pt x="118" y="397"/>
                </a:cubicBezTo>
                <a:cubicBezTo>
                  <a:pt x="118" y="397"/>
                  <a:pt x="118" y="397"/>
                  <a:pt x="118" y="397"/>
                </a:cubicBezTo>
                <a:cubicBezTo>
                  <a:pt x="117" y="399"/>
                  <a:pt x="117" y="401"/>
                  <a:pt x="116" y="401"/>
                </a:cubicBezTo>
                <a:cubicBezTo>
                  <a:pt x="116" y="401"/>
                  <a:pt x="116" y="402"/>
                  <a:pt x="116" y="402"/>
                </a:cubicBezTo>
                <a:cubicBezTo>
                  <a:pt x="115" y="403"/>
                  <a:pt x="113" y="405"/>
                  <a:pt x="113" y="406"/>
                </a:cubicBezTo>
                <a:cubicBezTo>
                  <a:pt x="113" y="407"/>
                  <a:pt x="115" y="407"/>
                  <a:pt x="114" y="408"/>
                </a:cubicBezTo>
                <a:cubicBezTo>
                  <a:pt x="113" y="409"/>
                  <a:pt x="112" y="408"/>
                  <a:pt x="111" y="409"/>
                </a:cubicBezTo>
                <a:cubicBezTo>
                  <a:pt x="111" y="410"/>
                  <a:pt x="109" y="411"/>
                  <a:pt x="108" y="412"/>
                </a:cubicBezTo>
                <a:cubicBezTo>
                  <a:pt x="108" y="413"/>
                  <a:pt x="109" y="413"/>
                  <a:pt x="109" y="414"/>
                </a:cubicBezTo>
                <a:cubicBezTo>
                  <a:pt x="107" y="416"/>
                  <a:pt x="107" y="418"/>
                  <a:pt x="106" y="420"/>
                </a:cubicBezTo>
                <a:cubicBezTo>
                  <a:pt x="106" y="421"/>
                  <a:pt x="106" y="421"/>
                  <a:pt x="106" y="421"/>
                </a:cubicBezTo>
                <a:cubicBezTo>
                  <a:pt x="105" y="423"/>
                  <a:pt x="107" y="423"/>
                  <a:pt x="107" y="424"/>
                </a:cubicBezTo>
                <a:cubicBezTo>
                  <a:pt x="107" y="425"/>
                  <a:pt x="106" y="426"/>
                  <a:pt x="106" y="426"/>
                </a:cubicBezTo>
                <a:cubicBezTo>
                  <a:pt x="106" y="427"/>
                  <a:pt x="105" y="428"/>
                  <a:pt x="105" y="428"/>
                </a:cubicBezTo>
                <a:cubicBezTo>
                  <a:pt x="105" y="428"/>
                  <a:pt x="105" y="428"/>
                  <a:pt x="104" y="428"/>
                </a:cubicBezTo>
                <a:cubicBezTo>
                  <a:pt x="104" y="430"/>
                  <a:pt x="104" y="430"/>
                  <a:pt x="103" y="432"/>
                </a:cubicBezTo>
                <a:cubicBezTo>
                  <a:pt x="103" y="432"/>
                  <a:pt x="103" y="432"/>
                  <a:pt x="103" y="433"/>
                </a:cubicBezTo>
                <a:cubicBezTo>
                  <a:pt x="102" y="434"/>
                  <a:pt x="102" y="435"/>
                  <a:pt x="102" y="435"/>
                </a:cubicBezTo>
                <a:cubicBezTo>
                  <a:pt x="101" y="436"/>
                  <a:pt x="101" y="436"/>
                  <a:pt x="101" y="437"/>
                </a:cubicBezTo>
                <a:cubicBezTo>
                  <a:pt x="101" y="438"/>
                  <a:pt x="100" y="438"/>
                  <a:pt x="101" y="438"/>
                </a:cubicBezTo>
                <a:cubicBezTo>
                  <a:pt x="101" y="439"/>
                  <a:pt x="100" y="442"/>
                  <a:pt x="100" y="442"/>
                </a:cubicBezTo>
                <a:cubicBezTo>
                  <a:pt x="100" y="443"/>
                  <a:pt x="99" y="442"/>
                  <a:pt x="99" y="443"/>
                </a:cubicBezTo>
                <a:cubicBezTo>
                  <a:pt x="100" y="444"/>
                  <a:pt x="98" y="447"/>
                  <a:pt x="98" y="447"/>
                </a:cubicBezTo>
                <a:cubicBezTo>
                  <a:pt x="97" y="449"/>
                  <a:pt x="98" y="450"/>
                  <a:pt x="98" y="451"/>
                </a:cubicBezTo>
                <a:cubicBezTo>
                  <a:pt x="98" y="451"/>
                  <a:pt x="97" y="451"/>
                  <a:pt x="97" y="451"/>
                </a:cubicBezTo>
                <a:cubicBezTo>
                  <a:pt x="97" y="453"/>
                  <a:pt x="97" y="453"/>
                  <a:pt x="97" y="454"/>
                </a:cubicBezTo>
                <a:cubicBezTo>
                  <a:pt x="97" y="455"/>
                  <a:pt x="96" y="455"/>
                  <a:pt x="96" y="456"/>
                </a:cubicBezTo>
                <a:cubicBezTo>
                  <a:pt x="96" y="456"/>
                  <a:pt x="96" y="456"/>
                  <a:pt x="95" y="456"/>
                </a:cubicBezTo>
                <a:cubicBezTo>
                  <a:pt x="95" y="456"/>
                  <a:pt x="95" y="455"/>
                  <a:pt x="95" y="456"/>
                </a:cubicBezTo>
                <a:cubicBezTo>
                  <a:pt x="95" y="456"/>
                  <a:pt x="95" y="456"/>
                  <a:pt x="95" y="456"/>
                </a:cubicBezTo>
                <a:cubicBezTo>
                  <a:pt x="94" y="456"/>
                  <a:pt x="94" y="457"/>
                  <a:pt x="94" y="457"/>
                </a:cubicBezTo>
                <a:cubicBezTo>
                  <a:pt x="94" y="458"/>
                  <a:pt x="93" y="458"/>
                  <a:pt x="93" y="459"/>
                </a:cubicBezTo>
                <a:cubicBezTo>
                  <a:pt x="93" y="460"/>
                  <a:pt x="93" y="460"/>
                  <a:pt x="93" y="461"/>
                </a:cubicBezTo>
                <a:cubicBezTo>
                  <a:pt x="93" y="462"/>
                  <a:pt x="94" y="465"/>
                  <a:pt x="94" y="466"/>
                </a:cubicBezTo>
                <a:cubicBezTo>
                  <a:pt x="94" y="466"/>
                  <a:pt x="94" y="467"/>
                  <a:pt x="93" y="468"/>
                </a:cubicBezTo>
                <a:cubicBezTo>
                  <a:pt x="93" y="470"/>
                  <a:pt x="94" y="472"/>
                  <a:pt x="94" y="473"/>
                </a:cubicBezTo>
                <a:cubicBezTo>
                  <a:pt x="93" y="475"/>
                  <a:pt x="92" y="476"/>
                  <a:pt x="92" y="477"/>
                </a:cubicBezTo>
                <a:cubicBezTo>
                  <a:pt x="92" y="478"/>
                  <a:pt x="93" y="480"/>
                  <a:pt x="93" y="481"/>
                </a:cubicBezTo>
                <a:cubicBezTo>
                  <a:pt x="93" y="481"/>
                  <a:pt x="92" y="481"/>
                  <a:pt x="92" y="482"/>
                </a:cubicBezTo>
                <a:cubicBezTo>
                  <a:pt x="92" y="483"/>
                  <a:pt x="93" y="484"/>
                  <a:pt x="93" y="485"/>
                </a:cubicBezTo>
                <a:cubicBezTo>
                  <a:pt x="93" y="486"/>
                  <a:pt x="93" y="487"/>
                  <a:pt x="93" y="488"/>
                </a:cubicBezTo>
                <a:cubicBezTo>
                  <a:pt x="93" y="490"/>
                  <a:pt x="92" y="491"/>
                  <a:pt x="93" y="492"/>
                </a:cubicBezTo>
                <a:cubicBezTo>
                  <a:pt x="93" y="492"/>
                  <a:pt x="93" y="493"/>
                  <a:pt x="93" y="493"/>
                </a:cubicBezTo>
                <a:cubicBezTo>
                  <a:pt x="92" y="493"/>
                  <a:pt x="92" y="491"/>
                  <a:pt x="92" y="490"/>
                </a:cubicBezTo>
                <a:cubicBezTo>
                  <a:pt x="92" y="489"/>
                  <a:pt x="93" y="487"/>
                  <a:pt x="93" y="485"/>
                </a:cubicBezTo>
                <a:cubicBezTo>
                  <a:pt x="92" y="485"/>
                  <a:pt x="93" y="484"/>
                  <a:pt x="92" y="484"/>
                </a:cubicBezTo>
                <a:cubicBezTo>
                  <a:pt x="91" y="485"/>
                  <a:pt x="92" y="486"/>
                  <a:pt x="92" y="487"/>
                </a:cubicBezTo>
                <a:cubicBezTo>
                  <a:pt x="92" y="489"/>
                  <a:pt x="90" y="492"/>
                  <a:pt x="90" y="495"/>
                </a:cubicBezTo>
                <a:cubicBezTo>
                  <a:pt x="90" y="496"/>
                  <a:pt x="90" y="497"/>
                  <a:pt x="90" y="497"/>
                </a:cubicBezTo>
                <a:cubicBezTo>
                  <a:pt x="90" y="498"/>
                  <a:pt x="90" y="499"/>
                  <a:pt x="90" y="499"/>
                </a:cubicBezTo>
                <a:cubicBezTo>
                  <a:pt x="90" y="500"/>
                  <a:pt x="90" y="500"/>
                  <a:pt x="90" y="500"/>
                </a:cubicBezTo>
                <a:cubicBezTo>
                  <a:pt x="90" y="502"/>
                  <a:pt x="90" y="503"/>
                  <a:pt x="90" y="505"/>
                </a:cubicBezTo>
                <a:cubicBezTo>
                  <a:pt x="90" y="505"/>
                  <a:pt x="91" y="510"/>
                  <a:pt x="91" y="510"/>
                </a:cubicBezTo>
                <a:cubicBezTo>
                  <a:pt x="90" y="510"/>
                  <a:pt x="91" y="510"/>
                  <a:pt x="90" y="511"/>
                </a:cubicBezTo>
                <a:cubicBezTo>
                  <a:pt x="90" y="520"/>
                  <a:pt x="90" y="520"/>
                  <a:pt x="90" y="520"/>
                </a:cubicBezTo>
                <a:cubicBezTo>
                  <a:pt x="90" y="522"/>
                  <a:pt x="90" y="523"/>
                  <a:pt x="90" y="526"/>
                </a:cubicBezTo>
                <a:cubicBezTo>
                  <a:pt x="90" y="527"/>
                  <a:pt x="90" y="527"/>
                  <a:pt x="90" y="527"/>
                </a:cubicBezTo>
                <a:cubicBezTo>
                  <a:pt x="90" y="528"/>
                  <a:pt x="89" y="529"/>
                  <a:pt x="89" y="529"/>
                </a:cubicBezTo>
                <a:cubicBezTo>
                  <a:pt x="90" y="528"/>
                  <a:pt x="89" y="531"/>
                  <a:pt x="89" y="530"/>
                </a:cubicBezTo>
                <a:cubicBezTo>
                  <a:pt x="89" y="531"/>
                  <a:pt x="90" y="532"/>
                  <a:pt x="89" y="533"/>
                </a:cubicBezTo>
                <a:cubicBezTo>
                  <a:pt x="91" y="534"/>
                  <a:pt x="90" y="536"/>
                  <a:pt x="90" y="537"/>
                </a:cubicBezTo>
                <a:cubicBezTo>
                  <a:pt x="90" y="538"/>
                  <a:pt x="90" y="538"/>
                  <a:pt x="90" y="538"/>
                </a:cubicBezTo>
                <a:cubicBezTo>
                  <a:pt x="90" y="539"/>
                  <a:pt x="90" y="539"/>
                  <a:pt x="90" y="539"/>
                </a:cubicBezTo>
                <a:cubicBezTo>
                  <a:pt x="90" y="539"/>
                  <a:pt x="90" y="540"/>
                  <a:pt x="90" y="540"/>
                </a:cubicBezTo>
                <a:cubicBezTo>
                  <a:pt x="90" y="541"/>
                  <a:pt x="89" y="542"/>
                  <a:pt x="90" y="543"/>
                </a:cubicBezTo>
                <a:cubicBezTo>
                  <a:pt x="91" y="541"/>
                  <a:pt x="91" y="539"/>
                  <a:pt x="91" y="537"/>
                </a:cubicBezTo>
                <a:cubicBezTo>
                  <a:pt x="91" y="536"/>
                  <a:pt x="91" y="533"/>
                  <a:pt x="91" y="532"/>
                </a:cubicBezTo>
                <a:cubicBezTo>
                  <a:pt x="92" y="533"/>
                  <a:pt x="91" y="529"/>
                  <a:pt x="92" y="530"/>
                </a:cubicBezTo>
                <a:cubicBezTo>
                  <a:pt x="92" y="532"/>
                  <a:pt x="93" y="534"/>
                  <a:pt x="93" y="536"/>
                </a:cubicBezTo>
                <a:cubicBezTo>
                  <a:pt x="93" y="537"/>
                  <a:pt x="92" y="537"/>
                  <a:pt x="92" y="538"/>
                </a:cubicBezTo>
                <a:cubicBezTo>
                  <a:pt x="92" y="539"/>
                  <a:pt x="93" y="538"/>
                  <a:pt x="93" y="540"/>
                </a:cubicBezTo>
                <a:cubicBezTo>
                  <a:pt x="92" y="542"/>
                  <a:pt x="92" y="542"/>
                  <a:pt x="92" y="544"/>
                </a:cubicBezTo>
                <a:cubicBezTo>
                  <a:pt x="91" y="545"/>
                  <a:pt x="91" y="544"/>
                  <a:pt x="90" y="544"/>
                </a:cubicBezTo>
                <a:cubicBezTo>
                  <a:pt x="90" y="545"/>
                  <a:pt x="90" y="546"/>
                  <a:pt x="90" y="546"/>
                </a:cubicBezTo>
                <a:cubicBezTo>
                  <a:pt x="90" y="548"/>
                  <a:pt x="90" y="549"/>
                  <a:pt x="90" y="550"/>
                </a:cubicBezTo>
                <a:cubicBezTo>
                  <a:pt x="90" y="551"/>
                  <a:pt x="89" y="552"/>
                  <a:pt x="90" y="552"/>
                </a:cubicBezTo>
                <a:cubicBezTo>
                  <a:pt x="90" y="552"/>
                  <a:pt x="91" y="552"/>
                  <a:pt x="91" y="552"/>
                </a:cubicBezTo>
                <a:cubicBezTo>
                  <a:pt x="91" y="551"/>
                  <a:pt x="91" y="551"/>
                  <a:pt x="92" y="551"/>
                </a:cubicBezTo>
                <a:cubicBezTo>
                  <a:pt x="92" y="552"/>
                  <a:pt x="92" y="552"/>
                  <a:pt x="92" y="553"/>
                </a:cubicBezTo>
                <a:cubicBezTo>
                  <a:pt x="92" y="554"/>
                  <a:pt x="92" y="554"/>
                  <a:pt x="92" y="555"/>
                </a:cubicBezTo>
                <a:cubicBezTo>
                  <a:pt x="91" y="555"/>
                  <a:pt x="91" y="555"/>
                  <a:pt x="91" y="556"/>
                </a:cubicBezTo>
                <a:cubicBezTo>
                  <a:pt x="91" y="556"/>
                  <a:pt x="91" y="556"/>
                  <a:pt x="91" y="557"/>
                </a:cubicBezTo>
                <a:cubicBezTo>
                  <a:pt x="91" y="557"/>
                  <a:pt x="91" y="556"/>
                  <a:pt x="92" y="557"/>
                </a:cubicBezTo>
                <a:cubicBezTo>
                  <a:pt x="92" y="557"/>
                  <a:pt x="93" y="557"/>
                  <a:pt x="93" y="558"/>
                </a:cubicBezTo>
                <a:cubicBezTo>
                  <a:pt x="93" y="558"/>
                  <a:pt x="93" y="559"/>
                  <a:pt x="93" y="559"/>
                </a:cubicBezTo>
                <a:cubicBezTo>
                  <a:pt x="92" y="559"/>
                  <a:pt x="92" y="559"/>
                  <a:pt x="91" y="559"/>
                </a:cubicBezTo>
                <a:cubicBezTo>
                  <a:pt x="91" y="559"/>
                  <a:pt x="91" y="560"/>
                  <a:pt x="91" y="560"/>
                </a:cubicBezTo>
                <a:cubicBezTo>
                  <a:pt x="91" y="560"/>
                  <a:pt x="92" y="561"/>
                  <a:pt x="92" y="561"/>
                </a:cubicBezTo>
                <a:cubicBezTo>
                  <a:pt x="92" y="562"/>
                  <a:pt x="91" y="564"/>
                  <a:pt x="91" y="565"/>
                </a:cubicBezTo>
                <a:cubicBezTo>
                  <a:pt x="91" y="565"/>
                  <a:pt x="92" y="565"/>
                  <a:pt x="92" y="565"/>
                </a:cubicBezTo>
                <a:cubicBezTo>
                  <a:pt x="92" y="566"/>
                  <a:pt x="91" y="567"/>
                  <a:pt x="91" y="568"/>
                </a:cubicBezTo>
                <a:cubicBezTo>
                  <a:pt x="92" y="568"/>
                  <a:pt x="91" y="568"/>
                  <a:pt x="91" y="569"/>
                </a:cubicBezTo>
                <a:cubicBezTo>
                  <a:pt x="92" y="568"/>
                  <a:pt x="91" y="570"/>
                  <a:pt x="92" y="570"/>
                </a:cubicBezTo>
                <a:cubicBezTo>
                  <a:pt x="92" y="571"/>
                  <a:pt x="93" y="571"/>
                  <a:pt x="93" y="571"/>
                </a:cubicBezTo>
                <a:cubicBezTo>
                  <a:pt x="93" y="572"/>
                  <a:pt x="92" y="574"/>
                  <a:pt x="93" y="573"/>
                </a:cubicBezTo>
                <a:cubicBezTo>
                  <a:pt x="95" y="573"/>
                  <a:pt x="93" y="570"/>
                  <a:pt x="95" y="569"/>
                </a:cubicBezTo>
                <a:cubicBezTo>
                  <a:pt x="95" y="569"/>
                  <a:pt x="95" y="571"/>
                  <a:pt x="95" y="572"/>
                </a:cubicBezTo>
                <a:cubicBezTo>
                  <a:pt x="96" y="573"/>
                  <a:pt x="97" y="574"/>
                  <a:pt x="97" y="575"/>
                </a:cubicBezTo>
                <a:cubicBezTo>
                  <a:pt x="96" y="578"/>
                  <a:pt x="97" y="579"/>
                  <a:pt x="97" y="581"/>
                </a:cubicBezTo>
                <a:cubicBezTo>
                  <a:pt x="98" y="581"/>
                  <a:pt x="98" y="583"/>
                  <a:pt x="98" y="583"/>
                </a:cubicBezTo>
                <a:cubicBezTo>
                  <a:pt x="98" y="584"/>
                  <a:pt x="98" y="584"/>
                  <a:pt x="99" y="585"/>
                </a:cubicBezTo>
                <a:cubicBezTo>
                  <a:pt x="99" y="586"/>
                  <a:pt x="99" y="587"/>
                  <a:pt x="99" y="588"/>
                </a:cubicBezTo>
                <a:cubicBezTo>
                  <a:pt x="99" y="589"/>
                  <a:pt x="99" y="590"/>
                  <a:pt x="99" y="591"/>
                </a:cubicBezTo>
                <a:cubicBezTo>
                  <a:pt x="100" y="591"/>
                  <a:pt x="100" y="592"/>
                  <a:pt x="100" y="593"/>
                </a:cubicBezTo>
                <a:cubicBezTo>
                  <a:pt x="100" y="594"/>
                  <a:pt x="101" y="594"/>
                  <a:pt x="100" y="595"/>
                </a:cubicBezTo>
                <a:cubicBezTo>
                  <a:pt x="100" y="596"/>
                  <a:pt x="101" y="595"/>
                  <a:pt x="101" y="596"/>
                </a:cubicBezTo>
                <a:cubicBezTo>
                  <a:pt x="101" y="597"/>
                  <a:pt x="101" y="598"/>
                  <a:pt x="102" y="599"/>
                </a:cubicBezTo>
                <a:cubicBezTo>
                  <a:pt x="102" y="599"/>
                  <a:pt x="102" y="600"/>
                  <a:pt x="102" y="600"/>
                </a:cubicBezTo>
                <a:cubicBezTo>
                  <a:pt x="102" y="601"/>
                  <a:pt x="102" y="601"/>
                  <a:pt x="102" y="601"/>
                </a:cubicBezTo>
                <a:cubicBezTo>
                  <a:pt x="102" y="601"/>
                  <a:pt x="101" y="602"/>
                  <a:pt x="101" y="602"/>
                </a:cubicBezTo>
                <a:cubicBezTo>
                  <a:pt x="100" y="602"/>
                  <a:pt x="101" y="602"/>
                  <a:pt x="101" y="603"/>
                </a:cubicBezTo>
                <a:cubicBezTo>
                  <a:pt x="101" y="603"/>
                  <a:pt x="101" y="604"/>
                  <a:pt x="101" y="604"/>
                </a:cubicBezTo>
                <a:cubicBezTo>
                  <a:pt x="101" y="605"/>
                  <a:pt x="101" y="606"/>
                  <a:pt x="102" y="606"/>
                </a:cubicBezTo>
                <a:cubicBezTo>
                  <a:pt x="102" y="606"/>
                  <a:pt x="102" y="607"/>
                  <a:pt x="102" y="607"/>
                </a:cubicBezTo>
                <a:cubicBezTo>
                  <a:pt x="102" y="608"/>
                  <a:pt x="103" y="608"/>
                  <a:pt x="103" y="609"/>
                </a:cubicBezTo>
                <a:cubicBezTo>
                  <a:pt x="103" y="610"/>
                  <a:pt x="103" y="610"/>
                  <a:pt x="104" y="611"/>
                </a:cubicBezTo>
                <a:cubicBezTo>
                  <a:pt x="102" y="610"/>
                  <a:pt x="102" y="608"/>
                  <a:pt x="101" y="606"/>
                </a:cubicBezTo>
                <a:cubicBezTo>
                  <a:pt x="101" y="606"/>
                  <a:pt x="101" y="605"/>
                  <a:pt x="101" y="605"/>
                </a:cubicBezTo>
                <a:cubicBezTo>
                  <a:pt x="101" y="604"/>
                  <a:pt x="100" y="604"/>
                  <a:pt x="100" y="604"/>
                </a:cubicBezTo>
                <a:cubicBezTo>
                  <a:pt x="100" y="603"/>
                  <a:pt x="100" y="602"/>
                  <a:pt x="100" y="602"/>
                </a:cubicBezTo>
                <a:cubicBezTo>
                  <a:pt x="100" y="602"/>
                  <a:pt x="99" y="602"/>
                  <a:pt x="99" y="602"/>
                </a:cubicBezTo>
                <a:cubicBezTo>
                  <a:pt x="98" y="602"/>
                  <a:pt x="99" y="603"/>
                  <a:pt x="99" y="603"/>
                </a:cubicBezTo>
                <a:cubicBezTo>
                  <a:pt x="99" y="604"/>
                  <a:pt x="99" y="604"/>
                  <a:pt x="100" y="605"/>
                </a:cubicBezTo>
                <a:cubicBezTo>
                  <a:pt x="99" y="606"/>
                  <a:pt x="101" y="609"/>
                  <a:pt x="101" y="610"/>
                </a:cubicBezTo>
                <a:cubicBezTo>
                  <a:pt x="102" y="613"/>
                  <a:pt x="104" y="620"/>
                  <a:pt x="104" y="621"/>
                </a:cubicBezTo>
                <a:cubicBezTo>
                  <a:pt x="105" y="621"/>
                  <a:pt x="105" y="622"/>
                  <a:pt x="105" y="623"/>
                </a:cubicBezTo>
                <a:cubicBezTo>
                  <a:pt x="106" y="623"/>
                  <a:pt x="107" y="621"/>
                  <a:pt x="107" y="623"/>
                </a:cubicBezTo>
                <a:cubicBezTo>
                  <a:pt x="107" y="623"/>
                  <a:pt x="107" y="623"/>
                  <a:pt x="107" y="623"/>
                </a:cubicBezTo>
                <a:cubicBezTo>
                  <a:pt x="107" y="625"/>
                  <a:pt x="106" y="624"/>
                  <a:pt x="106" y="626"/>
                </a:cubicBezTo>
                <a:cubicBezTo>
                  <a:pt x="107" y="627"/>
                  <a:pt x="108" y="627"/>
                  <a:pt x="108" y="629"/>
                </a:cubicBezTo>
                <a:cubicBezTo>
                  <a:pt x="108" y="630"/>
                  <a:pt x="109" y="631"/>
                  <a:pt x="109" y="631"/>
                </a:cubicBezTo>
                <a:cubicBezTo>
                  <a:pt x="109" y="631"/>
                  <a:pt x="109" y="632"/>
                  <a:pt x="109" y="632"/>
                </a:cubicBezTo>
                <a:cubicBezTo>
                  <a:pt x="110" y="633"/>
                  <a:pt x="110" y="634"/>
                  <a:pt x="110" y="634"/>
                </a:cubicBezTo>
                <a:cubicBezTo>
                  <a:pt x="111" y="636"/>
                  <a:pt x="113" y="637"/>
                  <a:pt x="112" y="640"/>
                </a:cubicBezTo>
                <a:cubicBezTo>
                  <a:pt x="114" y="640"/>
                  <a:pt x="114" y="642"/>
                  <a:pt x="114" y="643"/>
                </a:cubicBezTo>
                <a:cubicBezTo>
                  <a:pt x="114" y="643"/>
                  <a:pt x="115" y="643"/>
                  <a:pt x="115" y="644"/>
                </a:cubicBezTo>
                <a:cubicBezTo>
                  <a:pt x="115" y="645"/>
                  <a:pt x="117" y="648"/>
                  <a:pt x="116" y="648"/>
                </a:cubicBezTo>
                <a:cubicBezTo>
                  <a:pt x="117" y="648"/>
                  <a:pt x="118" y="650"/>
                  <a:pt x="118" y="651"/>
                </a:cubicBezTo>
                <a:cubicBezTo>
                  <a:pt x="118" y="652"/>
                  <a:pt x="119" y="652"/>
                  <a:pt x="119" y="653"/>
                </a:cubicBezTo>
                <a:cubicBezTo>
                  <a:pt x="121" y="654"/>
                  <a:pt x="121" y="655"/>
                  <a:pt x="122" y="656"/>
                </a:cubicBezTo>
                <a:cubicBezTo>
                  <a:pt x="122" y="655"/>
                  <a:pt x="122" y="655"/>
                  <a:pt x="122" y="655"/>
                </a:cubicBezTo>
                <a:cubicBezTo>
                  <a:pt x="122" y="655"/>
                  <a:pt x="121" y="655"/>
                  <a:pt x="121" y="655"/>
                </a:cubicBezTo>
                <a:cubicBezTo>
                  <a:pt x="121" y="655"/>
                  <a:pt x="121" y="655"/>
                  <a:pt x="121" y="654"/>
                </a:cubicBezTo>
                <a:cubicBezTo>
                  <a:pt x="121" y="654"/>
                  <a:pt x="121" y="654"/>
                  <a:pt x="121" y="654"/>
                </a:cubicBezTo>
                <a:cubicBezTo>
                  <a:pt x="120" y="653"/>
                  <a:pt x="120" y="652"/>
                  <a:pt x="120" y="652"/>
                </a:cubicBezTo>
                <a:cubicBezTo>
                  <a:pt x="119" y="650"/>
                  <a:pt x="118" y="650"/>
                  <a:pt x="118" y="648"/>
                </a:cubicBezTo>
                <a:cubicBezTo>
                  <a:pt x="120" y="649"/>
                  <a:pt x="121" y="650"/>
                  <a:pt x="121" y="653"/>
                </a:cubicBezTo>
                <a:cubicBezTo>
                  <a:pt x="122" y="654"/>
                  <a:pt x="121" y="654"/>
                  <a:pt x="121" y="654"/>
                </a:cubicBezTo>
                <a:cubicBezTo>
                  <a:pt x="122" y="654"/>
                  <a:pt x="122" y="655"/>
                  <a:pt x="122" y="655"/>
                </a:cubicBezTo>
                <a:cubicBezTo>
                  <a:pt x="122" y="655"/>
                  <a:pt x="123" y="654"/>
                  <a:pt x="123" y="654"/>
                </a:cubicBezTo>
                <a:cubicBezTo>
                  <a:pt x="123" y="655"/>
                  <a:pt x="123" y="655"/>
                  <a:pt x="123" y="655"/>
                </a:cubicBezTo>
                <a:cubicBezTo>
                  <a:pt x="123" y="655"/>
                  <a:pt x="123" y="655"/>
                  <a:pt x="123" y="655"/>
                </a:cubicBezTo>
                <a:cubicBezTo>
                  <a:pt x="123" y="656"/>
                  <a:pt x="123" y="656"/>
                  <a:pt x="123" y="656"/>
                </a:cubicBezTo>
                <a:cubicBezTo>
                  <a:pt x="123" y="657"/>
                  <a:pt x="124" y="657"/>
                  <a:pt x="124" y="658"/>
                </a:cubicBezTo>
                <a:cubicBezTo>
                  <a:pt x="124" y="658"/>
                  <a:pt x="125" y="659"/>
                  <a:pt x="125" y="660"/>
                </a:cubicBezTo>
                <a:cubicBezTo>
                  <a:pt x="125" y="660"/>
                  <a:pt x="125" y="661"/>
                  <a:pt x="125" y="662"/>
                </a:cubicBezTo>
                <a:cubicBezTo>
                  <a:pt x="125" y="662"/>
                  <a:pt x="126" y="662"/>
                  <a:pt x="126" y="662"/>
                </a:cubicBezTo>
                <a:cubicBezTo>
                  <a:pt x="126" y="663"/>
                  <a:pt x="126" y="663"/>
                  <a:pt x="126" y="663"/>
                </a:cubicBezTo>
                <a:cubicBezTo>
                  <a:pt x="126" y="664"/>
                  <a:pt x="126" y="664"/>
                  <a:pt x="126" y="664"/>
                </a:cubicBezTo>
                <a:cubicBezTo>
                  <a:pt x="126" y="664"/>
                  <a:pt x="126" y="665"/>
                  <a:pt x="126" y="665"/>
                </a:cubicBezTo>
                <a:cubicBezTo>
                  <a:pt x="126" y="665"/>
                  <a:pt x="127" y="665"/>
                  <a:pt x="127" y="665"/>
                </a:cubicBezTo>
                <a:cubicBezTo>
                  <a:pt x="127" y="665"/>
                  <a:pt x="127" y="666"/>
                  <a:pt x="127" y="666"/>
                </a:cubicBezTo>
                <a:cubicBezTo>
                  <a:pt x="127" y="667"/>
                  <a:pt x="128" y="667"/>
                  <a:pt x="127" y="668"/>
                </a:cubicBezTo>
                <a:cubicBezTo>
                  <a:pt x="128" y="669"/>
                  <a:pt x="130" y="671"/>
                  <a:pt x="130" y="672"/>
                </a:cubicBezTo>
                <a:cubicBezTo>
                  <a:pt x="131" y="673"/>
                  <a:pt x="133" y="674"/>
                  <a:pt x="133" y="674"/>
                </a:cubicBezTo>
                <a:cubicBezTo>
                  <a:pt x="134" y="675"/>
                  <a:pt x="133" y="676"/>
                  <a:pt x="134" y="676"/>
                </a:cubicBezTo>
                <a:cubicBezTo>
                  <a:pt x="134" y="676"/>
                  <a:pt x="134" y="677"/>
                  <a:pt x="134" y="677"/>
                </a:cubicBezTo>
                <a:cubicBezTo>
                  <a:pt x="135" y="678"/>
                  <a:pt x="136" y="679"/>
                  <a:pt x="137" y="680"/>
                </a:cubicBezTo>
                <a:cubicBezTo>
                  <a:pt x="137" y="681"/>
                  <a:pt x="138" y="681"/>
                  <a:pt x="138" y="681"/>
                </a:cubicBezTo>
                <a:cubicBezTo>
                  <a:pt x="138" y="682"/>
                  <a:pt x="138" y="682"/>
                  <a:pt x="138" y="682"/>
                </a:cubicBezTo>
                <a:cubicBezTo>
                  <a:pt x="138" y="683"/>
                  <a:pt x="139" y="683"/>
                  <a:pt x="139" y="683"/>
                </a:cubicBezTo>
                <a:cubicBezTo>
                  <a:pt x="140" y="685"/>
                  <a:pt x="140" y="685"/>
                  <a:pt x="141" y="686"/>
                </a:cubicBezTo>
                <a:cubicBezTo>
                  <a:pt x="141" y="687"/>
                  <a:pt x="143" y="687"/>
                  <a:pt x="143" y="687"/>
                </a:cubicBezTo>
                <a:cubicBezTo>
                  <a:pt x="144" y="689"/>
                  <a:pt x="144" y="687"/>
                  <a:pt x="144" y="689"/>
                </a:cubicBezTo>
                <a:cubicBezTo>
                  <a:pt x="146" y="689"/>
                  <a:pt x="146" y="691"/>
                  <a:pt x="147" y="692"/>
                </a:cubicBezTo>
                <a:cubicBezTo>
                  <a:pt x="147" y="692"/>
                  <a:pt x="148" y="692"/>
                  <a:pt x="148" y="693"/>
                </a:cubicBezTo>
                <a:cubicBezTo>
                  <a:pt x="148" y="695"/>
                  <a:pt x="149" y="696"/>
                  <a:pt x="151" y="697"/>
                </a:cubicBezTo>
                <a:cubicBezTo>
                  <a:pt x="151" y="698"/>
                  <a:pt x="152" y="699"/>
                  <a:pt x="152" y="700"/>
                </a:cubicBezTo>
                <a:cubicBezTo>
                  <a:pt x="154" y="701"/>
                  <a:pt x="158" y="704"/>
                  <a:pt x="158" y="706"/>
                </a:cubicBezTo>
                <a:cubicBezTo>
                  <a:pt x="160" y="706"/>
                  <a:pt x="161" y="707"/>
                  <a:pt x="161" y="709"/>
                </a:cubicBezTo>
                <a:cubicBezTo>
                  <a:pt x="163" y="709"/>
                  <a:pt x="162" y="710"/>
                  <a:pt x="164" y="711"/>
                </a:cubicBezTo>
                <a:cubicBezTo>
                  <a:pt x="164" y="712"/>
                  <a:pt x="165" y="712"/>
                  <a:pt x="165" y="713"/>
                </a:cubicBezTo>
                <a:cubicBezTo>
                  <a:pt x="167" y="713"/>
                  <a:pt x="168" y="715"/>
                  <a:pt x="169" y="716"/>
                </a:cubicBezTo>
                <a:cubicBezTo>
                  <a:pt x="169" y="716"/>
                  <a:pt x="169" y="715"/>
                  <a:pt x="169" y="716"/>
                </a:cubicBezTo>
                <a:cubicBezTo>
                  <a:pt x="170" y="716"/>
                  <a:pt x="170" y="717"/>
                  <a:pt x="170" y="717"/>
                </a:cubicBezTo>
                <a:cubicBezTo>
                  <a:pt x="171" y="717"/>
                  <a:pt x="171" y="718"/>
                  <a:pt x="172" y="718"/>
                </a:cubicBezTo>
                <a:cubicBezTo>
                  <a:pt x="173" y="720"/>
                  <a:pt x="174" y="720"/>
                  <a:pt x="174" y="721"/>
                </a:cubicBezTo>
                <a:cubicBezTo>
                  <a:pt x="176" y="721"/>
                  <a:pt x="176" y="723"/>
                  <a:pt x="177" y="723"/>
                </a:cubicBezTo>
                <a:cubicBezTo>
                  <a:pt x="178" y="723"/>
                  <a:pt x="178" y="724"/>
                  <a:pt x="178" y="724"/>
                </a:cubicBezTo>
                <a:cubicBezTo>
                  <a:pt x="179" y="724"/>
                  <a:pt x="179" y="724"/>
                  <a:pt x="179" y="725"/>
                </a:cubicBezTo>
                <a:cubicBezTo>
                  <a:pt x="180" y="726"/>
                  <a:pt x="180" y="726"/>
                  <a:pt x="182" y="726"/>
                </a:cubicBezTo>
                <a:cubicBezTo>
                  <a:pt x="182" y="727"/>
                  <a:pt x="183" y="727"/>
                  <a:pt x="184" y="728"/>
                </a:cubicBezTo>
                <a:cubicBezTo>
                  <a:pt x="184" y="728"/>
                  <a:pt x="184" y="728"/>
                  <a:pt x="184" y="728"/>
                </a:cubicBezTo>
                <a:cubicBezTo>
                  <a:pt x="184" y="729"/>
                  <a:pt x="185" y="728"/>
                  <a:pt x="185" y="728"/>
                </a:cubicBezTo>
                <a:cubicBezTo>
                  <a:pt x="185" y="729"/>
                  <a:pt x="185" y="729"/>
                  <a:pt x="185" y="729"/>
                </a:cubicBezTo>
                <a:cubicBezTo>
                  <a:pt x="185" y="730"/>
                  <a:pt x="186" y="729"/>
                  <a:pt x="186" y="729"/>
                </a:cubicBezTo>
                <a:cubicBezTo>
                  <a:pt x="186" y="729"/>
                  <a:pt x="186" y="730"/>
                  <a:pt x="186" y="730"/>
                </a:cubicBezTo>
                <a:cubicBezTo>
                  <a:pt x="186" y="730"/>
                  <a:pt x="187" y="730"/>
                  <a:pt x="187" y="730"/>
                </a:cubicBezTo>
                <a:cubicBezTo>
                  <a:pt x="187" y="730"/>
                  <a:pt x="187" y="731"/>
                  <a:pt x="188" y="731"/>
                </a:cubicBezTo>
                <a:cubicBezTo>
                  <a:pt x="189" y="732"/>
                  <a:pt x="190" y="732"/>
                  <a:pt x="191" y="733"/>
                </a:cubicBezTo>
                <a:cubicBezTo>
                  <a:pt x="191" y="733"/>
                  <a:pt x="192" y="733"/>
                  <a:pt x="192" y="734"/>
                </a:cubicBezTo>
                <a:cubicBezTo>
                  <a:pt x="193" y="734"/>
                  <a:pt x="193" y="734"/>
                  <a:pt x="194" y="735"/>
                </a:cubicBezTo>
                <a:cubicBezTo>
                  <a:pt x="196" y="736"/>
                  <a:pt x="198" y="737"/>
                  <a:pt x="201" y="738"/>
                </a:cubicBezTo>
                <a:cubicBezTo>
                  <a:pt x="204" y="740"/>
                  <a:pt x="207" y="741"/>
                  <a:pt x="210" y="743"/>
                </a:cubicBezTo>
                <a:cubicBezTo>
                  <a:pt x="211" y="744"/>
                  <a:pt x="213" y="744"/>
                  <a:pt x="214" y="745"/>
                </a:cubicBezTo>
                <a:cubicBezTo>
                  <a:pt x="214" y="745"/>
                  <a:pt x="215" y="745"/>
                  <a:pt x="215" y="745"/>
                </a:cubicBezTo>
                <a:cubicBezTo>
                  <a:pt x="214" y="744"/>
                  <a:pt x="213" y="743"/>
                  <a:pt x="212" y="743"/>
                </a:cubicBezTo>
                <a:cubicBezTo>
                  <a:pt x="212" y="743"/>
                  <a:pt x="212" y="742"/>
                  <a:pt x="211" y="742"/>
                </a:cubicBezTo>
                <a:cubicBezTo>
                  <a:pt x="211" y="741"/>
                  <a:pt x="211" y="741"/>
                  <a:pt x="210" y="741"/>
                </a:cubicBezTo>
                <a:cubicBezTo>
                  <a:pt x="208" y="740"/>
                  <a:pt x="206" y="738"/>
                  <a:pt x="205" y="737"/>
                </a:cubicBezTo>
                <a:cubicBezTo>
                  <a:pt x="203" y="736"/>
                  <a:pt x="201" y="736"/>
                  <a:pt x="200" y="734"/>
                </a:cubicBezTo>
                <a:cubicBezTo>
                  <a:pt x="200" y="734"/>
                  <a:pt x="200" y="733"/>
                  <a:pt x="200" y="733"/>
                </a:cubicBezTo>
                <a:cubicBezTo>
                  <a:pt x="199" y="733"/>
                  <a:pt x="198" y="733"/>
                  <a:pt x="197" y="733"/>
                </a:cubicBezTo>
                <a:cubicBezTo>
                  <a:pt x="197" y="731"/>
                  <a:pt x="197" y="731"/>
                  <a:pt x="196" y="730"/>
                </a:cubicBezTo>
                <a:cubicBezTo>
                  <a:pt x="196" y="730"/>
                  <a:pt x="196" y="730"/>
                  <a:pt x="196" y="730"/>
                </a:cubicBezTo>
                <a:cubicBezTo>
                  <a:pt x="196" y="730"/>
                  <a:pt x="192" y="726"/>
                  <a:pt x="192" y="726"/>
                </a:cubicBezTo>
                <a:cubicBezTo>
                  <a:pt x="191" y="726"/>
                  <a:pt x="191" y="726"/>
                  <a:pt x="191" y="726"/>
                </a:cubicBezTo>
                <a:cubicBezTo>
                  <a:pt x="190" y="725"/>
                  <a:pt x="190" y="724"/>
                  <a:pt x="189" y="724"/>
                </a:cubicBezTo>
                <a:cubicBezTo>
                  <a:pt x="189" y="724"/>
                  <a:pt x="189" y="723"/>
                  <a:pt x="189" y="723"/>
                </a:cubicBezTo>
                <a:cubicBezTo>
                  <a:pt x="189" y="723"/>
                  <a:pt x="189" y="723"/>
                  <a:pt x="190" y="724"/>
                </a:cubicBezTo>
                <a:cubicBezTo>
                  <a:pt x="190" y="724"/>
                  <a:pt x="190" y="724"/>
                  <a:pt x="190" y="725"/>
                </a:cubicBezTo>
                <a:cubicBezTo>
                  <a:pt x="191" y="725"/>
                  <a:pt x="191" y="725"/>
                  <a:pt x="191" y="726"/>
                </a:cubicBezTo>
                <a:cubicBezTo>
                  <a:pt x="191" y="726"/>
                  <a:pt x="191" y="726"/>
                  <a:pt x="192" y="726"/>
                </a:cubicBezTo>
                <a:cubicBezTo>
                  <a:pt x="192" y="726"/>
                  <a:pt x="192" y="726"/>
                  <a:pt x="193" y="726"/>
                </a:cubicBezTo>
                <a:cubicBezTo>
                  <a:pt x="193" y="726"/>
                  <a:pt x="193" y="726"/>
                  <a:pt x="193" y="726"/>
                </a:cubicBezTo>
                <a:cubicBezTo>
                  <a:pt x="194" y="727"/>
                  <a:pt x="195" y="728"/>
                  <a:pt x="196" y="729"/>
                </a:cubicBezTo>
                <a:cubicBezTo>
                  <a:pt x="196" y="730"/>
                  <a:pt x="197" y="730"/>
                  <a:pt x="197" y="731"/>
                </a:cubicBezTo>
                <a:cubicBezTo>
                  <a:pt x="198" y="731"/>
                  <a:pt x="198" y="731"/>
                  <a:pt x="198" y="732"/>
                </a:cubicBezTo>
                <a:cubicBezTo>
                  <a:pt x="198" y="732"/>
                  <a:pt x="198" y="732"/>
                  <a:pt x="198" y="732"/>
                </a:cubicBezTo>
                <a:cubicBezTo>
                  <a:pt x="199" y="732"/>
                  <a:pt x="199" y="732"/>
                  <a:pt x="199" y="732"/>
                </a:cubicBezTo>
                <a:cubicBezTo>
                  <a:pt x="199" y="732"/>
                  <a:pt x="200" y="731"/>
                  <a:pt x="200" y="731"/>
                </a:cubicBezTo>
                <a:cubicBezTo>
                  <a:pt x="200" y="731"/>
                  <a:pt x="201" y="732"/>
                  <a:pt x="201" y="732"/>
                </a:cubicBezTo>
                <a:cubicBezTo>
                  <a:pt x="201" y="733"/>
                  <a:pt x="201" y="734"/>
                  <a:pt x="201" y="734"/>
                </a:cubicBezTo>
                <a:cubicBezTo>
                  <a:pt x="201" y="734"/>
                  <a:pt x="202" y="734"/>
                  <a:pt x="202" y="734"/>
                </a:cubicBezTo>
                <a:cubicBezTo>
                  <a:pt x="202" y="734"/>
                  <a:pt x="203" y="734"/>
                  <a:pt x="203" y="734"/>
                </a:cubicBezTo>
                <a:cubicBezTo>
                  <a:pt x="204" y="735"/>
                  <a:pt x="205" y="735"/>
                  <a:pt x="206" y="736"/>
                </a:cubicBezTo>
                <a:cubicBezTo>
                  <a:pt x="206" y="737"/>
                  <a:pt x="207" y="737"/>
                  <a:pt x="207" y="737"/>
                </a:cubicBezTo>
                <a:cubicBezTo>
                  <a:pt x="207" y="737"/>
                  <a:pt x="207" y="737"/>
                  <a:pt x="207" y="737"/>
                </a:cubicBezTo>
                <a:cubicBezTo>
                  <a:pt x="208" y="737"/>
                  <a:pt x="208" y="737"/>
                  <a:pt x="208" y="737"/>
                </a:cubicBezTo>
                <a:cubicBezTo>
                  <a:pt x="209" y="738"/>
                  <a:pt x="209" y="738"/>
                  <a:pt x="209" y="739"/>
                </a:cubicBezTo>
                <a:cubicBezTo>
                  <a:pt x="209" y="739"/>
                  <a:pt x="209" y="740"/>
                  <a:pt x="209" y="740"/>
                </a:cubicBezTo>
                <a:cubicBezTo>
                  <a:pt x="210" y="740"/>
                  <a:pt x="211" y="740"/>
                  <a:pt x="211" y="740"/>
                </a:cubicBezTo>
                <a:cubicBezTo>
                  <a:pt x="211" y="740"/>
                  <a:pt x="211" y="740"/>
                  <a:pt x="212" y="740"/>
                </a:cubicBezTo>
                <a:cubicBezTo>
                  <a:pt x="212" y="740"/>
                  <a:pt x="212" y="740"/>
                  <a:pt x="212" y="740"/>
                </a:cubicBezTo>
                <a:cubicBezTo>
                  <a:pt x="212" y="740"/>
                  <a:pt x="212" y="740"/>
                  <a:pt x="212" y="740"/>
                </a:cubicBezTo>
                <a:cubicBezTo>
                  <a:pt x="212" y="740"/>
                  <a:pt x="212" y="740"/>
                  <a:pt x="212" y="740"/>
                </a:cubicBezTo>
                <a:cubicBezTo>
                  <a:pt x="212" y="740"/>
                  <a:pt x="213" y="740"/>
                  <a:pt x="213" y="741"/>
                </a:cubicBezTo>
                <a:cubicBezTo>
                  <a:pt x="213" y="741"/>
                  <a:pt x="213" y="741"/>
                  <a:pt x="213" y="741"/>
                </a:cubicBezTo>
                <a:cubicBezTo>
                  <a:pt x="213" y="742"/>
                  <a:pt x="213" y="742"/>
                  <a:pt x="214" y="743"/>
                </a:cubicBezTo>
                <a:cubicBezTo>
                  <a:pt x="214" y="743"/>
                  <a:pt x="214" y="743"/>
                  <a:pt x="214" y="743"/>
                </a:cubicBezTo>
                <a:cubicBezTo>
                  <a:pt x="214" y="744"/>
                  <a:pt x="215" y="745"/>
                  <a:pt x="215" y="745"/>
                </a:cubicBezTo>
                <a:cubicBezTo>
                  <a:pt x="215" y="745"/>
                  <a:pt x="215" y="746"/>
                  <a:pt x="216" y="746"/>
                </a:cubicBezTo>
                <a:cubicBezTo>
                  <a:pt x="216" y="746"/>
                  <a:pt x="216" y="746"/>
                  <a:pt x="216" y="746"/>
                </a:cubicBezTo>
                <a:cubicBezTo>
                  <a:pt x="217" y="746"/>
                  <a:pt x="217" y="746"/>
                  <a:pt x="217" y="746"/>
                </a:cubicBezTo>
                <a:cubicBezTo>
                  <a:pt x="217" y="747"/>
                  <a:pt x="217" y="747"/>
                  <a:pt x="218" y="747"/>
                </a:cubicBezTo>
                <a:cubicBezTo>
                  <a:pt x="218" y="747"/>
                  <a:pt x="218" y="747"/>
                  <a:pt x="218" y="747"/>
                </a:cubicBezTo>
                <a:cubicBezTo>
                  <a:pt x="218" y="747"/>
                  <a:pt x="218" y="747"/>
                  <a:pt x="218" y="747"/>
                </a:cubicBezTo>
                <a:cubicBezTo>
                  <a:pt x="219" y="748"/>
                  <a:pt x="220" y="748"/>
                  <a:pt x="220" y="748"/>
                </a:cubicBezTo>
                <a:cubicBezTo>
                  <a:pt x="220" y="748"/>
                  <a:pt x="220" y="749"/>
                  <a:pt x="221" y="749"/>
                </a:cubicBezTo>
                <a:cubicBezTo>
                  <a:pt x="221" y="749"/>
                  <a:pt x="221" y="749"/>
                  <a:pt x="221" y="748"/>
                </a:cubicBezTo>
                <a:cubicBezTo>
                  <a:pt x="222" y="748"/>
                  <a:pt x="222" y="748"/>
                  <a:pt x="222" y="749"/>
                </a:cubicBezTo>
                <a:cubicBezTo>
                  <a:pt x="222" y="749"/>
                  <a:pt x="221" y="750"/>
                  <a:pt x="221" y="750"/>
                </a:cubicBezTo>
                <a:cubicBezTo>
                  <a:pt x="222" y="751"/>
                  <a:pt x="222" y="750"/>
                  <a:pt x="223" y="751"/>
                </a:cubicBezTo>
                <a:cubicBezTo>
                  <a:pt x="223" y="751"/>
                  <a:pt x="223" y="751"/>
                  <a:pt x="223" y="751"/>
                </a:cubicBezTo>
                <a:cubicBezTo>
                  <a:pt x="223" y="751"/>
                  <a:pt x="224" y="752"/>
                  <a:pt x="224" y="752"/>
                </a:cubicBezTo>
                <a:cubicBezTo>
                  <a:pt x="224" y="752"/>
                  <a:pt x="224" y="753"/>
                  <a:pt x="224" y="753"/>
                </a:cubicBezTo>
                <a:cubicBezTo>
                  <a:pt x="225" y="753"/>
                  <a:pt x="225" y="754"/>
                  <a:pt x="225" y="754"/>
                </a:cubicBezTo>
                <a:cubicBezTo>
                  <a:pt x="225" y="754"/>
                  <a:pt x="226" y="754"/>
                  <a:pt x="226" y="754"/>
                </a:cubicBezTo>
                <a:cubicBezTo>
                  <a:pt x="226" y="754"/>
                  <a:pt x="226" y="755"/>
                  <a:pt x="227" y="755"/>
                </a:cubicBezTo>
                <a:cubicBezTo>
                  <a:pt x="227" y="756"/>
                  <a:pt x="228" y="755"/>
                  <a:pt x="228" y="756"/>
                </a:cubicBezTo>
                <a:cubicBezTo>
                  <a:pt x="228" y="756"/>
                  <a:pt x="228" y="756"/>
                  <a:pt x="229" y="756"/>
                </a:cubicBezTo>
                <a:cubicBezTo>
                  <a:pt x="229" y="756"/>
                  <a:pt x="229" y="756"/>
                  <a:pt x="229" y="756"/>
                </a:cubicBezTo>
                <a:cubicBezTo>
                  <a:pt x="229" y="756"/>
                  <a:pt x="229" y="756"/>
                  <a:pt x="229" y="756"/>
                </a:cubicBezTo>
                <a:cubicBezTo>
                  <a:pt x="230" y="757"/>
                  <a:pt x="230" y="757"/>
                  <a:pt x="230" y="757"/>
                </a:cubicBezTo>
                <a:cubicBezTo>
                  <a:pt x="230" y="757"/>
                  <a:pt x="231" y="757"/>
                  <a:pt x="231" y="758"/>
                </a:cubicBezTo>
                <a:cubicBezTo>
                  <a:pt x="231" y="758"/>
                  <a:pt x="232" y="758"/>
                  <a:pt x="232" y="758"/>
                </a:cubicBezTo>
                <a:cubicBezTo>
                  <a:pt x="232" y="759"/>
                  <a:pt x="233" y="759"/>
                  <a:pt x="233" y="759"/>
                </a:cubicBezTo>
                <a:cubicBezTo>
                  <a:pt x="233" y="760"/>
                  <a:pt x="233" y="760"/>
                  <a:pt x="234" y="760"/>
                </a:cubicBezTo>
                <a:cubicBezTo>
                  <a:pt x="234" y="760"/>
                  <a:pt x="234" y="760"/>
                  <a:pt x="234" y="760"/>
                </a:cubicBezTo>
                <a:cubicBezTo>
                  <a:pt x="234" y="760"/>
                  <a:pt x="234" y="760"/>
                  <a:pt x="235" y="760"/>
                </a:cubicBezTo>
                <a:cubicBezTo>
                  <a:pt x="235" y="761"/>
                  <a:pt x="236" y="761"/>
                  <a:pt x="236" y="761"/>
                </a:cubicBezTo>
                <a:cubicBezTo>
                  <a:pt x="236" y="761"/>
                  <a:pt x="236" y="761"/>
                  <a:pt x="237" y="761"/>
                </a:cubicBezTo>
                <a:cubicBezTo>
                  <a:pt x="237" y="761"/>
                  <a:pt x="237" y="761"/>
                  <a:pt x="237" y="761"/>
                </a:cubicBezTo>
                <a:cubicBezTo>
                  <a:pt x="237" y="762"/>
                  <a:pt x="238" y="762"/>
                  <a:pt x="239" y="763"/>
                </a:cubicBezTo>
                <a:cubicBezTo>
                  <a:pt x="240" y="763"/>
                  <a:pt x="240" y="763"/>
                  <a:pt x="241" y="764"/>
                </a:cubicBezTo>
                <a:cubicBezTo>
                  <a:pt x="241" y="764"/>
                  <a:pt x="241" y="764"/>
                  <a:pt x="241" y="764"/>
                </a:cubicBezTo>
                <a:cubicBezTo>
                  <a:pt x="241" y="764"/>
                  <a:pt x="241" y="764"/>
                  <a:pt x="242" y="764"/>
                </a:cubicBezTo>
                <a:cubicBezTo>
                  <a:pt x="242" y="764"/>
                  <a:pt x="242" y="764"/>
                  <a:pt x="242" y="764"/>
                </a:cubicBezTo>
                <a:cubicBezTo>
                  <a:pt x="242" y="764"/>
                  <a:pt x="243" y="764"/>
                  <a:pt x="243" y="764"/>
                </a:cubicBezTo>
                <a:cubicBezTo>
                  <a:pt x="243" y="764"/>
                  <a:pt x="243" y="765"/>
                  <a:pt x="243" y="765"/>
                </a:cubicBezTo>
                <a:cubicBezTo>
                  <a:pt x="244" y="765"/>
                  <a:pt x="244" y="766"/>
                  <a:pt x="244" y="766"/>
                </a:cubicBezTo>
                <a:cubicBezTo>
                  <a:pt x="244" y="766"/>
                  <a:pt x="245" y="766"/>
                  <a:pt x="246" y="766"/>
                </a:cubicBezTo>
                <a:cubicBezTo>
                  <a:pt x="247" y="767"/>
                  <a:pt x="248" y="767"/>
                  <a:pt x="248" y="767"/>
                </a:cubicBezTo>
                <a:cubicBezTo>
                  <a:pt x="249" y="767"/>
                  <a:pt x="249" y="768"/>
                  <a:pt x="249" y="768"/>
                </a:cubicBezTo>
                <a:cubicBezTo>
                  <a:pt x="248" y="768"/>
                  <a:pt x="250" y="769"/>
                  <a:pt x="250" y="769"/>
                </a:cubicBezTo>
                <a:cubicBezTo>
                  <a:pt x="251" y="769"/>
                  <a:pt x="251" y="770"/>
                  <a:pt x="252" y="770"/>
                </a:cubicBezTo>
                <a:cubicBezTo>
                  <a:pt x="253" y="770"/>
                  <a:pt x="252" y="770"/>
                  <a:pt x="253" y="770"/>
                </a:cubicBezTo>
                <a:cubicBezTo>
                  <a:pt x="253" y="770"/>
                  <a:pt x="254" y="770"/>
                  <a:pt x="254" y="770"/>
                </a:cubicBezTo>
                <a:cubicBezTo>
                  <a:pt x="254" y="770"/>
                  <a:pt x="255" y="771"/>
                  <a:pt x="255" y="771"/>
                </a:cubicBezTo>
                <a:cubicBezTo>
                  <a:pt x="255" y="772"/>
                  <a:pt x="255" y="772"/>
                  <a:pt x="256" y="772"/>
                </a:cubicBezTo>
                <a:cubicBezTo>
                  <a:pt x="257" y="773"/>
                  <a:pt x="258" y="772"/>
                  <a:pt x="259" y="774"/>
                </a:cubicBezTo>
                <a:cubicBezTo>
                  <a:pt x="259" y="774"/>
                  <a:pt x="259" y="775"/>
                  <a:pt x="259" y="775"/>
                </a:cubicBezTo>
                <a:cubicBezTo>
                  <a:pt x="260" y="775"/>
                  <a:pt x="260" y="774"/>
                  <a:pt x="261" y="774"/>
                </a:cubicBezTo>
                <a:cubicBezTo>
                  <a:pt x="261" y="774"/>
                  <a:pt x="261" y="774"/>
                  <a:pt x="262" y="775"/>
                </a:cubicBezTo>
                <a:cubicBezTo>
                  <a:pt x="262" y="775"/>
                  <a:pt x="263" y="775"/>
                  <a:pt x="263" y="775"/>
                </a:cubicBezTo>
                <a:cubicBezTo>
                  <a:pt x="265" y="775"/>
                  <a:pt x="265" y="776"/>
                  <a:pt x="267" y="777"/>
                </a:cubicBezTo>
                <a:cubicBezTo>
                  <a:pt x="267" y="777"/>
                  <a:pt x="267" y="776"/>
                  <a:pt x="268" y="776"/>
                </a:cubicBezTo>
                <a:cubicBezTo>
                  <a:pt x="269" y="777"/>
                  <a:pt x="271" y="778"/>
                  <a:pt x="271" y="778"/>
                </a:cubicBezTo>
                <a:cubicBezTo>
                  <a:pt x="271" y="778"/>
                  <a:pt x="272" y="779"/>
                  <a:pt x="272" y="779"/>
                </a:cubicBezTo>
                <a:cubicBezTo>
                  <a:pt x="272" y="779"/>
                  <a:pt x="273" y="779"/>
                  <a:pt x="273" y="779"/>
                </a:cubicBezTo>
                <a:cubicBezTo>
                  <a:pt x="273" y="779"/>
                  <a:pt x="273" y="779"/>
                  <a:pt x="273" y="779"/>
                </a:cubicBezTo>
                <a:cubicBezTo>
                  <a:pt x="274" y="779"/>
                  <a:pt x="274" y="779"/>
                  <a:pt x="274" y="779"/>
                </a:cubicBezTo>
                <a:cubicBezTo>
                  <a:pt x="275" y="779"/>
                  <a:pt x="275" y="779"/>
                  <a:pt x="275" y="779"/>
                </a:cubicBezTo>
                <a:cubicBezTo>
                  <a:pt x="275" y="780"/>
                  <a:pt x="276" y="780"/>
                  <a:pt x="276" y="780"/>
                </a:cubicBezTo>
                <a:cubicBezTo>
                  <a:pt x="276" y="780"/>
                  <a:pt x="277" y="780"/>
                  <a:pt x="278" y="780"/>
                </a:cubicBezTo>
                <a:cubicBezTo>
                  <a:pt x="278" y="780"/>
                  <a:pt x="278" y="780"/>
                  <a:pt x="279" y="781"/>
                </a:cubicBezTo>
                <a:cubicBezTo>
                  <a:pt x="279" y="781"/>
                  <a:pt x="279" y="781"/>
                  <a:pt x="279" y="781"/>
                </a:cubicBezTo>
                <a:cubicBezTo>
                  <a:pt x="279" y="781"/>
                  <a:pt x="279" y="781"/>
                  <a:pt x="280" y="781"/>
                </a:cubicBezTo>
                <a:cubicBezTo>
                  <a:pt x="280" y="781"/>
                  <a:pt x="281" y="781"/>
                  <a:pt x="281" y="782"/>
                </a:cubicBezTo>
                <a:cubicBezTo>
                  <a:pt x="281" y="782"/>
                  <a:pt x="282" y="782"/>
                  <a:pt x="282" y="782"/>
                </a:cubicBezTo>
                <a:cubicBezTo>
                  <a:pt x="282" y="782"/>
                  <a:pt x="282" y="782"/>
                  <a:pt x="282" y="782"/>
                </a:cubicBezTo>
                <a:cubicBezTo>
                  <a:pt x="282" y="782"/>
                  <a:pt x="283" y="782"/>
                  <a:pt x="283" y="782"/>
                </a:cubicBezTo>
                <a:cubicBezTo>
                  <a:pt x="284" y="782"/>
                  <a:pt x="285" y="782"/>
                  <a:pt x="285" y="783"/>
                </a:cubicBezTo>
                <a:cubicBezTo>
                  <a:pt x="285" y="783"/>
                  <a:pt x="286" y="783"/>
                  <a:pt x="286" y="783"/>
                </a:cubicBezTo>
                <a:cubicBezTo>
                  <a:pt x="286" y="783"/>
                  <a:pt x="287" y="783"/>
                  <a:pt x="287" y="784"/>
                </a:cubicBezTo>
                <a:cubicBezTo>
                  <a:pt x="288" y="784"/>
                  <a:pt x="288" y="784"/>
                  <a:pt x="289" y="784"/>
                </a:cubicBezTo>
                <a:cubicBezTo>
                  <a:pt x="290" y="784"/>
                  <a:pt x="290" y="783"/>
                  <a:pt x="290" y="783"/>
                </a:cubicBezTo>
                <a:cubicBezTo>
                  <a:pt x="290" y="783"/>
                  <a:pt x="291" y="784"/>
                  <a:pt x="291" y="784"/>
                </a:cubicBezTo>
                <a:cubicBezTo>
                  <a:pt x="291" y="784"/>
                  <a:pt x="291" y="784"/>
                  <a:pt x="291" y="784"/>
                </a:cubicBezTo>
                <a:cubicBezTo>
                  <a:pt x="291" y="784"/>
                  <a:pt x="291" y="784"/>
                  <a:pt x="291" y="784"/>
                </a:cubicBezTo>
                <a:cubicBezTo>
                  <a:pt x="291" y="784"/>
                  <a:pt x="292" y="784"/>
                  <a:pt x="292" y="785"/>
                </a:cubicBezTo>
                <a:cubicBezTo>
                  <a:pt x="292" y="785"/>
                  <a:pt x="293" y="785"/>
                  <a:pt x="293" y="785"/>
                </a:cubicBezTo>
                <a:cubicBezTo>
                  <a:pt x="293" y="785"/>
                  <a:pt x="293" y="785"/>
                  <a:pt x="293" y="785"/>
                </a:cubicBezTo>
                <a:cubicBezTo>
                  <a:pt x="293" y="785"/>
                  <a:pt x="294" y="785"/>
                  <a:pt x="294" y="785"/>
                </a:cubicBezTo>
                <a:cubicBezTo>
                  <a:pt x="294" y="785"/>
                  <a:pt x="294" y="785"/>
                  <a:pt x="294" y="785"/>
                </a:cubicBezTo>
                <a:cubicBezTo>
                  <a:pt x="294" y="785"/>
                  <a:pt x="295" y="785"/>
                  <a:pt x="295" y="785"/>
                </a:cubicBezTo>
                <a:cubicBezTo>
                  <a:pt x="295" y="785"/>
                  <a:pt x="295" y="785"/>
                  <a:pt x="295" y="785"/>
                </a:cubicBezTo>
                <a:cubicBezTo>
                  <a:pt x="295" y="786"/>
                  <a:pt x="295" y="786"/>
                  <a:pt x="296" y="786"/>
                </a:cubicBezTo>
                <a:cubicBezTo>
                  <a:pt x="296" y="786"/>
                  <a:pt x="296" y="786"/>
                  <a:pt x="296" y="786"/>
                </a:cubicBezTo>
                <a:cubicBezTo>
                  <a:pt x="297" y="787"/>
                  <a:pt x="299" y="787"/>
                  <a:pt x="300" y="788"/>
                </a:cubicBezTo>
                <a:cubicBezTo>
                  <a:pt x="300" y="788"/>
                  <a:pt x="300" y="788"/>
                  <a:pt x="300" y="788"/>
                </a:cubicBezTo>
                <a:cubicBezTo>
                  <a:pt x="300" y="788"/>
                  <a:pt x="301" y="788"/>
                  <a:pt x="301" y="788"/>
                </a:cubicBezTo>
                <a:cubicBezTo>
                  <a:pt x="302" y="788"/>
                  <a:pt x="303" y="789"/>
                  <a:pt x="303" y="789"/>
                </a:cubicBezTo>
                <a:cubicBezTo>
                  <a:pt x="303" y="790"/>
                  <a:pt x="304" y="789"/>
                  <a:pt x="304" y="789"/>
                </a:cubicBezTo>
                <a:cubicBezTo>
                  <a:pt x="304" y="789"/>
                  <a:pt x="304" y="790"/>
                  <a:pt x="304" y="790"/>
                </a:cubicBezTo>
                <a:cubicBezTo>
                  <a:pt x="304" y="790"/>
                  <a:pt x="305" y="790"/>
                  <a:pt x="305" y="790"/>
                </a:cubicBezTo>
                <a:cubicBezTo>
                  <a:pt x="305" y="790"/>
                  <a:pt x="305" y="790"/>
                  <a:pt x="305" y="790"/>
                </a:cubicBezTo>
                <a:cubicBezTo>
                  <a:pt x="305" y="790"/>
                  <a:pt x="306" y="790"/>
                  <a:pt x="306" y="790"/>
                </a:cubicBezTo>
                <a:cubicBezTo>
                  <a:pt x="307" y="790"/>
                  <a:pt x="307" y="791"/>
                  <a:pt x="308" y="791"/>
                </a:cubicBezTo>
                <a:cubicBezTo>
                  <a:pt x="309" y="792"/>
                  <a:pt x="309" y="792"/>
                  <a:pt x="310" y="793"/>
                </a:cubicBezTo>
                <a:cubicBezTo>
                  <a:pt x="311" y="792"/>
                  <a:pt x="312" y="793"/>
                  <a:pt x="313" y="793"/>
                </a:cubicBezTo>
                <a:cubicBezTo>
                  <a:pt x="313" y="793"/>
                  <a:pt x="313" y="794"/>
                  <a:pt x="314" y="794"/>
                </a:cubicBezTo>
                <a:cubicBezTo>
                  <a:pt x="315" y="794"/>
                  <a:pt x="315" y="794"/>
                  <a:pt x="316" y="794"/>
                </a:cubicBezTo>
                <a:cubicBezTo>
                  <a:pt x="316" y="794"/>
                  <a:pt x="317" y="795"/>
                  <a:pt x="317" y="795"/>
                </a:cubicBezTo>
                <a:cubicBezTo>
                  <a:pt x="319" y="796"/>
                  <a:pt x="320" y="797"/>
                  <a:pt x="322" y="797"/>
                </a:cubicBezTo>
                <a:cubicBezTo>
                  <a:pt x="322" y="798"/>
                  <a:pt x="324" y="797"/>
                  <a:pt x="323" y="796"/>
                </a:cubicBezTo>
                <a:cubicBezTo>
                  <a:pt x="323" y="796"/>
                  <a:pt x="323" y="797"/>
                  <a:pt x="322" y="797"/>
                </a:cubicBezTo>
                <a:cubicBezTo>
                  <a:pt x="323" y="795"/>
                  <a:pt x="321" y="796"/>
                  <a:pt x="321" y="795"/>
                </a:cubicBezTo>
                <a:close/>
                <a:moveTo>
                  <a:pt x="250" y="413"/>
                </a:moveTo>
                <a:cubicBezTo>
                  <a:pt x="250" y="414"/>
                  <a:pt x="248" y="414"/>
                  <a:pt x="248" y="415"/>
                </a:cubicBezTo>
                <a:cubicBezTo>
                  <a:pt x="247" y="415"/>
                  <a:pt x="247" y="415"/>
                  <a:pt x="246" y="415"/>
                </a:cubicBezTo>
                <a:cubicBezTo>
                  <a:pt x="245" y="415"/>
                  <a:pt x="245" y="415"/>
                  <a:pt x="244" y="416"/>
                </a:cubicBezTo>
                <a:cubicBezTo>
                  <a:pt x="244" y="416"/>
                  <a:pt x="243" y="416"/>
                  <a:pt x="243" y="416"/>
                </a:cubicBezTo>
                <a:cubicBezTo>
                  <a:pt x="242" y="416"/>
                  <a:pt x="242" y="416"/>
                  <a:pt x="241" y="416"/>
                </a:cubicBezTo>
                <a:cubicBezTo>
                  <a:pt x="240" y="416"/>
                  <a:pt x="240" y="418"/>
                  <a:pt x="240" y="418"/>
                </a:cubicBezTo>
                <a:cubicBezTo>
                  <a:pt x="238" y="418"/>
                  <a:pt x="238" y="419"/>
                  <a:pt x="237" y="418"/>
                </a:cubicBezTo>
                <a:cubicBezTo>
                  <a:pt x="237" y="419"/>
                  <a:pt x="236" y="419"/>
                  <a:pt x="236" y="420"/>
                </a:cubicBezTo>
                <a:cubicBezTo>
                  <a:pt x="235" y="419"/>
                  <a:pt x="235" y="420"/>
                  <a:pt x="234" y="420"/>
                </a:cubicBezTo>
                <a:cubicBezTo>
                  <a:pt x="234" y="419"/>
                  <a:pt x="236" y="419"/>
                  <a:pt x="236" y="418"/>
                </a:cubicBezTo>
                <a:cubicBezTo>
                  <a:pt x="236" y="418"/>
                  <a:pt x="235" y="418"/>
                  <a:pt x="235" y="417"/>
                </a:cubicBezTo>
                <a:cubicBezTo>
                  <a:pt x="236" y="415"/>
                  <a:pt x="236" y="414"/>
                  <a:pt x="238" y="413"/>
                </a:cubicBezTo>
                <a:cubicBezTo>
                  <a:pt x="239" y="412"/>
                  <a:pt x="239" y="413"/>
                  <a:pt x="239" y="413"/>
                </a:cubicBezTo>
                <a:cubicBezTo>
                  <a:pt x="240" y="412"/>
                  <a:pt x="241" y="412"/>
                  <a:pt x="242" y="411"/>
                </a:cubicBezTo>
                <a:cubicBezTo>
                  <a:pt x="242" y="410"/>
                  <a:pt x="243" y="411"/>
                  <a:pt x="244" y="410"/>
                </a:cubicBezTo>
                <a:cubicBezTo>
                  <a:pt x="245" y="410"/>
                  <a:pt x="244" y="411"/>
                  <a:pt x="243" y="412"/>
                </a:cubicBezTo>
                <a:cubicBezTo>
                  <a:pt x="243" y="412"/>
                  <a:pt x="242" y="413"/>
                  <a:pt x="242" y="413"/>
                </a:cubicBezTo>
                <a:cubicBezTo>
                  <a:pt x="241" y="414"/>
                  <a:pt x="241" y="413"/>
                  <a:pt x="241" y="413"/>
                </a:cubicBezTo>
                <a:cubicBezTo>
                  <a:pt x="241" y="413"/>
                  <a:pt x="240" y="413"/>
                  <a:pt x="240" y="413"/>
                </a:cubicBezTo>
                <a:cubicBezTo>
                  <a:pt x="240" y="414"/>
                  <a:pt x="239" y="414"/>
                  <a:pt x="239" y="415"/>
                </a:cubicBezTo>
                <a:cubicBezTo>
                  <a:pt x="238" y="414"/>
                  <a:pt x="238" y="415"/>
                  <a:pt x="237" y="415"/>
                </a:cubicBezTo>
                <a:cubicBezTo>
                  <a:pt x="237" y="416"/>
                  <a:pt x="237" y="416"/>
                  <a:pt x="237" y="417"/>
                </a:cubicBezTo>
                <a:cubicBezTo>
                  <a:pt x="238" y="417"/>
                  <a:pt x="239" y="416"/>
                  <a:pt x="240" y="415"/>
                </a:cubicBezTo>
                <a:cubicBezTo>
                  <a:pt x="241" y="415"/>
                  <a:pt x="242" y="415"/>
                  <a:pt x="243" y="415"/>
                </a:cubicBezTo>
                <a:cubicBezTo>
                  <a:pt x="244" y="414"/>
                  <a:pt x="244" y="414"/>
                  <a:pt x="245" y="414"/>
                </a:cubicBezTo>
                <a:cubicBezTo>
                  <a:pt x="245" y="414"/>
                  <a:pt x="246" y="413"/>
                  <a:pt x="247" y="412"/>
                </a:cubicBezTo>
                <a:cubicBezTo>
                  <a:pt x="249" y="412"/>
                  <a:pt x="249" y="412"/>
                  <a:pt x="249" y="412"/>
                </a:cubicBezTo>
                <a:cubicBezTo>
                  <a:pt x="251" y="412"/>
                  <a:pt x="251" y="411"/>
                  <a:pt x="253" y="411"/>
                </a:cubicBezTo>
                <a:cubicBezTo>
                  <a:pt x="254" y="413"/>
                  <a:pt x="252" y="412"/>
                  <a:pt x="250" y="413"/>
                </a:cubicBezTo>
                <a:close/>
                <a:moveTo>
                  <a:pt x="247" y="410"/>
                </a:moveTo>
                <a:cubicBezTo>
                  <a:pt x="247" y="409"/>
                  <a:pt x="247" y="409"/>
                  <a:pt x="247" y="409"/>
                </a:cubicBezTo>
                <a:cubicBezTo>
                  <a:pt x="248" y="409"/>
                  <a:pt x="248" y="409"/>
                  <a:pt x="248" y="409"/>
                </a:cubicBezTo>
                <a:cubicBezTo>
                  <a:pt x="248" y="410"/>
                  <a:pt x="248" y="410"/>
                  <a:pt x="248" y="410"/>
                </a:cubicBezTo>
                <a:lnTo>
                  <a:pt x="247" y="410"/>
                </a:lnTo>
                <a:close/>
                <a:moveTo>
                  <a:pt x="249" y="408"/>
                </a:moveTo>
                <a:cubicBezTo>
                  <a:pt x="250" y="408"/>
                  <a:pt x="250" y="408"/>
                  <a:pt x="250" y="408"/>
                </a:cubicBezTo>
                <a:cubicBezTo>
                  <a:pt x="251" y="408"/>
                  <a:pt x="251" y="408"/>
                  <a:pt x="252" y="407"/>
                </a:cubicBezTo>
                <a:cubicBezTo>
                  <a:pt x="252" y="407"/>
                  <a:pt x="253" y="407"/>
                  <a:pt x="253" y="408"/>
                </a:cubicBezTo>
                <a:cubicBezTo>
                  <a:pt x="252" y="408"/>
                  <a:pt x="252" y="409"/>
                  <a:pt x="252" y="409"/>
                </a:cubicBezTo>
                <a:cubicBezTo>
                  <a:pt x="251" y="409"/>
                  <a:pt x="251" y="410"/>
                  <a:pt x="250" y="409"/>
                </a:cubicBezTo>
                <a:cubicBezTo>
                  <a:pt x="249" y="409"/>
                  <a:pt x="249" y="409"/>
                  <a:pt x="249" y="408"/>
                </a:cubicBezTo>
                <a:close/>
                <a:moveTo>
                  <a:pt x="271" y="409"/>
                </a:moveTo>
                <a:cubicBezTo>
                  <a:pt x="270" y="409"/>
                  <a:pt x="270" y="410"/>
                  <a:pt x="269" y="410"/>
                </a:cubicBezTo>
                <a:cubicBezTo>
                  <a:pt x="268" y="410"/>
                  <a:pt x="269" y="409"/>
                  <a:pt x="267" y="409"/>
                </a:cubicBezTo>
                <a:cubicBezTo>
                  <a:pt x="266" y="410"/>
                  <a:pt x="265" y="410"/>
                  <a:pt x="265" y="411"/>
                </a:cubicBezTo>
                <a:cubicBezTo>
                  <a:pt x="264" y="411"/>
                  <a:pt x="263" y="412"/>
                  <a:pt x="262" y="410"/>
                </a:cubicBezTo>
                <a:cubicBezTo>
                  <a:pt x="262" y="410"/>
                  <a:pt x="262" y="411"/>
                  <a:pt x="262" y="411"/>
                </a:cubicBezTo>
                <a:cubicBezTo>
                  <a:pt x="261" y="411"/>
                  <a:pt x="261" y="411"/>
                  <a:pt x="260" y="411"/>
                </a:cubicBezTo>
                <a:cubicBezTo>
                  <a:pt x="260" y="411"/>
                  <a:pt x="260" y="411"/>
                  <a:pt x="259" y="412"/>
                </a:cubicBezTo>
                <a:cubicBezTo>
                  <a:pt x="259" y="412"/>
                  <a:pt x="258" y="412"/>
                  <a:pt x="258" y="412"/>
                </a:cubicBezTo>
                <a:cubicBezTo>
                  <a:pt x="257" y="412"/>
                  <a:pt x="256" y="412"/>
                  <a:pt x="255" y="412"/>
                </a:cubicBezTo>
                <a:cubicBezTo>
                  <a:pt x="255" y="411"/>
                  <a:pt x="256" y="411"/>
                  <a:pt x="256" y="411"/>
                </a:cubicBezTo>
                <a:cubicBezTo>
                  <a:pt x="256" y="411"/>
                  <a:pt x="256" y="410"/>
                  <a:pt x="256" y="410"/>
                </a:cubicBezTo>
                <a:cubicBezTo>
                  <a:pt x="257" y="410"/>
                  <a:pt x="257" y="410"/>
                  <a:pt x="257" y="410"/>
                </a:cubicBezTo>
                <a:cubicBezTo>
                  <a:pt x="258" y="410"/>
                  <a:pt x="258" y="409"/>
                  <a:pt x="259" y="409"/>
                </a:cubicBezTo>
                <a:cubicBezTo>
                  <a:pt x="260" y="409"/>
                  <a:pt x="259" y="410"/>
                  <a:pt x="260" y="410"/>
                </a:cubicBezTo>
                <a:cubicBezTo>
                  <a:pt x="260" y="410"/>
                  <a:pt x="261" y="409"/>
                  <a:pt x="262" y="410"/>
                </a:cubicBezTo>
                <a:cubicBezTo>
                  <a:pt x="263" y="410"/>
                  <a:pt x="263" y="409"/>
                  <a:pt x="263" y="408"/>
                </a:cubicBezTo>
                <a:cubicBezTo>
                  <a:pt x="263" y="408"/>
                  <a:pt x="264" y="407"/>
                  <a:pt x="264" y="407"/>
                </a:cubicBezTo>
                <a:cubicBezTo>
                  <a:pt x="266" y="407"/>
                  <a:pt x="268" y="408"/>
                  <a:pt x="270" y="407"/>
                </a:cubicBezTo>
                <a:cubicBezTo>
                  <a:pt x="270" y="407"/>
                  <a:pt x="271" y="407"/>
                  <a:pt x="272" y="407"/>
                </a:cubicBezTo>
                <a:cubicBezTo>
                  <a:pt x="273" y="407"/>
                  <a:pt x="273" y="406"/>
                  <a:pt x="274" y="406"/>
                </a:cubicBezTo>
                <a:cubicBezTo>
                  <a:pt x="275" y="406"/>
                  <a:pt x="275" y="406"/>
                  <a:pt x="275" y="406"/>
                </a:cubicBezTo>
                <a:cubicBezTo>
                  <a:pt x="275" y="406"/>
                  <a:pt x="272" y="408"/>
                  <a:pt x="271" y="409"/>
                </a:cubicBezTo>
                <a:close/>
                <a:moveTo>
                  <a:pt x="258" y="406"/>
                </a:moveTo>
                <a:cubicBezTo>
                  <a:pt x="259" y="406"/>
                  <a:pt x="258" y="408"/>
                  <a:pt x="256" y="408"/>
                </a:cubicBezTo>
                <a:cubicBezTo>
                  <a:pt x="256" y="406"/>
                  <a:pt x="257" y="407"/>
                  <a:pt x="258" y="406"/>
                </a:cubicBezTo>
                <a:close/>
                <a:moveTo>
                  <a:pt x="259" y="407"/>
                </a:moveTo>
                <a:cubicBezTo>
                  <a:pt x="259" y="407"/>
                  <a:pt x="259" y="406"/>
                  <a:pt x="259" y="406"/>
                </a:cubicBezTo>
                <a:cubicBezTo>
                  <a:pt x="260" y="406"/>
                  <a:pt x="260" y="406"/>
                  <a:pt x="260" y="406"/>
                </a:cubicBezTo>
                <a:cubicBezTo>
                  <a:pt x="261" y="407"/>
                  <a:pt x="260" y="407"/>
                  <a:pt x="259" y="407"/>
                </a:cubicBezTo>
                <a:close/>
                <a:moveTo>
                  <a:pt x="291" y="419"/>
                </a:moveTo>
                <a:cubicBezTo>
                  <a:pt x="291" y="419"/>
                  <a:pt x="291" y="420"/>
                  <a:pt x="290" y="420"/>
                </a:cubicBezTo>
                <a:cubicBezTo>
                  <a:pt x="290" y="420"/>
                  <a:pt x="290" y="419"/>
                  <a:pt x="290" y="419"/>
                </a:cubicBezTo>
                <a:cubicBezTo>
                  <a:pt x="289" y="419"/>
                  <a:pt x="288" y="419"/>
                  <a:pt x="288" y="419"/>
                </a:cubicBezTo>
                <a:cubicBezTo>
                  <a:pt x="287" y="419"/>
                  <a:pt x="287" y="418"/>
                  <a:pt x="287" y="418"/>
                </a:cubicBezTo>
                <a:cubicBezTo>
                  <a:pt x="287" y="417"/>
                  <a:pt x="286" y="418"/>
                  <a:pt x="286" y="418"/>
                </a:cubicBezTo>
                <a:cubicBezTo>
                  <a:pt x="286" y="417"/>
                  <a:pt x="286" y="417"/>
                  <a:pt x="285" y="417"/>
                </a:cubicBezTo>
                <a:cubicBezTo>
                  <a:pt x="285" y="417"/>
                  <a:pt x="285" y="417"/>
                  <a:pt x="284" y="417"/>
                </a:cubicBezTo>
                <a:cubicBezTo>
                  <a:pt x="284" y="416"/>
                  <a:pt x="284" y="416"/>
                  <a:pt x="285" y="416"/>
                </a:cubicBezTo>
                <a:cubicBezTo>
                  <a:pt x="286" y="415"/>
                  <a:pt x="286" y="415"/>
                  <a:pt x="288" y="416"/>
                </a:cubicBezTo>
                <a:cubicBezTo>
                  <a:pt x="288" y="416"/>
                  <a:pt x="288" y="416"/>
                  <a:pt x="288" y="416"/>
                </a:cubicBezTo>
                <a:cubicBezTo>
                  <a:pt x="289" y="416"/>
                  <a:pt x="289" y="417"/>
                  <a:pt x="290" y="417"/>
                </a:cubicBezTo>
                <a:cubicBezTo>
                  <a:pt x="290" y="417"/>
                  <a:pt x="292" y="418"/>
                  <a:pt x="291" y="419"/>
                </a:cubicBezTo>
                <a:close/>
                <a:moveTo>
                  <a:pt x="305" y="359"/>
                </a:moveTo>
                <a:cubicBezTo>
                  <a:pt x="305" y="360"/>
                  <a:pt x="305" y="360"/>
                  <a:pt x="305" y="360"/>
                </a:cubicBezTo>
                <a:cubicBezTo>
                  <a:pt x="303" y="360"/>
                  <a:pt x="302" y="361"/>
                  <a:pt x="302" y="358"/>
                </a:cubicBezTo>
                <a:cubicBezTo>
                  <a:pt x="303" y="359"/>
                  <a:pt x="304" y="358"/>
                  <a:pt x="305" y="359"/>
                </a:cubicBezTo>
                <a:close/>
                <a:moveTo>
                  <a:pt x="254" y="363"/>
                </a:moveTo>
                <a:cubicBezTo>
                  <a:pt x="255" y="363"/>
                  <a:pt x="255" y="365"/>
                  <a:pt x="255" y="366"/>
                </a:cubicBezTo>
                <a:cubicBezTo>
                  <a:pt x="254" y="366"/>
                  <a:pt x="254" y="367"/>
                  <a:pt x="253" y="367"/>
                </a:cubicBezTo>
                <a:cubicBezTo>
                  <a:pt x="253" y="366"/>
                  <a:pt x="253" y="366"/>
                  <a:pt x="252" y="366"/>
                </a:cubicBezTo>
                <a:cubicBezTo>
                  <a:pt x="252" y="364"/>
                  <a:pt x="254" y="364"/>
                  <a:pt x="254" y="363"/>
                </a:cubicBezTo>
                <a:close/>
                <a:moveTo>
                  <a:pt x="243" y="371"/>
                </a:moveTo>
                <a:cubicBezTo>
                  <a:pt x="243" y="370"/>
                  <a:pt x="245" y="370"/>
                  <a:pt x="245" y="370"/>
                </a:cubicBezTo>
                <a:cubicBezTo>
                  <a:pt x="245" y="368"/>
                  <a:pt x="245" y="368"/>
                  <a:pt x="246" y="366"/>
                </a:cubicBezTo>
                <a:cubicBezTo>
                  <a:pt x="248" y="367"/>
                  <a:pt x="249" y="366"/>
                  <a:pt x="250" y="365"/>
                </a:cubicBezTo>
                <a:cubicBezTo>
                  <a:pt x="251" y="365"/>
                  <a:pt x="251" y="366"/>
                  <a:pt x="251" y="366"/>
                </a:cubicBezTo>
                <a:cubicBezTo>
                  <a:pt x="252" y="368"/>
                  <a:pt x="250" y="367"/>
                  <a:pt x="250" y="369"/>
                </a:cubicBezTo>
                <a:cubicBezTo>
                  <a:pt x="250" y="369"/>
                  <a:pt x="249" y="368"/>
                  <a:pt x="249" y="368"/>
                </a:cubicBezTo>
                <a:cubicBezTo>
                  <a:pt x="247" y="368"/>
                  <a:pt x="247" y="369"/>
                  <a:pt x="246" y="369"/>
                </a:cubicBezTo>
                <a:cubicBezTo>
                  <a:pt x="245" y="370"/>
                  <a:pt x="247" y="370"/>
                  <a:pt x="247" y="371"/>
                </a:cubicBezTo>
                <a:cubicBezTo>
                  <a:pt x="246" y="371"/>
                  <a:pt x="246" y="371"/>
                  <a:pt x="246" y="371"/>
                </a:cubicBezTo>
                <a:cubicBezTo>
                  <a:pt x="245" y="371"/>
                  <a:pt x="245" y="372"/>
                  <a:pt x="245" y="372"/>
                </a:cubicBezTo>
                <a:cubicBezTo>
                  <a:pt x="244" y="373"/>
                  <a:pt x="244" y="372"/>
                  <a:pt x="243" y="372"/>
                </a:cubicBezTo>
                <a:lnTo>
                  <a:pt x="243" y="371"/>
                </a:lnTo>
                <a:close/>
                <a:moveTo>
                  <a:pt x="225" y="382"/>
                </a:moveTo>
                <a:cubicBezTo>
                  <a:pt x="226" y="382"/>
                  <a:pt x="227" y="381"/>
                  <a:pt x="227" y="381"/>
                </a:cubicBezTo>
                <a:cubicBezTo>
                  <a:pt x="228" y="381"/>
                  <a:pt x="229" y="381"/>
                  <a:pt x="229" y="381"/>
                </a:cubicBezTo>
                <a:cubicBezTo>
                  <a:pt x="229" y="381"/>
                  <a:pt x="229" y="380"/>
                  <a:pt x="229" y="380"/>
                </a:cubicBezTo>
                <a:cubicBezTo>
                  <a:pt x="229" y="379"/>
                  <a:pt x="230" y="380"/>
                  <a:pt x="231" y="379"/>
                </a:cubicBezTo>
                <a:cubicBezTo>
                  <a:pt x="231" y="378"/>
                  <a:pt x="231" y="378"/>
                  <a:pt x="232" y="378"/>
                </a:cubicBezTo>
                <a:cubicBezTo>
                  <a:pt x="232" y="376"/>
                  <a:pt x="234" y="377"/>
                  <a:pt x="234" y="375"/>
                </a:cubicBezTo>
                <a:cubicBezTo>
                  <a:pt x="235" y="375"/>
                  <a:pt x="236" y="375"/>
                  <a:pt x="236" y="375"/>
                </a:cubicBezTo>
                <a:cubicBezTo>
                  <a:pt x="237" y="374"/>
                  <a:pt x="237" y="374"/>
                  <a:pt x="238" y="374"/>
                </a:cubicBezTo>
                <a:cubicBezTo>
                  <a:pt x="239" y="374"/>
                  <a:pt x="239" y="373"/>
                  <a:pt x="239" y="373"/>
                </a:cubicBezTo>
                <a:cubicBezTo>
                  <a:pt x="239" y="373"/>
                  <a:pt x="239" y="372"/>
                  <a:pt x="239" y="372"/>
                </a:cubicBezTo>
                <a:cubicBezTo>
                  <a:pt x="243" y="372"/>
                  <a:pt x="243" y="372"/>
                  <a:pt x="243" y="372"/>
                </a:cubicBezTo>
                <a:cubicBezTo>
                  <a:pt x="243" y="374"/>
                  <a:pt x="241" y="374"/>
                  <a:pt x="240" y="375"/>
                </a:cubicBezTo>
                <a:cubicBezTo>
                  <a:pt x="239" y="375"/>
                  <a:pt x="239" y="375"/>
                  <a:pt x="239" y="376"/>
                </a:cubicBezTo>
                <a:cubicBezTo>
                  <a:pt x="239" y="376"/>
                  <a:pt x="238" y="376"/>
                  <a:pt x="238" y="376"/>
                </a:cubicBezTo>
                <a:cubicBezTo>
                  <a:pt x="237" y="376"/>
                  <a:pt x="237" y="376"/>
                  <a:pt x="237" y="376"/>
                </a:cubicBezTo>
                <a:cubicBezTo>
                  <a:pt x="237" y="376"/>
                  <a:pt x="236" y="377"/>
                  <a:pt x="236" y="377"/>
                </a:cubicBezTo>
                <a:cubicBezTo>
                  <a:pt x="236" y="377"/>
                  <a:pt x="236" y="376"/>
                  <a:pt x="236" y="377"/>
                </a:cubicBezTo>
                <a:cubicBezTo>
                  <a:pt x="235" y="377"/>
                  <a:pt x="235" y="377"/>
                  <a:pt x="235" y="378"/>
                </a:cubicBezTo>
                <a:cubicBezTo>
                  <a:pt x="235" y="378"/>
                  <a:pt x="234" y="378"/>
                  <a:pt x="234" y="378"/>
                </a:cubicBezTo>
                <a:cubicBezTo>
                  <a:pt x="233" y="378"/>
                  <a:pt x="234" y="379"/>
                  <a:pt x="234" y="380"/>
                </a:cubicBezTo>
                <a:cubicBezTo>
                  <a:pt x="232" y="380"/>
                  <a:pt x="231" y="381"/>
                  <a:pt x="230" y="382"/>
                </a:cubicBezTo>
                <a:cubicBezTo>
                  <a:pt x="230" y="382"/>
                  <a:pt x="230" y="382"/>
                  <a:pt x="229" y="382"/>
                </a:cubicBezTo>
                <a:cubicBezTo>
                  <a:pt x="229" y="382"/>
                  <a:pt x="229" y="383"/>
                  <a:pt x="229" y="384"/>
                </a:cubicBezTo>
                <a:cubicBezTo>
                  <a:pt x="227" y="382"/>
                  <a:pt x="226" y="385"/>
                  <a:pt x="224" y="386"/>
                </a:cubicBezTo>
                <a:cubicBezTo>
                  <a:pt x="223" y="386"/>
                  <a:pt x="223" y="385"/>
                  <a:pt x="223" y="384"/>
                </a:cubicBezTo>
                <a:cubicBezTo>
                  <a:pt x="224" y="383"/>
                  <a:pt x="225" y="383"/>
                  <a:pt x="225" y="382"/>
                </a:cubicBezTo>
                <a:close/>
                <a:moveTo>
                  <a:pt x="217" y="388"/>
                </a:moveTo>
                <a:cubicBezTo>
                  <a:pt x="217" y="388"/>
                  <a:pt x="218" y="388"/>
                  <a:pt x="218" y="388"/>
                </a:cubicBezTo>
                <a:cubicBezTo>
                  <a:pt x="218" y="388"/>
                  <a:pt x="218" y="388"/>
                  <a:pt x="219" y="387"/>
                </a:cubicBezTo>
                <a:cubicBezTo>
                  <a:pt x="219" y="387"/>
                  <a:pt x="219" y="387"/>
                  <a:pt x="220" y="386"/>
                </a:cubicBezTo>
                <a:cubicBezTo>
                  <a:pt x="220" y="386"/>
                  <a:pt x="220" y="386"/>
                  <a:pt x="220" y="386"/>
                </a:cubicBezTo>
                <a:cubicBezTo>
                  <a:pt x="221" y="386"/>
                  <a:pt x="221" y="386"/>
                  <a:pt x="221" y="385"/>
                </a:cubicBezTo>
                <a:cubicBezTo>
                  <a:pt x="222" y="385"/>
                  <a:pt x="222" y="385"/>
                  <a:pt x="222" y="385"/>
                </a:cubicBezTo>
                <a:cubicBezTo>
                  <a:pt x="222" y="386"/>
                  <a:pt x="223" y="386"/>
                  <a:pt x="223" y="387"/>
                </a:cubicBezTo>
                <a:cubicBezTo>
                  <a:pt x="222" y="388"/>
                  <a:pt x="222" y="387"/>
                  <a:pt x="221" y="388"/>
                </a:cubicBezTo>
                <a:cubicBezTo>
                  <a:pt x="221" y="388"/>
                  <a:pt x="221" y="389"/>
                  <a:pt x="220" y="389"/>
                </a:cubicBezTo>
                <a:cubicBezTo>
                  <a:pt x="220" y="389"/>
                  <a:pt x="220" y="389"/>
                  <a:pt x="219" y="389"/>
                </a:cubicBezTo>
                <a:cubicBezTo>
                  <a:pt x="219" y="389"/>
                  <a:pt x="218" y="391"/>
                  <a:pt x="217" y="390"/>
                </a:cubicBezTo>
                <a:cubicBezTo>
                  <a:pt x="217" y="389"/>
                  <a:pt x="217" y="390"/>
                  <a:pt x="217" y="388"/>
                </a:cubicBezTo>
                <a:close/>
                <a:moveTo>
                  <a:pt x="206" y="398"/>
                </a:moveTo>
                <a:cubicBezTo>
                  <a:pt x="207" y="396"/>
                  <a:pt x="207" y="395"/>
                  <a:pt x="208" y="393"/>
                </a:cubicBezTo>
                <a:cubicBezTo>
                  <a:pt x="209" y="394"/>
                  <a:pt x="210" y="393"/>
                  <a:pt x="210" y="394"/>
                </a:cubicBezTo>
                <a:cubicBezTo>
                  <a:pt x="211" y="393"/>
                  <a:pt x="212" y="392"/>
                  <a:pt x="213" y="391"/>
                </a:cubicBezTo>
                <a:cubicBezTo>
                  <a:pt x="213" y="391"/>
                  <a:pt x="214" y="391"/>
                  <a:pt x="215" y="391"/>
                </a:cubicBezTo>
                <a:cubicBezTo>
                  <a:pt x="214" y="390"/>
                  <a:pt x="215" y="390"/>
                  <a:pt x="215" y="389"/>
                </a:cubicBezTo>
                <a:cubicBezTo>
                  <a:pt x="216" y="389"/>
                  <a:pt x="217" y="389"/>
                  <a:pt x="217" y="390"/>
                </a:cubicBezTo>
                <a:cubicBezTo>
                  <a:pt x="217" y="391"/>
                  <a:pt x="216" y="391"/>
                  <a:pt x="216" y="392"/>
                </a:cubicBezTo>
                <a:cubicBezTo>
                  <a:pt x="216" y="392"/>
                  <a:pt x="215" y="392"/>
                  <a:pt x="215" y="392"/>
                </a:cubicBezTo>
                <a:cubicBezTo>
                  <a:pt x="215" y="392"/>
                  <a:pt x="215" y="393"/>
                  <a:pt x="214" y="393"/>
                </a:cubicBezTo>
                <a:cubicBezTo>
                  <a:pt x="213" y="394"/>
                  <a:pt x="212" y="394"/>
                  <a:pt x="211" y="396"/>
                </a:cubicBezTo>
                <a:cubicBezTo>
                  <a:pt x="210" y="395"/>
                  <a:pt x="210" y="395"/>
                  <a:pt x="210" y="395"/>
                </a:cubicBezTo>
                <a:cubicBezTo>
                  <a:pt x="209" y="396"/>
                  <a:pt x="209" y="397"/>
                  <a:pt x="208" y="398"/>
                </a:cubicBezTo>
                <a:cubicBezTo>
                  <a:pt x="207" y="397"/>
                  <a:pt x="208" y="399"/>
                  <a:pt x="207" y="398"/>
                </a:cubicBezTo>
                <a:cubicBezTo>
                  <a:pt x="206" y="399"/>
                  <a:pt x="206" y="400"/>
                  <a:pt x="204" y="400"/>
                </a:cubicBezTo>
                <a:cubicBezTo>
                  <a:pt x="204" y="399"/>
                  <a:pt x="204" y="399"/>
                  <a:pt x="204" y="399"/>
                </a:cubicBezTo>
                <a:cubicBezTo>
                  <a:pt x="204" y="398"/>
                  <a:pt x="205" y="396"/>
                  <a:pt x="206" y="398"/>
                </a:cubicBezTo>
                <a:close/>
                <a:moveTo>
                  <a:pt x="199" y="421"/>
                </a:moveTo>
                <a:cubicBezTo>
                  <a:pt x="199" y="420"/>
                  <a:pt x="199" y="419"/>
                  <a:pt x="199" y="419"/>
                </a:cubicBezTo>
                <a:cubicBezTo>
                  <a:pt x="200" y="419"/>
                  <a:pt x="200" y="418"/>
                  <a:pt x="200" y="418"/>
                </a:cubicBezTo>
                <a:cubicBezTo>
                  <a:pt x="200" y="418"/>
                  <a:pt x="201" y="418"/>
                  <a:pt x="201" y="418"/>
                </a:cubicBezTo>
                <a:cubicBezTo>
                  <a:pt x="201" y="418"/>
                  <a:pt x="201" y="417"/>
                  <a:pt x="201" y="417"/>
                </a:cubicBezTo>
                <a:cubicBezTo>
                  <a:pt x="201" y="416"/>
                  <a:pt x="202" y="417"/>
                  <a:pt x="202" y="416"/>
                </a:cubicBezTo>
                <a:cubicBezTo>
                  <a:pt x="202" y="416"/>
                  <a:pt x="202" y="416"/>
                  <a:pt x="202" y="416"/>
                </a:cubicBezTo>
                <a:cubicBezTo>
                  <a:pt x="203" y="415"/>
                  <a:pt x="204" y="416"/>
                  <a:pt x="204" y="415"/>
                </a:cubicBezTo>
                <a:cubicBezTo>
                  <a:pt x="205" y="414"/>
                  <a:pt x="204" y="414"/>
                  <a:pt x="204" y="413"/>
                </a:cubicBezTo>
                <a:cubicBezTo>
                  <a:pt x="205" y="413"/>
                  <a:pt x="205" y="414"/>
                  <a:pt x="206" y="414"/>
                </a:cubicBezTo>
                <a:cubicBezTo>
                  <a:pt x="207" y="413"/>
                  <a:pt x="207" y="411"/>
                  <a:pt x="208" y="411"/>
                </a:cubicBezTo>
                <a:cubicBezTo>
                  <a:pt x="208" y="409"/>
                  <a:pt x="210" y="409"/>
                  <a:pt x="211" y="410"/>
                </a:cubicBezTo>
                <a:cubicBezTo>
                  <a:pt x="211" y="411"/>
                  <a:pt x="211" y="411"/>
                  <a:pt x="210" y="411"/>
                </a:cubicBezTo>
                <a:cubicBezTo>
                  <a:pt x="210" y="411"/>
                  <a:pt x="210" y="412"/>
                  <a:pt x="210" y="412"/>
                </a:cubicBezTo>
                <a:cubicBezTo>
                  <a:pt x="210" y="412"/>
                  <a:pt x="209" y="412"/>
                  <a:pt x="209" y="412"/>
                </a:cubicBezTo>
                <a:cubicBezTo>
                  <a:pt x="209" y="413"/>
                  <a:pt x="209" y="413"/>
                  <a:pt x="209" y="413"/>
                </a:cubicBezTo>
                <a:cubicBezTo>
                  <a:pt x="209" y="414"/>
                  <a:pt x="211" y="414"/>
                  <a:pt x="211" y="415"/>
                </a:cubicBezTo>
                <a:cubicBezTo>
                  <a:pt x="210" y="414"/>
                  <a:pt x="210" y="415"/>
                  <a:pt x="209" y="416"/>
                </a:cubicBezTo>
                <a:cubicBezTo>
                  <a:pt x="209" y="416"/>
                  <a:pt x="209" y="416"/>
                  <a:pt x="209" y="416"/>
                </a:cubicBezTo>
                <a:cubicBezTo>
                  <a:pt x="208" y="416"/>
                  <a:pt x="208" y="415"/>
                  <a:pt x="208" y="415"/>
                </a:cubicBezTo>
                <a:cubicBezTo>
                  <a:pt x="207" y="416"/>
                  <a:pt x="207" y="416"/>
                  <a:pt x="206" y="417"/>
                </a:cubicBezTo>
                <a:cubicBezTo>
                  <a:pt x="207" y="418"/>
                  <a:pt x="206" y="418"/>
                  <a:pt x="206" y="419"/>
                </a:cubicBezTo>
                <a:cubicBezTo>
                  <a:pt x="205" y="419"/>
                  <a:pt x="205" y="419"/>
                  <a:pt x="205" y="418"/>
                </a:cubicBezTo>
                <a:cubicBezTo>
                  <a:pt x="204" y="418"/>
                  <a:pt x="205" y="419"/>
                  <a:pt x="204" y="419"/>
                </a:cubicBezTo>
                <a:cubicBezTo>
                  <a:pt x="204" y="419"/>
                  <a:pt x="203" y="419"/>
                  <a:pt x="203" y="419"/>
                </a:cubicBezTo>
                <a:cubicBezTo>
                  <a:pt x="202" y="419"/>
                  <a:pt x="203" y="420"/>
                  <a:pt x="203" y="421"/>
                </a:cubicBezTo>
                <a:cubicBezTo>
                  <a:pt x="202" y="420"/>
                  <a:pt x="203" y="420"/>
                  <a:pt x="202" y="420"/>
                </a:cubicBezTo>
                <a:cubicBezTo>
                  <a:pt x="202" y="420"/>
                  <a:pt x="202" y="421"/>
                  <a:pt x="202" y="421"/>
                </a:cubicBezTo>
                <a:cubicBezTo>
                  <a:pt x="202" y="421"/>
                  <a:pt x="202" y="422"/>
                  <a:pt x="202" y="422"/>
                </a:cubicBezTo>
                <a:cubicBezTo>
                  <a:pt x="201" y="422"/>
                  <a:pt x="199" y="420"/>
                  <a:pt x="199" y="422"/>
                </a:cubicBezTo>
                <a:cubicBezTo>
                  <a:pt x="199" y="422"/>
                  <a:pt x="199" y="422"/>
                  <a:pt x="198" y="422"/>
                </a:cubicBezTo>
                <a:cubicBezTo>
                  <a:pt x="198" y="421"/>
                  <a:pt x="198" y="421"/>
                  <a:pt x="199" y="421"/>
                </a:cubicBezTo>
                <a:close/>
                <a:moveTo>
                  <a:pt x="190" y="411"/>
                </a:moveTo>
                <a:cubicBezTo>
                  <a:pt x="192" y="411"/>
                  <a:pt x="192" y="413"/>
                  <a:pt x="190" y="413"/>
                </a:cubicBezTo>
                <a:cubicBezTo>
                  <a:pt x="190" y="412"/>
                  <a:pt x="190" y="412"/>
                  <a:pt x="190" y="411"/>
                </a:cubicBezTo>
                <a:close/>
                <a:moveTo>
                  <a:pt x="181" y="419"/>
                </a:moveTo>
                <a:cubicBezTo>
                  <a:pt x="183" y="419"/>
                  <a:pt x="183" y="417"/>
                  <a:pt x="185" y="417"/>
                </a:cubicBezTo>
                <a:cubicBezTo>
                  <a:pt x="186" y="417"/>
                  <a:pt x="185" y="416"/>
                  <a:pt x="185" y="415"/>
                </a:cubicBezTo>
                <a:cubicBezTo>
                  <a:pt x="186" y="415"/>
                  <a:pt x="187" y="415"/>
                  <a:pt x="187" y="414"/>
                </a:cubicBezTo>
                <a:cubicBezTo>
                  <a:pt x="188" y="413"/>
                  <a:pt x="189" y="414"/>
                  <a:pt x="189" y="414"/>
                </a:cubicBezTo>
                <a:cubicBezTo>
                  <a:pt x="189" y="416"/>
                  <a:pt x="187" y="415"/>
                  <a:pt x="187" y="417"/>
                </a:cubicBezTo>
                <a:cubicBezTo>
                  <a:pt x="186" y="417"/>
                  <a:pt x="186" y="417"/>
                  <a:pt x="186" y="417"/>
                </a:cubicBezTo>
                <a:cubicBezTo>
                  <a:pt x="185" y="418"/>
                  <a:pt x="186" y="418"/>
                  <a:pt x="186" y="419"/>
                </a:cubicBezTo>
                <a:cubicBezTo>
                  <a:pt x="185" y="419"/>
                  <a:pt x="185" y="419"/>
                  <a:pt x="185" y="419"/>
                </a:cubicBezTo>
                <a:cubicBezTo>
                  <a:pt x="184" y="420"/>
                  <a:pt x="184" y="421"/>
                  <a:pt x="183" y="420"/>
                </a:cubicBezTo>
                <a:cubicBezTo>
                  <a:pt x="183" y="422"/>
                  <a:pt x="183" y="423"/>
                  <a:pt x="182" y="425"/>
                </a:cubicBezTo>
                <a:cubicBezTo>
                  <a:pt x="181" y="424"/>
                  <a:pt x="181" y="423"/>
                  <a:pt x="181" y="423"/>
                </a:cubicBezTo>
                <a:cubicBezTo>
                  <a:pt x="180" y="421"/>
                  <a:pt x="182" y="421"/>
                  <a:pt x="181" y="419"/>
                </a:cubicBezTo>
                <a:close/>
                <a:moveTo>
                  <a:pt x="176" y="427"/>
                </a:moveTo>
                <a:cubicBezTo>
                  <a:pt x="178" y="427"/>
                  <a:pt x="179" y="426"/>
                  <a:pt x="180" y="424"/>
                </a:cubicBezTo>
                <a:cubicBezTo>
                  <a:pt x="181" y="424"/>
                  <a:pt x="181" y="425"/>
                  <a:pt x="181" y="427"/>
                </a:cubicBezTo>
                <a:cubicBezTo>
                  <a:pt x="180" y="427"/>
                  <a:pt x="180" y="428"/>
                  <a:pt x="178" y="428"/>
                </a:cubicBezTo>
                <a:cubicBezTo>
                  <a:pt x="177" y="427"/>
                  <a:pt x="177" y="429"/>
                  <a:pt x="177" y="429"/>
                </a:cubicBezTo>
                <a:cubicBezTo>
                  <a:pt x="175" y="429"/>
                  <a:pt x="177" y="428"/>
                  <a:pt x="176" y="427"/>
                </a:cubicBezTo>
                <a:close/>
                <a:moveTo>
                  <a:pt x="174" y="432"/>
                </a:moveTo>
                <a:cubicBezTo>
                  <a:pt x="175" y="432"/>
                  <a:pt x="175" y="434"/>
                  <a:pt x="174" y="434"/>
                </a:cubicBezTo>
                <a:cubicBezTo>
                  <a:pt x="174" y="433"/>
                  <a:pt x="174" y="433"/>
                  <a:pt x="174" y="432"/>
                </a:cubicBezTo>
                <a:close/>
                <a:moveTo>
                  <a:pt x="173" y="436"/>
                </a:moveTo>
                <a:cubicBezTo>
                  <a:pt x="172" y="437"/>
                  <a:pt x="172" y="438"/>
                  <a:pt x="170" y="438"/>
                </a:cubicBezTo>
                <a:cubicBezTo>
                  <a:pt x="170" y="437"/>
                  <a:pt x="172" y="436"/>
                  <a:pt x="173" y="436"/>
                </a:cubicBezTo>
                <a:close/>
                <a:moveTo>
                  <a:pt x="168" y="441"/>
                </a:moveTo>
                <a:cubicBezTo>
                  <a:pt x="168" y="441"/>
                  <a:pt x="170" y="441"/>
                  <a:pt x="169" y="440"/>
                </a:cubicBezTo>
                <a:cubicBezTo>
                  <a:pt x="170" y="440"/>
                  <a:pt x="170" y="440"/>
                  <a:pt x="170" y="440"/>
                </a:cubicBezTo>
                <a:cubicBezTo>
                  <a:pt x="170" y="442"/>
                  <a:pt x="169" y="441"/>
                  <a:pt x="168" y="442"/>
                </a:cubicBezTo>
                <a:cubicBezTo>
                  <a:pt x="168" y="443"/>
                  <a:pt x="168" y="445"/>
                  <a:pt x="167" y="445"/>
                </a:cubicBezTo>
                <a:cubicBezTo>
                  <a:pt x="167" y="444"/>
                  <a:pt x="167" y="442"/>
                  <a:pt x="168" y="442"/>
                </a:cubicBezTo>
                <a:cubicBezTo>
                  <a:pt x="168" y="441"/>
                  <a:pt x="168" y="441"/>
                  <a:pt x="168" y="441"/>
                </a:cubicBezTo>
                <a:close/>
                <a:moveTo>
                  <a:pt x="247" y="396"/>
                </a:moveTo>
                <a:cubicBezTo>
                  <a:pt x="247" y="396"/>
                  <a:pt x="297" y="379"/>
                  <a:pt x="325" y="419"/>
                </a:cubicBezTo>
                <a:cubicBezTo>
                  <a:pt x="325" y="419"/>
                  <a:pt x="335" y="433"/>
                  <a:pt x="331" y="454"/>
                </a:cubicBezTo>
                <a:cubicBezTo>
                  <a:pt x="331" y="454"/>
                  <a:pt x="336" y="425"/>
                  <a:pt x="300" y="405"/>
                </a:cubicBezTo>
                <a:cubicBezTo>
                  <a:pt x="285" y="396"/>
                  <a:pt x="265" y="396"/>
                  <a:pt x="249" y="401"/>
                </a:cubicBezTo>
                <a:cubicBezTo>
                  <a:pt x="235" y="405"/>
                  <a:pt x="223" y="411"/>
                  <a:pt x="211" y="420"/>
                </a:cubicBezTo>
                <a:cubicBezTo>
                  <a:pt x="200" y="430"/>
                  <a:pt x="190" y="443"/>
                  <a:pt x="183" y="456"/>
                </a:cubicBezTo>
                <a:cubicBezTo>
                  <a:pt x="180" y="462"/>
                  <a:pt x="177" y="467"/>
                  <a:pt x="174" y="473"/>
                </a:cubicBezTo>
                <a:cubicBezTo>
                  <a:pt x="171" y="479"/>
                  <a:pt x="167" y="486"/>
                  <a:pt x="165" y="492"/>
                </a:cubicBezTo>
                <a:cubicBezTo>
                  <a:pt x="165" y="492"/>
                  <a:pt x="182" y="417"/>
                  <a:pt x="247" y="396"/>
                </a:cubicBezTo>
                <a:close/>
                <a:moveTo>
                  <a:pt x="165" y="449"/>
                </a:moveTo>
                <a:cubicBezTo>
                  <a:pt x="165" y="448"/>
                  <a:pt x="165" y="447"/>
                  <a:pt x="165" y="447"/>
                </a:cubicBezTo>
                <a:cubicBezTo>
                  <a:pt x="165" y="447"/>
                  <a:pt x="166" y="447"/>
                  <a:pt x="166" y="445"/>
                </a:cubicBezTo>
                <a:cubicBezTo>
                  <a:pt x="167" y="445"/>
                  <a:pt x="166" y="447"/>
                  <a:pt x="167" y="448"/>
                </a:cubicBezTo>
                <a:cubicBezTo>
                  <a:pt x="166" y="448"/>
                  <a:pt x="165" y="449"/>
                  <a:pt x="165" y="450"/>
                </a:cubicBezTo>
                <a:cubicBezTo>
                  <a:pt x="165" y="450"/>
                  <a:pt x="164" y="450"/>
                  <a:pt x="165" y="449"/>
                </a:cubicBezTo>
                <a:cubicBezTo>
                  <a:pt x="165" y="449"/>
                  <a:pt x="165" y="449"/>
                  <a:pt x="165" y="449"/>
                </a:cubicBezTo>
                <a:close/>
                <a:moveTo>
                  <a:pt x="137" y="502"/>
                </a:moveTo>
                <a:cubicBezTo>
                  <a:pt x="138" y="502"/>
                  <a:pt x="138" y="505"/>
                  <a:pt x="138" y="506"/>
                </a:cubicBezTo>
                <a:cubicBezTo>
                  <a:pt x="137" y="507"/>
                  <a:pt x="137" y="503"/>
                  <a:pt x="137" y="502"/>
                </a:cubicBezTo>
                <a:close/>
                <a:moveTo>
                  <a:pt x="135" y="525"/>
                </a:moveTo>
                <a:cubicBezTo>
                  <a:pt x="135" y="526"/>
                  <a:pt x="135" y="527"/>
                  <a:pt x="135" y="528"/>
                </a:cubicBezTo>
                <a:cubicBezTo>
                  <a:pt x="133" y="528"/>
                  <a:pt x="134" y="525"/>
                  <a:pt x="135" y="525"/>
                </a:cubicBezTo>
                <a:close/>
                <a:moveTo>
                  <a:pt x="135" y="537"/>
                </a:moveTo>
                <a:cubicBezTo>
                  <a:pt x="133" y="538"/>
                  <a:pt x="135" y="530"/>
                  <a:pt x="135" y="530"/>
                </a:cubicBezTo>
                <a:cubicBezTo>
                  <a:pt x="137" y="530"/>
                  <a:pt x="135" y="537"/>
                  <a:pt x="135" y="537"/>
                </a:cubicBezTo>
                <a:close/>
                <a:moveTo>
                  <a:pt x="136" y="544"/>
                </a:moveTo>
                <a:cubicBezTo>
                  <a:pt x="134" y="544"/>
                  <a:pt x="135" y="543"/>
                  <a:pt x="135" y="541"/>
                </a:cubicBezTo>
                <a:cubicBezTo>
                  <a:pt x="135" y="541"/>
                  <a:pt x="135" y="539"/>
                  <a:pt x="135" y="539"/>
                </a:cubicBezTo>
                <a:cubicBezTo>
                  <a:pt x="136" y="539"/>
                  <a:pt x="136" y="539"/>
                  <a:pt x="136" y="539"/>
                </a:cubicBezTo>
                <a:cubicBezTo>
                  <a:pt x="136" y="540"/>
                  <a:pt x="136" y="540"/>
                  <a:pt x="136" y="541"/>
                </a:cubicBezTo>
                <a:cubicBezTo>
                  <a:pt x="136" y="542"/>
                  <a:pt x="137" y="543"/>
                  <a:pt x="136" y="544"/>
                </a:cubicBezTo>
                <a:close/>
                <a:moveTo>
                  <a:pt x="138" y="513"/>
                </a:moveTo>
                <a:cubicBezTo>
                  <a:pt x="138" y="515"/>
                  <a:pt x="137" y="517"/>
                  <a:pt x="136" y="518"/>
                </a:cubicBezTo>
                <a:cubicBezTo>
                  <a:pt x="136" y="519"/>
                  <a:pt x="136" y="520"/>
                  <a:pt x="136" y="522"/>
                </a:cubicBezTo>
                <a:cubicBezTo>
                  <a:pt x="135" y="522"/>
                  <a:pt x="135" y="521"/>
                  <a:pt x="135" y="520"/>
                </a:cubicBezTo>
                <a:cubicBezTo>
                  <a:pt x="135" y="520"/>
                  <a:pt x="135" y="519"/>
                  <a:pt x="136" y="519"/>
                </a:cubicBezTo>
                <a:cubicBezTo>
                  <a:pt x="136" y="518"/>
                  <a:pt x="135" y="516"/>
                  <a:pt x="136" y="516"/>
                </a:cubicBezTo>
                <a:cubicBezTo>
                  <a:pt x="136" y="515"/>
                  <a:pt x="136" y="515"/>
                  <a:pt x="136" y="514"/>
                </a:cubicBezTo>
                <a:cubicBezTo>
                  <a:pt x="136" y="512"/>
                  <a:pt x="137" y="513"/>
                  <a:pt x="137" y="512"/>
                </a:cubicBezTo>
                <a:cubicBezTo>
                  <a:pt x="137" y="510"/>
                  <a:pt x="138" y="509"/>
                  <a:pt x="139" y="507"/>
                </a:cubicBezTo>
                <a:cubicBezTo>
                  <a:pt x="139" y="507"/>
                  <a:pt x="139" y="508"/>
                  <a:pt x="139" y="508"/>
                </a:cubicBezTo>
                <a:cubicBezTo>
                  <a:pt x="139" y="510"/>
                  <a:pt x="138" y="511"/>
                  <a:pt x="138" y="513"/>
                </a:cubicBezTo>
                <a:close/>
                <a:moveTo>
                  <a:pt x="139" y="506"/>
                </a:moveTo>
                <a:cubicBezTo>
                  <a:pt x="139" y="503"/>
                  <a:pt x="139" y="503"/>
                  <a:pt x="139" y="503"/>
                </a:cubicBezTo>
                <a:cubicBezTo>
                  <a:pt x="140" y="502"/>
                  <a:pt x="140" y="507"/>
                  <a:pt x="139" y="506"/>
                </a:cubicBezTo>
                <a:close/>
                <a:moveTo>
                  <a:pt x="140" y="498"/>
                </a:moveTo>
                <a:cubicBezTo>
                  <a:pt x="139" y="498"/>
                  <a:pt x="139" y="497"/>
                  <a:pt x="139" y="497"/>
                </a:cubicBezTo>
                <a:cubicBezTo>
                  <a:pt x="138" y="496"/>
                  <a:pt x="140" y="496"/>
                  <a:pt x="140" y="496"/>
                </a:cubicBezTo>
                <a:cubicBezTo>
                  <a:pt x="140" y="494"/>
                  <a:pt x="139" y="494"/>
                  <a:pt x="139" y="493"/>
                </a:cubicBezTo>
                <a:cubicBezTo>
                  <a:pt x="139" y="493"/>
                  <a:pt x="140" y="493"/>
                  <a:pt x="140" y="493"/>
                </a:cubicBezTo>
                <a:cubicBezTo>
                  <a:pt x="141" y="494"/>
                  <a:pt x="140" y="495"/>
                  <a:pt x="141" y="495"/>
                </a:cubicBezTo>
                <a:cubicBezTo>
                  <a:pt x="141" y="496"/>
                  <a:pt x="139" y="496"/>
                  <a:pt x="140" y="498"/>
                </a:cubicBezTo>
                <a:close/>
                <a:moveTo>
                  <a:pt x="289" y="273"/>
                </a:moveTo>
                <a:cubicBezTo>
                  <a:pt x="289" y="273"/>
                  <a:pt x="289" y="273"/>
                  <a:pt x="289" y="273"/>
                </a:cubicBezTo>
                <a:cubicBezTo>
                  <a:pt x="290" y="273"/>
                  <a:pt x="290" y="273"/>
                  <a:pt x="291" y="273"/>
                </a:cubicBezTo>
                <a:cubicBezTo>
                  <a:pt x="292" y="272"/>
                  <a:pt x="292" y="272"/>
                  <a:pt x="292" y="271"/>
                </a:cubicBezTo>
                <a:cubicBezTo>
                  <a:pt x="293" y="271"/>
                  <a:pt x="295" y="271"/>
                  <a:pt x="295" y="271"/>
                </a:cubicBezTo>
                <a:cubicBezTo>
                  <a:pt x="295" y="271"/>
                  <a:pt x="295" y="271"/>
                  <a:pt x="296" y="271"/>
                </a:cubicBezTo>
                <a:cubicBezTo>
                  <a:pt x="296" y="271"/>
                  <a:pt x="296" y="270"/>
                  <a:pt x="297" y="271"/>
                </a:cubicBezTo>
                <a:cubicBezTo>
                  <a:pt x="297" y="270"/>
                  <a:pt x="298" y="270"/>
                  <a:pt x="298" y="270"/>
                </a:cubicBezTo>
                <a:cubicBezTo>
                  <a:pt x="298" y="270"/>
                  <a:pt x="299" y="270"/>
                  <a:pt x="299" y="270"/>
                </a:cubicBezTo>
                <a:cubicBezTo>
                  <a:pt x="299" y="270"/>
                  <a:pt x="300" y="270"/>
                  <a:pt x="300" y="270"/>
                </a:cubicBezTo>
                <a:cubicBezTo>
                  <a:pt x="300" y="270"/>
                  <a:pt x="301" y="270"/>
                  <a:pt x="301" y="270"/>
                </a:cubicBezTo>
                <a:cubicBezTo>
                  <a:pt x="301" y="270"/>
                  <a:pt x="302" y="270"/>
                  <a:pt x="302" y="269"/>
                </a:cubicBezTo>
                <a:cubicBezTo>
                  <a:pt x="302" y="269"/>
                  <a:pt x="302" y="269"/>
                  <a:pt x="302" y="269"/>
                </a:cubicBezTo>
                <a:cubicBezTo>
                  <a:pt x="302" y="268"/>
                  <a:pt x="302" y="267"/>
                  <a:pt x="302" y="266"/>
                </a:cubicBezTo>
                <a:cubicBezTo>
                  <a:pt x="303" y="267"/>
                  <a:pt x="303" y="267"/>
                  <a:pt x="304" y="267"/>
                </a:cubicBezTo>
                <a:cubicBezTo>
                  <a:pt x="305" y="266"/>
                  <a:pt x="306" y="264"/>
                  <a:pt x="308" y="263"/>
                </a:cubicBezTo>
                <a:cubicBezTo>
                  <a:pt x="308" y="263"/>
                  <a:pt x="308" y="263"/>
                  <a:pt x="308" y="262"/>
                </a:cubicBezTo>
                <a:cubicBezTo>
                  <a:pt x="308" y="263"/>
                  <a:pt x="309" y="263"/>
                  <a:pt x="309" y="263"/>
                </a:cubicBezTo>
                <a:cubicBezTo>
                  <a:pt x="311" y="261"/>
                  <a:pt x="314" y="260"/>
                  <a:pt x="317" y="258"/>
                </a:cubicBezTo>
                <a:cubicBezTo>
                  <a:pt x="317" y="257"/>
                  <a:pt x="317" y="257"/>
                  <a:pt x="317" y="256"/>
                </a:cubicBezTo>
                <a:cubicBezTo>
                  <a:pt x="319" y="258"/>
                  <a:pt x="319" y="255"/>
                  <a:pt x="320" y="255"/>
                </a:cubicBezTo>
                <a:cubicBezTo>
                  <a:pt x="320" y="255"/>
                  <a:pt x="320" y="255"/>
                  <a:pt x="321" y="256"/>
                </a:cubicBezTo>
                <a:cubicBezTo>
                  <a:pt x="322" y="255"/>
                  <a:pt x="323" y="254"/>
                  <a:pt x="325" y="253"/>
                </a:cubicBezTo>
                <a:cubicBezTo>
                  <a:pt x="328" y="251"/>
                  <a:pt x="446" y="200"/>
                  <a:pt x="428" y="131"/>
                </a:cubicBezTo>
                <a:cubicBezTo>
                  <a:pt x="425" y="123"/>
                  <a:pt x="412" y="99"/>
                  <a:pt x="400" y="93"/>
                </a:cubicBezTo>
                <a:cubicBezTo>
                  <a:pt x="413" y="98"/>
                  <a:pt x="429" y="115"/>
                  <a:pt x="435" y="135"/>
                </a:cubicBezTo>
                <a:cubicBezTo>
                  <a:pt x="445" y="168"/>
                  <a:pt x="419" y="195"/>
                  <a:pt x="403" y="209"/>
                </a:cubicBezTo>
                <a:cubicBezTo>
                  <a:pt x="387" y="222"/>
                  <a:pt x="357" y="240"/>
                  <a:pt x="339" y="250"/>
                </a:cubicBezTo>
                <a:cubicBezTo>
                  <a:pt x="329" y="255"/>
                  <a:pt x="324" y="258"/>
                  <a:pt x="319" y="260"/>
                </a:cubicBezTo>
                <a:cubicBezTo>
                  <a:pt x="318" y="261"/>
                  <a:pt x="317" y="262"/>
                  <a:pt x="316" y="263"/>
                </a:cubicBezTo>
                <a:cubicBezTo>
                  <a:pt x="316" y="264"/>
                  <a:pt x="315" y="263"/>
                  <a:pt x="314" y="263"/>
                </a:cubicBezTo>
                <a:cubicBezTo>
                  <a:pt x="313" y="264"/>
                  <a:pt x="311" y="265"/>
                  <a:pt x="309" y="266"/>
                </a:cubicBezTo>
                <a:cubicBezTo>
                  <a:pt x="309" y="266"/>
                  <a:pt x="309" y="267"/>
                  <a:pt x="309" y="267"/>
                </a:cubicBezTo>
                <a:cubicBezTo>
                  <a:pt x="309" y="267"/>
                  <a:pt x="308" y="267"/>
                  <a:pt x="308" y="267"/>
                </a:cubicBezTo>
                <a:cubicBezTo>
                  <a:pt x="307" y="268"/>
                  <a:pt x="307" y="267"/>
                  <a:pt x="307" y="267"/>
                </a:cubicBezTo>
                <a:cubicBezTo>
                  <a:pt x="306" y="268"/>
                  <a:pt x="306" y="268"/>
                  <a:pt x="306" y="268"/>
                </a:cubicBezTo>
                <a:cubicBezTo>
                  <a:pt x="305" y="268"/>
                  <a:pt x="305" y="268"/>
                  <a:pt x="305" y="268"/>
                </a:cubicBezTo>
                <a:cubicBezTo>
                  <a:pt x="304" y="269"/>
                  <a:pt x="304" y="269"/>
                  <a:pt x="304" y="269"/>
                </a:cubicBezTo>
                <a:cubicBezTo>
                  <a:pt x="303" y="269"/>
                  <a:pt x="303" y="269"/>
                  <a:pt x="303" y="269"/>
                </a:cubicBezTo>
                <a:cubicBezTo>
                  <a:pt x="302" y="270"/>
                  <a:pt x="303" y="270"/>
                  <a:pt x="302" y="270"/>
                </a:cubicBezTo>
                <a:cubicBezTo>
                  <a:pt x="302" y="270"/>
                  <a:pt x="302" y="270"/>
                  <a:pt x="302" y="270"/>
                </a:cubicBezTo>
                <a:cubicBezTo>
                  <a:pt x="301" y="270"/>
                  <a:pt x="301" y="270"/>
                  <a:pt x="301" y="270"/>
                </a:cubicBezTo>
                <a:cubicBezTo>
                  <a:pt x="300" y="271"/>
                  <a:pt x="299" y="272"/>
                  <a:pt x="299" y="272"/>
                </a:cubicBezTo>
                <a:cubicBezTo>
                  <a:pt x="298" y="272"/>
                  <a:pt x="298" y="272"/>
                  <a:pt x="298" y="272"/>
                </a:cubicBezTo>
                <a:cubicBezTo>
                  <a:pt x="297" y="272"/>
                  <a:pt x="297" y="272"/>
                  <a:pt x="297" y="272"/>
                </a:cubicBezTo>
                <a:cubicBezTo>
                  <a:pt x="296" y="272"/>
                  <a:pt x="296" y="272"/>
                  <a:pt x="295" y="272"/>
                </a:cubicBezTo>
                <a:cubicBezTo>
                  <a:pt x="295" y="272"/>
                  <a:pt x="296" y="273"/>
                  <a:pt x="295" y="273"/>
                </a:cubicBezTo>
                <a:cubicBezTo>
                  <a:pt x="294" y="274"/>
                  <a:pt x="293" y="274"/>
                  <a:pt x="292" y="273"/>
                </a:cubicBezTo>
                <a:cubicBezTo>
                  <a:pt x="291" y="274"/>
                  <a:pt x="289" y="274"/>
                  <a:pt x="289" y="274"/>
                </a:cubicBezTo>
                <a:cubicBezTo>
                  <a:pt x="289" y="274"/>
                  <a:pt x="288" y="274"/>
                  <a:pt x="288" y="275"/>
                </a:cubicBezTo>
                <a:cubicBezTo>
                  <a:pt x="288" y="275"/>
                  <a:pt x="288" y="274"/>
                  <a:pt x="288" y="274"/>
                </a:cubicBezTo>
                <a:cubicBezTo>
                  <a:pt x="287" y="273"/>
                  <a:pt x="287" y="273"/>
                  <a:pt x="287" y="273"/>
                </a:cubicBezTo>
                <a:cubicBezTo>
                  <a:pt x="287" y="273"/>
                  <a:pt x="289" y="273"/>
                  <a:pt x="289" y="273"/>
                </a:cubicBezTo>
                <a:close/>
                <a:moveTo>
                  <a:pt x="284" y="292"/>
                </a:moveTo>
                <a:cubicBezTo>
                  <a:pt x="284" y="291"/>
                  <a:pt x="285" y="292"/>
                  <a:pt x="285" y="292"/>
                </a:cubicBezTo>
                <a:cubicBezTo>
                  <a:pt x="285" y="292"/>
                  <a:pt x="285" y="291"/>
                  <a:pt x="286" y="291"/>
                </a:cubicBezTo>
                <a:cubicBezTo>
                  <a:pt x="286" y="291"/>
                  <a:pt x="286" y="291"/>
                  <a:pt x="287" y="291"/>
                </a:cubicBezTo>
                <a:cubicBezTo>
                  <a:pt x="287" y="291"/>
                  <a:pt x="287" y="290"/>
                  <a:pt x="287" y="290"/>
                </a:cubicBezTo>
                <a:cubicBezTo>
                  <a:pt x="287" y="290"/>
                  <a:pt x="287" y="290"/>
                  <a:pt x="287" y="290"/>
                </a:cubicBezTo>
                <a:cubicBezTo>
                  <a:pt x="288" y="290"/>
                  <a:pt x="288" y="290"/>
                  <a:pt x="289" y="289"/>
                </a:cubicBezTo>
                <a:cubicBezTo>
                  <a:pt x="289" y="289"/>
                  <a:pt x="289" y="290"/>
                  <a:pt x="290" y="290"/>
                </a:cubicBezTo>
                <a:cubicBezTo>
                  <a:pt x="290" y="289"/>
                  <a:pt x="291" y="289"/>
                  <a:pt x="292" y="290"/>
                </a:cubicBezTo>
                <a:cubicBezTo>
                  <a:pt x="291" y="290"/>
                  <a:pt x="291" y="291"/>
                  <a:pt x="290" y="291"/>
                </a:cubicBezTo>
                <a:cubicBezTo>
                  <a:pt x="290" y="291"/>
                  <a:pt x="290" y="290"/>
                  <a:pt x="290" y="290"/>
                </a:cubicBezTo>
                <a:cubicBezTo>
                  <a:pt x="290" y="290"/>
                  <a:pt x="289" y="291"/>
                  <a:pt x="289" y="291"/>
                </a:cubicBezTo>
                <a:cubicBezTo>
                  <a:pt x="289" y="291"/>
                  <a:pt x="288" y="290"/>
                  <a:pt x="287" y="292"/>
                </a:cubicBezTo>
                <a:cubicBezTo>
                  <a:pt x="287" y="292"/>
                  <a:pt x="287" y="293"/>
                  <a:pt x="286" y="293"/>
                </a:cubicBezTo>
                <a:cubicBezTo>
                  <a:pt x="286" y="293"/>
                  <a:pt x="285" y="293"/>
                  <a:pt x="285" y="293"/>
                </a:cubicBezTo>
                <a:cubicBezTo>
                  <a:pt x="285" y="293"/>
                  <a:pt x="284" y="293"/>
                  <a:pt x="283" y="292"/>
                </a:cubicBezTo>
                <a:cubicBezTo>
                  <a:pt x="284" y="292"/>
                  <a:pt x="283" y="292"/>
                  <a:pt x="284" y="292"/>
                </a:cubicBezTo>
                <a:close/>
                <a:moveTo>
                  <a:pt x="282" y="292"/>
                </a:moveTo>
                <a:cubicBezTo>
                  <a:pt x="283" y="293"/>
                  <a:pt x="283" y="294"/>
                  <a:pt x="284" y="295"/>
                </a:cubicBezTo>
                <a:cubicBezTo>
                  <a:pt x="283" y="296"/>
                  <a:pt x="283" y="294"/>
                  <a:pt x="282" y="294"/>
                </a:cubicBezTo>
                <a:cubicBezTo>
                  <a:pt x="281" y="294"/>
                  <a:pt x="280" y="294"/>
                  <a:pt x="278" y="295"/>
                </a:cubicBezTo>
                <a:cubicBezTo>
                  <a:pt x="278" y="292"/>
                  <a:pt x="281" y="293"/>
                  <a:pt x="282" y="292"/>
                </a:cubicBezTo>
                <a:close/>
                <a:moveTo>
                  <a:pt x="282" y="279"/>
                </a:moveTo>
                <a:cubicBezTo>
                  <a:pt x="282" y="279"/>
                  <a:pt x="281" y="280"/>
                  <a:pt x="282" y="280"/>
                </a:cubicBezTo>
                <a:cubicBezTo>
                  <a:pt x="281" y="281"/>
                  <a:pt x="280" y="280"/>
                  <a:pt x="280" y="281"/>
                </a:cubicBezTo>
                <a:cubicBezTo>
                  <a:pt x="279" y="281"/>
                  <a:pt x="277" y="283"/>
                  <a:pt x="276" y="282"/>
                </a:cubicBezTo>
                <a:cubicBezTo>
                  <a:pt x="278" y="281"/>
                  <a:pt x="280" y="279"/>
                  <a:pt x="282" y="279"/>
                </a:cubicBezTo>
                <a:close/>
                <a:moveTo>
                  <a:pt x="256" y="274"/>
                </a:moveTo>
                <a:cubicBezTo>
                  <a:pt x="257" y="274"/>
                  <a:pt x="257" y="274"/>
                  <a:pt x="258" y="273"/>
                </a:cubicBezTo>
                <a:cubicBezTo>
                  <a:pt x="259" y="273"/>
                  <a:pt x="259" y="274"/>
                  <a:pt x="259" y="275"/>
                </a:cubicBezTo>
                <a:cubicBezTo>
                  <a:pt x="258" y="275"/>
                  <a:pt x="257" y="275"/>
                  <a:pt x="256" y="276"/>
                </a:cubicBezTo>
                <a:cubicBezTo>
                  <a:pt x="256" y="275"/>
                  <a:pt x="256" y="275"/>
                  <a:pt x="256" y="274"/>
                </a:cubicBezTo>
                <a:close/>
                <a:moveTo>
                  <a:pt x="249" y="294"/>
                </a:moveTo>
                <a:cubicBezTo>
                  <a:pt x="252" y="293"/>
                  <a:pt x="252" y="293"/>
                  <a:pt x="252" y="293"/>
                </a:cubicBezTo>
                <a:cubicBezTo>
                  <a:pt x="252" y="294"/>
                  <a:pt x="247" y="297"/>
                  <a:pt x="246" y="297"/>
                </a:cubicBezTo>
                <a:cubicBezTo>
                  <a:pt x="246" y="296"/>
                  <a:pt x="248" y="294"/>
                  <a:pt x="249" y="294"/>
                </a:cubicBezTo>
                <a:close/>
                <a:moveTo>
                  <a:pt x="238" y="326"/>
                </a:moveTo>
                <a:cubicBezTo>
                  <a:pt x="238" y="327"/>
                  <a:pt x="237" y="325"/>
                  <a:pt x="236" y="326"/>
                </a:cubicBezTo>
                <a:cubicBezTo>
                  <a:pt x="235" y="327"/>
                  <a:pt x="234" y="329"/>
                  <a:pt x="233" y="327"/>
                </a:cubicBezTo>
                <a:cubicBezTo>
                  <a:pt x="234" y="326"/>
                  <a:pt x="235" y="326"/>
                  <a:pt x="236" y="326"/>
                </a:cubicBezTo>
                <a:cubicBezTo>
                  <a:pt x="237" y="325"/>
                  <a:pt x="238" y="324"/>
                  <a:pt x="239" y="324"/>
                </a:cubicBezTo>
                <a:cubicBezTo>
                  <a:pt x="239" y="325"/>
                  <a:pt x="239" y="325"/>
                  <a:pt x="238" y="326"/>
                </a:cubicBezTo>
                <a:close/>
                <a:moveTo>
                  <a:pt x="243" y="313"/>
                </a:moveTo>
                <a:cubicBezTo>
                  <a:pt x="243" y="315"/>
                  <a:pt x="241" y="314"/>
                  <a:pt x="241" y="314"/>
                </a:cubicBezTo>
                <a:cubicBezTo>
                  <a:pt x="240" y="312"/>
                  <a:pt x="242" y="314"/>
                  <a:pt x="243" y="313"/>
                </a:cubicBezTo>
                <a:close/>
                <a:moveTo>
                  <a:pt x="240" y="314"/>
                </a:moveTo>
                <a:cubicBezTo>
                  <a:pt x="240" y="315"/>
                  <a:pt x="240" y="315"/>
                  <a:pt x="240" y="316"/>
                </a:cubicBezTo>
                <a:cubicBezTo>
                  <a:pt x="240" y="316"/>
                  <a:pt x="239" y="317"/>
                  <a:pt x="239" y="317"/>
                </a:cubicBezTo>
                <a:cubicBezTo>
                  <a:pt x="238" y="316"/>
                  <a:pt x="239" y="315"/>
                  <a:pt x="240" y="314"/>
                </a:cubicBezTo>
                <a:close/>
                <a:moveTo>
                  <a:pt x="237" y="317"/>
                </a:moveTo>
                <a:cubicBezTo>
                  <a:pt x="238" y="318"/>
                  <a:pt x="236" y="318"/>
                  <a:pt x="235" y="319"/>
                </a:cubicBezTo>
                <a:cubicBezTo>
                  <a:pt x="234" y="320"/>
                  <a:pt x="233" y="321"/>
                  <a:pt x="232" y="321"/>
                </a:cubicBezTo>
                <a:cubicBezTo>
                  <a:pt x="232" y="319"/>
                  <a:pt x="236" y="318"/>
                  <a:pt x="237" y="317"/>
                </a:cubicBezTo>
                <a:close/>
                <a:moveTo>
                  <a:pt x="231" y="303"/>
                </a:moveTo>
                <a:cubicBezTo>
                  <a:pt x="234" y="302"/>
                  <a:pt x="231" y="306"/>
                  <a:pt x="230" y="306"/>
                </a:cubicBezTo>
                <a:cubicBezTo>
                  <a:pt x="229" y="305"/>
                  <a:pt x="230" y="304"/>
                  <a:pt x="231" y="303"/>
                </a:cubicBezTo>
                <a:close/>
                <a:moveTo>
                  <a:pt x="218" y="338"/>
                </a:moveTo>
                <a:cubicBezTo>
                  <a:pt x="218" y="338"/>
                  <a:pt x="217" y="338"/>
                  <a:pt x="216" y="337"/>
                </a:cubicBezTo>
                <a:cubicBezTo>
                  <a:pt x="217" y="336"/>
                  <a:pt x="218" y="338"/>
                  <a:pt x="219" y="337"/>
                </a:cubicBezTo>
                <a:cubicBezTo>
                  <a:pt x="219" y="336"/>
                  <a:pt x="218" y="336"/>
                  <a:pt x="218" y="336"/>
                </a:cubicBezTo>
                <a:cubicBezTo>
                  <a:pt x="218" y="335"/>
                  <a:pt x="220" y="333"/>
                  <a:pt x="221" y="333"/>
                </a:cubicBezTo>
                <a:cubicBezTo>
                  <a:pt x="222" y="335"/>
                  <a:pt x="220" y="336"/>
                  <a:pt x="218" y="338"/>
                </a:cubicBezTo>
                <a:close/>
                <a:moveTo>
                  <a:pt x="229" y="305"/>
                </a:moveTo>
                <a:cubicBezTo>
                  <a:pt x="229" y="306"/>
                  <a:pt x="225" y="310"/>
                  <a:pt x="224" y="310"/>
                </a:cubicBezTo>
                <a:cubicBezTo>
                  <a:pt x="224" y="310"/>
                  <a:pt x="228" y="305"/>
                  <a:pt x="229" y="305"/>
                </a:cubicBezTo>
                <a:close/>
                <a:moveTo>
                  <a:pt x="213" y="319"/>
                </a:moveTo>
                <a:cubicBezTo>
                  <a:pt x="213" y="318"/>
                  <a:pt x="214" y="318"/>
                  <a:pt x="214" y="318"/>
                </a:cubicBezTo>
                <a:cubicBezTo>
                  <a:pt x="215" y="317"/>
                  <a:pt x="217" y="316"/>
                  <a:pt x="217" y="315"/>
                </a:cubicBezTo>
                <a:cubicBezTo>
                  <a:pt x="217" y="315"/>
                  <a:pt x="217" y="315"/>
                  <a:pt x="217" y="315"/>
                </a:cubicBezTo>
                <a:cubicBezTo>
                  <a:pt x="218" y="314"/>
                  <a:pt x="218" y="314"/>
                  <a:pt x="219" y="314"/>
                </a:cubicBezTo>
                <a:cubicBezTo>
                  <a:pt x="220" y="314"/>
                  <a:pt x="220" y="313"/>
                  <a:pt x="221" y="313"/>
                </a:cubicBezTo>
                <a:cubicBezTo>
                  <a:pt x="221" y="312"/>
                  <a:pt x="221" y="313"/>
                  <a:pt x="221" y="313"/>
                </a:cubicBezTo>
                <a:cubicBezTo>
                  <a:pt x="222" y="312"/>
                  <a:pt x="224" y="311"/>
                  <a:pt x="225" y="311"/>
                </a:cubicBezTo>
                <a:cubicBezTo>
                  <a:pt x="225" y="312"/>
                  <a:pt x="223" y="315"/>
                  <a:pt x="222" y="315"/>
                </a:cubicBezTo>
                <a:cubicBezTo>
                  <a:pt x="222" y="314"/>
                  <a:pt x="222" y="314"/>
                  <a:pt x="223" y="313"/>
                </a:cubicBezTo>
                <a:cubicBezTo>
                  <a:pt x="222" y="312"/>
                  <a:pt x="221" y="314"/>
                  <a:pt x="221" y="315"/>
                </a:cubicBezTo>
                <a:cubicBezTo>
                  <a:pt x="220" y="316"/>
                  <a:pt x="220" y="315"/>
                  <a:pt x="219" y="315"/>
                </a:cubicBezTo>
                <a:cubicBezTo>
                  <a:pt x="219" y="316"/>
                  <a:pt x="218" y="316"/>
                  <a:pt x="217" y="317"/>
                </a:cubicBezTo>
                <a:cubicBezTo>
                  <a:pt x="217" y="317"/>
                  <a:pt x="216" y="318"/>
                  <a:pt x="216" y="319"/>
                </a:cubicBezTo>
                <a:cubicBezTo>
                  <a:pt x="215" y="319"/>
                  <a:pt x="215" y="319"/>
                  <a:pt x="214" y="319"/>
                </a:cubicBezTo>
                <a:cubicBezTo>
                  <a:pt x="214" y="320"/>
                  <a:pt x="214" y="321"/>
                  <a:pt x="213" y="320"/>
                </a:cubicBezTo>
                <a:cubicBezTo>
                  <a:pt x="213" y="320"/>
                  <a:pt x="213" y="319"/>
                  <a:pt x="213" y="319"/>
                </a:cubicBezTo>
                <a:close/>
                <a:moveTo>
                  <a:pt x="210" y="321"/>
                </a:moveTo>
                <a:cubicBezTo>
                  <a:pt x="211" y="322"/>
                  <a:pt x="211" y="322"/>
                  <a:pt x="211" y="322"/>
                </a:cubicBezTo>
                <a:cubicBezTo>
                  <a:pt x="211" y="323"/>
                  <a:pt x="211" y="324"/>
                  <a:pt x="210" y="324"/>
                </a:cubicBezTo>
                <a:cubicBezTo>
                  <a:pt x="210" y="322"/>
                  <a:pt x="209" y="322"/>
                  <a:pt x="209" y="324"/>
                </a:cubicBezTo>
                <a:cubicBezTo>
                  <a:pt x="208" y="323"/>
                  <a:pt x="210" y="322"/>
                  <a:pt x="210" y="321"/>
                </a:cubicBezTo>
                <a:close/>
                <a:moveTo>
                  <a:pt x="93" y="498"/>
                </a:moveTo>
                <a:cubicBezTo>
                  <a:pt x="92" y="499"/>
                  <a:pt x="93" y="500"/>
                  <a:pt x="92" y="502"/>
                </a:cubicBezTo>
                <a:cubicBezTo>
                  <a:pt x="92" y="502"/>
                  <a:pt x="92" y="501"/>
                  <a:pt x="92" y="501"/>
                </a:cubicBezTo>
                <a:cubicBezTo>
                  <a:pt x="92" y="500"/>
                  <a:pt x="92" y="498"/>
                  <a:pt x="92" y="496"/>
                </a:cubicBezTo>
                <a:cubicBezTo>
                  <a:pt x="94" y="497"/>
                  <a:pt x="93" y="498"/>
                  <a:pt x="93" y="498"/>
                </a:cubicBezTo>
                <a:close/>
                <a:moveTo>
                  <a:pt x="100" y="460"/>
                </a:moveTo>
                <a:cubicBezTo>
                  <a:pt x="99" y="460"/>
                  <a:pt x="98" y="459"/>
                  <a:pt x="98" y="460"/>
                </a:cubicBezTo>
                <a:cubicBezTo>
                  <a:pt x="98" y="460"/>
                  <a:pt x="98" y="461"/>
                  <a:pt x="98" y="461"/>
                </a:cubicBezTo>
                <a:cubicBezTo>
                  <a:pt x="98" y="461"/>
                  <a:pt x="98" y="461"/>
                  <a:pt x="98" y="461"/>
                </a:cubicBezTo>
                <a:cubicBezTo>
                  <a:pt x="98" y="460"/>
                  <a:pt x="98" y="460"/>
                  <a:pt x="98" y="459"/>
                </a:cubicBezTo>
                <a:cubicBezTo>
                  <a:pt x="98" y="459"/>
                  <a:pt x="98" y="458"/>
                  <a:pt x="98" y="458"/>
                </a:cubicBezTo>
                <a:cubicBezTo>
                  <a:pt x="98" y="458"/>
                  <a:pt x="98" y="458"/>
                  <a:pt x="99" y="458"/>
                </a:cubicBezTo>
                <a:cubicBezTo>
                  <a:pt x="99" y="458"/>
                  <a:pt x="99" y="458"/>
                  <a:pt x="99" y="458"/>
                </a:cubicBezTo>
                <a:cubicBezTo>
                  <a:pt x="99" y="458"/>
                  <a:pt x="99" y="459"/>
                  <a:pt x="99" y="459"/>
                </a:cubicBezTo>
                <a:cubicBezTo>
                  <a:pt x="99" y="459"/>
                  <a:pt x="100" y="459"/>
                  <a:pt x="100" y="459"/>
                </a:cubicBezTo>
                <a:cubicBezTo>
                  <a:pt x="100" y="459"/>
                  <a:pt x="100" y="460"/>
                  <a:pt x="100" y="460"/>
                </a:cubicBezTo>
                <a:cubicBezTo>
                  <a:pt x="100" y="460"/>
                  <a:pt x="100" y="460"/>
                  <a:pt x="100" y="460"/>
                </a:cubicBezTo>
                <a:close/>
                <a:moveTo>
                  <a:pt x="104" y="446"/>
                </a:moveTo>
                <a:cubicBezTo>
                  <a:pt x="104" y="446"/>
                  <a:pt x="104" y="445"/>
                  <a:pt x="104" y="444"/>
                </a:cubicBezTo>
                <a:cubicBezTo>
                  <a:pt x="103" y="444"/>
                  <a:pt x="103" y="446"/>
                  <a:pt x="103" y="447"/>
                </a:cubicBezTo>
                <a:cubicBezTo>
                  <a:pt x="104" y="448"/>
                  <a:pt x="103" y="447"/>
                  <a:pt x="102" y="448"/>
                </a:cubicBezTo>
                <a:cubicBezTo>
                  <a:pt x="103" y="449"/>
                  <a:pt x="102" y="450"/>
                  <a:pt x="101" y="451"/>
                </a:cubicBezTo>
                <a:cubicBezTo>
                  <a:pt x="101" y="451"/>
                  <a:pt x="101" y="452"/>
                  <a:pt x="101" y="453"/>
                </a:cubicBezTo>
                <a:cubicBezTo>
                  <a:pt x="101" y="454"/>
                  <a:pt x="101" y="454"/>
                  <a:pt x="101" y="454"/>
                </a:cubicBezTo>
                <a:cubicBezTo>
                  <a:pt x="100" y="455"/>
                  <a:pt x="100" y="456"/>
                  <a:pt x="100" y="456"/>
                </a:cubicBezTo>
                <a:cubicBezTo>
                  <a:pt x="99" y="455"/>
                  <a:pt x="99" y="455"/>
                  <a:pt x="99" y="455"/>
                </a:cubicBezTo>
                <a:cubicBezTo>
                  <a:pt x="99" y="454"/>
                  <a:pt x="99" y="454"/>
                  <a:pt x="100" y="453"/>
                </a:cubicBezTo>
                <a:cubicBezTo>
                  <a:pt x="100" y="452"/>
                  <a:pt x="101" y="450"/>
                  <a:pt x="100" y="449"/>
                </a:cubicBezTo>
                <a:cubicBezTo>
                  <a:pt x="100" y="449"/>
                  <a:pt x="100" y="449"/>
                  <a:pt x="100" y="449"/>
                </a:cubicBezTo>
                <a:cubicBezTo>
                  <a:pt x="100" y="448"/>
                  <a:pt x="101" y="448"/>
                  <a:pt x="101" y="447"/>
                </a:cubicBezTo>
                <a:cubicBezTo>
                  <a:pt x="102" y="446"/>
                  <a:pt x="102" y="445"/>
                  <a:pt x="102" y="445"/>
                </a:cubicBezTo>
                <a:cubicBezTo>
                  <a:pt x="102" y="445"/>
                  <a:pt x="102" y="445"/>
                  <a:pt x="102" y="445"/>
                </a:cubicBezTo>
                <a:cubicBezTo>
                  <a:pt x="103" y="444"/>
                  <a:pt x="104" y="442"/>
                  <a:pt x="104" y="441"/>
                </a:cubicBezTo>
                <a:cubicBezTo>
                  <a:pt x="106" y="442"/>
                  <a:pt x="105" y="445"/>
                  <a:pt x="104" y="446"/>
                </a:cubicBezTo>
                <a:close/>
                <a:moveTo>
                  <a:pt x="104" y="439"/>
                </a:moveTo>
                <a:cubicBezTo>
                  <a:pt x="103" y="439"/>
                  <a:pt x="104" y="435"/>
                  <a:pt x="104" y="434"/>
                </a:cubicBezTo>
                <a:cubicBezTo>
                  <a:pt x="108" y="438"/>
                  <a:pt x="104" y="439"/>
                  <a:pt x="104" y="439"/>
                </a:cubicBezTo>
                <a:close/>
                <a:moveTo>
                  <a:pt x="105" y="434"/>
                </a:moveTo>
                <a:cubicBezTo>
                  <a:pt x="105" y="433"/>
                  <a:pt x="106" y="430"/>
                  <a:pt x="108" y="429"/>
                </a:cubicBezTo>
                <a:cubicBezTo>
                  <a:pt x="108" y="429"/>
                  <a:pt x="106" y="433"/>
                  <a:pt x="105" y="434"/>
                </a:cubicBezTo>
                <a:close/>
                <a:moveTo>
                  <a:pt x="124" y="446"/>
                </a:moveTo>
                <a:cubicBezTo>
                  <a:pt x="124" y="447"/>
                  <a:pt x="122" y="446"/>
                  <a:pt x="122" y="447"/>
                </a:cubicBezTo>
                <a:cubicBezTo>
                  <a:pt x="122" y="449"/>
                  <a:pt x="122" y="450"/>
                  <a:pt x="120" y="450"/>
                </a:cubicBezTo>
                <a:cubicBezTo>
                  <a:pt x="120" y="448"/>
                  <a:pt x="121" y="447"/>
                  <a:pt x="121" y="447"/>
                </a:cubicBezTo>
                <a:cubicBezTo>
                  <a:pt x="122" y="446"/>
                  <a:pt x="122" y="444"/>
                  <a:pt x="123" y="444"/>
                </a:cubicBezTo>
                <a:cubicBezTo>
                  <a:pt x="124" y="444"/>
                  <a:pt x="124" y="445"/>
                  <a:pt x="124" y="446"/>
                </a:cubicBezTo>
                <a:close/>
                <a:moveTo>
                  <a:pt x="126" y="439"/>
                </a:moveTo>
                <a:cubicBezTo>
                  <a:pt x="124" y="439"/>
                  <a:pt x="124" y="438"/>
                  <a:pt x="125" y="437"/>
                </a:cubicBezTo>
                <a:cubicBezTo>
                  <a:pt x="126" y="437"/>
                  <a:pt x="126" y="438"/>
                  <a:pt x="126" y="439"/>
                </a:cubicBezTo>
                <a:close/>
                <a:moveTo>
                  <a:pt x="142" y="394"/>
                </a:moveTo>
                <a:cubicBezTo>
                  <a:pt x="141" y="394"/>
                  <a:pt x="140" y="395"/>
                  <a:pt x="139" y="396"/>
                </a:cubicBezTo>
                <a:cubicBezTo>
                  <a:pt x="138" y="395"/>
                  <a:pt x="141" y="394"/>
                  <a:pt x="141" y="392"/>
                </a:cubicBezTo>
                <a:cubicBezTo>
                  <a:pt x="142" y="393"/>
                  <a:pt x="143" y="393"/>
                  <a:pt x="144" y="393"/>
                </a:cubicBezTo>
                <a:cubicBezTo>
                  <a:pt x="144" y="395"/>
                  <a:pt x="143" y="393"/>
                  <a:pt x="142" y="394"/>
                </a:cubicBezTo>
                <a:close/>
                <a:moveTo>
                  <a:pt x="191" y="374"/>
                </a:moveTo>
                <a:cubicBezTo>
                  <a:pt x="190" y="375"/>
                  <a:pt x="185" y="377"/>
                  <a:pt x="188" y="374"/>
                </a:cubicBezTo>
                <a:cubicBezTo>
                  <a:pt x="189" y="372"/>
                  <a:pt x="192" y="372"/>
                  <a:pt x="191" y="374"/>
                </a:cubicBezTo>
                <a:close/>
                <a:moveTo>
                  <a:pt x="196" y="370"/>
                </a:moveTo>
                <a:cubicBezTo>
                  <a:pt x="195" y="369"/>
                  <a:pt x="195" y="370"/>
                  <a:pt x="193" y="370"/>
                </a:cubicBezTo>
                <a:cubicBezTo>
                  <a:pt x="194" y="368"/>
                  <a:pt x="195" y="367"/>
                  <a:pt x="197" y="367"/>
                </a:cubicBezTo>
                <a:cubicBezTo>
                  <a:pt x="197" y="366"/>
                  <a:pt x="196" y="364"/>
                  <a:pt x="197" y="364"/>
                </a:cubicBezTo>
                <a:cubicBezTo>
                  <a:pt x="199" y="364"/>
                  <a:pt x="198" y="365"/>
                  <a:pt x="198" y="365"/>
                </a:cubicBezTo>
                <a:cubicBezTo>
                  <a:pt x="197" y="367"/>
                  <a:pt x="198" y="369"/>
                  <a:pt x="196" y="370"/>
                </a:cubicBezTo>
                <a:close/>
                <a:moveTo>
                  <a:pt x="179" y="354"/>
                </a:moveTo>
                <a:cubicBezTo>
                  <a:pt x="179" y="354"/>
                  <a:pt x="180" y="354"/>
                  <a:pt x="181" y="354"/>
                </a:cubicBezTo>
                <a:cubicBezTo>
                  <a:pt x="182" y="353"/>
                  <a:pt x="183" y="352"/>
                  <a:pt x="183" y="351"/>
                </a:cubicBezTo>
                <a:cubicBezTo>
                  <a:pt x="183" y="351"/>
                  <a:pt x="183" y="350"/>
                  <a:pt x="182" y="350"/>
                </a:cubicBezTo>
                <a:cubicBezTo>
                  <a:pt x="182" y="350"/>
                  <a:pt x="180" y="350"/>
                  <a:pt x="180" y="350"/>
                </a:cubicBezTo>
                <a:cubicBezTo>
                  <a:pt x="181" y="349"/>
                  <a:pt x="181" y="349"/>
                  <a:pt x="181" y="349"/>
                </a:cubicBezTo>
                <a:cubicBezTo>
                  <a:pt x="181" y="348"/>
                  <a:pt x="179" y="345"/>
                  <a:pt x="179" y="345"/>
                </a:cubicBezTo>
                <a:cubicBezTo>
                  <a:pt x="180" y="345"/>
                  <a:pt x="182" y="346"/>
                  <a:pt x="182" y="346"/>
                </a:cubicBezTo>
                <a:cubicBezTo>
                  <a:pt x="182" y="346"/>
                  <a:pt x="183" y="346"/>
                  <a:pt x="183" y="345"/>
                </a:cubicBezTo>
                <a:cubicBezTo>
                  <a:pt x="183" y="345"/>
                  <a:pt x="184" y="345"/>
                  <a:pt x="184" y="345"/>
                </a:cubicBezTo>
                <a:cubicBezTo>
                  <a:pt x="184" y="345"/>
                  <a:pt x="184" y="344"/>
                  <a:pt x="185" y="343"/>
                </a:cubicBezTo>
                <a:cubicBezTo>
                  <a:pt x="186" y="343"/>
                  <a:pt x="187" y="342"/>
                  <a:pt x="188" y="341"/>
                </a:cubicBezTo>
                <a:cubicBezTo>
                  <a:pt x="188" y="341"/>
                  <a:pt x="189" y="340"/>
                  <a:pt x="189" y="340"/>
                </a:cubicBezTo>
                <a:cubicBezTo>
                  <a:pt x="190" y="339"/>
                  <a:pt x="191" y="340"/>
                  <a:pt x="191" y="339"/>
                </a:cubicBezTo>
                <a:cubicBezTo>
                  <a:pt x="192" y="339"/>
                  <a:pt x="192" y="337"/>
                  <a:pt x="193" y="337"/>
                </a:cubicBezTo>
                <a:cubicBezTo>
                  <a:pt x="193" y="337"/>
                  <a:pt x="194" y="336"/>
                  <a:pt x="194" y="336"/>
                </a:cubicBezTo>
                <a:cubicBezTo>
                  <a:pt x="194" y="336"/>
                  <a:pt x="195" y="336"/>
                  <a:pt x="195" y="336"/>
                </a:cubicBezTo>
                <a:cubicBezTo>
                  <a:pt x="196" y="336"/>
                  <a:pt x="196" y="335"/>
                  <a:pt x="197" y="335"/>
                </a:cubicBezTo>
                <a:cubicBezTo>
                  <a:pt x="197" y="335"/>
                  <a:pt x="197" y="334"/>
                  <a:pt x="197" y="334"/>
                </a:cubicBezTo>
                <a:cubicBezTo>
                  <a:pt x="198" y="334"/>
                  <a:pt x="198" y="334"/>
                  <a:pt x="198" y="333"/>
                </a:cubicBezTo>
                <a:cubicBezTo>
                  <a:pt x="198" y="333"/>
                  <a:pt x="198" y="334"/>
                  <a:pt x="199" y="333"/>
                </a:cubicBezTo>
                <a:cubicBezTo>
                  <a:pt x="199" y="333"/>
                  <a:pt x="199" y="332"/>
                  <a:pt x="200" y="332"/>
                </a:cubicBezTo>
                <a:cubicBezTo>
                  <a:pt x="200" y="332"/>
                  <a:pt x="200" y="332"/>
                  <a:pt x="200" y="332"/>
                </a:cubicBezTo>
                <a:cubicBezTo>
                  <a:pt x="201" y="332"/>
                  <a:pt x="202" y="331"/>
                  <a:pt x="203" y="329"/>
                </a:cubicBezTo>
                <a:cubicBezTo>
                  <a:pt x="203" y="330"/>
                  <a:pt x="203" y="329"/>
                  <a:pt x="204" y="329"/>
                </a:cubicBezTo>
                <a:cubicBezTo>
                  <a:pt x="204" y="329"/>
                  <a:pt x="205" y="329"/>
                  <a:pt x="206" y="329"/>
                </a:cubicBezTo>
                <a:cubicBezTo>
                  <a:pt x="206" y="329"/>
                  <a:pt x="206" y="330"/>
                  <a:pt x="206" y="330"/>
                </a:cubicBezTo>
                <a:cubicBezTo>
                  <a:pt x="206" y="331"/>
                  <a:pt x="204" y="331"/>
                  <a:pt x="203" y="332"/>
                </a:cubicBezTo>
                <a:cubicBezTo>
                  <a:pt x="203" y="333"/>
                  <a:pt x="202" y="334"/>
                  <a:pt x="202" y="334"/>
                </a:cubicBezTo>
                <a:cubicBezTo>
                  <a:pt x="202" y="334"/>
                  <a:pt x="202" y="334"/>
                  <a:pt x="201" y="334"/>
                </a:cubicBezTo>
                <a:cubicBezTo>
                  <a:pt x="201" y="334"/>
                  <a:pt x="200" y="335"/>
                  <a:pt x="199" y="335"/>
                </a:cubicBezTo>
                <a:cubicBezTo>
                  <a:pt x="199" y="335"/>
                  <a:pt x="198" y="337"/>
                  <a:pt x="197" y="338"/>
                </a:cubicBezTo>
                <a:cubicBezTo>
                  <a:pt x="197" y="338"/>
                  <a:pt x="195" y="339"/>
                  <a:pt x="195" y="340"/>
                </a:cubicBezTo>
                <a:cubicBezTo>
                  <a:pt x="194" y="339"/>
                  <a:pt x="193" y="341"/>
                  <a:pt x="191" y="340"/>
                </a:cubicBezTo>
                <a:cubicBezTo>
                  <a:pt x="190" y="342"/>
                  <a:pt x="189" y="343"/>
                  <a:pt x="189" y="345"/>
                </a:cubicBezTo>
                <a:cubicBezTo>
                  <a:pt x="188" y="345"/>
                  <a:pt x="187" y="345"/>
                  <a:pt x="187" y="345"/>
                </a:cubicBezTo>
                <a:cubicBezTo>
                  <a:pt x="187" y="346"/>
                  <a:pt x="187" y="345"/>
                  <a:pt x="187" y="345"/>
                </a:cubicBezTo>
                <a:cubicBezTo>
                  <a:pt x="186" y="346"/>
                  <a:pt x="186" y="346"/>
                  <a:pt x="186" y="346"/>
                </a:cubicBezTo>
                <a:cubicBezTo>
                  <a:pt x="185" y="346"/>
                  <a:pt x="184" y="346"/>
                  <a:pt x="183" y="347"/>
                </a:cubicBezTo>
                <a:cubicBezTo>
                  <a:pt x="182" y="348"/>
                  <a:pt x="184" y="348"/>
                  <a:pt x="184" y="349"/>
                </a:cubicBezTo>
                <a:cubicBezTo>
                  <a:pt x="183" y="349"/>
                  <a:pt x="184" y="350"/>
                  <a:pt x="184" y="351"/>
                </a:cubicBezTo>
                <a:cubicBezTo>
                  <a:pt x="184" y="350"/>
                  <a:pt x="184" y="350"/>
                  <a:pt x="185" y="350"/>
                </a:cubicBezTo>
                <a:cubicBezTo>
                  <a:pt x="186" y="350"/>
                  <a:pt x="185" y="352"/>
                  <a:pt x="184" y="353"/>
                </a:cubicBezTo>
                <a:cubicBezTo>
                  <a:pt x="184" y="353"/>
                  <a:pt x="183" y="353"/>
                  <a:pt x="182" y="353"/>
                </a:cubicBezTo>
                <a:cubicBezTo>
                  <a:pt x="181" y="355"/>
                  <a:pt x="179" y="358"/>
                  <a:pt x="177" y="359"/>
                </a:cubicBezTo>
                <a:cubicBezTo>
                  <a:pt x="177" y="359"/>
                  <a:pt x="177" y="360"/>
                  <a:pt x="177" y="360"/>
                </a:cubicBezTo>
                <a:cubicBezTo>
                  <a:pt x="176" y="360"/>
                  <a:pt x="176" y="360"/>
                  <a:pt x="176" y="360"/>
                </a:cubicBezTo>
                <a:cubicBezTo>
                  <a:pt x="175" y="361"/>
                  <a:pt x="174" y="362"/>
                  <a:pt x="173" y="363"/>
                </a:cubicBezTo>
                <a:cubicBezTo>
                  <a:pt x="172" y="363"/>
                  <a:pt x="170" y="364"/>
                  <a:pt x="169" y="364"/>
                </a:cubicBezTo>
                <a:cubicBezTo>
                  <a:pt x="169" y="362"/>
                  <a:pt x="169" y="362"/>
                  <a:pt x="171" y="361"/>
                </a:cubicBezTo>
                <a:cubicBezTo>
                  <a:pt x="171" y="361"/>
                  <a:pt x="172" y="362"/>
                  <a:pt x="172" y="361"/>
                </a:cubicBezTo>
                <a:cubicBezTo>
                  <a:pt x="172" y="359"/>
                  <a:pt x="172" y="360"/>
                  <a:pt x="173" y="359"/>
                </a:cubicBezTo>
                <a:cubicBezTo>
                  <a:pt x="174" y="359"/>
                  <a:pt x="174" y="358"/>
                  <a:pt x="174" y="358"/>
                </a:cubicBezTo>
                <a:cubicBezTo>
                  <a:pt x="175" y="358"/>
                  <a:pt x="175" y="357"/>
                  <a:pt x="176" y="356"/>
                </a:cubicBezTo>
                <a:cubicBezTo>
                  <a:pt x="176" y="356"/>
                  <a:pt x="178" y="355"/>
                  <a:pt x="179" y="354"/>
                </a:cubicBezTo>
                <a:close/>
                <a:moveTo>
                  <a:pt x="158" y="344"/>
                </a:moveTo>
                <a:cubicBezTo>
                  <a:pt x="158" y="344"/>
                  <a:pt x="159" y="345"/>
                  <a:pt x="158" y="346"/>
                </a:cubicBezTo>
                <a:cubicBezTo>
                  <a:pt x="158" y="347"/>
                  <a:pt x="157" y="348"/>
                  <a:pt x="156" y="347"/>
                </a:cubicBezTo>
                <a:cubicBezTo>
                  <a:pt x="156" y="346"/>
                  <a:pt x="157" y="345"/>
                  <a:pt x="158" y="344"/>
                </a:cubicBezTo>
                <a:close/>
                <a:moveTo>
                  <a:pt x="150" y="357"/>
                </a:moveTo>
                <a:cubicBezTo>
                  <a:pt x="151" y="356"/>
                  <a:pt x="150" y="356"/>
                  <a:pt x="150" y="355"/>
                </a:cubicBezTo>
                <a:cubicBezTo>
                  <a:pt x="150" y="355"/>
                  <a:pt x="150" y="355"/>
                  <a:pt x="150" y="355"/>
                </a:cubicBezTo>
                <a:cubicBezTo>
                  <a:pt x="150" y="354"/>
                  <a:pt x="150" y="354"/>
                  <a:pt x="150" y="354"/>
                </a:cubicBezTo>
                <a:cubicBezTo>
                  <a:pt x="151" y="353"/>
                  <a:pt x="150" y="353"/>
                  <a:pt x="150" y="352"/>
                </a:cubicBezTo>
                <a:cubicBezTo>
                  <a:pt x="151" y="352"/>
                  <a:pt x="150" y="350"/>
                  <a:pt x="151" y="350"/>
                </a:cubicBezTo>
                <a:cubicBezTo>
                  <a:pt x="151" y="349"/>
                  <a:pt x="152" y="349"/>
                  <a:pt x="152" y="348"/>
                </a:cubicBezTo>
                <a:cubicBezTo>
                  <a:pt x="154" y="348"/>
                  <a:pt x="155" y="350"/>
                  <a:pt x="155" y="352"/>
                </a:cubicBezTo>
                <a:cubicBezTo>
                  <a:pt x="154" y="352"/>
                  <a:pt x="153" y="352"/>
                  <a:pt x="152" y="352"/>
                </a:cubicBezTo>
                <a:cubicBezTo>
                  <a:pt x="152" y="354"/>
                  <a:pt x="151" y="354"/>
                  <a:pt x="151" y="354"/>
                </a:cubicBezTo>
                <a:cubicBezTo>
                  <a:pt x="150" y="356"/>
                  <a:pt x="152" y="355"/>
                  <a:pt x="151" y="357"/>
                </a:cubicBezTo>
                <a:cubicBezTo>
                  <a:pt x="151" y="357"/>
                  <a:pt x="151" y="357"/>
                  <a:pt x="150" y="357"/>
                </a:cubicBezTo>
                <a:cubicBezTo>
                  <a:pt x="151" y="358"/>
                  <a:pt x="149" y="358"/>
                  <a:pt x="149" y="359"/>
                </a:cubicBezTo>
                <a:cubicBezTo>
                  <a:pt x="148" y="358"/>
                  <a:pt x="149" y="357"/>
                  <a:pt x="150" y="357"/>
                </a:cubicBezTo>
                <a:close/>
                <a:moveTo>
                  <a:pt x="149" y="381"/>
                </a:moveTo>
                <a:cubicBezTo>
                  <a:pt x="150" y="380"/>
                  <a:pt x="151" y="380"/>
                  <a:pt x="152" y="378"/>
                </a:cubicBezTo>
                <a:cubicBezTo>
                  <a:pt x="152" y="378"/>
                  <a:pt x="153" y="378"/>
                  <a:pt x="154" y="378"/>
                </a:cubicBezTo>
                <a:cubicBezTo>
                  <a:pt x="155" y="377"/>
                  <a:pt x="155" y="376"/>
                  <a:pt x="156" y="375"/>
                </a:cubicBezTo>
                <a:cubicBezTo>
                  <a:pt x="156" y="375"/>
                  <a:pt x="155" y="374"/>
                  <a:pt x="155" y="374"/>
                </a:cubicBezTo>
                <a:cubicBezTo>
                  <a:pt x="154" y="374"/>
                  <a:pt x="153" y="375"/>
                  <a:pt x="153" y="374"/>
                </a:cubicBezTo>
                <a:cubicBezTo>
                  <a:pt x="153" y="374"/>
                  <a:pt x="153" y="373"/>
                  <a:pt x="154" y="373"/>
                </a:cubicBezTo>
                <a:cubicBezTo>
                  <a:pt x="154" y="373"/>
                  <a:pt x="151" y="370"/>
                  <a:pt x="152" y="369"/>
                </a:cubicBezTo>
                <a:cubicBezTo>
                  <a:pt x="152" y="369"/>
                  <a:pt x="154" y="370"/>
                  <a:pt x="155" y="370"/>
                </a:cubicBezTo>
                <a:cubicBezTo>
                  <a:pt x="155" y="370"/>
                  <a:pt x="155" y="370"/>
                  <a:pt x="156" y="369"/>
                </a:cubicBezTo>
                <a:cubicBezTo>
                  <a:pt x="156" y="369"/>
                  <a:pt x="156" y="369"/>
                  <a:pt x="156" y="369"/>
                </a:cubicBezTo>
                <a:cubicBezTo>
                  <a:pt x="156" y="369"/>
                  <a:pt x="156" y="368"/>
                  <a:pt x="157" y="367"/>
                </a:cubicBezTo>
                <a:cubicBezTo>
                  <a:pt x="158" y="366"/>
                  <a:pt x="159" y="366"/>
                  <a:pt x="160" y="365"/>
                </a:cubicBezTo>
                <a:cubicBezTo>
                  <a:pt x="160" y="364"/>
                  <a:pt x="161" y="364"/>
                  <a:pt x="161" y="363"/>
                </a:cubicBezTo>
                <a:cubicBezTo>
                  <a:pt x="162" y="363"/>
                  <a:pt x="162" y="363"/>
                  <a:pt x="163" y="363"/>
                </a:cubicBezTo>
                <a:cubicBezTo>
                  <a:pt x="164" y="362"/>
                  <a:pt x="164" y="361"/>
                  <a:pt x="165" y="360"/>
                </a:cubicBezTo>
                <a:cubicBezTo>
                  <a:pt x="165" y="360"/>
                  <a:pt x="166" y="360"/>
                  <a:pt x="166" y="360"/>
                </a:cubicBezTo>
                <a:cubicBezTo>
                  <a:pt x="166" y="359"/>
                  <a:pt x="167" y="359"/>
                  <a:pt x="167" y="359"/>
                </a:cubicBezTo>
                <a:cubicBezTo>
                  <a:pt x="168" y="359"/>
                  <a:pt x="168" y="358"/>
                  <a:pt x="169" y="358"/>
                </a:cubicBezTo>
                <a:cubicBezTo>
                  <a:pt x="169" y="358"/>
                  <a:pt x="169" y="357"/>
                  <a:pt x="169" y="357"/>
                </a:cubicBezTo>
                <a:cubicBezTo>
                  <a:pt x="169" y="357"/>
                  <a:pt x="169" y="357"/>
                  <a:pt x="170" y="356"/>
                </a:cubicBezTo>
                <a:cubicBezTo>
                  <a:pt x="170" y="356"/>
                  <a:pt x="170" y="357"/>
                  <a:pt x="170" y="356"/>
                </a:cubicBezTo>
                <a:cubicBezTo>
                  <a:pt x="171" y="356"/>
                  <a:pt x="171" y="355"/>
                  <a:pt x="171" y="355"/>
                </a:cubicBezTo>
                <a:cubicBezTo>
                  <a:pt x="171" y="355"/>
                  <a:pt x="171" y="355"/>
                  <a:pt x="172" y="355"/>
                </a:cubicBezTo>
                <a:cubicBezTo>
                  <a:pt x="172" y="354"/>
                  <a:pt x="173" y="354"/>
                  <a:pt x="174" y="352"/>
                </a:cubicBezTo>
                <a:cubicBezTo>
                  <a:pt x="174" y="352"/>
                  <a:pt x="175" y="352"/>
                  <a:pt x="175" y="352"/>
                </a:cubicBezTo>
                <a:cubicBezTo>
                  <a:pt x="176" y="352"/>
                  <a:pt x="176" y="352"/>
                  <a:pt x="177" y="352"/>
                </a:cubicBezTo>
                <a:cubicBezTo>
                  <a:pt x="177" y="352"/>
                  <a:pt x="177" y="352"/>
                  <a:pt x="177" y="352"/>
                </a:cubicBezTo>
                <a:cubicBezTo>
                  <a:pt x="177" y="354"/>
                  <a:pt x="176" y="354"/>
                  <a:pt x="175" y="355"/>
                </a:cubicBezTo>
                <a:cubicBezTo>
                  <a:pt x="174" y="355"/>
                  <a:pt x="174" y="356"/>
                  <a:pt x="173" y="357"/>
                </a:cubicBezTo>
                <a:cubicBezTo>
                  <a:pt x="173" y="357"/>
                  <a:pt x="173" y="356"/>
                  <a:pt x="173" y="357"/>
                </a:cubicBezTo>
                <a:cubicBezTo>
                  <a:pt x="173" y="357"/>
                  <a:pt x="172" y="358"/>
                  <a:pt x="171" y="358"/>
                </a:cubicBezTo>
                <a:cubicBezTo>
                  <a:pt x="171" y="358"/>
                  <a:pt x="170" y="360"/>
                  <a:pt x="169" y="361"/>
                </a:cubicBezTo>
                <a:cubicBezTo>
                  <a:pt x="168" y="361"/>
                  <a:pt x="167" y="362"/>
                  <a:pt x="167" y="363"/>
                </a:cubicBezTo>
                <a:cubicBezTo>
                  <a:pt x="166" y="363"/>
                  <a:pt x="165" y="365"/>
                  <a:pt x="163" y="363"/>
                </a:cubicBezTo>
                <a:cubicBezTo>
                  <a:pt x="162" y="365"/>
                  <a:pt x="162" y="367"/>
                  <a:pt x="161" y="368"/>
                </a:cubicBezTo>
                <a:cubicBezTo>
                  <a:pt x="160" y="368"/>
                  <a:pt x="160" y="369"/>
                  <a:pt x="159" y="369"/>
                </a:cubicBezTo>
                <a:cubicBezTo>
                  <a:pt x="159" y="369"/>
                  <a:pt x="159" y="369"/>
                  <a:pt x="159" y="369"/>
                </a:cubicBezTo>
                <a:cubicBezTo>
                  <a:pt x="159" y="370"/>
                  <a:pt x="158" y="370"/>
                  <a:pt x="158" y="370"/>
                </a:cubicBezTo>
                <a:cubicBezTo>
                  <a:pt x="157" y="370"/>
                  <a:pt x="156" y="370"/>
                  <a:pt x="155" y="371"/>
                </a:cubicBezTo>
                <a:cubicBezTo>
                  <a:pt x="155" y="372"/>
                  <a:pt x="156" y="371"/>
                  <a:pt x="156" y="373"/>
                </a:cubicBezTo>
                <a:cubicBezTo>
                  <a:pt x="156" y="373"/>
                  <a:pt x="156" y="374"/>
                  <a:pt x="156" y="375"/>
                </a:cubicBezTo>
                <a:cubicBezTo>
                  <a:pt x="157" y="374"/>
                  <a:pt x="157" y="374"/>
                  <a:pt x="157" y="373"/>
                </a:cubicBezTo>
                <a:cubicBezTo>
                  <a:pt x="158" y="374"/>
                  <a:pt x="157" y="376"/>
                  <a:pt x="157" y="377"/>
                </a:cubicBezTo>
                <a:cubicBezTo>
                  <a:pt x="157" y="377"/>
                  <a:pt x="156" y="377"/>
                  <a:pt x="155" y="377"/>
                </a:cubicBezTo>
                <a:cubicBezTo>
                  <a:pt x="154" y="379"/>
                  <a:pt x="152" y="382"/>
                  <a:pt x="151" y="384"/>
                </a:cubicBezTo>
                <a:cubicBezTo>
                  <a:pt x="151" y="384"/>
                  <a:pt x="150" y="384"/>
                  <a:pt x="150" y="384"/>
                </a:cubicBezTo>
                <a:cubicBezTo>
                  <a:pt x="150" y="384"/>
                  <a:pt x="150" y="384"/>
                  <a:pt x="149" y="384"/>
                </a:cubicBezTo>
                <a:cubicBezTo>
                  <a:pt x="148" y="385"/>
                  <a:pt x="147" y="387"/>
                  <a:pt x="146" y="387"/>
                </a:cubicBezTo>
                <a:cubicBezTo>
                  <a:pt x="146" y="388"/>
                  <a:pt x="145" y="388"/>
                  <a:pt x="145" y="388"/>
                </a:cubicBezTo>
                <a:cubicBezTo>
                  <a:pt x="145" y="388"/>
                  <a:pt x="145" y="388"/>
                  <a:pt x="145" y="389"/>
                </a:cubicBezTo>
                <a:cubicBezTo>
                  <a:pt x="145" y="389"/>
                  <a:pt x="145" y="390"/>
                  <a:pt x="145" y="390"/>
                </a:cubicBezTo>
                <a:cubicBezTo>
                  <a:pt x="144" y="391"/>
                  <a:pt x="144" y="391"/>
                  <a:pt x="144" y="391"/>
                </a:cubicBezTo>
                <a:cubicBezTo>
                  <a:pt x="143" y="391"/>
                  <a:pt x="143" y="392"/>
                  <a:pt x="142" y="392"/>
                </a:cubicBezTo>
                <a:cubicBezTo>
                  <a:pt x="142" y="391"/>
                  <a:pt x="142" y="391"/>
                  <a:pt x="142" y="391"/>
                </a:cubicBezTo>
                <a:cubicBezTo>
                  <a:pt x="142" y="391"/>
                  <a:pt x="143" y="391"/>
                  <a:pt x="143" y="390"/>
                </a:cubicBezTo>
                <a:cubicBezTo>
                  <a:pt x="143" y="390"/>
                  <a:pt x="143" y="389"/>
                  <a:pt x="143" y="389"/>
                </a:cubicBezTo>
                <a:cubicBezTo>
                  <a:pt x="143" y="389"/>
                  <a:pt x="143" y="389"/>
                  <a:pt x="143" y="389"/>
                </a:cubicBezTo>
                <a:cubicBezTo>
                  <a:pt x="143" y="387"/>
                  <a:pt x="143" y="386"/>
                  <a:pt x="144" y="386"/>
                </a:cubicBezTo>
                <a:cubicBezTo>
                  <a:pt x="145" y="386"/>
                  <a:pt x="145" y="386"/>
                  <a:pt x="145" y="386"/>
                </a:cubicBezTo>
                <a:cubicBezTo>
                  <a:pt x="145" y="386"/>
                  <a:pt x="145" y="386"/>
                  <a:pt x="145" y="386"/>
                </a:cubicBezTo>
                <a:cubicBezTo>
                  <a:pt x="145" y="386"/>
                  <a:pt x="145" y="386"/>
                  <a:pt x="145" y="386"/>
                </a:cubicBezTo>
                <a:cubicBezTo>
                  <a:pt x="145" y="386"/>
                  <a:pt x="145" y="386"/>
                  <a:pt x="145" y="386"/>
                </a:cubicBezTo>
                <a:cubicBezTo>
                  <a:pt x="145" y="384"/>
                  <a:pt x="145" y="385"/>
                  <a:pt x="147" y="384"/>
                </a:cubicBezTo>
                <a:cubicBezTo>
                  <a:pt x="147" y="383"/>
                  <a:pt x="147" y="383"/>
                  <a:pt x="147" y="383"/>
                </a:cubicBezTo>
                <a:cubicBezTo>
                  <a:pt x="148" y="382"/>
                  <a:pt x="148" y="382"/>
                  <a:pt x="149" y="381"/>
                </a:cubicBezTo>
                <a:close/>
                <a:moveTo>
                  <a:pt x="140" y="374"/>
                </a:moveTo>
                <a:cubicBezTo>
                  <a:pt x="140" y="374"/>
                  <a:pt x="140" y="374"/>
                  <a:pt x="140" y="374"/>
                </a:cubicBezTo>
                <a:cubicBezTo>
                  <a:pt x="141" y="373"/>
                  <a:pt x="141" y="372"/>
                  <a:pt x="141" y="372"/>
                </a:cubicBezTo>
                <a:cubicBezTo>
                  <a:pt x="141" y="372"/>
                  <a:pt x="141" y="371"/>
                  <a:pt x="142" y="370"/>
                </a:cubicBezTo>
                <a:cubicBezTo>
                  <a:pt x="142" y="369"/>
                  <a:pt x="141" y="368"/>
                  <a:pt x="141" y="367"/>
                </a:cubicBezTo>
                <a:cubicBezTo>
                  <a:pt x="141" y="367"/>
                  <a:pt x="142" y="367"/>
                  <a:pt x="142" y="367"/>
                </a:cubicBezTo>
                <a:cubicBezTo>
                  <a:pt x="142" y="366"/>
                  <a:pt x="143" y="366"/>
                  <a:pt x="143" y="366"/>
                </a:cubicBezTo>
                <a:cubicBezTo>
                  <a:pt x="143" y="366"/>
                  <a:pt x="143" y="365"/>
                  <a:pt x="143" y="365"/>
                </a:cubicBezTo>
                <a:cubicBezTo>
                  <a:pt x="144" y="365"/>
                  <a:pt x="143" y="364"/>
                  <a:pt x="145" y="364"/>
                </a:cubicBezTo>
                <a:cubicBezTo>
                  <a:pt x="145" y="363"/>
                  <a:pt x="144" y="363"/>
                  <a:pt x="145" y="362"/>
                </a:cubicBezTo>
                <a:cubicBezTo>
                  <a:pt x="145" y="362"/>
                  <a:pt x="145" y="361"/>
                  <a:pt x="146" y="361"/>
                </a:cubicBezTo>
                <a:cubicBezTo>
                  <a:pt x="146" y="361"/>
                  <a:pt x="147" y="361"/>
                  <a:pt x="147" y="360"/>
                </a:cubicBezTo>
                <a:cubicBezTo>
                  <a:pt x="148" y="360"/>
                  <a:pt x="148" y="361"/>
                  <a:pt x="148" y="361"/>
                </a:cubicBezTo>
                <a:cubicBezTo>
                  <a:pt x="147" y="363"/>
                  <a:pt x="145" y="363"/>
                  <a:pt x="145" y="366"/>
                </a:cubicBezTo>
                <a:cubicBezTo>
                  <a:pt x="143" y="366"/>
                  <a:pt x="143" y="366"/>
                  <a:pt x="143" y="366"/>
                </a:cubicBezTo>
                <a:cubicBezTo>
                  <a:pt x="143" y="367"/>
                  <a:pt x="143" y="368"/>
                  <a:pt x="142" y="368"/>
                </a:cubicBezTo>
                <a:cubicBezTo>
                  <a:pt x="142" y="369"/>
                  <a:pt x="142" y="370"/>
                  <a:pt x="143" y="372"/>
                </a:cubicBezTo>
                <a:cubicBezTo>
                  <a:pt x="142" y="372"/>
                  <a:pt x="142" y="373"/>
                  <a:pt x="142" y="373"/>
                </a:cubicBezTo>
                <a:cubicBezTo>
                  <a:pt x="142" y="373"/>
                  <a:pt x="141" y="373"/>
                  <a:pt x="141" y="373"/>
                </a:cubicBezTo>
                <a:cubicBezTo>
                  <a:pt x="141" y="374"/>
                  <a:pt x="141" y="376"/>
                  <a:pt x="140" y="375"/>
                </a:cubicBezTo>
                <a:cubicBezTo>
                  <a:pt x="140" y="375"/>
                  <a:pt x="139" y="374"/>
                  <a:pt x="140" y="374"/>
                </a:cubicBezTo>
                <a:close/>
                <a:moveTo>
                  <a:pt x="139" y="376"/>
                </a:moveTo>
                <a:cubicBezTo>
                  <a:pt x="139" y="376"/>
                  <a:pt x="139" y="376"/>
                  <a:pt x="140" y="376"/>
                </a:cubicBezTo>
                <a:cubicBezTo>
                  <a:pt x="139" y="377"/>
                  <a:pt x="139" y="378"/>
                  <a:pt x="138" y="378"/>
                </a:cubicBezTo>
                <a:cubicBezTo>
                  <a:pt x="138" y="380"/>
                  <a:pt x="137" y="381"/>
                  <a:pt x="136" y="382"/>
                </a:cubicBezTo>
                <a:cubicBezTo>
                  <a:pt x="135" y="380"/>
                  <a:pt x="137" y="377"/>
                  <a:pt x="139" y="376"/>
                </a:cubicBezTo>
                <a:close/>
                <a:moveTo>
                  <a:pt x="135" y="381"/>
                </a:moveTo>
                <a:cubicBezTo>
                  <a:pt x="135" y="381"/>
                  <a:pt x="135" y="382"/>
                  <a:pt x="135" y="382"/>
                </a:cubicBezTo>
                <a:cubicBezTo>
                  <a:pt x="135" y="383"/>
                  <a:pt x="134" y="383"/>
                  <a:pt x="134" y="384"/>
                </a:cubicBezTo>
                <a:cubicBezTo>
                  <a:pt x="133" y="385"/>
                  <a:pt x="133" y="387"/>
                  <a:pt x="132" y="386"/>
                </a:cubicBezTo>
                <a:cubicBezTo>
                  <a:pt x="133" y="385"/>
                  <a:pt x="133" y="382"/>
                  <a:pt x="135" y="381"/>
                </a:cubicBezTo>
                <a:close/>
                <a:moveTo>
                  <a:pt x="113" y="421"/>
                </a:moveTo>
                <a:cubicBezTo>
                  <a:pt x="112" y="421"/>
                  <a:pt x="114" y="416"/>
                  <a:pt x="114" y="415"/>
                </a:cubicBezTo>
                <a:cubicBezTo>
                  <a:pt x="115" y="415"/>
                  <a:pt x="115" y="415"/>
                  <a:pt x="115" y="415"/>
                </a:cubicBezTo>
                <a:cubicBezTo>
                  <a:pt x="116" y="411"/>
                  <a:pt x="126" y="410"/>
                  <a:pt x="113" y="421"/>
                </a:cubicBezTo>
                <a:close/>
                <a:moveTo>
                  <a:pt x="120" y="436"/>
                </a:moveTo>
                <a:cubicBezTo>
                  <a:pt x="119" y="436"/>
                  <a:pt x="119" y="437"/>
                  <a:pt x="119" y="438"/>
                </a:cubicBezTo>
                <a:cubicBezTo>
                  <a:pt x="118" y="437"/>
                  <a:pt x="118" y="436"/>
                  <a:pt x="119" y="435"/>
                </a:cubicBezTo>
                <a:cubicBezTo>
                  <a:pt x="119" y="435"/>
                  <a:pt x="120" y="436"/>
                  <a:pt x="120" y="436"/>
                </a:cubicBezTo>
                <a:close/>
                <a:moveTo>
                  <a:pt x="121" y="432"/>
                </a:moveTo>
                <a:cubicBezTo>
                  <a:pt x="122" y="433"/>
                  <a:pt x="120" y="434"/>
                  <a:pt x="119" y="435"/>
                </a:cubicBezTo>
                <a:cubicBezTo>
                  <a:pt x="118" y="433"/>
                  <a:pt x="121" y="433"/>
                  <a:pt x="121" y="432"/>
                </a:cubicBezTo>
                <a:close/>
                <a:moveTo>
                  <a:pt x="117" y="442"/>
                </a:moveTo>
                <a:cubicBezTo>
                  <a:pt x="116" y="443"/>
                  <a:pt x="116" y="444"/>
                  <a:pt x="116" y="445"/>
                </a:cubicBezTo>
                <a:cubicBezTo>
                  <a:pt x="114" y="443"/>
                  <a:pt x="117" y="440"/>
                  <a:pt x="118" y="439"/>
                </a:cubicBezTo>
                <a:cubicBezTo>
                  <a:pt x="120" y="439"/>
                  <a:pt x="117" y="441"/>
                  <a:pt x="117" y="442"/>
                </a:cubicBezTo>
                <a:close/>
                <a:moveTo>
                  <a:pt x="114" y="467"/>
                </a:moveTo>
                <a:cubicBezTo>
                  <a:pt x="113" y="467"/>
                  <a:pt x="113" y="468"/>
                  <a:pt x="112" y="468"/>
                </a:cubicBezTo>
                <a:cubicBezTo>
                  <a:pt x="112" y="466"/>
                  <a:pt x="114" y="467"/>
                  <a:pt x="114" y="466"/>
                </a:cubicBezTo>
                <a:cubicBezTo>
                  <a:pt x="114" y="465"/>
                  <a:pt x="113" y="466"/>
                  <a:pt x="113" y="466"/>
                </a:cubicBezTo>
                <a:cubicBezTo>
                  <a:pt x="112" y="465"/>
                  <a:pt x="113" y="462"/>
                  <a:pt x="113" y="461"/>
                </a:cubicBezTo>
                <a:cubicBezTo>
                  <a:pt x="115" y="463"/>
                  <a:pt x="114" y="465"/>
                  <a:pt x="114" y="467"/>
                </a:cubicBezTo>
                <a:close/>
                <a:moveTo>
                  <a:pt x="114" y="458"/>
                </a:moveTo>
                <a:cubicBezTo>
                  <a:pt x="114" y="459"/>
                  <a:pt x="113" y="455"/>
                  <a:pt x="114" y="455"/>
                </a:cubicBezTo>
                <a:cubicBezTo>
                  <a:pt x="115" y="456"/>
                  <a:pt x="114" y="458"/>
                  <a:pt x="114" y="458"/>
                </a:cubicBezTo>
                <a:close/>
                <a:moveTo>
                  <a:pt x="115" y="455"/>
                </a:moveTo>
                <a:cubicBezTo>
                  <a:pt x="113" y="455"/>
                  <a:pt x="116" y="450"/>
                  <a:pt x="116" y="450"/>
                </a:cubicBezTo>
                <a:cubicBezTo>
                  <a:pt x="117" y="450"/>
                  <a:pt x="118" y="456"/>
                  <a:pt x="115" y="455"/>
                </a:cubicBezTo>
                <a:close/>
                <a:moveTo>
                  <a:pt x="117" y="449"/>
                </a:moveTo>
                <a:cubicBezTo>
                  <a:pt x="116" y="448"/>
                  <a:pt x="116" y="447"/>
                  <a:pt x="117" y="446"/>
                </a:cubicBezTo>
                <a:cubicBezTo>
                  <a:pt x="118" y="446"/>
                  <a:pt x="118" y="446"/>
                  <a:pt x="118" y="445"/>
                </a:cubicBezTo>
                <a:cubicBezTo>
                  <a:pt x="117" y="444"/>
                  <a:pt x="117" y="445"/>
                  <a:pt x="118" y="443"/>
                </a:cubicBezTo>
                <a:cubicBezTo>
                  <a:pt x="119" y="443"/>
                  <a:pt x="118" y="442"/>
                  <a:pt x="119" y="442"/>
                </a:cubicBezTo>
                <a:cubicBezTo>
                  <a:pt x="119" y="441"/>
                  <a:pt x="119" y="441"/>
                  <a:pt x="120" y="440"/>
                </a:cubicBezTo>
                <a:cubicBezTo>
                  <a:pt x="120" y="439"/>
                  <a:pt x="121" y="438"/>
                  <a:pt x="121" y="436"/>
                </a:cubicBezTo>
                <a:cubicBezTo>
                  <a:pt x="122" y="436"/>
                  <a:pt x="122" y="435"/>
                  <a:pt x="123" y="435"/>
                </a:cubicBezTo>
                <a:cubicBezTo>
                  <a:pt x="124" y="433"/>
                  <a:pt x="124" y="432"/>
                  <a:pt x="124" y="431"/>
                </a:cubicBezTo>
                <a:cubicBezTo>
                  <a:pt x="124" y="432"/>
                  <a:pt x="123" y="431"/>
                  <a:pt x="123" y="431"/>
                </a:cubicBezTo>
                <a:cubicBezTo>
                  <a:pt x="122" y="431"/>
                  <a:pt x="121" y="432"/>
                  <a:pt x="121" y="431"/>
                </a:cubicBezTo>
                <a:cubicBezTo>
                  <a:pt x="121" y="431"/>
                  <a:pt x="121" y="431"/>
                  <a:pt x="121" y="430"/>
                </a:cubicBezTo>
                <a:cubicBezTo>
                  <a:pt x="121" y="430"/>
                  <a:pt x="118" y="428"/>
                  <a:pt x="118" y="428"/>
                </a:cubicBezTo>
                <a:cubicBezTo>
                  <a:pt x="118" y="428"/>
                  <a:pt x="121" y="428"/>
                  <a:pt x="121" y="427"/>
                </a:cubicBezTo>
                <a:cubicBezTo>
                  <a:pt x="121" y="427"/>
                  <a:pt x="121" y="427"/>
                  <a:pt x="122" y="426"/>
                </a:cubicBezTo>
                <a:cubicBezTo>
                  <a:pt x="122" y="426"/>
                  <a:pt x="122" y="426"/>
                  <a:pt x="122" y="426"/>
                </a:cubicBezTo>
                <a:cubicBezTo>
                  <a:pt x="122" y="425"/>
                  <a:pt x="122" y="425"/>
                  <a:pt x="122" y="424"/>
                </a:cubicBezTo>
                <a:cubicBezTo>
                  <a:pt x="123" y="423"/>
                  <a:pt x="123" y="422"/>
                  <a:pt x="124" y="420"/>
                </a:cubicBezTo>
                <a:cubicBezTo>
                  <a:pt x="124" y="420"/>
                  <a:pt x="125" y="419"/>
                  <a:pt x="125" y="419"/>
                </a:cubicBezTo>
                <a:cubicBezTo>
                  <a:pt x="125" y="418"/>
                  <a:pt x="126" y="418"/>
                  <a:pt x="126" y="417"/>
                </a:cubicBezTo>
                <a:cubicBezTo>
                  <a:pt x="126" y="416"/>
                  <a:pt x="126" y="415"/>
                  <a:pt x="127" y="414"/>
                </a:cubicBezTo>
                <a:cubicBezTo>
                  <a:pt x="127" y="414"/>
                  <a:pt x="128" y="414"/>
                  <a:pt x="128" y="413"/>
                </a:cubicBezTo>
                <a:cubicBezTo>
                  <a:pt x="128" y="413"/>
                  <a:pt x="129" y="413"/>
                  <a:pt x="129" y="413"/>
                </a:cubicBezTo>
                <a:cubicBezTo>
                  <a:pt x="129" y="412"/>
                  <a:pt x="129" y="411"/>
                  <a:pt x="130" y="411"/>
                </a:cubicBezTo>
                <a:cubicBezTo>
                  <a:pt x="130" y="410"/>
                  <a:pt x="130" y="410"/>
                  <a:pt x="130" y="410"/>
                </a:cubicBezTo>
                <a:cubicBezTo>
                  <a:pt x="130" y="410"/>
                  <a:pt x="130" y="409"/>
                  <a:pt x="130" y="409"/>
                </a:cubicBezTo>
                <a:cubicBezTo>
                  <a:pt x="130" y="409"/>
                  <a:pt x="131" y="409"/>
                  <a:pt x="131" y="409"/>
                </a:cubicBezTo>
                <a:cubicBezTo>
                  <a:pt x="131" y="408"/>
                  <a:pt x="131" y="408"/>
                  <a:pt x="131" y="407"/>
                </a:cubicBezTo>
                <a:cubicBezTo>
                  <a:pt x="131" y="407"/>
                  <a:pt x="131" y="407"/>
                  <a:pt x="132" y="407"/>
                </a:cubicBezTo>
                <a:cubicBezTo>
                  <a:pt x="132" y="406"/>
                  <a:pt x="133" y="405"/>
                  <a:pt x="133" y="403"/>
                </a:cubicBezTo>
                <a:cubicBezTo>
                  <a:pt x="133" y="403"/>
                  <a:pt x="133" y="403"/>
                  <a:pt x="133" y="403"/>
                </a:cubicBezTo>
                <a:cubicBezTo>
                  <a:pt x="134" y="402"/>
                  <a:pt x="135" y="402"/>
                  <a:pt x="135" y="402"/>
                </a:cubicBezTo>
                <a:cubicBezTo>
                  <a:pt x="136" y="402"/>
                  <a:pt x="136" y="402"/>
                  <a:pt x="136" y="402"/>
                </a:cubicBezTo>
                <a:cubicBezTo>
                  <a:pt x="136" y="404"/>
                  <a:pt x="135" y="404"/>
                  <a:pt x="134" y="406"/>
                </a:cubicBezTo>
                <a:cubicBezTo>
                  <a:pt x="134" y="406"/>
                  <a:pt x="134" y="407"/>
                  <a:pt x="134" y="408"/>
                </a:cubicBezTo>
                <a:cubicBezTo>
                  <a:pt x="134" y="408"/>
                  <a:pt x="133" y="408"/>
                  <a:pt x="133" y="408"/>
                </a:cubicBezTo>
                <a:cubicBezTo>
                  <a:pt x="133" y="409"/>
                  <a:pt x="133" y="409"/>
                  <a:pt x="132" y="410"/>
                </a:cubicBezTo>
                <a:cubicBezTo>
                  <a:pt x="132" y="410"/>
                  <a:pt x="132" y="412"/>
                  <a:pt x="131" y="413"/>
                </a:cubicBezTo>
                <a:cubicBezTo>
                  <a:pt x="131" y="414"/>
                  <a:pt x="130" y="415"/>
                  <a:pt x="130" y="416"/>
                </a:cubicBezTo>
                <a:cubicBezTo>
                  <a:pt x="129" y="416"/>
                  <a:pt x="129" y="419"/>
                  <a:pt x="127" y="418"/>
                </a:cubicBezTo>
                <a:cubicBezTo>
                  <a:pt x="126" y="420"/>
                  <a:pt x="126" y="422"/>
                  <a:pt x="126" y="423"/>
                </a:cubicBezTo>
                <a:cubicBezTo>
                  <a:pt x="126" y="424"/>
                  <a:pt x="125" y="424"/>
                  <a:pt x="125" y="425"/>
                </a:cubicBezTo>
                <a:cubicBezTo>
                  <a:pt x="125" y="425"/>
                  <a:pt x="125" y="425"/>
                  <a:pt x="125" y="425"/>
                </a:cubicBezTo>
                <a:cubicBezTo>
                  <a:pt x="125" y="425"/>
                  <a:pt x="124" y="426"/>
                  <a:pt x="124" y="426"/>
                </a:cubicBezTo>
                <a:cubicBezTo>
                  <a:pt x="123" y="426"/>
                  <a:pt x="123" y="427"/>
                  <a:pt x="122" y="428"/>
                </a:cubicBezTo>
                <a:cubicBezTo>
                  <a:pt x="122" y="429"/>
                  <a:pt x="123" y="428"/>
                  <a:pt x="123" y="429"/>
                </a:cubicBezTo>
                <a:cubicBezTo>
                  <a:pt x="123" y="429"/>
                  <a:pt x="124" y="430"/>
                  <a:pt x="125" y="431"/>
                </a:cubicBezTo>
                <a:cubicBezTo>
                  <a:pt x="125" y="430"/>
                  <a:pt x="125" y="430"/>
                  <a:pt x="125" y="429"/>
                </a:cubicBezTo>
                <a:cubicBezTo>
                  <a:pt x="126" y="430"/>
                  <a:pt x="126" y="432"/>
                  <a:pt x="125" y="433"/>
                </a:cubicBezTo>
                <a:cubicBezTo>
                  <a:pt x="125" y="433"/>
                  <a:pt x="124" y="433"/>
                  <a:pt x="124" y="434"/>
                </a:cubicBezTo>
                <a:cubicBezTo>
                  <a:pt x="123" y="436"/>
                  <a:pt x="123" y="439"/>
                  <a:pt x="122" y="441"/>
                </a:cubicBezTo>
                <a:cubicBezTo>
                  <a:pt x="122" y="442"/>
                  <a:pt x="122" y="442"/>
                  <a:pt x="122" y="442"/>
                </a:cubicBezTo>
                <a:cubicBezTo>
                  <a:pt x="121" y="442"/>
                  <a:pt x="121" y="442"/>
                  <a:pt x="121" y="443"/>
                </a:cubicBezTo>
                <a:cubicBezTo>
                  <a:pt x="120" y="444"/>
                  <a:pt x="120" y="445"/>
                  <a:pt x="119" y="447"/>
                </a:cubicBezTo>
                <a:cubicBezTo>
                  <a:pt x="118" y="448"/>
                  <a:pt x="118" y="449"/>
                  <a:pt x="117" y="449"/>
                </a:cubicBezTo>
                <a:close/>
                <a:moveTo>
                  <a:pt x="125" y="427"/>
                </a:moveTo>
                <a:cubicBezTo>
                  <a:pt x="124" y="427"/>
                  <a:pt x="125" y="426"/>
                  <a:pt x="125" y="426"/>
                </a:cubicBezTo>
                <a:cubicBezTo>
                  <a:pt x="126" y="426"/>
                  <a:pt x="125" y="427"/>
                  <a:pt x="125" y="427"/>
                </a:cubicBezTo>
                <a:close/>
                <a:moveTo>
                  <a:pt x="142" y="487"/>
                </a:moveTo>
                <a:cubicBezTo>
                  <a:pt x="142" y="486"/>
                  <a:pt x="143" y="486"/>
                  <a:pt x="143" y="485"/>
                </a:cubicBezTo>
                <a:cubicBezTo>
                  <a:pt x="143" y="484"/>
                  <a:pt x="142" y="485"/>
                  <a:pt x="143" y="483"/>
                </a:cubicBezTo>
                <a:cubicBezTo>
                  <a:pt x="142" y="483"/>
                  <a:pt x="143" y="483"/>
                  <a:pt x="143" y="482"/>
                </a:cubicBezTo>
                <a:cubicBezTo>
                  <a:pt x="143" y="482"/>
                  <a:pt x="143" y="481"/>
                  <a:pt x="144" y="481"/>
                </a:cubicBezTo>
                <a:cubicBezTo>
                  <a:pt x="144" y="479"/>
                  <a:pt x="144" y="477"/>
                  <a:pt x="145" y="476"/>
                </a:cubicBezTo>
                <a:cubicBezTo>
                  <a:pt x="145" y="474"/>
                  <a:pt x="145" y="474"/>
                  <a:pt x="145" y="474"/>
                </a:cubicBezTo>
                <a:cubicBezTo>
                  <a:pt x="146" y="473"/>
                  <a:pt x="146" y="473"/>
                  <a:pt x="147" y="473"/>
                </a:cubicBezTo>
                <a:cubicBezTo>
                  <a:pt x="147" y="473"/>
                  <a:pt x="148" y="473"/>
                  <a:pt x="148" y="472"/>
                </a:cubicBezTo>
                <a:cubicBezTo>
                  <a:pt x="148" y="472"/>
                  <a:pt x="149" y="471"/>
                  <a:pt x="149" y="469"/>
                </a:cubicBezTo>
                <a:cubicBezTo>
                  <a:pt x="150" y="468"/>
                  <a:pt x="150" y="466"/>
                  <a:pt x="151" y="467"/>
                </a:cubicBezTo>
                <a:cubicBezTo>
                  <a:pt x="152" y="467"/>
                  <a:pt x="153" y="468"/>
                  <a:pt x="154" y="468"/>
                </a:cubicBezTo>
                <a:cubicBezTo>
                  <a:pt x="154" y="470"/>
                  <a:pt x="152" y="468"/>
                  <a:pt x="152" y="469"/>
                </a:cubicBezTo>
                <a:cubicBezTo>
                  <a:pt x="151" y="469"/>
                  <a:pt x="151" y="470"/>
                  <a:pt x="151" y="470"/>
                </a:cubicBezTo>
                <a:cubicBezTo>
                  <a:pt x="150" y="470"/>
                  <a:pt x="150" y="471"/>
                  <a:pt x="150" y="471"/>
                </a:cubicBezTo>
                <a:cubicBezTo>
                  <a:pt x="149" y="471"/>
                  <a:pt x="150" y="472"/>
                  <a:pt x="149" y="472"/>
                </a:cubicBezTo>
                <a:cubicBezTo>
                  <a:pt x="149" y="472"/>
                  <a:pt x="149" y="472"/>
                  <a:pt x="149" y="472"/>
                </a:cubicBezTo>
                <a:cubicBezTo>
                  <a:pt x="149" y="472"/>
                  <a:pt x="149" y="473"/>
                  <a:pt x="149" y="473"/>
                </a:cubicBezTo>
                <a:cubicBezTo>
                  <a:pt x="149" y="473"/>
                  <a:pt x="149" y="473"/>
                  <a:pt x="149" y="475"/>
                </a:cubicBezTo>
                <a:cubicBezTo>
                  <a:pt x="149" y="475"/>
                  <a:pt x="149" y="476"/>
                  <a:pt x="149" y="476"/>
                </a:cubicBezTo>
                <a:cubicBezTo>
                  <a:pt x="149" y="476"/>
                  <a:pt x="148" y="476"/>
                  <a:pt x="148" y="476"/>
                </a:cubicBezTo>
                <a:cubicBezTo>
                  <a:pt x="148" y="476"/>
                  <a:pt x="148" y="476"/>
                  <a:pt x="148" y="476"/>
                </a:cubicBezTo>
                <a:cubicBezTo>
                  <a:pt x="148" y="477"/>
                  <a:pt x="148" y="477"/>
                  <a:pt x="148" y="478"/>
                </a:cubicBezTo>
                <a:cubicBezTo>
                  <a:pt x="148" y="478"/>
                  <a:pt x="147" y="479"/>
                  <a:pt x="148" y="480"/>
                </a:cubicBezTo>
                <a:cubicBezTo>
                  <a:pt x="147" y="481"/>
                  <a:pt x="147" y="481"/>
                  <a:pt x="146" y="481"/>
                </a:cubicBezTo>
                <a:cubicBezTo>
                  <a:pt x="145" y="484"/>
                  <a:pt x="145" y="487"/>
                  <a:pt x="143" y="489"/>
                </a:cubicBezTo>
                <a:cubicBezTo>
                  <a:pt x="142" y="489"/>
                  <a:pt x="142" y="488"/>
                  <a:pt x="142" y="487"/>
                </a:cubicBezTo>
                <a:close/>
                <a:moveTo>
                  <a:pt x="151" y="477"/>
                </a:moveTo>
                <a:cubicBezTo>
                  <a:pt x="150" y="477"/>
                  <a:pt x="150" y="476"/>
                  <a:pt x="150" y="474"/>
                </a:cubicBezTo>
                <a:cubicBezTo>
                  <a:pt x="152" y="474"/>
                  <a:pt x="151" y="476"/>
                  <a:pt x="151" y="477"/>
                </a:cubicBezTo>
                <a:close/>
                <a:moveTo>
                  <a:pt x="148" y="594"/>
                </a:moveTo>
                <a:cubicBezTo>
                  <a:pt x="148" y="594"/>
                  <a:pt x="148" y="594"/>
                  <a:pt x="148" y="595"/>
                </a:cubicBezTo>
                <a:cubicBezTo>
                  <a:pt x="148" y="595"/>
                  <a:pt x="148" y="595"/>
                  <a:pt x="148" y="596"/>
                </a:cubicBezTo>
                <a:cubicBezTo>
                  <a:pt x="148" y="596"/>
                  <a:pt x="148" y="597"/>
                  <a:pt x="148" y="598"/>
                </a:cubicBezTo>
                <a:cubicBezTo>
                  <a:pt x="148" y="598"/>
                  <a:pt x="148" y="599"/>
                  <a:pt x="148" y="599"/>
                </a:cubicBezTo>
                <a:cubicBezTo>
                  <a:pt x="147" y="600"/>
                  <a:pt x="147" y="600"/>
                  <a:pt x="147" y="600"/>
                </a:cubicBezTo>
                <a:cubicBezTo>
                  <a:pt x="147" y="600"/>
                  <a:pt x="147" y="599"/>
                  <a:pt x="147" y="599"/>
                </a:cubicBezTo>
                <a:cubicBezTo>
                  <a:pt x="146" y="599"/>
                  <a:pt x="147" y="598"/>
                  <a:pt x="147" y="598"/>
                </a:cubicBezTo>
                <a:cubicBezTo>
                  <a:pt x="147" y="597"/>
                  <a:pt x="147" y="597"/>
                  <a:pt x="147" y="597"/>
                </a:cubicBezTo>
                <a:cubicBezTo>
                  <a:pt x="146" y="597"/>
                  <a:pt x="146" y="597"/>
                  <a:pt x="146" y="596"/>
                </a:cubicBezTo>
                <a:cubicBezTo>
                  <a:pt x="146" y="596"/>
                  <a:pt x="146" y="595"/>
                  <a:pt x="146" y="595"/>
                </a:cubicBezTo>
                <a:cubicBezTo>
                  <a:pt x="146" y="593"/>
                  <a:pt x="146" y="592"/>
                  <a:pt x="146" y="591"/>
                </a:cubicBezTo>
                <a:cubicBezTo>
                  <a:pt x="146" y="590"/>
                  <a:pt x="145" y="590"/>
                  <a:pt x="146" y="590"/>
                </a:cubicBezTo>
                <a:cubicBezTo>
                  <a:pt x="146" y="590"/>
                  <a:pt x="147" y="589"/>
                  <a:pt x="147" y="589"/>
                </a:cubicBezTo>
                <a:cubicBezTo>
                  <a:pt x="147" y="589"/>
                  <a:pt x="147" y="588"/>
                  <a:pt x="147" y="588"/>
                </a:cubicBezTo>
                <a:cubicBezTo>
                  <a:pt x="147" y="587"/>
                  <a:pt x="146" y="586"/>
                  <a:pt x="146" y="585"/>
                </a:cubicBezTo>
                <a:cubicBezTo>
                  <a:pt x="146" y="586"/>
                  <a:pt x="146" y="586"/>
                  <a:pt x="146" y="586"/>
                </a:cubicBezTo>
                <a:cubicBezTo>
                  <a:pt x="145" y="586"/>
                  <a:pt x="145" y="587"/>
                  <a:pt x="145" y="587"/>
                </a:cubicBezTo>
                <a:cubicBezTo>
                  <a:pt x="144" y="587"/>
                  <a:pt x="144" y="586"/>
                  <a:pt x="144" y="586"/>
                </a:cubicBezTo>
                <a:cubicBezTo>
                  <a:pt x="144" y="586"/>
                  <a:pt x="142" y="586"/>
                  <a:pt x="142" y="585"/>
                </a:cubicBezTo>
                <a:cubicBezTo>
                  <a:pt x="142" y="585"/>
                  <a:pt x="143" y="584"/>
                  <a:pt x="143" y="584"/>
                </a:cubicBezTo>
                <a:cubicBezTo>
                  <a:pt x="143" y="584"/>
                  <a:pt x="143" y="583"/>
                  <a:pt x="143" y="583"/>
                </a:cubicBezTo>
                <a:cubicBezTo>
                  <a:pt x="143" y="583"/>
                  <a:pt x="143" y="583"/>
                  <a:pt x="143" y="583"/>
                </a:cubicBezTo>
                <a:cubicBezTo>
                  <a:pt x="143" y="582"/>
                  <a:pt x="143" y="582"/>
                  <a:pt x="143" y="581"/>
                </a:cubicBezTo>
                <a:cubicBezTo>
                  <a:pt x="143" y="580"/>
                  <a:pt x="143" y="579"/>
                  <a:pt x="143" y="578"/>
                </a:cubicBezTo>
                <a:cubicBezTo>
                  <a:pt x="143" y="578"/>
                  <a:pt x="143" y="577"/>
                  <a:pt x="143" y="577"/>
                </a:cubicBezTo>
                <a:cubicBezTo>
                  <a:pt x="143" y="576"/>
                  <a:pt x="143" y="576"/>
                  <a:pt x="143" y="575"/>
                </a:cubicBezTo>
                <a:cubicBezTo>
                  <a:pt x="143" y="575"/>
                  <a:pt x="143" y="574"/>
                  <a:pt x="143" y="573"/>
                </a:cubicBezTo>
                <a:cubicBezTo>
                  <a:pt x="143" y="573"/>
                  <a:pt x="143" y="573"/>
                  <a:pt x="143" y="572"/>
                </a:cubicBezTo>
                <a:cubicBezTo>
                  <a:pt x="143" y="572"/>
                  <a:pt x="144" y="572"/>
                  <a:pt x="144" y="571"/>
                </a:cubicBezTo>
                <a:cubicBezTo>
                  <a:pt x="144" y="571"/>
                  <a:pt x="143" y="570"/>
                  <a:pt x="144" y="570"/>
                </a:cubicBezTo>
                <a:cubicBezTo>
                  <a:pt x="144" y="570"/>
                  <a:pt x="144" y="569"/>
                  <a:pt x="144" y="569"/>
                </a:cubicBezTo>
                <a:cubicBezTo>
                  <a:pt x="144" y="569"/>
                  <a:pt x="143" y="569"/>
                  <a:pt x="143" y="568"/>
                </a:cubicBezTo>
                <a:cubicBezTo>
                  <a:pt x="143" y="568"/>
                  <a:pt x="144" y="568"/>
                  <a:pt x="144" y="568"/>
                </a:cubicBezTo>
                <a:cubicBezTo>
                  <a:pt x="144" y="568"/>
                  <a:pt x="143" y="567"/>
                  <a:pt x="143" y="567"/>
                </a:cubicBezTo>
                <a:cubicBezTo>
                  <a:pt x="143" y="567"/>
                  <a:pt x="144" y="567"/>
                  <a:pt x="144" y="567"/>
                </a:cubicBezTo>
                <a:cubicBezTo>
                  <a:pt x="143" y="566"/>
                  <a:pt x="144" y="565"/>
                  <a:pt x="143" y="564"/>
                </a:cubicBezTo>
                <a:cubicBezTo>
                  <a:pt x="143" y="564"/>
                  <a:pt x="143" y="563"/>
                  <a:pt x="143" y="563"/>
                </a:cubicBezTo>
                <a:cubicBezTo>
                  <a:pt x="144" y="563"/>
                  <a:pt x="144" y="562"/>
                  <a:pt x="144" y="562"/>
                </a:cubicBezTo>
                <a:cubicBezTo>
                  <a:pt x="145" y="562"/>
                  <a:pt x="145" y="562"/>
                  <a:pt x="145" y="562"/>
                </a:cubicBezTo>
                <a:cubicBezTo>
                  <a:pt x="146" y="563"/>
                  <a:pt x="145" y="564"/>
                  <a:pt x="145" y="565"/>
                </a:cubicBezTo>
                <a:cubicBezTo>
                  <a:pt x="145" y="565"/>
                  <a:pt x="145" y="566"/>
                  <a:pt x="145" y="567"/>
                </a:cubicBezTo>
                <a:cubicBezTo>
                  <a:pt x="145" y="567"/>
                  <a:pt x="145" y="567"/>
                  <a:pt x="145" y="567"/>
                </a:cubicBezTo>
                <a:cubicBezTo>
                  <a:pt x="145" y="567"/>
                  <a:pt x="145" y="568"/>
                  <a:pt x="145" y="568"/>
                </a:cubicBezTo>
                <a:cubicBezTo>
                  <a:pt x="145" y="569"/>
                  <a:pt x="145" y="570"/>
                  <a:pt x="145" y="571"/>
                </a:cubicBezTo>
                <a:cubicBezTo>
                  <a:pt x="145" y="572"/>
                  <a:pt x="145" y="573"/>
                  <a:pt x="146" y="573"/>
                </a:cubicBezTo>
                <a:cubicBezTo>
                  <a:pt x="145" y="574"/>
                  <a:pt x="145" y="575"/>
                  <a:pt x="144" y="576"/>
                </a:cubicBezTo>
                <a:cubicBezTo>
                  <a:pt x="144" y="577"/>
                  <a:pt x="145" y="578"/>
                  <a:pt x="145" y="579"/>
                </a:cubicBezTo>
                <a:cubicBezTo>
                  <a:pt x="145" y="580"/>
                  <a:pt x="145" y="580"/>
                  <a:pt x="145" y="581"/>
                </a:cubicBezTo>
                <a:cubicBezTo>
                  <a:pt x="145" y="581"/>
                  <a:pt x="145" y="581"/>
                  <a:pt x="145" y="581"/>
                </a:cubicBezTo>
                <a:cubicBezTo>
                  <a:pt x="145" y="581"/>
                  <a:pt x="145" y="582"/>
                  <a:pt x="145" y="582"/>
                </a:cubicBezTo>
                <a:cubicBezTo>
                  <a:pt x="144" y="582"/>
                  <a:pt x="144" y="583"/>
                  <a:pt x="144" y="584"/>
                </a:cubicBezTo>
                <a:cubicBezTo>
                  <a:pt x="144" y="585"/>
                  <a:pt x="145" y="584"/>
                  <a:pt x="145" y="584"/>
                </a:cubicBezTo>
                <a:cubicBezTo>
                  <a:pt x="145" y="585"/>
                  <a:pt x="146" y="585"/>
                  <a:pt x="146" y="585"/>
                </a:cubicBezTo>
                <a:cubicBezTo>
                  <a:pt x="146" y="585"/>
                  <a:pt x="146" y="584"/>
                  <a:pt x="146" y="584"/>
                </a:cubicBezTo>
                <a:cubicBezTo>
                  <a:pt x="147" y="584"/>
                  <a:pt x="148" y="585"/>
                  <a:pt x="148" y="586"/>
                </a:cubicBezTo>
                <a:cubicBezTo>
                  <a:pt x="148" y="586"/>
                  <a:pt x="147" y="587"/>
                  <a:pt x="147" y="587"/>
                </a:cubicBezTo>
                <a:cubicBezTo>
                  <a:pt x="147" y="589"/>
                  <a:pt x="149" y="591"/>
                  <a:pt x="148" y="593"/>
                </a:cubicBezTo>
                <a:cubicBezTo>
                  <a:pt x="148" y="593"/>
                  <a:pt x="149" y="593"/>
                  <a:pt x="148" y="594"/>
                </a:cubicBezTo>
                <a:close/>
                <a:moveTo>
                  <a:pt x="149" y="557"/>
                </a:moveTo>
                <a:cubicBezTo>
                  <a:pt x="148" y="558"/>
                  <a:pt x="149" y="560"/>
                  <a:pt x="148" y="561"/>
                </a:cubicBezTo>
                <a:cubicBezTo>
                  <a:pt x="148" y="562"/>
                  <a:pt x="148" y="563"/>
                  <a:pt x="147" y="563"/>
                </a:cubicBezTo>
                <a:cubicBezTo>
                  <a:pt x="146" y="562"/>
                  <a:pt x="146" y="562"/>
                  <a:pt x="147" y="561"/>
                </a:cubicBezTo>
                <a:cubicBezTo>
                  <a:pt x="147" y="561"/>
                  <a:pt x="148" y="560"/>
                  <a:pt x="147" y="560"/>
                </a:cubicBezTo>
                <a:cubicBezTo>
                  <a:pt x="146" y="559"/>
                  <a:pt x="147" y="560"/>
                  <a:pt x="147" y="558"/>
                </a:cubicBezTo>
                <a:cubicBezTo>
                  <a:pt x="147" y="558"/>
                  <a:pt x="147" y="558"/>
                  <a:pt x="147" y="557"/>
                </a:cubicBezTo>
                <a:cubicBezTo>
                  <a:pt x="147" y="557"/>
                  <a:pt x="147" y="556"/>
                  <a:pt x="147" y="556"/>
                </a:cubicBezTo>
                <a:cubicBezTo>
                  <a:pt x="147" y="555"/>
                  <a:pt x="147" y="554"/>
                  <a:pt x="147" y="553"/>
                </a:cubicBezTo>
                <a:cubicBezTo>
                  <a:pt x="148" y="552"/>
                  <a:pt x="148" y="552"/>
                  <a:pt x="149" y="551"/>
                </a:cubicBezTo>
                <a:cubicBezTo>
                  <a:pt x="148" y="550"/>
                  <a:pt x="148" y="549"/>
                  <a:pt x="148" y="548"/>
                </a:cubicBezTo>
                <a:cubicBezTo>
                  <a:pt x="148" y="549"/>
                  <a:pt x="148" y="549"/>
                  <a:pt x="147" y="549"/>
                </a:cubicBezTo>
                <a:cubicBezTo>
                  <a:pt x="147" y="549"/>
                  <a:pt x="146" y="550"/>
                  <a:pt x="146" y="549"/>
                </a:cubicBezTo>
                <a:cubicBezTo>
                  <a:pt x="146" y="549"/>
                  <a:pt x="146" y="549"/>
                  <a:pt x="146" y="549"/>
                </a:cubicBezTo>
                <a:cubicBezTo>
                  <a:pt x="146" y="548"/>
                  <a:pt x="144" y="548"/>
                  <a:pt x="144" y="548"/>
                </a:cubicBezTo>
                <a:cubicBezTo>
                  <a:pt x="144" y="547"/>
                  <a:pt x="145" y="547"/>
                  <a:pt x="145" y="546"/>
                </a:cubicBezTo>
                <a:cubicBezTo>
                  <a:pt x="145" y="546"/>
                  <a:pt x="145" y="546"/>
                  <a:pt x="145" y="546"/>
                </a:cubicBezTo>
                <a:cubicBezTo>
                  <a:pt x="146" y="545"/>
                  <a:pt x="146" y="545"/>
                  <a:pt x="146" y="545"/>
                </a:cubicBezTo>
                <a:cubicBezTo>
                  <a:pt x="146" y="545"/>
                  <a:pt x="145" y="544"/>
                  <a:pt x="145" y="544"/>
                </a:cubicBezTo>
                <a:cubicBezTo>
                  <a:pt x="146" y="543"/>
                  <a:pt x="146" y="542"/>
                  <a:pt x="146" y="541"/>
                </a:cubicBezTo>
                <a:cubicBezTo>
                  <a:pt x="146" y="540"/>
                  <a:pt x="146" y="540"/>
                  <a:pt x="146" y="539"/>
                </a:cubicBezTo>
                <a:cubicBezTo>
                  <a:pt x="146" y="539"/>
                  <a:pt x="147" y="539"/>
                  <a:pt x="147" y="538"/>
                </a:cubicBezTo>
                <a:cubicBezTo>
                  <a:pt x="147" y="537"/>
                  <a:pt x="147" y="537"/>
                  <a:pt x="147" y="536"/>
                </a:cubicBezTo>
                <a:cubicBezTo>
                  <a:pt x="147" y="536"/>
                  <a:pt x="147" y="535"/>
                  <a:pt x="147" y="535"/>
                </a:cubicBezTo>
                <a:cubicBezTo>
                  <a:pt x="147" y="535"/>
                  <a:pt x="148" y="534"/>
                  <a:pt x="148" y="534"/>
                </a:cubicBezTo>
                <a:cubicBezTo>
                  <a:pt x="148" y="534"/>
                  <a:pt x="148" y="533"/>
                  <a:pt x="148" y="532"/>
                </a:cubicBezTo>
                <a:cubicBezTo>
                  <a:pt x="148" y="532"/>
                  <a:pt x="148" y="532"/>
                  <a:pt x="148" y="532"/>
                </a:cubicBezTo>
                <a:cubicBezTo>
                  <a:pt x="148" y="532"/>
                  <a:pt x="148" y="532"/>
                  <a:pt x="148" y="531"/>
                </a:cubicBezTo>
                <a:cubicBezTo>
                  <a:pt x="148" y="531"/>
                  <a:pt x="148" y="531"/>
                  <a:pt x="148" y="531"/>
                </a:cubicBezTo>
                <a:cubicBezTo>
                  <a:pt x="148" y="531"/>
                  <a:pt x="148" y="530"/>
                  <a:pt x="148" y="530"/>
                </a:cubicBezTo>
                <a:cubicBezTo>
                  <a:pt x="148" y="530"/>
                  <a:pt x="149" y="530"/>
                  <a:pt x="149" y="529"/>
                </a:cubicBezTo>
                <a:cubicBezTo>
                  <a:pt x="149" y="529"/>
                  <a:pt x="149" y="528"/>
                  <a:pt x="149" y="527"/>
                </a:cubicBezTo>
                <a:cubicBezTo>
                  <a:pt x="149" y="527"/>
                  <a:pt x="149" y="526"/>
                  <a:pt x="149" y="526"/>
                </a:cubicBezTo>
                <a:cubicBezTo>
                  <a:pt x="149" y="526"/>
                  <a:pt x="150" y="525"/>
                  <a:pt x="150" y="525"/>
                </a:cubicBezTo>
                <a:cubicBezTo>
                  <a:pt x="150" y="525"/>
                  <a:pt x="151" y="525"/>
                  <a:pt x="151" y="525"/>
                </a:cubicBezTo>
                <a:cubicBezTo>
                  <a:pt x="151" y="526"/>
                  <a:pt x="150" y="527"/>
                  <a:pt x="150" y="528"/>
                </a:cubicBezTo>
                <a:cubicBezTo>
                  <a:pt x="150" y="528"/>
                  <a:pt x="150" y="529"/>
                  <a:pt x="150" y="530"/>
                </a:cubicBezTo>
                <a:cubicBezTo>
                  <a:pt x="150" y="530"/>
                  <a:pt x="150" y="530"/>
                  <a:pt x="150" y="530"/>
                </a:cubicBezTo>
                <a:cubicBezTo>
                  <a:pt x="150" y="530"/>
                  <a:pt x="150" y="531"/>
                  <a:pt x="150" y="531"/>
                </a:cubicBezTo>
                <a:cubicBezTo>
                  <a:pt x="149" y="532"/>
                  <a:pt x="150" y="533"/>
                  <a:pt x="150" y="534"/>
                </a:cubicBezTo>
                <a:cubicBezTo>
                  <a:pt x="149" y="535"/>
                  <a:pt x="149" y="536"/>
                  <a:pt x="149" y="537"/>
                </a:cubicBezTo>
                <a:cubicBezTo>
                  <a:pt x="148" y="537"/>
                  <a:pt x="149" y="538"/>
                  <a:pt x="147" y="538"/>
                </a:cubicBezTo>
                <a:cubicBezTo>
                  <a:pt x="147" y="540"/>
                  <a:pt x="148" y="541"/>
                  <a:pt x="148" y="542"/>
                </a:cubicBezTo>
                <a:cubicBezTo>
                  <a:pt x="148" y="543"/>
                  <a:pt x="148" y="543"/>
                  <a:pt x="148" y="544"/>
                </a:cubicBezTo>
                <a:cubicBezTo>
                  <a:pt x="148" y="544"/>
                  <a:pt x="147" y="544"/>
                  <a:pt x="147" y="544"/>
                </a:cubicBezTo>
                <a:cubicBezTo>
                  <a:pt x="147" y="544"/>
                  <a:pt x="148" y="545"/>
                  <a:pt x="148" y="545"/>
                </a:cubicBezTo>
                <a:cubicBezTo>
                  <a:pt x="147" y="545"/>
                  <a:pt x="146" y="546"/>
                  <a:pt x="146" y="547"/>
                </a:cubicBezTo>
                <a:cubicBezTo>
                  <a:pt x="146" y="548"/>
                  <a:pt x="147" y="546"/>
                  <a:pt x="147" y="547"/>
                </a:cubicBezTo>
                <a:cubicBezTo>
                  <a:pt x="147" y="547"/>
                  <a:pt x="148" y="548"/>
                  <a:pt x="148" y="548"/>
                </a:cubicBezTo>
                <a:cubicBezTo>
                  <a:pt x="148" y="548"/>
                  <a:pt x="148" y="547"/>
                  <a:pt x="149" y="547"/>
                </a:cubicBezTo>
                <a:cubicBezTo>
                  <a:pt x="149" y="547"/>
                  <a:pt x="150" y="549"/>
                  <a:pt x="150" y="549"/>
                </a:cubicBezTo>
                <a:cubicBezTo>
                  <a:pt x="150" y="549"/>
                  <a:pt x="149" y="550"/>
                  <a:pt x="149" y="550"/>
                </a:cubicBezTo>
                <a:cubicBezTo>
                  <a:pt x="149" y="552"/>
                  <a:pt x="150" y="555"/>
                  <a:pt x="149" y="556"/>
                </a:cubicBezTo>
                <a:cubicBezTo>
                  <a:pt x="149" y="556"/>
                  <a:pt x="149" y="557"/>
                  <a:pt x="149" y="557"/>
                </a:cubicBezTo>
                <a:cubicBezTo>
                  <a:pt x="149" y="557"/>
                  <a:pt x="149" y="557"/>
                  <a:pt x="149" y="557"/>
                </a:cubicBezTo>
                <a:close/>
                <a:moveTo>
                  <a:pt x="154" y="631"/>
                </a:moveTo>
                <a:cubicBezTo>
                  <a:pt x="154" y="630"/>
                  <a:pt x="154" y="630"/>
                  <a:pt x="154" y="629"/>
                </a:cubicBezTo>
                <a:cubicBezTo>
                  <a:pt x="154" y="629"/>
                  <a:pt x="154" y="629"/>
                  <a:pt x="154" y="629"/>
                </a:cubicBezTo>
                <a:cubicBezTo>
                  <a:pt x="153" y="628"/>
                  <a:pt x="154" y="629"/>
                  <a:pt x="154" y="628"/>
                </a:cubicBezTo>
                <a:cubicBezTo>
                  <a:pt x="154" y="627"/>
                  <a:pt x="153" y="627"/>
                  <a:pt x="153" y="627"/>
                </a:cubicBezTo>
                <a:cubicBezTo>
                  <a:pt x="153" y="627"/>
                  <a:pt x="153" y="626"/>
                  <a:pt x="153" y="626"/>
                </a:cubicBezTo>
                <a:cubicBezTo>
                  <a:pt x="153" y="625"/>
                  <a:pt x="153" y="625"/>
                  <a:pt x="153" y="624"/>
                </a:cubicBezTo>
                <a:cubicBezTo>
                  <a:pt x="153" y="624"/>
                  <a:pt x="153" y="623"/>
                  <a:pt x="153" y="623"/>
                </a:cubicBezTo>
                <a:cubicBezTo>
                  <a:pt x="153" y="622"/>
                  <a:pt x="153" y="621"/>
                  <a:pt x="153" y="621"/>
                </a:cubicBezTo>
                <a:cubicBezTo>
                  <a:pt x="153" y="621"/>
                  <a:pt x="152" y="621"/>
                  <a:pt x="152" y="621"/>
                </a:cubicBezTo>
                <a:cubicBezTo>
                  <a:pt x="152" y="622"/>
                  <a:pt x="152" y="622"/>
                  <a:pt x="151" y="622"/>
                </a:cubicBezTo>
                <a:cubicBezTo>
                  <a:pt x="151" y="622"/>
                  <a:pt x="151" y="622"/>
                  <a:pt x="151" y="621"/>
                </a:cubicBezTo>
                <a:cubicBezTo>
                  <a:pt x="151" y="621"/>
                  <a:pt x="150" y="622"/>
                  <a:pt x="150" y="621"/>
                </a:cubicBezTo>
                <a:cubicBezTo>
                  <a:pt x="150" y="621"/>
                  <a:pt x="150" y="621"/>
                  <a:pt x="150" y="620"/>
                </a:cubicBezTo>
                <a:cubicBezTo>
                  <a:pt x="150" y="620"/>
                  <a:pt x="150" y="620"/>
                  <a:pt x="150" y="620"/>
                </a:cubicBezTo>
                <a:cubicBezTo>
                  <a:pt x="150" y="619"/>
                  <a:pt x="150" y="619"/>
                  <a:pt x="150" y="619"/>
                </a:cubicBezTo>
                <a:cubicBezTo>
                  <a:pt x="150" y="619"/>
                  <a:pt x="150" y="619"/>
                  <a:pt x="150" y="618"/>
                </a:cubicBezTo>
                <a:cubicBezTo>
                  <a:pt x="150" y="618"/>
                  <a:pt x="150" y="617"/>
                  <a:pt x="150" y="616"/>
                </a:cubicBezTo>
                <a:cubicBezTo>
                  <a:pt x="150" y="616"/>
                  <a:pt x="150" y="616"/>
                  <a:pt x="150" y="615"/>
                </a:cubicBezTo>
                <a:cubicBezTo>
                  <a:pt x="150" y="615"/>
                  <a:pt x="150" y="615"/>
                  <a:pt x="150" y="614"/>
                </a:cubicBezTo>
                <a:cubicBezTo>
                  <a:pt x="150" y="614"/>
                  <a:pt x="149" y="613"/>
                  <a:pt x="149" y="613"/>
                </a:cubicBezTo>
                <a:cubicBezTo>
                  <a:pt x="149" y="613"/>
                  <a:pt x="149" y="612"/>
                  <a:pt x="150" y="612"/>
                </a:cubicBezTo>
                <a:cubicBezTo>
                  <a:pt x="150" y="612"/>
                  <a:pt x="150" y="612"/>
                  <a:pt x="150" y="612"/>
                </a:cubicBezTo>
                <a:cubicBezTo>
                  <a:pt x="150" y="611"/>
                  <a:pt x="150" y="611"/>
                  <a:pt x="150" y="611"/>
                </a:cubicBezTo>
                <a:cubicBezTo>
                  <a:pt x="150" y="610"/>
                  <a:pt x="150" y="610"/>
                  <a:pt x="150" y="610"/>
                </a:cubicBezTo>
                <a:cubicBezTo>
                  <a:pt x="150" y="610"/>
                  <a:pt x="149" y="610"/>
                  <a:pt x="149" y="610"/>
                </a:cubicBezTo>
                <a:cubicBezTo>
                  <a:pt x="149" y="610"/>
                  <a:pt x="150" y="610"/>
                  <a:pt x="149" y="609"/>
                </a:cubicBezTo>
                <a:cubicBezTo>
                  <a:pt x="149" y="609"/>
                  <a:pt x="149" y="609"/>
                  <a:pt x="149" y="609"/>
                </a:cubicBezTo>
                <a:cubicBezTo>
                  <a:pt x="149" y="609"/>
                  <a:pt x="149" y="609"/>
                  <a:pt x="149" y="608"/>
                </a:cubicBezTo>
                <a:cubicBezTo>
                  <a:pt x="149" y="608"/>
                  <a:pt x="149" y="607"/>
                  <a:pt x="149" y="606"/>
                </a:cubicBezTo>
                <a:cubicBezTo>
                  <a:pt x="149" y="606"/>
                  <a:pt x="149" y="606"/>
                  <a:pt x="149" y="606"/>
                </a:cubicBezTo>
                <a:cubicBezTo>
                  <a:pt x="149" y="606"/>
                  <a:pt x="149" y="606"/>
                  <a:pt x="150" y="605"/>
                </a:cubicBezTo>
                <a:cubicBezTo>
                  <a:pt x="150" y="605"/>
                  <a:pt x="150" y="605"/>
                  <a:pt x="150" y="605"/>
                </a:cubicBezTo>
                <a:cubicBezTo>
                  <a:pt x="150" y="606"/>
                  <a:pt x="150" y="606"/>
                  <a:pt x="150" y="607"/>
                </a:cubicBezTo>
                <a:cubicBezTo>
                  <a:pt x="150" y="607"/>
                  <a:pt x="151" y="608"/>
                  <a:pt x="151" y="608"/>
                </a:cubicBezTo>
                <a:cubicBezTo>
                  <a:pt x="151" y="608"/>
                  <a:pt x="150" y="608"/>
                  <a:pt x="150" y="608"/>
                </a:cubicBezTo>
                <a:cubicBezTo>
                  <a:pt x="150" y="609"/>
                  <a:pt x="150" y="609"/>
                  <a:pt x="150" y="610"/>
                </a:cubicBezTo>
                <a:cubicBezTo>
                  <a:pt x="150" y="610"/>
                  <a:pt x="151" y="611"/>
                  <a:pt x="151" y="611"/>
                </a:cubicBezTo>
                <a:cubicBezTo>
                  <a:pt x="151" y="612"/>
                  <a:pt x="151" y="612"/>
                  <a:pt x="151" y="613"/>
                </a:cubicBezTo>
                <a:cubicBezTo>
                  <a:pt x="151" y="613"/>
                  <a:pt x="151" y="614"/>
                  <a:pt x="150" y="614"/>
                </a:cubicBezTo>
                <a:cubicBezTo>
                  <a:pt x="151" y="616"/>
                  <a:pt x="151" y="616"/>
                  <a:pt x="152" y="617"/>
                </a:cubicBezTo>
                <a:cubicBezTo>
                  <a:pt x="151" y="617"/>
                  <a:pt x="151" y="618"/>
                  <a:pt x="151" y="618"/>
                </a:cubicBezTo>
                <a:cubicBezTo>
                  <a:pt x="151" y="618"/>
                  <a:pt x="151" y="618"/>
                  <a:pt x="151" y="618"/>
                </a:cubicBezTo>
                <a:cubicBezTo>
                  <a:pt x="151" y="618"/>
                  <a:pt x="151" y="619"/>
                  <a:pt x="152" y="619"/>
                </a:cubicBezTo>
                <a:cubicBezTo>
                  <a:pt x="151" y="619"/>
                  <a:pt x="151" y="620"/>
                  <a:pt x="151" y="620"/>
                </a:cubicBezTo>
                <a:cubicBezTo>
                  <a:pt x="151" y="621"/>
                  <a:pt x="151" y="620"/>
                  <a:pt x="152" y="620"/>
                </a:cubicBezTo>
                <a:cubicBezTo>
                  <a:pt x="152" y="620"/>
                  <a:pt x="152" y="621"/>
                  <a:pt x="153" y="621"/>
                </a:cubicBezTo>
                <a:cubicBezTo>
                  <a:pt x="153" y="621"/>
                  <a:pt x="153" y="620"/>
                  <a:pt x="153" y="620"/>
                </a:cubicBezTo>
                <a:cubicBezTo>
                  <a:pt x="153" y="620"/>
                  <a:pt x="154" y="621"/>
                  <a:pt x="154" y="621"/>
                </a:cubicBezTo>
                <a:cubicBezTo>
                  <a:pt x="154" y="621"/>
                  <a:pt x="154" y="622"/>
                  <a:pt x="154" y="622"/>
                </a:cubicBezTo>
                <a:cubicBezTo>
                  <a:pt x="154" y="623"/>
                  <a:pt x="155" y="625"/>
                  <a:pt x="155" y="626"/>
                </a:cubicBezTo>
                <a:cubicBezTo>
                  <a:pt x="155" y="626"/>
                  <a:pt x="155" y="626"/>
                  <a:pt x="155" y="626"/>
                </a:cubicBezTo>
                <a:cubicBezTo>
                  <a:pt x="155" y="626"/>
                  <a:pt x="155" y="627"/>
                  <a:pt x="155" y="627"/>
                </a:cubicBezTo>
                <a:cubicBezTo>
                  <a:pt x="155" y="627"/>
                  <a:pt x="155" y="628"/>
                  <a:pt x="155" y="629"/>
                </a:cubicBezTo>
                <a:cubicBezTo>
                  <a:pt x="155" y="630"/>
                  <a:pt x="155" y="630"/>
                  <a:pt x="154" y="631"/>
                </a:cubicBezTo>
                <a:close/>
                <a:moveTo>
                  <a:pt x="157" y="678"/>
                </a:moveTo>
                <a:cubicBezTo>
                  <a:pt x="156" y="678"/>
                  <a:pt x="156" y="677"/>
                  <a:pt x="155" y="676"/>
                </a:cubicBezTo>
                <a:cubicBezTo>
                  <a:pt x="155" y="675"/>
                  <a:pt x="155" y="675"/>
                  <a:pt x="155" y="674"/>
                </a:cubicBezTo>
                <a:cubicBezTo>
                  <a:pt x="156" y="675"/>
                  <a:pt x="156" y="675"/>
                  <a:pt x="156" y="675"/>
                </a:cubicBezTo>
                <a:cubicBezTo>
                  <a:pt x="156" y="676"/>
                  <a:pt x="156" y="677"/>
                  <a:pt x="157" y="677"/>
                </a:cubicBezTo>
                <a:cubicBezTo>
                  <a:pt x="157" y="678"/>
                  <a:pt x="157" y="678"/>
                  <a:pt x="157" y="678"/>
                </a:cubicBezTo>
                <a:close/>
                <a:moveTo>
                  <a:pt x="157" y="678"/>
                </a:moveTo>
                <a:cubicBezTo>
                  <a:pt x="157" y="678"/>
                  <a:pt x="157" y="678"/>
                  <a:pt x="157" y="678"/>
                </a:cubicBezTo>
                <a:cubicBezTo>
                  <a:pt x="157" y="678"/>
                  <a:pt x="157" y="678"/>
                  <a:pt x="157" y="678"/>
                </a:cubicBezTo>
                <a:cubicBezTo>
                  <a:pt x="157" y="678"/>
                  <a:pt x="157" y="678"/>
                  <a:pt x="157" y="678"/>
                </a:cubicBezTo>
                <a:close/>
                <a:moveTo>
                  <a:pt x="157" y="501"/>
                </a:moveTo>
                <a:cubicBezTo>
                  <a:pt x="157" y="502"/>
                  <a:pt x="157" y="502"/>
                  <a:pt x="157" y="503"/>
                </a:cubicBezTo>
                <a:cubicBezTo>
                  <a:pt x="157" y="503"/>
                  <a:pt x="156" y="503"/>
                  <a:pt x="156" y="503"/>
                </a:cubicBezTo>
                <a:cubicBezTo>
                  <a:pt x="156" y="503"/>
                  <a:pt x="156" y="504"/>
                  <a:pt x="156" y="505"/>
                </a:cubicBezTo>
                <a:cubicBezTo>
                  <a:pt x="156" y="505"/>
                  <a:pt x="156" y="506"/>
                  <a:pt x="156" y="507"/>
                </a:cubicBezTo>
                <a:cubicBezTo>
                  <a:pt x="156" y="508"/>
                  <a:pt x="155" y="509"/>
                  <a:pt x="155" y="510"/>
                </a:cubicBezTo>
                <a:cubicBezTo>
                  <a:pt x="154" y="510"/>
                  <a:pt x="155" y="511"/>
                  <a:pt x="153" y="511"/>
                </a:cubicBezTo>
                <a:cubicBezTo>
                  <a:pt x="153" y="513"/>
                  <a:pt x="154" y="514"/>
                  <a:pt x="154" y="515"/>
                </a:cubicBezTo>
                <a:cubicBezTo>
                  <a:pt x="154" y="516"/>
                  <a:pt x="153" y="516"/>
                  <a:pt x="153" y="517"/>
                </a:cubicBezTo>
                <a:cubicBezTo>
                  <a:pt x="153" y="517"/>
                  <a:pt x="153" y="517"/>
                  <a:pt x="153" y="517"/>
                </a:cubicBezTo>
                <a:cubicBezTo>
                  <a:pt x="153" y="517"/>
                  <a:pt x="153" y="517"/>
                  <a:pt x="153" y="518"/>
                </a:cubicBezTo>
                <a:cubicBezTo>
                  <a:pt x="152" y="518"/>
                  <a:pt x="152" y="519"/>
                  <a:pt x="151" y="519"/>
                </a:cubicBezTo>
                <a:cubicBezTo>
                  <a:pt x="152" y="521"/>
                  <a:pt x="152" y="519"/>
                  <a:pt x="153" y="520"/>
                </a:cubicBezTo>
                <a:cubicBezTo>
                  <a:pt x="152" y="520"/>
                  <a:pt x="153" y="521"/>
                  <a:pt x="154" y="521"/>
                </a:cubicBezTo>
                <a:cubicBezTo>
                  <a:pt x="154" y="521"/>
                  <a:pt x="154" y="520"/>
                  <a:pt x="154" y="520"/>
                </a:cubicBezTo>
                <a:cubicBezTo>
                  <a:pt x="154" y="520"/>
                  <a:pt x="155" y="522"/>
                  <a:pt x="155" y="522"/>
                </a:cubicBezTo>
                <a:cubicBezTo>
                  <a:pt x="155" y="522"/>
                  <a:pt x="154" y="523"/>
                  <a:pt x="154" y="523"/>
                </a:cubicBezTo>
                <a:cubicBezTo>
                  <a:pt x="154" y="525"/>
                  <a:pt x="154" y="528"/>
                  <a:pt x="154" y="529"/>
                </a:cubicBezTo>
                <a:cubicBezTo>
                  <a:pt x="154" y="529"/>
                  <a:pt x="154" y="530"/>
                  <a:pt x="154" y="530"/>
                </a:cubicBezTo>
                <a:cubicBezTo>
                  <a:pt x="153" y="530"/>
                  <a:pt x="153" y="530"/>
                  <a:pt x="153" y="530"/>
                </a:cubicBezTo>
                <a:cubicBezTo>
                  <a:pt x="153" y="531"/>
                  <a:pt x="153" y="533"/>
                  <a:pt x="153" y="534"/>
                </a:cubicBezTo>
                <a:cubicBezTo>
                  <a:pt x="152" y="534"/>
                  <a:pt x="152" y="536"/>
                  <a:pt x="151" y="536"/>
                </a:cubicBezTo>
                <a:cubicBezTo>
                  <a:pt x="151" y="535"/>
                  <a:pt x="150" y="534"/>
                  <a:pt x="151" y="534"/>
                </a:cubicBezTo>
                <a:cubicBezTo>
                  <a:pt x="151" y="533"/>
                  <a:pt x="152" y="533"/>
                  <a:pt x="151" y="533"/>
                </a:cubicBezTo>
                <a:cubicBezTo>
                  <a:pt x="151" y="532"/>
                  <a:pt x="151" y="533"/>
                  <a:pt x="151" y="531"/>
                </a:cubicBezTo>
                <a:cubicBezTo>
                  <a:pt x="151" y="531"/>
                  <a:pt x="151" y="530"/>
                  <a:pt x="151" y="530"/>
                </a:cubicBezTo>
                <a:cubicBezTo>
                  <a:pt x="151" y="530"/>
                  <a:pt x="152" y="529"/>
                  <a:pt x="152" y="528"/>
                </a:cubicBezTo>
                <a:cubicBezTo>
                  <a:pt x="152" y="528"/>
                  <a:pt x="152" y="527"/>
                  <a:pt x="152" y="525"/>
                </a:cubicBezTo>
                <a:cubicBezTo>
                  <a:pt x="153" y="525"/>
                  <a:pt x="153" y="525"/>
                  <a:pt x="154" y="524"/>
                </a:cubicBezTo>
                <a:cubicBezTo>
                  <a:pt x="154" y="523"/>
                  <a:pt x="153" y="522"/>
                  <a:pt x="154" y="521"/>
                </a:cubicBezTo>
                <a:cubicBezTo>
                  <a:pt x="153" y="522"/>
                  <a:pt x="153" y="521"/>
                  <a:pt x="153" y="522"/>
                </a:cubicBezTo>
                <a:cubicBezTo>
                  <a:pt x="152" y="522"/>
                  <a:pt x="152" y="523"/>
                  <a:pt x="151" y="522"/>
                </a:cubicBezTo>
                <a:cubicBezTo>
                  <a:pt x="151" y="522"/>
                  <a:pt x="151" y="522"/>
                  <a:pt x="151" y="521"/>
                </a:cubicBezTo>
                <a:cubicBezTo>
                  <a:pt x="151" y="521"/>
                  <a:pt x="148" y="521"/>
                  <a:pt x="149" y="520"/>
                </a:cubicBezTo>
                <a:cubicBezTo>
                  <a:pt x="149" y="520"/>
                  <a:pt x="150" y="520"/>
                  <a:pt x="151" y="519"/>
                </a:cubicBezTo>
                <a:cubicBezTo>
                  <a:pt x="151" y="519"/>
                  <a:pt x="151" y="519"/>
                  <a:pt x="151" y="518"/>
                </a:cubicBezTo>
                <a:cubicBezTo>
                  <a:pt x="151" y="518"/>
                  <a:pt x="151" y="518"/>
                  <a:pt x="151" y="518"/>
                </a:cubicBezTo>
                <a:cubicBezTo>
                  <a:pt x="151" y="518"/>
                  <a:pt x="151" y="517"/>
                  <a:pt x="151" y="517"/>
                </a:cubicBezTo>
                <a:cubicBezTo>
                  <a:pt x="151" y="516"/>
                  <a:pt x="151" y="515"/>
                  <a:pt x="152" y="514"/>
                </a:cubicBezTo>
                <a:cubicBezTo>
                  <a:pt x="152" y="513"/>
                  <a:pt x="152" y="513"/>
                  <a:pt x="152" y="512"/>
                </a:cubicBezTo>
                <a:cubicBezTo>
                  <a:pt x="152" y="512"/>
                  <a:pt x="153" y="511"/>
                  <a:pt x="153" y="511"/>
                </a:cubicBezTo>
                <a:cubicBezTo>
                  <a:pt x="153" y="510"/>
                  <a:pt x="153" y="509"/>
                  <a:pt x="153" y="509"/>
                </a:cubicBezTo>
                <a:cubicBezTo>
                  <a:pt x="153" y="508"/>
                  <a:pt x="153" y="508"/>
                  <a:pt x="153" y="508"/>
                </a:cubicBezTo>
                <a:cubicBezTo>
                  <a:pt x="153" y="508"/>
                  <a:pt x="154" y="507"/>
                  <a:pt x="154" y="507"/>
                </a:cubicBezTo>
                <a:cubicBezTo>
                  <a:pt x="154" y="507"/>
                  <a:pt x="154" y="506"/>
                  <a:pt x="154" y="505"/>
                </a:cubicBezTo>
                <a:cubicBezTo>
                  <a:pt x="154" y="505"/>
                  <a:pt x="154" y="505"/>
                  <a:pt x="154" y="505"/>
                </a:cubicBezTo>
                <a:cubicBezTo>
                  <a:pt x="154" y="505"/>
                  <a:pt x="154" y="504"/>
                  <a:pt x="154" y="504"/>
                </a:cubicBezTo>
                <a:cubicBezTo>
                  <a:pt x="154" y="504"/>
                  <a:pt x="155" y="504"/>
                  <a:pt x="155" y="504"/>
                </a:cubicBezTo>
                <a:cubicBezTo>
                  <a:pt x="155" y="504"/>
                  <a:pt x="155" y="503"/>
                  <a:pt x="155" y="503"/>
                </a:cubicBezTo>
                <a:cubicBezTo>
                  <a:pt x="155" y="503"/>
                  <a:pt x="155" y="503"/>
                  <a:pt x="155" y="502"/>
                </a:cubicBezTo>
                <a:cubicBezTo>
                  <a:pt x="155" y="502"/>
                  <a:pt x="156" y="501"/>
                  <a:pt x="155" y="500"/>
                </a:cubicBezTo>
                <a:cubicBezTo>
                  <a:pt x="156" y="500"/>
                  <a:pt x="156" y="499"/>
                  <a:pt x="156" y="499"/>
                </a:cubicBezTo>
                <a:cubicBezTo>
                  <a:pt x="156" y="499"/>
                  <a:pt x="157" y="499"/>
                  <a:pt x="157" y="498"/>
                </a:cubicBezTo>
                <a:cubicBezTo>
                  <a:pt x="157" y="498"/>
                  <a:pt x="157" y="498"/>
                  <a:pt x="157" y="498"/>
                </a:cubicBezTo>
                <a:cubicBezTo>
                  <a:pt x="158" y="499"/>
                  <a:pt x="157" y="500"/>
                  <a:pt x="157" y="501"/>
                </a:cubicBezTo>
                <a:close/>
                <a:moveTo>
                  <a:pt x="158" y="454"/>
                </a:moveTo>
                <a:cubicBezTo>
                  <a:pt x="157" y="455"/>
                  <a:pt x="157" y="454"/>
                  <a:pt x="157" y="454"/>
                </a:cubicBezTo>
                <a:cubicBezTo>
                  <a:pt x="157" y="454"/>
                  <a:pt x="157" y="454"/>
                  <a:pt x="157" y="455"/>
                </a:cubicBezTo>
                <a:cubicBezTo>
                  <a:pt x="157" y="455"/>
                  <a:pt x="156" y="455"/>
                  <a:pt x="156" y="455"/>
                </a:cubicBezTo>
                <a:cubicBezTo>
                  <a:pt x="156" y="455"/>
                  <a:pt x="156" y="456"/>
                  <a:pt x="156" y="456"/>
                </a:cubicBezTo>
                <a:cubicBezTo>
                  <a:pt x="156" y="457"/>
                  <a:pt x="156" y="457"/>
                  <a:pt x="156" y="458"/>
                </a:cubicBezTo>
                <a:cubicBezTo>
                  <a:pt x="156" y="458"/>
                  <a:pt x="156" y="458"/>
                  <a:pt x="156" y="458"/>
                </a:cubicBezTo>
                <a:cubicBezTo>
                  <a:pt x="156" y="459"/>
                  <a:pt x="156" y="459"/>
                  <a:pt x="156" y="459"/>
                </a:cubicBezTo>
                <a:cubicBezTo>
                  <a:pt x="156" y="459"/>
                  <a:pt x="155" y="459"/>
                  <a:pt x="155" y="459"/>
                </a:cubicBezTo>
                <a:cubicBezTo>
                  <a:pt x="155" y="459"/>
                  <a:pt x="155" y="459"/>
                  <a:pt x="155" y="459"/>
                </a:cubicBezTo>
                <a:cubicBezTo>
                  <a:pt x="155" y="460"/>
                  <a:pt x="155" y="460"/>
                  <a:pt x="155" y="460"/>
                </a:cubicBezTo>
                <a:cubicBezTo>
                  <a:pt x="155" y="460"/>
                  <a:pt x="155" y="461"/>
                  <a:pt x="155" y="461"/>
                </a:cubicBezTo>
                <a:cubicBezTo>
                  <a:pt x="154" y="461"/>
                  <a:pt x="154" y="461"/>
                  <a:pt x="154" y="461"/>
                </a:cubicBezTo>
                <a:cubicBezTo>
                  <a:pt x="153" y="461"/>
                  <a:pt x="153" y="461"/>
                  <a:pt x="153" y="462"/>
                </a:cubicBezTo>
                <a:cubicBezTo>
                  <a:pt x="153" y="462"/>
                  <a:pt x="153" y="462"/>
                  <a:pt x="153" y="463"/>
                </a:cubicBezTo>
                <a:cubicBezTo>
                  <a:pt x="153" y="463"/>
                  <a:pt x="153" y="464"/>
                  <a:pt x="152" y="464"/>
                </a:cubicBezTo>
                <a:cubicBezTo>
                  <a:pt x="152" y="463"/>
                  <a:pt x="150" y="464"/>
                  <a:pt x="150" y="463"/>
                </a:cubicBezTo>
                <a:cubicBezTo>
                  <a:pt x="150" y="462"/>
                  <a:pt x="149" y="463"/>
                  <a:pt x="149" y="463"/>
                </a:cubicBezTo>
                <a:cubicBezTo>
                  <a:pt x="148" y="462"/>
                  <a:pt x="151" y="462"/>
                  <a:pt x="152" y="463"/>
                </a:cubicBezTo>
                <a:cubicBezTo>
                  <a:pt x="152" y="462"/>
                  <a:pt x="152" y="461"/>
                  <a:pt x="153" y="460"/>
                </a:cubicBezTo>
                <a:cubicBezTo>
                  <a:pt x="153" y="459"/>
                  <a:pt x="152" y="460"/>
                  <a:pt x="152" y="459"/>
                </a:cubicBezTo>
                <a:cubicBezTo>
                  <a:pt x="152" y="459"/>
                  <a:pt x="152" y="458"/>
                  <a:pt x="152" y="458"/>
                </a:cubicBezTo>
                <a:cubicBezTo>
                  <a:pt x="153" y="458"/>
                  <a:pt x="153" y="458"/>
                  <a:pt x="153" y="457"/>
                </a:cubicBezTo>
                <a:cubicBezTo>
                  <a:pt x="153" y="457"/>
                  <a:pt x="153" y="456"/>
                  <a:pt x="153" y="456"/>
                </a:cubicBezTo>
                <a:cubicBezTo>
                  <a:pt x="153" y="456"/>
                  <a:pt x="154" y="456"/>
                  <a:pt x="154" y="456"/>
                </a:cubicBezTo>
                <a:cubicBezTo>
                  <a:pt x="154" y="456"/>
                  <a:pt x="155" y="456"/>
                  <a:pt x="155" y="455"/>
                </a:cubicBezTo>
                <a:cubicBezTo>
                  <a:pt x="155" y="455"/>
                  <a:pt x="155" y="455"/>
                  <a:pt x="155" y="454"/>
                </a:cubicBezTo>
                <a:cubicBezTo>
                  <a:pt x="155" y="454"/>
                  <a:pt x="156" y="454"/>
                  <a:pt x="156" y="454"/>
                </a:cubicBezTo>
                <a:cubicBezTo>
                  <a:pt x="156" y="453"/>
                  <a:pt x="156" y="452"/>
                  <a:pt x="157" y="452"/>
                </a:cubicBezTo>
                <a:cubicBezTo>
                  <a:pt x="157" y="451"/>
                  <a:pt x="158" y="451"/>
                  <a:pt x="158" y="451"/>
                </a:cubicBezTo>
                <a:cubicBezTo>
                  <a:pt x="158" y="451"/>
                  <a:pt x="158" y="452"/>
                  <a:pt x="158" y="453"/>
                </a:cubicBezTo>
                <a:cubicBezTo>
                  <a:pt x="158" y="453"/>
                  <a:pt x="158" y="454"/>
                  <a:pt x="158" y="454"/>
                </a:cubicBezTo>
                <a:close/>
                <a:moveTo>
                  <a:pt x="159" y="682"/>
                </a:moveTo>
                <a:cubicBezTo>
                  <a:pt x="160" y="682"/>
                  <a:pt x="160" y="682"/>
                  <a:pt x="160" y="683"/>
                </a:cubicBezTo>
                <a:cubicBezTo>
                  <a:pt x="160" y="683"/>
                  <a:pt x="160" y="683"/>
                  <a:pt x="160" y="683"/>
                </a:cubicBezTo>
                <a:cubicBezTo>
                  <a:pt x="160" y="683"/>
                  <a:pt x="159" y="684"/>
                  <a:pt x="159" y="682"/>
                </a:cubicBezTo>
                <a:close/>
                <a:moveTo>
                  <a:pt x="170" y="661"/>
                </a:moveTo>
                <a:cubicBezTo>
                  <a:pt x="170" y="662"/>
                  <a:pt x="172" y="665"/>
                  <a:pt x="171" y="666"/>
                </a:cubicBezTo>
                <a:cubicBezTo>
                  <a:pt x="170" y="666"/>
                  <a:pt x="168" y="660"/>
                  <a:pt x="170" y="661"/>
                </a:cubicBezTo>
                <a:close/>
                <a:moveTo>
                  <a:pt x="173" y="673"/>
                </a:moveTo>
                <a:cubicBezTo>
                  <a:pt x="173" y="670"/>
                  <a:pt x="171" y="670"/>
                  <a:pt x="171" y="667"/>
                </a:cubicBezTo>
                <a:cubicBezTo>
                  <a:pt x="172" y="667"/>
                  <a:pt x="172" y="667"/>
                  <a:pt x="172" y="667"/>
                </a:cubicBezTo>
                <a:cubicBezTo>
                  <a:pt x="171" y="668"/>
                  <a:pt x="173" y="668"/>
                  <a:pt x="173" y="668"/>
                </a:cubicBezTo>
                <a:cubicBezTo>
                  <a:pt x="173" y="669"/>
                  <a:pt x="173" y="669"/>
                  <a:pt x="173" y="670"/>
                </a:cubicBezTo>
                <a:cubicBezTo>
                  <a:pt x="174" y="670"/>
                  <a:pt x="174" y="671"/>
                  <a:pt x="174" y="673"/>
                </a:cubicBezTo>
                <a:cubicBezTo>
                  <a:pt x="175" y="674"/>
                  <a:pt x="176" y="675"/>
                  <a:pt x="176" y="677"/>
                </a:cubicBezTo>
                <a:cubicBezTo>
                  <a:pt x="175" y="676"/>
                  <a:pt x="175" y="673"/>
                  <a:pt x="173" y="673"/>
                </a:cubicBezTo>
                <a:close/>
                <a:moveTo>
                  <a:pt x="183" y="715"/>
                </a:moveTo>
                <a:cubicBezTo>
                  <a:pt x="183" y="715"/>
                  <a:pt x="183" y="715"/>
                  <a:pt x="183" y="716"/>
                </a:cubicBezTo>
                <a:cubicBezTo>
                  <a:pt x="184" y="716"/>
                  <a:pt x="184" y="717"/>
                  <a:pt x="184" y="717"/>
                </a:cubicBezTo>
                <a:cubicBezTo>
                  <a:pt x="184" y="717"/>
                  <a:pt x="184" y="717"/>
                  <a:pt x="184" y="717"/>
                </a:cubicBezTo>
                <a:cubicBezTo>
                  <a:pt x="184" y="717"/>
                  <a:pt x="183" y="716"/>
                  <a:pt x="183" y="715"/>
                </a:cubicBezTo>
                <a:close/>
                <a:moveTo>
                  <a:pt x="187" y="721"/>
                </a:moveTo>
                <a:cubicBezTo>
                  <a:pt x="187" y="721"/>
                  <a:pt x="187" y="721"/>
                  <a:pt x="188" y="721"/>
                </a:cubicBezTo>
                <a:cubicBezTo>
                  <a:pt x="187" y="721"/>
                  <a:pt x="187" y="721"/>
                  <a:pt x="187" y="721"/>
                </a:cubicBezTo>
                <a:close/>
                <a:moveTo>
                  <a:pt x="200" y="706"/>
                </a:moveTo>
                <a:cubicBezTo>
                  <a:pt x="199" y="706"/>
                  <a:pt x="199" y="706"/>
                  <a:pt x="199" y="705"/>
                </a:cubicBezTo>
                <a:cubicBezTo>
                  <a:pt x="200" y="705"/>
                  <a:pt x="201" y="705"/>
                  <a:pt x="200" y="706"/>
                </a:cubicBezTo>
                <a:close/>
                <a:moveTo>
                  <a:pt x="200" y="704"/>
                </a:moveTo>
                <a:cubicBezTo>
                  <a:pt x="200" y="704"/>
                  <a:pt x="200" y="704"/>
                  <a:pt x="200" y="703"/>
                </a:cubicBezTo>
                <a:cubicBezTo>
                  <a:pt x="200" y="703"/>
                  <a:pt x="200" y="703"/>
                  <a:pt x="200" y="703"/>
                </a:cubicBezTo>
                <a:cubicBezTo>
                  <a:pt x="200" y="704"/>
                  <a:pt x="200" y="704"/>
                  <a:pt x="201" y="704"/>
                </a:cubicBezTo>
                <a:cubicBezTo>
                  <a:pt x="201" y="704"/>
                  <a:pt x="201" y="704"/>
                  <a:pt x="201" y="704"/>
                </a:cubicBezTo>
                <a:cubicBezTo>
                  <a:pt x="201" y="704"/>
                  <a:pt x="200" y="704"/>
                  <a:pt x="200" y="704"/>
                </a:cubicBezTo>
                <a:close/>
                <a:moveTo>
                  <a:pt x="202" y="708"/>
                </a:moveTo>
                <a:cubicBezTo>
                  <a:pt x="202" y="707"/>
                  <a:pt x="202" y="707"/>
                  <a:pt x="202" y="706"/>
                </a:cubicBezTo>
                <a:cubicBezTo>
                  <a:pt x="202" y="707"/>
                  <a:pt x="202" y="707"/>
                  <a:pt x="203" y="708"/>
                </a:cubicBezTo>
                <a:cubicBezTo>
                  <a:pt x="202" y="708"/>
                  <a:pt x="202" y="709"/>
                  <a:pt x="202" y="708"/>
                </a:cubicBezTo>
                <a:close/>
                <a:moveTo>
                  <a:pt x="206" y="713"/>
                </a:moveTo>
                <a:cubicBezTo>
                  <a:pt x="205" y="713"/>
                  <a:pt x="205" y="712"/>
                  <a:pt x="205" y="711"/>
                </a:cubicBezTo>
                <a:cubicBezTo>
                  <a:pt x="205" y="711"/>
                  <a:pt x="205" y="711"/>
                  <a:pt x="205" y="711"/>
                </a:cubicBezTo>
                <a:cubicBezTo>
                  <a:pt x="205" y="712"/>
                  <a:pt x="206" y="712"/>
                  <a:pt x="206" y="713"/>
                </a:cubicBezTo>
                <a:cubicBezTo>
                  <a:pt x="206" y="713"/>
                  <a:pt x="206" y="713"/>
                  <a:pt x="206" y="713"/>
                </a:cubicBezTo>
                <a:close/>
                <a:moveTo>
                  <a:pt x="234" y="739"/>
                </a:moveTo>
                <a:cubicBezTo>
                  <a:pt x="233" y="739"/>
                  <a:pt x="233" y="737"/>
                  <a:pt x="232" y="736"/>
                </a:cubicBezTo>
                <a:cubicBezTo>
                  <a:pt x="232" y="736"/>
                  <a:pt x="232" y="736"/>
                  <a:pt x="231" y="737"/>
                </a:cubicBezTo>
                <a:cubicBezTo>
                  <a:pt x="231" y="736"/>
                  <a:pt x="231" y="736"/>
                  <a:pt x="230" y="736"/>
                </a:cubicBezTo>
                <a:cubicBezTo>
                  <a:pt x="230" y="735"/>
                  <a:pt x="230" y="735"/>
                  <a:pt x="230" y="734"/>
                </a:cubicBezTo>
                <a:cubicBezTo>
                  <a:pt x="230" y="734"/>
                  <a:pt x="230" y="734"/>
                  <a:pt x="229" y="734"/>
                </a:cubicBezTo>
                <a:cubicBezTo>
                  <a:pt x="229" y="734"/>
                  <a:pt x="229" y="734"/>
                  <a:pt x="229" y="733"/>
                </a:cubicBezTo>
                <a:cubicBezTo>
                  <a:pt x="228" y="733"/>
                  <a:pt x="228" y="733"/>
                  <a:pt x="228" y="733"/>
                </a:cubicBezTo>
                <a:cubicBezTo>
                  <a:pt x="228" y="733"/>
                  <a:pt x="228" y="733"/>
                  <a:pt x="228" y="733"/>
                </a:cubicBezTo>
                <a:cubicBezTo>
                  <a:pt x="228" y="733"/>
                  <a:pt x="228" y="733"/>
                  <a:pt x="228" y="733"/>
                </a:cubicBezTo>
                <a:cubicBezTo>
                  <a:pt x="227" y="732"/>
                  <a:pt x="226" y="732"/>
                  <a:pt x="226" y="731"/>
                </a:cubicBezTo>
                <a:cubicBezTo>
                  <a:pt x="226" y="731"/>
                  <a:pt x="226" y="731"/>
                  <a:pt x="226" y="731"/>
                </a:cubicBezTo>
                <a:cubicBezTo>
                  <a:pt x="226" y="731"/>
                  <a:pt x="225" y="731"/>
                  <a:pt x="225" y="730"/>
                </a:cubicBezTo>
                <a:cubicBezTo>
                  <a:pt x="225" y="729"/>
                  <a:pt x="225" y="729"/>
                  <a:pt x="224" y="728"/>
                </a:cubicBezTo>
                <a:cubicBezTo>
                  <a:pt x="225" y="728"/>
                  <a:pt x="226" y="728"/>
                  <a:pt x="226" y="729"/>
                </a:cubicBezTo>
                <a:cubicBezTo>
                  <a:pt x="227" y="730"/>
                  <a:pt x="228" y="730"/>
                  <a:pt x="229" y="731"/>
                </a:cubicBezTo>
                <a:cubicBezTo>
                  <a:pt x="229" y="732"/>
                  <a:pt x="231" y="732"/>
                  <a:pt x="230" y="734"/>
                </a:cubicBezTo>
                <a:cubicBezTo>
                  <a:pt x="231" y="734"/>
                  <a:pt x="231" y="734"/>
                  <a:pt x="232" y="735"/>
                </a:cubicBezTo>
                <a:cubicBezTo>
                  <a:pt x="232" y="735"/>
                  <a:pt x="233" y="735"/>
                  <a:pt x="233" y="736"/>
                </a:cubicBezTo>
                <a:cubicBezTo>
                  <a:pt x="234" y="736"/>
                  <a:pt x="234" y="737"/>
                  <a:pt x="234" y="738"/>
                </a:cubicBezTo>
                <a:cubicBezTo>
                  <a:pt x="234" y="738"/>
                  <a:pt x="234" y="739"/>
                  <a:pt x="234" y="739"/>
                </a:cubicBezTo>
                <a:close/>
                <a:moveTo>
                  <a:pt x="254" y="745"/>
                </a:moveTo>
                <a:cubicBezTo>
                  <a:pt x="253" y="745"/>
                  <a:pt x="253" y="743"/>
                  <a:pt x="252" y="743"/>
                </a:cubicBezTo>
                <a:cubicBezTo>
                  <a:pt x="252" y="742"/>
                  <a:pt x="254" y="744"/>
                  <a:pt x="254" y="745"/>
                </a:cubicBezTo>
                <a:close/>
                <a:moveTo>
                  <a:pt x="253" y="751"/>
                </a:moveTo>
                <a:cubicBezTo>
                  <a:pt x="253" y="751"/>
                  <a:pt x="252" y="751"/>
                  <a:pt x="252" y="751"/>
                </a:cubicBezTo>
                <a:cubicBezTo>
                  <a:pt x="252" y="749"/>
                  <a:pt x="251" y="749"/>
                  <a:pt x="250" y="747"/>
                </a:cubicBezTo>
                <a:cubicBezTo>
                  <a:pt x="250" y="747"/>
                  <a:pt x="249" y="746"/>
                  <a:pt x="249" y="746"/>
                </a:cubicBezTo>
                <a:cubicBezTo>
                  <a:pt x="248" y="744"/>
                  <a:pt x="247" y="743"/>
                  <a:pt x="245" y="742"/>
                </a:cubicBezTo>
                <a:cubicBezTo>
                  <a:pt x="245" y="740"/>
                  <a:pt x="243" y="739"/>
                  <a:pt x="242" y="738"/>
                </a:cubicBezTo>
                <a:cubicBezTo>
                  <a:pt x="242" y="737"/>
                  <a:pt x="244" y="738"/>
                  <a:pt x="244" y="739"/>
                </a:cubicBezTo>
                <a:cubicBezTo>
                  <a:pt x="246" y="739"/>
                  <a:pt x="246" y="741"/>
                  <a:pt x="248" y="741"/>
                </a:cubicBezTo>
                <a:cubicBezTo>
                  <a:pt x="248" y="741"/>
                  <a:pt x="248" y="742"/>
                  <a:pt x="249" y="742"/>
                </a:cubicBezTo>
                <a:cubicBezTo>
                  <a:pt x="249" y="742"/>
                  <a:pt x="250" y="743"/>
                  <a:pt x="250" y="743"/>
                </a:cubicBezTo>
                <a:cubicBezTo>
                  <a:pt x="250" y="743"/>
                  <a:pt x="249" y="744"/>
                  <a:pt x="250" y="744"/>
                </a:cubicBezTo>
                <a:cubicBezTo>
                  <a:pt x="250" y="745"/>
                  <a:pt x="251" y="745"/>
                  <a:pt x="251" y="745"/>
                </a:cubicBezTo>
                <a:cubicBezTo>
                  <a:pt x="251" y="746"/>
                  <a:pt x="251" y="748"/>
                  <a:pt x="253" y="747"/>
                </a:cubicBezTo>
                <a:cubicBezTo>
                  <a:pt x="255" y="748"/>
                  <a:pt x="253" y="749"/>
                  <a:pt x="253" y="751"/>
                </a:cubicBezTo>
                <a:close/>
                <a:moveTo>
                  <a:pt x="257" y="754"/>
                </a:moveTo>
                <a:cubicBezTo>
                  <a:pt x="255" y="753"/>
                  <a:pt x="256" y="751"/>
                  <a:pt x="257" y="750"/>
                </a:cubicBezTo>
                <a:cubicBezTo>
                  <a:pt x="258" y="751"/>
                  <a:pt x="261" y="752"/>
                  <a:pt x="261" y="754"/>
                </a:cubicBezTo>
                <a:cubicBezTo>
                  <a:pt x="260" y="754"/>
                  <a:pt x="260" y="753"/>
                  <a:pt x="260" y="752"/>
                </a:cubicBezTo>
                <a:cubicBezTo>
                  <a:pt x="258" y="753"/>
                  <a:pt x="259" y="754"/>
                  <a:pt x="257" y="754"/>
                </a:cubicBezTo>
                <a:close/>
                <a:moveTo>
                  <a:pt x="260" y="758"/>
                </a:moveTo>
                <a:cubicBezTo>
                  <a:pt x="260" y="757"/>
                  <a:pt x="259" y="757"/>
                  <a:pt x="258" y="756"/>
                </a:cubicBezTo>
                <a:cubicBezTo>
                  <a:pt x="259" y="755"/>
                  <a:pt x="262" y="757"/>
                  <a:pt x="262" y="759"/>
                </a:cubicBezTo>
                <a:cubicBezTo>
                  <a:pt x="261" y="759"/>
                  <a:pt x="260" y="758"/>
                  <a:pt x="260" y="758"/>
                </a:cubicBezTo>
                <a:close/>
                <a:moveTo>
                  <a:pt x="261" y="755"/>
                </a:moveTo>
                <a:cubicBezTo>
                  <a:pt x="261" y="755"/>
                  <a:pt x="263" y="754"/>
                  <a:pt x="263" y="754"/>
                </a:cubicBezTo>
                <a:cubicBezTo>
                  <a:pt x="264" y="755"/>
                  <a:pt x="264" y="756"/>
                  <a:pt x="264" y="756"/>
                </a:cubicBezTo>
                <a:cubicBezTo>
                  <a:pt x="265" y="756"/>
                  <a:pt x="266" y="756"/>
                  <a:pt x="267" y="757"/>
                </a:cubicBezTo>
                <a:cubicBezTo>
                  <a:pt x="267" y="757"/>
                  <a:pt x="267" y="758"/>
                  <a:pt x="267" y="758"/>
                </a:cubicBezTo>
                <a:cubicBezTo>
                  <a:pt x="268" y="759"/>
                  <a:pt x="268" y="759"/>
                  <a:pt x="268" y="760"/>
                </a:cubicBezTo>
                <a:cubicBezTo>
                  <a:pt x="265" y="759"/>
                  <a:pt x="264" y="756"/>
                  <a:pt x="261" y="755"/>
                </a:cubicBezTo>
                <a:close/>
                <a:moveTo>
                  <a:pt x="287" y="774"/>
                </a:moveTo>
                <a:cubicBezTo>
                  <a:pt x="286" y="774"/>
                  <a:pt x="286" y="774"/>
                  <a:pt x="286" y="774"/>
                </a:cubicBezTo>
                <a:cubicBezTo>
                  <a:pt x="285" y="774"/>
                  <a:pt x="284" y="773"/>
                  <a:pt x="284" y="773"/>
                </a:cubicBezTo>
                <a:cubicBezTo>
                  <a:pt x="283" y="772"/>
                  <a:pt x="283" y="772"/>
                  <a:pt x="283" y="772"/>
                </a:cubicBezTo>
                <a:cubicBezTo>
                  <a:pt x="283" y="772"/>
                  <a:pt x="282" y="772"/>
                  <a:pt x="282" y="772"/>
                </a:cubicBezTo>
                <a:cubicBezTo>
                  <a:pt x="282" y="771"/>
                  <a:pt x="282" y="771"/>
                  <a:pt x="281" y="771"/>
                </a:cubicBezTo>
                <a:cubicBezTo>
                  <a:pt x="281" y="770"/>
                  <a:pt x="279" y="770"/>
                  <a:pt x="279" y="769"/>
                </a:cubicBezTo>
                <a:cubicBezTo>
                  <a:pt x="278" y="768"/>
                  <a:pt x="276" y="768"/>
                  <a:pt x="277" y="767"/>
                </a:cubicBezTo>
                <a:cubicBezTo>
                  <a:pt x="277" y="767"/>
                  <a:pt x="278" y="767"/>
                  <a:pt x="279" y="767"/>
                </a:cubicBezTo>
                <a:cubicBezTo>
                  <a:pt x="279" y="768"/>
                  <a:pt x="279" y="768"/>
                  <a:pt x="279" y="768"/>
                </a:cubicBezTo>
                <a:cubicBezTo>
                  <a:pt x="279" y="769"/>
                  <a:pt x="280" y="768"/>
                  <a:pt x="280" y="768"/>
                </a:cubicBezTo>
                <a:cubicBezTo>
                  <a:pt x="280" y="768"/>
                  <a:pt x="280" y="769"/>
                  <a:pt x="280" y="769"/>
                </a:cubicBezTo>
                <a:cubicBezTo>
                  <a:pt x="280" y="769"/>
                  <a:pt x="281" y="769"/>
                  <a:pt x="281" y="769"/>
                </a:cubicBezTo>
                <a:cubicBezTo>
                  <a:pt x="282" y="769"/>
                  <a:pt x="282" y="770"/>
                  <a:pt x="282" y="770"/>
                </a:cubicBezTo>
                <a:cubicBezTo>
                  <a:pt x="283" y="770"/>
                  <a:pt x="283" y="771"/>
                  <a:pt x="283" y="772"/>
                </a:cubicBezTo>
                <a:cubicBezTo>
                  <a:pt x="284" y="772"/>
                  <a:pt x="285" y="773"/>
                  <a:pt x="285" y="773"/>
                </a:cubicBezTo>
                <a:cubicBezTo>
                  <a:pt x="285" y="773"/>
                  <a:pt x="286" y="773"/>
                  <a:pt x="286" y="773"/>
                </a:cubicBezTo>
                <a:cubicBezTo>
                  <a:pt x="286" y="773"/>
                  <a:pt x="286" y="774"/>
                  <a:pt x="287" y="774"/>
                </a:cubicBezTo>
                <a:close/>
                <a:moveTo>
                  <a:pt x="41" y="386"/>
                </a:moveTo>
                <a:cubicBezTo>
                  <a:pt x="48" y="388"/>
                  <a:pt x="55" y="386"/>
                  <a:pt x="61" y="382"/>
                </a:cubicBezTo>
                <a:cubicBezTo>
                  <a:pt x="60" y="382"/>
                  <a:pt x="63" y="388"/>
                  <a:pt x="63" y="389"/>
                </a:cubicBezTo>
                <a:cubicBezTo>
                  <a:pt x="68" y="395"/>
                  <a:pt x="70" y="398"/>
                  <a:pt x="78" y="400"/>
                </a:cubicBezTo>
                <a:cubicBezTo>
                  <a:pt x="91" y="403"/>
                  <a:pt x="105" y="391"/>
                  <a:pt x="113" y="379"/>
                </a:cubicBezTo>
                <a:cubicBezTo>
                  <a:pt x="121" y="366"/>
                  <a:pt x="114" y="355"/>
                  <a:pt x="114" y="355"/>
                </a:cubicBezTo>
                <a:cubicBezTo>
                  <a:pt x="125" y="349"/>
                  <a:pt x="126" y="340"/>
                  <a:pt x="126" y="340"/>
                </a:cubicBezTo>
                <a:cubicBezTo>
                  <a:pt x="127" y="338"/>
                  <a:pt x="127" y="338"/>
                  <a:pt x="127" y="337"/>
                </a:cubicBezTo>
                <a:cubicBezTo>
                  <a:pt x="128" y="334"/>
                  <a:pt x="128" y="331"/>
                  <a:pt x="128" y="330"/>
                </a:cubicBezTo>
                <a:cubicBezTo>
                  <a:pt x="128" y="329"/>
                  <a:pt x="128" y="329"/>
                  <a:pt x="128" y="329"/>
                </a:cubicBezTo>
                <a:cubicBezTo>
                  <a:pt x="128" y="328"/>
                  <a:pt x="128" y="327"/>
                  <a:pt x="128" y="326"/>
                </a:cubicBezTo>
                <a:cubicBezTo>
                  <a:pt x="128" y="326"/>
                  <a:pt x="128" y="326"/>
                  <a:pt x="128" y="326"/>
                </a:cubicBezTo>
                <a:cubicBezTo>
                  <a:pt x="128" y="325"/>
                  <a:pt x="128" y="325"/>
                  <a:pt x="128" y="324"/>
                </a:cubicBezTo>
                <a:cubicBezTo>
                  <a:pt x="127" y="323"/>
                  <a:pt x="127" y="322"/>
                  <a:pt x="127" y="320"/>
                </a:cubicBezTo>
                <a:cubicBezTo>
                  <a:pt x="127" y="320"/>
                  <a:pt x="127" y="319"/>
                  <a:pt x="127" y="318"/>
                </a:cubicBezTo>
                <a:cubicBezTo>
                  <a:pt x="127" y="318"/>
                  <a:pt x="126" y="316"/>
                  <a:pt x="126" y="316"/>
                </a:cubicBezTo>
                <a:cubicBezTo>
                  <a:pt x="126" y="315"/>
                  <a:pt x="126" y="315"/>
                  <a:pt x="126" y="315"/>
                </a:cubicBezTo>
                <a:cubicBezTo>
                  <a:pt x="125" y="314"/>
                  <a:pt x="125" y="313"/>
                  <a:pt x="125" y="312"/>
                </a:cubicBezTo>
                <a:cubicBezTo>
                  <a:pt x="125" y="311"/>
                  <a:pt x="124" y="311"/>
                  <a:pt x="125" y="309"/>
                </a:cubicBezTo>
                <a:cubicBezTo>
                  <a:pt x="124" y="308"/>
                  <a:pt x="124" y="306"/>
                  <a:pt x="123" y="305"/>
                </a:cubicBezTo>
                <a:cubicBezTo>
                  <a:pt x="122" y="304"/>
                  <a:pt x="122" y="302"/>
                  <a:pt x="121" y="301"/>
                </a:cubicBezTo>
                <a:cubicBezTo>
                  <a:pt x="121" y="301"/>
                  <a:pt x="120" y="300"/>
                  <a:pt x="120" y="300"/>
                </a:cubicBezTo>
                <a:cubicBezTo>
                  <a:pt x="120" y="300"/>
                  <a:pt x="121" y="299"/>
                  <a:pt x="120" y="299"/>
                </a:cubicBezTo>
                <a:cubicBezTo>
                  <a:pt x="120" y="299"/>
                  <a:pt x="119" y="298"/>
                  <a:pt x="119" y="298"/>
                </a:cubicBezTo>
                <a:cubicBezTo>
                  <a:pt x="119" y="297"/>
                  <a:pt x="119" y="297"/>
                  <a:pt x="119" y="296"/>
                </a:cubicBezTo>
                <a:cubicBezTo>
                  <a:pt x="118" y="295"/>
                  <a:pt x="118" y="294"/>
                  <a:pt x="118" y="292"/>
                </a:cubicBezTo>
                <a:cubicBezTo>
                  <a:pt x="116" y="292"/>
                  <a:pt x="115" y="290"/>
                  <a:pt x="115" y="290"/>
                </a:cubicBezTo>
                <a:cubicBezTo>
                  <a:pt x="114" y="289"/>
                  <a:pt x="114" y="288"/>
                  <a:pt x="114" y="288"/>
                </a:cubicBezTo>
                <a:cubicBezTo>
                  <a:pt x="113" y="287"/>
                  <a:pt x="113" y="287"/>
                  <a:pt x="113" y="287"/>
                </a:cubicBezTo>
                <a:cubicBezTo>
                  <a:pt x="113" y="286"/>
                  <a:pt x="113" y="284"/>
                  <a:pt x="112" y="284"/>
                </a:cubicBezTo>
                <a:cubicBezTo>
                  <a:pt x="112" y="283"/>
                  <a:pt x="112" y="283"/>
                  <a:pt x="112" y="282"/>
                </a:cubicBezTo>
                <a:cubicBezTo>
                  <a:pt x="112" y="282"/>
                  <a:pt x="111" y="282"/>
                  <a:pt x="111" y="281"/>
                </a:cubicBezTo>
                <a:cubicBezTo>
                  <a:pt x="111" y="281"/>
                  <a:pt x="111" y="281"/>
                  <a:pt x="111" y="281"/>
                </a:cubicBezTo>
                <a:cubicBezTo>
                  <a:pt x="111" y="280"/>
                  <a:pt x="110" y="279"/>
                  <a:pt x="110" y="279"/>
                </a:cubicBezTo>
                <a:cubicBezTo>
                  <a:pt x="109" y="277"/>
                  <a:pt x="109" y="274"/>
                  <a:pt x="108" y="273"/>
                </a:cubicBezTo>
                <a:cubicBezTo>
                  <a:pt x="108" y="272"/>
                  <a:pt x="107" y="272"/>
                  <a:pt x="107" y="271"/>
                </a:cubicBezTo>
                <a:cubicBezTo>
                  <a:pt x="106" y="270"/>
                  <a:pt x="105" y="268"/>
                  <a:pt x="105" y="267"/>
                </a:cubicBezTo>
                <a:cubicBezTo>
                  <a:pt x="105" y="266"/>
                  <a:pt x="105" y="266"/>
                  <a:pt x="105" y="266"/>
                </a:cubicBezTo>
                <a:cubicBezTo>
                  <a:pt x="104" y="265"/>
                  <a:pt x="104" y="265"/>
                  <a:pt x="104" y="265"/>
                </a:cubicBezTo>
                <a:cubicBezTo>
                  <a:pt x="103" y="264"/>
                  <a:pt x="104" y="264"/>
                  <a:pt x="103" y="263"/>
                </a:cubicBezTo>
                <a:cubicBezTo>
                  <a:pt x="103" y="262"/>
                  <a:pt x="102" y="263"/>
                  <a:pt x="102" y="262"/>
                </a:cubicBezTo>
                <a:cubicBezTo>
                  <a:pt x="102" y="262"/>
                  <a:pt x="102" y="262"/>
                  <a:pt x="102" y="262"/>
                </a:cubicBezTo>
                <a:cubicBezTo>
                  <a:pt x="102" y="261"/>
                  <a:pt x="103" y="260"/>
                  <a:pt x="103" y="259"/>
                </a:cubicBezTo>
                <a:cubicBezTo>
                  <a:pt x="103" y="259"/>
                  <a:pt x="102" y="258"/>
                  <a:pt x="102" y="258"/>
                </a:cubicBezTo>
                <a:cubicBezTo>
                  <a:pt x="102" y="257"/>
                  <a:pt x="102" y="257"/>
                  <a:pt x="102" y="256"/>
                </a:cubicBezTo>
                <a:cubicBezTo>
                  <a:pt x="100" y="253"/>
                  <a:pt x="100" y="250"/>
                  <a:pt x="98" y="247"/>
                </a:cubicBezTo>
                <a:cubicBezTo>
                  <a:pt x="98" y="246"/>
                  <a:pt x="98" y="245"/>
                  <a:pt x="98" y="244"/>
                </a:cubicBezTo>
                <a:cubicBezTo>
                  <a:pt x="98" y="243"/>
                  <a:pt x="97" y="243"/>
                  <a:pt x="97" y="242"/>
                </a:cubicBezTo>
                <a:cubicBezTo>
                  <a:pt x="97" y="242"/>
                  <a:pt x="97" y="241"/>
                  <a:pt x="97" y="241"/>
                </a:cubicBezTo>
                <a:cubicBezTo>
                  <a:pt x="97" y="240"/>
                  <a:pt x="97" y="240"/>
                  <a:pt x="97" y="240"/>
                </a:cubicBezTo>
                <a:cubicBezTo>
                  <a:pt x="97" y="240"/>
                  <a:pt x="97" y="239"/>
                  <a:pt x="97" y="239"/>
                </a:cubicBezTo>
                <a:cubicBezTo>
                  <a:pt x="97" y="239"/>
                  <a:pt x="96" y="238"/>
                  <a:pt x="96" y="238"/>
                </a:cubicBezTo>
                <a:cubicBezTo>
                  <a:pt x="96" y="237"/>
                  <a:pt x="96" y="236"/>
                  <a:pt x="96" y="236"/>
                </a:cubicBezTo>
                <a:cubicBezTo>
                  <a:pt x="96" y="235"/>
                  <a:pt x="96" y="235"/>
                  <a:pt x="95" y="235"/>
                </a:cubicBezTo>
                <a:cubicBezTo>
                  <a:pt x="95" y="235"/>
                  <a:pt x="96" y="234"/>
                  <a:pt x="96" y="234"/>
                </a:cubicBezTo>
                <a:cubicBezTo>
                  <a:pt x="96" y="234"/>
                  <a:pt x="95" y="234"/>
                  <a:pt x="95" y="234"/>
                </a:cubicBezTo>
                <a:cubicBezTo>
                  <a:pt x="95" y="233"/>
                  <a:pt x="95" y="233"/>
                  <a:pt x="95" y="233"/>
                </a:cubicBezTo>
                <a:cubicBezTo>
                  <a:pt x="95" y="232"/>
                  <a:pt x="95" y="232"/>
                  <a:pt x="95" y="231"/>
                </a:cubicBezTo>
                <a:cubicBezTo>
                  <a:pt x="95" y="231"/>
                  <a:pt x="95" y="230"/>
                  <a:pt x="95" y="230"/>
                </a:cubicBezTo>
                <a:cubicBezTo>
                  <a:pt x="95" y="229"/>
                  <a:pt x="94" y="229"/>
                  <a:pt x="94" y="229"/>
                </a:cubicBezTo>
                <a:cubicBezTo>
                  <a:pt x="94" y="228"/>
                  <a:pt x="94" y="228"/>
                  <a:pt x="94" y="228"/>
                </a:cubicBezTo>
                <a:cubicBezTo>
                  <a:pt x="94" y="228"/>
                  <a:pt x="94" y="227"/>
                  <a:pt x="94" y="227"/>
                </a:cubicBezTo>
                <a:cubicBezTo>
                  <a:pt x="94" y="226"/>
                  <a:pt x="94" y="226"/>
                  <a:pt x="94" y="226"/>
                </a:cubicBezTo>
                <a:cubicBezTo>
                  <a:pt x="94" y="225"/>
                  <a:pt x="93" y="224"/>
                  <a:pt x="94" y="224"/>
                </a:cubicBezTo>
                <a:cubicBezTo>
                  <a:pt x="94" y="223"/>
                  <a:pt x="93" y="223"/>
                  <a:pt x="93" y="222"/>
                </a:cubicBezTo>
                <a:cubicBezTo>
                  <a:pt x="94" y="222"/>
                  <a:pt x="93" y="222"/>
                  <a:pt x="93" y="222"/>
                </a:cubicBezTo>
                <a:cubicBezTo>
                  <a:pt x="93" y="220"/>
                  <a:pt x="93" y="222"/>
                  <a:pt x="93" y="220"/>
                </a:cubicBezTo>
                <a:cubicBezTo>
                  <a:pt x="93" y="220"/>
                  <a:pt x="93" y="220"/>
                  <a:pt x="93" y="220"/>
                </a:cubicBezTo>
                <a:cubicBezTo>
                  <a:pt x="93" y="220"/>
                  <a:pt x="93" y="219"/>
                  <a:pt x="93" y="219"/>
                </a:cubicBezTo>
                <a:cubicBezTo>
                  <a:pt x="93" y="218"/>
                  <a:pt x="93" y="218"/>
                  <a:pt x="93" y="218"/>
                </a:cubicBezTo>
                <a:cubicBezTo>
                  <a:pt x="92" y="218"/>
                  <a:pt x="93" y="216"/>
                  <a:pt x="93" y="215"/>
                </a:cubicBezTo>
                <a:cubicBezTo>
                  <a:pt x="93" y="215"/>
                  <a:pt x="93" y="215"/>
                  <a:pt x="92" y="215"/>
                </a:cubicBezTo>
                <a:cubicBezTo>
                  <a:pt x="92" y="214"/>
                  <a:pt x="92" y="214"/>
                  <a:pt x="92" y="213"/>
                </a:cubicBezTo>
                <a:cubicBezTo>
                  <a:pt x="93" y="212"/>
                  <a:pt x="92" y="212"/>
                  <a:pt x="92" y="212"/>
                </a:cubicBezTo>
                <a:cubicBezTo>
                  <a:pt x="92" y="211"/>
                  <a:pt x="92" y="210"/>
                  <a:pt x="92" y="210"/>
                </a:cubicBezTo>
                <a:cubicBezTo>
                  <a:pt x="92" y="209"/>
                  <a:pt x="92" y="208"/>
                  <a:pt x="92" y="207"/>
                </a:cubicBezTo>
                <a:cubicBezTo>
                  <a:pt x="92" y="207"/>
                  <a:pt x="92" y="206"/>
                  <a:pt x="92" y="206"/>
                </a:cubicBezTo>
                <a:cubicBezTo>
                  <a:pt x="92" y="206"/>
                  <a:pt x="92" y="206"/>
                  <a:pt x="92" y="206"/>
                </a:cubicBezTo>
                <a:cubicBezTo>
                  <a:pt x="92" y="206"/>
                  <a:pt x="92" y="205"/>
                  <a:pt x="92" y="205"/>
                </a:cubicBezTo>
                <a:cubicBezTo>
                  <a:pt x="92" y="204"/>
                  <a:pt x="92" y="203"/>
                  <a:pt x="92" y="202"/>
                </a:cubicBezTo>
                <a:cubicBezTo>
                  <a:pt x="92" y="201"/>
                  <a:pt x="92" y="201"/>
                  <a:pt x="92" y="201"/>
                </a:cubicBezTo>
                <a:cubicBezTo>
                  <a:pt x="92" y="200"/>
                  <a:pt x="92" y="200"/>
                  <a:pt x="92" y="200"/>
                </a:cubicBezTo>
                <a:cubicBezTo>
                  <a:pt x="92" y="199"/>
                  <a:pt x="92" y="199"/>
                  <a:pt x="92" y="198"/>
                </a:cubicBezTo>
                <a:cubicBezTo>
                  <a:pt x="92" y="197"/>
                  <a:pt x="92" y="197"/>
                  <a:pt x="92" y="196"/>
                </a:cubicBezTo>
                <a:cubicBezTo>
                  <a:pt x="92" y="195"/>
                  <a:pt x="92" y="194"/>
                  <a:pt x="92" y="192"/>
                </a:cubicBezTo>
                <a:cubicBezTo>
                  <a:pt x="92" y="191"/>
                  <a:pt x="93" y="189"/>
                  <a:pt x="92" y="189"/>
                </a:cubicBezTo>
                <a:cubicBezTo>
                  <a:pt x="91" y="189"/>
                  <a:pt x="91" y="191"/>
                  <a:pt x="91" y="192"/>
                </a:cubicBezTo>
                <a:cubicBezTo>
                  <a:pt x="91" y="193"/>
                  <a:pt x="90" y="193"/>
                  <a:pt x="90" y="194"/>
                </a:cubicBezTo>
                <a:cubicBezTo>
                  <a:pt x="90" y="195"/>
                  <a:pt x="90" y="196"/>
                  <a:pt x="90" y="197"/>
                </a:cubicBezTo>
                <a:cubicBezTo>
                  <a:pt x="90" y="198"/>
                  <a:pt x="90" y="200"/>
                  <a:pt x="89" y="200"/>
                </a:cubicBezTo>
                <a:cubicBezTo>
                  <a:pt x="88" y="199"/>
                  <a:pt x="89" y="198"/>
                  <a:pt x="89" y="198"/>
                </a:cubicBezTo>
                <a:cubicBezTo>
                  <a:pt x="89" y="197"/>
                  <a:pt x="89" y="197"/>
                  <a:pt x="89" y="197"/>
                </a:cubicBezTo>
                <a:cubicBezTo>
                  <a:pt x="89" y="196"/>
                  <a:pt x="89" y="196"/>
                  <a:pt x="89" y="196"/>
                </a:cubicBezTo>
                <a:cubicBezTo>
                  <a:pt x="89" y="195"/>
                  <a:pt x="90" y="193"/>
                  <a:pt x="90" y="192"/>
                </a:cubicBezTo>
                <a:cubicBezTo>
                  <a:pt x="90" y="190"/>
                  <a:pt x="90" y="189"/>
                  <a:pt x="91" y="188"/>
                </a:cubicBezTo>
                <a:cubicBezTo>
                  <a:pt x="91" y="188"/>
                  <a:pt x="92" y="188"/>
                  <a:pt x="92" y="189"/>
                </a:cubicBezTo>
                <a:cubicBezTo>
                  <a:pt x="92" y="189"/>
                  <a:pt x="92" y="188"/>
                  <a:pt x="92" y="188"/>
                </a:cubicBezTo>
                <a:cubicBezTo>
                  <a:pt x="93" y="187"/>
                  <a:pt x="93" y="187"/>
                  <a:pt x="93" y="186"/>
                </a:cubicBezTo>
                <a:cubicBezTo>
                  <a:pt x="93" y="185"/>
                  <a:pt x="91" y="186"/>
                  <a:pt x="92" y="185"/>
                </a:cubicBezTo>
                <a:cubicBezTo>
                  <a:pt x="92" y="185"/>
                  <a:pt x="92" y="185"/>
                  <a:pt x="92" y="184"/>
                </a:cubicBezTo>
                <a:cubicBezTo>
                  <a:pt x="92" y="184"/>
                  <a:pt x="92" y="184"/>
                  <a:pt x="92" y="184"/>
                </a:cubicBezTo>
                <a:cubicBezTo>
                  <a:pt x="93" y="183"/>
                  <a:pt x="93" y="182"/>
                  <a:pt x="93" y="181"/>
                </a:cubicBezTo>
                <a:cubicBezTo>
                  <a:pt x="93" y="181"/>
                  <a:pt x="92" y="181"/>
                  <a:pt x="93" y="180"/>
                </a:cubicBezTo>
                <a:cubicBezTo>
                  <a:pt x="93" y="180"/>
                  <a:pt x="92" y="180"/>
                  <a:pt x="93" y="180"/>
                </a:cubicBezTo>
                <a:cubicBezTo>
                  <a:pt x="93" y="180"/>
                  <a:pt x="94" y="180"/>
                  <a:pt x="93" y="180"/>
                </a:cubicBezTo>
                <a:cubicBezTo>
                  <a:pt x="93" y="179"/>
                  <a:pt x="94" y="179"/>
                  <a:pt x="94" y="179"/>
                </a:cubicBezTo>
                <a:cubicBezTo>
                  <a:pt x="94" y="179"/>
                  <a:pt x="94" y="179"/>
                  <a:pt x="94" y="179"/>
                </a:cubicBezTo>
                <a:cubicBezTo>
                  <a:pt x="94" y="179"/>
                  <a:pt x="94" y="179"/>
                  <a:pt x="94" y="179"/>
                </a:cubicBezTo>
                <a:cubicBezTo>
                  <a:pt x="94" y="178"/>
                  <a:pt x="94" y="178"/>
                  <a:pt x="95" y="178"/>
                </a:cubicBezTo>
                <a:cubicBezTo>
                  <a:pt x="95" y="177"/>
                  <a:pt x="96" y="177"/>
                  <a:pt x="96" y="175"/>
                </a:cubicBezTo>
                <a:cubicBezTo>
                  <a:pt x="96" y="175"/>
                  <a:pt x="96" y="174"/>
                  <a:pt x="96" y="174"/>
                </a:cubicBezTo>
                <a:cubicBezTo>
                  <a:pt x="96" y="172"/>
                  <a:pt x="97" y="171"/>
                  <a:pt x="98" y="169"/>
                </a:cubicBezTo>
                <a:cubicBezTo>
                  <a:pt x="99" y="167"/>
                  <a:pt x="100" y="166"/>
                  <a:pt x="100" y="164"/>
                </a:cubicBezTo>
                <a:cubicBezTo>
                  <a:pt x="101" y="163"/>
                  <a:pt x="101" y="160"/>
                  <a:pt x="102" y="159"/>
                </a:cubicBezTo>
                <a:cubicBezTo>
                  <a:pt x="102" y="159"/>
                  <a:pt x="103" y="159"/>
                  <a:pt x="103" y="159"/>
                </a:cubicBezTo>
                <a:cubicBezTo>
                  <a:pt x="103" y="158"/>
                  <a:pt x="103" y="158"/>
                  <a:pt x="104" y="157"/>
                </a:cubicBezTo>
                <a:cubicBezTo>
                  <a:pt x="104" y="156"/>
                  <a:pt x="104" y="155"/>
                  <a:pt x="105" y="155"/>
                </a:cubicBezTo>
                <a:cubicBezTo>
                  <a:pt x="106" y="153"/>
                  <a:pt x="107" y="152"/>
                  <a:pt x="108" y="150"/>
                </a:cubicBezTo>
                <a:cubicBezTo>
                  <a:pt x="108" y="149"/>
                  <a:pt x="109" y="149"/>
                  <a:pt x="109" y="148"/>
                </a:cubicBezTo>
                <a:cubicBezTo>
                  <a:pt x="109" y="148"/>
                  <a:pt x="110" y="148"/>
                  <a:pt x="110" y="147"/>
                </a:cubicBezTo>
                <a:cubicBezTo>
                  <a:pt x="110" y="146"/>
                  <a:pt x="111" y="146"/>
                  <a:pt x="112" y="145"/>
                </a:cubicBezTo>
                <a:cubicBezTo>
                  <a:pt x="112" y="144"/>
                  <a:pt x="113" y="142"/>
                  <a:pt x="114" y="142"/>
                </a:cubicBezTo>
                <a:cubicBezTo>
                  <a:pt x="114" y="141"/>
                  <a:pt x="115" y="141"/>
                  <a:pt x="115" y="140"/>
                </a:cubicBezTo>
                <a:cubicBezTo>
                  <a:pt x="116" y="139"/>
                  <a:pt x="118" y="138"/>
                  <a:pt x="118" y="137"/>
                </a:cubicBezTo>
                <a:cubicBezTo>
                  <a:pt x="119" y="136"/>
                  <a:pt x="121" y="135"/>
                  <a:pt x="121" y="134"/>
                </a:cubicBezTo>
                <a:cubicBezTo>
                  <a:pt x="123" y="131"/>
                  <a:pt x="129" y="128"/>
                  <a:pt x="130" y="125"/>
                </a:cubicBezTo>
                <a:cubicBezTo>
                  <a:pt x="129" y="125"/>
                  <a:pt x="129" y="126"/>
                  <a:pt x="128" y="127"/>
                </a:cubicBezTo>
                <a:cubicBezTo>
                  <a:pt x="128" y="127"/>
                  <a:pt x="128" y="127"/>
                  <a:pt x="128" y="127"/>
                </a:cubicBezTo>
                <a:cubicBezTo>
                  <a:pt x="127" y="127"/>
                  <a:pt x="125" y="128"/>
                  <a:pt x="124" y="129"/>
                </a:cubicBezTo>
                <a:cubicBezTo>
                  <a:pt x="123" y="130"/>
                  <a:pt x="118" y="133"/>
                  <a:pt x="116" y="134"/>
                </a:cubicBezTo>
                <a:cubicBezTo>
                  <a:pt x="115" y="134"/>
                  <a:pt x="115" y="134"/>
                  <a:pt x="115" y="134"/>
                </a:cubicBezTo>
                <a:cubicBezTo>
                  <a:pt x="114" y="135"/>
                  <a:pt x="115" y="136"/>
                  <a:pt x="114" y="136"/>
                </a:cubicBezTo>
                <a:cubicBezTo>
                  <a:pt x="114" y="136"/>
                  <a:pt x="113" y="138"/>
                  <a:pt x="113" y="138"/>
                </a:cubicBezTo>
                <a:cubicBezTo>
                  <a:pt x="113" y="139"/>
                  <a:pt x="111" y="139"/>
                  <a:pt x="110" y="140"/>
                </a:cubicBezTo>
                <a:cubicBezTo>
                  <a:pt x="110" y="141"/>
                  <a:pt x="109" y="142"/>
                  <a:pt x="109" y="143"/>
                </a:cubicBezTo>
                <a:cubicBezTo>
                  <a:pt x="108" y="143"/>
                  <a:pt x="108" y="145"/>
                  <a:pt x="107" y="145"/>
                </a:cubicBezTo>
                <a:cubicBezTo>
                  <a:pt x="106" y="145"/>
                  <a:pt x="107" y="143"/>
                  <a:pt x="106" y="143"/>
                </a:cubicBezTo>
                <a:cubicBezTo>
                  <a:pt x="105" y="145"/>
                  <a:pt x="104" y="146"/>
                  <a:pt x="103" y="147"/>
                </a:cubicBezTo>
                <a:cubicBezTo>
                  <a:pt x="104" y="147"/>
                  <a:pt x="104" y="148"/>
                  <a:pt x="104" y="149"/>
                </a:cubicBezTo>
                <a:cubicBezTo>
                  <a:pt x="104" y="150"/>
                  <a:pt x="103" y="149"/>
                  <a:pt x="103" y="150"/>
                </a:cubicBezTo>
                <a:cubicBezTo>
                  <a:pt x="102" y="150"/>
                  <a:pt x="102" y="151"/>
                  <a:pt x="101" y="151"/>
                </a:cubicBezTo>
                <a:cubicBezTo>
                  <a:pt x="100" y="153"/>
                  <a:pt x="98" y="154"/>
                  <a:pt x="97" y="156"/>
                </a:cubicBezTo>
                <a:cubicBezTo>
                  <a:pt x="98" y="156"/>
                  <a:pt x="98" y="157"/>
                  <a:pt x="98" y="156"/>
                </a:cubicBezTo>
                <a:cubicBezTo>
                  <a:pt x="99" y="156"/>
                  <a:pt x="99" y="156"/>
                  <a:pt x="99" y="157"/>
                </a:cubicBezTo>
                <a:cubicBezTo>
                  <a:pt x="98" y="157"/>
                  <a:pt x="98" y="157"/>
                  <a:pt x="98" y="157"/>
                </a:cubicBezTo>
                <a:cubicBezTo>
                  <a:pt x="97" y="158"/>
                  <a:pt x="97" y="159"/>
                  <a:pt x="97" y="159"/>
                </a:cubicBezTo>
                <a:cubicBezTo>
                  <a:pt x="96" y="159"/>
                  <a:pt x="97" y="158"/>
                  <a:pt x="96" y="158"/>
                </a:cubicBezTo>
                <a:cubicBezTo>
                  <a:pt x="96" y="158"/>
                  <a:pt x="94" y="160"/>
                  <a:pt x="94" y="160"/>
                </a:cubicBezTo>
                <a:cubicBezTo>
                  <a:pt x="92" y="162"/>
                  <a:pt x="92" y="164"/>
                  <a:pt x="91" y="167"/>
                </a:cubicBezTo>
                <a:cubicBezTo>
                  <a:pt x="91" y="167"/>
                  <a:pt x="90" y="167"/>
                  <a:pt x="90" y="168"/>
                </a:cubicBezTo>
                <a:cubicBezTo>
                  <a:pt x="90" y="168"/>
                  <a:pt x="89" y="168"/>
                  <a:pt x="89" y="169"/>
                </a:cubicBezTo>
                <a:cubicBezTo>
                  <a:pt x="88" y="170"/>
                  <a:pt x="87" y="171"/>
                  <a:pt x="87" y="172"/>
                </a:cubicBezTo>
                <a:cubicBezTo>
                  <a:pt x="87" y="173"/>
                  <a:pt x="86" y="173"/>
                  <a:pt x="86" y="174"/>
                </a:cubicBezTo>
                <a:cubicBezTo>
                  <a:pt x="85" y="175"/>
                  <a:pt x="84" y="176"/>
                  <a:pt x="84" y="177"/>
                </a:cubicBezTo>
                <a:cubicBezTo>
                  <a:pt x="85" y="178"/>
                  <a:pt x="86" y="176"/>
                  <a:pt x="86" y="177"/>
                </a:cubicBezTo>
                <a:cubicBezTo>
                  <a:pt x="86" y="179"/>
                  <a:pt x="84" y="177"/>
                  <a:pt x="84" y="179"/>
                </a:cubicBezTo>
                <a:cubicBezTo>
                  <a:pt x="84" y="179"/>
                  <a:pt x="84" y="179"/>
                  <a:pt x="84" y="179"/>
                </a:cubicBezTo>
                <a:cubicBezTo>
                  <a:pt x="84" y="180"/>
                  <a:pt x="83" y="180"/>
                  <a:pt x="83" y="180"/>
                </a:cubicBezTo>
                <a:cubicBezTo>
                  <a:pt x="83" y="181"/>
                  <a:pt x="82" y="182"/>
                  <a:pt x="82" y="183"/>
                </a:cubicBezTo>
                <a:cubicBezTo>
                  <a:pt x="81" y="184"/>
                  <a:pt x="80" y="186"/>
                  <a:pt x="80" y="187"/>
                </a:cubicBezTo>
                <a:cubicBezTo>
                  <a:pt x="80" y="188"/>
                  <a:pt x="80" y="189"/>
                  <a:pt x="80" y="189"/>
                </a:cubicBezTo>
                <a:cubicBezTo>
                  <a:pt x="80" y="190"/>
                  <a:pt x="79" y="190"/>
                  <a:pt x="80" y="191"/>
                </a:cubicBezTo>
                <a:cubicBezTo>
                  <a:pt x="80" y="191"/>
                  <a:pt x="79" y="192"/>
                  <a:pt x="79" y="192"/>
                </a:cubicBezTo>
                <a:cubicBezTo>
                  <a:pt x="79" y="194"/>
                  <a:pt x="78" y="196"/>
                  <a:pt x="78" y="198"/>
                </a:cubicBezTo>
                <a:cubicBezTo>
                  <a:pt x="78" y="199"/>
                  <a:pt x="78" y="199"/>
                  <a:pt x="78" y="200"/>
                </a:cubicBezTo>
                <a:cubicBezTo>
                  <a:pt x="78" y="200"/>
                  <a:pt x="77" y="200"/>
                  <a:pt x="77" y="200"/>
                </a:cubicBezTo>
                <a:cubicBezTo>
                  <a:pt x="77" y="203"/>
                  <a:pt x="76" y="205"/>
                  <a:pt x="76" y="207"/>
                </a:cubicBezTo>
                <a:cubicBezTo>
                  <a:pt x="76" y="210"/>
                  <a:pt x="74" y="211"/>
                  <a:pt x="75" y="213"/>
                </a:cubicBezTo>
                <a:cubicBezTo>
                  <a:pt x="75" y="214"/>
                  <a:pt x="75" y="214"/>
                  <a:pt x="75" y="215"/>
                </a:cubicBezTo>
                <a:cubicBezTo>
                  <a:pt x="75" y="216"/>
                  <a:pt x="75" y="216"/>
                  <a:pt x="74" y="217"/>
                </a:cubicBezTo>
                <a:cubicBezTo>
                  <a:pt x="74" y="218"/>
                  <a:pt x="74" y="219"/>
                  <a:pt x="74" y="220"/>
                </a:cubicBezTo>
                <a:cubicBezTo>
                  <a:pt x="74" y="221"/>
                  <a:pt x="74" y="222"/>
                  <a:pt x="73" y="223"/>
                </a:cubicBezTo>
                <a:cubicBezTo>
                  <a:pt x="73" y="224"/>
                  <a:pt x="73" y="225"/>
                  <a:pt x="73" y="226"/>
                </a:cubicBezTo>
                <a:cubicBezTo>
                  <a:pt x="73" y="226"/>
                  <a:pt x="73" y="227"/>
                  <a:pt x="73" y="228"/>
                </a:cubicBezTo>
                <a:cubicBezTo>
                  <a:pt x="73" y="229"/>
                  <a:pt x="73" y="229"/>
                  <a:pt x="73" y="230"/>
                </a:cubicBezTo>
                <a:cubicBezTo>
                  <a:pt x="74" y="230"/>
                  <a:pt x="73" y="231"/>
                  <a:pt x="73" y="232"/>
                </a:cubicBezTo>
                <a:cubicBezTo>
                  <a:pt x="73" y="232"/>
                  <a:pt x="73" y="232"/>
                  <a:pt x="73" y="233"/>
                </a:cubicBezTo>
                <a:cubicBezTo>
                  <a:pt x="73" y="233"/>
                  <a:pt x="73" y="234"/>
                  <a:pt x="73" y="235"/>
                </a:cubicBezTo>
                <a:cubicBezTo>
                  <a:pt x="73" y="235"/>
                  <a:pt x="73" y="236"/>
                  <a:pt x="73" y="236"/>
                </a:cubicBezTo>
                <a:cubicBezTo>
                  <a:pt x="73" y="239"/>
                  <a:pt x="73" y="242"/>
                  <a:pt x="73" y="244"/>
                </a:cubicBezTo>
                <a:cubicBezTo>
                  <a:pt x="73" y="246"/>
                  <a:pt x="73" y="247"/>
                  <a:pt x="73" y="248"/>
                </a:cubicBezTo>
                <a:cubicBezTo>
                  <a:pt x="73" y="249"/>
                  <a:pt x="73" y="249"/>
                  <a:pt x="73" y="250"/>
                </a:cubicBezTo>
                <a:cubicBezTo>
                  <a:pt x="73" y="250"/>
                  <a:pt x="73" y="250"/>
                  <a:pt x="73" y="251"/>
                </a:cubicBezTo>
                <a:cubicBezTo>
                  <a:pt x="73" y="252"/>
                  <a:pt x="73" y="252"/>
                  <a:pt x="73" y="253"/>
                </a:cubicBezTo>
                <a:cubicBezTo>
                  <a:pt x="73" y="254"/>
                  <a:pt x="73" y="255"/>
                  <a:pt x="72" y="256"/>
                </a:cubicBezTo>
                <a:cubicBezTo>
                  <a:pt x="72" y="257"/>
                  <a:pt x="73" y="257"/>
                  <a:pt x="73" y="258"/>
                </a:cubicBezTo>
                <a:cubicBezTo>
                  <a:pt x="73" y="259"/>
                  <a:pt x="73" y="261"/>
                  <a:pt x="73" y="263"/>
                </a:cubicBezTo>
                <a:cubicBezTo>
                  <a:pt x="74" y="263"/>
                  <a:pt x="74" y="263"/>
                  <a:pt x="74" y="264"/>
                </a:cubicBezTo>
                <a:cubicBezTo>
                  <a:pt x="74" y="265"/>
                  <a:pt x="74" y="266"/>
                  <a:pt x="74" y="267"/>
                </a:cubicBezTo>
                <a:cubicBezTo>
                  <a:pt x="73" y="268"/>
                  <a:pt x="74" y="269"/>
                  <a:pt x="74" y="270"/>
                </a:cubicBezTo>
                <a:cubicBezTo>
                  <a:pt x="74" y="271"/>
                  <a:pt x="74" y="273"/>
                  <a:pt x="74" y="274"/>
                </a:cubicBezTo>
                <a:cubicBezTo>
                  <a:pt x="74" y="275"/>
                  <a:pt x="74" y="276"/>
                  <a:pt x="74" y="276"/>
                </a:cubicBezTo>
                <a:cubicBezTo>
                  <a:pt x="74" y="277"/>
                  <a:pt x="75" y="279"/>
                  <a:pt x="75" y="279"/>
                </a:cubicBezTo>
                <a:cubicBezTo>
                  <a:pt x="75" y="280"/>
                  <a:pt x="74" y="281"/>
                  <a:pt x="74" y="282"/>
                </a:cubicBezTo>
                <a:cubicBezTo>
                  <a:pt x="75" y="282"/>
                  <a:pt x="75" y="283"/>
                  <a:pt x="75" y="283"/>
                </a:cubicBezTo>
                <a:cubicBezTo>
                  <a:pt x="75" y="284"/>
                  <a:pt x="75" y="284"/>
                  <a:pt x="75" y="285"/>
                </a:cubicBezTo>
                <a:cubicBezTo>
                  <a:pt x="76" y="286"/>
                  <a:pt x="76" y="287"/>
                  <a:pt x="76" y="288"/>
                </a:cubicBezTo>
                <a:cubicBezTo>
                  <a:pt x="76" y="289"/>
                  <a:pt x="76" y="290"/>
                  <a:pt x="76" y="291"/>
                </a:cubicBezTo>
                <a:cubicBezTo>
                  <a:pt x="76" y="292"/>
                  <a:pt x="76" y="293"/>
                  <a:pt x="76" y="294"/>
                </a:cubicBezTo>
                <a:cubicBezTo>
                  <a:pt x="76" y="298"/>
                  <a:pt x="77" y="302"/>
                  <a:pt x="77" y="305"/>
                </a:cubicBezTo>
                <a:cubicBezTo>
                  <a:pt x="78" y="314"/>
                  <a:pt x="79" y="323"/>
                  <a:pt x="77" y="332"/>
                </a:cubicBezTo>
                <a:cubicBezTo>
                  <a:pt x="76" y="337"/>
                  <a:pt x="74" y="343"/>
                  <a:pt x="71" y="346"/>
                </a:cubicBezTo>
                <a:cubicBezTo>
                  <a:pt x="70" y="347"/>
                  <a:pt x="69" y="348"/>
                  <a:pt x="67" y="349"/>
                </a:cubicBezTo>
                <a:cubicBezTo>
                  <a:pt x="66" y="350"/>
                  <a:pt x="65" y="350"/>
                  <a:pt x="64" y="350"/>
                </a:cubicBezTo>
                <a:cubicBezTo>
                  <a:pt x="62" y="351"/>
                  <a:pt x="60" y="351"/>
                  <a:pt x="59" y="350"/>
                </a:cubicBezTo>
                <a:cubicBezTo>
                  <a:pt x="58" y="350"/>
                  <a:pt x="57" y="349"/>
                  <a:pt x="56" y="349"/>
                </a:cubicBezTo>
                <a:cubicBezTo>
                  <a:pt x="55" y="348"/>
                  <a:pt x="54" y="348"/>
                  <a:pt x="53" y="347"/>
                </a:cubicBezTo>
                <a:cubicBezTo>
                  <a:pt x="50" y="344"/>
                  <a:pt x="48" y="340"/>
                  <a:pt x="49" y="336"/>
                </a:cubicBezTo>
                <a:cubicBezTo>
                  <a:pt x="52" y="343"/>
                  <a:pt x="63" y="342"/>
                  <a:pt x="68" y="335"/>
                </a:cubicBezTo>
                <a:cubicBezTo>
                  <a:pt x="69" y="333"/>
                  <a:pt x="71" y="330"/>
                  <a:pt x="71" y="327"/>
                </a:cubicBezTo>
                <a:cubicBezTo>
                  <a:pt x="72" y="305"/>
                  <a:pt x="42" y="296"/>
                  <a:pt x="27" y="308"/>
                </a:cubicBezTo>
                <a:cubicBezTo>
                  <a:pt x="22" y="312"/>
                  <a:pt x="17" y="319"/>
                  <a:pt x="16" y="325"/>
                </a:cubicBezTo>
                <a:cubicBezTo>
                  <a:pt x="9" y="345"/>
                  <a:pt x="18" y="378"/>
                  <a:pt x="41" y="386"/>
                </a:cubicBezTo>
                <a:close/>
                <a:moveTo>
                  <a:pt x="125" y="331"/>
                </a:moveTo>
                <a:cubicBezTo>
                  <a:pt x="124" y="331"/>
                  <a:pt x="123" y="332"/>
                  <a:pt x="122" y="332"/>
                </a:cubicBezTo>
                <a:cubicBezTo>
                  <a:pt x="124" y="331"/>
                  <a:pt x="122" y="330"/>
                  <a:pt x="122" y="329"/>
                </a:cubicBezTo>
                <a:cubicBezTo>
                  <a:pt x="123" y="329"/>
                  <a:pt x="123" y="328"/>
                  <a:pt x="124" y="329"/>
                </a:cubicBezTo>
                <a:cubicBezTo>
                  <a:pt x="125" y="328"/>
                  <a:pt x="124" y="328"/>
                  <a:pt x="124" y="327"/>
                </a:cubicBezTo>
                <a:cubicBezTo>
                  <a:pt x="124" y="326"/>
                  <a:pt x="125" y="326"/>
                  <a:pt x="125" y="325"/>
                </a:cubicBezTo>
                <a:cubicBezTo>
                  <a:pt x="126" y="325"/>
                  <a:pt x="126" y="326"/>
                  <a:pt x="126" y="326"/>
                </a:cubicBezTo>
                <a:cubicBezTo>
                  <a:pt x="125" y="328"/>
                  <a:pt x="126" y="329"/>
                  <a:pt x="125" y="331"/>
                </a:cubicBezTo>
                <a:close/>
                <a:moveTo>
                  <a:pt x="125" y="317"/>
                </a:moveTo>
                <a:cubicBezTo>
                  <a:pt x="127" y="318"/>
                  <a:pt x="125" y="321"/>
                  <a:pt x="127" y="322"/>
                </a:cubicBezTo>
                <a:cubicBezTo>
                  <a:pt x="126" y="325"/>
                  <a:pt x="126" y="325"/>
                  <a:pt x="126" y="325"/>
                </a:cubicBezTo>
                <a:cubicBezTo>
                  <a:pt x="125" y="325"/>
                  <a:pt x="125" y="324"/>
                  <a:pt x="126" y="324"/>
                </a:cubicBezTo>
                <a:cubicBezTo>
                  <a:pt x="126" y="323"/>
                  <a:pt x="125" y="324"/>
                  <a:pt x="124" y="323"/>
                </a:cubicBezTo>
                <a:cubicBezTo>
                  <a:pt x="127" y="322"/>
                  <a:pt x="124" y="319"/>
                  <a:pt x="125" y="317"/>
                </a:cubicBezTo>
                <a:close/>
                <a:moveTo>
                  <a:pt x="125" y="320"/>
                </a:moveTo>
                <a:cubicBezTo>
                  <a:pt x="125" y="321"/>
                  <a:pt x="125" y="322"/>
                  <a:pt x="124" y="322"/>
                </a:cubicBezTo>
                <a:cubicBezTo>
                  <a:pt x="124" y="322"/>
                  <a:pt x="123" y="321"/>
                  <a:pt x="124" y="320"/>
                </a:cubicBezTo>
                <a:cubicBezTo>
                  <a:pt x="124" y="320"/>
                  <a:pt x="124" y="320"/>
                  <a:pt x="125" y="320"/>
                </a:cubicBezTo>
                <a:close/>
                <a:moveTo>
                  <a:pt x="123" y="314"/>
                </a:moveTo>
                <a:cubicBezTo>
                  <a:pt x="123" y="313"/>
                  <a:pt x="123" y="314"/>
                  <a:pt x="124" y="314"/>
                </a:cubicBezTo>
                <a:cubicBezTo>
                  <a:pt x="123" y="316"/>
                  <a:pt x="125" y="318"/>
                  <a:pt x="123" y="320"/>
                </a:cubicBezTo>
                <a:cubicBezTo>
                  <a:pt x="123" y="319"/>
                  <a:pt x="123" y="318"/>
                  <a:pt x="123" y="316"/>
                </a:cubicBezTo>
                <a:cubicBezTo>
                  <a:pt x="123" y="316"/>
                  <a:pt x="123" y="315"/>
                  <a:pt x="122" y="315"/>
                </a:cubicBezTo>
                <a:cubicBezTo>
                  <a:pt x="122" y="314"/>
                  <a:pt x="123" y="314"/>
                  <a:pt x="123" y="314"/>
                </a:cubicBezTo>
                <a:close/>
                <a:moveTo>
                  <a:pt x="123" y="313"/>
                </a:moveTo>
                <a:cubicBezTo>
                  <a:pt x="122" y="313"/>
                  <a:pt x="122" y="312"/>
                  <a:pt x="121" y="312"/>
                </a:cubicBezTo>
                <a:cubicBezTo>
                  <a:pt x="122" y="310"/>
                  <a:pt x="122" y="312"/>
                  <a:pt x="123" y="313"/>
                </a:cubicBezTo>
                <a:close/>
                <a:moveTo>
                  <a:pt x="120" y="308"/>
                </a:moveTo>
                <a:cubicBezTo>
                  <a:pt x="119" y="310"/>
                  <a:pt x="121" y="310"/>
                  <a:pt x="120" y="311"/>
                </a:cubicBezTo>
                <a:cubicBezTo>
                  <a:pt x="120" y="310"/>
                  <a:pt x="119" y="309"/>
                  <a:pt x="119" y="308"/>
                </a:cubicBezTo>
                <a:cubicBezTo>
                  <a:pt x="119" y="308"/>
                  <a:pt x="120" y="308"/>
                  <a:pt x="120" y="308"/>
                </a:cubicBezTo>
                <a:close/>
                <a:moveTo>
                  <a:pt x="117" y="298"/>
                </a:moveTo>
                <a:cubicBezTo>
                  <a:pt x="117" y="298"/>
                  <a:pt x="117" y="297"/>
                  <a:pt x="117" y="297"/>
                </a:cubicBezTo>
                <a:cubicBezTo>
                  <a:pt x="118" y="296"/>
                  <a:pt x="118" y="298"/>
                  <a:pt x="117" y="298"/>
                </a:cubicBezTo>
                <a:close/>
                <a:moveTo>
                  <a:pt x="117" y="300"/>
                </a:moveTo>
                <a:cubicBezTo>
                  <a:pt x="118" y="300"/>
                  <a:pt x="118" y="302"/>
                  <a:pt x="119" y="302"/>
                </a:cubicBezTo>
                <a:cubicBezTo>
                  <a:pt x="119" y="303"/>
                  <a:pt x="117" y="304"/>
                  <a:pt x="118" y="304"/>
                </a:cubicBezTo>
                <a:cubicBezTo>
                  <a:pt x="117" y="305"/>
                  <a:pt x="117" y="303"/>
                  <a:pt x="118" y="303"/>
                </a:cubicBezTo>
                <a:cubicBezTo>
                  <a:pt x="117" y="303"/>
                  <a:pt x="117" y="302"/>
                  <a:pt x="116" y="302"/>
                </a:cubicBezTo>
                <a:cubicBezTo>
                  <a:pt x="117" y="301"/>
                  <a:pt x="117" y="301"/>
                  <a:pt x="117" y="300"/>
                </a:cubicBezTo>
                <a:close/>
                <a:moveTo>
                  <a:pt x="115" y="295"/>
                </a:moveTo>
                <a:cubicBezTo>
                  <a:pt x="116" y="296"/>
                  <a:pt x="116" y="297"/>
                  <a:pt x="116" y="297"/>
                </a:cubicBezTo>
                <a:cubicBezTo>
                  <a:pt x="116" y="298"/>
                  <a:pt x="115" y="297"/>
                  <a:pt x="114" y="297"/>
                </a:cubicBezTo>
                <a:cubicBezTo>
                  <a:pt x="115" y="296"/>
                  <a:pt x="115" y="296"/>
                  <a:pt x="115" y="295"/>
                </a:cubicBezTo>
                <a:close/>
                <a:moveTo>
                  <a:pt x="102" y="152"/>
                </a:moveTo>
                <a:cubicBezTo>
                  <a:pt x="104" y="151"/>
                  <a:pt x="101" y="156"/>
                  <a:pt x="100" y="155"/>
                </a:cubicBezTo>
                <a:cubicBezTo>
                  <a:pt x="98" y="155"/>
                  <a:pt x="102" y="151"/>
                  <a:pt x="102" y="152"/>
                </a:cubicBezTo>
                <a:close/>
                <a:moveTo>
                  <a:pt x="93" y="166"/>
                </a:moveTo>
                <a:cubicBezTo>
                  <a:pt x="93" y="165"/>
                  <a:pt x="94" y="163"/>
                  <a:pt x="93" y="163"/>
                </a:cubicBezTo>
                <a:cubicBezTo>
                  <a:pt x="94" y="163"/>
                  <a:pt x="94" y="162"/>
                  <a:pt x="94" y="161"/>
                </a:cubicBezTo>
                <a:cubicBezTo>
                  <a:pt x="95" y="161"/>
                  <a:pt x="95" y="161"/>
                  <a:pt x="95" y="161"/>
                </a:cubicBezTo>
                <a:cubicBezTo>
                  <a:pt x="95" y="162"/>
                  <a:pt x="95" y="162"/>
                  <a:pt x="94" y="163"/>
                </a:cubicBezTo>
                <a:cubicBezTo>
                  <a:pt x="94" y="163"/>
                  <a:pt x="95" y="163"/>
                  <a:pt x="94" y="164"/>
                </a:cubicBezTo>
                <a:cubicBezTo>
                  <a:pt x="94" y="166"/>
                  <a:pt x="93" y="168"/>
                  <a:pt x="91" y="167"/>
                </a:cubicBezTo>
                <a:cubicBezTo>
                  <a:pt x="92" y="167"/>
                  <a:pt x="92" y="166"/>
                  <a:pt x="93" y="166"/>
                </a:cubicBezTo>
                <a:close/>
                <a:moveTo>
                  <a:pt x="97" y="252"/>
                </a:moveTo>
                <a:cubicBezTo>
                  <a:pt x="98" y="253"/>
                  <a:pt x="97" y="255"/>
                  <a:pt x="98" y="256"/>
                </a:cubicBezTo>
                <a:cubicBezTo>
                  <a:pt x="98" y="257"/>
                  <a:pt x="99" y="258"/>
                  <a:pt x="98" y="261"/>
                </a:cubicBezTo>
                <a:cubicBezTo>
                  <a:pt x="98" y="260"/>
                  <a:pt x="98" y="260"/>
                  <a:pt x="98" y="259"/>
                </a:cubicBezTo>
                <a:cubicBezTo>
                  <a:pt x="98" y="259"/>
                  <a:pt x="97" y="258"/>
                  <a:pt x="97" y="256"/>
                </a:cubicBezTo>
                <a:cubicBezTo>
                  <a:pt x="97" y="256"/>
                  <a:pt x="97" y="256"/>
                  <a:pt x="97" y="255"/>
                </a:cubicBezTo>
                <a:cubicBezTo>
                  <a:pt x="97" y="255"/>
                  <a:pt x="97" y="255"/>
                  <a:pt x="97" y="255"/>
                </a:cubicBezTo>
                <a:cubicBezTo>
                  <a:pt x="97" y="254"/>
                  <a:pt x="96" y="253"/>
                  <a:pt x="97" y="252"/>
                </a:cubicBezTo>
                <a:close/>
                <a:moveTo>
                  <a:pt x="89" y="202"/>
                </a:moveTo>
                <a:cubicBezTo>
                  <a:pt x="90" y="202"/>
                  <a:pt x="89" y="204"/>
                  <a:pt x="89" y="205"/>
                </a:cubicBezTo>
                <a:cubicBezTo>
                  <a:pt x="88" y="204"/>
                  <a:pt x="89" y="203"/>
                  <a:pt x="89" y="202"/>
                </a:cubicBezTo>
                <a:close/>
                <a:moveTo>
                  <a:pt x="88" y="206"/>
                </a:moveTo>
                <a:cubicBezTo>
                  <a:pt x="91" y="209"/>
                  <a:pt x="86" y="208"/>
                  <a:pt x="88" y="206"/>
                </a:cubicBezTo>
                <a:close/>
                <a:moveTo>
                  <a:pt x="87" y="212"/>
                </a:moveTo>
                <a:cubicBezTo>
                  <a:pt x="87" y="211"/>
                  <a:pt x="87" y="210"/>
                  <a:pt x="87" y="208"/>
                </a:cubicBezTo>
                <a:cubicBezTo>
                  <a:pt x="87" y="209"/>
                  <a:pt x="88" y="209"/>
                  <a:pt x="88" y="209"/>
                </a:cubicBezTo>
                <a:cubicBezTo>
                  <a:pt x="88" y="210"/>
                  <a:pt x="87" y="210"/>
                  <a:pt x="88" y="210"/>
                </a:cubicBezTo>
                <a:cubicBezTo>
                  <a:pt x="88" y="211"/>
                  <a:pt x="87" y="212"/>
                  <a:pt x="87" y="213"/>
                </a:cubicBezTo>
                <a:cubicBezTo>
                  <a:pt x="87" y="213"/>
                  <a:pt x="87" y="214"/>
                  <a:pt x="87" y="214"/>
                </a:cubicBezTo>
                <a:cubicBezTo>
                  <a:pt x="87" y="214"/>
                  <a:pt x="87" y="215"/>
                  <a:pt x="87" y="216"/>
                </a:cubicBezTo>
                <a:cubicBezTo>
                  <a:pt x="86" y="216"/>
                  <a:pt x="87" y="218"/>
                  <a:pt x="86" y="217"/>
                </a:cubicBezTo>
                <a:cubicBezTo>
                  <a:pt x="86" y="215"/>
                  <a:pt x="86" y="214"/>
                  <a:pt x="87" y="212"/>
                </a:cubicBezTo>
                <a:close/>
                <a:moveTo>
                  <a:pt x="85" y="183"/>
                </a:moveTo>
                <a:cubicBezTo>
                  <a:pt x="87" y="184"/>
                  <a:pt x="81" y="190"/>
                  <a:pt x="80" y="190"/>
                </a:cubicBezTo>
                <a:cubicBezTo>
                  <a:pt x="81" y="190"/>
                  <a:pt x="83" y="182"/>
                  <a:pt x="85" y="183"/>
                </a:cubicBezTo>
                <a:close/>
                <a:moveTo>
                  <a:pt x="80" y="192"/>
                </a:moveTo>
                <a:cubicBezTo>
                  <a:pt x="81" y="191"/>
                  <a:pt x="82" y="191"/>
                  <a:pt x="82" y="191"/>
                </a:cubicBezTo>
                <a:cubicBezTo>
                  <a:pt x="83" y="192"/>
                  <a:pt x="80" y="197"/>
                  <a:pt x="80" y="192"/>
                </a:cubicBezTo>
                <a:close/>
                <a:moveTo>
                  <a:pt x="80" y="195"/>
                </a:moveTo>
                <a:cubicBezTo>
                  <a:pt x="81" y="195"/>
                  <a:pt x="81" y="196"/>
                  <a:pt x="80" y="197"/>
                </a:cubicBezTo>
                <a:cubicBezTo>
                  <a:pt x="79" y="197"/>
                  <a:pt x="79" y="196"/>
                  <a:pt x="80" y="195"/>
                </a:cubicBezTo>
                <a:close/>
                <a:moveTo>
                  <a:pt x="80" y="198"/>
                </a:moveTo>
                <a:cubicBezTo>
                  <a:pt x="81" y="198"/>
                  <a:pt x="80" y="199"/>
                  <a:pt x="80" y="199"/>
                </a:cubicBezTo>
                <a:cubicBezTo>
                  <a:pt x="80" y="199"/>
                  <a:pt x="80" y="200"/>
                  <a:pt x="80" y="201"/>
                </a:cubicBezTo>
                <a:cubicBezTo>
                  <a:pt x="78" y="201"/>
                  <a:pt x="80" y="198"/>
                  <a:pt x="80" y="198"/>
                </a:cubicBezTo>
                <a:close/>
                <a:moveTo>
                  <a:pt x="78" y="209"/>
                </a:moveTo>
                <a:cubicBezTo>
                  <a:pt x="78" y="208"/>
                  <a:pt x="78" y="208"/>
                  <a:pt x="79" y="207"/>
                </a:cubicBezTo>
                <a:cubicBezTo>
                  <a:pt x="79" y="206"/>
                  <a:pt x="78" y="205"/>
                  <a:pt x="79" y="204"/>
                </a:cubicBezTo>
                <a:cubicBezTo>
                  <a:pt x="79" y="205"/>
                  <a:pt x="79" y="205"/>
                  <a:pt x="79" y="205"/>
                </a:cubicBezTo>
                <a:cubicBezTo>
                  <a:pt x="79" y="206"/>
                  <a:pt x="79" y="206"/>
                  <a:pt x="79" y="206"/>
                </a:cubicBezTo>
                <a:cubicBezTo>
                  <a:pt x="79" y="207"/>
                  <a:pt x="79" y="208"/>
                  <a:pt x="79" y="209"/>
                </a:cubicBezTo>
                <a:cubicBezTo>
                  <a:pt x="79" y="209"/>
                  <a:pt x="79" y="209"/>
                  <a:pt x="79" y="209"/>
                </a:cubicBezTo>
                <a:cubicBezTo>
                  <a:pt x="79" y="210"/>
                  <a:pt x="78" y="211"/>
                  <a:pt x="79" y="212"/>
                </a:cubicBezTo>
                <a:cubicBezTo>
                  <a:pt x="78" y="213"/>
                  <a:pt x="78" y="211"/>
                  <a:pt x="78" y="210"/>
                </a:cubicBezTo>
                <a:cubicBezTo>
                  <a:pt x="78" y="210"/>
                  <a:pt x="78" y="209"/>
                  <a:pt x="78" y="209"/>
                </a:cubicBezTo>
                <a:close/>
                <a:moveTo>
                  <a:pt x="76" y="227"/>
                </a:moveTo>
                <a:cubicBezTo>
                  <a:pt x="76" y="227"/>
                  <a:pt x="76" y="227"/>
                  <a:pt x="76" y="226"/>
                </a:cubicBezTo>
                <a:cubicBezTo>
                  <a:pt x="76" y="226"/>
                  <a:pt x="76" y="225"/>
                  <a:pt x="76" y="224"/>
                </a:cubicBezTo>
                <a:cubicBezTo>
                  <a:pt x="77" y="225"/>
                  <a:pt x="76" y="226"/>
                  <a:pt x="76" y="228"/>
                </a:cubicBezTo>
                <a:cubicBezTo>
                  <a:pt x="76" y="229"/>
                  <a:pt x="77" y="230"/>
                  <a:pt x="76" y="233"/>
                </a:cubicBezTo>
                <a:cubicBezTo>
                  <a:pt x="76" y="232"/>
                  <a:pt x="76" y="232"/>
                  <a:pt x="76" y="231"/>
                </a:cubicBezTo>
                <a:cubicBezTo>
                  <a:pt x="76" y="231"/>
                  <a:pt x="76" y="229"/>
                  <a:pt x="76" y="228"/>
                </a:cubicBezTo>
                <a:cubicBezTo>
                  <a:pt x="76" y="227"/>
                  <a:pt x="76" y="227"/>
                  <a:pt x="76" y="227"/>
                </a:cubicBezTo>
                <a:close/>
                <a:moveTo>
                  <a:pt x="75" y="234"/>
                </a:moveTo>
                <a:cubicBezTo>
                  <a:pt x="76" y="235"/>
                  <a:pt x="75" y="236"/>
                  <a:pt x="75" y="237"/>
                </a:cubicBezTo>
                <a:cubicBezTo>
                  <a:pt x="75" y="239"/>
                  <a:pt x="76" y="240"/>
                  <a:pt x="75" y="242"/>
                </a:cubicBezTo>
                <a:cubicBezTo>
                  <a:pt x="74" y="240"/>
                  <a:pt x="74" y="237"/>
                  <a:pt x="75" y="234"/>
                </a:cubicBezTo>
                <a:close/>
                <a:moveTo>
                  <a:pt x="75" y="253"/>
                </a:moveTo>
                <a:cubicBezTo>
                  <a:pt x="74" y="252"/>
                  <a:pt x="74" y="251"/>
                  <a:pt x="74" y="249"/>
                </a:cubicBezTo>
                <a:cubicBezTo>
                  <a:pt x="75" y="249"/>
                  <a:pt x="74" y="250"/>
                  <a:pt x="75" y="251"/>
                </a:cubicBezTo>
                <a:cubicBezTo>
                  <a:pt x="75" y="251"/>
                  <a:pt x="75" y="251"/>
                  <a:pt x="75" y="252"/>
                </a:cubicBezTo>
                <a:cubicBezTo>
                  <a:pt x="75" y="252"/>
                  <a:pt x="75" y="253"/>
                  <a:pt x="75" y="253"/>
                </a:cubicBezTo>
                <a:cubicBezTo>
                  <a:pt x="75" y="253"/>
                  <a:pt x="75" y="253"/>
                  <a:pt x="75" y="253"/>
                </a:cubicBezTo>
                <a:cubicBezTo>
                  <a:pt x="75" y="255"/>
                  <a:pt x="75" y="256"/>
                  <a:pt x="75" y="257"/>
                </a:cubicBezTo>
                <a:cubicBezTo>
                  <a:pt x="74" y="257"/>
                  <a:pt x="75" y="255"/>
                  <a:pt x="75" y="253"/>
                </a:cubicBezTo>
                <a:close/>
                <a:moveTo>
                  <a:pt x="75" y="258"/>
                </a:moveTo>
                <a:cubicBezTo>
                  <a:pt x="76" y="258"/>
                  <a:pt x="75" y="260"/>
                  <a:pt x="76" y="260"/>
                </a:cubicBezTo>
                <a:cubicBezTo>
                  <a:pt x="76" y="261"/>
                  <a:pt x="77" y="261"/>
                  <a:pt x="77" y="262"/>
                </a:cubicBezTo>
                <a:cubicBezTo>
                  <a:pt x="75" y="261"/>
                  <a:pt x="75" y="260"/>
                  <a:pt x="75" y="258"/>
                </a:cubicBezTo>
                <a:close/>
                <a:moveTo>
                  <a:pt x="76" y="264"/>
                </a:moveTo>
                <a:cubicBezTo>
                  <a:pt x="77" y="264"/>
                  <a:pt x="76" y="265"/>
                  <a:pt x="77" y="267"/>
                </a:cubicBezTo>
                <a:cubicBezTo>
                  <a:pt x="77" y="268"/>
                  <a:pt x="77" y="269"/>
                  <a:pt x="77" y="269"/>
                </a:cubicBezTo>
                <a:cubicBezTo>
                  <a:pt x="77" y="270"/>
                  <a:pt x="77" y="271"/>
                  <a:pt x="77" y="273"/>
                </a:cubicBezTo>
                <a:cubicBezTo>
                  <a:pt x="76" y="271"/>
                  <a:pt x="76" y="267"/>
                  <a:pt x="76" y="264"/>
                </a:cubicBezTo>
                <a:close/>
                <a:moveTo>
                  <a:pt x="78" y="280"/>
                </a:moveTo>
                <a:cubicBezTo>
                  <a:pt x="78" y="280"/>
                  <a:pt x="78" y="279"/>
                  <a:pt x="77" y="278"/>
                </a:cubicBezTo>
                <a:cubicBezTo>
                  <a:pt x="78" y="277"/>
                  <a:pt x="77" y="275"/>
                  <a:pt x="77" y="274"/>
                </a:cubicBezTo>
                <a:cubicBezTo>
                  <a:pt x="78" y="274"/>
                  <a:pt x="77" y="275"/>
                  <a:pt x="78" y="275"/>
                </a:cubicBezTo>
                <a:cubicBezTo>
                  <a:pt x="78" y="276"/>
                  <a:pt x="79" y="276"/>
                  <a:pt x="79" y="277"/>
                </a:cubicBezTo>
                <a:cubicBezTo>
                  <a:pt x="79" y="278"/>
                  <a:pt x="78" y="279"/>
                  <a:pt x="78" y="280"/>
                </a:cubicBezTo>
                <a:cubicBezTo>
                  <a:pt x="79" y="281"/>
                  <a:pt x="79" y="282"/>
                  <a:pt x="80" y="283"/>
                </a:cubicBezTo>
                <a:cubicBezTo>
                  <a:pt x="80" y="283"/>
                  <a:pt x="80" y="283"/>
                  <a:pt x="80" y="284"/>
                </a:cubicBezTo>
                <a:cubicBezTo>
                  <a:pt x="79" y="284"/>
                  <a:pt x="79" y="285"/>
                  <a:pt x="79" y="285"/>
                </a:cubicBezTo>
                <a:cubicBezTo>
                  <a:pt x="80" y="288"/>
                  <a:pt x="81" y="290"/>
                  <a:pt x="81" y="294"/>
                </a:cubicBezTo>
                <a:cubicBezTo>
                  <a:pt x="79" y="294"/>
                  <a:pt x="80" y="292"/>
                  <a:pt x="80" y="291"/>
                </a:cubicBezTo>
                <a:cubicBezTo>
                  <a:pt x="80" y="290"/>
                  <a:pt x="80" y="290"/>
                  <a:pt x="79" y="289"/>
                </a:cubicBezTo>
                <a:cubicBezTo>
                  <a:pt x="79" y="289"/>
                  <a:pt x="80" y="288"/>
                  <a:pt x="79" y="288"/>
                </a:cubicBezTo>
                <a:cubicBezTo>
                  <a:pt x="79" y="288"/>
                  <a:pt x="79" y="288"/>
                  <a:pt x="79" y="288"/>
                </a:cubicBezTo>
                <a:cubicBezTo>
                  <a:pt x="79" y="288"/>
                  <a:pt x="79" y="287"/>
                  <a:pt x="79" y="287"/>
                </a:cubicBezTo>
                <a:cubicBezTo>
                  <a:pt x="79" y="287"/>
                  <a:pt x="79" y="286"/>
                  <a:pt x="78" y="285"/>
                </a:cubicBezTo>
                <a:cubicBezTo>
                  <a:pt x="78" y="284"/>
                  <a:pt x="78" y="282"/>
                  <a:pt x="78" y="280"/>
                </a:cubicBezTo>
                <a:close/>
                <a:moveTo>
                  <a:pt x="88" y="356"/>
                </a:moveTo>
                <a:cubicBezTo>
                  <a:pt x="108" y="336"/>
                  <a:pt x="102" y="306"/>
                  <a:pt x="97" y="281"/>
                </a:cubicBezTo>
                <a:cubicBezTo>
                  <a:pt x="94" y="269"/>
                  <a:pt x="88" y="249"/>
                  <a:pt x="88" y="237"/>
                </a:cubicBezTo>
                <a:cubicBezTo>
                  <a:pt x="87" y="223"/>
                  <a:pt x="87" y="216"/>
                  <a:pt x="92" y="203"/>
                </a:cubicBezTo>
                <a:cubicBezTo>
                  <a:pt x="82" y="236"/>
                  <a:pt x="104" y="274"/>
                  <a:pt x="106" y="308"/>
                </a:cubicBezTo>
                <a:cubicBezTo>
                  <a:pt x="107" y="318"/>
                  <a:pt x="108" y="327"/>
                  <a:pt x="105" y="336"/>
                </a:cubicBezTo>
                <a:cubicBezTo>
                  <a:pt x="103" y="346"/>
                  <a:pt x="98" y="356"/>
                  <a:pt x="90" y="361"/>
                </a:cubicBezTo>
                <a:cubicBezTo>
                  <a:pt x="81" y="367"/>
                  <a:pt x="69" y="368"/>
                  <a:pt x="62" y="362"/>
                </a:cubicBezTo>
                <a:cubicBezTo>
                  <a:pt x="71" y="364"/>
                  <a:pt x="82" y="363"/>
                  <a:pt x="88" y="356"/>
                </a:cubicBezTo>
                <a:close/>
                <a:moveTo>
                  <a:pt x="642" y="115"/>
                </a:moveTo>
                <a:cubicBezTo>
                  <a:pt x="642" y="115"/>
                  <a:pt x="642" y="116"/>
                  <a:pt x="642" y="116"/>
                </a:cubicBezTo>
                <a:cubicBezTo>
                  <a:pt x="642" y="116"/>
                  <a:pt x="642" y="116"/>
                  <a:pt x="642" y="116"/>
                </a:cubicBezTo>
                <a:cubicBezTo>
                  <a:pt x="642" y="116"/>
                  <a:pt x="642" y="116"/>
                  <a:pt x="642" y="116"/>
                </a:cubicBezTo>
                <a:cubicBezTo>
                  <a:pt x="642" y="115"/>
                  <a:pt x="642" y="115"/>
                  <a:pt x="642" y="115"/>
                </a:cubicBezTo>
                <a:close/>
                <a:moveTo>
                  <a:pt x="641" y="113"/>
                </a:moveTo>
                <a:cubicBezTo>
                  <a:pt x="640" y="113"/>
                  <a:pt x="640" y="113"/>
                  <a:pt x="640" y="113"/>
                </a:cubicBezTo>
                <a:cubicBezTo>
                  <a:pt x="641" y="112"/>
                  <a:pt x="640" y="112"/>
                  <a:pt x="640" y="111"/>
                </a:cubicBezTo>
                <a:cubicBezTo>
                  <a:pt x="639" y="111"/>
                  <a:pt x="639" y="110"/>
                  <a:pt x="639" y="110"/>
                </a:cubicBezTo>
                <a:cubicBezTo>
                  <a:pt x="638" y="110"/>
                  <a:pt x="638" y="109"/>
                  <a:pt x="637" y="109"/>
                </a:cubicBezTo>
                <a:cubicBezTo>
                  <a:pt x="637" y="109"/>
                  <a:pt x="637" y="109"/>
                  <a:pt x="637" y="109"/>
                </a:cubicBezTo>
                <a:cubicBezTo>
                  <a:pt x="637" y="109"/>
                  <a:pt x="637" y="109"/>
                  <a:pt x="637" y="109"/>
                </a:cubicBezTo>
                <a:cubicBezTo>
                  <a:pt x="638" y="110"/>
                  <a:pt x="640" y="111"/>
                  <a:pt x="640" y="112"/>
                </a:cubicBezTo>
                <a:cubicBezTo>
                  <a:pt x="640" y="113"/>
                  <a:pt x="640" y="113"/>
                  <a:pt x="640" y="113"/>
                </a:cubicBezTo>
                <a:cubicBezTo>
                  <a:pt x="641" y="113"/>
                  <a:pt x="641" y="113"/>
                  <a:pt x="641" y="114"/>
                </a:cubicBezTo>
                <a:cubicBezTo>
                  <a:pt x="641" y="114"/>
                  <a:pt x="641" y="115"/>
                  <a:pt x="641" y="115"/>
                </a:cubicBezTo>
                <a:cubicBezTo>
                  <a:pt x="641" y="115"/>
                  <a:pt x="642" y="115"/>
                  <a:pt x="642" y="115"/>
                </a:cubicBezTo>
                <a:cubicBezTo>
                  <a:pt x="642" y="115"/>
                  <a:pt x="642" y="115"/>
                  <a:pt x="642" y="115"/>
                </a:cubicBezTo>
                <a:cubicBezTo>
                  <a:pt x="641" y="114"/>
                  <a:pt x="641" y="114"/>
                  <a:pt x="641" y="113"/>
                </a:cubicBezTo>
                <a:close/>
                <a:moveTo>
                  <a:pt x="606" y="75"/>
                </a:moveTo>
                <a:cubicBezTo>
                  <a:pt x="606" y="75"/>
                  <a:pt x="606" y="75"/>
                  <a:pt x="606" y="75"/>
                </a:cubicBezTo>
                <a:cubicBezTo>
                  <a:pt x="607" y="76"/>
                  <a:pt x="608" y="76"/>
                  <a:pt x="608" y="77"/>
                </a:cubicBezTo>
                <a:cubicBezTo>
                  <a:pt x="608" y="77"/>
                  <a:pt x="609" y="77"/>
                  <a:pt x="609" y="77"/>
                </a:cubicBezTo>
                <a:cubicBezTo>
                  <a:pt x="609" y="77"/>
                  <a:pt x="609" y="77"/>
                  <a:pt x="609" y="77"/>
                </a:cubicBezTo>
                <a:cubicBezTo>
                  <a:pt x="609" y="78"/>
                  <a:pt x="609" y="78"/>
                  <a:pt x="609" y="78"/>
                </a:cubicBezTo>
                <a:cubicBezTo>
                  <a:pt x="609" y="78"/>
                  <a:pt x="610" y="78"/>
                  <a:pt x="610" y="78"/>
                </a:cubicBezTo>
                <a:cubicBezTo>
                  <a:pt x="610" y="78"/>
                  <a:pt x="610" y="78"/>
                  <a:pt x="610" y="78"/>
                </a:cubicBezTo>
                <a:cubicBezTo>
                  <a:pt x="610" y="79"/>
                  <a:pt x="611" y="79"/>
                  <a:pt x="612" y="79"/>
                </a:cubicBezTo>
                <a:cubicBezTo>
                  <a:pt x="612" y="79"/>
                  <a:pt x="612" y="79"/>
                  <a:pt x="612" y="79"/>
                </a:cubicBezTo>
                <a:cubicBezTo>
                  <a:pt x="612" y="80"/>
                  <a:pt x="613" y="81"/>
                  <a:pt x="613" y="81"/>
                </a:cubicBezTo>
                <a:cubicBezTo>
                  <a:pt x="613" y="81"/>
                  <a:pt x="613" y="80"/>
                  <a:pt x="613" y="80"/>
                </a:cubicBezTo>
                <a:cubicBezTo>
                  <a:pt x="614" y="81"/>
                  <a:pt x="614" y="82"/>
                  <a:pt x="614" y="82"/>
                </a:cubicBezTo>
                <a:cubicBezTo>
                  <a:pt x="615" y="82"/>
                  <a:pt x="615" y="82"/>
                  <a:pt x="615" y="82"/>
                </a:cubicBezTo>
                <a:cubicBezTo>
                  <a:pt x="615" y="83"/>
                  <a:pt x="616" y="83"/>
                  <a:pt x="616" y="83"/>
                </a:cubicBezTo>
                <a:cubicBezTo>
                  <a:pt x="616" y="83"/>
                  <a:pt x="616" y="83"/>
                  <a:pt x="616" y="84"/>
                </a:cubicBezTo>
                <a:cubicBezTo>
                  <a:pt x="616" y="84"/>
                  <a:pt x="617" y="84"/>
                  <a:pt x="617" y="84"/>
                </a:cubicBezTo>
                <a:cubicBezTo>
                  <a:pt x="617" y="85"/>
                  <a:pt x="618" y="84"/>
                  <a:pt x="618" y="84"/>
                </a:cubicBezTo>
                <a:cubicBezTo>
                  <a:pt x="619" y="85"/>
                  <a:pt x="620" y="87"/>
                  <a:pt x="620" y="87"/>
                </a:cubicBezTo>
                <a:cubicBezTo>
                  <a:pt x="620" y="88"/>
                  <a:pt x="621" y="88"/>
                  <a:pt x="621" y="88"/>
                </a:cubicBezTo>
                <a:cubicBezTo>
                  <a:pt x="621" y="88"/>
                  <a:pt x="621" y="88"/>
                  <a:pt x="621" y="88"/>
                </a:cubicBezTo>
                <a:cubicBezTo>
                  <a:pt x="621" y="88"/>
                  <a:pt x="621" y="89"/>
                  <a:pt x="621" y="89"/>
                </a:cubicBezTo>
                <a:cubicBezTo>
                  <a:pt x="621" y="89"/>
                  <a:pt x="622" y="89"/>
                  <a:pt x="622" y="89"/>
                </a:cubicBezTo>
                <a:cubicBezTo>
                  <a:pt x="622" y="89"/>
                  <a:pt x="622" y="89"/>
                  <a:pt x="622" y="89"/>
                </a:cubicBezTo>
                <a:cubicBezTo>
                  <a:pt x="622" y="89"/>
                  <a:pt x="622" y="89"/>
                  <a:pt x="622" y="89"/>
                </a:cubicBezTo>
                <a:cubicBezTo>
                  <a:pt x="623" y="90"/>
                  <a:pt x="624" y="91"/>
                  <a:pt x="624" y="92"/>
                </a:cubicBezTo>
                <a:cubicBezTo>
                  <a:pt x="625" y="92"/>
                  <a:pt x="626" y="93"/>
                  <a:pt x="626" y="93"/>
                </a:cubicBezTo>
                <a:cubicBezTo>
                  <a:pt x="626" y="93"/>
                  <a:pt x="626" y="94"/>
                  <a:pt x="626" y="94"/>
                </a:cubicBezTo>
                <a:cubicBezTo>
                  <a:pt x="627" y="94"/>
                  <a:pt x="627" y="94"/>
                  <a:pt x="627" y="95"/>
                </a:cubicBezTo>
                <a:cubicBezTo>
                  <a:pt x="627" y="95"/>
                  <a:pt x="627" y="95"/>
                  <a:pt x="627" y="95"/>
                </a:cubicBezTo>
                <a:cubicBezTo>
                  <a:pt x="627" y="95"/>
                  <a:pt x="627" y="95"/>
                  <a:pt x="627" y="95"/>
                </a:cubicBezTo>
                <a:cubicBezTo>
                  <a:pt x="628" y="95"/>
                  <a:pt x="628" y="96"/>
                  <a:pt x="628" y="96"/>
                </a:cubicBezTo>
                <a:cubicBezTo>
                  <a:pt x="628" y="96"/>
                  <a:pt x="629" y="97"/>
                  <a:pt x="629" y="97"/>
                </a:cubicBezTo>
                <a:cubicBezTo>
                  <a:pt x="629" y="98"/>
                  <a:pt x="630" y="98"/>
                  <a:pt x="630" y="99"/>
                </a:cubicBezTo>
                <a:cubicBezTo>
                  <a:pt x="631" y="99"/>
                  <a:pt x="631" y="100"/>
                  <a:pt x="632" y="100"/>
                </a:cubicBezTo>
                <a:cubicBezTo>
                  <a:pt x="632" y="100"/>
                  <a:pt x="632" y="101"/>
                  <a:pt x="632" y="101"/>
                </a:cubicBezTo>
                <a:cubicBezTo>
                  <a:pt x="633" y="102"/>
                  <a:pt x="633" y="102"/>
                  <a:pt x="633" y="102"/>
                </a:cubicBezTo>
                <a:cubicBezTo>
                  <a:pt x="633" y="102"/>
                  <a:pt x="633" y="103"/>
                  <a:pt x="634" y="103"/>
                </a:cubicBezTo>
                <a:cubicBezTo>
                  <a:pt x="634" y="103"/>
                  <a:pt x="634" y="104"/>
                  <a:pt x="634" y="104"/>
                </a:cubicBezTo>
                <a:cubicBezTo>
                  <a:pt x="634" y="104"/>
                  <a:pt x="634" y="105"/>
                  <a:pt x="635" y="105"/>
                </a:cubicBezTo>
                <a:cubicBezTo>
                  <a:pt x="635" y="105"/>
                  <a:pt x="635" y="105"/>
                  <a:pt x="635" y="105"/>
                </a:cubicBezTo>
                <a:cubicBezTo>
                  <a:pt x="635" y="105"/>
                  <a:pt x="635" y="105"/>
                  <a:pt x="635" y="105"/>
                </a:cubicBezTo>
                <a:cubicBezTo>
                  <a:pt x="635" y="106"/>
                  <a:pt x="636" y="106"/>
                  <a:pt x="636" y="106"/>
                </a:cubicBezTo>
                <a:cubicBezTo>
                  <a:pt x="636" y="106"/>
                  <a:pt x="636" y="107"/>
                  <a:pt x="636" y="107"/>
                </a:cubicBezTo>
                <a:cubicBezTo>
                  <a:pt x="636" y="107"/>
                  <a:pt x="636" y="107"/>
                  <a:pt x="637" y="107"/>
                </a:cubicBezTo>
                <a:cubicBezTo>
                  <a:pt x="637" y="108"/>
                  <a:pt x="637" y="108"/>
                  <a:pt x="637" y="108"/>
                </a:cubicBezTo>
                <a:cubicBezTo>
                  <a:pt x="637" y="108"/>
                  <a:pt x="637" y="108"/>
                  <a:pt x="637" y="108"/>
                </a:cubicBezTo>
                <a:cubicBezTo>
                  <a:pt x="637" y="108"/>
                  <a:pt x="637" y="109"/>
                  <a:pt x="637" y="109"/>
                </a:cubicBezTo>
                <a:cubicBezTo>
                  <a:pt x="638" y="109"/>
                  <a:pt x="639" y="110"/>
                  <a:pt x="639" y="110"/>
                </a:cubicBezTo>
                <a:cubicBezTo>
                  <a:pt x="639" y="110"/>
                  <a:pt x="640" y="110"/>
                  <a:pt x="640" y="111"/>
                </a:cubicBezTo>
                <a:cubicBezTo>
                  <a:pt x="640" y="111"/>
                  <a:pt x="640" y="111"/>
                  <a:pt x="640" y="111"/>
                </a:cubicBezTo>
                <a:cubicBezTo>
                  <a:pt x="640" y="111"/>
                  <a:pt x="640" y="112"/>
                  <a:pt x="640" y="112"/>
                </a:cubicBezTo>
                <a:cubicBezTo>
                  <a:pt x="641" y="112"/>
                  <a:pt x="641" y="113"/>
                  <a:pt x="642" y="113"/>
                </a:cubicBezTo>
                <a:cubicBezTo>
                  <a:pt x="642" y="113"/>
                  <a:pt x="641" y="113"/>
                  <a:pt x="641" y="113"/>
                </a:cubicBezTo>
                <a:cubicBezTo>
                  <a:pt x="641" y="114"/>
                  <a:pt x="641" y="113"/>
                  <a:pt x="642" y="114"/>
                </a:cubicBezTo>
                <a:cubicBezTo>
                  <a:pt x="642" y="114"/>
                  <a:pt x="642" y="114"/>
                  <a:pt x="642" y="115"/>
                </a:cubicBezTo>
                <a:cubicBezTo>
                  <a:pt x="642" y="115"/>
                  <a:pt x="642" y="115"/>
                  <a:pt x="642" y="115"/>
                </a:cubicBezTo>
                <a:cubicBezTo>
                  <a:pt x="643" y="116"/>
                  <a:pt x="643" y="116"/>
                  <a:pt x="643" y="117"/>
                </a:cubicBezTo>
                <a:cubicBezTo>
                  <a:pt x="643" y="117"/>
                  <a:pt x="643" y="117"/>
                  <a:pt x="643" y="117"/>
                </a:cubicBezTo>
                <a:cubicBezTo>
                  <a:pt x="643" y="117"/>
                  <a:pt x="643" y="117"/>
                  <a:pt x="644" y="118"/>
                </a:cubicBezTo>
                <a:cubicBezTo>
                  <a:pt x="644" y="118"/>
                  <a:pt x="644" y="118"/>
                  <a:pt x="644" y="118"/>
                </a:cubicBezTo>
                <a:cubicBezTo>
                  <a:pt x="645" y="118"/>
                  <a:pt x="644" y="120"/>
                  <a:pt x="645" y="120"/>
                </a:cubicBezTo>
                <a:cubicBezTo>
                  <a:pt x="645" y="120"/>
                  <a:pt x="645" y="120"/>
                  <a:pt x="645" y="120"/>
                </a:cubicBezTo>
                <a:cubicBezTo>
                  <a:pt x="645" y="121"/>
                  <a:pt x="646" y="121"/>
                  <a:pt x="646" y="122"/>
                </a:cubicBezTo>
                <a:cubicBezTo>
                  <a:pt x="646" y="122"/>
                  <a:pt x="646" y="122"/>
                  <a:pt x="646" y="122"/>
                </a:cubicBezTo>
                <a:cubicBezTo>
                  <a:pt x="646" y="122"/>
                  <a:pt x="646" y="123"/>
                  <a:pt x="647" y="123"/>
                </a:cubicBezTo>
                <a:cubicBezTo>
                  <a:pt x="646" y="124"/>
                  <a:pt x="647" y="124"/>
                  <a:pt x="647" y="125"/>
                </a:cubicBezTo>
                <a:cubicBezTo>
                  <a:pt x="647" y="124"/>
                  <a:pt x="647" y="124"/>
                  <a:pt x="647" y="124"/>
                </a:cubicBezTo>
                <a:cubicBezTo>
                  <a:pt x="648" y="124"/>
                  <a:pt x="648" y="124"/>
                  <a:pt x="648" y="124"/>
                </a:cubicBezTo>
                <a:cubicBezTo>
                  <a:pt x="648" y="126"/>
                  <a:pt x="648" y="126"/>
                  <a:pt x="649" y="127"/>
                </a:cubicBezTo>
                <a:cubicBezTo>
                  <a:pt x="649" y="127"/>
                  <a:pt x="649" y="128"/>
                  <a:pt x="649" y="129"/>
                </a:cubicBezTo>
                <a:cubicBezTo>
                  <a:pt x="650" y="130"/>
                  <a:pt x="650" y="131"/>
                  <a:pt x="651" y="132"/>
                </a:cubicBezTo>
                <a:cubicBezTo>
                  <a:pt x="651" y="133"/>
                  <a:pt x="651" y="133"/>
                  <a:pt x="651" y="134"/>
                </a:cubicBezTo>
                <a:cubicBezTo>
                  <a:pt x="652" y="134"/>
                  <a:pt x="651" y="135"/>
                  <a:pt x="652" y="135"/>
                </a:cubicBezTo>
                <a:cubicBezTo>
                  <a:pt x="652" y="136"/>
                  <a:pt x="652" y="137"/>
                  <a:pt x="652" y="137"/>
                </a:cubicBezTo>
                <a:cubicBezTo>
                  <a:pt x="653" y="138"/>
                  <a:pt x="653" y="139"/>
                  <a:pt x="654" y="139"/>
                </a:cubicBezTo>
                <a:cubicBezTo>
                  <a:pt x="653" y="140"/>
                  <a:pt x="654" y="140"/>
                  <a:pt x="654" y="141"/>
                </a:cubicBezTo>
                <a:cubicBezTo>
                  <a:pt x="654" y="141"/>
                  <a:pt x="655" y="142"/>
                  <a:pt x="655" y="142"/>
                </a:cubicBezTo>
                <a:cubicBezTo>
                  <a:pt x="655" y="143"/>
                  <a:pt x="655" y="144"/>
                  <a:pt x="655" y="145"/>
                </a:cubicBezTo>
                <a:cubicBezTo>
                  <a:pt x="655" y="145"/>
                  <a:pt x="655" y="145"/>
                  <a:pt x="655" y="146"/>
                </a:cubicBezTo>
                <a:cubicBezTo>
                  <a:pt x="655" y="145"/>
                  <a:pt x="657" y="149"/>
                  <a:pt x="657" y="149"/>
                </a:cubicBezTo>
                <a:cubicBezTo>
                  <a:pt x="661" y="166"/>
                  <a:pt x="658" y="183"/>
                  <a:pt x="666" y="200"/>
                </a:cubicBezTo>
                <a:cubicBezTo>
                  <a:pt x="669" y="205"/>
                  <a:pt x="678" y="215"/>
                  <a:pt x="690" y="210"/>
                </a:cubicBezTo>
                <a:cubicBezTo>
                  <a:pt x="692" y="210"/>
                  <a:pt x="695" y="208"/>
                  <a:pt x="696" y="207"/>
                </a:cubicBezTo>
                <a:cubicBezTo>
                  <a:pt x="696" y="207"/>
                  <a:pt x="700" y="211"/>
                  <a:pt x="707" y="211"/>
                </a:cubicBezTo>
                <a:cubicBezTo>
                  <a:pt x="723" y="213"/>
                  <a:pt x="737" y="192"/>
                  <a:pt x="735" y="179"/>
                </a:cubicBezTo>
                <a:cubicBezTo>
                  <a:pt x="734" y="172"/>
                  <a:pt x="728" y="169"/>
                  <a:pt x="728" y="169"/>
                </a:cubicBezTo>
                <a:cubicBezTo>
                  <a:pt x="729" y="169"/>
                  <a:pt x="737" y="165"/>
                  <a:pt x="736" y="152"/>
                </a:cubicBezTo>
                <a:cubicBezTo>
                  <a:pt x="735" y="141"/>
                  <a:pt x="726" y="137"/>
                  <a:pt x="721" y="135"/>
                </a:cubicBezTo>
                <a:cubicBezTo>
                  <a:pt x="712" y="130"/>
                  <a:pt x="699" y="131"/>
                  <a:pt x="691" y="136"/>
                </a:cubicBezTo>
                <a:cubicBezTo>
                  <a:pt x="683" y="142"/>
                  <a:pt x="679" y="149"/>
                  <a:pt x="681" y="158"/>
                </a:cubicBezTo>
                <a:cubicBezTo>
                  <a:pt x="682" y="166"/>
                  <a:pt x="689" y="176"/>
                  <a:pt x="699" y="174"/>
                </a:cubicBezTo>
                <a:cubicBezTo>
                  <a:pt x="712" y="171"/>
                  <a:pt x="702" y="153"/>
                  <a:pt x="696" y="162"/>
                </a:cubicBezTo>
                <a:cubicBezTo>
                  <a:pt x="695" y="155"/>
                  <a:pt x="702" y="154"/>
                  <a:pt x="706" y="154"/>
                </a:cubicBezTo>
                <a:cubicBezTo>
                  <a:pt x="719" y="156"/>
                  <a:pt x="719" y="177"/>
                  <a:pt x="709" y="183"/>
                </a:cubicBezTo>
                <a:cubicBezTo>
                  <a:pt x="705" y="185"/>
                  <a:pt x="700" y="185"/>
                  <a:pt x="697" y="184"/>
                </a:cubicBezTo>
                <a:cubicBezTo>
                  <a:pt x="693" y="183"/>
                  <a:pt x="689" y="180"/>
                  <a:pt x="686" y="177"/>
                </a:cubicBezTo>
                <a:cubicBezTo>
                  <a:pt x="683" y="173"/>
                  <a:pt x="680" y="169"/>
                  <a:pt x="678" y="164"/>
                </a:cubicBezTo>
                <a:cubicBezTo>
                  <a:pt x="677" y="161"/>
                  <a:pt x="676" y="158"/>
                  <a:pt x="675" y="155"/>
                </a:cubicBezTo>
                <a:cubicBezTo>
                  <a:pt x="675" y="153"/>
                  <a:pt x="675" y="152"/>
                  <a:pt x="674" y="151"/>
                </a:cubicBezTo>
                <a:cubicBezTo>
                  <a:pt x="674" y="150"/>
                  <a:pt x="673" y="150"/>
                  <a:pt x="673" y="149"/>
                </a:cubicBezTo>
                <a:cubicBezTo>
                  <a:pt x="673" y="148"/>
                  <a:pt x="673" y="150"/>
                  <a:pt x="673" y="149"/>
                </a:cubicBezTo>
                <a:cubicBezTo>
                  <a:pt x="673" y="149"/>
                  <a:pt x="673" y="149"/>
                  <a:pt x="673" y="148"/>
                </a:cubicBezTo>
                <a:cubicBezTo>
                  <a:pt x="673" y="148"/>
                  <a:pt x="673" y="148"/>
                  <a:pt x="673" y="147"/>
                </a:cubicBezTo>
                <a:cubicBezTo>
                  <a:pt x="672" y="147"/>
                  <a:pt x="672" y="146"/>
                  <a:pt x="672" y="146"/>
                </a:cubicBezTo>
                <a:cubicBezTo>
                  <a:pt x="672" y="146"/>
                  <a:pt x="672" y="145"/>
                  <a:pt x="672" y="145"/>
                </a:cubicBezTo>
                <a:cubicBezTo>
                  <a:pt x="671" y="145"/>
                  <a:pt x="672" y="144"/>
                  <a:pt x="671" y="143"/>
                </a:cubicBezTo>
                <a:cubicBezTo>
                  <a:pt x="671" y="142"/>
                  <a:pt x="671" y="141"/>
                  <a:pt x="671" y="140"/>
                </a:cubicBezTo>
                <a:cubicBezTo>
                  <a:pt x="670" y="139"/>
                  <a:pt x="668" y="137"/>
                  <a:pt x="669" y="136"/>
                </a:cubicBezTo>
                <a:cubicBezTo>
                  <a:pt x="668" y="136"/>
                  <a:pt x="668" y="135"/>
                  <a:pt x="668" y="135"/>
                </a:cubicBezTo>
                <a:cubicBezTo>
                  <a:pt x="668" y="135"/>
                  <a:pt x="667" y="135"/>
                  <a:pt x="667" y="135"/>
                </a:cubicBezTo>
                <a:cubicBezTo>
                  <a:pt x="666" y="133"/>
                  <a:pt x="666" y="133"/>
                  <a:pt x="665" y="132"/>
                </a:cubicBezTo>
                <a:cubicBezTo>
                  <a:pt x="665" y="132"/>
                  <a:pt x="666" y="131"/>
                  <a:pt x="665" y="131"/>
                </a:cubicBezTo>
                <a:cubicBezTo>
                  <a:pt x="665" y="130"/>
                  <a:pt x="664" y="130"/>
                  <a:pt x="665" y="129"/>
                </a:cubicBezTo>
                <a:cubicBezTo>
                  <a:pt x="664" y="129"/>
                  <a:pt x="664" y="130"/>
                  <a:pt x="664" y="129"/>
                </a:cubicBezTo>
                <a:cubicBezTo>
                  <a:pt x="664" y="129"/>
                  <a:pt x="663" y="128"/>
                  <a:pt x="663" y="127"/>
                </a:cubicBezTo>
                <a:cubicBezTo>
                  <a:pt x="662" y="126"/>
                  <a:pt x="662" y="125"/>
                  <a:pt x="662" y="125"/>
                </a:cubicBezTo>
                <a:cubicBezTo>
                  <a:pt x="662" y="124"/>
                  <a:pt x="661" y="124"/>
                  <a:pt x="661" y="124"/>
                </a:cubicBezTo>
                <a:cubicBezTo>
                  <a:pt x="661" y="123"/>
                  <a:pt x="661" y="123"/>
                  <a:pt x="660" y="123"/>
                </a:cubicBezTo>
                <a:cubicBezTo>
                  <a:pt x="660" y="122"/>
                  <a:pt x="660" y="122"/>
                  <a:pt x="659" y="122"/>
                </a:cubicBezTo>
                <a:cubicBezTo>
                  <a:pt x="659" y="121"/>
                  <a:pt x="659" y="121"/>
                  <a:pt x="659" y="120"/>
                </a:cubicBezTo>
                <a:cubicBezTo>
                  <a:pt x="658" y="120"/>
                  <a:pt x="658" y="119"/>
                  <a:pt x="658" y="119"/>
                </a:cubicBezTo>
                <a:cubicBezTo>
                  <a:pt x="658" y="119"/>
                  <a:pt x="658" y="119"/>
                  <a:pt x="658" y="119"/>
                </a:cubicBezTo>
                <a:cubicBezTo>
                  <a:pt x="657" y="119"/>
                  <a:pt x="657" y="118"/>
                  <a:pt x="657" y="118"/>
                </a:cubicBezTo>
                <a:cubicBezTo>
                  <a:pt x="657" y="117"/>
                  <a:pt x="656" y="117"/>
                  <a:pt x="656" y="116"/>
                </a:cubicBezTo>
                <a:cubicBezTo>
                  <a:pt x="656" y="116"/>
                  <a:pt x="656" y="116"/>
                  <a:pt x="656" y="116"/>
                </a:cubicBezTo>
                <a:cubicBezTo>
                  <a:pt x="656" y="116"/>
                  <a:pt x="655" y="116"/>
                  <a:pt x="655" y="116"/>
                </a:cubicBezTo>
                <a:cubicBezTo>
                  <a:pt x="654" y="115"/>
                  <a:pt x="654" y="114"/>
                  <a:pt x="654" y="113"/>
                </a:cubicBezTo>
                <a:cubicBezTo>
                  <a:pt x="652" y="112"/>
                  <a:pt x="652" y="110"/>
                  <a:pt x="650" y="110"/>
                </a:cubicBezTo>
                <a:cubicBezTo>
                  <a:pt x="650" y="109"/>
                  <a:pt x="650" y="109"/>
                  <a:pt x="649" y="108"/>
                </a:cubicBezTo>
                <a:cubicBezTo>
                  <a:pt x="649" y="107"/>
                  <a:pt x="648" y="107"/>
                  <a:pt x="649" y="106"/>
                </a:cubicBezTo>
                <a:cubicBezTo>
                  <a:pt x="648" y="106"/>
                  <a:pt x="648" y="106"/>
                  <a:pt x="647" y="106"/>
                </a:cubicBezTo>
                <a:cubicBezTo>
                  <a:pt x="647" y="103"/>
                  <a:pt x="645" y="102"/>
                  <a:pt x="643" y="100"/>
                </a:cubicBezTo>
                <a:cubicBezTo>
                  <a:pt x="642" y="99"/>
                  <a:pt x="641" y="97"/>
                  <a:pt x="639" y="97"/>
                </a:cubicBezTo>
                <a:cubicBezTo>
                  <a:pt x="639" y="96"/>
                  <a:pt x="638" y="96"/>
                  <a:pt x="638" y="95"/>
                </a:cubicBezTo>
                <a:cubicBezTo>
                  <a:pt x="638" y="95"/>
                  <a:pt x="636" y="94"/>
                  <a:pt x="637" y="96"/>
                </a:cubicBezTo>
                <a:cubicBezTo>
                  <a:pt x="636" y="95"/>
                  <a:pt x="635" y="93"/>
                  <a:pt x="635" y="92"/>
                </a:cubicBezTo>
                <a:cubicBezTo>
                  <a:pt x="634" y="92"/>
                  <a:pt x="634" y="93"/>
                  <a:pt x="634" y="92"/>
                </a:cubicBezTo>
                <a:cubicBezTo>
                  <a:pt x="634" y="92"/>
                  <a:pt x="633" y="91"/>
                  <a:pt x="633" y="91"/>
                </a:cubicBezTo>
                <a:cubicBezTo>
                  <a:pt x="632" y="91"/>
                  <a:pt x="632" y="91"/>
                  <a:pt x="632" y="91"/>
                </a:cubicBezTo>
                <a:cubicBezTo>
                  <a:pt x="632" y="91"/>
                  <a:pt x="632" y="90"/>
                  <a:pt x="632" y="90"/>
                </a:cubicBezTo>
                <a:cubicBezTo>
                  <a:pt x="631" y="90"/>
                  <a:pt x="631" y="90"/>
                  <a:pt x="631" y="89"/>
                </a:cubicBezTo>
                <a:cubicBezTo>
                  <a:pt x="631" y="89"/>
                  <a:pt x="630" y="89"/>
                  <a:pt x="630" y="89"/>
                </a:cubicBezTo>
                <a:cubicBezTo>
                  <a:pt x="630" y="89"/>
                  <a:pt x="631" y="89"/>
                  <a:pt x="631" y="89"/>
                </a:cubicBezTo>
                <a:cubicBezTo>
                  <a:pt x="630" y="89"/>
                  <a:pt x="629" y="88"/>
                  <a:pt x="629" y="87"/>
                </a:cubicBezTo>
                <a:cubicBezTo>
                  <a:pt x="629" y="87"/>
                  <a:pt x="628" y="87"/>
                  <a:pt x="628" y="87"/>
                </a:cubicBezTo>
                <a:cubicBezTo>
                  <a:pt x="628" y="87"/>
                  <a:pt x="628" y="87"/>
                  <a:pt x="628" y="87"/>
                </a:cubicBezTo>
                <a:cubicBezTo>
                  <a:pt x="627" y="87"/>
                  <a:pt x="627" y="87"/>
                  <a:pt x="627" y="87"/>
                </a:cubicBezTo>
                <a:cubicBezTo>
                  <a:pt x="627" y="86"/>
                  <a:pt x="627" y="87"/>
                  <a:pt x="627" y="87"/>
                </a:cubicBezTo>
                <a:cubicBezTo>
                  <a:pt x="627" y="87"/>
                  <a:pt x="627" y="86"/>
                  <a:pt x="626" y="86"/>
                </a:cubicBezTo>
                <a:cubicBezTo>
                  <a:pt x="625" y="85"/>
                  <a:pt x="625" y="85"/>
                  <a:pt x="624" y="85"/>
                </a:cubicBezTo>
                <a:cubicBezTo>
                  <a:pt x="624" y="85"/>
                  <a:pt x="624" y="85"/>
                  <a:pt x="623" y="84"/>
                </a:cubicBezTo>
                <a:cubicBezTo>
                  <a:pt x="623" y="84"/>
                  <a:pt x="624" y="84"/>
                  <a:pt x="624" y="84"/>
                </a:cubicBezTo>
                <a:cubicBezTo>
                  <a:pt x="623" y="84"/>
                  <a:pt x="623" y="84"/>
                  <a:pt x="623" y="84"/>
                </a:cubicBezTo>
                <a:cubicBezTo>
                  <a:pt x="623" y="84"/>
                  <a:pt x="623" y="84"/>
                  <a:pt x="623" y="84"/>
                </a:cubicBezTo>
                <a:cubicBezTo>
                  <a:pt x="623" y="83"/>
                  <a:pt x="623" y="83"/>
                  <a:pt x="623" y="83"/>
                </a:cubicBezTo>
                <a:cubicBezTo>
                  <a:pt x="622" y="83"/>
                  <a:pt x="622" y="83"/>
                  <a:pt x="621" y="82"/>
                </a:cubicBezTo>
                <a:cubicBezTo>
                  <a:pt x="621" y="82"/>
                  <a:pt x="621" y="83"/>
                  <a:pt x="621" y="82"/>
                </a:cubicBezTo>
                <a:cubicBezTo>
                  <a:pt x="620" y="82"/>
                  <a:pt x="620" y="82"/>
                  <a:pt x="620" y="82"/>
                </a:cubicBezTo>
                <a:cubicBezTo>
                  <a:pt x="619" y="81"/>
                  <a:pt x="619" y="81"/>
                  <a:pt x="618" y="81"/>
                </a:cubicBezTo>
                <a:cubicBezTo>
                  <a:pt x="617" y="80"/>
                  <a:pt x="617" y="80"/>
                  <a:pt x="617" y="80"/>
                </a:cubicBezTo>
                <a:cubicBezTo>
                  <a:pt x="616" y="79"/>
                  <a:pt x="615" y="79"/>
                  <a:pt x="614" y="78"/>
                </a:cubicBezTo>
                <a:cubicBezTo>
                  <a:pt x="614" y="78"/>
                  <a:pt x="614" y="78"/>
                  <a:pt x="614" y="78"/>
                </a:cubicBezTo>
                <a:cubicBezTo>
                  <a:pt x="613" y="78"/>
                  <a:pt x="614" y="77"/>
                  <a:pt x="614" y="77"/>
                </a:cubicBezTo>
                <a:cubicBezTo>
                  <a:pt x="613" y="77"/>
                  <a:pt x="613" y="77"/>
                  <a:pt x="613" y="77"/>
                </a:cubicBezTo>
                <a:cubicBezTo>
                  <a:pt x="612" y="77"/>
                  <a:pt x="612" y="76"/>
                  <a:pt x="611" y="76"/>
                </a:cubicBezTo>
                <a:cubicBezTo>
                  <a:pt x="611" y="76"/>
                  <a:pt x="610" y="76"/>
                  <a:pt x="610" y="75"/>
                </a:cubicBezTo>
                <a:cubicBezTo>
                  <a:pt x="610" y="75"/>
                  <a:pt x="611" y="76"/>
                  <a:pt x="611" y="76"/>
                </a:cubicBezTo>
                <a:cubicBezTo>
                  <a:pt x="610" y="75"/>
                  <a:pt x="607" y="74"/>
                  <a:pt x="607" y="74"/>
                </a:cubicBezTo>
                <a:cubicBezTo>
                  <a:pt x="607" y="74"/>
                  <a:pt x="607" y="74"/>
                  <a:pt x="607" y="74"/>
                </a:cubicBezTo>
                <a:cubicBezTo>
                  <a:pt x="606" y="74"/>
                  <a:pt x="606" y="74"/>
                  <a:pt x="606" y="74"/>
                </a:cubicBezTo>
                <a:cubicBezTo>
                  <a:pt x="606" y="74"/>
                  <a:pt x="606" y="74"/>
                  <a:pt x="606" y="74"/>
                </a:cubicBezTo>
                <a:cubicBezTo>
                  <a:pt x="606" y="73"/>
                  <a:pt x="605" y="74"/>
                  <a:pt x="605" y="73"/>
                </a:cubicBezTo>
                <a:cubicBezTo>
                  <a:pt x="605" y="74"/>
                  <a:pt x="605" y="74"/>
                  <a:pt x="605" y="74"/>
                </a:cubicBezTo>
                <a:cubicBezTo>
                  <a:pt x="606" y="75"/>
                  <a:pt x="606" y="74"/>
                  <a:pt x="606" y="75"/>
                </a:cubicBezTo>
                <a:close/>
                <a:moveTo>
                  <a:pt x="661" y="133"/>
                </a:moveTo>
                <a:cubicBezTo>
                  <a:pt x="663" y="135"/>
                  <a:pt x="664" y="138"/>
                  <a:pt x="665" y="140"/>
                </a:cubicBezTo>
                <a:cubicBezTo>
                  <a:pt x="665" y="141"/>
                  <a:pt x="665" y="141"/>
                  <a:pt x="665" y="142"/>
                </a:cubicBezTo>
                <a:cubicBezTo>
                  <a:pt x="665" y="142"/>
                  <a:pt x="666" y="142"/>
                  <a:pt x="666" y="143"/>
                </a:cubicBezTo>
                <a:cubicBezTo>
                  <a:pt x="666" y="144"/>
                  <a:pt x="667" y="144"/>
                  <a:pt x="667" y="145"/>
                </a:cubicBezTo>
                <a:cubicBezTo>
                  <a:pt x="668" y="145"/>
                  <a:pt x="667" y="146"/>
                  <a:pt x="668" y="147"/>
                </a:cubicBezTo>
                <a:cubicBezTo>
                  <a:pt x="668" y="147"/>
                  <a:pt x="668" y="148"/>
                  <a:pt x="668" y="148"/>
                </a:cubicBezTo>
                <a:cubicBezTo>
                  <a:pt x="668" y="148"/>
                  <a:pt x="668" y="149"/>
                  <a:pt x="668" y="149"/>
                </a:cubicBezTo>
                <a:cubicBezTo>
                  <a:pt x="667" y="148"/>
                  <a:pt x="668" y="148"/>
                  <a:pt x="667" y="147"/>
                </a:cubicBezTo>
                <a:cubicBezTo>
                  <a:pt x="665" y="146"/>
                  <a:pt x="666" y="143"/>
                  <a:pt x="664" y="142"/>
                </a:cubicBezTo>
                <a:cubicBezTo>
                  <a:pt x="664" y="141"/>
                  <a:pt x="664" y="140"/>
                  <a:pt x="664" y="139"/>
                </a:cubicBezTo>
                <a:cubicBezTo>
                  <a:pt x="664" y="139"/>
                  <a:pt x="663" y="138"/>
                  <a:pt x="663" y="138"/>
                </a:cubicBezTo>
                <a:cubicBezTo>
                  <a:pt x="663" y="137"/>
                  <a:pt x="663" y="137"/>
                  <a:pt x="663" y="136"/>
                </a:cubicBezTo>
                <a:cubicBezTo>
                  <a:pt x="662" y="135"/>
                  <a:pt x="662" y="135"/>
                  <a:pt x="662" y="135"/>
                </a:cubicBezTo>
                <a:cubicBezTo>
                  <a:pt x="662" y="135"/>
                  <a:pt x="662" y="135"/>
                  <a:pt x="661" y="134"/>
                </a:cubicBezTo>
                <a:cubicBezTo>
                  <a:pt x="661" y="134"/>
                  <a:pt x="660" y="133"/>
                  <a:pt x="661" y="133"/>
                </a:cubicBezTo>
                <a:close/>
                <a:moveTo>
                  <a:pt x="658" y="127"/>
                </a:moveTo>
                <a:cubicBezTo>
                  <a:pt x="659" y="128"/>
                  <a:pt x="659" y="129"/>
                  <a:pt x="660" y="130"/>
                </a:cubicBezTo>
                <a:cubicBezTo>
                  <a:pt x="660" y="132"/>
                  <a:pt x="660" y="132"/>
                  <a:pt x="660" y="132"/>
                </a:cubicBezTo>
                <a:cubicBezTo>
                  <a:pt x="659" y="131"/>
                  <a:pt x="660" y="130"/>
                  <a:pt x="658" y="130"/>
                </a:cubicBezTo>
                <a:cubicBezTo>
                  <a:pt x="659" y="128"/>
                  <a:pt x="658" y="128"/>
                  <a:pt x="658" y="127"/>
                </a:cubicBezTo>
                <a:close/>
                <a:moveTo>
                  <a:pt x="644" y="116"/>
                </a:moveTo>
                <a:cubicBezTo>
                  <a:pt x="644" y="115"/>
                  <a:pt x="643" y="115"/>
                  <a:pt x="644" y="114"/>
                </a:cubicBezTo>
                <a:cubicBezTo>
                  <a:pt x="643" y="114"/>
                  <a:pt x="643" y="114"/>
                  <a:pt x="643" y="113"/>
                </a:cubicBezTo>
                <a:cubicBezTo>
                  <a:pt x="643" y="113"/>
                  <a:pt x="644" y="114"/>
                  <a:pt x="644" y="114"/>
                </a:cubicBezTo>
                <a:cubicBezTo>
                  <a:pt x="644" y="115"/>
                  <a:pt x="645" y="116"/>
                  <a:pt x="645" y="116"/>
                </a:cubicBezTo>
                <a:cubicBezTo>
                  <a:pt x="645" y="117"/>
                  <a:pt x="645" y="115"/>
                  <a:pt x="644" y="116"/>
                </a:cubicBezTo>
                <a:close/>
                <a:moveTo>
                  <a:pt x="646" y="121"/>
                </a:moveTo>
                <a:cubicBezTo>
                  <a:pt x="646" y="121"/>
                  <a:pt x="646" y="121"/>
                  <a:pt x="646" y="121"/>
                </a:cubicBezTo>
                <a:cubicBezTo>
                  <a:pt x="646" y="121"/>
                  <a:pt x="646" y="121"/>
                  <a:pt x="646" y="121"/>
                </a:cubicBezTo>
                <a:cubicBezTo>
                  <a:pt x="646" y="121"/>
                  <a:pt x="646" y="121"/>
                  <a:pt x="646" y="121"/>
                </a:cubicBezTo>
                <a:close/>
                <a:moveTo>
                  <a:pt x="636" y="99"/>
                </a:moveTo>
                <a:cubicBezTo>
                  <a:pt x="637" y="100"/>
                  <a:pt x="637" y="100"/>
                  <a:pt x="637" y="101"/>
                </a:cubicBezTo>
                <a:cubicBezTo>
                  <a:pt x="637" y="101"/>
                  <a:pt x="638" y="101"/>
                  <a:pt x="638" y="101"/>
                </a:cubicBezTo>
                <a:cubicBezTo>
                  <a:pt x="638" y="102"/>
                  <a:pt x="638" y="101"/>
                  <a:pt x="639" y="101"/>
                </a:cubicBezTo>
                <a:cubicBezTo>
                  <a:pt x="639" y="102"/>
                  <a:pt x="640" y="102"/>
                  <a:pt x="640" y="103"/>
                </a:cubicBezTo>
                <a:cubicBezTo>
                  <a:pt x="640" y="103"/>
                  <a:pt x="640" y="103"/>
                  <a:pt x="640" y="103"/>
                </a:cubicBezTo>
                <a:cubicBezTo>
                  <a:pt x="641" y="103"/>
                  <a:pt x="641" y="104"/>
                  <a:pt x="641" y="104"/>
                </a:cubicBezTo>
                <a:cubicBezTo>
                  <a:pt x="642" y="104"/>
                  <a:pt x="642" y="105"/>
                  <a:pt x="642" y="105"/>
                </a:cubicBezTo>
                <a:cubicBezTo>
                  <a:pt x="643" y="105"/>
                  <a:pt x="642" y="105"/>
                  <a:pt x="643" y="106"/>
                </a:cubicBezTo>
                <a:cubicBezTo>
                  <a:pt x="643" y="107"/>
                  <a:pt x="645" y="108"/>
                  <a:pt x="645" y="110"/>
                </a:cubicBezTo>
                <a:cubicBezTo>
                  <a:pt x="646" y="110"/>
                  <a:pt x="646" y="111"/>
                  <a:pt x="646" y="112"/>
                </a:cubicBezTo>
                <a:cubicBezTo>
                  <a:pt x="648" y="112"/>
                  <a:pt x="648" y="112"/>
                  <a:pt x="648" y="112"/>
                </a:cubicBezTo>
                <a:cubicBezTo>
                  <a:pt x="648" y="113"/>
                  <a:pt x="649" y="114"/>
                  <a:pt x="649" y="115"/>
                </a:cubicBezTo>
                <a:cubicBezTo>
                  <a:pt x="650" y="115"/>
                  <a:pt x="650" y="115"/>
                  <a:pt x="650" y="115"/>
                </a:cubicBezTo>
                <a:cubicBezTo>
                  <a:pt x="650" y="116"/>
                  <a:pt x="651" y="117"/>
                  <a:pt x="651" y="118"/>
                </a:cubicBezTo>
                <a:cubicBezTo>
                  <a:pt x="651" y="118"/>
                  <a:pt x="651" y="118"/>
                  <a:pt x="651" y="118"/>
                </a:cubicBezTo>
                <a:cubicBezTo>
                  <a:pt x="652" y="118"/>
                  <a:pt x="652" y="119"/>
                  <a:pt x="652" y="119"/>
                </a:cubicBezTo>
                <a:cubicBezTo>
                  <a:pt x="652" y="119"/>
                  <a:pt x="652" y="119"/>
                  <a:pt x="652" y="120"/>
                </a:cubicBezTo>
                <a:cubicBezTo>
                  <a:pt x="653" y="120"/>
                  <a:pt x="653" y="120"/>
                  <a:pt x="653" y="120"/>
                </a:cubicBezTo>
                <a:cubicBezTo>
                  <a:pt x="654" y="121"/>
                  <a:pt x="654" y="121"/>
                  <a:pt x="654" y="122"/>
                </a:cubicBezTo>
                <a:cubicBezTo>
                  <a:pt x="655" y="123"/>
                  <a:pt x="656" y="125"/>
                  <a:pt x="657" y="126"/>
                </a:cubicBezTo>
                <a:cubicBezTo>
                  <a:pt x="657" y="127"/>
                  <a:pt x="656" y="125"/>
                  <a:pt x="656" y="125"/>
                </a:cubicBezTo>
                <a:cubicBezTo>
                  <a:pt x="655" y="125"/>
                  <a:pt x="655" y="124"/>
                  <a:pt x="655" y="124"/>
                </a:cubicBezTo>
                <a:cubicBezTo>
                  <a:pt x="653" y="123"/>
                  <a:pt x="653" y="120"/>
                  <a:pt x="651" y="119"/>
                </a:cubicBezTo>
                <a:cubicBezTo>
                  <a:pt x="651" y="119"/>
                  <a:pt x="651" y="119"/>
                  <a:pt x="651" y="118"/>
                </a:cubicBezTo>
                <a:cubicBezTo>
                  <a:pt x="650" y="118"/>
                  <a:pt x="650" y="117"/>
                  <a:pt x="650" y="117"/>
                </a:cubicBezTo>
                <a:cubicBezTo>
                  <a:pt x="650" y="116"/>
                  <a:pt x="649" y="116"/>
                  <a:pt x="649" y="115"/>
                </a:cubicBezTo>
                <a:cubicBezTo>
                  <a:pt x="649" y="115"/>
                  <a:pt x="649" y="115"/>
                  <a:pt x="648" y="115"/>
                </a:cubicBezTo>
                <a:cubicBezTo>
                  <a:pt x="648" y="115"/>
                  <a:pt x="648" y="114"/>
                  <a:pt x="648" y="114"/>
                </a:cubicBezTo>
                <a:cubicBezTo>
                  <a:pt x="648" y="113"/>
                  <a:pt x="647" y="113"/>
                  <a:pt x="647" y="113"/>
                </a:cubicBezTo>
                <a:cubicBezTo>
                  <a:pt x="647" y="113"/>
                  <a:pt x="647" y="112"/>
                  <a:pt x="647" y="112"/>
                </a:cubicBezTo>
                <a:cubicBezTo>
                  <a:pt x="647" y="112"/>
                  <a:pt x="646" y="113"/>
                  <a:pt x="646" y="113"/>
                </a:cubicBezTo>
                <a:cubicBezTo>
                  <a:pt x="646" y="112"/>
                  <a:pt x="646" y="113"/>
                  <a:pt x="645" y="112"/>
                </a:cubicBezTo>
                <a:cubicBezTo>
                  <a:pt x="646" y="112"/>
                  <a:pt x="646" y="111"/>
                  <a:pt x="646" y="111"/>
                </a:cubicBezTo>
                <a:cubicBezTo>
                  <a:pt x="645" y="111"/>
                  <a:pt x="645" y="110"/>
                  <a:pt x="644" y="110"/>
                </a:cubicBezTo>
                <a:cubicBezTo>
                  <a:pt x="644" y="109"/>
                  <a:pt x="643" y="108"/>
                  <a:pt x="642" y="108"/>
                </a:cubicBezTo>
                <a:cubicBezTo>
                  <a:pt x="642" y="108"/>
                  <a:pt x="642" y="107"/>
                  <a:pt x="642" y="107"/>
                </a:cubicBezTo>
                <a:cubicBezTo>
                  <a:pt x="642" y="107"/>
                  <a:pt x="642" y="107"/>
                  <a:pt x="642" y="106"/>
                </a:cubicBezTo>
                <a:cubicBezTo>
                  <a:pt x="641" y="106"/>
                  <a:pt x="641" y="106"/>
                  <a:pt x="641" y="106"/>
                </a:cubicBezTo>
                <a:cubicBezTo>
                  <a:pt x="641" y="105"/>
                  <a:pt x="641" y="105"/>
                  <a:pt x="641" y="105"/>
                </a:cubicBezTo>
                <a:cubicBezTo>
                  <a:pt x="640" y="105"/>
                  <a:pt x="640" y="104"/>
                  <a:pt x="639" y="104"/>
                </a:cubicBezTo>
                <a:cubicBezTo>
                  <a:pt x="640" y="103"/>
                  <a:pt x="638" y="103"/>
                  <a:pt x="639" y="102"/>
                </a:cubicBezTo>
                <a:cubicBezTo>
                  <a:pt x="638" y="101"/>
                  <a:pt x="638" y="102"/>
                  <a:pt x="637" y="102"/>
                </a:cubicBezTo>
                <a:cubicBezTo>
                  <a:pt x="637" y="102"/>
                  <a:pt x="637" y="101"/>
                  <a:pt x="637" y="101"/>
                </a:cubicBezTo>
                <a:cubicBezTo>
                  <a:pt x="636" y="101"/>
                  <a:pt x="636" y="99"/>
                  <a:pt x="635" y="99"/>
                </a:cubicBezTo>
                <a:cubicBezTo>
                  <a:pt x="635" y="98"/>
                  <a:pt x="636" y="99"/>
                  <a:pt x="636" y="99"/>
                </a:cubicBezTo>
                <a:close/>
                <a:moveTo>
                  <a:pt x="642" y="116"/>
                </a:moveTo>
                <a:cubicBezTo>
                  <a:pt x="642" y="116"/>
                  <a:pt x="642" y="116"/>
                  <a:pt x="642" y="116"/>
                </a:cubicBezTo>
                <a:cubicBezTo>
                  <a:pt x="642" y="116"/>
                  <a:pt x="643" y="116"/>
                  <a:pt x="643" y="117"/>
                </a:cubicBezTo>
                <a:cubicBezTo>
                  <a:pt x="643" y="116"/>
                  <a:pt x="642" y="116"/>
                  <a:pt x="642" y="116"/>
                </a:cubicBezTo>
                <a:cubicBezTo>
                  <a:pt x="642" y="116"/>
                  <a:pt x="642" y="116"/>
                  <a:pt x="642" y="116"/>
                </a:cubicBezTo>
                <a:close/>
                <a:moveTo>
                  <a:pt x="587" y="538"/>
                </a:moveTo>
                <a:cubicBezTo>
                  <a:pt x="587" y="538"/>
                  <a:pt x="587" y="538"/>
                  <a:pt x="587" y="538"/>
                </a:cubicBezTo>
                <a:cubicBezTo>
                  <a:pt x="587" y="538"/>
                  <a:pt x="587" y="539"/>
                  <a:pt x="588" y="538"/>
                </a:cubicBezTo>
                <a:cubicBezTo>
                  <a:pt x="588" y="537"/>
                  <a:pt x="587" y="536"/>
                  <a:pt x="586" y="536"/>
                </a:cubicBezTo>
                <a:cubicBezTo>
                  <a:pt x="586" y="537"/>
                  <a:pt x="586" y="537"/>
                  <a:pt x="587" y="537"/>
                </a:cubicBezTo>
                <a:cubicBezTo>
                  <a:pt x="587" y="537"/>
                  <a:pt x="587" y="538"/>
                  <a:pt x="587" y="538"/>
                </a:cubicBezTo>
                <a:close/>
                <a:moveTo>
                  <a:pt x="577" y="523"/>
                </a:moveTo>
                <a:cubicBezTo>
                  <a:pt x="577" y="522"/>
                  <a:pt x="576" y="522"/>
                  <a:pt x="576" y="521"/>
                </a:cubicBezTo>
                <a:cubicBezTo>
                  <a:pt x="576" y="522"/>
                  <a:pt x="576" y="522"/>
                  <a:pt x="576" y="522"/>
                </a:cubicBezTo>
                <a:cubicBezTo>
                  <a:pt x="576" y="522"/>
                  <a:pt x="576" y="523"/>
                  <a:pt x="577" y="523"/>
                </a:cubicBezTo>
                <a:close/>
                <a:moveTo>
                  <a:pt x="559" y="493"/>
                </a:moveTo>
                <a:cubicBezTo>
                  <a:pt x="559" y="494"/>
                  <a:pt x="559" y="494"/>
                  <a:pt x="559" y="494"/>
                </a:cubicBezTo>
                <a:cubicBezTo>
                  <a:pt x="560" y="494"/>
                  <a:pt x="560" y="493"/>
                  <a:pt x="559" y="493"/>
                </a:cubicBezTo>
                <a:close/>
                <a:moveTo>
                  <a:pt x="763" y="503"/>
                </a:moveTo>
                <a:cubicBezTo>
                  <a:pt x="762" y="503"/>
                  <a:pt x="764" y="504"/>
                  <a:pt x="762" y="505"/>
                </a:cubicBezTo>
                <a:cubicBezTo>
                  <a:pt x="763" y="506"/>
                  <a:pt x="763" y="506"/>
                  <a:pt x="763" y="506"/>
                </a:cubicBezTo>
                <a:cubicBezTo>
                  <a:pt x="762" y="507"/>
                  <a:pt x="762" y="509"/>
                  <a:pt x="762" y="509"/>
                </a:cubicBezTo>
                <a:cubicBezTo>
                  <a:pt x="762" y="509"/>
                  <a:pt x="761" y="510"/>
                  <a:pt x="761" y="510"/>
                </a:cubicBezTo>
                <a:cubicBezTo>
                  <a:pt x="761" y="511"/>
                  <a:pt x="761" y="511"/>
                  <a:pt x="761" y="511"/>
                </a:cubicBezTo>
                <a:cubicBezTo>
                  <a:pt x="761" y="512"/>
                  <a:pt x="761" y="512"/>
                  <a:pt x="760" y="512"/>
                </a:cubicBezTo>
                <a:cubicBezTo>
                  <a:pt x="760" y="512"/>
                  <a:pt x="760" y="513"/>
                  <a:pt x="760" y="513"/>
                </a:cubicBezTo>
                <a:cubicBezTo>
                  <a:pt x="760" y="513"/>
                  <a:pt x="760" y="513"/>
                  <a:pt x="760" y="514"/>
                </a:cubicBezTo>
                <a:cubicBezTo>
                  <a:pt x="760" y="514"/>
                  <a:pt x="760" y="514"/>
                  <a:pt x="760" y="515"/>
                </a:cubicBezTo>
                <a:cubicBezTo>
                  <a:pt x="760" y="515"/>
                  <a:pt x="760" y="515"/>
                  <a:pt x="760" y="515"/>
                </a:cubicBezTo>
                <a:cubicBezTo>
                  <a:pt x="760" y="515"/>
                  <a:pt x="760" y="515"/>
                  <a:pt x="760" y="514"/>
                </a:cubicBezTo>
                <a:cubicBezTo>
                  <a:pt x="761" y="514"/>
                  <a:pt x="760" y="513"/>
                  <a:pt x="761" y="513"/>
                </a:cubicBezTo>
                <a:cubicBezTo>
                  <a:pt x="761" y="513"/>
                  <a:pt x="761" y="512"/>
                  <a:pt x="761" y="512"/>
                </a:cubicBezTo>
                <a:cubicBezTo>
                  <a:pt x="761" y="512"/>
                  <a:pt x="762" y="511"/>
                  <a:pt x="762" y="511"/>
                </a:cubicBezTo>
                <a:cubicBezTo>
                  <a:pt x="762" y="510"/>
                  <a:pt x="763" y="510"/>
                  <a:pt x="763" y="509"/>
                </a:cubicBezTo>
                <a:cubicBezTo>
                  <a:pt x="763" y="508"/>
                  <a:pt x="763" y="507"/>
                  <a:pt x="763" y="506"/>
                </a:cubicBezTo>
                <a:cubicBezTo>
                  <a:pt x="763" y="505"/>
                  <a:pt x="763" y="505"/>
                  <a:pt x="764" y="505"/>
                </a:cubicBezTo>
                <a:cubicBezTo>
                  <a:pt x="764" y="504"/>
                  <a:pt x="764" y="504"/>
                  <a:pt x="764" y="504"/>
                </a:cubicBezTo>
                <a:cubicBezTo>
                  <a:pt x="764" y="504"/>
                  <a:pt x="764" y="504"/>
                  <a:pt x="764" y="504"/>
                </a:cubicBezTo>
                <a:cubicBezTo>
                  <a:pt x="764" y="504"/>
                  <a:pt x="763" y="503"/>
                  <a:pt x="763" y="503"/>
                </a:cubicBezTo>
                <a:close/>
                <a:moveTo>
                  <a:pt x="578" y="523"/>
                </a:moveTo>
                <a:cubicBezTo>
                  <a:pt x="578" y="523"/>
                  <a:pt x="578" y="524"/>
                  <a:pt x="577" y="523"/>
                </a:cubicBezTo>
                <a:cubicBezTo>
                  <a:pt x="577" y="524"/>
                  <a:pt x="577" y="525"/>
                  <a:pt x="577" y="525"/>
                </a:cubicBezTo>
                <a:cubicBezTo>
                  <a:pt x="578" y="524"/>
                  <a:pt x="579" y="524"/>
                  <a:pt x="578" y="523"/>
                </a:cubicBezTo>
                <a:close/>
                <a:moveTo>
                  <a:pt x="575" y="519"/>
                </a:moveTo>
                <a:cubicBezTo>
                  <a:pt x="574" y="519"/>
                  <a:pt x="575" y="518"/>
                  <a:pt x="574" y="518"/>
                </a:cubicBezTo>
                <a:cubicBezTo>
                  <a:pt x="573" y="519"/>
                  <a:pt x="574" y="520"/>
                  <a:pt x="575" y="519"/>
                </a:cubicBezTo>
                <a:close/>
                <a:moveTo>
                  <a:pt x="566" y="505"/>
                </a:moveTo>
                <a:cubicBezTo>
                  <a:pt x="565" y="505"/>
                  <a:pt x="565" y="506"/>
                  <a:pt x="565" y="506"/>
                </a:cubicBezTo>
                <a:cubicBezTo>
                  <a:pt x="566" y="507"/>
                  <a:pt x="566" y="506"/>
                  <a:pt x="566" y="505"/>
                </a:cubicBezTo>
                <a:close/>
                <a:moveTo>
                  <a:pt x="573" y="516"/>
                </a:moveTo>
                <a:cubicBezTo>
                  <a:pt x="573" y="516"/>
                  <a:pt x="572" y="516"/>
                  <a:pt x="572" y="516"/>
                </a:cubicBezTo>
                <a:cubicBezTo>
                  <a:pt x="572" y="517"/>
                  <a:pt x="573" y="518"/>
                  <a:pt x="573" y="518"/>
                </a:cubicBezTo>
                <a:cubicBezTo>
                  <a:pt x="574" y="518"/>
                  <a:pt x="573" y="517"/>
                  <a:pt x="573" y="516"/>
                </a:cubicBezTo>
                <a:close/>
                <a:moveTo>
                  <a:pt x="578" y="526"/>
                </a:moveTo>
                <a:cubicBezTo>
                  <a:pt x="579" y="526"/>
                  <a:pt x="579" y="527"/>
                  <a:pt x="579" y="528"/>
                </a:cubicBezTo>
                <a:cubicBezTo>
                  <a:pt x="580" y="527"/>
                  <a:pt x="580" y="527"/>
                  <a:pt x="580" y="526"/>
                </a:cubicBezTo>
                <a:cubicBezTo>
                  <a:pt x="579" y="526"/>
                  <a:pt x="578" y="525"/>
                  <a:pt x="578" y="525"/>
                </a:cubicBezTo>
                <a:cubicBezTo>
                  <a:pt x="578" y="525"/>
                  <a:pt x="578" y="525"/>
                  <a:pt x="577" y="525"/>
                </a:cubicBezTo>
                <a:cubicBezTo>
                  <a:pt x="577" y="526"/>
                  <a:pt x="577" y="526"/>
                  <a:pt x="578" y="526"/>
                </a:cubicBezTo>
                <a:close/>
                <a:moveTo>
                  <a:pt x="593" y="541"/>
                </a:moveTo>
                <a:cubicBezTo>
                  <a:pt x="593" y="540"/>
                  <a:pt x="592" y="540"/>
                  <a:pt x="592" y="540"/>
                </a:cubicBezTo>
                <a:cubicBezTo>
                  <a:pt x="592" y="540"/>
                  <a:pt x="591" y="541"/>
                  <a:pt x="592" y="541"/>
                </a:cubicBezTo>
                <a:cubicBezTo>
                  <a:pt x="592" y="541"/>
                  <a:pt x="592" y="541"/>
                  <a:pt x="593" y="541"/>
                </a:cubicBezTo>
                <a:close/>
                <a:moveTo>
                  <a:pt x="752" y="531"/>
                </a:moveTo>
                <a:cubicBezTo>
                  <a:pt x="751" y="531"/>
                  <a:pt x="751" y="531"/>
                  <a:pt x="751" y="531"/>
                </a:cubicBezTo>
                <a:cubicBezTo>
                  <a:pt x="751" y="531"/>
                  <a:pt x="752" y="531"/>
                  <a:pt x="752" y="531"/>
                </a:cubicBezTo>
                <a:close/>
                <a:moveTo>
                  <a:pt x="759" y="517"/>
                </a:moveTo>
                <a:cubicBezTo>
                  <a:pt x="761" y="517"/>
                  <a:pt x="761" y="516"/>
                  <a:pt x="760" y="516"/>
                </a:cubicBezTo>
                <a:cubicBezTo>
                  <a:pt x="760" y="516"/>
                  <a:pt x="759" y="516"/>
                  <a:pt x="759" y="517"/>
                </a:cubicBezTo>
                <a:close/>
                <a:moveTo>
                  <a:pt x="584" y="535"/>
                </a:moveTo>
                <a:cubicBezTo>
                  <a:pt x="584" y="536"/>
                  <a:pt x="586" y="535"/>
                  <a:pt x="585" y="535"/>
                </a:cubicBezTo>
                <a:cubicBezTo>
                  <a:pt x="585" y="534"/>
                  <a:pt x="584" y="535"/>
                  <a:pt x="584" y="535"/>
                </a:cubicBezTo>
                <a:close/>
                <a:moveTo>
                  <a:pt x="582" y="530"/>
                </a:moveTo>
                <a:cubicBezTo>
                  <a:pt x="582" y="530"/>
                  <a:pt x="583" y="531"/>
                  <a:pt x="583" y="531"/>
                </a:cubicBezTo>
                <a:cubicBezTo>
                  <a:pt x="583" y="531"/>
                  <a:pt x="584" y="530"/>
                  <a:pt x="584" y="530"/>
                </a:cubicBezTo>
                <a:cubicBezTo>
                  <a:pt x="583" y="530"/>
                  <a:pt x="583" y="529"/>
                  <a:pt x="582" y="529"/>
                </a:cubicBezTo>
                <a:cubicBezTo>
                  <a:pt x="582" y="530"/>
                  <a:pt x="581" y="530"/>
                  <a:pt x="581" y="531"/>
                </a:cubicBezTo>
                <a:cubicBezTo>
                  <a:pt x="582" y="531"/>
                  <a:pt x="582" y="530"/>
                  <a:pt x="582" y="530"/>
                </a:cubicBezTo>
                <a:close/>
                <a:moveTo>
                  <a:pt x="584" y="531"/>
                </a:moveTo>
                <a:cubicBezTo>
                  <a:pt x="584" y="533"/>
                  <a:pt x="584" y="533"/>
                  <a:pt x="584" y="533"/>
                </a:cubicBezTo>
                <a:cubicBezTo>
                  <a:pt x="585" y="533"/>
                  <a:pt x="584" y="534"/>
                  <a:pt x="586" y="534"/>
                </a:cubicBezTo>
                <a:cubicBezTo>
                  <a:pt x="585" y="533"/>
                  <a:pt x="585" y="531"/>
                  <a:pt x="584" y="531"/>
                </a:cubicBezTo>
                <a:close/>
                <a:moveTo>
                  <a:pt x="581" y="529"/>
                </a:moveTo>
                <a:cubicBezTo>
                  <a:pt x="581" y="529"/>
                  <a:pt x="581" y="529"/>
                  <a:pt x="581" y="529"/>
                </a:cubicBezTo>
                <a:cubicBezTo>
                  <a:pt x="581" y="529"/>
                  <a:pt x="582" y="529"/>
                  <a:pt x="582" y="528"/>
                </a:cubicBezTo>
                <a:cubicBezTo>
                  <a:pt x="581" y="528"/>
                  <a:pt x="581" y="528"/>
                  <a:pt x="581" y="528"/>
                </a:cubicBezTo>
                <a:lnTo>
                  <a:pt x="581" y="529"/>
                </a:lnTo>
                <a:close/>
                <a:moveTo>
                  <a:pt x="479" y="13"/>
                </a:moveTo>
                <a:cubicBezTo>
                  <a:pt x="480" y="14"/>
                  <a:pt x="479" y="13"/>
                  <a:pt x="480" y="14"/>
                </a:cubicBezTo>
                <a:cubicBezTo>
                  <a:pt x="480" y="14"/>
                  <a:pt x="480" y="14"/>
                  <a:pt x="480" y="14"/>
                </a:cubicBezTo>
                <a:cubicBezTo>
                  <a:pt x="482" y="15"/>
                  <a:pt x="484" y="15"/>
                  <a:pt x="484" y="16"/>
                </a:cubicBezTo>
                <a:cubicBezTo>
                  <a:pt x="484" y="16"/>
                  <a:pt x="485" y="16"/>
                  <a:pt x="485" y="16"/>
                </a:cubicBezTo>
                <a:cubicBezTo>
                  <a:pt x="485" y="16"/>
                  <a:pt x="485" y="17"/>
                  <a:pt x="485" y="17"/>
                </a:cubicBezTo>
                <a:cubicBezTo>
                  <a:pt x="485" y="17"/>
                  <a:pt x="486" y="17"/>
                  <a:pt x="486" y="17"/>
                </a:cubicBezTo>
                <a:cubicBezTo>
                  <a:pt x="486" y="17"/>
                  <a:pt x="486" y="17"/>
                  <a:pt x="486" y="17"/>
                </a:cubicBezTo>
                <a:cubicBezTo>
                  <a:pt x="486" y="17"/>
                  <a:pt x="487" y="17"/>
                  <a:pt x="487" y="17"/>
                </a:cubicBezTo>
                <a:cubicBezTo>
                  <a:pt x="488" y="18"/>
                  <a:pt x="489" y="17"/>
                  <a:pt x="489" y="18"/>
                </a:cubicBezTo>
                <a:cubicBezTo>
                  <a:pt x="490" y="18"/>
                  <a:pt x="490" y="18"/>
                  <a:pt x="490" y="18"/>
                </a:cubicBezTo>
                <a:cubicBezTo>
                  <a:pt x="491" y="19"/>
                  <a:pt x="492" y="19"/>
                  <a:pt x="492" y="19"/>
                </a:cubicBezTo>
                <a:cubicBezTo>
                  <a:pt x="493" y="20"/>
                  <a:pt x="492" y="18"/>
                  <a:pt x="493" y="19"/>
                </a:cubicBezTo>
                <a:cubicBezTo>
                  <a:pt x="493" y="19"/>
                  <a:pt x="494" y="20"/>
                  <a:pt x="495" y="20"/>
                </a:cubicBezTo>
                <a:cubicBezTo>
                  <a:pt x="495" y="21"/>
                  <a:pt x="495" y="21"/>
                  <a:pt x="495" y="21"/>
                </a:cubicBezTo>
                <a:cubicBezTo>
                  <a:pt x="496" y="21"/>
                  <a:pt x="497" y="21"/>
                  <a:pt x="497" y="21"/>
                </a:cubicBezTo>
                <a:cubicBezTo>
                  <a:pt x="497" y="21"/>
                  <a:pt x="497" y="22"/>
                  <a:pt x="498" y="22"/>
                </a:cubicBezTo>
                <a:cubicBezTo>
                  <a:pt x="498" y="23"/>
                  <a:pt x="499" y="23"/>
                  <a:pt x="499" y="23"/>
                </a:cubicBezTo>
                <a:cubicBezTo>
                  <a:pt x="500" y="23"/>
                  <a:pt x="500" y="22"/>
                  <a:pt x="501" y="22"/>
                </a:cubicBezTo>
                <a:cubicBezTo>
                  <a:pt x="502" y="23"/>
                  <a:pt x="504" y="25"/>
                  <a:pt x="504" y="26"/>
                </a:cubicBezTo>
                <a:cubicBezTo>
                  <a:pt x="505" y="26"/>
                  <a:pt x="506" y="26"/>
                  <a:pt x="506" y="27"/>
                </a:cubicBezTo>
                <a:cubicBezTo>
                  <a:pt x="506" y="27"/>
                  <a:pt x="507" y="27"/>
                  <a:pt x="507" y="27"/>
                </a:cubicBezTo>
                <a:cubicBezTo>
                  <a:pt x="507" y="27"/>
                  <a:pt x="507" y="27"/>
                  <a:pt x="507" y="27"/>
                </a:cubicBezTo>
                <a:cubicBezTo>
                  <a:pt x="507" y="27"/>
                  <a:pt x="508" y="27"/>
                  <a:pt x="508" y="27"/>
                </a:cubicBezTo>
                <a:cubicBezTo>
                  <a:pt x="508" y="27"/>
                  <a:pt x="508" y="28"/>
                  <a:pt x="508" y="28"/>
                </a:cubicBezTo>
                <a:cubicBezTo>
                  <a:pt x="508" y="28"/>
                  <a:pt x="508" y="28"/>
                  <a:pt x="508" y="28"/>
                </a:cubicBezTo>
                <a:cubicBezTo>
                  <a:pt x="510" y="29"/>
                  <a:pt x="512" y="30"/>
                  <a:pt x="513" y="30"/>
                </a:cubicBezTo>
                <a:cubicBezTo>
                  <a:pt x="514" y="31"/>
                  <a:pt x="515" y="31"/>
                  <a:pt x="516" y="32"/>
                </a:cubicBezTo>
                <a:cubicBezTo>
                  <a:pt x="516" y="32"/>
                  <a:pt x="516" y="32"/>
                  <a:pt x="516" y="33"/>
                </a:cubicBezTo>
                <a:cubicBezTo>
                  <a:pt x="517" y="33"/>
                  <a:pt x="517" y="33"/>
                  <a:pt x="518" y="34"/>
                </a:cubicBezTo>
                <a:cubicBezTo>
                  <a:pt x="518" y="34"/>
                  <a:pt x="518" y="34"/>
                  <a:pt x="518" y="34"/>
                </a:cubicBezTo>
                <a:cubicBezTo>
                  <a:pt x="518" y="34"/>
                  <a:pt x="519" y="35"/>
                  <a:pt x="519" y="35"/>
                </a:cubicBezTo>
                <a:cubicBezTo>
                  <a:pt x="520" y="36"/>
                  <a:pt x="521" y="36"/>
                  <a:pt x="521" y="36"/>
                </a:cubicBezTo>
                <a:cubicBezTo>
                  <a:pt x="522" y="38"/>
                  <a:pt x="523" y="37"/>
                  <a:pt x="523" y="39"/>
                </a:cubicBezTo>
                <a:cubicBezTo>
                  <a:pt x="524" y="39"/>
                  <a:pt x="526" y="39"/>
                  <a:pt x="526" y="40"/>
                </a:cubicBezTo>
                <a:cubicBezTo>
                  <a:pt x="527" y="40"/>
                  <a:pt x="527" y="41"/>
                  <a:pt x="527" y="41"/>
                </a:cubicBezTo>
                <a:cubicBezTo>
                  <a:pt x="528" y="41"/>
                  <a:pt x="529" y="41"/>
                  <a:pt x="529" y="42"/>
                </a:cubicBezTo>
                <a:cubicBezTo>
                  <a:pt x="529" y="42"/>
                  <a:pt x="529" y="43"/>
                  <a:pt x="530" y="43"/>
                </a:cubicBezTo>
                <a:cubicBezTo>
                  <a:pt x="530" y="43"/>
                  <a:pt x="531" y="44"/>
                  <a:pt x="531" y="44"/>
                </a:cubicBezTo>
                <a:cubicBezTo>
                  <a:pt x="531" y="44"/>
                  <a:pt x="531" y="45"/>
                  <a:pt x="532" y="45"/>
                </a:cubicBezTo>
                <a:cubicBezTo>
                  <a:pt x="532" y="45"/>
                  <a:pt x="532" y="45"/>
                  <a:pt x="532" y="45"/>
                </a:cubicBezTo>
                <a:cubicBezTo>
                  <a:pt x="533" y="46"/>
                  <a:pt x="533" y="46"/>
                  <a:pt x="533" y="46"/>
                </a:cubicBezTo>
                <a:cubicBezTo>
                  <a:pt x="533" y="46"/>
                  <a:pt x="533" y="46"/>
                  <a:pt x="534" y="46"/>
                </a:cubicBezTo>
                <a:cubicBezTo>
                  <a:pt x="534" y="47"/>
                  <a:pt x="534" y="47"/>
                  <a:pt x="534" y="48"/>
                </a:cubicBezTo>
                <a:cubicBezTo>
                  <a:pt x="535" y="48"/>
                  <a:pt x="535" y="48"/>
                  <a:pt x="536" y="48"/>
                </a:cubicBezTo>
                <a:cubicBezTo>
                  <a:pt x="536" y="48"/>
                  <a:pt x="536" y="49"/>
                  <a:pt x="536" y="49"/>
                </a:cubicBezTo>
                <a:cubicBezTo>
                  <a:pt x="536" y="49"/>
                  <a:pt x="537" y="49"/>
                  <a:pt x="537" y="49"/>
                </a:cubicBezTo>
                <a:cubicBezTo>
                  <a:pt x="537" y="49"/>
                  <a:pt x="537" y="50"/>
                  <a:pt x="537" y="50"/>
                </a:cubicBezTo>
                <a:cubicBezTo>
                  <a:pt x="538" y="50"/>
                  <a:pt x="539" y="51"/>
                  <a:pt x="539" y="51"/>
                </a:cubicBezTo>
                <a:cubicBezTo>
                  <a:pt x="540" y="51"/>
                  <a:pt x="541" y="52"/>
                  <a:pt x="542" y="52"/>
                </a:cubicBezTo>
                <a:cubicBezTo>
                  <a:pt x="542" y="54"/>
                  <a:pt x="543" y="54"/>
                  <a:pt x="543" y="54"/>
                </a:cubicBezTo>
                <a:cubicBezTo>
                  <a:pt x="543" y="55"/>
                  <a:pt x="543" y="55"/>
                  <a:pt x="543" y="55"/>
                </a:cubicBezTo>
                <a:cubicBezTo>
                  <a:pt x="544" y="56"/>
                  <a:pt x="545" y="56"/>
                  <a:pt x="546" y="57"/>
                </a:cubicBezTo>
                <a:cubicBezTo>
                  <a:pt x="546" y="57"/>
                  <a:pt x="546" y="58"/>
                  <a:pt x="546" y="58"/>
                </a:cubicBezTo>
                <a:cubicBezTo>
                  <a:pt x="546" y="58"/>
                  <a:pt x="547" y="58"/>
                  <a:pt x="547" y="58"/>
                </a:cubicBezTo>
                <a:cubicBezTo>
                  <a:pt x="548" y="59"/>
                  <a:pt x="549" y="60"/>
                  <a:pt x="550" y="61"/>
                </a:cubicBezTo>
                <a:cubicBezTo>
                  <a:pt x="551" y="61"/>
                  <a:pt x="551" y="62"/>
                  <a:pt x="552" y="63"/>
                </a:cubicBezTo>
                <a:cubicBezTo>
                  <a:pt x="552" y="64"/>
                  <a:pt x="553" y="64"/>
                  <a:pt x="553" y="64"/>
                </a:cubicBezTo>
                <a:cubicBezTo>
                  <a:pt x="554" y="65"/>
                  <a:pt x="554" y="65"/>
                  <a:pt x="554" y="66"/>
                </a:cubicBezTo>
                <a:cubicBezTo>
                  <a:pt x="556" y="67"/>
                  <a:pt x="556" y="68"/>
                  <a:pt x="558" y="68"/>
                </a:cubicBezTo>
                <a:cubicBezTo>
                  <a:pt x="558" y="71"/>
                  <a:pt x="559" y="71"/>
                  <a:pt x="560" y="71"/>
                </a:cubicBezTo>
                <a:cubicBezTo>
                  <a:pt x="560" y="73"/>
                  <a:pt x="560" y="73"/>
                  <a:pt x="561" y="74"/>
                </a:cubicBezTo>
                <a:cubicBezTo>
                  <a:pt x="562" y="75"/>
                  <a:pt x="563" y="78"/>
                  <a:pt x="565" y="79"/>
                </a:cubicBezTo>
                <a:cubicBezTo>
                  <a:pt x="565" y="80"/>
                  <a:pt x="565" y="80"/>
                  <a:pt x="565" y="81"/>
                </a:cubicBezTo>
                <a:cubicBezTo>
                  <a:pt x="566" y="81"/>
                  <a:pt x="566" y="82"/>
                  <a:pt x="567" y="82"/>
                </a:cubicBezTo>
                <a:cubicBezTo>
                  <a:pt x="567" y="84"/>
                  <a:pt x="568" y="85"/>
                  <a:pt x="568" y="86"/>
                </a:cubicBezTo>
                <a:cubicBezTo>
                  <a:pt x="569" y="86"/>
                  <a:pt x="570" y="88"/>
                  <a:pt x="571" y="88"/>
                </a:cubicBezTo>
                <a:cubicBezTo>
                  <a:pt x="570" y="89"/>
                  <a:pt x="572" y="89"/>
                  <a:pt x="572" y="90"/>
                </a:cubicBezTo>
                <a:cubicBezTo>
                  <a:pt x="572" y="91"/>
                  <a:pt x="573" y="91"/>
                  <a:pt x="574" y="92"/>
                </a:cubicBezTo>
                <a:cubicBezTo>
                  <a:pt x="573" y="94"/>
                  <a:pt x="574" y="95"/>
                  <a:pt x="574" y="96"/>
                </a:cubicBezTo>
                <a:cubicBezTo>
                  <a:pt x="574" y="97"/>
                  <a:pt x="575" y="97"/>
                  <a:pt x="574" y="97"/>
                </a:cubicBezTo>
                <a:cubicBezTo>
                  <a:pt x="576" y="98"/>
                  <a:pt x="576" y="99"/>
                  <a:pt x="577" y="99"/>
                </a:cubicBezTo>
                <a:cubicBezTo>
                  <a:pt x="577" y="99"/>
                  <a:pt x="577" y="101"/>
                  <a:pt x="577" y="101"/>
                </a:cubicBezTo>
                <a:cubicBezTo>
                  <a:pt x="577" y="101"/>
                  <a:pt x="578" y="101"/>
                  <a:pt x="578" y="101"/>
                </a:cubicBezTo>
                <a:cubicBezTo>
                  <a:pt x="577" y="102"/>
                  <a:pt x="577" y="102"/>
                  <a:pt x="577" y="102"/>
                </a:cubicBezTo>
                <a:cubicBezTo>
                  <a:pt x="577" y="103"/>
                  <a:pt x="578" y="103"/>
                  <a:pt x="578" y="104"/>
                </a:cubicBezTo>
                <a:cubicBezTo>
                  <a:pt x="579" y="104"/>
                  <a:pt x="579" y="105"/>
                  <a:pt x="579" y="106"/>
                </a:cubicBezTo>
                <a:cubicBezTo>
                  <a:pt x="579" y="108"/>
                  <a:pt x="580" y="109"/>
                  <a:pt x="580" y="111"/>
                </a:cubicBezTo>
                <a:cubicBezTo>
                  <a:pt x="583" y="120"/>
                  <a:pt x="586" y="129"/>
                  <a:pt x="587" y="139"/>
                </a:cubicBezTo>
                <a:cubicBezTo>
                  <a:pt x="587" y="142"/>
                  <a:pt x="587" y="144"/>
                  <a:pt x="587" y="147"/>
                </a:cubicBezTo>
                <a:cubicBezTo>
                  <a:pt x="587" y="155"/>
                  <a:pt x="587" y="163"/>
                  <a:pt x="583" y="171"/>
                </a:cubicBezTo>
                <a:cubicBezTo>
                  <a:pt x="582" y="172"/>
                  <a:pt x="581" y="175"/>
                  <a:pt x="580" y="176"/>
                </a:cubicBezTo>
                <a:cubicBezTo>
                  <a:pt x="577" y="179"/>
                  <a:pt x="575" y="181"/>
                  <a:pt x="571" y="183"/>
                </a:cubicBezTo>
                <a:cubicBezTo>
                  <a:pt x="565" y="185"/>
                  <a:pt x="557" y="185"/>
                  <a:pt x="552" y="180"/>
                </a:cubicBezTo>
                <a:cubicBezTo>
                  <a:pt x="550" y="179"/>
                  <a:pt x="549" y="178"/>
                  <a:pt x="548" y="177"/>
                </a:cubicBezTo>
                <a:cubicBezTo>
                  <a:pt x="547" y="175"/>
                  <a:pt x="547" y="174"/>
                  <a:pt x="546" y="172"/>
                </a:cubicBezTo>
                <a:cubicBezTo>
                  <a:pt x="546" y="170"/>
                  <a:pt x="546" y="168"/>
                  <a:pt x="546" y="167"/>
                </a:cubicBezTo>
                <a:cubicBezTo>
                  <a:pt x="548" y="172"/>
                  <a:pt x="556" y="172"/>
                  <a:pt x="560" y="171"/>
                </a:cubicBezTo>
                <a:cubicBezTo>
                  <a:pt x="565" y="169"/>
                  <a:pt x="569" y="166"/>
                  <a:pt x="571" y="161"/>
                </a:cubicBezTo>
                <a:cubicBezTo>
                  <a:pt x="576" y="148"/>
                  <a:pt x="570" y="133"/>
                  <a:pt x="559" y="127"/>
                </a:cubicBezTo>
                <a:cubicBezTo>
                  <a:pt x="550" y="122"/>
                  <a:pt x="537" y="121"/>
                  <a:pt x="528" y="126"/>
                </a:cubicBezTo>
                <a:cubicBezTo>
                  <a:pt x="523" y="128"/>
                  <a:pt x="518" y="132"/>
                  <a:pt x="515" y="137"/>
                </a:cubicBezTo>
                <a:cubicBezTo>
                  <a:pt x="504" y="154"/>
                  <a:pt x="503" y="179"/>
                  <a:pt x="518" y="194"/>
                </a:cubicBezTo>
                <a:cubicBezTo>
                  <a:pt x="521" y="198"/>
                  <a:pt x="526" y="201"/>
                  <a:pt x="531" y="203"/>
                </a:cubicBezTo>
                <a:cubicBezTo>
                  <a:pt x="531" y="203"/>
                  <a:pt x="531" y="203"/>
                  <a:pt x="531" y="203"/>
                </a:cubicBezTo>
                <a:cubicBezTo>
                  <a:pt x="526" y="211"/>
                  <a:pt x="521" y="220"/>
                  <a:pt x="525" y="230"/>
                </a:cubicBezTo>
                <a:cubicBezTo>
                  <a:pt x="531" y="248"/>
                  <a:pt x="545" y="255"/>
                  <a:pt x="562" y="256"/>
                </a:cubicBezTo>
                <a:cubicBezTo>
                  <a:pt x="572" y="256"/>
                  <a:pt x="582" y="249"/>
                  <a:pt x="586" y="243"/>
                </a:cubicBezTo>
                <a:cubicBezTo>
                  <a:pt x="592" y="233"/>
                  <a:pt x="589" y="232"/>
                  <a:pt x="588" y="231"/>
                </a:cubicBezTo>
                <a:cubicBezTo>
                  <a:pt x="595" y="231"/>
                  <a:pt x="603" y="230"/>
                  <a:pt x="608" y="226"/>
                </a:cubicBezTo>
                <a:cubicBezTo>
                  <a:pt x="621" y="217"/>
                  <a:pt x="623" y="201"/>
                  <a:pt x="625" y="180"/>
                </a:cubicBezTo>
                <a:cubicBezTo>
                  <a:pt x="626" y="165"/>
                  <a:pt x="625" y="150"/>
                  <a:pt x="621" y="135"/>
                </a:cubicBezTo>
                <a:cubicBezTo>
                  <a:pt x="619" y="130"/>
                  <a:pt x="617" y="124"/>
                  <a:pt x="615" y="119"/>
                </a:cubicBezTo>
                <a:cubicBezTo>
                  <a:pt x="615" y="118"/>
                  <a:pt x="615" y="118"/>
                  <a:pt x="614" y="117"/>
                </a:cubicBezTo>
                <a:cubicBezTo>
                  <a:pt x="612" y="112"/>
                  <a:pt x="610" y="106"/>
                  <a:pt x="607" y="101"/>
                </a:cubicBezTo>
                <a:cubicBezTo>
                  <a:pt x="606" y="100"/>
                  <a:pt x="606" y="97"/>
                  <a:pt x="605" y="95"/>
                </a:cubicBezTo>
                <a:cubicBezTo>
                  <a:pt x="604" y="94"/>
                  <a:pt x="604" y="94"/>
                  <a:pt x="603" y="93"/>
                </a:cubicBezTo>
                <a:cubicBezTo>
                  <a:pt x="602" y="92"/>
                  <a:pt x="603" y="94"/>
                  <a:pt x="603" y="93"/>
                </a:cubicBezTo>
                <a:cubicBezTo>
                  <a:pt x="603" y="93"/>
                  <a:pt x="603" y="92"/>
                  <a:pt x="603" y="92"/>
                </a:cubicBezTo>
                <a:cubicBezTo>
                  <a:pt x="603" y="92"/>
                  <a:pt x="602" y="91"/>
                  <a:pt x="602" y="91"/>
                </a:cubicBezTo>
                <a:cubicBezTo>
                  <a:pt x="601" y="91"/>
                  <a:pt x="601" y="89"/>
                  <a:pt x="600" y="89"/>
                </a:cubicBezTo>
                <a:cubicBezTo>
                  <a:pt x="600" y="89"/>
                  <a:pt x="600" y="88"/>
                  <a:pt x="600" y="87"/>
                </a:cubicBezTo>
                <a:cubicBezTo>
                  <a:pt x="598" y="88"/>
                  <a:pt x="599" y="86"/>
                  <a:pt x="598" y="86"/>
                </a:cubicBezTo>
                <a:cubicBezTo>
                  <a:pt x="597" y="84"/>
                  <a:pt x="598" y="83"/>
                  <a:pt x="597" y="81"/>
                </a:cubicBezTo>
                <a:cubicBezTo>
                  <a:pt x="596" y="80"/>
                  <a:pt x="592" y="78"/>
                  <a:pt x="593" y="76"/>
                </a:cubicBezTo>
                <a:cubicBezTo>
                  <a:pt x="592" y="76"/>
                  <a:pt x="591" y="75"/>
                  <a:pt x="591" y="75"/>
                </a:cubicBezTo>
                <a:cubicBezTo>
                  <a:pt x="590" y="74"/>
                  <a:pt x="590" y="75"/>
                  <a:pt x="589" y="75"/>
                </a:cubicBezTo>
                <a:cubicBezTo>
                  <a:pt x="587" y="72"/>
                  <a:pt x="588" y="73"/>
                  <a:pt x="586" y="71"/>
                </a:cubicBezTo>
                <a:cubicBezTo>
                  <a:pt x="586" y="71"/>
                  <a:pt x="586" y="70"/>
                  <a:pt x="585" y="69"/>
                </a:cubicBezTo>
                <a:cubicBezTo>
                  <a:pt x="586" y="68"/>
                  <a:pt x="584" y="69"/>
                  <a:pt x="584" y="67"/>
                </a:cubicBezTo>
                <a:cubicBezTo>
                  <a:pt x="584" y="67"/>
                  <a:pt x="584" y="68"/>
                  <a:pt x="583" y="68"/>
                </a:cubicBezTo>
                <a:cubicBezTo>
                  <a:pt x="582" y="67"/>
                  <a:pt x="582" y="65"/>
                  <a:pt x="582" y="64"/>
                </a:cubicBezTo>
                <a:cubicBezTo>
                  <a:pt x="580" y="64"/>
                  <a:pt x="580" y="62"/>
                  <a:pt x="578" y="62"/>
                </a:cubicBezTo>
                <a:cubicBezTo>
                  <a:pt x="578" y="61"/>
                  <a:pt x="577" y="61"/>
                  <a:pt x="577" y="61"/>
                </a:cubicBezTo>
                <a:cubicBezTo>
                  <a:pt x="576" y="60"/>
                  <a:pt x="576" y="60"/>
                  <a:pt x="576" y="60"/>
                </a:cubicBezTo>
                <a:cubicBezTo>
                  <a:pt x="575" y="59"/>
                  <a:pt x="575" y="58"/>
                  <a:pt x="574" y="59"/>
                </a:cubicBezTo>
                <a:cubicBezTo>
                  <a:pt x="573" y="58"/>
                  <a:pt x="573" y="57"/>
                  <a:pt x="572" y="56"/>
                </a:cubicBezTo>
                <a:cubicBezTo>
                  <a:pt x="572" y="56"/>
                  <a:pt x="571" y="56"/>
                  <a:pt x="571" y="56"/>
                </a:cubicBezTo>
                <a:cubicBezTo>
                  <a:pt x="571" y="55"/>
                  <a:pt x="571" y="55"/>
                  <a:pt x="571" y="55"/>
                </a:cubicBezTo>
                <a:cubicBezTo>
                  <a:pt x="570" y="55"/>
                  <a:pt x="570" y="55"/>
                  <a:pt x="569" y="54"/>
                </a:cubicBezTo>
                <a:cubicBezTo>
                  <a:pt x="569" y="53"/>
                  <a:pt x="568" y="53"/>
                  <a:pt x="567" y="52"/>
                </a:cubicBezTo>
                <a:cubicBezTo>
                  <a:pt x="567" y="52"/>
                  <a:pt x="567" y="52"/>
                  <a:pt x="567" y="52"/>
                </a:cubicBezTo>
                <a:cubicBezTo>
                  <a:pt x="567" y="51"/>
                  <a:pt x="565" y="52"/>
                  <a:pt x="565" y="51"/>
                </a:cubicBezTo>
                <a:cubicBezTo>
                  <a:pt x="564" y="50"/>
                  <a:pt x="564" y="49"/>
                  <a:pt x="563" y="48"/>
                </a:cubicBezTo>
                <a:cubicBezTo>
                  <a:pt x="560" y="48"/>
                  <a:pt x="560" y="45"/>
                  <a:pt x="557" y="45"/>
                </a:cubicBezTo>
                <a:cubicBezTo>
                  <a:pt x="557" y="44"/>
                  <a:pt x="556" y="43"/>
                  <a:pt x="554" y="43"/>
                </a:cubicBezTo>
                <a:cubicBezTo>
                  <a:pt x="555" y="42"/>
                  <a:pt x="553" y="42"/>
                  <a:pt x="553" y="41"/>
                </a:cubicBezTo>
                <a:cubicBezTo>
                  <a:pt x="552" y="41"/>
                  <a:pt x="552" y="40"/>
                  <a:pt x="551" y="40"/>
                </a:cubicBezTo>
                <a:cubicBezTo>
                  <a:pt x="549" y="37"/>
                  <a:pt x="546" y="35"/>
                  <a:pt x="543" y="34"/>
                </a:cubicBezTo>
                <a:cubicBezTo>
                  <a:pt x="541" y="32"/>
                  <a:pt x="538" y="30"/>
                  <a:pt x="536" y="31"/>
                </a:cubicBezTo>
                <a:cubicBezTo>
                  <a:pt x="535" y="30"/>
                  <a:pt x="534" y="30"/>
                  <a:pt x="534" y="29"/>
                </a:cubicBezTo>
                <a:cubicBezTo>
                  <a:pt x="533" y="29"/>
                  <a:pt x="531" y="27"/>
                  <a:pt x="532" y="30"/>
                </a:cubicBezTo>
                <a:cubicBezTo>
                  <a:pt x="531" y="29"/>
                  <a:pt x="530" y="27"/>
                  <a:pt x="529" y="26"/>
                </a:cubicBezTo>
                <a:cubicBezTo>
                  <a:pt x="527" y="25"/>
                  <a:pt x="528" y="27"/>
                  <a:pt x="527" y="26"/>
                </a:cubicBezTo>
                <a:cubicBezTo>
                  <a:pt x="527" y="25"/>
                  <a:pt x="526" y="25"/>
                  <a:pt x="525" y="25"/>
                </a:cubicBezTo>
                <a:cubicBezTo>
                  <a:pt x="524" y="25"/>
                  <a:pt x="524" y="25"/>
                  <a:pt x="524" y="25"/>
                </a:cubicBezTo>
                <a:cubicBezTo>
                  <a:pt x="523" y="25"/>
                  <a:pt x="524" y="24"/>
                  <a:pt x="523" y="24"/>
                </a:cubicBezTo>
                <a:cubicBezTo>
                  <a:pt x="522" y="24"/>
                  <a:pt x="522" y="24"/>
                  <a:pt x="522" y="24"/>
                </a:cubicBezTo>
                <a:cubicBezTo>
                  <a:pt x="522" y="24"/>
                  <a:pt x="521" y="24"/>
                  <a:pt x="521" y="24"/>
                </a:cubicBezTo>
                <a:cubicBezTo>
                  <a:pt x="521" y="24"/>
                  <a:pt x="521" y="23"/>
                  <a:pt x="521" y="23"/>
                </a:cubicBezTo>
                <a:cubicBezTo>
                  <a:pt x="521" y="23"/>
                  <a:pt x="519" y="22"/>
                  <a:pt x="518" y="21"/>
                </a:cubicBezTo>
                <a:cubicBezTo>
                  <a:pt x="518" y="21"/>
                  <a:pt x="516" y="22"/>
                  <a:pt x="516" y="22"/>
                </a:cubicBezTo>
                <a:cubicBezTo>
                  <a:pt x="516" y="22"/>
                  <a:pt x="516" y="22"/>
                  <a:pt x="516" y="22"/>
                </a:cubicBezTo>
                <a:cubicBezTo>
                  <a:pt x="515" y="21"/>
                  <a:pt x="516" y="21"/>
                  <a:pt x="515" y="21"/>
                </a:cubicBezTo>
                <a:cubicBezTo>
                  <a:pt x="515" y="21"/>
                  <a:pt x="515" y="21"/>
                  <a:pt x="515" y="21"/>
                </a:cubicBezTo>
                <a:cubicBezTo>
                  <a:pt x="514" y="21"/>
                  <a:pt x="514" y="21"/>
                  <a:pt x="514" y="21"/>
                </a:cubicBezTo>
                <a:cubicBezTo>
                  <a:pt x="512" y="20"/>
                  <a:pt x="512" y="20"/>
                  <a:pt x="510" y="20"/>
                </a:cubicBezTo>
                <a:cubicBezTo>
                  <a:pt x="510" y="19"/>
                  <a:pt x="509" y="20"/>
                  <a:pt x="509" y="20"/>
                </a:cubicBezTo>
                <a:cubicBezTo>
                  <a:pt x="509" y="20"/>
                  <a:pt x="509" y="19"/>
                  <a:pt x="509" y="19"/>
                </a:cubicBezTo>
                <a:cubicBezTo>
                  <a:pt x="509" y="19"/>
                  <a:pt x="508" y="19"/>
                  <a:pt x="508" y="19"/>
                </a:cubicBezTo>
                <a:cubicBezTo>
                  <a:pt x="508" y="19"/>
                  <a:pt x="508" y="19"/>
                  <a:pt x="508" y="19"/>
                </a:cubicBezTo>
                <a:cubicBezTo>
                  <a:pt x="508" y="18"/>
                  <a:pt x="508" y="19"/>
                  <a:pt x="508" y="18"/>
                </a:cubicBezTo>
                <a:cubicBezTo>
                  <a:pt x="506" y="18"/>
                  <a:pt x="506" y="18"/>
                  <a:pt x="505" y="18"/>
                </a:cubicBezTo>
                <a:cubicBezTo>
                  <a:pt x="505" y="17"/>
                  <a:pt x="505" y="18"/>
                  <a:pt x="504" y="18"/>
                </a:cubicBezTo>
                <a:cubicBezTo>
                  <a:pt x="504" y="18"/>
                  <a:pt x="503" y="18"/>
                  <a:pt x="503" y="18"/>
                </a:cubicBezTo>
                <a:cubicBezTo>
                  <a:pt x="502" y="17"/>
                  <a:pt x="501" y="17"/>
                  <a:pt x="499" y="17"/>
                </a:cubicBezTo>
                <a:cubicBezTo>
                  <a:pt x="499" y="16"/>
                  <a:pt x="498" y="16"/>
                  <a:pt x="498" y="15"/>
                </a:cubicBezTo>
                <a:cubicBezTo>
                  <a:pt x="496" y="15"/>
                  <a:pt x="495" y="15"/>
                  <a:pt x="493" y="15"/>
                </a:cubicBezTo>
                <a:cubicBezTo>
                  <a:pt x="493" y="15"/>
                  <a:pt x="493" y="14"/>
                  <a:pt x="492" y="14"/>
                </a:cubicBezTo>
                <a:cubicBezTo>
                  <a:pt x="492" y="14"/>
                  <a:pt x="492" y="14"/>
                  <a:pt x="492" y="14"/>
                </a:cubicBezTo>
                <a:cubicBezTo>
                  <a:pt x="491" y="14"/>
                  <a:pt x="491" y="14"/>
                  <a:pt x="490" y="14"/>
                </a:cubicBezTo>
                <a:cubicBezTo>
                  <a:pt x="490" y="14"/>
                  <a:pt x="489" y="13"/>
                  <a:pt x="488" y="13"/>
                </a:cubicBezTo>
                <a:cubicBezTo>
                  <a:pt x="487" y="13"/>
                  <a:pt x="487" y="13"/>
                  <a:pt x="486" y="13"/>
                </a:cubicBezTo>
                <a:cubicBezTo>
                  <a:pt x="485" y="12"/>
                  <a:pt x="488" y="14"/>
                  <a:pt x="487" y="14"/>
                </a:cubicBezTo>
                <a:cubicBezTo>
                  <a:pt x="486" y="13"/>
                  <a:pt x="482" y="13"/>
                  <a:pt x="481" y="12"/>
                </a:cubicBezTo>
                <a:cubicBezTo>
                  <a:pt x="481" y="12"/>
                  <a:pt x="481" y="12"/>
                  <a:pt x="480" y="12"/>
                </a:cubicBezTo>
                <a:cubicBezTo>
                  <a:pt x="480" y="12"/>
                  <a:pt x="480" y="13"/>
                  <a:pt x="480" y="13"/>
                </a:cubicBezTo>
                <a:cubicBezTo>
                  <a:pt x="480" y="13"/>
                  <a:pt x="480" y="12"/>
                  <a:pt x="479" y="12"/>
                </a:cubicBezTo>
                <a:cubicBezTo>
                  <a:pt x="479" y="12"/>
                  <a:pt x="478" y="12"/>
                  <a:pt x="478" y="12"/>
                </a:cubicBezTo>
                <a:cubicBezTo>
                  <a:pt x="478" y="13"/>
                  <a:pt x="478" y="13"/>
                  <a:pt x="479" y="13"/>
                </a:cubicBezTo>
                <a:close/>
                <a:moveTo>
                  <a:pt x="590" y="77"/>
                </a:moveTo>
                <a:cubicBezTo>
                  <a:pt x="590" y="77"/>
                  <a:pt x="601" y="96"/>
                  <a:pt x="605" y="108"/>
                </a:cubicBezTo>
                <a:cubicBezTo>
                  <a:pt x="616" y="143"/>
                  <a:pt x="614" y="182"/>
                  <a:pt x="593" y="193"/>
                </a:cubicBezTo>
                <a:cubicBezTo>
                  <a:pt x="582" y="198"/>
                  <a:pt x="571" y="194"/>
                  <a:pt x="570" y="193"/>
                </a:cubicBezTo>
                <a:cubicBezTo>
                  <a:pt x="572" y="194"/>
                  <a:pt x="594" y="197"/>
                  <a:pt x="604" y="172"/>
                </a:cubicBezTo>
                <a:cubicBezTo>
                  <a:pt x="613" y="153"/>
                  <a:pt x="611" y="116"/>
                  <a:pt x="590" y="77"/>
                </a:cubicBezTo>
                <a:close/>
                <a:moveTo>
                  <a:pt x="548" y="57"/>
                </a:moveTo>
                <a:cubicBezTo>
                  <a:pt x="548" y="56"/>
                  <a:pt x="547" y="57"/>
                  <a:pt x="546" y="56"/>
                </a:cubicBezTo>
                <a:cubicBezTo>
                  <a:pt x="546" y="56"/>
                  <a:pt x="546" y="56"/>
                  <a:pt x="546" y="55"/>
                </a:cubicBezTo>
                <a:cubicBezTo>
                  <a:pt x="546" y="55"/>
                  <a:pt x="545" y="55"/>
                  <a:pt x="544" y="55"/>
                </a:cubicBezTo>
                <a:cubicBezTo>
                  <a:pt x="544" y="54"/>
                  <a:pt x="544" y="53"/>
                  <a:pt x="544" y="53"/>
                </a:cubicBezTo>
                <a:cubicBezTo>
                  <a:pt x="543" y="53"/>
                  <a:pt x="543" y="53"/>
                  <a:pt x="543" y="53"/>
                </a:cubicBezTo>
                <a:cubicBezTo>
                  <a:pt x="542" y="52"/>
                  <a:pt x="542" y="52"/>
                  <a:pt x="542" y="52"/>
                </a:cubicBezTo>
                <a:cubicBezTo>
                  <a:pt x="541" y="50"/>
                  <a:pt x="538" y="49"/>
                  <a:pt x="537" y="47"/>
                </a:cubicBezTo>
                <a:cubicBezTo>
                  <a:pt x="537" y="47"/>
                  <a:pt x="539" y="48"/>
                  <a:pt x="540" y="48"/>
                </a:cubicBezTo>
                <a:cubicBezTo>
                  <a:pt x="540" y="49"/>
                  <a:pt x="541" y="49"/>
                  <a:pt x="541" y="49"/>
                </a:cubicBezTo>
                <a:cubicBezTo>
                  <a:pt x="541" y="50"/>
                  <a:pt x="542" y="49"/>
                  <a:pt x="542" y="50"/>
                </a:cubicBezTo>
                <a:cubicBezTo>
                  <a:pt x="542" y="50"/>
                  <a:pt x="542" y="51"/>
                  <a:pt x="542" y="51"/>
                </a:cubicBezTo>
                <a:cubicBezTo>
                  <a:pt x="543" y="51"/>
                  <a:pt x="544" y="51"/>
                  <a:pt x="545" y="51"/>
                </a:cubicBezTo>
                <a:cubicBezTo>
                  <a:pt x="545" y="52"/>
                  <a:pt x="544" y="52"/>
                  <a:pt x="544" y="52"/>
                </a:cubicBezTo>
                <a:cubicBezTo>
                  <a:pt x="544" y="53"/>
                  <a:pt x="544" y="53"/>
                  <a:pt x="545" y="53"/>
                </a:cubicBezTo>
                <a:cubicBezTo>
                  <a:pt x="545" y="53"/>
                  <a:pt x="546" y="54"/>
                  <a:pt x="546" y="54"/>
                </a:cubicBezTo>
                <a:cubicBezTo>
                  <a:pt x="546" y="54"/>
                  <a:pt x="546" y="54"/>
                  <a:pt x="546" y="54"/>
                </a:cubicBezTo>
                <a:cubicBezTo>
                  <a:pt x="547" y="55"/>
                  <a:pt x="548" y="55"/>
                  <a:pt x="548" y="57"/>
                </a:cubicBezTo>
                <a:close/>
                <a:moveTo>
                  <a:pt x="547" y="52"/>
                </a:moveTo>
                <a:cubicBezTo>
                  <a:pt x="547" y="51"/>
                  <a:pt x="548" y="52"/>
                  <a:pt x="549" y="52"/>
                </a:cubicBezTo>
                <a:cubicBezTo>
                  <a:pt x="549" y="53"/>
                  <a:pt x="551" y="54"/>
                  <a:pt x="551" y="55"/>
                </a:cubicBezTo>
                <a:cubicBezTo>
                  <a:pt x="550" y="56"/>
                  <a:pt x="550" y="54"/>
                  <a:pt x="549" y="54"/>
                </a:cubicBezTo>
                <a:cubicBezTo>
                  <a:pt x="549" y="53"/>
                  <a:pt x="548" y="54"/>
                  <a:pt x="548" y="52"/>
                </a:cubicBezTo>
                <a:cubicBezTo>
                  <a:pt x="547" y="53"/>
                  <a:pt x="547" y="52"/>
                  <a:pt x="547" y="52"/>
                </a:cubicBezTo>
                <a:close/>
                <a:moveTo>
                  <a:pt x="556" y="67"/>
                </a:moveTo>
                <a:cubicBezTo>
                  <a:pt x="555" y="67"/>
                  <a:pt x="555" y="65"/>
                  <a:pt x="555" y="64"/>
                </a:cubicBezTo>
                <a:cubicBezTo>
                  <a:pt x="553" y="64"/>
                  <a:pt x="553" y="62"/>
                  <a:pt x="552" y="60"/>
                </a:cubicBezTo>
                <a:cubicBezTo>
                  <a:pt x="550" y="61"/>
                  <a:pt x="551" y="59"/>
                  <a:pt x="549" y="59"/>
                </a:cubicBezTo>
                <a:cubicBezTo>
                  <a:pt x="549" y="58"/>
                  <a:pt x="549" y="57"/>
                  <a:pt x="548" y="57"/>
                </a:cubicBezTo>
                <a:cubicBezTo>
                  <a:pt x="549" y="56"/>
                  <a:pt x="550" y="58"/>
                  <a:pt x="551" y="59"/>
                </a:cubicBezTo>
                <a:cubicBezTo>
                  <a:pt x="552" y="59"/>
                  <a:pt x="551" y="57"/>
                  <a:pt x="551" y="57"/>
                </a:cubicBezTo>
                <a:cubicBezTo>
                  <a:pt x="552" y="57"/>
                  <a:pt x="552" y="56"/>
                  <a:pt x="553" y="56"/>
                </a:cubicBezTo>
                <a:cubicBezTo>
                  <a:pt x="552" y="59"/>
                  <a:pt x="554" y="59"/>
                  <a:pt x="553" y="62"/>
                </a:cubicBezTo>
                <a:cubicBezTo>
                  <a:pt x="553" y="62"/>
                  <a:pt x="554" y="61"/>
                  <a:pt x="554" y="61"/>
                </a:cubicBezTo>
                <a:cubicBezTo>
                  <a:pt x="556" y="62"/>
                  <a:pt x="556" y="64"/>
                  <a:pt x="557" y="65"/>
                </a:cubicBezTo>
                <a:cubicBezTo>
                  <a:pt x="557" y="65"/>
                  <a:pt x="556" y="65"/>
                  <a:pt x="556" y="67"/>
                </a:cubicBezTo>
                <a:close/>
                <a:moveTo>
                  <a:pt x="556" y="60"/>
                </a:moveTo>
                <a:cubicBezTo>
                  <a:pt x="557" y="60"/>
                  <a:pt x="557" y="61"/>
                  <a:pt x="558" y="61"/>
                </a:cubicBezTo>
                <a:cubicBezTo>
                  <a:pt x="557" y="62"/>
                  <a:pt x="556" y="61"/>
                  <a:pt x="556" y="60"/>
                </a:cubicBezTo>
                <a:close/>
                <a:moveTo>
                  <a:pt x="564" y="73"/>
                </a:moveTo>
                <a:cubicBezTo>
                  <a:pt x="563" y="73"/>
                  <a:pt x="563" y="73"/>
                  <a:pt x="563" y="72"/>
                </a:cubicBezTo>
                <a:cubicBezTo>
                  <a:pt x="562" y="72"/>
                  <a:pt x="561" y="72"/>
                  <a:pt x="561" y="71"/>
                </a:cubicBezTo>
                <a:cubicBezTo>
                  <a:pt x="562" y="70"/>
                  <a:pt x="563" y="73"/>
                  <a:pt x="565" y="72"/>
                </a:cubicBezTo>
                <a:cubicBezTo>
                  <a:pt x="564" y="72"/>
                  <a:pt x="564" y="73"/>
                  <a:pt x="565" y="73"/>
                </a:cubicBezTo>
                <a:cubicBezTo>
                  <a:pt x="565" y="74"/>
                  <a:pt x="564" y="74"/>
                  <a:pt x="564" y="73"/>
                </a:cubicBezTo>
                <a:close/>
                <a:moveTo>
                  <a:pt x="574" y="82"/>
                </a:moveTo>
                <a:cubicBezTo>
                  <a:pt x="574" y="83"/>
                  <a:pt x="575" y="84"/>
                  <a:pt x="575" y="85"/>
                </a:cubicBezTo>
                <a:cubicBezTo>
                  <a:pt x="576" y="86"/>
                  <a:pt x="577" y="86"/>
                  <a:pt x="577" y="87"/>
                </a:cubicBezTo>
                <a:cubicBezTo>
                  <a:pt x="576" y="87"/>
                  <a:pt x="575" y="86"/>
                  <a:pt x="575" y="85"/>
                </a:cubicBezTo>
                <a:cubicBezTo>
                  <a:pt x="573" y="85"/>
                  <a:pt x="573" y="83"/>
                  <a:pt x="571" y="83"/>
                </a:cubicBezTo>
                <a:cubicBezTo>
                  <a:pt x="572" y="82"/>
                  <a:pt x="571" y="82"/>
                  <a:pt x="570" y="81"/>
                </a:cubicBezTo>
                <a:cubicBezTo>
                  <a:pt x="570" y="81"/>
                  <a:pt x="570" y="80"/>
                  <a:pt x="570" y="80"/>
                </a:cubicBezTo>
                <a:cubicBezTo>
                  <a:pt x="569" y="79"/>
                  <a:pt x="568" y="79"/>
                  <a:pt x="568" y="77"/>
                </a:cubicBezTo>
                <a:cubicBezTo>
                  <a:pt x="567" y="77"/>
                  <a:pt x="567" y="78"/>
                  <a:pt x="566" y="77"/>
                </a:cubicBezTo>
                <a:cubicBezTo>
                  <a:pt x="566" y="75"/>
                  <a:pt x="567" y="75"/>
                  <a:pt x="567" y="74"/>
                </a:cubicBezTo>
                <a:cubicBezTo>
                  <a:pt x="567" y="74"/>
                  <a:pt x="567" y="74"/>
                  <a:pt x="567" y="74"/>
                </a:cubicBezTo>
                <a:cubicBezTo>
                  <a:pt x="568" y="74"/>
                  <a:pt x="569" y="76"/>
                  <a:pt x="569" y="77"/>
                </a:cubicBezTo>
                <a:cubicBezTo>
                  <a:pt x="570" y="78"/>
                  <a:pt x="570" y="78"/>
                  <a:pt x="570" y="78"/>
                </a:cubicBezTo>
                <a:cubicBezTo>
                  <a:pt x="571" y="80"/>
                  <a:pt x="572" y="82"/>
                  <a:pt x="574" y="82"/>
                </a:cubicBezTo>
                <a:close/>
                <a:moveTo>
                  <a:pt x="533" y="33"/>
                </a:moveTo>
                <a:cubicBezTo>
                  <a:pt x="533" y="34"/>
                  <a:pt x="534" y="34"/>
                  <a:pt x="534" y="35"/>
                </a:cubicBezTo>
                <a:cubicBezTo>
                  <a:pt x="535" y="35"/>
                  <a:pt x="535" y="35"/>
                  <a:pt x="535" y="36"/>
                </a:cubicBezTo>
                <a:cubicBezTo>
                  <a:pt x="536" y="36"/>
                  <a:pt x="536" y="35"/>
                  <a:pt x="537" y="35"/>
                </a:cubicBezTo>
                <a:cubicBezTo>
                  <a:pt x="537" y="36"/>
                  <a:pt x="539" y="36"/>
                  <a:pt x="539" y="37"/>
                </a:cubicBezTo>
                <a:cubicBezTo>
                  <a:pt x="540" y="37"/>
                  <a:pt x="540" y="37"/>
                  <a:pt x="540" y="37"/>
                </a:cubicBezTo>
                <a:cubicBezTo>
                  <a:pt x="541" y="38"/>
                  <a:pt x="540" y="38"/>
                  <a:pt x="542" y="38"/>
                </a:cubicBezTo>
                <a:cubicBezTo>
                  <a:pt x="542" y="39"/>
                  <a:pt x="543" y="39"/>
                  <a:pt x="543" y="40"/>
                </a:cubicBezTo>
                <a:cubicBezTo>
                  <a:pt x="544" y="40"/>
                  <a:pt x="543" y="40"/>
                  <a:pt x="544" y="40"/>
                </a:cubicBezTo>
                <a:cubicBezTo>
                  <a:pt x="545" y="42"/>
                  <a:pt x="548" y="43"/>
                  <a:pt x="549" y="45"/>
                </a:cubicBezTo>
                <a:cubicBezTo>
                  <a:pt x="550" y="46"/>
                  <a:pt x="551" y="46"/>
                  <a:pt x="551" y="47"/>
                </a:cubicBezTo>
                <a:cubicBezTo>
                  <a:pt x="553" y="48"/>
                  <a:pt x="553" y="48"/>
                  <a:pt x="553" y="48"/>
                </a:cubicBezTo>
                <a:cubicBezTo>
                  <a:pt x="554" y="49"/>
                  <a:pt x="556" y="49"/>
                  <a:pt x="556" y="51"/>
                </a:cubicBezTo>
                <a:cubicBezTo>
                  <a:pt x="558" y="51"/>
                  <a:pt x="558" y="51"/>
                  <a:pt x="558" y="51"/>
                </a:cubicBezTo>
                <a:cubicBezTo>
                  <a:pt x="558" y="53"/>
                  <a:pt x="560" y="53"/>
                  <a:pt x="560" y="54"/>
                </a:cubicBezTo>
                <a:cubicBezTo>
                  <a:pt x="561" y="54"/>
                  <a:pt x="560" y="54"/>
                  <a:pt x="561" y="54"/>
                </a:cubicBezTo>
                <a:cubicBezTo>
                  <a:pt x="561" y="54"/>
                  <a:pt x="561" y="55"/>
                  <a:pt x="562" y="55"/>
                </a:cubicBezTo>
                <a:cubicBezTo>
                  <a:pt x="563" y="55"/>
                  <a:pt x="563" y="56"/>
                  <a:pt x="563" y="56"/>
                </a:cubicBezTo>
                <a:cubicBezTo>
                  <a:pt x="563" y="57"/>
                  <a:pt x="564" y="57"/>
                  <a:pt x="564" y="57"/>
                </a:cubicBezTo>
                <a:cubicBezTo>
                  <a:pt x="565" y="57"/>
                  <a:pt x="565" y="58"/>
                  <a:pt x="566" y="58"/>
                </a:cubicBezTo>
                <a:cubicBezTo>
                  <a:pt x="567" y="61"/>
                  <a:pt x="570" y="62"/>
                  <a:pt x="572" y="63"/>
                </a:cubicBezTo>
                <a:cubicBezTo>
                  <a:pt x="572" y="65"/>
                  <a:pt x="570" y="63"/>
                  <a:pt x="569" y="63"/>
                </a:cubicBezTo>
                <a:cubicBezTo>
                  <a:pt x="569" y="63"/>
                  <a:pt x="568" y="62"/>
                  <a:pt x="568" y="61"/>
                </a:cubicBezTo>
                <a:cubicBezTo>
                  <a:pt x="565" y="61"/>
                  <a:pt x="565" y="57"/>
                  <a:pt x="561" y="57"/>
                </a:cubicBezTo>
                <a:cubicBezTo>
                  <a:pt x="561" y="56"/>
                  <a:pt x="560" y="56"/>
                  <a:pt x="560" y="55"/>
                </a:cubicBezTo>
                <a:cubicBezTo>
                  <a:pt x="559" y="55"/>
                  <a:pt x="559" y="53"/>
                  <a:pt x="558" y="53"/>
                </a:cubicBezTo>
                <a:cubicBezTo>
                  <a:pt x="558" y="52"/>
                  <a:pt x="556" y="53"/>
                  <a:pt x="557" y="51"/>
                </a:cubicBezTo>
                <a:cubicBezTo>
                  <a:pt x="556" y="52"/>
                  <a:pt x="555" y="51"/>
                  <a:pt x="555" y="52"/>
                </a:cubicBezTo>
                <a:cubicBezTo>
                  <a:pt x="555" y="51"/>
                  <a:pt x="554" y="51"/>
                  <a:pt x="554" y="50"/>
                </a:cubicBezTo>
                <a:cubicBezTo>
                  <a:pt x="554" y="49"/>
                  <a:pt x="553" y="49"/>
                  <a:pt x="553" y="49"/>
                </a:cubicBezTo>
                <a:cubicBezTo>
                  <a:pt x="553" y="48"/>
                  <a:pt x="553" y="48"/>
                  <a:pt x="552" y="48"/>
                </a:cubicBezTo>
                <a:cubicBezTo>
                  <a:pt x="552" y="48"/>
                  <a:pt x="552" y="49"/>
                  <a:pt x="552" y="49"/>
                </a:cubicBezTo>
                <a:cubicBezTo>
                  <a:pt x="551" y="48"/>
                  <a:pt x="551" y="49"/>
                  <a:pt x="550" y="48"/>
                </a:cubicBezTo>
                <a:cubicBezTo>
                  <a:pt x="550" y="48"/>
                  <a:pt x="550" y="47"/>
                  <a:pt x="550" y="47"/>
                </a:cubicBezTo>
                <a:cubicBezTo>
                  <a:pt x="549" y="47"/>
                  <a:pt x="548" y="46"/>
                  <a:pt x="547" y="45"/>
                </a:cubicBezTo>
                <a:cubicBezTo>
                  <a:pt x="547" y="45"/>
                  <a:pt x="545" y="44"/>
                  <a:pt x="544" y="43"/>
                </a:cubicBezTo>
                <a:cubicBezTo>
                  <a:pt x="544" y="43"/>
                  <a:pt x="544" y="43"/>
                  <a:pt x="543" y="42"/>
                </a:cubicBezTo>
                <a:cubicBezTo>
                  <a:pt x="543" y="42"/>
                  <a:pt x="543" y="42"/>
                  <a:pt x="542" y="42"/>
                </a:cubicBezTo>
                <a:cubicBezTo>
                  <a:pt x="542" y="41"/>
                  <a:pt x="542" y="41"/>
                  <a:pt x="542" y="41"/>
                </a:cubicBezTo>
                <a:cubicBezTo>
                  <a:pt x="542" y="40"/>
                  <a:pt x="541" y="40"/>
                  <a:pt x="541" y="40"/>
                </a:cubicBezTo>
                <a:cubicBezTo>
                  <a:pt x="540" y="40"/>
                  <a:pt x="540" y="39"/>
                  <a:pt x="539" y="39"/>
                </a:cubicBezTo>
                <a:cubicBezTo>
                  <a:pt x="539" y="37"/>
                  <a:pt x="536" y="38"/>
                  <a:pt x="537" y="36"/>
                </a:cubicBezTo>
                <a:cubicBezTo>
                  <a:pt x="535" y="36"/>
                  <a:pt x="536" y="37"/>
                  <a:pt x="535" y="37"/>
                </a:cubicBezTo>
                <a:cubicBezTo>
                  <a:pt x="534" y="36"/>
                  <a:pt x="534" y="36"/>
                  <a:pt x="534" y="35"/>
                </a:cubicBezTo>
                <a:cubicBezTo>
                  <a:pt x="533" y="36"/>
                  <a:pt x="533" y="34"/>
                  <a:pt x="531" y="33"/>
                </a:cubicBezTo>
                <a:cubicBezTo>
                  <a:pt x="531" y="32"/>
                  <a:pt x="532" y="33"/>
                  <a:pt x="533" y="33"/>
                </a:cubicBezTo>
                <a:close/>
                <a:moveTo>
                  <a:pt x="520" y="33"/>
                </a:moveTo>
                <a:cubicBezTo>
                  <a:pt x="522" y="33"/>
                  <a:pt x="523" y="35"/>
                  <a:pt x="525" y="35"/>
                </a:cubicBezTo>
                <a:cubicBezTo>
                  <a:pt x="525" y="36"/>
                  <a:pt x="526" y="36"/>
                  <a:pt x="526" y="36"/>
                </a:cubicBezTo>
                <a:cubicBezTo>
                  <a:pt x="527" y="37"/>
                  <a:pt x="528" y="37"/>
                  <a:pt x="529" y="38"/>
                </a:cubicBezTo>
                <a:cubicBezTo>
                  <a:pt x="529" y="40"/>
                  <a:pt x="528" y="39"/>
                  <a:pt x="528" y="38"/>
                </a:cubicBezTo>
                <a:cubicBezTo>
                  <a:pt x="527" y="38"/>
                  <a:pt x="526" y="37"/>
                  <a:pt x="525" y="37"/>
                </a:cubicBezTo>
                <a:cubicBezTo>
                  <a:pt x="524" y="36"/>
                  <a:pt x="524" y="36"/>
                  <a:pt x="523" y="35"/>
                </a:cubicBezTo>
                <a:cubicBezTo>
                  <a:pt x="522" y="35"/>
                  <a:pt x="521" y="34"/>
                  <a:pt x="520" y="33"/>
                </a:cubicBezTo>
                <a:cubicBezTo>
                  <a:pt x="519" y="33"/>
                  <a:pt x="519" y="33"/>
                  <a:pt x="519" y="33"/>
                </a:cubicBezTo>
                <a:cubicBezTo>
                  <a:pt x="520" y="33"/>
                  <a:pt x="520" y="33"/>
                  <a:pt x="520" y="33"/>
                </a:cubicBezTo>
                <a:close/>
                <a:moveTo>
                  <a:pt x="269" y="357"/>
                </a:moveTo>
                <a:cubicBezTo>
                  <a:pt x="271" y="358"/>
                  <a:pt x="272" y="358"/>
                  <a:pt x="274" y="358"/>
                </a:cubicBezTo>
                <a:cubicBezTo>
                  <a:pt x="274" y="356"/>
                  <a:pt x="273" y="356"/>
                  <a:pt x="273" y="356"/>
                </a:cubicBezTo>
                <a:cubicBezTo>
                  <a:pt x="271" y="356"/>
                  <a:pt x="269" y="355"/>
                  <a:pt x="269" y="357"/>
                </a:cubicBezTo>
                <a:close/>
                <a:moveTo>
                  <a:pt x="270" y="353"/>
                </a:moveTo>
                <a:cubicBezTo>
                  <a:pt x="270" y="354"/>
                  <a:pt x="270" y="354"/>
                  <a:pt x="270" y="354"/>
                </a:cubicBezTo>
                <a:cubicBezTo>
                  <a:pt x="271" y="354"/>
                  <a:pt x="271" y="354"/>
                  <a:pt x="271" y="354"/>
                </a:cubicBezTo>
                <a:cubicBezTo>
                  <a:pt x="271" y="354"/>
                  <a:pt x="271" y="353"/>
                  <a:pt x="270" y="353"/>
                </a:cubicBezTo>
                <a:close/>
                <a:moveTo>
                  <a:pt x="271" y="353"/>
                </a:moveTo>
                <a:cubicBezTo>
                  <a:pt x="271" y="354"/>
                  <a:pt x="271" y="354"/>
                  <a:pt x="271" y="354"/>
                </a:cubicBezTo>
                <a:cubicBezTo>
                  <a:pt x="272" y="354"/>
                  <a:pt x="272" y="354"/>
                  <a:pt x="272" y="354"/>
                </a:cubicBezTo>
                <a:cubicBezTo>
                  <a:pt x="273" y="353"/>
                  <a:pt x="272" y="353"/>
                  <a:pt x="271" y="353"/>
                </a:cubicBezTo>
                <a:close/>
                <a:moveTo>
                  <a:pt x="268" y="352"/>
                </a:moveTo>
                <a:cubicBezTo>
                  <a:pt x="268" y="352"/>
                  <a:pt x="268" y="352"/>
                  <a:pt x="268" y="353"/>
                </a:cubicBezTo>
                <a:cubicBezTo>
                  <a:pt x="269" y="353"/>
                  <a:pt x="269" y="353"/>
                  <a:pt x="269" y="353"/>
                </a:cubicBezTo>
                <a:cubicBezTo>
                  <a:pt x="269" y="352"/>
                  <a:pt x="269" y="352"/>
                  <a:pt x="268" y="352"/>
                </a:cubicBezTo>
                <a:close/>
                <a:moveTo>
                  <a:pt x="288" y="352"/>
                </a:moveTo>
                <a:cubicBezTo>
                  <a:pt x="286" y="352"/>
                  <a:pt x="286" y="352"/>
                  <a:pt x="286" y="352"/>
                </a:cubicBezTo>
                <a:cubicBezTo>
                  <a:pt x="286" y="353"/>
                  <a:pt x="287" y="353"/>
                  <a:pt x="287" y="354"/>
                </a:cubicBezTo>
                <a:cubicBezTo>
                  <a:pt x="289" y="355"/>
                  <a:pt x="288" y="354"/>
                  <a:pt x="288" y="352"/>
                </a:cubicBezTo>
                <a:close/>
                <a:moveTo>
                  <a:pt x="291" y="351"/>
                </a:moveTo>
                <a:cubicBezTo>
                  <a:pt x="291" y="352"/>
                  <a:pt x="291" y="352"/>
                  <a:pt x="290" y="352"/>
                </a:cubicBezTo>
                <a:cubicBezTo>
                  <a:pt x="290" y="352"/>
                  <a:pt x="290" y="352"/>
                  <a:pt x="289" y="352"/>
                </a:cubicBezTo>
                <a:cubicBezTo>
                  <a:pt x="289" y="354"/>
                  <a:pt x="293" y="352"/>
                  <a:pt x="291" y="351"/>
                </a:cubicBezTo>
                <a:close/>
                <a:moveTo>
                  <a:pt x="275" y="356"/>
                </a:moveTo>
                <a:cubicBezTo>
                  <a:pt x="276" y="357"/>
                  <a:pt x="278" y="356"/>
                  <a:pt x="278" y="355"/>
                </a:cubicBezTo>
                <a:cubicBezTo>
                  <a:pt x="277" y="354"/>
                  <a:pt x="276" y="354"/>
                  <a:pt x="276" y="353"/>
                </a:cubicBezTo>
                <a:cubicBezTo>
                  <a:pt x="276" y="353"/>
                  <a:pt x="275" y="352"/>
                  <a:pt x="275" y="353"/>
                </a:cubicBezTo>
                <a:cubicBezTo>
                  <a:pt x="276" y="353"/>
                  <a:pt x="276" y="355"/>
                  <a:pt x="276" y="355"/>
                </a:cubicBezTo>
                <a:cubicBezTo>
                  <a:pt x="276" y="355"/>
                  <a:pt x="275" y="355"/>
                  <a:pt x="275" y="356"/>
                </a:cubicBezTo>
                <a:close/>
                <a:moveTo>
                  <a:pt x="267" y="354"/>
                </a:moveTo>
                <a:cubicBezTo>
                  <a:pt x="267" y="355"/>
                  <a:pt x="268" y="355"/>
                  <a:pt x="268" y="355"/>
                </a:cubicBezTo>
                <a:cubicBezTo>
                  <a:pt x="269" y="354"/>
                  <a:pt x="268" y="354"/>
                  <a:pt x="267" y="354"/>
                </a:cubicBezTo>
                <a:close/>
                <a:moveTo>
                  <a:pt x="281" y="352"/>
                </a:moveTo>
                <a:cubicBezTo>
                  <a:pt x="281" y="353"/>
                  <a:pt x="282" y="353"/>
                  <a:pt x="282" y="353"/>
                </a:cubicBezTo>
                <a:cubicBezTo>
                  <a:pt x="283" y="354"/>
                  <a:pt x="282" y="354"/>
                  <a:pt x="283" y="355"/>
                </a:cubicBezTo>
                <a:cubicBezTo>
                  <a:pt x="283" y="355"/>
                  <a:pt x="284" y="355"/>
                  <a:pt x="284" y="355"/>
                </a:cubicBezTo>
                <a:cubicBezTo>
                  <a:pt x="285" y="354"/>
                  <a:pt x="284" y="353"/>
                  <a:pt x="286" y="353"/>
                </a:cubicBezTo>
                <a:cubicBezTo>
                  <a:pt x="286" y="352"/>
                  <a:pt x="286" y="350"/>
                  <a:pt x="285" y="350"/>
                </a:cubicBezTo>
                <a:cubicBezTo>
                  <a:pt x="284" y="352"/>
                  <a:pt x="283" y="353"/>
                  <a:pt x="281" y="352"/>
                </a:cubicBezTo>
                <a:close/>
                <a:moveTo>
                  <a:pt x="279" y="355"/>
                </a:moveTo>
                <a:cubicBezTo>
                  <a:pt x="280" y="355"/>
                  <a:pt x="279" y="353"/>
                  <a:pt x="278" y="353"/>
                </a:cubicBezTo>
                <a:cubicBezTo>
                  <a:pt x="278" y="355"/>
                  <a:pt x="279" y="355"/>
                  <a:pt x="279" y="355"/>
                </a:cubicBezTo>
                <a:close/>
                <a:moveTo>
                  <a:pt x="176" y="418"/>
                </a:moveTo>
                <a:cubicBezTo>
                  <a:pt x="178" y="419"/>
                  <a:pt x="179" y="417"/>
                  <a:pt x="179" y="415"/>
                </a:cubicBezTo>
                <a:cubicBezTo>
                  <a:pt x="178" y="415"/>
                  <a:pt x="178" y="415"/>
                  <a:pt x="178" y="415"/>
                </a:cubicBezTo>
                <a:cubicBezTo>
                  <a:pt x="178" y="417"/>
                  <a:pt x="176" y="416"/>
                  <a:pt x="176" y="418"/>
                </a:cubicBezTo>
                <a:close/>
                <a:moveTo>
                  <a:pt x="166" y="436"/>
                </a:moveTo>
                <a:cubicBezTo>
                  <a:pt x="166" y="437"/>
                  <a:pt x="167" y="437"/>
                  <a:pt x="167" y="437"/>
                </a:cubicBezTo>
                <a:cubicBezTo>
                  <a:pt x="167" y="437"/>
                  <a:pt x="167" y="436"/>
                  <a:pt x="166" y="436"/>
                </a:cubicBezTo>
                <a:close/>
                <a:moveTo>
                  <a:pt x="196" y="397"/>
                </a:moveTo>
                <a:cubicBezTo>
                  <a:pt x="196" y="395"/>
                  <a:pt x="196" y="395"/>
                  <a:pt x="197" y="395"/>
                </a:cubicBezTo>
                <a:cubicBezTo>
                  <a:pt x="197" y="395"/>
                  <a:pt x="197" y="395"/>
                  <a:pt x="197" y="394"/>
                </a:cubicBezTo>
                <a:cubicBezTo>
                  <a:pt x="197" y="394"/>
                  <a:pt x="197" y="395"/>
                  <a:pt x="197" y="395"/>
                </a:cubicBezTo>
                <a:cubicBezTo>
                  <a:pt x="198" y="394"/>
                  <a:pt x="198" y="393"/>
                  <a:pt x="198" y="393"/>
                </a:cubicBezTo>
                <a:cubicBezTo>
                  <a:pt x="197" y="392"/>
                  <a:pt x="197" y="393"/>
                  <a:pt x="196" y="394"/>
                </a:cubicBezTo>
                <a:cubicBezTo>
                  <a:pt x="196" y="394"/>
                  <a:pt x="196" y="394"/>
                  <a:pt x="195" y="394"/>
                </a:cubicBezTo>
                <a:cubicBezTo>
                  <a:pt x="195" y="395"/>
                  <a:pt x="195" y="396"/>
                  <a:pt x="195" y="396"/>
                </a:cubicBezTo>
                <a:cubicBezTo>
                  <a:pt x="195" y="396"/>
                  <a:pt x="195" y="396"/>
                  <a:pt x="195" y="396"/>
                </a:cubicBezTo>
                <a:cubicBezTo>
                  <a:pt x="195" y="396"/>
                  <a:pt x="195" y="397"/>
                  <a:pt x="194" y="397"/>
                </a:cubicBezTo>
                <a:cubicBezTo>
                  <a:pt x="194" y="397"/>
                  <a:pt x="194" y="397"/>
                  <a:pt x="194" y="397"/>
                </a:cubicBezTo>
                <a:cubicBezTo>
                  <a:pt x="194" y="397"/>
                  <a:pt x="194" y="398"/>
                  <a:pt x="194" y="399"/>
                </a:cubicBezTo>
                <a:cubicBezTo>
                  <a:pt x="194" y="399"/>
                  <a:pt x="193" y="399"/>
                  <a:pt x="193" y="399"/>
                </a:cubicBezTo>
                <a:cubicBezTo>
                  <a:pt x="193" y="399"/>
                  <a:pt x="193" y="400"/>
                  <a:pt x="193" y="400"/>
                </a:cubicBezTo>
                <a:cubicBezTo>
                  <a:pt x="194" y="401"/>
                  <a:pt x="194" y="399"/>
                  <a:pt x="194" y="399"/>
                </a:cubicBezTo>
                <a:cubicBezTo>
                  <a:pt x="195" y="399"/>
                  <a:pt x="195" y="399"/>
                  <a:pt x="195" y="399"/>
                </a:cubicBezTo>
                <a:cubicBezTo>
                  <a:pt x="195" y="399"/>
                  <a:pt x="195" y="399"/>
                  <a:pt x="195" y="399"/>
                </a:cubicBezTo>
                <a:cubicBezTo>
                  <a:pt x="195" y="399"/>
                  <a:pt x="196" y="398"/>
                  <a:pt x="196" y="398"/>
                </a:cubicBezTo>
                <a:cubicBezTo>
                  <a:pt x="196" y="398"/>
                  <a:pt x="196" y="397"/>
                  <a:pt x="196" y="397"/>
                </a:cubicBezTo>
                <a:close/>
                <a:moveTo>
                  <a:pt x="265" y="356"/>
                </a:moveTo>
                <a:cubicBezTo>
                  <a:pt x="265" y="356"/>
                  <a:pt x="265" y="356"/>
                  <a:pt x="265" y="356"/>
                </a:cubicBezTo>
                <a:cubicBezTo>
                  <a:pt x="265" y="356"/>
                  <a:pt x="265" y="356"/>
                  <a:pt x="265" y="356"/>
                </a:cubicBezTo>
                <a:cubicBezTo>
                  <a:pt x="265" y="356"/>
                  <a:pt x="265" y="356"/>
                  <a:pt x="265" y="356"/>
                </a:cubicBezTo>
                <a:cubicBezTo>
                  <a:pt x="265" y="356"/>
                  <a:pt x="266" y="356"/>
                  <a:pt x="266" y="356"/>
                </a:cubicBezTo>
                <a:cubicBezTo>
                  <a:pt x="266" y="356"/>
                  <a:pt x="266" y="355"/>
                  <a:pt x="266" y="355"/>
                </a:cubicBezTo>
                <a:cubicBezTo>
                  <a:pt x="266" y="355"/>
                  <a:pt x="266" y="355"/>
                  <a:pt x="266" y="355"/>
                </a:cubicBezTo>
                <a:cubicBezTo>
                  <a:pt x="266" y="355"/>
                  <a:pt x="265" y="355"/>
                  <a:pt x="265" y="355"/>
                </a:cubicBezTo>
                <a:cubicBezTo>
                  <a:pt x="265" y="355"/>
                  <a:pt x="265" y="355"/>
                  <a:pt x="265" y="355"/>
                </a:cubicBezTo>
                <a:cubicBezTo>
                  <a:pt x="264" y="355"/>
                  <a:pt x="264" y="355"/>
                  <a:pt x="264" y="356"/>
                </a:cubicBezTo>
                <a:cubicBezTo>
                  <a:pt x="264" y="356"/>
                  <a:pt x="264" y="356"/>
                  <a:pt x="264" y="356"/>
                </a:cubicBezTo>
                <a:cubicBezTo>
                  <a:pt x="264" y="356"/>
                  <a:pt x="264" y="356"/>
                  <a:pt x="264" y="356"/>
                </a:cubicBezTo>
                <a:cubicBezTo>
                  <a:pt x="263" y="356"/>
                  <a:pt x="262" y="356"/>
                  <a:pt x="262" y="356"/>
                </a:cubicBezTo>
                <a:cubicBezTo>
                  <a:pt x="262" y="356"/>
                  <a:pt x="261" y="356"/>
                  <a:pt x="261" y="357"/>
                </a:cubicBezTo>
                <a:cubicBezTo>
                  <a:pt x="262" y="357"/>
                  <a:pt x="262" y="357"/>
                  <a:pt x="263" y="357"/>
                </a:cubicBezTo>
                <a:cubicBezTo>
                  <a:pt x="263" y="357"/>
                  <a:pt x="263" y="357"/>
                  <a:pt x="263" y="357"/>
                </a:cubicBezTo>
                <a:cubicBezTo>
                  <a:pt x="264" y="356"/>
                  <a:pt x="264" y="356"/>
                  <a:pt x="264" y="356"/>
                </a:cubicBezTo>
                <a:cubicBezTo>
                  <a:pt x="264" y="356"/>
                  <a:pt x="264" y="356"/>
                  <a:pt x="265" y="356"/>
                </a:cubicBezTo>
                <a:close/>
                <a:moveTo>
                  <a:pt x="168" y="431"/>
                </a:moveTo>
                <a:cubicBezTo>
                  <a:pt x="168" y="431"/>
                  <a:pt x="168" y="431"/>
                  <a:pt x="168" y="431"/>
                </a:cubicBezTo>
                <a:cubicBezTo>
                  <a:pt x="168" y="430"/>
                  <a:pt x="168" y="430"/>
                  <a:pt x="168" y="430"/>
                </a:cubicBezTo>
                <a:cubicBezTo>
                  <a:pt x="169" y="430"/>
                  <a:pt x="169" y="430"/>
                  <a:pt x="169" y="430"/>
                </a:cubicBezTo>
                <a:cubicBezTo>
                  <a:pt x="169" y="430"/>
                  <a:pt x="169" y="429"/>
                  <a:pt x="169" y="429"/>
                </a:cubicBezTo>
                <a:cubicBezTo>
                  <a:pt x="170" y="429"/>
                  <a:pt x="169" y="428"/>
                  <a:pt x="169" y="428"/>
                </a:cubicBezTo>
                <a:cubicBezTo>
                  <a:pt x="169" y="429"/>
                  <a:pt x="168" y="428"/>
                  <a:pt x="168" y="429"/>
                </a:cubicBezTo>
                <a:cubicBezTo>
                  <a:pt x="167" y="429"/>
                  <a:pt x="167" y="431"/>
                  <a:pt x="168" y="431"/>
                </a:cubicBezTo>
                <a:close/>
                <a:moveTo>
                  <a:pt x="170" y="427"/>
                </a:moveTo>
                <a:cubicBezTo>
                  <a:pt x="169" y="427"/>
                  <a:pt x="170" y="428"/>
                  <a:pt x="170" y="428"/>
                </a:cubicBezTo>
                <a:cubicBezTo>
                  <a:pt x="170" y="427"/>
                  <a:pt x="170" y="428"/>
                  <a:pt x="171" y="427"/>
                </a:cubicBezTo>
                <a:cubicBezTo>
                  <a:pt x="171" y="427"/>
                  <a:pt x="171" y="426"/>
                  <a:pt x="172" y="425"/>
                </a:cubicBezTo>
                <a:cubicBezTo>
                  <a:pt x="172" y="425"/>
                  <a:pt x="172" y="425"/>
                  <a:pt x="172" y="425"/>
                </a:cubicBezTo>
                <a:cubicBezTo>
                  <a:pt x="172" y="425"/>
                  <a:pt x="172" y="425"/>
                  <a:pt x="172" y="425"/>
                </a:cubicBezTo>
                <a:cubicBezTo>
                  <a:pt x="172" y="425"/>
                  <a:pt x="172" y="425"/>
                  <a:pt x="172" y="425"/>
                </a:cubicBezTo>
                <a:cubicBezTo>
                  <a:pt x="172" y="425"/>
                  <a:pt x="172" y="425"/>
                  <a:pt x="172" y="424"/>
                </a:cubicBezTo>
                <a:cubicBezTo>
                  <a:pt x="173" y="424"/>
                  <a:pt x="173" y="423"/>
                  <a:pt x="172" y="423"/>
                </a:cubicBezTo>
                <a:cubicBezTo>
                  <a:pt x="172" y="424"/>
                  <a:pt x="171" y="424"/>
                  <a:pt x="170" y="425"/>
                </a:cubicBezTo>
                <a:cubicBezTo>
                  <a:pt x="170" y="425"/>
                  <a:pt x="170" y="426"/>
                  <a:pt x="170" y="426"/>
                </a:cubicBezTo>
                <a:cubicBezTo>
                  <a:pt x="170" y="427"/>
                  <a:pt x="170" y="427"/>
                  <a:pt x="170" y="427"/>
                </a:cubicBezTo>
                <a:close/>
                <a:moveTo>
                  <a:pt x="242" y="364"/>
                </a:moveTo>
                <a:cubicBezTo>
                  <a:pt x="242" y="364"/>
                  <a:pt x="243" y="364"/>
                  <a:pt x="244" y="364"/>
                </a:cubicBezTo>
                <a:cubicBezTo>
                  <a:pt x="244" y="364"/>
                  <a:pt x="244" y="364"/>
                  <a:pt x="244" y="364"/>
                </a:cubicBezTo>
                <a:cubicBezTo>
                  <a:pt x="244" y="364"/>
                  <a:pt x="244" y="364"/>
                  <a:pt x="244" y="364"/>
                </a:cubicBezTo>
                <a:cubicBezTo>
                  <a:pt x="244" y="363"/>
                  <a:pt x="243" y="362"/>
                  <a:pt x="243" y="361"/>
                </a:cubicBezTo>
                <a:cubicBezTo>
                  <a:pt x="243" y="361"/>
                  <a:pt x="242" y="361"/>
                  <a:pt x="242" y="362"/>
                </a:cubicBezTo>
                <a:cubicBezTo>
                  <a:pt x="243" y="362"/>
                  <a:pt x="241" y="363"/>
                  <a:pt x="242" y="364"/>
                </a:cubicBezTo>
                <a:close/>
                <a:moveTo>
                  <a:pt x="186" y="408"/>
                </a:moveTo>
                <a:cubicBezTo>
                  <a:pt x="185" y="408"/>
                  <a:pt x="184" y="408"/>
                  <a:pt x="183" y="408"/>
                </a:cubicBezTo>
                <a:cubicBezTo>
                  <a:pt x="183" y="409"/>
                  <a:pt x="183" y="410"/>
                  <a:pt x="182" y="410"/>
                </a:cubicBezTo>
                <a:cubicBezTo>
                  <a:pt x="182" y="411"/>
                  <a:pt x="181" y="411"/>
                  <a:pt x="181" y="413"/>
                </a:cubicBezTo>
                <a:cubicBezTo>
                  <a:pt x="182" y="413"/>
                  <a:pt x="182" y="411"/>
                  <a:pt x="183" y="411"/>
                </a:cubicBezTo>
                <a:cubicBezTo>
                  <a:pt x="184" y="411"/>
                  <a:pt x="184" y="410"/>
                  <a:pt x="184" y="410"/>
                </a:cubicBezTo>
                <a:cubicBezTo>
                  <a:pt x="185" y="410"/>
                  <a:pt x="185" y="410"/>
                  <a:pt x="186" y="410"/>
                </a:cubicBezTo>
                <a:cubicBezTo>
                  <a:pt x="186" y="408"/>
                  <a:pt x="189" y="409"/>
                  <a:pt x="188" y="406"/>
                </a:cubicBezTo>
                <a:cubicBezTo>
                  <a:pt x="187" y="406"/>
                  <a:pt x="187" y="406"/>
                  <a:pt x="187" y="406"/>
                </a:cubicBezTo>
                <a:cubicBezTo>
                  <a:pt x="187" y="407"/>
                  <a:pt x="186" y="407"/>
                  <a:pt x="186" y="408"/>
                </a:cubicBezTo>
                <a:close/>
                <a:moveTo>
                  <a:pt x="734" y="573"/>
                </a:moveTo>
                <a:cubicBezTo>
                  <a:pt x="734" y="573"/>
                  <a:pt x="734" y="574"/>
                  <a:pt x="733" y="575"/>
                </a:cubicBezTo>
                <a:cubicBezTo>
                  <a:pt x="733" y="575"/>
                  <a:pt x="732" y="576"/>
                  <a:pt x="732" y="577"/>
                </a:cubicBezTo>
                <a:cubicBezTo>
                  <a:pt x="732" y="577"/>
                  <a:pt x="731" y="577"/>
                  <a:pt x="731" y="577"/>
                </a:cubicBezTo>
                <a:cubicBezTo>
                  <a:pt x="731" y="577"/>
                  <a:pt x="731" y="577"/>
                  <a:pt x="731" y="577"/>
                </a:cubicBezTo>
                <a:cubicBezTo>
                  <a:pt x="731" y="577"/>
                  <a:pt x="732" y="576"/>
                  <a:pt x="732" y="576"/>
                </a:cubicBezTo>
                <a:cubicBezTo>
                  <a:pt x="732" y="576"/>
                  <a:pt x="732" y="576"/>
                  <a:pt x="732" y="575"/>
                </a:cubicBezTo>
                <a:cubicBezTo>
                  <a:pt x="732" y="575"/>
                  <a:pt x="732" y="575"/>
                  <a:pt x="732" y="575"/>
                </a:cubicBezTo>
                <a:cubicBezTo>
                  <a:pt x="732" y="574"/>
                  <a:pt x="733" y="574"/>
                  <a:pt x="733" y="574"/>
                </a:cubicBezTo>
                <a:cubicBezTo>
                  <a:pt x="733" y="574"/>
                  <a:pt x="732" y="574"/>
                  <a:pt x="732" y="573"/>
                </a:cubicBezTo>
                <a:cubicBezTo>
                  <a:pt x="730" y="573"/>
                  <a:pt x="731" y="575"/>
                  <a:pt x="730" y="575"/>
                </a:cubicBezTo>
                <a:cubicBezTo>
                  <a:pt x="730" y="575"/>
                  <a:pt x="730" y="576"/>
                  <a:pt x="729" y="576"/>
                </a:cubicBezTo>
                <a:cubicBezTo>
                  <a:pt x="729" y="576"/>
                  <a:pt x="729" y="577"/>
                  <a:pt x="729" y="577"/>
                </a:cubicBezTo>
                <a:cubicBezTo>
                  <a:pt x="728" y="577"/>
                  <a:pt x="728" y="578"/>
                  <a:pt x="727" y="578"/>
                </a:cubicBezTo>
                <a:cubicBezTo>
                  <a:pt x="727" y="578"/>
                  <a:pt x="727" y="578"/>
                  <a:pt x="727" y="578"/>
                </a:cubicBezTo>
                <a:cubicBezTo>
                  <a:pt x="727" y="578"/>
                  <a:pt x="727" y="579"/>
                  <a:pt x="727" y="579"/>
                </a:cubicBezTo>
                <a:cubicBezTo>
                  <a:pt x="726" y="579"/>
                  <a:pt x="726" y="579"/>
                  <a:pt x="726" y="579"/>
                </a:cubicBezTo>
                <a:cubicBezTo>
                  <a:pt x="726" y="579"/>
                  <a:pt x="725" y="580"/>
                  <a:pt x="725" y="580"/>
                </a:cubicBezTo>
                <a:cubicBezTo>
                  <a:pt x="724" y="580"/>
                  <a:pt x="724" y="580"/>
                  <a:pt x="724" y="581"/>
                </a:cubicBezTo>
                <a:cubicBezTo>
                  <a:pt x="724" y="581"/>
                  <a:pt x="723" y="581"/>
                  <a:pt x="723" y="581"/>
                </a:cubicBezTo>
                <a:cubicBezTo>
                  <a:pt x="723" y="582"/>
                  <a:pt x="723" y="582"/>
                  <a:pt x="722" y="582"/>
                </a:cubicBezTo>
                <a:cubicBezTo>
                  <a:pt x="722" y="583"/>
                  <a:pt x="721" y="584"/>
                  <a:pt x="721" y="584"/>
                </a:cubicBezTo>
                <a:cubicBezTo>
                  <a:pt x="720" y="584"/>
                  <a:pt x="720" y="584"/>
                  <a:pt x="719" y="585"/>
                </a:cubicBezTo>
                <a:cubicBezTo>
                  <a:pt x="719" y="585"/>
                  <a:pt x="720" y="585"/>
                  <a:pt x="719" y="585"/>
                </a:cubicBezTo>
                <a:cubicBezTo>
                  <a:pt x="719" y="585"/>
                  <a:pt x="718" y="586"/>
                  <a:pt x="718" y="586"/>
                </a:cubicBezTo>
                <a:cubicBezTo>
                  <a:pt x="718" y="586"/>
                  <a:pt x="718" y="587"/>
                  <a:pt x="717" y="587"/>
                </a:cubicBezTo>
                <a:cubicBezTo>
                  <a:pt x="717" y="587"/>
                  <a:pt x="716" y="587"/>
                  <a:pt x="716" y="588"/>
                </a:cubicBezTo>
                <a:cubicBezTo>
                  <a:pt x="716" y="588"/>
                  <a:pt x="716" y="588"/>
                  <a:pt x="715" y="589"/>
                </a:cubicBezTo>
                <a:cubicBezTo>
                  <a:pt x="715" y="589"/>
                  <a:pt x="715" y="589"/>
                  <a:pt x="715" y="589"/>
                </a:cubicBezTo>
                <a:cubicBezTo>
                  <a:pt x="715" y="589"/>
                  <a:pt x="714" y="589"/>
                  <a:pt x="714" y="589"/>
                </a:cubicBezTo>
                <a:cubicBezTo>
                  <a:pt x="714" y="589"/>
                  <a:pt x="713" y="590"/>
                  <a:pt x="713" y="590"/>
                </a:cubicBezTo>
                <a:cubicBezTo>
                  <a:pt x="713" y="590"/>
                  <a:pt x="713" y="590"/>
                  <a:pt x="713" y="590"/>
                </a:cubicBezTo>
                <a:cubicBezTo>
                  <a:pt x="713" y="591"/>
                  <a:pt x="712" y="591"/>
                  <a:pt x="712" y="591"/>
                </a:cubicBezTo>
                <a:cubicBezTo>
                  <a:pt x="712" y="591"/>
                  <a:pt x="712" y="592"/>
                  <a:pt x="711" y="592"/>
                </a:cubicBezTo>
                <a:cubicBezTo>
                  <a:pt x="711" y="592"/>
                  <a:pt x="710" y="592"/>
                  <a:pt x="710" y="593"/>
                </a:cubicBezTo>
                <a:cubicBezTo>
                  <a:pt x="709" y="593"/>
                  <a:pt x="709" y="594"/>
                  <a:pt x="709" y="594"/>
                </a:cubicBezTo>
                <a:cubicBezTo>
                  <a:pt x="709" y="594"/>
                  <a:pt x="708" y="594"/>
                  <a:pt x="708" y="594"/>
                </a:cubicBezTo>
                <a:cubicBezTo>
                  <a:pt x="708" y="594"/>
                  <a:pt x="708" y="595"/>
                  <a:pt x="708" y="595"/>
                </a:cubicBezTo>
                <a:cubicBezTo>
                  <a:pt x="708" y="595"/>
                  <a:pt x="708" y="595"/>
                  <a:pt x="708" y="595"/>
                </a:cubicBezTo>
                <a:cubicBezTo>
                  <a:pt x="707" y="595"/>
                  <a:pt x="708" y="595"/>
                  <a:pt x="708" y="595"/>
                </a:cubicBezTo>
                <a:cubicBezTo>
                  <a:pt x="707" y="595"/>
                  <a:pt x="707" y="595"/>
                  <a:pt x="707" y="595"/>
                </a:cubicBezTo>
                <a:cubicBezTo>
                  <a:pt x="707" y="595"/>
                  <a:pt x="707" y="596"/>
                  <a:pt x="707" y="596"/>
                </a:cubicBezTo>
                <a:cubicBezTo>
                  <a:pt x="706" y="596"/>
                  <a:pt x="706" y="596"/>
                  <a:pt x="706" y="596"/>
                </a:cubicBezTo>
                <a:cubicBezTo>
                  <a:pt x="706" y="596"/>
                  <a:pt x="705" y="597"/>
                  <a:pt x="705" y="597"/>
                </a:cubicBezTo>
                <a:cubicBezTo>
                  <a:pt x="705" y="597"/>
                  <a:pt x="705" y="597"/>
                  <a:pt x="705" y="597"/>
                </a:cubicBezTo>
                <a:cubicBezTo>
                  <a:pt x="704" y="597"/>
                  <a:pt x="705" y="597"/>
                  <a:pt x="704" y="597"/>
                </a:cubicBezTo>
                <a:cubicBezTo>
                  <a:pt x="704" y="597"/>
                  <a:pt x="704" y="597"/>
                  <a:pt x="704" y="598"/>
                </a:cubicBezTo>
                <a:cubicBezTo>
                  <a:pt x="702" y="599"/>
                  <a:pt x="701" y="600"/>
                  <a:pt x="698" y="601"/>
                </a:cubicBezTo>
                <a:cubicBezTo>
                  <a:pt x="699" y="602"/>
                  <a:pt x="697" y="602"/>
                  <a:pt x="697" y="603"/>
                </a:cubicBezTo>
                <a:cubicBezTo>
                  <a:pt x="697" y="603"/>
                  <a:pt x="696" y="603"/>
                  <a:pt x="696" y="603"/>
                </a:cubicBezTo>
                <a:cubicBezTo>
                  <a:pt x="695" y="604"/>
                  <a:pt x="695" y="604"/>
                  <a:pt x="695" y="604"/>
                </a:cubicBezTo>
                <a:cubicBezTo>
                  <a:pt x="695" y="604"/>
                  <a:pt x="694" y="604"/>
                  <a:pt x="694" y="604"/>
                </a:cubicBezTo>
                <a:cubicBezTo>
                  <a:pt x="694" y="604"/>
                  <a:pt x="694" y="604"/>
                  <a:pt x="693" y="605"/>
                </a:cubicBezTo>
                <a:cubicBezTo>
                  <a:pt x="693" y="605"/>
                  <a:pt x="692" y="605"/>
                  <a:pt x="692" y="605"/>
                </a:cubicBezTo>
                <a:cubicBezTo>
                  <a:pt x="692" y="605"/>
                  <a:pt x="692" y="606"/>
                  <a:pt x="692" y="606"/>
                </a:cubicBezTo>
                <a:cubicBezTo>
                  <a:pt x="692" y="606"/>
                  <a:pt x="691" y="606"/>
                  <a:pt x="691" y="606"/>
                </a:cubicBezTo>
                <a:cubicBezTo>
                  <a:pt x="691" y="606"/>
                  <a:pt x="690" y="606"/>
                  <a:pt x="689" y="607"/>
                </a:cubicBezTo>
                <a:cubicBezTo>
                  <a:pt x="689" y="607"/>
                  <a:pt x="690" y="607"/>
                  <a:pt x="689" y="607"/>
                </a:cubicBezTo>
                <a:cubicBezTo>
                  <a:pt x="689" y="607"/>
                  <a:pt x="689" y="607"/>
                  <a:pt x="689" y="607"/>
                </a:cubicBezTo>
                <a:cubicBezTo>
                  <a:pt x="689" y="607"/>
                  <a:pt x="689" y="608"/>
                  <a:pt x="688" y="608"/>
                </a:cubicBezTo>
                <a:cubicBezTo>
                  <a:pt x="688" y="608"/>
                  <a:pt x="688" y="608"/>
                  <a:pt x="687" y="608"/>
                </a:cubicBezTo>
                <a:cubicBezTo>
                  <a:pt x="687" y="608"/>
                  <a:pt x="687" y="608"/>
                  <a:pt x="687" y="608"/>
                </a:cubicBezTo>
                <a:cubicBezTo>
                  <a:pt x="686" y="609"/>
                  <a:pt x="686" y="609"/>
                  <a:pt x="685" y="609"/>
                </a:cubicBezTo>
                <a:cubicBezTo>
                  <a:pt x="685" y="609"/>
                  <a:pt x="685" y="609"/>
                  <a:pt x="685" y="609"/>
                </a:cubicBezTo>
                <a:cubicBezTo>
                  <a:pt x="685" y="609"/>
                  <a:pt x="685" y="609"/>
                  <a:pt x="685" y="609"/>
                </a:cubicBezTo>
                <a:cubicBezTo>
                  <a:pt x="685" y="609"/>
                  <a:pt x="685" y="609"/>
                  <a:pt x="685" y="609"/>
                </a:cubicBezTo>
                <a:cubicBezTo>
                  <a:pt x="685" y="610"/>
                  <a:pt x="684" y="609"/>
                  <a:pt x="684" y="610"/>
                </a:cubicBezTo>
                <a:cubicBezTo>
                  <a:pt x="684" y="610"/>
                  <a:pt x="684" y="610"/>
                  <a:pt x="684" y="610"/>
                </a:cubicBezTo>
                <a:cubicBezTo>
                  <a:pt x="684" y="610"/>
                  <a:pt x="684" y="610"/>
                  <a:pt x="683" y="610"/>
                </a:cubicBezTo>
                <a:cubicBezTo>
                  <a:pt x="683" y="610"/>
                  <a:pt x="683" y="610"/>
                  <a:pt x="683" y="610"/>
                </a:cubicBezTo>
                <a:cubicBezTo>
                  <a:pt x="682" y="611"/>
                  <a:pt x="682" y="611"/>
                  <a:pt x="681" y="611"/>
                </a:cubicBezTo>
                <a:cubicBezTo>
                  <a:pt x="681" y="611"/>
                  <a:pt x="682" y="611"/>
                  <a:pt x="682" y="611"/>
                </a:cubicBezTo>
                <a:cubicBezTo>
                  <a:pt x="681" y="612"/>
                  <a:pt x="681" y="611"/>
                  <a:pt x="681" y="612"/>
                </a:cubicBezTo>
                <a:cubicBezTo>
                  <a:pt x="681" y="612"/>
                  <a:pt x="681" y="612"/>
                  <a:pt x="680" y="612"/>
                </a:cubicBezTo>
                <a:cubicBezTo>
                  <a:pt x="680" y="612"/>
                  <a:pt x="679" y="612"/>
                  <a:pt x="679" y="613"/>
                </a:cubicBezTo>
                <a:cubicBezTo>
                  <a:pt x="679" y="613"/>
                  <a:pt x="679" y="613"/>
                  <a:pt x="679" y="613"/>
                </a:cubicBezTo>
                <a:cubicBezTo>
                  <a:pt x="679" y="613"/>
                  <a:pt x="677" y="613"/>
                  <a:pt x="677" y="613"/>
                </a:cubicBezTo>
                <a:cubicBezTo>
                  <a:pt x="677" y="614"/>
                  <a:pt x="676" y="614"/>
                  <a:pt x="676" y="614"/>
                </a:cubicBezTo>
                <a:cubicBezTo>
                  <a:pt x="676" y="614"/>
                  <a:pt x="675" y="615"/>
                  <a:pt x="675" y="615"/>
                </a:cubicBezTo>
                <a:cubicBezTo>
                  <a:pt x="674" y="615"/>
                  <a:pt x="673" y="616"/>
                  <a:pt x="672" y="616"/>
                </a:cubicBezTo>
                <a:cubicBezTo>
                  <a:pt x="671" y="616"/>
                  <a:pt x="671" y="616"/>
                  <a:pt x="670" y="616"/>
                </a:cubicBezTo>
                <a:cubicBezTo>
                  <a:pt x="670" y="617"/>
                  <a:pt x="670" y="616"/>
                  <a:pt x="670" y="617"/>
                </a:cubicBezTo>
                <a:cubicBezTo>
                  <a:pt x="669" y="617"/>
                  <a:pt x="669" y="617"/>
                  <a:pt x="669" y="617"/>
                </a:cubicBezTo>
                <a:cubicBezTo>
                  <a:pt x="669" y="617"/>
                  <a:pt x="668" y="617"/>
                  <a:pt x="668" y="617"/>
                </a:cubicBezTo>
                <a:cubicBezTo>
                  <a:pt x="668" y="617"/>
                  <a:pt x="668" y="618"/>
                  <a:pt x="668" y="618"/>
                </a:cubicBezTo>
                <a:cubicBezTo>
                  <a:pt x="667" y="618"/>
                  <a:pt x="666" y="618"/>
                  <a:pt x="665" y="618"/>
                </a:cubicBezTo>
                <a:cubicBezTo>
                  <a:pt x="665" y="619"/>
                  <a:pt x="664" y="619"/>
                  <a:pt x="664" y="619"/>
                </a:cubicBezTo>
                <a:cubicBezTo>
                  <a:pt x="664" y="619"/>
                  <a:pt x="664" y="619"/>
                  <a:pt x="664" y="619"/>
                </a:cubicBezTo>
                <a:cubicBezTo>
                  <a:pt x="663" y="619"/>
                  <a:pt x="663" y="619"/>
                  <a:pt x="663" y="620"/>
                </a:cubicBezTo>
                <a:cubicBezTo>
                  <a:pt x="662" y="620"/>
                  <a:pt x="661" y="620"/>
                  <a:pt x="661" y="621"/>
                </a:cubicBezTo>
                <a:cubicBezTo>
                  <a:pt x="660" y="621"/>
                  <a:pt x="660" y="621"/>
                  <a:pt x="659" y="621"/>
                </a:cubicBezTo>
                <a:cubicBezTo>
                  <a:pt x="659" y="621"/>
                  <a:pt x="659" y="621"/>
                  <a:pt x="658" y="622"/>
                </a:cubicBezTo>
                <a:cubicBezTo>
                  <a:pt x="658" y="622"/>
                  <a:pt x="657" y="622"/>
                  <a:pt x="657" y="622"/>
                </a:cubicBezTo>
                <a:cubicBezTo>
                  <a:pt x="657" y="622"/>
                  <a:pt x="657" y="622"/>
                  <a:pt x="656" y="622"/>
                </a:cubicBezTo>
                <a:cubicBezTo>
                  <a:pt x="655" y="622"/>
                  <a:pt x="655" y="622"/>
                  <a:pt x="654" y="623"/>
                </a:cubicBezTo>
                <a:cubicBezTo>
                  <a:pt x="653" y="623"/>
                  <a:pt x="652" y="623"/>
                  <a:pt x="651" y="624"/>
                </a:cubicBezTo>
                <a:cubicBezTo>
                  <a:pt x="651" y="624"/>
                  <a:pt x="650" y="624"/>
                  <a:pt x="650" y="624"/>
                </a:cubicBezTo>
                <a:cubicBezTo>
                  <a:pt x="647" y="624"/>
                  <a:pt x="644" y="626"/>
                  <a:pt x="641" y="626"/>
                </a:cubicBezTo>
                <a:cubicBezTo>
                  <a:pt x="641" y="626"/>
                  <a:pt x="639" y="626"/>
                  <a:pt x="639" y="626"/>
                </a:cubicBezTo>
                <a:cubicBezTo>
                  <a:pt x="639" y="627"/>
                  <a:pt x="639" y="627"/>
                  <a:pt x="639" y="627"/>
                </a:cubicBezTo>
                <a:cubicBezTo>
                  <a:pt x="605" y="634"/>
                  <a:pt x="566" y="633"/>
                  <a:pt x="542" y="625"/>
                </a:cubicBezTo>
                <a:cubicBezTo>
                  <a:pt x="529" y="621"/>
                  <a:pt x="516" y="617"/>
                  <a:pt x="505" y="610"/>
                </a:cubicBezTo>
                <a:cubicBezTo>
                  <a:pt x="496" y="604"/>
                  <a:pt x="488" y="593"/>
                  <a:pt x="487" y="581"/>
                </a:cubicBezTo>
                <a:cubicBezTo>
                  <a:pt x="487" y="571"/>
                  <a:pt x="493" y="559"/>
                  <a:pt x="502" y="555"/>
                </a:cubicBezTo>
                <a:cubicBezTo>
                  <a:pt x="507" y="553"/>
                  <a:pt x="513" y="553"/>
                  <a:pt x="518" y="555"/>
                </a:cubicBezTo>
                <a:cubicBezTo>
                  <a:pt x="520" y="556"/>
                  <a:pt x="522" y="557"/>
                  <a:pt x="524" y="560"/>
                </a:cubicBezTo>
                <a:cubicBezTo>
                  <a:pt x="524" y="561"/>
                  <a:pt x="524" y="565"/>
                  <a:pt x="524" y="565"/>
                </a:cubicBezTo>
                <a:cubicBezTo>
                  <a:pt x="524" y="565"/>
                  <a:pt x="523" y="563"/>
                  <a:pt x="519" y="563"/>
                </a:cubicBezTo>
                <a:cubicBezTo>
                  <a:pt x="514" y="562"/>
                  <a:pt x="512" y="562"/>
                  <a:pt x="510" y="563"/>
                </a:cubicBezTo>
                <a:cubicBezTo>
                  <a:pt x="506" y="565"/>
                  <a:pt x="505" y="566"/>
                  <a:pt x="503" y="570"/>
                </a:cubicBezTo>
                <a:cubicBezTo>
                  <a:pt x="499" y="582"/>
                  <a:pt x="505" y="591"/>
                  <a:pt x="515" y="595"/>
                </a:cubicBezTo>
                <a:cubicBezTo>
                  <a:pt x="534" y="604"/>
                  <a:pt x="555" y="586"/>
                  <a:pt x="559" y="567"/>
                </a:cubicBezTo>
                <a:cubicBezTo>
                  <a:pt x="560" y="559"/>
                  <a:pt x="561" y="550"/>
                  <a:pt x="558" y="542"/>
                </a:cubicBezTo>
                <a:cubicBezTo>
                  <a:pt x="555" y="531"/>
                  <a:pt x="548" y="519"/>
                  <a:pt x="537" y="514"/>
                </a:cubicBezTo>
                <a:cubicBezTo>
                  <a:pt x="526" y="508"/>
                  <a:pt x="514" y="507"/>
                  <a:pt x="504" y="515"/>
                </a:cubicBezTo>
                <a:cubicBezTo>
                  <a:pt x="506" y="514"/>
                  <a:pt x="504" y="506"/>
                  <a:pt x="503" y="505"/>
                </a:cubicBezTo>
                <a:cubicBezTo>
                  <a:pt x="489" y="483"/>
                  <a:pt x="453" y="482"/>
                  <a:pt x="435" y="498"/>
                </a:cubicBezTo>
                <a:cubicBezTo>
                  <a:pt x="422" y="510"/>
                  <a:pt x="415" y="527"/>
                  <a:pt x="420" y="545"/>
                </a:cubicBezTo>
                <a:cubicBezTo>
                  <a:pt x="420" y="548"/>
                  <a:pt x="418" y="547"/>
                  <a:pt x="411" y="552"/>
                </a:cubicBezTo>
                <a:cubicBezTo>
                  <a:pt x="396" y="563"/>
                  <a:pt x="400" y="585"/>
                  <a:pt x="407" y="599"/>
                </a:cubicBezTo>
                <a:cubicBezTo>
                  <a:pt x="414" y="612"/>
                  <a:pt x="426" y="623"/>
                  <a:pt x="439" y="630"/>
                </a:cubicBezTo>
                <a:cubicBezTo>
                  <a:pt x="467" y="645"/>
                  <a:pt x="498" y="651"/>
                  <a:pt x="529" y="656"/>
                </a:cubicBezTo>
                <a:cubicBezTo>
                  <a:pt x="551" y="659"/>
                  <a:pt x="573" y="659"/>
                  <a:pt x="595" y="656"/>
                </a:cubicBezTo>
                <a:cubicBezTo>
                  <a:pt x="603" y="655"/>
                  <a:pt x="611" y="654"/>
                  <a:pt x="619" y="652"/>
                </a:cubicBezTo>
                <a:cubicBezTo>
                  <a:pt x="628" y="649"/>
                  <a:pt x="638" y="646"/>
                  <a:pt x="647" y="643"/>
                </a:cubicBezTo>
                <a:cubicBezTo>
                  <a:pt x="648" y="643"/>
                  <a:pt x="649" y="643"/>
                  <a:pt x="650" y="642"/>
                </a:cubicBezTo>
                <a:cubicBezTo>
                  <a:pt x="650" y="642"/>
                  <a:pt x="650" y="642"/>
                  <a:pt x="651" y="642"/>
                </a:cubicBezTo>
                <a:cubicBezTo>
                  <a:pt x="650" y="642"/>
                  <a:pt x="650" y="643"/>
                  <a:pt x="649" y="643"/>
                </a:cubicBezTo>
                <a:cubicBezTo>
                  <a:pt x="649" y="643"/>
                  <a:pt x="648" y="643"/>
                  <a:pt x="648" y="643"/>
                </a:cubicBezTo>
                <a:cubicBezTo>
                  <a:pt x="648" y="643"/>
                  <a:pt x="648" y="644"/>
                  <a:pt x="647" y="644"/>
                </a:cubicBezTo>
                <a:cubicBezTo>
                  <a:pt x="646" y="644"/>
                  <a:pt x="646" y="644"/>
                  <a:pt x="645" y="645"/>
                </a:cubicBezTo>
                <a:cubicBezTo>
                  <a:pt x="645" y="645"/>
                  <a:pt x="644" y="645"/>
                  <a:pt x="644" y="645"/>
                </a:cubicBezTo>
                <a:cubicBezTo>
                  <a:pt x="643" y="645"/>
                  <a:pt x="642" y="646"/>
                  <a:pt x="642" y="646"/>
                </a:cubicBezTo>
                <a:cubicBezTo>
                  <a:pt x="641" y="646"/>
                  <a:pt x="640" y="647"/>
                  <a:pt x="639" y="647"/>
                </a:cubicBezTo>
                <a:cubicBezTo>
                  <a:pt x="639" y="647"/>
                  <a:pt x="639" y="647"/>
                  <a:pt x="638" y="647"/>
                </a:cubicBezTo>
                <a:cubicBezTo>
                  <a:pt x="638" y="648"/>
                  <a:pt x="638" y="647"/>
                  <a:pt x="637" y="648"/>
                </a:cubicBezTo>
                <a:cubicBezTo>
                  <a:pt x="637" y="648"/>
                  <a:pt x="637" y="648"/>
                  <a:pt x="636" y="648"/>
                </a:cubicBezTo>
                <a:cubicBezTo>
                  <a:pt x="636" y="648"/>
                  <a:pt x="635" y="648"/>
                  <a:pt x="635" y="648"/>
                </a:cubicBezTo>
                <a:cubicBezTo>
                  <a:pt x="635" y="649"/>
                  <a:pt x="634" y="649"/>
                  <a:pt x="634" y="649"/>
                </a:cubicBezTo>
                <a:cubicBezTo>
                  <a:pt x="634" y="649"/>
                  <a:pt x="633" y="649"/>
                  <a:pt x="633" y="649"/>
                </a:cubicBezTo>
                <a:cubicBezTo>
                  <a:pt x="632" y="649"/>
                  <a:pt x="632" y="650"/>
                  <a:pt x="632" y="650"/>
                </a:cubicBezTo>
                <a:cubicBezTo>
                  <a:pt x="631" y="650"/>
                  <a:pt x="631" y="650"/>
                  <a:pt x="630" y="650"/>
                </a:cubicBezTo>
                <a:cubicBezTo>
                  <a:pt x="630" y="650"/>
                  <a:pt x="630" y="651"/>
                  <a:pt x="630" y="651"/>
                </a:cubicBezTo>
                <a:cubicBezTo>
                  <a:pt x="629" y="651"/>
                  <a:pt x="629" y="651"/>
                  <a:pt x="628" y="651"/>
                </a:cubicBezTo>
                <a:cubicBezTo>
                  <a:pt x="628" y="651"/>
                  <a:pt x="628" y="651"/>
                  <a:pt x="627" y="652"/>
                </a:cubicBezTo>
                <a:cubicBezTo>
                  <a:pt x="627" y="652"/>
                  <a:pt x="626" y="652"/>
                  <a:pt x="626" y="652"/>
                </a:cubicBezTo>
                <a:cubicBezTo>
                  <a:pt x="626" y="652"/>
                  <a:pt x="625" y="652"/>
                  <a:pt x="625" y="652"/>
                </a:cubicBezTo>
                <a:cubicBezTo>
                  <a:pt x="625" y="653"/>
                  <a:pt x="624" y="652"/>
                  <a:pt x="624" y="653"/>
                </a:cubicBezTo>
                <a:cubicBezTo>
                  <a:pt x="624" y="653"/>
                  <a:pt x="623" y="653"/>
                  <a:pt x="623" y="653"/>
                </a:cubicBezTo>
                <a:cubicBezTo>
                  <a:pt x="622" y="653"/>
                  <a:pt x="621" y="653"/>
                  <a:pt x="620" y="654"/>
                </a:cubicBezTo>
                <a:cubicBezTo>
                  <a:pt x="620" y="654"/>
                  <a:pt x="620" y="654"/>
                  <a:pt x="619" y="654"/>
                </a:cubicBezTo>
                <a:cubicBezTo>
                  <a:pt x="619" y="654"/>
                  <a:pt x="618" y="654"/>
                  <a:pt x="618" y="655"/>
                </a:cubicBezTo>
                <a:cubicBezTo>
                  <a:pt x="617" y="655"/>
                  <a:pt x="617" y="655"/>
                  <a:pt x="616" y="655"/>
                </a:cubicBezTo>
                <a:cubicBezTo>
                  <a:pt x="615" y="655"/>
                  <a:pt x="615" y="655"/>
                  <a:pt x="615" y="656"/>
                </a:cubicBezTo>
                <a:cubicBezTo>
                  <a:pt x="614" y="656"/>
                  <a:pt x="614" y="656"/>
                  <a:pt x="614" y="656"/>
                </a:cubicBezTo>
                <a:cubicBezTo>
                  <a:pt x="612" y="657"/>
                  <a:pt x="611" y="657"/>
                  <a:pt x="610" y="657"/>
                </a:cubicBezTo>
                <a:cubicBezTo>
                  <a:pt x="609" y="657"/>
                  <a:pt x="609" y="657"/>
                  <a:pt x="609" y="657"/>
                </a:cubicBezTo>
                <a:cubicBezTo>
                  <a:pt x="608" y="658"/>
                  <a:pt x="607" y="658"/>
                  <a:pt x="606" y="658"/>
                </a:cubicBezTo>
                <a:cubicBezTo>
                  <a:pt x="606" y="658"/>
                  <a:pt x="605" y="658"/>
                  <a:pt x="605" y="659"/>
                </a:cubicBezTo>
                <a:cubicBezTo>
                  <a:pt x="605" y="659"/>
                  <a:pt x="605" y="658"/>
                  <a:pt x="604" y="658"/>
                </a:cubicBezTo>
                <a:cubicBezTo>
                  <a:pt x="604" y="659"/>
                  <a:pt x="604" y="659"/>
                  <a:pt x="604" y="659"/>
                </a:cubicBezTo>
                <a:cubicBezTo>
                  <a:pt x="603" y="659"/>
                  <a:pt x="602" y="659"/>
                  <a:pt x="601" y="659"/>
                </a:cubicBezTo>
                <a:cubicBezTo>
                  <a:pt x="601" y="659"/>
                  <a:pt x="601" y="660"/>
                  <a:pt x="600" y="660"/>
                </a:cubicBezTo>
                <a:cubicBezTo>
                  <a:pt x="600" y="660"/>
                  <a:pt x="600" y="660"/>
                  <a:pt x="600" y="660"/>
                </a:cubicBezTo>
                <a:cubicBezTo>
                  <a:pt x="599" y="660"/>
                  <a:pt x="599" y="660"/>
                  <a:pt x="599" y="660"/>
                </a:cubicBezTo>
                <a:cubicBezTo>
                  <a:pt x="596" y="661"/>
                  <a:pt x="592" y="660"/>
                  <a:pt x="589" y="661"/>
                </a:cubicBezTo>
                <a:cubicBezTo>
                  <a:pt x="589" y="661"/>
                  <a:pt x="589" y="661"/>
                  <a:pt x="589" y="661"/>
                </a:cubicBezTo>
                <a:cubicBezTo>
                  <a:pt x="588" y="661"/>
                  <a:pt x="588" y="661"/>
                  <a:pt x="588" y="661"/>
                </a:cubicBezTo>
                <a:cubicBezTo>
                  <a:pt x="588" y="661"/>
                  <a:pt x="587" y="662"/>
                  <a:pt x="587" y="662"/>
                </a:cubicBezTo>
                <a:cubicBezTo>
                  <a:pt x="587" y="662"/>
                  <a:pt x="586" y="662"/>
                  <a:pt x="586" y="662"/>
                </a:cubicBezTo>
                <a:cubicBezTo>
                  <a:pt x="586" y="662"/>
                  <a:pt x="586" y="662"/>
                  <a:pt x="586" y="662"/>
                </a:cubicBezTo>
                <a:cubicBezTo>
                  <a:pt x="583" y="662"/>
                  <a:pt x="581" y="663"/>
                  <a:pt x="579" y="663"/>
                </a:cubicBezTo>
                <a:cubicBezTo>
                  <a:pt x="576" y="664"/>
                  <a:pt x="539" y="662"/>
                  <a:pt x="512" y="660"/>
                </a:cubicBezTo>
                <a:cubicBezTo>
                  <a:pt x="486" y="657"/>
                  <a:pt x="444" y="646"/>
                  <a:pt x="443" y="645"/>
                </a:cubicBezTo>
                <a:cubicBezTo>
                  <a:pt x="443" y="645"/>
                  <a:pt x="442" y="645"/>
                  <a:pt x="442" y="645"/>
                </a:cubicBezTo>
                <a:cubicBezTo>
                  <a:pt x="440" y="644"/>
                  <a:pt x="439" y="644"/>
                  <a:pt x="438" y="644"/>
                </a:cubicBezTo>
                <a:cubicBezTo>
                  <a:pt x="438" y="644"/>
                  <a:pt x="435" y="644"/>
                  <a:pt x="434" y="643"/>
                </a:cubicBezTo>
                <a:cubicBezTo>
                  <a:pt x="434" y="643"/>
                  <a:pt x="434" y="644"/>
                  <a:pt x="433" y="644"/>
                </a:cubicBezTo>
                <a:cubicBezTo>
                  <a:pt x="433" y="644"/>
                  <a:pt x="433" y="643"/>
                  <a:pt x="433" y="643"/>
                </a:cubicBezTo>
                <a:cubicBezTo>
                  <a:pt x="432" y="643"/>
                  <a:pt x="431" y="643"/>
                  <a:pt x="431" y="643"/>
                </a:cubicBezTo>
                <a:cubicBezTo>
                  <a:pt x="430" y="643"/>
                  <a:pt x="430" y="643"/>
                  <a:pt x="429" y="642"/>
                </a:cubicBezTo>
                <a:cubicBezTo>
                  <a:pt x="429" y="642"/>
                  <a:pt x="428" y="642"/>
                  <a:pt x="427" y="642"/>
                </a:cubicBezTo>
                <a:cubicBezTo>
                  <a:pt x="426" y="642"/>
                  <a:pt x="425" y="642"/>
                  <a:pt x="424" y="642"/>
                </a:cubicBezTo>
                <a:cubicBezTo>
                  <a:pt x="424" y="642"/>
                  <a:pt x="423" y="642"/>
                  <a:pt x="423" y="642"/>
                </a:cubicBezTo>
                <a:cubicBezTo>
                  <a:pt x="422" y="642"/>
                  <a:pt x="422" y="642"/>
                  <a:pt x="421" y="642"/>
                </a:cubicBezTo>
                <a:cubicBezTo>
                  <a:pt x="421" y="642"/>
                  <a:pt x="421" y="641"/>
                  <a:pt x="420" y="641"/>
                </a:cubicBezTo>
                <a:cubicBezTo>
                  <a:pt x="417" y="640"/>
                  <a:pt x="418" y="641"/>
                  <a:pt x="416" y="640"/>
                </a:cubicBezTo>
                <a:cubicBezTo>
                  <a:pt x="415" y="640"/>
                  <a:pt x="414" y="640"/>
                  <a:pt x="413" y="639"/>
                </a:cubicBezTo>
                <a:cubicBezTo>
                  <a:pt x="412" y="640"/>
                  <a:pt x="409" y="640"/>
                  <a:pt x="408" y="639"/>
                </a:cubicBezTo>
                <a:cubicBezTo>
                  <a:pt x="407" y="639"/>
                  <a:pt x="405" y="639"/>
                  <a:pt x="404" y="639"/>
                </a:cubicBezTo>
                <a:cubicBezTo>
                  <a:pt x="403" y="639"/>
                  <a:pt x="403" y="638"/>
                  <a:pt x="401" y="638"/>
                </a:cubicBezTo>
                <a:cubicBezTo>
                  <a:pt x="400" y="638"/>
                  <a:pt x="400" y="640"/>
                  <a:pt x="399" y="639"/>
                </a:cubicBezTo>
                <a:cubicBezTo>
                  <a:pt x="397" y="638"/>
                  <a:pt x="393" y="638"/>
                  <a:pt x="392" y="638"/>
                </a:cubicBezTo>
                <a:cubicBezTo>
                  <a:pt x="392" y="638"/>
                  <a:pt x="392" y="638"/>
                  <a:pt x="391" y="638"/>
                </a:cubicBezTo>
                <a:cubicBezTo>
                  <a:pt x="390" y="638"/>
                  <a:pt x="390" y="639"/>
                  <a:pt x="389" y="639"/>
                </a:cubicBezTo>
                <a:cubicBezTo>
                  <a:pt x="389" y="638"/>
                  <a:pt x="389" y="639"/>
                  <a:pt x="389" y="639"/>
                </a:cubicBezTo>
                <a:cubicBezTo>
                  <a:pt x="388" y="639"/>
                  <a:pt x="386" y="639"/>
                  <a:pt x="386" y="639"/>
                </a:cubicBezTo>
                <a:cubicBezTo>
                  <a:pt x="385" y="639"/>
                  <a:pt x="384" y="639"/>
                  <a:pt x="383" y="639"/>
                </a:cubicBezTo>
                <a:cubicBezTo>
                  <a:pt x="382" y="639"/>
                  <a:pt x="382" y="641"/>
                  <a:pt x="381" y="640"/>
                </a:cubicBezTo>
                <a:cubicBezTo>
                  <a:pt x="380" y="642"/>
                  <a:pt x="382" y="642"/>
                  <a:pt x="381" y="642"/>
                </a:cubicBezTo>
                <a:cubicBezTo>
                  <a:pt x="380" y="642"/>
                  <a:pt x="378" y="642"/>
                  <a:pt x="378" y="642"/>
                </a:cubicBezTo>
                <a:cubicBezTo>
                  <a:pt x="376" y="643"/>
                  <a:pt x="374" y="643"/>
                  <a:pt x="373" y="643"/>
                </a:cubicBezTo>
                <a:cubicBezTo>
                  <a:pt x="372" y="643"/>
                  <a:pt x="372" y="643"/>
                  <a:pt x="372" y="643"/>
                </a:cubicBezTo>
                <a:cubicBezTo>
                  <a:pt x="372" y="643"/>
                  <a:pt x="372" y="643"/>
                  <a:pt x="372" y="643"/>
                </a:cubicBezTo>
                <a:cubicBezTo>
                  <a:pt x="371" y="643"/>
                  <a:pt x="371" y="644"/>
                  <a:pt x="371" y="644"/>
                </a:cubicBezTo>
                <a:cubicBezTo>
                  <a:pt x="370" y="644"/>
                  <a:pt x="370" y="643"/>
                  <a:pt x="369" y="643"/>
                </a:cubicBezTo>
                <a:cubicBezTo>
                  <a:pt x="369" y="643"/>
                  <a:pt x="369" y="644"/>
                  <a:pt x="369" y="644"/>
                </a:cubicBezTo>
                <a:cubicBezTo>
                  <a:pt x="368" y="644"/>
                  <a:pt x="367" y="643"/>
                  <a:pt x="367" y="644"/>
                </a:cubicBezTo>
                <a:cubicBezTo>
                  <a:pt x="366" y="644"/>
                  <a:pt x="365" y="645"/>
                  <a:pt x="364" y="645"/>
                </a:cubicBezTo>
                <a:cubicBezTo>
                  <a:pt x="361" y="646"/>
                  <a:pt x="359" y="647"/>
                  <a:pt x="357" y="648"/>
                </a:cubicBezTo>
                <a:cubicBezTo>
                  <a:pt x="356" y="648"/>
                  <a:pt x="355" y="649"/>
                  <a:pt x="353" y="649"/>
                </a:cubicBezTo>
                <a:cubicBezTo>
                  <a:pt x="353" y="651"/>
                  <a:pt x="351" y="652"/>
                  <a:pt x="350" y="652"/>
                </a:cubicBezTo>
                <a:cubicBezTo>
                  <a:pt x="350" y="653"/>
                  <a:pt x="349" y="653"/>
                  <a:pt x="348" y="654"/>
                </a:cubicBezTo>
                <a:cubicBezTo>
                  <a:pt x="347" y="654"/>
                  <a:pt x="346" y="655"/>
                  <a:pt x="345" y="654"/>
                </a:cubicBezTo>
                <a:cubicBezTo>
                  <a:pt x="345" y="653"/>
                  <a:pt x="347" y="653"/>
                  <a:pt x="347" y="652"/>
                </a:cubicBezTo>
                <a:cubicBezTo>
                  <a:pt x="347" y="651"/>
                  <a:pt x="348" y="651"/>
                  <a:pt x="348" y="650"/>
                </a:cubicBezTo>
                <a:cubicBezTo>
                  <a:pt x="350" y="650"/>
                  <a:pt x="351" y="649"/>
                  <a:pt x="352" y="648"/>
                </a:cubicBezTo>
                <a:cubicBezTo>
                  <a:pt x="352" y="648"/>
                  <a:pt x="353" y="648"/>
                  <a:pt x="353" y="648"/>
                </a:cubicBezTo>
                <a:cubicBezTo>
                  <a:pt x="353" y="648"/>
                  <a:pt x="354" y="647"/>
                  <a:pt x="354" y="647"/>
                </a:cubicBezTo>
                <a:cubicBezTo>
                  <a:pt x="355" y="646"/>
                  <a:pt x="357" y="646"/>
                  <a:pt x="358" y="645"/>
                </a:cubicBezTo>
                <a:cubicBezTo>
                  <a:pt x="359" y="646"/>
                  <a:pt x="359" y="645"/>
                  <a:pt x="360" y="645"/>
                </a:cubicBezTo>
                <a:cubicBezTo>
                  <a:pt x="361" y="644"/>
                  <a:pt x="361" y="644"/>
                  <a:pt x="363" y="643"/>
                </a:cubicBezTo>
                <a:cubicBezTo>
                  <a:pt x="363" y="643"/>
                  <a:pt x="364" y="644"/>
                  <a:pt x="364" y="643"/>
                </a:cubicBezTo>
                <a:cubicBezTo>
                  <a:pt x="364" y="643"/>
                  <a:pt x="364" y="643"/>
                  <a:pt x="365" y="643"/>
                </a:cubicBezTo>
                <a:cubicBezTo>
                  <a:pt x="365" y="643"/>
                  <a:pt x="365" y="643"/>
                  <a:pt x="366" y="643"/>
                </a:cubicBezTo>
                <a:cubicBezTo>
                  <a:pt x="366" y="643"/>
                  <a:pt x="366" y="642"/>
                  <a:pt x="367" y="642"/>
                </a:cubicBezTo>
                <a:cubicBezTo>
                  <a:pt x="367" y="642"/>
                  <a:pt x="368" y="642"/>
                  <a:pt x="368" y="642"/>
                </a:cubicBezTo>
                <a:cubicBezTo>
                  <a:pt x="368" y="642"/>
                  <a:pt x="369" y="642"/>
                  <a:pt x="369" y="642"/>
                </a:cubicBezTo>
                <a:cubicBezTo>
                  <a:pt x="370" y="642"/>
                  <a:pt x="370" y="642"/>
                  <a:pt x="370" y="642"/>
                </a:cubicBezTo>
                <a:cubicBezTo>
                  <a:pt x="371" y="642"/>
                  <a:pt x="371" y="641"/>
                  <a:pt x="372" y="641"/>
                </a:cubicBezTo>
                <a:cubicBezTo>
                  <a:pt x="372" y="641"/>
                  <a:pt x="373" y="642"/>
                  <a:pt x="373" y="642"/>
                </a:cubicBezTo>
                <a:cubicBezTo>
                  <a:pt x="374" y="641"/>
                  <a:pt x="374" y="640"/>
                  <a:pt x="375" y="640"/>
                </a:cubicBezTo>
                <a:cubicBezTo>
                  <a:pt x="377" y="641"/>
                  <a:pt x="378" y="641"/>
                  <a:pt x="378" y="640"/>
                </a:cubicBezTo>
                <a:cubicBezTo>
                  <a:pt x="378" y="639"/>
                  <a:pt x="377" y="640"/>
                  <a:pt x="377" y="640"/>
                </a:cubicBezTo>
                <a:cubicBezTo>
                  <a:pt x="376" y="640"/>
                  <a:pt x="375" y="640"/>
                  <a:pt x="374" y="640"/>
                </a:cubicBezTo>
                <a:cubicBezTo>
                  <a:pt x="374" y="640"/>
                  <a:pt x="374" y="640"/>
                  <a:pt x="373" y="640"/>
                </a:cubicBezTo>
                <a:cubicBezTo>
                  <a:pt x="373" y="640"/>
                  <a:pt x="373" y="640"/>
                  <a:pt x="372" y="640"/>
                </a:cubicBezTo>
                <a:cubicBezTo>
                  <a:pt x="371" y="640"/>
                  <a:pt x="371" y="640"/>
                  <a:pt x="370" y="641"/>
                </a:cubicBezTo>
                <a:cubicBezTo>
                  <a:pt x="369" y="641"/>
                  <a:pt x="369" y="640"/>
                  <a:pt x="368" y="640"/>
                </a:cubicBezTo>
                <a:cubicBezTo>
                  <a:pt x="367" y="641"/>
                  <a:pt x="366" y="641"/>
                  <a:pt x="365" y="642"/>
                </a:cubicBezTo>
                <a:cubicBezTo>
                  <a:pt x="364" y="641"/>
                  <a:pt x="363" y="642"/>
                  <a:pt x="361" y="642"/>
                </a:cubicBezTo>
                <a:cubicBezTo>
                  <a:pt x="361" y="642"/>
                  <a:pt x="360" y="644"/>
                  <a:pt x="359" y="644"/>
                </a:cubicBezTo>
                <a:cubicBezTo>
                  <a:pt x="358" y="643"/>
                  <a:pt x="357" y="644"/>
                  <a:pt x="355" y="644"/>
                </a:cubicBezTo>
                <a:cubicBezTo>
                  <a:pt x="355" y="645"/>
                  <a:pt x="354" y="645"/>
                  <a:pt x="353" y="646"/>
                </a:cubicBezTo>
                <a:cubicBezTo>
                  <a:pt x="353" y="646"/>
                  <a:pt x="353" y="646"/>
                  <a:pt x="352" y="646"/>
                </a:cubicBezTo>
                <a:cubicBezTo>
                  <a:pt x="352" y="646"/>
                  <a:pt x="351" y="647"/>
                  <a:pt x="350" y="646"/>
                </a:cubicBezTo>
                <a:cubicBezTo>
                  <a:pt x="349" y="648"/>
                  <a:pt x="347" y="649"/>
                  <a:pt x="345" y="649"/>
                </a:cubicBezTo>
                <a:cubicBezTo>
                  <a:pt x="345" y="650"/>
                  <a:pt x="344" y="650"/>
                  <a:pt x="344" y="651"/>
                </a:cubicBezTo>
                <a:cubicBezTo>
                  <a:pt x="343" y="651"/>
                  <a:pt x="342" y="652"/>
                  <a:pt x="341" y="652"/>
                </a:cubicBezTo>
                <a:cubicBezTo>
                  <a:pt x="340" y="655"/>
                  <a:pt x="339" y="655"/>
                  <a:pt x="339" y="656"/>
                </a:cubicBezTo>
                <a:cubicBezTo>
                  <a:pt x="338" y="656"/>
                  <a:pt x="337" y="657"/>
                  <a:pt x="337" y="657"/>
                </a:cubicBezTo>
                <a:cubicBezTo>
                  <a:pt x="336" y="659"/>
                  <a:pt x="335" y="659"/>
                  <a:pt x="334" y="660"/>
                </a:cubicBezTo>
                <a:cubicBezTo>
                  <a:pt x="330" y="664"/>
                  <a:pt x="329" y="671"/>
                  <a:pt x="330" y="672"/>
                </a:cubicBezTo>
                <a:cubicBezTo>
                  <a:pt x="329" y="672"/>
                  <a:pt x="329" y="674"/>
                  <a:pt x="329" y="675"/>
                </a:cubicBezTo>
                <a:cubicBezTo>
                  <a:pt x="330" y="675"/>
                  <a:pt x="330" y="676"/>
                  <a:pt x="330" y="676"/>
                </a:cubicBezTo>
                <a:cubicBezTo>
                  <a:pt x="329" y="677"/>
                  <a:pt x="330" y="679"/>
                  <a:pt x="330" y="679"/>
                </a:cubicBezTo>
                <a:cubicBezTo>
                  <a:pt x="332" y="683"/>
                  <a:pt x="332" y="683"/>
                  <a:pt x="332" y="683"/>
                </a:cubicBezTo>
                <a:cubicBezTo>
                  <a:pt x="311" y="686"/>
                  <a:pt x="293" y="704"/>
                  <a:pt x="301" y="737"/>
                </a:cubicBezTo>
                <a:cubicBezTo>
                  <a:pt x="310" y="776"/>
                  <a:pt x="347" y="767"/>
                  <a:pt x="347" y="767"/>
                </a:cubicBezTo>
                <a:cubicBezTo>
                  <a:pt x="347" y="767"/>
                  <a:pt x="348" y="772"/>
                  <a:pt x="348" y="773"/>
                </a:cubicBezTo>
                <a:cubicBezTo>
                  <a:pt x="349" y="777"/>
                  <a:pt x="351" y="781"/>
                  <a:pt x="353" y="784"/>
                </a:cubicBezTo>
                <a:cubicBezTo>
                  <a:pt x="361" y="796"/>
                  <a:pt x="376" y="800"/>
                  <a:pt x="389" y="800"/>
                </a:cubicBezTo>
                <a:cubicBezTo>
                  <a:pt x="396" y="800"/>
                  <a:pt x="403" y="800"/>
                  <a:pt x="410" y="798"/>
                </a:cubicBezTo>
                <a:cubicBezTo>
                  <a:pt x="426" y="795"/>
                  <a:pt x="442" y="784"/>
                  <a:pt x="448" y="767"/>
                </a:cubicBezTo>
                <a:cubicBezTo>
                  <a:pt x="455" y="751"/>
                  <a:pt x="451" y="729"/>
                  <a:pt x="434" y="720"/>
                </a:cubicBezTo>
                <a:cubicBezTo>
                  <a:pt x="431" y="719"/>
                  <a:pt x="428" y="718"/>
                  <a:pt x="424" y="718"/>
                </a:cubicBezTo>
                <a:cubicBezTo>
                  <a:pt x="414" y="717"/>
                  <a:pt x="400" y="725"/>
                  <a:pt x="396" y="735"/>
                </a:cubicBezTo>
                <a:cubicBezTo>
                  <a:pt x="394" y="740"/>
                  <a:pt x="394" y="747"/>
                  <a:pt x="398" y="751"/>
                </a:cubicBezTo>
                <a:cubicBezTo>
                  <a:pt x="401" y="753"/>
                  <a:pt x="404" y="755"/>
                  <a:pt x="407" y="754"/>
                </a:cubicBezTo>
                <a:cubicBezTo>
                  <a:pt x="410" y="754"/>
                  <a:pt x="417" y="753"/>
                  <a:pt x="418" y="752"/>
                </a:cubicBezTo>
                <a:cubicBezTo>
                  <a:pt x="419" y="751"/>
                  <a:pt x="419" y="750"/>
                  <a:pt x="419" y="751"/>
                </a:cubicBezTo>
                <a:cubicBezTo>
                  <a:pt x="420" y="756"/>
                  <a:pt x="416" y="762"/>
                  <a:pt x="412" y="764"/>
                </a:cubicBezTo>
                <a:cubicBezTo>
                  <a:pt x="407" y="768"/>
                  <a:pt x="399" y="768"/>
                  <a:pt x="393" y="766"/>
                </a:cubicBezTo>
                <a:cubicBezTo>
                  <a:pt x="390" y="765"/>
                  <a:pt x="386" y="763"/>
                  <a:pt x="384" y="760"/>
                </a:cubicBezTo>
                <a:cubicBezTo>
                  <a:pt x="380" y="756"/>
                  <a:pt x="378" y="749"/>
                  <a:pt x="378" y="743"/>
                </a:cubicBezTo>
                <a:cubicBezTo>
                  <a:pt x="377" y="736"/>
                  <a:pt x="379" y="729"/>
                  <a:pt x="381" y="722"/>
                </a:cubicBezTo>
                <a:cubicBezTo>
                  <a:pt x="385" y="709"/>
                  <a:pt x="396" y="703"/>
                  <a:pt x="407" y="699"/>
                </a:cubicBezTo>
                <a:cubicBezTo>
                  <a:pt x="417" y="695"/>
                  <a:pt x="427" y="695"/>
                  <a:pt x="436" y="694"/>
                </a:cubicBezTo>
                <a:cubicBezTo>
                  <a:pt x="442" y="694"/>
                  <a:pt x="447" y="694"/>
                  <a:pt x="453" y="694"/>
                </a:cubicBezTo>
                <a:cubicBezTo>
                  <a:pt x="462" y="694"/>
                  <a:pt x="471" y="694"/>
                  <a:pt x="480" y="695"/>
                </a:cubicBezTo>
                <a:cubicBezTo>
                  <a:pt x="488" y="695"/>
                  <a:pt x="495" y="696"/>
                  <a:pt x="503" y="696"/>
                </a:cubicBezTo>
                <a:cubicBezTo>
                  <a:pt x="516" y="696"/>
                  <a:pt x="530" y="696"/>
                  <a:pt x="543" y="694"/>
                </a:cubicBezTo>
                <a:cubicBezTo>
                  <a:pt x="554" y="693"/>
                  <a:pt x="566" y="691"/>
                  <a:pt x="578" y="688"/>
                </a:cubicBezTo>
                <a:cubicBezTo>
                  <a:pt x="589" y="686"/>
                  <a:pt x="600" y="683"/>
                  <a:pt x="611" y="678"/>
                </a:cubicBezTo>
                <a:cubicBezTo>
                  <a:pt x="611" y="678"/>
                  <a:pt x="612" y="678"/>
                  <a:pt x="612" y="678"/>
                </a:cubicBezTo>
                <a:cubicBezTo>
                  <a:pt x="612" y="678"/>
                  <a:pt x="613" y="677"/>
                  <a:pt x="613" y="677"/>
                </a:cubicBezTo>
                <a:cubicBezTo>
                  <a:pt x="614" y="677"/>
                  <a:pt x="613" y="677"/>
                  <a:pt x="614" y="677"/>
                </a:cubicBezTo>
                <a:cubicBezTo>
                  <a:pt x="615" y="676"/>
                  <a:pt x="618" y="676"/>
                  <a:pt x="618" y="676"/>
                </a:cubicBezTo>
                <a:cubicBezTo>
                  <a:pt x="619" y="675"/>
                  <a:pt x="619" y="675"/>
                  <a:pt x="620" y="674"/>
                </a:cubicBezTo>
                <a:cubicBezTo>
                  <a:pt x="620" y="674"/>
                  <a:pt x="620" y="674"/>
                  <a:pt x="621" y="674"/>
                </a:cubicBezTo>
                <a:cubicBezTo>
                  <a:pt x="622" y="674"/>
                  <a:pt x="622" y="672"/>
                  <a:pt x="623" y="673"/>
                </a:cubicBezTo>
                <a:cubicBezTo>
                  <a:pt x="623" y="673"/>
                  <a:pt x="622" y="674"/>
                  <a:pt x="623" y="674"/>
                </a:cubicBezTo>
                <a:cubicBezTo>
                  <a:pt x="623" y="673"/>
                  <a:pt x="625" y="673"/>
                  <a:pt x="625" y="673"/>
                </a:cubicBezTo>
                <a:cubicBezTo>
                  <a:pt x="625" y="673"/>
                  <a:pt x="625" y="673"/>
                  <a:pt x="625" y="672"/>
                </a:cubicBezTo>
                <a:cubicBezTo>
                  <a:pt x="626" y="672"/>
                  <a:pt x="627" y="672"/>
                  <a:pt x="628" y="671"/>
                </a:cubicBezTo>
                <a:cubicBezTo>
                  <a:pt x="629" y="671"/>
                  <a:pt x="629" y="671"/>
                  <a:pt x="630" y="671"/>
                </a:cubicBezTo>
                <a:cubicBezTo>
                  <a:pt x="631" y="670"/>
                  <a:pt x="632" y="670"/>
                  <a:pt x="633" y="669"/>
                </a:cubicBezTo>
                <a:cubicBezTo>
                  <a:pt x="634" y="668"/>
                  <a:pt x="635" y="668"/>
                  <a:pt x="636" y="667"/>
                </a:cubicBezTo>
                <a:cubicBezTo>
                  <a:pt x="638" y="666"/>
                  <a:pt x="640" y="666"/>
                  <a:pt x="641" y="665"/>
                </a:cubicBezTo>
                <a:cubicBezTo>
                  <a:pt x="642" y="665"/>
                  <a:pt x="643" y="664"/>
                  <a:pt x="644" y="664"/>
                </a:cubicBezTo>
                <a:cubicBezTo>
                  <a:pt x="645" y="663"/>
                  <a:pt x="647" y="662"/>
                  <a:pt x="647" y="662"/>
                </a:cubicBezTo>
                <a:cubicBezTo>
                  <a:pt x="648" y="662"/>
                  <a:pt x="648" y="662"/>
                  <a:pt x="648" y="662"/>
                </a:cubicBezTo>
                <a:cubicBezTo>
                  <a:pt x="648" y="662"/>
                  <a:pt x="649" y="661"/>
                  <a:pt x="649" y="661"/>
                </a:cubicBezTo>
                <a:cubicBezTo>
                  <a:pt x="649" y="661"/>
                  <a:pt x="649" y="661"/>
                  <a:pt x="650" y="661"/>
                </a:cubicBezTo>
                <a:cubicBezTo>
                  <a:pt x="650" y="661"/>
                  <a:pt x="650" y="660"/>
                  <a:pt x="651" y="660"/>
                </a:cubicBezTo>
                <a:cubicBezTo>
                  <a:pt x="651" y="660"/>
                  <a:pt x="651" y="659"/>
                  <a:pt x="652" y="659"/>
                </a:cubicBezTo>
                <a:cubicBezTo>
                  <a:pt x="653" y="659"/>
                  <a:pt x="654" y="658"/>
                  <a:pt x="655" y="658"/>
                </a:cubicBezTo>
                <a:cubicBezTo>
                  <a:pt x="656" y="657"/>
                  <a:pt x="656" y="657"/>
                  <a:pt x="656" y="657"/>
                </a:cubicBezTo>
                <a:cubicBezTo>
                  <a:pt x="656" y="656"/>
                  <a:pt x="657" y="657"/>
                  <a:pt x="657" y="657"/>
                </a:cubicBezTo>
                <a:cubicBezTo>
                  <a:pt x="660" y="655"/>
                  <a:pt x="659" y="654"/>
                  <a:pt x="662" y="653"/>
                </a:cubicBezTo>
                <a:cubicBezTo>
                  <a:pt x="663" y="652"/>
                  <a:pt x="664" y="651"/>
                  <a:pt x="665" y="651"/>
                </a:cubicBezTo>
                <a:cubicBezTo>
                  <a:pt x="668" y="648"/>
                  <a:pt x="671" y="649"/>
                  <a:pt x="675" y="647"/>
                </a:cubicBezTo>
                <a:cubicBezTo>
                  <a:pt x="678" y="644"/>
                  <a:pt x="681" y="641"/>
                  <a:pt x="684" y="639"/>
                </a:cubicBezTo>
                <a:cubicBezTo>
                  <a:pt x="687" y="637"/>
                  <a:pt x="690" y="634"/>
                  <a:pt x="692" y="632"/>
                </a:cubicBezTo>
                <a:cubicBezTo>
                  <a:pt x="693" y="631"/>
                  <a:pt x="693" y="631"/>
                  <a:pt x="693" y="631"/>
                </a:cubicBezTo>
                <a:cubicBezTo>
                  <a:pt x="694" y="630"/>
                  <a:pt x="695" y="629"/>
                  <a:pt x="695" y="629"/>
                </a:cubicBezTo>
                <a:cubicBezTo>
                  <a:pt x="695" y="629"/>
                  <a:pt x="696" y="629"/>
                  <a:pt x="696" y="628"/>
                </a:cubicBezTo>
                <a:cubicBezTo>
                  <a:pt x="697" y="628"/>
                  <a:pt x="697" y="628"/>
                  <a:pt x="698" y="627"/>
                </a:cubicBezTo>
                <a:cubicBezTo>
                  <a:pt x="698" y="627"/>
                  <a:pt x="699" y="626"/>
                  <a:pt x="699" y="625"/>
                </a:cubicBezTo>
                <a:cubicBezTo>
                  <a:pt x="699" y="625"/>
                  <a:pt x="700" y="624"/>
                  <a:pt x="700" y="624"/>
                </a:cubicBezTo>
                <a:cubicBezTo>
                  <a:pt x="700" y="624"/>
                  <a:pt x="700" y="623"/>
                  <a:pt x="700" y="623"/>
                </a:cubicBezTo>
                <a:cubicBezTo>
                  <a:pt x="701" y="623"/>
                  <a:pt x="701" y="623"/>
                  <a:pt x="701" y="623"/>
                </a:cubicBezTo>
                <a:cubicBezTo>
                  <a:pt x="702" y="622"/>
                  <a:pt x="703" y="622"/>
                  <a:pt x="703" y="622"/>
                </a:cubicBezTo>
                <a:cubicBezTo>
                  <a:pt x="704" y="621"/>
                  <a:pt x="704" y="620"/>
                  <a:pt x="704" y="620"/>
                </a:cubicBezTo>
                <a:cubicBezTo>
                  <a:pt x="704" y="620"/>
                  <a:pt x="704" y="619"/>
                  <a:pt x="704" y="619"/>
                </a:cubicBezTo>
                <a:cubicBezTo>
                  <a:pt x="705" y="619"/>
                  <a:pt x="705" y="619"/>
                  <a:pt x="705" y="619"/>
                </a:cubicBezTo>
                <a:cubicBezTo>
                  <a:pt x="706" y="618"/>
                  <a:pt x="707" y="617"/>
                  <a:pt x="708" y="616"/>
                </a:cubicBezTo>
                <a:cubicBezTo>
                  <a:pt x="709" y="616"/>
                  <a:pt x="709" y="615"/>
                  <a:pt x="709" y="614"/>
                </a:cubicBezTo>
                <a:cubicBezTo>
                  <a:pt x="710" y="613"/>
                  <a:pt x="710" y="612"/>
                  <a:pt x="711" y="611"/>
                </a:cubicBezTo>
                <a:cubicBezTo>
                  <a:pt x="712" y="611"/>
                  <a:pt x="713" y="610"/>
                  <a:pt x="713" y="609"/>
                </a:cubicBezTo>
                <a:cubicBezTo>
                  <a:pt x="715" y="607"/>
                  <a:pt x="716" y="603"/>
                  <a:pt x="718" y="601"/>
                </a:cubicBezTo>
                <a:cubicBezTo>
                  <a:pt x="718" y="601"/>
                  <a:pt x="718" y="600"/>
                  <a:pt x="719" y="600"/>
                </a:cubicBezTo>
                <a:cubicBezTo>
                  <a:pt x="719" y="599"/>
                  <a:pt x="721" y="597"/>
                  <a:pt x="721" y="596"/>
                </a:cubicBezTo>
                <a:cubicBezTo>
                  <a:pt x="721" y="596"/>
                  <a:pt x="722" y="596"/>
                  <a:pt x="722" y="596"/>
                </a:cubicBezTo>
                <a:cubicBezTo>
                  <a:pt x="722" y="595"/>
                  <a:pt x="723" y="594"/>
                  <a:pt x="723" y="593"/>
                </a:cubicBezTo>
                <a:cubicBezTo>
                  <a:pt x="723" y="593"/>
                  <a:pt x="724" y="593"/>
                  <a:pt x="724" y="593"/>
                </a:cubicBezTo>
                <a:cubicBezTo>
                  <a:pt x="724" y="592"/>
                  <a:pt x="724" y="592"/>
                  <a:pt x="724" y="591"/>
                </a:cubicBezTo>
                <a:cubicBezTo>
                  <a:pt x="725" y="591"/>
                  <a:pt x="725" y="591"/>
                  <a:pt x="725" y="591"/>
                </a:cubicBezTo>
                <a:cubicBezTo>
                  <a:pt x="724" y="593"/>
                  <a:pt x="723" y="595"/>
                  <a:pt x="722" y="597"/>
                </a:cubicBezTo>
                <a:cubicBezTo>
                  <a:pt x="718" y="606"/>
                  <a:pt x="712" y="614"/>
                  <a:pt x="706" y="622"/>
                </a:cubicBezTo>
                <a:cubicBezTo>
                  <a:pt x="700" y="629"/>
                  <a:pt x="693" y="634"/>
                  <a:pt x="687" y="641"/>
                </a:cubicBezTo>
                <a:cubicBezTo>
                  <a:pt x="684" y="644"/>
                  <a:pt x="680" y="648"/>
                  <a:pt x="677" y="651"/>
                </a:cubicBezTo>
                <a:cubicBezTo>
                  <a:pt x="650" y="673"/>
                  <a:pt x="617" y="686"/>
                  <a:pt x="583" y="692"/>
                </a:cubicBezTo>
                <a:cubicBezTo>
                  <a:pt x="579" y="693"/>
                  <a:pt x="575" y="694"/>
                  <a:pt x="571" y="694"/>
                </a:cubicBezTo>
                <a:cubicBezTo>
                  <a:pt x="558" y="696"/>
                  <a:pt x="544" y="697"/>
                  <a:pt x="530" y="699"/>
                </a:cubicBezTo>
                <a:cubicBezTo>
                  <a:pt x="524" y="700"/>
                  <a:pt x="518" y="700"/>
                  <a:pt x="512" y="702"/>
                </a:cubicBezTo>
                <a:cubicBezTo>
                  <a:pt x="505" y="703"/>
                  <a:pt x="498" y="706"/>
                  <a:pt x="493" y="711"/>
                </a:cubicBezTo>
                <a:cubicBezTo>
                  <a:pt x="487" y="716"/>
                  <a:pt x="487" y="724"/>
                  <a:pt x="491" y="731"/>
                </a:cubicBezTo>
                <a:cubicBezTo>
                  <a:pt x="491" y="732"/>
                  <a:pt x="492" y="732"/>
                  <a:pt x="492" y="733"/>
                </a:cubicBezTo>
                <a:cubicBezTo>
                  <a:pt x="492" y="733"/>
                  <a:pt x="472" y="742"/>
                  <a:pt x="480" y="763"/>
                </a:cubicBezTo>
                <a:cubicBezTo>
                  <a:pt x="488" y="785"/>
                  <a:pt x="508" y="778"/>
                  <a:pt x="515" y="774"/>
                </a:cubicBezTo>
                <a:cubicBezTo>
                  <a:pt x="515" y="774"/>
                  <a:pt x="524" y="801"/>
                  <a:pt x="560" y="783"/>
                </a:cubicBezTo>
                <a:cubicBezTo>
                  <a:pt x="564" y="781"/>
                  <a:pt x="568" y="779"/>
                  <a:pt x="571" y="776"/>
                </a:cubicBezTo>
                <a:cubicBezTo>
                  <a:pt x="583" y="766"/>
                  <a:pt x="589" y="745"/>
                  <a:pt x="575" y="733"/>
                </a:cubicBezTo>
                <a:cubicBezTo>
                  <a:pt x="565" y="725"/>
                  <a:pt x="546" y="730"/>
                  <a:pt x="543" y="743"/>
                </a:cubicBezTo>
                <a:cubicBezTo>
                  <a:pt x="541" y="748"/>
                  <a:pt x="542" y="755"/>
                  <a:pt x="547" y="758"/>
                </a:cubicBezTo>
                <a:cubicBezTo>
                  <a:pt x="552" y="760"/>
                  <a:pt x="555" y="760"/>
                  <a:pt x="559" y="758"/>
                </a:cubicBezTo>
                <a:cubicBezTo>
                  <a:pt x="559" y="758"/>
                  <a:pt x="543" y="775"/>
                  <a:pt x="530" y="760"/>
                </a:cubicBezTo>
                <a:cubicBezTo>
                  <a:pt x="525" y="754"/>
                  <a:pt x="526" y="746"/>
                  <a:pt x="530" y="740"/>
                </a:cubicBezTo>
                <a:cubicBezTo>
                  <a:pt x="537" y="728"/>
                  <a:pt x="550" y="722"/>
                  <a:pt x="563" y="718"/>
                </a:cubicBezTo>
                <a:cubicBezTo>
                  <a:pt x="574" y="715"/>
                  <a:pt x="586" y="713"/>
                  <a:pt x="597" y="709"/>
                </a:cubicBezTo>
                <a:cubicBezTo>
                  <a:pt x="605" y="707"/>
                  <a:pt x="613" y="704"/>
                  <a:pt x="620" y="701"/>
                </a:cubicBezTo>
                <a:cubicBezTo>
                  <a:pt x="643" y="690"/>
                  <a:pt x="665" y="676"/>
                  <a:pt x="683" y="659"/>
                </a:cubicBezTo>
                <a:cubicBezTo>
                  <a:pt x="689" y="653"/>
                  <a:pt x="695" y="647"/>
                  <a:pt x="700" y="640"/>
                </a:cubicBezTo>
                <a:cubicBezTo>
                  <a:pt x="705" y="633"/>
                  <a:pt x="709" y="626"/>
                  <a:pt x="714" y="618"/>
                </a:cubicBezTo>
                <a:cubicBezTo>
                  <a:pt x="718" y="610"/>
                  <a:pt x="722" y="602"/>
                  <a:pt x="725" y="594"/>
                </a:cubicBezTo>
                <a:cubicBezTo>
                  <a:pt x="726" y="591"/>
                  <a:pt x="727" y="589"/>
                  <a:pt x="728" y="587"/>
                </a:cubicBezTo>
                <a:cubicBezTo>
                  <a:pt x="728" y="587"/>
                  <a:pt x="728" y="587"/>
                  <a:pt x="728" y="587"/>
                </a:cubicBezTo>
                <a:cubicBezTo>
                  <a:pt x="728" y="587"/>
                  <a:pt x="728" y="586"/>
                  <a:pt x="728" y="586"/>
                </a:cubicBezTo>
                <a:cubicBezTo>
                  <a:pt x="728" y="586"/>
                  <a:pt x="728" y="586"/>
                  <a:pt x="728" y="586"/>
                </a:cubicBezTo>
                <a:cubicBezTo>
                  <a:pt x="728" y="585"/>
                  <a:pt x="728" y="585"/>
                  <a:pt x="729" y="584"/>
                </a:cubicBezTo>
                <a:cubicBezTo>
                  <a:pt x="729" y="584"/>
                  <a:pt x="729" y="584"/>
                  <a:pt x="729" y="584"/>
                </a:cubicBezTo>
                <a:cubicBezTo>
                  <a:pt x="730" y="583"/>
                  <a:pt x="730" y="582"/>
                  <a:pt x="730" y="582"/>
                </a:cubicBezTo>
                <a:cubicBezTo>
                  <a:pt x="730" y="581"/>
                  <a:pt x="731" y="581"/>
                  <a:pt x="731" y="581"/>
                </a:cubicBezTo>
                <a:cubicBezTo>
                  <a:pt x="733" y="578"/>
                  <a:pt x="734" y="574"/>
                  <a:pt x="736" y="571"/>
                </a:cubicBezTo>
                <a:cubicBezTo>
                  <a:pt x="735" y="571"/>
                  <a:pt x="735" y="572"/>
                  <a:pt x="734" y="573"/>
                </a:cubicBezTo>
                <a:close/>
                <a:moveTo>
                  <a:pt x="482" y="492"/>
                </a:moveTo>
                <a:cubicBezTo>
                  <a:pt x="482" y="492"/>
                  <a:pt x="482" y="492"/>
                  <a:pt x="482" y="492"/>
                </a:cubicBezTo>
                <a:cubicBezTo>
                  <a:pt x="483" y="492"/>
                  <a:pt x="483" y="492"/>
                  <a:pt x="483" y="492"/>
                </a:cubicBezTo>
                <a:cubicBezTo>
                  <a:pt x="484" y="492"/>
                  <a:pt x="485" y="492"/>
                  <a:pt x="485" y="492"/>
                </a:cubicBezTo>
                <a:cubicBezTo>
                  <a:pt x="485" y="492"/>
                  <a:pt x="486" y="493"/>
                  <a:pt x="486" y="493"/>
                </a:cubicBezTo>
                <a:cubicBezTo>
                  <a:pt x="485" y="494"/>
                  <a:pt x="484" y="494"/>
                  <a:pt x="484" y="494"/>
                </a:cubicBezTo>
                <a:cubicBezTo>
                  <a:pt x="484" y="494"/>
                  <a:pt x="481" y="493"/>
                  <a:pt x="481" y="492"/>
                </a:cubicBezTo>
                <a:cubicBezTo>
                  <a:pt x="481" y="492"/>
                  <a:pt x="481" y="492"/>
                  <a:pt x="482" y="492"/>
                </a:cubicBezTo>
                <a:close/>
                <a:moveTo>
                  <a:pt x="483" y="495"/>
                </a:moveTo>
                <a:cubicBezTo>
                  <a:pt x="484" y="495"/>
                  <a:pt x="484" y="495"/>
                  <a:pt x="484" y="495"/>
                </a:cubicBezTo>
                <a:cubicBezTo>
                  <a:pt x="484" y="495"/>
                  <a:pt x="485" y="496"/>
                  <a:pt x="486" y="496"/>
                </a:cubicBezTo>
                <a:cubicBezTo>
                  <a:pt x="488" y="496"/>
                  <a:pt x="491" y="496"/>
                  <a:pt x="492" y="497"/>
                </a:cubicBezTo>
                <a:cubicBezTo>
                  <a:pt x="493" y="498"/>
                  <a:pt x="494" y="499"/>
                  <a:pt x="495" y="500"/>
                </a:cubicBezTo>
                <a:cubicBezTo>
                  <a:pt x="496" y="500"/>
                  <a:pt x="496" y="500"/>
                  <a:pt x="497" y="500"/>
                </a:cubicBezTo>
                <a:cubicBezTo>
                  <a:pt x="497" y="502"/>
                  <a:pt x="500" y="502"/>
                  <a:pt x="500" y="503"/>
                </a:cubicBezTo>
                <a:cubicBezTo>
                  <a:pt x="500" y="503"/>
                  <a:pt x="500" y="504"/>
                  <a:pt x="500" y="504"/>
                </a:cubicBezTo>
                <a:cubicBezTo>
                  <a:pt x="500" y="505"/>
                  <a:pt x="502" y="507"/>
                  <a:pt x="502" y="508"/>
                </a:cubicBezTo>
                <a:cubicBezTo>
                  <a:pt x="502" y="508"/>
                  <a:pt x="500" y="506"/>
                  <a:pt x="499" y="504"/>
                </a:cubicBezTo>
                <a:cubicBezTo>
                  <a:pt x="499" y="504"/>
                  <a:pt x="498" y="504"/>
                  <a:pt x="497" y="504"/>
                </a:cubicBezTo>
                <a:cubicBezTo>
                  <a:pt x="497" y="503"/>
                  <a:pt x="497" y="502"/>
                  <a:pt x="497" y="502"/>
                </a:cubicBezTo>
                <a:cubicBezTo>
                  <a:pt x="497" y="502"/>
                  <a:pt x="493" y="501"/>
                  <a:pt x="492" y="500"/>
                </a:cubicBezTo>
                <a:cubicBezTo>
                  <a:pt x="492" y="500"/>
                  <a:pt x="489" y="497"/>
                  <a:pt x="489" y="497"/>
                </a:cubicBezTo>
                <a:cubicBezTo>
                  <a:pt x="489" y="497"/>
                  <a:pt x="488" y="497"/>
                  <a:pt x="488" y="497"/>
                </a:cubicBezTo>
                <a:cubicBezTo>
                  <a:pt x="487" y="497"/>
                  <a:pt x="486" y="497"/>
                  <a:pt x="486" y="497"/>
                </a:cubicBezTo>
                <a:cubicBezTo>
                  <a:pt x="485" y="497"/>
                  <a:pt x="484" y="496"/>
                  <a:pt x="484" y="496"/>
                </a:cubicBezTo>
                <a:cubicBezTo>
                  <a:pt x="482" y="496"/>
                  <a:pt x="480" y="495"/>
                  <a:pt x="480" y="495"/>
                </a:cubicBezTo>
                <a:cubicBezTo>
                  <a:pt x="479" y="494"/>
                  <a:pt x="480" y="494"/>
                  <a:pt x="481" y="494"/>
                </a:cubicBezTo>
                <a:cubicBezTo>
                  <a:pt x="482" y="494"/>
                  <a:pt x="482" y="495"/>
                  <a:pt x="483" y="495"/>
                </a:cubicBezTo>
                <a:close/>
                <a:moveTo>
                  <a:pt x="470" y="488"/>
                </a:moveTo>
                <a:cubicBezTo>
                  <a:pt x="470" y="488"/>
                  <a:pt x="470" y="489"/>
                  <a:pt x="471" y="489"/>
                </a:cubicBezTo>
                <a:cubicBezTo>
                  <a:pt x="471" y="489"/>
                  <a:pt x="471" y="489"/>
                  <a:pt x="471" y="489"/>
                </a:cubicBezTo>
                <a:cubicBezTo>
                  <a:pt x="471" y="489"/>
                  <a:pt x="472" y="489"/>
                  <a:pt x="472" y="489"/>
                </a:cubicBezTo>
                <a:cubicBezTo>
                  <a:pt x="472" y="489"/>
                  <a:pt x="473" y="490"/>
                  <a:pt x="474" y="490"/>
                </a:cubicBezTo>
                <a:cubicBezTo>
                  <a:pt x="474" y="490"/>
                  <a:pt x="474" y="490"/>
                  <a:pt x="474" y="490"/>
                </a:cubicBezTo>
                <a:cubicBezTo>
                  <a:pt x="474" y="490"/>
                  <a:pt x="475" y="490"/>
                  <a:pt x="475" y="490"/>
                </a:cubicBezTo>
                <a:cubicBezTo>
                  <a:pt x="475" y="490"/>
                  <a:pt x="476" y="490"/>
                  <a:pt x="477" y="490"/>
                </a:cubicBezTo>
                <a:cubicBezTo>
                  <a:pt x="477" y="490"/>
                  <a:pt x="478" y="491"/>
                  <a:pt x="478" y="492"/>
                </a:cubicBezTo>
                <a:cubicBezTo>
                  <a:pt x="479" y="492"/>
                  <a:pt x="478" y="491"/>
                  <a:pt x="478" y="491"/>
                </a:cubicBezTo>
                <a:cubicBezTo>
                  <a:pt x="479" y="491"/>
                  <a:pt x="479" y="491"/>
                  <a:pt x="479" y="491"/>
                </a:cubicBezTo>
                <a:cubicBezTo>
                  <a:pt x="479" y="491"/>
                  <a:pt x="479" y="492"/>
                  <a:pt x="479" y="492"/>
                </a:cubicBezTo>
                <a:cubicBezTo>
                  <a:pt x="479" y="492"/>
                  <a:pt x="480" y="492"/>
                  <a:pt x="480" y="492"/>
                </a:cubicBezTo>
                <a:cubicBezTo>
                  <a:pt x="480" y="493"/>
                  <a:pt x="479" y="493"/>
                  <a:pt x="479" y="493"/>
                </a:cubicBezTo>
                <a:cubicBezTo>
                  <a:pt x="479" y="493"/>
                  <a:pt x="478" y="492"/>
                  <a:pt x="478" y="491"/>
                </a:cubicBezTo>
                <a:cubicBezTo>
                  <a:pt x="477" y="491"/>
                  <a:pt x="475" y="491"/>
                  <a:pt x="474" y="491"/>
                </a:cubicBezTo>
                <a:cubicBezTo>
                  <a:pt x="473" y="490"/>
                  <a:pt x="473" y="491"/>
                  <a:pt x="473" y="490"/>
                </a:cubicBezTo>
                <a:cubicBezTo>
                  <a:pt x="472" y="490"/>
                  <a:pt x="472" y="490"/>
                  <a:pt x="471" y="490"/>
                </a:cubicBezTo>
                <a:cubicBezTo>
                  <a:pt x="471" y="490"/>
                  <a:pt x="470" y="489"/>
                  <a:pt x="470" y="489"/>
                </a:cubicBezTo>
                <a:cubicBezTo>
                  <a:pt x="469" y="489"/>
                  <a:pt x="469" y="489"/>
                  <a:pt x="469" y="489"/>
                </a:cubicBezTo>
                <a:cubicBezTo>
                  <a:pt x="469" y="489"/>
                  <a:pt x="469" y="488"/>
                  <a:pt x="470" y="488"/>
                </a:cubicBezTo>
                <a:close/>
                <a:moveTo>
                  <a:pt x="436" y="502"/>
                </a:moveTo>
                <a:cubicBezTo>
                  <a:pt x="436" y="502"/>
                  <a:pt x="435" y="503"/>
                  <a:pt x="435" y="503"/>
                </a:cubicBezTo>
                <a:cubicBezTo>
                  <a:pt x="434" y="503"/>
                  <a:pt x="434" y="503"/>
                  <a:pt x="434" y="503"/>
                </a:cubicBezTo>
                <a:cubicBezTo>
                  <a:pt x="434" y="503"/>
                  <a:pt x="433" y="504"/>
                  <a:pt x="432" y="504"/>
                </a:cubicBezTo>
                <a:cubicBezTo>
                  <a:pt x="432" y="504"/>
                  <a:pt x="432" y="504"/>
                  <a:pt x="432" y="505"/>
                </a:cubicBezTo>
                <a:cubicBezTo>
                  <a:pt x="432" y="505"/>
                  <a:pt x="431" y="505"/>
                  <a:pt x="431" y="505"/>
                </a:cubicBezTo>
                <a:cubicBezTo>
                  <a:pt x="431" y="505"/>
                  <a:pt x="431" y="505"/>
                  <a:pt x="431" y="505"/>
                </a:cubicBezTo>
                <a:cubicBezTo>
                  <a:pt x="430" y="506"/>
                  <a:pt x="429" y="507"/>
                  <a:pt x="429" y="507"/>
                </a:cubicBezTo>
                <a:cubicBezTo>
                  <a:pt x="429" y="507"/>
                  <a:pt x="428" y="507"/>
                  <a:pt x="428" y="508"/>
                </a:cubicBezTo>
                <a:cubicBezTo>
                  <a:pt x="428" y="508"/>
                  <a:pt x="427" y="509"/>
                  <a:pt x="427" y="508"/>
                </a:cubicBezTo>
                <a:cubicBezTo>
                  <a:pt x="427" y="508"/>
                  <a:pt x="428" y="507"/>
                  <a:pt x="428" y="507"/>
                </a:cubicBezTo>
                <a:cubicBezTo>
                  <a:pt x="428" y="507"/>
                  <a:pt x="429" y="506"/>
                  <a:pt x="429" y="506"/>
                </a:cubicBezTo>
                <a:cubicBezTo>
                  <a:pt x="429" y="506"/>
                  <a:pt x="429" y="506"/>
                  <a:pt x="429" y="506"/>
                </a:cubicBezTo>
                <a:cubicBezTo>
                  <a:pt x="429" y="506"/>
                  <a:pt x="429" y="506"/>
                  <a:pt x="429" y="506"/>
                </a:cubicBezTo>
                <a:cubicBezTo>
                  <a:pt x="429" y="506"/>
                  <a:pt x="429" y="506"/>
                  <a:pt x="429" y="506"/>
                </a:cubicBezTo>
                <a:cubicBezTo>
                  <a:pt x="429" y="506"/>
                  <a:pt x="430" y="506"/>
                  <a:pt x="430" y="505"/>
                </a:cubicBezTo>
                <a:cubicBezTo>
                  <a:pt x="430" y="505"/>
                  <a:pt x="430" y="506"/>
                  <a:pt x="430" y="506"/>
                </a:cubicBezTo>
                <a:cubicBezTo>
                  <a:pt x="430" y="505"/>
                  <a:pt x="430" y="505"/>
                  <a:pt x="430" y="505"/>
                </a:cubicBezTo>
                <a:cubicBezTo>
                  <a:pt x="430" y="505"/>
                  <a:pt x="431" y="505"/>
                  <a:pt x="431" y="505"/>
                </a:cubicBezTo>
                <a:cubicBezTo>
                  <a:pt x="431" y="505"/>
                  <a:pt x="431" y="505"/>
                  <a:pt x="431" y="504"/>
                </a:cubicBezTo>
                <a:cubicBezTo>
                  <a:pt x="431" y="504"/>
                  <a:pt x="432" y="504"/>
                  <a:pt x="432" y="504"/>
                </a:cubicBezTo>
                <a:cubicBezTo>
                  <a:pt x="432" y="504"/>
                  <a:pt x="432" y="504"/>
                  <a:pt x="433" y="503"/>
                </a:cubicBezTo>
                <a:cubicBezTo>
                  <a:pt x="433" y="503"/>
                  <a:pt x="434" y="501"/>
                  <a:pt x="434" y="501"/>
                </a:cubicBezTo>
                <a:cubicBezTo>
                  <a:pt x="434" y="501"/>
                  <a:pt x="436" y="500"/>
                  <a:pt x="436" y="500"/>
                </a:cubicBezTo>
                <a:cubicBezTo>
                  <a:pt x="437" y="500"/>
                  <a:pt x="439" y="498"/>
                  <a:pt x="440" y="497"/>
                </a:cubicBezTo>
                <a:cubicBezTo>
                  <a:pt x="440" y="497"/>
                  <a:pt x="440" y="497"/>
                  <a:pt x="441" y="497"/>
                </a:cubicBezTo>
                <a:cubicBezTo>
                  <a:pt x="439" y="498"/>
                  <a:pt x="437" y="502"/>
                  <a:pt x="436" y="502"/>
                </a:cubicBezTo>
                <a:close/>
                <a:moveTo>
                  <a:pt x="454" y="492"/>
                </a:moveTo>
                <a:cubicBezTo>
                  <a:pt x="454" y="492"/>
                  <a:pt x="453" y="492"/>
                  <a:pt x="453" y="493"/>
                </a:cubicBezTo>
                <a:cubicBezTo>
                  <a:pt x="453" y="493"/>
                  <a:pt x="453" y="493"/>
                  <a:pt x="452" y="493"/>
                </a:cubicBezTo>
                <a:cubicBezTo>
                  <a:pt x="452" y="493"/>
                  <a:pt x="452" y="493"/>
                  <a:pt x="451" y="494"/>
                </a:cubicBezTo>
                <a:cubicBezTo>
                  <a:pt x="451" y="494"/>
                  <a:pt x="451" y="494"/>
                  <a:pt x="450" y="494"/>
                </a:cubicBezTo>
                <a:cubicBezTo>
                  <a:pt x="450" y="494"/>
                  <a:pt x="449" y="494"/>
                  <a:pt x="449" y="494"/>
                </a:cubicBezTo>
                <a:cubicBezTo>
                  <a:pt x="449" y="494"/>
                  <a:pt x="448" y="495"/>
                  <a:pt x="448" y="495"/>
                </a:cubicBezTo>
                <a:cubicBezTo>
                  <a:pt x="448" y="495"/>
                  <a:pt x="448" y="495"/>
                  <a:pt x="448" y="495"/>
                </a:cubicBezTo>
                <a:cubicBezTo>
                  <a:pt x="447" y="495"/>
                  <a:pt x="447" y="496"/>
                  <a:pt x="446" y="496"/>
                </a:cubicBezTo>
                <a:cubicBezTo>
                  <a:pt x="446" y="495"/>
                  <a:pt x="445" y="496"/>
                  <a:pt x="445" y="496"/>
                </a:cubicBezTo>
                <a:cubicBezTo>
                  <a:pt x="445" y="495"/>
                  <a:pt x="445" y="495"/>
                  <a:pt x="446" y="495"/>
                </a:cubicBezTo>
                <a:cubicBezTo>
                  <a:pt x="446" y="495"/>
                  <a:pt x="446" y="495"/>
                  <a:pt x="446" y="495"/>
                </a:cubicBezTo>
                <a:cubicBezTo>
                  <a:pt x="446" y="495"/>
                  <a:pt x="446" y="495"/>
                  <a:pt x="447" y="495"/>
                </a:cubicBezTo>
                <a:cubicBezTo>
                  <a:pt x="447" y="495"/>
                  <a:pt x="448" y="494"/>
                  <a:pt x="448" y="494"/>
                </a:cubicBezTo>
                <a:cubicBezTo>
                  <a:pt x="448" y="494"/>
                  <a:pt x="448" y="493"/>
                  <a:pt x="448" y="493"/>
                </a:cubicBezTo>
                <a:cubicBezTo>
                  <a:pt x="448" y="493"/>
                  <a:pt x="449" y="493"/>
                  <a:pt x="450" y="493"/>
                </a:cubicBezTo>
                <a:cubicBezTo>
                  <a:pt x="450" y="492"/>
                  <a:pt x="450" y="493"/>
                  <a:pt x="451" y="493"/>
                </a:cubicBezTo>
                <a:cubicBezTo>
                  <a:pt x="451" y="493"/>
                  <a:pt x="452" y="492"/>
                  <a:pt x="453" y="492"/>
                </a:cubicBezTo>
                <a:cubicBezTo>
                  <a:pt x="453" y="492"/>
                  <a:pt x="453" y="492"/>
                  <a:pt x="453" y="491"/>
                </a:cubicBezTo>
                <a:cubicBezTo>
                  <a:pt x="453" y="491"/>
                  <a:pt x="454" y="491"/>
                  <a:pt x="454" y="491"/>
                </a:cubicBezTo>
                <a:cubicBezTo>
                  <a:pt x="454" y="491"/>
                  <a:pt x="455" y="490"/>
                  <a:pt x="456" y="491"/>
                </a:cubicBezTo>
                <a:cubicBezTo>
                  <a:pt x="455" y="492"/>
                  <a:pt x="455" y="491"/>
                  <a:pt x="454" y="492"/>
                </a:cubicBezTo>
                <a:close/>
                <a:moveTo>
                  <a:pt x="462" y="491"/>
                </a:moveTo>
                <a:cubicBezTo>
                  <a:pt x="462" y="491"/>
                  <a:pt x="462" y="491"/>
                  <a:pt x="462" y="491"/>
                </a:cubicBezTo>
                <a:cubicBezTo>
                  <a:pt x="462" y="491"/>
                  <a:pt x="461" y="491"/>
                  <a:pt x="461" y="491"/>
                </a:cubicBezTo>
                <a:cubicBezTo>
                  <a:pt x="461" y="491"/>
                  <a:pt x="460" y="491"/>
                  <a:pt x="460" y="491"/>
                </a:cubicBezTo>
                <a:cubicBezTo>
                  <a:pt x="460" y="491"/>
                  <a:pt x="460" y="491"/>
                  <a:pt x="460" y="491"/>
                </a:cubicBezTo>
                <a:cubicBezTo>
                  <a:pt x="460" y="491"/>
                  <a:pt x="460" y="491"/>
                  <a:pt x="460" y="491"/>
                </a:cubicBezTo>
                <a:cubicBezTo>
                  <a:pt x="459" y="491"/>
                  <a:pt x="459" y="491"/>
                  <a:pt x="459" y="491"/>
                </a:cubicBezTo>
                <a:cubicBezTo>
                  <a:pt x="458" y="491"/>
                  <a:pt x="458" y="491"/>
                  <a:pt x="458" y="491"/>
                </a:cubicBezTo>
                <a:cubicBezTo>
                  <a:pt x="458" y="491"/>
                  <a:pt x="457" y="492"/>
                  <a:pt x="456" y="492"/>
                </a:cubicBezTo>
                <a:cubicBezTo>
                  <a:pt x="456" y="491"/>
                  <a:pt x="458" y="491"/>
                  <a:pt x="458" y="491"/>
                </a:cubicBezTo>
                <a:cubicBezTo>
                  <a:pt x="459" y="491"/>
                  <a:pt x="460" y="490"/>
                  <a:pt x="461" y="489"/>
                </a:cubicBezTo>
                <a:cubicBezTo>
                  <a:pt x="461" y="489"/>
                  <a:pt x="461" y="490"/>
                  <a:pt x="461" y="490"/>
                </a:cubicBezTo>
                <a:cubicBezTo>
                  <a:pt x="461" y="490"/>
                  <a:pt x="461" y="489"/>
                  <a:pt x="462" y="489"/>
                </a:cubicBezTo>
                <a:cubicBezTo>
                  <a:pt x="462" y="489"/>
                  <a:pt x="462" y="489"/>
                  <a:pt x="463" y="489"/>
                </a:cubicBezTo>
                <a:cubicBezTo>
                  <a:pt x="463" y="489"/>
                  <a:pt x="464" y="489"/>
                  <a:pt x="464" y="489"/>
                </a:cubicBezTo>
                <a:cubicBezTo>
                  <a:pt x="464" y="489"/>
                  <a:pt x="466" y="489"/>
                  <a:pt x="467" y="490"/>
                </a:cubicBezTo>
                <a:cubicBezTo>
                  <a:pt x="467" y="490"/>
                  <a:pt x="467" y="490"/>
                  <a:pt x="467" y="490"/>
                </a:cubicBezTo>
                <a:cubicBezTo>
                  <a:pt x="466" y="490"/>
                  <a:pt x="465" y="490"/>
                  <a:pt x="464" y="490"/>
                </a:cubicBezTo>
                <a:cubicBezTo>
                  <a:pt x="464" y="490"/>
                  <a:pt x="464" y="490"/>
                  <a:pt x="463" y="490"/>
                </a:cubicBezTo>
                <a:cubicBezTo>
                  <a:pt x="463" y="490"/>
                  <a:pt x="463" y="490"/>
                  <a:pt x="462" y="491"/>
                </a:cubicBezTo>
                <a:close/>
                <a:moveTo>
                  <a:pt x="464" y="577"/>
                </a:moveTo>
                <a:cubicBezTo>
                  <a:pt x="464" y="577"/>
                  <a:pt x="462" y="550"/>
                  <a:pt x="483" y="543"/>
                </a:cubicBezTo>
                <a:cubicBezTo>
                  <a:pt x="489" y="541"/>
                  <a:pt x="495" y="545"/>
                  <a:pt x="495" y="545"/>
                </a:cubicBezTo>
                <a:cubicBezTo>
                  <a:pt x="482" y="544"/>
                  <a:pt x="474" y="560"/>
                  <a:pt x="474" y="560"/>
                </a:cubicBezTo>
                <a:cubicBezTo>
                  <a:pt x="461" y="588"/>
                  <a:pt x="493" y="636"/>
                  <a:pt x="546" y="643"/>
                </a:cubicBezTo>
                <a:cubicBezTo>
                  <a:pt x="546" y="643"/>
                  <a:pt x="471" y="637"/>
                  <a:pt x="464" y="577"/>
                </a:cubicBezTo>
                <a:close/>
                <a:moveTo>
                  <a:pt x="337" y="674"/>
                </a:moveTo>
                <a:cubicBezTo>
                  <a:pt x="336" y="673"/>
                  <a:pt x="335" y="672"/>
                  <a:pt x="336" y="671"/>
                </a:cubicBezTo>
                <a:cubicBezTo>
                  <a:pt x="338" y="672"/>
                  <a:pt x="336" y="672"/>
                  <a:pt x="337" y="674"/>
                </a:cubicBezTo>
                <a:close/>
                <a:moveTo>
                  <a:pt x="341" y="672"/>
                </a:moveTo>
                <a:cubicBezTo>
                  <a:pt x="341" y="673"/>
                  <a:pt x="341" y="674"/>
                  <a:pt x="341" y="675"/>
                </a:cubicBezTo>
                <a:cubicBezTo>
                  <a:pt x="341" y="676"/>
                  <a:pt x="341" y="677"/>
                  <a:pt x="340" y="677"/>
                </a:cubicBezTo>
                <a:cubicBezTo>
                  <a:pt x="339" y="676"/>
                  <a:pt x="340" y="678"/>
                  <a:pt x="339" y="678"/>
                </a:cubicBezTo>
                <a:cubicBezTo>
                  <a:pt x="337" y="677"/>
                  <a:pt x="340" y="676"/>
                  <a:pt x="339" y="675"/>
                </a:cubicBezTo>
                <a:cubicBezTo>
                  <a:pt x="339" y="675"/>
                  <a:pt x="340" y="675"/>
                  <a:pt x="340" y="674"/>
                </a:cubicBezTo>
                <a:cubicBezTo>
                  <a:pt x="340" y="674"/>
                  <a:pt x="339" y="674"/>
                  <a:pt x="339" y="674"/>
                </a:cubicBezTo>
                <a:cubicBezTo>
                  <a:pt x="339" y="673"/>
                  <a:pt x="340" y="673"/>
                  <a:pt x="340" y="673"/>
                </a:cubicBezTo>
                <a:cubicBezTo>
                  <a:pt x="340" y="672"/>
                  <a:pt x="340" y="671"/>
                  <a:pt x="341" y="671"/>
                </a:cubicBezTo>
                <a:cubicBezTo>
                  <a:pt x="342" y="671"/>
                  <a:pt x="342" y="671"/>
                  <a:pt x="342" y="671"/>
                </a:cubicBezTo>
                <a:cubicBezTo>
                  <a:pt x="342" y="672"/>
                  <a:pt x="342" y="672"/>
                  <a:pt x="341" y="672"/>
                </a:cubicBezTo>
                <a:close/>
                <a:moveTo>
                  <a:pt x="344" y="659"/>
                </a:moveTo>
                <a:cubicBezTo>
                  <a:pt x="342" y="659"/>
                  <a:pt x="342" y="661"/>
                  <a:pt x="341" y="661"/>
                </a:cubicBezTo>
                <a:cubicBezTo>
                  <a:pt x="340" y="662"/>
                  <a:pt x="342" y="662"/>
                  <a:pt x="342" y="663"/>
                </a:cubicBezTo>
                <a:cubicBezTo>
                  <a:pt x="342" y="663"/>
                  <a:pt x="342" y="663"/>
                  <a:pt x="342" y="664"/>
                </a:cubicBezTo>
                <a:cubicBezTo>
                  <a:pt x="341" y="664"/>
                  <a:pt x="341" y="665"/>
                  <a:pt x="340" y="666"/>
                </a:cubicBezTo>
                <a:cubicBezTo>
                  <a:pt x="341" y="667"/>
                  <a:pt x="342" y="666"/>
                  <a:pt x="342" y="666"/>
                </a:cubicBezTo>
                <a:cubicBezTo>
                  <a:pt x="343" y="666"/>
                  <a:pt x="343" y="665"/>
                  <a:pt x="344" y="665"/>
                </a:cubicBezTo>
                <a:cubicBezTo>
                  <a:pt x="344" y="666"/>
                  <a:pt x="345" y="667"/>
                  <a:pt x="343" y="666"/>
                </a:cubicBezTo>
                <a:cubicBezTo>
                  <a:pt x="343" y="667"/>
                  <a:pt x="344" y="667"/>
                  <a:pt x="343" y="668"/>
                </a:cubicBezTo>
                <a:cubicBezTo>
                  <a:pt x="342" y="668"/>
                  <a:pt x="342" y="668"/>
                  <a:pt x="341" y="667"/>
                </a:cubicBezTo>
                <a:cubicBezTo>
                  <a:pt x="340" y="667"/>
                  <a:pt x="340" y="668"/>
                  <a:pt x="340" y="669"/>
                </a:cubicBezTo>
                <a:cubicBezTo>
                  <a:pt x="340" y="669"/>
                  <a:pt x="339" y="669"/>
                  <a:pt x="339" y="669"/>
                </a:cubicBezTo>
                <a:cubicBezTo>
                  <a:pt x="338" y="670"/>
                  <a:pt x="339" y="670"/>
                  <a:pt x="338" y="671"/>
                </a:cubicBezTo>
                <a:cubicBezTo>
                  <a:pt x="337" y="671"/>
                  <a:pt x="337" y="669"/>
                  <a:pt x="336" y="670"/>
                </a:cubicBezTo>
                <a:cubicBezTo>
                  <a:pt x="335" y="670"/>
                  <a:pt x="336" y="669"/>
                  <a:pt x="336" y="669"/>
                </a:cubicBezTo>
                <a:cubicBezTo>
                  <a:pt x="336" y="668"/>
                  <a:pt x="336" y="668"/>
                  <a:pt x="337" y="667"/>
                </a:cubicBezTo>
                <a:cubicBezTo>
                  <a:pt x="337" y="666"/>
                  <a:pt x="336" y="667"/>
                  <a:pt x="334" y="667"/>
                </a:cubicBezTo>
                <a:cubicBezTo>
                  <a:pt x="336" y="666"/>
                  <a:pt x="339" y="664"/>
                  <a:pt x="338" y="662"/>
                </a:cubicBezTo>
                <a:cubicBezTo>
                  <a:pt x="339" y="661"/>
                  <a:pt x="340" y="661"/>
                  <a:pt x="341" y="660"/>
                </a:cubicBezTo>
                <a:cubicBezTo>
                  <a:pt x="342" y="659"/>
                  <a:pt x="341" y="658"/>
                  <a:pt x="342" y="658"/>
                </a:cubicBezTo>
                <a:cubicBezTo>
                  <a:pt x="342" y="658"/>
                  <a:pt x="342" y="657"/>
                  <a:pt x="342" y="657"/>
                </a:cubicBezTo>
                <a:cubicBezTo>
                  <a:pt x="343" y="657"/>
                  <a:pt x="342" y="656"/>
                  <a:pt x="343" y="656"/>
                </a:cubicBezTo>
                <a:cubicBezTo>
                  <a:pt x="344" y="655"/>
                  <a:pt x="344" y="656"/>
                  <a:pt x="345" y="656"/>
                </a:cubicBezTo>
                <a:cubicBezTo>
                  <a:pt x="345" y="658"/>
                  <a:pt x="344" y="658"/>
                  <a:pt x="344" y="659"/>
                </a:cubicBezTo>
                <a:close/>
                <a:moveTo>
                  <a:pt x="596" y="666"/>
                </a:moveTo>
                <a:cubicBezTo>
                  <a:pt x="598" y="667"/>
                  <a:pt x="600" y="665"/>
                  <a:pt x="601" y="666"/>
                </a:cubicBezTo>
                <a:cubicBezTo>
                  <a:pt x="600" y="667"/>
                  <a:pt x="597" y="666"/>
                  <a:pt x="596" y="667"/>
                </a:cubicBezTo>
                <a:cubicBezTo>
                  <a:pt x="595" y="667"/>
                  <a:pt x="596" y="666"/>
                  <a:pt x="596" y="666"/>
                </a:cubicBezTo>
                <a:close/>
                <a:moveTo>
                  <a:pt x="591" y="668"/>
                </a:moveTo>
                <a:cubicBezTo>
                  <a:pt x="591" y="669"/>
                  <a:pt x="590" y="669"/>
                  <a:pt x="590" y="669"/>
                </a:cubicBezTo>
                <a:cubicBezTo>
                  <a:pt x="589" y="669"/>
                  <a:pt x="590" y="668"/>
                  <a:pt x="591" y="668"/>
                </a:cubicBezTo>
                <a:close/>
                <a:moveTo>
                  <a:pt x="560" y="664"/>
                </a:moveTo>
                <a:cubicBezTo>
                  <a:pt x="560" y="664"/>
                  <a:pt x="561" y="665"/>
                  <a:pt x="561" y="665"/>
                </a:cubicBezTo>
                <a:cubicBezTo>
                  <a:pt x="561" y="665"/>
                  <a:pt x="562" y="664"/>
                  <a:pt x="562" y="664"/>
                </a:cubicBezTo>
                <a:cubicBezTo>
                  <a:pt x="562" y="664"/>
                  <a:pt x="562" y="665"/>
                  <a:pt x="562" y="665"/>
                </a:cubicBezTo>
                <a:cubicBezTo>
                  <a:pt x="562" y="665"/>
                  <a:pt x="563" y="665"/>
                  <a:pt x="563" y="665"/>
                </a:cubicBezTo>
                <a:cubicBezTo>
                  <a:pt x="563" y="665"/>
                  <a:pt x="564" y="665"/>
                  <a:pt x="564" y="665"/>
                </a:cubicBezTo>
                <a:cubicBezTo>
                  <a:pt x="565" y="665"/>
                  <a:pt x="565" y="665"/>
                  <a:pt x="566" y="665"/>
                </a:cubicBezTo>
                <a:cubicBezTo>
                  <a:pt x="566" y="665"/>
                  <a:pt x="567" y="665"/>
                  <a:pt x="567" y="666"/>
                </a:cubicBezTo>
                <a:cubicBezTo>
                  <a:pt x="568" y="666"/>
                  <a:pt x="568" y="665"/>
                  <a:pt x="569" y="665"/>
                </a:cubicBezTo>
                <a:cubicBezTo>
                  <a:pt x="569" y="665"/>
                  <a:pt x="570" y="665"/>
                  <a:pt x="570" y="665"/>
                </a:cubicBezTo>
                <a:cubicBezTo>
                  <a:pt x="570" y="665"/>
                  <a:pt x="570" y="665"/>
                  <a:pt x="570" y="665"/>
                </a:cubicBezTo>
                <a:cubicBezTo>
                  <a:pt x="570" y="665"/>
                  <a:pt x="570" y="665"/>
                  <a:pt x="570" y="665"/>
                </a:cubicBezTo>
                <a:cubicBezTo>
                  <a:pt x="571" y="666"/>
                  <a:pt x="571" y="666"/>
                  <a:pt x="571" y="666"/>
                </a:cubicBezTo>
                <a:cubicBezTo>
                  <a:pt x="572" y="666"/>
                  <a:pt x="571" y="666"/>
                  <a:pt x="572" y="665"/>
                </a:cubicBezTo>
                <a:cubicBezTo>
                  <a:pt x="572" y="665"/>
                  <a:pt x="572" y="665"/>
                  <a:pt x="572" y="665"/>
                </a:cubicBezTo>
                <a:cubicBezTo>
                  <a:pt x="572" y="665"/>
                  <a:pt x="572" y="665"/>
                  <a:pt x="572" y="665"/>
                </a:cubicBezTo>
                <a:cubicBezTo>
                  <a:pt x="572" y="664"/>
                  <a:pt x="572" y="664"/>
                  <a:pt x="573" y="664"/>
                </a:cubicBezTo>
                <a:cubicBezTo>
                  <a:pt x="573" y="664"/>
                  <a:pt x="573" y="664"/>
                  <a:pt x="573" y="664"/>
                </a:cubicBezTo>
                <a:cubicBezTo>
                  <a:pt x="574" y="664"/>
                  <a:pt x="576" y="664"/>
                  <a:pt x="577" y="664"/>
                </a:cubicBezTo>
                <a:cubicBezTo>
                  <a:pt x="577" y="664"/>
                  <a:pt x="577" y="664"/>
                  <a:pt x="577" y="664"/>
                </a:cubicBezTo>
                <a:cubicBezTo>
                  <a:pt x="577" y="664"/>
                  <a:pt x="577" y="664"/>
                  <a:pt x="577" y="664"/>
                </a:cubicBezTo>
                <a:cubicBezTo>
                  <a:pt x="578" y="664"/>
                  <a:pt x="578" y="664"/>
                  <a:pt x="579" y="664"/>
                </a:cubicBezTo>
                <a:cubicBezTo>
                  <a:pt x="580" y="664"/>
                  <a:pt x="580" y="664"/>
                  <a:pt x="580" y="665"/>
                </a:cubicBezTo>
                <a:cubicBezTo>
                  <a:pt x="580" y="665"/>
                  <a:pt x="580" y="666"/>
                  <a:pt x="579" y="665"/>
                </a:cubicBezTo>
                <a:cubicBezTo>
                  <a:pt x="579" y="665"/>
                  <a:pt x="579" y="665"/>
                  <a:pt x="579" y="665"/>
                </a:cubicBezTo>
                <a:cubicBezTo>
                  <a:pt x="578" y="666"/>
                  <a:pt x="579" y="665"/>
                  <a:pt x="578" y="665"/>
                </a:cubicBezTo>
                <a:cubicBezTo>
                  <a:pt x="578" y="665"/>
                  <a:pt x="577" y="665"/>
                  <a:pt x="577" y="665"/>
                </a:cubicBezTo>
                <a:cubicBezTo>
                  <a:pt x="577" y="665"/>
                  <a:pt x="577" y="665"/>
                  <a:pt x="576" y="665"/>
                </a:cubicBezTo>
                <a:cubicBezTo>
                  <a:pt x="576" y="665"/>
                  <a:pt x="575" y="665"/>
                  <a:pt x="575" y="665"/>
                </a:cubicBezTo>
                <a:cubicBezTo>
                  <a:pt x="575" y="665"/>
                  <a:pt x="574" y="665"/>
                  <a:pt x="574" y="665"/>
                </a:cubicBezTo>
                <a:cubicBezTo>
                  <a:pt x="573" y="665"/>
                  <a:pt x="573" y="665"/>
                  <a:pt x="572" y="665"/>
                </a:cubicBezTo>
                <a:cubicBezTo>
                  <a:pt x="572" y="665"/>
                  <a:pt x="572" y="665"/>
                  <a:pt x="573" y="665"/>
                </a:cubicBezTo>
                <a:cubicBezTo>
                  <a:pt x="573" y="665"/>
                  <a:pt x="573" y="666"/>
                  <a:pt x="573" y="666"/>
                </a:cubicBezTo>
                <a:cubicBezTo>
                  <a:pt x="573" y="666"/>
                  <a:pt x="573" y="666"/>
                  <a:pt x="573" y="666"/>
                </a:cubicBezTo>
                <a:cubicBezTo>
                  <a:pt x="572" y="666"/>
                  <a:pt x="572" y="667"/>
                  <a:pt x="572" y="667"/>
                </a:cubicBezTo>
                <a:cubicBezTo>
                  <a:pt x="572" y="667"/>
                  <a:pt x="572" y="667"/>
                  <a:pt x="571" y="667"/>
                </a:cubicBezTo>
                <a:cubicBezTo>
                  <a:pt x="571" y="667"/>
                  <a:pt x="571" y="667"/>
                  <a:pt x="571" y="667"/>
                </a:cubicBezTo>
                <a:cubicBezTo>
                  <a:pt x="571" y="666"/>
                  <a:pt x="571" y="666"/>
                  <a:pt x="571" y="666"/>
                </a:cubicBezTo>
                <a:cubicBezTo>
                  <a:pt x="570" y="666"/>
                  <a:pt x="570" y="667"/>
                  <a:pt x="570" y="667"/>
                </a:cubicBezTo>
                <a:cubicBezTo>
                  <a:pt x="569" y="667"/>
                  <a:pt x="569" y="666"/>
                  <a:pt x="568" y="666"/>
                </a:cubicBezTo>
                <a:cubicBezTo>
                  <a:pt x="568" y="666"/>
                  <a:pt x="568" y="666"/>
                  <a:pt x="567" y="666"/>
                </a:cubicBezTo>
                <a:cubicBezTo>
                  <a:pt x="567" y="666"/>
                  <a:pt x="567" y="666"/>
                  <a:pt x="567" y="666"/>
                </a:cubicBezTo>
                <a:cubicBezTo>
                  <a:pt x="566" y="666"/>
                  <a:pt x="566" y="666"/>
                  <a:pt x="566" y="666"/>
                </a:cubicBezTo>
                <a:cubicBezTo>
                  <a:pt x="565" y="666"/>
                  <a:pt x="565" y="666"/>
                  <a:pt x="565" y="666"/>
                </a:cubicBezTo>
                <a:cubicBezTo>
                  <a:pt x="565" y="666"/>
                  <a:pt x="565" y="666"/>
                  <a:pt x="565" y="666"/>
                </a:cubicBezTo>
                <a:cubicBezTo>
                  <a:pt x="564" y="666"/>
                  <a:pt x="564" y="666"/>
                  <a:pt x="564" y="666"/>
                </a:cubicBezTo>
                <a:cubicBezTo>
                  <a:pt x="564" y="666"/>
                  <a:pt x="564" y="666"/>
                  <a:pt x="563" y="666"/>
                </a:cubicBezTo>
                <a:cubicBezTo>
                  <a:pt x="563" y="666"/>
                  <a:pt x="563" y="666"/>
                  <a:pt x="563" y="666"/>
                </a:cubicBezTo>
                <a:cubicBezTo>
                  <a:pt x="563" y="666"/>
                  <a:pt x="563" y="665"/>
                  <a:pt x="563" y="666"/>
                </a:cubicBezTo>
                <a:cubicBezTo>
                  <a:pt x="563" y="666"/>
                  <a:pt x="562" y="666"/>
                  <a:pt x="562" y="666"/>
                </a:cubicBezTo>
                <a:cubicBezTo>
                  <a:pt x="562" y="666"/>
                  <a:pt x="562" y="665"/>
                  <a:pt x="562" y="665"/>
                </a:cubicBezTo>
                <a:cubicBezTo>
                  <a:pt x="562" y="665"/>
                  <a:pt x="561" y="665"/>
                  <a:pt x="560" y="665"/>
                </a:cubicBezTo>
                <a:cubicBezTo>
                  <a:pt x="560" y="665"/>
                  <a:pt x="560" y="665"/>
                  <a:pt x="560" y="665"/>
                </a:cubicBezTo>
                <a:cubicBezTo>
                  <a:pt x="560" y="665"/>
                  <a:pt x="560" y="665"/>
                  <a:pt x="559" y="665"/>
                </a:cubicBezTo>
                <a:cubicBezTo>
                  <a:pt x="559" y="665"/>
                  <a:pt x="559" y="664"/>
                  <a:pt x="560" y="664"/>
                </a:cubicBezTo>
                <a:close/>
                <a:moveTo>
                  <a:pt x="412" y="644"/>
                </a:moveTo>
                <a:cubicBezTo>
                  <a:pt x="411" y="645"/>
                  <a:pt x="410" y="645"/>
                  <a:pt x="410" y="646"/>
                </a:cubicBezTo>
                <a:cubicBezTo>
                  <a:pt x="409" y="646"/>
                  <a:pt x="409" y="646"/>
                  <a:pt x="408" y="646"/>
                </a:cubicBezTo>
                <a:cubicBezTo>
                  <a:pt x="406" y="646"/>
                  <a:pt x="407" y="646"/>
                  <a:pt x="405" y="646"/>
                </a:cubicBezTo>
                <a:cubicBezTo>
                  <a:pt x="405" y="646"/>
                  <a:pt x="404" y="645"/>
                  <a:pt x="404" y="644"/>
                </a:cubicBezTo>
                <a:cubicBezTo>
                  <a:pt x="406" y="644"/>
                  <a:pt x="406" y="645"/>
                  <a:pt x="407" y="645"/>
                </a:cubicBezTo>
                <a:cubicBezTo>
                  <a:pt x="409" y="645"/>
                  <a:pt x="410" y="645"/>
                  <a:pt x="411" y="644"/>
                </a:cubicBezTo>
                <a:cubicBezTo>
                  <a:pt x="411" y="644"/>
                  <a:pt x="411" y="644"/>
                  <a:pt x="412" y="644"/>
                </a:cubicBezTo>
                <a:close/>
                <a:moveTo>
                  <a:pt x="397" y="640"/>
                </a:moveTo>
                <a:cubicBezTo>
                  <a:pt x="398" y="640"/>
                  <a:pt x="398" y="640"/>
                  <a:pt x="398" y="641"/>
                </a:cubicBezTo>
                <a:cubicBezTo>
                  <a:pt x="398" y="642"/>
                  <a:pt x="399" y="642"/>
                  <a:pt x="398" y="642"/>
                </a:cubicBezTo>
                <a:cubicBezTo>
                  <a:pt x="400" y="643"/>
                  <a:pt x="400" y="641"/>
                  <a:pt x="401" y="641"/>
                </a:cubicBezTo>
                <a:cubicBezTo>
                  <a:pt x="402" y="641"/>
                  <a:pt x="401" y="641"/>
                  <a:pt x="402" y="642"/>
                </a:cubicBezTo>
                <a:cubicBezTo>
                  <a:pt x="402" y="642"/>
                  <a:pt x="402" y="642"/>
                  <a:pt x="403" y="642"/>
                </a:cubicBezTo>
                <a:cubicBezTo>
                  <a:pt x="403" y="642"/>
                  <a:pt x="404" y="642"/>
                  <a:pt x="404" y="642"/>
                </a:cubicBezTo>
                <a:cubicBezTo>
                  <a:pt x="404" y="642"/>
                  <a:pt x="404" y="642"/>
                  <a:pt x="405" y="642"/>
                </a:cubicBezTo>
                <a:cubicBezTo>
                  <a:pt x="406" y="642"/>
                  <a:pt x="407" y="642"/>
                  <a:pt x="409" y="643"/>
                </a:cubicBezTo>
                <a:cubicBezTo>
                  <a:pt x="408" y="644"/>
                  <a:pt x="405" y="642"/>
                  <a:pt x="404" y="644"/>
                </a:cubicBezTo>
                <a:cubicBezTo>
                  <a:pt x="404" y="644"/>
                  <a:pt x="404" y="643"/>
                  <a:pt x="403" y="643"/>
                </a:cubicBezTo>
                <a:cubicBezTo>
                  <a:pt x="403" y="643"/>
                  <a:pt x="402" y="643"/>
                  <a:pt x="402" y="643"/>
                </a:cubicBezTo>
                <a:cubicBezTo>
                  <a:pt x="402" y="643"/>
                  <a:pt x="401" y="644"/>
                  <a:pt x="401" y="644"/>
                </a:cubicBezTo>
                <a:cubicBezTo>
                  <a:pt x="400" y="644"/>
                  <a:pt x="399" y="643"/>
                  <a:pt x="398" y="644"/>
                </a:cubicBezTo>
                <a:cubicBezTo>
                  <a:pt x="397" y="644"/>
                  <a:pt x="397" y="643"/>
                  <a:pt x="397" y="642"/>
                </a:cubicBezTo>
                <a:cubicBezTo>
                  <a:pt x="397" y="642"/>
                  <a:pt x="396" y="642"/>
                  <a:pt x="396" y="642"/>
                </a:cubicBezTo>
                <a:cubicBezTo>
                  <a:pt x="396" y="642"/>
                  <a:pt x="396" y="641"/>
                  <a:pt x="396" y="641"/>
                </a:cubicBezTo>
                <a:cubicBezTo>
                  <a:pt x="396" y="641"/>
                  <a:pt x="397" y="640"/>
                  <a:pt x="397" y="640"/>
                </a:cubicBezTo>
                <a:close/>
                <a:moveTo>
                  <a:pt x="393" y="640"/>
                </a:moveTo>
                <a:cubicBezTo>
                  <a:pt x="394" y="640"/>
                  <a:pt x="394" y="641"/>
                  <a:pt x="393" y="643"/>
                </a:cubicBezTo>
                <a:cubicBezTo>
                  <a:pt x="393" y="643"/>
                  <a:pt x="394" y="644"/>
                  <a:pt x="393" y="644"/>
                </a:cubicBezTo>
                <a:cubicBezTo>
                  <a:pt x="392" y="643"/>
                  <a:pt x="392" y="644"/>
                  <a:pt x="390" y="644"/>
                </a:cubicBezTo>
                <a:cubicBezTo>
                  <a:pt x="391" y="643"/>
                  <a:pt x="392" y="642"/>
                  <a:pt x="392" y="641"/>
                </a:cubicBezTo>
                <a:cubicBezTo>
                  <a:pt x="393" y="641"/>
                  <a:pt x="392" y="641"/>
                  <a:pt x="392" y="641"/>
                </a:cubicBezTo>
                <a:cubicBezTo>
                  <a:pt x="392" y="640"/>
                  <a:pt x="393" y="640"/>
                  <a:pt x="393" y="640"/>
                </a:cubicBezTo>
                <a:close/>
                <a:moveTo>
                  <a:pt x="392" y="640"/>
                </a:moveTo>
                <a:cubicBezTo>
                  <a:pt x="391" y="641"/>
                  <a:pt x="391" y="641"/>
                  <a:pt x="389" y="641"/>
                </a:cubicBezTo>
                <a:cubicBezTo>
                  <a:pt x="390" y="641"/>
                  <a:pt x="390" y="639"/>
                  <a:pt x="392" y="640"/>
                </a:cubicBezTo>
                <a:close/>
                <a:moveTo>
                  <a:pt x="388" y="641"/>
                </a:moveTo>
                <a:cubicBezTo>
                  <a:pt x="388" y="642"/>
                  <a:pt x="387" y="641"/>
                  <a:pt x="387" y="642"/>
                </a:cubicBezTo>
                <a:cubicBezTo>
                  <a:pt x="386" y="641"/>
                  <a:pt x="387" y="640"/>
                  <a:pt x="388" y="641"/>
                </a:cubicBezTo>
                <a:close/>
                <a:moveTo>
                  <a:pt x="364" y="650"/>
                </a:moveTo>
                <a:cubicBezTo>
                  <a:pt x="363" y="650"/>
                  <a:pt x="363" y="652"/>
                  <a:pt x="362" y="652"/>
                </a:cubicBezTo>
                <a:cubicBezTo>
                  <a:pt x="362" y="652"/>
                  <a:pt x="362" y="651"/>
                  <a:pt x="362" y="651"/>
                </a:cubicBezTo>
                <a:cubicBezTo>
                  <a:pt x="360" y="651"/>
                  <a:pt x="359" y="652"/>
                  <a:pt x="359" y="654"/>
                </a:cubicBezTo>
                <a:cubicBezTo>
                  <a:pt x="359" y="654"/>
                  <a:pt x="359" y="653"/>
                  <a:pt x="358" y="653"/>
                </a:cubicBezTo>
                <a:cubicBezTo>
                  <a:pt x="358" y="655"/>
                  <a:pt x="358" y="654"/>
                  <a:pt x="358" y="656"/>
                </a:cubicBezTo>
                <a:cubicBezTo>
                  <a:pt x="358" y="657"/>
                  <a:pt x="359" y="657"/>
                  <a:pt x="359" y="658"/>
                </a:cubicBezTo>
                <a:cubicBezTo>
                  <a:pt x="358" y="658"/>
                  <a:pt x="358" y="659"/>
                  <a:pt x="358" y="659"/>
                </a:cubicBezTo>
                <a:cubicBezTo>
                  <a:pt x="357" y="659"/>
                  <a:pt x="356" y="659"/>
                  <a:pt x="356" y="659"/>
                </a:cubicBezTo>
                <a:cubicBezTo>
                  <a:pt x="356" y="659"/>
                  <a:pt x="355" y="659"/>
                  <a:pt x="355" y="659"/>
                </a:cubicBezTo>
                <a:cubicBezTo>
                  <a:pt x="354" y="659"/>
                  <a:pt x="353" y="658"/>
                  <a:pt x="352" y="659"/>
                </a:cubicBezTo>
                <a:cubicBezTo>
                  <a:pt x="352" y="659"/>
                  <a:pt x="352" y="658"/>
                  <a:pt x="350" y="658"/>
                </a:cubicBezTo>
                <a:cubicBezTo>
                  <a:pt x="349" y="659"/>
                  <a:pt x="352" y="659"/>
                  <a:pt x="352" y="660"/>
                </a:cubicBezTo>
                <a:cubicBezTo>
                  <a:pt x="350" y="660"/>
                  <a:pt x="348" y="659"/>
                  <a:pt x="348" y="661"/>
                </a:cubicBezTo>
                <a:cubicBezTo>
                  <a:pt x="348" y="661"/>
                  <a:pt x="347" y="661"/>
                  <a:pt x="347" y="662"/>
                </a:cubicBezTo>
                <a:cubicBezTo>
                  <a:pt x="346" y="661"/>
                  <a:pt x="347" y="659"/>
                  <a:pt x="348" y="660"/>
                </a:cubicBezTo>
                <a:cubicBezTo>
                  <a:pt x="349" y="659"/>
                  <a:pt x="348" y="659"/>
                  <a:pt x="348" y="658"/>
                </a:cubicBezTo>
                <a:cubicBezTo>
                  <a:pt x="350" y="657"/>
                  <a:pt x="351" y="657"/>
                  <a:pt x="352" y="655"/>
                </a:cubicBezTo>
                <a:cubicBezTo>
                  <a:pt x="353" y="656"/>
                  <a:pt x="352" y="657"/>
                  <a:pt x="353" y="657"/>
                </a:cubicBezTo>
                <a:cubicBezTo>
                  <a:pt x="354" y="657"/>
                  <a:pt x="355" y="656"/>
                  <a:pt x="355" y="656"/>
                </a:cubicBezTo>
                <a:cubicBezTo>
                  <a:pt x="355" y="654"/>
                  <a:pt x="356" y="654"/>
                  <a:pt x="357" y="652"/>
                </a:cubicBezTo>
                <a:cubicBezTo>
                  <a:pt x="358" y="653"/>
                  <a:pt x="359" y="652"/>
                  <a:pt x="360" y="651"/>
                </a:cubicBezTo>
                <a:cubicBezTo>
                  <a:pt x="361" y="650"/>
                  <a:pt x="362" y="650"/>
                  <a:pt x="363" y="650"/>
                </a:cubicBezTo>
                <a:cubicBezTo>
                  <a:pt x="364" y="650"/>
                  <a:pt x="364" y="650"/>
                  <a:pt x="365" y="650"/>
                </a:cubicBezTo>
                <a:cubicBezTo>
                  <a:pt x="366" y="650"/>
                  <a:pt x="367" y="649"/>
                  <a:pt x="368" y="648"/>
                </a:cubicBezTo>
                <a:cubicBezTo>
                  <a:pt x="369" y="649"/>
                  <a:pt x="369" y="648"/>
                  <a:pt x="370" y="648"/>
                </a:cubicBezTo>
                <a:cubicBezTo>
                  <a:pt x="371" y="649"/>
                  <a:pt x="372" y="648"/>
                  <a:pt x="373" y="648"/>
                </a:cubicBezTo>
                <a:cubicBezTo>
                  <a:pt x="374" y="648"/>
                  <a:pt x="374" y="648"/>
                  <a:pt x="375" y="648"/>
                </a:cubicBezTo>
                <a:cubicBezTo>
                  <a:pt x="376" y="648"/>
                  <a:pt x="374" y="647"/>
                  <a:pt x="375" y="647"/>
                </a:cubicBezTo>
                <a:cubicBezTo>
                  <a:pt x="376" y="647"/>
                  <a:pt x="378" y="647"/>
                  <a:pt x="379" y="646"/>
                </a:cubicBezTo>
                <a:cubicBezTo>
                  <a:pt x="379" y="646"/>
                  <a:pt x="379" y="647"/>
                  <a:pt x="379" y="647"/>
                </a:cubicBezTo>
                <a:cubicBezTo>
                  <a:pt x="380" y="647"/>
                  <a:pt x="380" y="646"/>
                  <a:pt x="381" y="646"/>
                </a:cubicBezTo>
                <a:cubicBezTo>
                  <a:pt x="381" y="646"/>
                  <a:pt x="382" y="646"/>
                  <a:pt x="382" y="646"/>
                </a:cubicBezTo>
                <a:cubicBezTo>
                  <a:pt x="382" y="647"/>
                  <a:pt x="383" y="646"/>
                  <a:pt x="384" y="647"/>
                </a:cubicBezTo>
                <a:cubicBezTo>
                  <a:pt x="384" y="647"/>
                  <a:pt x="384" y="648"/>
                  <a:pt x="384" y="649"/>
                </a:cubicBezTo>
                <a:cubicBezTo>
                  <a:pt x="382" y="648"/>
                  <a:pt x="382" y="649"/>
                  <a:pt x="381" y="649"/>
                </a:cubicBezTo>
                <a:cubicBezTo>
                  <a:pt x="380" y="650"/>
                  <a:pt x="382" y="650"/>
                  <a:pt x="381" y="651"/>
                </a:cubicBezTo>
                <a:cubicBezTo>
                  <a:pt x="380" y="651"/>
                  <a:pt x="380" y="648"/>
                  <a:pt x="379" y="650"/>
                </a:cubicBezTo>
                <a:cubicBezTo>
                  <a:pt x="378" y="650"/>
                  <a:pt x="379" y="649"/>
                  <a:pt x="378" y="649"/>
                </a:cubicBezTo>
                <a:cubicBezTo>
                  <a:pt x="377" y="648"/>
                  <a:pt x="377" y="649"/>
                  <a:pt x="377" y="650"/>
                </a:cubicBezTo>
                <a:cubicBezTo>
                  <a:pt x="375" y="649"/>
                  <a:pt x="374" y="649"/>
                  <a:pt x="374" y="650"/>
                </a:cubicBezTo>
                <a:cubicBezTo>
                  <a:pt x="373" y="650"/>
                  <a:pt x="372" y="650"/>
                  <a:pt x="372" y="650"/>
                </a:cubicBezTo>
                <a:cubicBezTo>
                  <a:pt x="371" y="651"/>
                  <a:pt x="371" y="651"/>
                  <a:pt x="372" y="651"/>
                </a:cubicBezTo>
                <a:cubicBezTo>
                  <a:pt x="372" y="652"/>
                  <a:pt x="371" y="651"/>
                  <a:pt x="371" y="652"/>
                </a:cubicBezTo>
                <a:cubicBezTo>
                  <a:pt x="370" y="652"/>
                  <a:pt x="370" y="651"/>
                  <a:pt x="370" y="650"/>
                </a:cubicBezTo>
                <a:cubicBezTo>
                  <a:pt x="369" y="651"/>
                  <a:pt x="368" y="650"/>
                  <a:pt x="368" y="650"/>
                </a:cubicBezTo>
                <a:cubicBezTo>
                  <a:pt x="367" y="650"/>
                  <a:pt x="366" y="650"/>
                  <a:pt x="365" y="651"/>
                </a:cubicBezTo>
                <a:cubicBezTo>
                  <a:pt x="365" y="651"/>
                  <a:pt x="364" y="651"/>
                  <a:pt x="364" y="650"/>
                </a:cubicBezTo>
                <a:close/>
                <a:moveTo>
                  <a:pt x="370" y="732"/>
                </a:moveTo>
                <a:cubicBezTo>
                  <a:pt x="370" y="732"/>
                  <a:pt x="334" y="663"/>
                  <a:pt x="447" y="667"/>
                </a:cubicBezTo>
                <a:cubicBezTo>
                  <a:pt x="467" y="668"/>
                  <a:pt x="495" y="674"/>
                  <a:pt x="515" y="678"/>
                </a:cubicBezTo>
                <a:cubicBezTo>
                  <a:pt x="351" y="655"/>
                  <a:pt x="369" y="723"/>
                  <a:pt x="370" y="732"/>
                </a:cubicBezTo>
                <a:close/>
                <a:moveTo>
                  <a:pt x="586" y="673"/>
                </a:moveTo>
                <a:cubicBezTo>
                  <a:pt x="586" y="673"/>
                  <a:pt x="585" y="673"/>
                  <a:pt x="585" y="673"/>
                </a:cubicBezTo>
                <a:cubicBezTo>
                  <a:pt x="585" y="674"/>
                  <a:pt x="584" y="674"/>
                  <a:pt x="584" y="674"/>
                </a:cubicBezTo>
                <a:cubicBezTo>
                  <a:pt x="583" y="674"/>
                  <a:pt x="583" y="674"/>
                  <a:pt x="583" y="674"/>
                </a:cubicBezTo>
                <a:cubicBezTo>
                  <a:pt x="583" y="674"/>
                  <a:pt x="581" y="674"/>
                  <a:pt x="581" y="675"/>
                </a:cubicBezTo>
                <a:cubicBezTo>
                  <a:pt x="581" y="675"/>
                  <a:pt x="580" y="675"/>
                  <a:pt x="579" y="675"/>
                </a:cubicBezTo>
                <a:cubicBezTo>
                  <a:pt x="578" y="675"/>
                  <a:pt x="578" y="675"/>
                  <a:pt x="577" y="675"/>
                </a:cubicBezTo>
                <a:cubicBezTo>
                  <a:pt x="577" y="675"/>
                  <a:pt x="577" y="675"/>
                  <a:pt x="577" y="676"/>
                </a:cubicBezTo>
                <a:cubicBezTo>
                  <a:pt x="576" y="676"/>
                  <a:pt x="576" y="676"/>
                  <a:pt x="575" y="676"/>
                </a:cubicBezTo>
                <a:cubicBezTo>
                  <a:pt x="575" y="676"/>
                  <a:pt x="575" y="676"/>
                  <a:pt x="574" y="676"/>
                </a:cubicBezTo>
                <a:cubicBezTo>
                  <a:pt x="574" y="676"/>
                  <a:pt x="573" y="676"/>
                  <a:pt x="572" y="676"/>
                </a:cubicBezTo>
                <a:cubicBezTo>
                  <a:pt x="571" y="677"/>
                  <a:pt x="570" y="677"/>
                  <a:pt x="570" y="677"/>
                </a:cubicBezTo>
                <a:cubicBezTo>
                  <a:pt x="570" y="677"/>
                  <a:pt x="570" y="677"/>
                  <a:pt x="570" y="677"/>
                </a:cubicBezTo>
                <a:cubicBezTo>
                  <a:pt x="571" y="677"/>
                  <a:pt x="572" y="677"/>
                  <a:pt x="573" y="678"/>
                </a:cubicBezTo>
                <a:cubicBezTo>
                  <a:pt x="572" y="679"/>
                  <a:pt x="571" y="680"/>
                  <a:pt x="570" y="679"/>
                </a:cubicBezTo>
                <a:cubicBezTo>
                  <a:pt x="570" y="678"/>
                  <a:pt x="569" y="678"/>
                  <a:pt x="569" y="679"/>
                </a:cubicBezTo>
                <a:cubicBezTo>
                  <a:pt x="568" y="680"/>
                  <a:pt x="569" y="679"/>
                  <a:pt x="566" y="679"/>
                </a:cubicBezTo>
                <a:cubicBezTo>
                  <a:pt x="566" y="679"/>
                  <a:pt x="566" y="679"/>
                  <a:pt x="565" y="679"/>
                </a:cubicBezTo>
                <a:cubicBezTo>
                  <a:pt x="565" y="679"/>
                  <a:pt x="564" y="679"/>
                  <a:pt x="563" y="679"/>
                </a:cubicBezTo>
                <a:cubicBezTo>
                  <a:pt x="562" y="679"/>
                  <a:pt x="561" y="679"/>
                  <a:pt x="559" y="679"/>
                </a:cubicBezTo>
                <a:cubicBezTo>
                  <a:pt x="559" y="678"/>
                  <a:pt x="558" y="678"/>
                  <a:pt x="557" y="678"/>
                </a:cubicBezTo>
                <a:cubicBezTo>
                  <a:pt x="556" y="678"/>
                  <a:pt x="555" y="678"/>
                  <a:pt x="554" y="678"/>
                </a:cubicBezTo>
                <a:cubicBezTo>
                  <a:pt x="554" y="678"/>
                  <a:pt x="554" y="679"/>
                  <a:pt x="554" y="679"/>
                </a:cubicBezTo>
                <a:cubicBezTo>
                  <a:pt x="554" y="679"/>
                  <a:pt x="554" y="679"/>
                  <a:pt x="555" y="679"/>
                </a:cubicBezTo>
                <a:cubicBezTo>
                  <a:pt x="555" y="679"/>
                  <a:pt x="555" y="680"/>
                  <a:pt x="554" y="680"/>
                </a:cubicBezTo>
                <a:cubicBezTo>
                  <a:pt x="555" y="680"/>
                  <a:pt x="556" y="681"/>
                  <a:pt x="555" y="681"/>
                </a:cubicBezTo>
                <a:cubicBezTo>
                  <a:pt x="555" y="681"/>
                  <a:pt x="554" y="682"/>
                  <a:pt x="554" y="682"/>
                </a:cubicBezTo>
                <a:cubicBezTo>
                  <a:pt x="554" y="681"/>
                  <a:pt x="554" y="683"/>
                  <a:pt x="553" y="683"/>
                </a:cubicBezTo>
                <a:cubicBezTo>
                  <a:pt x="553" y="683"/>
                  <a:pt x="552" y="683"/>
                  <a:pt x="551" y="683"/>
                </a:cubicBezTo>
                <a:cubicBezTo>
                  <a:pt x="551" y="683"/>
                  <a:pt x="551" y="683"/>
                  <a:pt x="550" y="683"/>
                </a:cubicBezTo>
                <a:cubicBezTo>
                  <a:pt x="550" y="683"/>
                  <a:pt x="550" y="682"/>
                  <a:pt x="550" y="682"/>
                </a:cubicBezTo>
                <a:cubicBezTo>
                  <a:pt x="549" y="682"/>
                  <a:pt x="549" y="683"/>
                  <a:pt x="548" y="683"/>
                </a:cubicBezTo>
                <a:cubicBezTo>
                  <a:pt x="547" y="683"/>
                  <a:pt x="545" y="683"/>
                  <a:pt x="544" y="683"/>
                </a:cubicBezTo>
                <a:cubicBezTo>
                  <a:pt x="543" y="682"/>
                  <a:pt x="543" y="683"/>
                  <a:pt x="542" y="682"/>
                </a:cubicBezTo>
                <a:cubicBezTo>
                  <a:pt x="541" y="682"/>
                  <a:pt x="541" y="682"/>
                  <a:pt x="540" y="682"/>
                </a:cubicBezTo>
                <a:cubicBezTo>
                  <a:pt x="539" y="682"/>
                  <a:pt x="538" y="682"/>
                  <a:pt x="537" y="682"/>
                </a:cubicBezTo>
                <a:cubicBezTo>
                  <a:pt x="537" y="682"/>
                  <a:pt x="536" y="682"/>
                  <a:pt x="536" y="682"/>
                </a:cubicBezTo>
                <a:cubicBezTo>
                  <a:pt x="536" y="682"/>
                  <a:pt x="535" y="681"/>
                  <a:pt x="535" y="681"/>
                </a:cubicBezTo>
                <a:cubicBezTo>
                  <a:pt x="535" y="681"/>
                  <a:pt x="533" y="681"/>
                  <a:pt x="533" y="681"/>
                </a:cubicBezTo>
                <a:cubicBezTo>
                  <a:pt x="533" y="681"/>
                  <a:pt x="532" y="681"/>
                  <a:pt x="532" y="681"/>
                </a:cubicBezTo>
                <a:cubicBezTo>
                  <a:pt x="532" y="681"/>
                  <a:pt x="531" y="681"/>
                  <a:pt x="531" y="681"/>
                </a:cubicBezTo>
                <a:cubicBezTo>
                  <a:pt x="531" y="681"/>
                  <a:pt x="531" y="681"/>
                  <a:pt x="531" y="681"/>
                </a:cubicBezTo>
                <a:cubicBezTo>
                  <a:pt x="530" y="681"/>
                  <a:pt x="530" y="681"/>
                  <a:pt x="529" y="681"/>
                </a:cubicBezTo>
                <a:cubicBezTo>
                  <a:pt x="529" y="681"/>
                  <a:pt x="529" y="681"/>
                  <a:pt x="529" y="681"/>
                </a:cubicBezTo>
                <a:cubicBezTo>
                  <a:pt x="528" y="681"/>
                  <a:pt x="526" y="680"/>
                  <a:pt x="525" y="681"/>
                </a:cubicBezTo>
                <a:cubicBezTo>
                  <a:pt x="525" y="681"/>
                  <a:pt x="524" y="681"/>
                  <a:pt x="524" y="681"/>
                </a:cubicBezTo>
                <a:cubicBezTo>
                  <a:pt x="524" y="680"/>
                  <a:pt x="523" y="680"/>
                  <a:pt x="523" y="679"/>
                </a:cubicBezTo>
                <a:cubicBezTo>
                  <a:pt x="523" y="679"/>
                  <a:pt x="523" y="679"/>
                  <a:pt x="523" y="679"/>
                </a:cubicBezTo>
                <a:cubicBezTo>
                  <a:pt x="523" y="679"/>
                  <a:pt x="523" y="679"/>
                  <a:pt x="523" y="679"/>
                </a:cubicBezTo>
                <a:cubicBezTo>
                  <a:pt x="523" y="679"/>
                  <a:pt x="523" y="679"/>
                  <a:pt x="523" y="679"/>
                </a:cubicBezTo>
                <a:cubicBezTo>
                  <a:pt x="524" y="678"/>
                  <a:pt x="525" y="679"/>
                  <a:pt x="526" y="679"/>
                </a:cubicBezTo>
                <a:cubicBezTo>
                  <a:pt x="527" y="679"/>
                  <a:pt x="528" y="678"/>
                  <a:pt x="529" y="678"/>
                </a:cubicBezTo>
                <a:cubicBezTo>
                  <a:pt x="529" y="678"/>
                  <a:pt x="529" y="679"/>
                  <a:pt x="529" y="679"/>
                </a:cubicBezTo>
                <a:cubicBezTo>
                  <a:pt x="529" y="679"/>
                  <a:pt x="531" y="679"/>
                  <a:pt x="531" y="679"/>
                </a:cubicBezTo>
                <a:cubicBezTo>
                  <a:pt x="532" y="679"/>
                  <a:pt x="533" y="679"/>
                  <a:pt x="535" y="679"/>
                </a:cubicBezTo>
                <a:cubicBezTo>
                  <a:pt x="536" y="679"/>
                  <a:pt x="537" y="679"/>
                  <a:pt x="538" y="679"/>
                </a:cubicBezTo>
                <a:cubicBezTo>
                  <a:pt x="538" y="680"/>
                  <a:pt x="540" y="679"/>
                  <a:pt x="540" y="680"/>
                </a:cubicBezTo>
                <a:cubicBezTo>
                  <a:pt x="541" y="680"/>
                  <a:pt x="542" y="680"/>
                  <a:pt x="543" y="679"/>
                </a:cubicBezTo>
                <a:cubicBezTo>
                  <a:pt x="544" y="680"/>
                  <a:pt x="544" y="680"/>
                  <a:pt x="544" y="680"/>
                </a:cubicBezTo>
                <a:cubicBezTo>
                  <a:pt x="545" y="680"/>
                  <a:pt x="545" y="679"/>
                  <a:pt x="546" y="679"/>
                </a:cubicBezTo>
                <a:cubicBezTo>
                  <a:pt x="546" y="680"/>
                  <a:pt x="547" y="680"/>
                  <a:pt x="547" y="680"/>
                </a:cubicBezTo>
                <a:cubicBezTo>
                  <a:pt x="548" y="680"/>
                  <a:pt x="547" y="680"/>
                  <a:pt x="548" y="680"/>
                </a:cubicBezTo>
                <a:cubicBezTo>
                  <a:pt x="548" y="680"/>
                  <a:pt x="549" y="680"/>
                  <a:pt x="549" y="680"/>
                </a:cubicBezTo>
                <a:cubicBezTo>
                  <a:pt x="550" y="681"/>
                  <a:pt x="550" y="681"/>
                  <a:pt x="552" y="682"/>
                </a:cubicBezTo>
                <a:cubicBezTo>
                  <a:pt x="553" y="681"/>
                  <a:pt x="551" y="680"/>
                  <a:pt x="552" y="680"/>
                </a:cubicBezTo>
                <a:cubicBezTo>
                  <a:pt x="552" y="680"/>
                  <a:pt x="552" y="680"/>
                  <a:pt x="552" y="680"/>
                </a:cubicBezTo>
                <a:cubicBezTo>
                  <a:pt x="551" y="680"/>
                  <a:pt x="546" y="679"/>
                  <a:pt x="546" y="679"/>
                </a:cubicBezTo>
                <a:cubicBezTo>
                  <a:pt x="546" y="678"/>
                  <a:pt x="551" y="679"/>
                  <a:pt x="552" y="679"/>
                </a:cubicBezTo>
                <a:cubicBezTo>
                  <a:pt x="552" y="679"/>
                  <a:pt x="552" y="679"/>
                  <a:pt x="553" y="679"/>
                </a:cubicBezTo>
                <a:cubicBezTo>
                  <a:pt x="553" y="679"/>
                  <a:pt x="553" y="678"/>
                  <a:pt x="553" y="678"/>
                </a:cubicBezTo>
                <a:cubicBezTo>
                  <a:pt x="553" y="678"/>
                  <a:pt x="552" y="678"/>
                  <a:pt x="552" y="678"/>
                </a:cubicBezTo>
                <a:cubicBezTo>
                  <a:pt x="552" y="677"/>
                  <a:pt x="554" y="676"/>
                  <a:pt x="554" y="676"/>
                </a:cubicBezTo>
                <a:cubicBezTo>
                  <a:pt x="555" y="677"/>
                  <a:pt x="555" y="677"/>
                  <a:pt x="556" y="677"/>
                </a:cubicBezTo>
                <a:cubicBezTo>
                  <a:pt x="558" y="677"/>
                  <a:pt x="561" y="676"/>
                  <a:pt x="564" y="676"/>
                </a:cubicBezTo>
                <a:cubicBezTo>
                  <a:pt x="564" y="676"/>
                  <a:pt x="564" y="676"/>
                  <a:pt x="564" y="676"/>
                </a:cubicBezTo>
                <a:cubicBezTo>
                  <a:pt x="565" y="676"/>
                  <a:pt x="565" y="676"/>
                  <a:pt x="565" y="677"/>
                </a:cubicBezTo>
                <a:cubicBezTo>
                  <a:pt x="565" y="676"/>
                  <a:pt x="566" y="676"/>
                  <a:pt x="566" y="676"/>
                </a:cubicBezTo>
                <a:cubicBezTo>
                  <a:pt x="568" y="676"/>
                  <a:pt x="568" y="676"/>
                  <a:pt x="570" y="676"/>
                </a:cubicBezTo>
                <a:cubicBezTo>
                  <a:pt x="570" y="675"/>
                  <a:pt x="572" y="675"/>
                  <a:pt x="573" y="675"/>
                </a:cubicBezTo>
                <a:cubicBezTo>
                  <a:pt x="573" y="675"/>
                  <a:pt x="574" y="675"/>
                  <a:pt x="575" y="674"/>
                </a:cubicBezTo>
                <a:cubicBezTo>
                  <a:pt x="576" y="674"/>
                  <a:pt x="576" y="675"/>
                  <a:pt x="577" y="675"/>
                </a:cubicBezTo>
                <a:cubicBezTo>
                  <a:pt x="579" y="674"/>
                  <a:pt x="580" y="674"/>
                  <a:pt x="581" y="673"/>
                </a:cubicBezTo>
                <a:cubicBezTo>
                  <a:pt x="582" y="673"/>
                  <a:pt x="582" y="673"/>
                  <a:pt x="583" y="673"/>
                </a:cubicBezTo>
                <a:cubicBezTo>
                  <a:pt x="584" y="673"/>
                  <a:pt x="585" y="673"/>
                  <a:pt x="586" y="673"/>
                </a:cubicBezTo>
                <a:cubicBezTo>
                  <a:pt x="586" y="671"/>
                  <a:pt x="588" y="672"/>
                  <a:pt x="589" y="672"/>
                </a:cubicBezTo>
                <a:cubicBezTo>
                  <a:pt x="589" y="673"/>
                  <a:pt x="587" y="673"/>
                  <a:pt x="586" y="673"/>
                </a:cubicBezTo>
                <a:close/>
                <a:moveTo>
                  <a:pt x="592" y="672"/>
                </a:moveTo>
                <a:cubicBezTo>
                  <a:pt x="590" y="672"/>
                  <a:pt x="590" y="672"/>
                  <a:pt x="590" y="672"/>
                </a:cubicBezTo>
                <a:cubicBezTo>
                  <a:pt x="591" y="672"/>
                  <a:pt x="591" y="672"/>
                  <a:pt x="591" y="672"/>
                </a:cubicBezTo>
                <a:cubicBezTo>
                  <a:pt x="592" y="672"/>
                  <a:pt x="592" y="672"/>
                  <a:pt x="592" y="672"/>
                </a:cubicBezTo>
                <a:close/>
                <a:moveTo>
                  <a:pt x="593" y="671"/>
                </a:moveTo>
                <a:cubicBezTo>
                  <a:pt x="593" y="671"/>
                  <a:pt x="594" y="671"/>
                  <a:pt x="594" y="670"/>
                </a:cubicBezTo>
                <a:cubicBezTo>
                  <a:pt x="595" y="671"/>
                  <a:pt x="593" y="672"/>
                  <a:pt x="593" y="671"/>
                </a:cubicBezTo>
                <a:close/>
                <a:moveTo>
                  <a:pt x="596" y="671"/>
                </a:moveTo>
                <a:cubicBezTo>
                  <a:pt x="597" y="670"/>
                  <a:pt x="599" y="669"/>
                  <a:pt x="601" y="669"/>
                </a:cubicBezTo>
                <a:cubicBezTo>
                  <a:pt x="599" y="670"/>
                  <a:pt x="598" y="670"/>
                  <a:pt x="596" y="671"/>
                </a:cubicBezTo>
                <a:close/>
                <a:moveTo>
                  <a:pt x="600" y="668"/>
                </a:moveTo>
                <a:cubicBezTo>
                  <a:pt x="598" y="669"/>
                  <a:pt x="595" y="669"/>
                  <a:pt x="592" y="671"/>
                </a:cubicBezTo>
                <a:cubicBezTo>
                  <a:pt x="592" y="671"/>
                  <a:pt x="590" y="670"/>
                  <a:pt x="589" y="670"/>
                </a:cubicBezTo>
                <a:cubicBezTo>
                  <a:pt x="589" y="670"/>
                  <a:pt x="589" y="671"/>
                  <a:pt x="589" y="671"/>
                </a:cubicBezTo>
                <a:cubicBezTo>
                  <a:pt x="589" y="671"/>
                  <a:pt x="588" y="671"/>
                  <a:pt x="588" y="671"/>
                </a:cubicBezTo>
                <a:cubicBezTo>
                  <a:pt x="588" y="671"/>
                  <a:pt x="586" y="671"/>
                  <a:pt x="585" y="671"/>
                </a:cubicBezTo>
                <a:cubicBezTo>
                  <a:pt x="585" y="671"/>
                  <a:pt x="586" y="671"/>
                  <a:pt x="586" y="670"/>
                </a:cubicBezTo>
                <a:cubicBezTo>
                  <a:pt x="587" y="671"/>
                  <a:pt x="589" y="670"/>
                  <a:pt x="590" y="670"/>
                </a:cubicBezTo>
                <a:cubicBezTo>
                  <a:pt x="591" y="670"/>
                  <a:pt x="591" y="669"/>
                  <a:pt x="592" y="669"/>
                </a:cubicBezTo>
                <a:cubicBezTo>
                  <a:pt x="592" y="669"/>
                  <a:pt x="593" y="669"/>
                  <a:pt x="593" y="669"/>
                </a:cubicBezTo>
                <a:cubicBezTo>
                  <a:pt x="594" y="669"/>
                  <a:pt x="594" y="668"/>
                  <a:pt x="594" y="668"/>
                </a:cubicBezTo>
                <a:cubicBezTo>
                  <a:pt x="595" y="668"/>
                  <a:pt x="596" y="668"/>
                  <a:pt x="597" y="668"/>
                </a:cubicBezTo>
                <a:cubicBezTo>
                  <a:pt x="599" y="668"/>
                  <a:pt x="600" y="667"/>
                  <a:pt x="602" y="667"/>
                </a:cubicBezTo>
                <a:cubicBezTo>
                  <a:pt x="602" y="668"/>
                  <a:pt x="601" y="668"/>
                  <a:pt x="600" y="668"/>
                </a:cubicBezTo>
                <a:close/>
                <a:moveTo>
                  <a:pt x="604" y="667"/>
                </a:moveTo>
                <a:cubicBezTo>
                  <a:pt x="605" y="664"/>
                  <a:pt x="609" y="666"/>
                  <a:pt x="609" y="665"/>
                </a:cubicBezTo>
                <a:cubicBezTo>
                  <a:pt x="611" y="667"/>
                  <a:pt x="604" y="667"/>
                  <a:pt x="604" y="667"/>
                </a:cubicBezTo>
                <a:close/>
                <a:moveTo>
                  <a:pt x="617" y="662"/>
                </a:moveTo>
                <a:cubicBezTo>
                  <a:pt x="616" y="662"/>
                  <a:pt x="616" y="662"/>
                  <a:pt x="615" y="662"/>
                </a:cubicBezTo>
                <a:cubicBezTo>
                  <a:pt x="615" y="662"/>
                  <a:pt x="616" y="662"/>
                  <a:pt x="615" y="663"/>
                </a:cubicBezTo>
                <a:cubicBezTo>
                  <a:pt x="615" y="663"/>
                  <a:pt x="614" y="663"/>
                  <a:pt x="614" y="663"/>
                </a:cubicBezTo>
                <a:cubicBezTo>
                  <a:pt x="614" y="663"/>
                  <a:pt x="614" y="663"/>
                  <a:pt x="614" y="663"/>
                </a:cubicBezTo>
                <a:cubicBezTo>
                  <a:pt x="614" y="663"/>
                  <a:pt x="614" y="663"/>
                  <a:pt x="613" y="663"/>
                </a:cubicBezTo>
                <a:cubicBezTo>
                  <a:pt x="613" y="663"/>
                  <a:pt x="613" y="664"/>
                  <a:pt x="612" y="663"/>
                </a:cubicBezTo>
                <a:cubicBezTo>
                  <a:pt x="612" y="662"/>
                  <a:pt x="614" y="662"/>
                  <a:pt x="615" y="661"/>
                </a:cubicBezTo>
                <a:cubicBezTo>
                  <a:pt x="616" y="662"/>
                  <a:pt x="618" y="661"/>
                  <a:pt x="617" y="662"/>
                </a:cubicBezTo>
                <a:close/>
                <a:moveTo>
                  <a:pt x="624" y="672"/>
                </a:moveTo>
                <a:cubicBezTo>
                  <a:pt x="625" y="672"/>
                  <a:pt x="625" y="671"/>
                  <a:pt x="626" y="672"/>
                </a:cubicBezTo>
                <a:cubicBezTo>
                  <a:pt x="625" y="672"/>
                  <a:pt x="625" y="673"/>
                  <a:pt x="624" y="672"/>
                </a:cubicBezTo>
                <a:close/>
                <a:moveTo>
                  <a:pt x="627" y="671"/>
                </a:moveTo>
                <a:cubicBezTo>
                  <a:pt x="626" y="671"/>
                  <a:pt x="628" y="671"/>
                  <a:pt x="628" y="670"/>
                </a:cubicBezTo>
                <a:cubicBezTo>
                  <a:pt x="630" y="671"/>
                  <a:pt x="627" y="671"/>
                  <a:pt x="627" y="671"/>
                </a:cubicBezTo>
                <a:close/>
                <a:moveTo>
                  <a:pt x="630" y="669"/>
                </a:moveTo>
                <a:cubicBezTo>
                  <a:pt x="630" y="669"/>
                  <a:pt x="630" y="669"/>
                  <a:pt x="631" y="669"/>
                </a:cubicBezTo>
                <a:cubicBezTo>
                  <a:pt x="632" y="669"/>
                  <a:pt x="632" y="667"/>
                  <a:pt x="633" y="668"/>
                </a:cubicBezTo>
                <a:cubicBezTo>
                  <a:pt x="632" y="668"/>
                  <a:pt x="632" y="670"/>
                  <a:pt x="630" y="669"/>
                </a:cubicBezTo>
                <a:close/>
                <a:moveTo>
                  <a:pt x="633" y="653"/>
                </a:moveTo>
                <a:cubicBezTo>
                  <a:pt x="632" y="653"/>
                  <a:pt x="632" y="653"/>
                  <a:pt x="632" y="653"/>
                </a:cubicBezTo>
                <a:cubicBezTo>
                  <a:pt x="631" y="654"/>
                  <a:pt x="632" y="654"/>
                  <a:pt x="630" y="654"/>
                </a:cubicBezTo>
                <a:cubicBezTo>
                  <a:pt x="630" y="654"/>
                  <a:pt x="629" y="654"/>
                  <a:pt x="629" y="655"/>
                </a:cubicBezTo>
                <a:cubicBezTo>
                  <a:pt x="629" y="655"/>
                  <a:pt x="628" y="655"/>
                  <a:pt x="627" y="655"/>
                </a:cubicBezTo>
                <a:cubicBezTo>
                  <a:pt x="627" y="655"/>
                  <a:pt x="626" y="655"/>
                  <a:pt x="624" y="656"/>
                </a:cubicBezTo>
                <a:cubicBezTo>
                  <a:pt x="624" y="655"/>
                  <a:pt x="623" y="655"/>
                  <a:pt x="623" y="655"/>
                </a:cubicBezTo>
                <a:cubicBezTo>
                  <a:pt x="622" y="655"/>
                  <a:pt x="621" y="656"/>
                  <a:pt x="620" y="656"/>
                </a:cubicBezTo>
                <a:cubicBezTo>
                  <a:pt x="620" y="656"/>
                  <a:pt x="620" y="657"/>
                  <a:pt x="621" y="657"/>
                </a:cubicBezTo>
                <a:cubicBezTo>
                  <a:pt x="621" y="657"/>
                  <a:pt x="622" y="658"/>
                  <a:pt x="622" y="658"/>
                </a:cubicBezTo>
                <a:cubicBezTo>
                  <a:pt x="622" y="658"/>
                  <a:pt x="621" y="659"/>
                  <a:pt x="621" y="659"/>
                </a:cubicBezTo>
                <a:cubicBezTo>
                  <a:pt x="621" y="659"/>
                  <a:pt x="621" y="659"/>
                  <a:pt x="621" y="660"/>
                </a:cubicBezTo>
                <a:cubicBezTo>
                  <a:pt x="621" y="660"/>
                  <a:pt x="620" y="660"/>
                  <a:pt x="619" y="660"/>
                </a:cubicBezTo>
                <a:cubicBezTo>
                  <a:pt x="619" y="660"/>
                  <a:pt x="619" y="660"/>
                  <a:pt x="618" y="660"/>
                </a:cubicBezTo>
                <a:cubicBezTo>
                  <a:pt x="618" y="660"/>
                  <a:pt x="618" y="660"/>
                  <a:pt x="618" y="660"/>
                </a:cubicBezTo>
                <a:cubicBezTo>
                  <a:pt x="617" y="660"/>
                  <a:pt x="617" y="661"/>
                  <a:pt x="617" y="661"/>
                </a:cubicBezTo>
                <a:cubicBezTo>
                  <a:pt x="616" y="661"/>
                  <a:pt x="615" y="661"/>
                  <a:pt x="613" y="661"/>
                </a:cubicBezTo>
                <a:cubicBezTo>
                  <a:pt x="613" y="661"/>
                  <a:pt x="612" y="662"/>
                  <a:pt x="612" y="662"/>
                </a:cubicBezTo>
                <a:cubicBezTo>
                  <a:pt x="611" y="662"/>
                  <a:pt x="611" y="662"/>
                  <a:pt x="611" y="662"/>
                </a:cubicBezTo>
                <a:cubicBezTo>
                  <a:pt x="610" y="662"/>
                  <a:pt x="609" y="662"/>
                  <a:pt x="608" y="663"/>
                </a:cubicBezTo>
                <a:cubicBezTo>
                  <a:pt x="608" y="662"/>
                  <a:pt x="608" y="663"/>
                  <a:pt x="607" y="662"/>
                </a:cubicBezTo>
                <a:cubicBezTo>
                  <a:pt x="607" y="662"/>
                  <a:pt x="607" y="662"/>
                  <a:pt x="606" y="662"/>
                </a:cubicBezTo>
                <a:cubicBezTo>
                  <a:pt x="606" y="662"/>
                  <a:pt x="605" y="663"/>
                  <a:pt x="605" y="663"/>
                </a:cubicBezTo>
                <a:cubicBezTo>
                  <a:pt x="604" y="663"/>
                  <a:pt x="604" y="663"/>
                  <a:pt x="604" y="663"/>
                </a:cubicBezTo>
                <a:cubicBezTo>
                  <a:pt x="604" y="663"/>
                  <a:pt x="604" y="663"/>
                  <a:pt x="603" y="663"/>
                </a:cubicBezTo>
                <a:cubicBezTo>
                  <a:pt x="603" y="663"/>
                  <a:pt x="603" y="663"/>
                  <a:pt x="603" y="663"/>
                </a:cubicBezTo>
                <a:cubicBezTo>
                  <a:pt x="603" y="663"/>
                  <a:pt x="602" y="663"/>
                  <a:pt x="602" y="663"/>
                </a:cubicBezTo>
                <a:cubicBezTo>
                  <a:pt x="602" y="663"/>
                  <a:pt x="602" y="663"/>
                  <a:pt x="602" y="663"/>
                </a:cubicBezTo>
                <a:cubicBezTo>
                  <a:pt x="601" y="663"/>
                  <a:pt x="600" y="663"/>
                  <a:pt x="599" y="664"/>
                </a:cubicBezTo>
                <a:cubicBezTo>
                  <a:pt x="599" y="664"/>
                  <a:pt x="598" y="664"/>
                  <a:pt x="598" y="664"/>
                </a:cubicBezTo>
                <a:cubicBezTo>
                  <a:pt x="598" y="664"/>
                  <a:pt x="597" y="663"/>
                  <a:pt x="597" y="663"/>
                </a:cubicBezTo>
                <a:cubicBezTo>
                  <a:pt x="596" y="663"/>
                  <a:pt x="596" y="663"/>
                  <a:pt x="597" y="663"/>
                </a:cubicBezTo>
                <a:cubicBezTo>
                  <a:pt x="597" y="662"/>
                  <a:pt x="598" y="662"/>
                  <a:pt x="599" y="662"/>
                </a:cubicBezTo>
                <a:cubicBezTo>
                  <a:pt x="600" y="662"/>
                  <a:pt x="600" y="661"/>
                  <a:pt x="601" y="661"/>
                </a:cubicBezTo>
                <a:cubicBezTo>
                  <a:pt x="601" y="661"/>
                  <a:pt x="601" y="662"/>
                  <a:pt x="601" y="661"/>
                </a:cubicBezTo>
                <a:cubicBezTo>
                  <a:pt x="602" y="661"/>
                  <a:pt x="603" y="661"/>
                  <a:pt x="603" y="661"/>
                </a:cubicBezTo>
                <a:cubicBezTo>
                  <a:pt x="603" y="662"/>
                  <a:pt x="605" y="661"/>
                  <a:pt x="606" y="660"/>
                </a:cubicBezTo>
                <a:cubicBezTo>
                  <a:pt x="606" y="660"/>
                  <a:pt x="607" y="660"/>
                  <a:pt x="608" y="660"/>
                </a:cubicBezTo>
                <a:cubicBezTo>
                  <a:pt x="609" y="661"/>
                  <a:pt x="610" y="659"/>
                  <a:pt x="611" y="661"/>
                </a:cubicBezTo>
                <a:cubicBezTo>
                  <a:pt x="612" y="660"/>
                  <a:pt x="613" y="659"/>
                  <a:pt x="614" y="659"/>
                </a:cubicBezTo>
                <a:cubicBezTo>
                  <a:pt x="615" y="659"/>
                  <a:pt x="615" y="659"/>
                  <a:pt x="616" y="659"/>
                </a:cubicBezTo>
                <a:cubicBezTo>
                  <a:pt x="616" y="659"/>
                  <a:pt x="616" y="659"/>
                  <a:pt x="616" y="659"/>
                </a:cubicBezTo>
                <a:cubicBezTo>
                  <a:pt x="616" y="659"/>
                  <a:pt x="616" y="659"/>
                  <a:pt x="617" y="658"/>
                </a:cubicBezTo>
                <a:cubicBezTo>
                  <a:pt x="617" y="659"/>
                  <a:pt x="618" y="659"/>
                  <a:pt x="619" y="659"/>
                </a:cubicBezTo>
                <a:cubicBezTo>
                  <a:pt x="620" y="659"/>
                  <a:pt x="618" y="658"/>
                  <a:pt x="619" y="658"/>
                </a:cubicBezTo>
                <a:cubicBezTo>
                  <a:pt x="619" y="658"/>
                  <a:pt x="620" y="657"/>
                  <a:pt x="620" y="656"/>
                </a:cubicBezTo>
                <a:cubicBezTo>
                  <a:pt x="619" y="656"/>
                  <a:pt x="619" y="657"/>
                  <a:pt x="619" y="657"/>
                </a:cubicBezTo>
                <a:cubicBezTo>
                  <a:pt x="618" y="656"/>
                  <a:pt x="620" y="655"/>
                  <a:pt x="620" y="655"/>
                </a:cubicBezTo>
                <a:cubicBezTo>
                  <a:pt x="620" y="655"/>
                  <a:pt x="621" y="655"/>
                  <a:pt x="622" y="655"/>
                </a:cubicBezTo>
                <a:cubicBezTo>
                  <a:pt x="623" y="654"/>
                  <a:pt x="625" y="653"/>
                  <a:pt x="627" y="653"/>
                </a:cubicBezTo>
                <a:cubicBezTo>
                  <a:pt x="627" y="653"/>
                  <a:pt x="628" y="652"/>
                  <a:pt x="628" y="652"/>
                </a:cubicBezTo>
                <a:cubicBezTo>
                  <a:pt x="628" y="652"/>
                  <a:pt x="628" y="653"/>
                  <a:pt x="629" y="653"/>
                </a:cubicBezTo>
                <a:cubicBezTo>
                  <a:pt x="630" y="652"/>
                  <a:pt x="631" y="652"/>
                  <a:pt x="632" y="652"/>
                </a:cubicBezTo>
                <a:cubicBezTo>
                  <a:pt x="633" y="652"/>
                  <a:pt x="634" y="651"/>
                  <a:pt x="635" y="652"/>
                </a:cubicBezTo>
                <a:cubicBezTo>
                  <a:pt x="634" y="653"/>
                  <a:pt x="634" y="654"/>
                  <a:pt x="633" y="653"/>
                </a:cubicBezTo>
                <a:close/>
                <a:moveTo>
                  <a:pt x="655" y="641"/>
                </a:moveTo>
                <a:cubicBezTo>
                  <a:pt x="655" y="641"/>
                  <a:pt x="655" y="641"/>
                  <a:pt x="654" y="641"/>
                </a:cubicBezTo>
                <a:cubicBezTo>
                  <a:pt x="654" y="641"/>
                  <a:pt x="654" y="641"/>
                  <a:pt x="654" y="641"/>
                </a:cubicBezTo>
                <a:cubicBezTo>
                  <a:pt x="655" y="641"/>
                  <a:pt x="656" y="640"/>
                  <a:pt x="656" y="640"/>
                </a:cubicBezTo>
                <a:cubicBezTo>
                  <a:pt x="656" y="641"/>
                  <a:pt x="656" y="641"/>
                  <a:pt x="655" y="641"/>
                </a:cubicBezTo>
                <a:close/>
                <a:moveTo>
                  <a:pt x="660" y="639"/>
                </a:moveTo>
                <a:cubicBezTo>
                  <a:pt x="660" y="640"/>
                  <a:pt x="659" y="640"/>
                  <a:pt x="658" y="640"/>
                </a:cubicBezTo>
                <a:cubicBezTo>
                  <a:pt x="658" y="640"/>
                  <a:pt x="658" y="639"/>
                  <a:pt x="659" y="639"/>
                </a:cubicBezTo>
                <a:cubicBezTo>
                  <a:pt x="660" y="639"/>
                  <a:pt x="661" y="639"/>
                  <a:pt x="661" y="639"/>
                </a:cubicBezTo>
                <a:cubicBezTo>
                  <a:pt x="661" y="639"/>
                  <a:pt x="661" y="639"/>
                  <a:pt x="661" y="639"/>
                </a:cubicBezTo>
                <a:cubicBezTo>
                  <a:pt x="661" y="639"/>
                  <a:pt x="661" y="638"/>
                  <a:pt x="661" y="638"/>
                </a:cubicBezTo>
                <a:cubicBezTo>
                  <a:pt x="661" y="638"/>
                  <a:pt x="662" y="638"/>
                  <a:pt x="662" y="638"/>
                </a:cubicBezTo>
                <a:cubicBezTo>
                  <a:pt x="661" y="639"/>
                  <a:pt x="661" y="639"/>
                  <a:pt x="660" y="639"/>
                </a:cubicBezTo>
                <a:close/>
                <a:moveTo>
                  <a:pt x="663" y="638"/>
                </a:moveTo>
                <a:cubicBezTo>
                  <a:pt x="663" y="638"/>
                  <a:pt x="663" y="638"/>
                  <a:pt x="663" y="638"/>
                </a:cubicBezTo>
                <a:cubicBezTo>
                  <a:pt x="663" y="638"/>
                  <a:pt x="663" y="638"/>
                  <a:pt x="663" y="638"/>
                </a:cubicBezTo>
                <a:close/>
                <a:moveTo>
                  <a:pt x="668" y="635"/>
                </a:moveTo>
                <a:cubicBezTo>
                  <a:pt x="667" y="635"/>
                  <a:pt x="667" y="636"/>
                  <a:pt x="666" y="636"/>
                </a:cubicBezTo>
                <a:cubicBezTo>
                  <a:pt x="666" y="636"/>
                  <a:pt x="666" y="636"/>
                  <a:pt x="666" y="636"/>
                </a:cubicBezTo>
                <a:cubicBezTo>
                  <a:pt x="667" y="635"/>
                  <a:pt x="668" y="635"/>
                  <a:pt x="669" y="634"/>
                </a:cubicBezTo>
                <a:cubicBezTo>
                  <a:pt x="669" y="635"/>
                  <a:pt x="669" y="635"/>
                  <a:pt x="668" y="635"/>
                </a:cubicBezTo>
                <a:close/>
                <a:moveTo>
                  <a:pt x="670" y="632"/>
                </a:moveTo>
                <a:cubicBezTo>
                  <a:pt x="670" y="632"/>
                  <a:pt x="669" y="632"/>
                  <a:pt x="669" y="632"/>
                </a:cubicBezTo>
                <a:cubicBezTo>
                  <a:pt x="669" y="632"/>
                  <a:pt x="669" y="633"/>
                  <a:pt x="669" y="633"/>
                </a:cubicBezTo>
                <a:cubicBezTo>
                  <a:pt x="668" y="633"/>
                  <a:pt x="668" y="633"/>
                  <a:pt x="667" y="633"/>
                </a:cubicBezTo>
                <a:cubicBezTo>
                  <a:pt x="667" y="633"/>
                  <a:pt x="667" y="634"/>
                  <a:pt x="667" y="634"/>
                </a:cubicBezTo>
                <a:cubicBezTo>
                  <a:pt x="666" y="634"/>
                  <a:pt x="666" y="634"/>
                  <a:pt x="666" y="634"/>
                </a:cubicBezTo>
                <a:cubicBezTo>
                  <a:pt x="665" y="634"/>
                  <a:pt x="663" y="635"/>
                  <a:pt x="662" y="635"/>
                </a:cubicBezTo>
                <a:cubicBezTo>
                  <a:pt x="661" y="635"/>
                  <a:pt x="661" y="635"/>
                  <a:pt x="660" y="635"/>
                </a:cubicBezTo>
                <a:cubicBezTo>
                  <a:pt x="660" y="635"/>
                  <a:pt x="659" y="635"/>
                  <a:pt x="659" y="635"/>
                </a:cubicBezTo>
                <a:cubicBezTo>
                  <a:pt x="658" y="636"/>
                  <a:pt x="657" y="637"/>
                  <a:pt x="656" y="637"/>
                </a:cubicBezTo>
                <a:cubicBezTo>
                  <a:pt x="655" y="637"/>
                  <a:pt x="654" y="637"/>
                  <a:pt x="654" y="637"/>
                </a:cubicBezTo>
                <a:cubicBezTo>
                  <a:pt x="655" y="637"/>
                  <a:pt x="655" y="636"/>
                  <a:pt x="656" y="636"/>
                </a:cubicBezTo>
                <a:cubicBezTo>
                  <a:pt x="656" y="636"/>
                  <a:pt x="656" y="636"/>
                  <a:pt x="656" y="635"/>
                </a:cubicBezTo>
                <a:cubicBezTo>
                  <a:pt x="657" y="635"/>
                  <a:pt x="658" y="635"/>
                  <a:pt x="658" y="635"/>
                </a:cubicBezTo>
                <a:cubicBezTo>
                  <a:pt x="658" y="634"/>
                  <a:pt x="658" y="635"/>
                  <a:pt x="659" y="635"/>
                </a:cubicBezTo>
                <a:cubicBezTo>
                  <a:pt x="660" y="634"/>
                  <a:pt x="660" y="634"/>
                  <a:pt x="660" y="633"/>
                </a:cubicBezTo>
                <a:cubicBezTo>
                  <a:pt x="661" y="633"/>
                  <a:pt x="662" y="633"/>
                  <a:pt x="662" y="634"/>
                </a:cubicBezTo>
                <a:cubicBezTo>
                  <a:pt x="664" y="633"/>
                  <a:pt x="665" y="633"/>
                  <a:pt x="667" y="633"/>
                </a:cubicBezTo>
                <a:cubicBezTo>
                  <a:pt x="668" y="633"/>
                  <a:pt x="668" y="632"/>
                  <a:pt x="668" y="632"/>
                </a:cubicBezTo>
                <a:cubicBezTo>
                  <a:pt x="669" y="632"/>
                  <a:pt x="669" y="630"/>
                  <a:pt x="671" y="631"/>
                </a:cubicBezTo>
                <a:cubicBezTo>
                  <a:pt x="670" y="631"/>
                  <a:pt x="670" y="631"/>
                  <a:pt x="670" y="632"/>
                </a:cubicBezTo>
                <a:close/>
                <a:moveTo>
                  <a:pt x="669" y="622"/>
                </a:moveTo>
                <a:cubicBezTo>
                  <a:pt x="668" y="623"/>
                  <a:pt x="668" y="623"/>
                  <a:pt x="668" y="624"/>
                </a:cubicBezTo>
                <a:cubicBezTo>
                  <a:pt x="666" y="623"/>
                  <a:pt x="665" y="624"/>
                  <a:pt x="664" y="625"/>
                </a:cubicBezTo>
                <a:cubicBezTo>
                  <a:pt x="663" y="625"/>
                  <a:pt x="662" y="625"/>
                  <a:pt x="661" y="626"/>
                </a:cubicBezTo>
                <a:cubicBezTo>
                  <a:pt x="660" y="626"/>
                  <a:pt x="662" y="625"/>
                  <a:pt x="662" y="625"/>
                </a:cubicBezTo>
                <a:cubicBezTo>
                  <a:pt x="663" y="624"/>
                  <a:pt x="663" y="624"/>
                  <a:pt x="664" y="623"/>
                </a:cubicBezTo>
                <a:cubicBezTo>
                  <a:pt x="665" y="623"/>
                  <a:pt x="664" y="624"/>
                  <a:pt x="665" y="623"/>
                </a:cubicBezTo>
                <a:cubicBezTo>
                  <a:pt x="666" y="623"/>
                  <a:pt x="665" y="623"/>
                  <a:pt x="665" y="623"/>
                </a:cubicBezTo>
                <a:cubicBezTo>
                  <a:pt x="667" y="623"/>
                  <a:pt x="667" y="622"/>
                  <a:pt x="668" y="622"/>
                </a:cubicBezTo>
                <a:cubicBezTo>
                  <a:pt x="669" y="622"/>
                  <a:pt x="669" y="621"/>
                  <a:pt x="669" y="621"/>
                </a:cubicBezTo>
                <a:cubicBezTo>
                  <a:pt x="670" y="621"/>
                  <a:pt x="671" y="621"/>
                  <a:pt x="671" y="622"/>
                </a:cubicBezTo>
                <a:cubicBezTo>
                  <a:pt x="670" y="622"/>
                  <a:pt x="669" y="623"/>
                  <a:pt x="669" y="622"/>
                </a:cubicBezTo>
                <a:close/>
                <a:moveTo>
                  <a:pt x="672" y="619"/>
                </a:moveTo>
                <a:cubicBezTo>
                  <a:pt x="673" y="619"/>
                  <a:pt x="672" y="619"/>
                  <a:pt x="673" y="619"/>
                </a:cubicBezTo>
                <a:cubicBezTo>
                  <a:pt x="673" y="619"/>
                  <a:pt x="674" y="619"/>
                  <a:pt x="673" y="618"/>
                </a:cubicBezTo>
                <a:cubicBezTo>
                  <a:pt x="674" y="618"/>
                  <a:pt x="674" y="618"/>
                  <a:pt x="674" y="618"/>
                </a:cubicBezTo>
                <a:cubicBezTo>
                  <a:pt x="675" y="619"/>
                  <a:pt x="674" y="619"/>
                  <a:pt x="674" y="619"/>
                </a:cubicBezTo>
                <a:cubicBezTo>
                  <a:pt x="674" y="619"/>
                  <a:pt x="673" y="620"/>
                  <a:pt x="673" y="620"/>
                </a:cubicBezTo>
                <a:cubicBezTo>
                  <a:pt x="672" y="621"/>
                  <a:pt x="672" y="620"/>
                  <a:pt x="671" y="620"/>
                </a:cubicBezTo>
                <a:cubicBezTo>
                  <a:pt x="671" y="620"/>
                  <a:pt x="672" y="620"/>
                  <a:pt x="672" y="619"/>
                </a:cubicBezTo>
                <a:close/>
                <a:moveTo>
                  <a:pt x="675" y="629"/>
                </a:moveTo>
                <a:cubicBezTo>
                  <a:pt x="674" y="630"/>
                  <a:pt x="674" y="630"/>
                  <a:pt x="672" y="631"/>
                </a:cubicBezTo>
                <a:cubicBezTo>
                  <a:pt x="672" y="630"/>
                  <a:pt x="672" y="630"/>
                  <a:pt x="671" y="630"/>
                </a:cubicBezTo>
                <a:cubicBezTo>
                  <a:pt x="671" y="629"/>
                  <a:pt x="674" y="630"/>
                  <a:pt x="673" y="629"/>
                </a:cubicBezTo>
                <a:cubicBezTo>
                  <a:pt x="673" y="629"/>
                  <a:pt x="674" y="628"/>
                  <a:pt x="674" y="628"/>
                </a:cubicBezTo>
                <a:cubicBezTo>
                  <a:pt x="675" y="629"/>
                  <a:pt x="676" y="629"/>
                  <a:pt x="677" y="628"/>
                </a:cubicBezTo>
                <a:cubicBezTo>
                  <a:pt x="677" y="629"/>
                  <a:pt x="676" y="629"/>
                  <a:pt x="675" y="629"/>
                </a:cubicBezTo>
                <a:close/>
                <a:moveTo>
                  <a:pt x="699" y="603"/>
                </a:moveTo>
                <a:cubicBezTo>
                  <a:pt x="700" y="602"/>
                  <a:pt x="701" y="602"/>
                  <a:pt x="701" y="601"/>
                </a:cubicBezTo>
                <a:cubicBezTo>
                  <a:pt x="703" y="601"/>
                  <a:pt x="703" y="600"/>
                  <a:pt x="704" y="599"/>
                </a:cubicBezTo>
                <a:cubicBezTo>
                  <a:pt x="704" y="599"/>
                  <a:pt x="704" y="599"/>
                  <a:pt x="704" y="599"/>
                </a:cubicBezTo>
                <a:cubicBezTo>
                  <a:pt x="704" y="599"/>
                  <a:pt x="704" y="599"/>
                  <a:pt x="705" y="599"/>
                </a:cubicBezTo>
                <a:cubicBezTo>
                  <a:pt x="705" y="598"/>
                  <a:pt x="706" y="598"/>
                  <a:pt x="707" y="597"/>
                </a:cubicBezTo>
                <a:cubicBezTo>
                  <a:pt x="708" y="598"/>
                  <a:pt x="705" y="598"/>
                  <a:pt x="705" y="599"/>
                </a:cubicBezTo>
                <a:cubicBezTo>
                  <a:pt x="704" y="599"/>
                  <a:pt x="704" y="600"/>
                  <a:pt x="704" y="600"/>
                </a:cubicBezTo>
                <a:cubicBezTo>
                  <a:pt x="703" y="600"/>
                  <a:pt x="703" y="601"/>
                  <a:pt x="703" y="601"/>
                </a:cubicBezTo>
                <a:cubicBezTo>
                  <a:pt x="703" y="601"/>
                  <a:pt x="701" y="602"/>
                  <a:pt x="702" y="602"/>
                </a:cubicBezTo>
                <a:cubicBezTo>
                  <a:pt x="701" y="602"/>
                  <a:pt x="701" y="602"/>
                  <a:pt x="701" y="603"/>
                </a:cubicBezTo>
                <a:cubicBezTo>
                  <a:pt x="700" y="603"/>
                  <a:pt x="700" y="603"/>
                  <a:pt x="700" y="603"/>
                </a:cubicBezTo>
                <a:cubicBezTo>
                  <a:pt x="700" y="603"/>
                  <a:pt x="699" y="604"/>
                  <a:pt x="699" y="604"/>
                </a:cubicBezTo>
                <a:cubicBezTo>
                  <a:pt x="699" y="604"/>
                  <a:pt x="699" y="604"/>
                  <a:pt x="699" y="604"/>
                </a:cubicBezTo>
                <a:cubicBezTo>
                  <a:pt x="699" y="604"/>
                  <a:pt x="698" y="604"/>
                  <a:pt x="698" y="605"/>
                </a:cubicBezTo>
                <a:cubicBezTo>
                  <a:pt x="698" y="604"/>
                  <a:pt x="698" y="604"/>
                  <a:pt x="697" y="605"/>
                </a:cubicBezTo>
                <a:cubicBezTo>
                  <a:pt x="697" y="604"/>
                  <a:pt x="698" y="603"/>
                  <a:pt x="699" y="603"/>
                </a:cubicBezTo>
                <a:close/>
                <a:moveTo>
                  <a:pt x="694" y="609"/>
                </a:moveTo>
                <a:cubicBezTo>
                  <a:pt x="694" y="610"/>
                  <a:pt x="694" y="610"/>
                  <a:pt x="693" y="610"/>
                </a:cubicBezTo>
                <a:cubicBezTo>
                  <a:pt x="693" y="610"/>
                  <a:pt x="693" y="610"/>
                  <a:pt x="693" y="610"/>
                </a:cubicBezTo>
                <a:cubicBezTo>
                  <a:pt x="693" y="609"/>
                  <a:pt x="694" y="609"/>
                  <a:pt x="694" y="609"/>
                </a:cubicBezTo>
                <a:close/>
                <a:moveTo>
                  <a:pt x="680" y="615"/>
                </a:moveTo>
                <a:cubicBezTo>
                  <a:pt x="680" y="615"/>
                  <a:pt x="680" y="615"/>
                  <a:pt x="681" y="614"/>
                </a:cubicBezTo>
                <a:cubicBezTo>
                  <a:pt x="681" y="614"/>
                  <a:pt x="683" y="614"/>
                  <a:pt x="683" y="614"/>
                </a:cubicBezTo>
                <a:cubicBezTo>
                  <a:pt x="683" y="614"/>
                  <a:pt x="683" y="613"/>
                  <a:pt x="683" y="613"/>
                </a:cubicBezTo>
                <a:cubicBezTo>
                  <a:pt x="683" y="613"/>
                  <a:pt x="684" y="613"/>
                  <a:pt x="684" y="613"/>
                </a:cubicBezTo>
                <a:cubicBezTo>
                  <a:pt x="684" y="613"/>
                  <a:pt x="685" y="612"/>
                  <a:pt x="685" y="612"/>
                </a:cubicBezTo>
                <a:cubicBezTo>
                  <a:pt x="685" y="612"/>
                  <a:pt x="686" y="612"/>
                  <a:pt x="686" y="612"/>
                </a:cubicBezTo>
                <a:cubicBezTo>
                  <a:pt x="687" y="611"/>
                  <a:pt x="686" y="611"/>
                  <a:pt x="687" y="611"/>
                </a:cubicBezTo>
                <a:cubicBezTo>
                  <a:pt x="688" y="610"/>
                  <a:pt x="688" y="610"/>
                  <a:pt x="688" y="609"/>
                </a:cubicBezTo>
                <a:cubicBezTo>
                  <a:pt x="689" y="609"/>
                  <a:pt x="690" y="609"/>
                  <a:pt x="690" y="609"/>
                </a:cubicBezTo>
                <a:cubicBezTo>
                  <a:pt x="692" y="608"/>
                  <a:pt x="690" y="609"/>
                  <a:pt x="690" y="609"/>
                </a:cubicBezTo>
                <a:cubicBezTo>
                  <a:pt x="690" y="610"/>
                  <a:pt x="690" y="610"/>
                  <a:pt x="689" y="611"/>
                </a:cubicBezTo>
                <a:cubicBezTo>
                  <a:pt x="689" y="611"/>
                  <a:pt x="688" y="611"/>
                  <a:pt x="688" y="611"/>
                </a:cubicBezTo>
                <a:cubicBezTo>
                  <a:pt x="688" y="611"/>
                  <a:pt x="687" y="612"/>
                  <a:pt x="687" y="612"/>
                </a:cubicBezTo>
                <a:cubicBezTo>
                  <a:pt x="686" y="612"/>
                  <a:pt x="685" y="613"/>
                  <a:pt x="684" y="613"/>
                </a:cubicBezTo>
                <a:cubicBezTo>
                  <a:pt x="685" y="614"/>
                  <a:pt x="686" y="614"/>
                  <a:pt x="686" y="615"/>
                </a:cubicBezTo>
                <a:cubicBezTo>
                  <a:pt x="686" y="615"/>
                  <a:pt x="685" y="615"/>
                  <a:pt x="685" y="615"/>
                </a:cubicBezTo>
                <a:cubicBezTo>
                  <a:pt x="685" y="615"/>
                  <a:pt x="684" y="615"/>
                  <a:pt x="683" y="615"/>
                </a:cubicBezTo>
                <a:cubicBezTo>
                  <a:pt x="683" y="615"/>
                  <a:pt x="683" y="615"/>
                  <a:pt x="683" y="615"/>
                </a:cubicBezTo>
                <a:cubicBezTo>
                  <a:pt x="683" y="615"/>
                  <a:pt x="682" y="614"/>
                  <a:pt x="682" y="614"/>
                </a:cubicBezTo>
                <a:cubicBezTo>
                  <a:pt x="681" y="615"/>
                  <a:pt x="682" y="615"/>
                  <a:pt x="682" y="616"/>
                </a:cubicBezTo>
                <a:cubicBezTo>
                  <a:pt x="681" y="616"/>
                  <a:pt x="680" y="617"/>
                  <a:pt x="680" y="617"/>
                </a:cubicBezTo>
                <a:cubicBezTo>
                  <a:pt x="679" y="617"/>
                  <a:pt x="679" y="616"/>
                  <a:pt x="678" y="616"/>
                </a:cubicBezTo>
                <a:cubicBezTo>
                  <a:pt x="678" y="615"/>
                  <a:pt x="679" y="615"/>
                  <a:pt x="680" y="615"/>
                </a:cubicBezTo>
                <a:close/>
                <a:moveTo>
                  <a:pt x="689" y="614"/>
                </a:moveTo>
                <a:cubicBezTo>
                  <a:pt x="688" y="614"/>
                  <a:pt x="687" y="614"/>
                  <a:pt x="687" y="614"/>
                </a:cubicBezTo>
                <a:cubicBezTo>
                  <a:pt x="687" y="614"/>
                  <a:pt x="688" y="614"/>
                  <a:pt x="688" y="613"/>
                </a:cubicBezTo>
                <a:cubicBezTo>
                  <a:pt x="690" y="613"/>
                  <a:pt x="690" y="612"/>
                  <a:pt x="691" y="612"/>
                </a:cubicBezTo>
                <a:cubicBezTo>
                  <a:pt x="691" y="613"/>
                  <a:pt x="690" y="612"/>
                  <a:pt x="690" y="613"/>
                </a:cubicBezTo>
                <a:cubicBezTo>
                  <a:pt x="689" y="613"/>
                  <a:pt x="688" y="613"/>
                  <a:pt x="689" y="614"/>
                </a:cubicBezTo>
                <a:close/>
                <a:moveTo>
                  <a:pt x="683" y="617"/>
                </a:moveTo>
                <a:cubicBezTo>
                  <a:pt x="683" y="618"/>
                  <a:pt x="682" y="618"/>
                  <a:pt x="681" y="618"/>
                </a:cubicBezTo>
                <a:cubicBezTo>
                  <a:pt x="681" y="617"/>
                  <a:pt x="682" y="617"/>
                  <a:pt x="683" y="617"/>
                </a:cubicBezTo>
                <a:close/>
                <a:moveTo>
                  <a:pt x="700" y="610"/>
                </a:moveTo>
                <a:cubicBezTo>
                  <a:pt x="701" y="611"/>
                  <a:pt x="700" y="611"/>
                  <a:pt x="700" y="611"/>
                </a:cubicBezTo>
                <a:cubicBezTo>
                  <a:pt x="700" y="612"/>
                  <a:pt x="700" y="612"/>
                  <a:pt x="700" y="612"/>
                </a:cubicBezTo>
                <a:cubicBezTo>
                  <a:pt x="699" y="612"/>
                  <a:pt x="699" y="613"/>
                  <a:pt x="698" y="613"/>
                </a:cubicBezTo>
                <a:cubicBezTo>
                  <a:pt x="698" y="613"/>
                  <a:pt x="698" y="613"/>
                  <a:pt x="697" y="613"/>
                </a:cubicBezTo>
                <a:cubicBezTo>
                  <a:pt x="697" y="614"/>
                  <a:pt x="697" y="614"/>
                  <a:pt x="696" y="614"/>
                </a:cubicBezTo>
                <a:cubicBezTo>
                  <a:pt x="696" y="614"/>
                  <a:pt x="696" y="614"/>
                  <a:pt x="696" y="614"/>
                </a:cubicBezTo>
                <a:cubicBezTo>
                  <a:pt x="695" y="614"/>
                  <a:pt x="695" y="615"/>
                  <a:pt x="695" y="615"/>
                </a:cubicBezTo>
                <a:cubicBezTo>
                  <a:pt x="695" y="615"/>
                  <a:pt x="695" y="616"/>
                  <a:pt x="695" y="616"/>
                </a:cubicBezTo>
                <a:cubicBezTo>
                  <a:pt x="694" y="616"/>
                  <a:pt x="694" y="616"/>
                  <a:pt x="693" y="617"/>
                </a:cubicBezTo>
                <a:cubicBezTo>
                  <a:pt x="693" y="617"/>
                  <a:pt x="693" y="617"/>
                  <a:pt x="693" y="617"/>
                </a:cubicBezTo>
                <a:cubicBezTo>
                  <a:pt x="693" y="617"/>
                  <a:pt x="693" y="617"/>
                  <a:pt x="692" y="617"/>
                </a:cubicBezTo>
                <a:cubicBezTo>
                  <a:pt x="692" y="617"/>
                  <a:pt x="692" y="618"/>
                  <a:pt x="692" y="618"/>
                </a:cubicBezTo>
                <a:cubicBezTo>
                  <a:pt x="692" y="618"/>
                  <a:pt x="692" y="618"/>
                  <a:pt x="692" y="618"/>
                </a:cubicBezTo>
                <a:cubicBezTo>
                  <a:pt x="692" y="618"/>
                  <a:pt x="692" y="618"/>
                  <a:pt x="692" y="618"/>
                </a:cubicBezTo>
                <a:cubicBezTo>
                  <a:pt x="692" y="618"/>
                  <a:pt x="691" y="618"/>
                  <a:pt x="691" y="618"/>
                </a:cubicBezTo>
                <a:cubicBezTo>
                  <a:pt x="691" y="619"/>
                  <a:pt x="691" y="619"/>
                  <a:pt x="691" y="619"/>
                </a:cubicBezTo>
                <a:cubicBezTo>
                  <a:pt x="691" y="619"/>
                  <a:pt x="691" y="619"/>
                  <a:pt x="691" y="619"/>
                </a:cubicBezTo>
                <a:cubicBezTo>
                  <a:pt x="691" y="619"/>
                  <a:pt x="690" y="619"/>
                  <a:pt x="690" y="619"/>
                </a:cubicBezTo>
                <a:cubicBezTo>
                  <a:pt x="690" y="619"/>
                  <a:pt x="689" y="619"/>
                  <a:pt x="689" y="620"/>
                </a:cubicBezTo>
                <a:cubicBezTo>
                  <a:pt x="689" y="620"/>
                  <a:pt x="689" y="620"/>
                  <a:pt x="689" y="620"/>
                </a:cubicBezTo>
                <a:cubicBezTo>
                  <a:pt x="689" y="620"/>
                  <a:pt x="689" y="620"/>
                  <a:pt x="689" y="620"/>
                </a:cubicBezTo>
                <a:cubicBezTo>
                  <a:pt x="687" y="621"/>
                  <a:pt x="686" y="622"/>
                  <a:pt x="685" y="623"/>
                </a:cubicBezTo>
                <a:cubicBezTo>
                  <a:pt x="685" y="623"/>
                  <a:pt x="685" y="623"/>
                  <a:pt x="684" y="623"/>
                </a:cubicBezTo>
                <a:cubicBezTo>
                  <a:pt x="683" y="623"/>
                  <a:pt x="684" y="624"/>
                  <a:pt x="683" y="624"/>
                </a:cubicBezTo>
                <a:cubicBezTo>
                  <a:pt x="683" y="624"/>
                  <a:pt x="683" y="625"/>
                  <a:pt x="683" y="625"/>
                </a:cubicBezTo>
                <a:cubicBezTo>
                  <a:pt x="682" y="625"/>
                  <a:pt x="682" y="625"/>
                  <a:pt x="681" y="625"/>
                </a:cubicBezTo>
                <a:cubicBezTo>
                  <a:pt x="681" y="625"/>
                  <a:pt x="681" y="625"/>
                  <a:pt x="681" y="625"/>
                </a:cubicBezTo>
                <a:cubicBezTo>
                  <a:pt x="681" y="625"/>
                  <a:pt x="681" y="626"/>
                  <a:pt x="680" y="626"/>
                </a:cubicBezTo>
                <a:cubicBezTo>
                  <a:pt x="680" y="626"/>
                  <a:pt x="680" y="626"/>
                  <a:pt x="680" y="626"/>
                </a:cubicBezTo>
                <a:cubicBezTo>
                  <a:pt x="679" y="627"/>
                  <a:pt x="679" y="627"/>
                  <a:pt x="678" y="628"/>
                </a:cubicBezTo>
                <a:cubicBezTo>
                  <a:pt x="677" y="628"/>
                  <a:pt x="678" y="627"/>
                  <a:pt x="678" y="626"/>
                </a:cubicBezTo>
                <a:cubicBezTo>
                  <a:pt x="679" y="626"/>
                  <a:pt x="679" y="625"/>
                  <a:pt x="680" y="625"/>
                </a:cubicBezTo>
                <a:cubicBezTo>
                  <a:pt x="680" y="625"/>
                  <a:pt x="680" y="625"/>
                  <a:pt x="680" y="624"/>
                </a:cubicBezTo>
                <a:cubicBezTo>
                  <a:pt x="681" y="624"/>
                  <a:pt x="682" y="624"/>
                  <a:pt x="682" y="624"/>
                </a:cubicBezTo>
                <a:cubicBezTo>
                  <a:pt x="682" y="624"/>
                  <a:pt x="683" y="623"/>
                  <a:pt x="683" y="623"/>
                </a:cubicBezTo>
                <a:cubicBezTo>
                  <a:pt x="684" y="622"/>
                  <a:pt x="684" y="622"/>
                  <a:pt x="685" y="621"/>
                </a:cubicBezTo>
                <a:cubicBezTo>
                  <a:pt x="687" y="621"/>
                  <a:pt x="687" y="620"/>
                  <a:pt x="688" y="620"/>
                </a:cubicBezTo>
                <a:cubicBezTo>
                  <a:pt x="688" y="619"/>
                  <a:pt x="688" y="619"/>
                  <a:pt x="688" y="619"/>
                </a:cubicBezTo>
                <a:cubicBezTo>
                  <a:pt x="688" y="619"/>
                  <a:pt x="688" y="619"/>
                  <a:pt x="689" y="619"/>
                </a:cubicBezTo>
                <a:cubicBezTo>
                  <a:pt x="689" y="619"/>
                  <a:pt x="689" y="618"/>
                  <a:pt x="690" y="618"/>
                </a:cubicBezTo>
                <a:cubicBezTo>
                  <a:pt x="691" y="618"/>
                  <a:pt x="691" y="617"/>
                  <a:pt x="692" y="617"/>
                </a:cubicBezTo>
                <a:cubicBezTo>
                  <a:pt x="693" y="617"/>
                  <a:pt x="692" y="616"/>
                  <a:pt x="692" y="616"/>
                </a:cubicBezTo>
                <a:cubicBezTo>
                  <a:pt x="692" y="616"/>
                  <a:pt x="693" y="616"/>
                  <a:pt x="692" y="615"/>
                </a:cubicBezTo>
                <a:cubicBezTo>
                  <a:pt x="693" y="615"/>
                  <a:pt x="694" y="615"/>
                  <a:pt x="695" y="615"/>
                </a:cubicBezTo>
                <a:cubicBezTo>
                  <a:pt x="695" y="614"/>
                  <a:pt x="693" y="614"/>
                  <a:pt x="694" y="614"/>
                </a:cubicBezTo>
                <a:cubicBezTo>
                  <a:pt x="695" y="614"/>
                  <a:pt x="695" y="613"/>
                  <a:pt x="696" y="613"/>
                </a:cubicBezTo>
                <a:cubicBezTo>
                  <a:pt x="697" y="613"/>
                  <a:pt x="697" y="612"/>
                  <a:pt x="697" y="612"/>
                </a:cubicBezTo>
                <a:cubicBezTo>
                  <a:pt x="698" y="612"/>
                  <a:pt x="699" y="611"/>
                  <a:pt x="700" y="611"/>
                </a:cubicBezTo>
                <a:cubicBezTo>
                  <a:pt x="700" y="610"/>
                  <a:pt x="700" y="610"/>
                  <a:pt x="700" y="609"/>
                </a:cubicBezTo>
                <a:cubicBezTo>
                  <a:pt x="700" y="609"/>
                  <a:pt x="701" y="610"/>
                  <a:pt x="701" y="609"/>
                </a:cubicBezTo>
                <a:cubicBezTo>
                  <a:pt x="701" y="609"/>
                  <a:pt x="701" y="609"/>
                  <a:pt x="702" y="609"/>
                </a:cubicBezTo>
                <a:cubicBezTo>
                  <a:pt x="703" y="609"/>
                  <a:pt x="702" y="607"/>
                  <a:pt x="703" y="608"/>
                </a:cubicBezTo>
                <a:cubicBezTo>
                  <a:pt x="703" y="609"/>
                  <a:pt x="702" y="609"/>
                  <a:pt x="700" y="610"/>
                </a:cubicBezTo>
                <a:close/>
                <a:moveTo>
                  <a:pt x="707" y="605"/>
                </a:moveTo>
                <a:cubicBezTo>
                  <a:pt x="706" y="604"/>
                  <a:pt x="705" y="608"/>
                  <a:pt x="703" y="607"/>
                </a:cubicBezTo>
                <a:cubicBezTo>
                  <a:pt x="703" y="606"/>
                  <a:pt x="704" y="606"/>
                  <a:pt x="705" y="606"/>
                </a:cubicBezTo>
                <a:cubicBezTo>
                  <a:pt x="705" y="605"/>
                  <a:pt x="706" y="605"/>
                  <a:pt x="706" y="605"/>
                </a:cubicBezTo>
                <a:cubicBezTo>
                  <a:pt x="707" y="605"/>
                  <a:pt x="707" y="605"/>
                  <a:pt x="707" y="605"/>
                </a:cubicBezTo>
                <a:cubicBezTo>
                  <a:pt x="707" y="605"/>
                  <a:pt x="707" y="605"/>
                  <a:pt x="707" y="605"/>
                </a:cubicBezTo>
                <a:close/>
                <a:moveTo>
                  <a:pt x="723" y="588"/>
                </a:moveTo>
                <a:cubicBezTo>
                  <a:pt x="723" y="588"/>
                  <a:pt x="723" y="588"/>
                  <a:pt x="723" y="588"/>
                </a:cubicBezTo>
                <a:cubicBezTo>
                  <a:pt x="723" y="588"/>
                  <a:pt x="723" y="588"/>
                  <a:pt x="723" y="588"/>
                </a:cubicBezTo>
                <a:cubicBezTo>
                  <a:pt x="723" y="588"/>
                  <a:pt x="723" y="588"/>
                  <a:pt x="723" y="588"/>
                </a:cubicBezTo>
                <a:close/>
                <a:moveTo>
                  <a:pt x="724" y="587"/>
                </a:moveTo>
                <a:cubicBezTo>
                  <a:pt x="724" y="587"/>
                  <a:pt x="724" y="587"/>
                  <a:pt x="724" y="587"/>
                </a:cubicBezTo>
                <a:cubicBezTo>
                  <a:pt x="724" y="587"/>
                  <a:pt x="724" y="587"/>
                  <a:pt x="724" y="587"/>
                </a:cubicBezTo>
                <a:cubicBezTo>
                  <a:pt x="724" y="587"/>
                  <a:pt x="724" y="587"/>
                  <a:pt x="724" y="587"/>
                </a:cubicBezTo>
                <a:close/>
                <a:moveTo>
                  <a:pt x="727" y="584"/>
                </a:moveTo>
                <a:cubicBezTo>
                  <a:pt x="727" y="584"/>
                  <a:pt x="726" y="584"/>
                  <a:pt x="726" y="584"/>
                </a:cubicBezTo>
                <a:cubicBezTo>
                  <a:pt x="726" y="584"/>
                  <a:pt x="726" y="583"/>
                  <a:pt x="727" y="583"/>
                </a:cubicBezTo>
                <a:cubicBezTo>
                  <a:pt x="727" y="583"/>
                  <a:pt x="727" y="583"/>
                  <a:pt x="727" y="583"/>
                </a:cubicBezTo>
                <a:lnTo>
                  <a:pt x="727" y="584"/>
                </a:lnTo>
                <a:close/>
                <a:moveTo>
                  <a:pt x="729" y="581"/>
                </a:moveTo>
                <a:cubicBezTo>
                  <a:pt x="729" y="581"/>
                  <a:pt x="729" y="581"/>
                  <a:pt x="729" y="581"/>
                </a:cubicBezTo>
                <a:cubicBezTo>
                  <a:pt x="729" y="581"/>
                  <a:pt x="729" y="581"/>
                  <a:pt x="729" y="580"/>
                </a:cubicBezTo>
                <a:cubicBezTo>
                  <a:pt x="729" y="580"/>
                  <a:pt x="729" y="580"/>
                  <a:pt x="729" y="580"/>
                </a:cubicBezTo>
                <a:cubicBezTo>
                  <a:pt x="729" y="580"/>
                  <a:pt x="729" y="580"/>
                  <a:pt x="729" y="580"/>
                </a:cubicBezTo>
                <a:cubicBezTo>
                  <a:pt x="729" y="580"/>
                  <a:pt x="729" y="580"/>
                  <a:pt x="729" y="580"/>
                </a:cubicBezTo>
                <a:cubicBezTo>
                  <a:pt x="729" y="580"/>
                  <a:pt x="729" y="581"/>
                  <a:pt x="729" y="581"/>
                </a:cubicBezTo>
                <a:close/>
                <a:moveTo>
                  <a:pt x="730" y="580"/>
                </a:moveTo>
                <a:cubicBezTo>
                  <a:pt x="730" y="580"/>
                  <a:pt x="730" y="580"/>
                  <a:pt x="730" y="580"/>
                </a:cubicBezTo>
                <a:cubicBezTo>
                  <a:pt x="730" y="580"/>
                  <a:pt x="730" y="580"/>
                  <a:pt x="730" y="580"/>
                </a:cubicBezTo>
                <a:cubicBezTo>
                  <a:pt x="730" y="580"/>
                  <a:pt x="730" y="580"/>
                  <a:pt x="730" y="580"/>
                </a:cubicBezTo>
                <a:close/>
                <a:moveTo>
                  <a:pt x="730" y="579"/>
                </a:moveTo>
                <a:cubicBezTo>
                  <a:pt x="730" y="579"/>
                  <a:pt x="730" y="579"/>
                  <a:pt x="730" y="579"/>
                </a:cubicBezTo>
                <a:cubicBezTo>
                  <a:pt x="730" y="579"/>
                  <a:pt x="730" y="579"/>
                  <a:pt x="730" y="579"/>
                </a:cubicBezTo>
                <a:cubicBezTo>
                  <a:pt x="730" y="579"/>
                  <a:pt x="730" y="579"/>
                  <a:pt x="730" y="579"/>
                </a:cubicBezTo>
                <a:cubicBezTo>
                  <a:pt x="730" y="579"/>
                  <a:pt x="730" y="579"/>
                  <a:pt x="730" y="579"/>
                </a:cubicBezTo>
                <a:close/>
                <a:moveTo>
                  <a:pt x="88" y="594"/>
                </a:moveTo>
                <a:cubicBezTo>
                  <a:pt x="79" y="568"/>
                  <a:pt x="73" y="541"/>
                  <a:pt x="74" y="513"/>
                </a:cubicBezTo>
                <a:cubicBezTo>
                  <a:pt x="74" y="506"/>
                  <a:pt x="75" y="498"/>
                  <a:pt x="76" y="490"/>
                </a:cubicBezTo>
                <a:cubicBezTo>
                  <a:pt x="76" y="488"/>
                  <a:pt x="77" y="487"/>
                  <a:pt x="77" y="485"/>
                </a:cubicBezTo>
                <a:cubicBezTo>
                  <a:pt x="78" y="478"/>
                  <a:pt x="79" y="473"/>
                  <a:pt x="81" y="467"/>
                </a:cubicBezTo>
                <a:cubicBezTo>
                  <a:pt x="84" y="459"/>
                  <a:pt x="88" y="455"/>
                  <a:pt x="88" y="447"/>
                </a:cubicBezTo>
                <a:cubicBezTo>
                  <a:pt x="88" y="443"/>
                  <a:pt x="87" y="439"/>
                  <a:pt x="84" y="435"/>
                </a:cubicBezTo>
                <a:cubicBezTo>
                  <a:pt x="79" y="429"/>
                  <a:pt x="71" y="431"/>
                  <a:pt x="70" y="431"/>
                </a:cubicBezTo>
                <a:cubicBezTo>
                  <a:pt x="71" y="430"/>
                  <a:pt x="72" y="428"/>
                  <a:pt x="73" y="423"/>
                </a:cubicBezTo>
                <a:cubicBezTo>
                  <a:pt x="76" y="401"/>
                  <a:pt x="49" y="399"/>
                  <a:pt x="37" y="411"/>
                </a:cubicBezTo>
                <a:cubicBezTo>
                  <a:pt x="34" y="413"/>
                  <a:pt x="32" y="416"/>
                  <a:pt x="31" y="419"/>
                </a:cubicBezTo>
                <a:cubicBezTo>
                  <a:pt x="30" y="421"/>
                  <a:pt x="30" y="427"/>
                  <a:pt x="31" y="429"/>
                </a:cubicBezTo>
                <a:cubicBezTo>
                  <a:pt x="26" y="426"/>
                  <a:pt x="21" y="429"/>
                  <a:pt x="18" y="431"/>
                </a:cubicBezTo>
                <a:cubicBezTo>
                  <a:pt x="0" y="441"/>
                  <a:pt x="5" y="476"/>
                  <a:pt x="22" y="485"/>
                </a:cubicBezTo>
                <a:cubicBezTo>
                  <a:pt x="53" y="503"/>
                  <a:pt x="67" y="446"/>
                  <a:pt x="36" y="453"/>
                </a:cubicBezTo>
                <a:cubicBezTo>
                  <a:pt x="31" y="454"/>
                  <a:pt x="29" y="460"/>
                  <a:pt x="30" y="466"/>
                </a:cubicBezTo>
                <a:cubicBezTo>
                  <a:pt x="29" y="465"/>
                  <a:pt x="26" y="460"/>
                  <a:pt x="28" y="454"/>
                </a:cubicBezTo>
                <a:cubicBezTo>
                  <a:pt x="30" y="446"/>
                  <a:pt x="38" y="443"/>
                  <a:pt x="45" y="445"/>
                </a:cubicBezTo>
                <a:cubicBezTo>
                  <a:pt x="60" y="448"/>
                  <a:pt x="58" y="463"/>
                  <a:pt x="57" y="475"/>
                </a:cubicBezTo>
                <a:cubicBezTo>
                  <a:pt x="54" y="495"/>
                  <a:pt x="52" y="516"/>
                  <a:pt x="56" y="537"/>
                </a:cubicBezTo>
                <a:cubicBezTo>
                  <a:pt x="60" y="564"/>
                  <a:pt x="70" y="590"/>
                  <a:pt x="83" y="614"/>
                </a:cubicBezTo>
                <a:cubicBezTo>
                  <a:pt x="90" y="627"/>
                  <a:pt x="97" y="641"/>
                  <a:pt x="105" y="653"/>
                </a:cubicBezTo>
                <a:cubicBezTo>
                  <a:pt x="110" y="661"/>
                  <a:pt x="114" y="668"/>
                  <a:pt x="119" y="675"/>
                </a:cubicBezTo>
                <a:cubicBezTo>
                  <a:pt x="125" y="683"/>
                  <a:pt x="130" y="685"/>
                  <a:pt x="136" y="693"/>
                </a:cubicBezTo>
                <a:cubicBezTo>
                  <a:pt x="145" y="700"/>
                  <a:pt x="145" y="700"/>
                  <a:pt x="145" y="700"/>
                </a:cubicBezTo>
                <a:cubicBezTo>
                  <a:pt x="132" y="681"/>
                  <a:pt x="120" y="663"/>
                  <a:pt x="110" y="644"/>
                </a:cubicBezTo>
                <a:cubicBezTo>
                  <a:pt x="101" y="628"/>
                  <a:pt x="94" y="611"/>
                  <a:pt x="88" y="594"/>
                </a:cubicBezTo>
                <a:close/>
                <a:moveTo>
                  <a:pt x="103" y="645"/>
                </a:moveTo>
                <a:cubicBezTo>
                  <a:pt x="102" y="645"/>
                  <a:pt x="102" y="645"/>
                  <a:pt x="102" y="645"/>
                </a:cubicBezTo>
                <a:cubicBezTo>
                  <a:pt x="102" y="645"/>
                  <a:pt x="102" y="645"/>
                  <a:pt x="102" y="645"/>
                </a:cubicBezTo>
                <a:cubicBezTo>
                  <a:pt x="102" y="644"/>
                  <a:pt x="102" y="644"/>
                  <a:pt x="102" y="644"/>
                </a:cubicBezTo>
                <a:cubicBezTo>
                  <a:pt x="102" y="644"/>
                  <a:pt x="102" y="644"/>
                  <a:pt x="102" y="644"/>
                </a:cubicBezTo>
                <a:cubicBezTo>
                  <a:pt x="102" y="644"/>
                  <a:pt x="102" y="643"/>
                  <a:pt x="101" y="643"/>
                </a:cubicBezTo>
                <a:cubicBezTo>
                  <a:pt x="101" y="643"/>
                  <a:pt x="101" y="642"/>
                  <a:pt x="101" y="642"/>
                </a:cubicBezTo>
                <a:cubicBezTo>
                  <a:pt x="101" y="642"/>
                  <a:pt x="101" y="642"/>
                  <a:pt x="100" y="641"/>
                </a:cubicBezTo>
                <a:cubicBezTo>
                  <a:pt x="100" y="641"/>
                  <a:pt x="100" y="640"/>
                  <a:pt x="100" y="640"/>
                </a:cubicBezTo>
                <a:cubicBezTo>
                  <a:pt x="100" y="640"/>
                  <a:pt x="100" y="640"/>
                  <a:pt x="99" y="639"/>
                </a:cubicBezTo>
                <a:cubicBezTo>
                  <a:pt x="99" y="639"/>
                  <a:pt x="99" y="638"/>
                  <a:pt x="99" y="638"/>
                </a:cubicBezTo>
                <a:cubicBezTo>
                  <a:pt x="99" y="638"/>
                  <a:pt x="99" y="638"/>
                  <a:pt x="99" y="638"/>
                </a:cubicBezTo>
                <a:cubicBezTo>
                  <a:pt x="99" y="637"/>
                  <a:pt x="98" y="637"/>
                  <a:pt x="98" y="637"/>
                </a:cubicBezTo>
                <a:cubicBezTo>
                  <a:pt x="98" y="636"/>
                  <a:pt x="98" y="636"/>
                  <a:pt x="98" y="636"/>
                </a:cubicBezTo>
                <a:cubicBezTo>
                  <a:pt x="98" y="636"/>
                  <a:pt x="98" y="636"/>
                  <a:pt x="98" y="636"/>
                </a:cubicBezTo>
                <a:cubicBezTo>
                  <a:pt x="97" y="635"/>
                  <a:pt x="97" y="635"/>
                  <a:pt x="97" y="634"/>
                </a:cubicBezTo>
                <a:cubicBezTo>
                  <a:pt x="97" y="634"/>
                  <a:pt x="97" y="634"/>
                  <a:pt x="97" y="633"/>
                </a:cubicBezTo>
                <a:cubicBezTo>
                  <a:pt x="97" y="633"/>
                  <a:pt x="97" y="632"/>
                  <a:pt x="96" y="632"/>
                </a:cubicBezTo>
                <a:cubicBezTo>
                  <a:pt x="96" y="632"/>
                  <a:pt x="96" y="632"/>
                  <a:pt x="96" y="631"/>
                </a:cubicBezTo>
                <a:cubicBezTo>
                  <a:pt x="96" y="631"/>
                  <a:pt x="96" y="630"/>
                  <a:pt x="95" y="630"/>
                </a:cubicBezTo>
                <a:cubicBezTo>
                  <a:pt x="95" y="630"/>
                  <a:pt x="95" y="630"/>
                  <a:pt x="95" y="629"/>
                </a:cubicBezTo>
                <a:cubicBezTo>
                  <a:pt x="94" y="629"/>
                  <a:pt x="94" y="628"/>
                  <a:pt x="94" y="628"/>
                </a:cubicBezTo>
                <a:cubicBezTo>
                  <a:pt x="94" y="628"/>
                  <a:pt x="94" y="627"/>
                  <a:pt x="94" y="627"/>
                </a:cubicBezTo>
                <a:cubicBezTo>
                  <a:pt x="93" y="626"/>
                  <a:pt x="93" y="626"/>
                  <a:pt x="93" y="625"/>
                </a:cubicBezTo>
                <a:cubicBezTo>
                  <a:pt x="93" y="625"/>
                  <a:pt x="93" y="625"/>
                  <a:pt x="93" y="624"/>
                </a:cubicBezTo>
                <a:cubicBezTo>
                  <a:pt x="93" y="624"/>
                  <a:pt x="93" y="623"/>
                  <a:pt x="93" y="623"/>
                </a:cubicBezTo>
                <a:cubicBezTo>
                  <a:pt x="93" y="623"/>
                  <a:pt x="93" y="623"/>
                  <a:pt x="92" y="622"/>
                </a:cubicBezTo>
                <a:cubicBezTo>
                  <a:pt x="92" y="622"/>
                  <a:pt x="92" y="622"/>
                  <a:pt x="92" y="622"/>
                </a:cubicBezTo>
                <a:cubicBezTo>
                  <a:pt x="92" y="621"/>
                  <a:pt x="92" y="621"/>
                  <a:pt x="92" y="620"/>
                </a:cubicBezTo>
                <a:cubicBezTo>
                  <a:pt x="92" y="620"/>
                  <a:pt x="92" y="620"/>
                  <a:pt x="92" y="620"/>
                </a:cubicBezTo>
                <a:cubicBezTo>
                  <a:pt x="92" y="620"/>
                  <a:pt x="91" y="620"/>
                  <a:pt x="91" y="619"/>
                </a:cubicBezTo>
                <a:cubicBezTo>
                  <a:pt x="91" y="618"/>
                  <a:pt x="91" y="619"/>
                  <a:pt x="91" y="618"/>
                </a:cubicBezTo>
                <a:cubicBezTo>
                  <a:pt x="91" y="618"/>
                  <a:pt x="92" y="618"/>
                  <a:pt x="92" y="619"/>
                </a:cubicBezTo>
                <a:cubicBezTo>
                  <a:pt x="92" y="619"/>
                  <a:pt x="93" y="620"/>
                  <a:pt x="92" y="620"/>
                </a:cubicBezTo>
                <a:cubicBezTo>
                  <a:pt x="93" y="620"/>
                  <a:pt x="93" y="621"/>
                  <a:pt x="93" y="621"/>
                </a:cubicBezTo>
                <a:cubicBezTo>
                  <a:pt x="93" y="621"/>
                  <a:pt x="93" y="622"/>
                  <a:pt x="93" y="622"/>
                </a:cubicBezTo>
                <a:cubicBezTo>
                  <a:pt x="93" y="622"/>
                  <a:pt x="93" y="622"/>
                  <a:pt x="93" y="622"/>
                </a:cubicBezTo>
                <a:cubicBezTo>
                  <a:pt x="93" y="623"/>
                  <a:pt x="93" y="623"/>
                  <a:pt x="93" y="623"/>
                </a:cubicBezTo>
                <a:cubicBezTo>
                  <a:pt x="94" y="623"/>
                  <a:pt x="94" y="623"/>
                  <a:pt x="94" y="623"/>
                </a:cubicBezTo>
                <a:cubicBezTo>
                  <a:pt x="94" y="623"/>
                  <a:pt x="94" y="623"/>
                  <a:pt x="94" y="624"/>
                </a:cubicBezTo>
                <a:cubicBezTo>
                  <a:pt x="94" y="624"/>
                  <a:pt x="94" y="624"/>
                  <a:pt x="94" y="624"/>
                </a:cubicBezTo>
                <a:cubicBezTo>
                  <a:pt x="94" y="624"/>
                  <a:pt x="94" y="624"/>
                  <a:pt x="94" y="625"/>
                </a:cubicBezTo>
                <a:cubicBezTo>
                  <a:pt x="94" y="625"/>
                  <a:pt x="94" y="625"/>
                  <a:pt x="94" y="625"/>
                </a:cubicBezTo>
                <a:cubicBezTo>
                  <a:pt x="94" y="625"/>
                  <a:pt x="94" y="625"/>
                  <a:pt x="94" y="625"/>
                </a:cubicBezTo>
                <a:cubicBezTo>
                  <a:pt x="94" y="626"/>
                  <a:pt x="95" y="626"/>
                  <a:pt x="95" y="626"/>
                </a:cubicBezTo>
                <a:cubicBezTo>
                  <a:pt x="95" y="626"/>
                  <a:pt x="95" y="626"/>
                  <a:pt x="95" y="627"/>
                </a:cubicBezTo>
                <a:cubicBezTo>
                  <a:pt x="95" y="627"/>
                  <a:pt x="96" y="627"/>
                  <a:pt x="96" y="627"/>
                </a:cubicBezTo>
                <a:cubicBezTo>
                  <a:pt x="96" y="628"/>
                  <a:pt x="95" y="628"/>
                  <a:pt x="96" y="628"/>
                </a:cubicBezTo>
                <a:cubicBezTo>
                  <a:pt x="96" y="628"/>
                  <a:pt x="96" y="628"/>
                  <a:pt x="96" y="628"/>
                </a:cubicBezTo>
                <a:cubicBezTo>
                  <a:pt x="96" y="629"/>
                  <a:pt x="96" y="629"/>
                  <a:pt x="96" y="629"/>
                </a:cubicBezTo>
                <a:cubicBezTo>
                  <a:pt x="96" y="629"/>
                  <a:pt x="96" y="629"/>
                  <a:pt x="96" y="630"/>
                </a:cubicBezTo>
                <a:cubicBezTo>
                  <a:pt x="96" y="630"/>
                  <a:pt x="96" y="630"/>
                  <a:pt x="96" y="631"/>
                </a:cubicBezTo>
                <a:cubicBezTo>
                  <a:pt x="96" y="631"/>
                  <a:pt x="97" y="632"/>
                  <a:pt x="97" y="631"/>
                </a:cubicBezTo>
                <a:cubicBezTo>
                  <a:pt x="97" y="631"/>
                  <a:pt x="97" y="631"/>
                  <a:pt x="97" y="631"/>
                </a:cubicBezTo>
                <a:cubicBezTo>
                  <a:pt x="97" y="630"/>
                  <a:pt x="97" y="630"/>
                  <a:pt x="97" y="631"/>
                </a:cubicBezTo>
                <a:cubicBezTo>
                  <a:pt x="97" y="630"/>
                  <a:pt x="97" y="630"/>
                  <a:pt x="97" y="630"/>
                </a:cubicBezTo>
                <a:cubicBezTo>
                  <a:pt x="97" y="630"/>
                  <a:pt x="97" y="631"/>
                  <a:pt x="97" y="631"/>
                </a:cubicBezTo>
                <a:cubicBezTo>
                  <a:pt x="98" y="631"/>
                  <a:pt x="98" y="631"/>
                  <a:pt x="98" y="632"/>
                </a:cubicBezTo>
                <a:cubicBezTo>
                  <a:pt x="98" y="632"/>
                  <a:pt x="98" y="632"/>
                  <a:pt x="98" y="632"/>
                </a:cubicBezTo>
                <a:cubicBezTo>
                  <a:pt x="98" y="632"/>
                  <a:pt x="98" y="632"/>
                  <a:pt x="98" y="633"/>
                </a:cubicBezTo>
                <a:cubicBezTo>
                  <a:pt x="97" y="633"/>
                  <a:pt x="98" y="633"/>
                  <a:pt x="98" y="633"/>
                </a:cubicBezTo>
                <a:cubicBezTo>
                  <a:pt x="98" y="633"/>
                  <a:pt x="98" y="634"/>
                  <a:pt x="98" y="634"/>
                </a:cubicBezTo>
                <a:cubicBezTo>
                  <a:pt x="98" y="634"/>
                  <a:pt x="98" y="635"/>
                  <a:pt x="98" y="635"/>
                </a:cubicBezTo>
                <a:cubicBezTo>
                  <a:pt x="98" y="635"/>
                  <a:pt x="99" y="636"/>
                  <a:pt x="99" y="636"/>
                </a:cubicBezTo>
                <a:cubicBezTo>
                  <a:pt x="99" y="636"/>
                  <a:pt x="99" y="637"/>
                  <a:pt x="99" y="637"/>
                </a:cubicBezTo>
                <a:cubicBezTo>
                  <a:pt x="99" y="637"/>
                  <a:pt x="99" y="637"/>
                  <a:pt x="100" y="638"/>
                </a:cubicBezTo>
                <a:cubicBezTo>
                  <a:pt x="100" y="638"/>
                  <a:pt x="100" y="639"/>
                  <a:pt x="100" y="639"/>
                </a:cubicBezTo>
                <a:cubicBezTo>
                  <a:pt x="100" y="639"/>
                  <a:pt x="101" y="640"/>
                  <a:pt x="101" y="640"/>
                </a:cubicBezTo>
                <a:cubicBezTo>
                  <a:pt x="101" y="640"/>
                  <a:pt x="101" y="641"/>
                  <a:pt x="101" y="641"/>
                </a:cubicBezTo>
                <a:cubicBezTo>
                  <a:pt x="101" y="641"/>
                  <a:pt x="101" y="642"/>
                  <a:pt x="102" y="642"/>
                </a:cubicBezTo>
                <a:cubicBezTo>
                  <a:pt x="102" y="642"/>
                  <a:pt x="102" y="643"/>
                  <a:pt x="102" y="643"/>
                </a:cubicBezTo>
                <a:cubicBezTo>
                  <a:pt x="102" y="643"/>
                  <a:pt x="102" y="644"/>
                  <a:pt x="102" y="644"/>
                </a:cubicBezTo>
                <a:cubicBezTo>
                  <a:pt x="102" y="644"/>
                  <a:pt x="103" y="644"/>
                  <a:pt x="103" y="645"/>
                </a:cubicBezTo>
                <a:cubicBezTo>
                  <a:pt x="103" y="645"/>
                  <a:pt x="103" y="645"/>
                  <a:pt x="103" y="645"/>
                </a:cubicBezTo>
                <a:cubicBezTo>
                  <a:pt x="103" y="645"/>
                  <a:pt x="103" y="646"/>
                  <a:pt x="103" y="645"/>
                </a:cubicBezTo>
                <a:close/>
                <a:moveTo>
                  <a:pt x="105" y="650"/>
                </a:moveTo>
                <a:cubicBezTo>
                  <a:pt x="105" y="650"/>
                  <a:pt x="104" y="650"/>
                  <a:pt x="104" y="650"/>
                </a:cubicBezTo>
                <a:cubicBezTo>
                  <a:pt x="104" y="649"/>
                  <a:pt x="104" y="648"/>
                  <a:pt x="104" y="648"/>
                </a:cubicBezTo>
                <a:cubicBezTo>
                  <a:pt x="104" y="647"/>
                  <a:pt x="103" y="647"/>
                  <a:pt x="103" y="646"/>
                </a:cubicBezTo>
                <a:cubicBezTo>
                  <a:pt x="103" y="646"/>
                  <a:pt x="104" y="646"/>
                  <a:pt x="104" y="646"/>
                </a:cubicBezTo>
                <a:cubicBezTo>
                  <a:pt x="104" y="647"/>
                  <a:pt x="104" y="648"/>
                  <a:pt x="105" y="648"/>
                </a:cubicBezTo>
                <a:cubicBezTo>
                  <a:pt x="105" y="649"/>
                  <a:pt x="105" y="649"/>
                  <a:pt x="105" y="649"/>
                </a:cubicBezTo>
                <a:cubicBezTo>
                  <a:pt x="105" y="650"/>
                  <a:pt x="106" y="650"/>
                  <a:pt x="106" y="651"/>
                </a:cubicBezTo>
                <a:cubicBezTo>
                  <a:pt x="105" y="651"/>
                  <a:pt x="105" y="650"/>
                  <a:pt x="105" y="650"/>
                </a:cubicBezTo>
                <a:close/>
                <a:moveTo>
                  <a:pt x="109" y="656"/>
                </a:moveTo>
                <a:cubicBezTo>
                  <a:pt x="108" y="656"/>
                  <a:pt x="108" y="655"/>
                  <a:pt x="107" y="654"/>
                </a:cubicBezTo>
                <a:cubicBezTo>
                  <a:pt x="107" y="654"/>
                  <a:pt x="106" y="653"/>
                  <a:pt x="107" y="653"/>
                </a:cubicBezTo>
                <a:cubicBezTo>
                  <a:pt x="107" y="653"/>
                  <a:pt x="107" y="653"/>
                  <a:pt x="107" y="653"/>
                </a:cubicBezTo>
                <a:cubicBezTo>
                  <a:pt x="108" y="654"/>
                  <a:pt x="109" y="655"/>
                  <a:pt x="109" y="656"/>
                </a:cubicBezTo>
                <a:close/>
                <a:moveTo>
                  <a:pt x="124" y="674"/>
                </a:moveTo>
                <a:cubicBezTo>
                  <a:pt x="124" y="675"/>
                  <a:pt x="124" y="675"/>
                  <a:pt x="124" y="675"/>
                </a:cubicBezTo>
                <a:cubicBezTo>
                  <a:pt x="125" y="676"/>
                  <a:pt x="125" y="676"/>
                  <a:pt x="125" y="676"/>
                </a:cubicBezTo>
                <a:cubicBezTo>
                  <a:pt x="126" y="676"/>
                  <a:pt x="126" y="677"/>
                  <a:pt x="126" y="677"/>
                </a:cubicBezTo>
                <a:cubicBezTo>
                  <a:pt x="126" y="677"/>
                  <a:pt x="126" y="677"/>
                  <a:pt x="126" y="677"/>
                </a:cubicBezTo>
                <a:cubicBezTo>
                  <a:pt x="127" y="677"/>
                  <a:pt x="127" y="678"/>
                  <a:pt x="127" y="677"/>
                </a:cubicBezTo>
                <a:cubicBezTo>
                  <a:pt x="127" y="678"/>
                  <a:pt x="127" y="678"/>
                  <a:pt x="128" y="679"/>
                </a:cubicBezTo>
                <a:cubicBezTo>
                  <a:pt x="129" y="680"/>
                  <a:pt x="130" y="681"/>
                  <a:pt x="130" y="682"/>
                </a:cubicBezTo>
                <a:cubicBezTo>
                  <a:pt x="131" y="683"/>
                  <a:pt x="131" y="683"/>
                  <a:pt x="131" y="683"/>
                </a:cubicBezTo>
                <a:cubicBezTo>
                  <a:pt x="131" y="682"/>
                  <a:pt x="130" y="682"/>
                  <a:pt x="130" y="682"/>
                </a:cubicBezTo>
                <a:cubicBezTo>
                  <a:pt x="131" y="682"/>
                  <a:pt x="131" y="682"/>
                  <a:pt x="131" y="682"/>
                </a:cubicBezTo>
                <a:cubicBezTo>
                  <a:pt x="131" y="683"/>
                  <a:pt x="131" y="683"/>
                  <a:pt x="132" y="683"/>
                </a:cubicBezTo>
                <a:cubicBezTo>
                  <a:pt x="132" y="684"/>
                  <a:pt x="132" y="684"/>
                  <a:pt x="132" y="684"/>
                </a:cubicBezTo>
                <a:cubicBezTo>
                  <a:pt x="133" y="685"/>
                  <a:pt x="133" y="685"/>
                  <a:pt x="133" y="685"/>
                </a:cubicBezTo>
                <a:cubicBezTo>
                  <a:pt x="133" y="685"/>
                  <a:pt x="133" y="686"/>
                  <a:pt x="134" y="686"/>
                </a:cubicBezTo>
                <a:cubicBezTo>
                  <a:pt x="134" y="686"/>
                  <a:pt x="135" y="687"/>
                  <a:pt x="135" y="687"/>
                </a:cubicBezTo>
                <a:cubicBezTo>
                  <a:pt x="136" y="688"/>
                  <a:pt x="136" y="688"/>
                  <a:pt x="137" y="689"/>
                </a:cubicBezTo>
                <a:cubicBezTo>
                  <a:pt x="137" y="689"/>
                  <a:pt x="138" y="690"/>
                  <a:pt x="138" y="691"/>
                </a:cubicBezTo>
                <a:cubicBezTo>
                  <a:pt x="138" y="691"/>
                  <a:pt x="139" y="692"/>
                  <a:pt x="139" y="692"/>
                </a:cubicBezTo>
                <a:cubicBezTo>
                  <a:pt x="138" y="691"/>
                  <a:pt x="138" y="690"/>
                  <a:pt x="137" y="690"/>
                </a:cubicBezTo>
                <a:cubicBezTo>
                  <a:pt x="136" y="689"/>
                  <a:pt x="136" y="688"/>
                  <a:pt x="135" y="688"/>
                </a:cubicBezTo>
                <a:cubicBezTo>
                  <a:pt x="135" y="687"/>
                  <a:pt x="134" y="687"/>
                  <a:pt x="133" y="686"/>
                </a:cubicBezTo>
                <a:cubicBezTo>
                  <a:pt x="133" y="686"/>
                  <a:pt x="133" y="685"/>
                  <a:pt x="132" y="685"/>
                </a:cubicBezTo>
                <a:cubicBezTo>
                  <a:pt x="132" y="685"/>
                  <a:pt x="132" y="684"/>
                  <a:pt x="131" y="684"/>
                </a:cubicBezTo>
                <a:cubicBezTo>
                  <a:pt x="131" y="684"/>
                  <a:pt x="131" y="684"/>
                  <a:pt x="131" y="683"/>
                </a:cubicBezTo>
                <a:cubicBezTo>
                  <a:pt x="130" y="683"/>
                  <a:pt x="130" y="683"/>
                  <a:pt x="130" y="682"/>
                </a:cubicBezTo>
                <a:cubicBezTo>
                  <a:pt x="129" y="682"/>
                  <a:pt x="129" y="681"/>
                  <a:pt x="129" y="681"/>
                </a:cubicBezTo>
                <a:cubicBezTo>
                  <a:pt x="127" y="679"/>
                  <a:pt x="127" y="679"/>
                  <a:pt x="127" y="679"/>
                </a:cubicBezTo>
                <a:cubicBezTo>
                  <a:pt x="127" y="679"/>
                  <a:pt x="126" y="678"/>
                  <a:pt x="126" y="678"/>
                </a:cubicBezTo>
                <a:cubicBezTo>
                  <a:pt x="126" y="679"/>
                  <a:pt x="126" y="678"/>
                  <a:pt x="126" y="678"/>
                </a:cubicBezTo>
                <a:cubicBezTo>
                  <a:pt x="126" y="677"/>
                  <a:pt x="125" y="677"/>
                  <a:pt x="125" y="677"/>
                </a:cubicBezTo>
                <a:cubicBezTo>
                  <a:pt x="125" y="677"/>
                  <a:pt x="125" y="676"/>
                  <a:pt x="125" y="676"/>
                </a:cubicBezTo>
                <a:cubicBezTo>
                  <a:pt x="125" y="676"/>
                  <a:pt x="124" y="676"/>
                  <a:pt x="124" y="676"/>
                </a:cubicBezTo>
                <a:cubicBezTo>
                  <a:pt x="124" y="675"/>
                  <a:pt x="124" y="675"/>
                  <a:pt x="123" y="674"/>
                </a:cubicBezTo>
                <a:cubicBezTo>
                  <a:pt x="123" y="674"/>
                  <a:pt x="123" y="674"/>
                  <a:pt x="124" y="674"/>
                </a:cubicBezTo>
                <a:close/>
                <a:moveTo>
                  <a:pt x="116" y="664"/>
                </a:moveTo>
                <a:cubicBezTo>
                  <a:pt x="116" y="664"/>
                  <a:pt x="117" y="664"/>
                  <a:pt x="117" y="664"/>
                </a:cubicBezTo>
                <a:cubicBezTo>
                  <a:pt x="117" y="665"/>
                  <a:pt x="119" y="666"/>
                  <a:pt x="118" y="667"/>
                </a:cubicBezTo>
                <a:cubicBezTo>
                  <a:pt x="117" y="667"/>
                  <a:pt x="117" y="666"/>
                  <a:pt x="117" y="666"/>
                </a:cubicBezTo>
                <a:cubicBezTo>
                  <a:pt x="117" y="665"/>
                  <a:pt x="116" y="665"/>
                  <a:pt x="116" y="664"/>
                </a:cubicBezTo>
                <a:close/>
                <a:moveTo>
                  <a:pt x="113" y="658"/>
                </a:moveTo>
                <a:cubicBezTo>
                  <a:pt x="113" y="659"/>
                  <a:pt x="114" y="659"/>
                  <a:pt x="114" y="660"/>
                </a:cubicBezTo>
                <a:cubicBezTo>
                  <a:pt x="114" y="660"/>
                  <a:pt x="114" y="661"/>
                  <a:pt x="114" y="661"/>
                </a:cubicBezTo>
                <a:cubicBezTo>
                  <a:pt x="115" y="662"/>
                  <a:pt x="115" y="662"/>
                  <a:pt x="116" y="663"/>
                </a:cubicBezTo>
                <a:cubicBezTo>
                  <a:pt x="115" y="663"/>
                  <a:pt x="115" y="662"/>
                  <a:pt x="114" y="662"/>
                </a:cubicBezTo>
                <a:cubicBezTo>
                  <a:pt x="114" y="662"/>
                  <a:pt x="114" y="662"/>
                  <a:pt x="114" y="662"/>
                </a:cubicBezTo>
                <a:cubicBezTo>
                  <a:pt x="113" y="661"/>
                  <a:pt x="113" y="660"/>
                  <a:pt x="113" y="660"/>
                </a:cubicBezTo>
                <a:cubicBezTo>
                  <a:pt x="113" y="659"/>
                  <a:pt x="112" y="659"/>
                  <a:pt x="112" y="658"/>
                </a:cubicBezTo>
                <a:cubicBezTo>
                  <a:pt x="113" y="658"/>
                  <a:pt x="113" y="658"/>
                  <a:pt x="113" y="658"/>
                </a:cubicBezTo>
                <a:close/>
                <a:moveTo>
                  <a:pt x="114" y="663"/>
                </a:moveTo>
                <a:cubicBezTo>
                  <a:pt x="114" y="664"/>
                  <a:pt x="114" y="664"/>
                  <a:pt x="114" y="664"/>
                </a:cubicBezTo>
                <a:cubicBezTo>
                  <a:pt x="114" y="665"/>
                  <a:pt x="115" y="665"/>
                  <a:pt x="115" y="665"/>
                </a:cubicBezTo>
                <a:cubicBezTo>
                  <a:pt x="115" y="665"/>
                  <a:pt x="115" y="666"/>
                  <a:pt x="116" y="667"/>
                </a:cubicBezTo>
                <a:cubicBezTo>
                  <a:pt x="116" y="666"/>
                  <a:pt x="116" y="666"/>
                  <a:pt x="116" y="666"/>
                </a:cubicBezTo>
                <a:cubicBezTo>
                  <a:pt x="116" y="666"/>
                  <a:pt x="116" y="667"/>
                  <a:pt x="117" y="667"/>
                </a:cubicBezTo>
                <a:cubicBezTo>
                  <a:pt x="117" y="667"/>
                  <a:pt x="117" y="668"/>
                  <a:pt x="118" y="668"/>
                </a:cubicBezTo>
                <a:cubicBezTo>
                  <a:pt x="119" y="669"/>
                  <a:pt x="119" y="671"/>
                  <a:pt x="120" y="672"/>
                </a:cubicBezTo>
                <a:cubicBezTo>
                  <a:pt x="120" y="672"/>
                  <a:pt x="120" y="673"/>
                  <a:pt x="120" y="672"/>
                </a:cubicBezTo>
                <a:cubicBezTo>
                  <a:pt x="120" y="672"/>
                  <a:pt x="120" y="672"/>
                  <a:pt x="120" y="671"/>
                </a:cubicBezTo>
                <a:cubicBezTo>
                  <a:pt x="120" y="671"/>
                  <a:pt x="120" y="672"/>
                  <a:pt x="120" y="672"/>
                </a:cubicBezTo>
                <a:cubicBezTo>
                  <a:pt x="121" y="672"/>
                  <a:pt x="121" y="672"/>
                  <a:pt x="121" y="673"/>
                </a:cubicBezTo>
                <a:cubicBezTo>
                  <a:pt x="121" y="673"/>
                  <a:pt x="121" y="674"/>
                  <a:pt x="122" y="674"/>
                </a:cubicBezTo>
                <a:cubicBezTo>
                  <a:pt x="122" y="674"/>
                  <a:pt x="122" y="675"/>
                  <a:pt x="122" y="675"/>
                </a:cubicBezTo>
                <a:cubicBezTo>
                  <a:pt x="123" y="675"/>
                  <a:pt x="123" y="676"/>
                  <a:pt x="123" y="676"/>
                </a:cubicBezTo>
                <a:cubicBezTo>
                  <a:pt x="123" y="676"/>
                  <a:pt x="124" y="677"/>
                  <a:pt x="124" y="677"/>
                </a:cubicBezTo>
                <a:cubicBezTo>
                  <a:pt x="125" y="678"/>
                  <a:pt x="125" y="678"/>
                  <a:pt x="126" y="679"/>
                </a:cubicBezTo>
                <a:cubicBezTo>
                  <a:pt x="126" y="680"/>
                  <a:pt x="127" y="680"/>
                  <a:pt x="126" y="680"/>
                </a:cubicBezTo>
                <a:cubicBezTo>
                  <a:pt x="125" y="679"/>
                  <a:pt x="125" y="679"/>
                  <a:pt x="124" y="678"/>
                </a:cubicBezTo>
                <a:cubicBezTo>
                  <a:pt x="124" y="677"/>
                  <a:pt x="123" y="677"/>
                  <a:pt x="123" y="676"/>
                </a:cubicBezTo>
                <a:cubicBezTo>
                  <a:pt x="122" y="676"/>
                  <a:pt x="122" y="675"/>
                  <a:pt x="122" y="675"/>
                </a:cubicBezTo>
                <a:cubicBezTo>
                  <a:pt x="121" y="674"/>
                  <a:pt x="121" y="674"/>
                  <a:pt x="121" y="673"/>
                </a:cubicBezTo>
                <a:cubicBezTo>
                  <a:pt x="121" y="674"/>
                  <a:pt x="120" y="673"/>
                  <a:pt x="120" y="673"/>
                </a:cubicBezTo>
                <a:cubicBezTo>
                  <a:pt x="120" y="672"/>
                  <a:pt x="119" y="672"/>
                  <a:pt x="119" y="672"/>
                </a:cubicBezTo>
                <a:cubicBezTo>
                  <a:pt x="119" y="671"/>
                  <a:pt x="119" y="671"/>
                  <a:pt x="118" y="670"/>
                </a:cubicBezTo>
                <a:cubicBezTo>
                  <a:pt x="117" y="668"/>
                  <a:pt x="117" y="668"/>
                  <a:pt x="117" y="668"/>
                </a:cubicBezTo>
                <a:cubicBezTo>
                  <a:pt x="116" y="668"/>
                  <a:pt x="116" y="667"/>
                  <a:pt x="116" y="667"/>
                </a:cubicBezTo>
                <a:cubicBezTo>
                  <a:pt x="116" y="668"/>
                  <a:pt x="116" y="667"/>
                  <a:pt x="115" y="667"/>
                </a:cubicBezTo>
                <a:cubicBezTo>
                  <a:pt x="115" y="667"/>
                  <a:pt x="115" y="666"/>
                  <a:pt x="115" y="666"/>
                </a:cubicBezTo>
                <a:cubicBezTo>
                  <a:pt x="115" y="666"/>
                  <a:pt x="115" y="665"/>
                  <a:pt x="115" y="665"/>
                </a:cubicBezTo>
                <a:cubicBezTo>
                  <a:pt x="114" y="665"/>
                  <a:pt x="114" y="665"/>
                  <a:pt x="114" y="665"/>
                </a:cubicBezTo>
                <a:cubicBezTo>
                  <a:pt x="114" y="664"/>
                  <a:pt x="114" y="664"/>
                  <a:pt x="113" y="663"/>
                </a:cubicBezTo>
                <a:cubicBezTo>
                  <a:pt x="113" y="663"/>
                  <a:pt x="112" y="663"/>
                  <a:pt x="112" y="662"/>
                </a:cubicBezTo>
                <a:cubicBezTo>
                  <a:pt x="112" y="662"/>
                  <a:pt x="111" y="661"/>
                  <a:pt x="111" y="661"/>
                </a:cubicBezTo>
                <a:cubicBezTo>
                  <a:pt x="111" y="661"/>
                  <a:pt x="111" y="660"/>
                  <a:pt x="111" y="660"/>
                </a:cubicBezTo>
                <a:cubicBezTo>
                  <a:pt x="112" y="660"/>
                  <a:pt x="112" y="661"/>
                  <a:pt x="112" y="662"/>
                </a:cubicBezTo>
                <a:cubicBezTo>
                  <a:pt x="113" y="662"/>
                  <a:pt x="113" y="663"/>
                  <a:pt x="114" y="663"/>
                </a:cubicBezTo>
                <a:close/>
                <a:moveTo>
                  <a:pt x="110" y="654"/>
                </a:moveTo>
                <a:cubicBezTo>
                  <a:pt x="111" y="654"/>
                  <a:pt x="111" y="655"/>
                  <a:pt x="111" y="655"/>
                </a:cubicBezTo>
                <a:cubicBezTo>
                  <a:pt x="111" y="655"/>
                  <a:pt x="111" y="656"/>
                  <a:pt x="111" y="656"/>
                </a:cubicBezTo>
                <a:cubicBezTo>
                  <a:pt x="112" y="656"/>
                  <a:pt x="112" y="656"/>
                  <a:pt x="112" y="657"/>
                </a:cubicBezTo>
                <a:cubicBezTo>
                  <a:pt x="112" y="657"/>
                  <a:pt x="112" y="657"/>
                  <a:pt x="112" y="657"/>
                </a:cubicBezTo>
                <a:cubicBezTo>
                  <a:pt x="112" y="657"/>
                  <a:pt x="112" y="658"/>
                  <a:pt x="112" y="658"/>
                </a:cubicBezTo>
                <a:cubicBezTo>
                  <a:pt x="111" y="658"/>
                  <a:pt x="111" y="657"/>
                  <a:pt x="111" y="657"/>
                </a:cubicBezTo>
                <a:cubicBezTo>
                  <a:pt x="111" y="657"/>
                  <a:pt x="111" y="657"/>
                  <a:pt x="111" y="657"/>
                </a:cubicBezTo>
                <a:cubicBezTo>
                  <a:pt x="111" y="656"/>
                  <a:pt x="111" y="656"/>
                  <a:pt x="111" y="656"/>
                </a:cubicBezTo>
                <a:cubicBezTo>
                  <a:pt x="111" y="656"/>
                  <a:pt x="111" y="656"/>
                  <a:pt x="111" y="656"/>
                </a:cubicBezTo>
                <a:cubicBezTo>
                  <a:pt x="111" y="656"/>
                  <a:pt x="111" y="655"/>
                  <a:pt x="110" y="655"/>
                </a:cubicBezTo>
                <a:cubicBezTo>
                  <a:pt x="110" y="655"/>
                  <a:pt x="110" y="655"/>
                  <a:pt x="110" y="654"/>
                </a:cubicBezTo>
                <a:cubicBezTo>
                  <a:pt x="110" y="654"/>
                  <a:pt x="110" y="654"/>
                  <a:pt x="109" y="654"/>
                </a:cubicBezTo>
                <a:cubicBezTo>
                  <a:pt x="109" y="653"/>
                  <a:pt x="109" y="653"/>
                  <a:pt x="109" y="652"/>
                </a:cubicBezTo>
                <a:cubicBezTo>
                  <a:pt x="109" y="652"/>
                  <a:pt x="108" y="652"/>
                  <a:pt x="108" y="652"/>
                </a:cubicBezTo>
                <a:cubicBezTo>
                  <a:pt x="108" y="651"/>
                  <a:pt x="108" y="651"/>
                  <a:pt x="108" y="651"/>
                </a:cubicBezTo>
                <a:cubicBezTo>
                  <a:pt x="108" y="650"/>
                  <a:pt x="108" y="650"/>
                  <a:pt x="108" y="650"/>
                </a:cubicBezTo>
                <a:cubicBezTo>
                  <a:pt x="107" y="650"/>
                  <a:pt x="107" y="649"/>
                  <a:pt x="107" y="649"/>
                </a:cubicBezTo>
                <a:cubicBezTo>
                  <a:pt x="107" y="649"/>
                  <a:pt x="107" y="649"/>
                  <a:pt x="107" y="649"/>
                </a:cubicBezTo>
                <a:cubicBezTo>
                  <a:pt x="107" y="649"/>
                  <a:pt x="106" y="648"/>
                  <a:pt x="106" y="648"/>
                </a:cubicBezTo>
                <a:cubicBezTo>
                  <a:pt x="106" y="648"/>
                  <a:pt x="106" y="647"/>
                  <a:pt x="106" y="647"/>
                </a:cubicBezTo>
                <a:cubicBezTo>
                  <a:pt x="106" y="646"/>
                  <a:pt x="105" y="646"/>
                  <a:pt x="105" y="646"/>
                </a:cubicBezTo>
                <a:cubicBezTo>
                  <a:pt x="105" y="645"/>
                  <a:pt x="105" y="645"/>
                  <a:pt x="105" y="645"/>
                </a:cubicBezTo>
                <a:cubicBezTo>
                  <a:pt x="104" y="645"/>
                  <a:pt x="104" y="644"/>
                  <a:pt x="104" y="644"/>
                </a:cubicBezTo>
                <a:cubicBezTo>
                  <a:pt x="104" y="643"/>
                  <a:pt x="104" y="643"/>
                  <a:pt x="104" y="643"/>
                </a:cubicBezTo>
                <a:cubicBezTo>
                  <a:pt x="103" y="643"/>
                  <a:pt x="103" y="642"/>
                  <a:pt x="103" y="642"/>
                </a:cubicBezTo>
                <a:cubicBezTo>
                  <a:pt x="103" y="642"/>
                  <a:pt x="102" y="641"/>
                  <a:pt x="102" y="641"/>
                </a:cubicBezTo>
                <a:cubicBezTo>
                  <a:pt x="102" y="640"/>
                  <a:pt x="102" y="640"/>
                  <a:pt x="102" y="640"/>
                </a:cubicBezTo>
                <a:cubicBezTo>
                  <a:pt x="101" y="639"/>
                  <a:pt x="101" y="639"/>
                  <a:pt x="101" y="638"/>
                </a:cubicBezTo>
                <a:cubicBezTo>
                  <a:pt x="101" y="638"/>
                  <a:pt x="101" y="638"/>
                  <a:pt x="101" y="637"/>
                </a:cubicBezTo>
                <a:cubicBezTo>
                  <a:pt x="101" y="637"/>
                  <a:pt x="101" y="636"/>
                  <a:pt x="101" y="636"/>
                </a:cubicBezTo>
                <a:cubicBezTo>
                  <a:pt x="101" y="636"/>
                  <a:pt x="100" y="636"/>
                  <a:pt x="100" y="635"/>
                </a:cubicBezTo>
                <a:cubicBezTo>
                  <a:pt x="100" y="635"/>
                  <a:pt x="100" y="635"/>
                  <a:pt x="100" y="635"/>
                </a:cubicBezTo>
                <a:cubicBezTo>
                  <a:pt x="100" y="634"/>
                  <a:pt x="100" y="634"/>
                  <a:pt x="100" y="633"/>
                </a:cubicBezTo>
                <a:cubicBezTo>
                  <a:pt x="100" y="633"/>
                  <a:pt x="100" y="633"/>
                  <a:pt x="99" y="633"/>
                </a:cubicBezTo>
                <a:cubicBezTo>
                  <a:pt x="99" y="633"/>
                  <a:pt x="99" y="633"/>
                  <a:pt x="99" y="633"/>
                </a:cubicBezTo>
                <a:cubicBezTo>
                  <a:pt x="99" y="631"/>
                  <a:pt x="99" y="632"/>
                  <a:pt x="99" y="631"/>
                </a:cubicBezTo>
                <a:cubicBezTo>
                  <a:pt x="99" y="631"/>
                  <a:pt x="99" y="631"/>
                  <a:pt x="100" y="632"/>
                </a:cubicBezTo>
                <a:cubicBezTo>
                  <a:pt x="100" y="632"/>
                  <a:pt x="100" y="633"/>
                  <a:pt x="100" y="633"/>
                </a:cubicBezTo>
                <a:cubicBezTo>
                  <a:pt x="100" y="633"/>
                  <a:pt x="101" y="633"/>
                  <a:pt x="101" y="634"/>
                </a:cubicBezTo>
                <a:cubicBezTo>
                  <a:pt x="101" y="634"/>
                  <a:pt x="101" y="634"/>
                  <a:pt x="101" y="635"/>
                </a:cubicBezTo>
                <a:cubicBezTo>
                  <a:pt x="101" y="635"/>
                  <a:pt x="101" y="635"/>
                  <a:pt x="101" y="635"/>
                </a:cubicBezTo>
                <a:cubicBezTo>
                  <a:pt x="101" y="636"/>
                  <a:pt x="101" y="636"/>
                  <a:pt x="101" y="636"/>
                </a:cubicBezTo>
                <a:cubicBezTo>
                  <a:pt x="101" y="636"/>
                  <a:pt x="101" y="636"/>
                  <a:pt x="102" y="636"/>
                </a:cubicBezTo>
                <a:cubicBezTo>
                  <a:pt x="102" y="636"/>
                  <a:pt x="102" y="636"/>
                  <a:pt x="102" y="636"/>
                </a:cubicBezTo>
                <a:cubicBezTo>
                  <a:pt x="102" y="637"/>
                  <a:pt x="102" y="637"/>
                  <a:pt x="102" y="637"/>
                </a:cubicBezTo>
                <a:cubicBezTo>
                  <a:pt x="102" y="637"/>
                  <a:pt x="102" y="637"/>
                  <a:pt x="102" y="637"/>
                </a:cubicBezTo>
                <a:cubicBezTo>
                  <a:pt x="102" y="638"/>
                  <a:pt x="102" y="638"/>
                  <a:pt x="102" y="638"/>
                </a:cubicBezTo>
                <a:cubicBezTo>
                  <a:pt x="102" y="638"/>
                  <a:pt x="102" y="638"/>
                  <a:pt x="102" y="638"/>
                </a:cubicBezTo>
                <a:cubicBezTo>
                  <a:pt x="102" y="638"/>
                  <a:pt x="103" y="638"/>
                  <a:pt x="103" y="638"/>
                </a:cubicBezTo>
                <a:cubicBezTo>
                  <a:pt x="103" y="639"/>
                  <a:pt x="103" y="639"/>
                  <a:pt x="103" y="639"/>
                </a:cubicBezTo>
                <a:cubicBezTo>
                  <a:pt x="103" y="640"/>
                  <a:pt x="104" y="640"/>
                  <a:pt x="104" y="640"/>
                </a:cubicBezTo>
                <a:cubicBezTo>
                  <a:pt x="104" y="640"/>
                  <a:pt x="104" y="640"/>
                  <a:pt x="104" y="641"/>
                </a:cubicBezTo>
                <a:cubicBezTo>
                  <a:pt x="104" y="641"/>
                  <a:pt x="104" y="641"/>
                  <a:pt x="104" y="641"/>
                </a:cubicBezTo>
                <a:cubicBezTo>
                  <a:pt x="104" y="641"/>
                  <a:pt x="104" y="641"/>
                  <a:pt x="104" y="641"/>
                </a:cubicBezTo>
                <a:cubicBezTo>
                  <a:pt x="104" y="642"/>
                  <a:pt x="104" y="642"/>
                  <a:pt x="104" y="642"/>
                </a:cubicBezTo>
                <a:cubicBezTo>
                  <a:pt x="105" y="643"/>
                  <a:pt x="105" y="643"/>
                  <a:pt x="105" y="644"/>
                </a:cubicBezTo>
                <a:cubicBezTo>
                  <a:pt x="105" y="644"/>
                  <a:pt x="105" y="644"/>
                  <a:pt x="105" y="644"/>
                </a:cubicBezTo>
                <a:cubicBezTo>
                  <a:pt x="105" y="644"/>
                  <a:pt x="105" y="644"/>
                  <a:pt x="105" y="643"/>
                </a:cubicBezTo>
                <a:cubicBezTo>
                  <a:pt x="105" y="643"/>
                  <a:pt x="105" y="643"/>
                  <a:pt x="105" y="643"/>
                </a:cubicBezTo>
                <a:cubicBezTo>
                  <a:pt x="105" y="643"/>
                  <a:pt x="106" y="643"/>
                  <a:pt x="106" y="643"/>
                </a:cubicBezTo>
                <a:cubicBezTo>
                  <a:pt x="106" y="643"/>
                  <a:pt x="106" y="643"/>
                  <a:pt x="106" y="644"/>
                </a:cubicBezTo>
                <a:cubicBezTo>
                  <a:pt x="106" y="644"/>
                  <a:pt x="106" y="644"/>
                  <a:pt x="106" y="644"/>
                </a:cubicBezTo>
                <a:cubicBezTo>
                  <a:pt x="106" y="644"/>
                  <a:pt x="106" y="645"/>
                  <a:pt x="106" y="645"/>
                </a:cubicBezTo>
                <a:cubicBezTo>
                  <a:pt x="106" y="645"/>
                  <a:pt x="106" y="645"/>
                  <a:pt x="106" y="645"/>
                </a:cubicBezTo>
                <a:cubicBezTo>
                  <a:pt x="106" y="645"/>
                  <a:pt x="106" y="646"/>
                  <a:pt x="106" y="646"/>
                </a:cubicBezTo>
                <a:cubicBezTo>
                  <a:pt x="106" y="646"/>
                  <a:pt x="106" y="646"/>
                  <a:pt x="106" y="647"/>
                </a:cubicBezTo>
                <a:cubicBezTo>
                  <a:pt x="106" y="647"/>
                  <a:pt x="107" y="647"/>
                  <a:pt x="107" y="647"/>
                </a:cubicBezTo>
                <a:cubicBezTo>
                  <a:pt x="107" y="648"/>
                  <a:pt x="107" y="648"/>
                  <a:pt x="107" y="648"/>
                </a:cubicBezTo>
                <a:cubicBezTo>
                  <a:pt x="107" y="649"/>
                  <a:pt x="108" y="649"/>
                  <a:pt x="108" y="649"/>
                </a:cubicBezTo>
                <a:cubicBezTo>
                  <a:pt x="108" y="649"/>
                  <a:pt x="108" y="650"/>
                  <a:pt x="108" y="650"/>
                </a:cubicBezTo>
                <a:cubicBezTo>
                  <a:pt x="108" y="650"/>
                  <a:pt x="109" y="651"/>
                  <a:pt x="109" y="651"/>
                </a:cubicBezTo>
                <a:cubicBezTo>
                  <a:pt x="109" y="652"/>
                  <a:pt x="109" y="652"/>
                  <a:pt x="109" y="652"/>
                </a:cubicBezTo>
                <a:cubicBezTo>
                  <a:pt x="110" y="653"/>
                  <a:pt x="110" y="653"/>
                  <a:pt x="110" y="653"/>
                </a:cubicBezTo>
                <a:cubicBezTo>
                  <a:pt x="110" y="654"/>
                  <a:pt x="110" y="654"/>
                  <a:pt x="110" y="654"/>
                </a:cubicBezTo>
                <a:close/>
                <a:moveTo>
                  <a:pt x="130" y="137"/>
                </a:moveTo>
                <a:cubicBezTo>
                  <a:pt x="130" y="137"/>
                  <a:pt x="130" y="137"/>
                  <a:pt x="130" y="137"/>
                </a:cubicBezTo>
                <a:cubicBezTo>
                  <a:pt x="130" y="138"/>
                  <a:pt x="129" y="139"/>
                  <a:pt x="130" y="139"/>
                </a:cubicBezTo>
                <a:cubicBezTo>
                  <a:pt x="130" y="139"/>
                  <a:pt x="130" y="138"/>
                  <a:pt x="131" y="138"/>
                </a:cubicBezTo>
                <a:cubicBezTo>
                  <a:pt x="131" y="138"/>
                  <a:pt x="131" y="138"/>
                  <a:pt x="131" y="139"/>
                </a:cubicBezTo>
                <a:cubicBezTo>
                  <a:pt x="131" y="139"/>
                  <a:pt x="131" y="139"/>
                  <a:pt x="132" y="139"/>
                </a:cubicBezTo>
                <a:cubicBezTo>
                  <a:pt x="131" y="140"/>
                  <a:pt x="131" y="140"/>
                  <a:pt x="130" y="140"/>
                </a:cubicBezTo>
                <a:cubicBezTo>
                  <a:pt x="130" y="141"/>
                  <a:pt x="130" y="142"/>
                  <a:pt x="129" y="141"/>
                </a:cubicBezTo>
                <a:cubicBezTo>
                  <a:pt x="130" y="143"/>
                  <a:pt x="129" y="143"/>
                  <a:pt x="129" y="144"/>
                </a:cubicBezTo>
                <a:cubicBezTo>
                  <a:pt x="128" y="144"/>
                  <a:pt x="129" y="145"/>
                  <a:pt x="129" y="145"/>
                </a:cubicBezTo>
                <a:cubicBezTo>
                  <a:pt x="130" y="146"/>
                  <a:pt x="128" y="144"/>
                  <a:pt x="128" y="146"/>
                </a:cubicBezTo>
                <a:cubicBezTo>
                  <a:pt x="127" y="146"/>
                  <a:pt x="127" y="146"/>
                  <a:pt x="127" y="147"/>
                </a:cubicBezTo>
                <a:cubicBezTo>
                  <a:pt x="127" y="148"/>
                  <a:pt x="127" y="148"/>
                  <a:pt x="128" y="149"/>
                </a:cubicBezTo>
                <a:cubicBezTo>
                  <a:pt x="126" y="149"/>
                  <a:pt x="126" y="151"/>
                  <a:pt x="125" y="151"/>
                </a:cubicBezTo>
                <a:cubicBezTo>
                  <a:pt x="125" y="152"/>
                  <a:pt x="125" y="153"/>
                  <a:pt x="125" y="155"/>
                </a:cubicBezTo>
                <a:cubicBezTo>
                  <a:pt x="124" y="154"/>
                  <a:pt x="124" y="156"/>
                  <a:pt x="124" y="156"/>
                </a:cubicBezTo>
                <a:cubicBezTo>
                  <a:pt x="124" y="156"/>
                  <a:pt x="123" y="157"/>
                  <a:pt x="123" y="157"/>
                </a:cubicBezTo>
                <a:cubicBezTo>
                  <a:pt x="123" y="158"/>
                  <a:pt x="124" y="158"/>
                  <a:pt x="124" y="159"/>
                </a:cubicBezTo>
                <a:cubicBezTo>
                  <a:pt x="122" y="160"/>
                  <a:pt x="123" y="161"/>
                  <a:pt x="122" y="161"/>
                </a:cubicBezTo>
                <a:cubicBezTo>
                  <a:pt x="122" y="163"/>
                  <a:pt x="121" y="163"/>
                  <a:pt x="121" y="165"/>
                </a:cubicBezTo>
                <a:cubicBezTo>
                  <a:pt x="120" y="165"/>
                  <a:pt x="120" y="166"/>
                  <a:pt x="120" y="166"/>
                </a:cubicBezTo>
                <a:cubicBezTo>
                  <a:pt x="120" y="166"/>
                  <a:pt x="120" y="166"/>
                  <a:pt x="120" y="166"/>
                </a:cubicBezTo>
                <a:cubicBezTo>
                  <a:pt x="119" y="166"/>
                  <a:pt x="120" y="167"/>
                  <a:pt x="120" y="167"/>
                </a:cubicBezTo>
                <a:cubicBezTo>
                  <a:pt x="119" y="169"/>
                  <a:pt x="121" y="168"/>
                  <a:pt x="121" y="170"/>
                </a:cubicBezTo>
                <a:cubicBezTo>
                  <a:pt x="119" y="169"/>
                  <a:pt x="120" y="171"/>
                  <a:pt x="119" y="171"/>
                </a:cubicBezTo>
                <a:cubicBezTo>
                  <a:pt x="118" y="173"/>
                  <a:pt x="119" y="173"/>
                  <a:pt x="119" y="174"/>
                </a:cubicBezTo>
                <a:cubicBezTo>
                  <a:pt x="119" y="174"/>
                  <a:pt x="118" y="174"/>
                  <a:pt x="118" y="174"/>
                </a:cubicBezTo>
                <a:cubicBezTo>
                  <a:pt x="118" y="175"/>
                  <a:pt x="119" y="175"/>
                  <a:pt x="119" y="176"/>
                </a:cubicBezTo>
                <a:cubicBezTo>
                  <a:pt x="118" y="176"/>
                  <a:pt x="119" y="176"/>
                  <a:pt x="118" y="176"/>
                </a:cubicBezTo>
                <a:cubicBezTo>
                  <a:pt x="118" y="177"/>
                  <a:pt x="117" y="178"/>
                  <a:pt x="117" y="178"/>
                </a:cubicBezTo>
                <a:cubicBezTo>
                  <a:pt x="117" y="178"/>
                  <a:pt x="117" y="179"/>
                  <a:pt x="116" y="179"/>
                </a:cubicBezTo>
                <a:cubicBezTo>
                  <a:pt x="116" y="181"/>
                  <a:pt x="116" y="181"/>
                  <a:pt x="116" y="184"/>
                </a:cubicBezTo>
                <a:cubicBezTo>
                  <a:pt x="116" y="184"/>
                  <a:pt x="115" y="184"/>
                  <a:pt x="115" y="185"/>
                </a:cubicBezTo>
                <a:cubicBezTo>
                  <a:pt x="115" y="185"/>
                  <a:pt x="115" y="185"/>
                  <a:pt x="115" y="185"/>
                </a:cubicBezTo>
                <a:cubicBezTo>
                  <a:pt x="115" y="185"/>
                  <a:pt x="115" y="186"/>
                  <a:pt x="114" y="186"/>
                </a:cubicBezTo>
                <a:cubicBezTo>
                  <a:pt x="114" y="187"/>
                  <a:pt x="114" y="188"/>
                  <a:pt x="114" y="189"/>
                </a:cubicBezTo>
                <a:cubicBezTo>
                  <a:pt x="113" y="189"/>
                  <a:pt x="114" y="191"/>
                  <a:pt x="113" y="191"/>
                </a:cubicBezTo>
                <a:cubicBezTo>
                  <a:pt x="112" y="188"/>
                  <a:pt x="114" y="185"/>
                  <a:pt x="114" y="182"/>
                </a:cubicBezTo>
                <a:cubicBezTo>
                  <a:pt x="114" y="181"/>
                  <a:pt x="115" y="181"/>
                  <a:pt x="115" y="180"/>
                </a:cubicBezTo>
                <a:cubicBezTo>
                  <a:pt x="115" y="178"/>
                  <a:pt x="117" y="177"/>
                  <a:pt x="117" y="176"/>
                </a:cubicBezTo>
                <a:cubicBezTo>
                  <a:pt x="117" y="175"/>
                  <a:pt x="116" y="175"/>
                  <a:pt x="116" y="174"/>
                </a:cubicBezTo>
                <a:cubicBezTo>
                  <a:pt x="117" y="174"/>
                  <a:pt x="117" y="173"/>
                  <a:pt x="118" y="173"/>
                </a:cubicBezTo>
                <a:cubicBezTo>
                  <a:pt x="118" y="170"/>
                  <a:pt x="119" y="167"/>
                  <a:pt x="119" y="164"/>
                </a:cubicBezTo>
                <a:cubicBezTo>
                  <a:pt x="120" y="163"/>
                  <a:pt x="120" y="163"/>
                  <a:pt x="120" y="162"/>
                </a:cubicBezTo>
                <a:cubicBezTo>
                  <a:pt x="121" y="162"/>
                  <a:pt x="121" y="162"/>
                  <a:pt x="122" y="161"/>
                </a:cubicBezTo>
                <a:cubicBezTo>
                  <a:pt x="122" y="160"/>
                  <a:pt x="121" y="160"/>
                  <a:pt x="121" y="160"/>
                </a:cubicBezTo>
                <a:cubicBezTo>
                  <a:pt x="121" y="160"/>
                  <a:pt x="122" y="159"/>
                  <a:pt x="122" y="158"/>
                </a:cubicBezTo>
                <a:cubicBezTo>
                  <a:pt x="122" y="158"/>
                  <a:pt x="122" y="157"/>
                  <a:pt x="123" y="157"/>
                </a:cubicBezTo>
                <a:cubicBezTo>
                  <a:pt x="123" y="155"/>
                  <a:pt x="125" y="153"/>
                  <a:pt x="124" y="151"/>
                </a:cubicBezTo>
                <a:cubicBezTo>
                  <a:pt x="125" y="151"/>
                  <a:pt x="125" y="149"/>
                  <a:pt x="125" y="149"/>
                </a:cubicBezTo>
                <a:cubicBezTo>
                  <a:pt x="125" y="148"/>
                  <a:pt x="125" y="148"/>
                  <a:pt x="126" y="147"/>
                </a:cubicBezTo>
                <a:cubicBezTo>
                  <a:pt x="126" y="147"/>
                  <a:pt x="126" y="146"/>
                  <a:pt x="126" y="146"/>
                </a:cubicBezTo>
                <a:cubicBezTo>
                  <a:pt x="127" y="145"/>
                  <a:pt x="127" y="145"/>
                  <a:pt x="127" y="144"/>
                </a:cubicBezTo>
                <a:cubicBezTo>
                  <a:pt x="127" y="144"/>
                  <a:pt x="128" y="144"/>
                  <a:pt x="128" y="143"/>
                </a:cubicBezTo>
                <a:cubicBezTo>
                  <a:pt x="127" y="142"/>
                  <a:pt x="126" y="144"/>
                  <a:pt x="126" y="145"/>
                </a:cubicBezTo>
                <a:cubicBezTo>
                  <a:pt x="125" y="145"/>
                  <a:pt x="126" y="146"/>
                  <a:pt x="126" y="146"/>
                </a:cubicBezTo>
                <a:cubicBezTo>
                  <a:pt x="125" y="147"/>
                  <a:pt x="125" y="147"/>
                  <a:pt x="124" y="147"/>
                </a:cubicBezTo>
                <a:cubicBezTo>
                  <a:pt x="124" y="148"/>
                  <a:pt x="124" y="149"/>
                  <a:pt x="124" y="149"/>
                </a:cubicBezTo>
                <a:cubicBezTo>
                  <a:pt x="123" y="149"/>
                  <a:pt x="124" y="150"/>
                  <a:pt x="123" y="150"/>
                </a:cubicBezTo>
                <a:cubicBezTo>
                  <a:pt x="123" y="152"/>
                  <a:pt x="123" y="151"/>
                  <a:pt x="122" y="152"/>
                </a:cubicBezTo>
                <a:cubicBezTo>
                  <a:pt x="122" y="153"/>
                  <a:pt x="122" y="154"/>
                  <a:pt x="122" y="154"/>
                </a:cubicBezTo>
                <a:cubicBezTo>
                  <a:pt x="122" y="154"/>
                  <a:pt x="121" y="154"/>
                  <a:pt x="121" y="154"/>
                </a:cubicBezTo>
                <a:cubicBezTo>
                  <a:pt x="121" y="154"/>
                  <a:pt x="121" y="155"/>
                  <a:pt x="121" y="155"/>
                </a:cubicBezTo>
                <a:cubicBezTo>
                  <a:pt x="121" y="155"/>
                  <a:pt x="121" y="155"/>
                  <a:pt x="121" y="155"/>
                </a:cubicBezTo>
                <a:cubicBezTo>
                  <a:pt x="121" y="155"/>
                  <a:pt x="121" y="155"/>
                  <a:pt x="121" y="156"/>
                </a:cubicBezTo>
                <a:cubicBezTo>
                  <a:pt x="121" y="156"/>
                  <a:pt x="120" y="157"/>
                  <a:pt x="120" y="157"/>
                </a:cubicBezTo>
                <a:cubicBezTo>
                  <a:pt x="120" y="158"/>
                  <a:pt x="121" y="159"/>
                  <a:pt x="121" y="159"/>
                </a:cubicBezTo>
                <a:cubicBezTo>
                  <a:pt x="121" y="159"/>
                  <a:pt x="120" y="160"/>
                  <a:pt x="120" y="160"/>
                </a:cubicBezTo>
                <a:cubicBezTo>
                  <a:pt x="120" y="160"/>
                  <a:pt x="120" y="161"/>
                  <a:pt x="120" y="162"/>
                </a:cubicBezTo>
                <a:cubicBezTo>
                  <a:pt x="119" y="162"/>
                  <a:pt x="119" y="163"/>
                  <a:pt x="119" y="164"/>
                </a:cubicBezTo>
                <a:cubicBezTo>
                  <a:pt x="119" y="165"/>
                  <a:pt x="119" y="166"/>
                  <a:pt x="118" y="166"/>
                </a:cubicBezTo>
                <a:cubicBezTo>
                  <a:pt x="118" y="166"/>
                  <a:pt x="118" y="165"/>
                  <a:pt x="117" y="165"/>
                </a:cubicBezTo>
                <a:cubicBezTo>
                  <a:pt x="117" y="166"/>
                  <a:pt x="117" y="167"/>
                  <a:pt x="117" y="167"/>
                </a:cubicBezTo>
                <a:cubicBezTo>
                  <a:pt x="117" y="168"/>
                  <a:pt x="115" y="169"/>
                  <a:pt x="116" y="170"/>
                </a:cubicBezTo>
                <a:cubicBezTo>
                  <a:pt x="116" y="169"/>
                  <a:pt x="117" y="169"/>
                  <a:pt x="117" y="169"/>
                </a:cubicBezTo>
                <a:cubicBezTo>
                  <a:pt x="117" y="169"/>
                  <a:pt x="117" y="168"/>
                  <a:pt x="117" y="168"/>
                </a:cubicBezTo>
                <a:cubicBezTo>
                  <a:pt x="117" y="167"/>
                  <a:pt x="118" y="167"/>
                  <a:pt x="118" y="167"/>
                </a:cubicBezTo>
                <a:cubicBezTo>
                  <a:pt x="118" y="168"/>
                  <a:pt x="118" y="167"/>
                  <a:pt x="118" y="168"/>
                </a:cubicBezTo>
                <a:cubicBezTo>
                  <a:pt x="117" y="168"/>
                  <a:pt x="118" y="169"/>
                  <a:pt x="118" y="169"/>
                </a:cubicBezTo>
                <a:cubicBezTo>
                  <a:pt x="117" y="170"/>
                  <a:pt x="117" y="172"/>
                  <a:pt x="117" y="173"/>
                </a:cubicBezTo>
                <a:cubicBezTo>
                  <a:pt x="116" y="173"/>
                  <a:pt x="116" y="174"/>
                  <a:pt x="116" y="174"/>
                </a:cubicBezTo>
                <a:cubicBezTo>
                  <a:pt x="116" y="175"/>
                  <a:pt x="115" y="175"/>
                  <a:pt x="115" y="176"/>
                </a:cubicBezTo>
                <a:cubicBezTo>
                  <a:pt x="114" y="177"/>
                  <a:pt x="116" y="176"/>
                  <a:pt x="115" y="177"/>
                </a:cubicBezTo>
                <a:cubicBezTo>
                  <a:pt x="115" y="177"/>
                  <a:pt x="114" y="178"/>
                  <a:pt x="114" y="179"/>
                </a:cubicBezTo>
                <a:cubicBezTo>
                  <a:pt x="114" y="179"/>
                  <a:pt x="114" y="179"/>
                  <a:pt x="114" y="180"/>
                </a:cubicBezTo>
                <a:cubicBezTo>
                  <a:pt x="113" y="180"/>
                  <a:pt x="113" y="179"/>
                  <a:pt x="113" y="180"/>
                </a:cubicBezTo>
                <a:cubicBezTo>
                  <a:pt x="113" y="180"/>
                  <a:pt x="113" y="180"/>
                  <a:pt x="113" y="180"/>
                </a:cubicBezTo>
                <a:cubicBezTo>
                  <a:pt x="112" y="181"/>
                  <a:pt x="113" y="181"/>
                  <a:pt x="113" y="182"/>
                </a:cubicBezTo>
                <a:cubicBezTo>
                  <a:pt x="112" y="183"/>
                  <a:pt x="113" y="184"/>
                  <a:pt x="112" y="185"/>
                </a:cubicBezTo>
                <a:cubicBezTo>
                  <a:pt x="112" y="186"/>
                  <a:pt x="112" y="187"/>
                  <a:pt x="112" y="188"/>
                </a:cubicBezTo>
                <a:cubicBezTo>
                  <a:pt x="112" y="189"/>
                  <a:pt x="112" y="190"/>
                  <a:pt x="112" y="191"/>
                </a:cubicBezTo>
                <a:cubicBezTo>
                  <a:pt x="112" y="191"/>
                  <a:pt x="111" y="192"/>
                  <a:pt x="111" y="192"/>
                </a:cubicBezTo>
                <a:cubicBezTo>
                  <a:pt x="111" y="193"/>
                  <a:pt x="111" y="193"/>
                  <a:pt x="111" y="194"/>
                </a:cubicBezTo>
                <a:cubicBezTo>
                  <a:pt x="110" y="196"/>
                  <a:pt x="110" y="198"/>
                  <a:pt x="110" y="201"/>
                </a:cubicBezTo>
                <a:cubicBezTo>
                  <a:pt x="110" y="201"/>
                  <a:pt x="110" y="202"/>
                  <a:pt x="110" y="202"/>
                </a:cubicBezTo>
                <a:cubicBezTo>
                  <a:pt x="110" y="203"/>
                  <a:pt x="110" y="204"/>
                  <a:pt x="110" y="204"/>
                </a:cubicBezTo>
                <a:cubicBezTo>
                  <a:pt x="110" y="205"/>
                  <a:pt x="109" y="205"/>
                  <a:pt x="109" y="205"/>
                </a:cubicBezTo>
                <a:cubicBezTo>
                  <a:pt x="109" y="205"/>
                  <a:pt x="109" y="205"/>
                  <a:pt x="109" y="206"/>
                </a:cubicBezTo>
                <a:cubicBezTo>
                  <a:pt x="109" y="206"/>
                  <a:pt x="109" y="206"/>
                  <a:pt x="109" y="205"/>
                </a:cubicBezTo>
                <a:cubicBezTo>
                  <a:pt x="109" y="206"/>
                  <a:pt x="108" y="207"/>
                  <a:pt x="109" y="207"/>
                </a:cubicBezTo>
                <a:cubicBezTo>
                  <a:pt x="109" y="208"/>
                  <a:pt x="110" y="208"/>
                  <a:pt x="110" y="209"/>
                </a:cubicBezTo>
                <a:cubicBezTo>
                  <a:pt x="110" y="210"/>
                  <a:pt x="110" y="212"/>
                  <a:pt x="110" y="214"/>
                </a:cubicBezTo>
                <a:cubicBezTo>
                  <a:pt x="110" y="214"/>
                  <a:pt x="109" y="215"/>
                  <a:pt x="109" y="215"/>
                </a:cubicBezTo>
                <a:cubicBezTo>
                  <a:pt x="109" y="216"/>
                  <a:pt x="110" y="216"/>
                  <a:pt x="110" y="217"/>
                </a:cubicBezTo>
                <a:cubicBezTo>
                  <a:pt x="110" y="218"/>
                  <a:pt x="109" y="219"/>
                  <a:pt x="110" y="221"/>
                </a:cubicBezTo>
                <a:cubicBezTo>
                  <a:pt x="110" y="222"/>
                  <a:pt x="110" y="223"/>
                  <a:pt x="110" y="225"/>
                </a:cubicBezTo>
                <a:cubicBezTo>
                  <a:pt x="113" y="247"/>
                  <a:pt x="124" y="265"/>
                  <a:pt x="143" y="277"/>
                </a:cubicBezTo>
                <a:cubicBezTo>
                  <a:pt x="162" y="290"/>
                  <a:pt x="187" y="290"/>
                  <a:pt x="207" y="279"/>
                </a:cubicBezTo>
                <a:cubicBezTo>
                  <a:pt x="220" y="273"/>
                  <a:pt x="230" y="264"/>
                  <a:pt x="238" y="252"/>
                </a:cubicBezTo>
                <a:cubicBezTo>
                  <a:pt x="244" y="242"/>
                  <a:pt x="251" y="228"/>
                  <a:pt x="248" y="216"/>
                </a:cubicBezTo>
                <a:cubicBezTo>
                  <a:pt x="246" y="210"/>
                  <a:pt x="243" y="204"/>
                  <a:pt x="238" y="202"/>
                </a:cubicBezTo>
                <a:cubicBezTo>
                  <a:pt x="236" y="201"/>
                  <a:pt x="235" y="201"/>
                  <a:pt x="233" y="200"/>
                </a:cubicBezTo>
                <a:cubicBezTo>
                  <a:pt x="240" y="191"/>
                  <a:pt x="238" y="179"/>
                  <a:pt x="231" y="171"/>
                </a:cubicBezTo>
                <a:cubicBezTo>
                  <a:pt x="222" y="162"/>
                  <a:pt x="209" y="159"/>
                  <a:pt x="198" y="166"/>
                </a:cubicBezTo>
                <a:cubicBezTo>
                  <a:pt x="198" y="167"/>
                  <a:pt x="191" y="173"/>
                  <a:pt x="191" y="173"/>
                </a:cubicBezTo>
                <a:cubicBezTo>
                  <a:pt x="183" y="167"/>
                  <a:pt x="171" y="172"/>
                  <a:pt x="165" y="179"/>
                </a:cubicBezTo>
                <a:cubicBezTo>
                  <a:pt x="160" y="187"/>
                  <a:pt x="157" y="198"/>
                  <a:pt x="159" y="208"/>
                </a:cubicBezTo>
                <a:cubicBezTo>
                  <a:pt x="161" y="219"/>
                  <a:pt x="168" y="228"/>
                  <a:pt x="180" y="228"/>
                </a:cubicBezTo>
                <a:cubicBezTo>
                  <a:pt x="190" y="228"/>
                  <a:pt x="200" y="211"/>
                  <a:pt x="190" y="204"/>
                </a:cubicBezTo>
                <a:cubicBezTo>
                  <a:pt x="185" y="200"/>
                  <a:pt x="181" y="204"/>
                  <a:pt x="181" y="204"/>
                </a:cubicBezTo>
                <a:cubicBezTo>
                  <a:pt x="182" y="198"/>
                  <a:pt x="191" y="199"/>
                  <a:pt x="191" y="199"/>
                </a:cubicBezTo>
                <a:cubicBezTo>
                  <a:pt x="213" y="201"/>
                  <a:pt x="200" y="228"/>
                  <a:pt x="200" y="228"/>
                </a:cubicBezTo>
                <a:cubicBezTo>
                  <a:pt x="200" y="229"/>
                  <a:pt x="199" y="230"/>
                  <a:pt x="199" y="231"/>
                </a:cubicBezTo>
                <a:cubicBezTo>
                  <a:pt x="199" y="231"/>
                  <a:pt x="198" y="231"/>
                  <a:pt x="198" y="232"/>
                </a:cubicBezTo>
                <a:cubicBezTo>
                  <a:pt x="198" y="232"/>
                  <a:pt x="198" y="233"/>
                  <a:pt x="198" y="233"/>
                </a:cubicBezTo>
                <a:cubicBezTo>
                  <a:pt x="198" y="233"/>
                  <a:pt x="197" y="233"/>
                  <a:pt x="197" y="234"/>
                </a:cubicBezTo>
                <a:cubicBezTo>
                  <a:pt x="196" y="235"/>
                  <a:pt x="196" y="236"/>
                  <a:pt x="195" y="237"/>
                </a:cubicBezTo>
                <a:cubicBezTo>
                  <a:pt x="195" y="237"/>
                  <a:pt x="194" y="236"/>
                  <a:pt x="194" y="237"/>
                </a:cubicBezTo>
                <a:cubicBezTo>
                  <a:pt x="193" y="237"/>
                  <a:pt x="193" y="239"/>
                  <a:pt x="192" y="239"/>
                </a:cubicBezTo>
                <a:cubicBezTo>
                  <a:pt x="192" y="239"/>
                  <a:pt x="192" y="238"/>
                  <a:pt x="192" y="238"/>
                </a:cubicBezTo>
                <a:cubicBezTo>
                  <a:pt x="191" y="239"/>
                  <a:pt x="191" y="239"/>
                  <a:pt x="191" y="239"/>
                </a:cubicBezTo>
                <a:cubicBezTo>
                  <a:pt x="191" y="239"/>
                  <a:pt x="190" y="240"/>
                  <a:pt x="190" y="240"/>
                </a:cubicBezTo>
                <a:cubicBezTo>
                  <a:pt x="190" y="240"/>
                  <a:pt x="190" y="240"/>
                  <a:pt x="189" y="240"/>
                </a:cubicBezTo>
                <a:cubicBezTo>
                  <a:pt x="189" y="240"/>
                  <a:pt x="189" y="240"/>
                  <a:pt x="189" y="240"/>
                </a:cubicBezTo>
                <a:cubicBezTo>
                  <a:pt x="189" y="241"/>
                  <a:pt x="189" y="241"/>
                  <a:pt x="188" y="241"/>
                </a:cubicBezTo>
                <a:cubicBezTo>
                  <a:pt x="188" y="241"/>
                  <a:pt x="188" y="241"/>
                  <a:pt x="188" y="241"/>
                </a:cubicBezTo>
                <a:cubicBezTo>
                  <a:pt x="187" y="242"/>
                  <a:pt x="187" y="242"/>
                  <a:pt x="186" y="242"/>
                </a:cubicBezTo>
                <a:cubicBezTo>
                  <a:pt x="186" y="242"/>
                  <a:pt x="186" y="242"/>
                  <a:pt x="186" y="242"/>
                </a:cubicBezTo>
                <a:cubicBezTo>
                  <a:pt x="185" y="243"/>
                  <a:pt x="185" y="243"/>
                  <a:pt x="184" y="243"/>
                </a:cubicBezTo>
                <a:cubicBezTo>
                  <a:pt x="184" y="243"/>
                  <a:pt x="183" y="243"/>
                  <a:pt x="183" y="244"/>
                </a:cubicBezTo>
                <a:cubicBezTo>
                  <a:pt x="182" y="244"/>
                  <a:pt x="183" y="244"/>
                  <a:pt x="182" y="244"/>
                </a:cubicBezTo>
                <a:cubicBezTo>
                  <a:pt x="182" y="244"/>
                  <a:pt x="181" y="244"/>
                  <a:pt x="180" y="244"/>
                </a:cubicBezTo>
                <a:cubicBezTo>
                  <a:pt x="179" y="244"/>
                  <a:pt x="178" y="245"/>
                  <a:pt x="177" y="245"/>
                </a:cubicBezTo>
                <a:cubicBezTo>
                  <a:pt x="174" y="245"/>
                  <a:pt x="171" y="245"/>
                  <a:pt x="169" y="244"/>
                </a:cubicBezTo>
                <a:cubicBezTo>
                  <a:pt x="169" y="244"/>
                  <a:pt x="168" y="245"/>
                  <a:pt x="168" y="244"/>
                </a:cubicBezTo>
                <a:cubicBezTo>
                  <a:pt x="167" y="244"/>
                  <a:pt x="165" y="244"/>
                  <a:pt x="164" y="243"/>
                </a:cubicBezTo>
                <a:cubicBezTo>
                  <a:pt x="143" y="237"/>
                  <a:pt x="136" y="214"/>
                  <a:pt x="137" y="194"/>
                </a:cubicBezTo>
                <a:cubicBezTo>
                  <a:pt x="138" y="162"/>
                  <a:pt x="153" y="128"/>
                  <a:pt x="174" y="105"/>
                </a:cubicBezTo>
                <a:cubicBezTo>
                  <a:pt x="176" y="104"/>
                  <a:pt x="178" y="101"/>
                  <a:pt x="180" y="100"/>
                </a:cubicBezTo>
                <a:cubicBezTo>
                  <a:pt x="180" y="99"/>
                  <a:pt x="181" y="99"/>
                  <a:pt x="181" y="99"/>
                </a:cubicBezTo>
                <a:cubicBezTo>
                  <a:pt x="181" y="98"/>
                  <a:pt x="181" y="98"/>
                  <a:pt x="182" y="97"/>
                </a:cubicBezTo>
                <a:cubicBezTo>
                  <a:pt x="182" y="97"/>
                  <a:pt x="183" y="97"/>
                  <a:pt x="183" y="96"/>
                </a:cubicBezTo>
                <a:cubicBezTo>
                  <a:pt x="182" y="96"/>
                  <a:pt x="181" y="96"/>
                  <a:pt x="181" y="95"/>
                </a:cubicBezTo>
                <a:cubicBezTo>
                  <a:pt x="182" y="95"/>
                  <a:pt x="182" y="95"/>
                  <a:pt x="182" y="95"/>
                </a:cubicBezTo>
                <a:cubicBezTo>
                  <a:pt x="183" y="95"/>
                  <a:pt x="183" y="94"/>
                  <a:pt x="183" y="94"/>
                </a:cubicBezTo>
                <a:cubicBezTo>
                  <a:pt x="184" y="94"/>
                  <a:pt x="185" y="93"/>
                  <a:pt x="185" y="92"/>
                </a:cubicBezTo>
                <a:cubicBezTo>
                  <a:pt x="185" y="92"/>
                  <a:pt x="186" y="93"/>
                  <a:pt x="186" y="92"/>
                </a:cubicBezTo>
                <a:cubicBezTo>
                  <a:pt x="186" y="92"/>
                  <a:pt x="186" y="91"/>
                  <a:pt x="186" y="91"/>
                </a:cubicBezTo>
                <a:cubicBezTo>
                  <a:pt x="188" y="91"/>
                  <a:pt x="188" y="89"/>
                  <a:pt x="190" y="89"/>
                </a:cubicBezTo>
                <a:cubicBezTo>
                  <a:pt x="189" y="87"/>
                  <a:pt x="190" y="87"/>
                  <a:pt x="191" y="86"/>
                </a:cubicBezTo>
                <a:cubicBezTo>
                  <a:pt x="191" y="86"/>
                  <a:pt x="190" y="85"/>
                  <a:pt x="191" y="85"/>
                </a:cubicBezTo>
                <a:cubicBezTo>
                  <a:pt x="191" y="85"/>
                  <a:pt x="192" y="85"/>
                  <a:pt x="192" y="84"/>
                </a:cubicBezTo>
                <a:cubicBezTo>
                  <a:pt x="193" y="84"/>
                  <a:pt x="194" y="83"/>
                  <a:pt x="195" y="83"/>
                </a:cubicBezTo>
                <a:cubicBezTo>
                  <a:pt x="195" y="82"/>
                  <a:pt x="196" y="82"/>
                  <a:pt x="196" y="81"/>
                </a:cubicBezTo>
                <a:cubicBezTo>
                  <a:pt x="194" y="81"/>
                  <a:pt x="194" y="81"/>
                  <a:pt x="193" y="81"/>
                </a:cubicBezTo>
                <a:cubicBezTo>
                  <a:pt x="193" y="82"/>
                  <a:pt x="193" y="81"/>
                  <a:pt x="193" y="81"/>
                </a:cubicBezTo>
                <a:cubicBezTo>
                  <a:pt x="192" y="82"/>
                  <a:pt x="193" y="82"/>
                  <a:pt x="193" y="82"/>
                </a:cubicBezTo>
                <a:cubicBezTo>
                  <a:pt x="192" y="83"/>
                  <a:pt x="191" y="83"/>
                  <a:pt x="191" y="84"/>
                </a:cubicBezTo>
                <a:cubicBezTo>
                  <a:pt x="191" y="85"/>
                  <a:pt x="190" y="85"/>
                  <a:pt x="190" y="85"/>
                </a:cubicBezTo>
                <a:cubicBezTo>
                  <a:pt x="189" y="85"/>
                  <a:pt x="189" y="86"/>
                  <a:pt x="188" y="86"/>
                </a:cubicBezTo>
                <a:cubicBezTo>
                  <a:pt x="187" y="87"/>
                  <a:pt x="187" y="88"/>
                  <a:pt x="187" y="89"/>
                </a:cubicBezTo>
                <a:cubicBezTo>
                  <a:pt x="186" y="90"/>
                  <a:pt x="185" y="90"/>
                  <a:pt x="184" y="91"/>
                </a:cubicBezTo>
                <a:cubicBezTo>
                  <a:pt x="183" y="91"/>
                  <a:pt x="183" y="92"/>
                  <a:pt x="183" y="91"/>
                </a:cubicBezTo>
                <a:cubicBezTo>
                  <a:pt x="184" y="90"/>
                  <a:pt x="185" y="90"/>
                  <a:pt x="186" y="88"/>
                </a:cubicBezTo>
                <a:cubicBezTo>
                  <a:pt x="186" y="88"/>
                  <a:pt x="186" y="88"/>
                  <a:pt x="186" y="87"/>
                </a:cubicBezTo>
                <a:cubicBezTo>
                  <a:pt x="187" y="87"/>
                  <a:pt x="188" y="86"/>
                  <a:pt x="188" y="85"/>
                </a:cubicBezTo>
                <a:cubicBezTo>
                  <a:pt x="188" y="85"/>
                  <a:pt x="188" y="85"/>
                  <a:pt x="188" y="85"/>
                </a:cubicBezTo>
                <a:cubicBezTo>
                  <a:pt x="188" y="84"/>
                  <a:pt x="189" y="84"/>
                  <a:pt x="189" y="84"/>
                </a:cubicBezTo>
                <a:cubicBezTo>
                  <a:pt x="190" y="84"/>
                  <a:pt x="189" y="83"/>
                  <a:pt x="190" y="83"/>
                </a:cubicBezTo>
                <a:cubicBezTo>
                  <a:pt x="191" y="81"/>
                  <a:pt x="192" y="80"/>
                  <a:pt x="194" y="79"/>
                </a:cubicBezTo>
                <a:cubicBezTo>
                  <a:pt x="195" y="80"/>
                  <a:pt x="195" y="80"/>
                  <a:pt x="196" y="80"/>
                </a:cubicBezTo>
                <a:cubicBezTo>
                  <a:pt x="197" y="80"/>
                  <a:pt x="197" y="79"/>
                  <a:pt x="198" y="79"/>
                </a:cubicBezTo>
                <a:cubicBezTo>
                  <a:pt x="198" y="78"/>
                  <a:pt x="198" y="78"/>
                  <a:pt x="199" y="78"/>
                </a:cubicBezTo>
                <a:cubicBezTo>
                  <a:pt x="199" y="78"/>
                  <a:pt x="199" y="77"/>
                  <a:pt x="199" y="77"/>
                </a:cubicBezTo>
                <a:cubicBezTo>
                  <a:pt x="198" y="77"/>
                  <a:pt x="197" y="78"/>
                  <a:pt x="197" y="76"/>
                </a:cubicBezTo>
                <a:cubicBezTo>
                  <a:pt x="197" y="75"/>
                  <a:pt x="199" y="76"/>
                  <a:pt x="199" y="75"/>
                </a:cubicBezTo>
                <a:cubicBezTo>
                  <a:pt x="198" y="75"/>
                  <a:pt x="199" y="74"/>
                  <a:pt x="199" y="73"/>
                </a:cubicBezTo>
                <a:cubicBezTo>
                  <a:pt x="200" y="73"/>
                  <a:pt x="200" y="73"/>
                  <a:pt x="201" y="72"/>
                </a:cubicBezTo>
                <a:cubicBezTo>
                  <a:pt x="201" y="71"/>
                  <a:pt x="203" y="71"/>
                  <a:pt x="203" y="72"/>
                </a:cubicBezTo>
                <a:cubicBezTo>
                  <a:pt x="203" y="72"/>
                  <a:pt x="203" y="73"/>
                  <a:pt x="203" y="73"/>
                </a:cubicBezTo>
                <a:cubicBezTo>
                  <a:pt x="202" y="73"/>
                  <a:pt x="202" y="73"/>
                  <a:pt x="202" y="73"/>
                </a:cubicBezTo>
                <a:cubicBezTo>
                  <a:pt x="201" y="73"/>
                  <a:pt x="201" y="74"/>
                  <a:pt x="201" y="74"/>
                </a:cubicBezTo>
                <a:cubicBezTo>
                  <a:pt x="201" y="74"/>
                  <a:pt x="200" y="74"/>
                  <a:pt x="200" y="75"/>
                </a:cubicBezTo>
                <a:cubicBezTo>
                  <a:pt x="202" y="76"/>
                  <a:pt x="202" y="74"/>
                  <a:pt x="203" y="73"/>
                </a:cubicBezTo>
                <a:cubicBezTo>
                  <a:pt x="204" y="73"/>
                  <a:pt x="205" y="71"/>
                  <a:pt x="205" y="70"/>
                </a:cubicBezTo>
                <a:cubicBezTo>
                  <a:pt x="205" y="70"/>
                  <a:pt x="204" y="70"/>
                  <a:pt x="204" y="70"/>
                </a:cubicBezTo>
                <a:cubicBezTo>
                  <a:pt x="204" y="69"/>
                  <a:pt x="205" y="68"/>
                  <a:pt x="205" y="70"/>
                </a:cubicBezTo>
                <a:cubicBezTo>
                  <a:pt x="206" y="70"/>
                  <a:pt x="206" y="69"/>
                  <a:pt x="206" y="69"/>
                </a:cubicBezTo>
                <a:cubicBezTo>
                  <a:pt x="206" y="69"/>
                  <a:pt x="205" y="69"/>
                  <a:pt x="205" y="68"/>
                </a:cubicBezTo>
                <a:cubicBezTo>
                  <a:pt x="206" y="67"/>
                  <a:pt x="207" y="67"/>
                  <a:pt x="209" y="66"/>
                </a:cubicBezTo>
                <a:cubicBezTo>
                  <a:pt x="209" y="66"/>
                  <a:pt x="209" y="65"/>
                  <a:pt x="209" y="65"/>
                </a:cubicBezTo>
                <a:cubicBezTo>
                  <a:pt x="210" y="64"/>
                  <a:pt x="210" y="64"/>
                  <a:pt x="211" y="63"/>
                </a:cubicBezTo>
                <a:cubicBezTo>
                  <a:pt x="211" y="63"/>
                  <a:pt x="211" y="63"/>
                  <a:pt x="211" y="63"/>
                </a:cubicBezTo>
                <a:cubicBezTo>
                  <a:pt x="212" y="63"/>
                  <a:pt x="212" y="62"/>
                  <a:pt x="212" y="62"/>
                </a:cubicBezTo>
                <a:cubicBezTo>
                  <a:pt x="214" y="62"/>
                  <a:pt x="214" y="61"/>
                  <a:pt x="215" y="60"/>
                </a:cubicBezTo>
                <a:cubicBezTo>
                  <a:pt x="216" y="59"/>
                  <a:pt x="217" y="59"/>
                  <a:pt x="217" y="58"/>
                </a:cubicBezTo>
                <a:cubicBezTo>
                  <a:pt x="217" y="58"/>
                  <a:pt x="217" y="58"/>
                  <a:pt x="217" y="58"/>
                </a:cubicBezTo>
                <a:cubicBezTo>
                  <a:pt x="218" y="58"/>
                  <a:pt x="218" y="58"/>
                  <a:pt x="219" y="58"/>
                </a:cubicBezTo>
                <a:cubicBezTo>
                  <a:pt x="219" y="57"/>
                  <a:pt x="220" y="56"/>
                  <a:pt x="220" y="55"/>
                </a:cubicBezTo>
                <a:cubicBezTo>
                  <a:pt x="220" y="55"/>
                  <a:pt x="221" y="55"/>
                  <a:pt x="221" y="55"/>
                </a:cubicBezTo>
                <a:cubicBezTo>
                  <a:pt x="221" y="55"/>
                  <a:pt x="221" y="55"/>
                  <a:pt x="221" y="54"/>
                </a:cubicBezTo>
                <a:cubicBezTo>
                  <a:pt x="221" y="54"/>
                  <a:pt x="222" y="55"/>
                  <a:pt x="222" y="54"/>
                </a:cubicBezTo>
                <a:cubicBezTo>
                  <a:pt x="222" y="54"/>
                  <a:pt x="222" y="54"/>
                  <a:pt x="223" y="53"/>
                </a:cubicBezTo>
                <a:cubicBezTo>
                  <a:pt x="223" y="53"/>
                  <a:pt x="224" y="53"/>
                  <a:pt x="224" y="53"/>
                </a:cubicBezTo>
                <a:cubicBezTo>
                  <a:pt x="224" y="53"/>
                  <a:pt x="224" y="53"/>
                  <a:pt x="225" y="52"/>
                </a:cubicBezTo>
                <a:cubicBezTo>
                  <a:pt x="226" y="52"/>
                  <a:pt x="226" y="52"/>
                  <a:pt x="226" y="51"/>
                </a:cubicBezTo>
                <a:cubicBezTo>
                  <a:pt x="227" y="51"/>
                  <a:pt x="228" y="50"/>
                  <a:pt x="228" y="50"/>
                </a:cubicBezTo>
                <a:cubicBezTo>
                  <a:pt x="228" y="50"/>
                  <a:pt x="228" y="50"/>
                  <a:pt x="228" y="50"/>
                </a:cubicBezTo>
                <a:cubicBezTo>
                  <a:pt x="229" y="49"/>
                  <a:pt x="230" y="49"/>
                  <a:pt x="230" y="49"/>
                </a:cubicBezTo>
                <a:cubicBezTo>
                  <a:pt x="230" y="48"/>
                  <a:pt x="230" y="48"/>
                  <a:pt x="230" y="48"/>
                </a:cubicBezTo>
                <a:cubicBezTo>
                  <a:pt x="231" y="47"/>
                  <a:pt x="233" y="47"/>
                  <a:pt x="234" y="46"/>
                </a:cubicBezTo>
                <a:cubicBezTo>
                  <a:pt x="235" y="46"/>
                  <a:pt x="236" y="44"/>
                  <a:pt x="238" y="44"/>
                </a:cubicBezTo>
                <a:cubicBezTo>
                  <a:pt x="238" y="43"/>
                  <a:pt x="239" y="43"/>
                  <a:pt x="240" y="43"/>
                </a:cubicBezTo>
                <a:cubicBezTo>
                  <a:pt x="240" y="42"/>
                  <a:pt x="240" y="42"/>
                  <a:pt x="240" y="42"/>
                </a:cubicBezTo>
                <a:cubicBezTo>
                  <a:pt x="241" y="42"/>
                  <a:pt x="241" y="42"/>
                  <a:pt x="241" y="42"/>
                </a:cubicBezTo>
                <a:cubicBezTo>
                  <a:pt x="242" y="41"/>
                  <a:pt x="242" y="41"/>
                  <a:pt x="243" y="41"/>
                </a:cubicBezTo>
                <a:cubicBezTo>
                  <a:pt x="243" y="41"/>
                  <a:pt x="243" y="40"/>
                  <a:pt x="244" y="40"/>
                </a:cubicBezTo>
                <a:cubicBezTo>
                  <a:pt x="246" y="38"/>
                  <a:pt x="248" y="38"/>
                  <a:pt x="250" y="36"/>
                </a:cubicBezTo>
                <a:cubicBezTo>
                  <a:pt x="251" y="36"/>
                  <a:pt x="251" y="35"/>
                  <a:pt x="252" y="35"/>
                </a:cubicBezTo>
                <a:cubicBezTo>
                  <a:pt x="252" y="34"/>
                  <a:pt x="253" y="34"/>
                  <a:pt x="253" y="33"/>
                </a:cubicBezTo>
                <a:cubicBezTo>
                  <a:pt x="250" y="33"/>
                  <a:pt x="249" y="35"/>
                  <a:pt x="246" y="36"/>
                </a:cubicBezTo>
                <a:cubicBezTo>
                  <a:pt x="246" y="36"/>
                  <a:pt x="248" y="35"/>
                  <a:pt x="247" y="35"/>
                </a:cubicBezTo>
                <a:cubicBezTo>
                  <a:pt x="246" y="36"/>
                  <a:pt x="245" y="35"/>
                  <a:pt x="245" y="37"/>
                </a:cubicBezTo>
                <a:cubicBezTo>
                  <a:pt x="245" y="37"/>
                  <a:pt x="246" y="36"/>
                  <a:pt x="246" y="37"/>
                </a:cubicBezTo>
                <a:cubicBezTo>
                  <a:pt x="245" y="37"/>
                  <a:pt x="245" y="38"/>
                  <a:pt x="244" y="37"/>
                </a:cubicBezTo>
                <a:cubicBezTo>
                  <a:pt x="243" y="36"/>
                  <a:pt x="245" y="36"/>
                  <a:pt x="245" y="35"/>
                </a:cubicBezTo>
                <a:cubicBezTo>
                  <a:pt x="243" y="34"/>
                  <a:pt x="244" y="35"/>
                  <a:pt x="243" y="36"/>
                </a:cubicBezTo>
                <a:cubicBezTo>
                  <a:pt x="243" y="36"/>
                  <a:pt x="243" y="36"/>
                  <a:pt x="243" y="36"/>
                </a:cubicBezTo>
                <a:cubicBezTo>
                  <a:pt x="242" y="36"/>
                  <a:pt x="242" y="36"/>
                  <a:pt x="241" y="36"/>
                </a:cubicBezTo>
                <a:cubicBezTo>
                  <a:pt x="241" y="36"/>
                  <a:pt x="241" y="37"/>
                  <a:pt x="241" y="37"/>
                </a:cubicBezTo>
                <a:cubicBezTo>
                  <a:pt x="240" y="37"/>
                  <a:pt x="239" y="37"/>
                  <a:pt x="239" y="38"/>
                </a:cubicBezTo>
                <a:cubicBezTo>
                  <a:pt x="241" y="38"/>
                  <a:pt x="239" y="39"/>
                  <a:pt x="240" y="40"/>
                </a:cubicBezTo>
                <a:cubicBezTo>
                  <a:pt x="239" y="40"/>
                  <a:pt x="239" y="40"/>
                  <a:pt x="239" y="40"/>
                </a:cubicBezTo>
                <a:cubicBezTo>
                  <a:pt x="238" y="41"/>
                  <a:pt x="238" y="42"/>
                  <a:pt x="236" y="42"/>
                </a:cubicBezTo>
                <a:cubicBezTo>
                  <a:pt x="236" y="42"/>
                  <a:pt x="236" y="41"/>
                  <a:pt x="236" y="41"/>
                </a:cubicBezTo>
                <a:cubicBezTo>
                  <a:pt x="235" y="42"/>
                  <a:pt x="234" y="41"/>
                  <a:pt x="234" y="41"/>
                </a:cubicBezTo>
                <a:cubicBezTo>
                  <a:pt x="233" y="42"/>
                  <a:pt x="233" y="42"/>
                  <a:pt x="232" y="42"/>
                </a:cubicBezTo>
                <a:cubicBezTo>
                  <a:pt x="231" y="42"/>
                  <a:pt x="232" y="43"/>
                  <a:pt x="231" y="43"/>
                </a:cubicBezTo>
                <a:cubicBezTo>
                  <a:pt x="231" y="43"/>
                  <a:pt x="230" y="43"/>
                  <a:pt x="230" y="43"/>
                </a:cubicBezTo>
                <a:cubicBezTo>
                  <a:pt x="230" y="43"/>
                  <a:pt x="229" y="44"/>
                  <a:pt x="229" y="44"/>
                </a:cubicBezTo>
                <a:cubicBezTo>
                  <a:pt x="229" y="44"/>
                  <a:pt x="228" y="45"/>
                  <a:pt x="228" y="45"/>
                </a:cubicBezTo>
                <a:cubicBezTo>
                  <a:pt x="227" y="45"/>
                  <a:pt x="227" y="45"/>
                  <a:pt x="226" y="46"/>
                </a:cubicBezTo>
                <a:cubicBezTo>
                  <a:pt x="226" y="47"/>
                  <a:pt x="225" y="46"/>
                  <a:pt x="225" y="47"/>
                </a:cubicBezTo>
                <a:cubicBezTo>
                  <a:pt x="225" y="49"/>
                  <a:pt x="224" y="50"/>
                  <a:pt x="222" y="50"/>
                </a:cubicBezTo>
                <a:cubicBezTo>
                  <a:pt x="222" y="49"/>
                  <a:pt x="224" y="49"/>
                  <a:pt x="223" y="48"/>
                </a:cubicBezTo>
                <a:cubicBezTo>
                  <a:pt x="222" y="48"/>
                  <a:pt x="221" y="49"/>
                  <a:pt x="221" y="49"/>
                </a:cubicBezTo>
                <a:cubicBezTo>
                  <a:pt x="221" y="49"/>
                  <a:pt x="220" y="49"/>
                  <a:pt x="220" y="49"/>
                </a:cubicBezTo>
                <a:cubicBezTo>
                  <a:pt x="220" y="50"/>
                  <a:pt x="219" y="50"/>
                  <a:pt x="219" y="50"/>
                </a:cubicBezTo>
                <a:cubicBezTo>
                  <a:pt x="219" y="50"/>
                  <a:pt x="218" y="51"/>
                  <a:pt x="218" y="51"/>
                </a:cubicBezTo>
                <a:cubicBezTo>
                  <a:pt x="218" y="51"/>
                  <a:pt x="217" y="51"/>
                  <a:pt x="217" y="51"/>
                </a:cubicBezTo>
                <a:cubicBezTo>
                  <a:pt x="217" y="51"/>
                  <a:pt x="217" y="51"/>
                  <a:pt x="217" y="52"/>
                </a:cubicBezTo>
                <a:cubicBezTo>
                  <a:pt x="216" y="52"/>
                  <a:pt x="216" y="52"/>
                  <a:pt x="216" y="52"/>
                </a:cubicBezTo>
                <a:cubicBezTo>
                  <a:pt x="215" y="53"/>
                  <a:pt x="214" y="53"/>
                  <a:pt x="214" y="54"/>
                </a:cubicBezTo>
                <a:cubicBezTo>
                  <a:pt x="212" y="54"/>
                  <a:pt x="212" y="55"/>
                  <a:pt x="211" y="55"/>
                </a:cubicBezTo>
                <a:cubicBezTo>
                  <a:pt x="209" y="57"/>
                  <a:pt x="207" y="58"/>
                  <a:pt x="205" y="60"/>
                </a:cubicBezTo>
                <a:cubicBezTo>
                  <a:pt x="204" y="60"/>
                  <a:pt x="204" y="60"/>
                  <a:pt x="203" y="60"/>
                </a:cubicBezTo>
                <a:cubicBezTo>
                  <a:pt x="203" y="60"/>
                  <a:pt x="202" y="61"/>
                  <a:pt x="202" y="61"/>
                </a:cubicBezTo>
                <a:cubicBezTo>
                  <a:pt x="202" y="62"/>
                  <a:pt x="202" y="62"/>
                  <a:pt x="201" y="62"/>
                </a:cubicBezTo>
                <a:cubicBezTo>
                  <a:pt x="201" y="62"/>
                  <a:pt x="201" y="62"/>
                  <a:pt x="201" y="62"/>
                </a:cubicBezTo>
                <a:cubicBezTo>
                  <a:pt x="200" y="63"/>
                  <a:pt x="200" y="63"/>
                  <a:pt x="200" y="63"/>
                </a:cubicBezTo>
                <a:cubicBezTo>
                  <a:pt x="200" y="64"/>
                  <a:pt x="199" y="64"/>
                  <a:pt x="199" y="64"/>
                </a:cubicBezTo>
                <a:cubicBezTo>
                  <a:pt x="199" y="64"/>
                  <a:pt x="198" y="64"/>
                  <a:pt x="198" y="65"/>
                </a:cubicBezTo>
                <a:cubicBezTo>
                  <a:pt x="197" y="65"/>
                  <a:pt x="197" y="66"/>
                  <a:pt x="196" y="66"/>
                </a:cubicBezTo>
                <a:cubicBezTo>
                  <a:pt x="196" y="67"/>
                  <a:pt x="196" y="66"/>
                  <a:pt x="195" y="67"/>
                </a:cubicBezTo>
                <a:cubicBezTo>
                  <a:pt x="195" y="67"/>
                  <a:pt x="195" y="67"/>
                  <a:pt x="195" y="67"/>
                </a:cubicBezTo>
                <a:cubicBezTo>
                  <a:pt x="194" y="68"/>
                  <a:pt x="194" y="68"/>
                  <a:pt x="193" y="69"/>
                </a:cubicBezTo>
                <a:cubicBezTo>
                  <a:pt x="192" y="69"/>
                  <a:pt x="192" y="70"/>
                  <a:pt x="191" y="69"/>
                </a:cubicBezTo>
                <a:cubicBezTo>
                  <a:pt x="190" y="70"/>
                  <a:pt x="190" y="71"/>
                  <a:pt x="188" y="71"/>
                </a:cubicBezTo>
                <a:cubicBezTo>
                  <a:pt x="187" y="72"/>
                  <a:pt x="189" y="72"/>
                  <a:pt x="187" y="73"/>
                </a:cubicBezTo>
                <a:cubicBezTo>
                  <a:pt x="187" y="72"/>
                  <a:pt x="186" y="73"/>
                  <a:pt x="186" y="74"/>
                </a:cubicBezTo>
                <a:cubicBezTo>
                  <a:pt x="185" y="74"/>
                  <a:pt x="185" y="74"/>
                  <a:pt x="185" y="74"/>
                </a:cubicBezTo>
                <a:cubicBezTo>
                  <a:pt x="184" y="74"/>
                  <a:pt x="185" y="75"/>
                  <a:pt x="184" y="75"/>
                </a:cubicBezTo>
                <a:cubicBezTo>
                  <a:pt x="184" y="75"/>
                  <a:pt x="183" y="74"/>
                  <a:pt x="183" y="74"/>
                </a:cubicBezTo>
                <a:cubicBezTo>
                  <a:pt x="183" y="76"/>
                  <a:pt x="182" y="76"/>
                  <a:pt x="182" y="76"/>
                </a:cubicBezTo>
                <a:cubicBezTo>
                  <a:pt x="182" y="76"/>
                  <a:pt x="182" y="77"/>
                  <a:pt x="181" y="77"/>
                </a:cubicBezTo>
                <a:cubicBezTo>
                  <a:pt x="181" y="77"/>
                  <a:pt x="180" y="78"/>
                  <a:pt x="179" y="78"/>
                </a:cubicBezTo>
                <a:cubicBezTo>
                  <a:pt x="180" y="79"/>
                  <a:pt x="179" y="80"/>
                  <a:pt x="178" y="80"/>
                </a:cubicBezTo>
                <a:cubicBezTo>
                  <a:pt x="178" y="80"/>
                  <a:pt x="178" y="80"/>
                  <a:pt x="177" y="80"/>
                </a:cubicBezTo>
                <a:cubicBezTo>
                  <a:pt x="177" y="81"/>
                  <a:pt x="177" y="81"/>
                  <a:pt x="177" y="81"/>
                </a:cubicBezTo>
                <a:cubicBezTo>
                  <a:pt x="176" y="81"/>
                  <a:pt x="176" y="82"/>
                  <a:pt x="176" y="82"/>
                </a:cubicBezTo>
                <a:cubicBezTo>
                  <a:pt x="176" y="82"/>
                  <a:pt x="176" y="81"/>
                  <a:pt x="175" y="81"/>
                </a:cubicBezTo>
                <a:cubicBezTo>
                  <a:pt x="176" y="82"/>
                  <a:pt x="175" y="83"/>
                  <a:pt x="174" y="83"/>
                </a:cubicBezTo>
                <a:cubicBezTo>
                  <a:pt x="174" y="84"/>
                  <a:pt x="173" y="85"/>
                  <a:pt x="172" y="84"/>
                </a:cubicBezTo>
                <a:cubicBezTo>
                  <a:pt x="172" y="86"/>
                  <a:pt x="171" y="86"/>
                  <a:pt x="171" y="87"/>
                </a:cubicBezTo>
                <a:cubicBezTo>
                  <a:pt x="170" y="87"/>
                  <a:pt x="170" y="87"/>
                  <a:pt x="169" y="87"/>
                </a:cubicBezTo>
                <a:cubicBezTo>
                  <a:pt x="169" y="88"/>
                  <a:pt x="170" y="88"/>
                  <a:pt x="169" y="89"/>
                </a:cubicBezTo>
                <a:cubicBezTo>
                  <a:pt x="169" y="89"/>
                  <a:pt x="169" y="89"/>
                  <a:pt x="168" y="89"/>
                </a:cubicBezTo>
                <a:cubicBezTo>
                  <a:pt x="168" y="89"/>
                  <a:pt x="168" y="89"/>
                  <a:pt x="167" y="89"/>
                </a:cubicBezTo>
                <a:cubicBezTo>
                  <a:pt x="167" y="90"/>
                  <a:pt x="167" y="90"/>
                  <a:pt x="167" y="91"/>
                </a:cubicBezTo>
                <a:cubicBezTo>
                  <a:pt x="167" y="92"/>
                  <a:pt x="166" y="92"/>
                  <a:pt x="166" y="93"/>
                </a:cubicBezTo>
                <a:cubicBezTo>
                  <a:pt x="165" y="92"/>
                  <a:pt x="166" y="91"/>
                  <a:pt x="165" y="91"/>
                </a:cubicBezTo>
                <a:cubicBezTo>
                  <a:pt x="165" y="91"/>
                  <a:pt x="165" y="92"/>
                  <a:pt x="165" y="92"/>
                </a:cubicBezTo>
                <a:cubicBezTo>
                  <a:pt x="164" y="93"/>
                  <a:pt x="164" y="94"/>
                  <a:pt x="163" y="94"/>
                </a:cubicBezTo>
                <a:cubicBezTo>
                  <a:pt x="162" y="95"/>
                  <a:pt x="161" y="95"/>
                  <a:pt x="161" y="96"/>
                </a:cubicBezTo>
                <a:cubicBezTo>
                  <a:pt x="160" y="96"/>
                  <a:pt x="160" y="97"/>
                  <a:pt x="160" y="97"/>
                </a:cubicBezTo>
                <a:cubicBezTo>
                  <a:pt x="160" y="98"/>
                  <a:pt x="159" y="98"/>
                  <a:pt x="160" y="99"/>
                </a:cubicBezTo>
                <a:cubicBezTo>
                  <a:pt x="162" y="98"/>
                  <a:pt x="162" y="95"/>
                  <a:pt x="164" y="95"/>
                </a:cubicBezTo>
                <a:cubicBezTo>
                  <a:pt x="165" y="95"/>
                  <a:pt x="165" y="94"/>
                  <a:pt x="166" y="94"/>
                </a:cubicBezTo>
                <a:cubicBezTo>
                  <a:pt x="166" y="94"/>
                  <a:pt x="166" y="94"/>
                  <a:pt x="166" y="94"/>
                </a:cubicBezTo>
                <a:cubicBezTo>
                  <a:pt x="167" y="93"/>
                  <a:pt x="168" y="92"/>
                  <a:pt x="168" y="92"/>
                </a:cubicBezTo>
                <a:cubicBezTo>
                  <a:pt x="168" y="92"/>
                  <a:pt x="169" y="92"/>
                  <a:pt x="169" y="92"/>
                </a:cubicBezTo>
                <a:cubicBezTo>
                  <a:pt x="169" y="91"/>
                  <a:pt x="169" y="91"/>
                  <a:pt x="169" y="90"/>
                </a:cubicBezTo>
                <a:cubicBezTo>
                  <a:pt x="170" y="90"/>
                  <a:pt x="170" y="89"/>
                  <a:pt x="170" y="89"/>
                </a:cubicBezTo>
                <a:cubicBezTo>
                  <a:pt x="170" y="89"/>
                  <a:pt x="170" y="89"/>
                  <a:pt x="170" y="88"/>
                </a:cubicBezTo>
                <a:cubicBezTo>
                  <a:pt x="171" y="88"/>
                  <a:pt x="170" y="88"/>
                  <a:pt x="171" y="88"/>
                </a:cubicBezTo>
                <a:cubicBezTo>
                  <a:pt x="171" y="88"/>
                  <a:pt x="172" y="88"/>
                  <a:pt x="172" y="88"/>
                </a:cubicBezTo>
                <a:cubicBezTo>
                  <a:pt x="173" y="87"/>
                  <a:pt x="174" y="86"/>
                  <a:pt x="175" y="85"/>
                </a:cubicBezTo>
                <a:cubicBezTo>
                  <a:pt x="175" y="84"/>
                  <a:pt x="176" y="83"/>
                  <a:pt x="177" y="82"/>
                </a:cubicBezTo>
                <a:cubicBezTo>
                  <a:pt x="178" y="81"/>
                  <a:pt x="178" y="82"/>
                  <a:pt x="178" y="81"/>
                </a:cubicBezTo>
                <a:cubicBezTo>
                  <a:pt x="179" y="81"/>
                  <a:pt x="179" y="81"/>
                  <a:pt x="179" y="81"/>
                </a:cubicBezTo>
                <a:cubicBezTo>
                  <a:pt x="180" y="80"/>
                  <a:pt x="181" y="79"/>
                  <a:pt x="181" y="79"/>
                </a:cubicBezTo>
                <a:cubicBezTo>
                  <a:pt x="182" y="78"/>
                  <a:pt x="183" y="78"/>
                  <a:pt x="183" y="77"/>
                </a:cubicBezTo>
                <a:cubicBezTo>
                  <a:pt x="183" y="77"/>
                  <a:pt x="184" y="77"/>
                  <a:pt x="184" y="76"/>
                </a:cubicBezTo>
                <a:cubicBezTo>
                  <a:pt x="185" y="77"/>
                  <a:pt x="185" y="76"/>
                  <a:pt x="185" y="76"/>
                </a:cubicBezTo>
                <a:cubicBezTo>
                  <a:pt x="185" y="79"/>
                  <a:pt x="183" y="78"/>
                  <a:pt x="182" y="79"/>
                </a:cubicBezTo>
                <a:cubicBezTo>
                  <a:pt x="182" y="80"/>
                  <a:pt x="182" y="80"/>
                  <a:pt x="182" y="80"/>
                </a:cubicBezTo>
                <a:cubicBezTo>
                  <a:pt x="181" y="81"/>
                  <a:pt x="182" y="81"/>
                  <a:pt x="181" y="82"/>
                </a:cubicBezTo>
                <a:cubicBezTo>
                  <a:pt x="180" y="83"/>
                  <a:pt x="179" y="85"/>
                  <a:pt x="177" y="85"/>
                </a:cubicBezTo>
                <a:cubicBezTo>
                  <a:pt x="176" y="86"/>
                  <a:pt x="175" y="87"/>
                  <a:pt x="174" y="88"/>
                </a:cubicBezTo>
                <a:cubicBezTo>
                  <a:pt x="174" y="88"/>
                  <a:pt x="174" y="88"/>
                  <a:pt x="173" y="88"/>
                </a:cubicBezTo>
                <a:cubicBezTo>
                  <a:pt x="173" y="90"/>
                  <a:pt x="172" y="90"/>
                  <a:pt x="172" y="91"/>
                </a:cubicBezTo>
                <a:cubicBezTo>
                  <a:pt x="170" y="90"/>
                  <a:pt x="171" y="93"/>
                  <a:pt x="169" y="93"/>
                </a:cubicBezTo>
                <a:cubicBezTo>
                  <a:pt x="169" y="94"/>
                  <a:pt x="168" y="94"/>
                  <a:pt x="167" y="95"/>
                </a:cubicBezTo>
                <a:cubicBezTo>
                  <a:pt x="167" y="95"/>
                  <a:pt x="167" y="96"/>
                  <a:pt x="166" y="96"/>
                </a:cubicBezTo>
                <a:cubicBezTo>
                  <a:pt x="165" y="97"/>
                  <a:pt x="164" y="98"/>
                  <a:pt x="163" y="99"/>
                </a:cubicBezTo>
                <a:cubicBezTo>
                  <a:pt x="162" y="100"/>
                  <a:pt x="161" y="101"/>
                  <a:pt x="161" y="101"/>
                </a:cubicBezTo>
                <a:cubicBezTo>
                  <a:pt x="160" y="102"/>
                  <a:pt x="160" y="102"/>
                  <a:pt x="160" y="102"/>
                </a:cubicBezTo>
                <a:cubicBezTo>
                  <a:pt x="160" y="103"/>
                  <a:pt x="158" y="103"/>
                  <a:pt x="159" y="104"/>
                </a:cubicBezTo>
                <a:cubicBezTo>
                  <a:pt x="159" y="104"/>
                  <a:pt x="158" y="104"/>
                  <a:pt x="158" y="105"/>
                </a:cubicBezTo>
                <a:cubicBezTo>
                  <a:pt x="158" y="106"/>
                  <a:pt x="159" y="104"/>
                  <a:pt x="159" y="106"/>
                </a:cubicBezTo>
                <a:cubicBezTo>
                  <a:pt x="158" y="106"/>
                  <a:pt x="159" y="107"/>
                  <a:pt x="158" y="107"/>
                </a:cubicBezTo>
                <a:cubicBezTo>
                  <a:pt x="158" y="107"/>
                  <a:pt x="158" y="107"/>
                  <a:pt x="158" y="107"/>
                </a:cubicBezTo>
                <a:cubicBezTo>
                  <a:pt x="157" y="107"/>
                  <a:pt x="158" y="108"/>
                  <a:pt x="157" y="108"/>
                </a:cubicBezTo>
                <a:cubicBezTo>
                  <a:pt x="157" y="107"/>
                  <a:pt x="156" y="107"/>
                  <a:pt x="156" y="107"/>
                </a:cubicBezTo>
                <a:cubicBezTo>
                  <a:pt x="155" y="109"/>
                  <a:pt x="157" y="107"/>
                  <a:pt x="157" y="109"/>
                </a:cubicBezTo>
                <a:cubicBezTo>
                  <a:pt x="156" y="109"/>
                  <a:pt x="156" y="109"/>
                  <a:pt x="156" y="109"/>
                </a:cubicBezTo>
                <a:cubicBezTo>
                  <a:pt x="155" y="110"/>
                  <a:pt x="155" y="109"/>
                  <a:pt x="154" y="109"/>
                </a:cubicBezTo>
                <a:cubicBezTo>
                  <a:pt x="153" y="110"/>
                  <a:pt x="151" y="111"/>
                  <a:pt x="152" y="113"/>
                </a:cubicBezTo>
                <a:cubicBezTo>
                  <a:pt x="153" y="113"/>
                  <a:pt x="152" y="114"/>
                  <a:pt x="152" y="114"/>
                </a:cubicBezTo>
                <a:cubicBezTo>
                  <a:pt x="151" y="113"/>
                  <a:pt x="152" y="113"/>
                  <a:pt x="151" y="112"/>
                </a:cubicBezTo>
                <a:cubicBezTo>
                  <a:pt x="151" y="113"/>
                  <a:pt x="150" y="114"/>
                  <a:pt x="150" y="114"/>
                </a:cubicBezTo>
                <a:cubicBezTo>
                  <a:pt x="150" y="114"/>
                  <a:pt x="150" y="114"/>
                  <a:pt x="150" y="114"/>
                </a:cubicBezTo>
                <a:cubicBezTo>
                  <a:pt x="150" y="115"/>
                  <a:pt x="149" y="115"/>
                  <a:pt x="149" y="115"/>
                </a:cubicBezTo>
                <a:cubicBezTo>
                  <a:pt x="149" y="116"/>
                  <a:pt x="148" y="117"/>
                  <a:pt x="147" y="118"/>
                </a:cubicBezTo>
                <a:cubicBezTo>
                  <a:pt x="147" y="118"/>
                  <a:pt x="146" y="118"/>
                  <a:pt x="146" y="118"/>
                </a:cubicBezTo>
                <a:cubicBezTo>
                  <a:pt x="146" y="119"/>
                  <a:pt x="145" y="120"/>
                  <a:pt x="145" y="121"/>
                </a:cubicBezTo>
                <a:cubicBezTo>
                  <a:pt x="144" y="121"/>
                  <a:pt x="144" y="121"/>
                  <a:pt x="145" y="122"/>
                </a:cubicBezTo>
                <a:cubicBezTo>
                  <a:pt x="145" y="123"/>
                  <a:pt x="143" y="122"/>
                  <a:pt x="143" y="122"/>
                </a:cubicBezTo>
                <a:cubicBezTo>
                  <a:pt x="143" y="123"/>
                  <a:pt x="144" y="124"/>
                  <a:pt x="144" y="124"/>
                </a:cubicBezTo>
                <a:cubicBezTo>
                  <a:pt x="143" y="124"/>
                  <a:pt x="143" y="123"/>
                  <a:pt x="143" y="123"/>
                </a:cubicBezTo>
                <a:cubicBezTo>
                  <a:pt x="143" y="124"/>
                  <a:pt x="143" y="125"/>
                  <a:pt x="143" y="126"/>
                </a:cubicBezTo>
                <a:cubicBezTo>
                  <a:pt x="142" y="126"/>
                  <a:pt x="142" y="126"/>
                  <a:pt x="141" y="126"/>
                </a:cubicBezTo>
                <a:cubicBezTo>
                  <a:pt x="141" y="126"/>
                  <a:pt x="141" y="126"/>
                  <a:pt x="140" y="126"/>
                </a:cubicBezTo>
                <a:cubicBezTo>
                  <a:pt x="141" y="125"/>
                  <a:pt x="140" y="125"/>
                  <a:pt x="141" y="124"/>
                </a:cubicBezTo>
                <a:cubicBezTo>
                  <a:pt x="141" y="123"/>
                  <a:pt x="142" y="123"/>
                  <a:pt x="142" y="121"/>
                </a:cubicBezTo>
                <a:cubicBezTo>
                  <a:pt x="141" y="121"/>
                  <a:pt x="140" y="122"/>
                  <a:pt x="140" y="122"/>
                </a:cubicBezTo>
                <a:cubicBezTo>
                  <a:pt x="140" y="123"/>
                  <a:pt x="139" y="124"/>
                  <a:pt x="139" y="124"/>
                </a:cubicBezTo>
                <a:cubicBezTo>
                  <a:pt x="139" y="125"/>
                  <a:pt x="139" y="124"/>
                  <a:pt x="139" y="125"/>
                </a:cubicBezTo>
                <a:cubicBezTo>
                  <a:pt x="138" y="125"/>
                  <a:pt x="139" y="126"/>
                  <a:pt x="138" y="127"/>
                </a:cubicBezTo>
                <a:cubicBezTo>
                  <a:pt x="139" y="126"/>
                  <a:pt x="140" y="127"/>
                  <a:pt x="140" y="128"/>
                </a:cubicBezTo>
                <a:cubicBezTo>
                  <a:pt x="140" y="128"/>
                  <a:pt x="139" y="128"/>
                  <a:pt x="139" y="129"/>
                </a:cubicBezTo>
                <a:cubicBezTo>
                  <a:pt x="139" y="129"/>
                  <a:pt x="140" y="129"/>
                  <a:pt x="140" y="130"/>
                </a:cubicBezTo>
                <a:cubicBezTo>
                  <a:pt x="139" y="130"/>
                  <a:pt x="139" y="129"/>
                  <a:pt x="139" y="130"/>
                </a:cubicBezTo>
                <a:cubicBezTo>
                  <a:pt x="139" y="130"/>
                  <a:pt x="138" y="130"/>
                  <a:pt x="138" y="130"/>
                </a:cubicBezTo>
                <a:cubicBezTo>
                  <a:pt x="137" y="129"/>
                  <a:pt x="139" y="127"/>
                  <a:pt x="137" y="127"/>
                </a:cubicBezTo>
                <a:cubicBezTo>
                  <a:pt x="137" y="127"/>
                  <a:pt x="137" y="128"/>
                  <a:pt x="136" y="128"/>
                </a:cubicBezTo>
                <a:cubicBezTo>
                  <a:pt x="136" y="128"/>
                  <a:pt x="136" y="128"/>
                  <a:pt x="136" y="128"/>
                </a:cubicBezTo>
                <a:cubicBezTo>
                  <a:pt x="135" y="129"/>
                  <a:pt x="135" y="130"/>
                  <a:pt x="134" y="130"/>
                </a:cubicBezTo>
                <a:cubicBezTo>
                  <a:pt x="134" y="131"/>
                  <a:pt x="134" y="131"/>
                  <a:pt x="135" y="131"/>
                </a:cubicBezTo>
                <a:cubicBezTo>
                  <a:pt x="134" y="131"/>
                  <a:pt x="134" y="133"/>
                  <a:pt x="133" y="133"/>
                </a:cubicBezTo>
                <a:cubicBezTo>
                  <a:pt x="133" y="133"/>
                  <a:pt x="133" y="133"/>
                  <a:pt x="133" y="133"/>
                </a:cubicBezTo>
                <a:cubicBezTo>
                  <a:pt x="133" y="133"/>
                  <a:pt x="132" y="133"/>
                  <a:pt x="132" y="133"/>
                </a:cubicBezTo>
                <a:cubicBezTo>
                  <a:pt x="132" y="134"/>
                  <a:pt x="132" y="134"/>
                  <a:pt x="132" y="134"/>
                </a:cubicBezTo>
                <a:cubicBezTo>
                  <a:pt x="132" y="134"/>
                  <a:pt x="132" y="135"/>
                  <a:pt x="132" y="135"/>
                </a:cubicBezTo>
                <a:cubicBezTo>
                  <a:pt x="132" y="135"/>
                  <a:pt x="132" y="135"/>
                  <a:pt x="132" y="135"/>
                </a:cubicBezTo>
                <a:cubicBezTo>
                  <a:pt x="132" y="136"/>
                  <a:pt x="132" y="136"/>
                  <a:pt x="132" y="137"/>
                </a:cubicBezTo>
                <a:cubicBezTo>
                  <a:pt x="132" y="137"/>
                  <a:pt x="132" y="138"/>
                  <a:pt x="131" y="138"/>
                </a:cubicBezTo>
                <a:cubicBezTo>
                  <a:pt x="131" y="138"/>
                  <a:pt x="131" y="138"/>
                  <a:pt x="131" y="138"/>
                </a:cubicBezTo>
                <a:cubicBezTo>
                  <a:pt x="131" y="137"/>
                  <a:pt x="131" y="137"/>
                  <a:pt x="131" y="137"/>
                </a:cubicBezTo>
                <a:cubicBezTo>
                  <a:pt x="131" y="136"/>
                  <a:pt x="132" y="135"/>
                  <a:pt x="131" y="135"/>
                </a:cubicBezTo>
                <a:cubicBezTo>
                  <a:pt x="131" y="135"/>
                  <a:pt x="130" y="136"/>
                  <a:pt x="130" y="137"/>
                </a:cubicBezTo>
                <a:cubicBezTo>
                  <a:pt x="130" y="137"/>
                  <a:pt x="130" y="137"/>
                  <a:pt x="130" y="137"/>
                </a:cubicBezTo>
                <a:close/>
                <a:moveTo>
                  <a:pt x="112" y="193"/>
                </a:moveTo>
                <a:cubicBezTo>
                  <a:pt x="112" y="193"/>
                  <a:pt x="112" y="194"/>
                  <a:pt x="113" y="194"/>
                </a:cubicBezTo>
                <a:cubicBezTo>
                  <a:pt x="113" y="195"/>
                  <a:pt x="112" y="195"/>
                  <a:pt x="112" y="195"/>
                </a:cubicBezTo>
                <a:cubicBezTo>
                  <a:pt x="112" y="195"/>
                  <a:pt x="112" y="194"/>
                  <a:pt x="112" y="193"/>
                </a:cubicBezTo>
                <a:close/>
                <a:moveTo>
                  <a:pt x="112" y="219"/>
                </a:moveTo>
                <a:cubicBezTo>
                  <a:pt x="110" y="217"/>
                  <a:pt x="111" y="214"/>
                  <a:pt x="111" y="212"/>
                </a:cubicBezTo>
                <a:cubicBezTo>
                  <a:pt x="111" y="213"/>
                  <a:pt x="112" y="213"/>
                  <a:pt x="112" y="212"/>
                </a:cubicBezTo>
                <a:cubicBezTo>
                  <a:pt x="113" y="212"/>
                  <a:pt x="112" y="213"/>
                  <a:pt x="112" y="214"/>
                </a:cubicBezTo>
                <a:cubicBezTo>
                  <a:pt x="112" y="214"/>
                  <a:pt x="112" y="214"/>
                  <a:pt x="111" y="214"/>
                </a:cubicBezTo>
                <a:cubicBezTo>
                  <a:pt x="111" y="216"/>
                  <a:pt x="112" y="216"/>
                  <a:pt x="112" y="219"/>
                </a:cubicBezTo>
                <a:close/>
                <a:moveTo>
                  <a:pt x="112" y="216"/>
                </a:moveTo>
                <a:cubicBezTo>
                  <a:pt x="113" y="216"/>
                  <a:pt x="112" y="218"/>
                  <a:pt x="113" y="217"/>
                </a:cubicBezTo>
                <a:cubicBezTo>
                  <a:pt x="112" y="219"/>
                  <a:pt x="113" y="220"/>
                  <a:pt x="113" y="222"/>
                </a:cubicBezTo>
                <a:cubicBezTo>
                  <a:pt x="112" y="221"/>
                  <a:pt x="112" y="218"/>
                  <a:pt x="112" y="216"/>
                </a:cubicBezTo>
                <a:close/>
                <a:moveTo>
                  <a:pt x="113" y="228"/>
                </a:moveTo>
                <a:cubicBezTo>
                  <a:pt x="113" y="229"/>
                  <a:pt x="113" y="227"/>
                  <a:pt x="113" y="226"/>
                </a:cubicBezTo>
                <a:cubicBezTo>
                  <a:pt x="114" y="225"/>
                  <a:pt x="113" y="227"/>
                  <a:pt x="113" y="228"/>
                </a:cubicBezTo>
                <a:close/>
                <a:moveTo>
                  <a:pt x="113" y="225"/>
                </a:moveTo>
                <a:cubicBezTo>
                  <a:pt x="112" y="226"/>
                  <a:pt x="113" y="224"/>
                  <a:pt x="113" y="224"/>
                </a:cubicBezTo>
                <a:cubicBezTo>
                  <a:pt x="113" y="224"/>
                  <a:pt x="114" y="224"/>
                  <a:pt x="113" y="225"/>
                </a:cubicBezTo>
                <a:close/>
                <a:moveTo>
                  <a:pt x="114" y="203"/>
                </a:moveTo>
                <a:cubicBezTo>
                  <a:pt x="113" y="203"/>
                  <a:pt x="114" y="202"/>
                  <a:pt x="113" y="202"/>
                </a:cubicBezTo>
                <a:cubicBezTo>
                  <a:pt x="112" y="202"/>
                  <a:pt x="113" y="203"/>
                  <a:pt x="113" y="204"/>
                </a:cubicBezTo>
                <a:cubicBezTo>
                  <a:pt x="112" y="204"/>
                  <a:pt x="113" y="209"/>
                  <a:pt x="112" y="210"/>
                </a:cubicBezTo>
                <a:cubicBezTo>
                  <a:pt x="110" y="211"/>
                  <a:pt x="111" y="209"/>
                  <a:pt x="111" y="208"/>
                </a:cubicBezTo>
                <a:cubicBezTo>
                  <a:pt x="111" y="206"/>
                  <a:pt x="111" y="204"/>
                  <a:pt x="112" y="202"/>
                </a:cubicBezTo>
                <a:cubicBezTo>
                  <a:pt x="112" y="202"/>
                  <a:pt x="113" y="201"/>
                  <a:pt x="113" y="200"/>
                </a:cubicBezTo>
                <a:cubicBezTo>
                  <a:pt x="113" y="200"/>
                  <a:pt x="112" y="200"/>
                  <a:pt x="112" y="200"/>
                </a:cubicBezTo>
                <a:cubicBezTo>
                  <a:pt x="112" y="200"/>
                  <a:pt x="113" y="200"/>
                  <a:pt x="113" y="199"/>
                </a:cubicBezTo>
                <a:cubicBezTo>
                  <a:pt x="114" y="200"/>
                  <a:pt x="114" y="201"/>
                  <a:pt x="114" y="203"/>
                </a:cubicBezTo>
                <a:close/>
                <a:moveTo>
                  <a:pt x="116" y="188"/>
                </a:moveTo>
                <a:cubicBezTo>
                  <a:pt x="116" y="188"/>
                  <a:pt x="117" y="189"/>
                  <a:pt x="116" y="190"/>
                </a:cubicBezTo>
                <a:cubicBezTo>
                  <a:pt x="116" y="190"/>
                  <a:pt x="116" y="190"/>
                  <a:pt x="116" y="190"/>
                </a:cubicBezTo>
                <a:cubicBezTo>
                  <a:pt x="115" y="190"/>
                  <a:pt x="116" y="189"/>
                  <a:pt x="116" y="188"/>
                </a:cubicBezTo>
                <a:cubicBezTo>
                  <a:pt x="116" y="187"/>
                  <a:pt x="116" y="187"/>
                  <a:pt x="116" y="186"/>
                </a:cubicBezTo>
                <a:cubicBezTo>
                  <a:pt x="117" y="186"/>
                  <a:pt x="117" y="187"/>
                  <a:pt x="117" y="187"/>
                </a:cubicBezTo>
                <a:cubicBezTo>
                  <a:pt x="118" y="188"/>
                  <a:pt x="117" y="188"/>
                  <a:pt x="116" y="188"/>
                </a:cubicBezTo>
                <a:close/>
                <a:moveTo>
                  <a:pt x="243" y="38"/>
                </a:moveTo>
                <a:cubicBezTo>
                  <a:pt x="243" y="39"/>
                  <a:pt x="242" y="39"/>
                  <a:pt x="241" y="39"/>
                </a:cubicBezTo>
                <a:cubicBezTo>
                  <a:pt x="241" y="38"/>
                  <a:pt x="242" y="38"/>
                  <a:pt x="243" y="38"/>
                </a:cubicBezTo>
                <a:close/>
                <a:moveTo>
                  <a:pt x="230" y="46"/>
                </a:moveTo>
                <a:cubicBezTo>
                  <a:pt x="230" y="46"/>
                  <a:pt x="230" y="46"/>
                  <a:pt x="230" y="46"/>
                </a:cubicBezTo>
                <a:cubicBezTo>
                  <a:pt x="231" y="45"/>
                  <a:pt x="231" y="46"/>
                  <a:pt x="231" y="45"/>
                </a:cubicBezTo>
                <a:cubicBezTo>
                  <a:pt x="232" y="45"/>
                  <a:pt x="232" y="45"/>
                  <a:pt x="232" y="45"/>
                </a:cubicBezTo>
                <a:cubicBezTo>
                  <a:pt x="233" y="44"/>
                  <a:pt x="234" y="43"/>
                  <a:pt x="234" y="43"/>
                </a:cubicBezTo>
                <a:cubicBezTo>
                  <a:pt x="235" y="42"/>
                  <a:pt x="235" y="43"/>
                  <a:pt x="235" y="43"/>
                </a:cubicBezTo>
                <a:cubicBezTo>
                  <a:pt x="235" y="45"/>
                  <a:pt x="233" y="44"/>
                  <a:pt x="232" y="45"/>
                </a:cubicBezTo>
                <a:cubicBezTo>
                  <a:pt x="232" y="46"/>
                  <a:pt x="231" y="46"/>
                  <a:pt x="230" y="47"/>
                </a:cubicBezTo>
                <a:cubicBezTo>
                  <a:pt x="230" y="47"/>
                  <a:pt x="230" y="47"/>
                  <a:pt x="230" y="47"/>
                </a:cubicBezTo>
                <a:cubicBezTo>
                  <a:pt x="229" y="47"/>
                  <a:pt x="230" y="47"/>
                  <a:pt x="230" y="46"/>
                </a:cubicBezTo>
                <a:close/>
                <a:moveTo>
                  <a:pt x="229" y="47"/>
                </a:moveTo>
                <a:cubicBezTo>
                  <a:pt x="229" y="48"/>
                  <a:pt x="228" y="47"/>
                  <a:pt x="228" y="48"/>
                </a:cubicBezTo>
                <a:cubicBezTo>
                  <a:pt x="227" y="48"/>
                  <a:pt x="227" y="49"/>
                  <a:pt x="226" y="49"/>
                </a:cubicBezTo>
                <a:cubicBezTo>
                  <a:pt x="227" y="48"/>
                  <a:pt x="227" y="46"/>
                  <a:pt x="229" y="47"/>
                </a:cubicBezTo>
                <a:close/>
                <a:moveTo>
                  <a:pt x="219" y="51"/>
                </a:moveTo>
                <a:cubicBezTo>
                  <a:pt x="219" y="51"/>
                  <a:pt x="219" y="51"/>
                  <a:pt x="219" y="51"/>
                </a:cubicBezTo>
                <a:cubicBezTo>
                  <a:pt x="220" y="51"/>
                  <a:pt x="221" y="51"/>
                  <a:pt x="220" y="52"/>
                </a:cubicBezTo>
                <a:cubicBezTo>
                  <a:pt x="220" y="53"/>
                  <a:pt x="218" y="52"/>
                  <a:pt x="219" y="51"/>
                </a:cubicBezTo>
                <a:close/>
                <a:moveTo>
                  <a:pt x="200" y="65"/>
                </a:moveTo>
                <a:cubicBezTo>
                  <a:pt x="200" y="66"/>
                  <a:pt x="199" y="68"/>
                  <a:pt x="198" y="67"/>
                </a:cubicBezTo>
                <a:cubicBezTo>
                  <a:pt x="197" y="67"/>
                  <a:pt x="199" y="66"/>
                  <a:pt x="200" y="65"/>
                </a:cubicBezTo>
                <a:close/>
                <a:moveTo>
                  <a:pt x="198" y="68"/>
                </a:moveTo>
                <a:cubicBezTo>
                  <a:pt x="198" y="68"/>
                  <a:pt x="195" y="69"/>
                  <a:pt x="195" y="69"/>
                </a:cubicBezTo>
                <a:cubicBezTo>
                  <a:pt x="195" y="67"/>
                  <a:pt x="197" y="67"/>
                  <a:pt x="198" y="68"/>
                </a:cubicBezTo>
                <a:close/>
                <a:moveTo>
                  <a:pt x="193" y="69"/>
                </a:moveTo>
                <a:cubicBezTo>
                  <a:pt x="193" y="70"/>
                  <a:pt x="194" y="69"/>
                  <a:pt x="194" y="69"/>
                </a:cubicBezTo>
                <a:cubicBezTo>
                  <a:pt x="194" y="69"/>
                  <a:pt x="194" y="70"/>
                  <a:pt x="195" y="70"/>
                </a:cubicBezTo>
                <a:cubicBezTo>
                  <a:pt x="195" y="71"/>
                  <a:pt x="193" y="71"/>
                  <a:pt x="193" y="69"/>
                </a:cubicBezTo>
                <a:close/>
                <a:moveTo>
                  <a:pt x="171" y="94"/>
                </a:moveTo>
                <a:cubicBezTo>
                  <a:pt x="172" y="94"/>
                  <a:pt x="169" y="98"/>
                  <a:pt x="168" y="97"/>
                </a:cubicBezTo>
                <a:cubicBezTo>
                  <a:pt x="168" y="97"/>
                  <a:pt x="170" y="93"/>
                  <a:pt x="171" y="94"/>
                </a:cubicBezTo>
                <a:close/>
                <a:moveTo>
                  <a:pt x="167" y="98"/>
                </a:moveTo>
                <a:cubicBezTo>
                  <a:pt x="167" y="99"/>
                  <a:pt x="167" y="99"/>
                  <a:pt x="167" y="99"/>
                </a:cubicBezTo>
                <a:cubicBezTo>
                  <a:pt x="159" y="105"/>
                  <a:pt x="166" y="96"/>
                  <a:pt x="167" y="98"/>
                </a:cubicBezTo>
                <a:close/>
                <a:moveTo>
                  <a:pt x="161" y="102"/>
                </a:moveTo>
                <a:cubicBezTo>
                  <a:pt x="162" y="102"/>
                  <a:pt x="163" y="102"/>
                  <a:pt x="163" y="103"/>
                </a:cubicBezTo>
                <a:cubicBezTo>
                  <a:pt x="164" y="102"/>
                  <a:pt x="162" y="104"/>
                  <a:pt x="160" y="104"/>
                </a:cubicBezTo>
                <a:cubicBezTo>
                  <a:pt x="160" y="103"/>
                  <a:pt x="161" y="103"/>
                  <a:pt x="161" y="102"/>
                </a:cubicBezTo>
                <a:close/>
                <a:moveTo>
                  <a:pt x="161" y="105"/>
                </a:moveTo>
                <a:cubicBezTo>
                  <a:pt x="161" y="106"/>
                  <a:pt x="159" y="110"/>
                  <a:pt x="158" y="109"/>
                </a:cubicBezTo>
                <a:cubicBezTo>
                  <a:pt x="158" y="108"/>
                  <a:pt x="160" y="106"/>
                  <a:pt x="161" y="105"/>
                </a:cubicBezTo>
                <a:close/>
                <a:moveTo>
                  <a:pt x="126" y="158"/>
                </a:moveTo>
                <a:cubicBezTo>
                  <a:pt x="126" y="159"/>
                  <a:pt x="125" y="160"/>
                  <a:pt x="125" y="160"/>
                </a:cubicBezTo>
                <a:cubicBezTo>
                  <a:pt x="124" y="160"/>
                  <a:pt x="125" y="157"/>
                  <a:pt x="126" y="157"/>
                </a:cubicBezTo>
                <a:cubicBezTo>
                  <a:pt x="127" y="156"/>
                  <a:pt x="126" y="158"/>
                  <a:pt x="126" y="158"/>
                </a:cubicBezTo>
                <a:close/>
                <a:moveTo>
                  <a:pt x="128" y="154"/>
                </a:moveTo>
                <a:cubicBezTo>
                  <a:pt x="128" y="154"/>
                  <a:pt x="127" y="154"/>
                  <a:pt x="127" y="155"/>
                </a:cubicBezTo>
                <a:cubicBezTo>
                  <a:pt x="127" y="155"/>
                  <a:pt x="127" y="157"/>
                  <a:pt x="126" y="156"/>
                </a:cubicBezTo>
                <a:cubicBezTo>
                  <a:pt x="126" y="155"/>
                  <a:pt x="127" y="155"/>
                  <a:pt x="127" y="154"/>
                </a:cubicBezTo>
                <a:cubicBezTo>
                  <a:pt x="127" y="154"/>
                  <a:pt x="127" y="152"/>
                  <a:pt x="128" y="152"/>
                </a:cubicBezTo>
                <a:cubicBezTo>
                  <a:pt x="128" y="153"/>
                  <a:pt x="128" y="153"/>
                  <a:pt x="128" y="154"/>
                </a:cubicBezTo>
                <a:close/>
                <a:moveTo>
                  <a:pt x="136" y="131"/>
                </a:moveTo>
                <a:cubicBezTo>
                  <a:pt x="137" y="131"/>
                  <a:pt x="137" y="133"/>
                  <a:pt x="136" y="134"/>
                </a:cubicBezTo>
                <a:cubicBezTo>
                  <a:pt x="135" y="133"/>
                  <a:pt x="136" y="133"/>
                  <a:pt x="136" y="131"/>
                </a:cubicBezTo>
                <a:close/>
                <a:moveTo>
                  <a:pt x="133" y="139"/>
                </a:moveTo>
                <a:cubicBezTo>
                  <a:pt x="132" y="137"/>
                  <a:pt x="133" y="137"/>
                  <a:pt x="134" y="136"/>
                </a:cubicBezTo>
                <a:cubicBezTo>
                  <a:pt x="134" y="136"/>
                  <a:pt x="135" y="135"/>
                  <a:pt x="135" y="134"/>
                </a:cubicBezTo>
                <a:cubicBezTo>
                  <a:pt x="135" y="134"/>
                  <a:pt x="135" y="135"/>
                  <a:pt x="135" y="136"/>
                </a:cubicBezTo>
                <a:cubicBezTo>
                  <a:pt x="135" y="137"/>
                  <a:pt x="134" y="137"/>
                  <a:pt x="134" y="137"/>
                </a:cubicBezTo>
                <a:cubicBezTo>
                  <a:pt x="134" y="137"/>
                  <a:pt x="133" y="138"/>
                  <a:pt x="133" y="138"/>
                </a:cubicBezTo>
                <a:cubicBezTo>
                  <a:pt x="133" y="139"/>
                  <a:pt x="134" y="139"/>
                  <a:pt x="134" y="140"/>
                </a:cubicBezTo>
                <a:cubicBezTo>
                  <a:pt x="133" y="140"/>
                  <a:pt x="133" y="140"/>
                  <a:pt x="133" y="140"/>
                </a:cubicBezTo>
                <a:cubicBezTo>
                  <a:pt x="133" y="140"/>
                  <a:pt x="133" y="141"/>
                  <a:pt x="132" y="141"/>
                </a:cubicBezTo>
                <a:cubicBezTo>
                  <a:pt x="132" y="140"/>
                  <a:pt x="133" y="140"/>
                  <a:pt x="133" y="139"/>
                </a:cubicBezTo>
                <a:close/>
                <a:moveTo>
                  <a:pt x="132" y="142"/>
                </a:moveTo>
                <a:cubicBezTo>
                  <a:pt x="132" y="142"/>
                  <a:pt x="132" y="143"/>
                  <a:pt x="132" y="143"/>
                </a:cubicBezTo>
                <a:cubicBezTo>
                  <a:pt x="132" y="144"/>
                  <a:pt x="132" y="144"/>
                  <a:pt x="132" y="144"/>
                </a:cubicBezTo>
                <a:cubicBezTo>
                  <a:pt x="131" y="145"/>
                  <a:pt x="131" y="146"/>
                  <a:pt x="130" y="146"/>
                </a:cubicBezTo>
                <a:cubicBezTo>
                  <a:pt x="130" y="147"/>
                  <a:pt x="130" y="147"/>
                  <a:pt x="130" y="148"/>
                </a:cubicBezTo>
                <a:cubicBezTo>
                  <a:pt x="130" y="148"/>
                  <a:pt x="130" y="148"/>
                  <a:pt x="130" y="148"/>
                </a:cubicBezTo>
                <a:cubicBezTo>
                  <a:pt x="129" y="150"/>
                  <a:pt x="130" y="152"/>
                  <a:pt x="128" y="152"/>
                </a:cubicBezTo>
                <a:cubicBezTo>
                  <a:pt x="128" y="151"/>
                  <a:pt x="130" y="149"/>
                  <a:pt x="129" y="147"/>
                </a:cubicBezTo>
                <a:cubicBezTo>
                  <a:pt x="130" y="147"/>
                  <a:pt x="130" y="146"/>
                  <a:pt x="130" y="146"/>
                </a:cubicBezTo>
                <a:cubicBezTo>
                  <a:pt x="130" y="145"/>
                  <a:pt x="131" y="145"/>
                  <a:pt x="131" y="143"/>
                </a:cubicBezTo>
                <a:cubicBezTo>
                  <a:pt x="131" y="143"/>
                  <a:pt x="132" y="143"/>
                  <a:pt x="132" y="142"/>
                </a:cubicBezTo>
                <a:close/>
                <a:moveTo>
                  <a:pt x="114" y="175"/>
                </a:moveTo>
                <a:cubicBezTo>
                  <a:pt x="114" y="174"/>
                  <a:pt x="115" y="174"/>
                  <a:pt x="115" y="173"/>
                </a:cubicBezTo>
                <a:cubicBezTo>
                  <a:pt x="114" y="173"/>
                  <a:pt x="114" y="173"/>
                  <a:pt x="114" y="173"/>
                </a:cubicBezTo>
                <a:cubicBezTo>
                  <a:pt x="114" y="174"/>
                  <a:pt x="113" y="175"/>
                  <a:pt x="114" y="175"/>
                </a:cubicBezTo>
                <a:close/>
              </a:path>
            </a:pathLst>
          </a:custGeom>
          <a:solidFill>
            <a:srgbClr val="304758"/>
          </a:solidFill>
          <a:ln>
            <a:noFill/>
          </a:ln>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5"/>
          <p:cNvSpPr>
            <a:spLocks noEditPoints="1"/>
          </p:cNvSpPr>
          <p:nvPr/>
        </p:nvSpPr>
        <p:spPr bwMode="auto">
          <a:xfrm>
            <a:off x="4812290" y="1524363"/>
            <a:ext cx="982502" cy="1002015"/>
          </a:xfrm>
          <a:custGeom>
            <a:avLst/>
            <a:gdLst>
              <a:gd name="T0" fmla="*/ 363 w 786"/>
              <a:gd name="T1" fmla="*/ 284 h 801"/>
              <a:gd name="T2" fmla="*/ 626 w 786"/>
              <a:gd name="T3" fmla="*/ 134 h 801"/>
              <a:gd name="T4" fmla="*/ 682 w 786"/>
              <a:gd name="T5" fmla="*/ 349 h 801"/>
              <a:gd name="T6" fmla="*/ 783 w 786"/>
              <a:gd name="T7" fmla="*/ 364 h 801"/>
              <a:gd name="T8" fmla="*/ 755 w 786"/>
              <a:gd name="T9" fmla="*/ 486 h 801"/>
              <a:gd name="T10" fmla="*/ 672 w 786"/>
              <a:gd name="T11" fmla="*/ 431 h 801"/>
              <a:gd name="T12" fmla="*/ 701 w 786"/>
              <a:gd name="T13" fmla="*/ 535 h 801"/>
              <a:gd name="T14" fmla="*/ 403 w 786"/>
              <a:gd name="T15" fmla="*/ 326 h 801"/>
              <a:gd name="T16" fmla="*/ 578 w 786"/>
              <a:gd name="T17" fmla="*/ 516 h 801"/>
              <a:gd name="T18" fmla="*/ 671 w 786"/>
              <a:gd name="T19" fmla="*/ 565 h 801"/>
              <a:gd name="T20" fmla="*/ 608 w 786"/>
              <a:gd name="T21" fmla="*/ 488 h 801"/>
              <a:gd name="T22" fmla="*/ 662 w 786"/>
              <a:gd name="T23" fmla="*/ 523 h 801"/>
              <a:gd name="T24" fmla="*/ 431 w 786"/>
              <a:gd name="T25" fmla="*/ 280 h 801"/>
              <a:gd name="T26" fmla="*/ 578 w 786"/>
              <a:gd name="T27" fmla="*/ 486 h 801"/>
              <a:gd name="T28" fmla="*/ 620 w 786"/>
              <a:gd name="T29" fmla="*/ 536 h 801"/>
              <a:gd name="T30" fmla="*/ 666 w 786"/>
              <a:gd name="T31" fmla="*/ 549 h 801"/>
              <a:gd name="T32" fmla="*/ 225 w 786"/>
              <a:gd name="T33" fmla="*/ 648 h 801"/>
              <a:gd name="T34" fmla="*/ 179 w 786"/>
              <a:gd name="T35" fmla="*/ 491 h 801"/>
              <a:gd name="T36" fmla="*/ 301 w 786"/>
              <a:gd name="T37" fmla="*/ 440 h 801"/>
              <a:gd name="T38" fmla="*/ 242 w 786"/>
              <a:gd name="T39" fmla="*/ 369 h 801"/>
              <a:gd name="T40" fmla="*/ 167 w 786"/>
              <a:gd name="T41" fmla="*/ 436 h 801"/>
              <a:gd name="T42" fmla="*/ 148 w 786"/>
              <a:gd name="T43" fmla="*/ 665 h 801"/>
              <a:gd name="T44" fmla="*/ 145 w 786"/>
              <a:gd name="T45" fmla="*/ 433 h 801"/>
              <a:gd name="T46" fmla="*/ 405 w 786"/>
              <a:gd name="T47" fmla="*/ 261 h 801"/>
              <a:gd name="T48" fmla="*/ 323 w 786"/>
              <a:gd name="T49" fmla="*/ 106 h 801"/>
              <a:gd name="T50" fmla="*/ 235 w 786"/>
              <a:gd name="T51" fmla="*/ 281 h 801"/>
              <a:gd name="T52" fmla="*/ 121 w 786"/>
              <a:gd name="T53" fmla="*/ 394 h 801"/>
              <a:gd name="T54" fmla="*/ 91 w 786"/>
              <a:gd name="T55" fmla="*/ 557 h 801"/>
              <a:gd name="T56" fmla="*/ 212 w 786"/>
              <a:gd name="T57" fmla="*/ 743 h 801"/>
              <a:gd name="T58" fmla="*/ 293 w 786"/>
              <a:gd name="T59" fmla="*/ 785 h 801"/>
              <a:gd name="T60" fmla="*/ 251 w 786"/>
              <a:gd name="T61" fmla="*/ 366 h 801"/>
              <a:gd name="T62" fmla="*/ 173 w 786"/>
              <a:gd name="T63" fmla="*/ 436 h 801"/>
              <a:gd name="T64" fmla="*/ 289 w 786"/>
              <a:gd name="T65" fmla="*/ 291 h 801"/>
              <a:gd name="T66" fmla="*/ 142 w 786"/>
              <a:gd name="T67" fmla="*/ 394 h 801"/>
              <a:gd name="T68" fmla="*/ 158 w 786"/>
              <a:gd name="T69" fmla="*/ 370 h 801"/>
              <a:gd name="T70" fmla="*/ 127 w 786"/>
              <a:gd name="T71" fmla="*/ 418 h 801"/>
              <a:gd name="T72" fmla="*/ 146 w 786"/>
              <a:gd name="T73" fmla="*/ 545 h 801"/>
              <a:gd name="T74" fmla="*/ 151 w 786"/>
              <a:gd name="T75" fmla="*/ 534 h 801"/>
              <a:gd name="T76" fmla="*/ 234 w 786"/>
              <a:gd name="T77" fmla="*/ 738 h 801"/>
              <a:gd name="T78" fmla="*/ 92 w 786"/>
              <a:gd name="T79" fmla="*/ 213 h 801"/>
              <a:gd name="T80" fmla="*/ 76 w 786"/>
              <a:gd name="T81" fmla="*/ 291 h 801"/>
              <a:gd name="T82" fmla="*/ 75 w 786"/>
              <a:gd name="T83" fmla="*/ 237 h 801"/>
              <a:gd name="T84" fmla="*/ 644 w 786"/>
              <a:gd name="T85" fmla="*/ 118 h 801"/>
              <a:gd name="T86" fmla="*/ 664 w 786"/>
              <a:gd name="T87" fmla="*/ 139 h 801"/>
              <a:gd name="T88" fmla="*/ 578 w 786"/>
              <a:gd name="T89" fmla="*/ 526 h 801"/>
              <a:gd name="T90" fmla="*/ 562 w 786"/>
              <a:gd name="T91" fmla="*/ 256 h 801"/>
              <a:gd name="T92" fmla="*/ 556 w 786"/>
              <a:gd name="T93" fmla="*/ 67 h 801"/>
              <a:gd name="T94" fmla="*/ 178 w 786"/>
              <a:gd name="T95" fmla="*/ 415 h 801"/>
              <a:gd name="T96" fmla="*/ 704 w 786"/>
              <a:gd name="T97" fmla="*/ 598 h 801"/>
              <a:gd name="T98" fmla="*/ 579 w 786"/>
              <a:gd name="T99" fmla="*/ 663 h 801"/>
              <a:gd name="T100" fmla="*/ 633 w 786"/>
              <a:gd name="T101" fmla="*/ 669 h 801"/>
              <a:gd name="T102" fmla="*/ 471 w 786"/>
              <a:gd name="T103" fmla="*/ 490 h 801"/>
              <a:gd name="T104" fmla="*/ 561 w 786"/>
              <a:gd name="T105" fmla="*/ 665 h 801"/>
              <a:gd name="T106" fmla="*/ 382 w 786"/>
              <a:gd name="T107" fmla="*/ 646 h 801"/>
              <a:gd name="T108" fmla="*/ 593 w 786"/>
              <a:gd name="T109" fmla="*/ 669 h 801"/>
              <a:gd name="T110" fmla="*/ 668 w 786"/>
              <a:gd name="T111" fmla="*/ 624 h 801"/>
              <a:gd name="T112" fmla="*/ 694 w 786"/>
              <a:gd name="T113" fmla="*/ 614 h 801"/>
              <a:gd name="T114" fmla="*/ 97 w 786"/>
              <a:gd name="T115" fmla="*/ 631 h 801"/>
              <a:gd name="T116" fmla="*/ 112 w 786"/>
              <a:gd name="T117" fmla="*/ 657 h 801"/>
              <a:gd name="T118" fmla="*/ 126 w 786"/>
              <a:gd name="T119" fmla="*/ 145 h 801"/>
              <a:gd name="T120" fmla="*/ 194 w 786"/>
              <a:gd name="T121" fmla="*/ 79 h 801"/>
              <a:gd name="T122" fmla="*/ 160 w 786"/>
              <a:gd name="T123" fmla="*/ 97 h 801"/>
              <a:gd name="T124" fmla="*/ 243 w 786"/>
              <a:gd name="T125" fmla="*/ 38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6" h="801">
                <a:moveTo>
                  <a:pt x="214" y="292"/>
                </a:moveTo>
                <a:cubicBezTo>
                  <a:pt x="214" y="291"/>
                  <a:pt x="216" y="292"/>
                  <a:pt x="216" y="290"/>
                </a:cubicBezTo>
                <a:cubicBezTo>
                  <a:pt x="214" y="289"/>
                  <a:pt x="213" y="291"/>
                  <a:pt x="214" y="292"/>
                </a:cubicBezTo>
                <a:close/>
                <a:moveTo>
                  <a:pt x="209" y="293"/>
                </a:moveTo>
                <a:cubicBezTo>
                  <a:pt x="210" y="293"/>
                  <a:pt x="211" y="293"/>
                  <a:pt x="211" y="292"/>
                </a:cubicBezTo>
                <a:cubicBezTo>
                  <a:pt x="210" y="292"/>
                  <a:pt x="208" y="292"/>
                  <a:pt x="209" y="293"/>
                </a:cubicBezTo>
                <a:close/>
                <a:moveTo>
                  <a:pt x="196" y="302"/>
                </a:moveTo>
                <a:cubicBezTo>
                  <a:pt x="197" y="302"/>
                  <a:pt x="198" y="302"/>
                  <a:pt x="198" y="301"/>
                </a:cubicBezTo>
                <a:cubicBezTo>
                  <a:pt x="197" y="300"/>
                  <a:pt x="197" y="301"/>
                  <a:pt x="196" y="302"/>
                </a:cubicBezTo>
                <a:close/>
                <a:moveTo>
                  <a:pt x="221" y="285"/>
                </a:moveTo>
                <a:cubicBezTo>
                  <a:pt x="222" y="285"/>
                  <a:pt x="222" y="285"/>
                  <a:pt x="222" y="285"/>
                </a:cubicBezTo>
                <a:cubicBezTo>
                  <a:pt x="223" y="285"/>
                  <a:pt x="223" y="284"/>
                  <a:pt x="222" y="283"/>
                </a:cubicBezTo>
                <a:cubicBezTo>
                  <a:pt x="222" y="284"/>
                  <a:pt x="221" y="284"/>
                  <a:pt x="221" y="285"/>
                </a:cubicBezTo>
                <a:close/>
                <a:moveTo>
                  <a:pt x="206" y="295"/>
                </a:moveTo>
                <a:cubicBezTo>
                  <a:pt x="205" y="294"/>
                  <a:pt x="205" y="295"/>
                  <a:pt x="204" y="295"/>
                </a:cubicBezTo>
                <a:cubicBezTo>
                  <a:pt x="205" y="297"/>
                  <a:pt x="207" y="295"/>
                  <a:pt x="207" y="295"/>
                </a:cubicBezTo>
                <a:cubicBezTo>
                  <a:pt x="208" y="295"/>
                  <a:pt x="208" y="295"/>
                  <a:pt x="209" y="294"/>
                </a:cubicBezTo>
                <a:cubicBezTo>
                  <a:pt x="209" y="294"/>
                  <a:pt x="208" y="293"/>
                  <a:pt x="208" y="293"/>
                </a:cubicBezTo>
                <a:cubicBezTo>
                  <a:pt x="207" y="294"/>
                  <a:pt x="207" y="294"/>
                  <a:pt x="206" y="295"/>
                </a:cubicBezTo>
                <a:close/>
                <a:moveTo>
                  <a:pt x="195" y="303"/>
                </a:moveTo>
                <a:cubicBezTo>
                  <a:pt x="196" y="303"/>
                  <a:pt x="196" y="303"/>
                  <a:pt x="196" y="302"/>
                </a:cubicBezTo>
                <a:cubicBezTo>
                  <a:pt x="196" y="302"/>
                  <a:pt x="196" y="302"/>
                  <a:pt x="196" y="302"/>
                </a:cubicBezTo>
                <a:cubicBezTo>
                  <a:pt x="195" y="302"/>
                  <a:pt x="196" y="303"/>
                  <a:pt x="195" y="303"/>
                </a:cubicBezTo>
                <a:close/>
                <a:moveTo>
                  <a:pt x="200" y="297"/>
                </a:moveTo>
                <a:cubicBezTo>
                  <a:pt x="200" y="298"/>
                  <a:pt x="200" y="299"/>
                  <a:pt x="200" y="299"/>
                </a:cubicBezTo>
                <a:cubicBezTo>
                  <a:pt x="200" y="299"/>
                  <a:pt x="198" y="299"/>
                  <a:pt x="199" y="300"/>
                </a:cubicBezTo>
                <a:cubicBezTo>
                  <a:pt x="199" y="301"/>
                  <a:pt x="200" y="299"/>
                  <a:pt x="201" y="299"/>
                </a:cubicBezTo>
                <a:cubicBezTo>
                  <a:pt x="201" y="299"/>
                  <a:pt x="202" y="299"/>
                  <a:pt x="202" y="299"/>
                </a:cubicBezTo>
                <a:cubicBezTo>
                  <a:pt x="202" y="299"/>
                  <a:pt x="202" y="298"/>
                  <a:pt x="203" y="298"/>
                </a:cubicBezTo>
                <a:cubicBezTo>
                  <a:pt x="203" y="298"/>
                  <a:pt x="204" y="298"/>
                  <a:pt x="204" y="297"/>
                </a:cubicBezTo>
                <a:cubicBezTo>
                  <a:pt x="202" y="296"/>
                  <a:pt x="202" y="297"/>
                  <a:pt x="202" y="297"/>
                </a:cubicBezTo>
                <a:cubicBezTo>
                  <a:pt x="201" y="297"/>
                  <a:pt x="201" y="297"/>
                  <a:pt x="200" y="297"/>
                </a:cubicBezTo>
                <a:close/>
                <a:moveTo>
                  <a:pt x="217" y="288"/>
                </a:moveTo>
                <a:cubicBezTo>
                  <a:pt x="219" y="290"/>
                  <a:pt x="220" y="287"/>
                  <a:pt x="221" y="286"/>
                </a:cubicBezTo>
                <a:cubicBezTo>
                  <a:pt x="220" y="285"/>
                  <a:pt x="220" y="284"/>
                  <a:pt x="218" y="284"/>
                </a:cubicBezTo>
                <a:cubicBezTo>
                  <a:pt x="218" y="285"/>
                  <a:pt x="219" y="286"/>
                  <a:pt x="219" y="287"/>
                </a:cubicBezTo>
                <a:cubicBezTo>
                  <a:pt x="218" y="287"/>
                  <a:pt x="217" y="287"/>
                  <a:pt x="217" y="288"/>
                </a:cubicBezTo>
                <a:close/>
                <a:moveTo>
                  <a:pt x="245" y="272"/>
                </a:moveTo>
                <a:cubicBezTo>
                  <a:pt x="245" y="273"/>
                  <a:pt x="246" y="272"/>
                  <a:pt x="246" y="272"/>
                </a:cubicBezTo>
                <a:cubicBezTo>
                  <a:pt x="247" y="272"/>
                  <a:pt x="246" y="271"/>
                  <a:pt x="245" y="271"/>
                </a:cubicBezTo>
                <a:cubicBezTo>
                  <a:pt x="245" y="272"/>
                  <a:pt x="245" y="272"/>
                  <a:pt x="245" y="272"/>
                </a:cubicBezTo>
                <a:close/>
                <a:moveTo>
                  <a:pt x="247" y="271"/>
                </a:moveTo>
                <a:cubicBezTo>
                  <a:pt x="248" y="271"/>
                  <a:pt x="249" y="270"/>
                  <a:pt x="250" y="270"/>
                </a:cubicBezTo>
                <a:cubicBezTo>
                  <a:pt x="250" y="270"/>
                  <a:pt x="250" y="271"/>
                  <a:pt x="250" y="271"/>
                </a:cubicBezTo>
                <a:cubicBezTo>
                  <a:pt x="251" y="270"/>
                  <a:pt x="251" y="269"/>
                  <a:pt x="253" y="268"/>
                </a:cubicBezTo>
                <a:cubicBezTo>
                  <a:pt x="251" y="267"/>
                  <a:pt x="250" y="269"/>
                  <a:pt x="249" y="268"/>
                </a:cubicBezTo>
                <a:cubicBezTo>
                  <a:pt x="249" y="271"/>
                  <a:pt x="247" y="269"/>
                  <a:pt x="247" y="271"/>
                </a:cubicBezTo>
                <a:close/>
                <a:moveTo>
                  <a:pt x="243" y="272"/>
                </a:moveTo>
                <a:cubicBezTo>
                  <a:pt x="243" y="273"/>
                  <a:pt x="243" y="273"/>
                  <a:pt x="243" y="273"/>
                </a:cubicBezTo>
                <a:cubicBezTo>
                  <a:pt x="244" y="273"/>
                  <a:pt x="244" y="273"/>
                  <a:pt x="244" y="273"/>
                </a:cubicBezTo>
                <a:cubicBezTo>
                  <a:pt x="244" y="273"/>
                  <a:pt x="244" y="273"/>
                  <a:pt x="245" y="273"/>
                </a:cubicBezTo>
                <a:cubicBezTo>
                  <a:pt x="244" y="273"/>
                  <a:pt x="244" y="272"/>
                  <a:pt x="243" y="272"/>
                </a:cubicBezTo>
                <a:close/>
                <a:moveTo>
                  <a:pt x="237" y="277"/>
                </a:moveTo>
                <a:cubicBezTo>
                  <a:pt x="238" y="277"/>
                  <a:pt x="238" y="277"/>
                  <a:pt x="238" y="277"/>
                </a:cubicBezTo>
                <a:cubicBezTo>
                  <a:pt x="238" y="277"/>
                  <a:pt x="238" y="277"/>
                  <a:pt x="238" y="276"/>
                </a:cubicBezTo>
                <a:cubicBezTo>
                  <a:pt x="238" y="276"/>
                  <a:pt x="238" y="276"/>
                  <a:pt x="238" y="276"/>
                </a:cubicBezTo>
                <a:cubicBezTo>
                  <a:pt x="238" y="276"/>
                  <a:pt x="237" y="276"/>
                  <a:pt x="237" y="277"/>
                </a:cubicBezTo>
                <a:close/>
                <a:moveTo>
                  <a:pt x="232" y="280"/>
                </a:moveTo>
                <a:cubicBezTo>
                  <a:pt x="233" y="279"/>
                  <a:pt x="235" y="280"/>
                  <a:pt x="235" y="278"/>
                </a:cubicBezTo>
                <a:cubicBezTo>
                  <a:pt x="234" y="278"/>
                  <a:pt x="234" y="278"/>
                  <a:pt x="234" y="278"/>
                </a:cubicBezTo>
                <a:cubicBezTo>
                  <a:pt x="233" y="279"/>
                  <a:pt x="231" y="280"/>
                  <a:pt x="232" y="280"/>
                </a:cubicBezTo>
                <a:close/>
                <a:moveTo>
                  <a:pt x="239" y="276"/>
                </a:moveTo>
                <a:cubicBezTo>
                  <a:pt x="239" y="275"/>
                  <a:pt x="240" y="276"/>
                  <a:pt x="240" y="275"/>
                </a:cubicBezTo>
                <a:cubicBezTo>
                  <a:pt x="239" y="275"/>
                  <a:pt x="239" y="275"/>
                  <a:pt x="239" y="275"/>
                </a:cubicBezTo>
                <a:cubicBezTo>
                  <a:pt x="239" y="276"/>
                  <a:pt x="239" y="276"/>
                  <a:pt x="239" y="276"/>
                </a:cubicBezTo>
                <a:close/>
                <a:moveTo>
                  <a:pt x="231" y="278"/>
                </a:moveTo>
                <a:cubicBezTo>
                  <a:pt x="231" y="278"/>
                  <a:pt x="228" y="279"/>
                  <a:pt x="227" y="280"/>
                </a:cubicBezTo>
                <a:cubicBezTo>
                  <a:pt x="226" y="280"/>
                  <a:pt x="225" y="280"/>
                  <a:pt x="225" y="281"/>
                </a:cubicBezTo>
                <a:cubicBezTo>
                  <a:pt x="225" y="281"/>
                  <a:pt x="225" y="282"/>
                  <a:pt x="225" y="282"/>
                </a:cubicBezTo>
                <a:cubicBezTo>
                  <a:pt x="225" y="282"/>
                  <a:pt x="226" y="282"/>
                  <a:pt x="226" y="282"/>
                </a:cubicBezTo>
                <a:cubicBezTo>
                  <a:pt x="226" y="282"/>
                  <a:pt x="226" y="283"/>
                  <a:pt x="227" y="283"/>
                </a:cubicBezTo>
                <a:cubicBezTo>
                  <a:pt x="228" y="282"/>
                  <a:pt x="229" y="281"/>
                  <a:pt x="229" y="280"/>
                </a:cubicBezTo>
                <a:cubicBezTo>
                  <a:pt x="229" y="279"/>
                  <a:pt x="230" y="280"/>
                  <a:pt x="231" y="279"/>
                </a:cubicBezTo>
                <a:cubicBezTo>
                  <a:pt x="230" y="279"/>
                  <a:pt x="231" y="278"/>
                  <a:pt x="231" y="278"/>
                </a:cubicBezTo>
                <a:close/>
                <a:moveTo>
                  <a:pt x="442" y="246"/>
                </a:moveTo>
                <a:cubicBezTo>
                  <a:pt x="441" y="246"/>
                  <a:pt x="442" y="248"/>
                  <a:pt x="442" y="248"/>
                </a:cubicBezTo>
                <a:cubicBezTo>
                  <a:pt x="443" y="249"/>
                  <a:pt x="443" y="247"/>
                  <a:pt x="444" y="247"/>
                </a:cubicBezTo>
                <a:cubicBezTo>
                  <a:pt x="445" y="247"/>
                  <a:pt x="445" y="248"/>
                  <a:pt x="446" y="248"/>
                </a:cubicBezTo>
                <a:cubicBezTo>
                  <a:pt x="446" y="246"/>
                  <a:pt x="444" y="246"/>
                  <a:pt x="444" y="245"/>
                </a:cubicBezTo>
                <a:cubicBezTo>
                  <a:pt x="443" y="245"/>
                  <a:pt x="443" y="245"/>
                  <a:pt x="443" y="244"/>
                </a:cubicBezTo>
                <a:cubicBezTo>
                  <a:pt x="442" y="244"/>
                  <a:pt x="442" y="244"/>
                  <a:pt x="442" y="244"/>
                </a:cubicBezTo>
                <a:cubicBezTo>
                  <a:pt x="442" y="246"/>
                  <a:pt x="443" y="246"/>
                  <a:pt x="442" y="246"/>
                </a:cubicBezTo>
                <a:close/>
                <a:moveTo>
                  <a:pt x="192" y="305"/>
                </a:moveTo>
                <a:cubicBezTo>
                  <a:pt x="191" y="305"/>
                  <a:pt x="191" y="305"/>
                  <a:pt x="191" y="306"/>
                </a:cubicBezTo>
                <a:cubicBezTo>
                  <a:pt x="192" y="307"/>
                  <a:pt x="193" y="305"/>
                  <a:pt x="192" y="305"/>
                </a:cubicBezTo>
                <a:close/>
                <a:moveTo>
                  <a:pt x="429" y="259"/>
                </a:moveTo>
                <a:cubicBezTo>
                  <a:pt x="429" y="258"/>
                  <a:pt x="431" y="257"/>
                  <a:pt x="430" y="255"/>
                </a:cubicBezTo>
                <a:cubicBezTo>
                  <a:pt x="429" y="255"/>
                  <a:pt x="429" y="255"/>
                  <a:pt x="429" y="255"/>
                </a:cubicBezTo>
                <a:cubicBezTo>
                  <a:pt x="428" y="255"/>
                  <a:pt x="427" y="257"/>
                  <a:pt x="425" y="257"/>
                </a:cubicBezTo>
                <a:cubicBezTo>
                  <a:pt x="424" y="259"/>
                  <a:pt x="424" y="259"/>
                  <a:pt x="424" y="259"/>
                </a:cubicBezTo>
                <a:cubicBezTo>
                  <a:pt x="423" y="259"/>
                  <a:pt x="422" y="259"/>
                  <a:pt x="421" y="260"/>
                </a:cubicBezTo>
                <a:cubicBezTo>
                  <a:pt x="421" y="259"/>
                  <a:pt x="419" y="259"/>
                  <a:pt x="418" y="258"/>
                </a:cubicBezTo>
                <a:cubicBezTo>
                  <a:pt x="418" y="260"/>
                  <a:pt x="419" y="260"/>
                  <a:pt x="418" y="262"/>
                </a:cubicBezTo>
                <a:cubicBezTo>
                  <a:pt x="418" y="262"/>
                  <a:pt x="417" y="262"/>
                  <a:pt x="417" y="262"/>
                </a:cubicBezTo>
                <a:cubicBezTo>
                  <a:pt x="416" y="262"/>
                  <a:pt x="416" y="262"/>
                  <a:pt x="416" y="262"/>
                </a:cubicBezTo>
                <a:cubicBezTo>
                  <a:pt x="416" y="262"/>
                  <a:pt x="415" y="262"/>
                  <a:pt x="415" y="262"/>
                </a:cubicBezTo>
                <a:cubicBezTo>
                  <a:pt x="414" y="263"/>
                  <a:pt x="413" y="263"/>
                  <a:pt x="412" y="263"/>
                </a:cubicBezTo>
                <a:cubicBezTo>
                  <a:pt x="412" y="263"/>
                  <a:pt x="412" y="263"/>
                  <a:pt x="411" y="263"/>
                </a:cubicBezTo>
                <a:cubicBezTo>
                  <a:pt x="411" y="263"/>
                  <a:pt x="410" y="263"/>
                  <a:pt x="410" y="263"/>
                </a:cubicBezTo>
                <a:cubicBezTo>
                  <a:pt x="409" y="264"/>
                  <a:pt x="409" y="264"/>
                  <a:pt x="408" y="264"/>
                </a:cubicBezTo>
                <a:cubicBezTo>
                  <a:pt x="408" y="264"/>
                  <a:pt x="407" y="264"/>
                  <a:pt x="407" y="264"/>
                </a:cubicBezTo>
                <a:cubicBezTo>
                  <a:pt x="407" y="265"/>
                  <a:pt x="406" y="265"/>
                  <a:pt x="406" y="265"/>
                </a:cubicBezTo>
                <a:cubicBezTo>
                  <a:pt x="405" y="265"/>
                  <a:pt x="404" y="266"/>
                  <a:pt x="403" y="267"/>
                </a:cubicBezTo>
                <a:cubicBezTo>
                  <a:pt x="401" y="267"/>
                  <a:pt x="399" y="268"/>
                  <a:pt x="399" y="268"/>
                </a:cubicBezTo>
                <a:cubicBezTo>
                  <a:pt x="399" y="268"/>
                  <a:pt x="400" y="269"/>
                  <a:pt x="400" y="269"/>
                </a:cubicBezTo>
                <a:cubicBezTo>
                  <a:pt x="400" y="270"/>
                  <a:pt x="401" y="270"/>
                  <a:pt x="400" y="271"/>
                </a:cubicBezTo>
                <a:cubicBezTo>
                  <a:pt x="399" y="270"/>
                  <a:pt x="398" y="272"/>
                  <a:pt x="397" y="271"/>
                </a:cubicBezTo>
                <a:cubicBezTo>
                  <a:pt x="396" y="272"/>
                  <a:pt x="396" y="274"/>
                  <a:pt x="394" y="273"/>
                </a:cubicBezTo>
                <a:cubicBezTo>
                  <a:pt x="393" y="273"/>
                  <a:pt x="396" y="271"/>
                  <a:pt x="394" y="271"/>
                </a:cubicBezTo>
                <a:cubicBezTo>
                  <a:pt x="394" y="270"/>
                  <a:pt x="393" y="271"/>
                  <a:pt x="393" y="271"/>
                </a:cubicBezTo>
                <a:cubicBezTo>
                  <a:pt x="392" y="272"/>
                  <a:pt x="391" y="271"/>
                  <a:pt x="391" y="272"/>
                </a:cubicBezTo>
                <a:cubicBezTo>
                  <a:pt x="390" y="273"/>
                  <a:pt x="391" y="273"/>
                  <a:pt x="391" y="274"/>
                </a:cubicBezTo>
                <a:cubicBezTo>
                  <a:pt x="390" y="274"/>
                  <a:pt x="390" y="275"/>
                  <a:pt x="390" y="275"/>
                </a:cubicBezTo>
                <a:cubicBezTo>
                  <a:pt x="390" y="275"/>
                  <a:pt x="389" y="275"/>
                  <a:pt x="389" y="275"/>
                </a:cubicBezTo>
                <a:cubicBezTo>
                  <a:pt x="388" y="276"/>
                  <a:pt x="388" y="276"/>
                  <a:pt x="387" y="277"/>
                </a:cubicBezTo>
                <a:cubicBezTo>
                  <a:pt x="386" y="276"/>
                  <a:pt x="386" y="276"/>
                  <a:pt x="385" y="276"/>
                </a:cubicBezTo>
                <a:cubicBezTo>
                  <a:pt x="385" y="277"/>
                  <a:pt x="384" y="277"/>
                  <a:pt x="384" y="278"/>
                </a:cubicBezTo>
                <a:cubicBezTo>
                  <a:pt x="383" y="277"/>
                  <a:pt x="382" y="278"/>
                  <a:pt x="381" y="278"/>
                </a:cubicBezTo>
                <a:cubicBezTo>
                  <a:pt x="380" y="278"/>
                  <a:pt x="380" y="278"/>
                  <a:pt x="379" y="279"/>
                </a:cubicBezTo>
                <a:cubicBezTo>
                  <a:pt x="377" y="279"/>
                  <a:pt x="376" y="280"/>
                  <a:pt x="374" y="280"/>
                </a:cubicBezTo>
                <a:cubicBezTo>
                  <a:pt x="373" y="281"/>
                  <a:pt x="372" y="281"/>
                  <a:pt x="371" y="282"/>
                </a:cubicBezTo>
                <a:cubicBezTo>
                  <a:pt x="370" y="281"/>
                  <a:pt x="370" y="282"/>
                  <a:pt x="369" y="282"/>
                </a:cubicBezTo>
                <a:cubicBezTo>
                  <a:pt x="368" y="282"/>
                  <a:pt x="367" y="282"/>
                  <a:pt x="367" y="282"/>
                </a:cubicBezTo>
                <a:cubicBezTo>
                  <a:pt x="366" y="283"/>
                  <a:pt x="365" y="283"/>
                  <a:pt x="364" y="284"/>
                </a:cubicBezTo>
                <a:cubicBezTo>
                  <a:pt x="364" y="284"/>
                  <a:pt x="364" y="284"/>
                  <a:pt x="363" y="284"/>
                </a:cubicBezTo>
                <a:cubicBezTo>
                  <a:pt x="363" y="284"/>
                  <a:pt x="363" y="285"/>
                  <a:pt x="363" y="285"/>
                </a:cubicBezTo>
                <a:cubicBezTo>
                  <a:pt x="363" y="285"/>
                  <a:pt x="362" y="285"/>
                  <a:pt x="362" y="286"/>
                </a:cubicBezTo>
                <a:cubicBezTo>
                  <a:pt x="363" y="287"/>
                  <a:pt x="364" y="286"/>
                  <a:pt x="365" y="287"/>
                </a:cubicBezTo>
                <a:cubicBezTo>
                  <a:pt x="365" y="285"/>
                  <a:pt x="365" y="286"/>
                  <a:pt x="366" y="285"/>
                </a:cubicBezTo>
                <a:cubicBezTo>
                  <a:pt x="367" y="285"/>
                  <a:pt x="368" y="284"/>
                  <a:pt x="369" y="284"/>
                </a:cubicBezTo>
                <a:cubicBezTo>
                  <a:pt x="370" y="284"/>
                  <a:pt x="371" y="283"/>
                  <a:pt x="372" y="283"/>
                </a:cubicBezTo>
                <a:cubicBezTo>
                  <a:pt x="374" y="282"/>
                  <a:pt x="375" y="282"/>
                  <a:pt x="377" y="282"/>
                </a:cubicBezTo>
                <a:cubicBezTo>
                  <a:pt x="378" y="281"/>
                  <a:pt x="380" y="280"/>
                  <a:pt x="381" y="280"/>
                </a:cubicBezTo>
                <a:cubicBezTo>
                  <a:pt x="381" y="280"/>
                  <a:pt x="381" y="280"/>
                  <a:pt x="381" y="280"/>
                </a:cubicBezTo>
                <a:cubicBezTo>
                  <a:pt x="382" y="280"/>
                  <a:pt x="382" y="280"/>
                  <a:pt x="383" y="280"/>
                </a:cubicBezTo>
                <a:cubicBezTo>
                  <a:pt x="384" y="280"/>
                  <a:pt x="385" y="278"/>
                  <a:pt x="386" y="279"/>
                </a:cubicBezTo>
                <a:cubicBezTo>
                  <a:pt x="388" y="278"/>
                  <a:pt x="389" y="277"/>
                  <a:pt x="391" y="277"/>
                </a:cubicBezTo>
                <a:cubicBezTo>
                  <a:pt x="391" y="276"/>
                  <a:pt x="392" y="275"/>
                  <a:pt x="393" y="275"/>
                </a:cubicBezTo>
                <a:cubicBezTo>
                  <a:pt x="394" y="276"/>
                  <a:pt x="394" y="275"/>
                  <a:pt x="395" y="275"/>
                </a:cubicBezTo>
                <a:cubicBezTo>
                  <a:pt x="396" y="275"/>
                  <a:pt x="397" y="274"/>
                  <a:pt x="398" y="274"/>
                </a:cubicBezTo>
                <a:cubicBezTo>
                  <a:pt x="399" y="274"/>
                  <a:pt x="400" y="274"/>
                  <a:pt x="402" y="274"/>
                </a:cubicBezTo>
                <a:cubicBezTo>
                  <a:pt x="403" y="274"/>
                  <a:pt x="404" y="273"/>
                  <a:pt x="405" y="272"/>
                </a:cubicBezTo>
                <a:cubicBezTo>
                  <a:pt x="406" y="273"/>
                  <a:pt x="406" y="272"/>
                  <a:pt x="407" y="272"/>
                </a:cubicBezTo>
                <a:cubicBezTo>
                  <a:pt x="408" y="271"/>
                  <a:pt x="409" y="271"/>
                  <a:pt x="410" y="270"/>
                </a:cubicBezTo>
                <a:cubicBezTo>
                  <a:pt x="411" y="270"/>
                  <a:pt x="411" y="269"/>
                  <a:pt x="412" y="269"/>
                </a:cubicBezTo>
                <a:cubicBezTo>
                  <a:pt x="413" y="268"/>
                  <a:pt x="413" y="267"/>
                  <a:pt x="414" y="266"/>
                </a:cubicBezTo>
                <a:cubicBezTo>
                  <a:pt x="414" y="267"/>
                  <a:pt x="415" y="267"/>
                  <a:pt x="416" y="268"/>
                </a:cubicBezTo>
                <a:cubicBezTo>
                  <a:pt x="416" y="267"/>
                  <a:pt x="417" y="266"/>
                  <a:pt x="417" y="265"/>
                </a:cubicBezTo>
                <a:cubicBezTo>
                  <a:pt x="419" y="265"/>
                  <a:pt x="421" y="264"/>
                  <a:pt x="422" y="264"/>
                </a:cubicBezTo>
                <a:cubicBezTo>
                  <a:pt x="422" y="264"/>
                  <a:pt x="422" y="264"/>
                  <a:pt x="422" y="264"/>
                </a:cubicBezTo>
                <a:cubicBezTo>
                  <a:pt x="422" y="264"/>
                  <a:pt x="422" y="264"/>
                  <a:pt x="422" y="264"/>
                </a:cubicBezTo>
                <a:cubicBezTo>
                  <a:pt x="423" y="263"/>
                  <a:pt x="424" y="262"/>
                  <a:pt x="423" y="261"/>
                </a:cubicBezTo>
                <a:cubicBezTo>
                  <a:pt x="423" y="261"/>
                  <a:pt x="423" y="261"/>
                  <a:pt x="423" y="261"/>
                </a:cubicBezTo>
                <a:cubicBezTo>
                  <a:pt x="426" y="261"/>
                  <a:pt x="427" y="259"/>
                  <a:pt x="429" y="259"/>
                </a:cubicBezTo>
                <a:close/>
                <a:moveTo>
                  <a:pt x="276" y="253"/>
                </a:moveTo>
                <a:cubicBezTo>
                  <a:pt x="276" y="255"/>
                  <a:pt x="274" y="254"/>
                  <a:pt x="275" y="256"/>
                </a:cubicBezTo>
                <a:cubicBezTo>
                  <a:pt x="276" y="255"/>
                  <a:pt x="276" y="255"/>
                  <a:pt x="277" y="256"/>
                </a:cubicBezTo>
                <a:cubicBezTo>
                  <a:pt x="277" y="256"/>
                  <a:pt x="277" y="256"/>
                  <a:pt x="277" y="256"/>
                </a:cubicBezTo>
                <a:cubicBezTo>
                  <a:pt x="277" y="255"/>
                  <a:pt x="277" y="253"/>
                  <a:pt x="276" y="253"/>
                </a:cubicBezTo>
                <a:close/>
                <a:moveTo>
                  <a:pt x="149" y="348"/>
                </a:moveTo>
                <a:cubicBezTo>
                  <a:pt x="149" y="347"/>
                  <a:pt x="148" y="346"/>
                  <a:pt x="147" y="346"/>
                </a:cubicBezTo>
                <a:cubicBezTo>
                  <a:pt x="147" y="348"/>
                  <a:pt x="149" y="348"/>
                  <a:pt x="148" y="350"/>
                </a:cubicBezTo>
                <a:cubicBezTo>
                  <a:pt x="149" y="351"/>
                  <a:pt x="147" y="347"/>
                  <a:pt x="149" y="348"/>
                </a:cubicBezTo>
                <a:close/>
                <a:moveTo>
                  <a:pt x="356" y="285"/>
                </a:moveTo>
                <a:cubicBezTo>
                  <a:pt x="356" y="286"/>
                  <a:pt x="355" y="286"/>
                  <a:pt x="353" y="287"/>
                </a:cubicBezTo>
                <a:cubicBezTo>
                  <a:pt x="353" y="288"/>
                  <a:pt x="352" y="288"/>
                  <a:pt x="352" y="289"/>
                </a:cubicBezTo>
                <a:cubicBezTo>
                  <a:pt x="351" y="290"/>
                  <a:pt x="348" y="290"/>
                  <a:pt x="348" y="292"/>
                </a:cubicBezTo>
                <a:cubicBezTo>
                  <a:pt x="350" y="293"/>
                  <a:pt x="350" y="291"/>
                  <a:pt x="352" y="291"/>
                </a:cubicBezTo>
                <a:cubicBezTo>
                  <a:pt x="353" y="291"/>
                  <a:pt x="353" y="291"/>
                  <a:pt x="354" y="291"/>
                </a:cubicBezTo>
                <a:cubicBezTo>
                  <a:pt x="355" y="290"/>
                  <a:pt x="355" y="289"/>
                  <a:pt x="356" y="287"/>
                </a:cubicBezTo>
                <a:cubicBezTo>
                  <a:pt x="357" y="287"/>
                  <a:pt x="359" y="287"/>
                  <a:pt x="359" y="285"/>
                </a:cubicBezTo>
                <a:cubicBezTo>
                  <a:pt x="359" y="284"/>
                  <a:pt x="358" y="285"/>
                  <a:pt x="356" y="285"/>
                </a:cubicBezTo>
                <a:close/>
                <a:moveTo>
                  <a:pt x="163" y="330"/>
                </a:moveTo>
                <a:cubicBezTo>
                  <a:pt x="163" y="330"/>
                  <a:pt x="163" y="330"/>
                  <a:pt x="163" y="330"/>
                </a:cubicBezTo>
                <a:cubicBezTo>
                  <a:pt x="163" y="330"/>
                  <a:pt x="163" y="330"/>
                  <a:pt x="163" y="330"/>
                </a:cubicBezTo>
                <a:cubicBezTo>
                  <a:pt x="162" y="330"/>
                  <a:pt x="162" y="330"/>
                  <a:pt x="162" y="330"/>
                </a:cubicBezTo>
                <a:cubicBezTo>
                  <a:pt x="162" y="330"/>
                  <a:pt x="162" y="330"/>
                  <a:pt x="162" y="330"/>
                </a:cubicBezTo>
                <a:cubicBezTo>
                  <a:pt x="161" y="331"/>
                  <a:pt x="160" y="331"/>
                  <a:pt x="161" y="332"/>
                </a:cubicBezTo>
                <a:cubicBezTo>
                  <a:pt x="161" y="332"/>
                  <a:pt x="162" y="331"/>
                  <a:pt x="162" y="331"/>
                </a:cubicBezTo>
                <a:cubicBezTo>
                  <a:pt x="162" y="331"/>
                  <a:pt x="163" y="331"/>
                  <a:pt x="163" y="330"/>
                </a:cubicBezTo>
                <a:cubicBezTo>
                  <a:pt x="163" y="330"/>
                  <a:pt x="163" y="330"/>
                  <a:pt x="163" y="330"/>
                </a:cubicBezTo>
                <a:cubicBezTo>
                  <a:pt x="163" y="330"/>
                  <a:pt x="163" y="330"/>
                  <a:pt x="163" y="330"/>
                </a:cubicBezTo>
                <a:close/>
                <a:moveTo>
                  <a:pt x="324" y="300"/>
                </a:moveTo>
                <a:cubicBezTo>
                  <a:pt x="324" y="300"/>
                  <a:pt x="323" y="299"/>
                  <a:pt x="322" y="300"/>
                </a:cubicBezTo>
                <a:cubicBezTo>
                  <a:pt x="322" y="300"/>
                  <a:pt x="321" y="300"/>
                  <a:pt x="322" y="301"/>
                </a:cubicBezTo>
                <a:cubicBezTo>
                  <a:pt x="323" y="302"/>
                  <a:pt x="323" y="301"/>
                  <a:pt x="324" y="301"/>
                </a:cubicBezTo>
                <a:cubicBezTo>
                  <a:pt x="326" y="301"/>
                  <a:pt x="327" y="300"/>
                  <a:pt x="328" y="300"/>
                </a:cubicBezTo>
                <a:cubicBezTo>
                  <a:pt x="328" y="300"/>
                  <a:pt x="329" y="300"/>
                  <a:pt x="329" y="299"/>
                </a:cubicBezTo>
                <a:cubicBezTo>
                  <a:pt x="329" y="299"/>
                  <a:pt x="328" y="298"/>
                  <a:pt x="328" y="298"/>
                </a:cubicBezTo>
                <a:cubicBezTo>
                  <a:pt x="327" y="299"/>
                  <a:pt x="326" y="299"/>
                  <a:pt x="324" y="300"/>
                </a:cubicBezTo>
                <a:close/>
                <a:moveTo>
                  <a:pt x="338" y="296"/>
                </a:moveTo>
                <a:cubicBezTo>
                  <a:pt x="340" y="296"/>
                  <a:pt x="340" y="295"/>
                  <a:pt x="342" y="295"/>
                </a:cubicBezTo>
                <a:cubicBezTo>
                  <a:pt x="342" y="294"/>
                  <a:pt x="343" y="295"/>
                  <a:pt x="344" y="294"/>
                </a:cubicBezTo>
                <a:cubicBezTo>
                  <a:pt x="343" y="293"/>
                  <a:pt x="343" y="293"/>
                  <a:pt x="342" y="293"/>
                </a:cubicBezTo>
                <a:cubicBezTo>
                  <a:pt x="341" y="294"/>
                  <a:pt x="338" y="294"/>
                  <a:pt x="338" y="296"/>
                </a:cubicBezTo>
                <a:close/>
                <a:moveTo>
                  <a:pt x="146" y="387"/>
                </a:moveTo>
                <a:cubicBezTo>
                  <a:pt x="146" y="387"/>
                  <a:pt x="146" y="386"/>
                  <a:pt x="146" y="386"/>
                </a:cubicBezTo>
                <a:cubicBezTo>
                  <a:pt x="146" y="386"/>
                  <a:pt x="147" y="386"/>
                  <a:pt x="147" y="386"/>
                </a:cubicBezTo>
                <a:cubicBezTo>
                  <a:pt x="147" y="386"/>
                  <a:pt x="147" y="385"/>
                  <a:pt x="148" y="385"/>
                </a:cubicBezTo>
                <a:cubicBezTo>
                  <a:pt x="146" y="384"/>
                  <a:pt x="146" y="385"/>
                  <a:pt x="146" y="386"/>
                </a:cubicBezTo>
                <a:cubicBezTo>
                  <a:pt x="146" y="386"/>
                  <a:pt x="146" y="386"/>
                  <a:pt x="145" y="386"/>
                </a:cubicBezTo>
                <a:cubicBezTo>
                  <a:pt x="146" y="386"/>
                  <a:pt x="145" y="386"/>
                  <a:pt x="145" y="386"/>
                </a:cubicBezTo>
                <a:cubicBezTo>
                  <a:pt x="145" y="387"/>
                  <a:pt x="145" y="387"/>
                  <a:pt x="144" y="388"/>
                </a:cubicBezTo>
                <a:cubicBezTo>
                  <a:pt x="144" y="388"/>
                  <a:pt x="144" y="388"/>
                  <a:pt x="144" y="388"/>
                </a:cubicBezTo>
                <a:cubicBezTo>
                  <a:pt x="144" y="388"/>
                  <a:pt x="144" y="388"/>
                  <a:pt x="144" y="388"/>
                </a:cubicBezTo>
                <a:cubicBezTo>
                  <a:pt x="144" y="389"/>
                  <a:pt x="143" y="388"/>
                  <a:pt x="143" y="389"/>
                </a:cubicBezTo>
                <a:cubicBezTo>
                  <a:pt x="143" y="389"/>
                  <a:pt x="143" y="389"/>
                  <a:pt x="143" y="389"/>
                </a:cubicBezTo>
                <a:cubicBezTo>
                  <a:pt x="144" y="389"/>
                  <a:pt x="144" y="389"/>
                  <a:pt x="145" y="388"/>
                </a:cubicBezTo>
                <a:cubicBezTo>
                  <a:pt x="145" y="387"/>
                  <a:pt x="146" y="387"/>
                  <a:pt x="146" y="387"/>
                </a:cubicBezTo>
                <a:close/>
                <a:moveTo>
                  <a:pt x="187" y="312"/>
                </a:moveTo>
                <a:cubicBezTo>
                  <a:pt x="188" y="311"/>
                  <a:pt x="189" y="309"/>
                  <a:pt x="187" y="309"/>
                </a:cubicBezTo>
                <a:cubicBezTo>
                  <a:pt x="186" y="310"/>
                  <a:pt x="186" y="311"/>
                  <a:pt x="187" y="312"/>
                </a:cubicBezTo>
                <a:close/>
                <a:moveTo>
                  <a:pt x="190" y="308"/>
                </a:moveTo>
                <a:cubicBezTo>
                  <a:pt x="190" y="308"/>
                  <a:pt x="191" y="307"/>
                  <a:pt x="191" y="307"/>
                </a:cubicBezTo>
                <a:cubicBezTo>
                  <a:pt x="189" y="306"/>
                  <a:pt x="189" y="308"/>
                  <a:pt x="190" y="308"/>
                </a:cubicBezTo>
                <a:close/>
                <a:moveTo>
                  <a:pt x="186" y="311"/>
                </a:moveTo>
                <a:cubicBezTo>
                  <a:pt x="185" y="310"/>
                  <a:pt x="186" y="309"/>
                  <a:pt x="185" y="309"/>
                </a:cubicBezTo>
                <a:cubicBezTo>
                  <a:pt x="184" y="310"/>
                  <a:pt x="183" y="310"/>
                  <a:pt x="183" y="312"/>
                </a:cubicBezTo>
                <a:cubicBezTo>
                  <a:pt x="182" y="313"/>
                  <a:pt x="181" y="312"/>
                  <a:pt x="181" y="314"/>
                </a:cubicBezTo>
                <a:cubicBezTo>
                  <a:pt x="181" y="314"/>
                  <a:pt x="182" y="315"/>
                  <a:pt x="183" y="315"/>
                </a:cubicBezTo>
                <a:cubicBezTo>
                  <a:pt x="183" y="314"/>
                  <a:pt x="184" y="314"/>
                  <a:pt x="184" y="314"/>
                </a:cubicBezTo>
                <a:cubicBezTo>
                  <a:pt x="185" y="313"/>
                  <a:pt x="184" y="313"/>
                  <a:pt x="184" y="312"/>
                </a:cubicBezTo>
                <a:cubicBezTo>
                  <a:pt x="185" y="311"/>
                  <a:pt x="186" y="312"/>
                  <a:pt x="186" y="311"/>
                </a:cubicBezTo>
                <a:close/>
                <a:moveTo>
                  <a:pt x="165" y="328"/>
                </a:moveTo>
                <a:cubicBezTo>
                  <a:pt x="164" y="328"/>
                  <a:pt x="163" y="329"/>
                  <a:pt x="163" y="330"/>
                </a:cubicBezTo>
                <a:cubicBezTo>
                  <a:pt x="164" y="330"/>
                  <a:pt x="164" y="329"/>
                  <a:pt x="165" y="328"/>
                </a:cubicBezTo>
                <a:close/>
                <a:moveTo>
                  <a:pt x="177" y="318"/>
                </a:moveTo>
                <a:cubicBezTo>
                  <a:pt x="179" y="319"/>
                  <a:pt x="180" y="317"/>
                  <a:pt x="178" y="317"/>
                </a:cubicBezTo>
                <a:lnTo>
                  <a:pt x="177" y="318"/>
                </a:lnTo>
                <a:close/>
                <a:moveTo>
                  <a:pt x="170" y="323"/>
                </a:moveTo>
                <a:cubicBezTo>
                  <a:pt x="170" y="322"/>
                  <a:pt x="169" y="322"/>
                  <a:pt x="168" y="323"/>
                </a:cubicBezTo>
                <a:cubicBezTo>
                  <a:pt x="169" y="324"/>
                  <a:pt x="170" y="324"/>
                  <a:pt x="170" y="323"/>
                </a:cubicBezTo>
                <a:close/>
                <a:moveTo>
                  <a:pt x="166" y="325"/>
                </a:moveTo>
                <a:cubicBezTo>
                  <a:pt x="166" y="326"/>
                  <a:pt x="166" y="326"/>
                  <a:pt x="166" y="327"/>
                </a:cubicBezTo>
                <a:cubicBezTo>
                  <a:pt x="167" y="326"/>
                  <a:pt x="168" y="326"/>
                  <a:pt x="168" y="325"/>
                </a:cubicBezTo>
                <a:cubicBezTo>
                  <a:pt x="167" y="325"/>
                  <a:pt x="167" y="325"/>
                  <a:pt x="166" y="325"/>
                </a:cubicBezTo>
                <a:close/>
                <a:moveTo>
                  <a:pt x="168" y="327"/>
                </a:moveTo>
                <a:cubicBezTo>
                  <a:pt x="170" y="328"/>
                  <a:pt x="170" y="327"/>
                  <a:pt x="171" y="326"/>
                </a:cubicBezTo>
                <a:cubicBezTo>
                  <a:pt x="172" y="326"/>
                  <a:pt x="173" y="325"/>
                  <a:pt x="173" y="324"/>
                </a:cubicBezTo>
                <a:cubicBezTo>
                  <a:pt x="173" y="324"/>
                  <a:pt x="173" y="324"/>
                  <a:pt x="172" y="323"/>
                </a:cubicBezTo>
                <a:cubicBezTo>
                  <a:pt x="172" y="324"/>
                  <a:pt x="172" y="324"/>
                  <a:pt x="171" y="323"/>
                </a:cubicBezTo>
                <a:cubicBezTo>
                  <a:pt x="170" y="325"/>
                  <a:pt x="168" y="326"/>
                  <a:pt x="168" y="327"/>
                </a:cubicBezTo>
                <a:close/>
                <a:moveTo>
                  <a:pt x="174" y="322"/>
                </a:moveTo>
                <a:cubicBezTo>
                  <a:pt x="175" y="323"/>
                  <a:pt x="175" y="322"/>
                  <a:pt x="176" y="321"/>
                </a:cubicBezTo>
                <a:cubicBezTo>
                  <a:pt x="176" y="321"/>
                  <a:pt x="177" y="320"/>
                  <a:pt x="177" y="319"/>
                </a:cubicBezTo>
                <a:cubicBezTo>
                  <a:pt x="176" y="319"/>
                  <a:pt x="176" y="318"/>
                  <a:pt x="175" y="317"/>
                </a:cubicBezTo>
                <a:cubicBezTo>
                  <a:pt x="174" y="319"/>
                  <a:pt x="175" y="319"/>
                  <a:pt x="175" y="320"/>
                </a:cubicBezTo>
                <a:cubicBezTo>
                  <a:pt x="175" y="321"/>
                  <a:pt x="173" y="321"/>
                  <a:pt x="174" y="322"/>
                </a:cubicBezTo>
                <a:close/>
                <a:moveTo>
                  <a:pt x="612" y="103"/>
                </a:moveTo>
                <a:cubicBezTo>
                  <a:pt x="618" y="113"/>
                  <a:pt x="623" y="123"/>
                  <a:pt x="626" y="134"/>
                </a:cubicBezTo>
                <a:cubicBezTo>
                  <a:pt x="627" y="136"/>
                  <a:pt x="627" y="139"/>
                  <a:pt x="628" y="141"/>
                </a:cubicBezTo>
                <a:cubicBezTo>
                  <a:pt x="628" y="141"/>
                  <a:pt x="628" y="141"/>
                  <a:pt x="628" y="141"/>
                </a:cubicBezTo>
                <a:cubicBezTo>
                  <a:pt x="627" y="141"/>
                  <a:pt x="628" y="142"/>
                  <a:pt x="628" y="143"/>
                </a:cubicBezTo>
                <a:cubicBezTo>
                  <a:pt x="628" y="144"/>
                  <a:pt x="628" y="144"/>
                  <a:pt x="628" y="145"/>
                </a:cubicBezTo>
                <a:cubicBezTo>
                  <a:pt x="628" y="146"/>
                  <a:pt x="630" y="147"/>
                  <a:pt x="630" y="149"/>
                </a:cubicBezTo>
                <a:cubicBezTo>
                  <a:pt x="630" y="149"/>
                  <a:pt x="630" y="149"/>
                  <a:pt x="630" y="149"/>
                </a:cubicBezTo>
                <a:cubicBezTo>
                  <a:pt x="630" y="150"/>
                  <a:pt x="630" y="150"/>
                  <a:pt x="630" y="150"/>
                </a:cubicBezTo>
                <a:cubicBezTo>
                  <a:pt x="630" y="151"/>
                  <a:pt x="630" y="151"/>
                  <a:pt x="630" y="152"/>
                </a:cubicBezTo>
                <a:cubicBezTo>
                  <a:pt x="631" y="152"/>
                  <a:pt x="630" y="152"/>
                  <a:pt x="630" y="152"/>
                </a:cubicBezTo>
                <a:cubicBezTo>
                  <a:pt x="631" y="154"/>
                  <a:pt x="631" y="155"/>
                  <a:pt x="631" y="156"/>
                </a:cubicBezTo>
                <a:cubicBezTo>
                  <a:pt x="630" y="156"/>
                  <a:pt x="631" y="157"/>
                  <a:pt x="630" y="158"/>
                </a:cubicBezTo>
                <a:cubicBezTo>
                  <a:pt x="630" y="159"/>
                  <a:pt x="631" y="160"/>
                  <a:pt x="630" y="161"/>
                </a:cubicBezTo>
                <a:cubicBezTo>
                  <a:pt x="632" y="164"/>
                  <a:pt x="632" y="167"/>
                  <a:pt x="633" y="171"/>
                </a:cubicBezTo>
                <a:cubicBezTo>
                  <a:pt x="632" y="173"/>
                  <a:pt x="634" y="175"/>
                  <a:pt x="634" y="177"/>
                </a:cubicBezTo>
                <a:cubicBezTo>
                  <a:pt x="634" y="178"/>
                  <a:pt x="633" y="179"/>
                  <a:pt x="633" y="179"/>
                </a:cubicBezTo>
                <a:cubicBezTo>
                  <a:pt x="633" y="180"/>
                  <a:pt x="634" y="180"/>
                  <a:pt x="633" y="180"/>
                </a:cubicBezTo>
                <a:cubicBezTo>
                  <a:pt x="633" y="180"/>
                  <a:pt x="633" y="181"/>
                  <a:pt x="633" y="181"/>
                </a:cubicBezTo>
                <a:cubicBezTo>
                  <a:pt x="633" y="182"/>
                  <a:pt x="633" y="182"/>
                  <a:pt x="633" y="183"/>
                </a:cubicBezTo>
                <a:cubicBezTo>
                  <a:pt x="633" y="184"/>
                  <a:pt x="634" y="184"/>
                  <a:pt x="634" y="185"/>
                </a:cubicBezTo>
                <a:cubicBezTo>
                  <a:pt x="635" y="186"/>
                  <a:pt x="633" y="188"/>
                  <a:pt x="633" y="189"/>
                </a:cubicBezTo>
                <a:cubicBezTo>
                  <a:pt x="633" y="189"/>
                  <a:pt x="633" y="190"/>
                  <a:pt x="633" y="190"/>
                </a:cubicBezTo>
                <a:cubicBezTo>
                  <a:pt x="633" y="192"/>
                  <a:pt x="632" y="194"/>
                  <a:pt x="632" y="195"/>
                </a:cubicBezTo>
                <a:cubicBezTo>
                  <a:pt x="633" y="197"/>
                  <a:pt x="632" y="200"/>
                  <a:pt x="632" y="203"/>
                </a:cubicBezTo>
                <a:cubicBezTo>
                  <a:pt x="632" y="204"/>
                  <a:pt x="632" y="205"/>
                  <a:pt x="631" y="205"/>
                </a:cubicBezTo>
                <a:cubicBezTo>
                  <a:pt x="632" y="205"/>
                  <a:pt x="632" y="205"/>
                  <a:pt x="632" y="205"/>
                </a:cubicBezTo>
                <a:cubicBezTo>
                  <a:pt x="631" y="207"/>
                  <a:pt x="632" y="209"/>
                  <a:pt x="631" y="211"/>
                </a:cubicBezTo>
                <a:cubicBezTo>
                  <a:pt x="631" y="212"/>
                  <a:pt x="631" y="213"/>
                  <a:pt x="631" y="214"/>
                </a:cubicBezTo>
                <a:cubicBezTo>
                  <a:pt x="631" y="214"/>
                  <a:pt x="631" y="214"/>
                  <a:pt x="630" y="215"/>
                </a:cubicBezTo>
                <a:cubicBezTo>
                  <a:pt x="630" y="215"/>
                  <a:pt x="630" y="215"/>
                  <a:pt x="630" y="215"/>
                </a:cubicBezTo>
                <a:cubicBezTo>
                  <a:pt x="630" y="216"/>
                  <a:pt x="630" y="217"/>
                  <a:pt x="630" y="218"/>
                </a:cubicBezTo>
                <a:cubicBezTo>
                  <a:pt x="630" y="218"/>
                  <a:pt x="630" y="219"/>
                  <a:pt x="630" y="219"/>
                </a:cubicBezTo>
                <a:cubicBezTo>
                  <a:pt x="631" y="221"/>
                  <a:pt x="628" y="222"/>
                  <a:pt x="629" y="223"/>
                </a:cubicBezTo>
                <a:cubicBezTo>
                  <a:pt x="629" y="223"/>
                  <a:pt x="628" y="224"/>
                  <a:pt x="628" y="224"/>
                </a:cubicBezTo>
                <a:cubicBezTo>
                  <a:pt x="628" y="226"/>
                  <a:pt x="627" y="227"/>
                  <a:pt x="626" y="229"/>
                </a:cubicBezTo>
                <a:cubicBezTo>
                  <a:pt x="627" y="231"/>
                  <a:pt x="626" y="234"/>
                  <a:pt x="625" y="236"/>
                </a:cubicBezTo>
                <a:cubicBezTo>
                  <a:pt x="625" y="237"/>
                  <a:pt x="625" y="238"/>
                  <a:pt x="624" y="238"/>
                </a:cubicBezTo>
                <a:cubicBezTo>
                  <a:pt x="625" y="239"/>
                  <a:pt x="625" y="239"/>
                  <a:pt x="625" y="240"/>
                </a:cubicBezTo>
                <a:cubicBezTo>
                  <a:pt x="625" y="240"/>
                  <a:pt x="625" y="239"/>
                  <a:pt x="625" y="239"/>
                </a:cubicBezTo>
                <a:cubicBezTo>
                  <a:pt x="625" y="240"/>
                  <a:pt x="625" y="240"/>
                  <a:pt x="625" y="241"/>
                </a:cubicBezTo>
                <a:cubicBezTo>
                  <a:pt x="625" y="241"/>
                  <a:pt x="625" y="242"/>
                  <a:pt x="625" y="242"/>
                </a:cubicBezTo>
                <a:cubicBezTo>
                  <a:pt x="625" y="242"/>
                  <a:pt x="624" y="243"/>
                  <a:pt x="624" y="243"/>
                </a:cubicBezTo>
                <a:cubicBezTo>
                  <a:pt x="624" y="244"/>
                  <a:pt x="624" y="245"/>
                  <a:pt x="624" y="245"/>
                </a:cubicBezTo>
                <a:cubicBezTo>
                  <a:pt x="624" y="246"/>
                  <a:pt x="624" y="246"/>
                  <a:pt x="624" y="247"/>
                </a:cubicBezTo>
                <a:cubicBezTo>
                  <a:pt x="624" y="247"/>
                  <a:pt x="624" y="247"/>
                  <a:pt x="624" y="247"/>
                </a:cubicBezTo>
                <a:cubicBezTo>
                  <a:pt x="623" y="247"/>
                  <a:pt x="624" y="248"/>
                  <a:pt x="624" y="248"/>
                </a:cubicBezTo>
                <a:cubicBezTo>
                  <a:pt x="624" y="248"/>
                  <a:pt x="623" y="248"/>
                  <a:pt x="623" y="248"/>
                </a:cubicBezTo>
                <a:cubicBezTo>
                  <a:pt x="623" y="249"/>
                  <a:pt x="624" y="251"/>
                  <a:pt x="624" y="251"/>
                </a:cubicBezTo>
                <a:cubicBezTo>
                  <a:pt x="624" y="250"/>
                  <a:pt x="624" y="251"/>
                  <a:pt x="625" y="251"/>
                </a:cubicBezTo>
                <a:cubicBezTo>
                  <a:pt x="624" y="253"/>
                  <a:pt x="624" y="254"/>
                  <a:pt x="624" y="256"/>
                </a:cubicBezTo>
                <a:cubicBezTo>
                  <a:pt x="624" y="256"/>
                  <a:pt x="624" y="257"/>
                  <a:pt x="624" y="257"/>
                </a:cubicBezTo>
                <a:cubicBezTo>
                  <a:pt x="623" y="258"/>
                  <a:pt x="623" y="256"/>
                  <a:pt x="623" y="255"/>
                </a:cubicBezTo>
                <a:cubicBezTo>
                  <a:pt x="623" y="255"/>
                  <a:pt x="624" y="251"/>
                  <a:pt x="622" y="252"/>
                </a:cubicBezTo>
                <a:cubicBezTo>
                  <a:pt x="623" y="254"/>
                  <a:pt x="622" y="255"/>
                  <a:pt x="622" y="255"/>
                </a:cubicBezTo>
                <a:cubicBezTo>
                  <a:pt x="622" y="256"/>
                  <a:pt x="622" y="257"/>
                  <a:pt x="621" y="257"/>
                </a:cubicBezTo>
                <a:cubicBezTo>
                  <a:pt x="621" y="258"/>
                  <a:pt x="621" y="260"/>
                  <a:pt x="621" y="261"/>
                </a:cubicBezTo>
                <a:cubicBezTo>
                  <a:pt x="620" y="262"/>
                  <a:pt x="621" y="262"/>
                  <a:pt x="621" y="264"/>
                </a:cubicBezTo>
                <a:cubicBezTo>
                  <a:pt x="621" y="265"/>
                  <a:pt x="620" y="264"/>
                  <a:pt x="621" y="266"/>
                </a:cubicBezTo>
                <a:cubicBezTo>
                  <a:pt x="621" y="266"/>
                  <a:pt x="621" y="267"/>
                  <a:pt x="621" y="267"/>
                </a:cubicBezTo>
                <a:cubicBezTo>
                  <a:pt x="621" y="266"/>
                  <a:pt x="623" y="263"/>
                  <a:pt x="623" y="262"/>
                </a:cubicBezTo>
                <a:cubicBezTo>
                  <a:pt x="623" y="262"/>
                  <a:pt x="623" y="261"/>
                  <a:pt x="624" y="260"/>
                </a:cubicBezTo>
                <a:cubicBezTo>
                  <a:pt x="624" y="260"/>
                  <a:pt x="624" y="260"/>
                  <a:pt x="624" y="260"/>
                </a:cubicBezTo>
                <a:cubicBezTo>
                  <a:pt x="623" y="265"/>
                  <a:pt x="624" y="272"/>
                  <a:pt x="622" y="276"/>
                </a:cubicBezTo>
                <a:cubicBezTo>
                  <a:pt x="622" y="276"/>
                  <a:pt x="622" y="276"/>
                  <a:pt x="622" y="276"/>
                </a:cubicBezTo>
                <a:cubicBezTo>
                  <a:pt x="621" y="277"/>
                  <a:pt x="622" y="273"/>
                  <a:pt x="621" y="273"/>
                </a:cubicBezTo>
                <a:cubicBezTo>
                  <a:pt x="620" y="273"/>
                  <a:pt x="621" y="274"/>
                  <a:pt x="621" y="275"/>
                </a:cubicBezTo>
                <a:cubicBezTo>
                  <a:pt x="621" y="277"/>
                  <a:pt x="621" y="280"/>
                  <a:pt x="621" y="282"/>
                </a:cubicBezTo>
                <a:cubicBezTo>
                  <a:pt x="621" y="283"/>
                  <a:pt x="620" y="284"/>
                  <a:pt x="621" y="284"/>
                </a:cubicBezTo>
                <a:cubicBezTo>
                  <a:pt x="621" y="284"/>
                  <a:pt x="621" y="289"/>
                  <a:pt x="621" y="289"/>
                </a:cubicBezTo>
                <a:cubicBezTo>
                  <a:pt x="621" y="289"/>
                  <a:pt x="621" y="290"/>
                  <a:pt x="621" y="290"/>
                </a:cubicBezTo>
                <a:cubicBezTo>
                  <a:pt x="621" y="291"/>
                  <a:pt x="622" y="291"/>
                  <a:pt x="622" y="292"/>
                </a:cubicBezTo>
                <a:cubicBezTo>
                  <a:pt x="621" y="293"/>
                  <a:pt x="622" y="295"/>
                  <a:pt x="622" y="297"/>
                </a:cubicBezTo>
                <a:cubicBezTo>
                  <a:pt x="622" y="298"/>
                  <a:pt x="622" y="299"/>
                  <a:pt x="622" y="300"/>
                </a:cubicBezTo>
                <a:cubicBezTo>
                  <a:pt x="622" y="301"/>
                  <a:pt x="623" y="301"/>
                  <a:pt x="623" y="302"/>
                </a:cubicBezTo>
                <a:cubicBezTo>
                  <a:pt x="624" y="305"/>
                  <a:pt x="624" y="308"/>
                  <a:pt x="626" y="309"/>
                </a:cubicBezTo>
                <a:cubicBezTo>
                  <a:pt x="625" y="309"/>
                  <a:pt x="625" y="309"/>
                  <a:pt x="624" y="309"/>
                </a:cubicBezTo>
                <a:cubicBezTo>
                  <a:pt x="625" y="311"/>
                  <a:pt x="625" y="312"/>
                  <a:pt x="626" y="313"/>
                </a:cubicBezTo>
                <a:cubicBezTo>
                  <a:pt x="625" y="315"/>
                  <a:pt x="628" y="317"/>
                  <a:pt x="627" y="319"/>
                </a:cubicBezTo>
                <a:cubicBezTo>
                  <a:pt x="628" y="319"/>
                  <a:pt x="628" y="319"/>
                  <a:pt x="629" y="320"/>
                </a:cubicBezTo>
                <a:cubicBezTo>
                  <a:pt x="629" y="321"/>
                  <a:pt x="628" y="321"/>
                  <a:pt x="628" y="321"/>
                </a:cubicBezTo>
                <a:cubicBezTo>
                  <a:pt x="628" y="322"/>
                  <a:pt x="629" y="322"/>
                  <a:pt x="630" y="322"/>
                </a:cubicBezTo>
                <a:cubicBezTo>
                  <a:pt x="630" y="323"/>
                  <a:pt x="631" y="324"/>
                  <a:pt x="631" y="325"/>
                </a:cubicBezTo>
                <a:cubicBezTo>
                  <a:pt x="632" y="327"/>
                  <a:pt x="634" y="329"/>
                  <a:pt x="635" y="331"/>
                </a:cubicBezTo>
                <a:cubicBezTo>
                  <a:pt x="635" y="331"/>
                  <a:pt x="635" y="332"/>
                  <a:pt x="635" y="332"/>
                </a:cubicBezTo>
                <a:cubicBezTo>
                  <a:pt x="636" y="334"/>
                  <a:pt x="638" y="335"/>
                  <a:pt x="637" y="337"/>
                </a:cubicBezTo>
                <a:cubicBezTo>
                  <a:pt x="639" y="337"/>
                  <a:pt x="639" y="339"/>
                  <a:pt x="641" y="340"/>
                </a:cubicBezTo>
                <a:cubicBezTo>
                  <a:pt x="641" y="337"/>
                  <a:pt x="638" y="336"/>
                  <a:pt x="637" y="334"/>
                </a:cubicBezTo>
                <a:cubicBezTo>
                  <a:pt x="637" y="334"/>
                  <a:pt x="637" y="332"/>
                  <a:pt x="636" y="332"/>
                </a:cubicBezTo>
                <a:cubicBezTo>
                  <a:pt x="636" y="331"/>
                  <a:pt x="636" y="331"/>
                  <a:pt x="636" y="331"/>
                </a:cubicBezTo>
                <a:cubicBezTo>
                  <a:pt x="636" y="331"/>
                  <a:pt x="636" y="331"/>
                  <a:pt x="636" y="331"/>
                </a:cubicBezTo>
                <a:cubicBezTo>
                  <a:pt x="638" y="333"/>
                  <a:pt x="639" y="335"/>
                  <a:pt x="640" y="336"/>
                </a:cubicBezTo>
                <a:cubicBezTo>
                  <a:pt x="641" y="337"/>
                  <a:pt x="642" y="338"/>
                  <a:pt x="643" y="339"/>
                </a:cubicBezTo>
                <a:cubicBezTo>
                  <a:pt x="642" y="339"/>
                  <a:pt x="642" y="339"/>
                  <a:pt x="642" y="340"/>
                </a:cubicBezTo>
                <a:cubicBezTo>
                  <a:pt x="642" y="340"/>
                  <a:pt x="643" y="340"/>
                  <a:pt x="643" y="341"/>
                </a:cubicBezTo>
                <a:cubicBezTo>
                  <a:pt x="643" y="341"/>
                  <a:pt x="643" y="342"/>
                  <a:pt x="643" y="342"/>
                </a:cubicBezTo>
                <a:cubicBezTo>
                  <a:pt x="643" y="342"/>
                  <a:pt x="644" y="342"/>
                  <a:pt x="644" y="343"/>
                </a:cubicBezTo>
                <a:cubicBezTo>
                  <a:pt x="644" y="343"/>
                  <a:pt x="644" y="343"/>
                  <a:pt x="644" y="343"/>
                </a:cubicBezTo>
                <a:cubicBezTo>
                  <a:pt x="644" y="343"/>
                  <a:pt x="645" y="343"/>
                  <a:pt x="645" y="343"/>
                </a:cubicBezTo>
                <a:cubicBezTo>
                  <a:pt x="645" y="344"/>
                  <a:pt x="645" y="344"/>
                  <a:pt x="646" y="344"/>
                </a:cubicBezTo>
                <a:cubicBezTo>
                  <a:pt x="646" y="344"/>
                  <a:pt x="646" y="345"/>
                  <a:pt x="646" y="345"/>
                </a:cubicBezTo>
                <a:cubicBezTo>
                  <a:pt x="648" y="346"/>
                  <a:pt x="649" y="347"/>
                  <a:pt x="650" y="348"/>
                </a:cubicBezTo>
                <a:cubicBezTo>
                  <a:pt x="651" y="348"/>
                  <a:pt x="651" y="348"/>
                  <a:pt x="651" y="348"/>
                </a:cubicBezTo>
                <a:cubicBezTo>
                  <a:pt x="651" y="348"/>
                  <a:pt x="652" y="349"/>
                  <a:pt x="652" y="349"/>
                </a:cubicBezTo>
                <a:cubicBezTo>
                  <a:pt x="653" y="349"/>
                  <a:pt x="654" y="350"/>
                  <a:pt x="654" y="350"/>
                </a:cubicBezTo>
                <a:cubicBezTo>
                  <a:pt x="656" y="351"/>
                  <a:pt x="657" y="352"/>
                  <a:pt x="659" y="352"/>
                </a:cubicBezTo>
                <a:cubicBezTo>
                  <a:pt x="659" y="352"/>
                  <a:pt x="659" y="353"/>
                  <a:pt x="660" y="353"/>
                </a:cubicBezTo>
                <a:cubicBezTo>
                  <a:pt x="660" y="353"/>
                  <a:pt x="660" y="352"/>
                  <a:pt x="660" y="353"/>
                </a:cubicBezTo>
                <a:cubicBezTo>
                  <a:pt x="661" y="353"/>
                  <a:pt x="661" y="353"/>
                  <a:pt x="661" y="353"/>
                </a:cubicBezTo>
                <a:cubicBezTo>
                  <a:pt x="662" y="353"/>
                  <a:pt x="662" y="353"/>
                  <a:pt x="663" y="353"/>
                </a:cubicBezTo>
                <a:cubicBezTo>
                  <a:pt x="663" y="353"/>
                  <a:pt x="663" y="353"/>
                  <a:pt x="663" y="354"/>
                </a:cubicBezTo>
                <a:cubicBezTo>
                  <a:pt x="664" y="354"/>
                  <a:pt x="665" y="353"/>
                  <a:pt x="666" y="353"/>
                </a:cubicBezTo>
                <a:cubicBezTo>
                  <a:pt x="666" y="353"/>
                  <a:pt x="666" y="354"/>
                  <a:pt x="666" y="354"/>
                </a:cubicBezTo>
                <a:cubicBezTo>
                  <a:pt x="667" y="354"/>
                  <a:pt x="667" y="353"/>
                  <a:pt x="667" y="354"/>
                </a:cubicBezTo>
                <a:cubicBezTo>
                  <a:pt x="668" y="354"/>
                  <a:pt x="669" y="354"/>
                  <a:pt x="669" y="354"/>
                </a:cubicBezTo>
                <a:cubicBezTo>
                  <a:pt x="670" y="354"/>
                  <a:pt x="670" y="354"/>
                  <a:pt x="670" y="353"/>
                </a:cubicBezTo>
                <a:cubicBezTo>
                  <a:pt x="671" y="353"/>
                  <a:pt x="671" y="354"/>
                  <a:pt x="672" y="353"/>
                </a:cubicBezTo>
                <a:cubicBezTo>
                  <a:pt x="672" y="353"/>
                  <a:pt x="672" y="353"/>
                  <a:pt x="672" y="353"/>
                </a:cubicBezTo>
                <a:cubicBezTo>
                  <a:pt x="673" y="353"/>
                  <a:pt x="673" y="353"/>
                  <a:pt x="673" y="353"/>
                </a:cubicBezTo>
                <a:cubicBezTo>
                  <a:pt x="674" y="353"/>
                  <a:pt x="674" y="352"/>
                  <a:pt x="676" y="353"/>
                </a:cubicBezTo>
                <a:cubicBezTo>
                  <a:pt x="676" y="352"/>
                  <a:pt x="676" y="352"/>
                  <a:pt x="677" y="352"/>
                </a:cubicBezTo>
                <a:cubicBezTo>
                  <a:pt x="677" y="352"/>
                  <a:pt x="677" y="352"/>
                  <a:pt x="677" y="352"/>
                </a:cubicBezTo>
                <a:cubicBezTo>
                  <a:pt x="678" y="351"/>
                  <a:pt x="679" y="351"/>
                  <a:pt x="680" y="351"/>
                </a:cubicBezTo>
                <a:cubicBezTo>
                  <a:pt x="680" y="351"/>
                  <a:pt x="680" y="350"/>
                  <a:pt x="680" y="350"/>
                </a:cubicBezTo>
                <a:cubicBezTo>
                  <a:pt x="680" y="350"/>
                  <a:pt x="681" y="350"/>
                  <a:pt x="681" y="350"/>
                </a:cubicBezTo>
                <a:cubicBezTo>
                  <a:pt x="681" y="350"/>
                  <a:pt x="681" y="350"/>
                  <a:pt x="681" y="350"/>
                </a:cubicBezTo>
                <a:cubicBezTo>
                  <a:pt x="682" y="350"/>
                  <a:pt x="682" y="350"/>
                  <a:pt x="682" y="349"/>
                </a:cubicBezTo>
                <a:cubicBezTo>
                  <a:pt x="683" y="349"/>
                  <a:pt x="683" y="349"/>
                  <a:pt x="684" y="349"/>
                </a:cubicBezTo>
                <a:cubicBezTo>
                  <a:pt x="684" y="349"/>
                  <a:pt x="685" y="348"/>
                  <a:pt x="685" y="348"/>
                </a:cubicBezTo>
                <a:cubicBezTo>
                  <a:pt x="685" y="348"/>
                  <a:pt x="687" y="347"/>
                  <a:pt x="688" y="345"/>
                </a:cubicBezTo>
                <a:cubicBezTo>
                  <a:pt x="688" y="346"/>
                  <a:pt x="688" y="346"/>
                  <a:pt x="688" y="346"/>
                </a:cubicBezTo>
                <a:cubicBezTo>
                  <a:pt x="688" y="345"/>
                  <a:pt x="689" y="345"/>
                  <a:pt x="690" y="344"/>
                </a:cubicBezTo>
                <a:cubicBezTo>
                  <a:pt x="690" y="344"/>
                  <a:pt x="690" y="344"/>
                  <a:pt x="690" y="344"/>
                </a:cubicBezTo>
                <a:cubicBezTo>
                  <a:pt x="690" y="344"/>
                  <a:pt x="690" y="344"/>
                  <a:pt x="691" y="343"/>
                </a:cubicBezTo>
                <a:cubicBezTo>
                  <a:pt x="691" y="343"/>
                  <a:pt x="692" y="342"/>
                  <a:pt x="692" y="341"/>
                </a:cubicBezTo>
                <a:cubicBezTo>
                  <a:pt x="693" y="340"/>
                  <a:pt x="695" y="337"/>
                  <a:pt x="694" y="338"/>
                </a:cubicBezTo>
                <a:cubicBezTo>
                  <a:pt x="693" y="339"/>
                  <a:pt x="693" y="339"/>
                  <a:pt x="693" y="339"/>
                </a:cubicBezTo>
                <a:cubicBezTo>
                  <a:pt x="692" y="340"/>
                  <a:pt x="690" y="342"/>
                  <a:pt x="690" y="343"/>
                </a:cubicBezTo>
                <a:cubicBezTo>
                  <a:pt x="689" y="343"/>
                  <a:pt x="689" y="343"/>
                  <a:pt x="689" y="344"/>
                </a:cubicBezTo>
                <a:cubicBezTo>
                  <a:pt x="689" y="344"/>
                  <a:pt x="689" y="344"/>
                  <a:pt x="689" y="344"/>
                </a:cubicBezTo>
                <a:cubicBezTo>
                  <a:pt x="689" y="343"/>
                  <a:pt x="689" y="343"/>
                  <a:pt x="689" y="343"/>
                </a:cubicBezTo>
                <a:cubicBezTo>
                  <a:pt x="688" y="344"/>
                  <a:pt x="687" y="346"/>
                  <a:pt x="687" y="346"/>
                </a:cubicBezTo>
                <a:cubicBezTo>
                  <a:pt x="685" y="347"/>
                  <a:pt x="684" y="348"/>
                  <a:pt x="683" y="349"/>
                </a:cubicBezTo>
                <a:cubicBezTo>
                  <a:pt x="681" y="348"/>
                  <a:pt x="681" y="350"/>
                  <a:pt x="680" y="349"/>
                </a:cubicBezTo>
                <a:cubicBezTo>
                  <a:pt x="686" y="346"/>
                  <a:pt x="692" y="340"/>
                  <a:pt x="695" y="335"/>
                </a:cubicBezTo>
                <a:cubicBezTo>
                  <a:pt x="697" y="339"/>
                  <a:pt x="700" y="339"/>
                  <a:pt x="703" y="343"/>
                </a:cubicBezTo>
                <a:cubicBezTo>
                  <a:pt x="708" y="349"/>
                  <a:pt x="715" y="351"/>
                  <a:pt x="723" y="352"/>
                </a:cubicBezTo>
                <a:cubicBezTo>
                  <a:pt x="732" y="353"/>
                  <a:pt x="742" y="348"/>
                  <a:pt x="749" y="340"/>
                </a:cubicBezTo>
                <a:cubicBezTo>
                  <a:pt x="754" y="332"/>
                  <a:pt x="757" y="323"/>
                  <a:pt x="758" y="312"/>
                </a:cubicBezTo>
                <a:cubicBezTo>
                  <a:pt x="758" y="281"/>
                  <a:pt x="735" y="282"/>
                  <a:pt x="735" y="282"/>
                </a:cubicBezTo>
                <a:cubicBezTo>
                  <a:pt x="736" y="282"/>
                  <a:pt x="750" y="252"/>
                  <a:pt x="731" y="233"/>
                </a:cubicBezTo>
                <a:cubicBezTo>
                  <a:pt x="727" y="229"/>
                  <a:pt x="720" y="226"/>
                  <a:pt x="714" y="225"/>
                </a:cubicBezTo>
                <a:cubicBezTo>
                  <a:pt x="685" y="218"/>
                  <a:pt x="672" y="245"/>
                  <a:pt x="670" y="252"/>
                </a:cubicBezTo>
                <a:cubicBezTo>
                  <a:pt x="663" y="289"/>
                  <a:pt x="703" y="294"/>
                  <a:pt x="712" y="277"/>
                </a:cubicBezTo>
                <a:cubicBezTo>
                  <a:pt x="705" y="306"/>
                  <a:pt x="676" y="293"/>
                  <a:pt x="668" y="281"/>
                </a:cubicBezTo>
                <a:cubicBezTo>
                  <a:pt x="662" y="271"/>
                  <a:pt x="661" y="257"/>
                  <a:pt x="658" y="244"/>
                </a:cubicBezTo>
                <a:cubicBezTo>
                  <a:pt x="654" y="223"/>
                  <a:pt x="656" y="200"/>
                  <a:pt x="652" y="179"/>
                </a:cubicBezTo>
                <a:cubicBezTo>
                  <a:pt x="647" y="150"/>
                  <a:pt x="637" y="122"/>
                  <a:pt x="620" y="98"/>
                </a:cubicBezTo>
                <a:cubicBezTo>
                  <a:pt x="609" y="82"/>
                  <a:pt x="594" y="70"/>
                  <a:pt x="580" y="57"/>
                </a:cubicBezTo>
                <a:cubicBezTo>
                  <a:pt x="588" y="64"/>
                  <a:pt x="612" y="103"/>
                  <a:pt x="612" y="103"/>
                </a:cubicBezTo>
                <a:close/>
                <a:moveTo>
                  <a:pt x="626" y="238"/>
                </a:moveTo>
                <a:cubicBezTo>
                  <a:pt x="627" y="237"/>
                  <a:pt x="627" y="236"/>
                  <a:pt x="626" y="235"/>
                </a:cubicBezTo>
                <a:cubicBezTo>
                  <a:pt x="626" y="234"/>
                  <a:pt x="628" y="234"/>
                  <a:pt x="628" y="234"/>
                </a:cubicBezTo>
                <a:cubicBezTo>
                  <a:pt x="628" y="233"/>
                  <a:pt x="627" y="237"/>
                  <a:pt x="627" y="239"/>
                </a:cubicBezTo>
                <a:cubicBezTo>
                  <a:pt x="627" y="239"/>
                  <a:pt x="626" y="239"/>
                  <a:pt x="626" y="238"/>
                </a:cubicBezTo>
                <a:close/>
                <a:moveTo>
                  <a:pt x="629" y="316"/>
                </a:moveTo>
                <a:cubicBezTo>
                  <a:pt x="628" y="314"/>
                  <a:pt x="627" y="313"/>
                  <a:pt x="627" y="311"/>
                </a:cubicBezTo>
                <a:cubicBezTo>
                  <a:pt x="626" y="310"/>
                  <a:pt x="625" y="310"/>
                  <a:pt x="626" y="309"/>
                </a:cubicBezTo>
                <a:cubicBezTo>
                  <a:pt x="626" y="309"/>
                  <a:pt x="626" y="309"/>
                  <a:pt x="626" y="309"/>
                </a:cubicBezTo>
                <a:cubicBezTo>
                  <a:pt x="626" y="308"/>
                  <a:pt x="625" y="306"/>
                  <a:pt x="625" y="305"/>
                </a:cubicBezTo>
                <a:cubicBezTo>
                  <a:pt x="625" y="304"/>
                  <a:pt x="625" y="304"/>
                  <a:pt x="625" y="304"/>
                </a:cubicBezTo>
                <a:cubicBezTo>
                  <a:pt x="628" y="308"/>
                  <a:pt x="629" y="316"/>
                  <a:pt x="629" y="316"/>
                </a:cubicBezTo>
                <a:close/>
                <a:moveTo>
                  <a:pt x="676" y="351"/>
                </a:moveTo>
                <a:cubicBezTo>
                  <a:pt x="676" y="351"/>
                  <a:pt x="676" y="352"/>
                  <a:pt x="675" y="352"/>
                </a:cubicBezTo>
                <a:cubicBezTo>
                  <a:pt x="675" y="352"/>
                  <a:pt x="674" y="352"/>
                  <a:pt x="673" y="352"/>
                </a:cubicBezTo>
                <a:cubicBezTo>
                  <a:pt x="673" y="352"/>
                  <a:pt x="672" y="352"/>
                  <a:pt x="671" y="352"/>
                </a:cubicBezTo>
                <a:cubicBezTo>
                  <a:pt x="671" y="352"/>
                  <a:pt x="671" y="352"/>
                  <a:pt x="671" y="352"/>
                </a:cubicBezTo>
                <a:cubicBezTo>
                  <a:pt x="671" y="351"/>
                  <a:pt x="677" y="351"/>
                  <a:pt x="676" y="351"/>
                </a:cubicBezTo>
                <a:close/>
                <a:moveTo>
                  <a:pt x="667" y="353"/>
                </a:moveTo>
                <a:cubicBezTo>
                  <a:pt x="667" y="353"/>
                  <a:pt x="667" y="353"/>
                  <a:pt x="667" y="353"/>
                </a:cubicBezTo>
                <a:cubicBezTo>
                  <a:pt x="667" y="353"/>
                  <a:pt x="663" y="353"/>
                  <a:pt x="662" y="352"/>
                </a:cubicBezTo>
                <a:cubicBezTo>
                  <a:pt x="661" y="352"/>
                  <a:pt x="661" y="352"/>
                  <a:pt x="660" y="352"/>
                </a:cubicBezTo>
                <a:cubicBezTo>
                  <a:pt x="660" y="352"/>
                  <a:pt x="660" y="351"/>
                  <a:pt x="660" y="351"/>
                </a:cubicBezTo>
                <a:cubicBezTo>
                  <a:pt x="659" y="351"/>
                  <a:pt x="658" y="351"/>
                  <a:pt x="657" y="351"/>
                </a:cubicBezTo>
                <a:cubicBezTo>
                  <a:pt x="656" y="350"/>
                  <a:pt x="655" y="350"/>
                  <a:pt x="655" y="349"/>
                </a:cubicBezTo>
                <a:cubicBezTo>
                  <a:pt x="654" y="349"/>
                  <a:pt x="654" y="349"/>
                  <a:pt x="654" y="348"/>
                </a:cubicBezTo>
                <a:cubicBezTo>
                  <a:pt x="656" y="347"/>
                  <a:pt x="662" y="352"/>
                  <a:pt x="667" y="353"/>
                </a:cubicBezTo>
                <a:close/>
                <a:moveTo>
                  <a:pt x="653" y="348"/>
                </a:moveTo>
                <a:cubicBezTo>
                  <a:pt x="653" y="348"/>
                  <a:pt x="653" y="347"/>
                  <a:pt x="652" y="348"/>
                </a:cubicBezTo>
                <a:cubicBezTo>
                  <a:pt x="651" y="347"/>
                  <a:pt x="650" y="346"/>
                  <a:pt x="649" y="346"/>
                </a:cubicBezTo>
                <a:cubicBezTo>
                  <a:pt x="649" y="345"/>
                  <a:pt x="648" y="345"/>
                  <a:pt x="648" y="344"/>
                </a:cubicBezTo>
                <a:cubicBezTo>
                  <a:pt x="649" y="343"/>
                  <a:pt x="651" y="347"/>
                  <a:pt x="653" y="348"/>
                </a:cubicBezTo>
                <a:close/>
                <a:moveTo>
                  <a:pt x="635" y="330"/>
                </a:moveTo>
                <a:cubicBezTo>
                  <a:pt x="635" y="330"/>
                  <a:pt x="635" y="329"/>
                  <a:pt x="635" y="328"/>
                </a:cubicBezTo>
                <a:cubicBezTo>
                  <a:pt x="634" y="328"/>
                  <a:pt x="634" y="328"/>
                  <a:pt x="633" y="327"/>
                </a:cubicBezTo>
                <a:cubicBezTo>
                  <a:pt x="632" y="327"/>
                  <a:pt x="632" y="324"/>
                  <a:pt x="632" y="324"/>
                </a:cubicBezTo>
                <a:cubicBezTo>
                  <a:pt x="635" y="325"/>
                  <a:pt x="635" y="329"/>
                  <a:pt x="636" y="331"/>
                </a:cubicBezTo>
                <a:cubicBezTo>
                  <a:pt x="636" y="330"/>
                  <a:pt x="635" y="330"/>
                  <a:pt x="635" y="330"/>
                </a:cubicBezTo>
                <a:close/>
                <a:moveTo>
                  <a:pt x="621" y="268"/>
                </a:moveTo>
                <a:cubicBezTo>
                  <a:pt x="621" y="270"/>
                  <a:pt x="621" y="270"/>
                  <a:pt x="622" y="270"/>
                </a:cubicBezTo>
                <a:cubicBezTo>
                  <a:pt x="622" y="269"/>
                  <a:pt x="622" y="267"/>
                  <a:pt x="621" y="268"/>
                </a:cubicBezTo>
                <a:close/>
                <a:moveTo>
                  <a:pt x="622" y="273"/>
                </a:moveTo>
                <a:cubicBezTo>
                  <a:pt x="623" y="270"/>
                  <a:pt x="620" y="271"/>
                  <a:pt x="622" y="273"/>
                </a:cubicBezTo>
                <a:close/>
                <a:moveTo>
                  <a:pt x="597" y="456"/>
                </a:moveTo>
                <a:cubicBezTo>
                  <a:pt x="597" y="456"/>
                  <a:pt x="597" y="455"/>
                  <a:pt x="597" y="455"/>
                </a:cubicBezTo>
                <a:cubicBezTo>
                  <a:pt x="596" y="456"/>
                  <a:pt x="596" y="456"/>
                  <a:pt x="596" y="456"/>
                </a:cubicBezTo>
                <a:cubicBezTo>
                  <a:pt x="596" y="457"/>
                  <a:pt x="596" y="457"/>
                  <a:pt x="596" y="458"/>
                </a:cubicBezTo>
                <a:cubicBezTo>
                  <a:pt x="596" y="458"/>
                  <a:pt x="596" y="459"/>
                  <a:pt x="596" y="459"/>
                </a:cubicBezTo>
                <a:cubicBezTo>
                  <a:pt x="596" y="460"/>
                  <a:pt x="596" y="460"/>
                  <a:pt x="596" y="460"/>
                </a:cubicBezTo>
                <a:cubicBezTo>
                  <a:pt x="596" y="461"/>
                  <a:pt x="596" y="462"/>
                  <a:pt x="596" y="463"/>
                </a:cubicBezTo>
                <a:cubicBezTo>
                  <a:pt x="596" y="464"/>
                  <a:pt x="597" y="466"/>
                  <a:pt x="596" y="467"/>
                </a:cubicBezTo>
                <a:cubicBezTo>
                  <a:pt x="597" y="468"/>
                  <a:pt x="597" y="469"/>
                  <a:pt x="598" y="470"/>
                </a:cubicBezTo>
                <a:cubicBezTo>
                  <a:pt x="598" y="471"/>
                  <a:pt x="598" y="472"/>
                  <a:pt x="599" y="473"/>
                </a:cubicBezTo>
                <a:cubicBezTo>
                  <a:pt x="600" y="472"/>
                  <a:pt x="598" y="471"/>
                  <a:pt x="599" y="470"/>
                </a:cubicBezTo>
                <a:cubicBezTo>
                  <a:pt x="599" y="469"/>
                  <a:pt x="598" y="468"/>
                  <a:pt x="599" y="468"/>
                </a:cubicBezTo>
                <a:cubicBezTo>
                  <a:pt x="599" y="467"/>
                  <a:pt x="599" y="466"/>
                  <a:pt x="599" y="465"/>
                </a:cubicBezTo>
                <a:cubicBezTo>
                  <a:pt x="598" y="465"/>
                  <a:pt x="597" y="464"/>
                  <a:pt x="597" y="463"/>
                </a:cubicBezTo>
                <a:cubicBezTo>
                  <a:pt x="598" y="462"/>
                  <a:pt x="598" y="462"/>
                  <a:pt x="599" y="460"/>
                </a:cubicBezTo>
                <a:cubicBezTo>
                  <a:pt x="598" y="459"/>
                  <a:pt x="598" y="460"/>
                  <a:pt x="597" y="460"/>
                </a:cubicBezTo>
                <a:cubicBezTo>
                  <a:pt x="597" y="459"/>
                  <a:pt x="597" y="458"/>
                  <a:pt x="597" y="458"/>
                </a:cubicBezTo>
                <a:cubicBezTo>
                  <a:pt x="597" y="457"/>
                  <a:pt x="596" y="457"/>
                  <a:pt x="596" y="456"/>
                </a:cubicBezTo>
                <a:cubicBezTo>
                  <a:pt x="596" y="456"/>
                  <a:pt x="597" y="456"/>
                  <a:pt x="597" y="456"/>
                </a:cubicBezTo>
                <a:close/>
                <a:moveTo>
                  <a:pt x="785" y="422"/>
                </a:moveTo>
                <a:cubicBezTo>
                  <a:pt x="785" y="421"/>
                  <a:pt x="785" y="420"/>
                  <a:pt x="786" y="419"/>
                </a:cubicBezTo>
                <a:cubicBezTo>
                  <a:pt x="784" y="418"/>
                  <a:pt x="785" y="416"/>
                  <a:pt x="785" y="415"/>
                </a:cubicBezTo>
                <a:cubicBezTo>
                  <a:pt x="785" y="413"/>
                  <a:pt x="785" y="412"/>
                  <a:pt x="785" y="410"/>
                </a:cubicBezTo>
                <a:cubicBezTo>
                  <a:pt x="785" y="410"/>
                  <a:pt x="785" y="410"/>
                  <a:pt x="785" y="410"/>
                </a:cubicBezTo>
                <a:cubicBezTo>
                  <a:pt x="785" y="409"/>
                  <a:pt x="785" y="409"/>
                  <a:pt x="785" y="409"/>
                </a:cubicBezTo>
                <a:cubicBezTo>
                  <a:pt x="785" y="408"/>
                  <a:pt x="785" y="408"/>
                  <a:pt x="785" y="408"/>
                </a:cubicBezTo>
                <a:cubicBezTo>
                  <a:pt x="785" y="408"/>
                  <a:pt x="785" y="407"/>
                  <a:pt x="785" y="407"/>
                </a:cubicBezTo>
                <a:cubicBezTo>
                  <a:pt x="785" y="407"/>
                  <a:pt x="785" y="406"/>
                  <a:pt x="785" y="406"/>
                </a:cubicBezTo>
                <a:cubicBezTo>
                  <a:pt x="785" y="406"/>
                  <a:pt x="785" y="406"/>
                  <a:pt x="785" y="406"/>
                </a:cubicBezTo>
                <a:cubicBezTo>
                  <a:pt x="785" y="405"/>
                  <a:pt x="785" y="404"/>
                  <a:pt x="785" y="403"/>
                </a:cubicBezTo>
                <a:cubicBezTo>
                  <a:pt x="785" y="403"/>
                  <a:pt x="785" y="402"/>
                  <a:pt x="785" y="401"/>
                </a:cubicBezTo>
                <a:cubicBezTo>
                  <a:pt x="785" y="400"/>
                  <a:pt x="785" y="399"/>
                  <a:pt x="785" y="399"/>
                </a:cubicBezTo>
                <a:cubicBezTo>
                  <a:pt x="785" y="398"/>
                  <a:pt x="785" y="397"/>
                  <a:pt x="785" y="396"/>
                </a:cubicBezTo>
                <a:cubicBezTo>
                  <a:pt x="785" y="396"/>
                  <a:pt x="785" y="396"/>
                  <a:pt x="785" y="396"/>
                </a:cubicBezTo>
                <a:cubicBezTo>
                  <a:pt x="785" y="395"/>
                  <a:pt x="785" y="395"/>
                  <a:pt x="785" y="395"/>
                </a:cubicBezTo>
                <a:cubicBezTo>
                  <a:pt x="785" y="395"/>
                  <a:pt x="785" y="394"/>
                  <a:pt x="785" y="394"/>
                </a:cubicBezTo>
                <a:cubicBezTo>
                  <a:pt x="785" y="394"/>
                  <a:pt x="785" y="393"/>
                  <a:pt x="785" y="393"/>
                </a:cubicBezTo>
                <a:cubicBezTo>
                  <a:pt x="784" y="392"/>
                  <a:pt x="785" y="390"/>
                  <a:pt x="785" y="389"/>
                </a:cubicBezTo>
                <a:cubicBezTo>
                  <a:pt x="784" y="389"/>
                  <a:pt x="785" y="388"/>
                  <a:pt x="785" y="388"/>
                </a:cubicBezTo>
                <a:cubicBezTo>
                  <a:pt x="784" y="387"/>
                  <a:pt x="784" y="386"/>
                  <a:pt x="785" y="385"/>
                </a:cubicBezTo>
                <a:cubicBezTo>
                  <a:pt x="784" y="383"/>
                  <a:pt x="786" y="379"/>
                  <a:pt x="783" y="376"/>
                </a:cubicBezTo>
                <a:cubicBezTo>
                  <a:pt x="783" y="377"/>
                  <a:pt x="784" y="378"/>
                  <a:pt x="783" y="378"/>
                </a:cubicBezTo>
                <a:cubicBezTo>
                  <a:pt x="782" y="376"/>
                  <a:pt x="784" y="377"/>
                  <a:pt x="784" y="375"/>
                </a:cubicBezTo>
                <a:cubicBezTo>
                  <a:pt x="784" y="374"/>
                  <a:pt x="784" y="373"/>
                  <a:pt x="783" y="372"/>
                </a:cubicBezTo>
                <a:cubicBezTo>
                  <a:pt x="784" y="371"/>
                  <a:pt x="783" y="370"/>
                  <a:pt x="783" y="369"/>
                </a:cubicBezTo>
                <a:cubicBezTo>
                  <a:pt x="783" y="368"/>
                  <a:pt x="783" y="368"/>
                  <a:pt x="783" y="367"/>
                </a:cubicBezTo>
                <a:cubicBezTo>
                  <a:pt x="783" y="367"/>
                  <a:pt x="783" y="367"/>
                  <a:pt x="783" y="366"/>
                </a:cubicBezTo>
                <a:cubicBezTo>
                  <a:pt x="783" y="366"/>
                  <a:pt x="783" y="366"/>
                  <a:pt x="783" y="365"/>
                </a:cubicBezTo>
                <a:cubicBezTo>
                  <a:pt x="783" y="365"/>
                  <a:pt x="783" y="364"/>
                  <a:pt x="783" y="364"/>
                </a:cubicBezTo>
                <a:cubicBezTo>
                  <a:pt x="783" y="363"/>
                  <a:pt x="783" y="363"/>
                  <a:pt x="783" y="362"/>
                </a:cubicBezTo>
                <a:cubicBezTo>
                  <a:pt x="783" y="362"/>
                  <a:pt x="783" y="362"/>
                  <a:pt x="782" y="362"/>
                </a:cubicBezTo>
                <a:cubicBezTo>
                  <a:pt x="782" y="361"/>
                  <a:pt x="783" y="359"/>
                  <a:pt x="783" y="358"/>
                </a:cubicBezTo>
                <a:cubicBezTo>
                  <a:pt x="782" y="356"/>
                  <a:pt x="782" y="356"/>
                  <a:pt x="782" y="357"/>
                </a:cubicBezTo>
                <a:cubicBezTo>
                  <a:pt x="781" y="358"/>
                  <a:pt x="782" y="359"/>
                  <a:pt x="781" y="360"/>
                </a:cubicBezTo>
                <a:cubicBezTo>
                  <a:pt x="781" y="359"/>
                  <a:pt x="780" y="359"/>
                  <a:pt x="781" y="359"/>
                </a:cubicBezTo>
                <a:cubicBezTo>
                  <a:pt x="781" y="359"/>
                  <a:pt x="780" y="356"/>
                  <a:pt x="780" y="355"/>
                </a:cubicBezTo>
                <a:cubicBezTo>
                  <a:pt x="780" y="355"/>
                  <a:pt x="780" y="354"/>
                  <a:pt x="780" y="354"/>
                </a:cubicBezTo>
                <a:cubicBezTo>
                  <a:pt x="781" y="354"/>
                  <a:pt x="780" y="352"/>
                  <a:pt x="779" y="352"/>
                </a:cubicBezTo>
                <a:cubicBezTo>
                  <a:pt x="779" y="353"/>
                  <a:pt x="780" y="354"/>
                  <a:pt x="778" y="354"/>
                </a:cubicBezTo>
                <a:cubicBezTo>
                  <a:pt x="779" y="354"/>
                  <a:pt x="779" y="353"/>
                  <a:pt x="779" y="353"/>
                </a:cubicBezTo>
                <a:cubicBezTo>
                  <a:pt x="778" y="352"/>
                  <a:pt x="779" y="352"/>
                  <a:pt x="779" y="351"/>
                </a:cubicBezTo>
                <a:cubicBezTo>
                  <a:pt x="779" y="351"/>
                  <a:pt x="778" y="350"/>
                  <a:pt x="779" y="350"/>
                </a:cubicBezTo>
                <a:cubicBezTo>
                  <a:pt x="779" y="349"/>
                  <a:pt x="779" y="348"/>
                  <a:pt x="779" y="347"/>
                </a:cubicBezTo>
                <a:cubicBezTo>
                  <a:pt x="778" y="346"/>
                  <a:pt x="778" y="346"/>
                  <a:pt x="778" y="345"/>
                </a:cubicBezTo>
                <a:cubicBezTo>
                  <a:pt x="778" y="345"/>
                  <a:pt x="778" y="345"/>
                  <a:pt x="778" y="345"/>
                </a:cubicBezTo>
                <a:cubicBezTo>
                  <a:pt x="778" y="345"/>
                  <a:pt x="778" y="344"/>
                  <a:pt x="778" y="343"/>
                </a:cubicBezTo>
                <a:cubicBezTo>
                  <a:pt x="778" y="343"/>
                  <a:pt x="777" y="342"/>
                  <a:pt x="777" y="342"/>
                </a:cubicBezTo>
                <a:cubicBezTo>
                  <a:pt x="777" y="342"/>
                  <a:pt x="777" y="341"/>
                  <a:pt x="777" y="341"/>
                </a:cubicBezTo>
                <a:cubicBezTo>
                  <a:pt x="777" y="341"/>
                  <a:pt x="777" y="340"/>
                  <a:pt x="777" y="340"/>
                </a:cubicBezTo>
                <a:cubicBezTo>
                  <a:pt x="777" y="340"/>
                  <a:pt x="777" y="339"/>
                  <a:pt x="776" y="339"/>
                </a:cubicBezTo>
                <a:cubicBezTo>
                  <a:pt x="775" y="338"/>
                  <a:pt x="776" y="337"/>
                  <a:pt x="774" y="337"/>
                </a:cubicBezTo>
                <a:cubicBezTo>
                  <a:pt x="774" y="336"/>
                  <a:pt x="773" y="335"/>
                  <a:pt x="773" y="333"/>
                </a:cubicBezTo>
                <a:cubicBezTo>
                  <a:pt x="773" y="333"/>
                  <a:pt x="774" y="332"/>
                  <a:pt x="774" y="332"/>
                </a:cubicBezTo>
                <a:cubicBezTo>
                  <a:pt x="774" y="331"/>
                  <a:pt x="773" y="331"/>
                  <a:pt x="774" y="330"/>
                </a:cubicBezTo>
                <a:cubicBezTo>
                  <a:pt x="774" y="331"/>
                  <a:pt x="774" y="332"/>
                  <a:pt x="775" y="332"/>
                </a:cubicBezTo>
                <a:cubicBezTo>
                  <a:pt x="775" y="331"/>
                  <a:pt x="774" y="331"/>
                  <a:pt x="774" y="330"/>
                </a:cubicBezTo>
                <a:cubicBezTo>
                  <a:pt x="774" y="330"/>
                  <a:pt x="774" y="329"/>
                  <a:pt x="774" y="328"/>
                </a:cubicBezTo>
                <a:cubicBezTo>
                  <a:pt x="774" y="328"/>
                  <a:pt x="774" y="328"/>
                  <a:pt x="774" y="328"/>
                </a:cubicBezTo>
                <a:cubicBezTo>
                  <a:pt x="774" y="327"/>
                  <a:pt x="774" y="327"/>
                  <a:pt x="774" y="327"/>
                </a:cubicBezTo>
                <a:cubicBezTo>
                  <a:pt x="774" y="326"/>
                  <a:pt x="774" y="326"/>
                  <a:pt x="773" y="326"/>
                </a:cubicBezTo>
                <a:cubicBezTo>
                  <a:pt x="773" y="326"/>
                  <a:pt x="774" y="325"/>
                  <a:pt x="773" y="325"/>
                </a:cubicBezTo>
                <a:cubicBezTo>
                  <a:pt x="773" y="326"/>
                  <a:pt x="774" y="327"/>
                  <a:pt x="772" y="327"/>
                </a:cubicBezTo>
                <a:cubicBezTo>
                  <a:pt x="771" y="327"/>
                  <a:pt x="771" y="327"/>
                  <a:pt x="771" y="326"/>
                </a:cubicBezTo>
                <a:cubicBezTo>
                  <a:pt x="772" y="326"/>
                  <a:pt x="771" y="327"/>
                  <a:pt x="772" y="327"/>
                </a:cubicBezTo>
                <a:cubicBezTo>
                  <a:pt x="772" y="327"/>
                  <a:pt x="771" y="327"/>
                  <a:pt x="772" y="326"/>
                </a:cubicBezTo>
                <a:cubicBezTo>
                  <a:pt x="772" y="325"/>
                  <a:pt x="772" y="324"/>
                  <a:pt x="771" y="323"/>
                </a:cubicBezTo>
                <a:cubicBezTo>
                  <a:pt x="771" y="324"/>
                  <a:pt x="771" y="323"/>
                  <a:pt x="771" y="323"/>
                </a:cubicBezTo>
                <a:cubicBezTo>
                  <a:pt x="771" y="322"/>
                  <a:pt x="770" y="321"/>
                  <a:pt x="771" y="321"/>
                </a:cubicBezTo>
                <a:cubicBezTo>
                  <a:pt x="770" y="320"/>
                  <a:pt x="770" y="319"/>
                  <a:pt x="770" y="319"/>
                </a:cubicBezTo>
                <a:cubicBezTo>
                  <a:pt x="769" y="320"/>
                  <a:pt x="769" y="318"/>
                  <a:pt x="768" y="317"/>
                </a:cubicBezTo>
                <a:cubicBezTo>
                  <a:pt x="769" y="317"/>
                  <a:pt x="769" y="316"/>
                  <a:pt x="769" y="316"/>
                </a:cubicBezTo>
                <a:cubicBezTo>
                  <a:pt x="764" y="312"/>
                  <a:pt x="767" y="318"/>
                  <a:pt x="767" y="318"/>
                </a:cubicBezTo>
                <a:cubicBezTo>
                  <a:pt x="767" y="319"/>
                  <a:pt x="768" y="320"/>
                  <a:pt x="767" y="321"/>
                </a:cubicBezTo>
                <a:cubicBezTo>
                  <a:pt x="768" y="323"/>
                  <a:pt x="769" y="326"/>
                  <a:pt x="769" y="329"/>
                </a:cubicBezTo>
                <a:cubicBezTo>
                  <a:pt x="770" y="330"/>
                  <a:pt x="770" y="331"/>
                  <a:pt x="770" y="332"/>
                </a:cubicBezTo>
                <a:cubicBezTo>
                  <a:pt x="771" y="334"/>
                  <a:pt x="772" y="336"/>
                  <a:pt x="771" y="337"/>
                </a:cubicBezTo>
                <a:cubicBezTo>
                  <a:pt x="772" y="338"/>
                  <a:pt x="772" y="339"/>
                  <a:pt x="772" y="340"/>
                </a:cubicBezTo>
                <a:cubicBezTo>
                  <a:pt x="772" y="340"/>
                  <a:pt x="773" y="341"/>
                  <a:pt x="773" y="342"/>
                </a:cubicBezTo>
                <a:cubicBezTo>
                  <a:pt x="773" y="342"/>
                  <a:pt x="773" y="342"/>
                  <a:pt x="773" y="342"/>
                </a:cubicBezTo>
                <a:cubicBezTo>
                  <a:pt x="773" y="343"/>
                  <a:pt x="773" y="343"/>
                  <a:pt x="773" y="343"/>
                </a:cubicBezTo>
                <a:cubicBezTo>
                  <a:pt x="773" y="343"/>
                  <a:pt x="773" y="344"/>
                  <a:pt x="773" y="344"/>
                </a:cubicBezTo>
                <a:cubicBezTo>
                  <a:pt x="774" y="344"/>
                  <a:pt x="773" y="344"/>
                  <a:pt x="773" y="344"/>
                </a:cubicBezTo>
                <a:cubicBezTo>
                  <a:pt x="774" y="345"/>
                  <a:pt x="774" y="346"/>
                  <a:pt x="774" y="346"/>
                </a:cubicBezTo>
                <a:cubicBezTo>
                  <a:pt x="773" y="347"/>
                  <a:pt x="774" y="347"/>
                  <a:pt x="774" y="348"/>
                </a:cubicBezTo>
                <a:cubicBezTo>
                  <a:pt x="774" y="348"/>
                  <a:pt x="774" y="349"/>
                  <a:pt x="774" y="349"/>
                </a:cubicBezTo>
                <a:cubicBezTo>
                  <a:pt x="774" y="350"/>
                  <a:pt x="774" y="349"/>
                  <a:pt x="774" y="350"/>
                </a:cubicBezTo>
                <a:cubicBezTo>
                  <a:pt x="775" y="351"/>
                  <a:pt x="774" y="351"/>
                  <a:pt x="774" y="352"/>
                </a:cubicBezTo>
                <a:cubicBezTo>
                  <a:pt x="775" y="353"/>
                  <a:pt x="775" y="353"/>
                  <a:pt x="775" y="354"/>
                </a:cubicBezTo>
                <a:cubicBezTo>
                  <a:pt x="775" y="354"/>
                  <a:pt x="775" y="355"/>
                  <a:pt x="775" y="355"/>
                </a:cubicBezTo>
                <a:cubicBezTo>
                  <a:pt x="775" y="356"/>
                  <a:pt x="775" y="356"/>
                  <a:pt x="775" y="357"/>
                </a:cubicBezTo>
                <a:cubicBezTo>
                  <a:pt x="776" y="357"/>
                  <a:pt x="776" y="358"/>
                  <a:pt x="776" y="358"/>
                </a:cubicBezTo>
                <a:cubicBezTo>
                  <a:pt x="776" y="359"/>
                  <a:pt x="776" y="360"/>
                  <a:pt x="776" y="360"/>
                </a:cubicBezTo>
                <a:cubicBezTo>
                  <a:pt x="775" y="361"/>
                  <a:pt x="776" y="362"/>
                  <a:pt x="775" y="363"/>
                </a:cubicBezTo>
                <a:cubicBezTo>
                  <a:pt x="776" y="363"/>
                  <a:pt x="776" y="364"/>
                  <a:pt x="776" y="365"/>
                </a:cubicBezTo>
                <a:cubicBezTo>
                  <a:pt x="776" y="365"/>
                  <a:pt x="776" y="365"/>
                  <a:pt x="776" y="366"/>
                </a:cubicBezTo>
                <a:cubicBezTo>
                  <a:pt x="776" y="367"/>
                  <a:pt x="776" y="368"/>
                  <a:pt x="776" y="369"/>
                </a:cubicBezTo>
                <a:cubicBezTo>
                  <a:pt x="776" y="369"/>
                  <a:pt x="777" y="369"/>
                  <a:pt x="777" y="369"/>
                </a:cubicBezTo>
                <a:cubicBezTo>
                  <a:pt x="777" y="369"/>
                  <a:pt x="776" y="370"/>
                  <a:pt x="776" y="370"/>
                </a:cubicBezTo>
                <a:cubicBezTo>
                  <a:pt x="776" y="370"/>
                  <a:pt x="777" y="370"/>
                  <a:pt x="777" y="371"/>
                </a:cubicBezTo>
                <a:cubicBezTo>
                  <a:pt x="777" y="371"/>
                  <a:pt x="777" y="371"/>
                  <a:pt x="777" y="371"/>
                </a:cubicBezTo>
                <a:cubicBezTo>
                  <a:pt x="777" y="372"/>
                  <a:pt x="777" y="372"/>
                  <a:pt x="777" y="372"/>
                </a:cubicBezTo>
                <a:cubicBezTo>
                  <a:pt x="778" y="374"/>
                  <a:pt x="777" y="375"/>
                  <a:pt x="776" y="377"/>
                </a:cubicBezTo>
                <a:cubicBezTo>
                  <a:pt x="777" y="379"/>
                  <a:pt x="778" y="379"/>
                  <a:pt x="777" y="382"/>
                </a:cubicBezTo>
                <a:cubicBezTo>
                  <a:pt x="777" y="381"/>
                  <a:pt x="777" y="380"/>
                  <a:pt x="776" y="381"/>
                </a:cubicBezTo>
                <a:cubicBezTo>
                  <a:pt x="775" y="382"/>
                  <a:pt x="776" y="384"/>
                  <a:pt x="776" y="385"/>
                </a:cubicBezTo>
                <a:cubicBezTo>
                  <a:pt x="775" y="387"/>
                  <a:pt x="774" y="389"/>
                  <a:pt x="776" y="389"/>
                </a:cubicBezTo>
                <a:cubicBezTo>
                  <a:pt x="778" y="389"/>
                  <a:pt x="777" y="386"/>
                  <a:pt x="777" y="385"/>
                </a:cubicBezTo>
                <a:cubicBezTo>
                  <a:pt x="778" y="386"/>
                  <a:pt x="777" y="387"/>
                  <a:pt x="777" y="388"/>
                </a:cubicBezTo>
                <a:cubicBezTo>
                  <a:pt x="777" y="388"/>
                  <a:pt x="777" y="389"/>
                  <a:pt x="778" y="389"/>
                </a:cubicBezTo>
                <a:cubicBezTo>
                  <a:pt x="778" y="390"/>
                  <a:pt x="777" y="390"/>
                  <a:pt x="777" y="391"/>
                </a:cubicBezTo>
                <a:cubicBezTo>
                  <a:pt x="777" y="392"/>
                  <a:pt x="778" y="392"/>
                  <a:pt x="777" y="393"/>
                </a:cubicBezTo>
                <a:cubicBezTo>
                  <a:pt x="776" y="392"/>
                  <a:pt x="777" y="392"/>
                  <a:pt x="776" y="392"/>
                </a:cubicBezTo>
                <a:cubicBezTo>
                  <a:pt x="775" y="393"/>
                  <a:pt x="775" y="395"/>
                  <a:pt x="775" y="396"/>
                </a:cubicBezTo>
                <a:cubicBezTo>
                  <a:pt x="776" y="395"/>
                  <a:pt x="776" y="397"/>
                  <a:pt x="776" y="397"/>
                </a:cubicBezTo>
                <a:cubicBezTo>
                  <a:pt x="775" y="399"/>
                  <a:pt x="777" y="398"/>
                  <a:pt x="776" y="401"/>
                </a:cubicBezTo>
                <a:cubicBezTo>
                  <a:pt x="777" y="403"/>
                  <a:pt x="776" y="405"/>
                  <a:pt x="776" y="406"/>
                </a:cubicBezTo>
                <a:cubicBezTo>
                  <a:pt x="776" y="407"/>
                  <a:pt x="776" y="408"/>
                  <a:pt x="776" y="409"/>
                </a:cubicBezTo>
                <a:cubicBezTo>
                  <a:pt x="776" y="409"/>
                  <a:pt x="776" y="409"/>
                  <a:pt x="776" y="410"/>
                </a:cubicBezTo>
                <a:cubicBezTo>
                  <a:pt x="776" y="411"/>
                  <a:pt x="776" y="412"/>
                  <a:pt x="775" y="413"/>
                </a:cubicBezTo>
                <a:cubicBezTo>
                  <a:pt x="775" y="414"/>
                  <a:pt x="775" y="415"/>
                  <a:pt x="775" y="416"/>
                </a:cubicBezTo>
                <a:cubicBezTo>
                  <a:pt x="775" y="416"/>
                  <a:pt x="775" y="416"/>
                  <a:pt x="775" y="417"/>
                </a:cubicBezTo>
                <a:cubicBezTo>
                  <a:pt x="775" y="417"/>
                  <a:pt x="775" y="418"/>
                  <a:pt x="775" y="418"/>
                </a:cubicBezTo>
                <a:cubicBezTo>
                  <a:pt x="775" y="419"/>
                  <a:pt x="775" y="419"/>
                  <a:pt x="774" y="420"/>
                </a:cubicBezTo>
                <a:cubicBezTo>
                  <a:pt x="774" y="421"/>
                  <a:pt x="775" y="421"/>
                  <a:pt x="775" y="421"/>
                </a:cubicBezTo>
                <a:cubicBezTo>
                  <a:pt x="775" y="422"/>
                  <a:pt x="774" y="422"/>
                  <a:pt x="774" y="422"/>
                </a:cubicBezTo>
                <a:cubicBezTo>
                  <a:pt x="774" y="423"/>
                  <a:pt x="775" y="423"/>
                  <a:pt x="775" y="423"/>
                </a:cubicBezTo>
                <a:cubicBezTo>
                  <a:pt x="775" y="425"/>
                  <a:pt x="774" y="426"/>
                  <a:pt x="773" y="428"/>
                </a:cubicBezTo>
                <a:cubicBezTo>
                  <a:pt x="773" y="429"/>
                  <a:pt x="773" y="430"/>
                  <a:pt x="773" y="431"/>
                </a:cubicBezTo>
                <a:cubicBezTo>
                  <a:pt x="771" y="433"/>
                  <a:pt x="772" y="436"/>
                  <a:pt x="772" y="439"/>
                </a:cubicBezTo>
                <a:cubicBezTo>
                  <a:pt x="771" y="440"/>
                  <a:pt x="771" y="441"/>
                  <a:pt x="770" y="442"/>
                </a:cubicBezTo>
                <a:cubicBezTo>
                  <a:pt x="770" y="442"/>
                  <a:pt x="771" y="443"/>
                  <a:pt x="770" y="443"/>
                </a:cubicBezTo>
                <a:cubicBezTo>
                  <a:pt x="770" y="446"/>
                  <a:pt x="769" y="448"/>
                  <a:pt x="768" y="450"/>
                </a:cubicBezTo>
                <a:cubicBezTo>
                  <a:pt x="768" y="451"/>
                  <a:pt x="768" y="451"/>
                  <a:pt x="768" y="451"/>
                </a:cubicBezTo>
                <a:cubicBezTo>
                  <a:pt x="767" y="454"/>
                  <a:pt x="766" y="457"/>
                  <a:pt x="765" y="459"/>
                </a:cubicBezTo>
                <a:cubicBezTo>
                  <a:pt x="765" y="460"/>
                  <a:pt x="765" y="460"/>
                  <a:pt x="765" y="460"/>
                </a:cubicBezTo>
                <a:cubicBezTo>
                  <a:pt x="764" y="460"/>
                  <a:pt x="764" y="462"/>
                  <a:pt x="764" y="462"/>
                </a:cubicBezTo>
                <a:cubicBezTo>
                  <a:pt x="763" y="463"/>
                  <a:pt x="763" y="463"/>
                  <a:pt x="762" y="464"/>
                </a:cubicBezTo>
                <a:cubicBezTo>
                  <a:pt x="762" y="464"/>
                  <a:pt x="762" y="464"/>
                  <a:pt x="762" y="465"/>
                </a:cubicBezTo>
                <a:cubicBezTo>
                  <a:pt x="762" y="465"/>
                  <a:pt x="762" y="465"/>
                  <a:pt x="762" y="466"/>
                </a:cubicBezTo>
                <a:cubicBezTo>
                  <a:pt x="761" y="467"/>
                  <a:pt x="761" y="469"/>
                  <a:pt x="760" y="470"/>
                </a:cubicBezTo>
                <a:cubicBezTo>
                  <a:pt x="762" y="470"/>
                  <a:pt x="762" y="468"/>
                  <a:pt x="763" y="469"/>
                </a:cubicBezTo>
                <a:cubicBezTo>
                  <a:pt x="764" y="468"/>
                  <a:pt x="764" y="467"/>
                  <a:pt x="765" y="467"/>
                </a:cubicBezTo>
                <a:cubicBezTo>
                  <a:pt x="765" y="467"/>
                  <a:pt x="765" y="469"/>
                  <a:pt x="765" y="470"/>
                </a:cubicBezTo>
                <a:cubicBezTo>
                  <a:pt x="765" y="470"/>
                  <a:pt x="764" y="470"/>
                  <a:pt x="764" y="470"/>
                </a:cubicBezTo>
                <a:cubicBezTo>
                  <a:pt x="763" y="472"/>
                  <a:pt x="763" y="472"/>
                  <a:pt x="762" y="472"/>
                </a:cubicBezTo>
                <a:cubicBezTo>
                  <a:pt x="761" y="472"/>
                  <a:pt x="763" y="470"/>
                  <a:pt x="762" y="470"/>
                </a:cubicBezTo>
                <a:cubicBezTo>
                  <a:pt x="761" y="471"/>
                  <a:pt x="760" y="472"/>
                  <a:pt x="760" y="473"/>
                </a:cubicBezTo>
                <a:cubicBezTo>
                  <a:pt x="760" y="473"/>
                  <a:pt x="760" y="474"/>
                  <a:pt x="760" y="474"/>
                </a:cubicBezTo>
                <a:cubicBezTo>
                  <a:pt x="760" y="475"/>
                  <a:pt x="762" y="475"/>
                  <a:pt x="761" y="476"/>
                </a:cubicBezTo>
                <a:cubicBezTo>
                  <a:pt x="761" y="477"/>
                  <a:pt x="760" y="478"/>
                  <a:pt x="759" y="480"/>
                </a:cubicBezTo>
                <a:cubicBezTo>
                  <a:pt x="759" y="480"/>
                  <a:pt x="759" y="481"/>
                  <a:pt x="758" y="482"/>
                </a:cubicBezTo>
                <a:cubicBezTo>
                  <a:pt x="758" y="482"/>
                  <a:pt x="757" y="483"/>
                  <a:pt x="757" y="484"/>
                </a:cubicBezTo>
                <a:cubicBezTo>
                  <a:pt x="756" y="484"/>
                  <a:pt x="756" y="484"/>
                  <a:pt x="756" y="484"/>
                </a:cubicBezTo>
                <a:cubicBezTo>
                  <a:pt x="755" y="485"/>
                  <a:pt x="756" y="485"/>
                  <a:pt x="755" y="486"/>
                </a:cubicBezTo>
                <a:cubicBezTo>
                  <a:pt x="755" y="486"/>
                  <a:pt x="755" y="487"/>
                  <a:pt x="755" y="487"/>
                </a:cubicBezTo>
                <a:cubicBezTo>
                  <a:pt x="754" y="486"/>
                  <a:pt x="755" y="485"/>
                  <a:pt x="754" y="485"/>
                </a:cubicBezTo>
                <a:cubicBezTo>
                  <a:pt x="756" y="485"/>
                  <a:pt x="755" y="483"/>
                  <a:pt x="756" y="482"/>
                </a:cubicBezTo>
                <a:cubicBezTo>
                  <a:pt x="756" y="482"/>
                  <a:pt x="757" y="482"/>
                  <a:pt x="757" y="481"/>
                </a:cubicBezTo>
                <a:cubicBezTo>
                  <a:pt x="758" y="481"/>
                  <a:pt x="757" y="480"/>
                  <a:pt x="758" y="479"/>
                </a:cubicBezTo>
                <a:cubicBezTo>
                  <a:pt x="758" y="479"/>
                  <a:pt x="758" y="479"/>
                  <a:pt x="758" y="479"/>
                </a:cubicBezTo>
                <a:cubicBezTo>
                  <a:pt x="758" y="479"/>
                  <a:pt x="758" y="478"/>
                  <a:pt x="759" y="478"/>
                </a:cubicBezTo>
                <a:cubicBezTo>
                  <a:pt x="760" y="476"/>
                  <a:pt x="761" y="475"/>
                  <a:pt x="759" y="474"/>
                </a:cubicBezTo>
                <a:cubicBezTo>
                  <a:pt x="757" y="475"/>
                  <a:pt x="758" y="477"/>
                  <a:pt x="757" y="479"/>
                </a:cubicBezTo>
                <a:cubicBezTo>
                  <a:pt x="756" y="479"/>
                  <a:pt x="756" y="481"/>
                  <a:pt x="755" y="480"/>
                </a:cubicBezTo>
                <a:cubicBezTo>
                  <a:pt x="755" y="482"/>
                  <a:pt x="754" y="482"/>
                  <a:pt x="753" y="484"/>
                </a:cubicBezTo>
                <a:cubicBezTo>
                  <a:pt x="752" y="484"/>
                  <a:pt x="752" y="486"/>
                  <a:pt x="751" y="485"/>
                </a:cubicBezTo>
                <a:cubicBezTo>
                  <a:pt x="750" y="488"/>
                  <a:pt x="748" y="488"/>
                  <a:pt x="747" y="491"/>
                </a:cubicBezTo>
                <a:cubicBezTo>
                  <a:pt x="747" y="491"/>
                  <a:pt x="747" y="491"/>
                  <a:pt x="746" y="491"/>
                </a:cubicBezTo>
                <a:cubicBezTo>
                  <a:pt x="746" y="493"/>
                  <a:pt x="744" y="493"/>
                  <a:pt x="744" y="494"/>
                </a:cubicBezTo>
                <a:cubicBezTo>
                  <a:pt x="743" y="494"/>
                  <a:pt x="743" y="494"/>
                  <a:pt x="743" y="494"/>
                </a:cubicBezTo>
                <a:cubicBezTo>
                  <a:pt x="742" y="495"/>
                  <a:pt x="741" y="495"/>
                  <a:pt x="741" y="496"/>
                </a:cubicBezTo>
                <a:cubicBezTo>
                  <a:pt x="741" y="496"/>
                  <a:pt x="740" y="496"/>
                  <a:pt x="740" y="497"/>
                </a:cubicBezTo>
                <a:cubicBezTo>
                  <a:pt x="739" y="497"/>
                  <a:pt x="739" y="497"/>
                  <a:pt x="739" y="497"/>
                </a:cubicBezTo>
                <a:cubicBezTo>
                  <a:pt x="739" y="497"/>
                  <a:pt x="739" y="497"/>
                  <a:pt x="738" y="498"/>
                </a:cubicBezTo>
                <a:cubicBezTo>
                  <a:pt x="738" y="498"/>
                  <a:pt x="738" y="498"/>
                  <a:pt x="738" y="498"/>
                </a:cubicBezTo>
                <a:cubicBezTo>
                  <a:pt x="737" y="498"/>
                  <a:pt x="737" y="499"/>
                  <a:pt x="737" y="499"/>
                </a:cubicBezTo>
                <a:cubicBezTo>
                  <a:pt x="736" y="499"/>
                  <a:pt x="736" y="499"/>
                  <a:pt x="736" y="499"/>
                </a:cubicBezTo>
                <a:cubicBezTo>
                  <a:pt x="736" y="499"/>
                  <a:pt x="736" y="500"/>
                  <a:pt x="735" y="500"/>
                </a:cubicBezTo>
                <a:cubicBezTo>
                  <a:pt x="735" y="500"/>
                  <a:pt x="735" y="500"/>
                  <a:pt x="734" y="500"/>
                </a:cubicBezTo>
                <a:cubicBezTo>
                  <a:pt x="734" y="500"/>
                  <a:pt x="734" y="501"/>
                  <a:pt x="734" y="501"/>
                </a:cubicBezTo>
                <a:cubicBezTo>
                  <a:pt x="734" y="501"/>
                  <a:pt x="733" y="501"/>
                  <a:pt x="733" y="501"/>
                </a:cubicBezTo>
                <a:cubicBezTo>
                  <a:pt x="733" y="501"/>
                  <a:pt x="732" y="502"/>
                  <a:pt x="732" y="502"/>
                </a:cubicBezTo>
                <a:cubicBezTo>
                  <a:pt x="732" y="502"/>
                  <a:pt x="732" y="502"/>
                  <a:pt x="732" y="502"/>
                </a:cubicBezTo>
                <a:cubicBezTo>
                  <a:pt x="732" y="502"/>
                  <a:pt x="732" y="503"/>
                  <a:pt x="732" y="503"/>
                </a:cubicBezTo>
                <a:cubicBezTo>
                  <a:pt x="731" y="503"/>
                  <a:pt x="730" y="503"/>
                  <a:pt x="730" y="503"/>
                </a:cubicBezTo>
                <a:cubicBezTo>
                  <a:pt x="729" y="503"/>
                  <a:pt x="729" y="504"/>
                  <a:pt x="729" y="504"/>
                </a:cubicBezTo>
                <a:cubicBezTo>
                  <a:pt x="729" y="504"/>
                  <a:pt x="728" y="504"/>
                  <a:pt x="728" y="504"/>
                </a:cubicBezTo>
                <a:cubicBezTo>
                  <a:pt x="728" y="504"/>
                  <a:pt x="728" y="505"/>
                  <a:pt x="727" y="505"/>
                </a:cubicBezTo>
                <a:cubicBezTo>
                  <a:pt x="727" y="506"/>
                  <a:pt x="725" y="506"/>
                  <a:pt x="725" y="506"/>
                </a:cubicBezTo>
                <a:cubicBezTo>
                  <a:pt x="725" y="507"/>
                  <a:pt x="724" y="506"/>
                  <a:pt x="724" y="507"/>
                </a:cubicBezTo>
                <a:cubicBezTo>
                  <a:pt x="721" y="508"/>
                  <a:pt x="717" y="510"/>
                  <a:pt x="714" y="511"/>
                </a:cubicBezTo>
                <a:cubicBezTo>
                  <a:pt x="713" y="511"/>
                  <a:pt x="711" y="512"/>
                  <a:pt x="710" y="512"/>
                </a:cubicBezTo>
                <a:cubicBezTo>
                  <a:pt x="710" y="512"/>
                  <a:pt x="710" y="512"/>
                  <a:pt x="710" y="512"/>
                </a:cubicBezTo>
                <a:cubicBezTo>
                  <a:pt x="709" y="512"/>
                  <a:pt x="709" y="512"/>
                  <a:pt x="709" y="512"/>
                </a:cubicBezTo>
                <a:cubicBezTo>
                  <a:pt x="708" y="512"/>
                  <a:pt x="708" y="512"/>
                  <a:pt x="708" y="512"/>
                </a:cubicBezTo>
                <a:cubicBezTo>
                  <a:pt x="707" y="513"/>
                  <a:pt x="707" y="513"/>
                  <a:pt x="707" y="513"/>
                </a:cubicBezTo>
                <a:cubicBezTo>
                  <a:pt x="706" y="513"/>
                  <a:pt x="704" y="513"/>
                  <a:pt x="703" y="513"/>
                </a:cubicBezTo>
                <a:cubicBezTo>
                  <a:pt x="703" y="514"/>
                  <a:pt x="703" y="514"/>
                  <a:pt x="703" y="514"/>
                </a:cubicBezTo>
                <a:cubicBezTo>
                  <a:pt x="703" y="514"/>
                  <a:pt x="702" y="514"/>
                  <a:pt x="702" y="514"/>
                </a:cubicBezTo>
                <a:cubicBezTo>
                  <a:pt x="702" y="514"/>
                  <a:pt x="701" y="514"/>
                  <a:pt x="701" y="514"/>
                </a:cubicBezTo>
                <a:cubicBezTo>
                  <a:pt x="701" y="514"/>
                  <a:pt x="700" y="514"/>
                  <a:pt x="699" y="514"/>
                </a:cubicBezTo>
                <a:cubicBezTo>
                  <a:pt x="697" y="514"/>
                  <a:pt x="694" y="514"/>
                  <a:pt x="692" y="514"/>
                </a:cubicBezTo>
                <a:cubicBezTo>
                  <a:pt x="692" y="514"/>
                  <a:pt x="692" y="514"/>
                  <a:pt x="691" y="514"/>
                </a:cubicBezTo>
                <a:cubicBezTo>
                  <a:pt x="691" y="514"/>
                  <a:pt x="690" y="515"/>
                  <a:pt x="690" y="515"/>
                </a:cubicBezTo>
                <a:cubicBezTo>
                  <a:pt x="690" y="515"/>
                  <a:pt x="689" y="515"/>
                  <a:pt x="689" y="515"/>
                </a:cubicBezTo>
                <a:cubicBezTo>
                  <a:pt x="689" y="515"/>
                  <a:pt x="689" y="515"/>
                  <a:pt x="689" y="515"/>
                </a:cubicBezTo>
                <a:cubicBezTo>
                  <a:pt x="688" y="515"/>
                  <a:pt x="687" y="515"/>
                  <a:pt x="686" y="515"/>
                </a:cubicBezTo>
                <a:cubicBezTo>
                  <a:pt x="685" y="515"/>
                  <a:pt x="685" y="515"/>
                  <a:pt x="685" y="515"/>
                </a:cubicBezTo>
                <a:cubicBezTo>
                  <a:pt x="684" y="515"/>
                  <a:pt x="684" y="515"/>
                  <a:pt x="684" y="515"/>
                </a:cubicBezTo>
                <a:cubicBezTo>
                  <a:pt x="684" y="515"/>
                  <a:pt x="683" y="515"/>
                  <a:pt x="682" y="515"/>
                </a:cubicBezTo>
                <a:cubicBezTo>
                  <a:pt x="682" y="515"/>
                  <a:pt x="682" y="515"/>
                  <a:pt x="682" y="515"/>
                </a:cubicBezTo>
                <a:cubicBezTo>
                  <a:pt x="681" y="515"/>
                  <a:pt x="681" y="515"/>
                  <a:pt x="680" y="515"/>
                </a:cubicBezTo>
                <a:cubicBezTo>
                  <a:pt x="680" y="515"/>
                  <a:pt x="678" y="515"/>
                  <a:pt x="678" y="515"/>
                </a:cubicBezTo>
                <a:cubicBezTo>
                  <a:pt x="677" y="516"/>
                  <a:pt x="677" y="516"/>
                  <a:pt x="676" y="516"/>
                </a:cubicBezTo>
                <a:cubicBezTo>
                  <a:pt x="675" y="516"/>
                  <a:pt x="673" y="515"/>
                  <a:pt x="672" y="515"/>
                </a:cubicBezTo>
                <a:cubicBezTo>
                  <a:pt x="670" y="515"/>
                  <a:pt x="669" y="515"/>
                  <a:pt x="668" y="514"/>
                </a:cubicBezTo>
                <a:cubicBezTo>
                  <a:pt x="668" y="514"/>
                  <a:pt x="667" y="514"/>
                  <a:pt x="667" y="513"/>
                </a:cubicBezTo>
                <a:cubicBezTo>
                  <a:pt x="666" y="513"/>
                  <a:pt x="665" y="513"/>
                  <a:pt x="664" y="512"/>
                </a:cubicBezTo>
                <a:cubicBezTo>
                  <a:pt x="664" y="512"/>
                  <a:pt x="663" y="512"/>
                  <a:pt x="663" y="512"/>
                </a:cubicBezTo>
                <a:cubicBezTo>
                  <a:pt x="662" y="512"/>
                  <a:pt x="662" y="511"/>
                  <a:pt x="661" y="511"/>
                </a:cubicBezTo>
                <a:cubicBezTo>
                  <a:pt x="660" y="510"/>
                  <a:pt x="658" y="510"/>
                  <a:pt x="659" y="508"/>
                </a:cubicBezTo>
                <a:cubicBezTo>
                  <a:pt x="660" y="508"/>
                  <a:pt x="661" y="509"/>
                  <a:pt x="662" y="509"/>
                </a:cubicBezTo>
                <a:cubicBezTo>
                  <a:pt x="662" y="509"/>
                  <a:pt x="663" y="509"/>
                  <a:pt x="663" y="510"/>
                </a:cubicBezTo>
                <a:cubicBezTo>
                  <a:pt x="663" y="510"/>
                  <a:pt x="662" y="511"/>
                  <a:pt x="664" y="511"/>
                </a:cubicBezTo>
                <a:cubicBezTo>
                  <a:pt x="665" y="512"/>
                  <a:pt x="665" y="511"/>
                  <a:pt x="666" y="511"/>
                </a:cubicBezTo>
                <a:cubicBezTo>
                  <a:pt x="666" y="512"/>
                  <a:pt x="667" y="511"/>
                  <a:pt x="667" y="512"/>
                </a:cubicBezTo>
                <a:cubicBezTo>
                  <a:pt x="669" y="512"/>
                  <a:pt x="668" y="513"/>
                  <a:pt x="669" y="513"/>
                </a:cubicBezTo>
                <a:cubicBezTo>
                  <a:pt x="670" y="513"/>
                  <a:pt x="671" y="513"/>
                  <a:pt x="672" y="514"/>
                </a:cubicBezTo>
                <a:cubicBezTo>
                  <a:pt x="672" y="514"/>
                  <a:pt x="672" y="513"/>
                  <a:pt x="673" y="514"/>
                </a:cubicBezTo>
                <a:cubicBezTo>
                  <a:pt x="674" y="514"/>
                  <a:pt x="674" y="514"/>
                  <a:pt x="675" y="514"/>
                </a:cubicBezTo>
                <a:cubicBezTo>
                  <a:pt x="675" y="514"/>
                  <a:pt x="675" y="514"/>
                  <a:pt x="676" y="514"/>
                </a:cubicBezTo>
                <a:cubicBezTo>
                  <a:pt x="676" y="514"/>
                  <a:pt x="677" y="513"/>
                  <a:pt x="677" y="513"/>
                </a:cubicBezTo>
                <a:cubicBezTo>
                  <a:pt x="679" y="514"/>
                  <a:pt x="679" y="513"/>
                  <a:pt x="681" y="514"/>
                </a:cubicBezTo>
                <a:cubicBezTo>
                  <a:pt x="682" y="513"/>
                  <a:pt x="685" y="514"/>
                  <a:pt x="687" y="514"/>
                </a:cubicBezTo>
                <a:cubicBezTo>
                  <a:pt x="687" y="514"/>
                  <a:pt x="689" y="514"/>
                  <a:pt x="689" y="514"/>
                </a:cubicBezTo>
                <a:cubicBezTo>
                  <a:pt x="687" y="513"/>
                  <a:pt x="685" y="513"/>
                  <a:pt x="683" y="512"/>
                </a:cubicBezTo>
                <a:cubicBezTo>
                  <a:pt x="683" y="512"/>
                  <a:pt x="682" y="512"/>
                  <a:pt x="682" y="512"/>
                </a:cubicBezTo>
                <a:cubicBezTo>
                  <a:pt x="680" y="511"/>
                  <a:pt x="679" y="512"/>
                  <a:pt x="677" y="511"/>
                </a:cubicBezTo>
                <a:cubicBezTo>
                  <a:pt x="677" y="511"/>
                  <a:pt x="676" y="510"/>
                  <a:pt x="675" y="510"/>
                </a:cubicBezTo>
                <a:cubicBezTo>
                  <a:pt x="674" y="509"/>
                  <a:pt x="674" y="509"/>
                  <a:pt x="674" y="509"/>
                </a:cubicBezTo>
                <a:cubicBezTo>
                  <a:pt x="673" y="509"/>
                  <a:pt x="673" y="509"/>
                  <a:pt x="672" y="509"/>
                </a:cubicBezTo>
                <a:cubicBezTo>
                  <a:pt x="672" y="509"/>
                  <a:pt x="672" y="509"/>
                  <a:pt x="672" y="509"/>
                </a:cubicBezTo>
                <a:cubicBezTo>
                  <a:pt x="671" y="508"/>
                  <a:pt x="669" y="507"/>
                  <a:pt x="669" y="507"/>
                </a:cubicBezTo>
                <a:cubicBezTo>
                  <a:pt x="668" y="506"/>
                  <a:pt x="667" y="506"/>
                  <a:pt x="667" y="506"/>
                </a:cubicBezTo>
                <a:cubicBezTo>
                  <a:pt x="664" y="506"/>
                  <a:pt x="666" y="504"/>
                  <a:pt x="664" y="504"/>
                </a:cubicBezTo>
                <a:cubicBezTo>
                  <a:pt x="663" y="504"/>
                  <a:pt x="663" y="503"/>
                  <a:pt x="662" y="502"/>
                </a:cubicBezTo>
                <a:cubicBezTo>
                  <a:pt x="662" y="503"/>
                  <a:pt x="661" y="502"/>
                  <a:pt x="660" y="502"/>
                </a:cubicBezTo>
                <a:cubicBezTo>
                  <a:pt x="659" y="501"/>
                  <a:pt x="658" y="500"/>
                  <a:pt x="657" y="499"/>
                </a:cubicBezTo>
                <a:cubicBezTo>
                  <a:pt x="656" y="498"/>
                  <a:pt x="656" y="498"/>
                  <a:pt x="656" y="498"/>
                </a:cubicBezTo>
                <a:cubicBezTo>
                  <a:pt x="655" y="498"/>
                  <a:pt x="655" y="498"/>
                  <a:pt x="654" y="498"/>
                </a:cubicBezTo>
                <a:cubicBezTo>
                  <a:pt x="654" y="497"/>
                  <a:pt x="653" y="497"/>
                  <a:pt x="653" y="497"/>
                </a:cubicBezTo>
                <a:cubicBezTo>
                  <a:pt x="653" y="495"/>
                  <a:pt x="652" y="495"/>
                  <a:pt x="652" y="494"/>
                </a:cubicBezTo>
                <a:cubicBezTo>
                  <a:pt x="652" y="494"/>
                  <a:pt x="650" y="494"/>
                  <a:pt x="650" y="493"/>
                </a:cubicBezTo>
                <a:cubicBezTo>
                  <a:pt x="649" y="493"/>
                  <a:pt x="649" y="494"/>
                  <a:pt x="648" y="494"/>
                </a:cubicBezTo>
                <a:cubicBezTo>
                  <a:pt x="648" y="493"/>
                  <a:pt x="647" y="493"/>
                  <a:pt x="647" y="492"/>
                </a:cubicBezTo>
                <a:cubicBezTo>
                  <a:pt x="647" y="492"/>
                  <a:pt x="646" y="491"/>
                  <a:pt x="646" y="491"/>
                </a:cubicBezTo>
                <a:cubicBezTo>
                  <a:pt x="646" y="491"/>
                  <a:pt x="646" y="491"/>
                  <a:pt x="646" y="491"/>
                </a:cubicBezTo>
                <a:cubicBezTo>
                  <a:pt x="646" y="491"/>
                  <a:pt x="646" y="491"/>
                  <a:pt x="646" y="490"/>
                </a:cubicBezTo>
                <a:cubicBezTo>
                  <a:pt x="645" y="490"/>
                  <a:pt x="644" y="489"/>
                  <a:pt x="645" y="488"/>
                </a:cubicBezTo>
                <a:cubicBezTo>
                  <a:pt x="645" y="489"/>
                  <a:pt x="646" y="489"/>
                  <a:pt x="646" y="489"/>
                </a:cubicBezTo>
                <a:cubicBezTo>
                  <a:pt x="647" y="490"/>
                  <a:pt x="646" y="490"/>
                  <a:pt x="647" y="490"/>
                </a:cubicBezTo>
                <a:cubicBezTo>
                  <a:pt x="647" y="491"/>
                  <a:pt x="648" y="491"/>
                  <a:pt x="649" y="491"/>
                </a:cubicBezTo>
                <a:cubicBezTo>
                  <a:pt x="649" y="492"/>
                  <a:pt x="650" y="492"/>
                  <a:pt x="650" y="492"/>
                </a:cubicBezTo>
                <a:cubicBezTo>
                  <a:pt x="650" y="490"/>
                  <a:pt x="648" y="489"/>
                  <a:pt x="648" y="488"/>
                </a:cubicBezTo>
                <a:cubicBezTo>
                  <a:pt x="646" y="487"/>
                  <a:pt x="646" y="486"/>
                  <a:pt x="645" y="486"/>
                </a:cubicBezTo>
                <a:cubicBezTo>
                  <a:pt x="645" y="485"/>
                  <a:pt x="644" y="484"/>
                  <a:pt x="644" y="483"/>
                </a:cubicBezTo>
                <a:cubicBezTo>
                  <a:pt x="644" y="482"/>
                  <a:pt x="642" y="481"/>
                  <a:pt x="642" y="480"/>
                </a:cubicBezTo>
                <a:cubicBezTo>
                  <a:pt x="642" y="480"/>
                  <a:pt x="642" y="480"/>
                  <a:pt x="642" y="479"/>
                </a:cubicBezTo>
                <a:cubicBezTo>
                  <a:pt x="642" y="479"/>
                  <a:pt x="642" y="479"/>
                  <a:pt x="642" y="478"/>
                </a:cubicBezTo>
                <a:cubicBezTo>
                  <a:pt x="641" y="478"/>
                  <a:pt x="642" y="477"/>
                  <a:pt x="641" y="477"/>
                </a:cubicBezTo>
                <a:cubicBezTo>
                  <a:pt x="641" y="477"/>
                  <a:pt x="640" y="477"/>
                  <a:pt x="640" y="476"/>
                </a:cubicBezTo>
                <a:cubicBezTo>
                  <a:pt x="640" y="475"/>
                  <a:pt x="640" y="474"/>
                  <a:pt x="640" y="474"/>
                </a:cubicBezTo>
                <a:cubicBezTo>
                  <a:pt x="640" y="473"/>
                  <a:pt x="640" y="473"/>
                  <a:pt x="639" y="473"/>
                </a:cubicBezTo>
                <a:cubicBezTo>
                  <a:pt x="639" y="473"/>
                  <a:pt x="639" y="472"/>
                  <a:pt x="639" y="472"/>
                </a:cubicBezTo>
                <a:cubicBezTo>
                  <a:pt x="640" y="472"/>
                  <a:pt x="639" y="472"/>
                  <a:pt x="639" y="471"/>
                </a:cubicBezTo>
                <a:cubicBezTo>
                  <a:pt x="639" y="471"/>
                  <a:pt x="639" y="470"/>
                  <a:pt x="639" y="469"/>
                </a:cubicBezTo>
                <a:cubicBezTo>
                  <a:pt x="638" y="467"/>
                  <a:pt x="638" y="464"/>
                  <a:pt x="639" y="462"/>
                </a:cubicBezTo>
                <a:cubicBezTo>
                  <a:pt x="640" y="453"/>
                  <a:pt x="645" y="445"/>
                  <a:pt x="652" y="439"/>
                </a:cubicBezTo>
                <a:cubicBezTo>
                  <a:pt x="657" y="434"/>
                  <a:pt x="665" y="431"/>
                  <a:pt x="672" y="431"/>
                </a:cubicBezTo>
                <a:cubicBezTo>
                  <a:pt x="676" y="431"/>
                  <a:pt x="679" y="431"/>
                  <a:pt x="683" y="432"/>
                </a:cubicBezTo>
                <a:cubicBezTo>
                  <a:pt x="686" y="434"/>
                  <a:pt x="691" y="436"/>
                  <a:pt x="693" y="439"/>
                </a:cubicBezTo>
                <a:cubicBezTo>
                  <a:pt x="695" y="441"/>
                  <a:pt x="696" y="442"/>
                  <a:pt x="697" y="445"/>
                </a:cubicBezTo>
                <a:cubicBezTo>
                  <a:pt x="697" y="445"/>
                  <a:pt x="697" y="446"/>
                  <a:pt x="695" y="445"/>
                </a:cubicBezTo>
                <a:cubicBezTo>
                  <a:pt x="693" y="442"/>
                  <a:pt x="681" y="435"/>
                  <a:pt x="671" y="445"/>
                </a:cubicBezTo>
                <a:cubicBezTo>
                  <a:pt x="661" y="456"/>
                  <a:pt x="664" y="492"/>
                  <a:pt x="700" y="496"/>
                </a:cubicBezTo>
                <a:cubicBezTo>
                  <a:pt x="735" y="500"/>
                  <a:pt x="748" y="461"/>
                  <a:pt x="749" y="449"/>
                </a:cubicBezTo>
                <a:cubicBezTo>
                  <a:pt x="750" y="437"/>
                  <a:pt x="748" y="400"/>
                  <a:pt x="718" y="399"/>
                </a:cubicBezTo>
                <a:cubicBezTo>
                  <a:pt x="718" y="399"/>
                  <a:pt x="719" y="378"/>
                  <a:pt x="695" y="366"/>
                </a:cubicBezTo>
                <a:cubicBezTo>
                  <a:pt x="695" y="366"/>
                  <a:pt x="679" y="359"/>
                  <a:pt x="658" y="363"/>
                </a:cubicBezTo>
                <a:cubicBezTo>
                  <a:pt x="639" y="367"/>
                  <a:pt x="629" y="382"/>
                  <a:pt x="637" y="393"/>
                </a:cubicBezTo>
                <a:cubicBezTo>
                  <a:pt x="633" y="389"/>
                  <a:pt x="623" y="392"/>
                  <a:pt x="620" y="394"/>
                </a:cubicBezTo>
                <a:cubicBezTo>
                  <a:pt x="601" y="403"/>
                  <a:pt x="596" y="430"/>
                  <a:pt x="597" y="449"/>
                </a:cubicBezTo>
                <a:cubicBezTo>
                  <a:pt x="597" y="449"/>
                  <a:pt x="597" y="453"/>
                  <a:pt x="597" y="453"/>
                </a:cubicBezTo>
                <a:cubicBezTo>
                  <a:pt x="597" y="455"/>
                  <a:pt x="596" y="458"/>
                  <a:pt x="599" y="459"/>
                </a:cubicBezTo>
                <a:cubicBezTo>
                  <a:pt x="600" y="460"/>
                  <a:pt x="600" y="457"/>
                  <a:pt x="601" y="458"/>
                </a:cubicBezTo>
                <a:cubicBezTo>
                  <a:pt x="600" y="460"/>
                  <a:pt x="600" y="460"/>
                  <a:pt x="599" y="461"/>
                </a:cubicBezTo>
                <a:cubicBezTo>
                  <a:pt x="599" y="462"/>
                  <a:pt x="599" y="462"/>
                  <a:pt x="599" y="463"/>
                </a:cubicBezTo>
                <a:cubicBezTo>
                  <a:pt x="599" y="464"/>
                  <a:pt x="600" y="465"/>
                  <a:pt x="599" y="466"/>
                </a:cubicBezTo>
                <a:cubicBezTo>
                  <a:pt x="600" y="467"/>
                  <a:pt x="601" y="467"/>
                  <a:pt x="601" y="467"/>
                </a:cubicBezTo>
                <a:cubicBezTo>
                  <a:pt x="600" y="468"/>
                  <a:pt x="600" y="469"/>
                  <a:pt x="600" y="470"/>
                </a:cubicBezTo>
                <a:cubicBezTo>
                  <a:pt x="601" y="470"/>
                  <a:pt x="600" y="471"/>
                  <a:pt x="600" y="472"/>
                </a:cubicBezTo>
                <a:cubicBezTo>
                  <a:pt x="600" y="473"/>
                  <a:pt x="601" y="473"/>
                  <a:pt x="601" y="474"/>
                </a:cubicBezTo>
                <a:cubicBezTo>
                  <a:pt x="602" y="476"/>
                  <a:pt x="603" y="477"/>
                  <a:pt x="602" y="478"/>
                </a:cubicBezTo>
                <a:cubicBezTo>
                  <a:pt x="602" y="479"/>
                  <a:pt x="602" y="480"/>
                  <a:pt x="603" y="480"/>
                </a:cubicBezTo>
                <a:cubicBezTo>
                  <a:pt x="603" y="482"/>
                  <a:pt x="604" y="483"/>
                  <a:pt x="605" y="484"/>
                </a:cubicBezTo>
                <a:cubicBezTo>
                  <a:pt x="605" y="483"/>
                  <a:pt x="606" y="483"/>
                  <a:pt x="605" y="484"/>
                </a:cubicBezTo>
                <a:cubicBezTo>
                  <a:pt x="605" y="485"/>
                  <a:pt x="607" y="487"/>
                  <a:pt x="606" y="487"/>
                </a:cubicBezTo>
                <a:cubicBezTo>
                  <a:pt x="606" y="488"/>
                  <a:pt x="606" y="488"/>
                  <a:pt x="606" y="488"/>
                </a:cubicBezTo>
                <a:cubicBezTo>
                  <a:pt x="605" y="488"/>
                  <a:pt x="606" y="486"/>
                  <a:pt x="605" y="486"/>
                </a:cubicBezTo>
                <a:cubicBezTo>
                  <a:pt x="604" y="485"/>
                  <a:pt x="604" y="484"/>
                  <a:pt x="602" y="483"/>
                </a:cubicBezTo>
                <a:cubicBezTo>
                  <a:pt x="601" y="481"/>
                  <a:pt x="601" y="479"/>
                  <a:pt x="601" y="477"/>
                </a:cubicBezTo>
                <a:cubicBezTo>
                  <a:pt x="600" y="476"/>
                  <a:pt x="600" y="475"/>
                  <a:pt x="599" y="474"/>
                </a:cubicBezTo>
                <a:cubicBezTo>
                  <a:pt x="598" y="476"/>
                  <a:pt x="599" y="476"/>
                  <a:pt x="599" y="477"/>
                </a:cubicBezTo>
                <a:cubicBezTo>
                  <a:pt x="599" y="477"/>
                  <a:pt x="599" y="477"/>
                  <a:pt x="599" y="478"/>
                </a:cubicBezTo>
                <a:cubicBezTo>
                  <a:pt x="599" y="478"/>
                  <a:pt x="599" y="479"/>
                  <a:pt x="599" y="480"/>
                </a:cubicBezTo>
                <a:cubicBezTo>
                  <a:pt x="600" y="481"/>
                  <a:pt x="601" y="483"/>
                  <a:pt x="602" y="484"/>
                </a:cubicBezTo>
                <a:cubicBezTo>
                  <a:pt x="602" y="485"/>
                  <a:pt x="602" y="485"/>
                  <a:pt x="603" y="485"/>
                </a:cubicBezTo>
                <a:cubicBezTo>
                  <a:pt x="603" y="485"/>
                  <a:pt x="602" y="485"/>
                  <a:pt x="602" y="486"/>
                </a:cubicBezTo>
                <a:cubicBezTo>
                  <a:pt x="602" y="486"/>
                  <a:pt x="603" y="486"/>
                  <a:pt x="603" y="486"/>
                </a:cubicBezTo>
                <a:cubicBezTo>
                  <a:pt x="603" y="486"/>
                  <a:pt x="603" y="487"/>
                  <a:pt x="604" y="487"/>
                </a:cubicBezTo>
                <a:cubicBezTo>
                  <a:pt x="604" y="488"/>
                  <a:pt x="604" y="488"/>
                  <a:pt x="604" y="489"/>
                </a:cubicBezTo>
                <a:cubicBezTo>
                  <a:pt x="605" y="489"/>
                  <a:pt x="604" y="490"/>
                  <a:pt x="606" y="490"/>
                </a:cubicBezTo>
                <a:cubicBezTo>
                  <a:pt x="605" y="491"/>
                  <a:pt x="606" y="492"/>
                  <a:pt x="606" y="492"/>
                </a:cubicBezTo>
                <a:cubicBezTo>
                  <a:pt x="606" y="493"/>
                  <a:pt x="607" y="494"/>
                  <a:pt x="607" y="494"/>
                </a:cubicBezTo>
                <a:cubicBezTo>
                  <a:pt x="607" y="495"/>
                  <a:pt x="607" y="494"/>
                  <a:pt x="607" y="495"/>
                </a:cubicBezTo>
                <a:cubicBezTo>
                  <a:pt x="608" y="496"/>
                  <a:pt x="609" y="497"/>
                  <a:pt x="609" y="498"/>
                </a:cubicBezTo>
                <a:cubicBezTo>
                  <a:pt x="610" y="499"/>
                  <a:pt x="610" y="499"/>
                  <a:pt x="610" y="499"/>
                </a:cubicBezTo>
                <a:cubicBezTo>
                  <a:pt x="610" y="500"/>
                  <a:pt x="610" y="500"/>
                  <a:pt x="611" y="500"/>
                </a:cubicBezTo>
                <a:cubicBezTo>
                  <a:pt x="611" y="501"/>
                  <a:pt x="611" y="501"/>
                  <a:pt x="612" y="501"/>
                </a:cubicBezTo>
                <a:cubicBezTo>
                  <a:pt x="612" y="499"/>
                  <a:pt x="611" y="498"/>
                  <a:pt x="609" y="497"/>
                </a:cubicBezTo>
                <a:cubicBezTo>
                  <a:pt x="609" y="496"/>
                  <a:pt x="609" y="496"/>
                  <a:pt x="609" y="495"/>
                </a:cubicBezTo>
                <a:cubicBezTo>
                  <a:pt x="608" y="495"/>
                  <a:pt x="607" y="494"/>
                  <a:pt x="608" y="493"/>
                </a:cubicBezTo>
                <a:cubicBezTo>
                  <a:pt x="609" y="493"/>
                  <a:pt x="609" y="494"/>
                  <a:pt x="609" y="495"/>
                </a:cubicBezTo>
                <a:cubicBezTo>
                  <a:pt x="609" y="495"/>
                  <a:pt x="610" y="495"/>
                  <a:pt x="610" y="495"/>
                </a:cubicBezTo>
                <a:cubicBezTo>
                  <a:pt x="610" y="495"/>
                  <a:pt x="610" y="495"/>
                  <a:pt x="610" y="495"/>
                </a:cubicBezTo>
                <a:cubicBezTo>
                  <a:pt x="610" y="495"/>
                  <a:pt x="611" y="495"/>
                  <a:pt x="611" y="495"/>
                </a:cubicBezTo>
                <a:cubicBezTo>
                  <a:pt x="611" y="496"/>
                  <a:pt x="611" y="496"/>
                  <a:pt x="611" y="496"/>
                </a:cubicBezTo>
                <a:cubicBezTo>
                  <a:pt x="611" y="497"/>
                  <a:pt x="611" y="497"/>
                  <a:pt x="611" y="498"/>
                </a:cubicBezTo>
                <a:cubicBezTo>
                  <a:pt x="611" y="498"/>
                  <a:pt x="612" y="498"/>
                  <a:pt x="612" y="498"/>
                </a:cubicBezTo>
                <a:cubicBezTo>
                  <a:pt x="612" y="499"/>
                  <a:pt x="613" y="500"/>
                  <a:pt x="613" y="501"/>
                </a:cubicBezTo>
                <a:cubicBezTo>
                  <a:pt x="614" y="502"/>
                  <a:pt x="615" y="504"/>
                  <a:pt x="616" y="504"/>
                </a:cubicBezTo>
                <a:cubicBezTo>
                  <a:pt x="616" y="507"/>
                  <a:pt x="619" y="508"/>
                  <a:pt x="620" y="510"/>
                </a:cubicBezTo>
                <a:cubicBezTo>
                  <a:pt x="621" y="511"/>
                  <a:pt x="622" y="511"/>
                  <a:pt x="622" y="511"/>
                </a:cubicBezTo>
                <a:cubicBezTo>
                  <a:pt x="622" y="512"/>
                  <a:pt x="622" y="512"/>
                  <a:pt x="623" y="512"/>
                </a:cubicBezTo>
                <a:cubicBezTo>
                  <a:pt x="623" y="512"/>
                  <a:pt x="623" y="512"/>
                  <a:pt x="623" y="513"/>
                </a:cubicBezTo>
                <a:cubicBezTo>
                  <a:pt x="624" y="514"/>
                  <a:pt x="624" y="514"/>
                  <a:pt x="625" y="515"/>
                </a:cubicBezTo>
                <a:cubicBezTo>
                  <a:pt x="626" y="516"/>
                  <a:pt x="626" y="516"/>
                  <a:pt x="626" y="516"/>
                </a:cubicBezTo>
                <a:cubicBezTo>
                  <a:pt x="627" y="516"/>
                  <a:pt x="626" y="516"/>
                  <a:pt x="627" y="516"/>
                </a:cubicBezTo>
                <a:cubicBezTo>
                  <a:pt x="627" y="517"/>
                  <a:pt x="629" y="517"/>
                  <a:pt x="630" y="518"/>
                </a:cubicBezTo>
                <a:cubicBezTo>
                  <a:pt x="631" y="519"/>
                  <a:pt x="631" y="519"/>
                  <a:pt x="631" y="519"/>
                </a:cubicBezTo>
                <a:cubicBezTo>
                  <a:pt x="632" y="520"/>
                  <a:pt x="633" y="520"/>
                  <a:pt x="633" y="520"/>
                </a:cubicBezTo>
                <a:cubicBezTo>
                  <a:pt x="633" y="520"/>
                  <a:pt x="634" y="521"/>
                  <a:pt x="634" y="521"/>
                </a:cubicBezTo>
                <a:cubicBezTo>
                  <a:pt x="636" y="523"/>
                  <a:pt x="639" y="525"/>
                  <a:pt x="641" y="526"/>
                </a:cubicBezTo>
                <a:cubicBezTo>
                  <a:pt x="643" y="528"/>
                  <a:pt x="646" y="528"/>
                  <a:pt x="648" y="529"/>
                </a:cubicBezTo>
                <a:cubicBezTo>
                  <a:pt x="649" y="530"/>
                  <a:pt x="649" y="530"/>
                  <a:pt x="649" y="531"/>
                </a:cubicBezTo>
                <a:cubicBezTo>
                  <a:pt x="650" y="530"/>
                  <a:pt x="651" y="532"/>
                  <a:pt x="652" y="532"/>
                </a:cubicBezTo>
                <a:cubicBezTo>
                  <a:pt x="653" y="532"/>
                  <a:pt x="654" y="532"/>
                  <a:pt x="655" y="533"/>
                </a:cubicBezTo>
                <a:cubicBezTo>
                  <a:pt x="656" y="533"/>
                  <a:pt x="657" y="534"/>
                  <a:pt x="657" y="534"/>
                </a:cubicBezTo>
                <a:cubicBezTo>
                  <a:pt x="658" y="534"/>
                  <a:pt x="660" y="534"/>
                  <a:pt x="661" y="534"/>
                </a:cubicBezTo>
                <a:cubicBezTo>
                  <a:pt x="662" y="535"/>
                  <a:pt x="663" y="535"/>
                  <a:pt x="663" y="535"/>
                </a:cubicBezTo>
                <a:cubicBezTo>
                  <a:pt x="664" y="535"/>
                  <a:pt x="665" y="535"/>
                  <a:pt x="665" y="536"/>
                </a:cubicBezTo>
                <a:cubicBezTo>
                  <a:pt x="665" y="536"/>
                  <a:pt x="666" y="536"/>
                  <a:pt x="666" y="536"/>
                </a:cubicBezTo>
                <a:cubicBezTo>
                  <a:pt x="666" y="536"/>
                  <a:pt x="667" y="535"/>
                  <a:pt x="667" y="535"/>
                </a:cubicBezTo>
                <a:cubicBezTo>
                  <a:pt x="667" y="535"/>
                  <a:pt x="668" y="535"/>
                  <a:pt x="668" y="535"/>
                </a:cubicBezTo>
                <a:cubicBezTo>
                  <a:pt x="671" y="536"/>
                  <a:pt x="673" y="537"/>
                  <a:pt x="676" y="538"/>
                </a:cubicBezTo>
                <a:cubicBezTo>
                  <a:pt x="678" y="538"/>
                  <a:pt x="679" y="537"/>
                  <a:pt x="682" y="538"/>
                </a:cubicBezTo>
                <a:cubicBezTo>
                  <a:pt x="683" y="538"/>
                  <a:pt x="684" y="539"/>
                  <a:pt x="686" y="539"/>
                </a:cubicBezTo>
                <a:cubicBezTo>
                  <a:pt x="686" y="539"/>
                  <a:pt x="686" y="538"/>
                  <a:pt x="687" y="538"/>
                </a:cubicBezTo>
                <a:cubicBezTo>
                  <a:pt x="687" y="538"/>
                  <a:pt x="688" y="539"/>
                  <a:pt x="688" y="539"/>
                </a:cubicBezTo>
                <a:cubicBezTo>
                  <a:pt x="689" y="539"/>
                  <a:pt x="690" y="539"/>
                  <a:pt x="691" y="538"/>
                </a:cubicBezTo>
                <a:cubicBezTo>
                  <a:pt x="690" y="538"/>
                  <a:pt x="689" y="537"/>
                  <a:pt x="688" y="537"/>
                </a:cubicBezTo>
                <a:cubicBezTo>
                  <a:pt x="688" y="537"/>
                  <a:pt x="688" y="537"/>
                  <a:pt x="687" y="537"/>
                </a:cubicBezTo>
                <a:cubicBezTo>
                  <a:pt x="687" y="537"/>
                  <a:pt x="687" y="537"/>
                  <a:pt x="686" y="537"/>
                </a:cubicBezTo>
                <a:cubicBezTo>
                  <a:pt x="685" y="537"/>
                  <a:pt x="685" y="537"/>
                  <a:pt x="684" y="537"/>
                </a:cubicBezTo>
                <a:cubicBezTo>
                  <a:pt x="684" y="537"/>
                  <a:pt x="683" y="537"/>
                  <a:pt x="683" y="537"/>
                </a:cubicBezTo>
                <a:cubicBezTo>
                  <a:pt x="683" y="537"/>
                  <a:pt x="682" y="537"/>
                  <a:pt x="682" y="536"/>
                </a:cubicBezTo>
                <a:cubicBezTo>
                  <a:pt x="681" y="536"/>
                  <a:pt x="680" y="537"/>
                  <a:pt x="680" y="536"/>
                </a:cubicBezTo>
                <a:cubicBezTo>
                  <a:pt x="681" y="536"/>
                  <a:pt x="682" y="535"/>
                  <a:pt x="683" y="536"/>
                </a:cubicBezTo>
                <a:cubicBezTo>
                  <a:pt x="684" y="536"/>
                  <a:pt x="684" y="536"/>
                  <a:pt x="685" y="536"/>
                </a:cubicBezTo>
                <a:cubicBezTo>
                  <a:pt x="685" y="536"/>
                  <a:pt x="686" y="537"/>
                  <a:pt x="686" y="537"/>
                </a:cubicBezTo>
                <a:cubicBezTo>
                  <a:pt x="686" y="537"/>
                  <a:pt x="687" y="536"/>
                  <a:pt x="687" y="536"/>
                </a:cubicBezTo>
                <a:cubicBezTo>
                  <a:pt x="688" y="536"/>
                  <a:pt x="690" y="537"/>
                  <a:pt x="691" y="537"/>
                </a:cubicBezTo>
                <a:cubicBezTo>
                  <a:pt x="692" y="537"/>
                  <a:pt x="692" y="538"/>
                  <a:pt x="693" y="539"/>
                </a:cubicBezTo>
                <a:cubicBezTo>
                  <a:pt x="693" y="538"/>
                  <a:pt x="694" y="538"/>
                  <a:pt x="694" y="538"/>
                </a:cubicBezTo>
                <a:cubicBezTo>
                  <a:pt x="694" y="538"/>
                  <a:pt x="695" y="538"/>
                  <a:pt x="695" y="538"/>
                </a:cubicBezTo>
                <a:cubicBezTo>
                  <a:pt x="695" y="538"/>
                  <a:pt x="695" y="537"/>
                  <a:pt x="696" y="537"/>
                </a:cubicBezTo>
                <a:cubicBezTo>
                  <a:pt x="697" y="537"/>
                  <a:pt x="697" y="538"/>
                  <a:pt x="698" y="538"/>
                </a:cubicBezTo>
                <a:cubicBezTo>
                  <a:pt x="699" y="538"/>
                  <a:pt x="699" y="538"/>
                  <a:pt x="700" y="538"/>
                </a:cubicBezTo>
                <a:cubicBezTo>
                  <a:pt x="700" y="538"/>
                  <a:pt x="701" y="538"/>
                  <a:pt x="701" y="538"/>
                </a:cubicBezTo>
                <a:cubicBezTo>
                  <a:pt x="701" y="538"/>
                  <a:pt x="701" y="538"/>
                  <a:pt x="701" y="538"/>
                </a:cubicBezTo>
                <a:cubicBezTo>
                  <a:pt x="701" y="537"/>
                  <a:pt x="701" y="538"/>
                  <a:pt x="702" y="538"/>
                </a:cubicBezTo>
                <a:cubicBezTo>
                  <a:pt x="702" y="538"/>
                  <a:pt x="702" y="537"/>
                  <a:pt x="702" y="537"/>
                </a:cubicBezTo>
                <a:cubicBezTo>
                  <a:pt x="702" y="537"/>
                  <a:pt x="702" y="538"/>
                  <a:pt x="702" y="538"/>
                </a:cubicBezTo>
                <a:cubicBezTo>
                  <a:pt x="703" y="538"/>
                  <a:pt x="703" y="537"/>
                  <a:pt x="704" y="537"/>
                </a:cubicBezTo>
                <a:cubicBezTo>
                  <a:pt x="704" y="537"/>
                  <a:pt x="704" y="537"/>
                  <a:pt x="705" y="537"/>
                </a:cubicBezTo>
                <a:cubicBezTo>
                  <a:pt x="705" y="537"/>
                  <a:pt x="706" y="537"/>
                  <a:pt x="706" y="537"/>
                </a:cubicBezTo>
                <a:cubicBezTo>
                  <a:pt x="706" y="537"/>
                  <a:pt x="707" y="537"/>
                  <a:pt x="708" y="537"/>
                </a:cubicBezTo>
                <a:cubicBezTo>
                  <a:pt x="709" y="537"/>
                  <a:pt x="709" y="536"/>
                  <a:pt x="711" y="536"/>
                </a:cubicBezTo>
                <a:cubicBezTo>
                  <a:pt x="712" y="536"/>
                  <a:pt x="714" y="535"/>
                  <a:pt x="715" y="535"/>
                </a:cubicBezTo>
                <a:cubicBezTo>
                  <a:pt x="713" y="534"/>
                  <a:pt x="712" y="536"/>
                  <a:pt x="709" y="535"/>
                </a:cubicBezTo>
                <a:cubicBezTo>
                  <a:pt x="709" y="535"/>
                  <a:pt x="708" y="536"/>
                  <a:pt x="708" y="536"/>
                </a:cubicBezTo>
                <a:cubicBezTo>
                  <a:pt x="706" y="535"/>
                  <a:pt x="704" y="536"/>
                  <a:pt x="703" y="536"/>
                </a:cubicBezTo>
                <a:cubicBezTo>
                  <a:pt x="703" y="536"/>
                  <a:pt x="703" y="536"/>
                  <a:pt x="703" y="536"/>
                </a:cubicBezTo>
                <a:cubicBezTo>
                  <a:pt x="703" y="536"/>
                  <a:pt x="700" y="536"/>
                  <a:pt x="701" y="535"/>
                </a:cubicBezTo>
                <a:cubicBezTo>
                  <a:pt x="701" y="535"/>
                  <a:pt x="701" y="535"/>
                  <a:pt x="702" y="535"/>
                </a:cubicBezTo>
                <a:cubicBezTo>
                  <a:pt x="702" y="535"/>
                  <a:pt x="702" y="535"/>
                  <a:pt x="703" y="535"/>
                </a:cubicBezTo>
                <a:cubicBezTo>
                  <a:pt x="703" y="534"/>
                  <a:pt x="703" y="534"/>
                  <a:pt x="704" y="534"/>
                </a:cubicBezTo>
                <a:cubicBezTo>
                  <a:pt x="705" y="535"/>
                  <a:pt x="707" y="534"/>
                  <a:pt x="708" y="534"/>
                </a:cubicBezTo>
                <a:cubicBezTo>
                  <a:pt x="708" y="534"/>
                  <a:pt x="708" y="534"/>
                  <a:pt x="708" y="534"/>
                </a:cubicBezTo>
                <a:cubicBezTo>
                  <a:pt x="709" y="534"/>
                  <a:pt x="709" y="534"/>
                  <a:pt x="710" y="534"/>
                </a:cubicBezTo>
                <a:cubicBezTo>
                  <a:pt x="710" y="534"/>
                  <a:pt x="710" y="533"/>
                  <a:pt x="710" y="533"/>
                </a:cubicBezTo>
                <a:cubicBezTo>
                  <a:pt x="710" y="533"/>
                  <a:pt x="711" y="534"/>
                  <a:pt x="711" y="534"/>
                </a:cubicBezTo>
                <a:cubicBezTo>
                  <a:pt x="711" y="534"/>
                  <a:pt x="712" y="533"/>
                  <a:pt x="712" y="533"/>
                </a:cubicBezTo>
                <a:cubicBezTo>
                  <a:pt x="712" y="533"/>
                  <a:pt x="712" y="532"/>
                  <a:pt x="713" y="532"/>
                </a:cubicBezTo>
                <a:cubicBezTo>
                  <a:pt x="713" y="533"/>
                  <a:pt x="713" y="532"/>
                  <a:pt x="714" y="532"/>
                </a:cubicBezTo>
                <a:cubicBezTo>
                  <a:pt x="715" y="532"/>
                  <a:pt x="714" y="533"/>
                  <a:pt x="715" y="534"/>
                </a:cubicBezTo>
                <a:cubicBezTo>
                  <a:pt x="715" y="533"/>
                  <a:pt x="716" y="533"/>
                  <a:pt x="717" y="532"/>
                </a:cubicBezTo>
                <a:cubicBezTo>
                  <a:pt x="717" y="532"/>
                  <a:pt x="717" y="532"/>
                  <a:pt x="717" y="532"/>
                </a:cubicBezTo>
                <a:cubicBezTo>
                  <a:pt x="718" y="532"/>
                  <a:pt x="718" y="531"/>
                  <a:pt x="719" y="531"/>
                </a:cubicBezTo>
                <a:cubicBezTo>
                  <a:pt x="719" y="531"/>
                  <a:pt x="720" y="530"/>
                  <a:pt x="721" y="531"/>
                </a:cubicBezTo>
                <a:cubicBezTo>
                  <a:pt x="721" y="531"/>
                  <a:pt x="720" y="533"/>
                  <a:pt x="719" y="533"/>
                </a:cubicBezTo>
                <a:cubicBezTo>
                  <a:pt x="719" y="533"/>
                  <a:pt x="717" y="533"/>
                  <a:pt x="718" y="534"/>
                </a:cubicBezTo>
                <a:cubicBezTo>
                  <a:pt x="719" y="533"/>
                  <a:pt x="720" y="533"/>
                  <a:pt x="721" y="533"/>
                </a:cubicBezTo>
                <a:cubicBezTo>
                  <a:pt x="721" y="533"/>
                  <a:pt x="722" y="532"/>
                  <a:pt x="723" y="532"/>
                </a:cubicBezTo>
                <a:cubicBezTo>
                  <a:pt x="724" y="531"/>
                  <a:pt x="724" y="531"/>
                  <a:pt x="725" y="531"/>
                </a:cubicBezTo>
                <a:cubicBezTo>
                  <a:pt x="725" y="531"/>
                  <a:pt x="725" y="531"/>
                  <a:pt x="725" y="531"/>
                </a:cubicBezTo>
                <a:cubicBezTo>
                  <a:pt x="724" y="531"/>
                  <a:pt x="725" y="531"/>
                  <a:pt x="724" y="532"/>
                </a:cubicBezTo>
                <a:cubicBezTo>
                  <a:pt x="724" y="532"/>
                  <a:pt x="722" y="534"/>
                  <a:pt x="721" y="534"/>
                </a:cubicBezTo>
                <a:cubicBezTo>
                  <a:pt x="720" y="534"/>
                  <a:pt x="712" y="538"/>
                  <a:pt x="712" y="538"/>
                </a:cubicBezTo>
                <a:cubicBezTo>
                  <a:pt x="711" y="539"/>
                  <a:pt x="711" y="538"/>
                  <a:pt x="710" y="539"/>
                </a:cubicBezTo>
                <a:cubicBezTo>
                  <a:pt x="710" y="539"/>
                  <a:pt x="710" y="539"/>
                  <a:pt x="709" y="539"/>
                </a:cubicBezTo>
                <a:cubicBezTo>
                  <a:pt x="709" y="539"/>
                  <a:pt x="708" y="539"/>
                  <a:pt x="708" y="539"/>
                </a:cubicBezTo>
                <a:cubicBezTo>
                  <a:pt x="708" y="539"/>
                  <a:pt x="708" y="540"/>
                  <a:pt x="708" y="540"/>
                </a:cubicBezTo>
                <a:cubicBezTo>
                  <a:pt x="707" y="540"/>
                  <a:pt x="706" y="540"/>
                  <a:pt x="705" y="540"/>
                </a:cubicBezTo>
                <a:cubicBezTo>
                  <a:pt x="704" y="540"/>
                  <a:pt x="703" y="540"/>
                  <a:pt x="703" y="540"/>
                </a:cubicBezTo>
                <a:cubicBezTo>
                  <a:pt x="703" y="540"/>
                  <a:pt x="702" y="540"/>
                  <a:pt x="702" y="540"/>
                </a:cubicBezTo>
                <a:cubicBezTo>
                  <a:pt x="702" y="540"/>
                  <a:pt x="701" y="541"/>
                  <a:pt x="700" y="541"/>
                </a:cubicBezTo>
                <a:cubicBezTo>
                  <a:pt x="700" y="542"/>
                  <a:pt x="699" y="541"/>
                  <a:pt x="698" y="542"/>
                </a:cubicBezTo>
                <a:cubicBezTo>
                  <a:pt x="698" y="542"/>
                  <a:pt x="698" y="542"/>
                  <a:pt x="697" y="542"/>
                </a:cubicBezTo>
                <a:cubicBezTo>
                  <a:pt x="696" y="542"/>
                  <a:pt x="695" y="543"/>
                  <a:pt x="694" y="542"/>
                </a:cubicBezTo>
                <a:cubicBezTo>
                  <a:pt x="693" y="542"/>
                  <a:pt x="693" y="542"/>
                  <a:pt x="693" y="543"/>
                </a:cubicBezTo>
                <a:cubicBezTo>
                  <a:pt x="692" y="543"/>
                  <a:pt x="690" y="543"/>
                  <a:pt x="689" y="543"/>
                </a:cubicBezTo>
                <a:cubicBezTo>
                  <a:pt x="689" y="543"/>
                  <a:pt x="689" y="542"/>
                  <a:pt x="689" y="542"/>
                </a:cubicBezTo>
                <a:cubicBezTo>
                  <a:pt x="688" y="543"/>
                  <a:pt x="685" y="542"/>
                  <a:pt x="685" y="542"/>
                </a:cubicBezTo>
                <a:cubicBezTo>
                  <a:pt x="684" y="542"/>
                  <a:pt x="684" y="542"/>
                  <a:pt x="684" y="542"/>
                </a:cubicBezTo>
                <a:cubicBezTo>
                  <a:pt x="684" y="542"/>
                  <a:pt x="683" y="542"/>
                  <a:pt x="683" y="542"/>
                </a:cubicBezTo>
                <a:cubicBezTo>
                  <a:pt x="682" y="542"/>
                  <a:pt x="682" y="543"/>
                  <a:pt x="682" y="543"/>
                </a:cubicBezTo>
                <a:cubicBezTo>
                  <a:pt x="682" y="543"/>
                  <a:pt x="682" y="542"/>
                  <a:pt x="681" y="542"/>
                </a:cubicBezTo>
                <a:cubicBezTo>
                  <a:pt x="682" y="542"/>
                  <a:pt x="681" y="542"/>
                  <a:pt x="681" y="542"/>
                </a:cubicBezTo>
                <a:cubicBezTo>
                  <a:pt x="680" y="543"/>
                  <a:pt x="675" y="542"/>
                  <a:pt x="675" y="542"/>
                </a:cubicBezTo>
                <a:cubicBezTo>
                  <a:pt x="674" y="542"/>
                  <a:pt x="668" y="541"/>
                  <a:pt x="667" y="541"/>
                </a:cubicBezTo>
                <a:cubicBezTo>
                  <a:pt x="667" y="541"/>
                  <a:pt x="667" y="541"/>
                  <a:pt x="667" y="541"/>
                </a:cubicBezTo>
                <a:cubicBezTo>
                  <a:pt x="666" y="542"/>
                  <a:pt x="666" y="541"/>
                  <a:pt x="665" y="541"/>
                </a:cubicBezTo>
                <a:cubicBezTo>
                  <a:pt x="665" y="541"/>
                  <a:pt x="664" y="541"/>
                  <a:pt x="664" y="541"/>
                </a:cubicBezTo>
                <a:cubicBezTo>
                  <a:pt x="663" y="540"/>
                  <a:pt x="662" y="540"/>
                  <a:pt x="661" y="540"/>
                </a:cubicBezTo>
                <a:cubicBezTo>
                  <a:pt x="658" y="541"/>
                  <a:pt x="657" y="538"/>
                  <a:pt x="653" y="539"/>
                </a:cubicBezTo>
                <a:cubicBezTo>
                  <a:pt x="652" y="538"/>
                  <a:pt x="652" y="538"/>
                  <a:pt x="651" y="538"/>
                </a:cubicBezTo>
                <a:cubicBezTo>
                  <a:pt x="651" y="538"/>
                  <a:pt x="651" y="537"/>
                  <a:pt x="651" y="537"/>
                </a:cubicBezTo>
                <a:cubicBezTo>
                  <a:pt x="651" y="537"/>
                  <a:pt x="651" y="537"/>
                  <a:pt x="651" y="537"/>
                </a:cubicBezTo>
                <a:cubicBezTo>
                  <a:pt x="650" y="537"/>
                  <a:pt x="650" y="537"/>
                  <a:pt x="650" y="537"/>
                </a:cubicBezTo>
                <a:cubicBezTo>
                  <a:pt x="650" y="537"/>
                  <a:pt x="648" y="536"/>
                  <a:pt x="647" y="536"/>
                </a:cubicBezTo>
                <a:cubicBezTo>
                  <a:pt x="647" y="536"/>
                  <a:pt x="647" y="536"/>
                  <a:pt x="647" y="536"/>
                </a:cubicBezTo>
                <a:cubicBezTo>
                  <a:pt x="646" y="536"/>
                  <a:pt x="645" y="536"/>
                  <a:pt x="645" y="536"/>
                </a:cubicBezTo>
                <a:cubicBezTo>
                  <a:pt x="644" y="536"/>
                  <a:pt x="644" y="535"/>
                  <a:pt x="644" y="535"/>
                </a:cubicBezTo>
                <a:cubicBezTo>
                  <a:pt x="644" y="535"/>
                  <a:pt x="643" y="535"/>
                  <a:pt x="643" y="535"/>
                </a:cubicBezTo>
                <a:cubicBezTo>
                  <a:pt x="642" y="535"/>
                  <a:pt x="642" y="534"/>
                  <a:pt x="641" y="534"/>
                </a:cubicBezTo>
                <a:cubicBezTo>
                  <a:pt x="640" y="533"/>
                  <a:pt x="638" y="532"/>
                  <a:pt x="638" y="531"/>
                </a:cubicBezTo>
                <a:cubicBezTo>
                  <a:pt x="635" y="531"/>
                  <a:pt x="635" y="531"/>
                  <a:pt x="635" y="531"/>
                </a:cubicBezTo>
                <a:cubicBezTo>
                  <a:pt x="635" y="530"/>
                  <a:pt x="634" y="530"/>
                  <a:pt x="634" y="529"/>
                </a:cubicBezTo>
                <a:cubicBezTo>
                  <a:pt x="634" y="529"/>
                  <a:pt x="633" y="529"/>
                  <a:pt x="633" y="530"/>
                </a:cubicBezTo>
                <a:cubicBezTo>
                  <a:pt x="632" y="529"/>
                  <a:pt x="631" y="529"/>
                  <a:pt x="631" y="528"/>
                </a:cubicBezTo>
                <a:cubicBezTo>
                  <a:pt x="630" y="528"/>
                  <a:pt x="630" y="527"/>
                  <a:pt x="629" y="527"/>
                </a:cubicBezTo>
                <a:cubicBezTo>
                  <a:pt x="629" y="527"/>
                  <a:pt x="629" y="526"/>
                  <a:pt x="629" y="526"/>
                </a:cubicBezTo>
                <a:cubicBezTo>
                  <a:pt x="627" y="526"/>
                  <a:pt x="627" y="526"/>
                  <a:pt x="627" y="526"/>
                </a:cubicBezTo>
                <a:cubicBezTo>
                  <a:pt x="626" y="525"/>
                  <a:pt x="626" y="524"/>
                  <a:pt x="625" y="524"/>
                </a:cubicBezTo>
                <a:cubicBezTo>
                  <a:pt x="625" y="523"/>
                  <a:pt x="625" y="524"/>
                  <a:pt x="624" y="524"/>
                </a:cubicBezTo>
                <a:cubicBezTo>
                  <a:pt x="624" y="523"/>
                  <a:pt x="623" y="523"/>
                  <a:pt x="623" y="522"/>
                </a:cubicBezTo>
                <a:cubicBezTo>
                  <a:pt x="622" y="522"/>
                  <a:pt x="621" y="521"/>
                  <a:pt x="620" y="521"/>
                </a:cubicBezTo>
                <a:cubicBezTo>
                  <a:pt x="619" y="519"/>
                  <a:pt x="618" y="517"/>
                  <a:pt x="616" y="515"/>
                </a:cubicBezTo>
                <a:cubicBezTo>
                  <a:pt x="615" y="515"/>
                  <a:pt x="615" y="515"/>
                  <a:pt x="614" y="515"/>
                </a:cubicBezTo>
                <a:cubicBezTo>
                  <a:pt x="614" y="514"/>
                  <a:pt x="613" y="513"/>
                  <a:pt x="612" y="512"/>
                </a:cubicBezTo>
                <a:cubicBezTo>
                  <a:pt x="611" y="512"/>
                  <a:pt x="610" y="511"/>
                  <a:pt x="610" y="511"/>
                </a:cubicBezTo>
                <a:cubicBezTo>
                  <a:pt x="610" y="510"/>
                  <a:pt x="609" y="510"/>
                  <a:pt x="610" y="509"/>
                </a:cubicBezTo>
                <a:cubicBezTo>
                  <a:pt x="609" y="508"/>
                  <a:pt x="609" y="508"/>
                  <a:pt x="608" y="508"/>
                </a:cubicBezTo>
                <a:cubicBezTo>
                  <a:pt x="608" y="506"/>
                  <a:pt x="606" y="505"/>
                  <a:pt x="605" y="503"/>
                </a:cubicBezTo>
                <a:cubicBezTo>
                  <a:pt x="605" y="503"/>
                  <a:pt x="605" y="503"/>
                  <a:pt x="604" y="503"/>
                </a:cubicBezTo>
                <a:cubicBezTo>
                  <a:pt x="603" y="501"/>
                  <a:pt x="602" y="500"/>
                  <a:pt x="601" y="499"/>
                </a:cubicBezTo>
                <a:cubicBezTo>
                  <a:pt x="601" y="499"/>
                  <a:pt x="601" y="498"/>
                  <a:pt x="601" y="498"/>
                </a:cubicBezTo>
                <a:cubicBezTo>
                  <a:pt x="601" y="498"/>
                  <a:pt x="600" y="498"/>
                  <a:pt x="600" y="498"/>
                </a:cubicBezTo>
                <a:cubicBezTo>
                  <a:pt x="600" y="498"/>
                  <a:pt x="600" y="497"/>
                  <a:pt x="600" y="497"/>
                </a:cubicBezTo>
                <a:cubicBezTo>
                  <a:pt x="599" y="496"/>
                  <a:pt x="599" y="496"/>
                  <a:pt x="599" y="496"/>
                </a:cubicBezTo>
                <a:cubicBezTo>
                  <a:pt x="599" y="495"/>
                  <a:pt x="597" y="495"/>
                  <a:pt x="598" y="495"/>
                </a:cubicBezTo>
                <a:cubicBezTo>
                  <a:pt x="598" y="494"/>
                  <a:pt x="598" y="494"/>
                  <a:pt x="598" y="494"/>
                </a:cubicBezTo>
                <a:cubicBezTo>
                  <a:pt x="598" y="493"/>
                  <a:pt x="597" y="492"/>
                  <a:pt x="597" y="491"/>
                </a:cubicBezTo>
                <a:cubicBezTo>
                  <a:pt x="597" y="491"/>
                  <a:pt x="597" y="491"/>
                  <a:pt x="597" y="491"/>
                </a:cubicBezTo>
                <a:cubicBezTo>
                  <a:pt x="597" y="491"/>
                  <a:pt x="596" y="491"/>
                  <a:pt x="596" y="490"/>
                </a:cubicBezTo>
                <a:cubicBezTo>
                  <a:pt x="596" y="490"/>
                  <a:pt x="596" y="489"/>
                  <a:pt x="596" y="489"/>
                </a:cubicBezTo>
                <a:cubicBezTo>
                  <a:pt x="596" y="488"/>
                  <a:pt x="595" y="488"/>
                  <a:pt x="595" y="488"/>
                </a:cubicBezTo>
                <a:cubicBezTo>
                  <a:pt x="595" y="487"/>
                  <a:pt x="595" y="487"/>
                  <a:pt x="595" y="486"/>
                </a:cubicBezTo>
                <a:cubicBezTo>
                  <a:pt x="595" y="486"/>
                  <a:pt x="594" y="486"/>
                  <a:pt x="594" y="485"/>
                </a:cubicBezTo>
                <a:cubicBezTo>
                  <a:pt x="594" y="485"/>
                  <a:pt x="594" y="485"/>
                  <a:pt x="594" y="485"/>
                </a:cubicBezTo>
                <a:cubicBezTo>
                  <a:pt x="594" y="485"/>
                  <a:pt x="594" y="485"/>
                  <a:pt x="594" y="485"/>
                </a:cubicBezTo>
                <a:cubicBezTo>
                  <a:pt x="594" y="485"/>
                  <a:pt x="594" y="484"/>
                  <a:pt x="594" y="484"/>
                </a:cubicBezTo>
                <a:cubicBezTo>
                  <a:pt x="593" y="483"/>
                  <a:pt x="594" y="483"/>
                  <a:pt x="594" y="482"/>
                </a:cubicBezTo>
                <a:cubicBezTo>
                  <a:pt x="593" y="481"/>
                  <a:pt x="592" y="480"/>
                  <a:pt x="592" y="479"/>
                </a:cubicBezTo>
                <a:cubicBezTo>
                  <a:pt x="592" y="479"/>
                  <a:pt x="592" y="478"/>
                  <a:pt x="592" y="477"/>
                </a:cubicBezTo>
                <a:cubicBezTo>
                  <a:pt x="592" y="476"/>
                  <a:pt x="591" y="476"/>
                  <a:pt x="591" y="476"/>
                </a:cubicBezTo>
                <a:cubicBezTo>
                  <a:pt x="591" y="476"/>
                  <a:pt x="591" y="476"/>
                  <a:pt x="591" y="475"/>
                </a:cubicBezTo>
                <a:cubicBezTo>
                  <a:pt x="591" y="475"/>
                  <a:pt x="590" y="474"/>
                  <a:pt x="590" y="473"/>
                </a:cubicBezTo>
                <a:cubicBezTo>
                  <a:pt x="589" y="473"/>
                  <a:pt x="589" y="471"/>
                  <a:pt x="588" y="471"/>
                </a:cubicBezTo>
                <a:cubicBezTo>
                  <a:pt x="588" y="470"/>
                  <a:pt x="588" y="470"/>
                  <a:pt x="588" y="469"/>
                </a:cubicBezTo>
                <a:cubicBezTo>
                  <a:pt x="588" y="469"/>
                  <a:pt x="588" y="468"/>
                  <a:pt x="588" y="468"/>
                </a:cubicBezTo>
                <a:cubicBezTo>
                  <a:pt x="587" y="466"/>
                  <a:pt x="587" y="466"/>
                  <a:pt x="587" y="465"/>
                </a:cubicBezTo>
                <a:cubicBezTo>
                  <a:pt x="587" y="465"/>
                  <a:pt x="587" y="465"/>
                  <a:pt x="587" y="465"/>
                </a:cubicBezTo>
                <a:cubicBezTo>
                  <a:pt x="587" y="465"/>
                  <a:pt x="587" y="465"/>
                  <a:pt x="587" y="465"/>
                </a:cubicBezTo>
                <a:cubicBezTo>
                  <a:pt x="587" y="465"/>
                  <a:pt x="587" y="464"/>
                  <a:pt x="587" y="464"/>
                </a:cubicBezTo>
                <a:cubicBezTo>
                  <a:pt x="586" y="462"/>
                  <a:pt x="586" y="460"/>
                  <a:pt x="586" y="459"/>
                </a:cubicBezTo>
                <a:cubicBezTo>
                  <a:pt x="585" y="458"/>
                  <a:pt x="586" y="457"/>
                  <a:pt x="586" y="457"/>
                </a:cubicBezTo>
                <a:cubicBezTo>
                  <a:pt x="586" y="456"/>
                  <a:pt x="585" y="456"/>
                  <a:pt x="585" y="456"/>
                </a:cubicBezTo>
                <a:cubicBezTo>
                  <a:pt x="585" y="455"/>
                  <a:pt x="585" y="454"/>
                  <a:pt x="585" y="454"/>
                </a:cubicBezTo>
                <a:cubicBezTo>
                  <a:pt x="585" y="453"/>
                  <a:pt x="585" y="452"/>
                  <a:pt x="585" y="452"/>
                </a:cubicBezTo>
                <a:cubicBezTo>
                  <a:pt x="584" y="442"/>
                  <a:pt x="584" y="442"/>
                  <a:pt x="584" y="442"/>
                </a:cubicBezTo>
                <a:cubicBezTo>
                  <a:pt x="583" y="421"/>
                  <a:pt x="582" y="418"/>
                  <a:pt x="583" y="396"/>
                </a:cubicBezTo>
                <a:cubicBezTo>
                  <a:pt x="585" y="367"/>
                  <a:pt x="588" y="334"/>
                  <a:pt x="571" y="308"/>
                </a:cubicBezTo>
                <a:cubicBezTo>
                  <a:pt x="547" y="273"/>
                  <a:pt x="513" y="290"/>
                  <a:pt x="513" y="290"/>
                </a:cubicBezTo>
                <a:cubicBezTo>
                  <a:pt x="513" y="290"/>
                  <a:pt x="509" y="285"/>
                  <a:pt x="508" y="284"/>
                </a:cubicBezTo>
                <a:cubicBezTo>
                  <a:pt x="505" y="280"/>
                  <a:pt x="502" y="277"/>
                  <a:pt x="496" y="274"/>
                </a:cubicBezTo>
                <a:cubicBezTo>
                  <a:pt x="491" y="271"/>
                  <a:pt x="488" y="270"/>
                  <a:pt x="483" y="269"/>
                </a:cubicBezTo>
                <a:cubicBezTo>
                  <a:pt x="452" y="261"/>
                  <a:pt x="407" y="281"/>
                  <a:pt x="403" y="326"/>
                </a:cubicBezTo>
                <a:cubicBezTo>
                  <a:pt x="402" y="335"/>
                  <a:pt x="404" y="348"/>
                  <a:pt x="413" y="352"/>
                </a:cubicBezTo>
                <a:cubicBezTo>
                  <a:pt x="398" y="362"/>
                  <a:pt x="393" y="387"/>
                  <a:pt x="395" y="402"/>
                </a:cubicBezTo>
                <a:cubicBezTo>
                  <a:pt x="399" y="435"/>
                  <a:pt x="456" y="481"/>
                  <a:pt x="506" y="441"/>
                </a:cubicBezTo>
                <a:cubicBezTo>
                  <a:pt x="539" y="415"/>
                  <a:pt x="524" y="355"/>
                  <a:pt x="479" y="369"/>
                </a:cubicBezTo>
                <a:cubicBezTo>
                  <a:pt x="468" y="374"/>
                  <a:pt x="463" y="383"/>
                  <a:pt x="465" y="389"/>
                </a:cubicBezTo>
                <a:cubicBezTo>
                  <a:pt x="467" y="397"/>
                  <a:pt x="476" y="399"/>
                  <a:pt x="479" y="399"/>
                </a:cubicBezTo>
                <a:cubicBezTo>
                  <a:pt x="478" y="401"/>
                  <a:pt x="452" y="406"/>
                  <a:pt x="454" y="379"/>
                </a:cubicBezTo>
                <a:cubicBezTo>
                  <a:pt x="455" y="367"/>
                  <a:pt x="468" y="357"/>
                  <a:pt x="478" y="355"/>
                </a:cubicBezTo>
                <a:cubicBezTo>
                  <a:pt x="490" y="352"/>
                  <a:pt x="502" y="353"/>
                  <a:pt x="511" y="359"/>
                </a:cubicBezTo>
                <a:cubicBezTo>
                  <a:pt x="539" y="376"/>
                  <a:pt x="538" y="412"/>
                  <a:pt x="543" y="434"/>
                </a:cubicBezTo>
                <a:cubicBezTo>
                  <a:pt x="543" y="434"/>
                  <a:pt x="542" y="433"/>
                  <a:pt x="543" y="434"/>
                </a:cubicBezTo>
                <a:cubicBezTo>
                  <a:pt x="543" y="434"/>
                  <a:pt x="543" y="434"/>
                  <a:pt x="544" y="435"/>
                </a:cubicBezTo>
                <a:cubicBezTo>
                  <a:pt x="544" y="435"/>
                  <a:pt x="544" y="435"/>
                  <a:pt x="544" y="436"/>
                </a:cubicBezTo>
                <a:cubicBezTo>
                  <a:pt x="544" y="436"/>
                  <a:pt x="544" y="436"/>
                  <a:pt x="544" y="436"/>
                </a:cubicBezTo>
                <a:cubicBezTo>
                  <a:pt x="544" y="437"/>
                  <a:pt x="543" y="436"/>
                  <a:pt x="544" y="437"/>
                </a:cubicBezTo>
                <a:cubicBezTo>
                  <a:pt x="544" y="437"/>
                  <a:pt x="544" y="437"/>
                  <a:pt x="544" y="438"/>
                </a:cubicBezTo>
                <a:cubicBezTo>
                  <a:pt x="544" y="438"/>
                  <a:pt x="544" y="439"/>
                  <a:pt x="544" y="439"/>
                </a:cubicBezTo>
                <a:cubicBezTo>
                  <a:pt x="544" y="439"/>
                  <a:pt x="544" y="440"/>
                  <a:pt x="544" y="440"/>
                </a:cubicBezTo>
                <a:cubicBezTo>
                  <a:pt x="544" y="440"/>
                  <a:pt x="544" y="441"/>
                  <a:pt x="544" y="441"/>
                </a:cubicBezTo>
                <a:cubicBezTo>
                  <a:pt x="545" y="441"/>
                  <a:pt x="545" y="442"/>
                  <a:pt x="545" y="443"/>
                </a:cubicBezTo>
                <a:cubicBezTo>
                  <a:pt x="545" y="443"/>
                  <a:pt x="545" y="444"/>
                  <a:pt x="545" y="445"/>
                </a:cubicBezTo>
                <a:cubicBezTo>
                  <a:pt x="545" y="445"/>
                  <a:pt x="545" y="445"/>
                  <a:pt x="545" y="445"/>
                </a:cubicBezTo>
                <a:cubicBezTo>
                  <a:pt x="545" y="446"/>
                  <a:pt x="545" y="446"/>
                  <a:pt x="546" y="446"/>
                </a:cubicBezTo>
                <a:cubicBezTo>
                  <a:pt x="546" y="446"/>
                  <a:pt x="546" y="447"/>
                  <a:pt x="546" y="447"/>
                </a:cubicBezTo>
                <a:cubicBezTo>
                  <a:pt x="546" y="447"/>
                  <a:pt x="546" y="453"/>
                  <a:pt x="546" y="453"/>
                </a:cubicBezTo>
                <a:cubicBezTo>
                  <a:pt x="546" y="454"/>
                  <a:pt x="546" y="454"/>
                  <a:pt x="546" y="454"/>
                </a:cubicBezTo>
                <a:cubicBezTo>
                  <a:pt x="547" y="455"/>
                  <a:pt x="546" y="455"/>
                  <a:pt x="547" y="456"/>
                </a:cubicBezTo>
                <a:cubicBezTo>
                  <a:pt x="547" y="456"/>
                  <a:pt x="546" y="457"/>
                  <a:pt x="546" y="457"/>
                </a:cubicBezTo>
                <a:cubicBezTo>
                  <a:pt x="546" y="458"/>
                  <a:pt x="547" y="459"/>
                  <a:pt x="547" y="460"/>
                </a:cubicBezTo>
                <a:cubicBezTo>
                  <a:pt x="548" y="460"/>
                  <a:pt x="546" y="460"/>
                  <a:pt x="546" y="460"/>
                </a:cubicBezTo>
                <a:cubicBezTo>
                  <a:pt x="547" y="461"/>
                  <a:pt x="547" y="461"/>
                  <a:pt x="547" y="462"/>
                </a:cubicBezTo>
                <a:cubicBezTo>
                  <a:pt x="547" y="462"/>
                  <a:pt x="547" y="462"/>
                  <a:pt x="547" y="462"/>
                </a:cubicBezTo>
                <a:cubicBezTo>
                  <a:pt x="548" y="463"/>
                  <a:pt x="548" y="464"/>
                  <a:pt x="549" y="464"/>
                </a:cubicBezTo>
                <a:cubicBezTo>
                  <a:pt x="549" y="464"/>
                  <a:pt x="548" y="464"/>
                  <a:pt x="548" y="464"/>
                </a:cubicBezTo>
                <a:cubicBezTo>
                  <a:pt x="548" y="464"/>
                  <a:pt x="547" y="466"/>
                  <a:pt x="548" y="466"/>
                </a:cubicBezTo>
                <a:cubicBezTo>
                  <a:pt x="548" y="466"/>
                  <a:pt x="548" y="466"/>
                  <a:pt x="548" y="467"/>
                </a:cubicBezTo>
                <a:cubicBezTo>
                  <a:pt x="548" y="467"/>
                  <a:pt x="548" y="468"/>
                  <a:pt x="549" y="469"/>
                </a:cubicBezTo>
                <a:cubicBezTo>
                  <a:pt x="549" y="469"/>
                  <a:pt x="549" y="469"/>
                  <a:pt x="549" y="469"/>
                </a:cubicBezTo>
                <a:cubicBezTo>
                  <a:pt x="549" y="469"/>
                  <a:pt x="549" y="469"/>
                  <a:pt x="549" y="470"/>
                </a:cubicBezTo>
                <a:cubicBezTo>
                  <a:pt x="549" y="470"/>
                  <a:pt x="549" y="470"/>
                  <a:pt x="549" y="470"/>
                </a:cubicBezTo>
                <a:cubicBezTo>
                  <a:pt x="550" y="471"/>
                  <a:pt x="550" y="472"/>
                  <a:pt x="550" y="472"/>
                </a:cubicBezTo>
                <a:cubicBezTo>
                  <a:pt x="550" y="473"/>
                  <a:pt x="551" y="474"/>
                  <a:pt x="551" y="476"/>
                </a:cubicBezTo>
                <a:cubicBezTo>
                  <a:pt x="551" y="476"/>
                  <a:pt x="551" y="477"/>
                  <a:pt x="552" y="478"/>
                </a:cubicBezTo>
                <a:cubicBezTo>
                  <a:pt x="552" y="478"/>
                  <a:pt x="552" y="478"/>
                  <a:pt x="552" y="478"/>
                </a:cubicBezTo>
                <a:cubicBezTo>
                  <a:pt x="552" y="478"/>
                  <a:pt x="552" y="478"/>
                  <a:pt x="552" y="478"/>
                </a:cubicBezTo>
                <a:cubicBezTo>
                  <a:pt x="552" y="479"/>
                  <a:pt x="552" y="479"/>
                  <a:pt x="552" y="479"/>
                </a:cubicBezTo>
                <a:cubicBezTo>
                  <a:pt x="552" y="479"/>
                  <a:pt x="552" y="480"/>
                  <a:pt x="552" y="480"/>
                </a:cubicBezTo>
                <a:cubicBezTo>
                  <a:pt x="552" y="480"/>
                  <a:pt x="553" y="481"/>
                  <a:pt x="553" y="481"/>
                </a:cubicBezTo>
                <a:cubicBezTo>
                  <a:pt x="553" y="482"/>
                  <a:pt x="553" y="482"/>
                  <a:pt x="553" y="483"/>
                </a:cubicBezTo>
                <a:cubicBezTo>
                  <a:pt x="553" y="483"/>
                  <a:pt x="554" y="485"/>
                  <a:pt x="554" y="485"/>
                </a:cubicBezTo>
                <a:cubicBezTo>
                  <a:pt x="554" y="485"/>
                  <a:pt x="554" y="485"/>
                  <a:pt x="555" y="486"/>
                </a:cubicBezTo>
                <a:cubicBezTo>
                  <a:pt x="555" y="486"/>
                  <a:pt x="555" y="486"/>
                  <a:pt x="555" y="486"/>
                </a:cubicBezTo>
                <a:cubicBezTo>
                  <a:pt x="556" y="486"/>
                  <a:pt x="555" y="486"/>
                  <a:pt x="556" y="486"/>
                </a:cubicBezTo>
                <a:cubicBezTo>
                  <a:pt x="556" y="487"/>
                  <a:pt x="557" y="489"/>
                  <a:pt x="556" y="489"/>
                </a:cubicBezTo>
                <a:cubicBezTo>
                  <a:pt x="557" y="490"/>
                  <a:pt x="558" y="489"/>
                  <a:pt x="558" y="489"/>
                </a:cubicBezTo>
                <a:cubicBezTo>
                  <a:pt x="558" y="491"/>
                  <a:pt x="559" y="490"/>
                  <a:pt x="559" y="491"/>
                </a:cubicBezTo>
                <a:cubicBezTo>
                  <a:pt x="558" y="491"/>
                  <a:pt x="559" y="491"/>
                  <a:pt x="559" y="492"/>
                </a:cubicBezTo>
                <a:cubicBezTo>
                  <a:pt x="560" y="492"/>
                  <a:pt x="560" y="492"/>
                  <a:pt x="560" y="493"/>
                </a:cubicBezTo>
                <a:cubicBezTo>
                  <a:pt x="560" y="495"/>
                  <a:pt x="561" y="495"/>
                  <a:pt x="561" y="496"/>
                </a:cubicBezTo>
                <a:cubicBezTo>
                  <a:pt x="561" y="496"/>
                  <a:pt x="561" y="497"/>
                  <a:pt x="562" y="497"/>
                </a:cubicBezTo>
                <a:cubicBezTo>
                  <a:pt x="562" y="499"/>
                  <a:pt x="563" y="500"/>
                  <a:pt x="564" y="501"/>
                </a:cubicBezTo>
                <a:cubicBezTo>
                  <a:pt x="564" y="501"/>
                  <a:pt x="563" y="502"/>
                  <a:pt x="564" y="503"/>
                </a:cubicBezTo>
                <a:cubicBezTo>
                  <a:pt x="565" y="503"/>
                  <a:pt x="565" y="502"/>
                  <a:pt x="565" y="503"/>
                </a:cubicBezTo>
                <a:cubicBezTo>
                  <a:pt x="566" y="504"/>
                  <a:pt x="564" y="505"/>
                  <a:pt x="565" y="505"/>
                </a:cubicBezTo>
                <a:cubicBezTo>
                  <a:pt x="565" y="505"/>
                  <a:pt x="566" y="505"/>
                  <a:pt x="566" y="505"/>
                </a:cubicBezTo>
                <a:cubicBezTo>
                  <a:pt x="566" y="506"/>
                  <a:pt x="567" y="506"/>
                  <a:pt x="567" y="507"/>
                </a:cubicBezTo>
                <a:cubicBezTo>
                  <a:pt x="566" y="506"/>
                  <a:pt x="566" y="507"/>
                  <a:pt x="566" y="507"/>
                </a:cubicBezTo>
                <a:cubicBezTo>
                  <a:pt x="566" y="508"/>
                  <a:pt x="567" y="507"/>
                  <a:pt x="567" y="507"/>
                </a:cubicBezTo>
                <a:cubicBezTo>
                  <a:pt x="567" y="508"/>
                  <a:pt x="568" y="508"/>
                  <a:pt x="568" y="509"/>
                </a:cubicBezTo>
                <a:cubicBezTo>
                  <a:pt x="568" y="510"/>
                  <a:pt x="568" y="510"/>
                  <a:pt x="568" y="511"/>
                </a:cubicBezTo>
                <a:cubicBezTo>
                  <a:pt x="568" y="511"/>
                  <a:pt x="569" y="511"/>
                  <a:pt x="569" y="512"/>
                </a:cubicBezTo>
                <a:cubicBezTo>
                  <a:pt x="569" y="512"/>
                  <a:pt x="570" y="513"/>
                  <a:pt x="571" y="513"/>
                </a:cubicBezTo>
                <a:cubicBezTo>
                  <a:pt x="571" y="514"/>
                  <a:pt x="571" y="515"/>
                  <a:pt x="572" y="515"/>
                </a:cubicBezTo>
                <a:cubicBezTo>
                  <a:pt x="572" y="514"/>
                  <a:pt x="571" y="513"/>
                  <a:pt x="571" y="513"/>
                </a:cubicBezTo>
                <a:cubicBezTo>
                  <a:pt x="570" y="512"/>
                  <a:pt x="571" y="512"/>
                  <a:pt x="571" y="512"/>
                </a:cubicBezTo>
                <a:cubicBezTo>
                  <a:pt x="570" y="512"/>
                  <a:pt x="570" y="512"/>
                  <a:pt x="570" y="511"/>
                </a:cubicBezTo>
                <a:cubicBezTo>
                  <a:pt x="570" y="511"/>
                  <a:pt x="570" y="511"/>
                  <a:pt x="569" y="510"/>
                </a:cubicBezTo>
                <a:cubicBezTo>
                  <a:pt x="569" y="510"/>
                  <a:pt x="569" y="510"/>
                  <a:pt x="569" y="510"/>
                </a:cubicBezTo>
                <a:cubicBezTo>
                  <a:pt x="569" y="509"/>
                  <a:pt x="568" y="508"/>
                  <a:pt x="568" y="507"/>
                </a:cubicBezTo>
                <a:cubicBezTo>
                  <a:pt x="568" y="506"/>
                  <a:pt x="568" y="506"/>
                  <a:pt x="568" y="505"/>
                </a:cubicBezTo>
                <a:cubicBezTo>
                  <a:pt x="567" y="505"/>
                  <a:pt x="567" y="504"/>
                  <a:pt x="567" y="503"/>
                </a:cubicBezTo>
                <a:cubicBezTo>
                  <a:pt x="566" y="502"/>
                  <a:pt x="565" y="502"/>
                  <a:pt x="565" y="501"/>
                </a:cubicBezTo>
                <a:cubicBezTo>
                  <a:pt x="565" y="501"/>
                  <a:pt x="564" y="500"/>
                  <a:pt x="565" y="499"/>
                </a:cubicBezTo>
                <a:cubicBezTo>
                  <a:pt x="564" y="499"/>
                  <a:pt x="563" y="498"/>
                  <a:pt x="564" y="497"/>
                </a:cubicBezTo>
                <a:cubicBezTo>
                  <a:pt x="563" y="497"/>
                  <a:pt x="563" y="496"/>
                  <a:pt x="562" y="496"/>
                </a:cubicBezTo>
                <a:cubicBezTo>
                  <a:pt x="562" y="496"/>
                  <a:pt x="563" y="495"/>
                  <a:pt x="562" y="495"/>
                </a:cubicBezTo>
                <a:cubicBezTo>
                  <a:pt x="562" y="495"/>
                  <a:pt x="562" y="495"/>
                  <a:pt x="562" y="495"/>
                </a:cubicBezTo>
                <a:cubicBezTo>
                  <a:pt x="561" y="494"/>
                  <a:pt x="561" y="494"/>
                  <a:pt x="561" y="493"/>
                </a:cubicBezTo>
                <a:cubicBezTo>
                  <a:pt x="561" y="493"/>
                  <a:pt x="561" y="493"/>
                  <a:pt x="561" y="493"/>
                </a:cubicBezTo>
                <a:cubicBezTo>
                  <a:pt x="561" y="492"/>
                  <a:pt x="561" y="492"/>
                  <a:pt x="560" y="491"/>
                </a:cubicBezTo>
                <a:cubicBezTo>
                  <a:pt x="560" y="491"/>
                  <a:pt x="560" y="491"/>
                  <a:pt x="560" y="490"/>
                </a:cubicBezTo>
                <a:cubicBezTo>
                  <a:pt x="560" y="490"/>
                  <a:pt x="559" y="489"/>
                  <a:pt x="559" y="489"/>
                </a:cubicBezTo>
                <a:cubicBezTo>
                  <a:pt x="559" y="488"/>
                  <a:pt x="558" y="487"/>
                  <a:pt x="559" y="486"/>
                </a:cubicBezTo>
                <a:cubicBezTo>
                  <a:pt x="558" y="486"/>
                  <a:pt x="558" y="485"/>
                  <a:pt x="557" y="485"/>
                </a:cubicBezTo>
                <a:cubicBezTo>
                  <a:pt x="558" y="485"/>
                  <a:pt x="557" y="483"/>
                  <a:pt x="558" y="483"/>
                </a:cubicBezTo>
                <a:cubicBezTo>
                  <a:pt x="558" y="485"/>
                  <a:pt x="559" y="484"/>
                  <a:pt x="559" y="485"/>
                </a:cubicBezTo>
                <a:cubicBezTo>
                  <a:pt x="560" y="485"/>
                  <a:pt x="560" y="486"/>
                  <a:pt x="560" y="486"/>
                </a:cubicBezTo>
                <a:cubicBezTo>
                  <a:pt x="561" y="487"/>
                  <a:pt x="561" y="487"/>
                  <a:pt x="561" y="488"/>
                </a:cubicBezTo>
                <a:cubicBezTo>
                  <a:pt x="561" y="488"/>
                  <a:pt x="561" y="489"/>
                  <a:pt x="561" y="489"/>
                </a:cubicBezTo>
                <a:cubicBezTo>
                  <a:pt x="562" y="489"/>
                  <a:pt x="562" y="490"/>
                  <a:pt x="562" y="490"/>
                </a:cubicBezTo>
                <a:cubicBezTo>
                  <a:pt x="562" y="491"/>
                  <a:pt x="564" y="491"/>
                  <a:pt x="563" y="491"/>
                </a:cubicBezTo>
                <a:cubicBezTo>
                  <a:pt x="563" y="492"/>
                  <a:pt x="564" y="492"/>
                  <a:pt x="564" y="492"/>
                </a:cubicBezTo>
                <a:cubicBezTo>
                  <a:pt x="563" y="493"/>
                  <a:pt x="564" y="493"/>
                  <a:pt x="564" y="494"/>
                </a:cubicBezTo>
                <a:cubicBezTo>
                  <a:pt x="564" y="494"/>
                  <a:pt x="564" y="495"/>
                  <a:pt x="564" y="495"/>
                </a:cubicBezTo>
                <a:cubicBezTo>
                  <a:pt x="564" y="495"/>
                  <a:pt x="565" y="496"/>
                  <a:pt x="565" y="496"/>
                </a:cubicBezTo>
                <a:cubicBezTo>
                  <a:pt x="565" y="496"/>
                  <a:pt x="565" y="496"/>
                  <a:pt x="565" y="496"/>
                </a:cubicBezTo>
                <a:cubicBezTo>
                  <a:pt x="565" y="497"/>
                  <a:pt x="566" y="497"/>
                  <a:pt x="566" y="497"/>
                </a:cubicBezTo>
                <a:cubicBezTo>
                  <a:pt x="566" y="498"/>
                  <a:pt x="567" y="499"/>
                  <a:pt x="567" y="499"/>
                </a:cubicBezTo>
                <a:cubicBezTo>
                  <a:pt x="567" y="500"/>
                  <a:pt x="567" y="501"/>
                  <a:pt x="567" y="501"/>
                </a:cubicBezTo>
                <a:cubicBezTo>
                  <a:pt x="567" y="502"/>
                  <a:pt x="568" y="502"/>
                  <a:pt x="568" y="503"/>
                </a:cubicBezTo>
                <a:cubicBezTo>
                  <a:pt x="569" y="504"/>
                  <a:pt x="570" y="505"/>
                  <a:pt x="570" y="507"/>
                </a:cubicBezTo>
                <a:cubicBezTo>
                  <a:pt x="570" y="507"/>
                  <a:pt x="571" y="507"/>
                  <a:pt x="571" y="508"/>
                </a:cubicBezTo>
                <a:cubicBezTo>
                  <a:pt x="571" y="508"/>
                  <a:pt x="571" y="509"/>
                  <a:pt x="571" y="509"/>
                </a:cubicBezTo>
                <a:cubicBezTo>
                  <a:pt x="571" y="509"/>
                  <a:pt x="571" y="509"/>
                  <a:pt x="571" y="509"/>
                </a:cubicBezTo>
                <a:cubicBezTo>
                  <a:pt x="572" y="509"/>
                  <a:pt x="572" y="510"/>
                  <a:pt x="572" y="510"/>
                </a:cubicBezTo>
                <a:cubicBezTo>
                  <a:pt x="572" y="510"/>
                  <a:pt x="572" y="510"/>
                  <a:pt x="572" y="511"/>
                </a:cubicBezTo>
                <a:cubicBezTo>
                  <a:pt x="572" y="511"/>
                  <a:pt x="572" y="511"/>
                  <a:pt x="573" y="512"/>
                </a:cubicBezTo>
                <a:cubicBezTo>
                  <a:pt x="573" y="512"/>
                  <a:pt x="573" y="512"/>
                  <a:pt x="573" y="512"/>
                </a:cubicBezTo>
                <a:cubicBezTo>
                  <a:pt x="573" y="512"/>
                  <a:pt x="573" y="513"/>
                  <a:pt x="573" y="513"/>
                </a:cubicBezTo>
                <a:cubicBezTo>
                  <a:pt x="574" y="513"/>
                  <a:pt x="573" y="513"/>
                  <a:pt x="574" y="513"/>
                </a:cubicBezTo>
                <a:cubicBezTo>
                  <a:pt x="574" y="514"/>
                  <a:pt x="575" y="514"/>
                  <a:pt x="575" y="514"/>
                </a:cubicBezTo>
                <a:cubicBezTo>
                  <a:pt x="575" y="515"/>
                  <a:pt x="575" y="515"/>
                  <a:pt x="576" y="515"/>
                </a:cubicBezTo>
                <a:cubicBezTo>
                  <a:pt x="576" y="515"/>
                  <a:pt x="576" y="514"/>
                  <a:pt x="576" y="514"/>
                </a:cubicBezTo>
                <a:cubicBezTo>
                  <a:pt x="576" y="515"/>
                  <a:pt x="577" y="515"/>
                  <a:pt x="577" y="516"/>
                </a:cubicBezTo>
                <a:cubicBezTo>
                  <a:pt x="577" y="516"/>
                  <a:pt x="578" y="516"/>
                  <a:pt x="578" y="516"/>
                </a:cubicBezTo>
                <a:cubicBezTo>
                  <a:pt x="578" y="517"/>
                  <a:pt x="577" y="517"/>
                  <a:pt x="577" y="518"/>
                </a:cubicBezTo>
                <a:cubicBezTo>
                  <a:pt x="577" y="517"/>
                  <a:pt x="578" y="517"/>
                  <a:pt x="578" y="517"/>
                </a:cubicBezTo>
                <a:cubicBezTo>
                  <a:pt x="578" y="518"/>
                  <a:pt x="579" y="518"/>
                  <a:pt x="579" y="519"/>
                </a:cubicBezTo>
                <a:cubicBezTo>
                  <a:pt x="579" y="519"/>
                  <a:pt x="578" y="519"/>
                  <a:pt x="578" y="519"/>
                </a:cubicBezTo>
                <a:cubicBezTo>
                  <a:pt x="578" y="519"/>
                  <a:pt x="578" y="519"/>
                  <a:pt x="578" y="520"/>
                </a:cubicBezTo>
                <a:cubicBezTo>
                  <a:pt x="579" y="520"/>
                  <a:pt x="579" y="521"/>
                  <a:pt x="580" y="522"/>
                </a:cubicBezTo>
                <a:cubicBezTo>
                  <a:pt x="580" y="522"/>
                  <a:pt x="580" y="522"/>
                  <a:pt x="580" y="522"/>
                </a:cubicBezTo>
                <a:cubicBezTo>
                  <a:pt x="581" y="522"/>
                  <a:pt x="581" y="521"/>
                  <a:pt x="582" y="522"/>
                </a:cubicBezTo>
                <a:cubicBezTo>
                  <a:pt x="582" y="523"/>
                  <a:pt x="580" y="522"/>
                  <a:pt x="580" y="523"/>
                </a:cubicBezTo>
                <a:cubicBezTo>
                  <a:pt x="581" y="524"/>
                  <a:pt x="581" y="524"/>
                  <a:pt x="582" y="524"/>
                </a:cubicBezTo>
                <a:cubicBezTo>
                  <a:pt x="582" y="525"/>
                  <a:pt x="582" y="525"/>
                  <a:pt x="582" y="526"/>
                </a:cubicBezTo>
                <a:cubicBezTo>
                  <a:pt x="583" y="526"/>
                  <a:pt x="583" y="526"/>
                  <a:pt x="583" y="526"/>
                </a:cubicBezTo>
                <a:cubicBezTo>
                  <a:pt x="583" y="527"/>
                  <a:pt x="584" y="527"/>
                  <a:pt x="584" y="527"/>
                </a:cubicBezTo>
                <a:cubicBezTo>
                  <a:pt x="584" y="527"/>
                  <a:pt x="584" y="528"/>
                  <a:pt x="584" y="529"/>
                </a:cubicBezTo>
                <a:cubicBezTo>
                  <a:pt x="585" y="529"/>
                  <a:pt x="585" y="529"/>
                  <a:pt x="586" y="530"/>
                </a:cubicBezTo>
                <a:cubicBezTo>
                  <a:pt x="586" y="531"/>
                  <a:pt x="587" y="531"/>
                  <a:pt x="587" y="531"/>
                </a:cubicBezTo>
                <a:cubicBezTo>
                  <a:pt x="587" y="531"/>
                  <a:pt x="587" y="532"/>
                  <a:pt x="587" y="532"/>
                </a:cubicBezTo>
                <a:cubicBezTo>
                  <a:pt x="587" y="532"/>
                  <a:pt x="588" y="532"/>
                  <a:pt x="588" y="533"/>
                </a:cubicBezTo>
                <a:cubicBezTo>
                  <a:pt x="588" y="533"/>
                  <a:pt x="588" y="533"/>
                  <a:pt x="589" y="533"/>
                </a:cubicBezTo>
                <a:cubicBezTo>
                  <a:pt x="588" y="535"/>
                  <a:pt x="587" y="533"/>
                  <a:pt x="586" y="534"/>
                </a:cubicBezTo>
                <a:cubicBezTo>
                  <a:pt x="586" y="535"/>
                  <a:pt x="586" y="535"/>
                  <a:pt x="587" y="536"/>
                </a:cubicBezTo>
                <a:cubicBezTo>
                  <a:pt x="587" y="537"/>
                  <a:pt x="588" y="537"/>
                  <a:pt x="588" y="537"/>
                </a:cubicBezTo>
                <a:cubicBezTo>
                  <a:pt x="589" y="538"/>
                  <a:pt x="590" y="537"/>
                  <a:pt x="590" y="537"/>
                </a:cubicBezTo>
                <a:cubicBezTo>
                  <a:pt x="591" y="538"/>
                  <a:pt x="591" y="538"/>
                  <a:pt x="591" y="540"/>
                </a:cubicBezTo>
                <a:cubicBezTo>
                  <a:pt x="592" y="540"/>
                  <a:pt x="591" y="539"/>
                  <a:pt x="592" y="539"/>
                </a:cubicBezTo>
                <a:cubicBezTo>
                  <a:pt x="592" y="539"/>
                  <a:pt x="593" y="539"/>
                  <a:pt x="593" y="540"/>
                </a:cubicBezTo>
                <a:cubicBezTo>
                  <a:pt x="593" y="540"/>
                  <a:pt x="594" y="540"/>
                  <a:pt x="594" y="540"/>
                </a:cubicBezTo>
                <a:cubicBezTo>
                  <a:pt x="594" y="541"/>
                  <a:pt x="593" y="541"/>
                  <a:pt x="593" y="542"/>
                </a:cubicBezTo>
                <a:cubicBezTo>
                  <a:pt x="594" y="542"/>
                  <a:pt x="594" y="541"/>
                  <a:pt x="595" y="540"/>
                </a:cubicBezTo>
                <a:cubicBezTo>
                  <a:pt x="595" y="540"/>
                  <a:pt x="595" y="541"/>
                  <a:pt x="596" y="541"/>
                </a:cubicBezTo>
                <a:cubicBezTo>
                  <a:pt x="596" y="541"/>
                  <a:pt x="596" y="541"/>
                  <a:pt x="596" y="542"/>
                </a:cubicBezTo>
                <a:cubicBezTo>
                  <a:pt x="596" y="542"/>
                  <a:pt x="596" y="542"/>
                  <a:pt x="596" y="542"/>
                </a:cubicBezTo>
                <a:cubicBezTo>
                  <a:pt x="597" y="543"/>
                  <a:pt x="597" y="542"/>
                  <a:pt x="597" y="542"/>
                </a:cubicBezTo>
                <a:cubicBezTo>
                  <a:pt x="598" y="543"/>
                  <a:pt x="599" y="543"/>
                  <a:pt x="600" y="543"/>
                </a:cubicBezTo>
                <a:cubicBezTo>
                  <a:pt x="600" y="544"/>
                  <a:pt x="601" y="544"/>
                  <a:pt x="600" y="545"/>
                </a:cubicBezTo>
                <a:cubicBezTo>
                  <a:pt x="601" y="545"/>
                  <a:pt x="601" y="544"/>
                  <a:pt x="602" y="544"/>
                </a:cubicBezTo>
                <a:cubicBezTo>
                  <a:pt x="602" y="545"/>
                  <a:pt x="604" y="546"/>
                  <a:pt x="605" y="547"/>
                </a:cubicBezTo>
                <a:cubicBezTo>
                  <a:pt x="605" y="546"/>
                  <a:pt x="605" y="546"/>
                  <a:pt x="605" y="546"/>
                </a:cubicBezTo>
                <a:cubicBezTo>
                  <a:pt x="605" y="546"/>
                  <a:pt x="606" y="546"/>
                  <a:pt x="606" y="546"/>
                </a:cubicBezTo>
                <a:cubicBezTo>
                  <a:pt x="606" y="547"/>
                  <a:pt x="607" y="547"/>
                  <a:pt x="607" y="547"/>
                </a:cubicBezTo>
                <a:cubicBezTo>
                  <a:pt x="607" y="547"/>
                  <a:pt x="608" y="548"/>
                  <a:pt x="608" y="548"/>
                </a:cubicBezTo>
                <a:cubicBezTo>
                  <a:pt x="609" y="548"/>
                  <a:pt x="609" y="548"/>
                  <a:pt x="610" y="548"/>
                </a:cubicBezTo>
                <a:cubicBezTo>
                  <a:pt x="611" y="549"/>
                  <a:pt x="612" y="550"/>
                  <a:pt x="614" y="551"/>
                </a:cubicBezTo>
                <a:cubicBezTo>
                  <a:pt x="614" y="551"/>
                  <a:pt x="615" y="552"/>
                  <a:pt x="616" y="552"/>
                </a:cubicBezTo>
                <a:cubicBezTo>
                  <a:pt x="616" y="552"/>
                  <a:pt x="617" y="552"/>
                  <a:pt x="617" y="551"/>
                </a:cubicBezTo>
                <a:cubicBezTo>
                  <a:pt x="618" y="552"/>
                  <a:pt x="617" y="550"/>
                  <a:pt x="618" y="550"/>
                </a:cubicBezTo>
                <a:cubicBezTo>
                  <a:pt x="618" y="550"/>
                  <a:pt x="618" y="551"/>
                  <a:pt x="618" y="552"/>
                </a:cubicBezTo>
                <a:cubicBezTo>
                  <a:pt x="618" y="552"/>
                  <a:pt x="619" y="552"/>
                  <a:pt x="619" y="552"/>
                </a:cubicBezTo>
                <a:cubicBezTo>
                  <a:pt x="619" y="553"/>
                  <a:pt x="619" y="553"/>
                  <a:pt x="620" y="553"/>
                </a:cubicBezTo>
                <a:cubicBezTo>
                  <a:pt x="620" y="554"/>
                  <a:pt x="620" y="553"/>
                  <a:pt x="621" y="553"/>
                </a:cubicBezTo>
                <a:cubicBezTo>
                  <a:pt x="621" y="553"/>
                  <a:pt x="621" y="553"/>
                  <a:pt x="622" y="553"/>
                </a:cubicBezTo>
                <a:cubicBezTo>
                  <a:pt x="622" y="553"/>
                  <a:pt x="622" y="553"/>
                  <a:pt x="622" y="553"/>
                </a:cubicBezTo>
                <a:cubicBezTo>
                  <a:pt x="623" y="553"/>
                  <a:pt x="623" y="552"/>
                  <a:pt x="623" y="552"/>
                </a:cubicBezTo>
                <a:cubicBezTo>
                  <a:pt x="623" y="554"/>
                  <a:pt x="624" y="554"/>
                  <a:pt x="624" y="555"/>
                </a:cubicBezTo>
                <a:cubicBezTo>
                  <a:pt x="626" y="555"/>
                  <a:pt x="628" y="556"/>
                  <a:pt x="630" y="556"/>
                </a:cubicBezTo>
                <a:cubicBezTo>
                  <a:pt x="630" y="556"/>
                  <a:pt x="631" y="557"/>
                  <a:pt x="631" y="557"/>
                </a:cubicBezTo>
                <a:cubicBezTo>
                  <a:pt x="633" y="557"/>
                  <a:pt x="635" y="558"/>
                  <a:pt x="635" y="558"/>
                </a:cubicBezTo>
                <a:cubicBezTo>
                  <a:pt x="635" y="558"/>
                  <a:pt x="636" y="558"/>
                  <a:pt x="636" y="559"/>
                </a:cubicBezTo>
                <a:cubicBezTo>
                  <a:pt x="635" y="559"/>
                  <a:pt x="635" y="560"/>
                  <a:pt x="634" y="560"/>
                </a:cubicBezTo>
                <a:cubicBezTo>
                  <a:pt x="634" y="559"/>
                  <a:pt x="634" y="558"/>
                  <a:pt x="634" y="559"/>
                </a:cubicBezTo>
                <a:cubicBezTo>
                  <a:pt x="633" y="560"/>
                  <a:pt x="632" y="559"/>
                  <a:pt x="632" y="559"/>
                </a:cubicBezTo>
                <a:cubicBezTo>
                  <a:pt x="631" y="559"/>
                  <a:pt x="631" y="559"/>
                  <a:pt x="631" y="559"/>
                </a:cubicBezTo>
                <a:cubicBezTo>
                  <a:pt x="631" y="559"/>
                  <a:pt x="630" y="559"/>
                  <a:pt x="630" y="559"/>
                </a:cubicBezTo>
                <a:cubicBezTo>
                  <a:pt x="630" y="558"/>
                  <a:pt x="630" y="559"/>
                  <a:pt x="629" y="558"/>
                </a:cubicBezTo>
                <a:cubicBezTo>
                  <a:pt x="629" y="558"/>
                  <a:pt x="629" y="558"/>
                  <a:pt x="629" y="558"/>
                </a:cubicBezTo>
                <a:cubicBezTo>
                  <a:pt x="629" y="558"/>
                  <a:pt x="628" y="559"/>
                  <a:pt x="628" y="558"/>
                </a:cubicBezTo>
                <a:cubicBezTo>
                  <a:pt x="628" y="558"/>
                  <a:pt x="627" y="557"/>
                  <a:pt x="627" y="557"/>
                </a:cubicBezTo>
                <a:cubicBezTo>
                  <a:pt x="625" y="556"/>
                  <a:pt x="624" y="555"/>
                  <a:pt x="623" y="554"/>
                </a:cubicBezTo>
                <a:cubicBezTo>
                  <a:pt x="622" y="555"/>
                  <a:pt x="622" y="556"/>
                  <a:pt x="622" y="556"/>
                </a:cubicBezTo>
                <a:cubicBezTo>
                  <a:pt x="622" y="555"/>
                  <a:pt x="621" y="555"/>
                  <a:pt x="620" y="554"/>
                </a:cubicBezTo>
                <a:cubicBezTo>
                  <a:pt x="617" y="554"/>
                  <a:pt x="615" y="553"/>
                  <a:pt x="613" y="552"/>
                </a:cubicBezTo>
                <a:cubicBezTo>
                  <a:pt x="612" y="551"/>
                  <a:pt x="612" y="550"/>
                  <a:pt x="611" y="550"/>
                </a:cubicBezTo>
                <a:cubicBezTo>
                  <a:pt x="610" y="550"/>
                  <a:pt x="611" y="551"/>
                  <a:pt x="610" y="551"/>
                </a:cubicBezTo>
                <a:cubicBezTo>
                  <a:pt x="610" y="550"/>
                  <a:pt x="608" y="550"/>
                  <a:pt x="608" y="549"/>
                </a:cubicBezTo>
                <a:cubicBezTo>
                  <a:pt x="607" y="549"/>
                  <a:pt x="606" y="547"/>
                  <a:pt x="605" y="547"/>
                </a:cubicBezTo>
                <a:cubicBezTo>
                  <a:pt x="604" y="547"/>
                  <a:pt x="604" y="548"/>
                  <a:pt x="603" y="547"/>
                </a:cubicBezTo>
                <a:cubicBezTo>
                  <a:pt x="603" y="547"/>
                  <a:pt x="602" y="547"/>
                  <a:pt x="602" y="546"/>
                </a:cubicBezTo>
                <a:cubicBezTo>
                  <a:pt x="602" y="546"/>
                  <a:pt x="601" y="546"/>
                  <a:pt x="601" y="546"/>
                </a:cubicBezTo>
                <a:cubicBezTo>
                  <a:pt x="601" y="546"/>
                  <a:pt x="601" y="546"/>
                  <a:pt x="601" y="546"/>
                </a:cubicBezTo>
                <a:cubicBezTo>
                  <a:pt x="600" y="545"/>
                  <a:pt x="600" y="545"/>
                  <a:pt x="599" y="545"/>
                </a:cubicBezTo>
                <a:cubicBezTo>
                  <a:pt x="599" y="545"/>
                  <a:pt x="599" y="544"/>
                  <a:pt x="599" y="544"/>
                </a:cubicBezTo>
                <a:cubicBezTo>
                  <a:pt x="598" y="544"/>
                  <a:pt x="598" y="544"/>
                  <a:pt x="598" y="544"/>
                </a:cubicBezTo>
                <a:cubicBezTo>
                  <a:pt x="598" y="545"/>
                  <a:pt x="598" y="546"/>
                  <a:pt x="600" y="546"/>
                </a:cubicBezTo>
                <a:cubicBezTo>
                  <a:pt x="600" y="547"/>
                  <a:pt x="601" y="547"/>
                  <a:pt x="600" y="547"/>
                </a:cubicBezTo>
                <a:cubicBezTo>
                  <a:pt x="602" y="547"/>
                  <a:pt x="602" y="547"/>
                  <a:pt x="602" y="547"/>
                </a:cubicBezTo>
                <a:cubicBezTo>
                  <a:pt x="602" y="548"/>
                  <a:pt x="603" y="549"/>
                  <a:pt x="604" y="549"/>
                </a:cubicBezTo>
                <a:cubicBezTo>
                  <a:pt x="604" y="549"/>
                  <a:pt x="604" y="549"/>
                  <a:pt x="604" y="549"/>
                </a:cubicBezTo>
                <a:cubicBezTo>
                  <a:pt x="604" y="549"/>
                  <a:pt x="605" y="550"/>
                  <a:pt x="605" y="550"/>
                </a:cubicBezTo>
                <a:cubicBezTo>
                  <a:pt x="606" y="550"/>
                  <a:pt x="606" y="551"/>
                  <a:pt x="607" y="551"/>
                </a:cubicBezTo>
                <a:cubicBezTo>
                  <a:pt x="607" y="551"/>
                  <a:pt x="607" y="551"/>
                  <a:pt x="607" y="551"/>
                </a:cubicBezTo>
                <a:cubicBezTo>
                  <a:pt x="608" y="551"/>
                  <a:pt x="607" y="551"/>
                  <a:pt x="608" y="551"/>
                </a:cubicBezTo>
                <a:cubicBezTo>
                  <a:pt x="609" y="552"/>
                  <a:pt x="610" y="552"/>
                  <a:pt x="612" y="552"/>
                </a:cubicBezTo>
                <a:cubicBezTo>
                  <a:pt x="612" y="553"/>
                  <a:pt x="614" y="553"/>
                  <a:pt x="616" y="554"/>
                </a:cubicBezTo>
                <a:cubicBezTo>
                  <a:pt x="616" y="554"/>
                  <a:pt x="616" y="554"/>
                  <a:pt x="616" y="554"/>
                </a:cubicBezTo>
                <a:cubicBezTo>
                  <a:pt x="617" y="554"/>
                  <a:pt x="616" y="554"/>
                  <a:pt x="617" y="554"/>
                </a:cubicBezTo>
                <a:cubicBezTo>
                  <a:pt x="617" y="555"/>
                  <a:pt x="619" y="555"/>
                  <a:pt x="620" y="555"/>
                </a:cubicBezTo>
                <a:cubicBezTo>
                  <a:pt x="620" y="555"/>
                  <a:pt x="620" y="555"/>
                  <a:pt x="620" y="555"/>
                </a:cubicBezTo>
                <a:cubicBezTo>
                  <a:pt x="620" y="555"/>
                  <a:pt x="621" y="556"/>
                  <a:pt x="621" y="556"/>
                </a:cubicBezTo>
                <a:cubicBezTo>
                  <a:pt x="621" y="556"/>
                  <a:pt x="621" y="556"/>
                  <a:pt x="622" y="556"/>
                </a:cubicBezTo>
                <a:cubicBezTo>
                  <a:pt x="622" y="557"/>
                  <a:pt x="623" y="557"/>
                  <a:pt x="624" y="558"/>
                </a:cubicBezTo>
                <a:cubicBezTo>
                  <a:pt x="624" y="557"/>
                  <a:pt x="624" y="557"/>
                  <a:pt x="624" y="556"/>
                </a:cubicBezTo>
                <a:cubicBezTo>
                  <a:pt x="625" y="557"/>
                  <a:pt x="625" y="558"/>
                  <a:pt x="625" y="558"/>
                </a:cubicBezTo>
                <a:cubicBezTo>
                  <a:pt x="626" y="559"/>
                  <a:pt x="627" y="560"/>
                  <a:pt x="628" y="560"/>
                </a:cubicBezTo>
                <a:cubicBezTo>
                  <a:pt x="628" y="560"/>
                  <a:pt x="628" y="559"/>
                  <a:pt x="629" y="559"/>
                </a:cubicBezTo>
                <a:cubicBezTo>
                  <a:pt x="630" y="560"/>
                  <a:pt x="631" y="560"/>
                  <a:pt x="632" y="560"/>
                </a:cubicBezTo>
                <a:cubicBezTo>
                  <a:pt x="633" y="561"/>
                  <a:pt x="635" y="561"/>
                  <a:pt x="636" y="561"/>
                </a:cubicBezTo>
                <a:cubicBezTo>
                  <a:pt x="638" y="562"/>
                  <a:pt x="640" y="562"/>
                  <a:pt x="643" y="562"/>
                </a:cubicBezTo>
                <a:cubicBezTo>
                  <a:pt x="644" y="563"/>
                  <a:pt x="644" y="563"/>
                  <a:pt x="644" y="563"/>
                </a:cubicBezTo>
                <a:cubicBezTo>
                  <a:pt x="646" y="562"/>
                  <a:pt x="646" y="563"/>
                  <a:pt x="647" y="563"/>
                </a:cubicBezTo>
                <a:cubicBezTo>
                  <a:pt x="648" y="563"/>
                  <a:pt x="650" y="564"/>
                  <a:pt x="651" y="564"/>
                </a:cubicBezTo>
                <a:cubicBezTo>
                  <a:pt x="651" y="564"/>
                  <a:pt x="651" y="563"/>
                  <a:pt x="652" y="563"/>
                </a:cubicBezTo>
                <a:cubicBezTo>
                  <a:pt x="652" y="563"/>
                  <a:pt x="654" y="564"/>
                  <a:pt x="654" y="564"/>
                </a:cubicBezTo>
                <a:cubicBezTo>
                  <a:pt x="655" y="564"/>
                  <a:pt x="655" y="564"/>
                  <a:pt x="655" y="564"/>
                </a:cubicBezTo>
                <a:cubicBezTo>
                  <a:pt x="656" y="564"/>
                  <a:pt x="656" y="564"/>
                  <a:pt x="656" y="564"/>
                </a:cubicBezTo>
                <a:cubicBezTo>
                  <a:pt x="657" y="564"/>
                  <a:pt x="658" y="565"/>
                  <a:pt x="658" y="565"/>
                </a:cubicBezTo>
                <a:cubicBezTo>
                  <a:pt x="659" y="565"/>
                  <a:pt x="659" y="565"/>
                  <a:pt x="659" y="565"/>
                </a:cubicBezTo>
                <a:cubicBezTo>
                  <a:pt x="659" y="565"/>
                  <a:pt x="659" y="565"/>
                  <a:pt x="660" y="565"/>
                </a:cubicBezTo>
                <a:cubicBezTo>
                  <a:pt x="660" y="565"/>
                  <a:pt x="660" y="564"/>
                  <a:pt x="660" y="563"/>
                </a:cubicBezTo>
                <a:cubicBezTo>
                  <a:pt x="660" y="563"/>
                  <a:pt x="661" y="565"/>
                  <a:pt x="661" y="565"/>
                </a:cubicBezTo>
                <a:cubicBezTo>
                  <a:pt x="661" y="565"/>
                  <a:pt x="662" y="565"/>
                  <a:pt x="662" y="565"/>
                </a:cubicBezTo>
                <a:cubicBezTo>
                  <a:pt x="662" y="565"/>
                  <a:pt x="663" y="565"/>
                  <a:pt x="663" y="565"/>
                </a:cubicBezTo>
                <a:cubicBezTo>
                  <a:pt x="664" y="565"/>
                  <a:pt x="665" y="566"/>
                  <a:pt x="665" y="566"/>
                </a:cubicBezTo>
                <a:cubicBezTo>
                  <a:pt x="666" y="566"/>
                  <a:pt x="666" y="565"/>
                  <a:pt x="667" y="565"/>
                </a:cubicBezTo>
                <a:cubicBezTo>
                  <a:pt x="668" y="565"/>
                  <a:pt x="670" y="566"/>
                  <a:pt x="671" y="566"/>
                </a:cubicBezTo>
                <a:cubicBezTo>
                  <a:pt x="671" y="566"/>
                  <a:pt x="671" y="565"/>
                  <a:pt x="671" y="565"/>
                </a:cubicBezTo>
                <a:cubicBezTo>
                  <a:pt x="672" y="565"/>
                  <a:pt x="673" y="566"/>
                  <a:pt x="673" y="566"/>
                </a:cubicBezTo>
                <a:cubicBezTo>
                  <a:pt x="673" y="566"/>
                  <a:pt x="673" y="565"/>
                  <a:pt x="673" y="565"/>
                </a:cubicBezTo>
                <a:cubicBezTo>
                  <a:pt x="673" y="565"/>
                  <a:pt x="674" y="566"/>
                  <a:pt x="675" y="566"/>
                </a:cubicBezTo>
                <a:cubicBezTo>
                  <a:pt x="675" y="566"/>
                  <a:pt x="675" y="566"/>
                  <a:pt x="676" y="566"/>
                </a:cubicBezTo>
                <a:cubicBezTo>
                  <a:pt x="676" y="566"/>
                  <a:pt x="676" y="565"/>
                  <a:pt x="677" y="565"/>
                </a:cubicBezTo>
                <a:cubicBezTo>
                  <a:pt x="677" y="565"/>
                  <a:pt x="677" y="565"/>
                  <a:pt x="677" y="564"/>
                </a:cubicBezTo>
                <a:cubicBezTo>
                  <a:pt x="677" y="564"/>
                  <a:pt x="677" y="565"/>
                  <a:pt x="677" y="565"/>
                </a:cubicBezTo>
                <a:cubicBezTo>
                  <a:pt x="678" y="564"/>
                  <a:pt x="678" y="565"/>
                  <a:pt x="679" y="565"/>
                </a:cubicBezTo>
                <a:cubicBezTo>
                  <a:pt x="680" y="565"/>
                  <a:pt x="682" y="565"/>
                  <a:pt x="683" y="565"/>
                </a:cubicBezTo>
                <a:cubicBezTo>
                  <a:pt x="683" y="565"/>
                  <a:pt x="683" y="565"/>
                  <a:pt x="684" y="565"/>
                </a:cubicBezTo>
                <a:cubicBezTo>
                  <a:pt x="684" y="565"/>
                  <a:pt x="684" y="565"/>
                  <a:pt x="685" y="564"/>
                </a:cubicBezTo>
                <a:cubicBezTo>
                  <a:pt x="685" y="564"/>
                  <a:pt x="687" y="564"/>
                  <a:pt x="687" y="564"/>
                </a:cubicBezTo>
                <a:cubicBezTo>
                  <a:pt x="688" y="564"/>
                  <a:pt x="689" y="564"/>
                  <a:pt x="689" y="564"/>
                </a:cubicBezTo>
                <a:cubicBezTo>
                  <a:pt x="689" y="564"/>
                  <a:pt x="690" y="564"/>
                  <a:pt x="690" y="564"/>
                </a:cubicBezTo>
                <a:cubicBezTo>
                  <a:pt x="690" y="564"/>
                  <a:pt x="690" y="564"/>
                  <a:pt x="691" y="564"/>
                </a:cubicBezTo>
                <a:cubicBezTo>
                  <a:pt x="692" y="563"/>
                  <a:pt x="693" y="563"/>
                  <a:pt x="693" y="563"/>
                </a:cubicBezTo>
                <a:cubicBezTo>
                  <a:pt x="694" y="563"/>
                  <a:pt x="694" y="563"/>
                  <a:pt x="694" y="562"/>
                </a:cubicBezTo>
                <a:cubicBezTo>
                  <a:pt x="695" y="562"/>
                  <a:pt x="696" y="563"/>
                  <a:pt x="696" y="563"/>
                </a:cubicBezTo>
                <a:cubicBezTo>
                  <a:pt x="697" y="563"/>
                  <a:pt x="697" y="563"/>
                  <a:pt x="697" y="562"/>
                </a:cubicBezTo>
                <a:cubicBezTo>
                  <a:pt x="697" y="562"/>
                  <a:pt x="698" y="562"/>
                  <a:pt x="698" y="562"/>
                </a:cubicBezTo>
                <a:cubicBezTo>
                  <a:pt x="698" y="562"/>
                  <a:pt x="699" y="562"/>
                  <a:pt x="699" y="562"/>
                </a:cubicBezTo>
                <a:cubicBezTo>
                  <a:pt x="699" y="561"/>
                  <a:pt x="700" y="561"/>
                  <a:pt x="700" y="561"/>
                </a:cubicBezTo>
                <a:cubicBezTo>
                  <a:pt x="701" y="561"/>
                  <a:pt x="702" y="562"/>
                  <a:pt x="702" y="561"/>
                </a:cubicBezTo>
                <a:cubicBezTo>
                  <a:pt x="702" y="561"/>
                  <a:pt x="703" y="560"/>
                  <a:pt x="703" y="559"/>
                </a:cubicBezTo>
                <a:cubicBezTo>
                  <a:pt x="703" y="559"/>
                  <a:pt x="704" y="560"/>
                  <a:pt x="704" y="560"/>
                </a:cubicBezTo>
                <a:cubicBezTo>
                  <a:pt x="704" y="560"/>
                  <a:pt x="705" y="560"/>
                  <a:pt x="705" y="560"/>
                </a:cubicBezTo>
                <a:cubicBezTo>
                  <a:pt x="705" y="560"/>
                  <a:pt x="706" y="560"/>
                  <a:pt x="706" y="559"/>
                </a:cubicBezTo>
                <a:cubicBezTo>
                  <a:pt x="707" y="559"/>
                  <a:pt x="707" y="559"/>
                  <a:pt x="708" y="559"/>
                </a:cubicBezTo>
                <a:cubicBezTo>
                  <a:pt x="708" y="559"/>
                  <a:pt x="732" y="550"/>
                  <a:pt x="735" y="544"/>
                </a:cubicBezTo>
                <a:cubicBezTo>
                  <a:pt x="735" y="543"/>
                  <a:pt x="736" y="543"/>
                  <a:pt x="736" y="543"/>
                </a:cubicBezTo>
                <a:cubicBezTo>
                  <a:pt x="742" y="541"/>
                  <a:pt x="750" y="531"/>
                  <a:pt x="750" y="531"/>
                </a:cubicBezTo>
                <a:cubicBezTo>
                  <a:pt x="750" y="530"/>
                  <a:pt x="751" y="530"/>
                  <a:pt x="751" y="530"/>
                </a:cubicBezTo>
                <a:cubicBezTo>
                  <a:pt x="751" y="529"/>
                  <a:pt x="751" y="529"/>
                  <a:pt x="751" y="529"/>
                </a:cubicBezTo>
                <a:cubicBezTo>
                  <a:pt x="751" y="529"/>
                  <a:pt x="751" y="529"/>
                  <a:pt x="752" y="528"/>
                </a:cubicBezTo>
                <a:cubicBezTo>
                  <a:pt x="752" y="528"/>
                  <a:pt x="752" y="528"/>
                  <a:pt x="752" y="528"/>
                </a:cubicBezTo>
                <a:cubicBezTo>
                  <a:pt x="752" y="528"/>
                  <a:pt x="752" y="528"/>
                  <a:pt x="752" y="528"/>
                </a:cubicBezTo>
                <a:cubicBezTo>
                  <a:pt x="752" y="529"/>
                  <a:pt x="751" y="529"/>
                  <a:pt x="752" y="530"/>
                </a:cubicBezTo>
                <a:cubicBezTo>
                  <a:pt x="752" y="530"/>
                  <a:pt x="752" y="530"/>
                  <a:pt x="752" y="530"/>
                </a:cubicBezTo>
                <a:cubicBezTo>
                  <a:pt x="753" y="529"/>
                  <a:pt x="753" y="529"/>
                  <a:pt x="754" y="528"/>
                </a:cubicBezTo>
                <a:cubicBezTo>
                  <a:pt x="754" y="527"/>
                  <a:pt x="754" y="527"/>
                  <a:pt x="755" y="527"/>
                </a:cubicBezTo>
                <a:cubicBezTo>
                  <a:pt x="755" y="526"/>
                  <a:pt x="755" y="526"/>
                  <a:pt x="755" y="526"/>
                </a:cubicBezTo>
                <a:cubicBezTo>
                  <a:pt x="755" y="526"/>
                  <a:pt x="755" y="526"/>
                  <a:pt x="755" y="526"/>
                </a:cubicBezTo>
                <a:cubicBezTo>
                  <a:pt x="755" y="526"/>
                  <a:pt x="755" y="526"/>
                  <a:pt x="755" y="526"/>
                </a:cubicBezTo>
                <a:cubicBezTo>
                  <a:pt x="754" y="526"/>
                  <a:pt x="753" y="526"/>
                  <a:pt x="753" y="526"/>
                </a:cubicBezTo>
                <a:cubicBezTo>
                  <a:pt x="754" y="525"/>
                  <a:pt x="755" y="524"/>
                  <a:pt x="755" y="523"/>
                </a:cubicBezTo>
                <a:cubicBezTo>
                  <a:pt x="756" y="522"/>
                  <a:pt x="757" y="522"/>
                  <a:pt x="758" y="521"/>
                </a:cubicBezTo>
                <a:cubicBezTo>
                  <a:pt x="757" y="521"/>
                  <a:pt x="757" y="521"/>
                  <a:pt x="757" y="520"/>
                </a:cubicBezTo>
                <a:cubicBezTo>
                  <a:pt x="757" y="520"/>
                  <a:pt x="757" y="518"/>
                  <a:pt x="758" y="518"/>
                </a:cubicBezTo>
                <a:cubicBezTo>
                  <a:pt x="758" y="518"/>
                  <a:pt x="758" y="518"/>
                  <a:pt x="758" y="517"/>
                </a:cubicBezTo>
                <a:cubicBezTo>
                  <a:pt x="758" y="517"/>
                  <a:pt x="758" y="517"/>
                  <a:pt x="758" y="517"/>
                </a:cubicBezTo>
                <a:cubicBezTo>
                  <a:pt x="758" y="517"/>
                  <a:pt x="759" y="516"/>
                  <a:pt x="759" y="516"/>
                </a:cubicBezTo>
                <a:cubicBezTo>
                  <a:pt x="759" y="516"/>
                  <a:pt x="759" y="516"/>
                  <a:pt x="759" y="516"/>
                </a:cubicBezTo>
                <a:cubicBezTo>
                  <a:pt x="759" y="516"/>
                  <a:pt x="760" y="515"/>
                  <a:pt x="760" y="515"/>
                </a:cubicBezTo>
                <a:cubicBezTo>
                  <a:pt x="760" y="515"/>
                  <a:pt x="760" y="515"/>
                  <a:pt x="760" y="515"/>
                </a:cubicBezTo>
                <a:cubicBezTo>
                  <a:pt x="760" y="515"/>
                  <a:pt x="760" y="515"/>
                  <a:pt x="760" y="515"/>
                </a:cubicBezTo>
                <a:cubicBezTo>
                  <a:pt x="760" y="515"/>
                  <a:pt x="760" y="515"/>
                  <a:pt x="760" y="515"/>
                </a:cubicBezTo>
                <a:cubicBezTo>
                  <a:pt x="760" y="514"/>
                  <a:pt x="760" y="514"/>
                  <a:pt x="760" y="514"/>
                </a:cubicBezTo>
                <a:cubicBezTo>
                  <a:pt x="760" y="514"/>
                  <a:pt x="759" y="513"/>
                  <a:pt x="760" y="512"/>
                </a:cubicBezTo>
                <a:cubicBezTo>
                  <a:pt x="760" y="512"/>
                  <a:pt x="760" y="512"/>
                  <a:pt x="760" y="511"/>
                </a:cubicBezTo>
                <a:cubicBezTo>
                  <a:pt x="760" y="511"/>
                  <a:pt x="761" y="511"/>
                  <a:pt x="761" y="510"/>
                </a:cubicBezTo>
                <a:cubicBezTo>
                  <a:pt x="761" y="510"/>
                  <a:pt x="761" y="509"/>
                  <a:pt x="761" y="509"/>
                </a:cubicBezTo>
                <a:cubicBezTo>
                  <a:pt x="762" y="508"/>
                  <a:pt x="761" y="507"/>
                  <a:pt x="762" y="506"/>
                </a:cubicBezTo>
                <a:cubicBezTo>
                  <a:pt x="762" y="505"/>
                  <a:pt x="762" y="505"/>
                  <a:pt x="762" y="505"/>
                </a:cubicBezTo>
                <a:cubicBezTo>
                  <a:pt x="762" y="505"/>
                  <a:pt x="762" y="504"/>
                  <a:pt x="762" y="504"/>
                </a:cubicBezTo>
                <a:cubicBezTo>
                  <a:pt x="763" y="503"/>
                  <a:pt x="761" y="503"/>
                  <a:pt x="762" y="502"/>
                </a:cubicBezTo>
                <a:cubicBezTo>
                  <a:pt x="762" y="501"/>
                  <a:pt x="762" y="501"/>
                  <a:pt x="761" y="500"/>
                </a:cubicBezTo>
                <a:cubicBezTo>
                  <a:pt x="763" y="500"/>
                  <a:pt x="763" y="498"/>
                  <a:pt x="763" y="496"/>
                </a:cubicBezTo>
                <a:cubicBezTo>
                  <a:pt x="763" y="496"/>
                  <a:pt x="764" y="496"/>
                  <a:pt x="764" y="495"/>
                </a:cubicBezTo>
                <a:cubicBezTo>
                  <a:pt x="764" y="495"/>
                  <a:pt x="765" y="495"/>
                  <a:pt x="765" y="495"/>
                </a:cubicBezTo>
                <a:cubicBezTo>
                  <a:pt x="764" y="496"/>
                  <a:pt x="764" y="496"/>
                  <a:pt x="764" y="497"/>
                </a:cubicBezTo>
                <a:cubicBezTo>
                  <a:pt x="764" y="498"/>
                  <a:pt x="763" y="499"/>
                  <a:pt x="764" y="500"/>
                </a:cubicBezTo>
                <a:cubicBezTo>
                  <a:pt x="763" y="498"/>
                  <a:pt x="765" y="498"/>
                  <a:pt x="764" y="497"/>
                </a:cubicBezTo>
                <a:cubicBezTo>
                  <a:pt x="765" y="496"/>
                  <a:pt x="764" y="495"/>
                  <a:pt x="765" y="494"/>
                </a:cubicBezTo>
                <a:cubicBezTo>
                  <a:pt x="765" y="494"/>
                  <a:pt x="765" y="494"/>
                  <a:pt x="765" y="493"/>
                </a:cubicBezTo>
                <a:cubicBezTo>
                  <a:pt x="765" y="493"/>
                  <a:pt x="764" y="493"/>
                  <a:pt x="764" y="493"/>
                </a:cubicBezTo>
                <a:cubicBezTo>
                  <a:pt x="764" y="492"/>
                  <a:pt x="764" y="492"/>
                  <a:pt x="764" y="492"/>
                </a:cubicBezTo>
                <a:cubicBezTo>
                  <a:pt x="764" y="491"/>
                  <a:pt x="764" y="491"/>
                  <a:pt x="764" y="491"/>
                </a:cubicBezTo>
                <a:cubicBezTo>
                  <a:pt x="765" y="489"/>
                  <a:pt x="765" y="488"/>
                  <a:pt x="766" y="487"/>
                </a:cubicBezTo>
                <a:cubicBezTo>
                  <a:pt x="766" y="486"/>
                  <a:pt x="767" y="486"/>
                  <a:pt x="768" y="485"/>
                </a:cubicBezTo>
                <a:cubicBezTo>
                  <a:pt x="768" y="485"/>
                  <a:pt x="767" y="484"/>
                  <a:pt x="767" y="484"/>
                </a:cubicBezTo>
                <a:cubicBezTo>
                  <a:pt x="768" y="483"/>
                  <a:pt x="768" y="483"/>
                  <a:pt x="769" y="482"/>
                </a:cubicBezTo>
                <a:cubicBezTo>
                  <a:pt x="769" y="481"/>
                  <a:pt x="770" y="479"/>
                  <a:pt x="771" y="477"/>
                </a:cubicBezTo>
                <a:cubicBezTo>
                  <a:pt x="771" y="477"/>
                  <a:pt x="771" y="477"/>
                  <a:pt x="771" y="476"/>
                </a:cubicBezTo>
                <a:cubicBezTo>
                  <a:pt x="772" y="475"/>
                  <a:pt x="772" y="473"/>
                  <a:pt x="773" y="472"/>
                </a:cubicBezTo>
                <a:cubicBezTo>
                  <a:pt x="773" y="472"/>
                  <a:pt x="774" y="472"/>
                  <a:pt x="774" y="471"/>
                </a:cubicBezTo>
                <a:cubicBezTo>
                  <a:pt x="774" y="470"/>
                  <a:pt x="774" y="470"/>
                  <a:pt x="774" y="469"/>
                </a:cubicBezTo>
                <a:cubicBezTo>
                  <a:pt x="775" y="466"/>
                  <a:pt x="777" y="462"/>
                  <a:pt x="778" y="459"/>
                </a:cubicBezTo>
                <a:cubicBezTo>
                  <a:pt x="778" y="459"/>
                  <a:pt x="778" y="459"/>
                  <a:pt x="778" y="458"/>
                </a:cubicBezTo>
                <a:cubicBezTo>
                  <a:pt x="779" y="456"/>
                  <a:pt x="780" y="455"/>
                  <a:pt x="780" y="454"/>
                </a:cubicBezTo>
                <a:cubicBezTo>
                  <a:pt x="781" y="453"/>
                  <a:pt x="781" y="452"/>
                  <a:pt x="781" y="451"/>
                </a:cubicBezTo>
                <a:cubicBezTo>
                  <a:pt x="781" y="450"/>
                  <a:pt x="781" y="450"/>
                  <a:pt x="781" y="449"/>
                </a:cubicBezTo>
                <a:cubicBezTo>
                  <a:pt x="781" y="449"/>
                  <a:pt x="781" y="449"/>
                  <a:pt x="781" y="449"/>
                </a:cubicBezTo>
                <a:cubicBezTo>
                  <a:pt x="781" y="448"/>
                  <a:pt x="781" y="447"/>
                  <a:pt x="781" y="446"/>
                </a:cubicBezTo>
                <a:cubicBezTo>
                  <a:pt x="782" y="445"/>
                  <a:pt x="782" y="445"/>
                  <a:pt x="782" y="445"/>
                </a:cubicBezTo>
                <a:cubicBezTo>
                  <a:pt x="782" y="444"/>
                  <a:pt x="783" y="443"/>
                  <a:pt x="782" y="443"/>
                </a:cubicBezTo>
                <a:cubicBezTo>
                  <a:pt x="781" y="445"/>
                  <a:pt x="781" y="445"/>
                  <a:pt x="781" y="445"/>
                </a:cubicBezTo>
                <a:cubicBezTo>
                  <a:pt x="781" y="446"/>
                  <a:pt x="781" y="447"/>
                  <a:pt x="780" y="448"/>
                </a:cubicBezTo>
                <a:cubicBezTo>
                  <a:pt x="780" y="449"/>
                  <a:pt x="780" y="449"/>
                  <a:pt x="780" y="449"/>
                </a:cubicBezTo>
                <a:cubicBezTo>
                  <a:pt x="780" y="450"/>
                  <a:pt x="780" y="452"/>
                  <a:pt x="779" y="452"/>
                </a:cubicBezTo>
                <a:cubicBezTo>
                  <a:pt x="779" y="452"/>
                  <a:pt x="779" y="452"/>
                  <a:pt x="779" y="451"/>
                </a:cubicBezTo>
                <a:cubicBezTo>
                  <a:pt x="779" y="451"/>
                  <a:pt x="779" y="451"/>
                  <a:pt x="779" y="451"/>
                </a:cubicBezTo>
                <a:cubicBezTo>
                  <a:pt x="779" y="449"/>
                  <a:pt x="780" y="449"/>
                  <a:pt x="780" y="447"/>
                </a:cubicBezTo>
                <a:cubicBezTo>
                  <a:pt x="780" y="447"/>
                  <a:pt x="780" y="447"/>
                  <a:pt x="780" y="446"/>
                </a:cubicBezTo>
                <a:cubicBezTo>
                  <a:pt x="780" y="445"/>
                  <a:pt x="781" y="444"/>
                  <a:pt x="782" y="442"/>
                </a:cubicBezTo>
                <a:cubicBezTo>
                  <a:pt x="782" y="443"/>
                  <a:pt x="783" y="443"/>
                  <a:pt x="783" y="442"/>
                </a:cubicBezTo>
                <a:cubicBezTo>
                  <a:pt x="783" y="440"/>
                  <a:pt x="784" y="437"/>
                  <a:pt x="784" y="435"/>
                </a:cubicBezTo>
                <a:cubicBezTo>
                  <a:pt x="784" y="434"/>
                  <a:pt x="784" y="433"/>
                  <a:pt x="784" y="432"/>
                </a:cubicBezTo>
                <a:cubicBezTo>
                  <a:pt x="785" y="432"/>
                  <a:pt x="784" y="431"/>
                  <a:pt x="784" y="430"/>
                </a:cubicBezTo>
                <a:cubicBezTo>
                  <a:pt x="785" y="430"/>
                  <a:pt x="784" y="430"/>
                  <a:pt x="784" y="430"/>
                </a:cubicBezTo>
                <a:cubicBezTo>
                  <a:pt x="784" y="429"/>
                  <a:pt x="785" y="429"/>
                  <a:pt x="785" y="428"/>
                </a:cubicBezTo>
                <a:cubicBezTo>
                  <a:pt x="785" y="427"/>
                  <a:pt x="785" y="426"/>
                  <a:pt x="785" y="426"/>
                </a:cubicBezTo>
                <a:cubicBezTo>
                  <a:pt x="785" y="426"/>
                  <a:pt x="784" y="426"/>
                  <a:pt x="784" y="426"/>
                </a:cubicBezTo>
                <a:cubicBezTo>
                  <a:pt x="785" y="424"/>
                  <a:pt x="785" y="424"/>
                  <a:pt x="785" y="424"/>
                </a:cubicBezTo>
                <a:cubicBezTo>
                  <a:pt x="785" y="423"/>
                  <a:pt x="784" y="423"/>
                  <a:pt x="785" y="422"/>
                </a:cubicBezTo>
                <a:close/>
                <a:moveTo>
                  <a:pt x="772" y="331"/>
                </a:moveTo>
                <a:cubicBezTo>
                  <a:pt x="771" y="331"/>
                  <a:pt x="772" y="330"/>
                  <a:pt x="771" y="329"/>
                </a:cubicBezTo>
                <a:cubicBezTo>
                  <a:pt x="772" y="328"/>
                  <a:pt x="773" y="330"/>
                  <a:pt x="772" y="331"/>
                </a:cubicBezTo>
                <a:close/>
                <a:moveTo>
                  <a:pt x="601" y="472"/>
                </a:moveTo>
                <a:cubicBezTo>
                  <a:pt x="601" y="471"/>
                  <a:pt x="602" y="472"/>
                  <a:pt x="602" y="471"/>
                </a:cubicBezTo>
                <a:cubicBezTo>
                  <a:pt x="602" y="471"/>
                  <a:pt x="603" y="472"/>
                  <a:pt x="603" y="472"/>
                </a:cubicBezTo>
                <a:cubicBezTo>
                  <a:pt x="604" y="476"/>
                  <a:pt x="602" y="472"/>
                  <a:pt x="601" y="472"/>
                </a:cubicBezTo>
                <a:close/>
                <a:moveTo>
                  <a:pt x="607" y="491"/>
                </a:moveTo>
                <a:cubicBezTo>
                  <a:pt x="607" y="492"/>
                  <a:pt x="608" y="492"/>
                  <a:pt x="607" y="493"/>
                </a:cubicBezTo>
                <a:cubicBezTo>
                  <a:pt x="607" y="492"/>
                  <a:pt x="606" y="490"/>
                  <a:pt x="606" y="489"/>
                </a:cubicBezTo>
                <a:cubicBezTo>
                  <a:pt x="607" y="489"/>
                  <a:pt x="607" y="489"/>
                  <a:pt x="608" y="488"/>
                </a:cubicBezTo>
                <a:cubicBezTo>
                  <a:pt x="608" y="489"/>
                  <a:pt x="608" y="490"/>
                  <a:pt x="607" y="491"/>
                </a:cubicBezTo>
                <a:close/>
                <a:moveTo>
                  <a:pt x="635" y="505"/>
                </a:moveTo>
                <a:cubicBezTo>
                  <a:pt x="635" y="505"/>
                  <a:pt x="635" y="505"/>
                  <a:pt x="635" y="505"/>
                </a:cubicBezTo>
                <a:cubicBezTo>
                  <a:pt x="634" y="505"/>
                  <a:pt x="634" y="504"/>
                  <a:pt x="633" y="504"/>
                </a:cubicBezTo>
                <a:cubicBezTo>
                  <a:pt x="633" y="504"/>
                  <a:pt x="633" y="504"/>
                  <a:pt x="633" y="504"/>
                </a:cubicBezTo>
                <a:cubicBezTo>
                  <a:pt x="633" y="503"/>
                  <a:pt x="631" y="502"/>
                  <a:pt x="631" y="501"/>
                </a:cubicBezTo>
                <a:cubicBezTo>
                  <a:pt x="631" y="501"/>
                  <a:pt x="631" y="501"/>
                  <a:pt x="631" y="501"/>
                </a:cubicBezTo>
                <a:cubicBezTo>
                  <a:pt x="630" y="501"/>
                  <a:pt x="631" y="500"/>
                  <a:pt x="631" y="500"/>
                </a:cubicBezTo>
                <a:cubicBezTo>
                  <a:pt x="630" y="500"/>
                  <a:pt x="630" y="500"/>
                  <a:pt x="630" y="500"/>
                </a:cubicBezTo>
                <a:cubicBezTo>
                  <a:pt x="629" y="498"/>
                  <a:pt x="629" y="496"/>
                  <a:pt x="628" y="494"/>
                </a:cubicBezTo>
                <a:cubicBezTo>
                  <a:pt x="628" y="494"/>
                  <a:pt x="628" y="494"/>
                  <a:pt x="629" y="493"/>
                </a:cubicBezTo>
                <a:cubicBezTo>
                  <a:pt x="629" y="493"/>
                  <a:pt x="629" y="494"/>
                  <a:pt x="629" y="494"/>
                </a:cubicBezTo>
                <a:cubicBezTo>
                  <a:pt x="629" y="495"/>
                  <a:pt x="630" y="494"/>
                  <a:pt x="631" y="495"/>
                </a:cubicBezTo>
                <a:cubicBezTo>
                  <a:pt x="631" y="495"/>
                  <a:pt x="630" y="496"/>
                  <a:pt x="630" y="496"/>
                </a:cubicBezTo>
                <a:cubicBezTo>
                  <a:pt x="631" y="496"/>
                  <a:pt x="631" y="497"/>
                  <a:pt x="631" y="498"/>
                </a:cubicBezTo>
                <a:cubicBezTo>
                  <a:pt x="632" y="499"/>
                  <a:pt x="632" y="499"/>
                  <a:pt x="633" y="500"/>
                </a:cubicBezTo>
                <a:cubicBezTo>
                  <a:pt x="633" y="500"/>
                  <a:pt x="633" y="500"/>
                  <a:pt x="633" y="501"/>
                </a:cubicBezTo>
                <a:cubicBezTo>
                  <a:pt x="634" y="501"/>
                  <a:pt x="633" y="502"/>
                  <a:pt x="634" y="502"/>
                </a:cubicBezTo>
                <a:cubicBezTo>
                  <a:pt x="634" y="502"/>
                  <a:pt x="635" y="503"/>
                  <a:pt x="635" y="503"/>
                </a:cubicBezTo>
                <a:cubicBezTo>
                  <a:pt x="635" y="503"/>
                  <a:pt x="636" y="504"/>
                  <a:pt x="635" y="505"/>
                </a:cubicBezTo>
                <a:close/>
                <a:moveTo>
                  <a:pt x="649" y="496"/>
                </a:moveTo>
                <a:cubicBezTo>
                  <a:pt x="650" y="496"/>
                  <a:pt x="650" y="496"/>
                  <a:pt x="651" y="496"/>
                </a:cubicBezTo>
                <a:cubicBezTo>
                  <a:pt x="654" y="500"/>
                  <a:pt x="654" y="500"/>
                  <a:pt x="654" y="500"/>
                </a:cubicBezTo>
                <a:cubicBezTo>
                  <a:pt x="651" y="501"/>
                  <a:pt x="649" y="497"/>
                  <a:pt x="649" y="496"/>
                </a:cubicBezTo>
                <a:close/>
                <a:moveTo>
                  <a:pt x="644" y="491"/>
                </a:moveTo>
                <a:cubicBezTo>
                  <a:pt x="643" y="490"/>
                  <a:pt x="642" y="489"/>
                  <a:pt x="642" y="487"/>
                </a:cubicBezTo>
                <a:cubicBezTo>
                  <a:pt x="643" y="488"/>
                  <a:pt x="645" y="489"/>
                  <a:pt x="644" y="491"/>
                </a:cubicBezTo>
                <a:close/>
                <a:moveTo>
                  <a:pt x="643" y="485"/>
                </a:moveTo>
                <a:cubicBezTo>
                  <a:pt x="641" y="485"/>
                  <a:pt x="642" y="483"/>
                  <a:pt x="641" y="482"/>
                </a:cubicBezTo>
                <a:cubicBezTo>
                  <a:pt x="641" y="482"/>
                  <a:pt x="642" y="484"/>
                  <a:pt x="643" y="485"/>
                </a:cubicBezTo>
                <a:close/>
                <a:moveTo>
                  <a:pt x="645" y="519"/>
                </a:moveTo>
                <a:cubicBezTo>
                  <a:pt x="644" y="519"/>
                  <a:pt x="646" y="518"/>
                  <a:pt x="644" y="518"/>
                </a:cubicBezTo>
                <a:cubicBezTo>
                  <a:pt x="644" y="518"/>
                  <a:pt x="644" y="518"/>
                  <a:pt x="643" y="518"/>
                </a:cubicBezTo>
                <a:cubicBezTo>
                  <a:pt x="643" y="517"/>
                  <a:pt x="643" y="517"/>
                  <a:pt x="643" y="517"/>
                </a:cubicBezTo>
                <a:cubicBezTo>
                  <a:pt x="643" y="517"/>
                  <a:pt x="642" y="516"/>
                  <a:pt x="642" y="516"/>
                </a:cubicBezTo>
                <a:cubicBezTo>
                  <a:pt x="642" y="515"/>
                  <a:pt x="642" y="516"/>
                  <a:pt x="642" y="516"/>
                </a:cubicBezTo>
                <a:cubicBezTo>
                  <a:pt x="643" y="516"/>
                  <a:pt x="643" y="517"/>
                  <a:pt x="644" y="517"/>
                </a:cubicBezTo>
                <a:cubicBezTo>
                  <a:pt x="645" y="518"/>
                  <a:pt x="647" y="518"/>
                  <a:pt x="647" y="519"/>
                </a:cubicBezTo>
                <a:cubicBezTo>
                  <a:pt x="647" y="520"/>
                  <a:pt x="646" y="519"/>
                  <a:pt x="645" y="519"/>
                </a:cubicBezTo>
                <a:close/>
                <a:moveTo>
                  <a:pt x="649" y="519"/>
                </a:moveTo>
                <a:cubicBezTo>
                  <a:pt x="648" y="518"/>
                  <a:pt x="648" y="518"/>
                  <a:pt x="647" y="517"/>
                </a:cubicBezTo>
                <a:cubicBezTo>
                  <a:pt x="647" y="517"/>
                  <a:pt x="647" y="516"/>
                  <a:pt x="646" y="516"/>
                </a:cubicBezTo>
                <a:cubicBezTo>
                  <a:pt x="645" y="515"/>
                  <a:pt x="644" y="515"/>
                  <a:pt x="643" y="514"/>
                </a:cubicBezTo>
                <a:cubicBezTo>
                  <a:pt x="643" y="514"/>
                  <a:pt x="645" y="514"/>
                  <a:pt x="646" y="514"/>
                </a:cubicBezTo>
                <a:cubicBezTo>
                  <a:pt x="646" y="515"/>
                  <a:pt x="646" y="515"/>
                  <a:pt x="647" y="515"/>
                </a:cubicBezTo>
                <a:cubicBezTo>
                  <a:pt x="647" y="515"/>
                  <a:pt x="648" y="515"/>
                  <a:pt x="648" y="516"/>
                </a:cubicBezTo>
                <a:cubicBezTo>
                  <a:pt x="649" y="516"/>
                  <a:pt x="649" y="516"/>
                  <a:pt x="649" y="517"/>
                </a:cubicBezTo>
                <a:cubicBezTo>
                  <a:pt x="649" y="517"/>
                  <a:pt x="651" y="517"/>
                  <a:pt x="651" y="518"/>
                </a:cubicBezTo>
                <a:cubicBezTo>
                  <a:pt x="651" y="518"/>
                  <a:pt x="651" y="518"/>
                  <a:pt x="651" y="518"/>
                </a:cubicBezTo>
                <a:cubicBezTo>
                  <a:pt x="651" y="519"/>
                  <a:pt x="653" y="519"/>
                  <a:pt x="653" y="520"/>
                </a:cubicBezTo>
                <a:cubicBezTo>
                  <a:pt x="653" y="521"/>
                  <a:pt x="651" y="520"/>
                  <a:pt x="651" y="520"/>
                </a:cubicBezTo>
                <a:cubicBezTo>
                  <a:pt x="650" y="520"/>
                  <a:pt x="650" y="519"/>
                  <a:pt x="649" y="519"/>
                </a:cubicBezTo>
                <a:close/>
                <a:moveTo>
                  <a:pt x="652" y="524"/>
                </a:moveTo>
                <a:cubicBezTo>
                  <a:pt x="651" y="523"/>
                  <a:pt x="651" y="522"/>
                  <a:pt x="650" y="522"/>
                </a:cubicBezTo>
                <a:cubicBezTo>
                  <a:pt x="650" y="521"/>
                  <a:pt x="650" y="522"/>
                  <a:pt x="650" y="522"/>
                </a:cubicBezTo>
                <a:cubicBezTo>
                  <a:pt x="651" y="522"/>
                  <a:pt x="651" y="522"/>
                  <a:pt x="652" y="522"/>
                </a:cubicBezTo>
                <a:cubicBezTo>
                  <a:pt x="653" y="522"/>
                  <a:pt x="653" y="523"/>
                  <a:pt x="655" y="524"/>
                </a:cubicBezTo>
                <a:cubicBezTo>
                  <a:pt x="654" y="525"/>
                  <a:pt x="653" y="524"/>
                  <a:pt x="652" y="524"/>
                </a:cubicBezTo>
                <a:close/>
                <a:moveTo>
                  <a:pt x="654" y="516"/>
                </a:moveTo>
                <a:cubicBezTo>
                  <a:pt x="651" y="514"/>
                  <a:pt x="649" y="512"/>
                  <a:pt x="647" y="510"/>
                </a:cubicBezTo>
                <a:cubicBezTo>
                  <a:pt x="647" y="509"/>
                  <a:pt x="646" y="509"/>
                  <a:pt x="647" y="508"/>
                </a:cubicBezTo>
                <a:cubicBezTo>
                  <a:pt x="646" y="508"/>
                  <a:pt x="646" y="508"/>
                  <a:pt x="646" y="508"/>
                </a:cubicBezTo>
                <a:cubicBezTo>
                  <a:pt x="645" y="507"/>
                  <a:pt x="645" y="507"/>
                  <a:pt x="644" y="507"/>
                </a:cubicBezTo>
                <a:cubicBezTo>
                  <a:pt x="644" y="507"/>
                  <a:pt x="644" y="506"/>
                  <a:pt x="644" y="506"/>
                </a:cubicBezTo>
                <a:cubicBezTo>
                  <a:pt x="644" y="506"/>
                  <a:pt x="643" y="506"/>
                  <a:pt x="643" y="505"/>
                </a:cubicBezTo>
                <a:cubicBezTo>
                  <a:pt x="643" y="505"/>
                  <a:pt x="643" y="505"/>
                  <a:pt x="643" y="505"/>
                </a:cubicBezTo>
                <a:cubicBezTo>
                  <a:pt x="642" y="505"/>
                  <a:pt x="642" y="504"/>
                  <a:pt x="642" y="504"/>
                </a:cubicBezTo>
                <a:cubicBezTo>
                  <a:pt x="641" y="503"/>
                  <a:pt x="641" y="503"/>
                  <a:pt x="640" y="502"/>
                </a:cubicBezTo>
                <a:cubicBezTo>
                  <a:pt x="640" y="502"/>
                  <a:pt x="640" y="502"/>
                  <a:pt x="640" y="502"/>
                </a:cubicBezTo>
                <a:cubicBezTo>
                  <a:pt x="639" y="501"/>
                  <a:pt x="639" y="501"/>
                  <a:pt x="638" y="500"/>
                </a:cubicBezTo>
                <a:cubicBezTo>
                  <a:pt x="639" y="499"/>
                  <a:pt x="639" y="500"/>
                  <a:pt x="639" y="499"/>
                </a:cubicBezTo>
                <a:cubicBezTo>
                  <a:pt x="640" y="499"/>
                  <a:pt x="640" y="499"/>
                  <a:pt x="641" y="500"/>
                </a:cubicBezTo>
                <a:cubicBezTo>
                  <a:pt x="641" y="500"/>
                  <a:pt x="641" y="501"/>
                  <a:pt x="641" y="502"/>
                </a:cubicBezTo>
                <a:cubicBezTo>
                  <a:pt x="642" y="503"/>
                  <a:pt x="642" y="504"/>
                  <a:pt x="644" y="505"/>
                </a:cubicBezTo>
                <a:cubicBezTo>
                  <a:pt x="645" y="505"/>
                  <a:pt x="643" y="504"/>
                  <a:pt x="644" y="503"/>
                </a:cubicBezTo>
                <a:cubicBezTo>
                  <a:pt x="645" y="504"/>
                  <a:pt x="645" y="505"/>
                  <a:pt x="646" y="506"/>
                </a:cubicBezTo>
                <a:cubicBezTo>
                  <a:pt x="647" y="505"/>
                  <a:pt x="647" y="506"/>
                  <a:pt x="648" y="507"/>
                </a:cubicBezTo>
                <a:cubicBezTo>
                  <a:pt x="648" y="508"/>
                  <a:pt x="649" y="508"/>
                  <a:pt x="650" y="509"/>
                </a:cubicBezTo>
                <a:cubicBezTo>
                  <a:pt x="650" y="509"/>
                  <a:pt x="650" y="509"/>
                  <a:pt x="651" y="509"/>
                </a:cubicBezTo>
                <a:cubicBezTo>
                  <a:pt x="651" y="509"/>
                  <a:pt x="652" y="509"/>
                  <a:pt x="652" y="510"/>
                </a:cubicBezTo>
                <a:cubicBezTo>
                  <a:pt x="652" y="510"/>
                  <a:pt x="652" y="510"/>
                  <a:pt x="652" y="510"/>
                </a:cubicBezTo>
                <a:cubicBezTo>
                  <a:pt x="653" y="510"/>
                  <a:pt x="653" y="510"/>
                  <a:pt x="653" y="511"/>
                </a:cubicBezTo>
                <a:cubicBezTo>
                  <a:pt x="654" y="512"/>
                  <a:pt x="653" y="510"/>
                  <a:pt x="654" y="511"/>
                </a:cubicBezTo>
                <a:cubicBezTo>
                  <a:pt x="654" y="511"/>
                  <a:pt x="656" y="511"/>
                  <a:pt x="655" y="512"/>
                </a:cubicBezTo>
                <a:cubicBezTo>
                  <a:pt x="657" y="512"/>
                  <a:pt x="657" y="513"/>
                  <a:pt x="659" y="514"/>
                </a:cubicBezTo>
                <a:cubicBezTo>
                  <a:pt x="659" y="515"/>
                  <a:pt x="660" y="515"/>
                  <a:pt x="660" y="516"/>
                </a:cubicBezTo>
                <a:cubicBezTo>
                  <a:pt x="662" y="516"/>
                  <a:pt x="664" y="515"/>
                  <a:pt x="667" y="517"/>
                </a:cubicBezTo>
                <a:cubicBezTo>
                  <a:pt x="667" y="517"/>
                  <a:pt x="668" y="518"/>
                  <a:pt x="669" y="518"/>
                </a:cubicBezTo>
                <a:cubicBezTo>
                  <a:pt x="670" y="519"/>
                  <a:pt x="670" y="519"/>
                  <a:pt x="671" y="519"/>
                </a:cubicBezTo>
                <a:cubicBezTo>
                  <a:pt x="671" y="519"/>
                  <a:pt x="671" y="519"/>
                  <a:pt x="671" y="519"/>
                </a:cubicBezTo>
                <a:cubicBezTo>
                  <a:pt x="672" y="519"/>
                  <a:pt x="674" y="519"/>
                  <a:pt x="675" y="519"/>
                </a:cubicBezTo>
                <a:cubicBezTo>
                  <a:pt x="675" y="519"/>
                  <a:pt x="676" y="519"/>
                  <a:pt x="676" y="519"/>
                </a:cubicBezTo>
                <a:cubicBezTo>
                  <a:pt x="677" y="519"/>
                  <a:pt x="676" y="519"/>
                  <a:pt x="676" y="519"/>
                </a:cubicBezTo>
                <a:cubicBezTo>
                  <a:pt x="677" y="520"/>
                  <a:pt x="677" y="519"/>
                  <a:pt x="677" y="519"/>
                </a:cubicBezTo>
                <a:cubicBezTo>
                  <a:pt x="678" y="520"/>
                  <a:pt x="677" y="520"/>
                  <a:pt x="678" y="520"/>
                </a:cubicBezTo>
                <a:cubicBezTo>
                  <a:pt x="679" y="521"/>
                  <a:pt x="679" y="519"/>
                  <a:pt x="680" y="520"/>
                </a:cubicBezTo>
                <a:cubicBezTo>
                  <a:pt x="680" y="522"/>
                  <a:pt x="679" y="522"/>
                  <a:pt x="677" y="522"/>
                </a:cubicBezTo>
                <a:cubicBezTo>
                  <a:pt x="676" y="522"/>
                  <a:pt x="676" y="522"/>
                  <a:pt x="675" y="522"/>
                </a:cubicBezTo>
                <a:cubicBezTo>
                  <a:pt x="675" y="522"/>
                  <a:pt x="674" y="522"/>
                  <a:pt x="674" y="522"/>
                </a:cubicBezTo>
                <a:cubicBezTo>
                  <a:pt x="671" y="521"/>
                  <a:pt x="669" y="521"/>
                  <a:pt x="666" y="520"/>
                </a:cubicBezTo>
                <a:cubicBezTo>
                  <a:pt x="665" y="519"/>
                  <a:pt x="665" y="521"/>
                  <a:pt x="664" y="520"/>
                </a:cubicBezTo>
                <a:cubicBezTo>
                  <a:pt x="663" y="519"/>
                  <a:pt x="661" y="519"/>
                  <a:pt x="660" y="519"/>
                </a:cubicBezTo>
                <a:cubicBezTo>
                  <a:pt x="659" y="518"/>
                  <a:pt x="659" y="518"/>
                  <a:pt x="658" y="517"/>
                </a:cubicBezTo>
                <a:cubicBezTo>
                  <a:pt x="658" y="517"/>
                  <a:pt x="657" y="517"/>
                  <a:pt x="657" y="516"/>
                </a:cubicBezTo>
                <a:cubicBezTo>
                  <a:pt x="656" y="515"/>
                  <a:pt x="655" y="516"/>
                  <a:pt x="654" y="516"/>
                </a:cubicBezTo>
                <a:close/>
                <a:moveTo>
                  <a:pt x="678" y="525"/>
                </a:moveTo>
                <a:cubicBezTo>
                  <a:pt x="677" y="525"/>
                  <a:pt x="675" y="525"/>
                  <a:pt x="674" y="525"/>
                </a:cubicBezTo>
                <a:cubicBezTo>
                  <a:pt x="674" y="525"/>
                  <a:pt x="674" y="525"/>
                  <a:pt x="673" y="525"/>
                </a:cubicBezTo>
                <a:cubicBezTo>
                  <a:pt x="672" y="526"/>
                  <a:pt x="673" y="524"/>
                  <a:pt x="672" y="524"/>
                </a:cubicBezTo>
                <a:cubicBezTo>
                  <a:pt x="671" y="525"/>
                  <a:pt x="671" y="525"/>
                  <a:pt x="671" y="525"/>
                </a:cubicBezTo>
                <a:cubicBezTo>
                  <a:pt x="670" y="525"/>
                  <a:pt x="669" y="524"/>
                  <a:pt x="668" y="524"/>
                </a:cubicBezTo>
                <a:cubicBezTo>
                  <a:pt x="669" y="524"/>
                  <a:pt x="669" y="523"/>
                  <a:pt x="669" y="523"/>
                </a:cubicBezTo>
                <a:cubicBezTo>
                  <a:pt x="670" y="523"/>
                  <a:pt x="670" y="524"/>
                  <a:pt x="671" y="524"/>
                </a:cubicBezTo>
                <a:cubicBezTo>
                  <a:pt x="671" y="524"/>
                  <a:pt x="671" y="524"/>
                  <a:pt x="672" y="524"/>
                </a:cubicBezTo>
                <a:cubicBezTo>
                  <a:pt x="672" y="524"/>
                  <a:pt x="672" y="524"/>
                  <a:pt x="672" y="524"/>
                </a:cubicBezTo>
                <a:cubicBezTo>
                  <a:pt x="673" y="523"/>
                  <a:pt x="674" y="524"/>
                  <a:pt x="675" y="524"/>
                </a:cubicBezTo>
                <a:cubicBezTo>
                  <a:pt x="675" y="524"/>
                  <a:pt x="676" y="524"/>
                  <a:pt x="676" y="524"/>
                </a:cubicBezTo>
                <a:cubicBezTo>
                  <a:pt x="677" y="524"/>
                  <a:pt x="678" y="524"/>
                  <a:pt x="678" y="524"/>
                </a:cubicBezTo>
                <a:cubicBezTo>
                  <a:pt x="678" y="524"/>
                  <a:pt x="678" y="524"/>
                  <a:pt x="678" y="525"/>
                </a:cubicBezTo>
                <a:close/>
                <a:moveTo>
                  <a:pt x="657" y="520"/>
                </a:moveTo>
                <a:cubicBezTo>
                  <a:pt x="660" y="521"/>
                  <a:pt x="664" y="521"/>
                  <a:pt x="665" y="523"/>
                </a:cubicBezTo>
                <a:cubicBezTo>
                  <a:pt x="665" y="524"/>
                  <a:pt x="664" y="523"/>
                  <a:pt x="664" y="523"/>
                </a:cubicBezTo>
                <a:cubicBezTo>
                  <a:pt x="663" y="524"/>
                  <a:pt x="664" y="524"/>
                  <a:pt x="664" y="525"/>
                </a:cubicBezTo>
                <a:cubicBezTo>
                  <a:pt x="662" y="525"/>
                  <a:pt x="660" y="525"/>
                  <a:pt x="658" y="524"/>
                </a:cubicBezTo>
                <a:cubicBezTo>
                  <a:pt x="659" y="523"/>
                  <a:pt x="662" y="525"/>
                  <a:pt x="662" y="523"/>
                </a:cubicBezTo>
                <a:cubicBezTo>
                  <a:pt x="661" y="521"/>
                  <a:pt x="656" y="522"/>
                  <a:pt x="657" y="520"/>
                </a:cubicBezTo>
                <a:close/>
                <a:moveTo>
                  <a:pt x="676" y="535"/>
                </a:moveTo>
                <a:cubicBezTo>
                  <a:pt x="675" y="535"/>
                  <a:pt x="674" y="535"/>
                  <a:pt x="673" y="535"/>
                </a:cubicBezTo>
                <a:cubicBezTo>
                  <a:pt x="672" y="535"/>
                  <a:pt x="672" y="535"/>
                  <a:pt x="671" y="535"/>
                </a:cubicBezTo>
                <a:cubicBezTo>
                  <a:pt x="671" y="535"/>
                  <a:pt x="671" y="535"/>
                  <a:pt x="670" y="535"/>
                </a:cubicBezTo>
                <a:cubicBezTo>
                  <a:pt x="670" y="535"/>
                  <a:pt x="670" y="534"/>
                  <a:pt x="670" y="534"/>
                </a:cubicBezTo>
                <a:cubicBezTo>
                  <a:pt x="669" y="534"/>
                  <a:pt x="669" y="534"/>
                  <a:pt x="668" y="534"/>
                </a:cubicBezTo>
                <a:cubicBezTo>
                  <a:pt x="667" y="533"/>
                  <a:pt x="667" y="533"/>
                  <a:pt x="665" y="533"/>
                </a:cubicBezTo>
                <a:cubicBezTo>
                  <a:pt x="665" y="533"/>
                  <a:pt x="665" y="533"/>
                  <a:pt x="665" y="533"/>
                </a:cubicBezTo>
                <a:cubicBezTo>
                  <a:pt x="664" y="533"/>
                  <a:pt x="664" y="533"/>
                  <a:pt x="664" y="533"/>
                </a:cubicBezTo>
                <a:cubicBezTo>
                  <a:pt x="663" y="533"/>
                  <a:pt x="663" y="533"/>
                  <a:pt x="662" y="533"/>
                </a:cubicBezTo>
                <a:cubicBezTo>
                  <a:pt x="662" y="533"/>
                  <a:pt x="661" y="532"/>
                  <a:pt x="661" y="532"/>
                </a:cubicBezTo>
                <a:cubicBezTo>
                  <a:pt x="661" y="532"/>
                  <a:pt x="661" y="532"/>
                  <a:pt x="660" y="532"/>
                </a:cubicBezTo>
                <a:cubicBezTo>
                  <a:pt x="660" y="532"/>
                  <a:pt x="659" y="532"/>
                  <a:pt x="659" y="531"/>
                </a:cubicBezTo>
                <a:cubicBezTo>
                  <a:pt x="658" y="531"/>
                  <a:pt x="656" y="531"/>
                  <a:pt x="657" y="530"/>
                </a:cubicBezTo>
                <a:cubicBezTo>
                  <a:pt x="659" y="531"/>
                  <a:pt x="660" y="532"/>
                  <a:pt x="662" y="531"/>
                </a:cubicBezTo>
                <a:cubicBezTo>
                  <a:pt x="663" y="532"/>
                  <a:pt x="666" y="533"/>
                  <a:pt x="667" y="532"/>
                </a:cubicBezTo>
                <a:cubicBezTo>
                  <a:pt x="667" y="532"/>
                  <a:pt x="668" y="532"/>
                  <a:pt x="669" y="533"/>
                </a:cubicBezTo>
                <a:cubicBezTo>
                  <a:pt x="669" y="533"/>
                  <a:pt x="669" y="533"/>
                  <a:pt x="669" y="533"/>
                </a:cubicBezTo>
                <a:cubicBezTo>
                  <a:pt x="670" y="534"/>
                  <a:pt x="670" y="533"/>
                  <a:pt x="671" y="533"/>
                </a:cubicBezTo>
                <a:cubicBezTo>
                  <a:pt x="672" y="533"/>
                  <a:pt x="672" y="534"/>
                  <a:pt x="672" y="534"/>
                </a:cubicBezTo>
                <a:cubicBezTo>
                  <a:pt x="672" y="534"/>
                  <a:pt x="673" y="534"/>
                  <a:pt x="673" y="535"/>
                </a:cubicBezTo>
                <a:cubicBezTo>
                  <a:pt x="674" y="534"/>
                  <a:pt x="676" y="535"/>
                  <a:pt x="678" y="535"/>
                </a:cubicBezTo>
                <a:cubicBezTo>
                  <a:pt x="679" y="535"/>
                  <a:pt x="679" y="536"/>
                  <a:pt x="679" y="536"/>
                </a:cubicBezTo>
                <a:cubicBezTo>
                  <a:pt x="679" y="537"/>
                  <a:pt x="677" y="536"/>
                  <a:pt x="676" y="535"/>
                </a:cubicBezTo>
                <a:close/>
                <a:moveTo>
                  <a:pt x="681" y="534"/>
                </a:moveTo>
                <a:cubicBezTo>
                  <a:pt x="681" y="534"/>
                  <a:pt x="680" y="534"/>
                  <a:pt x="680" y="534"/>
                </a:cubicBezTo>
                <a:cubicBezTo>
                  <a:pt x="678" y="534"/>
                  <a:pt x="678" y="534"/>
                  <a:pt x="678" y="534"/>
                </a:cubicBezTo>
                <a:cubicBezTo>
                  <a:pt x="678" y="533"/>
                  <a:pt x="679" y="534"/>
                  <a:pt x="679" y="534"/>
                </a:cubicBezTo>
                <a:cubicBezTo>
                  <a:pt x="681" y="534"/>
                  <a:pt x="682" y="533"/>
                  <a:pt x="683" y="534"/>
                </a:cubicBezTo>
                <a:cubicBezTo>
                  <a:pt x="682" y="535"/>
                  <a:pt x="682" y="534"/>
                  <a:pt x="681" y="534"/>
                </a:cubicBezTo>
                <a:close/>
                <a:moveTo>
                  <a:pt x="683" y="522"/>
                </a:moveTo>
                <a:cubicBezTo>
                  <a:pt x="684" y="521"/>
                  <a:pt x="684" y="521"/>
                  <a:pt x="685" y="522"/>
                </a:cubicBezTo>
                <a:cubicBezTo>
                  <a:pt x="685" y="522"/>
                  <a:pt x="684" y="522"/>
                  <a:pt x="683" y="522"/>
                </a:cubicBezTo>
                <a:close/>
                <a:moveTo>
                  <a:pt x="688" y="535"/>
                </a:moveTo>
                <a:cubicBezTo>
                  <a:pt x="688" y="535"/>
                  <a:pt x="686" y="536"/>
                  <a:pt x="686" y="535"/>
                </a:cubicBezTo>
                <a:cubicBezTo>
                  <a:pt x="686" y="534"/>
                  <a:pt x="686" y="535"/>
                  <a:pt x="687" y="535"/>
                </a:cubicBezTo>
                <a:cubicBezTo>
                  <a:pt x="687" y="535"/>
                  <a:pt x="688" y="535"/>
                  <a:pt x="688" y="535"/>
                </a:cubicBezTo>
                <a:cubicBezTo>
                  <a:pt x="688" y="535"/>
                  <a:pt x="689" y="535"/>
                  <a:pt x="689" y="535"/>
                </a:cubicBezTo>
                <a:cubicBezTo>
                  <a:pt x="690" y="536"/>
                  <a:pt x="689" y="535"/>
                  <a:pt x="688" y="535"/>
                </a:cubicBezTo>
                <a:close/>
                <a:moveTo>
                  <a:pt x="692" y="536"/>
                </a:moveTo>
                <a:cubicBezTo>
                  <a:pt x="692" y="535"/>
                  <a:pt x="692" y="536"/>
                  <a:pt x="693" y="536"/>
                </a:cubicBezTo>
                <a:cubicBezTo>
                  <a:pt x="694" y="536"/>
                  <a:pt x="694" y="535"/>
                  <a:pt x="695" y="536"/>
                </a:cubicBezTo>
                <a:cubicBezTo>
                  <a:pt x="694" y="537"/>
                  <a:pt x="693" y="536"/>
                  <a:pt x="692" y="536"/>
                </a:cubicBezTo>
                <a:close/>
                <a:moveTo>
                  <a:pt x="694" y="523"/>
                </a:moveTo>
                <a:cubicBezTo>
                  <a:pt x="691" y="522"/>
                  <a:pt x="688" y="523"/>
                  <a:pt x="686" y="522"/>
                </a:cubicBezTo>
                <a:cubicBezTo>
                  <a:pt x="686" y="521"/>
                  <a:pt x="687" y="521"/>
                  <a:pt x="688" y="521"/>
                </a:cubicBezTo>
                <a:cubicBezTo>
                  <a:pt x="688" y="521"/>
                  <a:pt x="688" y="522"/>
                  <a:pt x="689" y="522"/>
                </a:cubicBezTo>
                <a:cubicBezTo>
                  <a:pt x="689" y="522"/>
                  <a:pt x="689" y="521"/>
                  <a:pt x="689" y="521"/>
                </a:cubicBezTo>
                <a:cubicBezTo>
                  <a:pt x="690" y="521"/>
                  <a:pt x="691" y="522"/>
                  <a:pt x="691" y="522"/>
                </a:cubicBezTo>
                <a:cubicBezTo>
                  <a:pt x="692" y="521"/>
                  <a:pt x="692" y="521"/>
                  <a:pt x="692" y="521"/>
                </a:cubicBezTo>
                <a:cubicBezTo>
                  <a:pt x="693" y="521"/>
                  <a:pt x="694" y="521"/>
                  <a:pt x="695" y="521"/>
                </a:cubicBezTo>
                <a:cubicBezTo>
                  <a:pt x="695" y="521"/>
                  <a:pt x="696" y="522"/>
                  <a:pt x="697" y="520"/>
                </a:cubicBezTo>
                <a:cubicBezTo>
                  <a:pt x="697" y="521"/>
                  <a:pt x="698" y="521"/>
                  <a:pt x="699" y="521"/>
                </a:cubicBezTo>
                <a:cubicBezTo>
                  <a:pt x="699" y="521"/>
                  <a:pt x="699" y="520"/>
                  <a:pt x="700" y="520"/>
                </a:cubicBezTo>
                <a:cubicBezTo>
                  <a:pt x="701" y="520"/>
                  <a:pt x="702" y="520"/>
                  <a:pt x="703" y="519"/>
                </a:cubicBezTo>
                <a:cubicBezTo>
                  <a:pt x="703" y="520"/>
                  <a:pt x="703" y="520"/>
                  <a:pt x="703" y="521"/>
                </a:cubicBezTo>
                <a:cubicBezTo>
                  <a:pt x="703" y="520"/>
                  <a:pt x="704" y="521"/>
                  <a:pt x="705" y="521"/>
                </a:cubicBezTo>
                <a:cubicBezTo>
                  <a:pt x="706" y="521"/>
                  <a:pt x="706" y="520"/>
                  <a:pt x="707" y="520"/>
                </a:cubicBezTo>
                <a:cubicBezTo>
                  <a:pt x="708" y="520"/>
                  <a:pt x="708" y="520"/>
                  <a:pt x="709" y="520"/>
                </a:cubicBezTo>
                <a:cubicBezTo>
                  <a:pt x="709" y="520"/>
                  <a:pt x="710" y="519"/>
                  <a:pt x="710" y="519"/>
                </a:cubicBezTo>
                <a:cubicBezTo>
                  <a:pt x="711" y="519"/>
                  <a:pt x="711" y="520"/>
                  <a:pt x="711" y="519"/>
                </a:cubicBezTo>
                <a:cubicBezTo>
                  <a:pt x="712" y="519"/>
                  <a:pt x="712" y="519"/>
                  <a:pt x="712" y="519"/>
                </a:cubicBezTo>
                <a:cubicBezTo>
                  <a:pt x="713" y="519"/>
                  <a:pt x="713" y="518"/>
                  <a:pt x="715" y="519"/>
                </a:cubicBezTo>
                <a:cubicBezTo>
                  <a:pt x="715" y="519"/>
                  <a:pt x="715" y="519"/>
                  <a:pt x="716" y="518"/>
                </a:cubicBezTo>
                <a:cubicBezTo>
                  <a:pt x="716" y="520"/>
                  <a:pt x="715" y="519"/>
                  <a:pt x="714" y="519"/>
                </a:cubicBezTo>
                <a:cubicBezTo>
                  <a:pt x="714" y="519"/>
                  <a:pt x="713" y="520"/>
                  <a:pt x="713" y="520"/>
                </a:cubicBezTo>
                <a:cubicBezTo>
                  <a:pt x="713" y="520"/>
                  <a:pt x="712" y="520"/>
                  <a:pt x="712" y="520"/>
                </a:cubicBezTo>
                <a:cubicBezTo>
                  <a:pt x="712" y="520"/>
                  <a:pt x="711" y="521"/>
                  <a:pt x="711" y="521"/>
                </a:cubicBezTo>
                <a:cubicBezTo>
                  <a:pt x="711" y="521"/>
                  <a:pt x="710" y="521"/>
                  <a:pt x="710" y="521"/>
                </a:cubicBezTo>
                <a:cubicBezTo>
                  <a:pt x="709" y="521"/>
                  <a:pt x="709" y="521"/>
                  <a:pt x="709" y="521"/>
                </a:cubicBezTo>
                <a:cubicBezTo>
                  <a:pt x="708" y="521"/>
                  <a:pt x="708" y="522"/>
                  <a:pt x="708" y="522"/>
                </a:cubicBezTo>
                <a:cubicBezTo>
                  <a:pt x="707" y="522"/>
                  <a:pt x="706" y="521"/>
                  <a:pt x="705" y="522"/>
                </a:cubicBezTo>
                <a:cubicBezTo>
                  <a:pt x="705" y="522"/>
                  <a:pt x="705" y="522"/>
                  <a:pt x="704" y="522"/>
                </a:cubicBezTo>
                <a:cubicBezTo>
                  <a:pt x="703" y="522"/>
                  <a:pt x="701" y="522"/>
                  <a:pt x="700" y="523"/>
                </a:cubicBezTo>
                <a:cubicBezTo>
                  <a:pt x="697" y="522"/>
                  <a:pt x="695" y="522"/>
                  <a:pt x="694" y="523"/>
                </a:cubicBezTo>
                <a:close/>
                <a:moveTo>
                  <a:pt x="698" y="535"/>
                </a:moveTo>
                <a:cubicBezTo>
                  <a:pt x="698" y="534"/>
                  <a:pt x="700" y="536"/>
                  <a:pt x="700" y="536"/>
                </a:cubicBezTo>
                <a:cubicBezTo>
                  <a:pt x="700" y="537"/>
                  <a:pt x="698" y="536"/>
                  <a:pt x="698" y="535"/>
                </a:cubicBezTo>
                <a:close/>
                <a:moveTo>
                  <a:pt x="716" y="527"/>
                </a:moveTo>
                <a:cubicBezTo>
                  <a:pt x="715" y="527"/>
                  <a:pt x="715" y="527"/>
                  <a:pt x="715" y="527"/>
                </a:cubicBezTo>
                <a:cubicBezTo>
                  <a:pt x="714" y="527"/>
                  <a:pt x="714" y="526"/>
                  <a:pt x="714" y="527"/>
                </a:cubicBezTo>
                <a:cubicBezTo>
                  <a:pt x="713" y="527"/>
                  <a:pt x="712" y="527"/>
                  <a:pt x="712" y="527"/>
                </a:cubicBezTo>
                <a:cubicBezTo>
                  <a:pt x="712" y="528"/>
                  <a:pt x="711" y="527"/>
                  <a:pt x="711" y="528"/>
                </a:cubicBezTo>
                <a:cubicBezTo>
                  <a:pt x="709" y="527"/>
                  <a:pt x="708" y="529"/>
                  <a:pt x="706" y="528"/>
                </a:cubicBezTo>
                <a:cubicBezTo>
                  <a:pt x="705" y="528"/>
                  <a:pt x="705" y="529"/>
                  <a:pt x="705" y="529"/>
                </a:cubicBezTo>
                <a:cubicBezTo>
                  <a:pt x="704" y="529"/>
                  <a:pt x="703" y="530"/>
                  <a:pt x="703" y="530"/>
                </a:cubicBezTo>
                <a:cubicBezTo>
                  <a:pt x="702" y="530"/>
                  <a:pt x="702" y="529"/>
                  <a:pt x="702" y="529"/>
                </a:cubicBezTo>
                <a:cubicBezTo>
                  <a:pt x="702" y="529"/>
                  <a:pt x="701" y="530"/>
                  <a:pt x="701" y="530"/>
                </a:cubicBezTo>
                <a:cubicBezTo>
                  <a:pt x="701" y="530"/>
                  <a:pt x="700" y="530"/>
                  <a:pt x="699" y="530"/>
                </a:cubicBezTo>
                <a:cubicBezTo>
                  <a:pt x="698" y="530"/>
                  <a:pt x="698" y="530"/>
                  <a:pt x="698" y="530"/>
                </a:cubicBezTo>
                <a:cubicBezTo>
                  <a:pt x="698" y="529"/>
                  <a:pt x="698" y="529"/>
                  <a:pt x="699" y="530"/>
                </a:cubicBezTo>
                <a:cubicBezTo>
                  <a:pt x="700" y="530"/>
                  <a:pt x="700" y="529"/>
                  <a:pt x="700" y="529"/>
                </a:cubicBezTo>
                <a:cubicBezTo>
                  <a:pt x="701" y="528"/>
                  <a:pt x="701" y="529"/>
                  <a:pt x="701" y="529"/>
                </a:cubicBezTo>
                <a:cubicBezTo>
                  <a:pt x="701" y="529"/>
                  <a:pt x="702" y="528"/>
                  <a:pt x="702" y="528"/>
                </a:cubicBezTo>
                <a:cubicBezTo>
                  <a:pt x="702" y="528"/>
                  <a:pt x="702" y="529"/>
                  <a:pt x="702" y="529"/>
                </a:cubicBezTo>
                <a:cubicBezTo>
                  <a:pt x="703" y="528"/>
                  <a:pt x="703" y="528"/>
                  <a:pt x="703" y="528"/>
                </a:cubicBezTo>
                <a:cubicBezTo>
                  <a:pt x="704" y="528"/>
                  <a:pt x="705" y="528"/>
                  <a:pt x="706" y="527"/>
                </a:cubicBezTo>
                <a:cubicBezTo>
                  <a:pt x="707" y="527"/>
                  <a:pt x="709" y="527"/>
                  <a:pt x="710" y="527"/>
                </a:cubicBezTo>
                <a:cubicBezTo>
                  <a:pt x="711" y="526"/>
                  <a:pt x="713" y="526"/>
                  <a:pt x="714" y="526"/>
                </a:cubicBezTo>
                <a:cubicBezTo>
                  <a:pt x="715" y="526"/>
                  <a:pt x="714" y="526"/>
                  <a:pt x="714" y="527"/>
                </a:cubicBezTo>
                <a:cubicBezTo>
                  <a:pt x="715" y="527"/>
                  <a:pt x="715" y="526"/>
                  <a:pt x="716" y="526"/>
                </a:cubicBezTo>
                <a:cubicBezTo>
                  <a:pt x="716" y="526"/>
                  <a:pt x="716" y="526"/>
                  <a:pt x="717" y="526"/>
                </a:cubicBezTo>
                <a:cubicBezTo>
                  <a:pt x="718" y="527"/>
                  <a:pt x="716" y="527"/>
                  <a:pt x="716" y="527"/>
                </a:cubicBezTo>
                <a:close/>
                <a:moveTo>
                  <a:pt x="484" y="270"/>
                </a:moveTo>
                <a:cubicBezTo>
                  <a:pt x="484" y="270"/>
                  <a:pt x="484" y="271"/>
                  <a:pt x="484" y="271"/>
                </a:cubicBezTo>
                <a:cubicBezTo>
                  <a:pt x="485" y="271"/>
                  <a:pt x="485" y="270"/>
                  <a:pt x="485" y="270"/>
                </a:cubicBezTo>
                <a:cubicBezTo>
                  <a:pt x="486" y="270"/>
                  <a:pt x="487" y="271"/>
                  <a:pt x="487" y="270"/>
                </a:cubicBezTo>
                <a:cubicBezTo>
                  <a:pt x="488" y="271"/>
                  <a:pt x="488" y="271"/>
                  <a:pt x="488" y="272"/>
                </a:cubicBezTo>
                <a:cubicBezTo>
                  <a:pt x="488" y="272"/>
                  <a:pt x="487" y="272"/>
                  <a:pt x="486" y="272"/>
                </a:cubicBezTo>
                <a:cubicBezTo>
                  <a:pt x="485" y="271"/>
                  <a:pt x="484" y="272"/>
                  <a:pt x="483" y="271"/>
                </a:cubicBezTo>
                <a:cubicBezTo>
                  <a:pt x="483" y="270"/>
                  <a:pt x="484" y="271"/>
                  <a:pt x="484" y="270"/>
                </a:cubicBezTo>
                <a:close/>
                <a:moveTo>
                  <a:pt x="438" y="278"/>
                </a:moveTo>
                <a:cubicBezTo>
                  <a:pt x="438" y="278"/>
                  <a:pt x="437" y="278"/>
                  <a:pt x="437" y="278"/>
                </a:cubicBezTo>
                <a:cubicBezTo>
                  <a:pt x="436" y="278"/>
                  <a:pt x="436" y="278"/>
                  <a:pt x="436" y="278"/>
                </a:cubicBezTo>
                <a:cubicBezTo>
                  <a:pt x="435" y="278"/>
                  <a:pt x="435" y="278"/>
                  <a:pt x="434" y="279"/>
                </a:cubicBezTo>
                <a:cubicBezTo>
                  <a:pt x="434" y="279"/>
                  <a:pt x="434" y="279"/>
                  <a:pt x="434" y="279"/>
                </a:cubicBezTo>
                <a:cubicBezTo>
                  <a:pt x="434" y="279"/>
                  <a:pt x="433" y="279"/>
                  <a:pt x="433" y="279"/>
                </a:cubicBezTo>
                <a:cubicBezTo>
                  <a:pt x="433" y="279"/>
                  <a:pt x="433" y="279"/>
                  <a:pt x="433" y="279"/>
                </a:cubicBezTo>
                <a:cubicBezTo>
                  <a:pt x="432" y="280"/>
                  <a:pt x="432" y="281"/>
                  <a:pt x="431" y="281"/>
                </a:cubicBezTo>
                <a:cubicBezTo>
                  <a:pt x="431" y="281"/>
                  <a:pt x="430" y="281"/>
                  <a:pt x="430" y="281"/>
                </a:cubicBezTo>
                <a:cubicBezTo>
                  <a:pt x="430" y="281"/>
                  <a:pt x="429" y="282"/>
                  <a:pt x="429" y="282"/>
                </a:cubicBezTo>
                <a:cubicBezTo>
                  <a:pt x="429" y="281"/>
                  <a:pt x="430" y="281"/>
                  <a:pt x="430" y="280"/>
                </a:cubicBezTo>
                <a:cubicBezTo>
                  <a:pt x="431" y="280"/>
                  <a:pt x="431" y="280"/>
                  <a:pt x="431" y="280"/>
                </a:cubicBezTo>
                <a:cubicBezTo>
                  <a:pt x="431" y="280"/>
                  <a:pt x="431" y="280"/>
                  <a:pt x="431" y="280"/>
                </a:cubicBezTo>
                <a:cubicBezTo>
                  <a:pt x="431" y="280"/>
                  <a:pt x="431" y="280"/>
                  <a:pt x="431" y="280"/>
                </a:cubicBezTo>
                <a:cubicBezTo>
                  <a:pt x="431" y="280"/>
                  <a:pt x="431" y="280"/>
                  <a:pt x="431" y="280"/>
                </a:cubicBezTo>
                <a:cubicBezTo>
                  <a:pt x="432" y="280"/>
                  <a:pt x="432" y="279"/>
                  <a:pt x="432" y="279"/>
                </a:cubicBezTo>
                <a:cubicBezTo>
                  <a:pt x="432" y="279"/>
                  <a:pt x="432" y="279"/>
                  <a:pt x="432" y="279"/>
                </a:cubicBezTo>
                <a:cubicBezTo>
                  <a:pt x="432" y="279"/>
                  <a:pt x="432" y="279"/>
                  <a:pt x="432" y="279"/>
                </a:cubicBezTo>
                <a:cubicBezTo>
                  <a:pt x="432" y="279"/>
                  <a:pt x="433" y="279"/>
                  <a:pt x="433" y="279"/>
                </a:cubicBezTo>
                <a:cubicBezTo>
                  <a:pt x="433" y="279"/>
                  <a:pt x="433" y="279"/>
                  <a:pt x="433" y="278"/>
                </a:cubicBezTo>
                <a:cubicBezTo>
                  <a:pt x="433" y="278"/>
                  <a:pt x="434" y="279"/>
                  <a:pt x="434" y="278"/>
                </a:cubicBezTo>
                <a:cubicBezTo>
                  <a:pt x="434" y="278"/>
                  <a:pt x="434" y="278"/>
                  <a:pt x="435" y="278"/>
                </a:cubicBezTo>
                <a:cubicBezTo>
                  <a:pt x="435" y="278"/>
                  <a:pt x="436" y="278"/>
                  <a:pt x="436" y="277"/>
                </a:cubicBezTo>
                <a:cubicBezTo>
                  <a:pt x="437" y="277"/>
                  <a:pt x="438" y="276"/>
                  <a:pt x="438" y="276"/>
                </a:cubicBezTo>
                <a:cubicBezTo>
                  <a:pt x="439" y="275"/>
                  <a:pt x="441" y="275"/>
                  <a:pt x="442" y="275"/>
                </a:cubicBezTo>
                <a:cubicBezTo>
                  <a:pt x="442" y="275"/>
                  <a:pt x="442" y="275"/>
                  <a:pt x="443" y="275"/>
                </a:cubicBezTo>
                <a:cubicBezTo>
                  <a:pt x="441" y="276"/>
                  <a:pt x="440" y="276"/>
                  <a:pt x="438" y="278"/>
                </a:cubicBezTo>
                <a:close/>
                <a:moveTo>
                  <a:pt x="456" y="271"/>
                </a:moveTo>
                <a:cubicBezTo>
                  <a:pt x="456" y="271"/>
                  <a:pt x="455" y="272"/>
                  <a:pt x="455" y="272"/>
                </a:cubicBezTo>
                <a:cubicBezTo>
                  <a:pt x="455" y="272"/>
                  <a:pt x="454" y="272"/>
                  <a:pt x="454" y="272"/>
                </a:cubicBezTo>
                <a:cubicBezTo>
                  <a:pt x="454" y="272"/>
                  <a:pt x="453" y="272"/>
                  <a:pt x="453" y="272"/>
                </a:cubicBezTo>
                <a:cubicBezTo>
                  <a:pt x="453" y="273"/>
                  <a:pt x="452" y="272"/>
                  <a:pt x="452" y="272"/>
                </a:cubicBezTo>
                <a:cubicBezTo>
                  <a:pt x="451" y="273"/>
                  <a:pt x="451" y="273"/>
                  <a:pt x="451" y="273"/>
                </a:cubicBezTo>
                <a:cubicBezTo>
                  <a:pt x="450" y="273"/>
                  <a:pt x="450" y="273"/>
                  <a:pt x="450" y="274"/>
                </a:cubicBezTo>
                <a:cubicBezTo>
                  <a:pt x="450" y="274"/>
                  <a:pt x="449" y="273"/>
                  <a:pt x="449" y="273"/>
                </a:cubicBezTo>
                <a:cubicBezTo>
                  <a:pt x="449" y="273"/>
                  <a:pt x="449" y="274"/>
                  <a:pt x="448" y="274"/>
                </a:cubicBezTo>
                <a:cubicBezTo>
                  <a:pt x="447" y="274"/>
                  <a:pt x="447" y="274"/>
                  <a:pt x="447" y="274"/>
                </a:cubicBezTo>
                <a:cubicBezTo>
                  <a:pt x="447" y="273"/>
                  <a:pt x="447" y="274"/>
                  <a:pt x="447" y="274"/>
                </a:cubicBezTo>
                <a:cubicBezTo>
                  <a:pt x="447" y="274"/>
                  <a:pt x="447" y="273"/>
                  <a:pt x="448" y="273"/>
                </a:cubicBezTo>
                <a:cubicBezTo>
                  <a:pt x="448" y="273"/>
                  <a:pt x="448" y="273"/>
                  <a:pt x="448" y="273"/>
                </a:cubicBezTo>
                <a:cubicBezTo>
                  <a:pt x="449" y="273"/>
                  <a:pt x="449" y="273"/>
                  <a:pt x="450" y="273"/>
                </a:cubicBezTo>
                <a:cubicBezTo>
                  <a:pt x="450" y="272"/>
                  <a:pt x="450" y="272"/>
                  <a:pt x="450" y="272"/>
                </a:cubicBezTo>
                <a:cubicBezTo>
                  <a:pt x="451" y="273"/>
                  <a:pt x="451" y="271"/>
                  <a:pt x="452" y="271"/>
                </a:cubicBezTo>
                <a:cubicBezTo>
                  <a:pt x="452" y="271"/>
                  <a:pt x="452" y="271"/>
                  <a:pt x="453" y="271"/>
                </a:cubicBezTo>
                <a:cubicBezTo>
                  <a:pt x="453" y="271"/>
                  <a:pt x="454" y="271"/>
                  <a:pt x="454" y="271"/>
                </a:cubicBezTo>
                <a:cubicBezTo>
                  <a:pt x="455" y="271"/>
                  <a:pt x="454" y="271"/>
                  <a:pt x="455" y="271"/>
                </a:cubicBezTo>
                <a:cubicBezTo>
                  <a:pt x="455" y="270"/>
                  <a:pt x="456" y="271"/>
                  <a:pt x="456" y="270"/>
                </a:cubicBezTo>
                <a:cubicBezTo>
                  <a:pt x="457" y="271"/>
                  <a:pt x="457" y="270"/>
                  <a:pt x="457" y="271"/>
                </a:cubicBezTo>
                <a:cubicBezTo>
                  <a:pt x="457" y="271"/>
                  <a:pt x="456" y="271"/>
                  <a:pt x="456" y="271"/>
                </a:cubicBezTo>
                <a:close/>
                <a:moveTo>
                  <a:pt x="469" y="271"/>
                </a:moveTo>
                <a:cubicBezTo>
                  <a:pt x="468" y="271"/>
                  <a:pt x="467" y="271"/>
                  <a:pt x="467" y="271"/>
                </a:cubicBezTo>
                <a:cubicBezTo>
                  <a:pt x="466" y="271"/>
                  <a:pt x="466" y="271"/>
                  <a:pt x="466" y="271"/>
                </a:cubicBezTo>
                <a:cubicBezTo>
                  <a:pt x="465" y="271"/>
                  <a:pt x="465" y="271"/>
                  <a:pt x="464" y="271"/>
                </a:cubicBezTo>
                <a:cubicBezTo>
                  <a:pt x="464" y="271"/>
                  <a:pt x="464" y="271"/>
                  <a:pt x="464" y="271"/>
                </a:cubicBezTo>
                <a:cubicBezTo>
                  <a:pt x="464" y="271"/>
                  <a:pt x="463" y="271"/>
                  <a:pt x="463" y="271"/>
                </a:cubicBezTo>
                <a:cubicBezTo>
                  <a:pt x="463" y="271"/>
                  <a:pt x="462" y="271"/>
                  <a:pt x="462" y="271"/>
                </a:cubicBezTo>
                <a:cubicBezTo>
                  <a:pt x="462" y="271"/>
                  <a:pt x="462" y="271"/>
                  <a:pt x="462" y="271"/>
                </a:cubicBezTo>
                <a:cubicBezTo>
                  <a:pt x="462" y="271"/>
                  <a:pt x="462" y="271"/>
                  <a:pt x="462" y="271"/>
                </a:cubicBezTo>
                <a:cubicBezTo>
                  <a:pt x="461" y="271"/>
                  <a:pt x="461" y="271"/>
                  <a:pt x="461" y="271"/>
                </a:cubicBezTo>
                <a:cubicBezTo>
                  <a:pt x="460" y="271"/>
                  <a:pt x="460" y="271"/>
                  <a:pt x="460" y="271"/>
                </a:cubicBezTo>
                <a:cubicBezTo>
                  <a:pt x="460" y="271"/>
                  <a:pt x="459" y="272"/>
                  <a:pt x="458" y="271"/>
                </a:cubicBezTo>
                <a:cubicBezTo>
                  <a:pt x="459" y="271"/>
                  <a:pt x="460" y="271"/>
                  <a:pt x="460" y="271"/>
                </a:cubicBezTo>
                <a:cubicBezTo>
                  <a:pt x="461" y="271"/>
                  <a:pt x="462" y="271"/>
                  <a:pt x="463" y="270"/>
                </a:cubicBezTo>
                <a:cubicBezTo>
                  <a:pt x="463" y="270"/>
                  <a:pt x="463" y="270"/>
                  <a:pt x="463" y="270"/>
                </a:cubicBezTo>
                <a:cubicBezTo>
                  <a:pt x="463" y="270"/>
                  <a:pt x="464" y="270"/>
                  <a:pt x="464" y="270"/>
                </a:cubicBezTo>
                <a:cubicBezTo>
                  <a:pt x="464" y="270"/>
                  <a:pt x="464" y="270"/>
                  <a:pt x="465" y="270"/>
                </a:cubicBezTo>
                <a:cubicBezTo>
                  <a:pt x="465" y="270"/>
                  <a:pt x="465" y="270"/>
                  <a:pt x="466" y="269"/>
                </a:cubicBezTo>
                <a:cubicBezTo>
                  <a:pt x="467" y="270"/>
                  <a:pt x="468" y="270"/>
                  <a:pt x="470" y="271"/>
                </a:cubicBezTo>
                <a:cubicBezTo>
                  <a:pt x="469" y="271"/>
                  <a:pt x="469" y="271"/>
                  <a:pt x="469" y="271"/>
                </a:cubicBezTo>
                <a:close/>
                <a:moveTo>
                  <a:pt x="481" y="272"/>
                </a:moveTo>
                <a:cubicBezTo>
                  <a:pt x="481" y="271"/>
                  <a:pt x="480" y="271"/>
                  <a:pt x="480" y="271"/>
                </a:cubicBezTo>
                <a:cubicBezTo>
                  <a:pt x="478" y="271"/>
                  <a:pt x="477" y="271"/>
                  <a:pt x="476" y="270"/>
                </a:cubicBezTo>
                <a:cubicBezTo>
                  <a:pt x="475" y="270"/>
                  <a:pt x="475" y="271"/>
                  <a:pt x="475" y="270"/>
                </a:cubicBezTo>
                <a:cubicBezTo>
                  <a:pt x="475" y="270"/>
                  <a:pt x="474" y="270"/>
                  <a:pt x="473" y="270"/>
                </a:cubicBezTo>
                <a:cubicBezTo>
                  <a:pt x="473" y="270"/>
                  <a:pt x="472" y="270"/>
                  <a:pt x="472" y="270"/>
                </a:cubicBezTo>
                <a:cubicBezTo>
                  <a:pt x="471" y="270"/>
                  <a:pt x="471" y="270"/>
                  <a:pt x="471" y="270"/>
                </a:cubicBezTo>
                <a:cubicBezTo>
                  <a:pt x="471" y="269"/>
                  <a:pt x="472" y="269"/>
                  <a:pt x="472" y="269"/>
                </a:cubicBezTo>
                <a:cubicBezTo>
                  <a:pt x="472" y="269"/>
                  <a:pt x="472" y="269"/>
                  <a:pt x="473" y="269"/>
                </a:cubicBezTo>
                <a:cubicBezTo>
                  <a:pt x="473" y="269"/>
                  <a:pt x="473" y="270"/>
                  <a:pt x="474" y="269"/>
                </a:cubicBezTo>
                <a:cubicBezTo>
                  <a:pt x="474" y="269"/>
                  <a:pt x="474" y="269"/>
                  <a:pt x="474" y="269"/>
                </a:cubicBezTo>
                <a:cubicBezTo>
                  <a:pt x="475" y="269"/>
                  <a:pt x="475" y="270"/>
                  <a:pt x="476" y="270"/>
                </a:cubicBezTo>
                <a:cubicBezTo>
                  <a:pt x="476" y="270"/>
                  <a:pt x="476" y="269"/>
                  <a:pt x="476" y="269"/>
                </a:cubicBezTo>
                <a:cubicBezTo>
                  <a:pt x="477" y="269"/>
                  <a:pt x="477" y="270"/>
                  <a:pt x="477" y="270"/>
                </a:cubicBezTo>
                <a:cubicBezTo>
                  <a:pt x="478" y="270"/>
                  <a:pt x="478" y="270"/>
                  <a:pt x="479" y="270"/>
                </a:cubicBezTo>
                <a:cubicBezTo>
                  <a:pt x="479" y="270"/>
                  <a:pt x="480" y="270"/>
                  <a:pt x="480" y="271"/>
                </a:cubicBezTo>
                <a:cubicBezTo>
                  <a:pt x="481" y="271"/>
                  <a:pt x="480" y="270"/>
                  <a:pt x="480" y="270"/>
                </a:cubicBezTo>
                <a:cubicBezTo>
                  <a:pt x="480" y="270"/>
                  <a:pt x="481" y="270"/>
                  <a:pt x="481" y="270"/>
                </a:cubicBezTo>
                <a:cubicBezTo>
                  <a:pt x="481" y="270"/>
                  <a:pt x="481" y="271"/>
                  <a:pt x="481" y="271"/>
                </a:cubicBezTo>
                <a:cubicBezTo>
                  <a:pt x="481" y="271"/>
                  <a:pt x="482" y="271"/>
                  <a:pt x="483" y="271"/>
                </a:cubicBezTo>
                <a:cubicBezTo>
                  <a:pt x="482" y="272"/>
                  <a:pt x="482" y="271"/>
                  <a:pt x="481" y="272"/>
                </a:cubicBezTo>
                <a:close/>
                <a:moveTo>
                  <a:pt x="495" y="278"/>
                </a:moveTo>
                <a:cubicBezTo>
                  <a:pt x="494" y="276"/>
                  <a:pt x="492" y="276"/>
                  <a:pt x="491" y="275"/>
                </a:cubicBezTo>
                <a:cubicBezTo>
                  <a:pt x="490" y="275"/>
                  <a:pt x="490" y="275"/>
                  <a:pt x="490" y="275"/>
                </a:cubicBezTo>
                <a:cubicBezTo>
                  <a:pt x="488" y="275"/>
                  <a:pt x="488" y="275"/>
                  <a:pt x="488" y="275"/>
                </a:cubicBezTo>
                <a:cubicBezTo>
                  <a:pt x="487" y="275"/>
                  <a:pt x="486" y="275"/>
                  <a:pt x="486" y="274"/>
                </a:cubicBezTo>
                <a:cubicBezTo>
                  <a:pt x="484" y="274"/>
                  <a:pt x="483" y="274"/>
                  <a:pt x="482" y="273"/>
                </a:cubicBezTo>
                <a:cubicBezTo>
                  <a:pt x="482" y="273"/>
                  <a:pt x="482" y="273"/>
                  <a:pt x="483" y="273"/>
                </a:cubicBezTo>
                <a:cubicBezTo>
                  <a:pt x="484" y="272"/>
                  <a:pt x="485" y="273"/>
                  <a:pt x="486" y="273"/>
                </a:cubicBezTo>
                <a:cubicBezTo>
                  <a:pt x="486" y="273"/>
                  <a:pt x="486" y="273"/>
                  <a:pt x="486" y="273"/>
                </a:cubicBezTo>
                <a:cubicBezTo>
                  <a:pt x="487" y="273"/>
                  <a:pt x="487" y="274"/>
                  <a:pt x="488" y="274"/>
                </a:cubicBezTo>
                <a:cubicBezTo>
                  <a:pt x="491" y="274"/>
                  <a:pt x="492" y="274"/>
                  <a:pt x="494" y="275"/>
                </a:cubicBezTo>
                <a:cubicBezTo>
                  <a:pt x="495" y="276"/>
                  <a:pt x="496" y="276"/>
                  <a:pt x="497" y="277"/>
                </a:cubicBezTo>
                <a:cubicBezTo>
                  <a:pt x="499" y="277"/>
                  <a:pt x="499" y="277"/>
                  <a:pt x="499" y="277"/>
                </a:cubicBezTo>
                <a:cubicBezTo>
                  <a:pt x="500" y="278"/>
                  <a:pt x="501" y="278"/>
                  <a:pt x="502" y="279"/>
                </a:cubicBezTo>
                <a:cubicBezTo>
                  <a:pt x="503" y="280"/>
                  <a:pt x="503" y="280"/>
                  <a:pt x="503" y="280"/>
                </a:cubicBezTo>
                <a:cubicBezTo>
                  <a:pt x="504" y="281"/>
                  <a:pt x="504" y="282"/>
                  <a:pt x="504" y="283"/>
                </a:cubicBezTo>
                <a:cubicBezTo>
                  <a:pt x="503" y="283"/>
                  <a:pt x="502" y="282"/>
                  <a:pt x="502" y="281"/>
                </a:cubicBezTo>
                <a:cubicBezTo>
                  <a:pt x="501" y="280"/>
                  <a:pt x="500" y="281"/>
                  <a:pt x="500" y="280"/>
                </a:cubicBezTo>
                <a:cubicBezTo>
                  <a:pt x="500" y="279"/>
                  <a:pt x="499" y="279"/>
                  <a:pt x="499" y="278"/>
                </a:cubicBezTo>
                <a:cubicBezTo>
                  <a:pt x="497" y="279"/>
                  <a:pt x="497" y="276"/>
                  <a:pt x="495" y="278"/>
                </a:cubicBezTo>
                <a:close/>
                <a:moveTo>
                  <a:pt x="557" y="414"/>
                </a:moveTo>
                <a:cubicBezTo>
                  <a:pt x="553" y="387"/>
                  <a:pt x="555" y="351"/>
                  <a:pt x="531" y="332"/>
                </a:cubicBezTo>
                <a:cubicBezTo>
                  <a:pt x="524" y="327"/>
                  <a:pt x="518" y="323"/>
                  <a:pt x="510" y="323"/>
                </a:cubicBezTo>
                <a:cubicBezTo>
                  <a:pt x="503" y="323"/>
                  <a:pt x="502" y="323"/>
                  <a:pt x="496" y="324"/>
                </a:cubicBezTo>
                <a:cubicBezTo>
                  <a:pt x="496" y="324"/>
                  <a:pt x="504" y="322"/>
                  <a:pt x="510" y="322"/>
                </a:cubicBezTo>
                <a:cubicBezTo>
                  <a:pt x="529" y="321"/>
                  <a:pt x="549" y="333"/>
                  <a:pt x="555" y="366"/>
                </a:cubicBezTo>
                <a:cubicBezTo>
                  <a:pt x="558" y="383"/>
                  <a:pt x="559" y="400"/>
                  <a:pt x="561" y="414"/>
                </a:cubicBezTo>
                <a:cubicBezTo>
                  <a:pt x="562" y="422"/>
                  <a:pt x="563" y="433"/>
                  <a:pt x="566" y="441"/>
                </a:cubicBezTo>
                <a:cubicBezTo>
                  <a:pt x="569" y="452"/>
                  <a:pt x="571" y="460"/>
                  <a:pt x="575" y="471"/>
                </a:cubicBezTo>
                <a:cubicBezTo>
                  <a:pt x="566" y="454"/>
                  <a:pt x="561" y="437"/>
                  <a:pt x="557" y="414"/>
                </a:cubicBezTo>
                <a:close/>
                <a:moveTo>
                  <a:pt x="575" y="513"/>
                </a:moveTo>
                <a:cubicBezTo>
                  <a:pt x="574" y="512"/>
                  <a:pt x="574" y="512"/>
                  <a:pt x="574" y="511"/>
                </a:cubicBezTo>
                <a:cubicBezTo>
                  <a:pt x="575" y="511"/>
                  <a:pt x="576" y="512"/>
                  <a:pt x="575" y="513"/>
                </a:cubicBezTo>
                <a:close/>
                <a:moveTo>
                  <a:pt x="577" y="491"/>
                </a:moveTo>
                <a:cubicBezTo>
                  <a:pt x="579" y="491"/>
                  <a:pt x="579" y="491"/>
                  <a:pt x="579" y="491"/>
                </a:cubicBezTo>
                <a:cubicBezTo>
                  <a:pt x="578" y="492"/>
                  <a:pt x="579" y="493"/>
                  <a:pt x="579" y="494"/>
                </a:cubicBezTo>
                <a:cubicBezTo>
                  <a:pt x="579" y="495"/>
                  <a:pt x="579" y="494"/>
                  <a:pt x="579" y="494"/>
                </a:cubicBezTo>
                <a:cubicBezTo>
                  <a:pt x="578" y="493"/>
                  <a:pt x="577" y="492"/>
                  <a:pt x="577" y="491"/>
                </a:cubicBezTo>
                <a:close/>
                <a:moveTo>
                  <a:pt x="579" y="495"/>
                </a:moveTo>
                <a:cubicBezTo>
                  <a:pt x="579" y="494"/>
                  <a:pt x="581" y="495"/>
                  <a:pt x="580" y="496"/>
                </a:cubicBezTo>
                <a:cubicBezTo>
                  <a:pt x="579" y="496"/>
                  <a:pt x="579" y="495"/>
                  <a:pt x="579" y="495"/>
                </a:cubicBezTo>
                <a:close/>
                <a:moveTo>
                  <a:pt x="581" y="493"/>
                </a:moveTo>
                <a:cubicBezTo>
                  <a:pt x="581" y="493"/>
                  <a:pt x="581" y="493"/>
                  <a:pt x="580" y="493"/>
                </a:cubicBezTo>
                <a:cubicBezTo>
                  <a:pt x="580" y="492"/>
                  <a:pt x="580" y="492"/>
                  <a:pt x="580" y="491"/>
                </a:cubicBezTo>
                <a:cubicBezTo>
                  <a:pt x="580" y="491"/>
                  <a:pt x="580" y="490"/>
                  <a:pt x="579" y="490"/>
                </a:cubicBezTo>
                <a:cubicBezTo>
                  <a:pt x="579" y="490"/>
                  <a:pt x="579" y="489"/>
                  <a:pt x="579" y="489"/>
                </a:cubicBezTo>
                <a:cubicBezTo>
                  <a:pt x="578" y="488"/>
                  <a:pt x="579" y="488"/>
                  <a:pt x="578" y="487"/>
                </a:cubicBezTo>
                <a:cubicBezTo>
                  <a:pt x="578" y="487"/>
                  <a:pt x="578" y="486"/>
                  <a:pt x="578" y="486"/>
                </a:cubicBezTo>
                <a:cubicBezTo>
                  <a:pt x="578" y="486"/>
                  <a:pt x="578" y="486"/>
                  <a:pt x="578" y="485"/>
                </a:cubicBezTo>
                <a:cubicBezTo>
                  <a:pt x="578" y="484"/>
                  <a:pt x="576" y="483"/>
                  <a:pt x="576" y="482"/>
                </a:cubicBezTo>
                <a:cubicBezTo>
                  <a:pt x="576" y="481"/>
                  <a:pt x="576" y="481"/>
                  <a:pt x="575" y="481"/>
                </a:cubicBezTo>
                <a:cubicBezTo>
                  <a:pt x="576" y="480"/>
                  <a:pt x="575" y="480"/>
                  <a:pt x="575" y="479"/>
                </a:cubicBezTo>
                <a:cubicBezTo>
                  <a:pt x="576" y="479"/>
                  <a:pt x="576" y="479"/>
                  <a:pt x="576" y="479"/>
                </a:cubicBezTo>
                <a:cubicBezTo>
                  <a:pt x="576" y="480"/>
                  <a:pt x="577" y="481"/>
                  <a:pt x="577" y="482"/>
                </a:cubicBezTo>
                <a:cubicBezTo>
                  <a:pt x="577" y="483"/>
                  <a:pt x="578" y="483"/>
                  <a:pt x="578" y="483"/>
                </a:cubicBezTo>
                <a:cubicBezTo>
                  <a:pt x="578" y="485"/>
                  <a:pt x="578" y="487"/>
                  <a:pt x="580" y="487"/>
                </a:cubicBezTo>
                <a:cubicBezTo>
                  <a:pt x="580" y="489"/>
                  <a:pt x="580" y="490"/>
                  <a:pt x="582" y="490"/>
                </a:cubicBezTo>
                <a:cubicBezTo>
                  <a:pt x="582" y="491"/>
                  <a:pt x="581" y="491"/>
                  <a:pt x="581" y="492"/>
                </a:cubicBezTo>
                <a:cubicBezTo>
                  <a:pt x="581" y="493"/>
                  <a:pt x="583" y="494"/>
                  <a:pt x="582" y="495"/>
                </a:cubicBezTo>
                <a:cubicBezTo>
                  <a:pt x="582" y="495"/>
                  <a:pt x="582" y="494"/>
                  <a:pt x="582" y="494"/>
                </a:cubicBezTo>
                <a:cubicBezTo>
                  <a:pt x="581" y="494"/>
                  <a:pt x="581" y="494"/>
                  <a:pt x="581" y="493"/>
                </a:cubicBezTo>
                <a:close/>
                <a:moveTo>
                  <a:pt x="582" y="501"/>
                </a:moveTo>
                <a:cubicBezTo>
                  <a:pt x="582" y="501"/>
                  <a:pt x="582" y="500"/>
                  <a:pt x="582" y="500"/>
                </a:cubicBezTo>
                <a:cubicBezTo>
                  <a:pt x="582" y="500"/>
                  <a:pt x="581" y="499"/>
                  <a:pt x="581" y="499"/>
                </a:cubicBezTo>
                <a:cubicBezTo>
                  <a:pt x="581" y="499"/>
                  <a:pt x="582" y="499"/>
                  <a:pt x="582" y="499"/>
                </a:cubicBezTo>
                <a:cubicBezTo>
                  <a:pt x="582" y="500"/>
                  <a:pt x="582" y="500"/>
                  <a:pt x="583" y="500"/>
                </a:cubicBezTo>
                <a:cubicBezTo>
                  <a:pt x="583" y="501"/>
                  <a:pt x="583" y="501"/>
                  <a:pt x="583" y="502"/>
                </a:cubicBezTo>
                <a:cubicBezTo>
                  <a:pt x="583" y="502"/>
                  <a:pt x="584" y="502"/>
                  <a:pt x="584" y="502"/>
                </a:cubicBezTo>
                <a:cubicBezTo>
                  <a:pt x="584" y="502"/>
                  <a:pt x="584" y="502"/>
                  <a:pt x="584" y="502"/>
                </a:cubicBezTo>
                <a:cubicBezTo>
                  <a:pt x="583" y="503"/>
                  <a:pt x="582" y="502"/>
                  <a:pt x="582" y="501"/>
                </a:cubicBezTo>
                <a:close/>
                <a:moveTo>
                  <a:pt x="588" y="505"/>
                </a:moveTo>
                <a:cubicBezTo>
                  <a:pt x="587" y="505"/>
                  <a:pt x="586" y="503"/>
                  <a:pt x="586" y="502"/>
                </a:cubicBezTo>
                <a:cubicBezTo>
                  <a:pt x="585" y="501"/>
                  <a:pt x="583" y="498"/>
                  <a:pt x="583" y="497"/>
                </a:cubicBezTo>
                <a:cubicBezTo>
                  <a:pt x="586" y="498"/>
                  <a:pt x="586" y="498"/>
                  <a:pt x="586" y="498"/>
                </a:cubicBezTo>
                <a:cubicBezTo>
                  <a:pt x="586" y="499"/>
                  <a:pt x="586" y="501"/>
                  <a:pt x="586" y="502"/>
                </a:cubicBezTo>
                <a:cubicBezTo>
                  <a:pt x="587" y="501"/>
                  <a:pt x="588" y="504"/>
                  <a:pt x="588" y="505"/>
                </a:cubicBezTo>
                <a:close/>
                <a:moveTo>
                  <a:pt x="589" y="536"/>
                </a:moveTo>
                <a:cubicBezTo>
                  <a:pt x="589" y="535"/>
                  <a:pt x="591" y="535"/>
                  <a:pt x="591" y="535"/>
                </a:cubicBezTo>
                <a:cubicBezTo>
                  <a:pt x="591" y="536"/>
                  <a:pt x="590" y="536"/>
                  <a:pt x="589" y="536"/>
                </a:cubicBezTo>
                <a:close/>
                <a:moveTo>
                  <a:pt x="595" y="538"/>
                </a:moveTo>
                <a:cubicBezTo>
                  <a:pt x="594" y="538"/>
                  <a:pt x="594" y="539"/>
                  <a:pt x="594" y="539"/>
                </a:cubicBezTo>
                <a:cubicBezTo>
                  <a:pt x="593" y="539"/>
                  <a:pt x="593" y="538"/>
                  <a:pt x="592" y="538"/>
                </a:cubicBezTo>
                <a:cubicBezTo>
                  <a:pt x="592" y="537"/>
                  <a:pt x="591" y="537"/>
                  <a:pt x="591" y="536"/>
                </a:cubicBezTo>
                <a:cubicBezTo>
                  <a:pt x="593" y="536"/>
                  <a:pt x="593" y="536"/>
                  <a:pt x="593" y="536"/>
                </a:cubicBezTo>
                <a:cubicBezTo>
                  <a:pt x="592" y="538"/>
                  <a:pt x="594" y="537"/>
                  <a:pt x="594" y="538"/>
                </a:cubicBezTo>
                <a:cubicBezTo>
                  <a:pt x="594" y="538"/>
                  <a:pt x="595" y="538"/>
                  <a:pt x="595" y="537"/>
                </a:cubicBezTo>
                <a:cubicBezTo>
                  <a:pt x="595" y="538"/>
                  <a:pt x="596" y="538"/>
                  <a:pt x="596" y="538"/>
                </a:cubicBezTo>
                <a:cubicBezTo>
                  <a:pt x="596" y="540"/>
                  <a:pt x="595" y="539"/>
                  <a:pt x="595" y="538"/>
                </a:cubicBezTo>
                <a:close/>
                <a:moveTo>
                  <a:pt x="601" y="542"/>
                </a:moveTo>
                <a:cubicBezTo>
                  <a:pt x="600" y="541"/>
                  <a:pt x="599" y="541"/>
                  <a:pt x="597" y="540"/>
                </a:cubicBezTo>
                <a:cubicBezTo>
                  <a:pt x="597" y="540"/>
                  <a:pt x="597" y="539"/>
                  <a:pt x="597" y="539"/>
                </a:cubicBezTo>
                <a:cubicBezTo>
                  <a:pt x="598" y="539"/>
                  <a:pt x="598" y="540"/>
                  <a:pt x="600" y="540"/>
                </a:cubicBezTo>
                <a:cubicBezTo>
                  <a:pt x="600" y="541"/>
                  <a:pt x="601" y="542"/>
                  <a:pt x="603" y="541"/>
                </a:cubicBezTo>
                <a:cubicBezTo>
                  <a:pt x="603" y="542"/>
                  <a:pt x="604" y="542"/>
                  <a:pt x="604" y="543"/>
                </a:cubicBezTo>
                <a:cubicBezTo>
                  <a:pt x="604" y="544"/>
                  <a:pt x="602" y="542"/>
                  <a:pt x="601" y="542"/>
                </a:cubicBezTo>
                <a:close/>
                <a:moveTo>
                  <a:pt x="601" y="525"/>
                </a:moveTo>
                <a:cubicBezTo>
                  <a:pt x="601" y="526"/>
                  <a:pt x="601" y="526"/>
                  <a:pt x="601" y="526"/>
                </a:cubicBezTo>
                <a:cubicBezTo>
                  <a:pt x="600" y="526"/>
                  <a:pt x="600" y="525"/>
                  <a:pt x="599" y="525"/>
                </a:cubicBezTo>
                <a:cubicBezTo>
                  <a:pt x="600" y="524"/>
                  <a:pt x="599" y="524"/>
                  <a:pt x="599" y="523"/>
                </a:cubicBezTo>
                <a:cubicBezTo>
                  <a:pt x="600" y="523"/>
                  <a:pt x="600" y="524"/>
                  <a:pt x="600" y="524"/>
                </a:cubicBezTo>
                <a:cubicBezTo>
                  <a:pt x="600" y="525"/>
                  <a:pt x="601" y="525"/>
                  <a:pt x="601" y="525"/>
                </a:cubicBezTo>
                <a:close/>
                <a:moveTo>
                  <a:pt x="610" y="547"/>
                </a:moveTo>
                <a:cubicBezTo>
                  <a:pt x="609" y="547"/>
                  <a:pt x="609" y="546"/>
                  <a:pt x="608" y="546"/>
                </a:cubicBezTo>
                <a:cubicBezTo>
                  <a:pt x="608" y="544"/>
                  <a:pt x="604" y="545"/>
                  <a:pt x="604" y="543"/>
                </a:cubicBezTo>
                <a:cubicBezTo>
                  <a:pt x="605" y="543"/>
                  <a:pt x="605" y="543"/>
                  <a:pt x="606" y="544"/>
                </a:cubicBezTo>
                <a:cubicBezTo>
                  <a:pt x="606" y="544"/>
                  <a:pt x="607" y="544"/>
                  <a:pt x="607" y="545"/>
                </a:cubicBezTo>
                <a:cubicBezTo>
                  <a:pt x="608" y="545"/>
                  <a:pt x="608" y="545"/>
                  <a:pt x="608" y="545"/>
                </a:cubicBezTo>
                <a:cubicBezTo>
                  <a:pt x="609" y="545"/>
                  <a:pt x="609" y="545"/>
                  <a:pt x="609" y="545"/>
                </a:cubicBezTo>
                <a:cubicBezTo>
                  <a:pt x="609" y="546"/>
                  <a:pt x="611" y="545"/>
                  <a:pt x="610" y="547"/>
                </a:cubicBezTo>
                <a:close/>
                <a:moveTo>
                  <a:pt x="616" y="534"/>
                </a:moveTo>
                <a:cubicBezTo>
                  <a:pt x="615" y="534"/>
                  <a:pt x="614" y="533"/>
                  <a:pt x="613" y="533"/>
                </a:cubicBezTo>
                <a:cubicBezTo>
                  <a:pt x="612" y="532"/>
                  <a:pt x="611" y="531"/>
                  <a:pt x="609" y="530"/>
                </a:cubicBezTo>
                <a:cubicBezTo>
                  <a:pt x="609" y="529"/>
                  <a:pt x="608" y="530"/>
                  <a:pt x="608" y="529"/>
                </a:cubicBezTo>
                <a:cubicBezTo>
                  <a:pt x="607" y="529"/>
                  <a:pt x="607" y="528"/>
                  <a:pt x="606" y="527"/>
                </a:cubicBezTo>
                <a:cubicBezTo>
                  <a:pt x="606" y="527"/>
                  <a:pt x="606" y="527"/>
                  <a:pt x="605" y="527"/>
                </a:cubicBezTo>
                <a:cubicBezTo>
                  <a:pt x="605" y="527"/>
                  <a:pt x="605" y="526"/>
                  <a:pt x="605" y="526"/>
                </a:cubicBezTo>
                <a:cubicBezTo>
                  <a:pt x="605" y="526"/>
                  <a:pt x="604" y="526"/>
                  <a:pt x="604" y="526"/>
                </a:cubicBezTo>
                <a:cubicBezTo>
                  <a:pt x="604" y="525"/>
                  <a:pt x="604" y="524"/>
                  <a:pt x="603" y="524"/>
                </a:cubicBezTo>
                <a:cubicBezTo>
                  <a:pt x="602" y="523"/>
                  <a:pt x="602" y="523"/>
                  <a:pt x="601" y="522"/>
                </a:cubicBezTo>
                <a:cubicBezTo>
                  <a:pt x="601" y="522"/>
                  <a:pt x="600" y="521"/>
                  <a:pt x="600" y="521"/>
                </a:cubicBezTo>
                <a:cubicBezTo>
                  <a:pt x="600" y="521"/>
                  <a:pt x="599" y="520"/>
                  <a:pt x="599" y="520"/>
                </a:cubicBezTo>
                <a:cubicBezTo>
                  <a:pt x="598" y="520"/>
                  <a:pt x="599" y="519"/>
                  <a:pt x="598" y="519"/>
                </a:cubicBezTo>
                <a:cubicBezTo>
                  <a:pt x="598" y="518"/>
                  <a:pt x="597" y="517"/>
                  <a:pt x="596" y="517"/>
                </a:cubicBezTo>
                <a:cubicBezTo>
                  <a:pt x="596" y="516"/>
                  <a:pt x="594" y="516"/>
                  <a:pt x="595" y="514"/>
                </a:cubicBezTo>
                <a:cubicBezTo>
                  <a:pt x="595" y="514"/>
                  <a:pt x="594" y="514"/>
                  <a:pt x="594" y="514"/>
                </a:cubicBezTo>
                <a:cubicBezTo>
                  <a:pt x="594" y="512"/>
                  <a:pt x="592" y="511"/>
                  <a:pt x="591" y="510"/>
                </a:cubicBezTo>
                <a:cubicBezTo>
                  <a:pt x="590" y="509"/>
                  <a:pt x="590" y="509"/>
                  <a:pt x="589" y="508"/>
                </a:cubicBezTo>
                <a:cubicBezTo>
                  <a:pt x="589" y="507"/>
                  <a:pt x="589" y="507"/>
                  <a:pt x="589" y="507"/>
                </a:cubicBezTo>
                <a:cubicBezTo>
                  <a:pt x="590" y="507"/>
                  <a:pt x="590" y="507"/>
                  <a:pt x="590" y="507"/>
                </a:cubicBezTo>
                <a:cubicBezTo>
                  <a:pt x="591" y="508"/>
                  <a:pt x="591" y="509"/>
                  <a:pt x="592" y="510"/>
                </a:cubicBezTo>
                <a:cubicBezTo>
                  <a:pt x="593" y="511"/>
                  <a:pt x="593" y="512"/>
                  <a:pt x="594" y="512"/>
                </a:cubicBezTo>
                <a:cubicBezTo>
                  <a:pt x="594" y="513"/>
                  <a:pt x="595" y="514"/>
                  <a:pt x="595" y="515"/>
                </a:cubicBezTo>
                <a:cubicBezTo>
                  <a:pt x="596" y="515"/>
                  <a:pt x="596" y="514"/>
                  <a:pt x="596" y="514"/>
                </a:cubicBezTo>
                <a:cubicBezTo>
                  <a:pt x="597" y="514"/>
                  <a:pt x="597" y="514"/>
                  <a:pt x="597" y="515"/>
                </a:cubicBezTo>
                <a:cubicBezTo>
                  <a:pt x="597" y="515"/>
                  <a:pt x="597" y="515"/>
                  <a:pt x="597" y="515"/>
                </a:cubicBezTo>
                <a:cubicBezTo>
                  <a:pt x="597" y="516"/>
                  <a:pt x="597" y="516"/>
                  <a:pt x="597" y="517"/>
                </a:cubicBezTo>
                <a:cubicBezTo>
                  <a:pt x="597" y="517"/>
                  <a:pt x="597" y="517"/>
                  <a:pt x="597" y="517"/>
                </a:cubicBezTo>
                <a:cubicBezTo>
                  <a:pt x="597" y="518"/>
                  <a:pt x="599" y="518"/>
                  <a:pt x="599" y="519"/>
                </a:cubicBezTo>
                <a:cubicBezTo>
                  <a:pt x="600" y="519"/>
                  <a:pt x="600" y="520"/>
                  <a:pt x="600" y="519"/>
                </a:cubicBezTo>
                <a:cubicBezTo>
                  <a:pt x="601" y="520"/>
                  <a:pt x="600" y="521"/>
                  <a:pt x="602" y="521"/>
                </a:cubicBezTo>
                <a:cubicBezTo>
                  <a:pt x="601" y="521"/>
                  <a:pt x="602" y="521"/>
                  <a:pt x="602" y="522"/>
                </a:cubicBezTo>
                <a:cubicBezTo>
                  <a:pt x="603" y="522"/>
                  <a:pt x="603" y="523"/>
                  <a:pt x="604" y="523"/>
                </a:cubicBezTo>
                <a:cubicBezTo>
                  <a:pt x="603" y="524"/>
                  <a:pt x="604" y="524"/>
                  <a:pt x="605" y="525"/>
                </a:cubicBezTo>
                <a:cubicBezTo>
                  <a:pt x="606" y="525"/>
                  <a:pt x="606" y="526"/>
                  <a:pt x="608" y="526"/>
                </a:cubicBezTo>
                <a:cubicBezTo>
                  <a:pt x="608" y="528"/>
                  <a:pt x="610" y="528"/>
                  <a:pt x="610" y="529"/>
                </a:cubicBezTo>
                <a:cubicBezTo>
                  <a:pt x="611" y="529"/>
                  <a:pt x="611" y="529"/>
                  <a:pt x="611" y="529"/>
                </a:cubicBezTo>
                <a:cubicBezTo>
                  <a:pt x="611" y="530"/>
                  <a:pt x="612" y="530"/>
                  <a:pt x="612" y="530"/>
                </a:cubicBezTo>
                <a:cubicBezTo>
                  <a:pt x="612" y="531"/>
                  <a:pt x="613" y="531"/>
                  <a:pt x="613" y="531"/>
                </a:cubicBezTo>
                <a:cubicBezTo>
                  <a:pt x="614" y="531"/>
                  <a:pt x="614" y="532"/>
                  <a:pt x="614" y="532"/>
                </a:cubicBezTo>
                <a:cubicBezTo>
                  <a:pt x="615" y="532"/>
                  <a:pt x="615" y="532"/>
                  <a:pt x="615" y="532"/>
                </a:cubicBezTo>
                <a:cubicBezTo>
                  <a:pt x="615" y="532"/>
                  <a:pt x="615" y="533"/>
                  <a:pt x="615" y="533"/>
                </a:cubicBezTo>
                <a:cubicBezTo>
                  <a:pt x="616" y="533"/>
                  <a:pt x="617" y="533"/>
                  <a:pt x="617" y="534"/>
                </a:cubicBezTo>
                <a:cubicBezTo>
                  <a:pt x="616" y="534"/>
                  <a:pt x="616" y="535"/>
                  <a:pt x="616" y="534"/>
                </a:cubicBezTo>
                <a:close/>
                <a:moveTo>
                  <a:pt x="628" y="555"/>
                </a:moveTo>
                <a:cubicBezTo>
                  <a:pt x="627" y="555"/>
                  <a:pt x="627" y="555"/>
                  <a:pt x="627" y="555"/>
                </a:cubicBezTo>
                <a:cubicBezTo>
                  <a:pt x="627" y="554"/>
                  <a:pt x="627" y="554"/>
                  <a:pt x="627" y="554"/>
                </a:cubicBezTo>
                <a:cubicBezTo>
                  <a:pt x="628" y="554"/>
                  <a:pt x="628" y="554"/>
                  <a:pt x="628" y="554"/>
                </a:cubicBezTo>
                <a:cubicBezTo>
                  <a:pt x="628" y="554"/>
                  <a:pt x="628" y="554"/>
                  <a:pt x="628" y="555"/>
                </a:cubicBezTo>
                <a:close/>
                <a:moveTo>
                  <a:pt x="630" y="542"/>
                </a:moveTo>
                <a:cubicBezTo>
                  <a:pt x="628" y="542"/>
                  <a:pt x="628" y="542"/>
                  <a:pt x="628" y="542"/>
                </a:cubicBezTo>
                <a:cubicBezTo>
                  <a:pt x="628" y="542"/>
                  <a:pt x="628" y="541"/>
                  <a:pt x="628" y="541"/>
                </a:cubicBezTo>
                <a:cubicBezTo>
                  <a:pt x="626" y="541"/>
                  <a:pt x="624" y="540"/>
                  <a:pt x="623" y="539"/>
                </a:cubicBezTo>
                <a:cubicBezTo>
                  <a:pt x="622" y="539"/>
                  <a:pt x="622" y="538"/>
                  <a:pt x="621" y="538"/>
                </a:cubicBezTo>
                <a:cubicBezTo>
                  <a:pt x="621" y="538"/>
                  <a:pt x="620" y="538"/>
                  <a:pt x="620" y="537"/>
                </a:cubicBezTo>
                <a:cubicBezTo>
                  <a:pt x="620" y="537"/>
                  <a:pt x="620" y="537"/>
                  <a:pt x="619" y="537"/>
                </a:cubicBezTo>
                <a:cubicBezTo>
                  <a:pt x="619" y="536"/>
                  <a:pt x="618" y="537"/>
                  <a:pt x="618" y="536"/>
                </a:cubicBezTo>
                <a:cubicBezTo>
                  <a:pt x="618" y="536"/>
                  <a:pt x="618" y="536"/>
                  <a:pt x="618" y="536"/>
                </a:cubicBezTo>
                <a:cubicBezTo>
                  <a:pt x="618" y="535"/>
                  <a:pt x="617" y="535"/>
                  <a:pt x="617" y="535"/>
                </a:cubicBezTo>
                <a:cubicBezTo>
                  <a:pt x="617" y="535"/>
                  <a:pt x="617" y="535"/>
                  <a:pt x="616" y="535"/>
                </a:cubicBezTo>
                <a:cubicBezTo>
                  <a:pt x="616" y="534"/>
                  <a:pt x="617" y="534"/>
                  <a:pt x="617" y="534"/>
                </a:cubicBezTo>
                <a:cubicBezTo>
                  <a:pt x="618" y="534"/>
                  <a:pt x="617" y="535"/>
                  <a:pt x="618" y="535"/>
                </a:cubicBezTo>
                <a:cubicBezTo>
                  <a:pt x="618" y="535"/>
                  <a:pt x="619" y="535"/>
                  <a:pt x="619" y="535"/>
                </a:cubicBezTo>
                <a:cubicBezTo>
                  <a:pt x="619" y="536"/>
                  <a:pt x="619" y="536"/>
                  <a:pt x="620" y="536"/>
                </a:cubicBezTo>
                <a:cubicBezTo>
                  <a:pt x="620" y="536"/>
                  <a:pt x="620" y="535"/>
                  <a:pt x="620" y="535"/>
                </a:cubicBezTo>
                <a:cubicBezTo>
                  <a:pt x="621" y="535"/>
                  <a:pt x="621" y="536"/>
                  <a:pt x="621" y="537"/>
                </a:cubicBezTo>
                <a:cubicBezTo>
                  <a:pt x="622" y="537"/>
                  <a:pt x="622" y="537"/>
                  <a:pt x="622" y="537"/>
                </a:cubicBezTo>
                <a:cubicBezTo>
                  <a:pt x="623" y="538"/>
                  <a:pt x="623" y="538"/>
                  <a:pt x="624" y="539"/>
                </a:cubicBezTo>
                <a:cubicBezTo>
                  <a:pt x="625" y="539"/>
                  <a:pt x="625" y="538"/>
                  <a:pt x="625" y="538"/>
                </a:cubicBezTo>
                <a:cubicBezTo>
                  <a:pt x="625" y="539"/>
                  <a:pt x="626" y="539"/>
                  <a:pt x="626" y="539"/>
                </a:cubicBezTo>
                <a:cubicBezTo>
                  <a:pt x="626" y="540"/>
                  <a:pt x="627" y="539"/>
                  <a:pt x="627" y="540"/>
                </a:cubicBezTo>
                <a:cubicBezTo>
                  <a:pt x="627" y="540"/>
                  <a:pt x="627" y="540"/>
                  <a:pt x="628" y="540"/>
                </a:cubicBezTo>
                <a:cubicBezTo>
                  <a:pt x="628" y="540"/>
                  <a:pt x="628" y="540"/>
                  <a:pt x="628" y="540"/>
                </a:cubicBezTo>
                <a:cubicBezTo>
                  <a:pt x="628" y="540"/>
                  <a:pt x="628" y="540"/>
                  <a:pt x="628" y="540"/>
                </a:cubicBezTo>
                <a:cubicBezTo>
                  <a:pt x="629" y="540"/>
                  <a:pt x="630" y="540"/>
                  <a:pt x="630" y="541"/>
                </a:cubicBezTo>
                <a:cubicBezTo>
                  <a:pt x="630" y="541"/>
                  <a:pt x="631" y="541"/>
                  <a:pt x="631" y="541"/>
                </a:cubicBezTo>
                <a:cubicBezTo>
                  <a:pt x="632" y="541"/>
                  <a:pt x="631" y="543"/>
                  <a:pt x="633" y="543"/>
                </a:cubicBezTo>
                <a:cubicBezTo>
                  <a:pt x="633" y="544"/>
                  <a:pt x="632" y="543"/>
                  <a:pt x="631" y="543"/>
                </a:cubicBezTo>
                <a:cubicBezTo>
                  <a:pt x="631" y="543"/>
                  <a:pt x="630" y="542"/>
                  <a:pt x="630" y="542"/>
                </a:cubicBezTo>
                <a:close/>
                <a:moveTo>
                  <a:pt x="634" y="555"/>
                </a:moveTo>
                <a:cubicBezTo>
                  <a:pt x="633" y="555"/>
                  <a:pt x="631" y="556"/>
                  <a:pt x="632" y="555"/>
                </a:cubicBezTo>
                <a:cubicBezTo>
                  <a:pt x="633" y="555"/>
                  <a:pt x="635" y="555"/>
                  <a:pt x="635" y="556"/>
                </a:cubicBezTo>
                <a:cubicBezTo>
                  <a:pt x="635" y="557"/>
                  <a:pt x="634" y="556"/>
                  <a:pt x="634" y="555"/>
                </a:cubicBezTo>
                <a:close/>
                <a:moveTo>
                  <a:pt x="640" y="561"/>
                </a:moveTo>
                <a:cubicBezTo>
                  <a:pt x="640" y="561"/>
                  <a:pt x="640" y="560"/>
                  <a:pt x="640" y="560"/>
                </a:cubicBezTo>
                <a:cubicBezTo>
                  <a:pt x="639" y="560"/>
                  <a:pt x="638" y="560"/>
                  <a:pt x="638" y="560"/>
                </a:cubicBezTo>
                <a:cubicBezTo>
                  <a:pt x="638" y="559"/>
                  <a:pt x="640" y="560"/>
                  <a:pt x="641" y="560"/>
                </a:cubicBezTo>
                <a:cubicBezTo>
                  <a:pt x="641" y="560"/>
                  <a:pt x="641" y="561"/>
                  <a:pt x="640" y="561"/>
                </a:cubicBezTo>
                <a:close/>
                <a:moveTo>
                  <a:pt x="654" y="561"/>
                </a:moveTo>
                <a:cubicBezTo>
                  <a:pt x="653" y="561"/>
                  <a:pt x="652" y="561"/>
                  <a:pt x="651" y="561"/>
                </a:cubicBezTo>
                <a:cubicBezTo>
                  <a:pt x="650" y="561"/>
                  <a:pt x="650" y="561"/>
                  <a:pt x="649" y="561"/>
                </a:cubicBezTo>
                <a:cubicBezTo>
                  <a:pt x="649" y="561"/>
                  <a:pt x="649" y="561"/>
                  <a:pt x="649" y="560"/>
                </a:cubicBezTo>
                <a:cubicBezTo>
                  <a:pt x="647" y="560"/>
                  <a:pt x="647" y="560"/>
                  <a:pt x="646" y="560"/>
                </a:cubicBezTo>
                <a:cubicBezTo>
                  <a:pt x="646" y="560"/>
                  <a:pt x="645" y="559"/>
                  <a:pt x="645" y="559"/>
                </a:cubicBezTo>
                <a:cubicBezTo>
                  <a:pt x="645" y="559"/>
                  <a:pt x="644" y="560"/>
                  <a:pt x="644" y="559"/>
                </a:cubicBezTo>
                <a:cubicBezTo>
                  <a:pt x="644" y="558"/>
                  <a:pt x="645" y="558"/>
                  <a:pt x="647" y="558"/>
                </a:cubicBezTo>
                <a:cubicBezTo>
                  <a:pt x="647" y="558"/>
                  <a:pt x="646" y="559"/>
                  <a:pt x="646" y="559"/>
                </a:cubicBezTo>
                <a:cubicBezTo>
                  <a:pt x="646" y="560"/>
                  <a:pt x="647" y="559"/>
                  <a:pt x="647" y="558"/>
                </a:cubicBezTo>
                <a:cubicBezTo>
                  <a:pt x="648" y="559"/>
                  <a:pt x="648" y="559"/>
                  <a:pt x="648" y="559"/>
                </a:cubicBezTo>
                <a:cubicBezTo>
                  <a:pt x="649" y="560"/>
                  <a:pt x="649" y="559"/>
                  <a:pt x="649" y="560"/>
                </a:cubicBezTo>
                <a:cubicBezTo>
                  <a:pt x="649" y="560"/>
                  <a:pt x="651" y="560"/>
                  <a:pt x="651" y="559"/>
                </a:cubicBezTo>
                <a:cubicBezTo>
                  <a:pt x="651" y="559"/>
                  <a:pt x="651" y="559"/>
                  <a:pt x="651" y="559"/>
                </a:cubicBezTo>
                <a:cubicBezTo>
                  <a:pt x="652" y="559"/>
                  <a:pt x="653" y="560"/>
                  <a:pt x="654" y="560"/>
                </a:cubicBezTo>
                <a:cubicBezTo>
                  <a:pt x="653" y="560"/>
                  <a:pt x="654" y="561"/>
                  <a:pt x="654" y="561"/>
                </a:cubicBezTo>
                <a:close/>
                <a:moveTo>
                  <a:pt x="655" y="548"/>
                </a:moveTo>
                <a:cubicBezTo>
                  <a:pt x="655" y="548"/>
                  <a:pt x="654" y="549"/>
                  <a:pt x="654" y="549"/>
                </a:cubicBezTo>
                <a:cubicBezTo>
                  <a:pt x="654" y="549"/>
                  <a:pt x="654" y="548"/>
                  <a:pt x="654" y="548"/>
                </a:cubicBezTo>
                <a:cubicBezTo>
                  <a:pt x="653" y="548"/>
                  <a:pt x="652" y="548"/>
                  <a:pt x="651" y="548"/>
                </a:cubicBezTo>
                <a:cubicBezTo>
                  <a:pt x="650" y="548"/>
                  <a:pt x="648" y="547"/>
                  <a:pt x="647" y="547"/>
                </a:cubicBezTo>
                <a:cubicBezTo>
                  <a:pt x="646" y="547"/>
                  <a:pt x="645" y="547"/>
                  <a:pt x="643" y="546"/>
                </a:cubicBezTo>
                <a:cubicBezTo>
                  <a:pt x="643" y="546"/>
                  <a:pt x="643" y="546"/>
                  <a:pt x="642" y="546"/>
                </a:cubicBezTo>
                <a:cubicBezTo>
                  <a:pt x="642" y="546"/>
                  <a:pt x="640" y="546"/>
                  <a:pt x="640" y="546"/>
                </a:cubicBezTo>
                <a:cubicBezTo>
                  <a:pt x="640" y="546"/>
                  <a:pt x="640" y="545"/>
                  <a:pt x="640" y="545"/>
                </a:cubicBezTo>
                <a:cubicBezTo>
                  <a:pt x="640" y="545"/>
                  <a:pt x="640" y="545"/>
                  <a:pt x="639" y="545"/>
                </a:cubicBezTo>
                <a:cubicBezTo>
                  <a:pt x="639" y="545"/>
                  <a:pt x="639" y="545"/>
                  <a:pt x="639" y="545"/>
                </a:cubicBezTo>
                <a:cubicBezTo>
                  <a:pt x="639" y="545"/>
                  <a:pt x="639" y="545"/>
                  <a:pt x="639" y="545"/>
                </a:cubicBezTo>
                <a:cubicBezTo>
                  <a:pt x="639" y="545"/>
                  <a:pt x="639" y="545"/>
                  <a:pt x="639" y="545"/>
                </a:cubicBezTo>
                <a:cubicBezTo>
                  <a:pt x="638" y="545"/>
                  <a:pt x="638" y="545"/>
                  <a:pt x="638" y="545"/>
                </a:cubicBezTo>
                <a:cubicBezTo>
                  <a:pt x="637" y="545"/>
                  <a:pt x="636" y="545"/>
                  <a:pt x="636" y="545"/>
                </a:cubicBezTo>
                <a:cubicBezTo>
                  <a:pt x="635" y="545"/>
                  <a:pt x="635" y="544"/>
                  <a:pt x="635" y="544"/>
                </a:cubicBezTo>
                <a:cubicBezTo>
                  <a:pt x="635" y="544"/>
                  <a:pt x="635" y="544"/>
                  <a:pt x="635" y="544"/>
                </a:cubicBezTo>
                <a:cubicBezTo>
                  <a:pt x="635" y="544"/>
                  <a:pt x="634" y="544"/>
                  <a:pt x="634" y="544"/>
                </a:cubicBezTo>
                <a:cubicBezTo>
                  <a:pt x="634" y="544"/>
                  <a:pt x="633" y="543"/>
                  <a:pt x="633" y="543"/>
                </a:cubicBezTo>
                <a:cubicBezTo>
                  <a:pt x="633" y="543"/>
                  <a:pt x="634" y="543"/>
                  <a:pt x="634" y="543"/>
                </a:cubicBezTo>
                <a:cubicBezTo>
                  <a:pt x="634" y="543"/>
                  <a:pt x="635" y="543"/>
                  <a:pt x="635" y="543"/>
                </a:cubicBezTo>
                <a:cubicBezTo>
                  <a:pt x="635" y="543"/>
                  <a:pt x="635" y="543"/>
                  <a:pt x="635" y="543"/>
                </a:cubicBezTo>
                <a:cubicBezTo>
                  <a:pt x="636" y="543"/>
                  <a:pt x="636" y="543"/>
                  <a:pt x="636" y="543"/>
                </a:cubicBezTo>
                <a:cubicBezTo>
                  <a:pt x="636" y="543"/>
                  <a:pt x="637" y="543"/>
                  <a:pt x="637" y="543"/>
                </a:cubicBezTo>
                <a:cubicBezTo>
                  <a:pt x="637" y="543"/>
                  <a:pt x="637" y="544"/>
                  <a:pt x="637" y="544"/>
                </a:cubicBezTo>
                <a:cubicBezTo>
                  <a:pt x="637" y="544"/>
                  <a:pt x="638" y="543"/>
                  <a:pt x="638" y="543"/>
                </a:cubicBezTo>
                <a:cubicBezTo>
                  <a:pt x="638" y="543"/>
                  <a:pt x="638" y="543"/>
                  <a:pt x="638" y="543"/>
                </a:cubicBezTo>
                <a:cubicBezTo>
                  <a:pt x="638" y="543"/>
                  <a:pt x="638" y="543"/>
                  <a:pt x="638" y="543"/>
                </a:cubicBezTo>
                <a:cubicBezTo>
                  <a:pt x="638" y="543"/>
                  <a:pt x="638" y="543"/>
                  <a:pt x="638" y="543"/>
                </a:cubicBezTo>
                <a:cubicBezTo>
                  <a:pt x="639" y="543"/>
                  <a:pt x="639" y="544"/>
                  <a:pt x="639" y="544"/>
                </a:cubicBezTo>
                <a:cubicBezTo>
                  <a:pt x="639" y="544"/>
                  <a:pt x="639" y="544"/>
                  <a:pt x="639" y="544"/>
                </a:cubicBezTo>
                <a:cubicBezTo>
                  <a:pt x="639" y="544"/>
                  <a:pt x="640" y="543"/>
                  <a:pt x="640" y="543"/>
                </a:cubicBezTo>
                <a:cubicBezTo>
                  <a:pt x="640" y="543"/>
                  <a:pt x="640" y="544"/>
                  <a:pt x="640" y="544"/>
                </a:cubicBezTo>
                <a:cubicBezTo>
                  <a:pt x="640" y="544"/>
                  <a:pt x="640" y="544"/>
                  <a:pt x="640" y="544"/>
                </a:cubicBezTo>
                <a:cubicBezTo>
                  <a:pt x="640" y="544"/>
                  <a:pt x="641" y="544"/>
                  <a:pt x="641" y="545"/>
                </a:cubicBezTo>
                <a:cubicBezTo>
                  <a:pt x="641" y="545"/>
                  <a:pt x="642" y="545"/>
                  <a:pt x="642" y="545"/>
                </a:cubicBezTo>
                <a:cubicBezTo>
                  <a:pt x="642" y="545"/>
                  <a:pt x="642" y="545"/>
                  <a:pt x="642" y="545"/>
                </a:cubicBezTo>
                <a:cubicBezTo>
                  <a:pt x="642" y="545"/>
                  <a:pt x="642" y="545"/>
                  <a:pt x="642" y="545"/>
                </a:cubicBezTo>
                <a:cubicBezTo>
                  <a:pt x="642" y="545"/>
                  <a:pt x="642" y="545"/>
                  <a:pt x="643" y="545"/>
                </a:cubicBezTo>
                <a:cubicBezTo>
                  <a:pt x="643" y="545"/>
                  <a:pt x="643" y="545"/>
                  <a:pt x="643" y="545"/>
                </a:cubicBezTo>
                <a:cubicBezTo>
                  <a:pt x="643" y="545"/>
                  <a:pt x="643" y="544"/>
                  <a:pt x="643" y="544"/>
                </a:cubicBezTo>
                <a:cubicBezTo>
                  <a:pt x="643" y="544"/>
                  <a:pt x="643" y="544"/>
                  <a:pt x="643" y="544"/>
                </a:cubicBezTo>
                <a:cubicBezTo>
                  <a:pt x="643" y="544"/>
                  <a:pt x="644" y="544"/>
                  <a:pt x="644" y="545"/>
                </a:cubicBezTo>
                <a:cubicBezTo>
                  <a:pt x="644" y="545"/>
                  <a:pt x="644" y="545"/>
                  <a:pt x="644" y="545"/>
                </a:cubicBezTo>
                <a:cubicBezTo>
                  <a:pt x="645" y="546"/>
                  <a:pt x="645" y="546"/>
                  <a:pt x="645" y="546"/>
                </a:cubicBezTo>
                <a:cubicBezTo>
                  <a:pt x="645" y="546"/>
                  <a:pt x="646" y="546"/>
                  <a:pt x="646" y="546"/>
                </a:cubicBezTo>
                <a:cubicBezTo>
                  <a:pt x="646" y="546"/>
                  <a:pt x="647" y="546"/>
                  <a:pt x="647" y="546"/>
                </a:cubicBezTo>
                <a:cubicBezTo>
                  <a:pt x="647" y="546"/>
                  <a:pt x="648" y="546"/>
                  <a:pt x="648" y="546"/>
                </a:cubicBezTo>
                <a:cubicBezTo>
                  <a:pt x="648" y="547"/>
                  <a:pt x="648" y="547"/>
                  <a:pt x="648" y="547"/>
                </a:cubicBezTo>
                <a:cubicBezTo>
                  <a:pt x="648" y="547"/>
                  <a:pt x="648" y="547"/>
                  <a:pt x="648" y="546"/>
                </a:cubicBezTo>
                <a:cubicBezTo>
                  <a:pt x="648" y="546"/>
                  <a:pt x="648" y="546"/>
                  <a:pt x="648" y="546"/>
                </a:cubicBezTo>
                <a:cubicBezTo>
                  <a:pt x="649" y="546"/>
                  <a:pt x="650" y="546"/>
                  <a:pt x="651" y="547"/>
                </a:cubicBezTo>
                <a:cubicBezTo>
                  <a:pt x="651" y="547"/>
                  <a:pt x="651" y="547"/>
                  <a:pt x="651" y="547"/>
                </a:cubicBezTo>
                <a:cubicBezTo>
                  <a:pt x="652" y="547"/>
                  <a:pt x="652" y="546"/>
                  <a:pt x="653" y="546"/>
                </a:cubicBezTo>
                <a:cubicBezTo>
                  <a:pt x="653" y="548"/>
                  <a:pt x="655" y="547"/>
                  <a:pt x="656" y="548"/>
                </a:cubicBezTo>
                <a:cubicBezTo>
                  <a:pt x="656" y="548"/>
                  <a:pt x="657" y="547"/>
                  <a:pt x="657" y="547"/>
                </a:cubicBezTo>
                <a:cubicBezTo>
                  <a:pt x="658" y="548"/>
                  <a:pt x="658" y="547"/>
                  <a:pt x="659" y="547"/>
                </a:cubicBezTo>
                <a:cubicBezTo>
                  <a:pt x="660" y="547"/>
                  <a:pt x="660" y="548"/>
                  <a:pt x="660" y="548"/>
                </a:cubicBezTo>
                <a:cubicBezTo>
                  <a:pt x="660" y="548"/>
                  <a:pt x="662" y="547"/>
                  <a:pt x="663" y="548"/>
                </a:cubicBezTo>
                <a:cubicBezTo>
                  <a:pt x="662" y="549"/>
                  <a:pt x="661" y="548"/>
                  <a:pt x="660" y="548"/>
                </a:cubicBezTo>
                <a:cubicBezTo>
                  <a:pt x="659" y="548"/>
                  <a:pt x="658" y="548"/>
                  <a:pt x="657" y="548"/>
                </a:cubicBezTo>
                <a:cubicBezTo>
                  <a:pt x="657" y="549"/>
                  <a:pt x="656" y="548"/>
                  <a:pt x="655" y="548"/>
                </a:cubicBezTo>
                <a:close/>
                <a:moveTo>
                  <a:pt x="664" y="561"/>
                </a:moveTo>
                <a:cubicBezTo>
                  <a:pt x="663" y="561"/>
                  <a:pt x="663" y="561"/>
                  <a:pt x="662" y="561"/>
                </a:cubicBezTo>
                <a:cubicBezTo>
                  <a:pt x="661" y="561"/>
                  <a:pt x="660" y="560"/>
                  <a:pt x="659" y="560"/>
                </a:cubicBezTo>
                <a:cubicBezTo>
                  <a:pt x="659" y="560"/>
                  <a:pt x="659" y="560"/>
                  <a:pt x="658" y="560"/>
                </a:cubicBezTo>
                <a:cubicBezTo>
                  <a:pt x="658" y="560"/>
                  <a:pt x="658" y="560"/>
                  <a:pt x="658" y="560"/>
                </a:cubicBezTo>
                <a:cubicBezTo>
                  <a:pt x="658" y="560"/>
                  <a:pt x="657" y="560"/>
                  <a:pt x="657" y="560"/>
                </a:cubicBezTo>
                <a:cubicBezTo>
                  <a:pt x="656" y="561"/>
                  <a:pt x="657" y="561"/>
                  <a:pt x="657" y="561"/>
                </a:cubicBezTo>
                <a:cubicBezTo>
                  <a:pt x="658" y="561"/>
                  <a:pt x="658" y="561"/>
                  <a:pt x="659" y="561"/>
                </a:cubicBezTo>
                <a:cubicBezTo>
                  <a:pt x="660" y="562"/>
                  <a:pt x="661" y="561"/>
                  <a:pt x="662" y="562"/>
                </a:cubicBezTo>
                <a:cubicBezTo>
                  <a:pt x="661" y="563"/>
                  <a:pt x="660" y="562"/>
                  <a:pt x="660" y="562"/>
                </a:cubicBezTo>
                <a:cubicBezTo>
                  <a:pt x="658" y="562"/>
                  <a:pt x="658" y="562"/>
                  <a:pt x="658" y="562"/>
                </a:cubicBezTo>
                <a:cubicBezTo>
                  <a:pt x="657" y="561"/>
                  <a:pt x="657" y="562"/>
                  <a:pt x="656" y="561"/>
                </a:cubicBezTo>
                <a:cubicBezTo>
                  <a:pt x="656" y="561"/>
                  <a:pt x="656" y="560"/>
                  <a:pt x="656" y="560"/>
                </a:cubicBezTo>
                <a:cubicBezTo>
                  <a:pt x="656" y="559"/>
                  <a:pt x="656" y="560"/>
                  <a:pt x="657" y="560"/>
                </a:cubicBezTo>
                <a:cubicBezTo>
                  <a:pt x="657" y="560"/>
                  <a:pt x="658" y="560"/>
                  <a:pt x="658" y="560"/>
                </a:cubicBezTo>
                <a:cubicBezTo>
                  <a:pt x="658" y="560"/>
                  <a:pt x="659" y="560"/>
                  <a:pt x="660" y="560"/>
                </a:cubicBezTo>
                <a:cubicBezTo>
                  <a:pt x="660" y="560"/>
                  <a:pt x="661" y="560"/>
                  <a:pt x="661" y="560"/>
                </a:cubicBezTo>
                <a:cubicBezTo>
                  <a:pt x="662" y="560"/>
                  <a:pt x="662" y="561"/>
                  <a:pt x="662" y="561"/>
                </a:cubicBezTo>
                <a:cubicBezTo>
                  <a:pt x="664" y="561"/>
                  <a:pt x="665" y="560"/>
                  <a:pt x="666" y="561"/>
                </a:cubicBezTo>
                <a:cubicBezTo>
                  <a:pt x="666" y="562"/>
                  <a:pt x="665" y="561"/>
                  <a:pt x="664" y="561"/>
                </a:cubicBezTo>
                <a:close/>
                <a:moveTo>
                  <a:pt x="666" y="550"/>
                </a:moveTo>
                <a:cubicBezTo>
                  <a:pt x="665" y="550"/>
                  <a:pt x="665" y="549"/>
                  <a:pt x="663" y="549"/>
                </a:cubicBezTo>
                <a:cubicBezTo>
                  <a:pt x="664" y="549"/>
                  <a:pt x="665" y="549"/>
                  <a:pt x="666" y="549"/>
                </a:cubicBezTo>
                <a:cubicBezTo>
                  <a:pt x="667" y="549"/>
                  <a:pt x="667" y="549"/>
                  <a:pt x="667" y="549"/>
                </a:cubicBezTo>
                <a:cubicBezTo>
                  <a:pt x="668" y="549"/>
                  <a:pt x="668" y="549"/>
                  <a:pt x="669" y="549"/>
                </a:cubicBezTo>
                <a:cubicBezTo>
                  <a:pt x="670" y="549"/>
                  <a:pt x="670" y="548"/>
                  <a:pt x="671" y="549"/>
                </a:cubicBezTo>
                <a:cubicBezTo>
                  <a:pt x="670" y="550"/>
                  <a:pt x="668" y="550"/>
                  <a:pt x="666" y="550"/>
                </a:cubicBezTo>
                <a:close/>
                <a:moveTo>
                  <a:pt x="670" y="562"/>
                </a:moveTo>
                <a:cubicBezTo>
                  <a:pt x="669" y="562"/>
                  <a:pt x="668" y="562"/>
                  <a:pt x="667" y="561"/>
                </a:cubicBezTo>
                <a:cubicBezTo>
                  <a:pt x="667" y="560"/>
                  <a:pt x="668" y="561"/>
                  <a:pt x="669" y="561"/>
                </a:cubicBezTo>
                <a:cubicBezTo>
                  <a:pt x="670" y="561"/>
                  <a:pt x="671" y="561"/>
                  <a:pt x="672" y="562"/>
                </a:cubicBezTo>
                <a:cubicBezTo>
                  <a:pt x="672" y="563"/>
                  <a:pt x="671" y="562"/>
                  <a:pt x="670" y="562"/>
                </a:cubicBezTo>
                <a:close/>
                <a:moveTo>
                  <a:pt x="727" y="527"/>
                </a:moveTo>
                <a:cubicBezTo>
                  <a:pt x="727" y="528"/>
                  <a:pt x="727" y="528"/>
                  <a:pt x="726" y="528"/>
                </a:cubicBezTo>
                <a:cubicBezTo>
                  <a:pt x="726" y="528"/>
                  <a:pt x="726" y="528"/>
                  <a:pt x="726" y="528"/>
                </a:cubicBezTo>
                <a:cubicBezTo>
                  <a:pt x="726" y="528"/>
                  <a:pt x="725" y="529"/>
                  <a:pt x="725" y="529"/>
                </a:cubicBezTo>
                <a:cubicBezTo>
                  <a:pt x="725" y="529"/>
                  <a:pt x="725" y="529"/>
                  <a:pt x="724" y="529"/>
                </a:cubicBezTo>
                <a:cubicBezTo>
                  <a:pt x="724" y="529"/>
                  <a:pt x="724" y="529"/>
                  <a:pt x="723" y="530"/>
                </a:cubicBezTo>
                <a:cubicBezTo>
                  <a:pt x="722" y="529"/>
                  <a:pt x="724" y="529"/>
                  <a:pt x="725" y="528"/>
                </a:cubicBezTo>
                <a:cubicBezTo>
                  <a:pt x="726" y="528"/>
                  <a:pt x="727" y="528"/>
                  <a:pt x="727" y="527"/>
                </a:cubicBezTo>
                <a:cubicBezTo>
                  <a:pt x="728" y="527"/>
                  <a:pt x="727" y="528"/>
                  <a:pt x="727" y="527"/>
                </a:cubicBezTo>
                <a:close/>
                <a:moveTo>
                  <a:pt x="753" y="501"/>
                </a:moveTo>
                <a:cubicBezTo>
                  <a:pt x="753" y="501"/>
                  <a:pt x="752" y="501"/>
                  <a:pt x="752" y="501"/>
                </a:cubicBezTo>
                <a:cubicBezTo>
                  <a:pt x="751" y="503"/>
                  <a:pt x="752" y="503"/>
                  <a:pt x="751" y="504"/>
                </a:cubicBezTo>
                <a:cubicBezTo>
                  <a:pt x="750" y="506"/>
                  <a:pt x="748" y="507"/>
                  <a:pt x="748" y="507"/>
                </a:cubicBezTo>
                <a:cubicBezTo>
                  <a:pt x="746" y="507"/>
                  <a:pt x="749" y="505"/>
                  <a:pt x="750" y="502"/>
                </a:cubicBezTo>
                <a:cubicBezTo>
                  <a:pt x="750" y="503"/>
                  <a:pt x="751" y="500"/>
                  <a:pt x="752" y="501"/>
                </a:cubicBezTo>
                <a:cubicBezTo>
                  <a:pt x="752" y="500"/>
                  <a:pt x="754" y="500"/>
                  <a:pt x="753" y="500"/>
                </a:cubicBezTo>
                <a:cubicBezTo>
                  <a:pt x="754" y="499"/>
                  <a:pt x="754" y="500"/>
                  <a:pt x="753" y="501"/>
                </a:cubicBezTo>
                <a:close/>
                <a:moveTo>
                  <a:pt x="756" y="520"/>
                </a:moveTo>
                <a:cubicBezTo>
                  <a:pt x="756" y="521"/>
                  <a:pt x="756" y="521"/>
                  <a:pt x="756" y="521"/>
                </a:cubicBezTo>
                <a:cubicBezTo>
                  <a:pt x="756" y="521"/>
                  <a:pt x="756" y="521"/>
                  <a:pt x="756" y="521"/>
                </a:cubicBezTo>
                <a:cubicBezTo>
                  <a:pt x="756" y="521"/>
                  <a:pt x="756" y="521"/>
                  <a:pt x="756" y="521"/>
                </a:cubicBezTo>
                <a:cubicBezTo>
                  <a:pt x="756" y="522"/>
                  <a:pt x="756" y="522"/>
                  <a:pt x="756" y="522"/>
                </a:cubicBezTo>
                <a:cubicBezTo>
                  <a:pt x="755" y="522"/>
                  <a:pt x="755" y="522"/>
                  <a:pt x="755" y="521"/>
                </a:cubicBezTo>
                <a:cubicBezTo>
                  <a:pt x="755" y="521"/>
                  <a:pt x="755" y="521"/>
                  <a:pt x="755" y="521"/>
                </a:cubicBezTo>
                <a:cubicBezTo>
                  <a:pt x="755" y="521"/>
                  <a:pt x="756" y="520"/>
                  <a:pt x="756" y="520"/>
                </a:cubicBezTo>
                <a:cubicBezTo>
                  <a:pt x="756" y="520"/>
                  <a:pt x="756" y="520"/>
                  <a:pt x="756" y="520"/>
                </a:cubicBezTo>
                <a:cubicBezTo>
                  <a:pt x="756" y="520"/>
                  <a:pt x="756" y="520"/>
                  <a:pt x="756" y="520"/>
                </a:cubicBezTo>
                <a:close/>
                <a:moveTo>
                  <a:pt x="757" y="517"/>
                </a:moveTo>
                <a:cubicBezTo>
                  <a:pt x="756" y="517"/>
                  <a:pt x="759" y="516"/>
                  <a:pt x="759" y="515"/>
                </a:cubicBezTo>
                <a:cubicBezTo>
                  <a:pt x="760" y="515"/>
                  <a:pt x="757" y="517"/>
                  <a:pt x="757" y="517"/>
                </a:cubicBezTo>
                <a:close/>
                <a:moveTo>
                  <a:pt x="759" y="512"/>
                </a:moveTo>
                <a:cubicBezTo>
                  <a:pt x="758" y="512"/>
                  <a:pt x="759" y="511"/>
                  <a:pt x="759" y="510"/>
                </a:cubicBezTo>
                <a:cubicBezTo>
                  <a:pt x="760" y="511"/>
                  <a:pt x="759" y="511"/>
                  <a:pt x="759" y="512"/>
                </a:cubicBezTo>
                <a:close/>
                <a:moveTo>
                  <a:pt x="760" y="510"/>
                </a:moveTo>
                <a:cubicBezTo>
                  <a:pt x="759" y="510"/>
                  <a:pt x="759" y="508"/>
                  <a:pt x="759" y="507"/>
                </a:cubicBezTo>
                <a:cubicBezTo>
                  <a:pt x="760" y="508"/>
                  <a:pt x="760" y="509"/>
                  <a:pt x="760" y="510"/>
                </a:cubicBezTo>
                <a:close/>
                <a:moveTo>
                  <a:pt x="760" y="507"/>
                </a:moveTo>
                <a:cubicBezTo>
                  <a:pt x="759" y="507"/>
                  <a:pt x="760" y="506"/>
                  <a:pt x="761" y="505"/>
                </a:cubicBezTo>
                <a:cubicBezTo>
                  <a:pt x="761" y="506"/>
                  <a:pt x="760" y="507"/>
                  <a:pt x="760" y="507"/>
                </a:cubicBezTo>
                <a:close/>
                <a:moveTo>
                  <a:pt x="321" y="795"/>
                </a:moveTo>
                <a:cubicBezTo>
                  <a:pt x="320" y="795"/>
                  <a:pt x="320" y="793"/>
                  <a:pt x="319" y="793"/>
                </a:cubicBezTo>
                <a:cubicBezTo>
                  <a:pt x="318" y="793"/>
                  <a:pt x="318" y="793"/>
                  <a:pt x="317" y="792"/>
                </a:cubicBezTo>
                <a:cubicBezTo>
                  <a:pt x="316" y="792"/>
                  <a:pt x="314" y="790"/>
                  <a:pt x="313" y="790"/>
                </a:cubicBezTo>
                <a:cubicBezTo>
                  <a:pt x="312" y="790"/>
                  <a:pt x="311" y="788"/>
                  <a:pt x="311" y="788"/>
                </a:cubicBezTo>
                <a:cubicBezTo>
                  <a:pt x="311" y="788"/>
                  <a:pt x="310" y="788"/>
                  <a:pt x="310" y="788"/>
                </a:cubicBezTo>
                <a:cubicBezTo>
                  <a:pt x="309" y="787"/>
                  <a:pt x="308" y="787"/>
                  <a:pt x="308" y="786"/>
                </a:cubicBezTo>
                <a:cubicBezTo>
                  <a:pt x="308" y="786"/>
                  <a:pt x="308" y="786"/>
                  <a:pt x="308" y="786"/>
                </a:cubicBezTo>
                <a:cubicBezTo>
                  <a:pt x="308" y="785"/>
                  <a:pt x="306" y="785"/>
                  <a:pt x="304" y="784"/>
                </a:cubicBezTo>
                <a:cubicBezTo>
                  <a:pt x="303" y="783"/>
                  <a:pt x="301" y="781"/>
                  <a:pt x="300" y="781"/>
                </a:cubicBezTo>
                <a:cubicBezTo>
                  <a:pt x="299" y="781"/>
                  <a:pt x="296" y="778"/>
                  <a:pt x="296" y="778"/>
                </a:cubicBezTo>
                <a:cubicBezTo>
                  <a:pt x="296" y="778"/>
                  <a:pt x="295" y="778"/>
                  <a:pt x="295" y="778"/>
                </a:cubicBezTo>
                <a:cubicBezTo>
                  <a:pt x="295" y="778"/>
                  <a:pt x="294" y="777"/>
                  <a:pt x="294" y="777"/>
                </a:cubicBezTo>
                <a:cubicBezTo>
                  <a:pt x="294" y="777"/>
                  <a:pt x="294" y="777"/>
                  <a:pt x="293" y="776"/>
                </a:cubicBezTo>
                <a:cubicBezTo>
                  <a:pt x="292" y="776"/>
                  <a:pt x="291" y="775"/>
                  <a:pt x="289" y="774"/>
                </a:cubicBezTo>
                <a:cubicBezTo>
                  <a:pt x="289" y="773"/>
                  <a:pt x="289" y="773"/>
                  <a:pt x="288" y="772"/>
                </a:cubicBezTo>
                <a:cubicBezTo>
                  <a:pt x="288" y="772"/>
                  <a:pt x="287" y="771"/>
                  <a:pt x="287" y="771"/>
                </a:cubicBezTo>
                <a:cubicBezTo>
                  <a:pt x="286" y="771"/>
                  <a:pt x="285" y="770"/>
                  <a:pt x="285" y="770"/>
                </a:cubicBezTo>
                <a:cubicBezTo>
                  <a:pt x="284" y="769"/>
                  <a:pt x="284" y="769"/>
                  <a:pt x="283" y="768"/>
                </a:cubicBezTo>
                <a:cubicBezTo>
                  <a:pt x="283" y="768"/>
                  <a:pt x="282" y="768"/>
                  <a:pt x="281" y="767"/>
                </a:cubicBezTo>
                <a:cubicBezTo>
                  <a:pt x="280" y="767"/>
                  <a:pt x="280" y="766"/>
                  <a:pt x="279" y="766"/>
                </a:cubicBezTo>
                <a:cubicBezTo>
                  <a:pt x="279" y="765"/>
                  <a:pt x="278" y="765"/>
                  <a:pt x="278" y="764"/>
                </a:cubicBezTo>
                <a:cubicBezTo>
                  <a:pt x="277" y="764"/>
                  <a:pt x="277" y="764"/>
                  <a:pt x="277" y="763"/>
                </a:cubicBezTo>
                <a:cubicBezTo>
                  <a:pt x="276" y="762"/>
                  <a:pt x="274" y="761"/>
                  <a:pt x="274" y="761"/>
                </a:cubicBezTo>
                <a:cubicBezTo>
                  <a:pt x="273" y="760"/>
                  <a:pt x="272" y="759"/>
                  <a:pt x="272" y="759"/>
                </a:cubicBezTo>
                <a:cubicBezTo>
                  <a:pt x="271" y="759"/>
                  <a:pt x="272" y="758"/>
                  <a:pt x="271" y="758"/>
                </a:cubicBezTo>
                <a:cubicBezTo>
                  <a:pt x="271" y="758"/>
                  <a:pt x="271" y="758"/>
                  <a:pt x="270" y="758"/>
                </a:cubicBezTo>
                <a:cubicBezTo>
                  <a:pt x="270" y="757"/>
                  <a:pt x="270" y="757"/>
                  <a:pt x="270" y="756"/>
                </a:cubicBezTo>
                <a:cubicBezTo>
                  <a:pt x="269" y="756"/>
                  <a:pt x="269" y="755"/>
                  <a:pt x="268" y="755"/>
                </a:cubicBezTo>
                <a:cubicBezTo>
                  <a:pt x="268" y="755"/>
                  <a:pt x="267" y="754"/>
                  <a:pt x="266" y="753"/>
                </a:cubicBezTo>
                <a:cubicBezTo>
                  <a:pt x="265" y="752"/>
                  <a:pt x="264" y="751"/>
                  <a:pt x="264" y="750"/>
                </a:cubicBezTo>
                <a:cubicBezTo>
                  <a:pt x="262" y="750"/>
                  <a:pt x="262" y="749"/>
                  <a:pt x="261" y="749"/>
                </a:cubicBezTo>
                <a:cubicBezTo>
                  <a:pt x="261" y="748"/>
                  <a:pt x="260" y="748"/>
                  <a:pt x="259" y="747"/>
                </a:cubicBezTo>
                <a:cubicBezTo>
                  <a:pt x="260" y="746"/>
                  <a:pt x="258" y="746"/>
                  <a:pt x="258" y="746"/>
                </a:cubicBezTo>
                <a:cubicBezTo>
                  <a:pt x="258" y="745"/>
                  <a:pt x="258" y="745"/>
                  <a:pt x="258" y="744"/>
                </a:cubicBezTo>
                <a:cubicBezTo>
                  <a:pt x="258" y="744"/>
                  <a:pt x="257" y="744"/>
                  <a:pt x="257" y="744"/>
                </a:cubicBezTo>
                <a:cubicBezTo>
                  <a:pt x="257" y="743"/>
                  <a:pt x="256" y="743"/>
                  <a:pt x="256" y="743"/>
                </a:cubicBezTo>
                <a:cubicBezTo>
                  <a:pt x="256" y="743"/>
                  <a:pt x="256" y="742"/>
                  <a:pt x="256" y="742"/>
                </a:cubicBezTo>
                <a:cubicBezTo>
                  <a:pt x="255" y="742"/>
                  <a:pt x="255" y="742"/>
                  <a:pt x="255" y="742"/>
                </a:cubicBezTo>
                <a:cubicBezTo>
                  <a:pt x="255" y="742"/>
                  <a:pt x="255" y="742"/>
                  <a:pt x="255" y="742"/>
                </a:cubicBezTo>
                <a:cubicBezTo>
                  <a:pt x="255" y="741"/>
                  <a:pt x="254" y="741"/>
                  <a:pt x="254" y="740"/>
                </a:cubicBezTo>
                <a:cubicBezTo>
                  <a:pt x="253" y="740"/>
                  <a:pt x="251" y="738"/>
                  <a:pt x="251" y="738"/>
                </a:cubicBezTo>
                <a:cubicBezTo>
                  <a:pt x="250" y="737"/>
                  <a:pt x="250" y="737"/>
                  <a:pt x="250" y="737"/>
                </a:cubicBezTo>
                <a:cubicBezTo>
                  <a:pt x="250" y="737"/>
                  <a:pt x="250" y="736"/>
                  <a:pt x="250" y="736"/>
                </a:cubicBezTo>
                <a:cubicBezTo>
                  <a:pt x="249" y="735"/>
                  <a:pt x="248" y="734"/>
                  <a:pt x="247" y="733"/>
                </a:cubicBezTo>
                <a:cubicBezTo>
                  <a:pt x="247" y="732"/>
                  <a:pt x="246" y="731"/>
                  <a:pt x="246" y="730"/>
                </a:cubicBezTo>
                <a:cubicBezTo>
                  <a:pt x="246" y="730"/>
                  <a:pt x="245" y="729"/>
                  <a:pt x="245" y="729"/>
                </a:cubicBezTo>
                <a:cubicBezTo>
                  <a:pt x="244" y="729"/>
                  <a:pt x="244" y="728"/>
                  <a:pt x="244" y="728"/>
                </a:cubicBezTo>
                <a:cubicBezTo>
                  <a:pt x="243" y="727"/>
                  <a:pt x="242" y="725"/>
                  <a:pt x="241" y="724"/>
                </a:cubicBezTo>
                <a:cubicBezTo>
                  <a:pt x="241" y="724"/>
                  <a:pt x="241" y="723"/>
                  <a:pt x="241" y="723"/>
                </a:cubicBezTo>
                <a:cubicBezTo>
                  <a:pt x="241" y="723"/>
                  <a:pt x="240" y="723"/>
                  <a:pt x="240" y="723"/>
                </a:cubicBezTo>
                <a:cubicBezTo>
                  <a:pt x="240" y="722"/>
                  <a:pt x="239" y="720"/>
                  <a:pt x="239" y="720"/>
                </a:cubicBezTo>
                <a:cubicBezTo>
                  <a:pt x="239" y="720"/>
                  <a:pt x="239" y="719"/>
                  <a:pt x="238" y="719"/>
                </a:cubicBezTo>
                <a:cubicBezTo>
                  <a:pt x="238" y="718"/>
                  <a:pt x="237" y="717"/>
                  <a:pt x="237" y="717"/>
                </a:cubicBezTo>
                <a:cubicBezTo>
                  <a:pt x="237" y="716"/>
                  <a:pt x="236" y="715"/>
                  <a:pt x="236" y="714"/>
                </a:cubicBezTo>
                <a:cubicBezTo>
                  <a:pt x="235" y="713"/>
                  <a:pt x="235" y="712"/>
                  <a:pt x="235" y="712"/>
                </a:cubicBezTo>
                <a:cubicBezTo>
                  <a:pt x="235" y="712"/>
                  <a:pt x="235" y="712"/>
                  <a:pt x="235" y="712"/>
                </a:cubicBezTo>
                <a:cubicBezTo>
                  <a:pt x="235" y="711"/>
                  <a:pt x="234" y="711"/>
                  <a:pt x="234" y="711"/>
                </a:cubicBezTo>
                <a:cubicBezTo>
                  <a:pt x="234" y="710"/>
                  <a:pt x="233" y="708"/>
                  <a:pt x="233" y="707"/>
                </a:cubicBezTo>
                <a:cubicBezTo>
                  <a:pt x="233" y="707"/>
                  <a:pt x="232" y="707"/>
                  <a:pt x="232" y="707"/>
                </a:cubicBezTo>
                <a:cubicBezTo>
                  <a:pt x="232" y="706"/>
                  <a:pt x="232" y="705"/>
                  <a:pt x="232" y="705"/>
                </a:cubicBezTo>
                <a:cubicBezTo>
                  <a:pt x="232" y="705"/>
                  <a:pt x="232" y="705"/>
                  <a:pt x="232" y="704"/>
                </a:cubicBezTo>
                <a:cubicBezTo>
                  <a:pt x="232" y="704"/>
                  <a:pt x="231" y="704"/>
                  <a:pt x="231" y="704"/>
                </a:cubicBezTo>
                <a:cubicBezTo>
                  <a:pt x="230" y="703"/>
                  <a:pt x="230" y="702"/>
                  <a:pt x="230" y="701"/>
                </a:cubicBezTo>
                <a:cubicBezTo>
                  <a:pt x="230" y="701"/>
                  <a:pt x="230" y="701"/>
                  <a:pt x="230" y="701"/>
                </a:cubicBezTo>
                <a:cubicBezTo>
                  <a:pt x="229" y="699"/>
                  <a:pt x="229" y="698"/>
                  <a:pt x="229" y="696"/>
                </a:cubicBezTo>
                <a:cubicBezTo>
                  <a:pt x="229" y="696"/>
                  <a:pt x="228" y="697"/>
                  <a:pt x="228" y="696"/>
                </a:cubicBezTo>
                <a:cubicBezTo>
                  <a:pt x="228" y="696"/>
                  <a:pt x="228" y="695"/>
                  <a:pt x="228" y="695"/>
                </a:cubicBezTo>
                <a:cubicBezTo>
                  <a:pt x="227" y="695"/>
                  <a:pt x="228" y="693"/>
                  <a:pt x="228" y="692"/>
                </a:cubicBezTo>
                <a:cubicBezTo>
                  <a:pt x="227" y="691"/>
                  <a:pt x="226" y="695"/>
                  <a:pt x="226" y="694"/>
                </a:cubicBezTo>
                <a:cubicBezTo>
                  <a:pt x="224" y="685"/>
                  <a:pt x="222" y="673"/>
                  <a:pt x="223" y="665"/>
                </a:cubicBezTo>
                <a:cubicBezTo>
                  <a:pt x="223" y="664"/>
                  <a:pt x="223" y="663"/>
                  <a:pt x="223" y="663"/>
                </a:cubicBezTo>
                <a:cubicBezTo>
                  <a:pt x="223" y="662"/>
                  <a:pt x="223" y="662"/>
                  <a:pt x="223" y="662"/>
                </a:cubicBezTo>
                <a:cubicBezTo>
                  <a:pt x="223" y="662"/>
                  <a:pt x="223" y="661"/>
                  <a:pt x="223" y="660"/>
                </a:cubicBezTo>
                <a:cubicBezTo>
                  <a:pt x="223" y="660"/>
                  <a:pt x="224" y="660"/>
                  <a:pt x="224" y="660"/>
                </a:cubicBezTo>
                <a:cubicBezTo>
                  <a:pt x="224" y="658"/>
                  <a:pt x="224" y="650"/>
                  <a:pt x="225" y="649"/>
                </a:cubicBezTo>
                <a:cubicBezTo>
                  <a:pt x="225" y="649"/>
                  <a:pt x="225" y="649"/>
                  <a:pt x="225" y="648"/>
                </a:cubicBezTo>
                <a:cubicBezTo>
                  <a:pt x="225" y="648"/>
                  <a:pt x="226" y="648"/>
                  <a:pt x="226" y="648"/>
                </a:cubicBezTo>
                <a:cubicBezTo>
                  <a:pt x="226" y="648"/>
                  <a:pt x="225" y="648"/>
                  <a:pt x="226" y="647"/>
                </a:cubicBezTo>
                <a:cubicBezTo>
                  <a:pt x="226" y="646"/>
                  <a:pt x="227" y="645"/>
                  <a:pt x="227" y="644"/>
                </a:cubicBezTo>
                <a:cubicBezTo>
                  <a:pt x="227" y="643"/>
                  <a:pt x="228" y="643"/>
                  <a:pt x="228" y="642"/>
                </a:cubicBezTo>
                <a:cubicBezTo>
                  <a:pt x="228" y="642"/>
                  <a:pt x="228" y="642"/>
                  <a:pt x="228" y="642"/>
                </a:cubicBezTo>
                <a:cubicBezTo>
                  <a:pt x="229" y="640"/>
                  <a:pt x="229" y="639"/>
                  <a:pt x="230" y="639"/>
                </a:cubicBezTo>
                <a:cubicBezTo>
                  <a:pt x="230" y="639"/>
                  <a:pt x="230" y="638"/>
                  <a:pt x="230" y="638"/>
                </a:cubicBezTo>
                <a:cubicBezTo>
                  <a:pt x="230" y="637"/>
                  <a:pt x="231" y="637"/>
                  <a:pt x="231" y="636"/>
                </a:cubicBezTo>
                <a:cubicBezTo>
                  <a:pt x="233" y="635"/>
                  <a:pt x="234" y="633"/>
                  <a:pt x="236" y="632"/>
                </a:cubicBezTo>
                <a:cubicBezTo>
                  <a:pt x="243" y="626"/>
                  <a:pt x="251" y="621"/>
                  <a:pt x="260" y="623"/>
                </a:cubicBezTo>
                <a:cubicBezTo>
                  <a:pt x="266" y="623"/>
                  <a:pt x="273" y="626"/>
                  <a:pt x="277" y="630"/>
                </a:cubicBezTo>
                <a:cubicBezTo>
                  <a:pt x="281" y="635"/>
                  <a:pt x="280" y="641"/>
                  <a:pt x="278" y="646"/>
                </a:cubicBezTo>
                <a:cubicBezTo>
                  <a:pt x="278" y="647"/>
                  <a:pt x="276" y="648"/>
                  <a:pt x="276" y="647"/>
                </a:cubicBezTo>
                <a:cubicBezTo>
                  <a:pt x="276" y="646"/>
                  <a:pt x="276" y="645"/>
                  <a:pt x="276" y="644"/>
                </a:cubicBezTo>
                <a:cubicBezTo>
                  <a:pt x="276" y="642"/>
                  <a:pt x="274" y="639"/>
                  <a:pt x="272" y="638"/>
                </a:cubicBezTo>
                <a:cubicBezTo>
                  <a:pt x="268" y="634"/>
                  <a:pt x="262" y="634"/>
                  <a:pt x="258" y="637"/>
                </a:cubicBezTo>
                <a:cubicBezTo>
                  <a:pt x="254" y="639"/>
                  <a:pt x="250" y="644"/>
                  <a:pt x="251" y="653"/>
                </a:cubicBezTo>
                <a:cubicBezTo>
                  <a:pt x="251" y="660"/>
                  <a:pt x="256" y="667"/>
                  <a:pt x="261" y="671"/>
                </a:cubicBezTo>
                <a:cubicBezTo>
                  <a:pt x="268" y="675"/>
                  <a:pt x="277" y="676"/>
                  <a:pt x="284" y="674"/>
                </a:cubicBezTo>
                <a:cubicBezTo>
                  <a:pt x="293" y="672"/>
                  <a:pt x="303" y="667"/>
                  <a:pt x="309" y="656"/>
                </a:cubicBezTo>
                <a:cubicBezTo>
                  <a:pt x="314" y="646"/>
                  <a:pt x="318" y="633"/>
                  <a:pt x="315" y="622"/>
                </a:cubicBezTo>
                <a:cubicBezTo>
                  <a:pt x="312" y="614"/>
                  <a:pt x="305" y="605"/>
                  <a:pt x="295" y="609"/>
                </a:cubicBezTo>
                <a:cubicBezTo>
                  <a:pt x="298" y="600"/>
                  <a:pt x="296" y="591"/>
                  <a:pt x="288" y="585"/>
                </a:cubicBezTo>
                <a:cubicBezTo>
                  <a:pt x="282" y="579"/>
                  <a:pt x="275" y="578"/>
                  <a:pt x="267" y="577"/>
                </a:cubicBezTo>
                <a:cubicBezTo>
                  <a:pt x="243" y="577"/>
                  <a:pt x="240" y="595"/>
                  <a:pt x="239" y="596"/>
                </a:cubicBezTo>
                <a:cubicBezTo>
                  <a:pt x="233" y="589"/>
                  <a:pt x="227" y="589"/>
                  <a:pt x="220" y="590"/>
                </a:cubicBezTo>
                <a:cubicBezTo>
                  <a:pt x="213" y="591"/>
                  <a:pt x="208" y="596"/>
                  <a:pt x="203" y="601"/>
                </a:cubicBezTo>
                <a:cubicBezTo>
                  <a:pt x="184" y="619"/>
                  <a:pt x="183" y="654"/>
                  <a:pt x="190" y="678"/>
                </a:cubicBezTo>
                <a:cubicBezTo>
                  <a:pt x="192" y="686"/>
                  <a:pt x="196" y="693"/>
                  <a:pt x="199" y="701"/>
                </a:cubicBezTo>
                <a:cubicBezTo>
                  <a:pt x="199" y="702"/>
                  <a:pt x="199" y="702"/>
                  <a:pt x="200" y="702"/>
                </a:cubicBezTo>
                <a:cubicBezTo>
                  <a:pt x="200" y="702"/>
                  <a:pt x="200" y="702"/>
                  <a:pt x="200" y="703"/>
                </a:cubicBezTo>
                <a:cubicBezTo>
                  <a:pt x="200" y="703"/>
                  <a:pt x="199" y="703"/>
                  <a:pt x="199" y="702"/>
                </a:cubicBezTo>
                <a:cubicBezTo>
                  <a:pt x="198" y="701"/>
                  <a:pt x="197" y="699"/>
                  <a:pt x="196" y="698"/>
                </a:cubicBezTo>
                <a:cubicBezTo>
                  <a:pt x="195" y="697"/>
                  <a:pt x="194" y="696"/>
                  <a:pt x="194" y="695"/>
                </a:cubicBezTo>
                <a:cubicBezTo>
                  <a:pt x="194" y="695"/>
                  <a:pt x="193" y="695"/>
                  <a:pt x="193" y="695"/>
                </a:cubicBezTo>
                <a:cubicBezTo>
                  <a:pt x="193" y="694"/>
                  <a:pt x="193" y="694"/>
                  <a:pt x="193" y="694"/>
                </a:cubicBezTo>
                <a:cubicBezTo>
                  <a:pt x="192" y="693"/>
                  <a:pt x="192" y="693"/>
                  <a:pt x="192" y="692"/>
                </a:cubicBezTo>
                <a:cubicBezTo>
                  <a:pt x="192" y="692"/>
                  <a:pt x="192" y="692"/>
                  <a:pt x="192" y="692"/>
                </a:cubicBezTo>
                <a:cubicBezTo>
                  <a:pt x="191" y="692"/>
                  <a:pt x="192" y="692"/>
                  <a:pt x="192" y="691"/>
                </a:cubicBezTo>
                <a:cubicBezTo>
                  <a:pt x="192" y="691"/>
                  <a:pt x="191" y="691"/>
                  <a:pt x="191" y="690"/>
                </a:cubicBezTo>
                <a:cubicBezTo>
                  <a:pt x="190" y="690"/>
                  <a:pt x="190" y="689"/>
                  <a:pt x="189" y="688"/>
                </a:cubicBezTo>
                <a:cubicBezTo>
                  <a:pt x="188" y="687"/>
                  <a:pt x="188" y="685"/>
                  <a:pt x="187" y="685"/>
                </a:cubicBezTo>
                <a:cubicBezTo>
                  <a:pt x="187" y="684"/>
                  <a:pt x="187" y="684"/>
                  <a:pt x="187" y="684"/>
                </a:cubicBezTo>
                <a:cubicBezTo>
                  <a:pt x="186" y="683"/>
                  <a:pt x="186" y="683"/>
                  <a:pt x="186" y="683"/>
                </a:cubicBezTo>
                <a:cubicBezTo>
                  <a:pt x="186" y="682"/>
                  <a:pt x="185" y="681"/>
                  <a:pt x="185" y="681"/>
                </a:cubicBezTo>
                <a:cubicBezTo>
                  <a:pt x="185" y="681"/>
                  <a:pt x="185" y="681"/>
                  <a:pt x="185" y="681"/>
                </a:cubicBezTo>
                <a:cubicBezTo>
                  <a:pt x="185" y="680"/>
                  <a:pt x="185" y="680"/>
                  <a:pt x="184" y="679"/>
                </a:cubicBezTo>
                <a:cubicBezTo>
                  <a:pt x="184" y="678"/>
                  <a:pt x="183" y="678"/>
                  <a:pt x="183" y="677"/>
                </a:cubicBezTo>
                <a:cubicBezTo>
                  <a:pt x="182" y="676"/>
                  <a:pt x="182" y="676"/>
                  <a:pt x="182" y="675"/>
                </a:cubicBezTo>
                <a:cubicBezTo>
                  <a:pt x="182" y="674"/>
                  <a:pt x="182" y="674"/>
                  <a:pt x="181" y="674"/>
                </a:cubicBezTo>
                <a:cubicBezTo>
                  <a:pt x="181" y="674"/>
                  <a:pt x="181" y="673"/>
                  <a:pt x="181" y="673"/>
                </a:cubicBezTo>
                <a:cubicBezTo>
                  <a:pt x="181" y="673"/>
                  <a:pt x="181" y="673"/>
                  <a:pt x="181" y="673"/>
                </a:cubicBezTo>
                <a:cubicBezTo>
                  <a:pt x="181" y="673"/>
                  <a:pt x="181" y="673"/>
                  <a:pt x="181" y="673"/>
                </a:cubicBezTo>
                <a:cubicBezTo>
                  <a:pt x="181" y="672"/>
                  <a:pt x="181" y="673"/>
                  <a:pt x="180" y="673"/>
                </a:cubicBezTo>
                <a:cubicBezTo>
                  <a:pt x="180" y="672"/>
                  <a:pt x="181" y="672"/>
                  <a:pt x="181" y="672"/>
                </a:cubicBezTo>
                <a:cubicBezTo>
                  <a:pt x="180" y="672"/>
                  <a:pt x="180" y="672"/>
                  <a:pt x="180" y="671"/>
                </a:cubicBezTo>
                <a:cubicBezTo>
                  <a:pt x="180" y="671"/>
                  <a:pt x="180" y="670"/>
                  <a:pt x="179" y="670"/>
                </a:cubicBezTo>
                <a:cubicBezTo>
                  <a:pt x="179" y="669"/>
                  <a:pt x="178" y="667"/>
                  <a:pt x="178" y="667"/>
                </a:cubicBezTo>
                <a:cubicBezTo>
                  <a:pt x="178" y="666"/>
                  <a:pt x="178" y="666"/>
                  <a:pt x="178" y="666"/>
                </a:cubicBezTo>
                <a:cubicBezTo>
                  <a:pt x="178" y="666"/>
                  <a:pt x="177" y="666"/>
                  <a:pt x="177" y="666"/>
                </a:cubicBezTo>
                <a:cubicBezTo>
                  <a:pt x="177" y="666"/>
                  <a:pt x="178" y="665"/>
                  <a:pt x="177" y="665"/>
                </a:cubicBezTo>
                <a:cubicBezTo>
                  <a:pt x="177" y="665"/>
                  <a:pt x="177" y="665"/>
                  <a:pt x="177" y="665"/>
                </a:cubicBezTo>
                <a:cubicBezTo>
                  <a:pt x="177" y="665"/>
                  <a:pt x="177" y="664"/>
                  <a:pt x="177" y="664"/>
                </a:cubicBezTo>
                <a:cubicBezTo>
                  <a:pt x="177" y="664"/>
                  <a:pt x="177" y="664"/>
                  <a:pt x="176" y="663"/>
                </a:cubicBezTo>
                <a:cubicBezTo>
                  <a:pt x="176" y="663"/>
                  <a:pt x="176" y="662"/>
                  <a:pt x="176" y="661"/>
                </a:cubicBezTo>
                <a:cubicBezTo>
                  <a:pt x="175" y="660"/>
                  <a:pt x="175" y="660"/>
                  <a:pt x="175" y="659"/>
                </a:cubicBezTo>
                <a:cubicBezTo>
                  <a:pt x="175" y="659"/>
                  <a:pt x="175" y="659"/>
                  <a:pt x="175" y="659"/>
                </a:cubicBezTo>
                <a:cubicBezTo>
                  <a:pt x="175" y="658"/>
                  <a:pt x="174" y="658"/>
                  <a:pt x="174" y="658"/>
                </a:cubicBezTo>
                <a:cubicBezTo>
                  <a:pt x="174" y="656"/>
                  <a:pt x="173" y="654"/>
                  <a:pt x="173" y="653"/>
                </a:cubicBezTo>
                <a:cubicBezTo>
                  <a:pt x="173" y="652"/>
                  <a:pt x="173" y="652"/>
                  <a:pt x="172" y="652"/>
                </a:cubicBezTo>
                <a:cubicBezTo>
                  <a:pt x="172" y="651"/>
                  <a:pt x="172" y="650"/>
                  <a:pt x="172" y="650"/>
                </a:cubicBezTo>
                <a:cubicBezTo>
                  <a:pt x="172" y="650"/>
                  <a:pt x="172" y="650"/>
                  <a:pt x="172" y="650"/>
                </a:cubicBezTo>
                <a:cubicBezTo>
                  <a:pt x="172" y="650"/>
                  <a:pt x="172" y="649"/>
                  <a:pt x="172" y="649"/>
                </a:cubicBezTo>
                <a:cubicBezTo>
                  <a:pt x="172" y="649"/>
                  <a:pt x="171" y="648"/>
                  <a:pt x="171" y="648"/>
                </a:cubicBezTo>
                <a:cubicBezTo>
                  <a:pt x="171" y="647"/>
                  <a:pt x="170" y="645"/>
                  <a:pt x="170" y="644"/>
                </a:cubicBezTo>
                <a:cubicBezTo>
                  <a:pt x="170" y="643"/>
                  <a:pt x="169" y="643"/>
                  <a:pt x="169" y="642"/>
                </a:cubicBezTo>
                <a:cubicBezTo>
                  <a:pt x="169" y="641"/>
                  <a:pt x="169" y="641"/>
                  <a:pt x="169" y="641"/>
                </a:cubicBezTo>
                <a:cubicBezTo>
                  <a:pt x="168" y="639"/>
                  <a:pt x="168" y="637"/>
                  <a:pt x="168" y="636"/>
                </a:cubicBezTo>
                <a:cubicBezTo>
                  <a:pt x="168" y="636"/>
                  <a:pt x="167" y="635"/>
                  <a:pt x="167" y="635"/>
                </a:cubicBezTo>
                <a:cubicBezTo>
                  <a:pt x="167" y="634"/>
                  <a:pt x="167" y="635"/>
                  <a:pt x="167" y="635"/>
                </a:cubicBezTo>
                <a:cubicBezTo>
                  <a:pt x="167" y="634"/>
                  <a:pt x="167" y="634"/>
                  <a:pt x="167" y="633"/>
                </a:cubicBezTo>
                <a:cubicBezTo>
                  <a:pt x="167" y="633"/>
                  <a:pt x="166" y="633"/>
                  <a:pt x="166" y="633"/>
                </a:cubicBezTo>
                <a:cubicBezTo>
                  <a:pt x="166" y="631"/>
                  <a:pt x="166" y="631"/>
                  <a:pt x="166" y="630"/>
                </a:cubicBezTo>
                <a:cubicBezTo>
                  <a:pt x="166" y="630"/>
                  <a:pt x="166" y="630"/>
                  <a:pt x="166" y="630"/>
                </a:cubicBezTo>
                <a:cubicBezTo>
                  <a:pt x="165" y="628"/>
                  <a:pt x="165" y="626"/>
                  <a:pt x="165" y="625"/>
                </a:cubicBezTo>
                <a:cubicBezTo>
                  <a:pt x="165" y="623"/>
                  <a:pt x="165" y="621"/>
                  <a:pt x="165" y="621"/>
                </a:cubicBezTo>
                <a:cubicBezTo>
                  <a:pt x="164" y="620"/>
                  <a:pt x="165" y="619"/>
                  <a:pt x="164" y="619"/>
                </a:cubicBezTo>
                <a:cubicBezTo>
                  <a:pt x="164" y="618"/>
                  <a:pt x="164" y="616"/>
                  <a:pt x="164" y="615"/>
                </a:cubicBezTo>
                <a:cubicBezTo>
                  <a:pt x="163" y="613"/>
                  <a:pt x="163" y="612"/>
                  <a:pt x="163" y="611"/>
                </a:cubicBezTo>
                <a:cubicBezTo>
                  <a:pt x="163" y="608"/>
                  <a:pt x="162" y="604"/>
                  <a:pt x="162" y="602"/>
                </a:cubicBezTo>
                <a:cubicBezTo>
                  <a:pt x="162" y="601"/>
                  <a:pt x="162" y="600"/>
                  <a:pt x="162" y="599"/>
                </a:cubicBezTo>
                <a:cubicBezTo>
                  <a:pt x="162" y="597"/>
                  <a:pt x="162" y="596"/>
                  <a:pt x="162" y="595"/>
                </a:cubicBezTo>
                <a:cubicBezTo>
                  <a:pt x="162" y="594"/>
                  <a:pt x="162" y="594"/>
                  <a:pt x="162" y="594"/>
                </a:cubicBezTo>
                <a:cubicBezTo>
                  <a:pt x="162" y="592"/>
                  <a:pt x="162" y="590"/>
                  <a:pt x="162" y="588"/>
                </a:cubicBezTo>
                <a:cubicBezTo>
                  <a:pt x="162" y="588"/>
                  <a:pt x="162" y="587"/>
                  <a:pt x="162" y="587"/>
                </a:cubicBezTo>
                <a:cubicBezTo>
                  <a:pt x="161" y="584"/>
                  <a:pt x="162" y="581"/>
                  <a:pt x="162" y="578"/>
                </a:cubicBezTo>
                <a:cubicBezTo>
                  <a:pt x="162" y="575"/>
                  <a:pt x="162" y="572"/>
                  <a:pt x="162" y="569"/>
                </a:cubicBezTo>
                <a:cubicBezTo>
                  <a:pt x="162" y="569"/>
                  <a:pt x="162" y="569"/>
                  <a:pt x="162" y="568"/>
                </a:cubicBezTo>
                <a:cubicBezTo>
                  <a:pt x="163" y="566"/>
                  <a:pt x="162" y="565"/>
                  <a:pt x="163" y="563"/>
                </a:cubicBezTo>
                <a:cubicBezTo>
                  <a:pt x="163" y="562"/>
                  <a:pt x="163" y="562"/>
                  <a:pt x="163" y="561"/>
                </a:cubicBezTo>
                <a:cubicBezTo>
                  <a:pt x="163" y="560"/>
                  <a:pt x="163" y="558"/>
                  <a:pt x="164" y="558"/>
                </a:cubicBezTo>
                <a:cubicBezTo>
                  <a:pt x="164" y="556"/>
                  <a:pt x="164" y="554"/>
                  <a:pt x="164" y="553"/>
                </a:cubicBezTo>
                <a:cubicBezTo>
                  <a:pt x="164" y="552"/>
                  <a:pt x="164" y="550"/>
                  <a:pt x="165" y="550"/>
                </a:cubicBezTo>
                <a:cubicBezTo>
                  <a:pt x="165" y="548"/>
                  <a:pt x="165" y="547"/>
                  <a:pt x="165" y="546"/>
                </a:cubicBezTo>
                <a:cubicBezTo>
                  <a:pt x="165" y="545"/>
                  <a:pt x="165" y="545"/>
                  <a:pt x="165" y="544"/>
                </a:cubicBezTo>
                <a:cubicBezTo>
                  <a:pt x="166" y="544"/>
                  <a:pt x="165" y="543"/>
                  <a:pt x="165" y="543"/>
                </a:cubicBezTo>
                <a:cubicBezTo>
                  <a:pt x="166" y="542"/>
                  <a:pt x="166" y="542"/>
                  <a:pt x="166" y="542"/>
                </a:cubicBezTo>
                <a:cubicBezTo>
                  <a:pt x="166" y="541"/>
                  <a:pt x="166" y="541"/>
                  <a:pt x="166" y="540"/>
                </a:cubicBezTo>
                <a:cubicBezTo>
                  <a:pt x="166" y="538"/>
                  <a:pt x="167" y="537"/>
                  <a:pt x="167" y="535"/>
                </a:cubicBezTo>
                <a:cubicBezTo>
                  <a:pt x="168" y="532"/>
                  <a:pt x="168" y="530"/>
                  <a:pt x="169" y="527"/>
                </a:cubicBezTo>
                <a:cubicBezTo>
                  <a:pt x="169" y="525"/>
                  <a:pt x="170" y="524"/>
                  <a:pt x="170" y="522"/>
                </a:cubicBezTo>
                <a:cubicBezTo>
                  <a:pt x="170" y="521"/>
                  <a:pt x="171" y="521"/>
                  <a:pt x="171" y="520"/>
                </a:cubicBezTo>
                <a:cubicBezTo>
                  <a:pt x="171" y="519"/>
                  <a:pt x="171" y="518"/>
                  <a:pt x="171" y="518"/>
                </a:cubicBezTo>
                <a:cubicBezTo>
                  <a:pt x="172" y="517"/>
                  <a:pt x="172" y="515"/>
                  <a:pt x="173" y="514"/>
                </a:cubicBezTo>
                <a:cubicBezTo>
                  <a:pt x="173" y="514"/>
                  <a:pt x="173" y="513"/>
                  <a:pt x="173" y="513"/>
                </a:cubicBezTo>
                <a:cubicBezTo>
                  <a:pt x="173" y="512"/>
                  <a:pt x="173" y="512"/>
                  <a:pt x="173" y="512"/>
                </a:cubicBezTo>
                <a:cubicBezTo>
                  <a:pt x="174" y="511"/>
                  <a:pt x="173" y="511"/>
                  <a:pt x="174" y="510"/>
                </a:cubicBezTo>
                <a:cubicBezTo>
                  <a:pt x="175" y="507"/>
                  <a:pt x="175" y="505"/>
                  <a:pt x="176" y="503"/>
                </a:cubicBezTo>
                <a:cubicBezTo>
                  <a:pt x="176" y="502"/>
                  <a:pt x="177" y="502"/>
                  <a:pt x="177" y="501"/>
                </a:cubicBezTo>
                <a:cubicBezTo>
                  <a:pt x="177" y="501"/>
                  <a:pt x="177" y="500"/>
                  <a:pt x="177" y="500"/>
                </a:cubicBezTo>
                <a:cubicBezTo>
                  <a:pt x="177" y="500"/>
                  <a:pt x="177" y="499"/>
                  <a:pt x="177" y="499"/>
                </a:cubicBezTo>
                <a:cubicBezTo>
                  <a:pt x="177" y="499"/>
                  <a:pt x="178" y="499"/>
                  <a:pt x="178" y="498"/>
                </a:cubicBezTo>
                <a:cubicBezTo>
                  <a:pt x="178" y="498"/>
                  <a:pt x="178" y="497"/>
                  <a:pt x="179" y="496"/>
                </a:cubicBezTo>
                <a:cubicBezTo>
                  <a:pt x="179" y="495"/>
                  <a:pt x="178" y="495"/>
                  <a:pt x="178" y="493"/>
                </a:cubicBezTo>
                <a:cubicBezTo>
                  <a:pt x="178" y="492"/>
                  <a:pt x="179" y="492"/>
                  <a:pt x="179" y="491"/>
                </a:cubicBezTo>
                <a:cubicBezTo>
                  <a:pt x="179" y="491"/>
                  <a:pt x="180" y="491"/>
                  <a:pt x="180" y="491"/>
                </a:cubicBezTo>
                <a:cubicBezTo>
                  <a:pt x="180" y="491"/>
                  <a:pt x="181" y="491"/>
                  <a:pt x="181" y="490"/>
                </a:cubicBezTo>
                <a:cubicBezTo>
                  <a:pt x="181" y="490"/>
                  <a:pt x="181" y="489"/>
                  <a:pt x="181" y="489"/>
                </a:cubicBezTo>
                <a:cubicBezTo>
                  <a:pt x="181" y="488"/>
                  <a:pt x="181" y="487"/>
                  <a:pt x="182" y="487"/>
                </a:cubicBezTo>
                <a:cubicBezTo>
                  <a:pt x="182" y="487"/>
                  <a:pt x="183" y="487"/>
                  <a:pt x="183" y="486"/>
                </a:cubicBezTo>
                <a:cubicBezTo>
                  <a:pt x="183" y="485"/>
                  <a:pt x="183" y="485"/>
                  <a:pt x="184" y="484"/>
                </a:cubicBezTo>
                <a:cubicBezTo>
                  <a:pt x="184" y="484"/>
                  <a:pt x="184" y="483"/>
                  <a:pt x="184" y="483"/>
                </a:cubicBezTo>
                <a:cubicBezTo>
                  <a:pt x="185" y="483"/>
                  <a:pt x="185" y="483"/>
                  <a:pt x="185" y="482"/>
                </a:cubicBezTo>
                <a:cubicBezTo>
                  <a:pt x="185" y="482"/>
                  <a:pt x="186" y="482"/>
                  <a:pt x="186" y="482"/>
                </a:cubicBezTo>
                <a:cubicBezTo>
                  <a:pt x="186" y="480"/>
                  <a:pt x="188" y="478"/>
                  <a:pt x="189" y="477"/>
                </a:cubicBezTo>
                <a:cubicBezTo>
                  <a:pt x="189" y="476"/>
                  <a:pt x="189" y="476"/>
                  <a:pt x="189" y="476"/>
                </a:cubicBezTo>
                <a:cubicBezTo>
                  <a:pt x="190" y="476"/>
                  <a:pt x="190" y="476"/>
                  <a:pt x="190" y="476"/>
                </a:cubicBezTo>
                <a:cubicBezTo>
                  <a:pt x="191" y="475"/>
                  <a:pt x="191" y="475"/>
                  <a:pt x="191" y="475"/>
                </a:cubicBezTo>
                <a:cubicBezTo>
                  <a:pt x="191" y="475"/>
                  <a:pt x="191" y="474"/>
                  <a:pt x="192" y="474"/>
                </a:cubicBezTo>
                <a:cubicBezTo>
                  <a:pt x="192" y="473"/>
                  <a:pt x="192" y="472"/>
                  <a:pt x="192" y="472"/>
                </a:cubicBezTo>
                <a:cubicBezTo>
                  <a:pt x="192" y="472"/>
                  <a:pt x="193" y="471"/>
                  <a:pt x="193" y="471"/>
                </a:cubicBezTo>
                <a:cubicBezTo>
                  <a:pt x="193" y="470"/>
                  <a:pt x="192" y="470"/>
                  <a:pt x="192" y="470"/>
                </a:cubicBezTo>
                <a:cubicBezTo>
                  <a:pt x="193" y="469"/>
                  <a:pt x="193" y="470"/>
                  <a:pt x="194" y="470"/>
                </a:cubicBezTo>
                <a:cubicBezTo>
                  <a:pt x="194" y="469"/>
                  <a:pt x="194" y="469"/>
                  <a:pt x="194" y="469"/>
                </a:cubicBezTo>
                <a:cubicBezTo>
                  <a:pt x="194" y="469"/>
                  <a:pt x="194" y="468"/>
                  <a:pt x="194" y="468"/>
                </a:cubicBezTo>
                <a:cubicBezTo>
                  <a:pt x="194" y="468"/>
                  <a:pt x="195" y="467"/>
                  <a:pt x="195" y="467"/>
                </a:cubicBezTo>
                <a:cubicBezTo>
                  <a:pt x="195" y="467"/>
                  <a:pt x="196" y="462"/>
                  <a:pt x="196" y="462"/>
                </a:cubicBezTo>
                <a:cubicBezTo>
                  <a:pt x="197" y="462"/>
                  <a:pt x="197" y="461"/>
                  <a:pt x="197" y="461"/>
                </a:cubicBezTo>
                <a:cubicBezTo>
                  <a:pt x="197" y="460"/>
                  <a:pt x="197" y="459"/>
                  <a:pt x="197" y="459"/>
                </a:cubicBezTo>
                <a:cubicBezTo>
                  <a:pt x="198" y="458"/>
                  <a:pt x="199" y="459"/>
                  <a:pt x="199" y="458"/>
                </a:cubicBezTo>
                <a:cubicBezTo>
                  <a:pt x="199" y="458"/>
                  <a:pt x="199" y="458"/>
                  <a:pt x="199" y="458"/>
                </a:cubicBezTo>
                <a:cubicBezTo>
                  <a:pt x="199" y="457"/>
                  <a:pt x="200" y="457"/>
                  <a:pt x="201" y="457"/>
                </a:cubicBezTo>
                <a:cubicBezTo>
                  <a:pt x="201" y="455"/>
                  <a:pt x="203" y="454"/>
                  <a:pt x="203" y="452"/>
                </a:cubicBezTo>
                <a:cubicBezTo>
                  <a:pt x="205" y="452"/>
                  <a:pt x="206" y="449"/>
                  <a:pt x="207" y="448"/>
                </a:cubicBezTo>
                <a:cubicBezTo>
                  <a:pt x="208" y="448"/>
                  <a:pt x="209" y="448"/>
                  <a:pt x="209" y="447"/>
                </a:cubicBezTo>
                <a:cubicBezTo>
                  <a:pt x="210" y="446"/>
                  <a:pt x="211" y="445"/>
                  <a:pt x="212" y="444"/>
                </a:cubicBezTo>
                <a:cubicBezTo>
                  <a:pt x="212" y="444"/>
                  <a:pt x="213" y="444"/>
                  <a:pt x="213" y="443"/>
                </a:cubicBezTo>
                <a:cubicBezTo>
                  <a:pt x="214" y="443"/>
                  <a:pt x="215" y="442"/>
                  <a:pt x="215" y="442"/>
                </a:cubicBezTo>
                <a:cubicBezTo>
                  <a:pt x="216" y="442"/>
                  <a:pt x="215" y="439"/>
                  <a:pt x="216" y="439"/>
                </a:cubicBezTo>
                <a:cubicBezTo>
                  <a:pt x="216" y="439"/>
                  <a:pt x="217" y="438"/>
                  <a:pt x="218" y="438"/>
                </a:cubicBezTo>
                <a:cubicBezTo>
                  <a:pt x="219" y="438"/>
                  <a:pt x="218" y="438"/>
                  <a:pt x="218" y="438"/>
                </a:cubicBezTo>
                <a:cubicBezTo>
                  <a:pt x="219" y="437"/>
                  <a:pt x="219" y="435"/>
                  <a:pt x="219" y="434"/>
                </a:cubicBezTo>
                <a:cubicBezTo>
                  <a:pt x="219" y="434"/>
                  <a:pt x="219" y="434"/>
                  <a:pt x="220" y="434"/>
                </a:cubicBezTo>
                <a:cubicBezTo>
                  <a:pt x="220" y="433"/>
                  <a:pt x="220" y="435"/>
                  <a:pt x="221" y="434"/>
                </a:cubicBezTo>
                <a:cubicBezTo>
                  <a:pt x="221" y="434"/>
                  <a:pt x="221" y="434"/>
                  <a:pt x="221" y="434"/>
                </a:cubicBezTo>
                <a:cubicBezTo>
                  <a:pt x="222" y="433"/>
                  <a:pt x="222" y="433"/>
                  <a:pt x="222" y="433"/>
                </a:cubicBezTo>
                <a:cubicBezTo>
                  <a:pt x="222" y="433"/>
                  <a:pt x="223" y="433"/>
                  <a:pt x="223" y="433"/>
                </a:cubicBezTo>
                <a:cubicBezTo>
                  <a:pt x="224" y="432"/>
                  <a:pt x="223" y="432"/>
                  <a:pt x="224" y="432"/>
                </a:cubicBezTo>
                <a:cubicBezTo>
                  <a:pt x="225" y="432"/>
                  <a:pt x="225" y="433"/>
                  <a:pt x="226" y="432"/>
                </a:cubicBezTo>
                <a:cubicBezTo>
                  <a:pt x="226" y="432"/>
                  <a:pt x="226" y="431"/>
                  <a:pt x="226" y="430"/>
                </a:cubicBezTo>
                <a:cubicBezTo>
                  <a:pt x="226" y="430"/>
                  <a:pt x="226" y="431"/>
                  <a:pt x="226" y="430"/>
                </a:cubicBezTo>
                <a:cubicBezTo>
                  <a:pt x="226" y="430"/>
                  <a:pt x="227" y="430"/>
                  <a:pt x="227" y="430"/>
                </a:cubicBezTo>
                <a:cubicBezTo>
                  <a:pt x="228" y="429"/>
                  <a:pt x="228" y="428"/>
                  <a:pt x="229" y="427"/>
                </a:cubicBezTo>
                <a:cubicBezTo>
                  <a:pt x="229" y="427"/>
                  <a:pt x="230" y="426"/>
                  <a:pt x="230" y="425"/>
                </a:cubicBezTo>
                <a:cubicBezTo>
                  <a:pt x="230" y="425"/>
                  <a:pt x="231" y="425"/>
                  <a:pt x="231" y="425"/>
                </a:cubicBezTo>
                <a:cubicBezTo>
                  <a:pt x="232" y="424"/>
                  <a:pt x="232" y="424"/>
                  <a:pt x="232" y="424"/>
                </a:cubicBezTo>
                <a:cubicBezTo>
                  <a:pt x="233" y="423"/>
                  <a:pt x="234" y="422"/>
                  <a:pt x="235" y="422"/>
                </a:cubicBezTo>
                <a:cubicBezTo>
                  <a:pt x="236" y="421"/>
                  <a:pt x="237" y="422"/>
                  <a:pt x="238" y="421"/>
                </a:cubicBezTo>
                <a:cubicBezTo>
                  <a:pt x="239" y="421"/>
                  <a:pt x="239" y="420"/>
                  <a:pt x="239" y="421"/>
                </a:cubicBezTo>
                <a:cubicBezTo>
                  <a:pt x="240" y="421"/>
                  <a:pt x="240" y="423"/>
                  <a:pt x="240" y="423"/>
                </a:cubicBezTo>
                <a:cubicBezTo>
                  <a:pt x="240" y="423"/>
                  <a:pt x="241" y="423"/>
                  <a:pt x="241" y="423"/>
                </a:cubicBezTo>
                <a:cubicBezTo>
                  <a:pt x="241" y="423"/>
                  <a:pt x="242" y="424"/>
                  <a:pt x="242" y="423"/>
                </a:cubicBezTo>
                <a:cubicBezTo>
                  <a:pt x="243" y="423"/>
                  <a:pt x="243" y="423"/>
                  <a:pt x="243" y="422"/>
                </a:cubicBezTo>
                <a:cubicBezTo>
                  <a:pt x="243" y="422"/>
                  <a:pt x="244" y="422"/>
                  <a:pt x="244" y="422"/>
                </a:cubicBezTo>
                <a:cubicBezTo>
                  <a:pt x="245" y="422"/>
                  <a:pt x="245" y="422"/>
                  <a:pt x="246" y="421"/>
                </a:cubicBezTo>
                <a:cubicBezTo>
                  <a:pt x="246" y="421"/>
                  <a:pt x="247" y="421"/>
                  <a:pt x="247" y="421"/>
                </a:cubicBezTo>
                <a:cubicBezTo>
                  <a:pt x="247" y="421"/>
                  <a:pt x="247" y="421"/>
                  <a:pt x="247" y="420"/>
                </a:cubicBezTo>
                <a:cubicBezTo>
                  <a:pt x="248" y="420"/>
                  <a:pt x="248" y="420"/>
                  <a:pt x="249" y="420"/>
                </a:cubicBezTo>
                <a:cubicBezTo>
                  <a:pt x="249" y="420"/>
                  <a:pt x="250" y="420"/>
                  <a:pt x="250" y="419"/>
                </a:cubicBezTo>
                <a:cubicBezTo>
                  <a:pt x="250" y="419"/>
                  <a:pt x="251" y="419"/>
                  <a:pt x="251" y="419"/>
                </a:cubicBezTo>
                <a:cubicBezTo>
                  <a:pt x="251" y="419"/>
                  <a:pt x="251" y="419"/>
                  <a:pt x="252" y="419"/>
                </a:cubicBezTo>
                <a:cubicBezTo>
                  <a:pt x="252" y="419"/>
                  <a:pt x="252" y="419"/>
                  <a:pt x="252" y="419"/>
                </a:cubicBezTo>
                <a:cubicBezTo>
                  <a:pt x="252" y="419"/>
                  <a:pt x="253" y="418"/>
                  <a:pt x="253" y="418"/>
                </a:cubicBezTo>
                <a:cubicBezTo>
                  <a:pt x="254" y="418"/>
                  <a:pt x="254" y="418"/>
                  <a:pt x="254" y="418"/>
                </a:cubicBezTo>
                <a:cubicBezTo>
                  <a:pt x="255" y="417"/>
                  <a:pt x="255" y="418"/>
                  <a:pt x="256" y="418"/>
                </a:cubicBezTo>
                <a:cubicBezTo>
                  <a:pt x="256" y="418"/>
                  <a:pt x="256" y="418"/>
                  <a:pt x="257" y="418"/>
                </a:cubicBezTo>
                <a:cubicBezTo>
                  <a:pt x="258" y="417"/>
                  <a:pt x="258" y="417"/>
                  <a:pt x="258" y="417"/>
                </a:cubicBezTo>
                <a:cubicBezTo>
                  <a:pt x="259" y="417"/>
                  <a:pt x="259" y="418"/>
                  <a:pt x="260" y="417"/>
                </a:cubicBezTo>
                <a:cubicBezTo>
                  <a:pt x="260" y="417"/>
                  <a:pt x="261" y="417"/>
                  <a:pt x="261" y="417"/>
                </a:cubicBezTo>
                <a:cubicBezTo>
                  <a:pt x="261" y="417"/>
                  <a:pt x="262" y="418"/>
                  <a:pt x="263" y="418"/>
                </a:cubicBezTo>
                <a:cubicBezTo>
                  <a:pt x="264" y="417"/>
                  <a:pt x="265" y="418"/>
                  <a:pt x="267" y="418"/>
                </a:cubicBezTo>
                <a:cubicBezTo>
                  <a:pt x="267" y="418"/>
                  <a:pt x="268" y="418"/>
                  <a:pt x="268" y="417"/>
                </a:cubicBezTo>
                <a:cubicBezTo>
                  <a:pt x="269" y="417"/>
                  <a:pt x="270" y="417"/>
                  <a:pt x="270" y="417"/>
                </a:cubicBezTo>
                <a:cubicBezTo>
                  <a:pt x="270" y="417"/>
                  <a:pt x="271" y="417"/>
                  <a:pt x="271" y="417"/>
                </a:cubicBezTo>
                <a:cubicBezTo>
                  <a:pt x="271" y="416"/>
                  <a:pt x="271" y="416"/>
                  <a:pt x="271" y="416"/>
                </a:cubicBezTo>
                <a:cubicBezTo>
                  <a:pt x="272" y="416"/>
                  <a:pt x="271" y="416"/>
                  <a:pt x="271" y="416"/>
                </a:cubicBezTo>
                <a:cubicBezTo>
                  <a:pt x="271" y="416"/>
                  <a:pt x="271" y="415"/>
                  <a:pt x="271" y="415"/>
                </a:cubicBezTo>
                <a:cubicBezTo>
                  <a:pt x="271" y="415"/>
                  <a:pt x="271" y="415"/>
                  <a:pt x="271" y="415"/>
                </a:cubicBezTo>
                <a:cubicBezTo>
                  <a:pt x="274" y="415"/>
                  <a:pt x="274" y="415"/>
                  <a:pt x="274" y="415"/>
                </a:cubicBezTo>
                <a:cubicBezTo>
                  <a:pt x="275" y="415"/>
                  <a:pt x="275" y="416"/>
                  <a:pt x="276" y="416"/>
                </a:cubicBezTo>
                <a:cubicBezTo>
                  <a:pt x="277" y="416"/>
                  <a:pt x="278" y="416"/>
                  <a:pt x="278" y="417"/>
                </a:cubicBezTo>
                <a:cubicBezTo>
                  <a:pt x="278" y="417"/>
                  <a:pt x="278" y="416"/>
                  <a:pt x="279" y="416"/>
                </a:cubicBezTo>
                <a:cubicBezTo>
                  <a:pt x="279" y="417"/>
                  <a:pt x="281" y="416"/>
                  <a:pt x="282" y="416"/>
                </a:cubicBezTo>
                <a:cubicBezTo>
                  <a:pt x="282" y="417"/>
                  <a:pt x="283" y="417"/>
                  <a:pt x="283" y="417"/>
                </a:cubicBezTo>
                <a:cubicBezTo>
                  <a:pt x="283" y="418"/>
                  <a:pt x="284" y="418"/>
                  <a:pt x="284" y="419"/>
                </a:cubicBezTo>
                <a:cubicBezTo>
                  <a:pt x="284" y="420"/>
                  <a:pt x="285" y="419"/>
                  <a:pt x="285" y="420"/>
                </a:cubicBezTo>
                <a:cubicBezTo>
                  <a:pt x="283" y="420"/>
                  <a:pt x="282" y="419"/>
                  <a:pt x="282" y="418"/>
                </a:cubicBezTo>
                <a:cubicBezTo>
                  <a:pt x="281" y="418"/>
                  <a:pt x="281" y="419"/>
                  <a:pt x="280" y="419"/>
                </a:cubicBezTo>
                <a:cubicBezTo>
                  <a:pt x="280" y="418"/>
                  <a:pt x="280" y="418"/>
                  <a:pt x="280" y="418"/>
                </a:cubicBezTo>
                <a:cubicBezTo>
                  <a:pt x="278" y="417"/>
                  <a:pt x="276" y="418"/>
                  <a:pt x="275" y="417"/>
                </a:cubicBezTo>
                <a:cubicBezTo>
                  <a:pt x="274" y="417"/>
                  <a:pt x="274" y="417"/>
                  <a:pt x="273" y="417"/>
                </a:cubicBezTo>
                <a:cubicBezTo>
                  <a:pt x="273" y="417"/>
                  <a:pt x="272" y="418"/>
                  <a:pt x="272" y="418"/>
                </a:cubicBezTo>
                <a:cubicBezTo>
                  <a:pt x="272" y="418"/>
                  <a:pt x="272" y="418"/>
                  <a:pt x="272" y="418"/>
                </a:cubicBezTo>
                <a:cubicBezTo>
                  <a:pt x="272" y="418"/>
                  <a:pt x="273" y="419"/>
                  <a:pt x="273" y="419"/>
                </a:cubicBezTo>
                <a:cubicBezTo>
                  <a:pt x="273" y="419"/>
                  <a:pt x="274" y="420"/>
                  <a:pt x="274" y="420"/>
                </a:cubicBezTo>
                <a:cubicBezTo>
                  <a:pt x="275" y="420"/>
                  <a:pt x="275" y="420"/>
                  <a:pt x="276" y="420"/>
                </a:cubicBezTo>
                <a:cubicBezTo>
                  <a:pt x="276" y="420"/>
                  <a:pt x="277" y="420"/>
                  <a:pt x="277" y="420"/>
                </a:cubicBezTo>
                <a:cubicBezTo>
                  <a:pt x="278" y="420"/>
                  <a:pt x="278" y="420"/>
                  <a:pt x="278" y="420"/>
                </a:cubicBezTo>
                <a:cubicBezTo>
                  <a:pt x="278" y="421"/>
                  <a:pt x="279" y="421"/>
                  <a:pt x="279" y="421"/>
                </a:cubicBezTo>
                <a:cubicBezTo>
                  <a:pt x="280" y="422"/>
                  <a:pt x="280" y="421"/>
                  <a:pt x="281" y="421"/>
                </a:cubicBezTo>
                <a:cubicBezTo>
                  <a:pt x="282" y="421"/>
                  <a:pt x="283" y="422"/>
                  <a:pt x="283" y="422"/>
                </a:cubicBezTo>
                <a:cubicBezTo>
                  <a:pt x="284" y="422"/>
                  <a:pt x="284" y="422"/>
                  <a:pt x="284" y="422"/>
                </a:cubicBezTo>
                <a:cubicBezTo>
                  <a:pt x="284" y="422"/>
                  <a:pt x="285" y="422"/>
                  <a:pt x="285" y="422"/>
                </a:cubicBezTo>
                <a:cubicBezTo>
                  <a:pt x="285" y="423"/>
                  <a:pt x="285" y="423"/>
                  <a:pt x="286" y="423"/>
                </a:cubicBezTo>
                <a:cubicBezTo>
                  <a:pt x="286" y="423"/>
                  <a:pt x="283" y="424"/>
                  <a:pt x="283" y="424"/>
                </a:cubicBezTo>
                <a:cubicBezTo>
                  <a:pt x="284" y="424"/>
                  <a:pt x="284" y="424"/>
                  <a:pt x="285" y="424"/>
                </a:cubicBezTo>
                <a:cubicBezTo>
                  <a:pt x="285" y="424"/>
                  <a:pt x="285" y="424"/>
                  <a:pt x="286" y="425"/>
                </a:cubicBezTo>
                <a:cubicBezTo>
                  <a:pt x="286" y="425"/>
                  <a:pt x="286" y="425"/>
                  <a:pt x="286" y="425"/>
                </a:cubicBezTo>
                <a:cubicBezTo>
                  <a:pt x="286" y="425"/>
                  <a:pt x="286" y="425"/>
                  <a:pt x="286" y="425"/>
                </a:cubicBezTo>
                <a:cubicBezTo>
                  <a:pt x="286" y="425"/>
                  <a:pt x="287" y="425"/>
                  <a:pt x="287" y="425"/>
                </a:cubicBezTo>
                <a:cubicBezTo>
                  <a:pt x="287" y="425"/>
                  <a:pt x="288" y="426"/>
                  <a:pt x="288" y="426"/>
                </a:cubicBezTo>
                <a:cubicBezTo>
                  <a:pt x="289" y="426"/>
                  <a:pt x="289" y="427"/>
                  <a:pt x="290" y="428"/>
                </a:cubicBezTo>
                <a:cubicBezTo>
                  <a:pt x="290" y="428"/>
                  <a:pt x="290" y="428"/>
                  <a:pt x="290" y="428"/>
                </a:cubicBezTo>
                <a:cubicBezTo>
                  <a:pt x="291" y="428"/>
                  <a:pt x="291" y="428"/>
                  <a:pt x="291" y="428"/>
                </a:cubicBezTo>
                <a:cubicBezTo>
                  <a:pt x="294" y="430"/>
                  <a:pt x="297" y="435"/>
                  <a:pt x="297" y="435"/>
                </a:cubicBezTo>
                <a:cubicBezTo>
                  <a:pt x="297" y="436"/>
                  <a:pt x="298" y="436"/>
                  <a:pt x="298" y="436"/>
                </a:cubicBezTo>
                <a:cubicBezTo>
                  <a:pt x="298" y="436"/>
                  <a:pt x="299" y="436"/>
                  <a:pt x="299" y="437"/>
                </a:cubicBezTo>
                <a:cubicBezTo>
                  <a:pt x="300" y="437"/>
                  <a:pt x="299" y="439"/>
                  <a:pt x="300" y="439"/>
                </a:cubicBezTo>
                <a:cubicBezTo>
                  <a:pt x="300" y="439"/>
                  <a:pt x="299" y="439"/>
                  <a:pt x="300" y="440"/>
                </a:cubicBezTo>
                <a:cubicBezTo>
                  <a:pt x="301" y="440"/>
                  <a:pt x="301" y="440"/>
                  <a:pt x="301" y="440"/>
                </a:cubicBezTo>
                <a:cubicBezTo>
                  <a:pt x="301" y="441"/>
                  <a:pt x="302" y="440"/>
                  <a:pt x="302" y="440"/>
                </a:cubicBezTo>
                <a:cubicBezTo>
                  <a:pt x="302" y="441"/>
                  <a:pt x="302" y="444"/>
                  <a:pt x="303" y="444"/>
                </a:cubicBezTo>
                <a:cubicBezTo>
                  <a:pt x="304" y="444"/>
                  <a:pt x="305" y="450"/>
                  <a:pt x="305" y="451"/>
                </a:cubicBezTo>
                <a:cubicBezTo>
                  <a:pt x="307" y="456"/>
                  <a:pt x="308" y="461"/>
                  <a:pt x="308" y="467"/>
                </a:cubicBezTo>
                <a:cubicBezTo>
                  <a:pt x="308" y="476"/>
                  <a:pt x="305" y="485"/>
                  <a:pt x="299" y="493"/>
                </a:cubicBezTo>
                <a:cubicBezTo>
                  <a:pt x="293" y="499"/>
                  <a:pt x="286" y="501"/>
                  <a:pt x="278" y="501"/>
                </a:cubicBezTo>
                <a:cubicBezTo>
                  <a:pt x="277" y="501"/>
                  <a:pt x="267" y="498"/>
                  <a:pt x="270" y="498"/>
                </a:cubicBezTo>
                <a:cubicBezTo>
                  <a:pt x="282" y="495"/>
                  <a:pt x="286" y="491"/>
                  <a:pt x="287" y="483"/>
                </a:cubicBezTo>
                <a:cubicBezTo>
                  <a:pt x="288" y="480"/>
                  <a:pt x="287" y="467"/>
                  <a:pt x="277" y="458"/>
                </a:cubicBezTo>
                <a:cubicBezTo>
                  <a:pt x="258" y="439"/>
                  <a:pt x="222" y="449"/>
                  <a:pt x="211" y="479"/>
                </a:cubicBezTo>
                <a:cubicBezTo>
                  <a:pt x="202" y="505"/>
                  <a:pt x="210" y="544"/>
                  <a:pt x="253" y="556"/>
                </a:cubicBezTo>
                <a:cubicBezTo>
                  <a:pt x="315" y="573"/>
                  <a:pt x="339" y="545"/>
                  <a:pt x="340" y="525"/>
                </a:cubicBezTo>
                <a:cubicBezTo>
                  <a:pt x="341" y="525"/>
                  <a:pt x="350" y="529"/>
                  <a:pt x="363" y="523"/>
                </a:cubicBezTo>
                <a:cubicBezTo>
                  <a:pt x="377" y="517"/>
                  <a:pt x="387" y="505"/>
                  <a:pt x="393" y="492"/>
                </a:cubicBezTo>
                <a:cubicBezTo>
                  <a:pt x="396" y="485"/>
                  <a:pt x="397" y="477"/>
                  <a:pt x="398" y="470"/>
                </a:cubicBezTo>
                <a:cubicBezTo>
                  <a:pt x="399" y="454"/>
                  <a:pt x="395" y="431"/>
                  <a:pt x="379" y="424"/>
                </a:cubicBezTo>
                <a:cubicBezTo>
                  <a:pt x="378" y="423"/>
                  <a:pt x="368" y="419"/>
                  <a:pt x="367" y="421"/>
                </a:cubicBezTo>
                <a:cubicBezTo>
                  <a:pt x="367" y="421"/>
                  <a:pt x="390" y="387"/>
                  <a:pt x="336" y="359"/>
                </a:cubicBezTo>
                <a:cubicBezTo>
                  <a:pt x="336" y="359"/>
                  <a:pt x="334" y="358"/>
                  <a:pt x="331" y="356"/>
                </a:cubicBezTo>
                <a:cubicBezTo>
                  <a:pt x="330" y="356"/>
                  <a:pt x="329" y="356"/>
                  <a:pt x="328" y="356"/>
                </a:cubicBezTo>
                <a:cubicBezTo>
                  <a:pt x="327" y="355"/>
                  <a:pt x="328" y="355"/>
                  <a:pt x="327" y="355"/>
                </a:cubicBezTo>
                <a:cubicBezTo>
                  <a:pt x="326" y="355"/>
                  <a:pt x="326" y="355"/>
                  <a:pt x="326" y="354"/>
                </a:cubicBezTo>
                <a:cubicBezTo>
                  <a:pt x="326" y="354"/>
                  <a:pt x="325" y="354"/>
                  <a:pt x="325" y="354"/>
                </a:cubicBezTo>
                <a:cubicBezTo>
                  <a:pt x="325" y="354"/>
                  <a:pt x="324" y="354"/>
                  <a:pt x="324" y="354"/>
                </a:cubicBezTo>
                <a:cubicBezTo>
                  <a:pt x="322" y="354"/>
                  <a:pt x="322" y="354"/>
                  <a:pt x="321" y="354"/>
                </a:cubicBezTo>
                <a:cubicBezTo>
                  <a:pt x="321" y="353"/>
                  <a:pt x="321" y="354"/>
                  <a:pt x="321" y="354"/>
                </a:cubicBezTo>
                <a:cubicBezTo>
                  <a:pt x="321" y="354"/>
                  <a:pt x="320" y="353"/>
                  <a:pt x="320" y="353"/>
                </a:cubicBezTo>
                <a:cubicBezTo>
                  <a:pt x="319" y="353"/>
                  <a:pt x="319" y="353"/>
                  <a:pt x="318" y="353"/>
                </a:cubicBezTo>
                <a:cubicBezTo>
                  <a:pt x="318" y="353"/>
                  <a:pt x="317" y="352"/>
                  <a:pt x="317" y="352"/>
                </a:cubicBezTo>
                <a:cubicBezTo>
                  <a:pt x="317" y="352"/>
                  <a:pt x="316" y="352"/>
                  <a:pt x="316" y="353"/>
                </a:cubicBezTo>
                <a:cubicBezTo>
                  <a:pt x="316" y="353"/>
                  <a:pt x="316" y="352"/>
                  <a:pt x="316" y="352"/>
                </a:cubicBezTo>
                <a:cubicBezTo>
                  <a:pt x="314" y="352"/>
                  <a:pt x="313" y="351"/>
                  <a:pt x="313" y="351"/>
                </a:cubicBezTo>
                <a:cubicBezTo>
                  <a:pt x="310" y="352"/>
                  <a:pt x="307" y="351"/>
                  <a:pt x="305" y="351"/>
                </a:cubicBezTo>
                <a:cubicBezTo>
                  <a:pt x="305" y="351"/>
                  <a:pt x="305" y="351"/>
                  <a:pt x="304" y="351"/>
                </a:cubicBezTo>
                <a:cubicBezTo>
                  <a:pt x="304" y="352"/>
                  <a:pt x="304" y="351"/>
                  <a:pt x="303" y="352"/>
                </a:cubicBezTo>
                <a:cubicBezTo>
                  <a:pt x="302" y="352"/>
                  <a:pt x="300" y="351"/>
                  <a:pt x="300" y="351"/>
                </a:cubicBezTo>
                <a:cubicBezTo>
                  <a:pt x="300" y="351"/>
                  <a:pt x="300" y="352"/>
                  <a:pt x="299" y="352"/>
                </a:cubicBezTo>
                <a:cubicBezTo>
                  <a:pt x="299" y="351"/>
                  <a:pt x="297" y="352"/>
                  <a:pt x="296" y="351"/>
                </a:cubicBezTo>
                <a:cubicBezTo>
                  <a:pt x="296" y="352"/>
                  <a:pt x="294" y="352"/>
                  <a:pt x="293" y="352"/>
                </a:cubicBezTo>
                <a:cubicBezTo>
                  <a:pt x="293" y="352"/>
                  <a:pt x="293" y="352"/>
                  <a:pt x="293" y="353"/>
                </a:cubicBezTo>
                <a:cubicBezTo>
                  <a:pt x="293" y="353"/>
                  <a:pt x="293" y="352"/>
                  <a:pt x="292" y="352"/>
                </a:cubicBezTo>
                <a:cubicBezTo>
                  <a:pt x="292" y="353"/>
                  <a:pt x="293" y="353"/>
                  <a:pt x="293" y="353"/>
                </a:cubicBezTo>
                <a:cubicBezTo>
                  <a:pt x="294" y="353"/>
                  <a:pt x="294" y="353"/>
                  <a:pt x="296" y="353"/>
                </a:cubicBezTo>
                <a:cubicBezTo>
                  <a:pt x="296" y="353"/>
                  <a:pt x="297" y="353"/>
                  <a:pt x="297" y="353"/>
                </a:cubicBezTo>
                <a:cubicBezTo>
                  <a:pt x="298" y="353"/>
                  <a:pt x="299" y="353"/>
                  <a:pt x="300" y="352"/>
                </a:cubicBezTo>
                <a:cubicBezTo>
                  <a:pt x="301" y="353"/>
                  <a:pt x="302" y="353"/>
                  <a:pt x="303" y="353"/>
                </a:cubicBezTo>
                <a:cubicBezTo>
                  <a:pt x="303" y="353"/>
                  <a:pt x="303" y="353"/>
                  <a:pt x="303" y="353"/>
                </a:cubicBezTo>
                <a:cubicBezTo>
                  <a:pt x="304" y="353"/>
                  <a:pt x="304" y="354"/>
                  <a:pt x="304" y="354"/>
                </a:cubicBezTo>
                <a:cubicBezTo>
                  <a:pt x="304" y="354"/>
                  <a:pt x="304" y="354"/>
                  <a:pt x="305" y="354"/>
                </a:cubicBezTo>
                <a:cubicBezTo>
                  <a:pt x="306" y="353"/>
                  <a:pt x="307" y="354"/>
                  <a:pt x="307" y="354"/>
                </a:cubicBezTo>
                <a:cubicBezTo>
                  <a:pt x="309" y="354"/>
                  <a:pt x="310" y="354"/>
                  <a:pt x="310" y="354"/>
                </a:cubicBezTo>
                <a:cubicBezTo>
                  <a:pt x="310" y="355"/>
                  <a:pt x="311" y="354"/>
                  <a:pt x="312" y="354"/>
                </a:cubicBezTo>
                <a:cubicBezTo>
                  <a:pt x="313" y="355"/>
                  <a:pt x="313" y="355"/>
                  <a:pt x="314" y="355"/>
                </a:cubicBezTo>
                <a:cubicBezTo>
                  <a:pt x="315" y="356"/>
                  <a:pt x="315" y="355"/>
                  <a:pt x="316" y="356"/>
                </a:cubicBezTo>
                <a:cubicBezTo>
                  <a:pt x="318" y="356"/>
                  <a:pt x="317" y="357"/>
                  <a:pt x="319" y="356"/>
                </a:cubicBezTo>
                <a:cubicBezTo>
                  <a:pt x="323" y="357"/>
                  <a:pt x="323" y="355"/>
                  <a:pt x="325" y="357"/>
                </a:cubicBezTo>
                <a:cubicBezTo>
                  <a:pt x="326" y="357"/>
                  <a:pt x="330" y="359"/>
                  <a:pt x="330" y="359"/>
                </a:cubicBezTo>
                <a:cubicBezTo>
                  <a:pt x="330" y="360"/>
                  <a:pt x="330" y="360"/>
                  <a:pt x="330" y="360"/>
                </a:cubicBezTo>
                <a:cubicBezTo>
                  <a:pt x="329" y="359"/>
                  <a:pt x="327" y="359"/>
                  <a:pt x="325" y="359"/>
                </a:cubicBezTo>
                <a:cubicBezTo>
                  <a:pt x="325" y="359"/>
                  <a:pt x="323" y="358"/>
                  <a:pt x="323" y="358"/>
                </a:cubicBezTo>
                <a:cubicBezTo>
                  <a:pt x="322" y="358"/>
                  <a:pt x="322" y="357"/>
                  <a:pt x="321" y="357"/>
                </a:cubicBezTo>
                <a:cubicBezTo>
                  <a:pt x="320" y="357"/>
                  <a:pt x="318" y="358"/>
                  <a:pt x="316" y="357"/>
                </a:cubicBezTo>
                <a:cubicBezTo>
                  <a:pt x="316" y="357"/>
                  <a:pt x="315" y="358"/>
                  <a:pt x="314" y="357"/>
                </a:cubicBezTo>
                <a:cubicBezTo>
                  <a:pt x="313" y="357"/>
                  <a:pt x="312" y="357"/>
                  <a:pt x="310" y="357"/>
                </a:cubicBezTo>
                <a:cubicBezTo>
                  <a:pt x="309" y="357"/>
                  <a:pt x="309" y="356"/>
                  <a:pt x="308" y="356"/>
                </a:cubicBezTo>
                <a:cubicBezTo>
                  <a:pt x="306" y="357"/>
                  <a:pt x="304" y="357"/>
                  <a:pt x="302" y="357"/>
                </a:cubicBezTo>
                <a:cubicBezTo>
                  <a:pt x="302" y="357"/>
                  <a:pt x="301" y="357"/>
                  <a:pt x="301" y="357"/>
                </a:cubicBezTo>
                <a:cubicBezTo>
                  <a:pt x="301" y="357"/>
                  <a:pt x="301" y="358"/>
                  <a:pt x="300" y="358"/>
                </a:cubicBezTo>
                <a:cubicBezTo>
                  <a:pt x="298" y="358"/>
                  <a:pt x="298" y="358"/>
                  <a:pt x="298" y="358"/>
                </a:cubicBezTo>
                <a:cubicBezTo>
                  <a:pt x="297" y="359"/>
                  <a:pt x="299" y="358"/>
                  <a:pt x="299" y="359"/>
                </a:cubicBezTo>
                <a:cubicBezTo>
                  <a:pt x="299" y="359"/>
                  <a:pt x="301" y="360"/>
                  <a:pt x="300" y="360"/>
                </a:cubicBezTo>
                <a:cubicBezTo>
                  <a:pt x="299" y="360"/>
                  <a:pt x="299" y="361"/>
                  <a:pt x="298" y="361"/>
                </a:cubicBezTo>
                <a:cubicBezTo>
                  <a:pt x="298" y="360"/>
                  <a:pt x="298" y="360"/>
                  <a:pt x="297" y="360"/>
                </a:cubicBezTo>
                <a:cubicBezTo>
                  <a:pt x="297" y="360"/>
                  <a:pt x="297" y="361"/>
                  <a:pt x="297" y="361"/>
                </a:cubicBezTo>
                <a:cubicBezTo>
                  <a:pt x="295" y="360"/>
                  <a:pt x="295" y="359"/>
                  <a:pt x="294" y="359"/>
                </a:cubicBezTo>
                <a:cubicBezTo>
                  <a:pt x="294" y="360"/>
                  <a:pt x="295" y="359"/>
                  <a:pt x="295" y="361"/>
                </a:cubicBezTo>
                <a:cubicBezTo>
                  <a:pt x="294" y="361"/>
                  <a:pt x="293" y="361"/>
                  <a:pt x="292" y="361"/>
                </a:cubicBezTo>
                <a:cubicBezTo>
                  <a:pt x="292" y="360"/>
                  <a:pt x="292" y="359"/>
                  <a:pt x="291" y="358"/>
                </a:cubicBezTo>
                <a:cubicBezTo>
                  <a:pt x="288" y="358"/>
                  <a:pt x="288" y="358"/>
                  <a:pt x="288" y="358"/>
                </a:cubicBezTo>
                <a:cubicBezTo>
                  <a:pt x="287" y="359"/>
                  <a:pt x="287" y="359"/>
                  <a:pt x="287" y="360"/>
                </a:cubicBezTo>
                <a:cubicBezTo>
                  <a:pt x="287" y="360"/>
                  <a:pt x="287" y="361"/>
                  <a:pt x="287" y="362"/>
                </a:cubicBezTo>
                <a:cubicBezTo>
                  <a:pt x="287" y="362"/>
                  <a:pt x="286" y="362"/>
                  <a:pt x="286" y="362"/>
                </a:cubicBezTo>
                <a:cubicBezTo>
                  <a:pt x="285" y="360"/>
                  <a:pt x="287" y="360"/>
                  <a:pt x="286" y="359"/>
                </a:cubicBezTo>
                <a:cubicBezTo>
                  <a:pt x="284" y="359"/>
                  <a:pt x="285" y="360"/>
                  <a:pt x="283" y="360"/>
                </a:cubicBezTo>
                <a:cubicBezTo>
                  <a:pt x="283" y="360"/>
                  <a:pt x="282" y="360"/>
                  <a:pt x="281" y="360"/>
                </a:cubicBezTo>
                <a:cubicBezTo>
                  <a:pt x="281" y="360"/>
                  <a:pt x="281" y="361"/>
                  <a:pt x="280" y="361"/>
                </a:cubicBezTo>
                <a:cubicBezTo>
                  <a:pt x="280" y="361"/>
                  <a:pt x="279" y="360"/>
                  <a:pt x="279" y="361"/>
                </a:cubicBezTo>
                <a:cubicBezTo>
                  <a:pt x="279" y="360"/>
                  <a:pt x="279" y="361"/>
                  <a:pt x="279" y="361"/>
                </a:cubicBezTo>
                <a:cubicBezTo>
                  <a:pt x="277" y="361"/>
                  <a:pt x="276" y="360"/>
                  <a:pt x="275" y="360"/>
                </a:cubicBezTo>
                <a:cubicBezTo>
                  <a:pt x="274" y="361"/>
                  <a:pt x="274" y="362"/>
                  <a:pt x="272" y="363"/>
                </a:cubicBezTo>
                <a:cubicBezTo>
                  <a:pt x="270" y="363"/>
                  <a:pt x="269" y="364"/>
                  <a:pt x="267" y="363"/>
                </a:cubicBezTo>
                <a:cubicBezTo>
                  <a:pt x="267" y="364"/>
                  <a:pt x="267" y="365"/>
                  <a:pt x="266" y="365"/>
                </a:cubicBezTo>
                <a:cubicBezTo>
                  <a:pt x="266" y="364"/>
                  <a:pt x="264" y="364"/>
                  <a:pt x="264" y="364"/>
                </a:cubicBezTo>
                <a:cubicBezTo>
                  <a:pt x="263" y="363"/>
                  <a:pt x="264" y="365"/>
                  <a:pt x="263" y="364"/>
                </a:cubicBezTo>
                <a:cubicBezTo>
                  <a:pt x="263" y="364"/>
                  <a:pt x="262" y="364"/>
                  <a:pt x="262" y="363"/>
                </a:cubicBezTo>
                <a:cubicBezTo>
                  <a:pt x="262" y="363"/>
                  <a:pt x="263" y="363"/>
                  <a:pt x="263" y="363"/>
                </a:cubicBezTo>
                <a:cubicBezTo>
                  <a:pt x="263" y="363"/>
                  <a:pt x="263" y="362"/>
                  <a:pt x="263" y="362"/>
                </a:cubicBezTo>
                <a:cubicBezTo>
                  <a:pt x="264" y="361"/>
                  <a:pt x="265" y="360"/>
                  <a:pt x="266" y="360"/>
                </a:cubicBezTo>
                <a:cubicBezTo>
                  <a:pt x="266" y="359"/>
                  <a:pt x="267" y="359"/>
                  <a:pt x="267" y="358"/>
                </a:cubicBezTo>
                <a:cubicBezTo>
                  <a:pt x="265" y="357"/>
                  <a:pt x="264" y="360"/>
                  <a:pt x="262" y="359"/>
                </a:cubicBezTo>
                <a:cubicBezTo>
                  <a:pt x="262" y="359"/>
                  <a:pt x="262" y="359"/>
                  <a:pt x="262" y="359"/>
                </a:cubicBezTo>
                <a:cubicBezTo>
                  <a:pt x="262" y="359"/>
                  <a:pt x="261" y="359"/>
                  <a:pt x="261" y="360"/>
                </a:cubicBezTo>
                <a:cubicBezTo>
                  <a:pt x="261" y="360"/>
                  <a:pt x="261" y="361"/>
                  <a:pt x="260" y="361"/>
                </a:cubicBezTo>
                <a:cubicBezTo>
                  <a:pt x="259" y="361"/>
                  <a:pt x="259" y="361"/>
                  <a:pt x="259" y="361"/>
                </a:cubicBezTo>
                <a:cubicBezTo>
                  <a:pt x="258" y="363"/>
                  <a:pt x="260" y="362"/>
                  <a:pt x="261" y="363"/>
                </a:cubicBezTo>
                <a:cubicBezTo>
                  <a:pt x="261" y="363"/>
                  <a:pt x="261" y="365"/>
                  <a:pt x="261" y="365"/>
                </a:cubicBezTo>
                <a:cubicBezTo>
                  <a:pt x="261" y="365"/>
                  <a:pt x="261" y="366"/>
                  <a:pt x="261" y="366"/>
                </a:cubicBezTo>
                <a:cubicBezTo>
                  <a:pt x="260" y="366"/>
                  <a:pt x="260" y="366"/>
                  <a:pt x="260" y="366"/>
                </a:cubicBezTo>
                <a:cubicBezTo>
                  <a:pt x="259" y="367"/>
                  <a:pt x="260" y="367"/>
                  <a:pt x="259" y="367"/>
                </a:cubicBezTo>
                <a:cubicBezTo>
                  <a:pt x="258" y="367"/>
                  <a:pt x="258" y="367"/>
                  <a:pt x="258" y="367"/>
                </a:cubicBezTo>
                <a:cubicBezTo>
                  <a:pt x="257" y="366"/>
                  <a:pt x="256" y="365"/>
                  <a:pt x="256" y="364"/>
                </a:cubicBezTo>
                <a:cubicBezTo>
                  <a:pt x="257" y="364"/>
                  <a:pt x="257" y="363"/>
                  <a:pt x="258" y="363"/>
                </a:cubicBezTo>
                <a:cubicBezTo>
                  <a:pt x="258" y="363"/>
                  <a:pt x="258" y="363"/>
                  <a:pt x="259" y="362"/>
                </a:cubicBezTo>
                <a:cubicBezTo>
                  <a:pt x="259" y="361"/>
                  <a:pt x="258" y="361"/>
                  <a:pt x="258" y="360"/>
                </a:cubicBezTo>
                <a:cubicBezTo>
                  <a:pt x="257" y="360"/>
                  <a:pt x="257" y="361"/>
                  <a:pt x="256" y="361"/>
                </a:cubicBezTo>
                <a:cubicBezTo>
                  <a:pt x="254" y="361"/>
                  <a:pt x="253" y="362"/>
                  <a:pt x="251" y="361"/>
                </a:cubicBezTo>
                <a:cubicBezTo>
                  <a:pt x="250" y="362"/>
                  <a:pt x="250" y="363"/>
                  <a:pt x="250" y="364"/>
                </a:cubicBezTo>
                <a:cubicBezTo>
                  <a:pt x="250" y="364"/>
                  <a:pt x="249" y="365"/>
                  <a:pt x="248" y="365"/>
                </a:cubicBezTo>
                <a:cubicBezTo>
                  <a:pt x="247" y="364"/>
                  <a:pt x="247" y="362"/>
                  <a:pt x="245" y="362"/>
                </a:cubicBezTo>
                <a:cubicBezTo>
                  <a:pt x="245" y="364"/>
                  <a:pt x="246" y="364"/>
                  <a:pt x="246" y="365"/>
                </a:cubicBezTo>
                <a:cubicBezTo>
                  <a:pt x="246" y="366"/>
                  <a:pt x="246" y="366"/>
                  <a:pt x="246" y="366"/>
                </a:cubicBezTo>
                <a:cubicBezTo>
                  <a:pt x="245" y="366"/>
                  <a:pt x="245" y="366"/>
                  <a:pt x="245" y="366"/>
                </a:cubicBezTo>
                <a:cubicBezTo>
                  <a:pt x="245" y="366"/>
                  <a:pt x="244" y="366"/>
                  <a:pt x="243" y="366"/>
                </a:cubicBezTo>
                <a:cubicBezTo>
                  <a:pt x="243" y="367"/>
                  <a:pt x="243" y="367"/>
                  <a:pt x="243" y="367"/>
                </a:cubicBezTo>
                <a:cubicBezTo>
                  <a:pt x="242" y="367"/>
                  <a:pt x="242" y="369"/>
                  <a:pt x="242" y="369"/>
                </a:cubicBezTo>
                <a:cubicBezTo>
                  <a:pt x="242" y="368"/>
                  <a:pt x="241" y="368"/>
                  <a:pt x="241" y="367"/>
                </a:cubicBezTo>
                <a:cubicBezTo>
                  <a:pt x="242" y="365"/>
                  <a:pt x="241" y="364"/>
                  <a:pt x="240" y="364"/>
                </a:cubicBezTo>
                <a:cubicBezTo>
                  <a:pt x="240" y="365"/>
                  <a:pt x="240" y="367"/>
                  <a:pt x="240" y="369"/>
                </a:cubicBezTo>
                <a:cubicBezTo>
                  <a:pt x="241" y="369"/>
                  <a:pt x="242" y="370"/>
                  <a:pt x="241" y="371"/>
                </a:cubicBezTo>
                <a:cubicBezTo>
                  <a:pt x="240" y="371"/>
                  <a:pt x="240" y="370"/>
                  <a:pt x="239" y="370"/>
                </a:cubicBezTo>
                <a:cubicBezTo>
                  <a:pt x="238" y="370"/>
                  <a:pt x="238" y="372"/>
                  <a:pt x="237" y="372"/>
                </a:cubicBezTo>
                <a:cubicBezTo>
                  <a:pt x="237" y="371"/>
                  <a:pt x="237" y="370"/>
                  <a:pt x="236" y="370"/>
                </a:cubicBezTo>
                <a:cubicBezTo>
                  <a:pt x="235" y="371"/>
                  <a:pt x="236" y="371"/>
                  <a:pt x="236" y="372"/>
                </a:cubicBezTo>
                <a:cubicBezTo>
                  <a:pt x="235" y="372"/>
                  <a:pt x="234" y="373"/>
                  <a:pt x="233" y="373"/>
                </a:cubicBezTo>
                <a:cubicBezTo>
                  <a:pt x="233" y="374"/>
                  <a:pt x="233" y="375"/>
                  <a:pt x="233" y="375"/>
                </a:cubicBezTo>
                <a:cubicBezTo>
                  <a:pt x="233" y="375"/>
                  <a:pt x="232" y="374"/>
                  <a:pt x="232" y="374"/>
                </a:cubicBezTo>
                <a:cubicBezTo>
                  <a:pt x="231" y="375"/>
                  <a:pt x="232" y="376"/>
                  <a:pt x="231" y="376"/>
                </a:cubicBezTo>
                <a:cubicBezTo>
                  <a:pt x="230" y="375"/>
                  <a:pt x="230" y="374"/>
                  <a:pt x="228" y="375"/>
                </a:cubicBezTo>
                <a:cubicBezTo>
                  <a:pt x="228" y="376"/>
                  <a:pt x="229" y="378"/>
                  <a:pt x="228" y="379"/>
                </a:cubicBezTo>
                <a:cubicBezTo>
                  <a:pt x="227" y="378"/>
                  <a:pt x="227" y="378"/>
                  <a:pt x="225" y="378"/>
                </a:cubicBezTo>
                <a:cubicBezTo>
                  <a:pt x="225" y="378"/>
                  <a:pt x="225" y="379"/>
                  <a:pt x="224" y="379"/>
                </a:cubicBezTo>
                <a:cubicBezTo>
                  <a:pt x="224" y="379"/>
                  <a:pt x="224" y="380"/>
                  <a:pt x="224" y="380"/>
                </a:cubicBezTo>
                <a:cubicBezTo>
                  <a:pt x="223" y="380"/>
                  <a:pt x="222" y="380"/>
                  <a:pt x="221" y="381"/>
                </a:cubicBezTo>
                <a:cubicBezTo>
                  <a:pt x="221" y="382"/>
                  <a:pt x="222" y="382"/>
                  <a:pt x="222" y="384"/>
                </a:cubicBezTo>
                <a:cubicBezTo>
                  <a:pt x="221" y="384"/>
                  <a:pt x="221" y="383"/>
                  <a:pt x="220" y="383"/>
                </a:cubicBezTo>
                <a:cubicBezTo>
                  <a:pt x="219" y="384"/>
                  <a:pt x="218" y="384"/>
                  <a:pt x="218" y="385"/>
                </a:cubicBezTo>
                <a:cubicBezTo>
                  <a:pt x="217" y="384"/>
                  <a:pt x="217" y="384"/>
                  <a:pt x="217" y="384"/>
                </a:cubicBezTo>
                <a:cubicBezTo>
                  <a:pt x="217" y="384"/>
                  <a:pt x="217" y="384"/>
                  <a:pt x="217" y="384"/>
                </a:cubicBezTo>
                <a:cubicBezTo>
                  <a:pt x="218" y="383"/>
                  <a:pt x="219" y="382"/>
                  <a:pt x="220" y="383"/>
                </a:cubicBezTo>
                <a:cubicBezTo>
                  <a:pt x="220" y="381"/>
                  <a:pt x="222" y="381"/>
                  <a:pt x="222" y="380"/>
                </a:cubicBezTo>
                <a:cubicBezTo>
                  <a:pt x="223" y="379"/>
                  <a:pt x="221" y="379"/>
                  <a:pt x="221" y="377"/>
                </a:cubicBezTo>
                <a:cubicBezTo>
                  <a:pt x="224" y="378"/>
                  <a:pt x="224" y="378"/>
                  <a:pt x="224" y="378"/>
                </a:cubicBezTo>
                <a:cubicBezTo>
                  <a:pt x="224" y="377"/>
                  <a:pt x="224" y="376"/>
                  <a:pt x="225" y="376"/>
                </a:cubicBezTo>
                <a:cubicBezTo>
                  <a:pt x="226" y="376"/>
                  <a:pt x="226" y="376"/>
                  <a:pt x="226" y="376"/>
                </a:cubicBezTo>
                <a:cubicBezTo>
                  <a:pt x="227" y="374"/>
                  <a:pt x="229" y="374"/>
                  <a:pt x="229" y="373"/>
                </a:cubicBezTo>
                <a:cubicBezTo>
                  <a:pt x="231" y="373"/>
                  <a:pt x="231" y="372"/>
                  <a:pt x="231" y="372"/>
                </a:cubicBezTo>
                <a:cubicBezTo>
                  <a:pt x="231" y="372"/>
                  <a:pt x="233" y="372"/>
                  <a:pt x="233" y="372"/>
                </a:cubicBezTo>
                <a:cubicBezTo>
                  <a:pt x="233" y="372"/>
                  <a:pt x="233" y="371"/>
                  <a:pt x="234" y="370"/>
                </a:cubicBezTo>
                <a:cubicBezTo>
                  <a:pt x="231" y="369"/>
                  <a:pt x="229" y="370"/>
                  <a:pt x="228" y="372"/>
                </a:cubicBezTo>
                <a:cubicBezTo>
                  <a:pt x="227" y="372"/>
                  <a:pt x="227" y="373"/>
                  <a:pt x="226" y="372"/>
                </a:cubicBezTo>
                <a:cubicBezTo>
                  <a:pt x="226" y="372"/>
                  <a:pt x="226" y="372"/>
                  <a:pt x="225" y="372"/>
                </a:cubicBezTo>
                <a:cubicBezTo>
                  <a:pt x="224" y="373"/>
                  <a:pt x="225" y="375"/>
                  <a:pt x="224" y="375"/>
                </a:cubicBezTo>
                <a:cubicBezTo>
                  <a:pt x="222" y="375"/>
                  <a:pt x="222" y="376"/>
                  <a:pt x="220" y="375"/>
                </a:cubicBezTo>
                <a:cubicBezTo>
                  <a:pt x="220" y="376"/>
                  <a:pt x="221" y="377"/>
                  <a:pt x="220" y="377"/>
                </a:cubicBezTo>
                <a:cubicBezTo>
                  <a:pt x="217" y="377"/>
                  <a:pt x="217" y="379"/>
                  <a:pt x="214" y="379"/>
                </a:cubicBezTo>
                <a:cubicBezTo>
                  <a:pt x="214" y="380"/>
                  <a:pt x="214" y="381"/>
                  <a:pt x="213" y="381"/>
                </a:cubicBezTo>
                <a:cubicBezTo>
                  <a:pt x="212" y="381"/>
                  <a:pt x="212" y="382"/>
                  <a:pt x="211" y="382"/>
                </a:cubicBezTo>
                <a:cubicBezTo>
                  <a:pt x="211" y="383"/>
                  <a:pt x="210" y="383"/>
                  <a:pt x="210" y="384"/>
                </a:cubicBezTo>
                <a:cubicBezTo>
                  <a:pt x="209" y="385"/>
                  <a:pt x="208" y="387"/>
                  <a:pt x="207" y="388"/>
                </a:cubicBezTo>
                <a:cubicBezTo>
                  <a:pt x="205" y="388"/>
                  <a:pt x="205" y="390"/>
                  <a:pt x="203" y="390"/>
                </a:cubicBezTo>
                <a:cubicBezTo>
                  <a:pt x="203" y="391"/>
                  <a:pt x="203" y="392"/>
                  <a:pt x="202" y="392"/>
                </a:cubicBezTo>
                <a:cubicBezTo>
                  <a:pt x="201" y="393"/>
                  <a:pt x="201" y="394"/>
                  <a:pt x="200" y="395"/>
                </a:cubicBezTo>
                <a:cubicBezTo>
                  <a:pt x="199" y="395"/>
                  <a:pt x="199" y="395"/>
                  <a:pt x="198" y="395"/>
                </a:cubicBezTo>
                <a:cubicBezTo>
                  <a:pt x="198" y="397"/>
                  <a:pt x="197" y="397"/>
                  <a:pt x="196" y="398"/>
                </a:cubicBezTo>
                <a:cubicBezTo>
                  <a:pt x="196" y="398"/>
                  <a:pt x="195" y="399"/>
                  <a:pt x="195" y="399"/>
                </a:cubicBezTo>
                <a:cubicBezTo>
                  <a:pt x="195" y="399"/>
                  <a:pt x="194" y="400"/>
                  <a:pt x="194" y="401"/>
                </a:cubicBezTo>
                <a:cubicBezTo>
                  <a:pt x="193" y="400"/>
                  <a:pt x="193" y="402"/>
                  <a:pt x="192" y="402"/>
                </a:cubicBezTo>
                <a:cubicBezTo>
                  <a:pt x="192" y="402"/>
                  <a:pt x="192" y="402"/>
                  <a:pt x="192" y="402"/>
                </a:cubicBezTo>
                <a:cubicBezTo>
                  <a:pt x="191" y="401"/>
                  <a:pt x="190" y="403"/>
                  <a:pt x="191" y="404"/>
                </a:cubicBezTo>
                <a:cubicBezTo>
                  <a:pt x="191" y="403"/>
                  <a:pt x="191" y="404"/>
                  <a:pt x="191" y="404"/>
                </a:cubicBezTo>
                <a:cubicBezTo>
                  <a:pt x="191" y="404"/>
                  <a:pt x="192" y="404"/>
                  <a:pt x="192" y="404"/>
                </a:cubicBezTo>
                <a:cubicBezTo>
                  <a:pt x="193" y="403"/>
                  <a:pt x="193" y="403"/>
                  <a:pt x="193" y="402"/>
                </a:cubicBezTo>
                <a:cubicBezTo>
                  <a:pt x="194" y="402"/>
                  <a:pt x="194" y="402"/>
                  <a:pt x="195" y="402"/>
                </a:cubicBezTo>
                <a:cubicBezTo>
                  <a:pt x="195" y="402"/>
                  <a:pt x="195" y="402"/>
                  <a:pt x="195" y="401"/>
                </a:cubicBezTo>
                <a:cubicBezTo>
                  <a:pt x="195" y="401"/>
                  <a:pt x="195" y="401"/>
                  <a:pt x="196" y="401"/>
                </a:cubicBezTo>
                <a:cubicBezTo>
                  <a:pt x="196" y="400"/>
                  <a:pt x="197" y="399"/>
                  <a:pt x="197" y="399"/>
                </a:cubicBezTo>
                <a:cubicBezTo>
                  <a:pt x="197" y="399"/>
                  <a:pt x="198" y="399"/>
                  <a:pt x="198" y="398"/>
                </a:cubicBezTo>
                <a:cubicBezTo>
                  <a:pt x="199" y="398"/>
                  <a:pt x="199" y="397"/>
                  <a:pt x="199" y="397"/>
                </a:cubicBezTo>
                <a:cubicBezTo>
                  <a:pt x="201" y="396"/>
                  <a:pt x="201" y="395"/>
                  <a:pt x="202" y="394"/>
                </a:cubicBezTo>
                <a:cubicBezTo>
                  <a:pt x="204" y="394"/>
                  <a:pt x="203" y="392"/>
                  <a:pt x="204" y="392"/>
                </a:cubicBezTo>
                <a:cubicBezTo>
                  <a:pt x="205" y="392"/>
                  <a:pt x="205" y="391"/>
                  <a:pt x="205" y="391"/>
                </a:cubicBezTo>
                <a:cubicBezTo>
                  <a:pt x="206" y="391"/>
                  <a:pt x="207" y="389"/>
                  <a:pt x="208" y="389"/>
                </a:cubicBezTo>
                <a:cubicBezTo>
                  <a:pt x="209" y="389"/>
                  <a:pt x="209" y="391"/>
                  <a:pt x="210" y="390"/>
                </a:cubicBezTo>
                <a:cubicBezTo>
                  <a:pt x="210" y="389"/>
                  <a:pt x="212" y="389"/>
                  <a:pt x="211" y="388"/>
                </a:cubicBezTo>
                <a:cubicBezTo>
                  <a:pt x="211" y="387"/>
                  <a:pt x="210" y="389"/>
                  <a:pt x="210" y="387"/>
                </a:cubicBezTo>
                <a:cubicBezTo>
                  <a:pt x="210" y="386"/>
                  <a:pt x="210" y="386"/>
                  <a:pt x="212" y="386"/>
                </a:cubicBezTo>
                <a:cubicBezTo>
                  <a:pt x="212" y="385"/>
                  <a:pt x="213" y="385"/>
                  <a:pt x="213" y="385"/>
                </a:cubicBezTo>
                <a:cubicBezTo>
                  <a:pt x="213" y="385"/>
                  <a:pt x="213" y="384"/>
                  <a:pt x="213" y="384"/>
                </a:cubicBezTo>
                <a:cubicBezTo>
                  <a:pt x="214" y="385"/>
                  <a:pt x="214" y="386"/>
                  <a:pt x="215" y="386"/>
                </a:cubicBezTo>
                <a:cubicBezTo>
                  <a:pt x="215" y="385"/>
                  <a:pt x="215" y="385"/>
                  <a:pt x="215" y="385"/>
                </a:cubicBezTo>
                <a:cubicBezTo>
                  <a:pt x="215" y="386"/>
                  <a:pt x="215" y="388"/>
                  <a:pt x="214" y="389"/>
                </a:cubicBezTo>
                <a:cubicBezTo>
                  <a:pt x="212" y="389"/>
                  <a:pt x="212" y="389"/>
                  <a:pt x="212" y="389"/>
                </a:cubicBezTo>
                <a:cubicBezTo>
                  <a:pt x="210" y="391"/>
                  <a:pt x="207" y="392"/>
                  <a:pt x="205" y="394"/>
                </a:cubicBezTo>
                <a:cubicBezTo>
                  <a:pt x="204" y="395"/>
                  <a:pt x="202" y="394"/>
                  <a:pt x="202" y="395"/>
                </a:cubicBezTo>
                <a:cubicBezTo>
                  <a:pt x="202" y="395"/>
                  <a:pt x="202" y="396"/>
                  <a:pt x="201" y="396"/>
                </a:cubicBezTo>
                <a:cubicBezTo>
                  <a:pt x="201" y="397"/>
                  <a:pt x="202" y="399"/>
                  <a:pt x="202" y="399"/>
                </a:cubicBezTo>
                <a:cubicBezTo>
                  <a:pt x="203" y="400"/>
                  <a:pt x="203" y="400"/>
                  <a:pt x="203" y="401"/>
                </a:cubicBezTo>
                <a:cubicBezTo>
                  <a:pt x="202" y="402"/>
                  <a:pt x="202" y="401"/>
                  <a:pt x="200" y="401"/>
                </a:cubicBezTo>
                <a:cubicBezTo>
                  <a:pt x="200" y="401"/>
                  <a:pt x="199" y="402"/>
                  <a:pt x="199" y="402"/>
                </a:cubicBezTo>
                <a:cubicBezTo>
                  <a:pt x="198" y="402"/>
                  <a:pt x="197" y="401"/>
                  <a:pt x="196" y="401"/>
                </a:cubicBezTo>
                <a:cubicBezTo>
                  <a:pt x="195" y="402"/>
                  <a:pt x="196" y="403"/>
                  <a:pt x="196" y="405"/>
                </a:cubicBezTo>
                <a:cubicBezTo>
                  <a:pt x="195" y="405"/>
                  <a:pt x="195" y="404"/>
                  <a:pt x="194" y="405"/>
                </a:cubicBezTo>
                <a:cubicBezTo>
                  <a:pt x="194" y="405"/>
                  <a:pt x="195" y="406"/>
                  <a:pt x="194" y="407"/>
                </a:cubicBezTo>
                <a:cubicBezTo>
                  <a:pt x="194" y="408"/>
                  <a:pt x="193" y="408"/>
                  <a:pt x="193" y="408"/>
                </a:cubicBezTo>
                <a:cubicBezTo>
                  <a:pt x="192" y="409"/>
                  <a:pt x="193" y="410"/>
                  <a:pt x="192" y="410"/>
                </a:cubicBezTo>
                <a:cubicBezTo>
                  <a:pt x="191" y="409"/>
                  <a:pt x="190" y="409"/>
                  <a:pt x="188" y="409"/>
                </a:cubicBezTo>
                <a:cubicBezTo>
                  <a:pt x="188" y="411"/>
                  <a:pt x="187" y="411"/>
                  <a:pt x="187" y="412"/>
                </a:cubicBezTo>
                <a:cubicBezTo>
                  <a:pt x="186" y="413"/>
                  <a:pt x="185" y="413"/>
                  <a:pt x="184" y="414"/>
                </a:cubicBezTo>
                <a:cubicBezTo>
                  <a:pt x="184" y="414"/>
                  <a:pt x="184" y="415"/>
                  <a:pt x="183" y="415"/>
                </a:cubicBezTo>
                <a:cubicBezTo>
                  <a:pt x="183" y="417"/>
                  <a:pt x="183" y="416"/>
                  <a:pt x="183" y="417"/>
                </a:cubicBezTo>
                <a:cubicBezTo>
                  <a:pt x="181" y="418"/>
                  <a:pt x="181" y="420"/>
                  <a:pt x="179" y="420"/>
                </a:cubicBezTo>
                <a:cubicBezTo>
                  <a:pt x="179" y="422"/>
                  <a:pt x="178" y="423"/>
                  <a:pt x="177" y="424"/>
                </a:cubicBezTo>
                <a:cubicBezTo>
                  <a:pt x="177" y="424"/>
                  <a:pt x="177" y="424"/>
                  <a:pt x="177" y="425"/>
                </a:cubicBezTo>
                <a:cubicBezTo>
                  <a:pt x="177" y="425"/>
                  <a:pt x="177" y="425"/>
                  <a:pt x="177" y="425"/>
                </a:cubicBezTo>
                <a:cubicBezTo>
                  <a:pt x="177" y="426"/>
                  <a:pt x="177" y="427"/>
                  <a:pt x="176" y="427"/>
                </a:cubicBezTo>
                <a:cubicBezTo>
                  <a:pt x="175" y="427"/>
                  <a:pt x="175" y="425"/>
                  <a:pt x="175" y="425"/>
                </a:cubicBezTo>
                <a:cubicBezTo>
                  <a:pt x="175" y="425"/>
                  <a:pt x="175" y="425"/>
                  <a:pt x="174" y="425"/>
                </a:cubicBezTo>
                <a:cubicBezTo>
                  <a:pt x="174" y="427"/>
                  <a:pt x="176" y="428"/>
                  <a:pt x="175" y="430"/>
                </a:cubicBezTo>
                <a:cubicBezTo>
                  <a:pt x="174" y="429"/>
                  <a:pt x="174" y="430"/>
                  <a:pt x="173" y="430"/>
                </a:cubicBezTo>
                <a:cubicBezTo>
                  <a:pt x="173" y="431"/>
                  <a:pt x="174" y="432"/>
                  <a:pt x="173" y="432"/>
                </a:cubicBezTo>
                <a:cubicBezTo>
                  <a:pt x="172" y="432"/>
                  <a:pt x="173" y="430"/>
                  <a:pt x="171" y="430"/>
                </a:cubicBezTo>
                <a:cubicBezTo>
                  <a:pt x="171" y="430"/>
                  <a:pt x="171" y="430"/>
                  <a:pt x="171" y="430"/>
                </a:cubicBezTo>
                <a:cubicBezTo>
                  <a:pt x="171" y="432"/>
                  <a:pt x="172" y="432"/>
                  <a:pt x="172" y="433"/>
                </a:cubicBezTo>
                <a:cubicBezTo>
                  <a:pt x="171" y="434"/>
                  <a:pt x="170" y="435"/>
                  <a:pt x="170" y="437"/>
                </a:cubicBezTo>
                <a:cubicBezTo>
                  <a:pt x="170" y="437"/>
                  <a:pt x="170" y="437"/>
                  <a:pt x="169" y="437"/>
                </a:cubicBezTo>
                <a:cubicBezTo>
                  <a:pt x="169" y="438"/>
                  <a:pt x="170" y="439"/>
                  <a:pt x="169" y="439"/>
                </a:cubicBezTo>
                <a:cubicBezTo>
                  <a:pt x="168" y="439"/>
                  <a:pt x="167" y="438"/>
                  <a:pt x="166" y="439"/>
                </a:cubicBezTo>
                <a:cubicBezTo>
                  <a:pt x="166" y="441"/>
                  <a:pt x="167" y="442"/>
                  <a:pt x="167" y="443"/>
                </a:cubicBezTo>
                <a:cubicBezTo>
                  <a:pt x="166" y="443"/>
                  <a:pt x="166" y="444"/>
                  <a:pt x="164" y="444"/>
                </a:cubicBezTo>
                <a:cubicBezTo>
                  <a:pt x="164" y="446"/>
                  <a:pt x="163" y="446"/>
                  <a:pt x="163" y="446"/>
                </a:cubicBezTo>
                <a:cubicBezTo>
                  <a:pt x="162" y="447"/>
                  <a:pt x="163" y="448"/>
                  <a:pt x="162" y="448"/>
                </a:cubicBezTo>
                <a:cubicBezTo>
                  <a:pt x="162" y="449"/>
                  <a:pt x="160" y="449"/>
                  <a:pt x="160" y="449"/>
                </a:cubicBezTo>
                <a:cubicBezTo>
                  <a:pt x="161" y="448"/>
                  <a:pt x="161" y="447"/>
                  <a:pt x="161" y="446"/>
                </a:cubicBezTo>
                <a:cubicBezTo>
                  <a:pt x="161" y="445"/>
                  <a:pt x="160" y="445"/>
                  <a:pt x="160" y="443"/>
                </a:cubicBezTo>
                <a:cubicBezTo>
                  <a:pt x="161" y="444"/>
                  <a:pt x="161" y="444"/>
                  <a:pt x="162" y="443"/>
                </a:cubicBezTo>
                <a:cubicBezTo>
                  <a:pt x="162" y="442"/>
                  <a:pt x="163" y="442"/>
                  <a:pt x="163" y="441"/>
                </a:cubicBezTo>
                <a:cubicBezTo>
                  <a:pt x="163" y="441"/>
                  <a:pt x="164" y="441"/>
                  <a:pt x="164" y="440"/>
                </a:cubicBezTo>
                <a:cubicBezTo>
                  <a:pt x="164" y="438"/>
                  <a:pt x="165" y="438"/>
                  <a:pt x="165" y="437"/>
                </a:cubicBezTo>
                <a:cubicBezTo>
                  <a:pt x="166" y="437"/>
                  <a:pt x="166" y="436"/>
                  <a:pt x="166" y="436"/>
                </a:cubicBezTo>
                <a:cubicBezTo>
                  <a:pt x="166" y="436"/>
                  <a:pt x="167" y="436"/>
                  <a:pt x="167" y="436"/>
                </a:cubicBezTo>
                <a:cubicBezTo>
                  <a:pt x="167" y="436"/>
                  <a:pt x="167" y="435"/>
                  <a:pt x="167" y="435"/>
                </a:cubicBezTo>
                <a:cubicBezTo>
                  <a:pt x="168" y="434"/>
                  <a:pt x="169" y="434"/>
                  <a:pt x="169" y="433"/>
                </a:cubicBezTo>
                <a:cubicBezTo>
                  <a:pt x="169" y="432"/>
                  <a:pt x="169" y="432"/>
                  <a:pt x="168" y="431"/>
                </a:cubicBezTo>
                <a:cubicBezTo>
                  <a:pt x="166" y="432"/>
                  <a:pt x="165" y="433"/>
                  <a:pt x="165" y="436"/>
                </a:cubicBezTo>
                <a:cubicBezTo>
                  <a:pt x="164" y="436"/>
                  <a:pt x="163" y="437"/>
                  <a:pt x="162" y="437"/>
                </a:cubicBezTo>
                <a:cubicBezTo>
                  <a:pt x="162" y="437"/>
                  <a:pt x="162" y="438"/>
                  <a:pt x="162" y="438"/>
                </a:cubicBezTo>
                <a:cubicBezTo>
                  <a:pt x="162" y="439"/>
                  <a:pt x="163" y="439"/>
                  <a:pt x="162" y="440"/>
                </a:cubicBezTo>
                <a:cubicBezTo>
                  <a:pt x="161" y="440"/>
                  <a:pt x="160" y="441"/>
                  <a:pt x="159" y="442"/>
                </a:cubicBezTo>
                <a:cubicBezTo>
                  <a:pt x="159" y="442"/>
                  <a:pt x="159" y="443"/>
                  <a:pt x="159" y="443"/>
                </a:cubicBezTo>
                <a:cubicBezTo>
                  <a:pt x="158" y="442"/>
                  <a:pt x="159" y="444"/>
                  <a:pt x="158" y="444"/>
                </a:cubicBezTo>
                <a:cubicBezTo>
                  <a:pt x="158" y="446"/>
                  <a:pt x="158" y="446"/>
                  <a:pt x="158" y="446"/>
                </a:cubicBezTo>
                <a:cubicBezTo>
                  <a:pt x="158" y="446"/>
                  <a:pt x="157" y="446"/>
                  <a:pt x="157" y="447"/>
                </a:cubicBezTo>
                <a:cubicBezTo>
                  <a:pt x="157" y="447"/>
                  <a:pt x="156" y="447"/>
                  <a:pt x="156" y="447"/>
                </a:cubicBezTo>
                <a:cubicBezTo>
                  <a:pt x="156" y="448"/>
                  <a:pt x="155" y="448"/>
                  <a:pt x="155" y="449"/>
                </a:cubicBezTo>
                <a:cubicBezTo>
                  <a:pt x="155" y="449"/>
                  <a:pt x="155" y="450"/>
                  <a:pt x="155" y="450"/>
                </a:cubicBezTo>
                <a:cubicBezTo>
                  <a:pt x="155" y="450"/>
                  <a:pt x="155" y="450"/>
                  <a:pt x="155" y="450"/>
                </a:cubicBezTo>
                <a:cubicBezTo>
                  <a:pt x="155" y="450"/>
                  <a:pt x="155" y="450"/>
                  <a:pt x="155" y="450"/>
                </a:cubicBezTo>
                <a:cubicBezTo>
                  <a:pt x="154" y="450"/>
                  <a:pt x="154" y="450"/>
                  <a:pt x="154" y="451"/>
                </a:cubicBezTo>
                <a:cubicBezTo>
                  <a:pt x="154" y="451"/>
                  <a:pt x="154" y="451"/>
                  <a:pt x="154" y="451"/>
                </a:cubicBezTo>
                <a:cubicBezTo>
                  <a:pt x="154" y="451"/>
                  <a:pt x="154" y="451"/>
                  <a:pt x="154" y="451"/>
                </a:cubicBezTo>
                <a:cubicBezTo>
                  <a:pt x="154" y="452"/>
                  <a:pt x="154" y="452"/>
                  <a:pt x="154" y="452"/>
                </a:cubicBezTo>
                <a:cubicBezTo>
                  <a:pt x="154" y="452"/>
                  <a:pt x="154" y="452"/>
                  <a:pt x="154" y="452"/>
                </a:cubicBezTo>
                <a:cubicBezTo>
                  <a:pt x="154" y="453"/>
                  <a:pt x="153" y="453"/>
                  <a:pt x="153" y="453"/>
                </a:cubicBezTo>
                <a:cubicBezTo>
                  <a:pt x="153" y="454"/>
                  <a:pt x="153" y="454"/>
                  <a:pt x="153" y="454"/>
                </a:cubicBezTo>
                <a:cubicBezTo>
                  <a:pt x="153" y="454"/>
                  <a:pt x="153" y="454"/>
                  <a:pt x="153" y="454"/>
                </a:cubicBezTo>
                <a:cubicBezTo>
                  <a:pt x="153" y="455"/>
                  <a:pt x="154" y="455"/>
                  <a:pt x="154" y="455"/>
                </a:cubicBezTo>
                <a:cubicBezTo>
                  <a:pt x="153" y="456"/>
                  <a:pt x="152" y="457"/>
                  <a:pt x="152" y="459"/>
                </a:cubicBezTo>
                <a:cubicBezTo>
                  <a:pt x="151" y="460"/>
                  <a:pt x="151" y="459"/>
                  <a:pt x="150" y="460"/>
                </a:cubicBezTo>
                <a:cubicBezTo>
                  <a:pt x="150" y="461"/>
                  <a:pt x="149" y="460"/>
                  <a:pt x="149" y="462"/>
                </a:cubicBezTo>
                <a:cubicBezTo>
                  <a:pt x="150" y="462"/>
                  <a:pt x="148" y="462"/>
                  <a:pt x="148" y="463"/>
                </a:cubicBezTo>
                <a:cubicBezTo>
                  <a:pt x="147" y="464"/>
                  <a:pt x="150" y="463"/>
                  <a:pt x="150" y="464"/>
                </a:cubicBezTo>
                <a:cubicBezTo>
                  <a:pt x="150" y="464"/>
                  <a:pt x="150" y="464"/>
                  <a:pt x="150" y="464"/>
                </a:cubicBezTo>
                <a:cubicBezTo>
                  <a:pt x="150" y="464"/>
                  <a:pt x="151" y="464"/>
                  <a:pt x="151" y="464"/>
                </a:cubicBezTo>
                <a:cubicBezTo>
                  <a:pt x="151" y="466"/>
                  <a:pt x="150" y="466"/>
                  <a:pt x="148" y="466"/>
                </a:cubicBezTo>
                <a:cubicBezTo>
                  <a:pt x="148" y="467"/>
                  <a:pt x="148" y="467"/>
                  <a:pt x="147" y="468"/>
                </a:cubicBezTo>
                <a:cubicBezTo>
                  <a:pt x="147" y="468"/>
                  <a:pt x="147" y="468"/>
                  <a:pt x="147" y="468"/>
                </a:cubicBezTo>
                <a:cubicBezTo>
                  <a:pt x="146" y="469"/>
                  <a:pt x="146" y="471"/>
                  <a:pt x="146" y="473"/>
                </a:cubicBezTo>
                <a:cubicBezTo>
                  <a:pt x="145" y="473"/>
                  <a:pt x="145" y="474"/>
                  <a:pt x="144" y="475"/>
                </a:cubicBezTo>
                <a:cubicBezTo>
                  <a:pt x="144" y="475"/>
                  <a:pt x="142" y="482"/>
                  <a:pt x="142" y="487"/>
                </a:cubicBezTo>
                <a:cubicBezTo>
                  <a:pt x="141" y="489"/>
                  <a:pt x="139" y="490"/>
                  <a:pt x="139" y="492"/>
                </a:cubicBezTo>
                <a:cubicBezTo>
                  <a:pt x="138" y="493"/>
                  <a:pt x="138" y="495"/>
                  <a:pt x="138" y="497"/>
                </a:cubicBezTo>
                <a:cubicBezTo>
                  <a:pt x="138" y="498"/>
                  <a:pt x="137" y="498"/>
                  <a:pt x="137" y="499"/>
                </a:cubicBezTo>
                <a:cubicBezTo>
                  <a:pt x="137" y="500"/>
                  <a:pt x="137" y="500"/>
                  <a:pt x="136" y="501"/>
                </a:cubicBezTo>
                <a:cubicBezTo>
                  <a:pt x="136" y="503"/>
                  <a:pt x="137" y="503"/>
                  <a:pt x="136" y="503"/>
                </a:cubicBezTo>
                <a:cubicBezTo>
                  <a:pt x="136" y="503"/>
                  <a:pt x="136" y="505"/>
                  <a:pt x="136" y="505"/>
                </a:cubicBezTo>
                <a:cubicBezTo>
                  <a:pt x="136" y="505"/>
                  <a:pt x="136" y="505"/>
                  <a:pt x="136" y="506"/>
                </a:cubicBezTo>
                <a:cubicBezTo>
                  <a:pt x="135" y="506"/>
                  <a:pt x="136" y="507"/>
                  <a:pt x="135" y="507"/>
                </a:cubicBezTo>
                <a:cubicBezTo>
                  <a:pt x="135" y="510"/>
                  <a:pt x="133" y="513"/>
                  <a:pt x="135" y="516"/>
                </a:cubicBezTo>
                <a:cubicBezTo>
                  <a:pt x="133" y="517"/>
                  <a:pt x="135" y="519"/>
                  <a:pt x="134" y="520"/>
                </a:cubicBezTo>
                <a:cubicBezTo>
                  <a:pt x="134" y="521"/>
                  <a:pt x="134" y="522"/>
                  <a:pt x="134" y="522"/>
                </a:cubicBezTo>
                <a:cubicBezTo>
                  <a:pt x="133" y="523"/>
                  <a:pt x="134" y="524"/>
                  <a:pt x="134" y="524"/>
                </a:cubicBezTo>
                <a:cubicBezTo>
                  <a:pt x="133" y="525"/>
                  <a:pt x="133" y="525"/>
                  <a:pt x="133" y="525"/>
                </a:cubicBezTo>
                <a:cubicBezTo>
                  <a:pt x="133" y="526"/>
                  <a:pt x="133" y="527"/>
                  <a:pt x="133" y="528"/>
                </a:cubicBezTo>
                <a:cubicBezTo>
                  <a:pt x="133" y="529"/>
                  <a:pt x="133" y="529"/>
                  <a:pt x="133" y="530"/>
                </a:cubicBezTo>
                <a:cubicBezTo>
                  <a:pt x="133" y="531"/>
                  <a:pt x="133" y="531"/>
                  <a:pt x="133" y="531"/>
                </a:cubicBezTo>
                <a:cubicBezTo>
                  <a:pt x="132" y="533"/>
                  <a:pt x="132" y="534"/>
                  <a:pt x="132" y="536"/>
                </a:cubicBezTo>
                <a:cubicBezTo>
                  <a:pt x="133" y="538"/>
                  <a:pt x="132" y="542"/>
                  <a:pt x="132" y="543"/>
                </a:cubicBezTo>
                <a:cubicBezTo>
                  <a:pt x="132" y="543"/>
                  <a:pt x="132" y="543"/>
                  <a:pt x="131" y="544"/>
                </a:cubicBezTo>
                <a:cubicBezTo>
                  <a:pt x="131" y="545"/>
                  <a:pt x="132" y="545"/>
                  <a:pt x="132" y="546"/>
                </a:cubicBezTo>
                <a:cubicBezTo>
                  <a:pt x="132" y="546"/>
                  <a:pt x="131" y="546"/>
                  <a:pt x="131" y="546"/>
                </a:cubicBezTo>
                <a:cubicBezTo>
                  <a:pt x="131" y="546"/>
                  <a:pt x="131" y="547"/>
                  <a:pt x="131" y="547"/>
                </a:cubicBezTo>
                <a:cubicBezTo>
                  <a:pt x="131" y="548"/>
                  <a:pt x="132" y="549"/>
                  <a:pt x="132" y="550"/>
                </a:cubicBezTo>
                <a:cubicBezTo>
                  <a:pt x="132" y="551"/>
                  <a:pt x="131" y="552"/>
                  <a:pt x="131" y="553"/>
                </a:cubicBezTo>
                <a:cubicBezTo>
                  <a:pt x="131" y="555"/>
                  <a:pt x="131" y="557"/>
                  <a:pt x="131" y="559"/>
                </a:cubicBezTo>
                <a:cubicBezTo>
                  <a:pt x="131" y="561"/>
                  <a:pt x="131" y="561"/>
                  <a:pt x="131" y="561"/>
                </a:cubicBezTo>
                <a:cubicBezTo>
                  <a:pt x="130" y="564"/>
                  <a:pt x="131" y="567"/>
                  <a:pt x="131" y="569"/>
                </a:cubicBezTo>
                <a:cubicBezTo>
                  <a:pt x="131" y="571"/>
                  <a:pt x="130" y="570"/>
                  <a:pt x="131" y="571"/>
                </a:cubicBezTo>
                <a:cubicBezTo>
                  <a:pt x="131" y="571"/>
                  <a:pt x="131" y="572"/>
                  <a:pt x="131" y="572"/>
                </a:cubicBezTo>
                <a:cubicBezTo>
                  <a:pt x="131" y="573"/>
                  <a:pt x="131" y="574"/>
                  <a:pt x="131" y="576"/>
                </a:cubicBezTo>
                <a:cubicBezTo>
                  <a:pt x="131" y="577"/>
                  <a:pt x="131" y="577"/>
                  <a:pt x="131" y="578"/>
                </a:cubicBezTo>
                <a:cubicBezTo>
                  <a:pt x="131" y="578"/>
                  <a:pt x="131" y="579"/>
                  <a:pt x="131" y="579"/>
                </a:cubicBezTo>
                <a:cubicBezTo>
                  <a:pt x="131" y="580"/>
                  <a:pt x="131" y="581"/>
                  <a:pt x="131" y="582"/>
                </a:cubicBezTo>
                <a:cubicBezTo>
                  <a:pt x="131" y="583"/>
                  <a:pt x="131" y="584"/>
                  <a:pt x="131" y="584"/>
                </a:cubicBezTo>
                <a:cubicBezTo>
                  <a:pt x="131" y="585"/>
                  <a:pt x="132" y="586"/>
                  <a:pt x="132" y="586"/>
                </a:cubicBezTo>
                <a:cubicBezTo>
                  <a:pt x="132" y="587"/>
                  <a:pt x="132" y="587"/>
                  <a:pt x="132" y="587"/>
                </a:cubicBezTo>
                <a:cubicBezTo>
                  <a:pt x="132" y="588"/>
                  <a:pt x="133" y="588"/>
                  <a:pt x="133" y="589"/>
                </a:cubicBezTo>
                <a:cubicBezTo>
                  <a:pt x="133" y="590"/>
                  <a:pt x="132" y="590"/>
                  <a:pt x="132" y="591"/>
                </a:cubicBezTo>
                <a:cubicBezTo>
                  <a:pt x="132" y="591"/>
                  <a:pt x="132" y="592"/>
                  <a:pt x="132" y="592"/>
                </a:cubicBezTo>
                <a:cubicBezTo>
                  <a:pt x="132" y="593"/>
                  <a:pt x="133" y="594"/>
                  <a:pt x="133" y="595"/>
                </a:cubicBezTo>
                <a:cubicBezTo>
                  <a:pt x="134" y="598"/>
                  <a:pt x="133" y="602"/>
                  <a:pt x="134" y="604"/>
                </a:cubicBezTo>
                <a:cubicBezTo>
                  <a:pt x="134" y="605"/>
                  <a:pt x="134" y="607"/>
                  <a:pt x="134" y="607"/>
                </a:cubicBezTo>
                <a:cubicBezTo>
                  <a:pt x="134" y="608"/>
                  <a:pt x="134" y="608"/>
                  <a:pt x="135" y="609"/>
                </a:cubicBezTo>
                <a:cubicBezTo>
                  <a:pt x="135" y="609"/>
                  <a:pt x="135" y="609"/>
                  <a:pt x="135" y="609"/>
                </a:cubicBezTo>
                <a:cubicBezTo>
                  <a:pt x="135" y="610"/>
                  <a:pt x="135" y="609"/>
                  <a:pt x="135" y="609"/>
                </a:cubicBezTo>
                <a:cubicBezTo>
                  <a:pt x="136" y="610"/>
                  <a:pt x="135" y="613"/>
                  <a:pt x="135" y="614"/>
                </a:cubicBezTo>
                <a:cubicBezTo>
                  <a:pt x="136" y="615"/>
                  <a:pt x="137" y="616"/>
                  <a:pt x="137" y="617"/>
                </a:cubicBezTo>
                <a:cubicBezTo>
                  <a:pt x="137" y="619"/>
                  <a:pt x="137" y="620"/>
                  <a:pt x="137" y="621"/>
                </a:cubicBezTo>
                <a:cubicBezTo>
                  <a:pt x="137" y="621"/>
                  <a:pt x="137" y="621"/>
                  <a:pt x="137" y="622"/>
                </a:cubicBezTo>
                <a:cubicBezTo>
                  <a:pt x="137" y="622"/>
                  <a:pt x="138" y="622"/>
                  <a:pt x="138" y="622"/>
                </a:cubicBezTo>
                <a:cubicBezTo>
                  <a:pt x="138" y="623"/>
                  <a:pt x="138" y="623"/>
                  <a:pt x="138" y="624"/>
                </a:cubicBezTo>
                <a:cubicBezTo>
                  <a:pt x="138" y="624"/>
                  <a:pt x="138" y="624"/>
                  <a:pt x="139" y="625"/>
                </a:cubicBezTo>
                <a:cubicBezTo>
                  <a:pt x="139" y="626"/>
                  <a:pt x="139" y="626"/>
                  <a:pt x="139" y="627"/>
                </a:cubicBezTo>
                <a:cubicBezTo>
                  <a:pt x="139" y="627"/>
                  <a:pt x="139" y="628"/>
                  <a:pt x="140" y="628"/>
                </a:cubicBezTo>
                <a:cubicBezTo>
                  <a:pt x="140" y="628"/>
                  <a:pt x="140" y="629"/>
                  <a:pt x="140" y="630"/>
                </a:cubicBezTo>
                <a:cubicBezTo>
                  <a:pt x="141" y="631"/>
                  <a:pt x="140" y="632"/>
                  <a:pt x="140" y="633"/>
                </a:cubicBezTo>
                <a:cubicBezTo>
                  <a:pt x="141" y="635"/>
                  <a:pt x="142" y="636"/>
                  <a:pt x="142" y="638"/>
                </a:cubicBezTo>
                <a:cubicBezTo>
                  <a:pt x="144" y="640"/>
                  <a:pt x="143" y="642"/>
                  <a:pt x="143" y="643"/>
                </a:cubicBezTo>
                <a:cubicBezTo>
                  <a:pt x="143" y="644"/>
                  <a:pt x="144" y="643"/>
                  <a:pt x="144" y="644"/>
                </a:cubicBezTo>
                <a:cubicBezTo>
                  <a:pt x="144" y="645"/>
                  <a:pt x="144" y="645"/>
                  <a:pt x="144" y="645"/>
                </a:cubicBezTo>
                <a:cubicBezTo>
                  <a:pt x="145" y="646"/>
                  <a:pt x="145" y="646"/>
                  <a:pt x="145" y="647"/>
                </a:cubicBezTo>
                <a:cubicBezTo>
                  <a:pt x="145" y="647"/>
                  <a:pt x="145" y="647"/>
                  <a:pt x="145" y="647"/>
                </a:cubicBezTo>
                <a:cubicBezTo>
                  <a:pt x="146" y="648"/>
                  <a:pt x="146" y="648"/>
                  <a:pt x="146" y="649"/>
                </a:cubicBezTo>
                <a:cubicBezTo>
                  <a:pt x="146" y="649"/>
                  <a:pt x="146" y="650"/>
                  <a:pt x="147" y="650"/>
                </a:cubicBezTo>
                <a:cubicBezTo>
                  <a:pt x="147" y="650"/>
                  <a:pt x="146" y="650"/>
                  <a:pt x="146" y="651"/>
                </a:cubicBezTo>
                <a:cubicBezTo>
                  <a:pt x="147" y="651"/>
                  <a:pt x="147" y="653"/>
                  <a:pt x="147" y="653"/>
                </a:cubicBezTo>
                <a:cubicBezTo>
                  <a:pt x="147" y="653"/>
                  <a:pt x="147" y="654"/>
                  <a:pt x="147" y="654"/>
                </a:cubicBezTo>
                <a:cubicBezTo>
                  <a:pt x="147" y="654"/>
                  <a:pt x="147" y="654"/>
                  <a:pt x="147" y="655"/>
                </a:cubicBezTo>
                <a:cubicBezTo>
                  <a:pt x="147" y="655"/>
                  <a:pt x="148" y="655"/>
                  <a:pt x="148" y="656"/>
                </a:cubicBezTo>
                <a:cubicBezTo>
                  <a:pt x="148" y="656"/>
                  <a:pt x="148" y="657"/>
                  <a:pt x="148" y="657"/>
                </a:cubicBezTo>
                <a:cubicBezTo>
                  <a:pt x="149" y="658"/>
                  <a:pt x="149" y="659"/>
                  <a:pt x="149" y="660"/>
                </a:cubicBezTo>
                <a:cubicBezTo>
                  <a:pt x="149" y="660"/>
                  <a:pt x="150" y="661"/>
                  <a:pt x="150" y="661"/>
                </a:cubicBezTo>
                <a:cubicBezTo>
                  <a:pt x="150" y="661"/>
                  <a:pt x="150" y="662"/>
                  <a:pt x="150" y="662"/>
                </a:cubicBezTo>
                <a:cubicBezTo>
                  <a:pt x="150" y="662"/>
                  <a:pt x="150" y="663"/>
                  <a:pt x="150" y="663"/>
                </a:cubicBezTo>
                <a:cubicBezTo>
                  <a:pt x="151" y="664"/>
                  <a:pt x="151" y="665"/>
                  <a:pt x="152" y="665"/>
                </a:cubicBezTo>
                <a:cubicBezTo>
                  <a:pt x="152" y="665"/>
                  <a:pt x="151" y="666"/>
                  <a:pt x="151" y="666"/>
                </a:cubicBezTo>
                <a:cubicBezTo>
                  <a:pt x="152" y="666"/>
                  <a:pt x="152" y="666"/>
                  <a:pt x="152" y="667"/>
                </a:cubicBezTo>
                <a:cubicBezTo>
                  <a:pt x="153" y="667"/>
                  <a:pt x="153" y="668"/>
                  <a:pt x="153" y="669"/>
                </a:cubicBezTo>
                <a:cubicBezTo>
                  <a:pt x="153" y="669"/>
                  <a:pt x="153" y="670"/>
                  <a:pt x="154" y="670"/>
                </a:cubicBezTo>
                <a:cubicBezTo>
                  <a:pt x="154" y="670"/>
                  <a:pt x="153" y="670"/>
                  <a:pt x="154" y="671"/>
                </a:cubicBezTo>
                <a:cubicBezTo>
                  <a:pt x="154" y="671"/>
                  <a:pt x="154" y="671"/>
                  <a:pt x="154" y="671"/>
                </a:cubicBezTo>
                <a:cubicBezTo>
                  <a:pt x="154" y="671"/>
                  <a:pt x="154" y="672"/>
                  <a:pt x="154" y="672"/>
                </a:cubicBezTo>
                <a:cubicBezTo>
                  <a:pt x="154" y="671"/>
                  <a:pt x="153" y="671"/>
                  <a:pt x="153" y="670"/>
                </a:cubicBezTo>
                <a:cubicBezTo>
                  <a:pt x="153" y="670"/>
                  <a:pt x="153" y="670"/>
                  <a:pt x="153" y="670"/>
                </a:cubicBezTo>
                <a:cubicBezTo>
                  <a:pt x="152" y="669"/>
                  <a:pt x="150" y="667"/>
                  <a:pt x="150" y="666"/>
                </a:cubicBezTo>
                <a:cubicBezTo>
                  <a:pt x="149" y="666"/>
                  <a:pt x="149" y="665"/>
                  <a:pt x="148" y="665"/>
                </a:cubicBezTo>
                <a:cubicBezTo>
                  <a:pt x="148" y="663"/>
                  <a:pt x="146" y="662"/>
                  <a:pt x="146" y="661"/>
                </a:cubicBezTo>
                <a:cubicBezTo>
                  <a:pt x="146" y="661"/>
                  <a:pt x="146" y="660"/>
                  <a:pt x="146" y="660"/>
                </a:cubicBezTo>
                <a:cubicBezTo>
                  <a:pt x="146" y="660"/>
                  <a:pt x="145" y="660"/>
                  <a:pt x="145" y="660"/>
                </a:cubicBezTo>
                <a:cubicBezTo>
                  <a:pt x="145" y="659"/>
                  <a:pt x="144" y="658"/>
                  <a:pt x="144" y="658"/>
                </a:cubicBezTo>
                <a:cubicBezTo>
                  <a:pt x="145" y="658"/>
                  <a:pt x="145" y="658"/>
                  <a:pt x="146" y="658"/>
                </a:cubicBezTo>
                <a:cubicBezTo>
                  <a:pt x="146" y="658"/>
                  <a:pt x="146" y="659"/>
                  <a:pt x="146" y="660"/>
                </a:cubicBezTo>
                <a:cubicBezTo>
                  <a:pt x="146" y="660"/>
                  <a:pt x="146" y="662"/>
                  <a:pt x="147" y="662"/>
                </a:cubicBezTo>
                <a:cubicBezTo>
                  <a:pt x="148" y="662"/>
                  <a:pt x="147" y="663"/>
                  <a:pt x="148" y="663"/>
                </a:cubicBezTo>
                <a:cubicBezTo>
                  <a:pt x="148" y="660"/>
                  <a:pt x="146" y="658"/>
                  <a:pt x="146" y="655"/>
                </a:cubicBezTo>
                <a:cubicBezTo>
                  <a:pt x="145" y="653"/>
                  <a:pt x="145" y="650"/>
                  <a:pt x="142" y="650"/>
                </a:cubicBezTo>
                <a:cubicBezTo>
                  <a:pt x="142" y="653"/>
                  <a:pt x="145" y="654"/>
                  <a:pt x="144" y="656"/>
                </a:cubicBezTo>
                <a:cubicBezTo>
                  <a:pt x="142" y="656"/>
                  <a:pt x="142" y="655"/>
                  <a:pt x="142" y="654"/>
                </a:cubicBezTo>
                <a:cubicBezTo>
                  <a:pt x="141" y="653"/>
                  <a:pt x="140" y="653"/>
                  <a:pt x="140" y="652"/>
                </a:cubicBezTo>
                <a:cubicBezTo>
                  <a:pt x="141" y="649"/>
                  <a:pt x="141" y="649"/>
                  <a:pt x="141" y="649"/>
                </a:cubicBezTo>
                <a:cubicBezTo>
                  <a:pt x="140" y="649"/>
                  <a:pt x="139" y="649"/>
                  <a:pt x="139" y="648"/>
                </a:cubicBezTo>
                <a:cubicBezTo>
                  <a:pt x="140" y="648"/>
                  <a:pt x="139" y="646"/>
                  <a:pt x="140" y="647"/>
                </a:cubicBezTo>
                <a:cubicBezTo>
                  <a:pt x="140" y="647"/>
                  <a:pt x="141" y="648"/>
                  <a:pt x="141" y="648"/>
                </a:cubicBezTo>
                <a:cubicBezTo>
                  <a:pt x="142" y="646"/>
                  <a:pt x="142" y="646"/>
                  <a:pt x="142" y="646"/>
                </a:cubicBezTo>
                <a:cubicBezTo>
                  <a:pt x="142" y="645"/>
                  <a:pt x="141" y="645"/>
                  <a:pt x="141" y="644"/>
                </a:cubicBezTo>
                <a:cubicBezTo>
                  <a:pt x="141" y="644"/>
                  <a:pt x="140" y="643"/>
                  <a:pt x="139" y="643"/>
                </a:cubicBezTo>
                <a:cubicBezTo>
                  <a:pt x="138" y="642"/>
                  <a:pt x="138" y="643"/>
                  <a:pt x="138" y="643"/>
                </a:cubicBezTo>
                <a:cubicBezTo>
                  <a:pt x="138" y="643"/>
                  <a:pt x="138" y="643"/>
                  <a:pt x="138" y="643"/>
                </a:cubicBezTo>
                <a:cubicBezTo>
                  <a:pt x="137" y="642"/>
                  <a:pt x="137" y="642"/>
                  <a:pt x="137" y="642"/>
                </a:cubicBezTo>
                <a:cubicBezTo>
                  <a:pt x="136" y="640"/>
                  <a:pt x="135" y="639"/>
                  <a:pt x="135" y="637"/>
                </a:cubicBezTo>
                <a:cubicBezTo>
                  <a:pt x="135" y="636"/>
                  <a:pt x="133" y="636"/>
                  <a:pt x="134" y="634"/>
                </a:cubicBezTo>
                <a:cubicBezTo>
                  <a:pt x="133" y="634"/>
                  <a:pt x="133" y="633"/>
                  <a:pt x="133" y="632"/>
                </a:cubicBezTo>
                <a:cubicBezTo>
                  <a:pt x="133" y="632"/>
                  <a:pt x="133" y="631"/>
                  <a:pt x="133" y="630"/>
                </a:cubicBezTo>
                <a:cubicBezTo>
                  <a:pt x="132" y="630"/>
                  <a:pt x="132" y="628"/>
                  <a:pt x="132" y="627"/>
                </a:cubicBezTo>
                <a:cubicBezTo>
                  <a:pt x="132" y="627"/>
                  <a:pt x="131" y="627"/>
                  <a:pt x="131" y="627"/>
                </a:cubicBezTo>
                <a:cubicBezTo>
                  <a:pt x="133" y="630"/>
                  <a:pt x="127" y="625"/>
                  <a:pt x="131" y="624"/>
                </a:cubicBezTo>
                <a:cubicBezTo>
                  <a:pt x="132" y="625"/>
                  <a:pt x="132" y="628"/>
                  <a:pt x="133" y="629"/>
                </a:cubicBezTo>
                <a:cubicBezTo>
                  <a:pt x="133" y="631"/>
                  <a:pt x="134" y="631"/>
                  <a:pt x="134" y="632"/>
                </a:cubicBezTo>
                <a:cubicBezTo>
                  <a:pt x="134" y="633"/>
                  <a:pt x="134" y="633"/>
                  <a:pt x="134" y="634"/>
                </a:cubicBezTo>
                <a:cubicBezTo>
                  <a:pt x="135" y="634"/>
                  <a:pt x="135" y="634"/>
                  <a:pt x="135" y="635"/>
                </a:cubicBezTo>
                <a:cubicBezTo>
                  <a:pt x="135" y="635"/>
                  <a:pt x="136" y="635"/>
                  <a:pt x="136" y="636"/>
                </a:cubicBezTo>
                <a:cubicBezTo>
                  <a:pt x="136" y="636"/>
                  <a:pt x="136" y="636"/>
                  <a:pt x="136" y="636"/>
                </a:cubicBezTo>
                <a:cubicBezTo>
                  <a:pt x="136" y="637"/>
                  <a:pt x="136" y="637"/>
                  <a:pt x="136" y="637"/>
                </a:cubicBezTo>
                <a:cubicBezTo>
                  <a:pt x="137" y="638"/>
                  <a:pt x="137" y="639"/>
                  <a:pt x="137" y="640"/>
                </a:cubicBezTo>
                <a:cubicBezTo>
                  <a:pt x="137" y="640"/>
                  <a:pt x="138" y="641"/>
                  <a:pt x="138" y="641"/>
                </a:cubicBezTo>
                <a:cubicBezTo>
                  <a:pt x="139" y="641"/>
                  <a:pt x="140" y="643"/>
                  <a:pt x="140" y="641"/>
                </a:cubicBezTo>
                <a:cubicBezTo>
                  <a:pt x="139" y="639"/>
                  <a:pt x="138" y="636"/>
                  <a:pt x="137" y="635"/>
                </a:cubicBezTo>
                <a:cubicBezTo>
                  <a:pt x="136" y="635"/>
                  <a:pt x="137" y="634"/>
                  <a:pt x="137" y="634"/>
                </a:cubicBezTo>
                <a:cubicBezTo>
                  <a:pt x="137" y="634"/>
                  <a:pt x="136" y="634"/>
                  <a:pt x="136" y="634"/>
                </a:cubicBezTo>
                <a:cubicBezTo>
                  <a:pt x="136" y="634"/>
                  <a:pt x="136" y="633"/>
                  <a:pt x="136" y="633"/>
                </a:cubicBezTo>
                <a:cubicBezTo>
                  <a:pt x="136" y="633"/>
                  <a:pt x="136" y="633"/>
                  <a:pt x="136" y="633"/>
                </a:cubicBezTo>
                <a:cubicBezTo>
                  <a:pt x="136" y="633"/>
                  <a:pt x="136" y="632"/>
                  <a:pt x="136" y="632"/>
                </a:cubicBezTo>
                <a:cubicBezTo>
                  <a:pt x="136" y="632"/>
                  <a:pt x="136" y="632"/>
                  <a:pt x="136" y="632"/>
                </a:cubicBezTo>
                <a:cubicBezTo>
                  <a:pt x="136" y="632"/>
                  <a:pt x="136" y="631"/>
                  <a:pt x="136" y="631"/>
                </a:cubicBezTo>
                <a:cubicBezTo>
                  <a:pt x="136" y="631"/>
                  <a:pt x="135" y="631"/>
                  <a:pt x="135" y="631"/>
                </a:cubicBezTo>
                <a:cubicBezTo>
                  <a:pt x="135" y="631"/>
                  <a:pt x="136" y="631"/>
                  <a:pt x="135" y="630"/>
                </a:cubicBezTo>
                <a:cubicBezTo>
                  <a:pt x="135" y="630"/>
                  <a:pt x="135" y="630"/>
                  <a:pt x="135" y="630"/>
                </a:cubicBezTo>
                <a:cubicBezTo>
                  <a:pt x="134" y="629"/>
                  <a:pt x="134" y="628"/>
                  <a:pt x="134" y="627"/>
                </a:cubicBezTo>
                <a:cubicBezTo>
                  <a:pt x="133" y="625"/>
                  <a:pt x="132" y="624"/>
                  <a:pt x="133" y="621"/>
                </a:cubicBezTo>
                <a:cubicBezTo>
                  <a:pt x="132" y="621"/>
                  <a:pt x="131" y="621"/>
                  <a:pt x="131" y="620"/>
                </a:cubicBezTo>
                <a:cubicBezTo>
                  <a:pt x="132" y="618"/>
                  <a:pt x="130" y="618"/>
                  <a:pt x="131" y="617"/>
                </a:cubicBezTo>
                <a:cubicBezTo>
                  <a:pt x="129" y="615"/>
                  <a:pt x="129" y="611"/>
                  <a:pt x="128" y="608"/>
                </a:cubicBezTo>
                <a:cubicBezTo>
                  <a:pt x="128" y="607"/>
                  <a:pt x="127" y="605"/>
                  <a:pt x="127" y="605"/>
                </a:cubicBezTo>
                <a:cubicBezTo>
                  <a:pt x="127" y="605"/>
                  <a:pt x="127" y="604"/>
                  <a:pt x="127" y="604"/>
                </a:cubicBezTo>
                <a:cubicBezTo>
                  <a:pt x="127" y="603"/>
                  <a:pt x="127" y="604"/>
                  <a:pt x="127" y="603"/>
                </a:cubicBezTo>
                <a:cubicBezTo>
                  <a:pt x="126" y="602"/>
                  <a:pt x="127" y="601"/>
                  <a:pt x="126" y="601"/>
                </a:cubicBezTo>
                <a:cubicBezTo>
                  <a:pt x="126" y="601"/>
                  <a:pt x="126" y="600"/>
                  <a:pt x="126" y="600"/>
                </a:cubicBezTo>
                <a:cubicBezTo>
                  <a:pt x="126" y="600"/>
                  <a:pt x="126" y="599"/>
                  <a:pt x="126" y="599"/>
                </a:cubicBezTo>
                <a:cubicBezTo>
                  <a:pt x="125" y="598"/>
                  <a:pt x="125" y="597"/>
                  <a:pt x="125" y="596"/>
                </a:cubicBezTo>
                <a:cubicBezTo>
                  <a:pt x="125" y="596"/>
                  <a:pt x="125" y="596"/>
                  <a:pt x="125" y="596"/>
                </a:cubicBezTo>
                <a:cubicBezTo>
                  <a:pt x="125" y="596"/>
                  <a:pt x="125" y="595"/>
                  <a:pt x="125" y="595"/>
                </a:cubicBezTo>
                <a:cubicBezTo>
                  <a:pt x="125" y="595"/>
                  <a:pt x="125" y="595"/>
                  <a:pt x="125" y="595"/>
                </a:cubicBezTo>
                <a:cubicBezTo>
                  <a:pt x="125" y="594"/>
                  <a:pt x="125" y="594"/>
                  <a:pt x="125" y="593"/>
                </a:cubicBezTo>
                <a:cubicBezTo>
                  <a:pt x="125" y="593"/>
                  <a:pt x="124" y="592"/>
                  <a:pt x="124" y="592"/>
                </a:cubicBezTo>
                <a:cubicBezTo>
                  <a:pt x="124" y="592"/>
                  <a:pt x="124" y="590"/>
                  <a:pt x="124" y="590"/>
                </a:cubicBezTo>
                <a:cubicBezTo>
                  <a:pt x="123" y="588"/>
                  <a:pt x="122" y="586"/>
                  <a:pt x="123" y="584"/>
                </a:cubicBezTo>
                <a:cubicBezTo>
                  <a:pt x="122" y="584"/>
                  <a:pt x="122" y="583"/>
                  <a:pt x="122" y="582"/>
                </a:cubicBezTo>
                <a:cubicBezTo>
                  <a:pt x="122" y="581"/>
                  <a:pt x="122" y="580"/>
                  <a:pt x="122" y="580"/>
                </a:cubicBezTo>
                <a:cubicBezTo>
                  <a:pt x="122" y="579"/>
                  <a:pt x="122" y="579"/>
                  <a:pt x="122" y="579"/>
                </a:cubicBezTo>
                <a:cubicBezTo>
                  <a:pt x="121" y="578"/>
                  <a:pt x="122" y="576"/>
                  <a:pt x="121" y="575"/>
                </a:cubicBezTo>
                <a:cubicBezTo>
                  <a:pt x="121" y="575"/>
                  <a:pt x="121" y="575"/>
                  <a:pt x="121" y="575"/>
                </a:cubicBezTo>
                <a:cubicBezTo>
                  <a:pt x="121" y="573"/>
                  <a:pt x="120" y="573"/>
                  <a:pt x="120" y="571"/>
                </a:cubicBezTo>
                <a:cubicBezTo>
                  <a:pt x="120" y="571"/>
                  <a:pt x="120" y="571"/>
                  <a:pt x="120" y="570"/>
                </a:cubicBezTo>
                <a:cubicBezTo>
                  <a:pt x="121" y="569"/>
                  <a:pt x="120" y="569"/>
                  <a:pt x="120" y="568"/>
                </a:cubicBezTo>
                <a:cubicBezTo>
                  <a:pt x="120" y="568"/>
                  <a:pt x="120" y="567"/>
                  <a:pt x="120" y="567"/>
                </a:cubicBezTo>
                <a:cubicBezTo>
                  <a:pt x="120" y="566"/>
                  <a:pt x="120" y="566"/>
                  <a:pt x="120" y="566"/>
                </a:cubicBezTo>
                <a:cubicBezTo>
                  <a:pt x="120" y="565"/>
                  <a:pt x="120" y="565"/>
                  <a:pt x="120" y="564"/>
                </a:cubicBezTo>
                <a:cubicBezTo>
                  <a:pt x="120" y="564"/>
                  <a:pt x="120" y="563"/>
                  <a:pt x="120" y="563"/>
                </a:cubicBezTo>
                <a:cubicBezTo>
                  <a:pt x="120" y="563"/>
                  <a:pt x="119" y="563"/>
                  <a:pt x="119" y="563"/>
                </a:cubicBezTo>
                <a:cubicBezTo>
                  <a:pt x="119" y="563"/>
                  <a:pt x="120" y="563"/>
                  <a:pt x="120" y="562"/>
                </a:cubicBezTo>
                <a:cubicBezTo>
                  <a:pt x="119" y="562"/>
                  <a:pt x="120" y="561"/>
                  <a:pt x="119" y="561"/>
                </a:cubicBezTo>
                <a:cubicBezTo>
                  <a:pt x="119" y="559"/>
                  <a:pt x="119" y="557"/>
                  <a:pt x="119" y="555"/>
                </a:cubicBezTo>
                <a:cubicBezTo>
                  <a:pt x="119" y="554"/>
                  <a:pt x="119" y="553"/>
                  <a:pt x="119" y="553"/>
                </a:cubicBezTo>
                <a:cubicBezTo>
                  <a:pt x="119" y="552"/>
                  <a:pt x="119" y="551"/>
                  <a:pt x="119" y="550"/>
                </a:cubicBezTo>
                <a:cubicBezTo>
                  <a:pt x="119" y="550"/>
                  <a:pt x="119" y="550"/>
                  <a:pt x="119" y="549"/>
                </a:cubicBezTo>
                <a:cubicBezTo>
                  <a:pt x="119" y="549"/>
                  <a:pt x="119" y="548"/>
                  <a:pt x="118" y="548"/>
                </a:cubicBezTo>
                <a:cubicBezTo>
                  <a:pt x="118" y="546"/>
                  <a:pt x="118" y="543"/>
                  <a:pt x="118" y="541"/>
                </a:cubicBezTo>
                <a:cubicBezTo>
                  <a:pt x="119" y="539"/>
                  <a:pt x="118" y="539"/>
                  <a:pt x="118" y="537"/>
                </a:cubicBezTo>
                <a:cubicBezTo>
                  <a:pt x="118" y="537"/>
                  <a:pt x="118" y="536"/>
                  <a:pt x="118" y="536"/>
                </a:cubicBezTo>
                <a:cubicBezTo>
                  <a:pt x="118" y="536"/>
                  <a:pt x="118" y="536"/>
                  <a:pt x="118" y="535"/>
                </a:cubicBezTo>
                <a:cubicBezTo>
                  <a:pt x="118" y="535"/>
                  <a:pt x="118" y="535"/>
                  <a:pt x="118" y="535"/>
                </a:cubicBezTo>
                <a:cubicBezTo>
                  <a:pt x="118" y="533"/>
                  <a:pt x="118" y="533"/>
                  <a:pt x="118" y="532"/>
                </a:cubicBezTo>
                <a:cubicBezTo>
                  <a:pt x="118" y="529"/>
                  <a:pt x="119" y="526"/>
                  <a:pt x="119" y="524"/>
                </a:cubicBezTo>
                <a:cubicBezTo>
                  <a:pt x="119" y="524"/>
                  <a:pt x="119" y="519"/>
                  <a:pt x="119" y="519"/>
                </a:cubicBezTo>
                <a:cubicBezTo>
                  <a:pt x="120" y="517"/>
                  <a:pt x="120" y="517"/>
                  <a:pt x="120" y="516"/>
                </a:cubicBezTo>
                <a:cubicBezTo>
                  <a:pt x="120" y="513"/>
                  <a:pt x="120" y="508"/>
                  <a:pt x="121" y="506"/>
                </a:cubicBezTo>
                <a:cubicBezTo>
                  <a:pt x="121" y="505"/>
                  <a:pt x="121" y="505"/>
                  <a:pt x="121" y="504"/>
                </a:cubicBezTo>
                <a:cubicBezTo>
                  <a:pt x="121" y="503"/>
                  <a:pt x="121" y="503"/>
                  <a:pt x="121" y="503"/>
                </a:cubicBezTo>
                <a:cubicBezTo>
                  <a:pt x="122" y="498"/>
                  <a:pt x="123" y="493"/>
                  <a:pt x="123" y="488"/>
                </a:cubicBezTo>
                <a:cubicBezTo>
                  <a:pt x="124" y="487"/>
                  <a:pt x="124" y="487"/>
                  <a:pt x="124" y="486"/>
                </a:cubicBezTo>
                <a:cubicBezTo>
                  <a:pt x="125" y="484"/>
                  <a:pt x="125" y="480"/>
                  <a:pt x="126" y="478"/>
                </a:cubicBezTo>
                <a:cubicBezTo>
                  <a:pt x="127" y="478"/>
                  <a:pt x="128" y="477"/>
                  <a:pt x="128" y="476"/>
                </a:cubicBezTo>
                <a:cubicBezTo>
                  <a:pt x="128" y="476"/>
                  <a:pt x="127" y="475"/>
                  <a:pt x="127" y="474"/>
                </a:cubicBezTo>
                <a:cubicBezTo>
                  <a:pt x="127" y="473"/>
                  <a:pt x="127" y="470"/>
                  <a:pt x="128" y="469"/>
                </a:cubicBezTo>
                <a:cubicBezTo>
                  <a:pt x="129" y="468"/>
                  <a:pt x="128" y="468"/>
                  <a:pt x="128" y="467"/>
                </a:cubicBezTo>
                <a:cubicBezTo>
                  <a:pt x="129" y="467"/>
                  <a:pt x="130" y="466"/>
                  <a:pt x="130" y="465"/>
                </a:cubicBezTo>
                <a:cubicBezTo>
                  <a:pt x="131" y="463"/>
                  <a:pt x="131" y="461"/>
                  <a:pt x="131" y="460"/>
                </a:cubicBezTo>
                <a:cubicBezTo>
                  <a:pt x="131" y="460"/>
                  <a:pt x="132" y="460"/>
                  <a:pt x="132" y="460"/>
                </a:cubicBezTo>
                <a:cubicBezTo>
                  <a:pt x="133" y="459"/>
                  <a:pt x="133" y="459"/>
                  <a:pt x="133" y="459"/>
                </a:cubicBezTo>
                <a:cubicBezTo>
                  <a:pt x="133" y="458"/>
                  <a:pt x="133" y="458"/>
                  <a:pt x="133" y="457"/>
                </a:cubicBezTo>
                <a:cubicBezTo>
                  <a:pt x="134" y="457"/>
                  <a:pt x="133" y="455"/>
                  <a:pt x="134" y="455"/>
                </a:cubicBezTo>
                <a:cubicBezTo>
                  <a:pt x="135" y="453"/>
                  <a:pt x="135" y="452"/>
                  <a:pt x="136" y="450"/>
                </a:cubicBezTo>
                <a:cubicBezTo>
                  <a:pt x="136" y="449"/>
                  <a:pt x="137" y="448"/>
                  <a:pt x="138" y="447"/>
                </a:cubicBezTo>
                <a:cubicBezTo>
                  <a:pt x="139" y="446"/>
                  <a:pt x="140" y="444"/>
                  <a:pt x="140" y="442"/>
                </a:cubicBezTo>
                <a:cubicBezTo>
                  <a:pt x="141" y="441"/>
                  <a:pt x="142" y="441"/>
                  <a:pt x="142" y="441"/>
                </a:cubicBezTo>
                <a:cubicBezTo>
                  <a:pt x="142" y="440"/>
                  <a:pt x="142" y="441"/>
                  <a:pt x="142" y="440"/>
                </a:cubicBezTo>
                <a:cubicBezTo>
                  <a:pt x="143" y="440"/>
                  <a:pt x="143" y="439"/>
                  <a:pt x="143" y="439"/>
                </a:cubicBezTo>
                <a:cubicBezTo>
                  <a:pt x="143" y="438"/>
                  <a:pt x="144" y="438"/>
                  <a:pt x="144" y="438"/>
                </a:cubicBezTo>
                <a:cubicBezTo>
                  <a:pt x="144" y="438"/>
                  <a:pt x="143" y="436"/>
                  <a:pt x="143" y="435"/>
                </a:cubicBezTo>
                <a:cubicBezTo>
                  <a:pt x="143" y="435"/>
                  <a:pt x="144" y="435"/>
                  <a:pt x="144" y="435"/>
                </a:cubicBezTo>
                <a:cubicBezTo>
                  <a:pt x="145" y="434"/>
                  <a:pt x="145" y="434"/>
                  <a:pt x="145" y="433"/>
                </a:cubicBezTo>
                <a:cubicBezTo>
                  <a:pt x="145" y="432"/>
                  <a:pt x="146" y="431"/>
                  <a:pt x="146" y="430"/>
                </a:cubicBezTo>
                <a:cubicBezTo>
                  <a:pt x="147" y="430"/>
                  <a:pt x="148" y="429"/>
                  <a:pt x="149" y="429"/>
                </a:cubicBezTo>
                <a:cubicBezTo>
                  <a:pt x="149" y="427"/>
                  <a:pt x="151" y="427"/>
                  <a:pt x="151" y="426"/>
                </a:cubicBezTo>
                <a:cubicBezTo>
                  <a:pt x="152" y="421"/>
                  <a:pt x="152" y="421"/>
                  <a:pt x="152" y="421"/>
                </a:cubicBezTo>
                <a:cubicBezTo>
                  <a:pt x="153" y="421"/>
                  <a:pt x="154" y="420"/>
                  <a:pt x="154" y="420"/>
                </a:cubicBezTo>
                <a:cubicBezTo>
                  <a:pt x="155" y="418"/>
                  <a:pt x="156" y="416"/>
                  <a:pt x="157" y="415"/>
                </a:cubicBezTo>
                <a:cubicBezTo>
                  <a:pt x="157" y="414"/>
                  <a:pt x="157" y="414"/>
                  <a:pt x="158" y="414"/>
                </a:cubicBezTo>
                <a:cubicBezTo>
                  <a:pt x="158" y="413"/>
                  <a:pt x="159" y="412"/>
                  <a:pt x="160" y="411"/>
                </a:cubicBezTo>
                <a:cubicBezTo>
                  <a:pt x="159" y="409"/>
                  <a:pt x="161" y="408"/>
                  <a:pt x="163" y="408"/>
                </a:cubicBezTo>
                <a:cubicBezTo>
                  <a:pt x="163" y="406"/>
                  <a:pt x="164" y="406"/>
                  <a:pt x="165" y="405"/>
                </a:cubicBezTo>
                <a:cubicBezTo>
                  <a:pt x="166" y="403"/>
                  <a:pt x="167" y="403"/>
                  <a:pt x="167" y="402"/>
                </a:cubicBezTo>
                <a:cubicBezTo>
                  <a:pt x="168" y="401"/>
                  <a:pt x="168" y="400"/>
                  <a:pt x="170" y="400"/>
                </a:cubicBezTo>
                <a:cubicBezTo>
                  <a:pt x="170" y="398"/>
                  <a:pt x="170" y="398"/>
                  <a:pt x="171" y="397"/>
                </a:cubicBezTo>
                <a:cubicBezTo>
                  <a:pt x="171" y="397"/>
                  <a:pt x="172" y="396"/>
                  <a:pt x="173" y="396"/>
                </a:cubicBezTo>
                <a:cubicBezTo>
                  <a:pt x="173" y="395"/>
                  <a:pt x="174" y="394"/>
                  <a:pt x="175" y="392"/>
                </a:cubicBezTo>
                <a:cubicBezTo>
                  <a:pt x="175" y="392"/>
                  <a:pt x="176" y="391"/>
                  <a:pt x="177" y="390"/>
                </a:cubicBezTo>
                <a:cubicBezTo>
                  <a:pt x="177" y="390"/>
                  <a:pt x="177" y="390"/>
                  <a:pt x="177" y="389"/>
                </a:cubicBezTo>
                <a:cubicBezTo>
                  <a:pt x="178" y="388"/>
                  <a:pt x="178" y="389"/>
                  <a:pt x="178" y="388"/>
                </a:cubicBezTo>
                <a:cubicBezTo>
                  <a:pt x="179" y="388"/>
                  <a:pt x="179" y="387"/>
                  <a:pt x="179" y="387"/>
                </a:cubicBezTo>
                <a:cubicBezTo>
                  <a:pt x="179" y="387"/>
                  <a:pt x="180" y="387"/>
                  <a:pt x="180" y="386"/>
                </a:cubicBezTo>
                <a:cubicBezTo>
                  <a:pt x="180" y="386"/>
                  <a:pt x="180" y="386"/>
                  <a:pt x="181" y="385"/>
                </a:cubicBezTo>
                <a:cubicBezTo>
                  <a:pt x="182" y="385"/>
                  <a:pt x="183" y="385"/>
                  <a:pt x="184" y="384"/>
                </a:cubicBezTo>
                <a:cubicBezTo>
                  <a:pt x="184" y="384"/>
                  <a:pt x="184" y="383"/>
                  <a:pt x="185" y="383"/>
                </a:cubicBezTo>
                <a:cubicBezTo>
                  <a:pt x="185" y="383"/>
                  <a:pt x="184" y="382"/>
                  <a:pt x="184" y="382"/>
                </a:cubicBezTo>
                <a:cubicBezTo>
                  <a:pt x="185" y="381"/>
                  <a:pt x="185" y="380"/>
                  <a:pt x="185" y="380"/>
                </a:cubicBezTo>
                <a:cubicBezTo>
                  <a:pt x="186" y="379"/>
                  <a:pt x="186" y="379"/>
                  <a:pt x="186" y="379"/>
                </a:cubicBezTo>
                <a:cubicBezTo>
                  <a:pt x="187" y="379"/>
                  <a:pt x="189" y="378"/>
                  <a:pt x="189" y="377"/>
                </a:cubicBezTo>
                <a:cubicBezTo>
                  <a:pt x="189" y="377"/>
                  <a:pt x="189" y="377"/>
                  <a:pt x="189" y="377"/>
                </a:cubicBezTo>
                <a:cubicBezTo>
                  <a:pt x="190" y="377"/>
                  <a:pt x="190" y="376"/>
                  <a:pt x="190" y="376"/>
                </a:cubicBezTo>
                <a:cubicBezTo>
                  <a:pt x="190" y="376"/>
                  <a:pt x="191" y="376"/>
                  <a:pt x="191" y="375"/>
                </a:cubicBezTo>
                <a:cubicBezTo>
                  <a:pt x="191" y="375"/>
                  <a:pt x="192" y="374"/>
                  <a:pt x="192" y="374"/>
                </a:cubicBezTo>
                <a:cubicBezTo>
                  <a:pt x="193" y="373"/>
                  <a:pt x="194" y="373"/>
                  <a:pt x="194" y="373"/>
                </a:cubicBezTo>
                <a:cubicBezTo>
                  <a:pt x="195" y="372"/>
                  <a:pt x="195" y="372"/>
                  <a:pt x="195" y="372"/>
                </a:cubicBezTo>
                <a:cubicBezTo>
                  <a:pt x="195" y="371"/>
                  <a:pt x="196" y="371"/>
                  <a:pt x="196" y="371"/>
                </a:cubicBezTo>
                <a:cubicBezTo>
                  <a:pt x="197" y="371"/>
                  <a:pt x="197" y="370"/>
                  <a:pt x="197" y="370"/>
                </a:cubicBezTo>
                <a:cubicBezTo>
                  <a:pt x="197" y="370"/>
                  <a:pt x="198" y="369"/>
                  <a:pt x="198" y="369"/>
                </a:cubicBezTo>
                <a:cubicBezTo>
                  <a:pt x="198" y="369"/>
                  <a:pt x="198" y="369"/>
                  <a:pt x="199" y="368"/>
                </a:cubicBezTo>
                <a:cubicBezTo>
                  <a:pt x="199" y="368"/>
                  <a:pt x="199" y="368"/>
                  <a:pt x="200" y="368"/>
                </a:cubicBezTo>
                <a:cubicBezTo>
                  <a:pt x="200" y="368"/>
                  <a:pt x="200" y="367"/>
                  <a:pt x="200" y="367"/>
                </a:cubicBezTo>
                <a:cubicBezTo>
                  <a:pt x="200" y="367"/>
                  <a:pt x="200" y="367"/>
                  <a:pt x="200" y="367"/>
                </a:cubicBezTo>
                <a:cubicBezTo>
                  <a:pt x="200" y="367"/>
                  <a:pt x="198" y="366"/>
                  <a:pt x="198" y="366"/>
                </a:cubicBezTo>
                <a:cubicBezTo>
                  <a:pt x="200" y="365"/>
                  <a:pt x="203" y="364"/>
                  <a:pt x="203" y="362"/>
                </a:cubicBezTo>
                <a:cubicBezTo>
                  <a:pt x="203" y="362"/>
                  <a:pt x="204" y="362"/>
                  <a:pt x="204" y="362"/>
                </a:cubicBezTo>
                <a:cubicBezTo>
                  <a:pt x="204" y="362"/>
                  <a:pt x="205" y="361"/>
                  <a:pt x="206" y="360"/>
                </a:cubicBezTo>
                <a:cubicBezTo>
                  <a:pt x="206" y="359"/>
                  <a:pt x="206" y="360"/>
                  <a:pt x="206" y="360"/>
                </a:cubicBezTo>
                <a:cubicBezTo>
                  <a:pt x="207" y="359"/>
                  <a:pt x="207" y="358"/>
                  <a:pt x="207" y="357"/>
                </a:cubicBezTo>
                <a:cubicBezTo>
                  <a:pt x="208" y="357"/>
                  <a:pt x="209" y="357"/>
                  <a:pt x="209" y="356"/>
                </a:cubicBezTo>
                <a:cubicBezTo>
                  <a:pt x="212" y="354"/>
                  <a:pt x="215" y="353"/>
                  <a:pt x="217" y="350"/>
                </a:cubicBezTo>
                <a:cubicBezTo>
                  <a:pt x="219" y="350"/>
                  <a:pt x="219" y="350"/>
                  <a:pt x="219" y="350"/>
                </a:cubicBezTo>
                <a:cubicBezTo>
                  <a:pt x="219" y="349"/>
                  <a:pt x="220" y="349"/>
                  <a:pt x="220" y="348"/>
                </a:cubicBezTo>
                <a:cubicBezTo>
                  <a:pt x="221" y="348"/>
                  <a:pt x="222" y="348"/>
                  <a:pt x="222" y="347"/>
                </a:cubicBezTo>
                <a:cubicBezTo>
                  <a:pt x="222" y="347"/>
                  <a:pt x="222" y="348"/>
                  <a:pt x="222" y="348"/>
                </a:cubicBezTo>
                <a:cubicBezTo>
                  <a:pt x="223" y="348"/>
                  <a:pt x="222" y="347"/>
                  <a:pt x="223" y="347"/>
                </a:cubicBezTo>
                <a:cubicBezTo>
                  <a:pt x="223" y="347"/>
                  <a:pt x="223" y="347"/>
                  <a:pt x="224" y="347"/>
                </a:cubicBezTo>
                <a:cubicBezTo>
                  <a:pt x="225" y="346"/>
                  <a:pt x="226" y="345"/>
                  <a:pt x="227" y="345"/>
                </a:cubicBezTo>
                <a:cubicBezTo>
                  <a:pt x="228" y="345"/>
                  <a:pt x="228" y="344"/>
                  <a:pt x="229" y="345"/>
                </a:cubicBezTo>
                <a:cubicBezTo>
                  <a:pt x="232" y="341"/>
                  <a:pt x="236" y="338"/>
                  <a:pt x="241" y="337"/>
                </a:cubicBezTo>
                <a:cubicBezTo>
                  <a:pt x="242" y="336"/>
                  <a:pt x="242" y="335"/>
                  <a:pt x="243" y="335"/>
                </a:cubicBezTo>
                <a:cubicBezTo>
                  <a:pt x="244" y="335"/>
                  <a:pt x="243" y="336"/>
                  <a:pt x="244" y="336"/>
                </a:cubicBezTo>
                <a:cubicBezTo>
                  <a:pt x="246" y="334"/>
                  <a:pt x="249" y="334"/>
                  <a:pt x="249" y="331"/>
                </a:cubicBezTo>
                <a:cubicBezTo>
                  <a:pt x="250" y="331"/>
                  <a:pt x="250" y="330"/>
                  <a:pt x="251" y="330"/>
                </a:cubicBezTo>
                <a:cubicBezTo>
                  <a:pt x="252" y="330"/>
                  <a:pt x="253" y="330"/>
                  <a:pt x="253" y="329"/>
                </a:cubicBezTo>
                <a:cubicBezTo>
                  <a:pt x="255" y="328"/>
                  <a:pt x="256" y="327"/>
                  <a:pt x="258" y="326"/>
                </a:cubicBezTo>
                <a:cubicBezTo>
                  <a:pt x="258" y="326"/>
                  <a:pt x="259" y="326"/>
                  <a:pt x="259" y="326"/>
                </a:cubicBezTo>
                <a:cubicBezTo>
                  <a:pt x="261" y="325"/>
                  <a:pt x="262" y="324"/>
                  <a:pt x="263" y="323"/>
                </a:cubicBezTo>
                <a:cubicBezTo>
                  <a:pt x="264" y="323"/>
                  <a:pt x="264" y="323"/>
                  <a:pt x="265" y="323"/>
                </a:cubicBezTo>
                <a:cubicBezTo>
                  <a:pt x="266" y="323"/>
                  <a:pt x="268" y="320"/>
                  <a:pt x="269" y="321"/>
                </a:cubicBezTo>
                <a:cubicBezTo>
                  <a:pt x="269" y="321"/>
                  <a:pt x="269" y="320"/>
                  <a:pt x="269" y="320"/>
                </a:cubicBezTo>
                <a:cubicBezTo>
                  <a:pt x="271" y="320"/>
                  <a:pt x="272" y="319"/>
                  <a:pt x="273" y="318"/>
                </a:cubicBezTo>
                <a:cubicBezTo>
                  <a:pt x="273" y="318"/>
                  <a:pt x="273" y="319"/>
                  <a:pt x="274" y="319"/>
                </a:cubicBezTo>
                <a:cubicBezTo>
                  <a:pt x="274" y="318"/>
                  <a:pt x="275" y="318"/>
                  <a:pt x="275" y="317"/>
                </a:cubicBezTo>
                <a:cubicBezTo>
                  <a:pt x="276" y="317"/>
                  <a:pt x="277" y="317"/>
                  <a:pt x="277" y="316"/>
                </a:cubicBezTo>
                <a:cubicBezTo>
                  <a:pt x="278" y="316"/>
                  <a:pt x="278" y="316"/>
                  <a:pt x="278" y="316"/>
                </a:cubicBezTo>
                <a:cubicBezTo>
                  <a:pt x="282" y="314"/>
                  <a:pt x="285" y="313"/>
                  <a:pt x="288" y="311"/>
                </a:cubicBezTo>
                <a:cubicBezTo>
                  <a:pt x="289" y="310"/>
                  <a:pt x="290" y="310"/>
                  <a:pt x="291" y="309"/>
                </a:cubicBezTo>
                <a:cubicBezTo>
                  <a:pt x="292" y="309"/>
                  <a:pt x="293" y="309"/>
                  <a:pt x="294" y="308"/>
                </a:cubicBezTo>
                <a:cubicBezTo>
                  <a:pt x="295" y="308"/>
                  <a:pt x="295" y="308"/>
                  <a:pt x="296" y="307"/>
                </a:cubicBezTo>
                <a:cubicBezTo>
                  <a:pt x="296" y="307"/>
                  <a:pt x="296" y="308"/>
                  <a:pt x="296" y="307"/>
                </a:cubicBezTo>
                <a:cubicBezTo>
                  <a:pt x="297" y="307"/>
                  <a:pt x="298" y="306"/>
                  <a:pt x="299" y="306"/>
                </a:cubicBezTo>
                <a:cubicBezTo>
                  <a:pt x="299" y="306"/>
                  <a:pt x="299" y="306"/>
                  <a:pt x="300" y="306"/>
                </a:cubicBezTo>
                <a:cubicBezTo>
                  <a:pt x="300" y="306"/>
                  <a:pt x="300" y="305"/>
                  <a:pt x="300" y="305"/>
                </a:cubicBezTo>
                <a:cubicBezTo>
                  <a:pt x="301" y="305"/>
                  <a:pt x="301" y="305"/>
                  <a:pt x="301" y="305"/>
                </a:cubicBezTo>
                <a:cubicBezTo>
                  <a:pt x="302" y="305"/>
                  <a:pt x="302" y="304"/>
                  <a:pt x="303" y="304"/>
                </a:cubicBezTo>
                <a:cubicBezTo>
                  <a:pt x="304" y="304"/>
                  <a:pt x="307" y="304"/>
                  <a:pt x="308" y="303"/>
                </a:cubicBezTo>
                <a:cubicBezTo>
                  <a:pt x="309" y="303"/>
                  <a:pt x="309" y="303"/>
                  <a:pt x="310" y="303"/>
                </a:cubicBezTo>
                <a:cubicBezTo>
                  <a:pt x="311" y="302"/>
                  <a:pt x="311" y="302"/>
                  <a:pt x="312" y="302"/>
                </a:cubicBezTo>
                <a:cubicBezTo>
                  <a:pt x="313" y="302"/>
                  <a:pt x="313" y="301"/>
                  <a:pt x="314" y="301"/>
                </a:cubicBezTo>
                <a:cubicBezTo>
                  <a:pt x="314" y="301"/>
                  <a:pt x="315" y="301"/>
                  <a:pt x="315" y="300"/>
                </a:cubicBezTo>
                <a:cubicBezTo>
                  <a:pt x="315" y="300"/>
                  <a:pt x="316" y="301"/>
                  <a:pt x="316" y="300"/>
                </a:cubicBezTo>
                <a:cubicBezTo>
                  <a:pt x="316" y="300"/>
                  <a:pt x="316" y="300"/>
                  <a:pt x="317" y="300"/>
                </a:cubicBezTo>
                <a:cubicBezTo>
                  <a:pt x="318" y="299"/>
                  <a:pt x="320" y="298"/>
                  <a:pt x="321" y="298"/>
                </a:cubicBezTo>
                <a:cubicBezTo>
                  <a:pt x="321" y="298"/>
                  <a:pt x="322" y="298"/>
                  <a:pt x="322" y="298"/>
                </a:cubicBezTo>
                <a:cubicBezTo>
                  <a:pt x="322" y="298"/>
                  <a:pt x="322" y="298"/>
                  <a:pt x="322" y="298"/>
                </a:cubicBezTo>
                <a:cubicBezTo>
                  <a:pt x="322" y="297"/>
                  <a:pt x="322" y="298"/>
                  <a:pt x="323" y="298"/>
                </a:cubicBezTo>
                <a:cubicBezTo>
                  <a:pt x="323" y="297"/>
                  <a:pt x="324" y="297"/>
                  <a:pt x="325" y="297"/>
                </a:cubicBezTo>
                <a:cubicBezTo>
                  <a:pt x="326" y="296"/>
                  <a:pt x="329" y="295"/>
                  <a:pt x="331" y="295"/>
                </a:cubicBezTo>
                <a:cubicBezTo>
                  <a:pt x="333" y="294"/>
                  <a:pt x="336" y="293"/>
                  <a:pt x="337" y="291"/>
                </a:cubicBezTo>
                <a:cubicBezTo>
                  <a:pt x="338" y="290"/>
                  <a:pt x="339" y="289"/>
                  <a:pt x="342" y="290"/>
                </a:cubicBezTo>
                <a:cubicBezTo>
                  <a:pt x="342" y="289"/>
                  <a:pt x="342" y="289"/>
                  <a:pt x="343" y="289"/>
                </a:cubicBezTo>
                <a:cubicBezTo>
                  <a:pt x="343" y="289"/>
                  <a:pt x="345" y="289"/>
                  <a:pt x="345" y="289"/>
                </a:cubicBezTo>
                <a:cubicBezTo>
                  <a:pt x="345" y="288"/>
                  <a:pt x="346" y="287"/>
                  <a:pt x="346" y="287"/>
                </a:cubicBezTo>
                <a:cubicBezTo>
                  <a:pt x="348" y="287"/>
                  <a:pt x="350" y="286"/>
                  <a:pt x="352" y="285"/>
                </a:cubicBezTo>
                <a:cubicBezTo>
                  <a:pt x="353" y="283"/>
                  <a:pt x="353" y="283"/>
                  <a:pt x="353" y="280"/>
                </a:cubicBezTo>
                <a:cubicBezTo>
                  <a:pt x="353" y="280"/>
                  <a:pt x="354" y="280"/>
                  <a:pt x="355" y="281"/>
                </a:cubicBezTo>
                <a:cubicBezTo>
                  <a:pt x="356" y="280"/>
                  <a:pt x="357" y="279"/>
                  <a:pt x="358" y="279"/>
                </a:cubicBezTo>
                <a:cubicBezTo>
                  <a:pt x="360" y="279"/>
                  <a:pt x="359" y="281"/>
                  <a:pt x="360" y="280"/>
                </a:cubicBezTo>
                <a:cubicBezTo>
                  <a:pt x="362" y="280"/>
                  <a:pt x="360" y="278"/>
                  <a:pt x="362" y="278"/>
                </a:cubicBezTo>
                <a:cubicBezTo>
                  <a:pt x="362" y="279"/>
                  <a:pt x="364" y="279"/>
                  <a:pt x="365" y="279"/>
                </a:cubicBezTo>
                <a:cubicBezTo>
                  <a:pt x="366" y="279"/>
                  <a:pt x="366" y="279"/>
                  <a:pt x="366" y="280"/>
                </a:cubicBezTo>
                <a:cubicBezTo>
                  <a:pt x="368" y="279"/>
                  <a:pt x="368" y="276"/>
                  <a:pt x="371" y="276"/>
                </a:cubicBezTo>
                <a:cubicBezTo>
                  <a:pt x="372" y="278"/>
                  <a:pt x="376" y="277"/>
                  <a:pt x="378" y="276"/>
                </a:cubicBezTo>
                <a:cubicBezTo>
                  <a:pt x="378" y="274"/>
                  <a:pt x="379" y="274"/>
                  <a:pt x="379" y="273"/>
                </a:cubicBezTo>
                <a:cubicBezTo>
                  <a:pt x="381" y="272"/>
                  <a:pt x="384" y="274"/>
                  <a:pt x="385" y="273"/>
                </a:cubicBezTo>
                <a:cubicBezTo>
                  <a:pt x="386" y="272"/>
                  <a:pt x="387" y="271"/>
                  <a:pt x="388" y="271"/>
                </a:cubicBezTo>
                <a:cubicBezTo>
                  <a:pt x="388" y="270"/>
                  <a:pt x="388" y="270"/>
                  <a:pt x="388" y="270"/>
                </a:cubicBezTo>
                <a:cubicBezTo>
                  <a:pt x="388" y="270"/>
                  <a:pt x="389" y="270"/>
                  <a:pt x="389" y="270"/>
                </a:cubicBezTo>
                <a:cubicBezTo>
                  <a:pt x="389" y="270"/>
                  <a:pt x="389" y="269"/>
                  <a:pt x="390" y="269"/>
                </a:cubicBezTo>
                <a:cubicBezTo>
                  <a:pt x="390" y="269"/>
                  <a:pt x="390" y="269"/>
                  <a:pt x="390" y="269"/>
                </a:cubicBezTo>
                <a:cubicBezTo>
                  <a:pt x="391" y="269"/>
                  <a:pt x="391" y="268"/>
                  <a:pt x="391" y="268"/>
                </a:cubicBezTo>
                <a:cubicBezTo>
                  <a:pt x="392" y="266"/>
                  <a:pt x="392" y="266"/>
                  <a:pt x="392" y="266"/>
                </a:cubicBezTo>
                <a:cubicBezTo>
                  <a:pt x="394" y="265"/>
                  <a:pt x="398" y="267"/>
                  <a:pt x="399" y="266"/>
                </a:cubicBezTo>
                <a:cubicBezTo>
                  <a:pt x="400" y="265"/>
                  <a:pt x="399" y="265"/>
                  <a:pt x="399" y="264"/>
                </a:cubicBezTo>
                <a:cubicBezTo>
                  <a:pt x="401" y="263"/>
                  <a:pt x="401" y="263"/>
                  <a:pt x="402" y="262"/>
                </a:cubicBezTo>
                <a:cubicBezTo>
                  <a:pt x="403" y="261"/>
                  <a:pt x="402" y="259"/>
                  <a:pt x="403" y="259"/>
                </a:cubicBezTo>
                <a:cubicBezTo>
                  <a:pt x="405" y="260"/>
                  <a:pt x="403" y="261"/>
                  <a:pt x="405" y="261"/>
                </a:cubicBezTo>
                <a:cubicBezTo>
                  <a:pt x="405" y="260"/>
                  <a:pt x="405" y="259"/>
                  <a:pt x="406" y="259"/>
                </a:cubicBezTo>
                <a:cubicBezTo>
                  <a:pt x="406" y="257"/>
                  <a:pt x="408" y="257"/>
                  <a:pt x="410" y="256"/>
                </a:cubicBezTo>
                <a:cubicBezTo>
                  <a:pt x="410" y="255"/>
                  <a:pt x="413" y="257"/>
                  <a:pt x="414" y="256"/>
                </a:cubicBezTo>
                <a:cubicBezTo>
                  <a:pt x="416" y="257"/>
                  <a:pt x="417" y="257"/>
                  <a:pt x="418" y="257"/>
                </a:cubicBezTo>
                <a:cubicBezTo>
                  <a:pt x="418" y="257"/>
                  <a:pt x="418" y="257"/>
                  <a:pt x="418" y="256"/>
                </a:cubicBezTo>
                <a:cubicBezTo>
                  <a:pt x="419" y="256"/>
                  <a:pt x="419" y="256"/>
                  <a:pt x="420" y="256"/>
                </a:cubicBezTo>
                <a:cubicBezTo>
                  <a:pt x="421" y="255"/>
                  <a:pt x="419" y="254"/>
                  <a:pt x="420" y="254"/>
                </a:cubicBezTo>
                <a:cubicBezTo>
                  <a:pt x="422" y="255"/>
                  <a:pt x="422" y="255"/>
                  <a:pt x="422" y="255"/>
                </a:cubicBezTo>
                <a:cubicBezTo>
                  <a:pt x="424" y="254"/>
                  <a:pt x="424" y="252"/>
                  <a:pt x="426" y="252"/>
                </a:cubicBezTo>
                <a:cubicBezTo>
                  <a:pt x="426" y="252"/>
                  <a:pt x="428" y="253"/>
                  <a:pt x="429" y="253"/>
                </a:cubicBezTo>
                <a:cubicBezTo>
                  <a:pt x="428" y="253"/>
                  <a:pt x="429" y="252"/>
                  <a:pt x="428" y="252"/>
                </a:cubicBezTo>
                <a:cubicBezTo>
                  <a:pt x="428" y="252"/>
                  <a:pt x="428" y="252"/>
                  <a:pt x="427" y="252"/>
                </a:cubicBezTo>
                <a:cubicBezTo>
                  <a:pt x="427" y="251"/>
                  <a:pt x="427" y="251"/>
                  <a:pt x="427" y="251"/>
                </a:cubicBezTo>
                <a:cubicBezTo>
                  <a:pt x="427" y="251"/>
                  <a:pt x="426" y="251"/>
                  <a:pt x="426" y="250"/>
                </a:cubicBezTo>
                <a:cubicBezTo>
                  <a:pt x="427" y="250"/>
                  <a:pt x="428" y="250"/>
                  <a:pt x="429" y="250"/>
                </a:cubicBezTo>
                <a:cubicBezTo>
                  <a:pt x="429" y="247"/>
                  <a:pt x="429" y="246"/>
                  <a:pt x="431" y="246"/>
                </a:cubicBezTo>
                <a:cubicBezTo>
                  <a:pt x="430" y="246"/>
                  <a:pt x="432" y="248"/>
                  <a:pt x="432" y="249"/>
                </a:cubicBezTo>
                <a:cubicBezTo>
                  <a:pt x="432" y="249"/>
                  <a:pt x="433" y="249"/>
                  <a:pt x="433" y="249"/>
                </a:cubicBezTo>
                <a:cubicBezTo>
                  <a:pt x="434" y="250"/>
                  <a:pt x="431" y="252"/>
                  <a:pt x="432" y="252"/>
                </a:cubicBezTo>
                <a:cubicBezTo>
                  <a:pt x="433" y="251"/>
                  <a:pt x="441" y="249"/>
                  <a:pt x="442" y="248"/>
                </a:cubicBezTo>
                <a:cubicBezTo>
                  <a:pt x="440" y="247"/>
                  <a:pt x="440" y="248"/>
                  <a:pt x="438" y="248"/>
                </a:cubicBezTo>
                <a:cubicBezTo>
                  <a:pt x="438" y="247"/>
                  <a:pt x="437" y="247"/>
                  <a:pt x="437" y="246"/>
                </a:cubicBezTo>
                <a:cubicBezTo>
                  <a:pt x="439" y="246"/>
                  <a:pt x="439" y="244"/>
                  <a:pt x="440" y="245"/>
                </a:cubicBezTo>
                <a:cubicBezTo>
                  <a:pt x="441" y="244"/>
                  <a:pt x="442" y="243"/>
                  <a:pt x="443" y="242"/>
                </a:cubicBezTo>
                <a:cubicBezTo>
                  <a:pt x="444" y="242"/>
                  <a:pt x="445" y="244"/>
                  <a:pt x="446" y="244"/>
                </a:cubicBezTo>
                <a:cubicBezTo>
                  <a:pt x="447" y="241"/>
                  <a:pt x="444" y="241"/>
                  <a:pt x="445" y="239"/>
                </a:cubicBezTo>
                <a:cubicBezTo>
                  <a:pt x="445" y="238"/>
                  <a:pt x="446" y="238"/>
                  <a:pt x="446" y="238"/>
                </a:cubicBezTo>
                <a:cubicBezTo>
                  <a:pt x="446" y="237"/>
                  <a:pt x="446" y="237"/>
                  <a:pt x="447" y="237"/>
                </a:cubicBezTo>
                <a:cubicBezTo>
                  <a:pt x="454" y="237"/>
                  <a:pt x="454" y="237"/>
                  <a:pt x="454" y="237"/>
                </a:cubicBezTo>
                <a:cubicBezTo>
                  <a:pt x="455" y="236"/>
                  <a:pt x="455" y="234"/>
                  <a:pt x="455" y="233"/>
                </a:cubicBezTo>
                <a:cubicBezTo>
                  <a:pt x="455" y="233"/>
                  <a:pt x="455" y="232"/>
                  <a:pt x="456" y="232"/>
                </a:cubicBezTo>
                <a:cubicBezTo>
                  <a:pt x="456" y="231"/>
                  <a:pt x="458" y="231"/>
                  <a:pt x="457" y="230"/>
                </a:cubicBezTo>
                <a:cubicBezTo>
                  <a:pt x="458" y="230"/>
                  <a:pt x="459" y="230"/>
                  <a:pt x="460" y="229"/>
                </a:cubicBezTo>
                <a:cubicBezTo>
                  <a:pt x="459" y="229"/>
                  <a:pt x="459" y="228"/>
                  <a:pt x="459" y="228"/>
                </a:cubicBezTo>
                <a:cubicBezTo>
                  <a:pt x="460" y="228"/>
                  <a:pt x="459" y="227"/>
                  <a:pt x="460" y="227"/>
                </a:cubicBezTo>
                <a:cubicBezTo>
                  <a:pt x="460" y="227"/>
                  <a:pt x="460" y="227"/>
                  <a:pt x="461" y="227"/>
                </a:cubicBezTo>
                <a:cubicBezTo>
                  <a:pt x="461" y="226"/>
                  <a:pt x="461" y="226"/>
                  <a:pt x="461" y="226"/>
                </a:cubicBezTo>
                <a:cubicBezTo>
                  <a:pt x="461" y="226"/>
                  <a:pt x="462" y="225"/>
                  <a:pt x="462" y="225"/>
                </a:cubicBezTo>
                <a:cubicBezTo>
                  <a:pt x="463" y="225"/>
                  <a:pt x="464" y="225"/>
                  <a:pt x="464" y="224"/>
                </a:cubicBezTo>
                <a:cubicBezTo>
                  <a:pt x="464" y="224"/>
                  <a:pt x="465" y="223"/>
                  <a:pt x="465" y="223"/>
                </a:cubicBezTo>
                <a:cubicBezTo>
                  <a:pt x="465" y="223"/>
                  <a:pt x="465" y="223"/>
                  <a:pt x="465" y="223"/>
                </a:cubicBezTo>
                <a:cubicBezTo>
                  <a:pt x="466" y="222"/>
                  <a:pt x="466" y="221"/>
                  <a:pt x="466" y="221"/>
                </a:cubicBezTo>
                <a:cubicBezTo>
                  <a:pt x="467" y="221"/>
                  <a:pt x="467" y="219"/>
                  <a:pt x="468" y="219"/>
                </a:cubicBezTo>
                <a:cubicBezTo>
                  <a:pt x="468" y="218"/>
                  <a:pt x="469" y="218"/>
                  <a:pt x="469" y="218"/>
                </a:cubicBezTo>
                <a:cubicBezTo>
                  <a:pt x="469" y="218"/>
                  <a:pt x="470" y="217"/>
                  <a:pt x="470" y="218"/>
                </a:cubicBezTo>
                <a:cubicBezTo>
                  <a:pt x="470" y="218"/>
                  <a:pt x="470" y="219"/>
                  <a:pt x="470" y="219"/>
                </a:cubicBezTo>
                <a:cubicBezTo>
                  <a:pt x="470" y="220"/>
                  <a:pt x="470" y="219"/>
                  <a:pt x="470" y="220"/>
                </a:cubicBezTo>
                <a:cubicBezTo>
                  <a:pt x="469" y="220"/>
                  <a:pt x="469" y="221"/>
                  <a:pt x="469" y="221"/>
                </a:cubicBezTo>
                <a:cubicBezTo>
                  <a:pt x="469" y="221"/>
                  <a:pt x="468" y="222"/>
                  <a:pt x="468" y="222"/>
                </a:cubicBezTo>
                <a:cubicBezTo>
                  <a:pt x="468" y="222"/>
                  <a:pt x="468" y="222"/>
                  <a:pt x="468" y="222"/>
                </a:cubicBezTo>
                <a:cubicBezTo>
                  <a:pt x="467" y="223"/>
                  <a:pt x="465" y="223"/>
                  <a:pt x="465" y="225"/>
                </a:cubicBezTo>
                <a:cubicBezTo>
                  <a:pt x="464" y="225"/>
                  <a:pt x="463" y="228"/>
                  <a:pt x="462" y="228"/>
                </a:cubicBezTo>
                <a:cubicBezTo>
                  <a:pt x="461" y="230"/>
                  <a:pt x="459" y="230"/>
                  <a:pt x="458" y="232"/>
                </a:cubicBezTo>
                <a:cubicBezTo>
                  <a:pt x="461" y="232"/>
                  <a:pt x="461" y="229"/>
                  <a:pt x="463" y="229"/>
                </a:cubicBezTo>
                <a:cubicBezTo>
                  <a:pt x="463" y="228"/>
                  <a:pt x="464" y="228"/>
                  <a:pt x="464" y="227"/>
                </a:cubicBezTo>
                <a:cubicBezTo>
                  <a:pt x="466" y="226"/>
                  <a:pt x="468" y="224"/>
                  <a:pt x="469" y="222"/>
                </a:cubicBezTo>
                <a:cubicBezTo>
                  <a:pt x="471" y="222"/>
                  <a:pt x="472" y="221"/>
                  <a:pt x="473" y="218"/>
                </a:cubicBezTo>
                <a:cubicBezTo>
                  <a:pt x="473" y="218"/>
                  <a:pt x="474" y="217"/>
                  <a:pt x="474" y="217"/>
                </a:cubicBezTo>
                <a:cubicBezTo>
                  <a:pt x="474" y="215"/>
                  <a:pt x="475" y="214"/>
                  <a:pt x="475" y="214"/>
                </a:cubicBezTo>
                <a:cubicBezTo>
                  <a:pt x="476" y="214"/>
                  <a:pt x="476" y="214"/>
                  <a:pt x="476" y="214"/>
                </a:cubicBezTo>
                <a:cubicBezTo>
                  <a:pt x="476" y="213"/>
                  <a:pt x="477" y="212"/>
                  <a:pt x="477" y="212"/>
                </a:cubicBezTo>
                <a:cubicBezTo>
                  <a:pt x="477" y="212"/>
                  <a:pt x="477" y="212"/>
                  <a:pt x="477" y="211"/>
                </a:cubicBezTo>
                <a:cubicBezTo>
                  <a:pt x="477" y="211"/>
                  <a:pt x="478" y="211"/>
                  <a:pt x="478" y="211"/>
                </a:cubicBezTo>
                <a:cubicBezTo>
                  <a:pt x="478" y="211"/>
                  <a:pt x="478" y="210"/>
                  <a:pt x="479" y="210"/>
                </a:cubicBezTo>
                <a:cubicBezTo>
                  <a:pt x="479" y="209"/>
                  <a:pt x="479" y="209"/>
                  <a:pt x="479" y="209"/>
                </a:cubicBezTo>
                <a:cubicBezTo>
                  <a:pt x="479" y="209"/>
                  <a:pt x="480" y="209"/>
                  <a:pt x="480" y="208"/>
                </a:cubicBezTo>
                <a:cubicBezTo>
                  <a:pt x="480" y="208"/>
                  <a:pt x="480" y="208"/>
                  <a:pt x="480" y="208"/>
                </a:cubicBezTo>
                <a:cubicBezTo>
                  <a:pt x="481" y="207"/>
                  <a:pt x="481" y="206"/>
                  <a:pt x="481" y="206"/>
                </a:cubicBezTo>
                <a:cubicBezTo>
                  <a:pt x="482" y="205"/>
                  <a:pt x="484" y="205"/>
                  <a:pt x="484" y="204"/>
                </a:cubicBezTo>
                <a:cubicBezTo>
                  <a:pt x="484" y="204"/>
                  <a:pt x="484" y="204"/>
                  <a:pt x="484" y="204"/>
                </a:cubicBezTo>
                <a:cubicBezTo>
                  <a:pt x="486" y="203"/>
                  <a:pt x="485" y="200"/>
                  <a:pt x="486" y="200"/>
                </a:cubicBezTo>
                <a:cubicBezTo>
                  <a:pt x="486" y="200"/>
                  <a:pt x="486" y="199"/>
                  <a:pt x="486" y="199"/>
                </a:cubicBezTo>
                <a:cubicBezTo>
                  <a:pt x="487" y="198"/>
                  <a:pt x="487" y="197"/>
                  <a:pt x="488" y="197"/>
                </a:cubicBezTo>
                <a:cubicBezTo>
                  <a:pt x="488" y="196"/>
                  <a:pt x="488" y="195"/>
                  <a:pt x="489" y="194"/>
                </a:cubicBezTo>
                <a:cubicBezTo>
                  <a:pt x="489" y="194"/>
                  <a:pt x="489" y="194"/>
                  <a:pt x="489" y="194"/>
                </a:cubicBezTo>
                <a:cubicBezTo>
                  <a:pt x="490" y="192"/>
                  <a:pt x="491" y="190"/>
                  <a:pt x="491" y="188"/>
                </a:cubicBezTo>
                <a:cubicBezTo>
                  <a:pt x="492" y="188"/>
                  <a:pt x="492" y="187"/>
                  <a:pt x="492" y="187"/>
                </a:cubicBezTo>
                <a:cubicBezTo>
                  <a:pt x="492" y="187"/>
                  <a:pt x="492" y="186"/>
                  <a:pt x="492" y="186"/>
                </a:cubicBezTo>
                <a:cubicBezTo>
                  <a:pt x="492" y="185"/>
                  <a:pt x="493" y="186"/>
                  <a:pt x="493" y="185"/>
                </a:cubicBezTo>
                <a:cubicBezTo>
                  <a:pt x="494" y="183"/>
                  <a:pt x="494" y="181"/>
                  <a:pt x="495" y="179"/>
                </a:cubicBezTo>
                <a:cubicBezTo>
                  <a:pt x="495" y="179"/>
                  <a:pt x="495" y="179"/>
                  <a:pt x="495" y="178"/>
                </a:cubicBezTo>
                <a:cubicBezTo>
                  <a:pt x="495" y="178"/>
                  <a:pt x="495" y="178"/>
                  <a:pt x="495" y="178"/>
                </a:cubicBezTo>
                <a:cubicBezTo>
                  <a:pt x="495" y="178"/>
                  <a:pt x="496" y="178"/>
                  <a:pt x="496" y="178"/>
                </a:cubicBezTo>
                <a:cubicBezTo>
                  <a:pt x="496" y="178"/>
                  <a:pt x="496" y="177"/>
                  <a:pt x="496" y="177"/>
                </a:cubicBezTo>
                <a:cubicBezTo>
                  <a:pt x="496" y="177"/>
                  <a:pt x="496" y="177"/>
                  <a:pt x="496" y="177"/>
                </a:cubicBezTo>
                <a:cubicBezTo>
                  <a:pt x="496" y="177"/>
                  <a:pt x="496" y="176"/>
                  <a:pt x="496" y="176"/>
                </a:cubicBezTo>
                <a:cubicBezTo>
                  <a:pt x="496" y="176"/>
                  <a:pt x="496" y="176"/>
                  <a:pt x="496" y="176"/>
                </a:cubicBezTo>
                <a:cubicBezTo>
                  <a:pt x="496" y="176"/>
                  <a:pt x="496" y="176"/>
                  <a:pt x="496" y="176"/>
                </a:cubicBezTo>
                <a:cubicBezTo>
                  <a:pt x="497" y="175"/>
                  <a:pt x="496" y="174"/>
                  <a:pt x="497" y="173"/>
                </a:cubicBezTo>
                <a:cubicBezTo>
                  <a:pt x="497" y="173"/>
                  <a:pt x="497" y="173"/>
                  <a:pt x="497" y="173"/>
                </a:cubicBezTo>
                <a:cubicBezTo>
                  <a:pt x="499" y="169"/>
                  <a:pt x="499" y="165"/>
                  <a:pt x="500" y="161"/>
                </a:cubicBezTo>
                <a:cubicBezTo>
                  <a:pt x="500" y="161"/>
                  <a:pt x="500" y="160"/>
                  <a:pt x="500" y="160"/>
                </a:cubicBezTo>
                <a:cubicBezTo>
                  <a:pt x="500" y="160"/>
                  <a:pt x="500" y="160"/>
                  <a:pt x="500" y="160"/>
                </a:cubicBezTo>
                <a:cubicBezTo>
                  <a:pt x="500" y="159"/>
                  <a:pt x="500" y="159"/>
                  <a:pt x="500" y="159"/>
                </a:cubicBezTo>
                <a:cubicBezTo>
                  <a:pt x="500" y="158"/>
                  <a:pt x="501" y="158"/>
                  <a:pt x="501" y="158"/>
                </a:cubicBezTo>
                <a:cubicBezTo>
                  <a:pt x="500" y="157"/>
                  <a:pt x="500" y="157"/>
                  <a:pt x="500" y="157"/>
                </a:cubicBezTo>
                <a:cubicBezTo>
                  <a:pt x="500" y="157"/>
                  <a:pt x="501" y="157"/>
                  <a:pt x="501" y="156"/>
                </a:cubicBezTo>
                <a:cubicBezTo>
                  <a:pt x="501" y="156"/>
                  <a:pt x="501" y="156"/>
                  <a:pt x="501" y="155"/>
                </a:cubicBezTo>
                <a:cubicBezTo>
                  <a:pt x="501" y="155"/>
                  <a:pt x="501" y="154"/>
                  <a:pt x="501" y="153"/>
                </a:cubicBezTo>
                <a:cubicBezTo>
                  <a:pt x="501" y="153"/>
                  <a:pt x="501" y="152"/>
                  <a:pt x="501" y="151"/>
                </a:cubicBezTo>
                <a:cubicBezTo>
                  <a:pt x="501" y="151"/>
                  <a:pt x="501" y="150"/>
                  <a:pt x="501" y="150"/>
                </a:cubicBezTo>
                <a:cubicBezTo>
                  <a:pt x="502" y="135"/>
                  <a:pt x="491" y="126"/>
                  <a:pt x="480" y="119"/>
                </a:cubicBezTo>
                <a:cubicBezTo>
                  <a:pt x="480" y="119"/>
                  <a:pt x="486" y="109"/>
                  <a:pt x="487" y="109"/>
                </a:cubicBezTo>
                <a:cubicBezTo>
                  <a:pt x="490" y="102"/>
                  <a:pt x="493" y="95"/>
                  <a:pt x="495" y="88"/>
                </a:cubicBezTo>
                <a:cubicBezTo>
                  <a:pt x="496" y="82"/>
                  <a:pt x="497" y="77"/>
                  <a:pt x="497" y="71"/>
                </a:cubicBezTo>
                <a:cubicBezTo>
                  <a:pt x="497" y="57"/>
                  <a:pt x="493" y="40"/>
                  <a:pt x="483" y="29"/>
                </a:cubicBezTo>
                <a:cubicBezTo>
                  <a:pt x="481" y="27"/>
                  <a:pt x="478" y="24"/>
                  <a:pt x="475" y="22"/>
                </a:cubicBezTo>
                <a:cubicBezTo>
                  <a:pt x="465" y="13"/>
                  <a:pt x="453" y="7"/>
                  <a:pt x="439" y="3"/>
                </a:cubicBezTo>
                <a:cubicBezTo>
                  <a:pt x="434" y="2"/>
                  <a:pt x="429" y="1"/>
                  <a:pt x="424" y="1"/>
                </a:cubicBezTo>
                <a:cubicBezTo>
                  <a:pt x="406" y="0"/>
                  <a:pt x="386" y="5"/>
                  <a:pt x="374" y="19"/>
                </a:cubicBezTo>
                <a:cubicBezTo>
                  <a:pt x="372" y="20"/>
                  <a:pt x="368" y="26"/>
                  <a:pt x="369" y="28"/>
                </a:cubicBezTo>
                <a:cubicBezTo>
                  <a:pt x="357" y="8"/>
                  <a:pt x="325" y="13"/>
                  <a:pt x="307" y="19"/>
                </a:cubicBezTo>
                <a:cubicBezTo>
                  <a:pt x="297" y="22"/>
                  <a:pt x="289" y="27"/>
                  <a:pt x="280" y="32"/>
                </a:cubicBezTo>
                <a:cubicBezTo>
                  <a:pt x="266" y="42"/>
                  <a:pt x="254" y="57"/>
                  <a:pt x="246" y="73"/>
                </a:cubicBezTo>
                <a:cubicBezTo>
                  <a:pt x="234" y="98"/>
                  <a:pt x="230" y="128"/>
                  <a:pt x="234" y="156"/>
                </a:cubicBezTo>
                <a:cubicBezTo>
                  <a:pt x="236" y="164"/>
                  <a:pt x="240" y="174"/>
                  <a:pt x="245" y="181"/>
                </a:cubicBezTo>
                <a:cubicBezTo>
                  <a:pt x="253" y="195"/>
                  <a:pt x="267" y="205"/>
                  <a:pt x="282" y="208"/>
                </a:cubicBezTo>
                <a:cubicBezTo>
                  <a:pt x="293" y="211"/>
                  <a:pt x="305" y="211"/>
                  <a:pt x="316" y="209"/>
                </a:cubicBezTo>
                <a:cubicBezTo>
                  <a:pt x="329" y="206"/>
                  <a:pt x="342" y="200"/>
                  <a:pt x="352" y="191"/>
                </a:cubicBezTo>
                <a:cubicBezTo>
                  <a:pt x="360" y="184"/>
                  <a:pt x="365" y="174"/>
                  <a:pt x="367" y="163"/>
                </a:cubicBezTo>
                <a:cubicBezTo>
                  <a:pt x="371" y="149"/>
                  <a:pt x="368" y="132"/>
                  <a:pt x="355" y="123"/>
                </a:cubicBezTo>
                <a:cubicBezTo>
                  <a:pt x="346" y="117"/>
                  <a:pt x="331" y="118"/>
                  <a:pt x="323" y="125"/>
                </a:cubicBezTo>
                <a:cubicBezTo>
                  <a:pt x="320" y="128"/>
                  <a:pt x="317" y="132"/>
                  <a:pt x="316" y="136"/>
                </a:cubicBezTo>
                <a:cubicBezTo>
                  <a:pt x="315" y="138"/>
                  <a:pt x="311" y="148"/>
                  <a:pt x="312" y="149"/>
                </a:cubicBezTo>
                <a:cubicBezTo>
                  <a:pt x="311" y="148"/>
                  <a:pt x="304" y="122"/>
                  <a:pt x="323" y="106"/>
                </a:cubicBezTo>
                <a:cubicBezTo>
                  <a:pt x="328" y="101"/>
                  <a:pt x="334" y="99"/>
                  <a:pt x="340" y="97"/>
                </a:cubicBezTo>
                <a:cubicBezTo>
                  <a:pt x="350" y="94"/>
                  <a:pt x="362" y="95"/>
                  <a:pt x="371" y="98"/>
                </a:cubicBezTo>
                <a:cubicBezTo>
                  <a:pt x="375" y="99"/>
                  <a:pt x="379" y="102"/>
                  <a:pt x="382" y="104"/>
                </a:cubicBezTo>
                <a:cubicBezTo>
                  <a:pt x="388" y="109"/>
                  <a:pt x="393" y="115"/>
                  <a:pt x="397" y="122"/>
                </a:cubicBezTo>
                <a:cubicBezTo>
                  <a:pt x="400" y="129"/>
                  <a:pt x="401" y="136"/>
                  <a:pt x="400" y="143"/>
                </a:cubicBezTo>
                <a:cubicBezTo>
                  <a:pt x="399" y="161"/>
                  <a:pt x="391" y="182"/>
                  <a:pt x="378" y="195"/>
                </a:cubicBezTo>
                <a:cubicBezTo>
                  <a:pt x="375" y="197"/>
                  <a:pt x="374" y="199"/>
                  <a:pt x="372" y="202"/>
                </a:cubicBezTo>
                <a:cubicBezTo>
                  <a:pt x="370" y="204"/>
                  <a:pt x="368" y="206"/>
                  <a:pt x="365" y="208"/>
                </a:cubicBezTo>
                <a:cubicBezTo>
                  <a:pt x="363" y="208"/>
                  <a:pt x="363" y="208"/>
                  <a:pt x="362" y="209"/>
                </a:cubicBezTo>
                <a:cubicBezTo>
                  <a:pt x="362" y="210"/>
                  <a:pt x="360" y="211"/>
                  <a:pt x="360" y="212"/>
                </a:cubicBezTo>
                <a:cubicBezTo>
                  <a:pt x="360" y="212"/>
                  <a:pt x="359" y="212"/>
                  <a:pt x="359" y="212"/>
                </a:cubicBezTo>
                <a:cubicBezTo>
                  <a:pt x="359" y="212"/>
                  <a:pt x="359" y="212"/>
                  <a:pt x="358" y="212"/>
                </a:cubicBezTo>
                <a:cubicBezTo>
                  <a:pt x="358" y="213"/>
                  <a:pt x="357" y="214"/>
                  <a:pt x="356" y="215"/>
                </a:cubicBezTo>
                <a:cubicBezTo>
                  <a:pt x="356" y="215"/>
                  <a:pt x="356" y="216"/>
                  <a:pt x="355" y="215"/>
                </a:cubicBezTo>
                <a:cubicBezTo>
                  <a:pt x="355" y="215"/>
                  <a:pt x="354" y="214"/>
                  <a:pt x="354" y="215"/>
                </a:cubicBezTo>
                <a:cubicBezTo>
                  <a:pt x="354" y="215"/>
                  <a:pt x="353" y="215"/>
                  <a:pt x="353" y="215"/>
                </a:cubicBezTo>
                <a:cubicBezTo>
                  <a:pt x="353" y="215"/>
                  <a:pt x="353" y="216"/>
                  <a:pt x="353" y="216"/>
                </a:cubicBezTo>
                <a:cubicBezTo>
                  <a:pt x="352" y="216"/>
                  <a:pt x="352" y="216"/>
                  <a:pt x="352" y="216"/>
                </a:cubicBezTo>
                <a:cubicBezTo>
                  <a:pt x="352" y="217"/>
                  <a:pt x="351" y="217"/>
                  <a:pt x="351" y="217"/>
                </a:cubicBezTo>
                <a:cubicBezTo>
                  <a:pt x="351" y="218"/>
                  <a:pt x="350" y="217"/>
                  <a:pt x="350" y="217"/>
                </a:cubicBezTo>
                <a:cubicBezTo>
                  <a:pt x="350" y="218"/>
                  <a:pt x="350" y="218"/>
                  <a:pt x="350" y="219"/>
                </a:cubicBezTo>
                <a:cubicBezTo>
                  <a:pt x="349" y="219"/>
                  <a:pt x="348" y="218"/>
                  <a:pt x="348" y="218"/>
                </a:cubicBezTo>
                <a:cubicBezTo>
                  <a:pt x="347" y="219"/>
                  <a:pt x="346" y="219"/>
                  <a:pt x="346" y="219"/>
                </a:cubicBezTo>
                <a:cubicBezTo>
                  <a:pt x="345" y="220"/>
                  <a:pt x="345" y="220"/>
                  <a:pt x="345" y="220"/>
                </a:cubicBezTo>
                <a:cubicBezTo>
                  <a:pt x="345" y="221"/>
                  <a:pt x="344" y="221"/>
                  <a:pt x="344" y="221"/>
                </a:cubicBezTo>
                <a:cubicBezTo>
                  <a:pt x="344" y="221"/>
                  <a:pt x="344" y="221"/>
                  <a:pt x="344" y="222"/>
                </a:cubicBezTo>
                <a:cubicBezTo>
                  <a:pt x="343" y="222"/>
                  <a:pt x="342" y="223"/>
                  <a:pt x="341" y="223"/>
                </a:cubicBezTo>
                <a:cubicBezTo>
                  <a:pt x="340" y="224"/>
                  <a:pt x="339" y="224"/>
                  <a:pt x="339" y="225"/>
                </a:cubicBezTo>
                <a:cubicBezTo>
                  <a:pt x="338" y="225"/>
                  <a:pt x="337" y="225"/>
                  <a:pt x="336" y="225"/>
                </a:cubicBezTo>
                <a:cubicBezTo>
                  <a:pt x="336" y="225"/>
                  <a:pt x="336" y="226"/>
                  <a:pt x="336" y="226"/>
                </a:cubicBezTo>
                <a:cubicBezTo>
                  <a:pt x="335" y="226"/>
                  <a:pt x="332" y="227"/>
                  <a:pt x="331" y="228"/>
                </a:cubicBezTo>
                <a:cubicBezTo>
                  <a:pt x="330" y="228"/>
                  <a:pt x="329" y="229"/>
                  <a:pt x="328" y="230"/>
                </a:cubicBezTo>
                <a:cubicBezTo>
                  <a:pt x="328" y="230"/>
                  <a:pt x="328" y="230"/>
                  <a:pt x="328" y="230"/>
                </a:cubicBezTo>
                <a:cubicBezTo>
                  <a:pt x="327" y="230"/>
                  <a:pt x="327" y="230"/>
                  <a:pt x="327" y="230"/>
                </a:cubicBezTo>
                <a:cubicBezTo>
                  <a:pt x="326" y="230"/>
                  <a:pt x="326" y="230"/>
                  <a:pt x="325" y="231"/>
                </a:cubicBezTo>
                <a:cubicBezTo>
                  <a:pt x="324" y="233"/>
                  <a:pt x="323" y="232"/>
                  <a:pt x="321" y="233"/>
                </a:cubicBezTo>
                <a:cubicBezTo>
                  <a:pt x="317" y="235"/>
                  <a:pt x="313" y="239"/>
                  <a:pt x="308" y="240"/>
                </a:cubicBezTo>
                <a:cubicBezTo>
                  <a:pt x="307" y="242"/>
                  <a:pt x="304" y="242"/>
                  <a:pt x="303" y="243"/>
                </a:cubicBezTo>
                <a:cubicBezTo>
                  <a:pt x="302" y="243"/>
                  <a:pt x="301" y="244"/>
                  <a:pt x="300" y="243"/>
                </a:cubicBezTo>
                <a:cubicBezTo>
                  <a:pt x="300" y="244"/>
                  <a:pt x="300" y="245"/>
                  <a:pt x="299" y="245"/>
                </a:cubicBezTo>
                <a:cubicBezTo>
                  <a:pt x="298" y="245"/>
                  <a:pt x="297" y="246"/>
                  <a:pt x="295" y="246"/>
                </a:cubicBezTo>
                <a:cubicBezTo>
                  <a:pt x="295" y="247"/>
                  <a:pt x="294" y="247"/>
                  <a:pt x="292" y="247"/>
                </a:cubicBezTo>
                <a:cubicBezTo>
                  <a:pt x="291" y="248"/>
                  <a:pt x="290" y="250"/>
                  <a:pt x="288" y="249"/>
                </a:cubicBezTo>
                <a:cubicBezTo>
                  <a:pt x="287" y="250"/>
                  <a:pt x="287" y="250"/>
                  <a:pt x="287" y="250"/>
                </a:cubicBezTo>
                <a:cubicBezTo>
                  <a:pt x="286" y="249"/>
                  <a:pt x="284" y="250"/>
                  <a:pt x="283" y="251"/>
                </a:cubicBezTo>
                <a:cubicBezTo>
                  <a:pt x="284" y="251"/>
                  <a:pt x="283" y="252"/>
                  <a:pt x="283" y="253"/>
                </a:cubicBezTo>
                <a:cubicBezTo>
                  <a:pt x="282" y="253"/>
                  <a:pt x="281" y="253"/>
                  <a:pt x="280" y="254"/>
                </a:cubicBezTo>
                <a:cubicBezTo>
                  <a:pt x="280" y="253"/>
                  <a:pt x="280" y="252"/>
                  <a:pt x="279" y="252"/>
                </a:cubicBezTo>
                <a:cubicBezTo>
                  <a:pt x="278" y="253"/>
                  <a:pt x="278" y="253"/>
                  <a:pt x="278" y="253"/>
                </a:cubicBezTo>
                <a:cubicBezTo>
                  <a:pt x="278" y="254"/>
                  <a:pt x="278" y="254"/>
                  <a:pt x="278" y="255"/>
                </a:cubicBezTo>
                <a:cubicBezTo>
                  <a:pt x="278" y="255"/>
                  <a:pt x="277" y="256"/>
                  <a:pt x="277" y="256"/>
                </a:cubicBezTo>
                <a:cubicBezTo>
                  <a:pt x="277" y="256"/>
                  <a:pt x="277" y="256"/>
                  <a:pt x="277" y="256"/>
                </a:cubicBezTo>
                <a:cubicBezTo>
                  <a:pt x="277" y="256"/>
                  <a:pt x="277" y="256"/>
                  <a:pt x="277" y="256"/>
                </a:cubicBezTo>
                <a:cubicBezTo>
                  <a:pt x="277" y="256"/>
                  <a:pt x="277" y="257"/>
                  <a:pt x="277" y="257"/>
                </a:cubicBezTo>
                <a:cubicBezTo>
                  <a:pt x="276" y="257"/>
                  <a:pt x="276" y="257"/>
                  <a:pt x="275" y="257"/>
                </a:cubicBezTo>
                <a:cubicBezTo>
                  <a:pt x="274" y="257"/>
                  <a:pt x="274" y="258"/>
                  <a:pt x="273" y="257"/>
                </a:cubicBezTo>
                <a:cubicBezTo>
                  <a:pt x="273" y="257"/>
                  <a:pt x="274" y="257"/>
                  <a:pt x="274" y="256"/>
                </a:cubicBezTo>
                <a:cubicBezTo>
                  <a:pt x="274" y="255"/>
                  <a:pt x="273" y="255"/>
                  <a:pt x="273" y="255"/>
                </a:cubicBezTo>
                <a:cubicBezTo>
                  <a:pt x="272" y="255"/>
                  <a:pt x="273" y="256"/>
                  <a:pt x="273" y="257"/>
                </a:cubicBezTo>
                <a:cubicBezTo>
                  <a:pt x="271" y="258"/>
                  <a:pt x="270" y="258"/>
                  <a:pt x="269" y="259"/>
                </a:cubicBezTo>
                <a:cubicBezTo>
                  <a:pt x="268" y="259"/>
                  <a:pt x="266" y="259"/>
                  <a:pt x="265" y="260"/>
                </a:cubicBezTo>
                <a:cubicBezTo>
                  <a:pt x="264" y="260"/>
                  <a:pt x="264" y="261"/>
                  <a:pt x="262" y="260"/>
                </a:cubicBezTo>
                <a:cubicBezTo>
                  <a:pt x="261" y="262"/>
                  <a:pt x="259" y="263"/>
                  <a:pt x="258" y="265"/>
                </a:cubicBezTo>
                <a:cubicBezTo>
                  <a:pt x="256" y="264"/>
                  <a:pt x="256" y="265"/>
                  <a:pt x="255" y="266"/>
                </a:cubicBezTo>
                <a:cubicBezTo>
                  <a:pt x="255" y="266"/>
                  <a:pt x="254" y="265"/>
                  <a:pt x="254" y="265"/>
                </a:cubicBezTo>
                <a:cubicBezTo>
                  <a:pt x="254" y="266"/>
                  <a:pt x="253" y="266"/>
                  <a:pt x="253" y="266"/>
                </a:cubicBezTo>
                <a:cubicBezTo>
                  <a:pt x="255" y="267"/>
                  <a:pt x="256" y="266"/>
                  <a:pt x="256" y="266"/>
                </a:cubicBezTo>
                <a:cubicBezTo>
                  <a:pt x="256" y="266"/>
                  <a:pt x="257" y="266"/>
                  <a:pt x="257" y="266"/>
                </a:cubicBezTo>
                <a:cubicBezTo>
                  <a:pt x="257" y="266"/>
                  <a:pt x="258" y="265"/>
                  <a:pt x="258" y="265"/>
                </a:cubicBezTo>
                <a:cubicBezTo>
                  <a:pt x="259" y="265"/>
                  <a:pt x="259" y="265"/>
                  <a:pt x="260" y="265"/>
                </a:cubicBezTo>
                <a:cubicBezTo>
                  <a:pt x="260" y="265"/>
                  <a:pt x="261" y="265"/>
                  <a:pt x="261" y="264"/>
                </a:cubicBezTo>
                <a:cubicBezTo>
                  <a:pt x="261" y="264"/>
                  <a:pt x="261" y="264"/>
                  <a:pt x="262" y="264"/>
                </a:cubicBezTo>
                <a:cubicBezTo>
                  <a:pt x="262" y="263"/>
                  <a:pt x="263" y="263"/>
                  <a:pt x="263" y="263"/>
                </a:cubicBezTo>
                <a:cubicBezTo>
                  <a:pt x="266" y="261"/>
                  <a:pt x="269" y="261"/>
                  <a:pt x="272" y="259"/>
                </a:cubicBezTo>
                <a:cubicBezTo>
                  <a:pt x="273" y="259"/>
                  <a:pt x="273" y="259"/>
                  <a:pt x="274" y="260"/>
                </a:cubicBezTo>
                <a:cubicBezTo>
                  <a:pt x="275" y="259"/>
                  <a:pt x="277" y="258"/>
                  <a:pt x="279" y="258"/>
                </a:cubicBezTo>
                <a:cubicBezTo>
                  <a:pt x="280" y="257"/>
                  <a:pt x="281" y="257"/>
                  <a:pt x="281" y="256"/>
                </a:cubicBezTo>
                <a:cubicBezTo>
                  <a:pt x="281" y="256"/>
                  <a:pt x="281" y="256"/>
                  <a:pt x="282" y="256"/>
                </a:cubicBezTo>
                <a:cubicBezTo>
                  <a:pt x="283" y="255"/>
                  <a:pt x="284" y="254"/>
                  <a:pt x="285" y="254"/>
                </a:cubicBezTo>
                <a:cubicBezTo>
                  <a:pt x="285" y="253"/>
                  <a:pt x="285" y="251"/>
                  <a:pt x="286" y="252"/>
                </a:cubicBezTo>
                <a:cubicBezTo>
                  <a:pt x="287" y="252"/>
                  <a:pt x="286" y="253"/>
                  <a:pt x="288" y="253"/>
                </a:cubicBezTo>
                <a:cubicBezTo>
                  <a:pt x="288" y="252"/>
                  <a:pt x="289" y="252"/>
                  <a:pt x="290" y="252"/>
                </a:cubicBezTo>
                <a:cubicBezTo>
                  <a:pt x="291" y="251"/>
                  <a:pt x="292" y="250"/>
                  <a:pt x="294" y="250"/>
                </a:cubicBezTo>
                <a:cubicBezTo>
                  <a:pt x="295" y="250"/>
                  <a:pt x="295" y="249"/>
                  <a:pt x="297" y="250"/>
                </a:cubicBezTo>
                <a:cubicBezTo>
                  <a:pt x="297" y="248"/>
                  <a:pt x="298" y="248"/>
                  <a:pt x="298" y="247"/>
                </a:cubicBezTo>
                <a:cubicBezTo>
                  <a:pt x="299" y="248"/>
                  <a:pt x="300" y="247"/>
                  <a:pt x="301" y="247"/>
                </a:cubicBezTo>
                <a:cubicBezTo>
                  <a:pt x="302" y="246"/>
                  <a:pt x="302" y="244"/>
                  <a:pt x="304" y="245"/>
                </a:cubicBezTo>
                <a:cubicBezTo>
                  <a:pt x="304" y="247"/>
                  <a:pt x="303" y="246"/>
                  <a:pt x="303" y="247"/>
                </a:cubicBezTo>
                <a:cubicBezTo>
                  <a:pt x="302" y="247"/>
                  <a:pt x="302" y="248"/>
                  <a:pt x="301" y="248"/>
                </a:cubicBezTo>
                <a:cubicBezTo>
                  <a:pt x="301" y="248"/>
                  <a:pt x="301" y="249"/>
                  <a:pt x="300" y="249"/>
                </a:cubicBezTo>
                <a:cubicBezTo>
                  <a:pt x="300" y="249"/>
                  <a:pt x="299" y="249"/>
                  <a:pt x="299" y="249"/>
                </a:cubicBezTo>
                <a:cubicBezTo>
                  <a:pt x="299" y="249"/>
                  <a:pt x="299" y="249"/>
                  <a:pt x="299" y="249"/>
                </a:cubicBezTo>
                <a:cubicBezTo>
                  <a:pt x="298" y="249"/>
                  <a:pt x="298" y="249"/>
                  <a:pt x="297" y="249"/>
                </a:cubicBezTo>
                <a:cubicBezTo>
                  <a:pt x="297" y="249"/>
                  <a:pt x="297" y="250"/>
                  <a:pt x="297" y="250"/>
                </a:cubicBezTo>
                <a:cubicBezTo>
                  <a:pt x="296" y="250"/>
                  <a:pt x="295" y="251"/>
                  <a:pt x="295" y="251"/>
                </a:cubicBezTo>
                <a:cubicBezTo>
                  <a:pt x="295" y="251"/>
                  <a:pt x="294" y="251"/>
                  <a:pt x="294" y="251"/>
                </a:cubicBezTo>
                <a:cubicBezTo>
                  <a:pt x="293" y="252"/>
                  <a:pt x="292" y="252"/>
                  <a:pt x="292" y="252"/>
                </a:cubicBezTo>
                <a:cubicBezTo>
                  <a:pt x="291" y="253"/>
                  <a:pt x="291" y="253"/>
                  <a:pt x="291" y="254"/>
                </a:cubicBezTo>
                <a:cubicBezTo>
                  <a:pt x="290" y="254"/>
                  <a:pt x="289" y="255"/>
                  <a:pt x="287" y="255"/>
                </a:cubicBezTo>
                <a:cubicBezTo>
                  <a:pt x="287" y="256"/>
                  <a:pt x="286" y="256"/>
                  <a:pt x="287" y="257"/>
                </a:cubicBezTo>
                <a:cubicBezTo>
                  <a:pt x="286" y="258"/>
                  <a:pt x="284" y="258"/>
                  <a:pt x="283" y="258"/>
                </a:cubicBezTo>
                <a:cubicBezTo>
                  <a:pt x="283" y="259"/>
                  <a:pt x="283" y="260"/>
                  <a:pt x="282" y="260"/>
                </a:cubicBezTo>
                <a:cubicBezTo>
                  <a:pt x="280" y="259"/>
                  <a:pt x="280" y="261"/>
                  <a:pt x="278" y="260"/>
                </a:cubicBezTo>
                <a:cubicBezTo>
                  <a:pt x="278" y="261"/>
                  <a:pt x="278" y="261"/>
                  <a:pt x="277" y="263"/>
                </a:cubicBezTo>
                <a:cubicBezTo>
                  <a:pt x="276" y="263"/>
                  <a:pt x="274" y="263"/>
                  <a:pt x="272" y="264"/>
                </a:cubicBezTo>
                <a:cubicBezTo>
                  <a:pt x="271" y="263"/>
                  <a:pt x="271" y="265"/>
                  <a:pt x="270" y="264"/>
                </a:cubicBezTo>
                <a:cubicBezTo>
                  <a:pt x="269" y="265"/>
                  <a:pt x="269" y="266"/>
                  <a:pt x="268" y="266"/>
                </a:cubicBezTo>
                <a:cubicBezTo>
                  <a:pt x="265" y="266"/>
                  <a:pt x="263" y="269"/>
                  <a:pt x="259" y="269"/>
                </a:cubicBezTo>
                <a:cubicBezTo>
                  <a:pt x="259" y="270"/>
                  <a:pt x="258" y="271"/>
                  <a:pt x="257" y="271"/>
                </a:cubicBezTo>
                <a:cubicBezTo>
                  <a:pt x="257" y="271"/>
                  <a:pt x="257" y="271"/>
                  <a:pt x="256" y="271"/>
                </a:cubicBezTo>
                <a:cubicBezTo>
                  <a:pt x="255" y="271"/>
                  <a:pt x="255" y="272"/>
                  <a:pt x="254" y="272"/>
                </a:cubicBezTo>
                <a:cubicBezTo>
                  <a:pt x="253" y="274"/>
                  <a:pt x="253" y="274"/>
                  <a:pt x="253" y="274"/>
                </a:cubicBezTo>
                <a:cubicBezTo>
                  <a:pt x="253" y="274"/>
                  <a:pt x="252" y="273"/>
                  <a:pt x="252" y="274"/>
                </a:cubicBezTo>
                <a:cubicBezTo>
                  <a:pt x="252" y="274"/>
                  <a:pt x="252" y="274"/>
                  <a:pt x="252" y="274"/>
                </a:cubicBezTo>
                <a:cubicBezTo>
                  <a:pt x="251" y="275"/>
                  <a:pt x="250" y="275"/>
                  <a:pt x="250" y="276"/>
                </a:cubicBezTo>
                <a:cubicBezTo>
                  <a:pt x="251" y="276"/>
                  <a:pt x="252" y="275"/>
                  <a:pt x="252" y="276"/>
                </a:cubicBezTo>
                <a:cubicBezTo>
                  <a:pt x="252" y="277"/>
                  <a:pt x="250" y="277"/>
                  <a:pt x="250" y="278"/>
                </a:cubicBezTo>
                <a:cubicBezTo>
                  <a:pt x="248" y="278"/>
                  <a:pt x="248" y="278"/>
                  <a:pt x="248" y="278"/>
                </a:cubicBezTo>
                <a:cubicBezTo>
                  <a:pt x="248" y="279"/>
                  <a:pt x="248" y="280"/>
                  <a:pt x="247" y="279"/>
                </a:cubicBezTo>
                <a:cubicBezTo>
                  <a:pt x="246" y="279"/>
                  <a:pt x="246" y="278"/>
                  <a:pt x="245" y="278"/>
                </a:cubicBezTo>
                <a:cubicBezTo>
                  <a:pt x="244" y="280"/>
                  <a:pt x="246" y="278"/>
                  <a:pt x="246" y="280"/>
                </a:cubicBezTo>
                <a:cubicBezTo>
                  <a:pt x="246" y="280"/>
                  <a:pt x="245" y="280"/>
                  <a:pt x="245" y="281"/>
                </a:cubicBezTo>
                <a:cubicBezTo>
                  <a:pt x="244" y="281"/>
                  <a:pt x="241" y="281"/>
                  <a:pt x="240" y="281"/>
                </a:cubicBezTo>
                <a:cubicBezTo>
                  <a:pt x="240" y="280"/>
                  <a:pt x="242" y="280"/>
                  <a:pt x="242" y="280"/>
                </a:cubicBezTo>
                <a:cubicBezTo>
                  <a:pt x="240" y="279"/>
                  <a:pt x="237" y="281"/>
                  <a:pt x="235" y="281"/>
                </a:cubicBezTo>
                <a:cubicBezTo>
                  <a:pt x="234" y="282"/>
                  <a:pt x="233" y="284"/>
                  <a:pt x="233" y="285"/>
                </a:cubicBezTo>
                <a:cubicBezTo>
                  <a:pt x="233" y="285"/>
                  <a:pt x="233" y="286"/>
                  <a:pt x="232" y="286"/>
                </a:cubicBezTo>
                <a:cubicBezTo>
                  <a:pt x="232" y="285"/>
                  <a:pt x="233" y="285"/>
                  <a:pt x="233" y="283"/>
                </a:cubicBezTo>
                <a:cubicBezTo>
                  <a:pt x="231" y="282"/>
                  <a:pt x="230" y="284"/>
                  <a:pt x="230" y="284"/>
                </a:cubicBezTo>
                <a:cubicBezTo>
                  <a:pt x="230" y="286"/>
                  <a:pt x="230" y="286"/>
                  <a:pt x="230" y="286"/>
                </a:cubicBezTo>
                <a:cubicBezTo>
                  <a:pt x="229" y="286"/>
                  <a:pt x="228" y="286"/>
                  <a:pt x="226" y="286"/>
                </a:cubicBezTo>
                <a:cubicBezTo>
                  <a:pt x="226" y="287"/>
                  <a:pt x="226" y="288"/>
                  <a:pt x="225" y="288"/>
                </a:cubicBezTo>
                <a:cubicBezTo>
                  <a:pt x="225" y="288"/>
                  <a:pt x="225" y="287"/>
                  <a:pt x="224" y="288"/>
                </a:cubicBezTo>
                <a:cubicBezTo>
                  <a:pt x="224" y="290"/>
                  <a:pt x="221" y="289"/>
                  <a:pt x="220" y="290"/>
                </a:cubicBezTo>
                <a:cubicBezTo>
                  <a:pt x="219" y="291"/>
                  <a:pt x="218" y="291"/>
                  <a:pt x="218" y="293"/>
                </a:cubicBezTo>
                <a:cubicBezTo>
                  <a:pt x="217" y="293"/>
                  <a:pt x="216" y="293"/>
                  <a:pt x="216" y="294"/>
                </a:cubicBezTo>
                <a:cubicBezTo>
                  <a:pt x="215" y="294"/>
                  <a:pt x="215" y="294"/>
                  <a:pt x="215" y="294"/>
                </a:cubicBezTo>
                <a:cubicBezTo>
                  <a:pt x="214" y="295"/>
                  <a:pt x="214" y="295"/>
                  <a:pt x="214" y="295"/>
                </a:cubicBezTo>
                <a:cubicBezTo>
                  <a:pt x="213" y="296"/>
                  <a:pt x="212" y="295"/>
                  <a:pt x="212" y="296"/>
                </a:cubicBezTo>
                <a:cubicBezTo>
                  <a:pt x="212" y="297"/>
                  <a:pt x="211" y="296"/>
                  <a:pt x="211" y="297"/>
                </a:cubicBezTo>
                <a:cubicBezTo>
                  <a:pt x="211" y="298"/>
                  <a:pt x="210" y="297"/>
                  <a:pt x="210" y="298"/>
                </a:cubicBezTo>
                <a:cubicBezTo>
                  <a:pt x="208" y="299"/>
                  <a:pt x="205" y="300"/>
                  <a:pt x="206" y="302"/>
                </a:cubicBezTo>
                <a:cubicBezTo>
                  <a:pt x="204" y="302"/>
                  <a:pt x="204" y="303"/>
                  <a:pt x="204" y="303"/>
                </a:cubicBezTo>
                <a:cubicBezTo>
                  <a:pt x="203" y="303"/>
                  <a:pt x="203" y="303"/>
                  <a:pt x="202" y="303"/>
                </a:cubicBezTo>
                <a:cubicBezTo>
                  <a:pt x="202" y="305"/>
                  <a:pt x="202" y="305"/>
                  <a:pt x="202" y="305"/>
                </a:cubicBezTo>
                <a:cubicBezTo>
                  <a:pt x="200" y="305"/>
                  <a:pt x="200" y="308"/>
                  <a:pt x="198" y="307"/>
                </a:cubicBezTo>
                <a:cubicBezTo>
                  <a:pt x="198" y="308"/>
                  <a:pt x="197" y="309"/>
                  <a:pt x="196" y="308"/>
                </a:cubicBezTo>
                <a:cubicBezTo>
                  <a:pt x="196" y="309"/>
                  <a:pt x="196" y="310"/>
                  <a:pt x="195" y="310"/>
                </a:cubicBezTo>
                <a:cubicBezTo>
                  <a:pt x="193" y="309"/>
                  <a:pt x="192" y="312"/>
                  <a:pt x="190" y="312"/>
                </a:cubicBezTo>
                <a:cubicBezTo>
                  <a:pt x="190" y="314"/>
                  <a:pt x="189" y="315"/>
                  <a:pt x="189" y="316"/>
                </a:cubicBezTo>
                <a:cubicBezTo>
                  <a:pt x="188" y="315"/>
                  <a:pt x="188" y="314"/>
                  <a:pt x="187" y="315"/>
                </a:cubicBezTo>
                <a:cubicBezTo>
                  <a:pt x="187" y="316"/>
                  <a:pt x="186" y="316"/>
                  <a:pt x="186" y="318"/>
                </a:cubicBezTo>
                <a:cubicBezTo>
                  <a:pt x="185" y="318"/>
                  <a:pt x="185" y="318"/>
                  <a:pt x="184" y="319"/>
                </a:cubicBezTo>
                <a:cubicBezTo>
                  <a:pt x="184" y="319"/>
                  <a:pt x="183" y="319"/>
                  <a:pt x="183" y="319"/>
                </a:cubicBezTo>
                <a:cubicBezTo>
                  <a:pt x="182" y="319"/>
                  <a:pt x="183" y="320"/>
                  <a:pt x="182" y="321"/>
                </a:cubicBezTo>
                <a:cubicBezTo>
                  <a:pt x="181" y="320"/>
                  <a:pt x="181" y="320"/>
                  <a:pt x="181" y="320"/>
                </a:cubicBezTo>
                <a:cubicBezTo>
                  <a:pt x="181" y="322"/>
                  <a:pt x="179" y="322"/>
                  <a:pt x="179" y="323"/>
                </a:cubicBezTo>
                <a:cubicBezTo>
                  <a:pt x="178" y="323"/>
                  <a:pt x="177" y="323"/>
                  <a:pt x="176" y="323"/>
                </a:cubicBezTo>
                <a:cubicBezTo>
                  <a:pt x="176" y="325"/>
                  <a:pt x="174" y="326"/>
                  <a:pt x="174" y="328"/>
                </a:cubicBezTo>
                <a:cubicBezTo>
                  <a:pt x="172" y="327"/>
                  <a:pt x="173" y="331"/>
                  <a:pt x="170" y="330"/>
                </a:cubicBezTo>
                <a:cubicBezTo>
                  <a:pt x="170" y="331"/>
                  <a:pt x="171" y="331"/>
                  <a:pt x="170" y="332"/>
                </a:cubicBezTo>
                <a:cubicBezTo>
                  <a:pt x="169" y="332"/>
                  <a:pt x="170" y="331"/>
                  <a:pt x="169" y="330"/>
                </a:cubicBezTo>
                <a:cubicBezTo>
                  <a:pt x="168" y="331"/>
                  <a:pt x="169" y="333"/>
                  <a:pt x="168" y="335"/>
                </a:cubicBezTo>
                <a:cubicBezTo>
                  <a:pt x="167" y="335"/>
                  <a:pt x="167" y="335"/>
                  <a:pt x="165" y="334"/>
                </a:cubicBezTo>
                <a:cubicBezTo>
                  <a:pt x="165" y="335"/>
                  <a:pt x="165" y="336"/>
                  <a:pt x="164" y="335"/>
                </a:cubicBezTo>
                <a:cubicBezTo>
                  <a:pt x="164" y="334"/>
                  <a:pt x="164" y="334"/>
                  <a:pt x="165" y="333"/>
                </a:cubicBezTo>
                <a:cubicBezTo>
                  <a:pt x="165" y="333"/>
                  <a:pt x="165" y="333"/>
                  <a:pt x="165" y="333"/>
                </a:cubicBezTo>
                <a:cubicBezTo>
                  <a:pt x="165" y="332"/>
                  <a:pt x="166" y="332"/>
                  <a:pt x="166" y="331"/>
                </a:cubicBezTo>
                <a:cubicBezTo>
                  <a:pt x="167" y="331"/>
                  <a:pt x="169" y="328"/>
                  <a:pt x="167" y="327"/>
                </a:cubicBezTo>
                <a:cubicBezTo>
                  <a:pt x="166" y="327"/>
                  <a:pt x="166" y="328"/>
                  <a:pt x="165" y="329"/>
                </a:cubicBezTo>
                <a:cubicBezTo>
                  <a:pt x="164" y="330"/>
                  <a:pt x="164" y="331"/>
                  <a:pt x="163" y="331"/>
                </a:cubicBezTo>
                <a:cubicBezTo>
                  <a:pt x="162" y="333"/>
                  <a:pt x="161" y="334"/>
                  <a:pt x="160" y="335"/>
                </a:cubicBezTo>
                <a:cubicBezTo>
                  <a:pt x="163" y="335"/>
                  <a:pt x="163" y="337"/>
                  <a:pt x="163" y="339"/>
                </a:cubicBezTo>
                <a:cubicBezTo>
                  <a:pt x="162" y="339"/>
                  <a:pt x="162" y="339"/>
                  <a:pt x="162" y="339"/>
                </a:cubicBezTo>
                <a:cubicBezTo>
                  <a:pt x="161" y="340"/>
                  <a:pt x="164" y="341"/>
                  <a:pt x="163" y="342"/>
                </a:cubicBezTo>
                <a:cubicBezTo>
                  <a:pt x="162" y="342"/>
                  <a:pt x="162" y="342"/>
                  <a:pt x="161" y="342"/>
                </a:cubicBezTo>
                <a:cubicBezTo>
                  <a:pt x="159" y="342"/>
                  <a:pt x="159" y="338"/>
                  <a:pt x="160" y="337"/>
                </a:cubicBezTo>
                <a:cubicBezTo>
                  <a:pt x="160" y="337"/>
                  <a:pt x="159" y="337"/>
                  <a:pt x="160" y="336"/>
                </a:cubicBezTo>
                <a:cubicBezTo>
                  <a:pt x="160" y="336"/>
                  <a:pt x="159" y="335"/>
                  <a:pt x="159" y="335"/>
                </a:cubicBezTo>
                <a:cubicBezTo>
                  <a:pt x="158" y="337"/>
                  <a:pt x="158" y="338"/>
                  <a:pt x="158" y="340"/>
                </a:cubicBezTo>
                <a:cubicBezTo>
                  <a:pt x="157" y="340"/>
                  <a:pt x="156" y="341"/>
                  <a:pt x="155" y="340"/>
                </a:cubicBezTo>
                <a:cubicBezTo>
                  <a:pt x="154" y="341"/>
                  <a:pt x="155" y="342"/>
                  <a:pt x="155" y="344"/>
                </a:cubicBezTo>
                <a:cubicBezTo>
                  <a:pt x="154" y="345"/>
                  <a:pt x="152" y="345"/>
                  <a:pt x="151" y="345"/>
                </a:cubicBezTo>
                <a:cubicBezTo>
                  <a:pt x="150" y="344"/>
                  <a:pt x="150" y="343"/>
                  <a:pt x="149" y="344"/>
                </a:cubicBezTo>
                <a:cubicBezTo>
                  <a:pt x="148" y="345"/>
                  <a:pt x="150" y="346"/>
                  <a:pt x="149" y="348"/>
                </a:cubicBezTo>
                <a:cubicBezTo>
                  <a:pt x="149" y="348"/>
                  <a:pt x="150" y="349"/>
                  <a:pt x="150" y="350"/>
                </a:cubicBezTo>
                <a:cubicBezTo>
                  <a:pt x="150" y="351"/>
                  <a:pt x="149" y="351"/>
                  <a:pt x="149" y="351"/>
                </a:cubicBezTo>
                <a:cubicBezTo>
                  <a:pt x="148" y="352"/>
                  <a:pt x="149" y="353"/>
                  <a:pt x="148" y="353"/>
                </a:cubicBezTo>
                <a:cubicBezTo>
                  <a:pt x="146" y="352"/>
                  <a:pt x="148" y="349"/>
                  <a:pt x="146" y="350"/>
                </a:cubicBezTo>
                <a:cubicBezTo>
                  <a:pt x="145" y="350"/>
                  <a:pt x="147" y="352"/>
                  <a:pt x="147" y="352"/>
                </a:cubicBezTo>
                <a:cubicBezTo>
                  <a:pt x="147" y="353"/>
                  <a:pt x="147" y="353"/>
                  <a:pt x="147" y="353"/>
                </a:cubicBezTo>
                <a:cubicBezTo>
                  <a:pt x="147" y="354"/>
                  <a:pt x="148" y="354"/>
                  <a:pt x="148" y="355"/>
                </a:cubicBezTo>
                <a:cubicBezTo>
                  <a:pt x="147" y="356"/>
                  <a:pt x="145" y="356"/>
                  <a:pt x="145" y="358"/>
                </a:cubicBezTo>
                <a:cubicBezTo>
                  <a:pt x="144" y="358"/>
                  <a:pt x="144" y="357"/>
                  <a:pt x="143" y="357"/>
                </a:cubicBezTo>
                <a:cubicBezTo>
                  <a:pt x="143" y="358"/>
                  <a:pt x="144" y="358"/>
                  <a:pt x="144" y="359"/>
                </a:cubicBezTo>
                <a:cubicBezTo>
                  <a:pt x="143" y="359"/>
                  <a:pt x="143" y="361"/>
                  <a:pt x="141" y="361"/>
                </a:cubicBezTo>
                <a:cubicBezTo>
                  <a:pt x="141" y="362"/>
                  <a:pt x="142" y="362"/>
                  <a:pt x="142" y="363"/>
                </a:cubicBezTo>
                <a:cubicBezTo>
                  <a:pt x="140" y="363"/>
                  <a:pt x="141" y="364"/>
                  <a:pt x="140" y="365"/>
                </a:cubicBezTo>
                <a:cubicBezTo>
                  <a:pt x="140" y="365"/>
                  <a:pt x="138" y="365"/>
                  <a:pt x="138" y="365"/>
                </a:cubicBezTo>
                <a:cubicBezTo>
                  <a:pt x="137" y="367"/>
                  <a:pt x="140" y="368"/>
                  <a:pt x="140" y="369"/>
                </a:cubicBezTo>
                <a:cubicBezTo>
                  <a:pt x="139" y="370"/>
                  <a:pt x="137" y="370"/>
                  <a:pt x="137" y="371"/>
                </a:cubicBezTo>
                <a:cubicBezTo>
                  <a:pt x="136" y="371"/>
                  <a:pt x="136" y="372"/>
                  <a:pt x="136" y="372"/>
                </a:cubicBezTo>
                <a:cubicBezTo>
                  <a:pt x="136" y="372"/>
                  <a:pt x="136" y="372"/>
                  <a:pt x="136" y="372"/>
                </a:cubicBezTo>
                <a:cubicBezTo>
                  <a:pt x="135" y="372"/>
                  <a:pt x="135" y="374"/>
                  <a:pt x="135" y="374"/>
                </a:cubicBezTo>
                <a:cubicBezTo>
                  <a:pt x="135" y="374"/>
                  <a:pt x="134" y="375"/>
                  <a:pt x="134" y="375"/>
                </a:cubicBezTo>
                <a:cubicBezTo>
                  <a:pt x="134" y="376"/>
                  <a:pt x="135" y="376"/>
                  <a:pt x="135" y="377"/>
                </a:cubicBezTo>
                <a:cubicBezTo>
                  <a:pt x="135" y="377"/>
                  <a:pt x="133" y="377"/>
                  <a:pt x="133" y="377"/>
                </a:cubicBezTo>
                <a:cubicBezTo>
                  <a:pt x="133" y="377"/>
                  <a:pt x="133" y="378"/>
                  <a:pt x="133" y="378"/>
                </a:cubicBezTo>
                <a:cubicBezTo>
                  <a:pt x="132" y="379"/>
                  <a:pt x="131" y="379"/>
                  <a:pt x="131" y="380"/>
                </a:cubicBezTo>
                <a:cubicBezTo>
                  <a:pt x="130" y="382"/>
                  <a:pt x="131" y="382"/>
                  <a:pt x="131" y="383"/>
                </a:cubicBezTo>
                <a:cubicBezTo>
                  <a:pt x="130" y="384"/>
                  <a:pt x="128" y="385"/>
                  <a:pt x="128" y="386"/>
                </a:cubicBezTo>
                <a:cubicBezTo>
                  <a:pt x="128" y="387"/>
                  <a:pt x="128" y="387"/>
                  <a:pt x="127" y="387"/>
                </a:cubicBezTo>
                <a:cubicBezTo>
                  <a:pt x="127" y="387"/>
                  <a:pt x="127" y="388"/>
                  <a:pt x="126" y="388"/>
                </a:cubicBezTo>
                <a:cubicBezTo>
                  <a:pt x="126" y="389"/>
                  <a:pt x="126" y="390"/>
                  <a:pt x="125" y="391"/>
                </a:cubicBezTo>
                <a:cubicBezTo>
                  <a:pt x="125" y="391"/>
                  <a:pt x="124" y="391"/>
                  <a:pt x="124" y="391"/>
                </a:cubicBezTo>
                <a:cubicBezTo>
                  <a:pt x="124" y="392"/>
                  <a:pt x="124" y="392"/>
                  <a:pt x="123" y="392"/>
                </a:cubicBezTo>
                <a:cubicBezTo>
                  <a:pt x="123" y="392"/>
                  <a:pt x="123" y="393"/>
                  <a:pt x="122" y="393"/>
                </a:cubicBezTo>
                <a:cubicBezTo>
                  <a:pt x="120" y="395"/>
                  <a:pt x="123" y="396"/>
                  <a:pt x="123" y="399"/>
                </a:cubicBezTo>
                <a:cubicBezTo>
                  <a:pt x="122" y="398"/>
                  <a:pt x="122" y="399"/>
                  <a:pt x="121" y="399"/>
                </a:cubicBezTo>
                <a:cubicBezTo>
                  <a:pt x="121" y="401"/>
                  <a:pt x="118" y="401"/>
                  <a:pt x="119" y="403"/>
                </a:cubicBezTo>
                <a:cubicBezTo>
                  <a:pt x="119" y="404"/>
                  <a:pt x="118" y="403"/>
                  <a:pt x="118" y="404"/>
                </a:cubicBezTo>
                <a:cubicBezTo>
                  <a:pt x="119" y="405"/>
                  <a:pt x="118" y="407"/>
                  <a:pt x="119" y="408"/>
                </a:cubicBezTo>
                <a:cubicBezTo>
                  <a:pt x="118" y="408"/>
                  <a:pt x="117" y="409"/>
                  <a:pt x="116" y="409"/>
                </a:cubicBezTo>
                <a:cubicBezTo>
                  <a:pt x="115" y="410"/>
                  <a:pt x="114" y="411"/>
                  <a:pt x="114" y="412"/>
                </a:cubicBezTo>
                <a:cubicBezTo>
                  <a:pt x="113" y="413"/>
                  <a:pt x="113" y="414"/>
                  <a:pt x="113" y="414"/>
                </a:cubicBezTo>
                <a:cubicBezTo>
                  <a:pt x="113" y="415"/>
                  <a:pt x="113" y="415"/>
                  <a:pt x="112" y="415"/>
                </a:cubicBezTo>
                <a:cubicBezTo>
                  <a:pt x="112" y="416"/>
                  <a:pt x="112" y="416"/>
                  <a:pt x="112" y="416"/>
                </a:cubicBezTo>
                <a:cubicBezTo>
                  <a:pt x="112" y="416"/>
                  <a:pt x="112" y="417"/>
                  <a:pt x="112" y="418"/>
                </a:cubicBezTo>
                <a:cubicBezTo>
                  <a:pt x="112" y="418"/>
                  <a:pt x="111" y="418"/>
                  <a:pt x="111" y="419"/>
                </a:cubicBezTo>
                <a:cubicBezTo>
                  <a:pt x="111" y="419"/>
                  <a:pt x="111" y="420"/>
                  <a:pt x="110" y="420"/>
                </a:cubicBezTo>
                <a:cubicBezTo>
                  <a:pt x="110" y="420"/>
                  <a:pt x="110" y="421"/>
                  <a:pt x="110" y="421"/>
                </a:cubicBezTo>
                <a:cubicBezTo>
                  <a:pt x="110" y="422"/>
                  <a:pt x="110" y="421"/>
                  <a:pt x="110" y="422"/>
                </a:cubicBezTo>
                <a:cubicBezTo>
                  <a:pt x="110" y="422"/>
                  <a:pt x="109" y="422"/>
                  <a:pt x="109" y="423"/>
                </a:cubicBezTo>
                <a:cubicBezTo>
                  <a:pt x="110" y="422"/>
                  <a:pt x="111" y="422"/>
                  <a:pt x="112" y="421"/>
                </a:cubicBezTo>
                <a:cubicBezTo>
                  <a:pt x="113" y="422"/>
                  <a:pt x="113" y="422"/>
                  <a:pt x="113" y="424"/>
                </a:cubicBezTo>
                <a:cubicBezTo>
                  <a:pt x="111" y="423"/>
                  <a:pt x="113" y="427"/>
                  <a:pt x="111" y="428"/>
                </a:cubicBezTo>
                <a:cubicBezTo>
                  <a:pt x="111" y="428"/>
                  <a:pt x="110" y="429"/>
                  <a:pt x="109" y="428"/>
                </a:cubicBezTo>
                <a:cubicBezTo>
                  <a:pt x="109" y="429"/>
                  <a:pt x="109" y="426"/>
                  <a:pt x="108" y="426"/>
                </a:cubicBezTo>
                <a:cubicBezTo>
                  <a:pt x="108" y="422"/>
                  <a:pt x="109" y="419"/>
                  <a:pt x="110" y="414"/>
                </a:cubicBezTo>
                <a:cubicBezTo>
                  <a:pt x="110" y="414"/>
                  <a:pt x="111" y="413"/>
                  <a:pt x="112" y="413"/>
                </a:cubicBezTo>
                <a:cubicBezTo>
                  <a:pt x="112" y="413"/>
                  <a:pt x="112" y="412"/>
                  <a:pt x="113" y="412"/>
                </a:cubicBezTo>
                <a:cubicBezTo>
                  <a:pt x="114" y="409"/>
                  <a:pt x="115" y="408"/>
                  <a:pt x="117" y="406"/>
                </a:cubicBezTo>
                <a:cubicBezTo>
                  <a:pt x="116" y="406"/>
                  <a:pt x="115" y="405"/>
                  <a:pt x="115" y="404"/>
                </a:cubicBezTo>
                <a:cubicBezTo>
                  <a:pt x="116" y="404"/>
                  <a:pt x="116" y="403"/>
                  <a:pt x="117" y="402"/>
                </a:cubicBezTo>
                <a:cubicBezTo>
                  <a:pt x="117" y="401"/>
                  <a:pt x="117" y="402"/>
                  <a:pt x="117" y="402"/>
                </a:cubicBezTo>
                <a:cubicBezTo>
                  <a:pt x="118" y="400"/>
                  <a:pt x="118" y="400"/>
                  <a:pt x="118" y="399"/>
                </a:cubicBezTo>
                <a:cubicBezTo>
                  <a:pt x="118" y="399"/>
                  <a:pt x="119" y="399"/>
                  <a:pt x="119" y="399"/>
                </a:cubicBezTo>
                <a:cubicBezTo>
                  <a:pt x="119" y="398"/>
                  <a:pt x="119" y="397"/>
                  <a:pt x="120" y="396"/>
                </a:cubicBezTo>
                <a:cubicBezTo>
                  <a:pt x="120" y="396"/>
                  <a:pt x="120" y="396"/>
                  <a:pt x="120" y="396"/>
                </a:cubicBezTo>
                <a:cubicBezTo>
                  <a:pt x="121" y="395"/>
                  <a:pt x="120" y="394"/>
                  <a:pt x="121" y="394"/>
                </a:cubicBezTo>
                <a:cubicBezTo>
                  <a:pt x="121" y="394"/>
                  <a:pt x="121" y="393"/>
                  <a:pt x="121" y="393"/>
                </a:cubicBezTo>
                <a:cubicBezTo>
                  <a:pt x="121" y="393"/>
                  <a:pt x="122" y="393"/>
                  <a:pt x="122" y="393"/>
                </a:cubicBezTo>
                <a:cubicBezTo>
                  <a:pt x="122" y="391"/>
                  <a:pt x="123" y="389"/>
                  <a:pt x="123" y="389"/>
                </a:cubicBezTo>
                <a:cubicBezTo>
                  <a:pt x="124" y="388"/>
                  <a:pt x="124" y="387"/>
                  <a:pt x="124" y="387"/>
                </a:cubicBezTo>
                <a:cubicBezTo>
                  <a:pt x="125" y="387"/>
                  <a:pt x="125" y="387"/>
                  <a:pt x="126" y="387"/>
                </a:cubicBezTo>
                <a:cubicBezTo>
                  <a:pt x="126" y="386"/>
                  <a:pt x="126" y="386"/>
                  <a:pt x="127" y="386"/>
                </a:cubicBezTo>
                <a:cubicBezTo>
                  <a:pt x="128" y="385"/>
                  <a:pt x="126" y="385"/>
                  <a:pt x="126" y="384"/>
                </a:cubicBezTo>
                <a:cubicBezTo>
                  <a:pt x="127" y="382"/>
                  <a:pt x="128" y="381"/>
                  <a:pt x="130" y="381"/>
                </a:cubicBezTo>
                <a:cubicBezTo>
                  <a:pt x="130" y="379"/>
                  <a:pt x="132" y="377"/>
                  <a:pt x="133" y="376"/>
                </a:cubicBezTo>
                <a:cubicBezTo>
                  <a:pt x="133" y="376"/>
                  <a:pt x="133" y="376"/>
                  <a:pt x="133" y="376"/>
                </a:cubicBezTo>
                <a:cubicBezTo>
                  <a:pt x="133" y="376"/>
                  <a:pt x="133" y="376"/>
                  <a:pt x="133" y="376"/>
                </a:cubicBezTo>
                <a:cubicBezTo>
                  <a:pt x="134" y="375"/>
                  <a:pt x="133" y="374"/>
                  <a:pt x="134" y="373"/>
                </a:cubicBezTo>
                <a:cubicBezTo>
                  <a:pt x="134" y="372"/>
                  <a:pt x="134" y="372"/>
                  <a:pt x="133" y="371"/>
                </a:cubicBezTo>
                <a:cubicBezTo>
                  <a:pt x="133" y="370"/>
                  <a:pt x="135" y="371"/>
                  <a:pt x="135" y="370"/>
                </a:cubicBezTo>
                <a:cubicBezTo>
                  <a:pt x="137" y="366"/>
                  <a:pt x="139" y="364"/>
                  <a:pt x="140" y="359"/>
                </a:cubicBezTo>
                <a:cubicBezTo>
                  <a:pt x="139" y="358"/>
                  <a:pt x="139" y="360"/>
                  <a:pt x="138" y="360"/>
                </a:cubicBezTo>
                <a:cubicBezTo>
                  <a:pt x="137" y="361"/>
                  <a:pt x="137" y="361"/>
                  <a:pt x="136" y="362"/>
                </a:cubicBezTo>
                <a:cubicBezTo>
                  <a:pt x="136" y="362"/>
                  <a:pt x="136" y="362"/>
                  <a:pt x="136" y="363"/>
                </a:cubicBezTo>
                <a:cubicBezTo>
                  <a:pt x="136" y="363"/>
                  <a:pt x="135" y="363"/>
                  <a:pt x="135" y="363"/>
                </a:cubicBezTo>
                <a:cubicBezTo>
                  <a:pt x="135" y="364"/>
                  <a:pt x="136" y="367"/>
                  <a:pt x="135" y="367"/>
                </a:cubicBezTo>
                <a:cubicBezTo>
                  <a:pt x="135" y="367"/>
                  <a:pt x="135" y="368"/>
                  <a:pt x="135" y="368"/>
                </a:cubicBezTo>
                <a:cubicBezTo>
                  <a:pt x="135" y="368"/>
                  <a:pt x="135" y="368"/>
                  <a:pt x="135" y="368"/>
                </a:cubicBezTo>
                <a:cubicBezTo>
                  <a:pt x="135" y="368"/>
                  <a:pt x="135" y="368"/>
                  <a:pt x="134" y="368"/>
                </a:cubicBezTo>
                <a:cubicBezTo>
                  <a:pt x="134" y="368"/>
                  <a:pt x="134" y="368"/>
                  <a:pt x="134" y="368"/>
                </a:cubicBezTo>
                <a:cubicBezTo>
                  <a:pt x="134" y="368"/>
                  <a:pt x="134" y="369"/>
                  <a:pt x="134" y="369"/>
                </a:cubicBezTo>
                <a:cubicBezTo>
                  <a:pt x="134" y="369"/>
                  <a:pt x="133" y="369"/>
                  <a:pt x="133" y="370"/>
                </a:cubicBezTo>
                <a:cubicBezTo>
                  <a:pt x="132" y="371"/>
                  <a:pt x="132" y="371"/>
                  <a:pt x="132" y="371"/>
                </a:cubicBezTo>
                <a:cubicBezTo>
                  <a:pt x="132" y="371"/>
                  <a:pt x="131" y="372"/>
                  <a:pt x="131" y="372"/>
                </a:cubicBezTo>
                <a:cubicBezTo>
                  <a:pt x="131" y="373"/>
                  <a:pt x="131" y="373"/>
                  <a:pt x="130" y="373"/>
                </a:cubicBezTo>
                <a:cubicBezTo>
                  <a:pt x="130" y="373"/>
                  <a:pt x="130" y="374"/>
                  <a:pt x="130" y="374"/>
                </a:cubicBezTo>
                <a:cubicBezTo>
                  <a:pt x="130" y="374"/>
                  <a:pt x="130" y="374"/>
                  <a:pt x="130" y="374"/>
                </a:cubicBezTo>
                <a:cubicBezTo>
                  <a:pt x="130" y="374"/>
                  <a:pt x="130" y="374"/>
                  <a:pt x="130" y="375"/>
                </a:cubicBezTo>
                <a:cubicBezTo>
                  <a:pt x="128" y="377"/>
                  <a:pt x="126" y="379"/>
                  <a:pt x="126" y="382"/>
                </a:cubicBezTo>
                <a:cubicBezTo>
                  <a:pt x="125" y="382"/>
                  <a:pt x="126" y="384"/>
                  <a:pt x="125" y="384"/>
                </a:cubicBezTo>
                <a:cubicBezTo>
                  <a:pt x="124" y="385"/>
                  <a:pt x="125" y="385"/>
                  <a:pt x="125" y="386"/>
                </a:cubicBezTo>
                <a:cubicBezTo>
                  <a:pt x="124" y="386"/>
                  <a:pt x="123" y="387"/>
                  <a:pt x="123" y="387"/>
                </a:cubicBezTo>
                <a:cubicBezTo>
                  <a:pt x="123" y="388"/>
                  <a:pt x="123" y="387"/>
                  <a:pt x="122" y="388"/>
                </a:cubicBezTo>
                <a:cubicBezTo>
                  <a:pt x="122" y="389"/>
                  <a:pt x="122" y="390"/>
                  <a:pt x="121" y="391"/>
                </a:cubicBezTo>
                <a:cubicBezTo>
                  <a:pt x="121" y="391"/>
                  <a:pt x="121" y="391"/>
                  <a:pt x="121" y="392"/>
                </a:cubicBezTo>
                <a:cubicBezTo>
                  <a:pt x="120" y="393"/>
                  <a:pt x="120" y="394"/>
                  <a:pt x="120" y="395"/>
                </a:cubicBezTo>
                <a:cubicBezTo>
                  <a:pt x="120" y="395"/>
                  <a:pt x="119" y="394"/>
                  <a:pt x="119" y="394"/>
                </a:cubicBezTo>
                <a:cubicBezTo>
                  <a:pt x="119" y="394"/>
                  <a:pt x="119" y="395"/>
                  <a:pt x="119" y="395"/>
                </a:cubicBezTo>
                <a:cubicBezTo>
                  <a:pt x="119" y="396"/>
                  <a:pt x="119" y="396"/>
                  <a:pt x="119" y="396"/>
                </a:cubicBezTo>
                <a:cubicBezTo>
                  <a:pt x="119" y="396"/>
                  <a:pt x="118" y="397"/>
                  <a:pt x="118" y="397"/>
                </a:cubicBezTo>
                <a:cubicBezTo>
                  <a:pt x="118" y="397"/>
                  <a:pt x="118" y="397"/>
                  <a:pt x="118" y="397"/>
                </a:cubicBezTo>
                <a:cubicBezTo>
                  <a:pt x="117" y="399"/>
                  <a:pt x="117" y="401"/>
                  <a:pt x="116" y="401"/>
                </a:cubicBezTo>
                <a:cubicBezTo>
                  <a:pt x="116" y="401"/>
                  <a:pt x="116" y="402"/>
                  <a:pt x="116" y="402"/>
                </a:cubicBezTo>
                <a:cubicBezTo>
                  <a:pt x="115" y="403"/>
                  <a:pt x="113" y="405"/>
                  <a:pt x="113" y="406"/>
                </a:cubicBezTo>
                <a:cubicBezTo>
                  <a:pt x="113" y="407"/>
                  <a:pt x="115" y="407"/>
                  <a:pt x="114" y="408"/>
                </a:cubicBezTo>
                <a:cubicBezTo>
                  <a:pt x="113" y="409"/>
                  <a:pt x="112" y="408"/>
                  <a:pt x="111" y="409"/>
                </a:cubicBezTo>
                <a:cubicBezTo>
                  <a:pt x="111" y="410"/>
                  <a:pt x="109" y="411"/>
                  <a:pt x="108" y="412"/>
                </a:cubicBezTo>
                <a:cubicBezTo>
                  <a:pt x="108" y="413"/>
                  <a:pt x="109" y="413"/>
                  <a:pt x="109" y="414"/>
                </a:cubicBezTo>
                <a:cubicBezTo>
                  <a:pt x="107" y="416"/>
                  <a:pt x="107" y="418"/>
                  <a:pt x="106" y="420"/>
                </a:cubicBezTo>
                <a:cubicBezTo>
                  <a:pt x="106" y="421"/>
                  <a:pt x="106" y="421"/>
                  <a:pt x="106" y="421"/>
                </a:cubicBezTo>
                <a:cubicBezTo>
                  <a:pt x="105" y="423"/>
                  <a:pt x="107" y="423"/>
                  <a:pt x="107" y="424"/>
                </a:cubicBezTo>
                <a:cubicBezTo>
                  <a:pt x="107" y="425"/>
                  <a:pt x="106" y="426"/>
                  <a:pt x="106" y="426"/>
                </a:cubicBezTo>
                <a:cubicBezTo>
                  <a:pt x="106" y="427"/>
                  <a:pt x="105" y="428"/>
                  <a:pt x="105" y="428"/>
                </a:cubicBezTo>
                <a:cubicBezTo>
                  <a:pt x="105" y="428"/>
                  <a:pt x="105" y="428"/>
                  <a:pt x="104" y="428"/>
                </a:cubicBezTo>
                <a:cubicBezTo>
                  <a:pt x="104" y="430"/>
                  <a:pt x="104" y="430"/>
                  <a:pt x="103" y="432"/>
                </a:cubicBezTo>
                <a:cubicBezTo>
                  <a:pt x="103" y="432"/>
                  <a:pt x="103" y="432"/>
                  <a:pt x="103" y="433"/>
                </a:cubicBezTo>
                <a:cubicBezTo>
                  <a:pt x="102" y="434"/>
                  <a:pt x="102" y="435"/>
                  <a:pt x="102" y="435"/>
                </a:cubicBezTo>
                <a:cubicBezTo>
                  <a:pt x="101" y="436"/>
                  <a:pt x="101" y="436"/>
                  <a:pt x="101" y="437"/>
                </a:cubicBezTo>
                <a:cubicBezTo>
                  <a:pt x="101" y="438"/>
                  <a:pt x="100" y="438"/>
                  <a:pt x="101" y="438"/>
                </a:cubicBezTo>
                <a:cubicBezTo>
                  <a:pt x="101" y="439"/>
                  <a:pt x="100" y="442"/>
                  <a:pt x="100" y="442"/>
                </a:cubicBezTo>
                <a:cubicBezTo>
                  <a:pt x="100" y="443"/>
                  <a:pt x="99" y="442"/>
                  <a:pt x="99" y="443"/>
                </a:cubicBezTo>
                <a:cubicBezTo>
                  <a:pt x="100" y="444"/>
                  <a:pt x="98" y="447"/>
                  <a:pt x="98" y="447"/>
                </a:cubicBezTo>
                <a:cubicBezTo>
                  <a:pt x="97" y="449"/>
                  <a:pt x="98" y="450"/>
                  <a:pt x="98" y="451"/>
                </a:cubicBezTo>
                <a:cubicBezTo>
                  <a:pt x="98" y="451"/>
                  <a:pt x="97" y="451"/>
                  <a:pt x="97" y="451"/>
                </a:cubicBezTo>
                <a:cubicBezTo>
                  <a:pt x="97" y="453"/>
                  <a:pt x="97" y="453"/>
                  <a:pt x="97" y="454"/>
                </a:cubicBezTo>
                <a:cubicBezTo>
                  <a:pt x="97" y="455"/>
                  <a:pt x="96" y="455"/>
                  <a:pt x="96" y="456"/>
                </a:cubicBezTo>
                <a:cubicBezTo>
                  <a:pt x="96" y="456"/>
                  <a:pt x="96" y="456"/>
                  <a:pt x="95" y="456"/>
                </a:cubicBezTo>
                <a:cubicBezTo>
                  <a:pt x="95" y="456"/>
                  <a:pt x="95" y="455"/>
                  <a:pt x="95" y="456"/>
                </a:cubicBezTo>
                <a:cubicBezTo>
                  <a:pt x="95" y="456"/>
                  <a:pt x="95" y="456"/>
                  <a:pt x="95" y="456"/>
                </a:cubicBezTo>
                <a:cubicBezTo>
                  <a:pt x="94" y="456"/>
                  <a:pt x="94" y="457"/>
                  <a:pt x="94" y="457"/>
                </a:cubicBezTo>
                <a:cubicBezTo>
                  <a:pt x="94" y="458"/>
                  <a:pt x="93" y="458"/>
                  <a:pt x="93" y="459"/>
                </a:cubicBezTo>
                <a:cubicBezTo>
                  <a:pt x="93" y="460"/>
                  <a:pt x="93" y="460"/>
                  <a:pt x="93" y="461"/>
                </a:cubicBezTo>
                <a:cubicBezTo>
                  <a:pt x="93" y="462"/>
                  <a:pt x="94" y="465"/>
                  <a:pt x="94" y="466"/>
                </a:cubicBezTo>
                <a:cubicBezTo>
                  <a:pt x="94" y="466"/>
                  <a:pt x="94" y="467"/>
                  <a:pt x="93" y="468"/>
                </a:cubicBezTo>
                <a:cubicBezTo>
                  <a:pt x="93" y="470"/>
                  <a:pt x="94" y="472"/>
                  <a:pt x="94" y="473"/>
                </a:cubicBezTo>
                <a:cubicBezTo>
                  <a:pt x="93" y="475"/>
                  <a:pt x="92" y="476"/>
                  <a:pt x="92" y="477"/>
                </a:cubicBezTo>
                <a:cubicBezTo>
                  <a:pt x="92" y="478"/>
                  <a:pt x="93" y="480"/>
                  <a:pt x="93" y="481"/>
                </a:cubicBezTo>
                <a:cubicBezTo>
                  <a:pt x="93" y="481"/>
                  <a:pt x="92" y="481"/>
                  <a:pt x="92" y="482"/>
                </a:cubicBezTo>
                <a:cubicBezTo>
                  <a:pt x="92" y="483"/>
                  <a:pt x="93" y="484"/>
                  <a:pt x="93" y="485"/>
                </a:cubicBezTo>
                <a:cubicBezTo>
                  <a:pt x="93" y="486"/>
                  <a:pt x="93" y="487"/>
                  <a:pt x="93" y="488"/>
                </a:cubicBezTo>
                <a:cubicBezTo>
                  <a:pt x="93" y="490"/>
                  <a:pt x="92" y="491"/>
                  <a:pt x="93" y="492"/>
                </a:cubicBezTo>
                <a:cubicBezTo>
                  <a:pt x="93" y="492"/>
                  <a:pt x="93" y="493"/>
                  <a:pt x="93" y="493"/>
                </a:cubicBezTo>
                <a:cubicBezTo>
                  <a:pt x="92" y="493"/>
                  <a:pt x="92" y="491"/>
                  <a:pt x="92" y="490"/>
                </a:cubicBezTo>
                <a:cubicBezTo>
                  <a:pt x="92" y="489"/>
                  <a:pt x="93" y="487"/>
                  <a:pt x="93" y="485"/>
                </a:cubicBezTo>
                <a:cubicBezTo>
                  <a:pt x="92" y="485"/>
                  <a:pt x="93" y="484"/>
                  <a:pt x="92" y="484"/>
                </a:cubicBezTo>
                <a:cubicBezTo>
                  <a:pt x="91" y="485"/>
                  <a:pt x="92" y="486"/>
                  <a:pt x="92" y="487"/>
                </a:cubicBezTo>
                <a:cubicBezTo>
                  <a:pt x="92" y="489"/>
                  <a:pt x="90" y="492"/>
                  <a:pt x="90" y="495"/>
                </a:cubicBezTo>
                <a:cubicBezTo>
                  <a:pt x="90" y="496"/>
                  <a:pt x="90" y="497"/>
                  <a:pt x="90" y="497"/>
                </a:cubicBezTo>
                <a:cubicBezTo>
                  <a:pt x="90" y="498"/>
                  <a:pt x="90" y="499"/>
                  <a:pt x="90" y="499"/>
                </a:cubicBezTo>
                <a:cubicBezTo>
                  <a:pt x="90" y="500"/>
                  <a:pt x="90" y="500"/>
                  <a:pt x="90" y="500"/>
                </a:cubicBezTo>
                <a:cubicBezTo>
                  <a:pt x="90" y="502"/>
                  <a:pt x="90" y="503"/>
                  <a:pt x="90" y="505"/>
                </a:cubicBezTo>
                <a:cubicBezTo>
                  <a:pt x="90" y="505"/>
                  <a:pt x="91" y="510"/>
                  <a:pt x="91" y="510"/>
                </a:cubicBezTo>
                <a:cubicBezTo>
                  <a:pt x="90" y="510"/>
                  <a:pt x="91" y="510"/>
                  <a:pt x="90" y="511"/>
                </a:cubicBezTo>
                <a:cubicBezTo>
                  <a:pt x="90" y="520"/>
                  <a:pt x="90" y="520"/>
                  <a:pt x="90" y="520"/>
                </a:cubicBezTo>
                <a:cubicBezTo>
                  <a:pt x="90" y="522"/>
                  <a:pt x="90" y="523"/>
                  <a:pt x="90" y="526"/>
                </a:cubicBezTo>
                <a:cubicBezTo>
                  <a:pt x="90" y="527"/>
                  <a:pt x="90" y="527"/>
                  <a:pt x="90" y="527"/>
                </a:cubicBezTo>
                <a:cubicBezTo>
                  <a:pt x="90" y="528"/>
                  <a:pt x="89" y="529"/>
                  <a:pt x="89" y="529"/>
                </a:cubicBezTo>
                <a:cubicBezTo>
                  <a:pt x="90" y="528"/>
                  <a:pt x="89" y="531"/>
                  <a:pt x="89" y="530"/>
                </a:cubicBezTo>
                <a:cubicBezTo>
                  <a:pt x="89" y="531"/>
                  <a:pt x="90" y="532"/>
                  <a:pt x="89" y="533"/>
                </a:cubicBezTo>
                <a:cubicBezTo>
                  <a:pt x="91" y="534"/>
                  <a:pt x="90" y="536"/>
                  <a:pt x="90" y="537"/>
                </a:cubicBezTo>
                <a:cubicBezTo>
                  <a:pt x="90" y="538"/>
                  <a:pt x="90" y="538"/>
                  <a:pt x="90" y="538"/>
                </a:cubicBezTo>
                <a:cubicBezTo>
                  <a:pt x="90" y="539"/>
                  <a:pt x="90" y="539"/>
                  <a:pt x="90" y="539"/>
                </a:cubicBezTo>
                <a:cubicBezTo>
                  <a:pt x="90" y="539"/>
                  <a:pt x="90" y="540"/>
                  <a:pt x="90" y="540"/>
                </a:cubicBezTo>
                <a:cubicBezTo>
                  <a:pt x="90" y="541"/>
                  <a:pt x="89" y="542"/>
                  <a:pt x="90" y="543"/>
                </a:cubicBezTo>
                <a:cubicBezTo>
                  <a:pt x="91" y="541"/>
                  <a:pt x="91" y="539"/>
                  <a:pt x="91" y="537"/>
                </a:cubicBezTo>
                <a:cubicBezTo>
                  <a:pt x="91" y="536"/>
                  <a:pt x="91" y="533"/>
                  <a:pt x="91" y="532"/>
                </a:cubicBezTo>
                <a:cubicBezTo>
                  <a:pt x="92" y="533"/>
                  <a:pt x="91" y="529"/>
                  <a:pt x="92" y="530"/>
                </a:cubicBezTo>
                <a:cubicBezTo>
                  <a:pt x="92" y="532"/>
                  <a:pt x="93" y="534"/>
                  <a:pt x="93" y="536"/>
                </a:cubicBezTo>
                <a:cubicBezTo>
                  <a:pt x="93" y="537"/>
                  <a:pt x="92" y="537"/>
                  <a:pt x="92" y="538"/>
                </a:cubicBezTo>
                <a:cubicBezTo>
                  <a:pt x="92" y="539"/>
                  <a:pt x="93" y="538"/>
                  <a:pt x="93" y="540"/>
                </a:cubicBezTo>
                <a:cubicBezTo>
                  <a:pt x="92" y="542"/>
                  <a:pt x="92" y="542"/>
                  <a:pt x="92" y="544"/>
                </a:cubicBezTo>
                <a:cubicBezTo>
                  <a:pt x="91" y="545"/>
                  <a:pt x="91" y="544"/>
                  <a:pt x="90" y="544"/>
                </a:cubicBezTo>
                <a:cubicBezTo>
                  <a:pt x="90" y="545"/>
                  <a:pt x="90" y="546"/>
                  <a:pt x="90" y="546"/>
                </a:cubicBezTo>
                <a:cubicBezTo>
                  <a:pt x="90" y="548"/>
                  <a:pt x="90" y="549"/>
                  <a:pt x="90" y="550"/>
                </a:cubicBezTo>
                <a:cubicBezTo>
                  <a:pt x="90" y="551"/>
                  <a:pt x="89" y="552"/>
                  <a:pt x="90" y="552"/>
                </a:cubicBezTo>
                <a:cubicBezTo>
                  <a:pt x="90" y="552"/>
                  <a:pt x="91" y="552"/>
                  <a:pt x="91" y="552"/>
                </a:cubicBezTo>
                <a:cubicBezTo>
                  <a:pt x="91" y="551"/>
                  <a:pt x="91" y="551"/>
                  <a:pt x="92" y="551"/>
                </a:cubicBezTo>
                <a:cubicBezTo>
                  <a:pt x="92" y="552"/>
                  <a:pt x="92" y="552"/>
                  <a:pt x="92" y="553"/>
                </a:cubicBezTo>
                <a:cubicBezTo>
                  <a:pt x="92" y="554"/>
                  <a:pt x="92" y="554"/>
                  <a:pt x="92" y="555"/>
                </a:cubicBezTo>
                <a:cubicBezTo>
                  <a:pt x="91" y="555"/>
                  <a:pt x="91" y="555"/>
                  <a:pt x="91" y="556"/>
                </a:cubicBezTo>
                <a:cubicBezTo>
                  <a:pt x="91" y="556"/>
                  <a:pt x="91" y="556"/>
                  <a:pt x="91" y="557"/>
                </a:cubicBezTo>
                <a:cubicBezTo>
                  <a:pt x="91" y="557"/>
                  <a:pt x="91" y="556"/>
                  <a:pt x="92" y="557"/>
                </a:cubicBezTo>
                <a:cubicBezTo>
                  <a:pt x="92" y="557"/>
                  <a:pt x="93" y="557"/>
                  <a:pt x="93" y="558"/>
                </a:cubicBezTo>
                <a:cubicBezTo>
                  <a:pt x="93" y="558"/>
                  <a:pt x="93" y="559"/>
                  <a:pt x="93" y="559"/>
                </a:cubicBezTo>
                <a:cubicBezTo>
                  <a:pt x="92" y="559"/>
                  <a:pt x="92" y="559"/>
                  <a:pt x="91" y="559"/>
                </a:cubicBezTo>
                <a:cubicBezTo>
                  <a:pt x="91" y="559"/>
                  <a:pt x="91" y="560"/>
                  <a:pt x="91" y="560"/>
                </a:cubicBezTo>
                <a:cubicBezTo>
                  <a:pt x="91" y="560"/>
                  <a:pt x="92" y="561"/>
                  <a:pt x="92" y="561"/>
                </a:cubicBezTo>
                <a:cubicBezTo>
                  <a:pt x="92" y="562"/>
                  <a:pt x="91" y="564"/>
                  <a:pt x="91" y="565"/>
                </a:cubicBezTo>
                <a:cubicBezTo>
                  <a:pt x="91" y="565"/>
                  <a:pt x="92" y="565"/>
                  <a:pt x="92" y="565"/>
                </a:cubicBezTo>
                <a:cubicBezTo>
                  <a:pt x="92" y="566"/>
                  <a:pt x="91" y="567"/>
                  <a:pt x="91" y="568"/>
                </a:cubicBezTo>
                <a:cubicBezTo>
                  <a:pt x="92" y="568"/>
                  <a:pt x="91" y="568"/>
                  <a:pt x="91" y="569"/>
                </a:cubicBezTo>
                <a:cubicBezTo>
                  <a:pt x="92" y="568"/>
                  <a:pt x="91" y="570"/>
                  <a:pt x="92" y="570"/>
                </a:cubicBezTo>
                <a:cubicBezTo>
                  <a:pt x="92" y="571"/>
                  <a:pt x="93" y="571"/>
                  <a:pt x="93" y="571"/>
                </a:cubicBezTo>
                <a:cubicBezTo>
                  <a:pt x="93" y="572"/>
                  <a:pt x="92" y="574"/>
                  <a:pt x="93" y="573"/>
                </a:cubicBezTo>
                <a:cubicBezTo>
                  <a:pt x="95" y="573"/>
                  <a:pt x="93" y="570"/>
                  <a:pt x="95" y="569"/>
                </a:cubicBezTo>
                <a:cubicBezTo>
                  <a:pt x="95" y="569"/>
                  <a:pt x="95" y="571"/>
                  <a:pt x="95" y="572"/>
                </a:cubicBezTo>
                <a:cubicBezTo>
                  <a:pt x="96" y="573"/>
                  <a:pt x="97" y="574"/>
                  <a:pt x="97" y="575"/>
                </a:cubicBezTo>
                <a:cubicBezTo>
                  <a:pt x="96" y="578"/>
                  <a:pt x="97" y="579"/>
                  <a:pt x="97" y="581"/>
                </a:cubicBezTo>
                <a:cubicBezTo>
                  <a:pt x="98" y="581"/>
                  <a:pt x="98" y="583"/>
                  <a:pt x="98" y="583"/>
                </a:cubicBezTo>
                <a:cubicBezTo>
                  <a:pt x="98" y="584"/>
                  <a:pt x="98" y="584"/>
                  <a:pt x="99" y="585"/>
                </a:cubicBezTo>
                <a:cubicBezTo>
                  <a:pt x="99" y="586"/>
                  <a:pt x="99" y="587"/>
                  <a:pt x="99" y="588"/>
                </a:cubicBezTo>
                <a:cubicBezTo>
                  <a:pt x="99" y="589"/>
                  <a:pt x="99" y="590"/>
                  <a:pt x="99" y="591"/>
                </a:cubicBezTo>
                <a:cubicBezTo>
                  <a:pt x="100" y="591"/>
                  <a:pt x="100" y="592"/>
                  <a:pt x="100" y="593"/>
                </a:cubicBezTo>
                <a:cubicBezTo>
                  <a:pt x="100" y="594"/>
                  <a:pt x="101" y="594"/>
                  <a:pt x="100" y="595"/>
                </a:cubicBezTo>
                <a:cubicBezTo>
                  <a:pt x="100" y="596"/>
                  <a:pt x="101" y="595"/>
                  <a:pt x="101" y="596"/>
                </a:cubicBezTo>
                <a:cubicBezTo>
                  <a:pt x="101" y="597"/>
                  <a:pt x="101" y="598"/>
                  <a:pt x="102" y="599"/>
                </a:cubicBezTo>
                <a:cubicBezTo>
                  <a:pt x="102" y="599"/>
                  <a:pt x="102" y="600"/>
                  <a:pt x="102" y="600"/>
                </a:cubicBezTo>
                <a:cubicBezTo>
                  <a:pt x="102" y="601"/>
                  <a:pt x="102" y="601"/>
                  <a:pt x="102" y="601"/>
                </a:cubicBezTo>
                <a:cubicBezTo>
                  <a:pt x="102" y="601"/>
                  <a:pt x="101" y="602"/>
                  <a:pt x="101" y="602"/>
                </a:cubicBezTo>
                <a:cubicBezTo>
                  <a:pt x="100" y="602"/>
                  <a:pt x="101" y="602"/>
                  <a:pt x="101" y="603"/>
                </a:cubicBezTo>
                <a:cubicBezTo>
                  <a:pt x="101" y="603"/>
                  <a:pt x="101" y="604"/>
                  <a:pt x="101" y="604"/>
                </a:cubicBezTo>
                <a:cubicBezTo>
                  <a:pt x="101" y="605"/>
                  <a:pt x="101" y="606"/>
                  <a:pt x="102" y="606"/>
                </a:cubicBezTo>
                <a:cubicBezTo>
                  <a:pt x="102" y="606"/>
                  <a:pt x="102" y="607"/>
                  <a:pt x="102" y="607"/>
                </a:cubicBezTo>
                <a:cubicBezTo>
                  <a:pt x="102" y="608"/>
                  <a:pt x="103" y="608"/>
                  <a:pt x="103" y="609"/>
                </a:cubicBezTo>
                <a:cubicBezTo>
                  <a:pt x="103" y="610"/>
                  <a:pt x="103" y="610"/>
                  <a:pt x="104" y="611"/>
                </a:cubicBezTo>
                <a:cubicBezTo>
                  <a:pt x="102" y="610"/>
                  <a:pt x="102" y="608"/>
                  <a:pt x="101" y="606"/>
                </a:cubicBezTo>
                <a:cubicBezTo>
                  <a:pt x="101" y="606"/>
                  <a:pt x="101" y="605"/>
                  <a:pt x="101" y="605"/>
                </a:cubicBezTo>
                <a:cubicBezTo>
                  <a:pt x="101" y="604"/>
                  <a:pt x="100" y="604"/>
                  <a:pt x="100" y="604"/>
                </a:cubicBezTo>
                <a:cubicBezTo>
                  <a:pt x="100" y="603"/>
                  <a:pt x="100" y="602"/>
                  <a:pt x="100" y="602"/>
                </a:cubicBezTo>
                <a:cubicBezTo>
                  <a:pt x="100" y="602"/>
                  <a:pt x="99" y="602"/>
                  <a:pt x="99" y="602"/>
                </a:cubicBezTo>
                <a:cubicBezTo>
                  <a:pt x="98" y="602"/>
                  <a:pt x="99" y="603"/>
                  <a:pt x="99" y="603"/>
                </a:cubicBezTo>
                <a:cubicBezTo>
                  <a:pt x="99" y="604"/>
                  <a:pt x="99" y="604"/>
                  <a:pt x="100" y="605"/>
                </a:cubicBezTo>
                <a:cubicBezTo>
                  <a:pt x="99" y="606"/>
                  <a:pt x="101" y="609"/>
                  <a:pt x="101" y="610"/>
                </a:cubicBezTo>
                <a:cubicBezTo>
                  <a:pt x="102" y="613"/>
                  <a:pt x="104" y="620"/>
                  <a:pt x="104" y="621"/>
                </a:cubicBezTo>
                <a:cubicBezTo>
                  <a:pt x="105" y="621"/>
                  <a:pt x="105" y="622"/>
                  <a:pt x="105" y="623"/>
                </a:cubicBezTo>
                <a:cubicBezTo>
                  <a:pt x="106" y="623"/>
                  <a:pt x="107" y="621"/>
                  <a:pt x="107" y="623"/>
                </a:cubicBezTo>
                <a:cubicBezTo>
                  <a:pt x="107" y="623"/>
                  <a:pt x="107" y="623"/>
                  <a:pt x="107" y="623"/>
                </a:cubicBezTo>
                <a:cubicBezTo>
                  <a:pt x="107" y="625"/>
                  <a:pt x="106" y="624"/>
                  <a:pt x="106" y="626"/>
                </a:cubicBezTo>
                <a:cubicBezTo>
                  <a:pt x="107" y="627"/>
                  <a:pt x="108" y="627"/>
                  <a:pt x="108" y="629"/>
                </a:cubicBezTo>
                <a:cubicBezTo>
                  <a:pt x="108" y="630"/>
                  <a:pt x="109" y="631"/>
                  <a:pt x="109" y="631"/>
                </a:cubicBezTo>
                <a:cubicBezTo>
                  <a:pt x="109" y="631"/>
                  <a:pt x="109" y="632"/>
                  <a:pt x="109" y="632"/>
                </a:cubicBezTo>
                <a:cubicBezTo>
                  <a:pt x="110" y="633"/>
                  <a:pt x="110" y="634"/>
                  <a:pt x="110" y="634"/>
                </a:cubicBezTo>
                <a:cubicBezTo>
                  <a:pt x="111" y="636"/>
                  <a:pt x="113" y="637"/>
                  <a:pt x="112" y="640"/>
                </a:cubicBezTo>
                <a:cubicBezTo>
                  <a:pt x="114" y="640"/>
                  <a:pt x="114" y="642"/>
                  <a:pt x="114" y="643"/>
                </a:cubicBezTo>
                <a:cubicBezTo>
                  <a:pt x="114" y="643"/>
                  <a:pt x="115" y="643"/>
                  <a:pt x="115" y="644"/>
                </a:cubicBezTo>
                <a:cubicBezTo>
                  <a:pt x="115" y="645"/>
                  <a:pt x="117" y="648"/>
                  <a:pt x="116" y="648"/>
                </a:cubicBezTo>
                <a:cubicBezTo>
                  <a:pt x="117" y="648"/>
                  <a:pt x="118" y="650"/>
                  <a:pt x="118" y="651"/>
                </a:cubicBezTo>
                <a:cubicBezTo>
                  <a:pt x="118" y="652"/>
                  <a:pt x="119" y="652"/>
                  <a:pt x="119" y="653"/>
                </a:cubicBezTo>
                <a:cubicBezTo>
                  <a:pt x="121" y="654"/>
                  <a:pt x="121" y="655"/>
                  <a:pt x="122" y="656"/>
                </a:cubicBezTo>
                <a:cubicBezTo>
                  <a:pt x="122" y="655"/>
                  <a:pt x="122" y="655"/>
                  <a:pt x="122" y="655"/>
                </a:cubicBezTo>
                <a:cubicBezTo>
                  <a:pt x="122" y="655"/>
                  <a:pt x="121" y="655"/>
                  <a:pt x="121" y="655"/>
                </a:cubicBezTo>
                <a:cubicBezTo>
                  <a:pt x="121" y="655"/>
                  <a:pt x="121" y="655"/>
                  <a:pt x="121" y="654"/>
                </a:cubicBezTo>
                <a:cubicBezTo>
                  <a:pt x="121" y="654"/>
                  <a:pt x="121" y="654"/>
                  <a:pt x="121" y="654"/>
                </a:cubicBezTo>
                <a:cubicBezTo>
                  <a:pt x="120" y="653"/>
                  <a:pt x="120" y="652"/>
                  <a:pt x="120" y="652"/>
                </a:cubicBezTo>
                <a:cubicBezTo>
                  <a:pt x="119" y="650"/>
                  <a:pt x="118" y="650"/>
                  <a:pt x="118" y="648"/>
                </a:cubicBezTo>
                <a:cubicBezTo>
                  <a:pt x="120" y="649"/>
                  <a:pt x="121" y="650"/>
                  <a:pt x="121" y="653"/>
                </a:cubicBezTo>
                <a:cubicBezTo>
                  <a:pt x="122" y="654"/>
                  <a:pt x="121" y="654"/>
                  <a:pt x="121" y="654"/>
                </a:cubicBezTo>
                <a:cubicBezTo>
                  <a:pt x="122" y="654"/>
                  <a:pt x="122" y="655"/>
                  <a:pt x="122" y="655"/>
                </a:cubicBezTo>
                <a:cubicBezTo>
                  <a:pt x="122" y="655"/>
                  <a:pt x="123" y="654"/>
                  <a:pt x="123" y="654"/>
                </a:cubicBezTo>
                <a:cubicBezTo>
                  <a:pt x="123" y="655"/>
                  <a:pt x="123" y="655"/>
                  <a:pt x="123" y="655"/>
                </a:cubicBezTo>
                <a:cubicBezTo>
                  <a:pt x="123" y="655"/>
                  <a:pt x="123" y="655"/>
                  <a:pt x="123" y="655"/>
                </a:cubicBezTo>
                <a:cubicBezTo>
                  <a:pt x="123" y="656"/>
                  <a:pt x="123" y="656"/>
                  <a:pt x="123" y="656"/>
                </a:cubicBezTo>
                <a:cubicBezTo>
                  <a:pt x="123" y="657"/>
                  <a:pt x="124" y="657"/>
                  <a:pt x="124" y="658"/>
                </a:cubicBezTo>
                <a:cubicBezTo>
                  <a:pt x="124" y="658"/>
                  <a:pt x="125" y="659"/>
                  <a:pt x="125" y="660"/>
                </a:cubicBezTo>
                <a:cubicBezTo>
                  <a:pt x="125" y="660"/>
                  <a:pt x="125" y="661"/>
                  <a:pt x="125" y="662"/>
                </a:cubicBezTo>
                <a:cubicBezTo>
                  <a:pt x="125" y="662"/>
                  <a:pt x="126" y="662"/>
                  <a:pt x="126" y="662"/>
                </a:cubicBezTo>
                <a:cubicBezTo>
                  <a:pt x="126" y="663"/>
                  <a:pt x="126" y="663"/>
                  <a:pt x="126" y="663"/>
                </a:cubicBezTo>
                <a:cubicBezTo>
                  <a:pt x="126" y="664"/>
                  <a:pt x="126" y="664"/>
                  <a:pt x="126" y="664"/>
                </a:cubicBezTo>
                <a:cubicBezTo>
                  <a:pt x="126" y="664"/>
                  <a:pt x="126" y="665"/>
                  <a:pt x="126" y="665"/>
                </a:cubicBezTo>
                <a:cubicBezTo>
                  <a:pt x="126" y="665"/>
                  <a:pt x="127" y="665"/>
                  <a:pt x="127" y="665"/>
                </a:cubicBezTo>
                <a:cubicBezTo>
                  <a:pt x="127" y="665"/>
                  <a:pt x="127" y="666"/>
                  <a:pt x="127" y="666"/>
                </a:cubicBezTo>
                <a:cubicBezTo>
                  <a:pt x="127" y="667"/>
                  <a:pt x="128" y="667"/>
                  <a:pt x="127" y="668"/>
                </a:cubicBezTo>
                <a:cubicBezTo>
                  <a:pt x="128" y="669"/>
                  <a:pt x="130" y="671"/>
                  <a:pt x="130" y="672"/>
                </a:cubicBezTo>
                <a:cubicBezTo>
                  <a:pt x="131" y="673"/>
                  <a:pt x="133" y="674"/>
                  <a:pt x="133" y="674"/>
                </a:cubicBezTo>
                <a:cubicBezTo>
                  <a:pt x="134" y="675"/>
                  <a:pt x="133" y="676"/>
                  <a:pt x="134" y="676"/>
                </a:cubicBezTo>
                <a:cubicBezTo>
                  <a:pt x="134" y="676"/>
                  <a:pt x="134" y="677"/>
                  <a:pt x="134" y="677"/>
                </a:cubicBezTo>
                <a:cubicBezTo>
                  <a:pt x="135" y="678"/>
                  <a:pt x="136" y="679"/>
                  <a:pt x="137" y="680"/>
                </a:cubicBezTo>
                <a:cubicBezTo>
                  <a:pt x="137" y="681"/>
                  <a:pt x="138" y="681"/>
                  <a:pt x="138" y="681"/>
                </a:cubicBezTo>
                <a:cubicBezTo>
                  <a:pt x="138" y="682"/>
                  <a:pt x="138" y="682"/>
                  <a:pt x="138" y="682"/>
                </a:cubicBezTo>
                <a:cubicBezTo>
                  <a:pt x="138" y="683"/>
                  <a:pt x="139" y="683"/>
                  <a:pt x="139" y="683"/>
                </a:cubicBezTo>
                <a:cubicBezTo>
                  <a:pt x="140" y="685"/>
                  <a:pt x="140" y="685"/>
                  <a:pt x="141" y="686"/>
                </a:cubicBezTo>
                <a:cubicBezTo>
                  <a:pt x="141" y="687"/>
                  <a:pt x="143" y="687"/>
                  <a:pt x="143" y="687"/>
                </a:cubicBezTo>
                <a:cubicBezTo>
                  <a:pt x="144" y="689"/>
                  <a:pt x="144" y="687"/>
                  <a:pt x="144" y="689"/>
                </a:cubicBezTo>
                <a:cubicBezTo>
                  <a:pt x="146" y="689"/>
                  <a:pt x="146" y="691"/>
                  <a:pt x="147" y="692"/>
                </a:cubicBezTo>
                <a:cubicBezTo>
                  <a:pt x="147" y="692"/>
                  <a:pt x="148" y="692"/>
                  <a:pt x="148" y="693"/>
                </a:cubicBezTo>
                <a:cubicBezTo>
                  <a:pt x="148" y="695"/>
                  <a:pt x="149" y="696"/>
                  <a:pt x="151" y="697"/>
                </a:cubicBezTo>
                <a:cubicBezTo>
                  <a:pt x="151" y="698"/>
                  <a:pt x="152" y="699"/>
                  <a:pt x="152" y="700"/>
                </a:cubicBezTo>
                <a:cubicBezTo>
                  <a:pt x="154" y="701"/>
                  <a:pt x="158" y="704"/>
                  <a:pt x="158" y="706"/>
                </a:cubicBezTo>
                <a:cubicBezTo>
                  <a:pt x="160" y="706"/>
                  <a:pt x="161" y="707"/>
                  <a:pt x="161" y="709"/>
                </a:cubicBezTo>
                <a:cubicBezTo>
                  <a:pt x="163" y="709"/>
                  <a:pt x="162" y="710"/>
                  <a:pt x="164" y="711"/>
                </a:cubicBezTo>
                <a:cubicBezTo>
                  <a:pt x="164" y="712"/>
                  <a:pt x="165" y="712"/>
                  <a:pt x="165" y="713"/>
                </a:cubicBezTo>
                <a:cubicBezTo>
                  <a:pt x="167" y="713"/>
                  <a:pt x="168" y="715"/>
                  <a:pt x="169" y="716"/>
                </a:cubicBezTo>
                <a:cubicBezTo>
                  <a:pt x="169" y="716"/>
                  <a:pt x="169" y="715"/>
                  <a:pt x="169" y="716"/>
                </a:cubicBezTo>
                <a:cubicBezTo>
                  <a:pt x="170" y="716"/>
                  <a:pt x="170" y="717"/>
                  <a:pt x="170" y="717"/>
                </a:cubicBezTo>
                <a:cubicBezTo>
                  <a:pt x="171" y="717"/>
                  <a:pt x="171" y="718"/>
                  <a:pt x="172" y="718"/>
                </a:cubicBezTo>
                <a:cubicBezTo>
                  <a:pt x="173" y="720"/>
                  <a:pt x="174" y="720"/>
                  <a:pt x="174" y="721"/>
                </a:cubicBezTo>
                <a:cubicBezTo>
                  <a:pt x="176" y="721"/>
                  <a:pt x="176" y="723"/>
                  <a:pt x="177" y="723"/>
                </a:cubicBezTo>
                <a:cubicBezTo>
                  <a:pt x="178" y="723"/>
                  <a:pt x="178" y="724"/>
                  <a:pt x="178" y="724"/>
                </a:cubicBezTo>
                <a:cubicBezTo>
                  <a:pt x="179" y="724"/>
                  <a:pt x="179" y="724"/>
                  <a:pt x="179" y="725"/>
                </a:cubicBezTo>
                <a:cubicBezTo>
                  <a:pt x="180" y="726"/>
                  <a:pt x="180" y="726"/>
                  <a:pt x="182" y="726"/>
                </a:cubicBezTo>
                <a:cubicBezTo>
                  <a:pt x="182" y="727"/>
                  <a:pt x="183" y="727"/>
                  <a:pt x="184" y="728"/>
                </a:cubicBezTo>
                <a:cubicBezTo>
                  <a:pt x="184" y="728"/>
                  <a:pt x="184" y="728"/>
                  <a:pt x="184" y="728"/>
                </a:cubicBezTo>
                <a:cubicBezTo>
                  <a:pt x="184" y="729"/>
                  <a:pt x="185" y="728"/>
                  <a:pt x="185" y="728"/>
                </a:cubicBezTo>
                <a:cubicBezTo>
                  <a:pt x="185" y="729"/>
                  <a:pt x="185" y="729"/>
                  <a:pt x="185" y="729"/>
                </a:cubicBezTo>
                <a:cubicBezTo>
                  <a:pt x="185" y="730"/>
                  <a:pt x="186" y="729"/>
                  <a:pt x="186" y="729"/>
                </a:cubicBezTo>
                <a:cubicBezTo>
                  <a:pt x="186" y="729"/>
                  <a:pt x="186" y="730"/>
                  <a:pt x="186" y="730"/>
                </a:cubicBezTo>
                <a:cubicBezTo>
                  <a:pt x="186" y="730"/>
                  <a:pt x="187" y="730"/>
                  <a:pt x="187" y="730"/>
                </a:cubicBezTo>
                <a:cubicBezTo>
                  <a:pt x="187" y="730"/>
                  <a:pt x="187" y="731"/>
                  <a:pt x="188" y="731"/>
                </a:cubicBezTo>
                <a:cubicBezTo>
                  <a:pt x="189" y="732"/>
                  <a:pt x="190" y="732"/>
                  <a:pt x="191" y="733"/>
                </a:cubicBezTo>
                <a:cubicBezTo>
                  <a:pt x="191" y="733"/>
                  <a:pt x="192" y="733"/>
                  <a:pt x="192" y="734"/>
                </a:cubicBezTo>
                <a:cubicBezTo>
                  <a:pt x="193" y="734"/>
                  <a:pt x="193" y="734"/>
                  <a:pt x="194" y="735"/>
                </a:cubicBezTo>
                <a:cubicBezTo>
                  <a:pt x="196" y="736"/>
                  <a:pt x="198" y="737"/>
                  <a:pt x="201" y="738"/>
                </a:cubicBezTo>
                <a:cubicBezTo>
                  <a:pt x="204" y="740"/>
                  <a:pt x="207" y="741"/>
                  <a:pt x="210" y="743"/>
                </a:cubicBezTo>
                <a:cubicBezTo>
                  <a:pt x="211" y="744"/>
                  <a:pt x="213" y="744"/>
                  <a:pt x="214" y="745"/>
                </a:cubicBezTo>
                <a:cubicBezTo>
                  <a:pt x="214" y="745"/>
                  <a:pt x="215" y="745"/>
                  <a:pt x="215" y="745"/>
                </a:cubicBezTo>
                <a:cubicBezTo>
                  <a:pt x="214" y="744"/>
                  <a:pt x="213" y="743"/>
                  <a:pt x="212" y="743"/>
                </a:cubicBezTo>
                <a:cubicBezTo>
                  <a:pt x="212" y="743"/>
                  <a:pt x="212" y="742"/>
                  <a:pt x="211" y="742"/>
                </a:cubicBezTo>
                <a:cubicBezTo>
                  <a:pt x="211" y="741"/>
                  <a:pt x="211" y="741"/>
                  <a:pt x="210" y="741"/>
                </a:cubicBezTo>
                <a:cubicBezTo>
                  <a:pt x="208" y="740"/>
                  <a:pt x="206" y="738"/>
                  <a:pt x="205" y="737"/>
                </a:cubicBezTo>
                <a:cubicBezTo>
                  <a:pt x="203" y="736"/>
                  <a:pt x="201" y="736"/>
                  <a:pt x="200" y="734"/>
                </a:cubicBezTo>
                <a:cubicBezTo>
                  <a:pt x="200" y="734"/>
                  <a:pt x="200" y="733"/>
                  <a:pt x="200" y="733"/>
                </a:cubicBezTo>
                <a:cubicBezTo>
                  <a:pt x="199" y="733"/>
                  <a:pt x="198" y="733"/>
                  <a:pt x="197" y="733"/>
                </a:cubicBezTo>
                <a:cubicBezTo>
                  <a:pt x="197" y="731"/>
                  <a:pt x="197" y="731"/>
                  <a:pt x="196" y="730"/>
                </a:cubicBezTo>
                <a:cubicBezTo>
                  <a:pt x="196" y="730"/>
                  <a:pt x="196" y="730"/>
                  <a:pt x="196" y="730"/>
                </a:cubicBezTo>
                <a:cubicBezTo>
                  <a:pt x="196" y="730"/>
                  <a:pt x="192" y="726"/>
                  <a:pt x="192" y="726"/>
                </a:cubicBezTo>
                <a:cubicBezTo>
                  <a:pt x="191" y="726"/>
                  <a:pt x="191" y="726"/>
                  <a:pt x="191" y="726"/>
                </a:cubicBezTo>
                <a:cubicBezTo>
                  <a:pt x="190" y="725"/>
                  <a:pt x="190" y="724"/>
                  <a:pt x="189" y="724"/>
                </a:cubicBezTo>
                <a:cubicBezTo>
                  <a:pt x="189" y="724"/>
                  <a:pt x="189" y="723"/>
                  <a:pt x="189" y="723"/>
                </a:cubicBezTo>
                <a:cubicBezTo>
                  <a:pt x="189" y="723"/>
                  <a:pt x="189" y="723"/>
                  <a:pt x="190" y="724"/>
                </a:cubicBezTo>
                <a:cubicBezTo>
                  <a:pt x="190" y="724"/>
                  <a:pt x="190" y="724"/>
                  <a:pt x="190" y="725"/>
                </a:cubicBezTo>
                <a:cubicBezTo>
                  <a:pt x="191" y="725"/>
                  <a:pt x="191" y="725"/>
                  <a:pt x="191" y="726"/>
                </a:cubicBezTo>
                <a:cubicBezTo>
                  <a:pt x="191" y="726"/>
                  <a:pt x="191" y="726"/>
                  <a:pt x="192" y="726"/>
                </a:cubicBezTo>
                <a:cubicBezTo>
                  <a:pt x="192" y="726"/>
                  <a:pt x="192" y="726"/>
                  <a:pt x="193" y="726"/>
                </a:cubicBezTo>
                <a:cubicBezTo>
                  <a:pt x="193" y="726"/>
                  <a:pt x="193" y="726"/>
                  <a:pt x="193" y="726"/>
                </a:cubicBezTo>
                <a:cubicBezTo>
                  <a:pt x="194" y="727"/>
                  <a:pt x="195" y="728"/>
                  <a:pt x="196" y="729"/>
                </a:cubicBezTo>
                <a:cubicBezTo>
                  <a:pt x="196" y="730"/>
                  <a:pt x="197" y="730"/>
                  <a:pt x="197" y="731"/>
                </a:cubicBezTo>
                <a:cubicBezTo>
                  <a:pt x="198" y="731"/>
                  <a:pt x="198" y="731"/>
                  <a:pt x="198" y="732"/>
                </a:cubicBezTo>
                <a:cubicBezTo>
                  <a:pt x="198" y="732"/>
                  <a:pt x="198" y="732"/>
                  <a:pt x="198" y="732"/>
                </a:cubicBezTo>
                <a:cubicBezTo>
                  <a:pt x="199" y="732"/>
                  <a:pt x="199" y="732"/>
                  <a:pt x="199" y="732"/>
                </a:cubicBezTo>
                <a:cubicBezTo>
                  <a:pt x="199" y="732"/>
                  <a:pt x="200" y="731"/>
                  <a:pt x="200" y="731"/>
                </a:cubicBezTo>
                <a:cubicBezTo>
                  <a:pt x="200" y="731"/>
                  <a:pt x="201" y="732"/>
                  <a:pt x="201" y="732"/>
                </a:cubicBezTo>
                <a:cubicBezTo>
                  <a:pt x="201" y="733"/>
                  <a:pt x="201" y="734"/>
                  <a:pt x="201" y="734"/>
                </a:cubicBezTo>
                <a:cubicBezTo>
                  <a:pt x="201" y="734"/>
                  <a:pt x="202" y="734"/>
                  <a:pt x="202" y="734"/>
                </a:cubicBezTo>
                <a:cubicBezTo>
                  <a:pt x="202" y="734"/>
                  <a:pt x="203" y="734"/>
                  <a:pt x="203" y="734"/>
                </a:cubicBezTo>
                <a:cubicBezTo>
                  <a:pt x="204" y="735"/>
                  <a:pt x="205" y="735"/>
                  <a:pt x="206" y="736"/>
                </a:cubicBezTo>
                <a:cubicBezTo>
                  <a:pt x="206" y="737"/>
                  <a:pt x="207" y="737"/>
                  <a:pt x="207" y="737"/>
                </a:cubicBezTo>
                <a:cubicBezTo>
                  <a:pt x="207" y="737"/>
                  <a:pt x="207" y="737"/>
                  <a:pt x="207" y="737"/>
                </a:cubicBezTo>
                <a:cubicBezTo>
                  <a:pt x="208" y="737"/>
                  <a:pt x="208" y="737"/>
                  <a:pt x="208" y="737"/>
                </a:cubicBezTo>
                <a:cubicBezTo>
                  <a:pt x="209" y="738"/>
                  <a:pt x="209" y="738"/>
                  <a:pt x="209" y="739"/>
                </a:cubicBezTo>
                <a:cubicBezTo>
                  <a:pt x="209" y="739"/>
                  <a:pt x="209" y="740"/>
                  <a:pt x="209" y="740"/>
                </a:cubicBezTo>
                <a:cubicBezTo>
                  <a:pt x="210" y="740"/>
                  <a:pt x="211" y="740"/>
                  <a:pt x="211" y="740"/>
                </a:cubicBezTo>
                <a:cubicBezTo>
                  <a:pt x="211" y="740"/>
                  <a:pt x="211" y="740"/>
                  <a:pt x="212" y="740"/>
                </a:cubicBezTo>
                <a:cubicBezTo>
                  <a:pt x="212" y="740"/>
                  <a:pt x="212" y="740"/>
                  <a:pt x="212" y="740"/>
                </a:cubicBezTo>
                <a:cubicBezTo>
                  <a:pt x="212" y="740"/>
                  <a:pt x="212" y="740"/>
                  <a:pt x="212" y="740"/>
                </a:cubicBezTo>
                <a:cubicBezTo>
                  <a:pt x="212" y="740"/>
                  <a:pt x="212" y="740"/>
                  <a:pt x="212" y="740"/>
                </a:cubicBezTo>
                <a:cubicBezTo>
                  <a:pt x="212" y="740"/>
                  <a:pt x="213" y="740"/>
                  <a:pt x="213" y="741"/>
                </a:cubicBezTo>
                <a:cubicBezTo>
                  <a:pt x="213" y="741"/>
                  <a:pt x="213" y="741"/>
                  <a:pt x="213" y="741"/>
                </a:cubicBezTo>
                <a:cubicBezTo>
                  <a:pt x="213" y="742"/>
                  <a:pt x="213" y="742"/>
                  <a:pt x="214" y="743"/>
                </a:cubicBezTo>
                <a:cubicBezTo>
                  <a:pt x="214" y="743"/>
                  <a:pt x="214" y="743"/>
                  <a:pt x="214" y="743"/>
                </a:cubicBezTo>
                <a:cubicBezTo>
                  <a:pt x="214" y="744"/>
                  <a:pt x="215" y="745"/>
                  <a:pt x="215" y="745"/>
                </a:cubicBezTo>
                <a:cubicBezTo>
                  <a:pt x="215" y="745"/>
                  <a:pt x="215" y="746"/>
                  <a:pt x="216" y="746"/>
                </a:cubicBezTo>
                <a:cubicBezTo>
                  <a:pt x="216" y="746"/>
                  <a:pt x="216" y="746"/>
                  <a:pt x="216" y="746"/>
                </a:cubicBezTo>
                <a:cubicBezTo>
                  <a:pt x="217" y="746"/>
                  <a:pt x="217" y="746"/>
                  <a:pt x="217" y="746"/>
                </a:cubicBezTo>
                <a:cubicBezTo>
                  <a:pt x="217" y="747"/>
                  <a:pt x="217" y="747"/>
                  <a:pt x="218" y="747"/>
                </a:cubicBezTo>
                <a:cubicBezTo>
                  <a:pt x="218" y="747"/>
                  <a:pt x="218" y="747"/>
                  <a:pt x="218" y="747"/>
                </a:cubicBezTo>
                <a:cubicBezTo>
                  <a:pt x="218" y="747"/>
                  <a:pt x="218" y="747"/>
                  <a:pt x="218" y="747"/>
                </a:cubicBezTo>
                <a:cubicBezTo>
                  <a:pt x="219" y="748"/>
                  <a:pt x="220" y="748"/>
                  <a:pt x="220" y="748"/>
                </a:cubicBezTo>
                <a:cubicBezTo>
                  <a:pt x="220" y="748"/>
                  <a:pt x="220" y="749"/>
                  <a:pt x="221" y="749"/>
                </a:cubicBezTo>
                <a:cubicBezTo>
                  <a:pt x="221" y="749"/>
                  <a:pt x="221" y="749"/>
                  <a:pt x="221" y="748"/>
                </a:cubicBezTo>
                <a:cubicBezTo>
                  <a:pt x="222" y="748"/>
                  <a:pt x="222" y="748"/>
                  <a:pt x="222" y="749"/>
                </a:cubicBezTo>
                <a:cubicBezTo>
                  <a:pt x="222" y="749"/>
                  <a:pt x="221" y="750"/>
                  <a:pt x="221" y="750"/>
                </a:cubicBezTo>
                <a:cubicBezTo>
                  <a:pt x="222" y="751"/>
                  <a:pt x="222" y="750"/>
                  <a:pt x="223" y="751"/>
                </a:cubicBezTo>
                <a:cubicBezTo>
                  <a:pt x="223" y="751"/>
                  <a:pt x="223" y="751"/>
                  <a:pt x="223" y="751"/>
                </a:cubicBezTo>
                <a:cubicBezTo>
                  <a:pt x="223" y="751"/>
                  <a:pt x="224" y="752"/>
                  <a:pt x="224" y="752"/>
                </a:cubicBezTo>
                <a:cubicBezTo>
                  <a:pt x="224" y="752"/>
                  <a:pt x="224" y="753"/>
                  <a:pt x="224" y="753"/>
                </a:cubicBezTo>
                <a:cubicBezTo>
                  <a:pt x="225" y="753"/>
                  <a:pt x="225" y="754"/>
                  <a:pt x="225" y="754"/>
                </a:cubicBezTo>
                <a:cubicBezTo>
                  <a:pt x="225" y="754"/>
                  <a:pt x="226" y="754"/>
                  <a:pt x="226" y="754"/>
                </a:cubicBezTo>
                <a:cubicBezTo>
                  <a:pt x="226" y="754"/>
                  <a:pt x="226" y="755"/>
                  <a:pt x="227" y="755"/>
                </a:cubicBezTo>
                <a:cubicBezTo>
                  <a:pt x="227" y="756"/>
                  <a:pt x="228" y="755"/>
                  <a:pt x="228" y="756"/>
                </a:cubicBezTo>
                <a:cubicBezTo>
                  <a:pt x="228" y="756"/>
                  <a:pt x="228" y="756"/>
                  <a:pt x="229" y="756"/>
                </a:cubicBezTo>
                <a:cubicBezTo>
                  <a:pt x="229" y="756"/>
                  <a:pt x="229" y="756"/>
                  <a:pt x="229" y="756"/>
                </a:cubicBezTo>
                <a:cubicBezTo>
                  <a:pt x="229" y="756"/>
                  <a:pt x="229" y="756"/>
                  <a:pt x="229" y="756"/>
                </a:cubicBezTo>
                <a:cubicBezTo>
                  <a:pt x="230" y="757"/>
                  <a:pt x="230" y="757"/>
                  <a:pt x="230" y="757"/>
                </a:cubicBezTo>
                <a:cubicBezTo>
                  <a:pt x="230" y="757"/>
                  <a:pt x="231" y="757"/>
                  <a:pt x="231" y="758"/>
                </a:cubicBezTo>
                <a:cubicBezTo>
                  <a:pt x="231" y="758"/>
                  <a:pt x="232" y="758"/>
                  <a:pt x="232" y="758"/>
                </a:cubicBezTo>
                <a:cubicBezTo>
                  <a:pt x="232" y="759"/>
                  <a:pt x="233" y="759"/>
                  <a:pt x="233" y="759"/>
                </a:cubicBezTo>
                <a:cubicBezTo>
                  <a:pt x="233" y="760"/>
                  <a:pt x="233" y="760"/>
                  <a:pt x="234" y="760"/>
                </a:cubicBezTo>
                <a:cubicBezTo>
                  <a:pt x="234" y="760"/>
                  <a:pt x="234" y="760"/>
                  <a:pt x="234" y="760"/>
                </a:cubicBezTo>
                <a:cubicBezTo>
                  <a:pt x="234" y="760"/>
                  <a:pt x="234" y="760"/>
                  <a:pt x="235" y="760"/>
                </a:cubicBezTo>
                <a:cubicBezTo>
                  <a:pt x="235" y="761"/>
                  <a:pt x="236" y="761"/>
                  <a:pt x="236" y="761"/>
                </a:cubicBezTo>
                <a:cubicBezTo>
                  <a:pt x="236" y="761"/>
                  <a:pt x="236" y="761"/>
                  <a:pt x="237" y="761"/>
                </a:cubicBezTo>
                <a:cubicBezTo>
                  <a:pt x="237" y="761"/>
                  <a:pt x="237" y="761"/>
                  <a:pt x="237" y="761"/>
                </a:cubicBezTo>
                <a:cubicBezTo>
                  <a:pt x="237" y="762"/>
                  <a:pt x="238" y="762"/>
                  <a:pt x="239" y="763"/>
                </a:cubicBezTo>
                <a:cubicBezTo>
                  <a:pt x="240" y="763"/>
                  <a:pt x="240" y="763"/>
                  <a:pt x="241" y="764"/>
                </a:cubicBezTo>
                <a:cubicBezTo>
                  <a:pt x="241" y="764"/>
                  <a:pt x="241" y="764"/>
                  <a:pt x="241" y="764"/>
                </a:cubicBezTo>
                <a:cubicBezTo>
                  <a:pt x="241" y="764"/>
                  <a:pt x="241" y="764"/>
                  <a:pt x="242" y="764"/>
                </a:cubicBezTo>
                <a:cubicBezTo>
                  <a:pt x="242" y="764"/>
                  <a:pt x="242" y="764"/>
                  <a:pt x="242" y="764"/>
                </a:cubicBezTo>
                <a:cubicBezTo>
                  <a:pt x="242" y="764"/>
                  <a:pt x="243" y="764"/>
                  <a:pt x="243" y="764"/>
                </a:cubicBezTo>
                <a:cubicBezTo>
                  <a:pt x="243" y="764"/>
                  <a:pt x="243" y="765"/>
                  <a:pt x="243" y="765"/>
                </a:cubicBezTo>
                <a:cubicBezTo>
                  <a:pt x="244" y="765"/>
                  <a:pt x="244" y="766"/>
                  <a:pt x="244" y="766"/>
                </a:cubicBezTo>
                <a:cubicBezTo>
                  <a:pt x="244" y="766"/>
                  <a:pt x="245" y="766"/>
                  <a:pt x="246" y="766"/>
                </a:cubicBezTo>
                <a:cubicBezTo>
                  <a:pt x="247" y="767"/>
                  <a:pt x="248" y="767"/>
                  <a:pt x="248" y="767"/>
                </a:cubicBezTo>
                <a:cubicBezTo>
                  <a:pt x="249" y="767"/>
                  <a:pt x="249" y="768"/>
                  <a:pt x="249" y="768"/>
                </a:cubicBezTo>
                <a:cubicBezTo>
                  <a:pt x="248" y="768"/>
                  <a:pt x="250" y="769"/>
                  <a:pt x="250" y="769"/>
                </a:cubicBezTo>
                <a:cubicBezTo>
                  <a:pt x="251" y="769"/>
                  <a:pt x="251" y="770"/>
                  <a:pt x="252" y="770"/>
                </a:cubicBezTo>
                <a:cubicBezTo>
                  <a:pt x="253" y="770"/>
                  <a:pt x="252" y="770"/>
                  <a:pt x="253" y="770"/>
                </a:cubicBezTo>
                <a:cubicBezTo>
                  <a:pt x="253" y="770"/>
                  <a:pt x="254" y="770"/>
                  <a:pt x="254" y="770"/>
                </a:cubicBezTo>
                <a:cubicBezTo>
                  <a:pt x="254" y="770"/>
                  <a:pt x="255" y="771"/>
                  <a:pt x="255" y="771"/>
                </a:cubicBezTo>
                <a:cubicBezTo>
                  <a:pt x="255" y="772"/>
                  <a:pt x="255" y="772"/>
                  <a:pt x="256" y="772"/>
                </a:cubicBezTo>
                <a:cubicBezTo>
                  <a:pt x="257" y="773"/>
                  <a:pt x="258" y="772"/>
                  <a:pt x="259" y="774"/>
                </a:cubicBezTo>
                <a:cubicBezTo>
                  <a:pt x="259" y="774"/>
                  <a:pt x="259" y="775"/>
                  <a:pt x="259" y="775"/>
                </a:cubicBezTo>
                <a:cubicBezTo>
                  <a:pt x="260" y="775"/>
                  <a:pt x="260" y="774"/>
                  <a:pt x="261" y="774"/>
                </a:cubicBezTo>
                <a:cubicBezTo>
                  <a:pt x="261" y="774"/>
                  <a:pt x="261" y="774"/>
                  <a:pt x="262" y="775"/>
                </a:cubicBezTo>
                <a:cubicBezTo>
                  <a:pt x="262" y="775"/>
                  <a:pt x="263" y="775"/>
                  <a:pt x="263" y="775"/>
                </a:cubicBezTo>
                <a:cubicBezTo>
                  <a:pt x="265" y="775"/>
                  <a:pt x="265" y="776"/>
                  <a:pt x="267" y="777"/>
                </a:cubicBezTo>
                <a:cubicBezTo>
                  <a:pt x="267" y="777"/>
                  <a:pt x="267" y="776"/>
                  <a:pt x="268" y="776"/>
                </a:cubicBezTo>
                <a:cubicBezTo>
                  <a:pt x="269" y="777"/>
                  <a:pt x="271" y="778"/>
                  <a:pt x="271" y="778"/>
                </a:cubicBezTo>
                <a:cubicBezTo>
                  <a:pt x="271" y="778"/>
                  <a:pt x="272" y="779"/>
                  <a:pt x="272" y="779"/>
                </a:cubicBezTo>
                <a:cubicBezTo>
                  <a:pt x="272" y="779"/>
                  <a:pt x="273" y="779"/>
                  <a:pt x="273" y="779"/>
                </a:cubicBezTo>
                <a:cubicBezTo>
                  <a:pt x="273" y="779"/>
                  <a:pt x="273" y="779"/>
                  <a:pt x="273" y="779"/>
                </a:cubicBezTo>
                <a:cubicBezTo>
                  <a:pt x="274" y="779"/>
                  <a:pt x="274" y="779"/>
                  <a:pt x="274" y="779"/>
                </a:cubicBezTo>
                <a:cubicBezTo>
                  <a:pt x="275" y="779"/>
                  <a:pt x="275" y="779"/>
                  <a:pt x="275" y="779"/>
                </a:cubicBezTo>
                <a:cubicBezTo>
                  <a:pt x="275" y="780"/>
                  <a:pt x="276" y="780"/>
                  <a:pt x="276" y="780"/>
                </a:cubicBezTo>
                <a:cubicBezTo>
                  <a:pt x="276" y="780"/>
                  <a:pt x="277" y="780"/>
                  <a:pt x="278" y="780"/>
                </a:cubicBezTo>
                <a:cubicBezTo>
                  <a:pt x="278" y="780"/>
                  <a:pt x="278" y="780"/>
                  <a:pt x="279" y="781"/>
                </a:cubicBezTo>
                <a:cubicBezTo>
                  <a:pt x="279" y="781"/>
                  <a:pt x="279" y="781"/>
                  <a:pt x="279" y="781"/>
                </a:cubicBezTo>
                <a:cubicBezTo>
                  <a:pt x="279" y="781"/>
                  <a:pt x="279" y="781"/>
                  <a:pt x="280" y="781"/>
                </a:cubicBezTo>
                <a:cubicBezTo>
                  <a:pt x="280" y="781"/>
                  <a:pt x="281" y="781"/>
                  <a:pt x="281" y="782"/>
                </a:cubicBezTo>
                <a:cubicBezTo>
                  <a:pt x="281" y="782"/>
                  <a:pt x="282" y="782"/>
                  <a:pt x="282" y="782"/>
                </a:cubicBezTo>
                <a:cubicBezTo>
                  <a:pt x="282" y="782"/>
                  <a:pt x="282" y="782"/>
                  <a:pt x="282" y="782"/>
                </a:cubicBezTo>
                <a:cubicBezTo>
                  <a:pt x="282" y="782"/>
                  <a:pt x="283" y="782"/>
                  <a:pt x="283" y="782"/>
                </a:cubicBezTo>
                <a:cubicBezTo>
                  <a:pt x="284" y="782"/>
                  <a:pt x="285" y="782"/>
                  <a:pt x="285" y="783"/>
                </a:cubicBezTo>
                <a:cubicBezTo>
                  <a:pt x="285" y="783"/>
                  <a:pt x="286" y="783"/>
                  <a:pt x="286" y="783"/>
                </a:cubicBezTo>
                <a:cubicBezTo>
                  <a:pt x="286" y="783"/>
                  <a:pt x="287" y="783"/>
                  <a:pt x="287" y="784"/>
                </a:cubicBezTo>
                <a:cubicBezTo>
                  <a:pt x="288" y="784"/>
                  <a:pt x="288" y="784"/>
                  <a:pt x="289" y="784"/>
                </a:cubicBezTo>
                <a:cubicBezTo>
                  <a:pt x="290" y="784"/>
                  <a:pt x="290" y="783"/>
                  <a:pt x="290" y="783"/>
                </a:cubicBezTo>
                <a:cubicBezTo>
                  <a:pt x="290" y="783"/>
                  <a:pt x="291" y="784"/>
                  <a:pt x="291" y="784"/>
                </a:cubicBezTo>
                <a:cubicBezTo>
                  <a:pt x="291" y="784"/>
                  <a:pt x="291" y="784"/>
                  <a:pt x="291" y="784"/>
                </a:cubicBezTo>
                <a:cubicBezTo>
                  <a:pt x="291" y="784"/>
                  <a:pt x="291" y="784"/>
                  <a:pt x="291" y="784"/>
                </a:cubicBezTo>
                <a:cubicBezTo>
                  <a:pt x="291" y="784"/>
                  <a:pt x="292" y="784"/>
                  <a:pt x="292" y="785"/>
                </a:cubicBezTo>
                <a:cubicBezTo>
                  <a:pt x="292" y="785"/>
                  <a:pt x="293" y="785"/>
                  <a:pt x="293" y="785"/>
                </a:cubicBezTo>
                <a:cubicBezTo>
                  <a:pt x="293" y="785"/>
                  <a:pt x="293" y="785"/>
                  <a:pt x="293" y="785"/>
                </a:cubicBezTo>
                <a:cubicBezTo>
                  <a:pt x="293" y="785"/>
                  <a:pt x="294" y="785"/>
                  <a:pt x="294" y="785"/>
                </a:cubicBezTo>
                <a:cubicBezTo>
                  <a:pt x="294" y="785"/>
                  <a:pt x="294" y="785"/>
                  <a:pt x="294" y="785"/>
                </a:cubicBezTo>
                <a:cubicBezTo>
                  <a:pt x="294" y="785"/>
                  <a:pt x="295" y="785"/>
                  <a:pt x="295" y="785"/>
                </a:cubicBezTo>
                <a:cubicBezTo>
                  <a:pt x="295" y="785"/>
                  <a:pt x="295" y="785"/>
                  <a:pt x="295" y="785"/>
                </a:cubicBezTo>
                <a:cubicBezTo>
                  <a:pt x="295" y="786"/>
                  <a:pt x="295" y="786"/>
                  <a:pt x="296" y="786"/>
                </a:cubicBezTo>
                <a:cubicBezTo>
                  <a:pt x="296" y="786"/>
                  <a:pt x="296" y="786"/>
                  <a:pt x="296" y="786"/>
                </a:cubicBezTo>
                <a:cubicBezTo>
                  <a:pt x="297" y="787"/>
                  <a:pt x="299" y="787"/>
                  <a:pt x="300" y="788"/>
                </a:cubicBezTo>
                <a:cubicBezTo>
                  <a:pt x="300" y="788"/>
                  <a:pt x="300" y="788"/>
                  <a:pt x="300" y="788"/>
                </a:cubicBezTo>
                <a:cubicBezTo>
                  <a:pt x="300" y="788"/>
                  <a:pt x="301" y="788"/>
                  <a:pt x="301" y="788"/>
                </a:cubicBezTo>
                <a:cubicBezTo>
                  <a:pt x="302" y="788"/>
                  <a:pt x="303" y="789"/>
                  <a:pt x="303" y="789"/>
                </a:cubicBezTo>
                <a:cubicBezTo>
                  <a:pt x="303" y="790"/>
                  <a:pt x="304" y="789"/>
                  <a:pt x="304" y="789"/>
                </a:cubicBezTo>
                <a:cubicBezTo>
                  <a:pt x="304" y="789"/>
                  <a:pt x="304" y="790"/>
                  <a:pt x="304" y="790"/>
                </a:cubicBezTo>
                <a:cubicBezTo>
                  <a:pt x="304" y="790"/>
                  <a:pt x="305" y="790"/>
                  <a:pt x="305" y="790"/>
                </a:cubicBezTo>
                <a:cubicBezTo>
                  <a:pt x="305" y="790"/>
                  <a:pt x="305" y="790"/>
                  <a:pt x="305" y="790"/>
                </a:cubicBezTo>
                <a:cubicBezTo>
                  <a:pt x="305" y="790"/>
                  <a:pt x="306" y="790"/>
                  <a:pt x="306" y="790"/>
                </a:cubicBezTo>
                <a:cubicBezTo>
                  <a:pt x="307" y="790"/>
                  <a:pt x="307" y="791"/>
                  <a:pt x="308" y="791"/>
                </a:cubicBezTo>
                <a:cubicBezTo>
                  <a:pt x="309" y="792"/>
                  <a:pt x="309" y="792"/>
                  <a:pt x="310" y="793"/>
                </a:cubicBezTo>
                <a:cubicBezTo>
                  <a:pt x="311" y="792"/>
                  <a:pt x="312" y="793"/>
                  <a:pt x="313" y="793"/>
                </a:cubicBezTo>
                <a:cubicBezTo>
                  <a:pt x="313" y="793"/>
                  <a:pt x="313" y="794"/>
                  <a:pt x="314" y="794"/>
                </a:cubicBezTo>
                <a:cubicBezTo>
                  <a:pt x="315" y="794"/>
                  <a:pt x="315" y="794"/>
                  <a:pt x="316" y="794"/>
                </a:cubicBezTo>
                <a:cubicBezTo>
                  <a:pt x="316" y="794"/>
                  <a:pt x="317" y="795"/>
                  <a:pt x="317" y="795"/>
                </a:cubicBezTo>
                <a:cubicBezTo>
                  <a:pt x="319" y="796"/>
                  <a:pt x="320" y="797"/>
                  <a:pt x="322" y="797"/>
                </a:cubicBezTo>
                <a:cubicBezTo>
                  <a:pt x="322" y="798"/>
                  <a:pt x="324" y="797"/>
                  <a:pt x="323" y="796"/>
                </a:cubicBezTo>
                <a:cubicBezTo>
                  <a:pt x="323" y="796"/>
                  <a:pt x="323" y="797"/>
                  <a:pt x="322" y="797"/>
                </a:cubicBezTo>
                <a:cubicBezTo>
                  <a:pt x="323" y="795"/>
                  <a:pt x="321" y="796"/>
                  <a:pt x="321" y="795"/>
                </a:cubicBezTo>
                <a:close/>
                <a:moveTo>
                  <a:pt x="250" y="413"/>
                </a:moveTo>
                <a:cubicBezTo>
                  <a:pt x="250" y="414"/>
                  <a:pt x="248" y="414"/>
                  <a:pt x="248" y="415"/>
                </a:cubicBezTo>
                <a:cubicBezTo>
                  <a:pt x="247" y="415"/>
                  <a:pt x="247" y="415"/>
                  <a:pt x="246" y="415"/>
                </a:cubicBezTo>
                <a:cubicBezTo>
                  <a:pt x="245" y="415"/>
                  <a:pt x="245" y="415"/>
                  <a:pt x="244" y="416"/>
                </a:cubicBezTo>
                <a:cubicBezTo>
                  <a:pt x="244" y="416"/>
                  <a:pt x="243" y="416"/>
                  <a:pt x="243" y="416"/>
                </a:cubicBezTo>
                <a:cubicBezTo>
                  <a:pt x="242" y="416"/>
                  <a:pt x="242" y="416"/>
                  <a:pt x="241" y="416"/>
                </a:cubicBezTo>
                <a:cubicBezTo>
                  <a:pt x="240" y="416"/>
                  <a:pt x="240" y="418"/>
                  <a:pt x="240" y="418"/>
                </a:cubicBezTo>
                <a:cubicBezTo>
                  <a:pt x="238" y="418"/>
                  <a:pt x="238" y="419"/>
                  <a:pt x="237" y="418"/>
                </a:cubicBezTo>
                <a:cubicBezTo>
                  <a:pt x="237" y="419"/>
                  <a:pt x="236" y="419"/>
                  <a:pt x="236" y="420"/>
                </a:cubicBezTo>
                <a:cubicBezTo>
                  <a:pt x="235" y="419"/>
                  <a:pt x="235" y="420"/>
                  <a:pt x="234" y="420"/>
                </a:cubicBezTo>
                <a:cubicBezTo>
                  <a:pt x="234" y="419"/>
                  <a:pt x="236" y="419"/>
                  <a:pt x="236" y="418"/>
                </a:cubicBezTo>
                <a:cubicBezTo>
                  <a:pt x="236" y="418"/>
                  <a:pt x="235" y="418"/>
                  <a:pt x="235" y="417"/>
                </a:cubicBezTo>
                <a:cubicBezTo>
                  <a:pt x="236" y="415"/>
                  <a:pt x="236" y="414"/>
                  <a:pt x="238" y="413"/>
                </a:cubicBezTo>
                <a:cubicBezTo>
                  <a:pt x="239" y="412"/>
                  <a:pt x="239" y="413"/>
                  <a:pt x="239" y="413"/>
                </a:cubicBezTo>
                <a:cubicBezTo>
                  <a:pt x="240" y="412"/>
                  <a:pt x="241" y="412"/>
                  <a:pt x="242" y="411"/>
                </a:cubicBezTo>
                <a:cubicBezTo>
                  <a:pt x="242" y="410"/>
                  <a:pt x="243" y="411"/>
                  <a:pt x="244" y="410"/>
                </a:cubicBezTo>
                <a:cubicBezTo>
                  <a:pt x="245" y="410"/>
                  <a:pt x="244" y="411"/>
                  <a:pt x="243" y="412"/>
                </a:cubicBezTo>
                <a:cubicBezTo>
                  <a:pt x="243" y="412"/>
                  <a:pt x="242" y="413"/>
                  <a:pt x="242" y="413"/>
                </a:cubicBezTo>
                <a:cubicBezTo>
                  <a:pt x="241" y="414"/>
                  <a:pt x="241" y="413"/>
                  <a:pt x="241" y="413"/>
                </a:cubicBezTo>
                <a:cubicBezTo>
                  <a:pt x="241" y="413"/>
                  <a:pt x="240" y="413"/>
                  <a:pt x="240" y="413"/>
                </a:cubicBezTo>
                <a:cubicBezTo>
                  <a:pt x="240" y="414"/>
                  <a:pt x="239" y="414"/>
                  <a:pt x="239" y="415"/>
                </a:cubicBezTo>
                <a:cubicBezTo>
                  <a:pt x="238" y="414"/>
                  <a:pt x="238" y="415"/>
                  <a:pt x="237" y="415"/>
                </a:cubicBezTo>
                <a:cubicBezTo>
                  <a:pt x="237" y="416"/>
                  <a:pt x="237" y="416"/>
                  <a:pt x="237" y="417"/>
                </a:cubicBezTo>
                <a:cubicBezTo>
                  <a:pt x="238" y="417"/>
                  <a:pt x="239" y="416"/>
                  <a:pt x="240" y="415"/>
                </a:cubicBezTo>
                <a:cubicBezTo>
                  <a:pt x="241" y="415"/>
                  <a:pt x="242" y="415"/>
                  <a:pt x="243" y="415"/>
                </a:cubicBezTo>
                <a:cubicBezTo>
                  <a:pt x="244" y="414"/>
                  <a:pt x="244" y="414"/>
                  <a:pt x="245" y="414"/>
                </a:cubicBezTo>
                <a:cubicBezTo>
                  <a:pt x="245" y="414"/>
                  <a:pt x="246" y="413"/>
                  <a:pt x="247" y="412"/>
                </a:cubicBezTo>
                <a:cubicBezTo>
                  <a:pt x="249" y="412"/>
                  <a:pt x="249" y="412"/>
                  <a:pt x="249" y="412"/>
                </a:cubicBezTo>
                <a:cubicBezTo>
                  <a:pt x="251" y="412"/>
                  <a:pt x="251" y="411"/>
                  <a:pt x="253" y="411"/>
                </a:cubicBezTo>
                <a:cubicBezTo>
                  <a:pt x="254" y="413"/>
                  <a:pt x="252" y="412"/>
                  <a:pt x="250" y="413"/>
                </a:cubicBezTo>
                <a:close/>
                <a:moveTo>
                  <a:pt x="247" y="410"/>
                </a:moveTo>
                <a:cubicBezTo>
                  <a:pt x="247" y="409"/>
                  <a:pt x="247" y="409"/>
                  <a:pt x="247" y="409"/>
                </a:cubicBezTo>
                <a:cubicBezTo>
                  <a:pt x="248" y="409"/>
                  <a:pt x="248" y="409"/>
                  <a:pt x="248" y="409"/>
                </a:cubicBezTo>
                <a:cubicBezTo>
                  <a:pt x="248" y="410"/>
                  <a:pt x="248" y="410"/>
                  <a:pt x="248" y="410"/>
                </a:cubicBezTo>
                <a:lnTo>
                  <a:pt x="247" y="410"/>
                </a:lnTo>
                <a:close/>
                <a:moveTo>
                  <a:pt x="249" y="408"/>
                </a:moveTo>
                <a:cubicBezTo>
                  <a:pt x="250" y="408"/>
                  <a:pt x="250" y="408"/>
                  <a:pt x="250" y="408"/>
                </a:cubicBezTo>
                <a:cubicBezTo>
                  <a:pt x="251" y="408"/>
                  <a:pt x="251" y="408"/>
                  <a:pt x="252" y="407"/>
                </a:cubicBezTo>
                <a:cubicBezTo>
                  <a:pt x="252" y="407"/>
                  <a:pt x="253" y="407"/>
                  <a:pt x="253" y="408"/>
                </a:cubicBezTo>
                <a:cubicBezTo>
                  <a:pt x="252" y="408"/>
                  <a:pt x="252" y="409"/>
                  <a:pt x="252" y="409"/>
                </a:cubicBezTo>
                <a:cubicBezTo>
                  <a:pt x="251" y="409"/>
                  <a:pt x="251" y="410"/>
                  <a:pt x="250" y="409"/>
                </a:cubicBezTo>
                <a:cubicBezTo>
                  <a:pt x="249" y="409"/>
                  <a:pt x="249" y="409"/>
                  <a:pt x="249" y="408"/>
                </a:cubicBezTo>
                <a:close/>
                <a:moveTo>
                  <a:pt x="271" y="409"/>
                </a:moveTo>
                <a:cubicBezTo>
                  <a:pt x="270" y="409"/>
                  <a:pt x="270" y="410"/>
                  <a:pt x="269" y="410"/>
                </a:cubicBezTo>
                <a:cubicBezTo>
                  <a:pt x="268" y="410"/>
                  <a:pt x="269" y="409"/>
                  <a:pt x="267" y="409"/>
                </a:cubicBezTo>
                <a:cubicBezTo>
                  <a:pt x="266" y="410"/>
                  <a:pt x="265" y="410"/>
                  <a:pt x="265" y="411"/>
                </a:cubicBezTo>
                <a:cubicBezTo>
                  <a:pt x="264" y="411"/>
                  <a:pt x="263" y="412"/>
                  <a:pt x="262" y="410"/>
                </a:cubicBezTo>
                <a:cubicBezTo>
                  <a:pt x="262" y="410"/>
                  <a:pt x="262" y="411"/>
                  <a:pt x="262" y="411"/>
                </a:cubicBezTo>
                <a:cubicBezTo>
                  <a:pt x="261" y="411"/>
                  <a:pt x="261" y="411"/>
                  <a:pt x="260" y="411"/>
                </a:cubicBezTo>
                <a:cubicBezTo>
                  <a:pt x="260" y="411"/>
                  <a:pt x="260" y="411"/>
                  <a:pt x="259" y="412"/>
                </a:cubicBezTo>
                <a:cubicBezTo>
                  <a:pt x="259" y="412"/>
                  <a:pt x="258" y="412"/>
                  <a:pt x="258" y="412"/>
                </a:cubicBezTo>
                <a:cubicBezTo>
                  <a:pt x="257" y="412"/>
                  <a:pt x="256" y="412"/>
                  <a:pt x="255" y="412"/>
                </a:cubicBezTo>
                <a:cubicBezTo>
                  <a:pt x="255" y="411"/>
                  <a:pt x="256" y="411"/>
                  <a:pt x="256" y="411"/>
                </a:cubicBezTo>
                <a:cubicBezTo>
                  <a:pt x="256" y="411"/>
                  <a:pt x="256" y="410"/>
                  <a:pt x="256" y="410"/>
                </a:cubicBezTo>
                <a:cubicBezTo>
                  <a:pt x="257" y="410"/>
                  <a:pt x="257" y="410"/>
                  <a:pt x="257" y="410"/>
                </a:cubicBezTo>
                <a:cubicBezTo>
                  <a:pt x="258" y="410"/>
                  <a:pt x="258" y="409"/>
                  <a:pt x="259" y="409"/>
                </a:cubicBezTo>
                <a:cubicBezTo>
                  <a:pt x="260" y="409"/>
                  <a:pt x="259" y="410"/>
                  <a:pt x="260" y="410"/>
                </a:cubicBezTo>
                <a:cubicBezTo>
                  <a:pt x="260" y="410"/>
                  <a:pt x="261" y="409"/>
                  <a:pt x="262" y="410"/>
                </a:cubicBezTo>
                <a:cubicBezTo>
                  <a:pt x="263" y="410"/>
                  <a:pt x="263" y="409"/>
                  <a:pt x="263" y="408"/>
                </a:cubicBezTo>
                <a:cubicBezTo>
                  <a:pt x="263" y="408"/>
                  <a:pt x="264" y="407"/>
                  <a:pt x="264" y="407"/>
                </a:cubicBezTo>
                <a:cubicBezTo>
                  <a:pt x="266" y="407"/>
                  <a:pt x="268" y="408"/>
                  <a:pt x="270" y="407"/>
                </a:cubicBezTo>
                <a:cubicBezTo>
                  <a:pt x="270" y="407"/>
                  <a:pt x="271" y="407"/>
                  <a:pt x="272" y="407"/>
                </a:cubicBezTo>
                <a:cubicBezTo>
                  <a:pt x="273" y="407"/>
                  <a:pt x="273" y="406"/>
                  <a:pt x="274" y="406"/>
                </a:cubicBezTo>
                <a:cubicBezTo>
                  <a:pt x="275" y="406"/>
                  <a:pt x="275" y="406"/>
                  <a:pt x="275" y="406"/>
                </a:cubicBezTo>
                <a:cubicBezTo>
                  <a:pt x="275" y="406"/>
                  <a:pt x="272" y="408"/>
                  <a:pt x="271" y="409"/>
                </a:cubicBezTo>
                <a:close/>
                <a:moveTo>
                  <a:pt x="258" y="406"/>
                </a:moveTo>
                <a:cubicBezTo>
                  <a:pt x="259" y="406"/>
                  <a:pt x="258" y="408"/>
                  <a:pt x="256" y="408"/>
                </a:cubicBezTo>
                <a:cubicBezTo>
                  <a:pt x="256" y="406"/>
                  <a:pt x="257" y="407"/>
                  <a:pt x="258" y="406"/>
                </a:cubicBezTo>
                <a:close/>
                <a:moveTo>
                  <a:pt x="259" y="407"/>
                </a:moveTo>
                <a:cubicBezTo>
                  <a:pt x="259" y="407"/>
                  <a:pt x="259" y="406"/>
                  <a:pt x="259" y="406"/>
                </a:cubicBezTo>
                <a:cubicBezTo>
                  <a:pt x="260" y="406"/>
                  <a:pt x="260" y="406"/>
                  <a:pt x="260" y="406"/>
                </a:cubicBezTo>
                <a:cubicBezTo>
                  <a:pt x="261" y="407"/>
                  <a:pt x="260" y="407"/>
                  <a:pt x="259" y="407"/>
                </a:cubicBezTo>
                <a:close/>
                <a:moveTo>
                  <a:pt x="291" y="419"/>
                </a:moveTo>
                <a:cubicBezTo>
                  <a:pt x="291" y="419"/>
                  <a:pt x="291" y="420"/>
                  <a:pt x="290" y="420"/>
                </a:cubicBezTo>
                <a:cubicBezTo>
                  <a:pt x="290" y="420"/>
                  <a:pt x="290" y="419"/>
                  <a:pt x="290" y="419"/>
                </a:cubicBezTo>
                <a:cubicBezTo>
                  <a:pt x="289" y="419"/>
                  <a:pt x="288" y="419"/>
                  <a:pt x="288" y="419"/>
                </a:cubicBezTo>
                <a:cubicBezTo>
                  <a:pt x="287" y="419"/>
                  <a:pt x="287" y="418"/>
                  <a:pt x="287" y="418"/>
                </a:cubicBezTo>
                <a:cubicBezTo>
                  <a:pt x="287" y="417"/>
                  <a:pt x="286" y="418"/>
                  <a:pt x="286" y="418"/>
                </a:cubicBezTo>
                <a:cubicBezTo>
                  <a:pt x="286" y="417"/>
                  <a:pt x="286" y="417"/>
                  <a:pt x="285" y="417"/>
                </a:cubicBezTo>
                <a:cubicBezTo>
                  <a:pt x="285" y="417"/>
                  <a:pt x="285" y="417"/>
                  <a:pt x="284" y="417"/>
                </a:cubicBezTo>
                <a:cubicBezTo>
                  <a:pt x="284" y="416"/>
                  <a:pt x="284" y="416"/>
                  <a:pt x="285" y="416"/>
                </a:cubicBezTo>
                <a:cubicBezTo>
                  <a:pt x="286" y="415"/>
                  <a:pt x="286" y="415"/>
                  <a:pt x="288" y="416"/>
                </a:cubicBezTo>
                <a:cubicBezTo>
                  <a:pt x="288" y="416"/>
                  <a:pt x="288" y="416"/>
                  <a:pt x="288" y="416"/>
                </a:cubicBezTo>
                <a:cubicBezTo>
                  <a:pt x="289" y="416"/>
                  <a:pt x="289" y="417"/>
                  <a:pt x="290" y="417"/>
                </a:cubicBezTo>
                <a:cubicBezTo>
                  <a:pt x="290" y="417"/>
                  <a:pt x="292" y="418"/>
                  <a:pt x="291" y="419"/>
                </a:cubicBezTo>
                <a:close/>
                <a:moveTo>
                  <a:pt x="305" y="359"/>
                </a:moveTo>
                <a:cubicBezTo>
                  <a:pt x="305" y="360"/>
                  <a:pt x="305" y="360"/>
                  <a:pt x="305" y="360"/>
                </a:cubicBezTo>
                <a:cubicBezTo>
                  <a:pt x="303" y="360"/>
                  <a:pt x="302" y="361"/>
                  <a:pt x="302" y="358"/>
                </a:cubicBezTo>
                <a:cubicBezTo>
                  <a:pt x="303" y="359"/>
                  <a:pt x="304" y="358"/>
                  <a:pt x="305" y="359"/>
                </a:cubicBezTo>
                <a:close/>
                <a:moveTo>
                  <a:pt x="254" y="363"/>
                </a:moveTo>
                <a:cubicBezTo>
                  <a:pt x="255" y="363"/>
                  <a:pt x="255" y="365"/>
                  <a:pt x="255" y="366"/>
                </a:cubicBezTo>
                <a:cubicBezTo>
                  <a:pt x="254" y="366"/>
                  <a:pt x="254" y="367"/>
                  <a:pt x="253" y="367"/>
                </a:cubicBezTo>
                <a:cubicBezTo>
                  <a:pt x="253" y="366"/>
                  <a:pt x="253" y="366"/>
                  <a:pt x="252" y="366"/>
                </a:cubicBezTo>
                <a:cubicBezTo>
                  <a:pt x="252" y="364"/>
                  <a:pt x="254" y="364"/>
                  <a:pt x="254" y="363"/>
                </a:cubicBezTo>
                <a:close/>
                <a:moveTo>
                  <a:pt x="243" y="371"/>
                </a:moveTo>
                <a:cubicBezTo>
                  <a:pt x="243" y="370"/>
                  <a:pt x="245" y="370"/>
                  <a:pt x="245" y="370"/>
                </a:cubicBezTo>
                <a:cubicBezTo>
                  <a:pt x="245" y="368"/>
                  <a:pt x="245" y="368"/>
                  <a:pt x="246" y="366"/>
                </a:cubicBezTo>
                <a:cubicBezTo>
                  <a:pt x="248" y="367"/>
                  <a:pt x="249" y="366"/>
                  <a:pt x="250" y="365"/>
                </a:cubicBezTo>
                <a:cubicBezTo>
                  <a:pt x="251" y="365"/>
                  <a:pt x="251" y="366"/>
                  <a:pt x="251" y="366"/>
                </a:cubicBezTo>
                <a:cubicBezTo>
                  <a:pt x="252" y="368"/>
                  <a:pt x="250" y="367"/>
                  <a:pt x="250" y="369"/>
                </a:cubicBezTo>
                <a:cubicBezTo>
                  <a:pt x="250" y="369"/>
                  <a:pt x="249" y="368"/>
                  <a:pt x="249" y="368"/>
                </a:cubicBezTo>
                <a:cubicBezTo>
                  <a:pt x="247" y="368"/>
                  <a:pt x="247" y="369"/>
                  <a:pt x="246" y="369"/>
                </a:cubicBezTo>
                <a:cubicBezTo>
                  <a:pt x="245" y="370"/>
                  <a:pt x="247" y="370"/>
                  <a:pt x="247" y="371"/>
                </a:cubicBezTo>
                <a:cubicBezTo>
                  <a:pt x="246" y="371"/>
                  <a:pt x="246" y="371"/>
                  <a:pt x="246" y="371"/>
                </a:cubicBezTo>
                <a:cubicBezTo>
                  <a:pt x="245" y="371"/>
                  <a:pt x="245" y="372"/>
                  <a:pt x="245" y="372"/>
                </a:cubicBezTo>
                <a:cubicBezTo>
                  <a:pt x="244" y="373"/>
                  <a:pt x="244" y="372"/>
                  <a:pt x="243" y="372"/>
                </a:cubicBezTo>
                <a:lnTo>
                  <a:pt x="243" y="371"/>
                </a:lnTo>
                <a:close/>
                <a:moveTo>
                  <a:pt x="225" y="382"/>
                </a:moveTo>
                <a:cubicBezTo>
                  <a:pt x="226" y="382"/>
                  <a:pt x="227" y="381"/>
                  <a:pt x="227" y="381"/>
                </a:cubicBezTo>
                <a:cubicBezTo>
                  <a:pt x="228" y="381"/>
                  <a:pt x="229" y="381"/>
                  <a:pt x="229" y="381"/>
                </a:cubicBezTo>
                <a:cubicBezTo>
                  <a:pt x="229" y="381"/>
                  <a:pt x="229" y="380"/>
                  <a:pt x="229" y="380"/>
                </a:cubicBezTo>
                <a:cubicBezTo>
                  <a:pt x="229" y="379"/>
                  <a:pt x="230" y="380"/>
                  <a:pt x="231" y="379"/>
                </a:cubicBezTo>
                <a:cubicBezTo>
                  <a:pt x="231" y="378"/>
                  <a:pt x="231" y="378"/>
                  <a:pt x="232" y="378"/>
                </a:cubicBezTo>
                <a:cubicBezTo>
                  <a:pt x="232" y="376"/>
                  <a:pt x="234" y="377"/>
                  <a:pt x="234" y="375"/>
                </a:cubicBezTo>
                <a:cubicBezTo>
                  <a:pt x="235" y="375"/>
                  <a:pt x="236" y="375"/>
                  <a:pt x="236" y="375"/>
                </a:cubicBezTo>
                <a:cubicBezTo>
                  <a:pt x="237" y="374"/>
                  <a:pt x="237" y="374"/>
                  <a:pt x="238" y="374"/>
                </a:cubicBezTo>
                <a:cubicBezTo>
                  <a:pt x="239" y="374"/>
                  <a:pt x="239" y="373"/>
                  <a:pt x="239" y="373"/>
                </a:cubicBezTo>
                <a:cubicBezTo>
                  <a:pt x="239" y="373"/>
                  <a:pt x="239" y="372"/>
                  <a:pt x="239" y="372"/>
                </a:cubicBezTo>
                <a:cubicBezTo>
                  <a:pt x="243" y="372"/>
                  <a:pt x="243" y="372"/>
                  <a:pt x="243" y="372"/>
                </a:cubicBezTo>
                <a:cubicBezTo>
                  <a:pt x="243" y="374"/>
                  <a:pt x="241" y="374"/>
                  <a:pt x="240" y="375"/>
                </a:cubicBezTo>
                <a:cubicBezTo>
                  <a:pt x="239" y="375"/>
                  <a:pt x="239" y="375"/>
                  <a:pt x="239" y="376"/>
                </a:cubicBezTo>
                <a:cubicBezTo>
                  <a:pt x="239" y="376"/>
                  <a:pt x="238" y="376"/>
                  <a:pt x="238" y="376"/>
                </a:cubicBezTo>
                <a:cubicBezTo>
                  <a:pt x="237" y="376"/>
                  <a:pt x="237" y="376"/>
                  <a:pt x="237" y="376"/>
                </a:cubicBezTo>
                <a:cubicBezTo>
                  <a:pt x="237" y="376"/>
                  <a:pt x="236" y="377"/>
                  <a:pt x="236" y="377"/>
                </a:cubicBezTo>
                <a:cubicBezTo>
                  <a:pt x="236" y="377"/>
                  <a:pt x="236" y="376"/>
                  <a:pt x="236" y="377"/>
                </a:cubicBezTo>
                <a:cubicBezTo>
                  <a:pt x="235" y="377"/>
                  <a:pt x="235" y="377"/>
                  <a:pt x="235" y="378"/>
                </a:cubicBezTo>
                <a:cubicBezTo>
                  <a:pt x="235" y="378"/>
                  <a:pt x="234" y="378"/>
                  <a:pt x="234" y="378"/>
                </a:cubicBezTo>
                <a:cubicBezTo>
                  <a:pt x="233" y="378"/>
                  <a:pt x="234" y="379"/>
                  <a:pt x="234" y="380"/>
                </a:cubicBezTo>
                <a:cubicBezTo>
                  <a:pt x="232" y="380"/>
                  <a:pt x="231" y="381"/>
                  <a:pt x="230" y="382"/>
                </a:cubicBezTo>
                <a:cubicBezTo>
                  <a:pt x="230" y="382"/>
                  <a:pt x="230" y="382"/>
                  <a:pt x="229" y="382"/>
                </a:cubicBezTo>
                <a:cubicBezTo>
                  <a:pt x="229" y="382"/>
                  <a:pt x="229" y="383"/>
                  <a:pt x="229" y="384"/>
                </a:cubicBezTo>
                <a:cubicBezTo>
                  <a:pt x="227" y="382"/>
                  <a:pt x="226" y="385"/>
                  <a:pt x="224" y="386"/>
                </a:cubicBezTo>
                <a:cubicBezTo>
                  <a:pt x="223" y="386"/>
                  <a:pt x="223" y="385"/>
                  <a:pt x="223" y="384"/>
                </a:cubicBezTo>
                <a:cubicBezTo>
                  <a:pt x="224" y="383"/>
                  <a:pt x="225" y="383"/>
                  <a:pt x="225" y="382"/>
                </a:cubicBezTo>
                <a:close/>
                <a:moveTo>
                  <a:pt x="217" y="388"/>
                </a:moveTo>
                <a:cubicBezTo>
                  <a:pt x="217" y="388"/>
                  <a:pt x="218" y="388"/>
                  <a:pt x="218" y="388"/>
                </a:cubicBezTo>
                <a:cubicBezTo>
                  <a:pt x="218" y="388"/>
                  <a:pt x="218" y="388"/>
                  <a:pt x="219" y="387"/>
                </a:cubicBezTo>
                <a:cubicBezTo>
                  <a:pt x="219" y="387"/>
                  <a:pt x="219" y="387"/>
                  <a:pt x="220" y="386"/>
                </a:cubicBezTo>
                <a:cubicBezTo>
                  <a:pt x="220" y="386"/>
                  <a:pt x="220" y="386"/>
                  <a:pt x="220" y="386"/>
                </a:cubicBezTo>
                <a:cubicBezTo>
                  <a:pt x="221" y="386"/>
                  <a:pt x="221" y="386"/>
                  <a:pt x="221" y="385"/>
                </a:cubicBezTo>
                <a:cubicBezTo>
                  <a:pt x="222" y="385"/>
                  <a:pt x="222" y="385"/>
                  <a:pt x="222" y="385"/>
                </a:cubicBezTo>
                <a:cubicBezTo>
                  <a:pt x="222" y="386"/>
                  <a:pt x="223" y="386"/>
                  <a:pt x="223" y="387"/>
                </a:cubicBezTo>
                <a:cubicBezTo>
                  <a:pt x="222" y="388"/>
                  <a:pt x="222" y="387"/>
                  <a:pt x="221" y="388"/>
                </a:cubicBezTo>
                <a:cubicBezTo>
                  <a:pt x="221" y="388"/>
                  <a:pt x="221" y="389"/>
                  <a:pt x="220" y="389"/>
                </a:cubicBezTo>
                <a:cubicBezTo>
                  <a:pt x="220" y="389"/>
                  <a:pt x="220" y="389"/>
                  <a:pt x="219" y="389"/>
                </a:cubicBezTo>
                <a:cubicBezTo>
                  <a:pt x="219" y="389"/>
                  <a:pt x="218" y="391"/>
                  <a:pt x="217" y="390"/>
                </a:cubicBezTo>
                <a:cubicBezTo>
                  <a:pt x="217" y="389"/>
                  <a:pt x="217" y="390"/>
                  <a:pt x="217" y="388"/>
                </a:cubicBezTo>
                <a:close/>
                <a:moveTo>
                  <a:pt x="206" y="398"/>
                </a:moveTo>
                <a:cubicBezTo>
                  <a:pt x="207" y="396"/>
                  <a:pt x="207" y="395"/>
                  <a:pt x="208" y="393"/>
                </a:cubicBezTo>
                <a:cubicBezTo>
                  <a:pt x="209" y="394"/>
                  <a:pt x="210" y="393"/>
                  <a:pt x="210" y="394"/>
                </a:cubicBezTo>
                <a:cubicBezTo>
                  <a:pt x="211" y="393"/>
                  <a:pt x="212" y="392"/>
                  <a:pt x="213" y="391"/>
                </a:cubicBezTo>
                <a:cubicBezTo>
                  <a:pt x="213" y="391"/>
                  <a:pt x="214" y="391"/>
                  <a:pt x="215" y="391"/>
                </a:cubicBezTo>
                <a:cubicBezTo>
                  <a:pt x="214" y="390"/>
                  <a:pt x="215" y="390"/>
                  <a:pt x="215" y="389"/>
                </a:cubicBezTo>
                <a:cubicBezTo>
                  <a:pt x="216" y="389"/>
                  <a:pt x="217" y="389"/>
                  <a:pt x="217" y="390"/>
                </a:cubicBezTo>
                <a:cubicBezTo>
                  <a:pt x="217" y="391"/>
                  <a:pt x="216" y="391"/>
                  <a:pt x="216" y="392"/>
                </a:cubicBezTo>
                <a:cubicBezTo>
                  <a:pt x="216" y="392"/>
                  <a:pt x="215" y="392"/>
                  <a:pt x="215" y="392"/>
                </a:cubicBezTo>
                <a:cubicBezTo>
                  <a:pt x="215" y="392"/>
                  <a:pt x="215" y="393"/>
                  <a:pt x="214" y="393"/>
                </a:cubicBezTo>
                <a:cubicBezTo>
                  <a:pt x="213" y="394"/>
                  <a:pt x="212" y="394"/>
                  <a:pt x="211" y="396"/>
                </a:cubicBezTo>
                <a:cubicBezTo>
                  <a:pt x="210" y="395"/>
                  <a:pt x="210" y="395"/>
                  <a:pt x="210" y="395"/>
                </a:cubicBezTo>
                <a:cubicBezTo>
                  <a:pt x="209" y="396"/>
                  <a:pt x="209" y="397"/>
                  <a:pt x="208" y="398"/>
                </a:cubicBezTo>
                <a:cubicBezTo>
                  <a:pt x="207" y="397"/>
                  <a:pt x="208" y="399"/>
                  <a:pt x="207" y="398"/>
                </a:cubicBezTo>
                <a:cubicBezTo>
                  <a:pt x="206" y="399"/>
                  <a:pt x="206" y="400"/>
                  <a:pt x="204" y="400"/>
                </a:cubicBezTo>
                <a:cubicBezTo>
                  <a:pt x="204" y="399"/>
                  <a:pt x="204" y="399"/>
                  <a:pt x="204" y="399"/>
                </a:cubicBezTo>
                <a:cubicBezTo>
                  <a:pt x="204" y="398"/>
                  <a:pt x="205" y="396"/>
                  <a:pt x="206" y="398"/>
                </a:cubicBezTo>
                <a:close/>
                <a:moveTo>
                  <a:pt x="199" y="421"/>
                </a:moveTo>
                <a:cubicBezTo>
                  <a:pt x="199" y="420"/>
                  <a:pt x="199" y="419"/>
                  <a:pt x="199" y="419"/>
                </a:cubicBezTo>
                <a:cubicBezTo>
                  <a:pt x="200" y="419"/>
                  <a:pt x="200" y="418"/>
                  <a:pt x="200" y="418"/>
                </a:cubicBezTo>
                <a:cubicBezTo>
                  <a:pt x="200" y="418"/>
                  <a:pt x="201" y="418"/>
                  <a:pt x="201" y="418"/>
                </a:cubicBezTo>
                <a:cubicBezTo>
                  <a:pt x="201" y="418"/>
                  <a:pt x="201" y="417"/>
                  <a:pt x="201" y="417"/>
                </a:cubicBezTo>
                <a:cubicBezTo>
                  <a:pt x="201" y="416"/>
                  <a:pt x="202" y="417"/>
                  <a:pt x="202" y="416"/>
                </a:cubicBezTo>
                <a:cubicBezTo>
                  <a:pt x="202" y="416"/>
                  <a:pt x="202" y="416"/>
                  <a:pt x="202" y="416"/>
                </a:cubicBezTo>
                <a:cubicBezTo>
                  <a:pt x="203" y="415"/>
                  <a:pt x="204" y="416"/>
                  <a:pt x="204" y="415"/>
                </a:cubicBezTo>
                <a:cubicBezTo>
                  <a:pt x="205" y="414"/>
                  <a:pt x="204" y="414"/>
                  <a:pt x="204" y="413"/>
                </a:cubicBezTo>
                <a:cubicBezTo>
                  <a:pt x="205" y="413"/>
                  <a:pt x="205" y="414"/>
                  <a:pt x="206" y="414"/>
                </a:cubicBezTo>
                <a:cubicBezTo>
                  <a:pt x="207" y="413"/>
                  <a:pt x="207" y="411"/>
                  <a:pt x="208" y="411"/>
                </a:cubicBezTo>
                <a:cubicBezTo>
                  <a:pt x="208" y="409"/>
                  <a:pt x="210" y="409"/>
                  <a:pt x="211" y="410"/>
                </a:cubicBezTo>
                <a:cubicBezTo>
                  <a:pt x="211" y="411"/>
                  <a:pt x="211" y="411"/>
                  <a:pt x="210" y="411"/>
                </a:cubicBezTo>
                <a:cubicBezTo>
                  <a:pt x="210" y="411"/>
                  <a:pt x="210" y="412"/>
                  <a:pt x="210" y="412"/>
                </a:cubicBezTo>
                <a:cubicBezTo>
                  <a:pt x="210" y="412"/>
                  <a:pt x="209" y="412"/>
                  <a:pt x="209" y="412"/>
                </a:cubicBezTo>
                <a:cubicBezTo>
                  <a:pt x="209" y="413"/>
                  <a:pt x="209" y="413"/>
                  <a:pt x="209" y="413"/>
                </a:cubicBezTo>
                <a:cubicBezTo>
                  <a:pt x="209" y="414"/>
                  <a:pt x="211" y="414"/>
                  <a:pt x="211" y="415"/>
                </a:cubicBezTo>
                <a:cubicBezTo>
                  <a:pt x="210" y="414"/>
                  <a:pt x="210" y="415"/>
                  <a:pt x="209" y="416"/>
                </a:cubicBezTo>
                <a:cubicBezTo>
                  <a:pt x="209" y="416"/>
                  <a:pt x="209" y="416"/>
                  <a:pt x="209" y="416"/>
                </a:cubicBezTo>
                <a:cubicBezTo>
                  <a:pt x="208" y="416"/>
                  <a:pt x="208" y="415"/>
                  <a:pt x="208" y="415"/>
                </a:cubicBezTo>
                <a:cubicBezTo>
                  <a:pt x="207" y="416"/>
                  <a:pt x="207" y="416"/>
                  <a:pt x="206" y="417"/>
                </a:cubicBezTo>
                <a:cubicBezTo>
                  <a:pt x="207" y="418"/>
                  <a:pt x="206" y="418"/>
                  <a:pt x="206" y="419"/>
                </a:cubicBezTo>
                <a:cubicBezTo>
                  <a:pt x="205" y="419"/>
                  <a:pt x="205" y="419"/>
                  <a:pt x="205" y="418"/>
                </a:cubicBezTo>
                <a:cubicBezTo>
                  <a:pt x="204" y="418"/>
                  <a:pt x="205" y="419"/>
                  <a:pt x="204" y="419"/>
                </a:cubicBezTo>
                <a:cubicBezTo>
                  <a:pt x="204" y="419"/>
                  <a:pt x="203" y="419"/>
                  <a:pt x="203" y="419"/>
                </a:cubicBezTo>
                <a:cubicBezTo>
                  <a:pt x="202" y="419"/>
                  <a:pt x="203" y="420"/>
                  <a:pt x="203" y="421"/>
                </a:cubicBezTo>
                <a:cubicBezTo>
                  <a:pt x="202" y="420"/>
                  <a:pt x="203" y="420"/>
                  <a:pt x="202" y="420"/>
                </a:cubicBezTo>
                <a:cubicBezTo>
                  <a:pt x="202" y="420"/>
                  <a:pt x="202" y="421"/>
                  <a:pt x="202" y="421"/>
                </a:cubicBezTo>
                <a:cubicBezTo>
                  <a:pt x="202" y="421"/>
                  <a:pt x="202" y="422"/>
                  <a:pt x="202" y="422"/>
                </a:cubicBezTo>
                <a:cubicBezTo>
                  <a:pt x="201" y="422"/>
                  <a:pt x="199" y="420"/>
                  <a:pt x="199" y="422"/>
                </a:cubicBezTo>
                <a:cubicBezTo>
                  <a:pt x="199" y="422"/>
                  <a:pt x="199" y="422"/>
                  <a:pt x="198" y="422"/>
                </a:cubicBezTo>
                <a:cubicBezTo>
                  <a:pt x="198" y="421"/>
                  <a:pt x="198" y="421"/>
                  <a:pt x="199" y="421"/>
                </a:cubicBezTo>
                <a:close/>
                <a:moveTo>
                  <a:pt x="190" y="411"/>
                </a:moveTo>
                <a:cubicBezTo>
                  <a:pt x="192" y="411"/>
                  <a:pt x="192" y="413"/>
                  <a:pt x="190" y="413"/>
                </a:cubicBezTo>
                <a:cubicBezTo>
                  <a:pt x="190" y="412"/>
                  <a:pt x="190" y="412"/>
                  <a:pt x="190" y="411"/>
                </a:cubicBezTo>
                <a:close/>
                <a:moveTo>
                  <a:pt x="181" y="419"/>
                </a:moveTo>
                <a:cubicBezTo>
                  <a:pt x="183" y="419"/>
                  <a:pt x="183" y="417"/>
                  <a:pt x="185" y="417"/>
                </a:cubicBezTo>
                <a:cubicBezTo>
                  <a:pt x="186" y="417"/>
                  <a:pt x="185" y="416"/>
                  <a:pt x="185" y="415"/>
                </a:cubicBezTo>
                <a:cubicBezTo>
                  <a:pt x="186" y="415"/>
                  <a:pt x="187" y="415"/>
                  <a:pt x="187" y="414"/>
                </a:cubicBezTo>
                <a:cubicBezTo>
                  <a:pt x="188" y="413"/>
                  <a:pt x="189" y="414"/>
                  <a:pt x="189" y="414"/>
                </a:cubicBezTo>
                <a:cubicBezTo>
                  <a:pt x="189" y="416"/>
                  <a:pt x="187" y="415"/>
                  <a:pt x="187" y="417"/>
                </a:cubicBezTo>
                <a:cubicBezTo>
                  <a:pt x="186" y="417"/>
                  <a:pt x="186" y="417"/>
                  <a:pt x="186" y="417"/>
                </a:cubicBezTo>
                <a:cubicBezTo>
                  <a:pt x="185" y="418"/>
                  <a:pt x="186" y="418"/>
                  <a:pt x="186" y="419"/>
                </a:cubicBezTo>
                <a:cubicBezTo>
                  <a:pt x="185" y="419"/>
                  <a:pt x="185" y="419"/>
                  <a:pt x="185" y="419"/>
                </a:cubicBezTo>
                <a:cubicBezTo>
                  <a:pt x="184" y="420"/>
                  <a:pt x="184" y="421"/>
                  <a:pt x="183" y="420"/>
                </a:cubicBezTo>
                <a:cubicBezTo>
                  <a:pt x="183" y="422"/>
                  <a:pt x="183" y="423"/>
                  <a:pt x="182" y="425"/>
                </a:cubicBezTo>
                <a:cubicBezTo>
                  <a:pt x="181" y="424"/>
                  <a:pt x="181" y="423"/>
                  <a:pt x="181" y="423"/>
                </a:cubicBezTo>
                <a:cubicBezTo>
                  <a:pt x="180" y="421"/>
                  <a:pt x="182" y="421"/>
                  <a:pt x="181" y="419"/>
                </a:cubicBezTo>
                <a:close/>
                <a:moveTo>
                  <a:pt x="176" y="427"/>
                </a:moveTo>
                <a:cubicBezTo>
                  <a:pt x="178" y="427"/>
                  <a:pt x="179" y="426"/>
                  <a:pt x="180" y="424"/>
                </a:cubicBezTo>
                <a:cubicBezTo>
                  <a:pt x="181" y="424"/>
                  <a:pt x="181" y="425"/>
                  <a:pt x="181" y="427"/>
                </a:cubicBezTo>
                <a:cubicBezTo>
                  <a:pt x="180" y="427"/>
                  <a:pt x="180" y="428"/>
                  <a:pt x="178" y="428"/>
                </a:cubicBezTo>
                <a:cubicBezTo>
                  <a:pt x="177" y="427"/>
                  <a:pt x="177" y="429"/>
                  <a:pt x="177" y="429"/>
                </a:cubicBezTo>
                <a:cubicBezTo>
                  <a:pt x="175" y="429"/>
                  <a:pt x="177" y="428"/>
                  <a:pt x="176" y="427"/>
                </a:cubicBezTo>
                <a:close/>
                <a:moveTo>
                  <a:pt x="174" y="432"/>
                </a:moveTo>
                <a:cubicBezTo>
                  <a:pt x="175" y="432"/>
                  <a:pt x="175" y="434"/>
                  <a:pt x="174" y="434"/>
                </a:cubicBezTo>
                <a:cubicBezTo>
                  <a:pt x="174" y="433"/>
                  <a:pt x="174" y="433"/>
                  <a:pt x="174" y="432"/>
                </a:cubicBezTo>
                <a:close/>
                <a:moveTo>
                  <a:pt x="173" y="436"/>
                </a:moveTo>
                <a:cubicBezTo>
                  <a:pt x="172" y="437"/>
                  <a:pt x="172" y="438"/>
                  <a:pt x="170" y="438"/>
                </a:cubicBezTo>
                <a:cubicBezTo>
                  <a:pt x="170" y="437"/>
                  <a:pt x="172" y="436"/>
                  <a:pt x="173" y="436"/>
                </a:cubicBezTo>
                <a:close/>
                <a:moveTo>
                  <a:pt x="168" y="441"/>
                </a:moveTo>
                <a:cubicBezTo>
                  <a:pt x="168" y="441"/>
                  <a:pt x="170" y="441"/>
                  <a:pt x="169" y="440"/>
                </a:cubicBezTo>
                <a:cubicBezTo>
                  <a:pt x="170" y="440"/>
                  <a:pt x="170" y="440"/>
                  <a:pt x="170" y="440"/>
                </a:cubicBezTo>
                <a:cubicBezTo>
                  <a:pt x="170" y="442"/>
                  <a:pt x="169" y="441"/>
                  <a:pt x="168" y="442"/>
                </a:cubicBezTo>
                <a:cubicBezTo>
                  <a:pt x="168" y="443"/>
                  <a:pt x="168" y="445"/>
                  <a:pt x="167" y="445"/>
                </a:cubicBezTo>
                <a:cubicBezTo>
                  <a:pt x="167" y="444"/>
                  <a:pt x="167" y="442"/>
                  <a:pt x="168" y="442"/>
                </a:cubicBezTo>
                <a:cubicBezTo>
                  <a:pt x="168" y="441"/>
                  <a:pt x="168" y="441"/>
                  <a:pt x="168" y="441"/>
                </a:cubicBezTo>
                <a:close/>
                <a:moveTo>
                  <a:pt x="247" y="396"/>
                </a:moveTo>
                <a:cubicBezTo>
                  <a:pt x="247" y="396"/>
                  <a:pt x="297" y="379"/>
                  <a:pt x="325" y="419"/>
                </a:cubicBezTo>
                <a:cubicBezTo>
                  <a:pt x="325" y="419"/>
                  <a:pt x="335" y="433"/>
                  <a:pt x="331" y="454"/>
                </a:cubicBezTo>
                <a:cubicBezTo>
                  <a:pt x="331" y="454"/>
                  <a:pt x="336" y="425"/>
                  <a:pt x="300" y="405"/>
                </a:cubicBezTo>
                <a:cubicBezTo>
                  <a:pt x="285" y="396"/>
                  <a:pt x="265" y="396"/>
                  <a:pt x="249" y="401"/>
                </a:cubicBezTo>
                <a:cubicBezTo>
                  <a:pt x="235" y="405"/>
                  <a:pt x="223" y="411"/>
                  <a:pt x="211" y="420"/>
                </a:cubicBezTo>
                <a:cubicBezTo>
                  <a:pt x="200" y="430"/>
                  <a:pt x="190" y="443"/>
                  <a:pt x="183" y="456"/>
                </a:cubicBezTo>
                <a:cubicBezTo>
                  <a:pt x="180" y="462"/>
                  <a:pt x="177" y="467"/>
                  <a:pt x="174" y="473"/>
                </a:cubicBezTo>
                <a:cubicBezTo>
                  <a:pt x="171" y="479"/>
                  <a:pt x="167" y="486"/>
                  <a:pt x="165" y="492"/>
                </a:cubicBezTo>
                <a:cubicBezTo>
                  <a:pt x="165" y="492"/>
                  <a:pt x="182" y="417"/>
                  <a:pt x="247" y="396"/>
                </a:cubicBezTo>
                <a:close/>
                <a:moveTo>
                  <a:pt x="165" y="449"/>
                </a:moveTo>
                <a:cubicBezTo>
                  <a:pt x="165" y="448"/>
                  <a:pt x="165" y="447"/>
                  <a:pt x="165" y="447"/>
                </a:cubicBezTo>
                <a:cubicBezTo>
                  <a:pt x="165" y="447"/>
                  <a:pt x="166" y="447"/>
                  <a:pt x="166" y="445"/>
                </a:cubicBezTo>
                <a:cubicBezTo>
                  <a:pt x="167" y="445"/>
                  <a:pt x="166" y="447"/>
                  <a:pt x="167" y="448"/>
                </a:cubicBezTo>
                <a:cubicBezTo>
                  <a:pt x="166" y="448"/>
                  <a:pt x="165" y="449"/>
                  <a:pt x="165" y="450"/>
                </a:cubicBezTo>
                <a:cubicBezTo>
                  <a:pt x="165" y="450"/>
                  <a:pt x="164" y="450"/>
                  <a:pt x="165" y="449"/>
                </a:cubicBezTo>
                <a:cubicBezTo>
                  <a:pt x="165" y="449"/>
                  <a:pt x="165" y="449"/>
                  <a:pt x="165" y="449"/>
                </a:cubicBezTo>
                <a:close/>
                <a:moveTo>
                  <a:pt x="137" y="502"/>
                </a:moveTo>
                <a:cubicBezTo>
                  <a:pt x="138" y="502"/>
                  <a:pt x="138" y="505"/>
                  <a:pt x="138" y="506"/>
                </a:cubicBezTo>
                <a:cubicBezTo>
                  <a:pt x="137" y="507"/>
                  <a:pt x="137" y="503"/>
                  <a:pt x="137" y="502"/>
                </a:cubicBezTo>
                <a:close/>
                <a:moveTo>
                  <a:pt x="135" y="525"/>
                </a:moveTo>
                <a:cubicBezTo>
                  <a:pt x="135" y="526"/>
                  <a:pt x="135" y="527"/>
                  <a:pt x="135" y="528"/>
                </a:cubicBezTo>
                <a:cubicBezTo>
                  <a:pt x="133" y="528"/>
                  <a:pt x="134" y="525"/>
                  <a:pt x="135" y="525"/>
                </a:cubicBezTo>
                <a:close/>
                <a:moveTo>
                  <a:pt x="135" y="537"/>
                </a:moveTo>
                <a:cubicBezTo>
                  <a:pt x="133" y="538"/>
                  <a:pt x="135" y="530"/>
                  <a:pt x="135" y="530"/>
                </a:cubicBezTo>
                <a:cubicBezTo>
                  <a:pt x="137" y="530"/>
                  <a:pt x="135" y="537"/>
                  <a:pt x="135" y="537"/>
                </a:cubicBezTo>
                <a:close/>
                <a:moveTo>
                  <a:pt x="136" y="544"/>
                </a:moveTo>
                <a:cubicBezTo>
                  <a:pt x="134" y="544"/>
                  <a:pt x="135" y="543"/>
                  <a:pt x="135" y="541"/>
                </a:cubicBezTo>
                <a:cubicBezTo>
                  <a:pt x="135" y="541"/>
                  <a:pt x="135" y="539"/>
                  <a:pt x="135" y="539"/>
                </a:cubicBezTo>
                <a:cubicBezTo>
                  <a:pt x="136" y="539"/>
                  <a:pt x="136" y="539"/>
                  <a:pt x="136" y="539"/>
                </a:cubicBezTo>
                <a:cubicBezTo>
                  <a:pt x="136" y="540"/>
                  <a:pt x="136" y="540"/>
                  <a:pt x="136" y="541"/>
                </a:cubicBezTo>
                <a:cubicBezTo>
                  <a:pt x="136" y="542"/>
                  <a:pt x="137" y="543"/>
                  <a:pt x="136" y="544"/>
                </a:cubicBezTo>
                <a:close/>
                <a:moveTo>
                  <a:pt x="138" y="513"/>
                </a:moveTo>
                <a:cubicBezTo>
                  <a:pt x="138" y="515"/>
                  <a:pt x="137" y="517"/>
                  <a:pt x="136" y="518"/>
                </a:cubicBezTo>
                <a:cubicBezTo>
                  <a:pt x="136" y="519"/>
                  <a:pt x="136" y="520"/>
                  <a:pt x="136" y="522"/>
                </a:cubicBezTo>
                <a:cubicBezTo>
                  <a:pt x="135" y="522"/>
                  <a:pt x="135" y="521"/>
                  <a:pt x="135" y="520"/>
                </a:cubicBezTo>
                <a:cubicBezTo>
                  <a:pt x="135" y="520"/>
                  <a:pt x="135" y="519"/>
                  <a:pt x="136" y="519"/>
                </a:cubicBezTo>
                <a:cubicBezTo>
                  <a:pt x="136" y="518"/>
                  <a:pt x="135" y="516"/>
                  <a:pt x="136" y="516"/>
                </a:cubicBezTo>
                <a:cubicBezTo>
                  <a:pt x="136" y="515"/>
                  <a:pt x="136" y="515"/>
                  <a:pt x="136" y="514"/>
                </a:cubicBezTo>
                <a:cubicBezTo>
                  <a:pt x="136" y="512"/>
                  <a:pt x="137" y="513"/>
                  <a:pt x="137" y="512"/>
                </a:cubicBezTo>
                <a:cubicBezTo>
                  <a:pt x="137" y="510"/>
                  <a:pt x="138" y="509"/>
                  <a:pt x="139" y="507"/>
                </a:cubicBezTo>
                <a:cubicBezTo>
                  <a:pt x="139" y="507"/>
                  <a:pt x="139" y="508"/>
                  <a:pt x="139" y="508"/>
                </a:cubicBezTo>
                <a:cubicBezTo>
                  <a:pt x="139" y="510"/>
                  <a:pt x="138" y="511"/>
                  <a:pt x="138" y="513"/>
                </a:cubicBezTo>
                <a:close/>
                <a:moveTo>
                  <a:pt x="139" y="506"/>
                </a:moveTo>
                <a:cubicBezTo>
                  <a:pt x="139" y="503"/>
                  <a:pt x="139" y="503"/>
                  <a:pt x="139" y="503"/>
                </a:cubicBezTo>
                <a:cubicBezTo>
                  <a:pt x="140" y="502"/>
                  <a:pt x="140" y="507"/>
                  <a:pt x="139" y="506"/>
                </a:cubicBezTo>
                <a:close/>
                <a:moveTo>
                  <a:pt x="140" y="498"/>
                </a:moveTo>
                <a:cubicBezTo>
                  <a:pt x="139" y="498"/>
                  <a:pt x="139" y="497"/>
                  <a:pt x="139" y="497"/>
                </a:cubicBezTo>
                <a:cubicBezTo>
                  <a:pt x="138" y="496"/>
                  <a:pt x="140" y="496"/>
                  <a:pt x="140" y="496"/>
                </a:cubicBezTo>
                <a:cubicBezTo>
                  <a:pt x="140" y="494"/>
                  <a:pt x="139" y="494"/>
                  <a:pt x="139" y="493"/>
                </a:cubicBezTo>
                <a:cubicBezTo>
                  <a:pt x="139" y="493"/>
                  <a:pt x="140" y="493"/>
                  <a:pt x="140" y="493"/>
                </a:cubicBezTo>
                <a:cubicBezTo>
                  <a:pt x="141" y="494"/>
                  <a:pt x="140" y="495"/>
                  <a:pt x="141" y="495"/>
                </a:cubicBezTo>
                <a:cubicBezTo>
                  <a:pt x="141" y="496"/>
                  <a:pt x="139" y="496"/>
                  <a:pt x="140" y="498"/>
                </a:cubicBezTo>
                <a:close/>
                <a:moveTo>
                  <a:pt x="289" y="273"/>
                </a:moveTo>
                <a:cubicBezTo>
                  <a:pt x="289" y="273"/>
                  <a:pt x="289" y="273"/>
                  <a:pt x="289" y="273"/>
                </a:cubicBezTo>
                <a:cubicBezTo>
                  <a:pt x="290" y="273"/>
                  <a:pt x="290" y="273"/>
                  <a:pt x="291" y="273"/>
                </a:cubicBezTo>
                <a:cubicBezTo>
                  <a:pt x="292" y="272"/>
                  <a:pt x="292" y="272"/>
                  <a:pt x="292" y="271"/>
                </a:cubicBezTo>
                <a:cubicBezTo>
                  <a:pt x="293" y="271"/>
                  <a:pt x="295" y="271"/>
                  <a:pt x="295" y="271"/>
                </a:cubicBezTo>
                <a:cubicBezTo>
                  <a:pt x="295" y="271"/>
                  <a:pt x="295" y="271"/>
                  <a:pt x="296" y="271"/>
                </a:cubicBezTo>
                <a:cubicBezTo>
                  <a:pt x="296" y="271"/>
                  <a:pt x="296" y="270"/>
                  <a:pt x="297" y="271"/>
                </a:cubicBezTo>
                <a:cubicBezTo>
                  <a:pt x="297" y="270"/>
                  <a:pt x="298" y="270"/>
                  <a:pt x="298" y="270"/>
                </a:cubicBezTo>
                <a:cubicBezTo>
                  <a:pt x="298" y="270"/>
                  <a:pt x="299" y="270"/>
                  <a:pt x="299" y="270"/>
                </a:cubicBezTo>
                <a:cubicBezTo>
                  <a:pt x="299" y="270"/>
                  <a:pt x="300" y="270"/>
                  <a:pt x="300" y="270"/>
                </a:cubicBezTo>
                <a:cubicBezTo>
                  <a:pt x="300" y="270"/>
                  <a:pt x="301" y="270"/>
                  <a:pt x="301" y="270"/>
                </a:cubicBezTo>
                <a:cubicBezTo>
                  <a:pt x="301" y="270"/>
                  <a:pt x="302" y="270"/>
                  <a:pt x="302" y="269"/>
                </a:cubicBezTo>
                <a:cubicBezTo>
                  <a:pt x="302" y="269"/>
                  <a:pt x="302" y="269"/>
                  <a:pt x="302" y="269"/>
                </a:cubicBezTo>
                <a:cubicBezTo>
                  <a:pt x="302" y="268"/>
                  <a:pt x="302" y="267"/>
                  <a:pt x="302" y="266"/>
                </a:cubicBezTo>
                <a:cubicBezTo>
                  <a:pt x="303" y="267"/>
                  <a:pt x="303" y="267"/>
                  <a:pt x="304" y="267"/>
                </a:cubicBezTo>
                <a:cubicBezTo>
                  <a:pt x="305" y="266"/>
                  <a:pt x="306" y="264"/>
                  <a:pt x="308" y="263"/>
                </a:cubicBezTo>
                <a:cubicBezTo>
                  <a:pt x="308" y="263"/>
                  <a:pt x="308" y="263"/>
                  <a:pt x="308" y="262"/>
                </a:cubicBezTo>
                <a:cubicBezTo>
                  <a:pt x="308" y="263"/>
                  <a:pt x="309" y="263"/>
                  <a:pt x="309" y="263"/>
                </a:cubicBezTo>
                <a:cubicBezTo>
                  <a:pt x="311" y="261"/>
                  <a:pt x="314" y="260"/>
                  <a:pt x="317" y="258"/>
                </a:cubicBezTo>
                <a:cubicBezTo>
                  <a:pt x="317" y="257"/>
                  <a:pt x="317" y="257"/>
                  <a:pt x="317" y="256"/>
                </a:cubicBezTo>
                <a:cubicBezTo>
                  <a:pt x="319" y="258"/>
                  <a:pt x="319" y="255"/>
                  <a:pt x="320" y="255"/>
                </a:cubicBezTo>
                <a:cubicBezTo>
                  <a:pt x="320" y="255"/>
                  <a:pt x="320" y="255"/>
                  <a:pt x="321" y="256"/>
                </a:cubicBezTo>
                <a:cubicBezTo>
                  <a:pt x="322" y="255"/>
                  <a:pt x="323" y="254"/>
                  <a:pt x="325" y="253"/>
                </a:cubicBezTo>
                <a:cubicBezTo>
                  <a:pt x="328" y="251"/>
                  <a:pt x="446" y="200"/>
                  <a:pt x="428" y="131"/>
                </a:cubicBezTo>
                <a:cubicBezTo>
                  <a:pt x="425" y="123"/>
                  <a:pt x="412" y="99"/>
                  <a:pt x="400" y="93"/>
                </a:cubicBezTo>
                <a:cubicBezTo>
                  <a:pt x="413" y="98"/>
                  <a:pt x="429" y="115"/>
                  <a:pt x="435" y="135"/>
                </a:cubicBezTo>
                <a:cubicBezTo>
                  <a:pt x="445" y="168"/>
                  <a:pt x="419" y="195"/>
                  <a:pt x="403" y="209"/>
                </a:cubicBezTo>
                <a:cubicBezTo>
                  <a:pt x="387" y="222"/>
                  <a:pt x="357" y="240"/>
                  <a:pt x="339" y="250"/>
                </a:cubicBezTo>
                <a:cubicBezTo>
                  <a:pt x="329" y="255"/>
                  <a:pt x="324" y="258"/>
                  <a:pt x="319" y="260"/>
                </a:cubicBezTo>
                <a:cubicBezTo>
                  <a:pt x="318" y="261"/>
                  <a:pt x="317" y="262"/>
                  <a:pt x="316" y="263"/>
                </a:cubicBezTo>
                <a:cubicBezTo>
                  <a:pt x="316" y="264"/>
                  <a:pt x="315" y="263"/>
                  <a:pt x="314" y="263"/>
                </a:cubicBezTo>
                <a:cubicBezTo>
                  <a:pt x="313" y="264"/>
                  <a:pt x="311" y="265"/>
                  <a:pt x="309" y="266"/>
                </a:cubicBezTo>
                <a:cubicBezTo>
                  <a:pt x="309" y="266"/>
                  <a:pt x="309" y="267"/>
                  <a:pt x="309" y="267"/>
                </a:cubicBezTo>
                <a:cubicBezTo>
                  <a:pt x="309" y="267"/>
                  <a:pt x="308" y="267"/>
                  <a:pt x="308" y="267"/>
                </a:cubicBezTo>
                <a:cubicBezTo>
                  <a:pt x="307" y="268"/>
                  <a:pt x="307" y="267"/>
                  <a:pt x="307" y="267"/>
                </a:cubicBezTo>
                <a:cubicBezTo>
                  <a:pt x="306" y="268"/>
                  <a:pt x="306" y="268"/>
                  <a:pt x="306" y="268"/>
                </a:cubicBezTo>
                <a:cubicBezTo>
                  <a:pt x="305" y="268"/>
                  <a:pt x="305" y="268"/>
                  <a:pt x="305" y="268"/>
                </a:cubicBezTo>
                <a:cubicBezTo>
                  <a:pt x="304" y="269"/>
                  <a:pt x="304" y="269"/>
                  <a:pt x="304" y="269"/>
                </a:cubicBezTo>
                <a:cubicBezTo>
                  <a:pt x="303" y="269"/>
                  <a:pt x="303" y="269"/>
                  <a:pt x="303" y="269"/>
                </a:cubicBezTo>
                <a:cubicBezTo>
                  <a:pt x="302" y="270"/>
                  <a:pt x="303" y="270"/>
                  <a:pt x="302" y="270"/>
                </a:cubicBezTo>
                <a:cubicBezTo>
                  <a:pt x="302" y="270"/>
                  <a:pt x="302" y="270"/>
                  <a:pt x="302" y="270"/>
                </a:cubicBezTo>
                <a:cubicBezTo>
                  <a:pt x="301" y="270"/>
                  <a:pt x="301" y="270"/>
                  <a:pt x="301" y="270"/>
                </a:cubicBezTo>
                <a:cubicBezTo>
                  <a:pt x="300" y="271"/>
                  <a:pt x="299" y="272"/>
                  <a:pt x="299" y="272"/>
                </a:cubicBezTo>
                <a:cubicBezTo>
                  <a:pt x="298" y="272"/>
                  <a:pt x="298" y="272"/>
                  <a:pt x="298" y="272"/>
                </a:cubicBezTo>
                <a:cubicBezTo>
                  <a:pt x="297" y="272"/>
                  <a:pt x="297" y="272"/>
                  <a:pt x="297" y="272"/>
                </a:cubicBezTo>
                <a:cubicBezTo>
                  <a:pt x="296" y="272"/>
                  <a:pt x="296" y="272"/>
                  <a:pt x="295" y="272"/>
                </a:cubicBezTo>
                <a:cubicBezTo>
                  <a:pt x="295" y="272"/>
                  <a:pt x="296" y="273"/>
                  <a:pt x="295" y="273"/>
                </a:cubicBezTo>
                <a:cubicBezTo>
                  <a:pt x="294" y="274"/>
                  <a:pt x="293" y="274"/>
                  <a:pt x="292" y="273"/>
                </a:cubicBezTo>
                <a:cubicBezTo>
                  <a:pt x="291" y="274"/>
                  <a:pt x="289" y="274"/>
                  <a:pt x="289" y="274"/>
                </a:cubicBezTo>
                <a:cubicBezTo>
                  <a:pt x="289" y="274"/>
                  <a:pt x="288" y="274"/>
                  <a:pt x="288" y="275"/>
                </a:cubicBezTo>
                <a:cubicBezTo>
                  <a:pt x="288" y="275"/>
                  <a:pt x="288" y="274"/>
                  <a:pt x="288" y="274"/>
                </a:cubicBezTo>
                <a:cubicBezTo>
                  <a:pt x="287" y="273"/>
                  <a:pt x="287" y="273"/>
                  <a:pt x="287" y="273"/>
                </a:cubicBezTo>
                <a:cubicBezTo>
                  <a:pt x="287" y="273"/>
                  <a:pt x="289" y="273"/>
                  <a:pt x="289" y="273"/>
                </a:cubicBezTo>
                <a:close/>
                <a:moveTo>
                  <a:pt x="284" y="292"/>
                </a:moveTo>
                <a:cubicBezTo>
                  <a:pt x="284" y="291"/>
                  <a:pt x="285" y="292"/>
                  <a:pt x="285" y="292"/>
                </a:cubicBezTo>
                <a:cubicBezTo>
                  <a:pt x="285" y="292"/>
                  <a:pt x="285" y="291"/>
                  <a:pt x="286" y="291"/>
                </a:cubicBezTo>
                <a:cubicBezTo>
                  <a:pt x="286" y="291"/>
                  <a:pt x="286" y="291"/>
                  <a:pt x="287" y="291"/>
                </a:cubicBezTo>
                <a:cubicBezTo>
                  <a:pt x="287" y="291"/>
                  <a:pt x="287" y="290"/>
                  <a:pt x="287" y="290"/>
                </a:cubicBezTo>
                <a:cubicBezTo>
                  <a:pt x="287" y="290"/>
                  <a:pt x="287" y="290"/>
                  <a:pt x="287" y="290"/>
                </a:cubicBezTo>
                <a:cubicBezTo>
                  <a:pt x="288" y="290"/>
                  <a:pt x="288" y="290"/>
                  <a:pt x="289" y="289"/>
                </a:cubicBezTo>
                <a:cubicBezTo>
                  <a:pt x="289" y="289"/>
                  <a:pt x="289" y="290"/>
                  <a:pt x="290" y="290"/>
                </a:cubicBezTo>
                <a:cubicBezTo>
                  <a:pt x="290" y="289"/>
                  <a:pt x="291" y="289"/>
                  <a:pt x="292" y="290"/>
                </a:cubicBezTo>
                <a:cubicBezTo>
                  <a:pt x="291" y="290"/>
                  <a:pt x="291" y="291"/>
                  <a:pt x="290" y="291"/>
                </a:cubicBezTo>
                <a:cubicBezTo>
                  <a:pt x="290" y="291"/>
                  <a:pt x="290" y="290"/>
                  <a:pt x="290" y="290"/>
                </a:cubicBezTo>
                <a:cubicBezTo>
                  <a:pt x="290" y="290"/>
                  <a:pt x="289" y="291"/>
                  <a:pt x="289" y="291"/>
                </a:cubicBezTo>
                <a:cubicBezTo>
                  <a:pt x="289" y="291"/>
                  <a:pt x="288" y="290"/>
                  <a:pt x="287" y="292"/>
                </a:cubicBezTo>
                <a:cubicBezTo>
                  <a:pt x="287" y="292"/>
                  <a:pt x="287" y="293"/>
                  <a:pt x="286" y="293"/>
                </a:cubicBezTo>
                <a:cubicBezTo>
                  <a:pt x="286" y="293"/>
                  <a:pt x="285" y="293"/>
                  <a:pt x="285" y="293"/>
                </a:cubicBezTo>
                <a:cubicBezTo>
                  <a:pt x="285" y="293"/>
                  <a:pt x="284" y="293"/>
                  <a:pt x="283" y="292"/>
                </a:cubicBezTo>
                <a:cubicBezTo>
                  <a:pt x="284" y="292"/>
                  <a:pt x="283" y="292"/>
                  <a:pt x="284" y="292"/>
                </a:cubicBezTo>
                <a:close/>
                <a:moveTo>
                  <a:pt x="282" y="292"/>
                </a:moveTo>
                <a:cubicBezTo>
                  <a:pt x="283" y="293"/>
                  <a:pt x="283" y="294"/>
                  <a:pt x="284" y="295"/>
                </a:cubicBezTo>
                <a:cubicBezTo>
                  <a:pt x="283" y="296"/>
                  <a:pt x="283" y="294"/>
                  <a:pt x="282" y="294"/>
                </a:cubicBezTo>
                <a:cubicBezTo>
                  <a:pt x="281" y="294"/>
                  <a:pt x="280" y="294"/>
                  <a:pt x="278" y="295"/>
                </a:cubicBezTo>
                <a:cubicBezTo>
                  <a:pt x="278" y="292"/>
                  <a:pt x="281" y="293"/>
                  <a:pt x="282" y="292"/>
                </a:cubicBezTo>
                <a:close/>
                <a:moveTo>
                  <a:pt x="282" y="279"/>
                </a:moveTo>
                <a:cubicBezTo>
                  <a:pt x="282" y="279"/>
                  <a:pt x="281" y="280"/>
                  <a:pt x="282" y="280"/>
                </a:cubicBezTo>
                <a:cubicBezTo>
                  <a:pt x="281" y="281"/>
                  <a:pt x="280" y="280"/>
                  <a:pt x="280" y="281"/>
                </a:cubicBezTo>
                <a:cubicBezTo>
                  <a:pt x="279" y="281"/>
                  <a:pt x="277" y="283"/>
                  <a:pt x="276" y="282"/>
                </a:cubicBezTo>
                <a:cubicBezTo>
                  <a:pt x="278" y="281"/>
                  <a:pt x="280" y="279"/>
                  <a:pt x="282" y="279"/>
                </a:cubicBezTo>
                <a:close/>
                <a:moveTo>
                  <a:pt x="256" y="274"/>
                </a:moveTo>
                <a:cubicBezTo>
                  <a:pt x="257" y="274"/>
                  <a:pt x="257" y="274"/>
                  <a:pt x="258" y="273"/>
                </a:cubicBezTo>
                <a:cubicBezTo>
                  <a:pt x="259" y="273"/>
                  <a:pt x="259" y="274"/>
                  <a:pt x="259" y="275"/>
                </a:cubicBezTo>
                <a:cubicBezTo>
                  <a:pt x="258" y="275"/>
                  <a:pt x="257" y="275"/>
                  <a:pt x="256" y="276"/>
                </a:cubicBezTo>
                <a:cubicBezTo>
                  <a:pt x="256" y="275"/>
                  <a:pt x="256" y="275"/>
                  <a:pt x="256" y="274"/>
                </a:cubicBezTo>
                <a:close/>
                <a:moveTo>
                  <a:pt x="249" y="294"/>
                </a:moveTo>
                <a:cubicBezTo>
                  <a:pt x="252" y="293"/>
                  <a:pt x="252" y="293"/>
                  <a:pt x="252" y="293"/>
                </a:cubicBezTo>
                <a:cubicBezTo>
                  <a:pt x="252" y="294"/>
                  <a:pt x="247" y="297"/>
                  <a:pt x="246" y="297"/>
                </a:cubicBezTo>
                <a:cubicBezTo>
                  <a:pt x="246" y="296"/>
                  <a:pt x="248" y="294"/>
                  <a:pt x="249" y="294"/>
                </a:cubicBezTo>
                <a:close/>
                <a:moveTo>
                  <a:pt x="238" y="326"/>
                </a:moveTo>
                <a:cubicBezTo>
                  <a:pt x="238" y="327"/>
                  <a:pt x="237" y="325"/>
                  <a:pt x="236" y="326"/>
                </a:cubicBezTo>
                <a:cubicBezTo>
                  <a:pt x="235" y="327"/>
                  <a:pt x="234" y="329"/>
                  <a:pt x="233" y="327"/>
                </a:cubicBezTo>
                <a:cubicBezTo>
                  <a:pt x="234" y="326"/>
                  <a:pt x="235" y="326"/>
                  <a:pt x="236" y="326"/>
                </a:cubicBezTo>
                <a:cubicBezTo>
                  <a:pt x="237" y="325"/>
                  <a:pt x="238" y="324"/>
                  <a:pt x="239" y="324"/>
                </a:cubicBezTo>
                <a:cubicBezTo>
                  <a:pt x="239" y="325"/>
                  <a:pt x="239" y="325"/>
                  <a:pt x="238" y="326"/>
                </a:cubicBezTo>
                <a:close/>
                <a:moveTo>
                  <a:pt x="243" y="313"/>
                </a:moveTo>
                <a:cubicBezTo>
                  <a:pt x="243" y="315"/>
                  <a:pt x="241" y="314"/>
                  <a:pt x="241" y="314"/>
                </a:cubicBezTo>
                <a:cubicBezTo>
                  <a:pt x="240" y="312"/>
                  <a:pt x="242" y="314"/>
                  <a:pt x="243" y="313"/>
                </a:cubicBezTo>
                <a:close/>
                <a:moveTo>
                  <a:pt x="240" y="314"/>
                </a:moveTo>
                <a:cubicBezTo>
                  <a:pt x="240" y="315"/>
                  <a:pt x="240" y="315"/>
                  <a:pt x="240" y="316"/>
                </a:cubicBezTo>
                <a:cubicBezTo>
                  <a:pt x="240" y="316"/>
                  <a:pt x="239" y="317"/>
                  <a:pt x="239" y="317"/>
                </a:cubicBezTo>
                <a:cubicBezTo>
                  <a:pt x="238" y="316"/>
                  <a:pt x="239" y="315"/>
                  <a:pt x="240" y="314"/>
                </a:cubicBezTo>
                <a:close/>
                <a:moveTo>
                  <a:pt x="237" y="317"/>
                </a:moveTo>
                <a:cubicBezTo>
                  <a:pt x="238" y="318"/>
                  <a:pt x="236" y="318"/>
                  <a:pt x="235" y="319"/>
                </a:cubicBezTo>
                <a:cubicBezTo>
                  <a:pt x="234" y="320"/>
                  <a:pt x="233" y="321"/>
                  <a:pt x="232" y="321"/>
                </a:cubicBezTo>
                <a:cubicBezTo>
                  <a:pt x="232" y="319"/>
                  <a:pt x="236" y="318"/>
                  <a:pt x="237" y="317"/>
                </a:cubicBezTo>
                <a:close/>
                <a:moveTo>
                  <a:pt x="231" y="303"/>
                </a:moveTo>
                <a:cubicBezTo>
                  <a:pt x="234" y="302"/>
                  <a:pt x="231" y="306"/>
                  <a:pt x="230" y="306"/>
                </a:cubicBezTo>
                <a:cubicBezTo>
                  <a:pt x="229" y="305"/>
                  <a:pt x="230" y="304"/>
                  <a:pt x="231" y="303"/>
                </a:cubicBezTo>
                <a:close/>
                <a:moveTo>
                  <a:pt x="218" y="338"/>
                </a:moveTo>
                <a:cubicBezTo>
                  <a:pt x="218" y="338"/>
                  <a:pt x="217" y="338"/>
                  <a:pt x="216" y="337"/>
                </a:cubicBezTo>
                <a:cubicBezTo>
                  <a:pt x="217" y="336"/>
                  <a:pt x="218" y="338"/>
                  <a:pt x="219" y="337"/>
                </a:cubicBezTo>
                <a:cubicBezTo>
                  <a:pt x="219" y="336"/>
                  <a:pt x="218" y="336"/>
                  <a:pt x="218" y="336"/>
                </a:cubicBezTo>
                <a:cubicBezTo>
                  <a:pt x="218" y="335"/>
                  <a:pt x="220" y="333"/>
                  <a:pt x="221" y="333"/>
                </a:cubicBezTo>
                <a:cubicBezTo>
                  <a:pt x="222" y="335"/>
                  <a:pt x="220" y="336"/>
                  <a:pt x="218" y="338"/>
                </a:cubicBezTo>
                <a:close/>
                <a:moveTo>
                  <a:pt x="229" y="305"/>
                </a:moveTo>
                <a:cubicBezTo>
                  <a:pt x="229" y="306"/>
                  <a:pt x="225" y="310"/>
                  <a:pt x="224" y="310"/>
                </a:cubicBezTo>
                <a:cubicBezTo>
                  <a:pt x="224" y="310"/>
                  <a:pt x="228" y="305"/>
                  <a:pt x="229" y="305"/>
                </a:cubicBezTo>
                <a:close/>
                <a:moveTo>
                  <a:pt x="213" y="319"/>
                </a:moveTo>
                <a:cubicBezTo>
                  <a:pt x="213" y="318"/>
                  <a:pt x="214" y="318"/>
                  <a:pt x="214" y="318"/>
                </a:cubicBezTo>
                <a:cubicBezTo>
                  <a:pt x="215" y="317"/>
                  <a:pt x="217" y="316"/>
                  <a:pt x="217" y="315"/>
                </a:cubicBezTo>
                <a:cubicBezTo>
                  <a:pt x="217" y="315"/>
                  <a:pt x="217" y="315"/>
                  <a:pt x="217" y="315"/>
                </a:cubicBezTo>
                <a:cubicBezTo>
                  <a:pt x="218" y="314"/>
                  <a:pt x="218" y="314"/>
                  <a:pt x="219" y="314"/>
                </a:cubicBezTo>
                <a:cubicBezTo>
                  <a:pt x="220" y="314"/>
                  <a:pt x="220" y="313"/>
                  <a:pt x="221" y="313"/>
                </a:cubicBezTo>
                <a:cubicBezTo>
                  <a:pt x="221" y="312"/>
                  <a:pt x="221" y="313"/>
                  <a:pt x="221" y="313"/>
                </a:cubicBezTo>
                <a:cubicBezTo>
                  <a:pt x="222" y="312"/>
                  <a:pt x="224" y="311"/>
                  <a:pt x="225" y="311"/>
                </a:cubicBezTo>
                <a:cubicBezTo>
                  <a:pt x="225" y="312"/>
                  <a:pt x="223" y="315"/>
                  <a:pt x="222" y="315"/>
                </a:cubicBezTo>
                <a:cubicBezTo>
                  <a:pt x="222" y="314"/>
                  <a:pt x="222" y="314"/>
                  <a:pt x="223" y="313"/>
                </a:cubicBezTo>
                <a:cubicBezTo>
                  <a:pt x="222" y="312"/>
                  <a:pt x="221" y="314"/>
                  <a:pt x="221" y="315"/>
                </a:cubicBezTo>
                <a:cubicBezTo>
                  <a:pt x="220" y="316"/>
                  <a:pt x="220" y="315"/>
                  <a:pt x="219" y="315"/>
                </a:cubicBezTo>
                <a:cubicBezTo>
                  <a:pt x="219" y="316"/>
                  <a:pt x="218" y="316"/>
                  <a:pt x="217" y="317"/>
                </a:cubicBezTo>
                <a:cubicBezTo>
                  <a:pt x="217" y="317"/>
                  <a:pt x="216" y="318"/>
                  <a:pt x="216" y="319"/>
                </a:cubicBezTo>
                <a:cubicBezTo>
                  <a:pt x="215" y="319"/>
                  <a:pt x="215" y="319"/>
                  <a:pt x="214" y="319"/>
                </a:cubicBezTo>
                <a:cubicBezTo>
                  <a:pt x="214" y="320"/>
                  <a:pt x="214" y="321"/>
                  <a:pt x="213" y="320"/>
                </a:cubicBezTo>
                <a:cubicBezTo>
                  <a:pt x="213" y="320"/>
                  <a:pt x="213" y="319"/>
                  <a:pt x="213" y="319"/>
                </a:cubicBezTo>
                <a:close/>
                <a:moveTo>
                  <a:pt x="210" y="321"/>
                </a:moveTo>
                <a:cubicBezTo>
                  <a:pt x="211" y="322"/>
                  <a:pt x="211" y="322"/>
                  <a:pt x="211" y="322"/>
                </a:cubicBezTo>
                <a:cubicBezTo>
                  <a:pt x="211" y="323"/>
                  <a:pt x="211" y="324"/>
                  <a:pt x="210" y="324"/>
                </a:cubicBezTo>
                <a:cubicBezTo>
                  <a:pt x="210" y="322"/>
                  <a:pt x="209" y="322"/>
                  <a:pt x="209" y="324"/>
                </a:cubicBezTo>
                <a:cubicBezTo>
                  <a:pt x="208" y="323"/>
                  <a:pt x="210" y="322"/>
                  <a:pt x="210" y="321"/>
                </a:cubicBezTo>
                <a:close/>
                <a:moveTo>
                  <a:pt x="93" y="498"/>
                </a:moveTo>
                <a:cubicBezTo>
                  <a:pt x="92" y="499"/>
                  <a:pt x="93" y="500"/>
                  <a:pt x="92" y="502"/>
                </a:cubicBezTo>
                <a:cubicBezTo>
                  <a:pt x="92" y="502"/>
                  <a:pt x="92" y="501"/>
                  <a:pt x="92" y="501"/>
                </a:cubicBezTo>
                <a:cubicBezTo>
                  <a:pt x="92" y="500"/>
                  <a:pt x="92" y="498"/>
                  <a:pt x="92" y="496"/>
                </a:cubicBezTo>
                <a:cubicBezTo>
                  <a:pt x="94" y="497"/>
                  <a:pt x="93" y="498"/>
                  <a:pt x="93" y="498"/>
                </a:cubicBezTo>
                <a:close/>
                <a:moveTo>
                  <a:pt x="100" y="460"/>
                </a:moveTo>
                <a:cubicBezTo>
                  <a:pt x="99" y="460"/>
                  <a:pt x="98" y="459"/>
                  <a:pt x="98" y="460"/>
                </a:cubicBezTo>
                <a:cubicBezTo>
                  <a:pt x="98" y="460"/>
                  <a:pt x="98" y="461"/>
                  <a:pt x="98" y="461"/>
                </a:cubicBezTo>
                <a:cubicBezTo>
                  <a:pt x="98" y="461"/>
                  <a:pt x="98" y="461"/>
                  <a:pt x="98" y="461"/>
                </a:cubicBezTo>
                <a:cubicBezTo>
                  <a:pt x="98" y="460"/>
                  <a:pt x="98" y="460"/>
                  <a:pt x="98" y="459"/>
                </a:cubicBezTo>
                <a:cubicBezTo>
                  <a:pt x="98" y="459"/>
                  <a:pt x="98" y="458"/>
                  <a:pt x="98" y="458"/>
                </a:cubicBezTo>
                <a:cubicBezTo>
                  <a:pt x="98" y="458"/>
                  <a:pt x="98" y="458"/>
                  <a:pt x="99" y="458"/>
                </a:cubicBezTo>
                <a:cubicBezTo>
                  <a:pt x="99" y="458"/>
                  <a:pt x="99" y="458"/>
                  <a:pt x="99" y="458"/>
                </a:cubicBezTo>
                <a:cubicBezTo>
                  <a:pt x="99" y="458"/>
                  <a:pt x="99" y="459"/>
                  <a:pt x="99" y="459"/>
                </a:cubicBezTo>
                <a:cubicBezTo>
                  <a:pt x="99" y="459"/>
                  <a:pt x="100" y="459"/>
                  <a:pt x="100" y="459"/>
                </a:cubicBezTo>
                <a:cubicBezTo>
                  <a:pt x="100" y="459"/>
                  <a:pt x="100" y="460"/>
                  <a:pt x="100" y="460"/>
                </a:cubicBezTo>
                <a:cubicBezTo>
                  <a:pt x="100" y="460"/>
                  <a:pt x="100" y="460"/>
                  <a:pt x="100" y="460"/>
                </a:cubicBezTo>
                <a:close/>
                <a:moveTo>
                  <a:pt x="104" y="446"/>
                </a:moveTo>
                <a:cubicBezTo>
                  <a:pt x="104" y="446"/>
                  <a:pt x="104" y="445"/>
                  <a:pt x="104" y="444"/>
                </a:cubicBezTo>
                <a:cubicBezTo>
                  <a:pt x="103" y="444"/>
                  <a:pt x="103" y="446"/>
                  <a:pt x="103" y="447"/>
                </a:cubicBezTo>
                <a:cubicBezTo>
                  <a:pt x="104" y="448"/>
                  <a:pt x="103" y="447"/>
                  <a:pt x="102" y="448"/>
                </a:cubicBezTo>
                <a:cubicBezTo>
                  <a:pt x="103" y="449"/>
                  <a:pt x="102" y="450"/>
                  <a:pt x="101" y="451"/>
                </a:cubicBezTo>
                <a:cubicBezTo>
                  <a:pt x="101" y="451"/>
                  <a:pt x="101" y="452"/>
                  <a:pt x="101" y="453"/>
                </a:cubicBezTo>
                <a:cubicBezTo>
                  <a:pt x="101" y="454"/>
                  <a:pt x="101" y="454"/>
                  <a:pt x="101" y="454"/>
                </a:cubicBezTo>
                <a:cubicBezTo>
                  <a:pt x="100" y="455"/>
                  <a:pt x="100" y="456"/>
                  <a:pt x="100" y="456"/>
                </a:cubicBezTo>
                <a:cubicBezTo>
                  <a:pt x="99" y="455"/>
                  <a:pt x="99" y="455"/>
                  <a:pt x="99" y="455"/>
                </a:cubicBezTo>
                <a:cubicBezTo>
                  <a:pt x="99" y="454"/>
                  <a:pt x="99" y="454"/>
                  <a:pt x="100" y="453"/>
                </a:cubicBezTo>
                <a:cubicBezTo>
                  <a:pt x="100" y="452"/>
                  <a:pt x="101" y="450"/>
                  <a:pt x="100" y="449"/>
                </a:cubicBezTo>
                <a:cubicBezTo>
                  <a:pt x="100" y="449"/>
                  <a:pt x="100" y="449"/>
                  <a:pt x="100" y="449"/>
                </a:cubicBezTo>
                <a:cubicBezTo>
                  <a:pt x="100" y="448"/>
                  <a:pt x="101" y="448"/>
                  <a:pt x="101" y="447"/>
                </a:cubicBezTo>
                <a:cubicBezTo>
                  <a:pt x="102" y="446"/>
                  <a:pt x="102" y="445"/>
                  <a:pt x="102" y="445"/>
                </a:cubicBezTo>
                <a:cubicBezTo>
                  <a:pt x="102" y="445"/>
                  <a:pt x="102" y="445"/>
                  <a:pt x="102" y="445"/>
                </a:cubicBezTo>
                <a:cubicBezTo>
                  <a:pt x="103" y="444"/>
                  <a:pt x="104" y="442"/>
                  <a:pt x="104" y="441"/>
                </a:cubicBezTo>
                <a:cubicBezTo>
                  <a:pt x="106" y="442"/>
                  <a:pt x="105" y="445"/>
                  <a:pt x="104" y="446"/>
                </a:cubicBezTo>
                <a:close/>
                <a:moveTo>
                  <a:pt x="104" y="439"/>
                </a:moveTo>
                <a:cubicBezTo>
                  <a:pt x="103" y="439"/>
                  <a:pt x="104" y="435"/>
                  <a:pt x="104" y="434"/>
                </a:cubicBezTo>
                <a:cubicBezTo>
                  <a:pt x="108" y="438"/>
                  <a:pt x="104" y="439"/>
                  <a:pt x="104" y="439"/>
                </a:cubicBezTo>
                <a:close/>
                <a:moveTo>
                  <a:pt x="105" y="434"/>
                </a:moveTo>
                <a:cubicBezTo>
                  <a:pt x="105" y="433"/>
                  <a:pt x="106" y="430"/>
                  <a:pt x="108" y="429"/>
                </a:cubicBezTo>
                <a:cubicBezTo>
                  <a:pt x="108" y="429"/>
                  <a:pt x="106" y="433"/>
                  <a:pt x="105" y="434"/>
                </a:cubicBezTo>
                <a:close/>
                <a:moveTo>
                  <a:pt x="124" y="446"/>
                </a:moveTo>
                <a:cubicBezTo>
                  <a:pt x="124" y="447"/>
                  <a:pt x="122" y="446"/>
                  <a:pt x="122" y="447"/>
                </a:cubicBezTo>
                <a:cubicBezTo>
                  <a:pt x="122" y="449"/>
                  <a:pt x="122" y="450"/>
                  <a:pt x="120" y="450"/>
                </a:cubicBezTo>
                <a:cubicBezTo>
                  <a:pt x="120" y="448"/>
                  <a:pt x="121" y="447"/>
                  <a:pt x="121" y="447"/>
                </a:cubicBezTo>
                <a:cubicBezTo>
                  <a:pt x="122" y="446"/>
                  <a:pt x="122" y="444"/>
                  <a:pt x="123" y="444"/>
                </a:cubicBezTo>
                <a:cubicBezTo>
                  <a:pt x="124" y="444"/>
                  <a:pt x="124" y="445"/>
                  <a:pt x="124" y="446"/>
                </a:cubicBezTo>
                <a:close/>
                <a:moveTo>
                  <a:pt x="126" y="439"/>
                </a:moveTo>
                <a:cubicBezTo>
                  <a:pt x="124" y="439"/>
                  <a:pt x="124" y="438"/>
                  <a:pt x="125" y="437"/>
                </a:cubicBezTo>
                <a:cubicBezTo>
                  <a:pt x="126" y="437"/>
                  <a:pt x="126" y="438"/>
                  <a:pt x="126" y="439"/>
                </a:cubicBezTo>
                <a:close/>
                <a:moveTo>
                  <a:pt x="142" y="394"/>
                </a:moveTo>
                <a:cubicBezTo>
                  <a:pt x="141" y="394"/>
                  <a:pt x="140" y="395"/>
                  <a:pt x="139" y="396"/>
                </a:cubicBezTo>
                <a:cubicBezTo>
                  <a:pt x="138" y="395"/>
                  <a:pt x="141" y="394"/>
                  <a:pt x="141" y="392"/>
                </a:cubicBezTo>
                <a:cubicBezTo>
                  <a:pt x="142" y="393"/>
                  <a:pt x="143" y="393"/>
                  <a:pt x="144" y="393"/>
                </a:cubicBezTo>
                <a:cubicBezTo>
                  <a:pt x="144" y="395"/>
                  <a:pt x="143" y="393"/>
                  <a:pt x="142" y="394"/>
                </a:cubicBezTo>
                <a:close/>
                <a:moveTo>
                  <a:pt x="191" y="374"/>
                </a:moveTo>
                <a:cubicBezTo>
                  <a:pt x="190" y="375"/>
                  <a:pt x="185" y="377"/>
                  <a:pt x="188" y="374"/>
                </a:cubicBezTo>
                <a:cubicBezTo>
                  <a:pt x="189" y="372"/>
                  <a:pt x="192" y="372"/>
                  <a:pt x="191" y="374"/>
                </a:cubicBezTo>
                <a:close/>
                <a:moveTo>
                  <a:pt x="196" y="370"/>
                </a:moveTo>
                <a:cubicBezTo>
                  <a:pt x="195" y="369"/>
                  <a:pt x="195" y="370"/>
                  <a:pt x="193" y="370"/>
                </a:cubicBezTo>
                <a:cubicBezTo>
                  <a:pt x="194" y="368"/>
                  <a:pt x="195" y="367"/>
                  <a:pt x="197" y="367"/>
                </a:cubicBezTo>
                <a:cubicBezTo>
                  <a:pt x="197" y="366"/>
                  <a:pt x="196" y="364"/>
                  <a:pt x="197" y="364"/>
                </a:cubicBezTo>
                <a:cubicBezTo>
                  <a:pt x="199" y="364"/>
                  <a:pt x="198" y="365"/>
                  <a:pt x="198" y="365"/>
                </a:cubicBezTo>
                <a:cubicBezTo>
                  <a:pt x="197" y="367"/>
                  <a:pt x="198" y="369"/>
                  <a:pt x="196" y="370"/>
                </a:cubicBezTo>
                <a:close/>
                <a:moveTo>
                  <a:pt x="179" y="354"/>
                </a:moveTo>
                <a:cubicBezTo>
                  <a:pt x="179" y="354"/>
                  <a:pt x="180" y="354"/>
                  <a:pt x="181" y="354"/>
                </a:cubicBezTo>
                <a:cubicBezTo>
                  <a:pt x="182" y="353"/>
                  <a:pt x="183" y="352"/>
                  <a:pt x="183" y="351"/>
                </a:cubicBezTo>
                <a:cubicBezTo>
                  <a:pt x="183" y="351"/>
                  <a:pt x="183" y="350"/>
                  <a:pt x="182" y="350"/>
                </a:cubicBezTo>
                <a:cubicBezTo>
                  <a:pt x="182" y="350"/>
                  <a:pt x="180" y="350"/>
                  <a:pt x="180" y="350"/>
                </a:cubicBezTo>
                <a:cubicBezTo>
                  <a:pt x="181" y="349"/>
                  <a:pt x="181" y="349"/>
                  <a:pt x="181" y="349"/>
                </a:cubicBezTo>
                <a:cubicBezTo>
                  <a:pt x="181" y="348"/>
                  <a:pt x="179" y="345"/>
                  <a:pt x="179" y="345"/>
                </a:cubicBezTo>
                <a:cubicBezTo>
                  <a:pt x="180" y="345"/>
                  <a:pt x="182" y="346"/>
                  <a:pt x="182" y="346"/>
                </a:cubicBezTo>
                <a:cubicBezTo>
                  <a:pt x="182" y="346"/>
                  <a:pt x="183" y="346"/>
                  <a:pt x="183" y="345"/>
                </a:cubicBezTo>
                <a:cubicBezTo>
                  <a:pt x="183" y="345"/>
                  <a:pt x="184" y="345"/>
                  <a:pt x="184" y="345"/>
                </a:cubicBezTo>
                <a:cubicBezTo>
                  <a:pt x="184" y="345"/>
                  <a:pt x="184" y="344"/>
                  <a:pt x="185" y="343"/>
                </a:cubicBezTo>
                <a:cubicBezTo>
                  <a:pt x="186" y="343"/>
                  <a:pt x="187" y="342"/>
                  <a:pt x="188" y="341"/>
                </a:cubicBezTo>
                <a:cubicBezTo>
                  <a:pt x="188" y="341"/>
                  <a:pt x="189" y="340"/>
                  <a:pt x="189" y="340"/>
                </a:cubicBezTo>
                <a:cubicBezTo>
                  <a:pt x="190" y="339"/>
                  <a:pt x="191" y="340"/>
                  <a:pt x="191" y="339"/>
                </a:cubicBezTo>
                <a:cubicBezTo>
                  <a:pt x="192" y="339"/>
                  <a:pt x="192" y="337"/>
                  <a:pt x="193" y="337"/>
                </a:cubicBezTo>
                <a:cubicBezTo>
                  <a:pt x="193" y="337"/>
                  <a:pt x="194" y="336"/>
                  <a:pt x="194" y="336"/>
                </a:cubicBezTo>
                <a:cubicBezTo>
                  <a:pt x="194" y="336"/>
                  <a:pt x="195" y="336"/>
                  <a:pt x="195" y="336"/>
                </a:cubicBezTo>
                <a:cubicBezTo>
                  <a:pt x="196" y="336"/>
                  <a:pt x="196" y="335"/>
                  <a:pt x="197" y="335"/>
                </a:cubicBezTo>
                <a:cubicBezTo>
                  <a:pt x="197" y="335"/>
                  <a:pt x="197" y="334"/>
                  <a:pt x="197" y="334"/>
                </a:cubicBezTo>
                <a:cubicBezTo>
                  <a:pt x="198" y="334"/>
                  <a:pt x="198" y="334"/>
                  <a:pt x="198" y="333"/>
                </a:cubicBezTo>
                <a:cubicBezTo>
                  <a:pt x="198" y="333"/>
                  <a:pt x="198" y="334"/>
                  <a:pt x="199" y="333"/>
                </a:cubicBezTo>
                <a:cubicBezTo>
                  <a:pt x="199" y="333"/>
                  <a:pt x="199" y="332"/>
                  <a:pt x="200" y="332"/>
                </a:cubicBezTo>
                <a:cubicBezTo>
                  <a:pt x="200" y="332"/>
                  <a:pt x="200" y="332"/>
                  <a:pt x="200" y="332"/>
                </a:cubicBezTo>
                <a:cubicBezTo>
                  <a:pt x="201" y="332"/>
                  <a:pt x="202" y="331"/>
                  <a:pt x="203" y="329"/>
                </a:cubicBezTo>
                <a:cubicBezTo>
                  <a:pt x="203" y="330"/>
                  <a:pt x="203" y="329"/>
                  <a:pt x="204" y="329"/>
                </a:cubicBezTo>
                <a:cubicBezTo>
                  <a:pt x="204" y="329"/>
                  <a:pt x="205" y="329"/>
                  <a:pt x="206" y="329"/>
                </a:cubicBezTo>
                <a:cubicBezTo>
                  <a:pt x="206" y="329"/>
                  <a:pt x="206" y="330"/>
                  <a:pt x="206" y="330"/>
                </a:cubicBezTo>
                <a:cubicBezTo>
                  <a:pt x="206" y="331"/>
                  <a:pt x="204" y="331"/>
                  <a:pt x="203" y="332"/>
                </a:cubicBezTo>
                <a:cubicBezTo>
                  <a:pt x="203" y="333"/>
                  <a:pt x="202" y="334"/>
                  <a:pt x="202" y="334"/>
                </a:cubicBezTo>
                <a:cubicBezTo>
                  <a:pt x="202" y="334"/>
                  <a:pt x="202" y="334"/>
                  <a:pt x="201" y="334"/>
                </a:cubicBezTo>
                <a:cubicBezTo>
                  <a:pt x="201" y="334"/>
                  <a:pt x="200" y="335"/>
                  <a:pt x="199" y="335"/>
                </a:cubicBezTo>
                <a:cubicBezTo>
                  <a:pt x="199" y="335"/>
                  <a:pt x="198" y="337"/>
                  <a:pt x="197" y="338"/>
                </a:cubicBezTo>
                <a:cubicBezTo>
                  <a:pt x="197" y="338"/>
                  <a:pt x="195" y="339"/>
                  <a:pt x="195" y="340"/>
                </a:cubicBezTo>
                <a:cubicBezTo>
                  <a:pt x="194" y="339"/>
                  <a:pt x="193" y="341"/>
                  <a:pt x="191" y="340"/>
                </a:cubicBezTo>
                <a:cubicBezTo>
                  <a:pt x="190" y="342"/>
                  <a:pt x="189" y="343"/>
                  <a:pt x="189" y="345"/>
                </a:cubicBezTo>
                <a:cubicBezTo>
                  <a:pt x="188" y="345"/>
                  <a:pt x="187" y="345"/>
                  <a:pt x="187" y="345"/>
                </a:cubicBezTo>
                <a:cubicBezTo>
                  <a:pt x="187" y="346"/>
                  <a:pt x="187" y="345"/>
                  <a:pt x="187" y="345"/>
                </a:cubicBezTo>
                <a:cubicBezTo>
                  <a:pt x="186" y="346"/>
                  <a:pt x="186" y="346"/>
                  <a:pt x="186" y="346"/>
                </a:cubicBezTo>
                <a:cubicBezTo>
                  <a:pt x="185" y="346"/>
                  <a:pt x="184" y="346"/>
                  <a:pt x="183" y="347"/>
                </a:cubicBezTo>
                <a:cubicBezTo>
                  <a:pt x="182" y="348"/>
                  <a:pt x="184" y="348"/>
                  <a:pt x="184" y="349"/>
                </a:cubicBezTo>
                <a:cubicBezTo>
                  <a:pt x="183" y="349"/>
                  <a:pt x="184" y="350"/>
                  <a:pt x="184" y="351"/>
                </a:cubicBezTo>
                <a:cubicBezTo>
                  <a:pt x="184" y="350"/>
                  <a:pt x="184" y="350"/>
                  <a:pt x="185" y="350"/>
                </a:cubicBezTo>
                <a:cubicBezTo>
                  <a:pt x="186" y="350"/>
                  <a:pt x="185" y="352"/>
                  <a:pt x="184" y="353"/>
                </a:cubicBezTo>
                <a:cubicBezTo>
                  <a:pt x="184" y="353"/>
                  <a:pt x="183" y="353"/>
                  <a:pt x="182" y="353"/>
                </a:cubicBezTo>
                <a:cubicBezTo>
                  <a:pt x="181" y="355"/>
                  <a:pt x="179" y="358"/>
                  <a:pt x="177" y="359"/>
                </a:cubicBezTo>
                <a:cubicBezTo>
                  <a:pt x="177" y="359"/>
                  <a:pt x="177" y="360"/>
                  <a:pt x="177" y="360"/>
                </a:cubicBezTo>
                <a:cubicBezTo>
                  <a:pt x="176" y="360"/>
                  <a:pt x="176" y="360"/>
                  <a:pt x="176" y="360"/>
                </a:cubicBezTo>
                <a:cubicBezTo>
                  <a:pt x="175" y="361"/>
                  <a:pt x="174" y="362"/>
                  <a:pt x="173" y="363"/>
                </a:cubicBezTo>
                <a:cubicBezTo>
                  <a:pt x="172" y="363"/>
                  <a:pt x="170" y="364"/>
                  <a:pt x="169" y="364"/>
                </a:cubicBezTo>
                <a:cubicBezTo>
                  <a:pt x="169" y="362"/>
                  <a:pt x="169" y="362"/>
                  <a:pt x="171" y="361"/>
                </a:cubicBezTo>
                <a:cubicBezTo>
                  <a:pt x="171" y="361"/>
                  <a:pt x="172" y="362"/>
                  <a:pt x="172" y="361"/>
                </a:cubicBezTo>
                <a:cubicBezTo>
                  <a:pt x="172" y="359"/>
                  <a:pt x="172" y="360"/>
                  <a:pt x="173" y="359"/>
                </a:cubicBezTo>
                <a:cubicBezTo>
                  <a:pt x="174" y="359"/>
                  <a:pt x="174" y="358"/>
                  <a:pt x="174" y="358"/>
                </a:cubicBezTo>
                <a:cubicBezTo>
                  <a:pt x="175" y="358"/>
                  <a:pt x="175" y="357"/>
                  <a:pt x="176" y="356"/>
                </a:cubicBezTo>
                <a:cubicBezTo>
                  <a:pt x="176" y="356"/>
                  <a:pt x="178" y="355"/>
                  <a:pt x="179" y="354"/>
                </a:cubicBezTo>
                <a:close/>
                <a:moveTo>
                  <a:pt x="158" y="344"/>
                </a:moveTo>
                <a:cubicBezTo>
                  <a:pt x="158" y="344"/>
                  <a:pt x="159" y="345"/>
                  <a:pt x="158" y="346"/>
                </a:cubicBezTo>
                <a:cubicBezTo>
                  <a:pt x="158" y="347"/>
                  <a:pt x="157" y="348"/>
                  <a:pt x="156" y="347"/>
                </a:cubicBezTo>
                <a:cubicBezTo>
                  <a:pt x="156" y="346"/>
                  <a:pt x="157" y="345"/>
                  <a:pt x="158" y="344"/>
                </a:cubicBezTo>
                <a:close/>
                <a:moveTo>
                  <a:pt x="150" y="357"/>
                </a:moveTo>
                <a:cubicBezTo>
                  <a:pt x="151" y="356"/>
                  <a:pt x="150" y="356"/>
                  <a:pt x="150" y="355"/>
                </a:cubicBezTo>
                <a:cubicBezTo>
                  <a:pt x="150" y="355"/>
                  <a:pt x="150" y="355"/>
                  <a:pt x="150" y="355"/>
                </a:cubicBezTo>
                <a:cubicBezTo>
                  <a:pt x="150" y="354"/>
                  <a:pt x="150" y="354"/>
                  <a:pt x="150" y="354"/>
                </a:cubicBezTo>
                <a:cubicBezTo>
                  <a:pt x="151" y="353"/>
                  <a:pt x="150" y="353"/>
                  <a:pt x="150" y="352"/>
                </a:cubicBezTo>
                <a:cubicBezTo>
                  <a:pt x="151" y="352"/>
                  <a:pt x="150" y="350"/>
                  <a:pt x="151" y="350"/>
                </a:cubicBezTo>
                <a:cubicBezTo>
                  <a:pt x="151" y="349"/>
                  <a:pt x="152" y="349"/>
                  <a:pt x="152" y="348"/>
                </a:cubicBezTo>
                <a:cubicBezTo>
                  <a:pt x="154" y="348"/>
                  <a:pt x="155" y="350"/>
                  <a:pt x="155" y="352"/>
                </a:cubicBezTo>
                <a:cubicBezTo>
                  <a:pt x="154" y="352"/>
                  <a:pt x="153" y="352"/>
                  <a:pt x="152" y="352"/>
                </a:cubicBezTo>
                <a:cubicBezTo>
                  <a:pt x="152" y="354"/>
                  <a:pt x="151" y="354"/>
                  <a:pt x="151" y="354"/>
                </a:cubicBezTo>
                <a:cubicBezTo>
                  <a:pt x="150" y="356"/>
                  <a:pt x="152" y="355"/>
                  <a:pt x="151" y="357"/>
                </a:cubicBezTo>
                <a:cubicBezTo>
                  <a:pt x="151" y="357"/>
                  <a:pt x="151" y="357"/>
                  <a:pt x="150" y="357"/>
                </a:cubicBezTo>
                <a:cubicBezTo>
                  <a:pt x="151" y="358"/>
                  <a:pt x="149" y="358"/>
                  <a:pt x="149" y="359"/>
                </a:cubicBezTo>
                <a:cubicBezTo>
                  <a:pt x="148" y="358"/>
                  <a:pt x="149" y="357"/>
                  <a:pt x="150" y="357"/>
                </a:cubicBezTo>
                <a:close/>
                <a:moveTo>
                  <a:pt x="149" y="381"/>
                </a:moveTo>
                <a:cubicBezTo>
                  <a:pt x="150" y="380"/>
                  <a:pt x="151" y="380"/>
                  <a:pt x="152" y="378"/>
                </a:cubicBezTo>
                <a:cubicBezTo>
                  <a:pt x="152" y="378"/>
                  <a:pt x="153" y="378"/>
                  <a:pt x="154" y="378"/>
                </a:cubicBezTo>
                <a:cubicBezTo>
                  <a:pt x="155" y="377"/>
                  <a:pt x="155" y="376"/>
                  <a:pt x="156" y="375"/>
                </a:cubicBezTo>
                <a:cubicBezTo>
                  <a:pt x="156" y="375"/>
                  <a:pt x="155" y="374"/>
                  <a:pt x="155" y="374"/>
                </a:cubicBezTo>
                <a:cubicBezTo>
                  <a:pt x="154" y="374"/>
                  <a:pt x="153" y="375"/>
                  <a:pt x="153" y="374"/>
                </a:cubicBezTo>
                <a:cubicBezTo>
                  <a:pt x="153" y="374"/>
                  <a:pt x="153" y="373"/>
                  <a:pt x="154" y="373"/>
                </a:cubicBezTo>
                <a:cubicBezTo>
                  <a:pt x="154" y="373"/>
                  <a:pt x="151" y="370"/>
                  <a:pt x="152" y="369"/>
                </a:cubicBezTo>
                <a:cubicBezTo>
                  <a:pt x="152" y="369"/>
                  <a:pt x="154" y="370"/>
                  <a:pt x="155" y="370"/>
                </a:cubicBezTo>
                <a:cubicBezTo>
                  <a:pt x="155" y="370"/>
                  <a:pt x="155" y="370"/>
                  <a:pt x="156" y="369"/>
                </a:cubicBezTo>
                <a:cubicBezTo>
                  <a:pt x="156" y="369"/>
                  <a:pt x="156" y="369"/>
                  <a:pt x="156" y="369"/>
                </a:cubicBezTo>
                <a:cubicBezTo>
                  <a:pt x="156" y="369"/>
                  <a:pt x="156" y="368"/>
                  <a:pt x="157" y="367"/>
                </a:cubicBezTo>
                <a:cubicBezTo>
                  <a:pt x="158" y="366"/>
                  <a:pt x="159" y="366"/>
                  <a:pt x="160" y="365"/>
                </a:cubicBezTo>
                <a:cubicBezTo>
                  <a:pt x="160" y="364"/>
                  <a:pt x="161" y="364"/>
                  <a:pt x="161" y="363"/>
                </a:cubicBezTo>
                <a:cubicBezTo>
                  <a:pt x="162" y="363"/>
                  <a:pt x="162" y="363"/>
                  <a:pt x="163" y="363"/>
                </a:cubicBezTo>
                <a:cubicBezTo>
                  <a:pt x="164" y="362"/>
                  <a:pt x="164" y="361"/>
                  <a:pt x="165" y="360"/>
                </a:cubicBezTo>
                <a:cubicBezTo>
                  <a:pt x="165" y="360"/>
                  <a:pt x="166" y="360"/>
                  <a:pt x="166" y="360"/>
                </a:cubicBezTo>
                <a:cubicBezTo>
                  <a:pt x="166" y="359"/>
                  <a:pt x="167" y="359"/>
                  <a:pt x="167" y="359"/>
                </a:cubicBezTo>
                <a:cubicBezTo>
                  <a:pt x="168" y="359"/>
                  <a:pt x="168" y="358"/>
                  <a:pt x="169" y="358"/>
                </a:cubicBezTo>
                <a:cubicBezTo>
                  <a:pt x="169" y="358"/>
                  <a:pt x="169" y="357"/>
                  <a:pt x="169" y="357"/>
                </a:cubicBezTo>
                <a:cubicBezTo>
                  <a:pt x="169" y="357"/>
                  <a:pt x="169" y="357"/>
                  <a:pt x="170" y="356"/>
                </a:cubicBezTo>
                <a:cubicBezTo>
                  <a:pt x="170" y="356"/>
                  <a:pt x="170" y="357"/>
                  <a:pt x="170" y="356"/>
                </a:cubicBezTo>
                <a:cubicBezTo>
                  <a:pt x="171" y="356"/>
                  <a:pt x="171" y="355"/>
                  <a:pt x="171" y="355"/>
                </a:cubicBezTo>
                <a:cubicBezTo>
                  <a:pt x="171" y="355"/>
                  <a:pt x="171" y="355"/>
                  <a:pt x="172" y="355"/>
                </a:cubicBezTo>
                <a:cubicBezTo>
                  <a:pt x="172" y="354"/>
                  <a:pt x="173" y="354"/>
                  <a:pt x="174" y="352"/>
                </a:cubicBezTo>
                <a:cubicBezTo>
                  <a:pt x="174" y="352"/>
                  <a:pt x="175" y="352"/>
                  <a:pt x="175" y="352"/>
                </a:cubicBezTo>
                <a:cubicBezTo>
                  <a:pt x="176" y="352"/>
                  <a:pt x="176" y="352"/>
                  <a:pt x="177" y="352"/>
                </a:cubicBezTo>
                <a:cubicBezTo>
                  <a:pt x="177" y="352"/>
                  <a:pt x="177" y="352"/>
                  <a:pt x="177" y="352"/>
                </a:cubicBezTo>
                <a:cubicBezTo>
                  <a:pt x="177" y="354"/>
                  <a:pt x="176" y="354"/>
                  <a:pt x="175" y="355"/>
                </a:cubicBezTo>
                <a:cubicBezTo>
                  <a:pt x="174" y="355"/>
                  <a:pt x="174" y="356"/>
                  <a:pt x="173" y="357"/>
                </a:cubicBezTo>
                <a:cubicBezTo>
                  <a:pt x="173" y="357"/>
                  <a:pt x="173" y="356"/>
                  <a:pt x="173" y="357"/>
                </a:cubicBezTo>
                <a:cubicBezTo>
                  <a:pt x="173" y="357"/>
                  <a:pt x="172" y="358"/>
                  <a:pt x="171" y="358"/>
                </a:cubicBezTo>
                <a:cubicBezTo>
                  <a:pt x="171" y="358"/>
                  <a:pt x="170" y="360"/>
                  <a:pt x="169" y="361"/>
                </a:cubicBezTo>
                <a:cubicBezTo>
                  <a:pt x="168" y="361"/>
                  <a:pt x="167" y="362"/>
                  <a:pt x="167" y="363"/>
                </a:cubicBezTo>
                <a:cubicBezTo>
                  <a:pt x="166" y="363"/>
                  <a:pt x="165" y="365"/>
                  <a:pt x="163" y="363"/>
                </a:cubicBezTo>
                <a:cubicBezTo>
                  <a:pt x="162" y="365"/>
                  <a:pt x="162" y="367"/>
                  <a:pt x="161" y="368"/>
                </a:cubicBezTo>
                <a:cubicBezTo>
                  <a:pt x="160" y="368"/>
                  <a:pt x="160" y="369"/>
                  <a:pt x="159" y="369"/>
                </a:cubicBezTo>
                <a:cubicBezTo>
                  <a:pt x="159" y="369"/>
                  <a:pt x="159" y="369"/>
                  <a:pt x="159" y="369"/>
                </a:cubicBezTo>
                <a:cubicBezTo>
                  <a:pt x="159" y="370"/>
                  <a:pt x="158" y="370"/>
                  <a:pt x="158" y="370"/>
                </a:cubicBezTo>
                <a:cubicBezTo>
                  <a:pt x="157" y="370"/>
                  <a:pt x="156" y="370"/>
                  <a:pt x="155" y="371"/>
                </a:cubicBezTo>
                <a:cubicBezTo>
                  <a:pt x="155" y="372"/>
                  <a:pt x="156" y="371"/>
                  <a:pt x="156" y="373"/>
                </a:cubicBezTo>
                <a:cubicBezTo>
                  <a:pt x="156" y="373"/>
                  <a:pt x="156" y="374"/>
                  <a:pt x="156" y="375"/>
                </a:cubicBezTo>
                <a:cubicBezTo>
                  <a:pt x="157" y="374"/>
                  <a:pt x="157" y="374"/>
                  <a:pt x="157" y="373"/>
                </a:cubicBezTo>
                <a:cubicBezTo>
                  <a:pt x="158" y="374"/>
                  <a:pt x="157" y="376"/>
                  <a:pt x="157" y="377"/>
                </a:cubicBezTo>
                <a:cubicBezTo>
                  <a:pt x="157" y="377"/>
                  <a:pt x="156" y="377"/>
                  <a:pt x="155" y="377"/>
                </a:cubicBezTo>
                <a:cubicBezTo>
                  <a:pt x="154" y="379"/>
                  <a:pt x="152" y="382"/>
                  <a:pt x="151" y="384"/>
                </a:cubicBezTo>
                <a:cubicBezTo>
                  <a:pt x="151" y="384"/>
                  <a:pt x="150" y="384"/>
                  <a:pt x="150" y="384"/>
                </a:cubicBezTo>
                <a:cubicBezTo>
                  <a:pt x="150" y="384"/>
                  <a:pt x="150" y="384"/>
                  <a:pt x="149" y="384"/>
                </a:cubicBezTo>
                <a:cubicBezTo>
                  <a:pt x="148" y="385"/>
                  <a:pt x="147" y="387"/>
                  <a:pt x="146" y="387"/>
                </a:cubicBezTo>
                <a:cubicBezTo>
                  <a:pt x="146" y="388"/>
                  <a:pt x="145" y="388"/>
                  <a:pt x="145" y="388"/>
                </a:cubicBezTo>
                <a:cubicBezTo>
                  <a:pt x="145" y="388"/>
                  <a:pt x="145" y="388"/>
                  <a:pt x="145" y="389"/>
                </a:cubicBezTo>
                <a:cubicBezTo>
                  <a:pt x="145" y="389"/>
                  <a:pt x="145" y="390"/>
                  <a:pt x="145" y="390"/>
                </a:cubicBezTo>
                <a:cubicBezTo>
                  <a:pt x="144" y="391"/>
                  <a:pt x="144" y="391"/>
                  <a:pt x="144" y="391"/>
                </a:cubicBezTo>
                <a:cubicBezTo>
                  <a:pt x="143" y="391"/>
                  <a:pt x="143" y="392"/>
                  <a:pt x="142" y="392"/>
                </a:cubicBezTo>
                <a:cubicBezTo>
                  <a:pt x="142" y="391"/>
                  <a:pt x="142" y="391"/>
                  <a:pt x="142" y="391"/>
                </a:cubicBezTo>
                <a:cubicBezTo>
                  <a:pt x="142" y="391"/>
                  <a:pt x="143" y="391"/>
                  <a:pt x="143" y="390"/>
                </a:cubicBezTo>
                <a:cubicBezTo>
                  <a:pt x="143" y="390"/>
                  <a:pt x="143" y="389"/>
                  <a:pt x="143" y="389"/>
                </a:cubicBezTo>
                <a:cubicBezTo>
                  <a:pt x="143" y="389"/>
                  <a:pt x="143" y="389"/>
                  <a:pt x="143" y="389"/>
                </a:cubicBezTo>
                <a:cubicBezTo>
                  <a:pt x="143" y="387"/>
                  <a:pt x="143" y="386"/>
                  <a:pt x="144" y="386"/>
                </a:cubicBezTo>
                <a:cubicBezTo>
                  <a:pt x="145" y="386"/>
                  <a:pt x="145" y="386"/>
                  <a:pt x="145" y="386"/>
                </a:cubicBezTo>
                <a:cubicBezTo>
                  <a:pt x="145" y="386"/>
                  <a:pt x="145" y="386"/>
                  <a:pt x="145" y="386"/>
                </a:cubicBezTo>
                <a:cubicBezTo>
                  <a:pt x="145" y="386"/>
                  <a:pt x="145" y="386"/>
                  <a:pt x="145" y="386"/>
                </a:cubicBezTo>
                <a:cubicBezTo>
                  <a:pt x="145" y="386"/>
                  <a:pt x="145" y="386"/>
                  <a:pt x="145" y="386"/>
                </a:cubicBezTo>
                <a:cubicBezTo>
                  <a:pt x="145" y="384"/>
                  <a:pt x="145" y="385"/>
                  <a:pt x="147" y="384"/>
                </a:cubicBezTo>
                <a:cubicBezTo>
                  <a:pt x="147" y="383"/>
                  <a:pt x="147" y="383"/>
                  <a:pt x="147" y="383"/>
                </a:cubicBezTo>
                <a:cubicBezTo>
                  <a:pt x="148" y="382"/>
                  <a:pt x="148" y="382"/>
                  <a:pt x="149" y="381"/>
                </a:cubicBezTo>
                <a:close/>
                <a:moveTo>
                  <a:pt x="140" y="374"/>
                </a:moveTo>
                <a:cubicBezTo>
                  <a:pt x="140" y="374"/>
                  <a:pt x="140" y="374"/>
                  <a:pt x="140" y="374"/>
                </a:cubicBezTo>
                <a:cubicBezTo>
                  <a:pt x="141" y="373"/>
                  <a:pt x="141" y="372"/>
                  <a:pt x="141" y="372"/>
                </a:cubicBezTo>
                <a:cubicBezTo>
                  <a:pt x="141" y="372"/>
                  <a:pt x="141" y="371"/>
                  <a:pt x="142" y="370"/>
                </a:cubicBezTo>
                <a:cubicBezTo>
                  <a:pt x="142" y="369"/>
                  <a:pt x="141" y="368"/>
                  <a:pt x="141" y="367"/>
                </a:cubicBezTo>
                <a:cubicBezTo>
                  <a:pt x="141" y="367"/>
                  <a:pt x="142" y="367"/>
                  <a:pt x="142" y="367"/>
                </a:cubicBezTo>
                <a:cubicBezTo>
                  <a:pt x="142" y="366"/>
                  <a:pt x="143" y="366"/>
                  <a:pt x="143" y="366"/>
                </a:cubicBezTo>
                <a:cubicBezTo>
                  <a:pt x="143" y="366"/>
                  <a:pt x="143" y="365"/>
                  <a:pt x="143" y="365"/>
                </a:cubicBezTo>
                <a:cubicBezTo>
                  <a:pt x="144" y="365"/>
                  <a:pt x="143" y="364"/>
                  <a:pt x="145" y="364"/>
                </a:cubicBezTo>
                <a:cubicBezTo>
                  <a:pt x="145" y="363"/>
                  <a:pt x="144" y="363"/>
                  <a:pt x="145" y="362"/>
                </a:cubicBezTo>
                <a:cubicBezTo>
                  <a:pt x="145" y="362"/>
                  <a:pt x="145" y="361"/>
                  <a:pt x="146" y="361"/>
                </a:cubicBezTo>
                <a:cubicBezTo>
                  <a:pt x="146" y="361"/>
                  <a:pt x="147" y="361"/>
                  <a:pt x="147" y="360"/>
                </a:cubicBezTo>
                <a:cubicBezTo>
                  <a:pt x="148" y="360"/>
                  <a:pt x="148" y="361"/>
                  <a:pt x="148" y="361"/>
                </a:cubicBezTo>
                <a:cubicBezTo>
                  <a:pt x="147" y="363"/>
                  <a:pt x="145" y="363"/>
                  <a:pt x="145" y="366"/>
                </a:cubicBezTo>
                <a:cubicBezTo>
                  <a:pt x="143" y="366"/>
                  <a:pt x="143" y="366"/>
                  <a:pt x="143" y="366"/>
                </a:cubicBezTo>
                <a:cubicBezTo>
                  <a:pt x="143" y="367"/>
                  <a:pt x="143" y="368"/>
                  <a:pt x="142" y="368"/>
                </a:cubicBezTo>
                <a:cubicBezTo>
                  <a:pt x="142" y="369"/>
                  <a:pt x="142" y="370"/>
                  <a:pt x="143" y="372"/>
                </a:cubicBezTo>
                <a:cubicBezTo>
                  <a:pt x="142" y="372"/>
                  <a:pt x="142" y="373"/>
                  <a:pt x="142" y="373"/>
                </a:cubicBezTo>
                <a:cubicBezTo>
                  <a:pt x="142" y="373"/>
                  <a:pt x="141" y="373"/>
                  <a:pt x="141" y="373"/>
                </a:cubicBezTo>
                <a:cubicBezTo>
                  <a:pt x="141" y="374"/>
                  <a:pt x="141" y="376"/>
                  <a:pt x="140" y="375"/>
                </a:cubicBezTo>
                <a:cubicBezTo>
                  <a:pt x="140" y="375"/>
                  <a:pt x="139" y="374"/>
                  <a:pt x="140" y="374"/>
                </a:cubicBezTo>
                <a:close/>
                <a:moveTo>
                  <a:pt x="139" y="376"/>
                </a:moveTo>
                <a:cubicBezTo>
                  <a:pt x="139" y="376"/>
                  <a:pt x="139" y="376"/>
                  <a:pt x="140" y="376"/>
                </a:cubicBezTo>
                <a:cubicBezTo>
                  <a:pt x="139" y="377"/>
                  <a:pt x="139" y="378"/>
                  <a:pt x="138" y="378"/>
                </a:cubicBezTo>
                <a:cubicBezTo>
                  <a:pt x="138" y="380"/>
                  <a:pt x="137" y="381"/>
                  <a:pt x="136" y="382"/>
                </a:cubicBezTo>
                <a:cubicBezTo>
                  <a:pt x="135" y="380"/>
                  <a:pt x="137" y="377"/>
                  <a:pt x="139" y="376"/>
                </a:cubicBezTo>
                <a:close/>
                <a:moveTo>
                  <a:pt x="135" y="381"/>
                </a:moveTo>
                <a:cubicBezTo>
                  <a:pt x="135" y="381"/>
                  <a:pt x="135" y="382"/>
                  <a:pt x="135" y="382"/>
                </a:cubicBezTo>
                <a:cubicBezTo>
                  <a:pt x="135" y="383"/>
                  <a:pt x="134" y="383"/>
                  <a:pt x="134" y="384"/>
                </a:cubicBezTo>
                <a:cubicBezTo>
                  <a:pt x="133" y="385"/>
                  <a:pt x="133" y="387"/>
                  <a:pt x="132" y="386"/>
                </a:cubicBezTo>
                <a:cubicBezTo>
                  <a:pt x="133" y="385"/>
                  <a:pt x="133" y="382"/>
                  <a:pt x="135" y="381"/>
                </a:cubicBezTo>
                <a:close/>
                <a:moveTo>
                  <a:pt x="113" y="421"/>
                </a:moveTo>
                <a:cubicBezTo>
                  <a:pt x="112" y="421"/>
                  <a:pt x="114" y="416"/>
                  <a:pt x="114" y="415"/>
                </a:cubicBezTo>
                <a:cubicBezTo>
                  <a:pt x="115" y="415"/>
                  <a:pt x="115" y="415"/>
                  <a:pt x="115" y="415"/>
                </a:cubicBezTo>
                <a:cubicBezTo>
                  <a:pt x="116" y="411"/>
                  <a:pt x="126" y="410"/>
                  <a:pt x="113" y="421"/>
                </a:cubicBezTo>
                <a:close/>
                <a:moveTo>
                  <a:pt x="120" y="436"/>
                </a:moveTo>
                <a:cubicBezTo>
                  <a:pt x="119" y="436"/>
                  <a:pt x="119" y="437"/>
                  <a:pt x="119" y="438"/>
                </a:cubicBezTo>
                <a:cubicBezTo>
                  <a:pt x="118" y="437"/>
                  <a:pt x="118" y="436"/>
                  <a:pt x="119" y="435"/>
                </a:cubicBezTo>
                <a:cubicBezTo>
                  <a:pt x="119" y="435"/>
                  <a:pt x="120" y="436"/>
                  <a:pt x="120" y="436"/>
                </a:cubicBezTo>
                <a:close/>
                <a:moveTo>
                  <a:pt x="121" y="432"/>
                </a:moveTo>
                <a:cubicBezTo>
                  <a:pt x="122" y="433"/>
                  <a:pt x="120" y="434"/>
                  <a:pt x="119" y="435"/>
                </a:cubicBezTo>
                <a:cubicBezTo>
                  <a:pt x="118" y="433"/>
                  <a:pt x="121" y="433"/>
                  <a:pt x="121" y="432"/>
                </a:cubicBezTo>
                <a:close/>
                <a:moveTo>
                  <a:pt x="117" y="442"/>
                </a:moveTo>
                <a:cubicBezTo>
                  <a:pt x="116" y="443"/>
                  <a:pt x="116" y="444"/>
                  <a:pt x="116" y="445"/>
                </a:cubicBezTo>
                <a:cubicBezTo>
                  <a:pt x="114" y="443"/>
                  <a:pt x="117" y="440"/>
                  <a:pt x="118" y="439"/>
                </a:cubicBezTo>
                <a:cubicBezTo>
                  <a:pt x="120" y="439"/>
                  <a:pt x="117" y="441"/>
                  <a:pt x="117" y="442"/>
                </a:cubicBezTo>
                <a:close/>
                <a:moveTo>
                  <a:pt x="114" y="467"/>
                </a:moveTo>
                <a:cubicBezTo>
                  <a:pt x="113" y="467"/>
                  <a:pt x="113" y="468"/>
                  <a:pt x="112" y="468"/>
                </a:cubicBezTo>
                <a:cubicBezTo>
                  <a:pt x="112" y="466"/>
                  <a:pt x="114" y="467"/>
                  <a:pt x="114" y="466"/>
                </a:cubicBezTo>
                <a:cubicBezTo>
                  <a:pt x="114" y="465"/>
                  <a:pt x="113" y="466"/>
                  <a:pt x="113" y="466"/>
                </a:cubicBezTo>
                <a:cubicBezTo>
                  <a:pt x="112" y="465"/>
                  <a:pt x="113" y="462"/>
                  <a:pt x="113" y="461"/>
                </a:cubicBezTo>
                <a:cubicBezTo>
                  <a:pt x="115" y="463"/>
                  <a:pt x="114" y="465"/>
                  <a:pt x="114" y="467"/>
                </a:cubicBezTo>
                <a:close/>
                <a:moveTo>
                  <a:pt x="114" y="458"/>
                </a:moveTo>
                <a:cubicBezTo>
                  <a:pt x="114" y="459"/>
                  <a:pt x="113" y="455"/>
                  <a:pt x="114" y="455"/>
                </a:cubicBezTo>
                <a:cubicBezTo>
                  <a:pt x="115" y="456"/>
                  <a:pt x="114" y="458"/>
                  <a:pt x="114" y="458"/>
                </a:cubicBezTo>
                <a:close/>
                <a:moveTo>
                  <a:pt x="115" y="455"/>
                </a:moveTo>
                <a:cubicBezTo>
                  <a:pt x="113" y="455"/>
                  <a:pt x="116" y="450"/>
                  <a:pt x="116" y="450"/>
                </a:cubicBezTo>
                <a:cubicBezTo>
                  <a:pt x="117" y="450"/>
                  <a:pt x="118" y="456"/>
                  <a:pt x="115" y="455"/>
                </a:cubicBezTo>
                <a:close/>
                <a:moveTo>
                  <a:pt x="117" y="449"/>
                </a:moveTo>
                <a:cubicBezTo>
                  <a:pt x="116" y="448"/>
                  <a:pt x="116" y="447"/>
                  <a:pt x="117" y="446"/>
                </a:cubicBezTo>
                <a:cubicBezTo>
                  <a:pt x="118" y="446"/>
                  <a:pt x="118" y="446"/>
                  <a:pt x="118" y="445"/>
                </a:cubicBezTo>
                <a:cubicBezTo>
                  <a:pt x="117" y="444"/>
                  <a:pt x="117" y="445"/>
                  <a:pt x="118" y="443"/>
                </a:cubicBezTo>
                <a:cubicBezTo>
                  <a:pt x="119" y="443"/>
                  <a:pt x="118" y="442"/>
                  <a:pt x="119" y="442"/>
                </a:cubicBezTo>
                <a:cubicBezTo>
                  <a:pt x="119" y="441"/>
                  <a:pt x="119" y="441"/>
                  <a:pt x="120" y="440"/>
                </a:cubicBezTo>
                <a:cubicBezTo>
                  <a:pt x="120" y="439"/>
                  <a:pt x="121" y="438"/>
                  <a:pt x="121" y="436"/>
                </a:cubicBezTo>
                <a:cubicBezTo>
                  <a:pt x="122" y="436"/>
                  <a:pt x="122" y="435"/>
                  <a:pt x="123" y="435"/>
                </a:cubicBezTo>
                <a:cubicBezTo>
                  <a:pt x="124" y="433"/>
                  <a:pt x="124" y="432"/>
                  <a:pt x="124" y="431"/>
                </a:cubicBezTo>
                <a:cubicBezTo>
                  <a:pt x="124" y="432"/>
                  <a:pt x="123" y="431"/>
                  <a:pt x="123" y="431"/>
                </a:cubicBezTo>
                <a:cubicBezTo>
                  <a:pt x="122" y="431"/>
                  <a:pt x="121" y="432"/>
                  <a:pt x="121" y="431"/>
                </a:cubicBezTo>
                <a:cubicBezTo>
                  <a:pt x="121" y="431"/>
                  <a:pt x="121" y="431"/>
                  <a:pt x="121" y="430"/>
                </a:cubicBezTo>
                <a:cubicBezTo>
                  <a:pt x="121" y="430"/>
                  <a:pt x="118" y="428"/>
                  <a:pt x="118" y="428"/>
                </a:cubicBezTo>
                <a:cubicBezTo>
                  <a:pt x="118" y="428"/>
                  <a:pt x="121" y="428"/>
                  <a:pt x="121" y="427"/>
                </a:cubicBezTo>
                <a:cubicBezTo>
                  <a:pt x="121" y="427"/>
                  <a:pt x="121" y="427"/>
                  <a:pt x="122" y="426"/>
                </a:cubicBezTo>
                <a:cubicBezTo>
                  <a:pt x="122" y="426"/>
                  <a:pt x="122" y="426"/>
                  <a:pt x="122" y="426"/>
                </a:cubicBezTo>
                <a:cubicBezTo>
                  <a:pt x="122" y="425"/>
                  <a:pt x="122" y="425"/>
                  <a:pt x="122" y="424"/>
                </a:cubicBezTo>
                <a:cubicBezTo>
                  <a:pt x="123" y="423"/>
                  <a:pt x="123" y="422"/>
                  <a:pt x="124" y="420"/>
                </a:cubicBezTo>
                <a:cubicBezTo>
                  <a:pt x="124" y="420"/>
                  <a:pt x="125" y="419"/>
                  <a:pt x="125" y="419"/>
                </a:cubicBezTo>
                <a:cubicBezTo>
                  <a:pt x="125" y="418"/>
                  <a:pt x="126" y="418"/>
                  <a:pt x="126" y="417"/>
                </a:cubicBezTo>
                <a:cubicBezTo>
                  <a:pt x="126" y="416"/>
                  <a:pt x="126" y="415"/>
                  <a:pt x="127" y="414"/>
                </a:cubicBezTo>
                <a:cubicBezTo>
                  <a:pt x="127" y="414"/>
                  <a:pt x="128" y="414"/>
                  <a:pt x="128" y="413"/>
                </a:cubicBezTo>
                <a:cubicBezTo>
                  <a:pt x="128" y="413"/>
                  <a:pt x="129" y="413"/>
                  <a:pt x="129" y="413"/>
                </a:cubicBezTo>
                <a:cubicBezTo>
                  <a:pt x="129" y="412"/>
                  <a:pt x="129" y="411"/>
                  <a:pt x="130" y="411"/>
                </a:cubicBezTo>
                <a:cubicBezTo>
                  <a:pt x="130" y="410"/>
                  <a:pt x="130" y="410"/>
                  <a:pt x="130" y="410"/>
                </a:cubicBezTo>
                <a:cubicBezTo>
                  <a:pt x="130" y="410"/>
                  <a:pt x="130" y="409"/>
                  <a:pt x="130" y="409"/>
                </a:cubicBezTo>
                <a:cubicBezTo>
                  <a:pt x="130" y="409"/>
                  <a:pt x="131" y="409"/>
                  <a:pt x="131" y="409"/>
                </a:cubicBezTo>
                <a:cubicBezTo>
                  <a:pt x="131" y="408"/>
                  <a:pt x="131" y="408"/>
                  <a:pt x="131" y="407"/>
                </a:cubicBezTo>
                <a:cubicBezTo>
                  <a:pt x="131" y="407"/>
                  <a:pt x="131" y="407"/>
                  <a:pt x="132" y="407"/>
                </a:cubicBezTo>
                <a:cubicBezTo>
                  <a:pt x="132" y="406"/>
                  <a:pt x="133" y="405"/>
                  <a:pt x="133" y="403"/>
                </a:cubicBezTo>
                <a:cubicBezTo>
                  <a:pt x="133" y="403"/>
                  <a:pt x="133" y="403"/>
                  <a:pt x="133" y="403"/>
                </a:cubicBezTo>
                <a:cubicBezTo>
                  <a:pt x="134" y="402"/>
                  <a:pt x="135" y="402"/>
                  <a:pt x="135" y="402"/>
                </a:cubicBezTo>
                <a:cubicBezTo>
                  <a:pt x="136" y="402"/>
                  <a:pt x="136" y="402"/>
                  <a:pt x="136" y="402"/>
                </a:cubicBezTo>
                <a:cubicBezTo>
                  <a:pt x="136" y="404"/>
                  <a:pt x="135" y="404"/>
                  <a:pt x="134" y="406"/>
                </a:cubicBezTo>
                <a:cubicBezTo>
                  <a:pt x="134" y="406"/>
                  <a:pt x="134" y="407"/>
                  <a:pt x="134" y="408"/>
                </a:cubicBezTo>
                <a:cubicBezTo>
                  <a:pt x="134" y="408"/>
                  <a:pt x="133" y="408"/>
                  <a:pt x="133" y="408"/>
                </a:cubicBezTo>
                <a:cubicBezTo>
                  <a:pt x="133" y="409"/>
                  <a:pt x="133" y="409"/>
                  <a:pt x="132" y="410"/>
                </a:cubicBezTo>
                <a:cubicBezTo>
                  <a:pt x="132" y="410"/>
                  <a:pt x="132" y="412"/>
                  <a:pt x="131" y="413"/>
                </a:cubicBezTo>
                <a:cubicBezTo>
                  <a:pt x="131" y="414"/>
                  <a:pt x="130" y="415"/>
                  <a:pt x="130" y="416"/>
                </a:cubicBezTo>
                <a:cubicBezTo>
                  <a:pt x="129" y="416"/>
                  <a:pt x="129" y="419"/>
                  <a:pt x="127" y="418"/>
                </a:cubicBezTo>
                <a:cubicBezTo>
                  <a:pt x="126" y="420"/>
                  <a:pt x="126" y="422"/>
                  <a:pt x="126" y="423"/>
                </a:cubicBezTo>
                <a:cubicBezTo>
                  <a:pt x="126" y="424"/>
                  <a:pt x="125" y="424"/>
                  <a:pt x="125" y="425"/>
                </a:cubicBezTo>
                <a:cubicBezTo>
                  <a:pt x="125" y="425"/>
                  <a:pt x="125" y="425"/>
                  <a:pt x="125" y="425"/>
                </a:cubicBezTo>
                <a:cubicBezTo>
                  <a:pt x="125" y="425"/>
                  <a:pt x="124" y="426"/>
                  <a:pt x="124" y="426"/>
                </a:cubicBezTo>
                <a:cubicBezTo>
                  <a:pt x="123" y="426"/>
                  <a:pt x="123" y="427"/>
                  <a:pt x="122" y="428"/>
                </a:cubicBezTo>
                <a:cubicBezTo>
                  <a:pt x="122" y="429"/>
                  <a:pt x="123" y="428"/>
                  <a:pt x="123" y="429"/>
                </a:cubicBezTo>
                <a:cubicBezTo>
                  <a:pt x="123" y="429"/>
                  <a:pt x="124" y="430"/>
                  <a:pt x="125" y="431"/>
                </a:cubicBezTo>
                <a:cubicBezTo>
                  <a:pt x="125" y="430"/>
                  <a:pt x="125" y="430"/>
                  <a:pt x="125" y="429"/>
                </a:cubicBezTo>
                <a:cubicBezTo>
                  <a:pt x="126" y="430"/>
                  <a:pt x="126" y="432"/>
                  <a:pt x="125" y="433"/>
                </a:cubicBezTo>
                <a:cubicBezTo>
                  <a:pt x="125" y="433"/>
                  <a:pt x="124" y="433"/>
                  <a:pt x="124" y="434"/>
                </a:cubicBezTo>
                <a:cubicBezTo>
                  <a:pt x="123" y="436"/>
                  <a:pt x="123" y="439"/>
                  <a:pt x="122" y="441"/>
                </a:cubicBezTo>
                <a:cubicBezTo>
                  <a:pt x="122" y="442"/>
                  <a:pt x="122" y="442"/>
                  <a:pt x="122" y="442"/>
                </a:cubicBezTo>
                <a:cubicBezTo>
                  <a:pt x="121" y="442"/>
                  <a:pt x="121" y="442"/>
                  <a:pt x="121" y="443"/>
                </a:cubicBezTo>
                <a:cubicBezTo>
                  <a:pt x="120" y="444"/>
                  <a:pt x="120" y="445"/>
                  <a:pt x="119" y="447"/>
                </a:cubicBezTo>
                <a:cubicBezTo>
                  <a:pt x="118" y="448"/>
                  <a:pt x="118" y="449"/>
                  <a:pt x="117" y="449"/>
                </a:cubicBezTo>
                <a:close/>
                <a:moveTo>
                  <a:pt x="125" y="427"/>
                </a:moveTo>
                <a:cubicBezTo>
                  <a:pt x="124" y="427"/>
                  <a:pt x="125" y="426"/>
                  <a:pt x="125" y="426"/>
                </a:cubicBezTo>
                <a:cubicBezTo>
                  <a:pt x="126" y="426"/>
                  <a:pt x="125" y="427"/>
                  <a:pt x="125" y="427"/>
                </a:cubicBezTo>
                <a:close/>
                <a:moveTo>
                  <a:pt x="142" y="487"/>
                </a:moveTo>
                <a:cubicBezTo>
                  <a:pt x="142" y="486"/>
                  <a:pt x="143" y="486"/>
                  <a:pt x="143" y="485"/>
                </a:cubicBezTo>
                <a:cubicBezTo>
                  <a:pt x="143" y="484"/>
                  <a:pt x="142" y="485"/>
                  <a:pt x="143" y="483"/>
                </a:cubicBezTo>
                <a:cubicBezTo>
                  <a:pt x="142" y="483"/>
                  <a:pt x="143" y="483"/>
                  <a:pt x="143" y="482"/>
                </a:cubicBezTo>
                <a:cubicBezTo>
                  <a:pt x="143" y="482"/>
                  <a:pt x="143" y="481"/>
                  <a:pt x="144" y="481"/>
                </a:cubicBezTo>
                <a:cubicBezTo>
                  <a:pt x="144" y="479"/>
                  <a:pt x="144" y="477"/>
                  <a:pt x="145" y="476"/>
                </a:cubicBezTo>
                <a:cubicBezTo>
                  <a:pt x="145" y="474"/>
                  <a:pt x="145" y="474"/>
                  <a:pt x="145" y="474"/>
                </a:cubicBezTo>
                <a:cubicBezTo>
                  <a:pt x="146" y="473"/>
                  <a:pt x="146" y="473"/>
                  <a:pt x="147" y="473"/>
                </a:cubicBezTo>
                <a:cubicBezTo>
                  <a:pt x="147" y="473"/>
                  <a:pt x="148" y="473"/>
                  <a:pt x="148" y="472"/>
                </a:cubicBezTo>
                <a:cubicBezTo>
                  <a:pt x="148" y="472"/>
                  <a:pt x="149" y="471"/>
                  <a:pt x="149" y="469"/>
                </a:cubicBezTo>
                <a:cubicBezTo>
                  <a:pt x="150" y="468"/>
                  <a:pt x="150" y="466"/>
                  <a:pt x="151" y="467"/>
                </a:cubicBezTo>
                <a:cubicBezTo>
                  <a:pt x="152" y="467"/>
                  <a:pt x="153" y="468"/>
                  <a:pt x="154" y="468"/>
                </a:cubicBezTo>
                <a:cubicBezTo>
                  <a:pt x="154" y="470"/>
                  <a:pt x="152" y="468"/>
                  <a:pt x="152" y="469"/>
                </a:cubicBezTo>
                <a:cubicBezTo>
                  <a:pt x="151" y="469"/>
                  <a:pt x="151" y="470"/>
                  <a:pt x="151" y="470"/>
                </a:cubicBezTo>
                <a:cubicBezTo>
                  <a:pt x="150" y="470"/>
                  <a:pt x="150" y="471"/>
                  <a:pt x="150" y="471"/>
                </a:cubicBezTo>
                <a:cubicBezTo>
                  <a:pt x="149" y="471"/>
                  <a:pt x="150" y="472"/>
                  <a:pt x="149" y="472"/>
                </a:cubicBezTo>
                <a:cubicBezTo>
                  <a:pt x="149" y="472"/>
                  <a:pt x="149" y="472"/>
                  <a:pt x="149" y="472"/>
                </a:cubicBezTo>
                <a:cubicBezTo>
                  <a:pt x="149" y="472"/>
                  <a:pt x="149" y="473"/>
                  <a:pt x="149" y="473"/>
                </a:cubicBezTo>
                <a:cubicBezTo>
                  <a:pt x="149" y="473"/>
                  <a:pt x="149" y="473"/>
                  <a:pt x="149" y="475"/>
                </a:cubicBezTo>
                <a:cubicBezTo>
                  <a:pt x="149" y="475"/>
                  <a:pt x="149" y="476"/>
                  <a:pt x="149" y="476"/>
                </a:cubicBezTo>
                <a:cubicBezTo>
                  <a:pt x="149" y="476"/>
                  <a:pt x="148" y="476"/>
                  <a:pt x="148" y="476"/>
                </a:cubicBezTo>
                <a:cubicBezTo>
                  <a:pt x="148" y="476"/>
                  <a:pt x="148" y="476"/>
                  <a:pt x="148" y="476"/>
                </a:cubicBezTo>
                <a:cubicBezTo>
                  <a:pt x="148" y="477"/>
                  <a:pt x="148" y="477"/>
                  <a:pt x="148" y="478"/>
                </a:cubicBezTo>
                <a:cubicBezTo>
                  <a:pt x="148" y="478"/>
                  <a:pt x="147" y="479"/>
                  <a:pt x="148" y="480"/>
                </a:cubicBezTo>
                <a:cubicBezTo>
                  <a:pt x="147" y="481"/>
                  <a:pt x="147" y="481"/>
                  <a:pt x="146" y="481"/>
                </a:cubicBezTo>
                <a:cubicBezTo>
                  <a:pt x="145" y="484"/>
                  <a:pt x="145" y="487"/>
                  <a:pt x="143" y="489"/>
                </a:cubicBezTo>
                <a:cubicBezTo>
                  <a:pt x="142" y="489"/>
                  <a:pt x="142" y="488"/>
                  <a:pt x="142" y="487"/>
                </a:cubicBezTo>
                <a:close/>
                <a:moveTo>
                  <a:pt x="151" y="477"/>
                </a:moveTo>
                <a:cubicBezTo>
                  <a:pt x="150" y="477"/>
                  <a:pt x="150" y="476"/>
                  <a:pt x="150" y="474"/>
                </a:cubicBezTo>
                <a:cubicBezTo>
                  <a:pt x="152" y="474"/>
                  <a:pt x="151" y="476"/>
                  <a:pt x="151" y="477"/>
                </a:cubicBezTo>
                <a:close/>
                <a:moveTo>
                  <a:pt x="148" y="594"/>
                </a:moveTo>
                <a:cubicBezTo>
                  <a:pt x="148" y="594"/>
                  <a:pt x="148" y="594"/>
                  <a:pt x="148" y="595"/>
                </a:cubicBezTo>
                <a:cubicBezTo>
                  <a:pt x="148" y="595"/>
                  <a:pt x="148" y="595"/>
                  <a:pt x="148" y="596"/>
                </a:cubicBezTo>
                <a:cubicBezTo>
                  <a:pt x="148" y="596"/>
                  <a:pt x="148" y="597"/>
                  <a:pt x="148" y="598"/>
                </a:cubicBezTo>
                <a:cubicBezTo>
                  <a:pt x="148" y="598"/>
                  <a:pt x="148" y="599"/>
                  <a:pt x="148" y="599"/>
                </a:cubicBezTo>
                <a:cubicBezTo>
                  <a:pt x="147" y="600"/>
                  <a:pt x="147" y="600"/>
                  <a:pt x="147" y="600"/>
                </a:cubicBezTo>
                <a:cubicBezTo>
                  <a:pt x="147" y="600"/>
                  <a:pt x="147" y="599"/>
                  <a:pt x="147" y="599"/>
                </a:cubicBezTo>
                <a:cubicBezTo>
                  <a:pt x="146" y="599"/>
                  <a:pt x="147" y="598"/>
                  <a:pt x="147" y="598"/>
                </a:cubicBezTo>
                <a:cubicBezTo>
                  <a:pt x="147" y="597"/>
                  <a:pt x="147" y="597"/>
                  <a:pt x="147" y="597"/>
                </a:cubicBezTo>
                <a:cubicBezTo>
                  <a:pt x="146" y="597"/>
                  <a:pt x="146" y="597"/>
                  <a:pt x="146" y="596"/>
                </a:cubicBezTo>
                <a:cubicBezTo>
                  <a:pt x="146" y="596"/>
                  <a:pt x="146" y="595"/>
                  <a:pt x="146" y="595"/>
                </a:cubicBezTo>
                <a:cubicBezTo>
                  <a:pt x="146" y="593"/>
                  <a:pt x="146" y="592"/>
                  <a:pt x="146" y="591"/>
                </a:cubicBezTo>
                <a:cubicBezTo>
                  <a:pt x="146" y="590"/>
                  <a:pt x="145" y="590"/>
                  <a:pt x="146" y="590"/>
                </a:cubicBezTo>
                <a:cubicBezTo>
                  <a:pt x="146" y="590"/>
                  <a:pt x="147" y="589"/>
                  <a:pt x="147" y="589"/>
                </a:cubicBezTo>
                <a:cubicBezTo>
                  <a:pt x="147" y="589"/>
                  <a:pt x="147" y="588"/>
                  <a:pt x="147" y="588"/>
                </a:cubicBezTo>
                <a:cubicBezTo>
                  <a:pt x="147" y="587"/>
                  <a:pt x="146" y="586"/>
                  <a:pt x="146" y="585"/>
                </a:cubicBezTo>
                <a:cubicBezTo>
                  <a:pt x="146" y="586"/>
                  <a:pt x="146" y="586"/>
                  <a:pt x="146" y="586"/>
                </a:cubicBezTo>
                <a:cubicBezTo>
                  <a:pt x="145" y="586"/>
                  <a:pt x="145" y="587"/>
                  <a:pt x="145" y="587"/>
                </a:cubicBezTo>
                <a:cubicBezTo>
                  <a:pt x="144" y="587"/>
                  <a:pt x="144" y="586"/>
                  <a:pt x="144" y="586"/>
                </a:cubicBezTo>
                <a:cubicBezTo>
                  <a:pt x="144" y="586"/>
                  <a:pt x="142" y="586"/>
                  <a:pt x="142" y="585"/>
                </a:cubicBezTo>
                <a:cubicBezTo>
                  <a:pt x="142" y="585"/>
                  <a:pt x="143" y="584"/>
                  <a:pt x="143" y="584"/>
                </a:cubicBezTo>
                <a:cubicBezTo>
                  <a:pt x="143" y="584"/>
                  <a:pt x="143" y="583"/>
                  <a:pt x="143" y="583"/>
                </a:cubicBezTo>
                <a:cubicBezTo>
                  <a:pt x="143" y="583"/>
                  <a:pt x="143" y="583"/>
                  <a:pt x="143" y="583"/>
                </a:cubicBezTo>
                <a:cubicBezTo>
                  <a:pt x="143" y="582"/>
                  <a:pt x="143" y="582"/>
                  <a:pt x="143" y="581"/>
                </a:cubicBezTo>
                <a:cubicBezTo>
                  <a:pt x="143" y="580"/>
                  <a:pt x="143" y="579"/>
                  <a:pt x="143" y="578"/>
                </a:cubicBezTo>
                <a:cubicBezTo>
                  <a:pt x="143" y="578"/>
                  <a:pt x="143" y="577"/>
                  <a:pt x="143" y="577"/>
                </a:cubicBezTo>
                <a:cubicBezTo>
                  <a:pt x="143" y="576"/>
                  <a:pt x="143" y="576"/>
                  <a:pt x="143" y="575"/>
                </a:cubicBezTo>
                <a:cubicBezTo>
                  <a:pt x="143" y="575"/>
                  <a:pt x="143" y="574"/>
                  <a:pt x="143" y="573"/>
                </a:cubicBezTo>
                <a:cubicBezTo>
                  <a:pt x="143" y="573"/>
                  <a:pt x="143" y="573"/>
                  <a:pt x="143" y="572"/>
                </a:cubicBezTo>
                <a:cubicBezTo>
                  <a:pt x="143" y="572"/>
                  <a:pt x="144" y="572"/>
                  <a:pt x="144" y="571"/>
                </a:cubicBezTo>
                <a:cubicBezTo>
                  <a:pt x="144" y="571"/>
                  <a:pt x="143" y="570"/>
                  <a:pt x="144" y="570"/>
                </a:cubicBezTo>
                <a:cubicBezTo>
                  <a:pt x="144" y="570"/>
                  <a:pt x="144" y="569"/>
                  <a:pt x="144" y="569"/>
                </a:cubicBezTo>
                <a:cubicBezTo>
                  <a:pt x="144" y="569"/>
                  <a:pt x="143" y="569"/>
                  <a:pt x="143" y="568"/>
                </a:cubicBezTo>
                <a:cubicBezTo>
                  <a:pt x="143" y="568"/>
                  <a:pt x="144" y="568"/>
                  <a:pt x="144" y="568"/>
                </a:cubicBezTo>
                <a:cubicBezTo>
                  <a:pt x="144" y="568"/>
                  <a:pt x="143" y="567"/>
                  <a:pt x="143" y="567"/>
                </a:cubicBezTo>
                <a:cubicBezTo>
                  <a:pt x="143" y="567"/>
                  <a:pt x="144" y="567"/>
                  <a:pt x="144" y="567"/>
                </a:cubicBezTo>
                <a:cubicBezTo>
                  <a:pt x="143" y="566"/>
                  <a:pt x="144" y="565"/>
                  <a:pt x="143" y="564"/>
                </a:cubicBezTo>
                <a:cubicBezTo>
                  <a:pt x="143" y="564"/>
                  <a:pt x="143" y="563"/>
                  <a:pt x="143" y="563"/>
                </a:cubicBezTo>
                <a:cubicBezTo>
                  <a:pt x="144" y="563"/>
                  <a:pt x="144" y="562"/>
                  <a:pt x="144" y="562"/>
                </a:cubicBezTo>
                <a:cubicBezTo>
                  <a:pt x="145" y="562"/>
                  <a:pt x="145" y="562"/>
                  <a:pt x="145" y="562"/>
                </a:cubicBezTo>
                <a:cubicBezTo>
                  <a:pt x="146" y="563"/>
                  <a:pt x="145" y="564"/>
                  <a:pt x="145" y="565"/>
                </a:cubicBezTo>
                <a:cubicBezTo>
                  <a:pt x="145" y="565"/>
                  <a:pt x="145" y="566"/>
                  <a:pt x="145" y="567"/>
                </a:cubicBezTo>
                <a:cubicBezTo>
                  <a:pt x="145" y="567"/>
                  <a:pt x="145" y="567"/>
                  <a:pt x="145" y="567"/>
                </a:cubicBezTo>
                <a:cubicBezTo>
                  <a:pt x="145" y="567"/>
                  <a:pt x="145" y="568"/>
                  <a:pt x="145" y="568"/>
                </a:cubicBezTo>
                <a:cubicBezTo>
                  <a:pt x="145" y="569"/>
                  <a:pt x="145" y="570"/>
                  <a:pt x="145" y="571"/>
                </a:cubicBezTo>
                <a:cubicBezTo>
                  <a:pt x="145" y="572"/>
                  <a:pt x="145" y="573"/>
                  <a:pt x="146" y="573"/>
                </a:cubicBezTo>
                <a:cubicBezTo>
                  <a:pt x="145" y="574"/>
                  <a:pt x="145" y="575"/>
                  <a:pt x="144" y="576"/>
                </a:cubicBezTo>
                <a:cubicBezTo>
                  <a:pt x="144" y="577"/>
                  <a:pt x="145" y="578"/>
                  <a:pt x="145" y="579"/>
                </a:cubicBezTo>
                <a:cubicBezTo>
                  <a:pt x="145" y="580"/>
                  <a:pt x="145" y="580"/>
                  <a:pt x="145" y="581"/>
                </a:cubicBezTo>
                <a:cubicBezTo>
                  <a:pt x="145" y="581"/>
                  <a:pt x="145" y="581"/>
                  <a:pt x="145" y="581"/>
                </a:cubicBezTo>
                <a:cubicBezTo>
                  <a:pt x="145" y="581"/>
                  <a:pt x="145" y="582"/>
                  <a:pt x="145" y="582"/>
                </a:cubicBezTo>
                <a:cubicBezTo>
                  <a:pt x="144" y="582"/>
                  <a:pt x="144" y="583"/>
                  <a:pt x="144" y="584"/>
                </a:cubicBezTo>
                <a:cubicBezTo>
                  <a:pt x="144" y="585"/>
                  <a:pt x="145" y="584"/>
                  <a:pt x="145" y="584"/>
                </a:cubicBezTo>
                <a:cubicBezTo>
                  <a:pt x="145" y="585"/>
                  <a:pt x="146" y="585"/>
                  <a:pt x="146" y="585"/>
                </a:cubicBezTo>
                <a:cubicBezTo>
                  <a:pt x="146" y="585"/>
                  <a:pt x="146" y="584"/>
                  <a:pt x="146" y="584"/>
                </a:cubicBezTo>
                <a:cubicBezTo>
                  <a:pt x="147" y="584"/>
                  <a:pt x="148" y="585"/>
                  <a:pt x="148" y="586"/>
                </a:cubicBezTo>
                <a:cubicBezTo>
                  <a:pt x="148" y="586"/>
                  <a:pt x="147" y="587"/>
                  <a:pt x="147" y="587"/>
                </a:cubicBezTo>
                <a:cubicBezTo>
                  <a:pt x="147" y="589"/>
                  <a:pt x="149" y="591"/>
                  <a:pt x="148" y="593"/>
                </a:cubicBezTo>
                <a:cubicBezTo>
                  <a:pt x="148" y="593"/>
                  <a:pt x="149" y="593"/>
                  <a:pt x="148" y="594"/>
                </a:cubicBezTo>
                <a:close/>
                <a:moveTo>
                  <a:pt x="149" y="557"/>
                </a:moveTo>
                <a:cubicBezTo>
                  <a:pt x="148" y="558"/>
                  <a:pt x="149" y="560"/>
                  <a:pt x="148" y="561"/>
                </a:cubicBezTo>
                <a:cubicBezTo>
                  <a:pt x="148" y="562"/>
                  <a:pt x="148" y="563"/>
                  <a:pt x="147" y="563"/>
                </a:cubicBezTo>
                <a:cubicBezTo>
                  <a:pt x="146" y="562"/>
                  <a:pt x="146" y="562"/>
                  <a:pt x="147" y="561"/>
                </a:cubicBezTo>
                <a:cubicBezTo>
                  <a:pt x="147" y="561"/>
                  <a:pt x="148" y="560"/>
                  <a:pt x="147" y="560"/>
                </a:cubicBezTo>
                <a:cubicBezTo>
                  <a:pt x="146" y="559"/>
                  <a:pt x="147" y="560"/>
                  <a:pt x="147" y="558"/>
                </a:cubicBezTo>
                <a:cubicBezTo>
                  <a:pt x="147" y="558"/>
                  <a:pt x="147" y="558"/>
                  <a:pt x="147" y="557"/>
                </a:cubicBezTo>
                <a:cubicBezTo>
                  <a:pt x="147" y="557"/>
                  <a:pt x="147" y="556"/>
                  <a:pt x="147" y="556"/>
                </a:cubicBezTo>
                <a:cubicBezTo>
                  <a:pt x="147" y="555"/>
                  <a:pt x="147" y="554"/>
                  <a:pt x="147" y="553"/>
                </a:cubicBezTo>
                <a:cubicBezTo>
                  <a:pt x="148" y="552"/>
                  <a:pt x="148" y="552"/>
                  <a:pt x="149" y="551"/>
                </a:cubicBezTo>
                <a:cubicBezTo>
                  <a:pt x="148" y="550"/>
                  <a:pt x="148" y="549"/>
                  <a:pt x="148" y="548"/>
                </a:cubicBezTo>
                <a:cubicBezTo>
                  <a:pt x="148" y="549"/>
                  <a:pt x="148" y="549"/>
                  <a:pt x="147" y="549"/>
                </a:cubicBezTo>
                <a:cubicBezTo>
                  <a:pt x="147" y="549"/>
                  <a:pt x="146" y="550"/>
                  <a:pt x="146" y="549"/>
                </a:cubicBezTo>
                <a:cubicBezTo>
                  <a:pt x="146" y="549"/>
                  <a:pt x="146" y="549"/>
                  <a:pt x="146" y="549"/>
                </a:cubicBezTo>
                <a:cubicBezTo>
                  <a:pt x="146" y="548"/>
                  <a:pt x="144" y="548"/>
                  <a:pt x="144" y="548"/>
                </a:cubicBezTo>
                <a:cubicBezTo>
                  <a:pt x="144" y="547"/>
                  <a:pt x="145" y="547"/>
                  <a:pt x="145" y="546"/>
                </a:cubicBezTo>
                <a:cubicBezTo>
                  <a:pt x="145" y="546"/>
                  <a:pt x="145" y="546"/>
                  <a:pt x="145" y="546"/>
                </a:cubicBezTo>
                <a:cubicBezTo>
                  <a:pt x="146" y="545"/>
                  <a:pt x="146" y="545"/>
                  <a:pt x="146" y="545"/>
                </a:cubicBezTo>
                <a:cubicBezTo>
                  <a:pt x="146" y="545"/>
                  <a:pt x="145" y="544"/>
                  <a:pt x="145" y="544"/>
                </a:cubicBezTo>
                <a:cubicBezTo>
                  <a:pt x="146" y="543"/>
                  <a:pt x="146" y="542"/>
                  <a:pt x="146" y="541"/>
                </a:cubicBezTo>
                <a:cubicBezTo>
                  <a:pt x="146" y="540"/>
                  <a:pt x="146" y="540"/>
                  <a:pt x="146" y="539"/>
                </a:cubicBezTo>
                <a:cubicBezTo>
                  <a:pt x="146" y="539"/>
                  <a:pt x="147" y="539"/>
                  <a:pt x="147" y="538"/>
                </a:cubicBezTo>
                <a:cubicBezTo>
                  <a:pt x="147" y="537"/>
                  <a:pt x="147" y="537"/>
                  <a:pt x="147" y="536"/>
                </a:cubicBezTo>
                <a:cubicBezTo>
                  <a:pt x="147" y="536"/>
                  <a:pt x="147" y="535"/>
                  <a:pt x="147" y="535"/>
                </a:cubicBezTo>
                <a:cubicBezTo>
                  <a:pt x="147" y="535"/>
                  <a:pt x="148" y="534"/>
                  <a:pt x="148" y="534"/>
                </a:cubicBezTo>
                <a:cubicBezTo>
                  <a:pt x="148" y="534"/>
                  <a:pt x="148" y="533"/>
                  <a:pt x="148" y="532"/>
                </a:cubicBezTo>
                <a:cubicBezTo>
                  <a:pt x="148" y="532"/>
                  <a:pt x="148" y="532"/>
                  <a:pt x="148" y="532"/>
                </a:cubicBezTo>
                <a:cubicBezTo>
                  <a:pt x="148" y="532"/>
                  <a:pt x="148" y="532"/>
                  <a:pt x="148" y="531"/>
                </a:cubicBezTo>
                <a:cubicBezTo>
                  <a:pt x="148" y="531"/>
                  <a:pt x="148" y="531"/>
                  <a:pt x="148" y="531"/>
                </a:cubicBezTo>
                <a:cubicBezTo>
                  <a:pt x="148" y="531"/>
                  <a:pt x="148" y="530"/>
                  <a:pt x="148" y="530"/>
                </a:cubicBezTo>
                <a:cubicBezTo>
                  <a:pt x="148" y="530"/>
                  <a:pt x="149" y="530"/>
                  <a:pt x="149" y="529"/>
                </a:cubicBezTo>
                <a:cubicBezTo>
                  <a:pt x="149" y="529"/>
                  <a:pt x="149" y="528"/>
                  <a:pt x="149" y="527"/>
                </a:cubicBezTo>
                <a:cubicBezTo>
                  <a:pt x="149" y="527"/>
                  <a:pt x="149" y="526"/>
                  <a:pt x="149" y="526"/>
                </a:cubicBezTo>
                <a:cubicBezTo>
                  <a:pt x="149" y="526"/>
                  <a:pt x="150" y="525"/>
                  <a:pt x="150" y="525"/>
                </a:cubicBezTo>
                <a:cubicBezTo>
                  <a:pt x="150" y="525"/>
                  <a:pt x="151" y="525"/>
                  <a:pt x="151" y="525"/>
                </a:cubicBezTo>
                <a:cubicBezTo>
                  <a:pt x="151" y="526"/>
                  <a:pt x="150" y="527"/>
                  <a:pt x="150" y="528"/>
                </a:cubicBezTo>
                <a:cubicBezTo>
                  <a:pt x="150" y="528"/>
                  <a:pt x="150" y="529"/>
                  <a:pt x="150" y="530"/>
                </a:cubicBezTo>
                <a:cubicBezTo>
                  <a:pt x="150" y="530"/>
                  <a:pt x="150" y="530"/>
                  <a:pt x="150" y="530"/>
                </a:cubicBezTo>
                <a:cubicBezTo>
                  <a:pt x="150" y="530"/>
                  <a:pt x="150" y="531"/>
                  <a:pt x="150" y="531"/>
                </a:cubicBezTo>
                <a:cubicBezTo>
                  <a:pt x="149" y="532"/>
                  <a:pt x="150" y="533"/>
                  <a:pt x="150" y="534"/>
                </a:cubicBezTo>
                <a:cubicBezTo>
                  <a:pt x="149" y="535"/>
                  <a:pt x="149" y="536"/>
                  <a:pt x="149" y="537"/>
                </a:cubicBezTo>
                <a:cubicBezTo>
                  <a:pt x="148" y="537"/>
                  <a:pt x="149" y="538"/>
                  <a:pt x="147" y="538"/>
                </a:cubicBezTo>
                <a:cubicBezTo>
                  <a:pt x="147" y="540"/>
                  <a:pt x="148" y="541"/>
                  <a:pt x="148" y="542"/>
                </a:cubicBezTo>
                <a:cubicBezTo>
                  <a:pt x="148" y="543"/>
                  <a:pt x="148" y="543"/>
                  <a:pt x="148" y="544"/>
                </a:cubicBezTo>
                <a:cubicBezTo>
                  <a:pt x="148" y="544"/>
                  <a:pt x="147" y="544"/>
                  <a:pt x="147" y="544"/>
                </a:cubicBezTo>
                <a:cubicBezTo>
                  <a:pt x="147" y="544"/>
                  <a:pt x="148" y="545"/>
                  <a:pt x="148" y="545"/>
                </a:cubicBezTo>
                <a:cubicBezTo>
                  <a:pt x="147" y="545"/>
                  <a:pt x="146" y="546"/>
                  <a:pt x="146" y="547"/>
                </a:cubicBezTo>
                <a:cubicBezTo>
                  <a:pt x="146" y="548"/>
                  <a:pt x="147" y="546"/>
                  <a:pt x="147" y="547"/>
                </a:cubicBezTo>
                <a:cubicBezTo>
                  <a:pt x="147" y="547"/>
                  <a:pt x="148" y="548"/>
                  <a:pt x="148" y="548"/>
                </a:cubicBezTo>
                <a:cubicBezTo>
                  <a:pt x="148" y="548"/>
                  <a:pt x="148" y="547"/>
                  <a:pt x="149" y="547"/>
                </a:cubicBezTo>
                <a:cubicBezTo>
                  <a:pt x="149" y="547"/>
                  <a:pt x="150" y="549"/>
                  <a:pt x="150" y="549"/>
                </a:cubicBezTo>
                <a:cubicBezTo>
                  <a:pt x="150" y="549"/>
                  <a:pt x="149" y="550"/>
                  <a:pt x="149" y="550"/>
                </a:cubicBezTo>
                <a:cubicBezTo>
                  <a:pt x="149" y="552"/>
                  <a:pt x="150" y="555"/>
                  <a:pt x="149" y="556"/>
                </a:cubicBezTo>
                <a:cubicBezTo>
                  <a:pt x="149" y="556"/>
                  <a:pt x="149" y="557"/>
                  <a:pt x="149" y="557"/>
                </a:cubicBezTo>
                <a:cubicBezTo>
                  <a:pt x="149" y="557"/>
                  <a:pt x="149" y="557"/>
                  <a:pt x="149" y="557"/>
                </a:cubicBezTo>
                <a:close/>
                <a:moveTo>
                  <a:pt x="154" y="631"/>
                </a:moveTo>
                <a:cubicBezTo>
                  <a:pt x="154" y="630"/>
                  <a:pt x="154" y="630"/>
                  <a:pt x="154" y="629"/>
                </a:cubicBezTo>
                <a:cubicBezTo>
                  <a:pt x="154" y="629"/>
                  <a:pt x="154" y="629"/>
                  <a:pt x="154" y="629"/>
                </a:cubicBezTo>
                <a:cubicBezTo>
                  <a:pt x="153" y="628"/>
                  <a:pt x="154" y="629"/>
                  <a:pt x="154" y="628"/>
                </a:cubicBezTo>
                <a:cubicBezTo>
                  <a:pt x="154" y="627"/>
                  <a:pt x="153" y="627"/>
                  <a:pt x="153" y="627"/>
                </a:cubicBezTo>
                <a:cubicBezTo>
                  <a:pt x="153" y="627"/>
                  <a:pt x="153" y="626"/>
                  <a:pt x="153" y="626"/>
                </a:cubicBezTo>
                <a:cubicBezTo>
                  <a:pt x="153" y="625"/>
                  <a:pt x="153" y="625"/>
                  <a:pt x="153" y="624"/>
                </a:cubicBezTo>
                <a:cubicBezTo>
                  <a:pt x="153" y="624"/>
                  <a:pt x="153" y="623"/>
                  <a:pt x="153" y="623"/>
                </a:cubicBezTo>
                <a:cubicBezTo>
                  <a:pt x="153" y="622"/>
                  <a:pt x="153" y="621"/>
                  <a:pt x="153" y="621"/>
                </a:cubicBezTo>
                <a:cubicBezTo>
                  <a:pt x="153" y="621"/>
                  <a:pt x="152" y="621"/>
                  <a:pt x="152" y="621"/>
                </a:cubicBezTo>
                <a:cubicBezTo>
                  <a:pt x="152" y="622"/>
                  <a:pt x="152" y="622"/>
                  <a:pt x="151" y="622"/>
                </a:cubicBezTo>
                <a:cubicBezTo>
                  <a:pt x="151" y="622"/>
                  <a:pt x="151" y="622"/>
                  <a:pt x="151" y="621"/>
                </a:cubicBezTo>
                <a:cubicBezTo>
                  <a:pt x="151" y="621"/>
                  <a:pt x="150" y="622"/>
                  <a:pt x="150" y="621"/>
                </a:cubicBezTo>
                <a:cubicBezTo>
                  <a:pt x="150" y="621"/>
                  <a:pt x="150" y="621"/>
                  <a:pt x="150" y="620"/>
                </a:cubicBezTo>
                <a:cubicBezTo>
                  <a:pt x="150" y="620"/>
                  <a:pt x="150" y="620"/>
                  <a:pt x="150" y="620"/>
                </a:cubicBezTo>
                <a:cubicBezTo>
                  <a:pt x="150" y="619"/>
                  <a:pt x="150" y="619"/>
                  <a:pt x="150" y="619"/>
                </a:cubicBezTo>
                <a:cubicBezTo>
                  <a:pt x="150" y="619"/>
                  <a:pt x="150" y="619"/>
                  <a:pt x="150" y="618"/>
                </a:cubicBezTo>
                <a:cubicBezTo>
                  <a:pt x="150" y="618"/>
                  <a:pt x="150" y="617"/>
                  <a:pt x="150" y="616"/>
                </a:cubicBezTo>
                <a:cubicBezTo>
                  <a:pt x="150" y="616"/>
                  <a:pt x="150" y="616"/>
                  <a:pt x="150" y="615"/>
                </a:cubicBezTo>
                <a:cubicBezTo>
                  <a:pt x="150" y="615"/>
                  <a:pt x="150" y="615"/>
                  <a:pt x="150" y="614"/>
                </a:cubicBezTo>
                <a:cubicBezTo>
                  <a:pt x="150" y="614"/>
                  <a:pt x="149" y="613"/>
                  <a:pt x="149" y="613"/>
                </a:cubicBezTo>
                <a:cubicBezTo>
                  <a:pt x="149" y="613"/>
                  <a:pt x="149" y="612"/>
                  <a:pt x="150" y="612"/>
                </a:cubicBezTo>
                <a:cubicBezTo>
                  <a:pt x="150" y="612"/>
                  <a:pt x="150" y="612"/>
                  <a:pt x="150" y="612"/>
                </a:cubicBezTo>
                <a:cubicBezTo>
                  <a:pt x="150" y="611"/>
                  <a:pt x="150" y="611"/>
                  <a:pt x="150" y="611"/>
                </a:cubicBezTo>
                <a:cubicBezTo>
                  <a:pt x="150" y="610"/>
                  <a:pt x="150" y="610"/>
                  <a:pt x="150" y="610"/>
                </a:cubicBezTo>
                <a:cubicBezTo>
                  <a:pt x="150" y="610"/>
                  <a:pt x="149" y="610"/>
                  <a:pt x="149" y="610"/>
                </a:cubicBezTo>
                <a:cubicBezTo>
                  <a:pt x="149" y="610"/>
                  <a:pt x="150" y="610"/>
                  <a:pt x="149" y="609"/>
                </a:cubicBezTo>
                <a:cubicBezTo>
                  <a:pt x="149" y="609"/>
                  <a:pt x="149" y="609"/>
                  <a:pt x="149" y="609"/>
                </a:cubicBezTo>
                <a:cubicBezTo>
                  <a:pt x="149" y="609"/>
                  <a:pt x="149" y="609"/>
                  <a:pt x="149" y="608"/>
                </a:cubicBezTo>
                <a:cubicBezTo>
                  <a:pt x="149" y="608"/>
                  <a:pt x="149" y="607"/>
                  <a:pt x="149" y="606"/>
                </a:cubicBezTo>
                <a:cubicBezTo>
                  <a:pt x="149" y="606"/>
                  <a:pt x="149" y="606"/>
                  <a:pt x="149" y="606"/>
                </a:cubicBezTo>
                <a:cubicBezTo>
                  <a:pt x="149" y="606"/>
                  <a:pt x="149" y="606"/>
                  <a:pt x="150" y="605"/>
                </a:cubicBezTo>
                <a:cubicBezTo>
                  <a:pt x="150" y="605"/>
                  <a:pt x="150" y="605"/>
                  <a:pt x="150" y="605"/>
                </a:cubicBezTo>
                <a:cubicBezTo>
                  <a:pt x="150" y="606"/>
                  <a:pt x="150" y="606"/>
                  <a:pt x="150" y="607"/>
                </a:cubicBezTo>
                <a:cubicBezTo>
                  <a:pt x="150" y="607"/>
                  <a:pt x="151" y="608"/>
                  <a:pt x="151" y="608"/>
                </a:cubicBezTo>
                <a:cubicBezTo>
                  <a:pt x="151" y="608"/>
                  <a:pt x="150" y="608"/>
                  <a:pt x="150" y="608"/>
                </a:cubicBezTo>
                <a:cubicBezTo>
                  <a:pt x="150" y="609"/>
                  <a:pt x="150" y="609"/>
                  <a:pt x="150" y="610"/>
                </a:cubicBezTo>
                <a:cubicBezTo>
                  <a:pt x="150" y="610"/>
                  <a:pt x="151" y="611"/>
                  <a:pt x="151" y="611"/>
                </a:cubicBezTo>
                <a:cubicBezTo>
                  <a:pt x="151" y="612"/>
                  <a:pt x="151" y="612"/>
                  <a:pt x="151" y="613"/>
                </a:cubicBezTo>
                <a:cubicBezTo>
                  <a:pt x="151" y="613"/>
                  <a:pt x="151" y="614"/>
                  <a:pt x="150" y="614"/>
                </a:cubicBezTo>
                <a:cubicBezTo>
                  <a:pt x="151" y="616"/>
                  <a:pt x="151" y="616"/>
                  <a:pt x="152" y="617"/>
                </a:cubicBezTo>
                <a:cubicBezTo>
                  <a:pt x="151" y="617"/>
                  <a:pt x="151" y="618"/>
                  <a:pt x="151" y="618"/>
                </a:cubicBezTo>
                <a:cubicBezTo>
                  <a:pt x="151" y="618"/>
                  <a:pt x="151" y="618"/>
                  <a:pt x="151" y="618"/>
                </a:cubicBezTo>
                <a:cubicBezTo>
                  <a:pt x="151" y="618"/>
                  <a:pt x="151" y="619"/>
                  <a:pt x="152" y="619"/>
                </a:cubicBezTo>
                <a:cubicBezTo>
                  <a:pt x="151" y="619"/>
                  <a:pt x="151" y="620"/>
                  <a:pt x="151" y="620"/>
                </a:cubicBezTo>
                <a:cubicBezTo>
                  <a:pt x="151" y="621"/>
                  <a:pt x="151" y="620"/>
                  <a:pt x="152" y="620"/>
                </a:cubicBezTo>
                <a:cubicBezTo>
                  <a:pt x="152" y="620"/>
                  <a:pt x="152" y="621"/>
                  <a:pt x="153" y="621"/>
                </a:cubicBezTo>
                <a:cubicBezTo>
                  <a:pt x="153" y="621"/>
                  <a:pt x="153" y="620"/>
                  <a:pt x="153" y="620"/>
                </a:cubicBezTo>
                <a:cubicBezTo>
                  <a:pt x="153" y="620"/>
                  <a:pt x="154" y="621"/>
                  <a:pt x="154" y="621"/>
                </a:cubicBezTo>
                <a:cubicBezTo>
                  <a:pt x="154" y="621"/>
                  <a:pt x="154" y="622"/>
                  <a:pt x="154" y="622"/>
                </a:cubicBezTo>
                <a:cubicBezTo>
                  <a:pt x="154" y="623"/>
                  <a:pt x="155" y="625"/>
                  <a:pt x="155" y="626"/>
                </a:cubicBezTo>
                <a:cubicBezTo>
                  <a:pt x="155" y="626"/>
                  <a:pt x="155" y="626"/>
                  <a:pt x="155" y="626"/>
                </a:cubicBezTo>
                <a:cubicBezTo>
                  <a:pt x="155" y="626"/>
                  <a:pt x="155" y="627"/>
                  <a:pt x="155" y="627"/>
                </a:cubicBezTo>
                <a:cubicBezTo>
                  <a:pt x="155" y="627"/>
                  <a:pt x="155" y="628"/>
                  <a:pt x="155" y="629"/>
                </a:cubicBezTo>
                <a:cubicBezTo>
                  <a:pt x="155" y="630"/>
                  <a:pt x="155" y="630"/>
                  <a:pt x="154" y="631"/>
                </a:cubicBezTo>
                <a:close/>
                <a:moveTo>
                  <a:pt x="157" y="678"/>
                </a:moveTo>
                <a:cubicBezTo>
                  <a:pt x="156" y="678"/>
                  <a:pt x="156" y="677"/>
                  <a:pt x="155" y="676"/>
                </a:cubicBezTo>
                <a:cubicBezTo>
                  <a:pt x="155" y="675"/>
                  <a:pt x="155" y="675"/>
                  <a:pt x="155" y="674"/>
                </a:cubicBezTo>
                <a:cubicBezTo>
                  <a:pt x="156" y="675"/>
                  <a:pt x="156" y="675"/>
                  <a:pt x="156" y="675"/>
                </a:cubicBezTo>
                <a:cubicBezTo>
                  <a:pt x="156" y="676"/>
                  <a:pt x="156" y="677"/>
                  <a:pt x="157" y="677"/>
                </a:cubicBezTo>
                <a:cubicBezTo>
                  <a:pt x="157" y="678"/>
                  <a:pt x="157" y="678"/>
                  <a:pt x="157" y="678"/>
                </a:cubicBezTo>
                <a:close/>
                <a:moveTo>
                  <a:pt x="157" y="678"/>
                </a:moveTo>
                <a:cubicBezTo>
                  <a:pt x="157" y="678"/>
                  <a:pt x="157" y="678"/>
                  <a:pt x="157" y="678"/>
                </a:cubicBezTo>
                <a:cubicBezTo>
                  <a:pt x="157" y="678"/>
                  <a:pt x="157" y="678"/>
                  <a:pt x="157" y="678"/>
                </a:cubicBezTo>
                <a:cubicBezTo>
                  <a:pt x="157" y="678"/>
                  <a:pt x="157" y="678"/>
                  <a:pt x="157" y="678"/>
                </a:cubicBezTo>
                <a:close/>
                <a:moveTo>
                  <a:pt x="157" y="501"/>
                </a:moveTo>
                <a:cubicBezTo>
                  <a:pt x="157" y="502"/>
                  <a:pt x="157" y="502"/>
                  <a:pt x="157" y="503"/>
                </a:cubicBezTo>
                <a:cubicBezTo>
                  <a:pt x="157" y="503"/>
                  <a:pt x="156" y="503"/>
                  <a:pt x="156" y="503"/>
                </a:cubicBezTo>
                <a:cubicBezTo>
                  <a:pt x="156" y="503"/>
                  <a:pt x="156" y="504"/>
                  <a:pt x="156" y="505"/>
                </a:cubicBezTo>
                <a:cubicBezTo>
                  <a:pt x="156" y="505"/>
                  <a:pt x="156" y="506"/>
                  <a:pt x="156" y="507"/>
                </a:cubicBezTo>
                <a:cubicBezTo>
                  <a:pt x="156" y="508"/>
                  <a:pt x="155" y="509"/>
                  <a:pt x="155" y="510"/>
                </a:cubicBezTo>
                <a:cubicBezTo>
                  <a:pt x="154" y="510"/>
                  <a:pt x="155" y="511"/>
                  <a:pt x="153" y="511"/>
                </a:cubicBezTo>
                <a:cubicBezTo>
                  <a:pt x="153" y="513"/>
                  <a:pt x="154" y="514"/>
                  <a:pt x="154" y="515"/>
                </a:cubicBezTo>
                <a:cubicBezTo>
                  <a:pt x="154" y="516"/>
                  <a:pt x="153" y="516"/>
                  <a:pt x="153" y="517"/>
                </a:cubicBezTo>
                <a:cubicBezTo>
                  <a:pt x="153" y="517"/>
                  <a:pt x="153" y="517"/>
                  <a:pt x="153" y="517"/>
                </a:cubicBezTo>
                <a:cubicBezTo>
                  <a:pt x="153" y="517"/>
                  <a:pt x="153" y="517"/>
                  <a:pt x="153" y="518"/>
                </a:cubicBezTo>
                <a:cubicBezTo>
                  <a:pt x="152" y="518"/>
                  <a:pt x="152" y="519"/>
                  <a:pt x="151" y="519"/>
                </a:cubicBezTo>
                <a:cubicBezTo>
                  <a:pt x="152" y="521"/>
                  <a:pt x="152" y="519"/>
                  <a:pt x="153" y="520"/>
                </a:cubicBezTo>
                <a:cubicBezTo>
                  <a:pt x="152" y="520"/>
                  <a:pt x="153" y="521"/>
                  <a:pt x="154" y="521"/>
                </a:cubicBezTo>
                <a:cubicBezTo>
                  <a:pt x="154" y="521"/>
                  <a:pt x="154" y="520"/>
                  <a:pt x="154" y="520"/>
                </a:cubicBezTo>
                <a:cubicBezTo>
                  <a:pt x="154" y="520"/>
                  <a:pt x="155" y="522"/>
                  <a:pt x="155" y="522"/>
                </a:cubicBezTo>
                <a:cubicBezTo>
                  <a:pt x="155" y="522"/>
                  <a:pt x="154" y="523"/>
                  <a:pt x="154" y="523"/>
                </a:cubicBezTo>
                <a:cubicBezTo>
                  <a:pt x="154" y="525"/>
                  <a:pt x="154" y="528"/>
                  <a:pt x="154" y="529"/>
                </a:cubicBezTo>
                <a:cubicBezTo>
                  <a:pt x="154" y="529"/>
                  <a:pt x="154" y="530"/>
                  <a:pt x="154" y="530"/>
                </a:cubicBezTo>
                <a:cubicBezTo>
                  <a:pt x="153" y="530"/>
                  <a:pt x="153" y="530"/>
                  <a:pt x="153" y="530"/>
                </a:cubicBezTo>
                <a:cubicBezTo>
                  <a:pt x="153" y="531"/>
                  <a:pt x="153" y="533"/>
                  <a:pt x="153" y="534"/>
                </a:cubicBezTo>
                <a:cubicBezTo>
                  <a:pt x="152" y="534"/>
                  <a:pt x="152" y="536"/>
                  <a:pt x="151" y="536"/>
                </a:cubicBezTo>
                <a:cubicBezTo>
                  <a:pt x="151" y="535"/>
                  <a:pt x="150" y="534"/>
                  <a:pt x="151" y="534"/>
                </a:cubicBezTo>
                <a:cubicBezTo>
                  <a:pt x="151" y="533"/>
                  <a:pt x="152" y="533"/>
                  <a:pt x="151" y="533"/>
                </a:cubicBezTo>
                <a:cubicBezTo>
                  <a:pt x="151" y="532"/>
                  <a:pt x="151" y="533"/>
                  <a:pt x="151" y="531"/>
                </a:cubicBezTo>
                <a:cubicBezTo>
                  <a:pt x="151" y="531"/>
                  <a:pt x="151" y="530"/>
                  <a:pt x="151" y="530"/>
                </a:cubicBezTo>
                <a:cubicBezTo>
                  <a:pt x="151" y="530"/>
                  <a:pt x="152" y="529"/>
                  <a:pt x="152" y="528"/>
                </a:cubicBezTo>
                <a:cubicBezTo>
                  <a:pt x="152" y="528"/>
                  <a:pt x="152" y="527"/>
                  <a:pt x="152" y="525"/>
                </a:cubicBezTo>
                <a:cubicBezTo>
                  <a:pt x="153" y="525"/>
                  <a:pt x="153" y="525"/>
                  <a:pt x="154" y="524"/>
                </a:cubicBezTo>
                <a:cubicBezTo>
                  <a:pt x="154" y="523"/>
                  <a:pt x="153" y="522"/>
                  <a:pt x="154" y="521"/>
                </a:cubicBezTo>
                <a:cubicBezTo>
                  <a:pt x="153" y="522"/>
                  <a:pt x="153" y="521"/>
                  <a:pt x="153" y="522"/>
                </a:cubicBezTo>
                <a:cubicBezTo>
                  <a:pt x="152" y="522"/>
                  <a:pt x="152" y="523"/>
                  <a:pt x="151" y="522"/>
                </a:cubicBezTo>
                <a:cubicBezTo>
                  <a:pt x="151" y="522"/>
                  <a:pt x="151" y="522"/>
                  <a:pt x="151" y="521"/>
                </a:cubicBezTo>
                <a:cubicBezTo>
                  <a:pt x="151" y="521"/>
                  <a:pt x="148" y="521"/>
                  <a:pt x="149" y="520"/>
                </a:cubicBezTo>
                <a:cubicBezTo>
                  <a:pt x="149" y="520"/>
                  <a:pt x="150" y="520"/>
                  <a:pt x="151" y="519"/>
                </a:cubicBezTo>
                <a:cubicBezTo>
                  <a:pt x="151" y="519"/>
                  <a:pt x="151" y="519"/>
                  <a:pt x="151" y="518"/>
                </a:cubicBezTo>
                <a:cubicBezTo>
                  <a:pt x="151" y="518"/>
                  <a:pt x="151" y="518"/>
                  <a:pt x="151" y="518"/>
                </a:cubicBezTo>
                <a:cubicBezTo>
                  <a:pt x="151" y="518"/>
                  <a:pt x="151" y="517"/>
                  <a:pt x="151" y="517"/>
                </a:cubicBezTo>
                <a:cubicBezTo>
                  <a:pt x="151" y="516"/>
                  <a:pt x="151" y="515"/>
                  <a:pt x="152" y="514"/>
                </a:cubicBezTo>
                <a:cubicBezTo>
                  <a:pt x="152" y="513"/>
                  <a:pt x="152" y="513"/>
                  <a:pt x="152" y="512"/>
                </a:cubicBezTo>
                <a:cubicBezTo>
                  <a:pt x="152" y="512"/>
                  <a:pt x="153" y="511"/>
                  <a:pt x="153" y="511"/>
                </a:cubicBezTo>
                <a:cubicBezTo>
                  <a:pt x="153" y="510"/>
                  <a:pt x="153" y="509"/>
                  <a:pt x="153" y="509"/>
                </a:cubicBezTo>
                <a:cubicBezTo>
                  <a:pt x="153" y="508"/>
                  <a:pt x="153" y="508"/>
                  <a:pt x="153" y="508"/>
                </a:cubicBezTo>
                <a:cubicBezTo>
                  <a:pt x="153" y="508"/>
                  <a:pt x="154" y="507"/>
                  <a:pt x="154" y="507"/>
                </a:cubicBezTo>
                <a:cubicBezTo>
                  <a:pt x="154" y="507"/>
                  <a:pt x="154" y="506"/>
                  <a:pt x="154" y="505"/>
                </a:cubicBezTo>
                <a:cubicBezTo>
                  <a:pt x="154" y="505"/>
                  <a:pt x="154" y="505"/>
                  <a:pt x="154" y="505"/>
                </a:cubicBezTo>
                <a:cubicBezTo>
                  <a:pt x="154" y="505"/>
                  <a:pt x="154" y="504"/>
                  <a:pt x="154" y="504"/>
                </a:cubicBezTo>
                <a:cubicBezTo>
                  <a:pt x="154" y="504"/>
                  <a:pt x="155" y="504"/>
                  <a:pt x="155" y="504"/>
                </a:cubicBezTo>
                <a:cubicBezTo>
                  <a:pt x="155" y="504"/>
                  <a:pt x="155" y="503"/>
                  <a:pt x="155" y="503"/>
                </a:cubicBezTo>
                <a:cubicBezTo>
                  <a:pt x="155" y="503"/>
                  <a:pt x="155" y="503"/>
                  <a:pt x="155" y="502"/>
                </a:cubicBezTo>
                <a:cubicBezTo>
                  <a:pt x="155" y="502"/>
                  <a:pt x="156" y="501"/>
                  <a:pt x="155" y="500"/>
                </a:cubicBezTo>
                <a:cubicBezTo>
                  <a:pt x="156" y="500"/>
                  <a:pt x="156" y="499"/>
                  <a:pt x="156" y="499"/>
                </a:cubicBezTo>
                <a:cubicBezTo>
                  <a:pt x="156" y="499"/>
                  <a:pt x="157" y="499"/>
                  <a:pt x="157" y="498"/>
                </a:cubicBezTo>
                <a:cubicBezTo>
                  <a:pt x="157" y="498"/>
                  <a:pt x="157" y="498"/>
                  <a:pt x="157" y="498"/>
                </a:cubicBezTo>
                <a:cubicBezTo>
                  <a:pt x="158" y="499"/>
                  <a:pt x="157" y="500"/>
                  <a:pt x="157" y="501"/>
                </a:cubicBezTo>
                <a:close/>
                <a:moveTo>
                  <a:pt x="158" y="454"/>
                </a:moveTo>
                <a:cubicBezTo>
                  <a:pt x="157" y="455"/>
                  <a:pt x="157" y="454"/>
                  <a:pt x="157" y="454"/>
                </a:cubicBezTo>
                <a:cubicBezTo>
                  <a:pt x="157" y="454"/>
                  <a:pt x="157" y="454"/>
                  <a:pt x="157" y="455"/>
                </a:cubicBezTo>
                <a:cubicBezTo>
                  <a:pt x="157" y="455"/>
                  <a:pt x="156" y="455"/>
                  <a:pt x="156" y="455"/>
                </a:cubicBezTo>
                <a:cubicBezTo>
                  <a:pt x="156" y="455"/>
                  <a:pt x="156" y="456"/>
                  <a:pt x="156" y="456"/>
                </a:cubicBezTo>
                <a:cubicBezTo>
                  <a:pt x="156" y="457"/>
                  <a:pt x="156" y="457"/>
                  <a:pt x="156" y="458"/>
                </a:cubicBezTo>
                <a:cubicBezTo>
                  <a:pt x="156" y="458"/>
                  <a:pt x="156" y="458"/>
                  <a:pt x="156" y="458"/>
                </a:cubicBezTo>
                <a:cubicBezTo>
                  <a:pt x="156" y="459"/>
                  <a:pt x="156" y="459"/>
                  <a:pt x="156" y="459"/>
                </a:cubicBezTo>
                <a:cubicBezTo>
                  <a:pt x="156" y="459"/>
                  <a:pt x="155" y="459"/>
                  <a:pt x="155" y="459"/>
                </a:cubicBezTo>
                <a:cubicBezTo>
                  <a:pt x="155" y="459"/>
                  <a:pt x="155" y="459"/>
                  <a:pt x="155" y="459"/>
                </a:cubicBezTo>
                <a:cubicBezTo>
                  <a:pt x="155" y="460"/>
                  <a:pt x="155" y="460"/>
                  <a:pt x="155" y="460"/>
                </a:cubicBezTo>
                <a:cubicBezTo>
                  <a:pt x="155" y="460"/>
                  <a:pt x="155" y="461"/>
                  <a:pt x="155" y="461"/>
                </a:cubicBezTo>
                <a:cubicBezTo>
                  <a:pt x="154" y="461"/>
                  <a:pt x="154" y="461"/>
                  <a:pt x="154" y="461"/>
                </a:cubicBezTo>
                <a:cubicBezTo>
                  <a:pt x="153" y="461"/>
                  <a:pt x="153" y="461"/>
                  <a:pt x="153" y="462"/>
                </a:cubicBezTo>
                <a:cubicBezTo>
                  <a:pt x="153" y="462"/>
                  <a:pt x="153" y="462"/>
                  <a:pt x="153" y="463"/>
                </a:cubicBezTo>
                <a:cubicBezTo>
                  <a:pt x="153" y="463"/>
                  <a:pt x="153" y="464"/>
                  <a:pt x="152" y="464"/>
                </a:cubicBezTo>
                <a:cubicBezTo>
                  <a:pt x="152" y="463"/>
                  <a:pt x="150" y="464"/>
                  <a:pt x="150" y="463"/>
                </a:cubicBezTo>
                <a:cubicBezTo>
                  <a:pt x="150" y="462"/>
                  <a:pt x="149" y="463"/>
                  <a:pt x="149" y="463"/>
                </a:cubicBezTo>
                <a:cubicBezTo>
                  <a:pt x="148" y="462"/>
                  <a:pt x="151" y="462"/>
                  <a:pt x="152" y="463"/>
                </a:cubicBezTo>
                <a:cubicBezTo>
                  <a:pt x="152" y="462"/>
                  <a:pt x="152" y="461"/>
                  <a:pt x="153" y="460"/>
                </a:cubicBezTo>
                <a:cubicBezTo>
                  <a:pt x="153" y="459"/>
                  <a:pt x="152" y="460"/>
                  <a:pt x="152" y="459"/>
                </a:cubicBezTo>
                <a:cubicBezTo>
                  <a:pt x="152" y="459"/>
                  <a:pt x="152" y="458"/>
                  <a:pt x="152" y="458"/>
                </a:cubicBezTo>
                <a:cubicBezTo>
                  <a:pt x="153" y="458"/>
                  <a:pt x="153" y="458"/>
                  <a:pt x="153" y="457"/>
                </a:cubicBezTo>
                <a:cubicBezTo>
                  <a:pt x="153" y="457"/>
                  <a:pt x="153" y="456"/>
                  <a:pt x="153" y="456"/>
                </a:cubicBezTo>
                <a:cubicBezTo>
                  <a:pt x="153" y="456"/>
                  <a:pt x="154" y="456"/>
                  <a:pt x="154" y="456"/>
                </a:cubicBezTo>
                <a:cubicBezTo>
                  <a:pt x="154" y="456"/>
                  <a:pt x="155" y="456"/>
                  <a:pt x="155" y="455"/>
                </a:cubicBezTo>
                <a:cubicBezTo>
                  <a:pt x="155" y="455"/>
                  <a:pt x="155" y="455"/>
                  <a:pt x="155" y="454"/>
                </a:cubicBezTo>
                <a:cubicBezTo>
                  <a:pt x="155" y="454"/>
                  <a:pt x="156" y="454"/>
                  <a:pt x="156" y="454"/>
                </a:cubicBezTo>
                <a:cubicBezTo>
                  <a:pt x="156" y="453"/>
                  <a:pt x="156" y="452"/>
                  <a:pt x="157" y="452"/>
                </a:cubicBezTo>
                <a:cubicBezTo>
                  <a:pt x="157" y="451"/>
                  <a:pt x="158" y="451"/>
                  <a:pt x="158" y="451"/>
                </a:cubicBezTo>
                <a:cubicBezTo>
                  <a:pt x="158" y="451"/>
                  <a:pt x="158" y="452"/>
                  <a:pt x="158" y="453"/>
                </a:cubicBezTo>
                <a:cubicBezTo>
                  <a:pt x="158" y="453"/>
                  <a:pt x="158" y="454"/>
                  <a:pt x="158" y="454"/>
                </a:cubicBezTo>
                <a:close/>
                <a:moveTo>
                  <a:pt x="159" y="682"/>
                </a:moveTo>
                <a:cubicBezTo>
                  <a:pt x="160" y="682"/>
                  <a:pt x="160" y="682"/>
                  <a:pt x="160" y="683"/>
                </a:cubicBezTo>
                <a:cubicBezTo>
                  <a:pt x="160" y="683"/>
                  <a:pt x="160" y="683"/>
                  <a:pt x="160" y="683"/>
                </a:cubicBezTo>
                <a:cubicBezTo>
                  <a:pt x="160" y="683"/>
                  <a:pt x="159" y="684"/>
                  <a:pt x="159" y="682"/>
                </a:cubicBezTo>
                <a:close/>
                <a:moveTo>
                  <a:pt x="170" y="661"/>
                </a:moveTo>
                <a:cubicBezTo>
                  <a:pt x="170" y="662"/>
                  <a:pt x="172" y="665"/>
                  <a:pt x="171" y="666"/>
                </a:cubicBezTo>
                <a:cubicBezTo>
                  <a:pt x="170" y="666"/>
                  <a:pt x="168" y="660"/>
                  <a:pt x="170" y="661"/>
                </a:cubicBezTo>
                <a:close/>
                <a:moveTo>
                  <a:pt x="173" y="673"/>
                </a:moveTo>
                <a:cubicBezTo>
                  <a:pt x="173" y="670"/>
                  <a:pt x="171" y="670"/>
                  <a:pt x="171" y="667"/>
                </a:cubicBezTo>
                <a:cubicBezTo>
                  <a:pt x="172" y="667"/>
                  <a:pt x="172" y="667"/>
                  <a:pt x="172" y="667"/>
                </a:cubicBezTo>
                <a:cubicBezTo>
                  <a:pt x="171" y="668"/>
                  <a:pt x="173" y="668"/>
                  <a:pt x="173" y="668"/>
                </a:cubicBezTo>
                <a:cubicBezTo>
                  <a:pt x="173" y="669"/>
                  <a:pt x="173" y="669"/>
                  <a:pt x="173" y="670"/>
                </a:cubicBezTo>
                <a:cubicBezTo>
                  <a:pt x="174" y="670"/>
                  <a:pt x="174" y="671"/>
                  <a:pt x="174" y="673"/>
                </a:cubicBezTo>
                <a:cubicBezTo>
                  <a:pt x="175" y="674"/>
                  <a:pt x="176" y="675"/>
                  <a:pt x="176" y="677"/>
                </a:cubicBezTo>
                <a:cubicBezTo>
                  <a:pt x="175" y="676"/>
                  <a:pt x="175" y="673"/>
                  <a:pt x="173" y="673"/>
                </a:cubicBezTo>
                <a:close/>
                <a:moveTo>
                  <a:pt x="183" y="715"/>
                </a:moveTo>
                <a:cubicBezTo>
                  <a:pt x="183" y="715"/>
                  <a:pt x="183" y="715"/>
                  <a:pt x="183" y="716"/>
                </a:cubicBezTo>
                <a:cubicBezTo>
                  <a:pt x="184" y="716"/>
                  <a:pt x="184" y="717"/>
                  <a:pt x="184" y="717"/>
                </a:cubicBezTo>
                <a:cubicBezTo>
                  <a:pt x="184" y="717"/>
                  <a:pt x="184" y="717"/>
                  <a:pt x="184" y="717"/>
                </a:cubicBezTo>
                <a:cubicBezTo>
                  <a:pt x="184" y="717"/>
                  <a:pt x="183" y="716"/>
                  <a:pt x="183" y="715"/>
                </a:cubicBezTo>
                <a:close/>
                <a:moveTo>
                  <a:pt x="187" y="721"/>
                </a:moveTo>
                <a:cubicBezTo>
                  <a:pt x="187" y="721"/>
                  <a:pt x="187" y="721"/>
                  <a:pt x="188" y="721"/>
                </a:cubicBezTo>
                <a:cubicBezTo>
                  <a:pt x="187" y="721"/>
                  <a:pt x="187" y="721"/>
                  <a:pt x="187" y="721"/>
                </a:cubicBezTo>
                <a:close/>
                <a:moveTo>
                  <a:pt x="200" y="706"/>
                </a:moveTo>
                <a:cubicBezTo>
                  <a:pt x="199" y="706"/>
                  <a:pt x="199" y="706"/>
                  <a:pt x="199" y="705"/>
                </a:cubicBezTo>
                <a:cubicBezTo>
                  <a:pt x="200" y="705"/>
                  <a:pt x="201" y="705"/>
                  <a:pt x="200" y="706"/>
                </a:cubicBezTo>
                <a:close/>
                <a:moveTo>
                  <a:pt x="200" y="704"/>
                </a:moveTo>
                <a:cubicBezTo>
                  <a:pt x="200" y="704"/>
                  <a:pt x="200" y="704"/>
                  <a:pt x="200" y="703"/>
                </a:cubicBezTo>
                <a:cubicBezTo>
                  <a:pt x="200" y="703"/>
                  <a:pt x="200" y="703"/>
                  <a:pt x="200" y="703"/>
                </a:cubicBezTo>
                <a:cubicBezTo>
                  <a:pt x="200" y="704"/>
                  <a:pt x="200" y="704"/>
                  <a:pt x="201" y="704"/>
                </a:cubicBezTo>
                <a:cubicBezTo>
                  <a:pt x="201" y="704"/>
                  <a:pt x="201" y="704"/>
                  <a:pt x="201" y="704"/>
                </a:cubicBezTo>
                <a:cubicBezTo>
                  <a:pt x="201" y="704"/>
                  <a:pt x="200" y="704"/>
                  <a:pt x="200" y="704"/>
                </a:cubicBezTo>
                <a:close/>
                <a:moveTo>
                  <a:pt x="202" y="708"/>
                </a:moveTo>
                <a:cubicBezTo>
                  <a:pt x="202" y="707"/>
                  <a:pt x="202" y="707"/>
                  <a:pt x="202" y="706"/>
                </a:cubicBezTo>
                <a:cubicBezTo>
                  <a:pt x="202" y="707"/>
                  <a:pt x="202" y="707"/>
                  <a:pt x="203" y="708"/>
                </a:cubicBezTo>
                <a:cubicBezTo>
                  <a:pt x="202" y="708"/>
                  <a:pt x="202" y="709"/>
                  <a:pt x="202" y="708"/>
                </a:cubicBezTo>
                <a:close/>
                <a:moveTo>
                  <a:pt x="206" y="713"/>
                </a:moveTo>
                <a:cubicBezTo>
                  <a:pt x="205" y="713"/>
                  <a:pt x="205" y="712"/>
                  <a:pt x="205" y="711"/>
                </a:cubicBezTo>
                <a:cubicBezTo>
                  <a:pt x="205" y="711"/>
                  <a:pt x="205" y="711"/>
                  <a:pt x="205" y="711"/>
                </a:cubicBezTo>
                <a:cubicBezTo>
                  <a:pt x="205" y="712"/>
                  <a:pt x="206" y="712"/>
                  <a:pt x="206" y="713"/>
                </a:cubicBezTo>
                <a:cubicBezTo>
                  <a:pt x="206" y="713"/>
                  <a:pt x="206" y="713"/>
                  <a:pt x="206" y="713"/>
                </a:cubicBezTo>
                <a:close/>
                <a:moveTo>
                  <a:pt x="234" y="739"/>
                </a:moveTo>
                <a:cubicBezTo>
                  <a:pt x="233" y="739"/>
                  <a:pt x="233" y="737"/>
                  <a:pt x="232" y="736"/>
                </a:cubicBezTo>
                <a:cubicBezTo>
                  <a:pt x="232" y="736"/>
                  <a:pt x="232" y="736"/>
                  <a:pt x="231" y="737"/>
                </a:cubicBezTo>
                <a:cubicBezTo>
                  <a:pt x="231" y="736"/>
                  <a:pt x="231" y="736"/>
                  <a:pt x="230" y="736"/>
                </a:cubicBezTo>
                <a:cubicBezTo>
                  <a:pt x="230" y="735"/>
                  <a:pt x="230" y="735"/>
                  <a:pt x="230" y="734"/>
                </a:cubicBezTo>
                <a:cubicBezTo>
                  <a:pt x="230" y="734"/>
                  <a:pt x="230" y="734"/>
                  <a:pt x="229" y="734"/>
                </a:cubicBezTo>
                <a:cubicBezTo>
                  <a:pt x="229" y="734"/>
                  <a:pt x="229" y="734"/>
                  <a:pt x="229" y="733"/>
                </a:cubicBezTo>
                <a:cubicBezTo>
                  <a:pt x="228" y="733"/>
                  <a:pt x="228" y="733"/>
                  <a:pt x="228" y="733"/>
                </a:cubicBezTo>
                <a:cubicBezTo>
                  <a:pt x="228" y="733"/>
                  <a:pt x="228" y="733"/>
                  <a:pt x="228" y="733"/>
                </a:cubicBezTo>
                <a:cubicBezTo>
                  <a:pt x="228" y="733"/>
                  <a:pt x="228" y="733"/>
                  <a:pt x="228" y="733"/>
                </a:cubicBezTo>
                <a:cubicBezTo>
                  <a:pt x="227" y="732"/>
                  <a:pt x="226" y="732"/>
                  <a:pt x="226" y="731"/>
                </a:cubicBezTo>
                <a:cubicBezTo>
                  <a:pt x="226" y="731"/>
                  <a:pt x="226" y="731"/>
                  <a:pt x="226" y="731"/>
                </a:cubicBezTo>
                <a:cubicBezTo>
                  <a:pt x="226" y="731"/>
                  <a:pt x="225" y="731"/>
                  <a:pt x="225" y="730"/>
                </a:cubicBezTo>
                <a:cubicBezTo>
                  <a:pt x="225" y="729"/>
                  <a:pt x="225" y="729"/>
                  <a:pt x="224" y="728"/>
                </a:cubicBezTo>
                <a:cubicBezTo>
                  <a:pt x="225" y="728"/>
                  <a:pt x="226" y="728"/>
                  <a:pt x="226" y="729"/>
                </a:cubicBezTo>
                <a:cubicBezTo>
                  <a:pt x="227" y="730"/>
                  <a:pt x="228" y="730"/>
                  <a:pt x="229" y="731"/>
                </a:cubicBezTo>
                <a:cubicBezTo>
                  <a:pt x="229" y="732"/>
                  <a:pt x="231" y="732"/>
                  <a:pt x="230" y="734"/>
                </a:cubicBezTo>
                <a:cubicBezTo>
                  <a:pt x="231" y="734"/>
                  <a:pt x="231" y="734"/>
                  <a:pt x="232" y="735"/>
                </a:cubicBezTo>
                <a:cubicBezTo>
                  <a:pt x="232" y="735"/>
                  <a:pt x="233" y="735"/>
                  <a:pt x="233" y="736"/>
                </a:cubicBezTo>
                <a:cubicBezTo>
                  <a:pt x="234" y="736"/>
                  <a:pt x="234" y="737"/>
                  <a:pt x="234" y="738"/>
                </a:cubicBezTo>
                <a:cubicBezTo>
                  <a:pt x="234" y="738"/>
                  <a:pt x="234" y="739"/>
                  <a:pt x="234" y="739"/>
                </a:cubicBezTo>
                <a:close/>
                <a:moveTo>
                  <a:pt x="254" y="745"/>
                </a:moveTo>
                <a:cubicBezTo>
                  <a:pt x="253" y="745"/>
                  <a:pt x="253" y="743"/>
                  <a:pt x="252" y="743"/>
                </a:cubicBezTo>
                <a:cubicBezTo>
                  <a:pt x="252" y="742"/>
                  <a:pt x="254" y="744"/>
                  <a:pt x="254" y="745"/>
                </a:cubicBezTo>
                <a:close/>
                <a:moveTo>
                  <a:pt x="253" y="751"/>
                </a:moveTo>
                <a:cubicBezTo>
                  <a:pt x="253" y="751"/>
                  <a:pt x="252" y="751"/>
                  <a:pt x="252" y="751"/>
                </a:cubicBezTo>
                <a:cubicBezTo>
                  <a:pt x="252" y="749"/>
                  <a:pt x="251" y="749"/>
                  <a:pt x="250" y="747"/>
                </a:cubicBezTo>
                <a:cubicBezTo>
                  <a:pt x="250" y="747"/>
                  <a:pt x="249" y="746"/>
                  <a:pt x="249" y="746"/>
                </a:cubicBezTo>
                <a:cubicBezTo>
                  <a:pt x="248" y="744"/>
                  <a:pt x="247" y="743"/>
                  <a:pt x="245" y="742"/>
                </a:cubicBezTo>
                <a:cubicBezTo>
                  <a:pt x="245" y="740"/>
                  <a:pt x="243" y="739"/>
                  <a:pt x="242" y="738"/>
                </a:cubicBezTo>
                <a:cubicBezTo>
                  <a:pt x="242" y="737"/>
                  <a:pt x="244" y="738"/>
                  <a:pt x="244" y="739"/>
                </a:cubicBezTo>
                <a:cubicBezTo>
                  <a:pt x="246" y="739"/>
                  <a:pt x="246" y="741"/>
                  <a:pt x="248" y="741"/>
                </a:cubicBezTo>
                <a:cubicBezTo>
                  <a:pt x="248" y="741"/>
                  <a:pt x="248" y="742"/>
                  <a:pt x="249" y="742"/>
                </a:cubicBezTo>
                <a:cubicBezTo>
                  <a:pt x="249" y="742"/>
                  <a:pt x="250" y="743"/>
                  <a:pt x="250" y="743"/>
                </a:cubicBezTo>
                <a:cubicBezTo>
                  <a:pt x="250" y="743"/>
                  <a:pt x="249" y="744"/>
                  <a:pt x="250" y="744"/>
                </a:cubicBezTo>
                <a:cubicBezTo>
                  <a:pt x="250" y="745"/>
                  <a:pt x="251" y="745"/>
                  <a:pt x="251" y="745"/>
                </a:cubicBezTo>
                <a:cubicBezTo>
                  <a:pt x="251" y="746"/>
                  <a:pt x="251" y="748"/>
                  <a:pt x="253" y="747"/>
                </a:cubicBezTo>
                <a:cubicBezTo>
                  <a:pt x="255" y="748"/>
                  <a:pt x="253" y="749"/>
                  <a:pt x="253" y="751"/>
                </a:cubicBezTo>
                <a:close/>
                <a:moveTo>
                  <a:pt x="257" y="754"/>
                </a:moveTo>
                <a:cubicBezTo>
                  <a:pt x="255" y="753"/>
                  <a:pt x="256" y="751"/>
                  <a:pt x="257" y="750"/>
                </a:cubicBezTo>
                <a:cubicBezTo>
                  <a:pt x="258" y="751"/>
                  <a:pt x="261" y="752"/>
                  <a:pt x="261" y="754"/>
                </a:cubicBezTo>
                <a:cubicBezTo>
                  <a:pt x="260" y="754"/>
                  <a:pt x="260" y="753"/>
                  <a:pt x="260" y="752"/>
                </a:cubicBezTo>
                <a:cubicBezTo>
                  <a:pt x="258" y="753"/>
                  <a:pt x="259" y="754"/>
                  <a:pt x="257" y="754"/>
                </a:cubicBezTo>
                <a:close/>
                <a:moveTo>
                  <a:pt x="260" y="758"/>
                </a:moveTo>
                <a:cubicBezTo>
                  <a:pt x="260" y="757"/>
                  <a:pt x="259" y="757"/>
                  <a:pt x="258" y="756"/>
                </a:cubicBezTo>
                <a:cubicBezTo>
                  <a:pt x="259" y="755"/>
                  <a:pt x="262" y="757"/>
                  <a:pt x="262" y="759"/>
                </a:cubicBezTo>
                <a:cubicBezTo>
                  <a:pt x="261" y="759"/>
                  <a:pt x="260" y="758"/>
                  <a:pt x="260" y="758"/>
                </a:cubicBezTo>
                <a:close/>
                <a:moveTo>
                  <a:pt x="261" y="755"/>
                </a:moveTo>
                <a:cubicBezTo>
                  <a:pt x="261" y="755"/>
                  <a:pt x="263" y="754"/>
                  <a:pt x="263" y="754"/>
                </a:cubicBezTo>
                <a:cubicBezTo>
                  <a:pt x="264" y="755"/>
                  <a:pt x="264" y="756"/>
                  <a:pt x="264" y="756"/>
                </a:cubicBezTo>
                <a:cubicBezTo>
                  <a:pt x="265" y="756"/>
                  <a:pt x="266" y="756"/>
                  <a:pt x="267" y="757"/>
                </a:cubicBezTo>
                <a:cubicBezTo>
                  <a:pt x="267" y="757"/>
                  <a:pt x="267" y="758"/>
                  <a:pt x="267" y="758"/>
                </a:cubicBezTo>
                <a:cubicBezTo>
                  <a:pt x="268" y="759"/>
                  <a:pt x="268" y="759"/>
                  <a:pt x="268" y="760"/>
                </a:cubicBezTo>
                <a:cubicBezTo>
                  <a:pt x="265" y="759"/>
                  <a:pt x="264" y="756"/>
                  <a:pt x="261" y="755"/>
                </a:cubicBezTo>
                <a:close/>
                <a:moveTo>
                  <a:pt x="287" y="774"/>
                </a:moveTo>
                <a:cubicBezTo>
                  <a:pt x="286" y="774"/>
                  <a:pt x="286" y="774"/>
                  <a:pt x="286" y="774"/>
                </a:cubicBezTo>
                <a:cubicBezTo>
                  <a:pt x="285" y="774"/>
                  <a:pt x="284" y="773"/>
                  <a:pt x="284" y="773"/>
                </a:cubicBezTo>
                <a:cubicBezTo>
                  <a:pt x="283" y="772"/>
                  <a:pt x="283" y="772"/>
                  <a:pt x="283" y="772"/>
                </a:cubicBezTo>
                <a:cubicBezTo>
                  <a:pt x="283" y="772"/>
                  <a:pt x="282" y="772"/>
                  <a:pt x="282" y="772"/>
                </a:cubicBezTo>
                <a:cubicBezTo>
                  <a:pt x="282" y="771"/>
                  <a:pt x="282" y="771"/>
                  <a:pt x="281" y="771"/>
                </a:cubicBezTo>
                <a:cubicBezTo>
                  <a:pt x="281" y="770"/>
                  <a:pt x="279" y="770"/>
                  <a:pt x="279" y="769"/>
                </a:cubicBezTo>
                <a:cubicBezTo>
                  <a:pt x="278" y="768"/>
                  <a:pt x="276" y="768"/>
                  <a:pt x="277" y="767"/>
                </a:cubicBezTo>
                <a:cubicBezTo>
                  <a:pt x="277" y="767"/>
                  <a:pt x="278" y="767"/>
                  <a:pt x="279" y="767"/>
                </a:cubicBezTo>
                <a:cubicBezTo>
                  <a:pt x="279" y="768"/>
                  <a:pt x="279" y="768"/>
                  <a:pt x="279" y="768"/>
                </a:cubicBezTo>
                <a:cubicBezTo>
                  <a:pt x="279" y="769"/>
                  <a:pt x="280" y="768"/>
                  <a:pt x="280" y="768"/>
                </a:cubicBezTo>
                <a:cubicBezTo>
                  <a:pt x="280" y="768"/>
                  <a:pt x="280" y="769"/>
                  <a:pt x="280" y="769"/>
                </a:cubicBezTo>
                <a:cubicBezTo>
                  <a:pt x="280" y="769"/>
                  <a:pt x="281" y="769"/>
                  <a:pt x="281" y="769"/>
                </a:cubicBezTo>
                <a:cubicBezTo>
                  <a:pt x="282" y="769"/>
                  <a:pt x="282" y="770"/>
                  <a:pt x="282" y="770"/>
                </a:cubicBezTo>
                <a:cubicBezTo>
                  <a:pt x="283" y="770"/>
                  <a:pt x="283" y="771"/>
                  <a:pt x="283" y="772"/>
                </a:cubicBezTo>
                <a:cubicBezTo>
                  <a:pt x="284" y="772"/>
                  <a:pt x="285" y="773"/>
                  <a:pt x="285" y="773"/>
                </a:cubicBezTo>
                <a:cubicBezTo>
                  <a:pt x="285" y="773"/>
                  <a:pt x="286" y="773"/>
                  <a:pt x="286" y="773"/>
                </a:cubicBezTo>
                <a:cubicBezTo>
                  <a:pt x="286" y="773"/>
                  <a:pt x="286" y="774"/>
                  <a:pt x="287" y="774"/>
                </a:cubicBezTo>
                <a:close/>
                <a:moveTo>
                  <a:pt x="41" y="386"/>
                </a:moveTo>
                <a:cubicBezTo>
                  <a:pt x="48" y="388"/>
                  <a:pt x="55" y="386"/>
                  <a:pt x="61" y="382"/>
                </a:cubicBezTo>
                <a:cubicBezTo>
                  <a:pt x="60" y="382"/>
                  <a:pt x="63" y="388"/>
                  <a:pt x="63" y="389"/>
                </a:cubicBezTo>
                <a:cubicBezTo>
                  <a:pt x="68" y="395"/>
                  <a:pt x="70" y="398"/>
                  <a:pt x="78" y="400"/>
                </a:cubicBezTo>
                <a:cubicBezTo>
                  <a:pt x="91" y="403"/>
                  <a:pt x="105" y="391"/>
                  <a:pt x="113" y="379"/>
                </a:cubicBezTo>
                <a:cubicBezTo>
                  <a:pt x="121" y="366"/>
                  <a:pt x="114" y="355"/>
                  <a:pt x="114" y="355"/>
                </a:cubicBezTo>
                <a:cubicBezTo>
                  <a:pt x="125" y="349"/>
                  <a:pt x="126" y="340"/>
                  <a:pt x="126" y="340"/>
                </a:cubicBezTo>
                <a:cubicBezTo>
                  <a:pt x="127" y="338"/>
                  <a:pt x="127" y="338"/>
                  <a:pt x="127" y="337"/>
                </a:cubicBezTo>
                <a:cubicBezTo>
                  <a:pt x="128" y="334"/>
                  <a:pt x="128" y="331"/>
                  <a:pt x="128" y="330"/>
                </a:cubicBezTo>
                <a:cubicBezTo>
                  <a:pt x="128" y="329"/>
                  <a:pt x="128" y="329"/>
                  <a:pt x="128" y="329"/>
                </a:cubicBezTo>
                <a:cubicBezTo>
                  <a:pt x="128" y="328"/>
                  <a:pt x="128" y="327"/>
                  <a:pt x="128" y="326"/>
                </a:cubicBezTo>
                <a:cubicBezTo>
                  <a:pt x="128" y="326"/>
                  <a:pt x="128" y="326"/>
                  <a:pt x="128" y="326"/>
                </a:cubicBezTo>
                <a:cubicBezTo>
                  <a:pt x="128" y="325"/>
                  <a:pt x="128" y="325"/>
                  <a:pt x="128" y="324"/>
                </a:cubicBezTo>
                <a:cubicBezTo>
                  <a:pt x="127" y="323"/>
                  <a:pt x="127" y="322"/>
                  <a:pt x="127" y="320"/>
                </a:cubicBezTo>
                <a:cubicBezTo>
                  <a:pt x="127" y="320"/>
                  <a:pt x="127" y="319"/>
                  <a:pt x="127" y="318"/>
                </a:cubicBezTo>
                <a:cubicBezTo>
                  <a:pt x="127" y="318"/>
                  <a:pt x="126" y="316"/>
                  <a:pt x="126" y="316"/>
                </a:cubicBezTo>
                <a:cubicBezTo>
                  <a:pt x="126" y="315"/>
                  <a:pt x="126" y="315"/>
                  <a:pt x="126" y="315"/>
                </a:cubicBezTo>
                <a:cubicBezTo>
                  <a:pt x="125" y="314"/>
                  <a:pt x="125" y="313"/>
                  <a:pt x="125" y="312"/>
                </a:cubicBezTo>
                <a:cubicBezTo>
                  <a:pt x="125" y="311"/>
                  <a:pt x="124" y="311"/>
                  <a:pt x="125" y="309"/>
                </a:cubicBezTo>
                <a:cubicBezTo>
                  <a:pt x="124" y="308"/>
                  <a:pt x="124" y="306"/>
                  <a:pt x="123" y="305"/>
                </a:cubicBezTo>
                <a:cubicBezTo>
                  <a:pt x="122" y="304"/>
                  <a:pt x="122" y="302"/>
                  <a:pt x="121" y="301"/>
                </a:cubicBezTo>
                <a:cubicBezTo>
                  <a:pt x="121" y="301"/>
                  <a:pt x="120" y="300"/>
                  <a:pt x="120" y="300"/>
                </a:cubicBezTo>
                <a:cubicBezTo>
                  <a:pt x="120" y="300"/>
                  <a:pt x="121" y="299"/>
                  <a:pt x="120" y="299"/>
                </a:cubicBezTo>
                <a:cubicBezTo>
                  <a:pt x="120" y="299"/>
                  <a:pt x="119" y="298"/>
                  <a:pt x="119" y="298"/>
                </a:cubicBezTo>
                <a:cubicBezTo>
                  <a:pt x="119" y="297"/>
                  <a:pt x="119" y="297"/>
                  <a:pt x="119" y="296"/>
                </a:cubicBezTo>
                <a:cubicBezTo>
                  <a:pt x="118" y="295"/>
                  <a:pt x="118" y="294"/>
                  <a:pt x="118" y="292"/>
                </a:cubicBezTo>
                <a:cubicBezTo>
                  <a:pt x="116" y="292"/>
                  <a:pt x="115" y="290"/>
                  <a:pt x="115" y="290"/>
                </a:cubicBezTo>
                <a:cubicBezTo>
                  <a:pt x="114" y="289"/>
                  <a:pt x="114" y="288"/>
                  <a:pt x="114" y="288"/>
                </a:cubicBezTo>
                <a:cubicBezTo>
                  <a:pt x="113" y="287"/>
                  <a:pt x="113" y="287"/>
                  <a:pt x="113" y="287"/>
                </a:cubicBezTo>
                <a:cubicBezTo>
                  <a:pt x="113" y="286"/>
                  <a:pt x="113" y="284"/>
                  <a:pt x="112" y="284"/>
                </a:cubicBezTo>
                <a:cubicBezTo>
                  <a:pt x="112" y="283"/>
                  <a:pt x="112" y="283"/>
                  <a:pt x="112" y="282"/>
                </a:cubicBezTo>
                <a:cubicBezTo>
                  <a:pt x="112" y="282"/>
                  <a:pt x="111" y="282"/>
                  <a:pt x="111" y="281"/>
                </a:cubicBezTo>
                <a:cubicBezTo>
                  <a:pt x="111" y="281"/>
                  <a:pt x="111" y="281"/>
                  <a:pt x="111" y="281"/>
                </a:cubicBezTo>
                <a:cubicBezTo>
                  <a:pt x="111" y="280"/>
                  <a:pt x="110" y="279"/>
                  <a:pt x="110" y="279"/>
                </a:cubicBezTo>
                <a:cubicBezTo>
                  <a:pt x="109" y="277"/>
                  <a:pt x="109" y="274"/>
                  <a:pt x="108" y="273"/>
                </a:cubicBezTo>
                <a:cubicBezTo>
                  <a:pt x="108" y="272"/>
                  <a:pt x="107" y="272"/>
                  <a:pt x="107" y="271"/>
                </a:cubicBezTo>
                <a:cubicBezTo>
                  <a:pt x="106" y="270"/>
                  <a:pt x="105" y="268"/>
                  <a:pt x="105" y="267"/>
                </a:cubicBezTo>
                <a:cubicBezTo>
                  <a:pt x="105" y="266"/>
                  <a:pt x="105" y="266"/>
                  <a:pt x="105" y="266"/>
                </a:cubicBezTo>
                <a:cubicBezTo>
                  <a:pt x="104" y="265"/>
                  <a:pt x="104" y="265"/>
                  <a:pt x="104" y="265"/>
                </a:cubicBezTo>
                <a:cubicBezTo>
                  <a:pt x="103" y="264"/>
                  <a:pt x="104" y="264"/>
                  <a:pt x="103" y="263"/>
                </a:cubicBezTo>
                <a:cubicBezTo>
                  <a:pt x="103" y="262"/>
                  <a:pt x="102" y="263"/>
                  <a:pt x="102" y="262"/>
                </a:cubicBezTo>
                <a:cubicBezTo>
                  <a:pt x="102" y="262"/>
                  <a:pt x="102" y="262"/>
                  <a:pt x="102" y="262"/>
                </a:cubicBezTo>
                <a:cubicBezTo>
                  <a:pt x="102" y="261"/>
                  <a:pt x="103" y="260"/>
                  <a:pt x="103" y="259"/>
                </a:cubicBezTo>
                <a:cubicBezTo>
                  <a:pt x="103" y="259"/>
                  <a:pt x="102" y="258"/>
                  <a:pt x="102" y="258"/>
                </a:cubicBezTo>
                <a:cubicBezTo>
                  <a:pt x="102" y="257"/>
                  <a:pt x="102" y="257"/>
                  <a:pt x="102" y="256"/>
                </a:cubicBezTo>
                <a:cubicBezTo>
                  <a:pt x="100" y="253"/>
                  <a:pt x="100" y="250"/>
                  <a:pt x="98" y="247"/>
                </a:cubicBezTo>
                <a:cubicBezTo>
                  <a:pt x="98" y="246"/>
                  <a:pt x="98" y="245"/>
                  <a:pt x="98" y="244"/>
                </a:cubicBezTo>
                <a:cubicBezTo>
                  <a:pt x="98" y="243"/>
                  <a:pt x="97" y="243"/>
                  <a:pt x="97" y="242"/>
                </a:cubicBezTo>
                <a:cubicBezTo>
                  <a:pt x="97" y="242"/>
                  <a:pt x="97" y="241"/>
                  <a:pt x="97" y="241"/>
                </a:cubicBezTo>
                <a:cubicBezTo>
                  <a:pt x="97" y="240"/>
                  <a:pt x="97" y="240"/>
                  <a:pt x="97" y="240"/>
                </a:cubicBezTo>
                <a:cubicBezTo>
                  <a:pt x="97" y="240"/>
                  <a:pt x="97" y="239"/>
                  <a:pt x="97" y="239"/>
                </a:cubicBezTo>
                <a:cubicBezTo>
                  <a:pt x="97" y="239"/>
                  <a:pt x="96" y="238"/>
                  <a:pt x="96" y="238"/>
                </a:cubicBezTo>
                <a:cubicBezTo>
                  <a:pt x="96" y="237"/>
                  <a:pt x="96" y="236"/>
                  <a:pt x="96" y="236"/>
                </a:cubicBezTo>
                <a:cubicBezTo>
                  <a:pt x="96" y="235"/>
                  <a:pt x="96" y="235"/>
                  <a:pt x="95" y="235"/>
                </a:cubicBezTo>
                <a:cubicBezTo>
                  <a:pt x="95" y="235"/>
                  <a:pt x="96" y="234"/>
                  <a:pt x="96" y="234"/>
                </a:cubicBezTo>
                <a:cubicBezTo>
                  <a:pt x="96" y="234"/>
                  <a:pt x="95" y="234"/>
                  <a:pt x="95" y="234"/>
                </a:cubicBezTo>
                <a:cubicBezTo>
                  <a:pt x="95" y="233"/>
                  <a:pt x="95" y="233"/>
                  <a:pt x="95" y="233"/>
                </a:cubicBezTo>
                <a:cubicBezTo>
                  <a:pt x="95" y="232"/>
                  <a:pt x="95" y="232"/>
                  <a:pt x="95" y="231"/>
                </a:cubicBezTo>
                <a:cubicBezTo>
                  <a:pt x="95" y="231"/>
                  <a:pt x="95" y="230"/>
                  <a:pt x="95" y="230"/>
                </a:cubicBezTo>
                <a:cubicBezTo>
                  <a:pt x="95" y="229"/>
                  <a:pt x="94" y="229"/>
                  <a:pt x="94" y="229"/>
                </a:cubicBezTo>
                <a:cubicBezTo>
                  <a:pt x="94" y="228"/>
                  <a:pt x="94" y="228"/>
                  <a:pt x="94" y="228"/>
                </a:cubicBezTo>
                <a:cubicBezTo>
                  <a:pt x="94" y="228"/>
                  <a:pt x="94" y="227"/>
                  <a:pt x="94" y="227"/>
                </a:cubicBezTo>
                <a:cubicBezTo>
                  <a:pt x="94" y="226"/>
                  <a:pt x="94" y="226"/>
                  <a:pt x="94" y="226"/>
                </a:cubicBezTo>
                <a:cubicBezTo>
                  <a:pt x="94" y="225"/>
                  <a:pt x="93" y="224"/>
                  <a:pt x="94" y="224"/>
                </a:cubicBezTo>
                <a:cubicBezTo>
                  <a:pt x="94" y="223"/>
                  <a:pt x="93" y="223"/>
                  <a:pt x="93" y="222"/>
                </a:cubicBezTo>
                <a:cubicBezTo>
                  <a:pt x="94" y="222"/>
                  <a:pt x="93" y="222"/>
                  <a:pt x="93" y="222"/>
                </a:cubicBezTo>
                <a:cubicBezTo>
                  <a:pt x="93" y="220"/>
                  <a:pt x="93" y="222"/>
                  <a:pt x="93" y="220"/>
                </a:cubicBezTo>
                <a:cubicBezTo>
                  <a:pt x="93" y="220"/>
                  <a:pt x="93" y="220"/>
                  <a:pt x="93" y="220"/>
                </a:cubicBezTo>
                <a:cubicBezTo>
                  <a:pt x="93" y="220"/>
                  <a:pt x="93" y="219"/>
                  <a:pt x="93" y="219"/>
                </a:cubicBezTo>
                <a:cubicBezTo>
                  <a:pt x="93" y="218"/>
                  <a:pt x="93" y="218"/>
                  <a:pt x="93" y="218"/>
                </a:cubicBezTo>
                <a:cubicBezTo>
                  <a:pt x="92" y="218"/>
                  <a:pt x="93" y="216"/>
                  <a:pt x="93" y="215"/>
                </a:cubicBezTo>
                <a:cubicBezTo>
                  <a:pt x="93" y="215"/>
                  <a:pt x="93" y="215"/>
                  <a:pt x="92" y="215"/>
                </a:cubicBezTo>
                <a:cubicBezTo>
                  <a:pt x="92" y="214"/>
                  <a:pt x="92" y="214"/>
                  <a:pt x="92" y="213"/>
                </a:cubicBezTo>
                <a:cubicBezTo>
                  <a:pt x="93" y="212"/>
                  <a:pt x="92" y="212"/>
                  <a:pt x="92" y="212"/>
                </a:cubicBezTo>
                <a:cubicBezTo>
                  <a:pt x="92" y="211"/>
                  <a:pt x="92" y="210"/>
                  <a:pt x="92" y="210"/>
                </a:cubicBezTo>
                <a:cubicBezTo>
                  <a:pt x="92" y="209"/>
                  <a:pt x="92" y="208"/>
                  <a:pt x="92" y="207"/>
                </a:cubicBezTo>
                <a:cubicBezTo>
                  <a:pt x="92" y="207"/>
                  <a:pt x="92" y="206"/>
                  <a:pt x="92" y="206"/>
                </a:cubicBezTo>
                <a:cubicBezTo>
                  <a:pt x="92" y="206"/>
                  <a:pt x="92" y="206"/>
                  <a:pt x="92" y="206"/>
                </a:cubicBezTo>
                <a:cubicBezTo>
                  <a:pt x="92" y="206"/>
                  <a:pt x="92" y="205"/>
                  <a:pt x="92" y="205"/>
                </a:cubicBezTo>
                <a:cubicBezTo>
                  <a:pt x="92" y="204"/>
                  <a:pt x="92" y="203"/>
                  <a:pt x="92" y="202"/>
                </a:cubicBezTo>
                <a:cubicBezTo>
                  <a:pt x="92" y="201"/>
                  <a:pt x="92" y="201"/>
                  <a:pt x="92" y="201"/>
                </a:cubicBezTo>
                <a:cubicBezTo>
                  <a:pt x="92" y="200"/>
                  <a:pt x="92" y="200"/>
                  <a:pt x="92" y="200"/>
                </a:cubicBezTo>
                <a:cubicBezTo>
                  <a:pt x="92" y="199"/>
                  <a:pt x="92" y="199"/>
                  <a:pt x="92" y="198"/>
                </a:cubicBezTo>
                <a:cubicBezTo>
                  <a:pt x="92" y="197"/>
                  <a:pt x="92" y="197"/>
                  <a:pt x="92" y="196"/>
                </a:cubicBezTo>
                <a:cubicBezTo>
                  <a:pt x="92" y="195"/>
                  <a:pt x="92" y="194"/>
                  <a:pt x="92" y="192"/>
                </a:cubicBezTo>
                <a:cubicBezTo>
                  <a:pt x="92" y="191"/>
                  <a:pt x="93" y="189"/>
                  <a:pt x="92" y="189"/>
                </a:cubicBezTo>
                <a:cubicBezTo>
                  <a:pt x="91" y="189"/>
                  <a:pt x="91" y="191"/>
                  <a:pt x="91" y="192"/>
                </a:cubicBezTo>
                <a:cubicBezTo>
                  <a:pt x="91" y="193"/>
                  <a:pt x="90" y="193"/>
                  <a:pt x="90" y="194"/>
                </a:cubicBezTo>
                <a:cubicBezTo>
                  <a:pt x="90" y="195"/>
                  <a:pt x="90" y="196"/>
                  <a:pt x="90" y="197"/>
                </a:cubicBezTo>
                <a:cubicBezTo>
                  <a:pt x="90" y="198"/>
                  <a:pt x="90" y="200"/>
                  <a:pt x="89" y="200"/>
                </a:cubicBezTo>
                <a:cubicBezTo>
                  <a:pt x="88" y="199"/>
                  <a:pt x="89" y="198"/>
                  <a:pt x="89" y="198"/>
                </a:cubicBezTo>
                <a:cubicBezTo>
                  <a:pt x="89" y="197"/>
                  <a:pt x="89" y="197"/>
                  <a:pt x="89" y="197"/>
                </a:cubicBezTo>
                <a:cubicBezTo>
                  <a:pt x="89" y="196"/>
                  <a:pt x="89" y="196"/>
                  <a:pt x="89" y="196"/>
                </a:cubicBezTo>
                <a:cubicBezTo>
                  <a:pt x="89" y="195"/>
                  <a:pt x="90" y="193"/>
                  <a:pt x="90" y="192"/>
                </a:cubicBezTo>
                <a:cubicBezTo>
                  <a:pt x="90" y="190"/>
                  <a:pt x="90" y="189"/>
                  <a:pt x="91" y="188"/>
                </a:cubicBezTo>
                <a:cubicBezTo>
                  <a:pt x="91" y="188"/>
                  <a:pt x="92" y="188"/>
                  <a:pt x="92" y="189"/>
                </a:cubicBezTo>
                <a:cubicBezTo>
                  <a:pt x="92" y="189"/>
                  <a:pt x="92" y="188"/>
                  <a:pt x="92" y="188"/>
                </a:cubicBezTo>
                <a:cubicBezTo>
                  <a:pt x="93" y="187"/>
                  <a:pt x="93" y="187"/>
                  <a:pt x="93" y="186"/>
                </a:cubicBezTo>
                <a:cubicBezTo>
                  <a:pt x="93" y="185"/>
                  <a:pt x="91" y="186"/>
                  <a:pt x="92" y="185"/>
                </a:cubicBezTo>
                <a:cubicBezTo>
                  <a:pt x="92" y="185"/>
                  <a:pt x="92" y="185"/>
                  <a:pt x="92" y="184"/>
                </a:cubicBezTo>
                <a:cubicBezTo>
                  <a:pt x="92" y="184"/>
                  <a:pt x="92" y="184"/>
                  <a:pt x="92" y="184"/>
                </a:cubicBezTo>
                <a:cubicBezTo>
                  <a:pt x="93" y="183"/>
                  <a:pt x="93" y="182"/>
                  <a:pt x="93" y="181"/>
                </a:cubicBezTo>
                <a:cubicBezTo>
                  <a:pt x="93" y="181"/>
                  <a:pt x="92" y="181"/>
                  <a:pt x="93" y="180"/>
                </a:cubicBezTo>
                <a:cubicBezTo>
                  <a:pt x="93" y="180"/>
                  <a:pt x="92" y="180"/>
                  <a:pt x="93" y="180"/>
                </a:cubicBezTo>
                <a:cubicBezTo>
                  <a:pt x="93" y="180"/>
                  <a:pt x="94" y="180"/>
                  <a:pt x="93" y="180"/>
                </a:cubicBezTo>
                <a:cubicBezTo>
                  <a:pt x="93" y="179"/>
                  <a:pt x="94" y="179"/>
                  <a:pt x="94" y="179"/>
                </a:cubicBezTo>
                <a:cubicBezTo>
                  <a:pt x="94" y="179"/>
                  <a:pt x="94" y="179"/>
                  <a:pt x="94" y="179"/>
                </a:cubicBezTo>
                <a:cubicBezTo>
                  <a:pt x="94" y="179"/>
                  <a:pt x="94" y="179"/>
                  <a:pt x="94" y="179"/>
                </a:cubicBezTo>
                <a:cubicBezTo>
                  <a:pt x="94" y="178"/>
                  <a:pt x="94" y="178"/>
                  <a:pt x="95" y="178"/>
                </a:cubicBezTo>
                <a:cubicBezTo>
                  <a:pt x="95" y="177"/>
                  <a:pt x="96" y="177"/>
                  <a:pt x="96" y="175"/>
                </a:cubicBezTo>
                <a:cubicBezTo>
                  <a:pt x="96" y="175"/>
                  <a:pt x="96" y="174"/>
                  <a:pt x="96" y="174"/>
                </a:cubicBezTo>
                <a:cubicBezTo>
                  <a:pt x="96" y="172"/>
                  <a:pt x="97" y="171"/>
                  <a:pt x="98" y="169"/>
                </a:cubicBezTo>
                <a:cubicBezTo>
                  <a:pt x="99" y="167"/>
                  <a:pt x="100" y="166"/>
                  <a:pt x="100" y="164"/>
                </a:cubicBezTo>
                <a:cubicBezTo>
                  <a:pt x="101" y="163"/>
                  <a:pt x="101" y="160"/>
                  <a:pt x="102" y="159"/>
                </a:cubicBezTo>
                <a:cubicBezTo>
                  <a:pt x="102" y="159"/>
                  <a:pt x="103" y="159"/>
                  <a:pt x="103" y="159"/>
                </a:cubicBezTo>
                <a:cubicBezTo>
                  <a:pt x="103" y="158"/>
                  <a:pt x="103" y="158"/>
                  <a:pt x="104" y="157"/>
                </a:cubicBezTo>
                <a:cubicBezTo>
                  <a:pt x="104" y="156"/>
                  <a:pt x="104" y="155"/>
                  <a:pt x="105" y="155"/>
                </a:cubicBezTo>
                <a:cubicBezTo>
                  <a:pt x="106" y="153"/>
                  <a:pt x="107" y="152"/>
                  <a:pt x="108" y="150"/>
                </a:cubicBezTo>
                <a:cubicBezTo>
                  <a:pt x="108" y="149"/>
                  <a:pt x="109" y="149"/>
                  <a:pt x="109" y="148"/>
                </a:cubicBezTo>
                <a:cubicBezTo>
                  <a:pt x="109" y="148"/>
                  <a:pt x="110" y="148"/>
                  <a:pt x="110" y="147"/>
                </a:cubicBezTo>
                <a:cubicBezTo>
                  <a:pt x="110" y="146"/>
                  <a:pt x="111" y="146"/>
                  <a:pt x="112" y="145"/>
                </a:cubicBezTo>
                <a:cubicBezTo>
                  <a:pt x="112" y="144"/>
                  <a:pt x="113" y="142"/>
                  <a:pt x="114" y="142"/>
                </a:cubicBezTo>
                <a:cubicBezTo>
                  <a:pt x="114" y="141"/>
                  <a:pt x="115" y="141"/>
                  <a:pt x="115" y="140"/>
                </a:cubicBezTo>
                <a:cubicBezTo>
                  <a:pt x="116" y="139"/>
                  <a:pt x="118" y="138"/>
                  <a:pt x="118" y="137"/>
                </a:cubicBezTo>
                <a:cubicBezTo>
                  <a:pt x="119" y="136"/>
                  <a:pt x="121" y="135"/>
                  <a:pt x="121" y="134"/>
                </a:cubicBezTo>
                <a:cubicBezTo>
                  <a:pt x="123" y="131"/>
                  <a:pt x="129" y="128"/>
                  <a:pt x="130" y="125"/>
                </a:cubicBezTo>
                <a:cubicBezTo>
                  <a:pt x="129" y="125"/>
                  <a:pt x="129" y="126"/>
                  <a:pt x="128" y="127"/>
                </a:cubicBezTo>
                <a:cubicBezTo>
                  <a:pt x="128" y="127"/>
                  <a:pt x="128" y="127"/>
                  <a:pt x="128" y="127"/>
                </a:cubicBezTo>
                <a:cubicBezTo>
                  <a:pt x="127" y="127"/>
                  <a:pt x="125" y="128"/>
                  <a:pt x="124" y="129"/>
                </a:cubicBezTo>
                <a:cubicBezTo>
                  <a:pt x="123" y="130"/>
                  <a:pt x="118" y="133"/>
                  <a:pt x="116" y="134"/>
                </a:cubicBezTo>
                <a:cubicBezTo>
                  <a:pt x="115" y="134"/>
                  <a:pt x="115" y="134"/>
                  <a:pt x="115" y="134"/>
                </a:cubicBezTo>
                <a:cubicBezTo>
                  <a:pt x="114" y="135"/>
                  <a:pt x="115" y="136"/>
                  <a:pt x="114" y="136"/>
                </a:cubicBezTo>
                <a:cubicBezTo>
                  <a:pt x="114" y="136"/>
                  <a:pt x="113" y="138"/>
                  <a:pt x="113" y="138"/>
                </a:cubicBezTo>
                <a:cubicBezTo>
                  <a:pt x="113" y="139"/>
                  <a:pt x="111" y="139"/>
                  <a:pt x="110" y="140"/>
                </a:cubicBezTo>
                <a:cubicBezTo>
                  <a:pt x="110" y="141"/>
                  <a:pt x="109" y="142"/>
                  <a:pt x="109" y="143"/>
                </a:cubicBezTo>
                <a:cubicBezTo>
                  <a:pt x="108" y="143"/>
                  <a:pt x="108" y="145"/>
                  <a:pt x="107" y="145"/>
                </a:cubicBezTo>
                <a:cubicBezTo>
                  <a:pt x="106" y="145"/>
                  <a:pt x="107" y="143"/>
                  <a:pt x="106" y="143"/>
                </a:cubicBezTo>
                <a:cubicBezTo>
                  <a:pt x="105" y="145"/>
                  <a:pt x="104" y="146"/>
                  <a:pt x="103" y="147"/>
                </a:cubicBezTo>
                <a:cubicBezTo>
                  <a:pt x="104" y="147"/>
                  <a:pt x="104" y="148"/>
                  <a:pt x="104" y="149"/>
                </a:cubicBezTo>
                <a:cubicBezTo>
                  <a:pt x="104" y="150"/>
                  <a:pt x="103" y="149"/>
                  <a:pt x="103" y="150"/>
                </a:cubicBezTo>
                <a:cubicBezTo>
                  <a:pt x="102" y="150"/>
                  <a:pt x="102" y="151"/>
                  <a:pt x="101" y="151"/>
                </a:cubicBezTo>
                <a:cubicBezTo>
                  <a:pt x="100" y="153"/>
                  <a:pt x="98" y="154"/>
                  <a:pt x="97" y="156"/>
                </a:cubicBezTo>
                <a:cubicBezTo>
                  <a:pt x="98" y="156"/>
                  <a:pt x="98" y="157"/>
                  <a:pt x="98" y="156"/>
                </a:cubicBezTo>
                <a:cubicBezTo>
                  <a:pt x="99" y="156"/>
                  <a:pt x="99" y="156"/>
                  <a:pt x="99" y="157"/>
                </a:cubicBezTo>
                <a:cubicBezTo>
                  <a:pt x="98" y="157"/>
                  <a:pt x="98" y="157"/>
                  <a:pt x="98" y="157"/>
                </a:cubicBezTo>
                <a:cubicBezTo>
                  <a:pt x="97" y="158"/>
                  <a:pt x="97" y="159"/>
                  <a:pt x="97" y="159"/>
                </a:cubicBezTo>
                <a:cubicBezTo>
                  <a:pt x="96" y="159"/>
                  <a:pt x="97" y="158"/>
                  <a:pt x="96" y="158"/>
                </a:cubicBezTo>
                <a:cubicBezTo>
                  <a:pt x="96" y="158"/>
                  <a:pt x="94" y="160"/>
                  <a:pt x="94" y="160"/>
                </a:cubicBezTo>
                <a:cubicBezTo>
                  <a:pt x="92" y="162"/>
                  <a:pt x="92" y="164"/>
                  <a:pt x="91" y="167"/>
                </a:cubicBezTo>
                <a:cubicBezTo>
                  <a:pt x="91" y="167"/>
                  <a:pt x="90" y="167"/>
                  <a:pt x="90" y="168"/>
                </a:cubicBezTo>
                <a:cubicBezTo>
                  <a:pt x="90" y="168"/>
                  <a:pt x="89" y="168"/>
                  <a:pt x="89" y="169"/>
                </a:cubicBezTo>
                <a:cubicBezTo>
                  <a:pt x="88" y="170"/>
                  <a:pt x="87" y="171"/>
                  <a:pt x="87" y="172"/>
                </a:cubicBezTo>
                <a:cubicBezTo>
                  <a:pt x="87" y="173"/>
                  <a:pt x="86" y="173"/>
                  <a:pt x="86" y="174"/>
                </a:cubicBezTo>
                <a:cubicBezTo>
                  <a:pt x="85" y="175"/>
                  <a:pt x="84" y="176"/>
                  <a:pt x="84" y="177"/>
                </a:cubicBezTo>
                <a:cubicBezTo>
                  <a:pt x="85" y="178"/>
                  <a:pt x="86" y="176"/>
                  <a:pt x="86" y="177"/>
                </a:cubicBezTo>
                <a:cubicBezTo>
                  <a:pt x="86" y="179"/>
                  <a:pt x="84" y="177"/>
                  <a:pt x="84" y="179"/>
                </a:cubicBezTo>
                <a:cubicBezTo>
                  <a:pt x="84" y="179"/>
                  <a:pt x="84" y="179"/>
                  <a:pt x="84" y="179"/>
                </a:cubicBezTo>
                <a:cubicBezTo>
                  <a:pt x="84" y="180"/>
                  <a:pt x="83" y="180"/>
                  <a:pt x="83" y="180"/>
                </a:cubicBezTo>
                <a:cubicBezTo>
                  <a:pt x="83" y="181"/>
                  <a:pt x="82" y="182"/>
                  <a:pt x="82" y="183"/>
                </a:cubicBezTo>
                <a:cubicBezTo>
                  <a:pt x="81" y="184"/>
                  <a:pt x="80" y="186"/>
                  <a:pt x="80" y="187"/>
                </a:cubicBezTo>
                <a:cubicBezTo>
                  <a:pt x="80" y="188"/>
                  <a:pt x="80" y="189"/>
                  <a:pt x="80" y="189"/>
                </a:cubicBezTo>
                <a:cubicBezTo>
                  <a:pt x="80" y="190"/>
                  <a:pt x="79" y="190"/>
                  <a:pt x="80" y="191"/>
                </a:cubicBezTo>
                <a:cubicBezTo>
                  <a:pt x="80" y="191"/>
                  <a:pt x="79" y="192"/>
                  <a:pt x="79" y="192"/>
                </a:cubicBezTo>
                <a:cubicBezTo>
                  <a:pt x="79" y="194"/>
                  <a:pt x="78" y="196"/>
                  <a:pt x="78" y="198"/>
                </a:cubicBezTo>
                <a:cubicBezTo>
                  <a:pt x="78" y="199"/>
                  <a:pt x="78" y="199"/>
                  <a:pt x="78" y="200"/>
                </a:cubicBezTo>
                <a:cubicBezTo>
                  <a:pt x="78" y="200"/>
                  <a:pt x="77" y="200"/>
                  <a:pt x="77" y="200"/>
                </a:cubicBezTo>
                <a:cubicBezTo>
                  <a:pt x="77" y="203"/>
                  <a:pt x="76" y="205"/>
                  <a:pt x="76" y="207"/>
                </a:cubicBezTo>
                <a:cubicBezTo>
                  <a:pt x="76" y="210"/>
                  <a:pt x="74" y="211"/>
                  <a:pt x="75" y="213"/>
                </a:cubicBezTo>
                <a:cubicBezTo>
                  <a:pt x="75" y="214"/>
                  <a:pt x="75" y="214"/>
                  <a:pt x="75" y="215"/>
                </a:cubicBezTo>
                <a:cubicBezTo>
                  <a:pt x="75" y="216"/>
                  <a:pt x="75" y="216"/>
                  <a:pt x="74" y="217"/>
                </a:cubicBezTo>
                <a:cubicBezTo>
                  <a:pt x="74" y="218"/>
                  <a:pt x="74" y="219"/>
                  <a:pt x="74" y="220"/>
                </a:cubicBezTo>
                <a:cubicBezTo>
                  <a:pt x="74" y="221"/>
                  <a:pt x="74" y="222"/>
                  <a:pt x="73" y="223"/>
                </a:cubicBezTo>
                <a:cubicBezTo>
                  <a:pt x="73" y="224"/>
                  <a:pt x="73" y="225"/>
                  <a:pt x="73" y="226"/>
                </a:cubicBezTo>
                <a:cubicBezTo>
                  <a:pt x="73" y="226"/>
                  <a:pt x="73" y="227"/>
                  <a:pt x="73" y="228"/>
                </a:cubicBezTo>
                <a:cubicBezTo>
                  <a:pt x="73" y="229"/>
                  <a:pt x="73" y="229"/>
                  <a:pt x="73" y="230"/>
                </a:cubicBezTo>
                <a:cubicBezTo>
                  <a:pt x="74" y="230"/>
                  <a:pt x="73" y="231"/>
                  <a:pt x="73" y="232"/>
                </a:cubicBezTo>
                <a:cubicBezTo>
                  <a:pt x="73" y="232"/>
                  <a:pt x="73" y="232"/>
                  <a:pt x="73" y="233"/>
                </a:cubicBezTo>
                <a:cubicBezTo>
                  <a:pt x="73" y="233"/>
                  <a:pt x="73" y="234"/>
                  <a:pt x="73" y="235"/>
                </a:cubicBezTo>
                <a:cubicBezTo>
                  <a:pt x="73" y="235"/>
                  <a:pt x="73" y="236"/>
                  <a:pt x="73" y="236"/>
                </a:cubicBezTo>
                <a:cubicBezTo>
                  <a:pt x="73" y="239"/>
                  <a:pt x="73" y="242"/>
                  <a:pt x="73" y="244"/>
                </a:cubicBezTo>
                <a:cubicBezTo>
                  <a:pt x="73" y="246"/>
                  <a:pt x="73" y="247"/>
                  <a:pt x="73" y="248"/>
                </a:cubicBezTo>
                <a:cubicBezTo>
                  <a:pt x="73" y="249"/>
                  <a:pt x="73" y="249"/>
                  <a:pt x="73" y="250"/>
                </a:cubicBezTo>
                <a:cubicBezTo>
                  <a:pt x="73" y="250"/>
                  <a:pt x="73" y="250"/>
                  <a:pt x="73" y="251"/>
                </a:cubicBezTo>
                <a:cubicBezTo>
                  <a:pt x="73" y="252"/>
                  <a:pt x="73" y="252"/>
                  <a:pt x="73" y="253"/>
                </a:cubicBezTo>
                <a:cubicBezTo>
                  <a:pt x="73" y="254"/>
                  <a:pt x="73" y="255"/>
                  <a:pt x="72" y="256"/>
                </a:cubicBezTo>
                <a:cubicBezTo>
                  <a:pt x="72" y="257"/>
                  <a:pt x="73" y="257"/>
                  <a:pt x="73" y="258"/>
                </a:cubicBezTo>
                <a:cubicBezTo>
                  <a:pt x="73" y="259"/>
                  <a:pt x="73" y="261"/>
                  <a:pt x="73" y="263"/>
                </a:cubicBezTo>
                <a:cubicBezTo>
                  <a:pt x="74" y="263"/>
                  <a:pt x="74" y="263"/>
                  <a:pt x="74" y="264"/>
                </a:cubicBezTo>
                <a:cubicBezTo>
                  <a:pt x="74" y="265"/>
                  <a:pt x="74" y="266"/>
                  <a:pt x="74" y="267"/>
                </a:cubicBezTo>
                <a:cubicBezTo>
                  <a:pt x="73" y="268"/>
                  <a:pt x="74" y="269"/>
                  <a:pt x="74" y="270"/>
                </a:cubicBezTo>
                <a:cubicBezTo>
                  <a:pt x="74" y="271"/>
                  <a:pt x="74" y="273"/>
                  <a:pt x="74" y="274"/>
                </a:cubicBezTo>
                <a:cubicBezTo>
                  <a:pt x="74" y="275"/>
                  <a:pt x="74" y="276"/>
                  <a:pt x="74" y="276"/>
                </a:cubicBezTo>
                <a:cubicBezTo>
                  <a:pt x="74" y="277"/>
                  <a:pt x="75" y="279"/>
                  <a:pt x="75" y="279"/>
                </a:cubicBezTo>
                <a:cubicBezTo>
                  <a:pt x="75" y="280"/>
                  <a:pt x="74" y="281"/>
                  <a:pt x="74" y="282"/>
                </a:cubicBezTo>
                <a:cubicBezTo>
                  <a:pt x="75" y="282"/>
                  <a:pt x="75" y="283"/>
                  <a:pt x="75" y="283"/>
                </a:cubicBezTo>
                <a:cubicBezTo>
                  <a:pt x="75" y="284"/>
                  <a:pt x="75" y="284"/>
                  <a:pt x="75" y="285"/>
                </a:cubicBezTo>
                <a:cubicBezTo>
                  <a:pt x="76" y="286"/>
                  <a:pt x="76" y="287"/>
                  <a:pt x="76" y="288"/>
                </a:cubicBezTo>
                <a:cubicBezTo>
                  <a:pt x="76" y="289"/>
                  <a:pt x="76" y="290"/>
                  <a:pt x="76" y="291"/>
                </a:cubicBezTo>
                <a:cubicBezTo>
                  <a:pt x="76" y="292"/>
                  <a:pt x="76" y="293"/>
                  <a:pt x="76" y="294"/>
                </a:cubicBezTo>
                <a:cubicBezTo>
                  <a:pt x="76" y="298"/>
                  <a:pt x="77" y="302"/>
                  <a:pt x="77" y="305"/>
                </a:cubicBezTo>
                <a:cubicBezTo>
                  <a:pt x="78" y="314"/>
                  <a:pt x="79" y="323"/>
                  <a:pt x="77" y="332"/>
                </a:cubicBezTo>
                <a:cubicBezTo>
                  <a:pt x="76" y="337"/>
                  <a:pt x="74" y="343"/>
                  <a:pt x="71" y="346"/>
                </a:cubicBezTo>
                <a:cubicBezTo>
                  <a:pt x="70" y="347"/>
                  <a:pt x="69" y="348"/>
                  <a:pt x="67" y="349"/>
                </a:cubicBezTo>
                <a:cubicBezTo>
                  <a:pt x="66" y="350"/>
                  <a:pt x="65" y="350"/>
                  <a:pt x="64" y="350"/>
                </a:cubicBezTo>
                <a:cubicBezTo>
                  <a:pt x="62" y="351"/>
                  <a:pt x="60" y="351"/>
                  <a:pt x="59" y="350"/>
                </a:cubicBezTo>
                <a:cubicBezTo>
                  <a:pt x="58" y="350"/>
                  <a:pt x="57" y="349"/>
                  <a:pt x="56" y="349"/>
                </a:cubicBezTo>
                <a:cubicBezTo>
                  <a:pt x="55" y="348"/>
                  <a:pt x="54" y="348"/>
                  <a:pt x="53" y="347"/>
                </a:cubicBezTo>
                <a:cubicBezTo>
                  <a:pt x="50" y="344"/>
                  <a:pt x="48" y="340"/>
                  <a:pt x="49" y="336"/>
                </a:cubicBezTo>
                <a:cubicBezTo>
                  <a:pt x="52" y="343"/>
                  <a:pt x="63" y="342"/>
                  <a:pt x="68" y="335"/>
                </a:cubicBezTo>
                <a:cubicBezTo>
                  <a:pt x="69" y="333"/>
                  <a:pt x="71" y="330"/>
                  <a:pt x="71" y="327"/>
                </a:cubicBezTo>
                <a:cubicBezTo>
                  <a:pt x="72" y="305"/>
                  <a:pt x="42" y="296"/>
                  <a:pt x="27" y="308"/>
                </a:cubicBezTo>
                <a:cubicBezTo>
                  <a:pt x="22" y="312"/>
                  <a:pt x="17" y="319"/>
                  <a:pt x="16" y="325"/>
                </a:cubicBezTo>
                <a:cubicBezTo>
                  <a:pt x="9" y="345"/>
                  <a:pt x="18" y="378"/>
                  <a:pt x="41" y="386"/>
                </a:cubicBezTo>
                <a:close/>
                <a:moveTo>
                  <a:pt x="125" y="331"/>
                </a:moveTo>
                <a:cubicBezTo>
                  <a:pt x="124" y="331"/>
                  <a:pt x="123" y="332"/>
                  <a:pt x="122" y="332"/>
                </a:cubicBezTo>
                <a:cubicBezTo>
                  <a:pt x="124" y="331"/>
                  <a:pt x="122" y="330"/>
                  <a:pt x="122" y="329"/>
                </a:cubicBezTo>
                <a:cubicBezTo>
                  <a:pt x="123" y="329"/>
                  <a:pt x="123" y="328"/>
                  <a:pt x="124" y="329"/>
                </a:cubicBezTo>
                <a:cubicBezTo>
                  <a:pt x="125" y="328"/>
                  <a:pt x="124" y="328"/>
                  <a:pt x="124" y="327"/>
                </a:cubicBezTo>
                <a:cubicBezTo>
                  <a:pt x="124" y="326"/>
                  <a:pt x="125" y="326"/>
                  <a:pt x="125" y="325"/>
                </a:cubicBezTo>
                <a:cubicBezTo>
                  <a:pt x="126" y="325"/>
                  <a:pt x="126" y="326"/>
                  <a:pt x="126" y="326"/>
                </a:cubicBezTo>
                <a:cubicBezTo>
                  <a:pt x="125" y="328"/>
                  <a:pt x="126" y="329"/>
                  <a:pt x="125" y="331"/>
                </a:cubicBezTo>
                <a:close/>
                <a:moveTo>
                  <a:pt x="125" y="317"/>
                </a:moveTo>
                <a:cubicBezTo>
                  <a:pt x="127" y="318"/>
                  <a:pt x="125" y="321"/>
                  <a:pt x="127" y="322"/>
                </a:cubicBezTo>
                <a:cubicBezTo>
                  <a:pt x="126" y="325"/>
                  <a:pt x="126" y="325"/>
                  <a:pt x="126" y="325"/>
                </a:cubicBezTo>
                <a:cubicBezTo>
                  <a:pt x="125" y="325"/>
                  <a:pt x="125" y="324"/>
                  <a:pt x="126" y="324"/>
                </a:cubicBezTo>
                <a:cubicBezTo>
                  <a:pt x="126" y="323"/>
                  <a:pt x="125" y="324"/>
                  <a:pt x="124" y="323"/>
                </a:cubicBezTo>
                <a:cubicBezTo>
                  <a:pt x="127" y="322"/>
                  <a:pt x="124" y="319"/>
                  <a:pt x="125" y="317"/>
                </a:cubicBezTo>
                <a:close/>
                <a:moveTo>
                  <a:pt x="125" y="320"/>
                </a:moveTo>
                <a:cubicBezTo>
                  <a:pt x="125" y="321"/>
                  <a:pt x="125" y="322"/>
                  <a:pt x="124" y="322"/>
                </a:cubicBezTo>
                <a:cubicBezTo>
                  <a:pt x="124" y="322"/>
                  <a:pt x="123" y="321"/>
                  <a:pt x="124" y="320"/>
                </a:cubicBezTo>
                <a:cubicBezTo>
                  <a:pt x="124" y="320"/>
                  <a:pt x="124" y="320"/>
                  <a:pt x="125" y="320"/>
                </a:cubicBezTo>
                <a:close/>
                <a:moveTo>
                  <a:pt x="123" y="314"/>
                </a:moveTo>
                <a:cubicBezTo>
                  <a:pt x="123" y="313"/>
                  <a:pt x="123" y="314"/>
                  <a:pt x="124" y="314"/>
                </a:cubicBezTo>
                <a:cubicBezTo>
                  <a:pt x="123" y="316"/>
                  <a:pt x="125" y="318"/>
                  <a:pt x="123" y="320"/>
                </a:cubicBezTo>
                <a:cubicBezTo>
                  <a:pt x="123" y="319"/>
                  <a:pt x="123" y="318"/>
                  <a:pt x="123" y="316"/>
                </a:cubicBezTo>
                <a:cubicBezTo>
                  <a:pt x="123" y="316"/>
                  <a:pt x="123" y="315"/>
                  <a:pt x="122" y="315"/>
                </a:cubicBezTo>
                <a:cubicBezTo>
                  <a:pt x="122" y="314"/>
                  <a:pt x="123" y="314"/>
                  <a:pt x="123" y="314"/>
                </a:cubicBezTo>
                <a:close/>
                <a:moveTo>
                  <a:pt x="123" y="313"/>
                </a:moveTo>
                <a:cubicBezTo>
                  <a:pt x="122" y="313"/>
                  <a:pt x="122" y="312"/>
                  <a:pt x="121" y="312"/>
                </a:cubicBezTo>
                <a:cubicBezTo>
                  <a:pt x="122" y="310"/>
                  <a:pt x="122" y="312"/>
                  <a:pt x="123" y="313"/>
                </a:cubicBezTo>
                <a:close/>
                <a:moveTo>
                  <a:pt x="120" y="308"/>
                </a:moveTo>
                <a:cubicBezTo>
                  <a:pt x="119" y="310"/>
                  <a:pt x="121" y="310"/>
                  <a:pt x="120" y="311"/>
                </a:cubicBezTo>
                <a:cubicBezTo>
                  <a:pt x="120" y="310"/>
                  <a:pt x="119" y="309"/>
                  <a:pt x="119" y="308"/>
                </a:cubicBezTo>
                <a:cubicBezTo>
                  <a:pt x="119" y="308"/>
                  <a:pt x="120" y="308"/>
                  <a:pt x="120" y="308"/>
                </a:cubicBezTo>
                <a:close/>
                <a:moveTo>
                  <a:pt x="117" y="298"/>
                </a:moveTo>
                <a:cubicBezTo>
                  <a:pt x="117" y="298"/>
                  <a:pt x="117" y="297"/>
                  <a:pt x="117" y="297"/>
                </a:cubicBezTo>
                <a:cubicBezTo>
                  <a:pt x="118" y="296"/>
                  <a:pt x="118" y="298"/>
                  <a:pt x="117" y="298"/>
                </a:cubicBezTo>
                <a:close/>
                <a:moveTo>
                  <a:pt x="117" y="300"/>
                </a:moveTo>
                <a:cubicBezTo>
                  <a:pt x="118" y="300"/>
                  <a:pt x="118" y="302"/>
                  <a:pt x="119" y="302"/>
                </a:cubicBezTo>
                <a:cubicBezTo>
                  <a:pt x="119" y="303"/>
                  <a:pt x="117" y="304"/>
                  <a:pt x="118" y="304"/>
                </a:cubicBezTo>
                <a:cubicBezTo>
                  <a:pt x="117" y="305"/>
                  <a:pt x="117" y="303"/>
                  <a:pt x="118" y="303"/>
                </a:cubicBezTo>
                <a:cubicBezTo>
                  <a:pt x="117" y="303"/>
                  <a:pt x="117" y="302"/>
                  <a:pt x="116" y="302"/>
                </a:cubicBezTo>
                <a:cubicBezTo>
                  <a:pt x="117" y="301"/>
                  <a:pt x="117" y="301"/>
                  <a:pt x="117" y="300"/>
                </a:cubicBezTo>
                <a:close/>
                <a:moveTo>
                  <a:pt x="115" y="295"/>
                </a:moveTo>
                <a:cubicBezTo>
                  <a:pt x="116" y="296"/>
                  <a:pt x="116" y="297"/>
                  <a:pt x="116" y="297"/>
                </a:cubicBezTo>
                <a:cubicBezTo>
                  <a:pt x="116" y="298"/>
                  <a:pt x="115" y="297"/>
                  <a:pt x="114" y="297"/>
                </a:cubicBezTo>
                <a:cubicBezTo>
                  <a:pt x="115" y="296"/>
                  <a:pt x="115" y="296"/>
                  <a:pt x="115" y="295"/>
                </a:cubicBezTo>
                <a:close/>
                <a:moveTo>
                  <a:pt x="102" y="152"/>
                </a:moveTo>
                <a:cubicBezTo>
                  <a:pt x="104" y="151"/>
                  <a:pt x="101" y="156"/>
                  <a:pt x="100" y="155"/>
                </a:cubicBezTo>
                <a:cubicBezTo>
                  <a:pt x="98" y="155"/>
                  <a:pt x="102" y="151"/>
                  <a:pt x="102" y="152"/>
                </a:cubicBezTo>
                <a:close/>
                <a:moveTo>
                  <a:pt x="93" y="166"/>
                </a:moveTo>
                <a:cubicBezTo>
                  <a:pt x="93" y="165"/>
                  <a:pt x="94" y="163"/>
                  <a:pt x="93" y="163"/>
                </a:cubicBezTo>
                <a:cubicBezTo>
                  <a:pt x="94" y="163"/>
                  <a:pt x="94" y="162"/>
                  <a:pt x="94" y="161"/>
                </a:cubicBezTo>
                <a:cubicBezTo>
                  <a:pt x="95" y="161"/>
                  <a:pt x="95" y="161"/>
                  <a:pt x="95" y="161"/>
                </a:cubicBezTo>
                <a:cubicBezTo>
                  <a:pt x="95" y="162"/>
                  <a:pt x="95" y="162"/>
                  <a:pt x="94" y="163"/>
                </a:cubicBezTo>
                <a:cubicBezTo>
                  <a:pt x="94" y="163"/>
                  <a:pt x="95" y="163"/>
                  <a:pt x="94" y="164"/>
                </a:cubicBezTo>
                <a:cubicBezTo>
                  <a:pt x="94" y="166"/>
                  <a:pt x="93" y="168"/>
                  <a:pt x="91" y="167"/>
                </a:cubicBezTo>
                <a:cubicBezTo>
                  <a:pt x="92" y="167"/>
                  <a:pt x="92" y="166"/>
                  <a:pt x="93" y="166"/>
                </a:cubicBezTo>
                <a:close/>
                <a:moveTo>
                  <a:pt x="97" y="252"/>
                </a:moveTo>
                <a:cubicBezTo>
                  <a:pt x="98" y="253"/>
                  <a:pt x="97" y="255"/>
                  <a:pt x="98" y="256"/>
                </a:cubicBezTo>
                <a:cubicBezTo>
                  <a:pt x="98" y="257"/>
                  <a:pt x="99" y="258"/>
                  <a:pt x="98" y="261"/>
                </a:cubicBezTo>
                <a:cubicBezTo>
                  <a:pt x="98" y="260"/>
                  <a:pt x="98" y="260"/>
                  <a:pt x="98" y="259"/>
                </a:cubicBezTo>
                <a:cubicBezTo>
                  <a:pt x="98" y="259"/>
                  <a:pt x="97" y="258"/>
                  <a:pt x="97" y="256"/>
                </a:cubicBezTo>
                <a:cubicBezTo>
                  <a:pt x="97" y="256"/>
                  <a:pt x="97" y="256"/>
                  <a:pt x="97" y="255"/>
                </a:cubicBezTo>
                <a:cubicBezTo>
                  <a:pt x="97" y="255"/>
                  <a:pt x="97" y="255"/>
                  <a:pt x="97" y="255"/>
                </a:cubicBezTo>
                <a:cubicBezTo>
                  <a:pt x="97" y="254"/>
                  <a:pt x="96" y="253"/>
                  <a:pt x="97" y="252"/>
                </a:cubicBezTo>
                <a:close/>
                <a:moveTo>
                  <a:pt x="89" y="202"/>
                </a:moveTo>
                <a:cubicBezTo>
                  <a:pt x="90" y="202"/>
                  <a:pt x="89" y="204"/>
                  <a:pt x="89" y="205"/>
                </a:cubicBezTo>
                <a:cubicBezTo>
                  <a:pt x="88" y="204"/>
                  <a:pt x="89" y="203"/>
                  <a:pt x="89" y="202"/>
                </a:cubicBezTo>
                <a:close/>
                <a:moveTo>
                  <a:pt x="88" y="206"/>
                </a:moveTo>
                <a:cubicBezTo>
                  <a:pt x="91" y="209"/>
                  <a:pt x="86" y="208"/>
                  <a:pt x="88" y="206"/>
                </a:cubicBezTo>
                <a:close/>
                <a:moveTo>
                  <a:pt x="87" y="212"/>
                </a:moveTo>
                <a:cubicBezTo>
                  <a:pt x="87" y="211"/>
                  <a:pt x="87" y="210"/>
                  <a:pt x="87" y="208"/>
                </a:cubicBezTo>
                <a:cubicBezTo>
                  <a:pt x="87" y="209"/>
                  <a:pt x="88" y="209"/>
                  <a:pt x="88" y="209"/>
                </a:cubicBezTo>
                <a:cubicBezTo>
                  <a:pt x="88" y="210"/>
                  <a:pt x="87" y="210"/>
                  <a:pt x="88" y="210"/>
                </a:cubicBezTo>
                <a:cubicBezTo>
                  <a:pt x="88" y="211"/>
                  <a:pt x="87" y="212"/>
                  <a:pt x="87" y="213"/>
                </a:cubicBezTo>
                <a:cubicBezTo>
                  <a:pt x="87" y="213"/>
                  <a:pt x="87" y="214"/>
                  <a:pt x="87" y="214"/>
                </a:cubicBezTo>
                <a:cubicBezTo>
                  <a:pt x="87" y="214"/>
                  <a:pt x="87" y="215"/>
                  <a:pt x="87" y="216"/>
                </a:cubicBezTo>
                <a:cubicBezTo>
                  <a:pt x="86" y="216"/>
                  <a:pt x="87" y="218"/>
                  <a:pt x="86" y="217"/>
                </a:cubicBezTo>
                <a:cubicBezTo>
                  <a:pt x="86" y="215"/>
                  <a:pt x="86" y="214"/>
                  <a:pt x="87" y="212"/>
                </a:cubicBezTo>
                <a:close/>
                <a:moveTo>
                  <a:pt x="85" y="183"/>
                </a:moveTo>
                <a:cubicBezTo>
                  <a:pt x="87" y="184"/>
                  <a:pt x="81" y="190"/>
                  <a:pt x="80" y="190"/>
                </a:cubicBezTo>
                <a:cubicBezTo>
                  <a:pt x="81" y="190"/>
                  <a:pt x="83" y="182"/>
                  <a:pt x="85" y="183"/>
                </a:cubicBezTo>
                <a:close/>
                <a:moveTo>
                  <a:pt x="80" y="192"/>
                </a:moveTo>
                <a:cubicBezTo>
                  <a:pt x="81" y="191"/>
                  <a:pt x="82" y="191"/>
                  <a:pt x="82" y="191"/>
                </a:cubicBezTo>
                <a:cubicBezTo>
                  <a:pt x="83" y="192"/>
                  <a:pt x="80" y="197"/>
                  <a:pt x="80" y="192"/>
                </a:cubicBezTo>
                <a:close/>
                <a:moveTo>
                  <a:pt x="80" y="195"/>
                </a:moveTo>
                <a:cubicBezTo>
                  <a:pt x="81" y="195"/>
                  <a:pt x="81" y="196"/>
                  <a:pt x="80" y="197"/>
                </a:cubicBezTo>
                <a:cubicBezTo>
                  <a:pt x="79" y="197"/>
                  <a:pt x="79" y="196"/>
                  <a:pt x="80" y="195"/>
                </a:cubicBezTo>
                <a:close/>
                <a:moveTo>
                  <a:pt x="80" y="198"/>
                </a:moveTo>
                <a:cubicBezTo>
                  <a:pt x="81" y="198"/>
                  <a:pt x="80" y="199"/>
                  <a:pt x="80" y="199"/>
                </a:cubicBezTo>
                <a:cubicBezTo>
                  <a:pt x="80" y="199"/>
                  <a:pt x="80" y="200"/>
                  <a:pt x="80" y="201"/>
                </a:cubicBezTo>
                <a:cubicBezTo>
                  <a:pt x="78" y="201"/>
                  <a:pt x="80" y="198"/>
                  <a:pt x="80" y="198"/>
                </a:cubicBezTo>
                <a:close/>
                <a:moveTo>
                  <a:pt x="78" y="209"/>
                </a:moveTo>
                <a:cubicBezTo>
                  <a:pt x="78" y="208"/>
                  <a:pt x="78" y="208"/>
                  <a:pt x="79" y="207"/>
                </a:cubicBezTo>
                <a:cubicBezTo>
                  <a:pt x="79" y="206"/>
                  <a:pt x="78" y="205"/>
                  <a:pt x="79" y="204"/>
                </a:cubicBezTo>
                <a:cubicBezTo>
                  <a:pt x="79" y="205"/>
                  <a:pt x="79" y="205"/>
                  <a:pt x="79" y="205"/>
                </a:cubicBezTo>
                <a:cubicBezTo>
                  <a:pt x="79" y="206"/>
                  <a:pt x="79" y="206"/>
                  <a:pt x="79" y="206"/>
                </a:cubicBezTo>
                <a:cubicBezTo>
                  <a:pt x="79" y="207"/>
                  <a:pt x="79" y="208"/>
                  <a:pt x="79" y="209"/>
                </a:cubicBezTo>
                <a:cubicBezTo>
                  <a:pt x="79" y="209"/>
                  <a:pt x="79" y="209"/>
                  <a:pt x="79" y="209"/>
                </a:cubicBezTo>
                <a:cubicBezTo>
                  <a:pt x="79" y="210"/>
                  <a:pt x="78" y="211"/>
                  <a:pt x="79" y="212"/>
                </a:cubicBezTo>
                <a:cubicBezTo>
                  <a:pt x="78" y="213"/>
                  <a:pt x="78" y="211"/>
                  <a:pt x="78" y="210"/>
                </a:cubicBezTo>
                <a:cubicBezTo>
                  <a:pt x="78" y="210"/>
                  <a:pt x="78" y="209"/>
                  <a:pt x="78" y="209"/>
                </a:cubicBezTo>
                <a:close/>
                <a:moveTo>
                  <a:pt x="76" y="227"/>
                </a:moveTo>
                <a:cubicBezTo>
                  <a:pt x="76" y="227"/>
                  <a:pt x="76" y="227"/>
                  <a:pt x="76" y="226"/>
                </a:cubicBezTo>
                <a:cubicBezTo>
                  <a:pt x="76" y="226"/>
                  <a:pt x="76" y="225"/>
                  <a:pt x="76" y="224"/>
                </a:cubicBezTo>
                <a:cubicBezTo>
                  <a:pt x="77" y="225"/>
                  <a:pt x="76" y="226"/>
                  <a:pt x="76" y="228"/>
                </a:cubicBezTo>
                <a:cubicBezTo>
                  <a:pt x="76" y="229"/>
                  <a:pt x="77" y="230"/>
                  <a:pt x="76" y="233"/>
                </a:cubicBezTo>
                <a:cubicBezTo>
                  <a:pt x="76" y="232"/>
                  <a:pt x="76" y="232"/>
                  <a:pt x="76" y="231"/>
                </a:cubicBezTo>
                <a:cubicBezTo>
                  <a:pt x="76" y="231"/>
                  <a:pt x="76" y="229"/>
                  <a:pt x="76" y="228"/>
                </a:cubicBezTo>
                <a:cubicBezTo>
                  <a:pt x="76" y="227"/>
                  <a:pt x="76" y="227"/>
                  <a:pt x="76" y="227"/>
                </a:cubicBezTo>
                <a:close/>
                <a:moveTo>
                  <a:pt x="75" y="234"/>
                </a:moveTo>
                <a:cubicBezTo>
                  <a:pt x="76" y="235"/>
                  <a:pt x="75" y="236"/>
                  <a:pt x="75" y="237"/>
                </a:cubicBezTo>
                <a:cubicBezTo>
                  <a:pt x="75" y="239"/>
                  <a:pt x="76" y="240"/>
                  <a:pt x="75" y="242"/>
                </a:cubicBezTo>
                <a:cubicBezTo>
                  <a:pt x="74" y="240"/>
                  <a:pt x="74" y="237"/>
                  <a:pt x="75" y="234"/>
                </a:cubicBezTo>
                <a:close/>
                <a:moveTo>
                  <a:pt x="75" y="253"/>
                </a:moveTo>
                <a:cubicBezTo>
                  <a:pt x="74" y="252"/>
                  <a:pt x="74" y="251"/>
                  <a:pt x="74" y="249"/>
                </a:cubicBezTo>
                <a:cubicBezTo>
                  <a:pt x="75" y="249"/>
                  <a:pt x="74" y="250"/>
                  <a:pt x="75" y="251"/>
                </a:cubicBezTo>
                <a:cubicBezTo>
                  <a:pt x="75" y="251"/>
                  <a:pt x="75" y="251"/>
                  <a:pt x="75" y="252"/>
                </a:cubicBezTo>
                <a:cubicBezTo>
                  <a:pt x="75" y="252"/>
                  <a:pt x="75" y="253"/>
                  <a:pt x="75" y="253"/>
                </a:cubicBezTo>
                <a:cubicBezTo>
                  <a:pt x="75" y="253"/>
                  <a:pt x="75" y="253"/>
                  <a:pt x="75" y="253"/>
                </a:cubicBezTo>
                <a:cubicBezTo>
                  <a:pt x="75" y="255"/>
                  <a:pt x="75" y="256"/>
                  <a:pt x="75" y="257"/>
                </a:cubicBezTo>
                <a:cubicBezTo>
                  <a:pt x="74" y="257"/>
                  <a:pt x="75" y="255"/>
                  <a:pt x="75" y="253"/>
                </a:cubicBezTo>
                <a:close/>
                <a:moveTo>
                  <a:pt x="75" y="258"/>
                </a:moveTo>
                <a:cubicBezTo>
                  <a:pt x="76" y="258"/>
                  <a:pt x="75" y="260"/>
                  <a:pt x="76" y="260"/>
                </a:cubicBezTo>
                <a:cubicBezTo>
                  <a:pt x="76" y="261"/>
                  <a:pt x="77" y="261"/>
                  <a:pt x="77" y="262"/>
                </a:cubicBezTo>
                <a:cubicBezTo>
                  <a:pt x="75" y="261"/>
                  <a:pt x="75" y="260"/>
                  <a:pt x="75" y="258"/>
                </a:cubicBezTo>
                <a:close/>
                <a:moveTo>
                  <a:pt x="76" y="264"/>
                </a:moveTo>
                <a:cubicBezTo>
                  <a:pt x="77" y="264"/>
                  <a:pt x="76" y="265"/>
                  <a:pt x="77" y="267"/>
                </a:cubicBezTo>
                <a:cubicBezTo>
                  <a:pt x="77" y="268"/>
                  <a:pt x="77" y="269"/>
                  <a:pt x="77" y="269"/>
                </a:cubicBezTo>
                <a:cubicBezTo>
                  <a:pt x="77" y="270"/>
                  <a:pt x="77" y="271"/>
                  <a:pt x="77" y="273"/>
                </a:cubicBezTo>
                <a:cubicBezTo>
                  <a:pt x="76" y="271"/>
                  <a:pt x="76" y="267"/>
                  <a:pt x="76" y="264"/>
                </a:cubicBezTo>
                <a:close/>
                <a:moveTo>
                  <a:pt x="78" y="280"/>
                </a:moveTo>
                <a:cubicBezTo>
                  <a:pt x="78" y="280"/>
                  <a:pt x="78" y="279"/>
                  <a:pt x="77" y="278"/>
                </a:cubicBezTo>
                <a:cubicBezTo>
                  <a:pt x="78" y="277"/>
                  <a:pt x="77" y="275"/>
                  <a:pt x="77" y="274"/>
                </a:cubicBezTo>
                <a:cubicBezTo>
                  <a:pt x="78" y="274"/>
                  <a:pt x="77" y="275"/>
                  <a:pt x="78" y="275"/>
                </a:cubicBezTo>
                <a:cubicBezTo>
                  <a:pt x="78" y="276"/>
                  <a:pt x="79" y="276"/>
                  <a:pt x="79" y="277"/>
                </a:cubicBezTo>
                <a:cubicBezTo>
                  <a:pt x="79" y="278"/>
                  <a:pt x="78" y="279"/>
                  <a:pt x="78" y="280"/>
                </a:cubicBezTo>
                <a:cubicBezTo>
                  <a:pt x="79" y="281"/>
                  <a:pt x="79" y="282"/>
                  <a:pt x="80" y="283"/>
                </a:cubicBezTo>
                <a:cubicBezTo>
                  <a:pt x="80" y="283"/>
                  <a:pt x="80" y="283"/>
                  <a:pt x="80" y="284"/>
                </a:cubicBezTo>
                <a:cubicBezTo>
                  <a:pt x="79" y="284"/>
                  <a:pt x="79" y="285"/>
                  <a:pt x="79" y="285"/>
                </a:cubicBezTo>
                <a:cubicBezTo>
                  <a:pt x="80" y="288"/>
                  <a:pt x="81" y="290"/>
                  <a:pt x="81" y="294"/>
                </a:cubicBezTo>
                <a:cubicBezTo>
                  <a:pt x="79" y="294"/>
                  <a:pt x="80" y="292"/>
                  <a:pt x="80" y="291"/>
                </a:cubicBezTo>
                <a:cubicBezTo>
                  <a:pt x="80" y="290"/>
                  <a:pt x="80" y="290"/>
                  <a:pt x="79" y="289"/>
                </a:cubicBezTo>
                <a:cubicBezTo>
                  <a:pt x="79" y="289"/>
                  <a:pt x="80" y="288"/>
                  <a:pt x="79" y="288"/>
                </a:cubicBezTo>
                <a:cubicBezTo>
                  <a:pt x="79" y="288"/>
                  <a:pt x="79" y="288"/>
                  <a:pt x="79" y="288"/>
                </a:cubicBezTo>
                <a:cubicBezTo>
                  <a:pt x="79" y="288"/>
                  <a:pt x="79" y="287"/>
                  <a:pt x="79" y="287"/>
                </a:cubicBezTo>
                <a:cubicBezTo>
                  <a:pt x="79" y="287"/>
                  <a:pt x="79" y="286"/>
                  <a:pt x="78" y="285"/>
                </a:cubicBezTo>
                <a:cubicBezTo>
                  <a:pt x="78" y="284"/>
                  <a:pt x="78" y="282"/>
                  <a:pt x="78" y="280"/>
                </a:cubicBezTo>
                <a:close/>
                <a:moveTo>
                  <a:pt x="88" y="356"/>
                </a:moveTo>
                <a:cubicBezTo>
                  <a:pt x="108" y="336"/>
                  <a:pt x="102" y="306"/>
                  <a:pt x="97" y="281"/>
                </a:cubicBezTo>
                <a:cubicBezTo>
                  <a:pt x="94" y="269"/>
                  <a:pt x="88" y="249"/>
                  <a:pt x="88" y="237"/>
                </a:cubicBezTo>
                <a:cubicBezTo>
                  <a:pt x="87" y="223"/>
                  <a:pt x="87" y="216"/>
                  <a:pt x="92" y="203"/>
                </a:cubicBezTo>
                <a:cubicBezTo>
                  <a:pt x="82" y="236"/>
                  <a:pt x="104" y="274"/>
                  <a:pt x="106" y="308"/>
                </a:cubicBezTo>
                <a:cubicBezTo>
                  <a:pt x="107" y="318"/>
                  <a:pt x="108" y="327"/>
                  <a:pt x="105" y="336"/>
                </a:cubicBezTo>
                <a:cubicBezTo>
                  <a:pt x="103" y="346"/>
                  <a:pt x="98" y="356"/>
                  <a:pt x="90" y="361"/>
                </a:cubicBezTo>
                <a:cubicBezTo>
                  <a:pt x="81" y="367"/>
                  <a:pt x="69" y="368"/>
                  <a:pt x="62" y="362"/>
                </a:cubicBezTo>
                <a:cubicBezTo>
                  <a:pt x="71" y="364"/>
                  <a:pt x="82" y="363"/>
                  <a:pt x="88" y="356"/>
                </a:cubicBezTo>
                <a:close/>
                <a:moveTo>
                  <a:pt x="642" y="115"/>
                </a:moveTo>
                <a:cubicBezTo>
                  <a:pt x="642" y="115"/>
                  <a:pt x="642" y="116"/>
                  <a:pt x="642" y="116"/>
                </a:cubicBezTo>
                <a:cubicBezTo>
                  <a:pt x="642" y="116"/>
                  <a:pt x="642" y="116"/>
                  <a:pt x="642" y="116"/>
                </a:cubicBezTo>
                <a:cubicBezTo>
                  <a:pt x="642" y="116"/>
                  <a:pt x="642" y="116"/>
                  <a:pt x="642" y="116"/>
                </a:cubicBezTo>
                <a:cubicBezTo>
                  <a:pt x="642" y="115"/>
                  <a:pt x="642" y="115"/>
                  <a:pt x="642" y="115"/>
                </a:cubicBezTo>
                <a:close/>
                <a:moveTo>
                  <a:pt x="641" y="113"/>
                </a:moveTo>
                <a:cubicBezTo>
                  <a:pt x="640" y="113"/>
                  <a:pt x="640" y="113"/>
                  <a:pt x="640" y="113"/>
                </a:cubicBezTo>
                <a:cubicBezTo>
                  <a:pt x="641" y="112"/>
                  <a:pt x="640" y="112"/>
                  <a:pt x="640" y="111"/>
                </a:cubicBezTo>
                <a:cubicBezTo>
                  <a:pt x="639" y="111"/>
                  <a:pt x="639" y="110"/>
                  <a:pt x="639" y="110"/>
                </a:cubicBezTo>
                <a:cubicBezTo>
                  <a:pt x="638" y="110"/>
                  <a:pt x="638" y="109"/>
                  <a:pt x="637" y="109"/>
                </a:cubicBezTo>
                <a:cubicBezTo>
                  <a:pt x="637" y="109"/>
                  <a:pt x="637" y="109"/>
                  <a:pt x="637" y="109"/>
                </a:cubicBezTo>
                <a:cubicBezTo>
                  <a:pt x="637" y="109"/>
                  <a:pt x="637" y="109"/>
                  <a:pt x="637" y="109"/>
                </a:cubicBezTo>
                <a:cubicBezTo>
                  <a:pt x="638" y="110"/>
                  <a:pt x="640" y="111"/>
                  <a:pt x="640" y="112"/>
                </a:cubicBezTo>
                <a:cubicBezTo>
                  <a:pt x="640" y="113"/>
                  <a:pt x="640" y="113"/>
                  <a:pt x="640" y="113"/>
                </a:cubicBezTo>
                <a:cubicBezTo>
                  <a:pt x="641" y="113"/>
                  <a:pt x="641" y="113"/>
                  <a:pt x="641" y="114"/>
                </a:cubicBezTo>
                <a:cubicBezTo>
                  <a:pt x="641" y="114"/>
                  <a:pt x="641" y="115"/>
                  <a:pt x="641" y="115"/>
                </a:cubicBezTo>
                <a:cubicBezTo>
                  <a:pt x="641" y="115"/>
                  <a:pt x="642" y="115"/>
                  <a:pt x="642" y="115"/>
                </a:cubicBezTo>
                <a:cubicBezTo>
                  <a:pt x="642" y="115"/>
                  <a:pt x="642" y="115"/>
                  <a:pt x="642" y="115"/>
                </a:cubicBezTo>
                <a:cubicBezTo>
                  <a:pt x="641" y="114"/>
                  <a:pt x="641" y="114"/>
                  <a:pt x="641" y="113"/>
                </a:cubicBezTo>
                <a:close/>
                <a:moveTo>
                  <a:pt x="606" y="75"/>
                </a:moveTo>
                <a:cubicBezTo>
                  <a:pt x="606" y="75"/>
                  <a:pt x="606" y="75"/>
                  <a:pt x="606" y="75"/>
                </a:cubicBezTo>
                <a:cubicBezTo>
                  <a:pt x="607" y="76"/>
                  <a:pt x="608" y="76"/>
                  <a:pt x="608" y="77"/>
                </a:cubicBezTo>
                <a:cubicBezTo>
                  <a:pt x="608" y="77"/>
                  <a:pt x="609" y="77"/>
                  <a:pt x="609" y="77"/>
                </a:cubicBezTo>
                <a:cubicBezTo>
                  <a:pt x="609" y="77"/>
                  <a:pt x="609" y="77"/>
                  <a:pt x="609" y="77"/>
                </a:cubicBezTo>
                <a:cubicBezTo>
                  <a:pt x="609" y="78"/>
                  <a:pt x="609" y="78"/>
                  <a:pt x="609" y="78"/>
                </a:cubicBezTo>
                <a:cubicBezTo>
                  <a:pt x="609" y="78"/>
                  <a:pt x="610" y="78"/>
                  <a:pt x="610" y="78"/>
                </a:cubicBezTo>
                <a:cubicBezTo>
                  <a:pt x="610" y="78"/>
                  <a:pt x="610" y="78"/>
                  <a:pt x="610" y="78"/>
                </a:cubicBezTo>
                <a:cubicBezTo>
                  <a:pt x="610" y="79"/>
                  <a:pt x="611" y="79"/>
                  <a:pt x="612" y="79"/>
                </a:cubicBezTo>
                <a:cubicBezTo>
                  <a:pt x="612" y="79"/>
                  <a:pt x="612" y="79"/>
                  <a:pt x="612" y="79"/>
                </a:cubicBezTo>
                <a:cubicBezTo>
                  <a:pt x="612" y="80"/>
                  <a:pt x="613" y="81"/>
                  <a:pt x="613" y="81"/>
                </a:cubicBezTo>
                <a:cubicBezTo>
                  <a:pt x="613" y="81"/>
                  <a:pt x="613" y="80"/>
                  <a:pt x="613" y="80"/>
                </a:cubicBezTo>
                <a:cubicBezTo>
                  <a:pt x="614" y="81"/>
                  <a:pt x="614" y="82"/>
                  <a:pt x="614" y="82"/>
                </a:cubicBezTo>
                <a:cubicBezTo>
                  <a:pt x="615" y="82"/>
                  <a:pt x="615" y="82"/>
                  <a:pt x="615" y="82"/>
                </a:cubicBezTo>
                <a:cubicBezTo>
                  <a:pt x="615" y="83"/>
                  <a:pt x="616" y="83"/>
                  <a:pt x="616" y="83"/>
                </a:cubicBezTo>
                <a:cubicBezTo>
                  <a:pt x="616" y="83"/>
                  <a:pt x="616" y="83"/>
                  <a:pt x="616" y="84"/>
                </a:cubicBezTo>
                <a:cubicBezTo>
                  <a:pt x="616" y="84"/>
                  <a:pt x="617" y="84"/>
                  <a:pt x="617" y="84"/>
                </a:cubicBezTo>
                <a:cubicBezTo>
                  <a:pt x="617" y="85"/>
                  <a:pt x="618" y="84"/>
                  <a:pt x="618" y="84"/>
                </a:cubicBezTo>
                <a:cubicBezTo>
                  <a:pt x="619" y="85"/>
                  <a:pt x="620" y="87"/>
                  <a:pt x="620" y="87"/>
                </a:cubicBezTo>
                <a:cubicBezTo>
                  <a:pt x="620" y="88"/>
                  <a:pt x="621" y="88"/>
                  <a:pt x="621" y="88"/>
                </a:cubicBezTo>
                <a:cubicBezTo>
                  <a:pt x="621" y="88"/>
                  <a:pt x="621" y="88"/>
                  <a:pt x="621" y="88"/>
                </a:cubicBezTo>
                <a:cubicBezTo>
                  <a:pt x="621" y="88"/>
                  <a:pt x="621" y="89"/>
                  <a:pt x="621" y="89"/>
                </a:cubicBezTo>
                <a:cubicBezTo>
                  <a:pt x="621" y="89"/>
                  <a:pt x="622" y="89"/>
                  <a:pt x="622" y="89"/>
                </a:cubicBezTo>
                <a:cubicBezTo>
                  <a:pt x="622" y="89"/>
                  <a:pt x="622" y="89"/>
                  <a:pt x="622" y="89"/>
                </a:cubicBezTo>
                <a:cubicBezTo>
                  <a:pt x="622" y="89"/>
                  <a:pt x="622" y="89"/>
                  <a:pt x="622" y="89"/>
                </a:cubicBezTo>
                <a:cubicBezTo>
                  <a:pt x="623" y="90"/>
                  <a:pt x="624" y="91"/>
                  <a:pt x="624" y="92"/>
                </a:cubicBezTo>
                <a:cubicBezTo>
                  <a:pt x="625" y="92"/>
                  <a:pt x="626" y="93"/>
                  <a:pt x="626" y="93"/>
                </a:cubicBezTo>
                <a:cubicBezTo>
                  <a:pt x="626" y="93"/>
                  <a:pt x="626" y="94"/>
                  <a:pt x="626" y="94"/>
                </a:cubicBezTo>
                <a:cubicBezTo>
                  <a:pt x="627" y="94"/>
                  <a:pt x="627" y="94"/>
                  <a:pt x="627" y="95"/>
                </a:cubicBezTo>
                <a:cubicBezTo>
                  <a:pt x="627" y="95"/>
                  <a:pt x="627" y="95"/>
                  <a:pt x="627" y="95"/>
                </a:cubicBezTo>
                <a:cubicBezTo>
                  <a:pt x="627" y="95"/>
                  <a:pt x="627" y="95"/>
                  <a:pt x="627" y="95"/>
                </a:cubicBezTo>
                <a:cubicBezTo>
                  <a:pt x="628" y="95"/>
                  <a:pt x="628" y="96"/>
                  <a:pt x="628" y="96"/>
                </a:cubicBezTo>
                <a:cubicBezTo>
                  <a:pt x="628" y="96"/>
                  <a:pt x="629" y="97"/>
                  <a:pt x="629" y="97"/>
                </a:cubicBezTo>
                <a:cubicBezTo>
                  <a:pt x="629" y="98"/>
                  <a:pt x="630" y="98"/>
                  <a:pt x="630" y="99"/>
                </a:cubicBezTo>
                <a:cubicBezTo>
                  <a:pt x="631" y="99"/>
                  <a:pt x="631" y="100"/>
                  <a:pt x="632" y="100"/>
                </a:cubicBezTo>
                <a:cubicBezTo>
                  <a:pt x="632" y="100"/>
                  <a:pt x="632" y="101"/>
                  <a:pt x="632" y="101"/>
                </a:cubicBezTo>
                <a:cubicBezTo>
                  <a:pt x="633" y="102"/>
                  <a:pt x="633" y="102"/>
                  <a:pt x="633" y="102"/>
                </a:cubicBezTo>
                <a:cubicBezTo>
                  <a:pt x="633" y="102"/>
                  <a:pt x="633" y="103"/>
                  <a:pt x="634" y="103"/>
                </a:cubicBezTo>
                <a:cubicBezTo>
                  <a:pt x="634" y="103"/>
                  <a:pt x="634" y="104"/>
                  <a:pt x="634" y="104"/>
                </a:cubicBezTo>
                <a:cubicBezTo>
                  <a:pt x="634" y="104"/>
                  <a:pt x="634" y="105"/>
                  <a:pt x="635" y="105"/>
                </a:cubicBezTo>
                <a:cubicBezTo>
                  <a:pt x="635" y="105"/>
                  <a:pt x="635" y="105"/>
                  <a:pt x="635" y="105"/>
                </a:cubicBezTo>
                <a:cubicBezTo>
                  <a:pt x="635" y="105"/>
                  <a:pt x="635" y="105"/>
                  <a:pt x="635" y="105"/>
                </a:cubicBezTo>
                <a:cubicBezTo>
                  <a:pt x="635" y="106"/>
                  <a:pt x="636" y="106"/>
                  <a:pt x="636" y="106"/>
                </a:cubicBezTo>
                <a:cubicBezTo>
                  <a:pt x="636" y="106"/>
                  <a:pt x="636" y="107"/>
                  <a:pt x="636" y="107"/>
                </a:cubicBezTo>
                <a:cubicBezTo>
                  <a:pt x="636" y="107"/>
                  <a:pt x="636" y="107"/>
                  <a:pt x="637" y="107"/>
                </a:cubicBezTo>
                <a:cubicBezTo>
                  <a:pt x="637" y="108"/>
                  <a:pt x="637" y="108"/>
                  <a:pt x="637" y="108"/>
                </a:cubicBezTo>
                <a:cubicBezTo>
                  <a:pt x="637" y="108"/>
                  <a:pt x="637" y="108"/>
                  <a:pt x="637" y="108"/>
                </a:cubicBezTo>
                <a:cubicBezTo>
                  <a:pt x="637" y="108"/>
                  <a:pt x="637" y="109"/>
                  <a:pt x="637" y="109"/>
                </a:cubicBezTo>
                <a:cubicBezTo>
                  <a:pt x="638" y="109"/>
                  <a:pt x="639" y="110"/>
                  <a:pt x="639" y="110"/>
                </a:cubicBezTo>
                <a:cubicBezTo>
                  <a:pt x="639" y="110"/>
                  <a:pt x="640" y="110"/>
                  <a:pt x="640" y="111"/>
                </a:cubicBezTo>
                <a:cubicBezTo>
                  <a:pt x="640" y="111"/>
                  <a:pt x="640" y="111"/>
                  <a:pt x="640" y="111"/>
                </a:cubicBezTo>
                <a:cubicBezTo>
                  <a:pt x="640" y="111"/>
                  <a:pt x="640" y="112"/>
                  <a:pt x="640" y="112"/>
                </a:cubicBezTo>
                <a:cubicBezTo>
                  <a:pt x="641" y="112"/>
                  <a:pt x="641" y="113"/>
                  <a:pt x="642" y="113"/>
                </a:cubicBezTo>
                <a:cubicBezTo>
                  <a:pt x="642" y="113"/>
                  <a:pt x="641" y="113"/>
                  <a:pt x="641" y="113"/>
                </a:cubicBezTo>
                <a:cubicBezTo>
                  <a:pt x="641" y="114"/>
                  <a:pt x="641" y="113"/>
                  <a:pt x="642" y="114"/>
                </a:cubicBezTo>
                <a:cubicBezTo>
                  <a:pt x="642" y="114"/>
                  <a:pt x="642" y="114"/>
                  <a:pt x="642" y="115"/>
                </a:cubicBezTo>
                <a:cubicBezTo>
                  <a:pt x="642" y="115"/>
                  <a:pt x="642" y="115"/>
                  <a:pt x="642" y="115"/>
                </a:cubicBezTo>
                <a:cubicBezTo>
                  <a:pt x="643" y="116"/>
                  <a:pt x="643" y="116"/>
                  <a:pt x="643" y="117"/>
                </a:cubicBezTo>
                <a:cubicBezTo>
                  <a:pt x="643" y="117"/>
                  <a:pt x="643" y="117"/>
                  <a:pt x="643" y="117"/>
                </a:cubicBezTo>
                <a:cubicBezTo>
                  <a:pt x="643" y="117"/>
                  <a:pt x="643" y="117"/>
                  <a:pt x="644" y="118"/>
                </a:cubicBezTo>
                <a:cubicBezTo>
                  <a:pt x="644" y="118"/>
                  <a:pt x="644" y="118"/>
                  <a:pt x="644" y="118"/>
                </a:cubicBezTo>
                <a:cubicBezTo>
                  <a:pt x="645" y="118"/>
                  <a:pt x="644" y="120"/>
                  <a:pt x="645" y="120"/>
                </a:cubicBezTo>
                <a:cubicBezTo>
                  <a:pt x="645" y="120"/>
                  <a:pt x="645" y="120"/>
                  <a:pt x="645" y="120"/>
                </a:cubicBezTo>
                <a:cubicBezTo>
                  <a:pt x="645" y="121"/>
                  <a:pt x="646" y="121"/>
                  <a:pt x="646" y="122"/>
                </a:cubicBezTo>
                <a:cubicBezTo>
                  <a:pt x="646" y="122"/>
                  <a:pt x="646" y="122"/>
                  <a:pt x="646" y="122"/>
                </a:cubicBezTo>
                <a:cubicBezTo>
                  <a:pt x="646" y="122"/>
                  <a:pt x="646" y="123"/>
                  <a:pt x="647" y="123"/>
                </a:cubicBezTo>
                <a:cubicBezTo>
                  <a:pt x="646" y="124"/>
                  <a:pt x="647" y="124"/>
                  <a:pt x="647" y="125"/>
                </a:cubicBezTo>
                <a:cubicBezTo>
                  <a:pt x="647" y="124"/>
                  <a:pt x="647" y="124"/>
                  <a:pt x="647" y="124"/>
                </a:cubicBezTo>
                <a:cubicBezTo>
                  <a:pt x="648" y="124"/>
                  <a:pt x="648" y="124"/>
                  <a:pt x="648" y="124"/>
                </a:cubicBezTo>
                <a:cubicBezTo>
                  <a:pt x="648" y="126"/>
                  <a:pt x="648" y="126"/>
                  <a:pt x="649" y="127"/>
                </a:cubicBezTo>
                <a:cubicBezTo>
                  <a:pt x="649" y="127"/>
                  <a:pt x="649" y="128"/>
                  <a:pt x="649" y="129"/>
                </a:cubicBezTo>
                <a:cubicBezTo>
                  <a:pt x="650" y="130"/>
                  <a:pt x="650" y="131"/>
                  <a:pt x="651" y="132"/>
                </a:cubicBezTo>
                <a:cubicBezTo>
                  <a:pt x="651" y="133"/>
                  <a:pt x="651" y="133"/>
                  <a:pt x="651" y="134"/>
                </a:cubicBezTo>
                <a:cubicBezTo>
                  <a:pt x="652" y="134"/>
                  <a:pt x="651" y="135"/>
                  <a:pt x="652" y="135"/>
                </a:cubicBezTo>
                <a:cubicBezTo>
                  <a:pt x="652" y="136"/>
                  <a:pt x="652" y="137"/>
                  <a:pt x="652" y="137"/>
                </a:cubicBezTo>
                <a:cubicBezTo>
                  <a:pt x="653" y="138"/>
                  <a:pt x="653" y="139"/>
                  <a:pt x="654" y="139"/>
                </a:cubicBezTo>
                <a:cubicBezTo>
                  <a:pt x="653" y="140"/>
                  <a:pt x="654" y="140"/>
                  <a:pt x="654" y="141"/>
                </a:cubicBezTo>
                <a:cubicBezTo>
                  <a:pt x="654" y="141"/>
                  <a:pt x="655" y="142"/>
                  <a:pt x="655" y="142"/>
                </a:cubicBezTo>
                <a:cubicBezTo>
                  <a:pt x="655" y="143"/>
                  <a:pt x="655" y="144"/>
                  <a:pt x="655" y="145"/>
                </a:cubicBezTo>
                <a:cubicBezTo>
                  <a:pt x="655" y="145"/>
                  <a:pt x="655" y="145"/>
                  <a:pt x="655" y="146"/>
                </a:cubicBezTo>
                <a:cubicBezTo>
                  <a:pt x="655" y="145"/>
                  <a:pt x="657" y="149"/>
                  <a:pt x="657" y="149"/>
                </a:cubicBezTo>
                <a:cubicBezTo>
                  <a:pt x="661" y="166"/>
                  <a:pt x="658" y="183"/>
                  <a:pt x="666" y="200"/>
                </a:cubicBezTo>
                <a:cubicBezTo>
                  <a:pt x="669" y="205"/>
                  <a:pt x="678" y="215"/>
                  <a:pt x="690" y="210"/>
                </a:cubicBezTo>
                <a:cubicBezTo>
                  <a:pt x="692" y="210"/>
                  <a:pt x="695" y="208"/>
                  <a:pt x="696" y="207"/>
                </a:cubicBezTo>
                <a:cubicBezTo>
                  <a:pt x="696" y="207"/>
                  <a:pt x="700" y="211"/>
                  <a:pt x="707" y="211"/>
                </a:cubicBezTo>
                <a:cubicBezTo>
                  <a:pt x="723" y="213"/>
                  <a:pt x="737" y="192"/>
                  <a:pt x="735" y="179"/>
                </a:cubicBezTo>
                <a:cubicBezTo>
                  <a:pt x="734" y="172"/>
                  <a:pt x="728" y="169"/>
                  <a:pt x="728" y="169"/>
                </a:cubicBezTo>
                <a:cubicBezTo>
                  <a:pt x="729" y="169"/>
                  <a:pt x="737" y="165"/>
                  <a:pt x="736" y="152"/>
                </a:cubicBezTo>
                <a:cubicBezTo>
                  <a:pt x="735" y="141"/>
                  <a:pt x="726" y="137"/>
                  <a:pt x="721" y="135"/>
                </a:cubicBezTo>
                <a:cubicBezTo>
                  <a:pt x="712" y="130"/>
                  <a:pt x="699" y="131"/>
                  <a:pt x="691" y="136"/>
                </a:cubicBezTo>
                <a:cubicBezTo>
                  <a:pt x="683" y="142"/>
                  <a:pt x="679" y="149"/>
                  <a:pt x="681" y="158"/>
                </a:cubicBezTo>
                <a:cubicBezTo>
                  <a:pt x="682" y="166"/>
                  <a:pt x="689" y="176"/>
                  <a:pt x="699" y="174"/>
                </a:cubicBezTo>
                <a:cubicBezTo>
                  <a:pt x="712" y="171"/>
                  <a:pt x="702" y="153"/>
                  <a:pt x="696" y="162"/>
                </a:cubicBezTo>
                <a:cubicBezTo>
                  <a:pt x="695" y="155"/>
                  <a:pt x="702" y="154"/>
                  <a:pt x="706" y="154"/>
                </a:cubicBezTo>
                <a:cubicBezTo>
                  <a:pt x="719" y="156"/>
                  <a:pt x="719" y="177"/>
                  <a:pt x="709" y="183"/>
                </a:cubicBezTo>
                <a:cubicBezTo>
                  <a:pt x="705" y="185"/>
                  <a:pt x="700" y="185"/>
                  <a:pt x="697" y="184"/>
                </a:cubicBezTo>
                <a:cubicBezTo>
                  <a:pt x="693" y="183"/>
                  <a:pt x="689" y="180"/>
                  <a:pt x="686" y="177"/>
                </a:cubicBezTo>
                <a:cubicBezTo>
                  <a:pt x="683" y="173"/>
                  <a:pt x="680" y="169"/>
                  <a:pt x="678" y="164"/>
                </a:cubicBezTo>
                <a:cubicBezTo>
                  <a:pt x="677" y="161"/>
                  <a:pt x="676" y="158"/>
                  <a:pt x="675" y="155"/>
                </a:cubicBezTo>
                <a:cubicBezTo>
                  <a:pt x="675" y="153"/>
                  <a:pt x="675" y="152"/>
                  <a:pt x="674" y="151"/>
                </a:cubicBezTo>
                <a:cubicBezTo>
                  <a:pt x="674" y="150"/>
                  <a:pt x="673" y="150"/>
                  <a:pt x="673" y="149"/>
                </a:cubicBezTo>
                <a:cubicBezTo>
                  <a:pt x="673" y="148"/>
                  <a:pt x="673" y="150"/>
                  <a:pt x="673" y="149"/>
                </a:cubicBezTo>
                <a:cubicBezTo>
                  <a:pt x="673" y="149"/>
                  <a:pt x="673" y="149"/>
                  <a:pt x="673" y="148"/>
                </a:cubicBezTo>
                <a:cubicBezTo>
                  <a:pt x="673" y="148"/>
                  <a:pt x="673" y="148"/>
                  <a:pt x="673" y="147"/>
                </a:cubicBezTo>
                <a:cubicBezTo>
                  <a:pt x="672" y="147"/>
                  <a:pt x="672" y="146"/>
                  <a:pt x="672" y="146"/>
                </a:cubicBezTo>
                <a:cubicBezTo>
                  <a:pt x="672" y="146"/>
                  <a:pt x="672" y="145"/>
                  <a:pt x="672" y="145"/>
                </a:cubicBezTo>
                <a:cubicBezTo>
                  <a:pt x="671" y="145"/>
                  <a:pt x="672" y="144"/>
                  <a:pt x="671" y="143"/>
                </a:cubicBezTo>
                <a:cubicBezTo>
                  <a:pt x="671" y="142"/>
                  <a:pt x="671" y="141"/>
                  <a:pt x="671" y="140"/>
                </a:cubicBezTo>
                <a:cubicBezTo>
                  <a:pt x="670" y="139"/>
                  <a:pt x="668" y="137"/>
                  <a:pt x="669" y="136"/>
                </a:cubicBezTo>
                <a:cubicBezTo>
                  <a:pt x="668" y="136"/>
                  <a:pt x="668" y="135"/>
                  <a:pt x="668" y="135"/>
                </a:cubicBezTo>
                <a:cubicBezTo>
                  <a:pt x="668" y="135"/>
                  <a:pt x="667" y="135"/>
                  <a:pt x="667" y="135"/>
                </a:cubicBezTo>
                <a:cubicBezTo>
                  <a:pt x="666" y="133"/>
                  <a:pt x="666" y="133"/>
                  <a:pt x="665" y="132"/>
                </a:cubicBezTo>
                <a:cubicBezTo>
                  <a:pt x="665" y="132"/>
                  <a:pt x="666" y="131"/>
                  <a:pt x="665" y="131"/>
                </a:cubicBezTo>
                <a:cubicBezTo>
                  <a:pt x="665" y="130"/>
                  <a:pt x="664" y="130"/>
                  <a:pt x="665" y="129"/>
                </a:cubicBezTo>
                <a:cubicBezTo>
                  <a:pt x="664" y="129"/>
                  <a:pt x="664" y="130"/>
                  <a:pt x="664" y="129"/>
                </a:cubicBezTo>
                <a:cubicBezTo>
                  <a:pt x="664" y="129"/>
                  <a:pt x="663" y="128"/>
                  <a:pt x="663" y="127"/>
                </a:cubicBezTo>
                <a:cubicBezTo>
                  <a:pt x="662" y="126"/>
                  <a:pt x="662" y="125"/>
                  <a:pt x="662" y="125"/>
                </a:cubicBezTo>
                <a:cubicBezTo>
                  <a:pt x="662" y="124"/>
                  <a:pt x="661" y="124"/>
                  <a:pt x="661" y="124"/>
                </a:cubicBezTo>
                <a:cubicBezTo>
                  <a:pt x="661" y="123"/>
                  <a:pt x="661" y="123"/>
                  <a:pt x="660" y="123"/>
                </a:cubicBezTo>
                <a:cubicBezTo>
                  <a:pt x="660" y="122"/>
                  <a:pt x="660" y="122"/>
                  <a:pt x="659" y="122"/>
                </a:cubicBezTo>
                <a:cubicBezTo>
                  <a:pt x="659" y="121"/>
                  <a:pt x="659" y="121"/>
                  <a:pt x="659" y="120"/>
                </a:cubicBezTo>
                <a:cubicBezTo>
                  <a:pt x="658" y="120"/>
                  <a:pt x="658" y="119"/>
                  <a:pt x="658" y="119"/>
                </a:cubicBezTo>
                <a:cubicBezTo>
                  <a:pt x="658" y="119"/>
                  <a:pt x="658" y="119"/>
                  <a:pt x="658" y="119"/>
                </a:cubicBezTo>
                <a:cubicBezTo>
                  <a:pt x="657" y="119"/>
                  <a:pt x="657" y="118"/>
                  <a:pt x="657" y="118"/>
                </a:cubicBezTo>
                <a:cubicBezTo>
                  <a:pt x="657" y="117"/>
                  <a:pt x="656" y="117"/>
                  <a:pt x="656" y="116"/>
                </a:cubicBezTo>
                <a:cubicBezTo>
                  <a:pt x="656" y="116"/>
                  <a:pt x="656" y="116"/>
                  <a:pt x="656" y="116"/>
                </a:cubicBezTo>
                <a:cubicBezTo>
                  <a:pt x="656" y="116"/>
                  <a:pt x="655" y="116"/>
                  <a:pt x="655" y="116"/>
                </a:cubicBezTo>
                <a:cubicBezTo>
                  <a:pt x="654" y="115"/>
                  <a:pt x="654" y="114"/>
                  <a:pt x="654" y="113"/>
                </a:cubicBezTo>
                <a:cubicBezTo>
                  <a:pt x="652" y="112"/>
                  <a:pt x="652" y="110"/>
                  <a:pt x="650" y="110"/>
                </a:cubicBezTo>
                <a:cubicBezTo>
                  <a:pt x="650" y="109"/>
                  <a:pt x="650" y="109"/>
                  <a:pt x="649" y="108"/>
                </a:cubicBezTo>
                <a:cubicBezTo>
                  <a:pt x="649" y="107"/>
                  <a:pt x="648" y="107"/>
                  <a:pt x="649" y="106"/>
                </a:cubicBezTo>
                <a:cubicBezTo>
                  <a:pt x="648" y="106"/>
                  <a:pt x="648" y="106"/>
                  <a:pt x="647" y="106"/>
                </a:cubicBezTo>
                <a:cubicBezTo>
                  <a:pt x="647" y="103"/>
                  <a:pt x="645" y="102"/>
                  <a:pt x="643" y="100"/>
                </a:cubicBezTo>
                <a:cubicBezTo>
                  <a:pt x="642" y="99"/>
                  <a:pt x="641" y="97"/>
                  <a:pt x="639" y="97"/>
                </a:cubicBezTo>
                <a:cubicBezTo>
                  <a:pt x="639" y="96"/>
                  <a:pt x="638" y="96"/>
                  <a:pt x="638" y="95"/>
                </a:cubicBezTo>
                <a:cubicBezTo>
                  <a:pt x="638" y="95"/>
                  <a:pt x="636" y="94"/>
                  <a:pt x="637" y="96"/>
                </a:cubicBezTo>
                <a:cubicBezTo>
                  <a:pt x="636" y="95"/>
                  <a:pt x="635" y="93"/>
                  <a:pt x="635" y="92"/>
                </a:cubicBezTo>
                <a:cubicBezTo>
                  <a:pt x="634" y="92"/>
                  <a:pt x="634" y="93"/>
                  <a:pt x="634" y="92"/>
                </a:cubicBezTo>
                <a:cubicBezTo>
                  <a:pt x="634" y="92"/>
                  <a:pt x="633" y="91"/>
                  <a:pt x="633" y="91"/>
                </a:cubicBezTo>
                <a:cubicBezTo>
                  <a:pt x="632" y="91"/>
                  <a:pt x="632" y="91"/>
                  <a:pt x="632" y="91"/>
                </a:cubicBezTo>
                <a:cubicBezTo>
                  <a:pt x="632" y="91"/>
                  <a:pt x="632" y="90"/>
                  <a:pt x="632" y="90"/>
                </a:cubicBezTo>
                <a:cubicBezTo>
                  <a:pt x="631" y="90"/>
                  <a:pt x="631" y="90"/>
                  <a:pt x="631" y="89"/>
                </a:cubicBezTo>
                <a:cubicBezTo>
                  <a:pt x="631" y="89"/>
                  <a:pt x="630" y="89"/>
                  <a:pt x="630" y="89"/>
                </a:cubicBezTo>
                <a:cubicBezTo>
                  <a:pt x="630" y="89"/>
                  <a:pt x="631" y="89"/>
                  <a:pt x="631" y="89"/>
                </a:cubicBezTo>
                <a:cubicBezTo>
                  <a:pt x="630" y="89"/>
                  <a:pt x="629" y="88"/>
                  <a:pt x="629" y="87"/>
                </a:cubicBezTo>
                <a:cubicBezTo>
                  <a:pt x="629" y="87"/>
                  <a:pt x="628" y="87"/>
                  <a:pt x="628" y="87"/>
                </a:cubicBezTo>
                <a:cubicBezTo>
                  <a:pt x="628" y="87"/>
                  <a:pt x="628" y="87"/>
                  <a:pt x="628" y="87"/>
                </a:cubicBezTo>
                <a:cubicBezTo>
                  <a:pt x="627" y="87"/>
                  <a:pt x="627" y="87"/>
                  <a:pt x="627" y="87"/>
                </a:cubicBezTo>
                <a:cubicBezTo>
                  <a:pt x="627" y="86"/>
                  <a:pt x="627" y="87"/>
                  <a:pt x="627" y="87"/>
                </a:cubicBezTo>
                <a:cubicBezTo>
                  <a:pt x="627" y="87"/>
                  <a:pt x="627" y="86"/>
                  <a:pt x="626" y="86"/>
                </a:cubicBezTo>
                <a:cubicBezTo>
                  <a:pt x="625" y="85"/>
                  <a:pt x="625" y="85"/>
                  <a:pt x="624" y="85"/>
                </a:cubicBezTo>
                <a:cubicBezTo>
                  <a:pt x="624" y="85"/>
                  <a:pt x="624" y="85"/>
                  <a:pt x="623" y="84"/>
                </a:cubicBezTo>
                <a:cubicBezTo>
                  <a:pt x="623" y="84"/>
                  <a:pt x="624" y="84"/>
                  <a:pt x="624" y="84"/>
                </a:cubicBezTo>
                <a:cubicBezTo>
                  <a:pt x="623" y="84"/>
                  <a:pt x="623" y="84"/>
                  <a:pt x="623" y="84"/>
                </a:cubicBezTo>
                <a:cubicBezTo>
                  <a:pt x="623" y="84"/>
                  <a:pt x="623" y="84"/>
                  <a:pt x="623" y="84"/>
                </a:cubicBezTo>
                <a:cubicBezTo>
                  <a:pt x="623" y="83"/>
                  <a:pt x="623" y="83"/>
                  <a:pt x="623" y="83"/>
                </a:cubicBezTo>
                <a:cubicBezTo>
                  <a:pt x="622" y="83"/>
                  <a:pt x="622" y="83"/>
                  <a:pt x="621" y="82"/>
                </a:cubicBezTo>
                <a:cubicBezTo>
                  <a:pt x="621" y="82"/>
                  <a:pt x="621" y="83"/>
                  <a:pt x="621" y="82"/>
                </a:cubicBezTo>
                <a:cubicBezTo>
                  <a:pt x="620" y="82"/>
                  <a:pt x="620" y="82"/>
                  <a:pt x="620" y="82"/>
                </a:cubicBezTo>
                <a:cubicBezTo>
                  <a:pt x="619" y="81"/>
                  <a:pt x="619" y="81"/>
                  <a:pt x="618" y="81"/>
                </a:cubicBezTo>
                <a:cubicBezTo>
                  <a:pt x="617" y="80"/>
                  <a:pt x="617" y="80"/>
                  <a:pt x="617" y="80"/>
                </a:cubicBezTo>
                <a:cubicBezTo>
                  <a:pt x="616" y="79"/>
                  <a:pt x="615" y="79"/>
                  <a:pt x="614" y="78"/>
                </a:cubicBezTo>
                <a:cubicBezTo>
                  <a:pt x="614" y="78"/>
                  <a:pt x="614" y="78"/>
                  <a:pt x="614" y="78"/>
                </a:cubicBezTo>
                <a:cubicBezTo>
                  <a:pt x="613" y="78"/>
                  <a:pt x="614" y="77"/>
                  <a:pt x="614" y="77"/>
                </a:cubicBezTo>
                <a:cubicBezTo>
                  <a:pt x="613" y="77"/>
                  <a:pt x="613" y="77"/>
                  <a:pt x="613" y="77"/>
                </a:cubicBezTo>
                <a:cubicBezTo>
                  <a:pt x="612" y="77"/>
                  <a:pt x="612" y="76"/>
                  <a:pt x="611" y="76"/>
                </a:cubicBezTo>
                <a:cubicBezTo>
                  <a:pt x="611" y="76"/>
                  <a:pt x="610" y="76"/>
                  <a:pt x="610" y="75"/>
                </a:cubicBezTo>
                <a:cubicBezTo>
                  <a:pt x="610" y="75"/>
                  <a:pt x="611" y="76"/>
                  <a:pt x="611" y="76"/>
                </a:cubicBezTo>
                <a:cubicBezTo>
                  <a:pt x="610" y="75"/>
                  <a:pt x="607" y="74"/>
                  <a:pt x="607" y="74"/>
                </a:cubicBezTo>
                <a:cubicBezTo>
                  <a:pt x="607" y="74"/>
                  <a:pt x="607" y="74"/>
                  <a:pt x="607" y="74"/>
                </a:cubicBezTo>
                <a:cubicBezTo>
                  <a:pt x="606" y="74"/>
                  <a:pt x="606" y="74"/>
                  <a:pt x="606" y="74"/>
                </a:cubicBezTo>
                <a:cubicBezTo>
                  <a:pt x="606" y="74"/>
                  <a:pt x="606" y="74"/>
                  <a:pt x="606" y="74"/>
                </a:cubicBezTo>
                <a:cubicBezTo>
                  <a:pt x="606" y="73"/>
                  <a:pt x="605" y="74"/>
                  <a:pt x="605" y="73"/>
                </a:cubicBezTo>
                <a:cubicBezTo>
                  <a:pt x="605" y="74"/>
                  <a:pt x="605" y="74"/>
                  <a:pt x="605" y="74"/>
                </a:cubicBezTo>
                <a:cubicBezTo>
                  <a:pt x="606" y="75"/>
                  <a:pt x="606" y="74"/>
                  <a:pt x="606" y="75"/>
                </a:cubicBezTo>
                <a:close/>
                <a:moveTo>
                  <a:pt x="661" y="133"/>
                </a:moveTo>
                <a:cubicBezTo>
                  <a:pt x="663" y="135"/>
                  <a:pt x="664" y="138"/>
                  <a:pt x="665" y="140"/>
                </a:cubicBezTo>
                <a:cubicBezTo>
                  <a:pt x="665" y="141"/>
                  <a:pt x="665" y="141"/>
                  <a:pt x="665" y="142"/>
                </a:cubicBezTo>
                <a:cubicBezTo>
                  <a:pt x="665" y="142"/>
                  <a:pt x="666" y="142"/>
                  <a:pt x="666" y="143"/>
                </a:cubicBezTo>
                <a:cubicBezTo>
                  <a:pt x="666" y="144"/>
                  <a:pt x="667" y="144"/>
                  <a:pt x="667" y="145"/>
                </a:cubicBezTo>
                <a:cubicBezTo>
                  <a:pt x="668" y="145"/>
                  <a:pt x="667" y="146"/>
                  <a:pt x="668" y="147"/>
                </a:cubicBezTo>
                <a:cubicBezTo>
                  <a:pt x="668" y="147"/>
                  <a:pt x="668" y="148"/>
                  <a:pt x="668" y="148"/>
                </a:cubicBezTo>
                <a:cubicBezTo>
                  <a:pt x="668" y="148"/>
                  <a:pt x="668" y="149"/>
                  <a:pt x="668" y="149"/>
                </a:cubicBezTo>
                <a:cubicBezTo>
                  <a:pt x="667" y="148"/>
                  <a:pt x="668" y="148"/>
                  <a:pt x="667" y="147"/>
                </a:cubicBezTo>
                <a:cubicBezTo>
                  <a:pt x="665" y="146"/>
                  <a:pt x="666" y="143"/>
                  <a:pt x="664" y="142"/>
                </a:cubicBezTo>
                <a:cubicBezTo>
                  <a:pt x="664" y="141"/>
                  <a:pt x="664" y="140"/>
                  <a:pt x="664" y="139"/>
                </a:cubicBezTo>
                <a:cubicBezTo>
                  <a:pt x="664" y="139"/>
                  <a:pt x="663" y="138"/>
                  <a:pt x="663" y="138"/>
                </a:cubicBezTo>
                <a:cubicBezTo>
                  <a:pt x="663" y="137"/>
                  <a:pt x="663" y="137"/>
                  <a:pt x="663" y="136"/>
                </a:cubicBezTo>
                <a:cubicBezTo>
                  <a:pt x="662" y="135"/>
                  <a:pt x="662" y="135"/>
                  <a:pt x="662" y="135"/>
                </a:cubicBezTo>
                <a:cubicBezTo>
                  <a:pt x="662" y="135"/>
                  <a:pt x="662" y="135"/>
                  <a:pt x="661" y="134"/>
                </a:cubicBezTo>
                <a:cubicBezTo>
                  <a:pt x="661" y="134"/>
                  <a:pt x="660" y="133"/>
                  <a:pt x="661" y="133"/>
                </a:cubicBezTo>
                <a:close/>
                <a:moveTo>
                  <a:pt x="658" y="127"/>
                </a:moveTo>
                <a:cubicBezTo>
                  <a:pt x="659" y="128"/>
                  <a:pt x="659" y="129"/>
                  <a:pt x="660" y="130"/>
                </a:cubicBezTo>
                <a:cubicBezTo>
                  <a:pt x="660" y="132"/>
                  <a:pt x="660" y="132"/>
                  <a:pt x="660" y="132"/>
                </a:cubicBezTo>
                <a:cubicBezTo>
                  <a:pt x="659" y="131"/>
                  <a:pt x="660" y="130"/>
                  <a:pt x="658" y="130"/>
                </a:cubicBezTo>
                <a:cubicBezTo>
                  <a:pt x="659" y="128"/>
                  <a:pt x="658" y="128"/>
                  <a:pt x="658" y="127"/>
                </a:cubicBezTo>
                <a:close/>
                <a:moveTo>
                  <a:pt x="644" y="116"/>
                </a:moveTo>
                <a:cubicBezTo>
                  <a:pt x="644" y="115"/>
                  <a:pt x="643" y="115"/>
                  <a:pt x="644" y="114"/>
                </a:cubicBezTo>
                <a:cubicBezTo>
                  <a:pt x="643" y="114"/>
                  <a:pt x="643" y="114"/>
                  <a:pt x="643" y="113"/>
                </a:cubicBezTo>
                <a:cubicBezTo>
                  <a:pt x="643" y="113"/>
                  <a:pt x="644" y="114"/>
                  <a:pt x="644" y="114"/>
                </a:cubicBezTo>
                <a:cubicBezTo>
                  <a:pt x="644" y="115"/>
                  <a:pt x="645" y="116"/>
                  <a:pt x="645" y="116"/>
                </a:cubicBezTo>
                <a:cubicBezTo>
                  <a:pt x="645" y="117"/>
                  <a:pt x="645" y="115"/>
                  <a:pt x="644" y="116"/>
                </a:cubicBezTo>
                <a:close/>
                <a:moveTo>
                  <a:pt x="646" y="121"/>
                </a:moveTo>
                <a:cubicBezTo>
                  <a:pt x="646" y="121"/>
                  <a:pt x="646" y="121"/>
                  <a:pt x="646" y="121"/>
                </a:cubicBezTo>
                <a:cubicBezTo>
                  <a:pt x="646" y="121"/>
                  <a:pt x="646" y="121"/>
                  <a:pt x="646" y="121"/>
                </a:cubicBezTo>
                <a:cubicBezTo>
                  <a:pt x="646" y="121"/>
                  <a:pt x="646" y="121"/>
                  <a:pt x="646" y="121"/>
                </a:cubicBezTo>
                <a:close/>
                <a:moveTo>
                  <a:pt x="636" y="99"/>
                </a:moveTo>
                <a:cubicBezTo>
                  <a:pt x="637" y="100"/>
                  <a:pt x="637" y="100"/>
                  <a:pt x="637" y="101"/>
                </a:cubicBezTo>
                <a:cubicBezTo>
                  <a:pt x="637" y="101"/>
                  <a:pt x="638" y="101"/>
                  <a:pt x="638" y="101"/>
                </a:cubicBezTo>
                <a:cubicBezTo>
                  <a:pt x="638" y="102"/>
                  <a:pt x="638" y="101"/>
                  <a:pt x="639" y="101"/>
                </a:cubicBezTo>
                <a:cubicBezTo>
                  <a:pt x="639" y="102"/>
                  <a:pt x="640" y="102"/>
                  <a:pt x="640" y="103"/>
                </a:cubicBezTo>
                <a:cubicBezTo>
                  <a:pt x="640" y="103"/>
                  <a:pt x="640" y="103"/>
                  <a:pt x="640" y="103"/>
                </a:cubicBezTo>
                <a:cubicBezTo>
                  <a:pt x="641" y="103"/>
                  <a:pt x="641" y="104"/>
                  <a:pt x="641" y="104"/>
                </a:cubicBezTo>
                <a:cubicBezTo>
                  <a:pt x="642" y="104"/>
                  <a:pt x="642" y="105"/>
                  <a:pt x="642" y="105"/>
                </a:cubicBezTo>
                <a:cubicBezTo>
                  <a:pt x="643" y="105"/>
                  <a:pt x="642" y="105"/>
                  <a:pt x="643" y="106"/>
                </a:cubicBezTo>
                <a:cubicBezTo>
                  <a:pt x="643" y="107"/>
                  <a:pt x="645" y="108"/>
                  <a:pt x="645" y="110"/>
                </a:cubicBezTo>
                <a:cubicBezTo>
                  <a:pt x="646" y="110"/>
                  <a:pt x="646" y="111"/>
                  <a:pt x="646" y="112"/>
                </a:cubicBezTo>
                <a:cubicBezTo>
                  <a:pt x="648" y="112"/>
                  <a:pt x="648" y="112"/>
                  <a:pt x="648" y="112"/>
                </a:cubicBezTo>
                <a:cubicBezTo>
                  <a:pt x="648" y="113"/>
                  <a:pt x="649" y="114"/>
                  <a:pt x="649" y="115"/>
                </a:cubicBezTo>
                <a:cubicBezTo>
                  <a:pt x="650" y="115"/>
                  <a:pt x="650" y="115"/>
                  <a:pt x="650" y="115"/>
                </a:cubicBezTo>
                <a:cubicBezTo>
                  <a:pt x="650" y="116"/>
                  <a:pt x="651" y="117"/>
                  <a:pt x="651" y="118"/>
                </a:cubicBezTo>
                <a:cubicBezTo>
                  <a:pt x="651" y="118"/>
                  <a:pt x="651" y="118"/>
                  <a:pt x="651" y="118"/>
                </a:cubicBezTo>
                <a:cubicBezTo>
                  <a:pt x="652" y="118"/>
                  <a:pt x="652" y="119"/>
                  <a:pt x="652" y="119"/>
                </a:cubicBezTo>
                <a:cubicBezTo>
                  <a:pt x="652" y="119"/>
                  <a:pt x="652" y="119"/>
                  <a:pt x="652" y="120"/>
                </a:cubicBezTo>
                <a:cubicBezTo>
                  <a:pt x="653" y="120"/>
                  <a:pt x="653" y="120"/>
                  <a:pt x="653" y="120"/>
                </a:cubicBezTo>
                <a:cubicBezTo>
                  <a:pt x="654" y="121"/>
                  <a:pt x="654" y="121"/>
                  <a:pt x="654" y="122"/>
                </a:cubicBezTo>
                <a:cubicBezTo>
                  <a:pt x="655" y="123"/>
                  <a:pt x="656" y="125"/>
                  <a:pt x="657" y="126"/>
                </a:cubicBezTo>
                <a:cubicBezTo>
                  <a:pt x="657" y="127"/>
                  <a:pt x="656" y="125"/>
                  <a:pt x="656" y="125"/>
                </a:cubicBezTo>
                <a:cubicBezTo>
                  <a:pt x="655" y="125"/>
                  <a:pt x="655" y="124"/>
                  <a:pt x="655" y="124"/>
                </a:cubicBezTo>
                <a:cubicBezTo>
                  <a:pt x="653" y="123"/>
                  <a:pt x="653" y="120"/>
                  <a:pt x="651" y="119"/>
                </a:cubicBezTo>
                <a:cubicBezTo>
                  <a:pt x="651" y="119"/>
                  <a:pt x="651" y="119"/>
                  <a:pt x="651" y="118"/>
                </a:cubicBezTo>
                <a:cubicBezTo>
                  <a:pt x="650" y="118"/>
                  <a:pt x="650" y="117"/>
                  <a:pt x="650" y="117"/>
                </a:cubicBezTo>
                <a:cubicBezTo>
                  <a:pt x="650" y="116"/>
                  <a:pt x="649" y="116"/>
                  <a:pt x="649" y="115"/>
                </a:cubicBezTo>
                <a:cubicBezTo>
                  <a:pt x="649" y="115"/>
                  <a:pt x="649" y="115"/>
                  <a:pt x="648" y="115"/>
                </a:cubicBezTo>
                <a:cubicBezTo>
                  <a:pt x="648" y="115"/>
                  <a:pt x="648" y="114"/>
                  <a:pt x="648" y="114"/>
                </a:cubicBezTo>
                <a:cubicBezTo>
                  <a:pt x="648" y="113"/>
                  <a:pt x="647" y="113"/>
                  <a:pt x="647" y="113"/>
                </a:cubicBezTo>
                <a:cubicBezTo>
                  <a:pt x="647" y="113"/>
                  <a:pt x="647" y="112"/>
                  <a:pt x="647" y="112"/>
                </a:cubicBezTo>
                <a:cubicBezTo>
                  <a:pt x="647" y="112"/>
                  <a:pt x="646" y="113"/>
                  <a:pt x="646" y="113"/>
                </a:cubicBezTo>
                <a:cubicBezTo>
                  <a:pt x="646" y="112"/>
                  <a:pt x="646" y="113"/>
                  <a:pt x="645" y="112"/>
                </a:cubicBezTo>
                <a:cubicBezTo>
                  <a:pt x="646" y="112"/>
                  <a:pt x="646" y="111"/>
                  <a:pt x="646" y="111"/>
                </a:cubicBezTo>
                <a:cubicBezTo>
                  <a:pt x="645" y="111"/>
                  <a:pt x="645" y="110"/>
                  <a:pt x="644" y="110"/>
                </a:cubicBezTo>
                <a:cubicBezTo>
                  <a:pt x="644" y="109"/>
                  <a:pt x="643" y="108"/>
                  <a:pt x="642" y="108"/>
                </a:cubicBezTo>
                <a:cubicBezTo>
                  <a:pt x="642" y="108"/>
                  <a:pt x="642" y="107"/>
                  <a:pt x="642" y="107"/>
                </a:cubicBezTo>
                <a:cubicBezTo>
                  <a:pt x="642" y="107"/>
                  <a:pt x="642" y="107"/>
                  <a:pt x="642" y="106"/>
                </a:cubicBezTo>
                <a:cubicBezTo>
                  <a:pt x="641" y="106"/>
                  <a:pt x="641" y="106"/>
                  <a:pt x="641" y="106"/>
                </a:cubicBezTo>
                <a:cubicBezTo>
                  <a:pt x="641" y="105"/>
                  <a:pt x="641" y="105"/>
                  <a:pt x="641" y="105"/>
                </a:cubicBezTo>
                <a:cubicBezTo>
                  <a:pt x="640" y="105"/>
                  <a:pt x="640" y="104"/>
                  <a:pt x="639" y="104"/>
                </a:cubicBezTo>
                <a:cubicBezTo>
                  <a:pt x="640" y="103"/>
                  <a:pt x="638" y="103"/>
                  <a:pt x="639" y="102"/>
                </a:cubicBezTo>
                <a:cubicBezTo>
                  <a:pt x="638" y="101"/>
                  <a:pt x="638" y="102"/>
                  <a:pt x="637" y="102"/>
                </a:cubicBezTo>
                <a:cubicBezTo>
                  <a:pt x="637" y="102"/>
                  <a:pt x="637" y="101"/>
                  <a:pt x="637" y="101"/>
                </a:cubicBezTo>
                <a:cubicBezTo>
                  <a:pt x="636" y="101"/>
                  <a:pt x="636" y="99"/>
                  <a:pt x="635" y="99"/>
                </a:cubicBezTo>
                <a:cubicBezTo>
                  <a:pt x="635" y="98"/>
                  <a:pt x="636" y="99"/>
                  <a:pt x="636" y="99"/>
                </a:cubicBezTo>
                <a:close/>
                <a:moveTo>
                  <a:pt x="642" y="116"/>
                </a:moveTo>
                <a:cubicBezTo>
                  <a:pt x="642" y="116"/>
                  <a:pt x="642" y="116"/>
                  <a:pt x="642" y="116"/>
                </a:cubicBezTo>
                <a:cubicBezTo>
                  <a:pt x="642" y="116"/>
                  <a:pt x="643" y="116"/>
                  <a:pt x="643" y="117"/>
                </a:cubicBezTo>
                <a:cubicBezTo>
                  <a:pt x="643" y="116"/>
                  <a:pt x="642" y="116"/>
                  <a:pt x="642" y="116"/>
                </a:cubicBezTo>
                <a:cubicBezTo>
                  <a:pt x="642" y="116"/>
                  <a:pt x="642" y="116"/>
                  <a:pt x="642" y="116"/>
                </a:cubicBezTo>
                <a:close/>
                <a:moveTo>
                  <a:pt x="587" y="538"/>
                </a:moveTo>
                <a:cubicBezTo>
                  <a:pt x="587" y="538"/>
                  <a:pt x="587" y="538"/>
                  <a:pt x="587" y="538"/>
                </a:cubicBezTo>
                <a:cubicBezTo>
                  <a:pt x="587" y="538"/>
                  <a:pt x="587" y="539"/>
                  <a:pt x="588" y="538"/>
                </a:cubicBezTo>
                <a:cubicBezTo>
                  <a:pt x="588" y="537"/>
                  <a:pt x="587" y="536"/>
                  <a:pt x="586" y="536"/>
                </a:cubicBezTo>
                <a:cubicBezTo>
                  <a:pt x="586" y="537"/>
                  <a:pt x="586" y="537"/>
                  <a:pt x="587" y="537"/>
                </a:cubicBezTo>
                <a:cubicBezTo>
                  <a:pt x="587" y="537"/>
                  <a:pt x="587" y="538"/>
                  <a:pt x="587" y="538"/>
                </a:cubicBezTo>
                <a:close/>
                <a:moveTo>
                  <a:pt x="577" y="523"/>
                </a:moveTo>
                <a:cubicBezTo>
                  <a:pt x="577" y="522"/>
                  <a:pt x="576" y="522"/>
                  <a:pt x="576" y="521"/>
                </a:cubicBezTo>
                <a:cubicBezTo>
                  <a:pt x="576" y="522"/>
                  <a:pt x="576" y="522"/>
                  <a:pt x="576" y="522"/>
                </a:cubicBezTo>
                <a:cubicBezTo>
                  <a:pt x="576" y="522"/>
                  <a:pt x="576" y="523"/>
                  <a:pt x="577" y="523"/>
                </a:cubicBezTo>
                <a:close/>
                <a:moveTo>
                  <a:pt x="559" y="493"/>
                </a:moveTo>
                <a:cubicBezTo>
                  <a:pt x="559" y="494"/>
                  <a:pt x="559" y="494"/>
                  <a:pt x="559" y="494"/>
                </a:cubicBezTo>
                <a:cubicBezTo>
                  <a:pt x="560" y="494"/>
                  <a:pt x="560" y="493"/>
                  <a:pt x="559" y="493"/>
                </a:cubicBezTo>
                <a:close/>
                <a:moveTo>
                  <a:pt x="763" y="503"/>
                </a:moveTo>
                <a:cubicBezTo>
                  <a:pt x="762" y="503"/>
                  <a:pt x="764" y="504"/>
                  <a:pt x="762" y="505"/>
                </a:cubicBezTo>
                <a:cubicBezTo>
                  <a:pt x="763" y="506"/>
                  <a:pt x="763" y="506"/>
                  <a:pt x="763" y="506"/>
                </a:cubicBezTo>
                <a:cubicBezTo>
                  <a:pt x="762" y="507"/>
                  <a:pt x="762" y="509"/>
                  <a:pt x="762" y="509"/>
                </a:cubicBezTo>
                <a:cubicBezTo>
                  <a:pt x="762" y="509"/>
                  <a:pt x="761" y="510"/>
                  <a:pt x="761" y="510"/>
                </a:cubicBezTo>
                <a:cubicBezTo>
                  <a:pt x="761" y="511"/>
                  <a:pt x="761" y="511"/>
                  <a:pt x="761" y="511"/>
                </a:cubicBezTo>
                <a:cubicBezTo>
                  <a:pt x="761" y="512"/>
                  <a:pt x="761" y="512"/>
                  <a:pt x="760" y="512"/>
                </a:cubicBezTo>
                <a:cubicBezTo>
                  <a:pt x="760" y="512"/>
                  <a:pt x="760" y="513"/>
                  <a:pt x="760" y="513"/>
                </a:cubicBezTo>
                <a:cubicBezTo>
                  <a:pt x="760" y="513"/>
                  <a:pt x="760" y="513"/>
                  <a:pt x="760" y="514"/>
                </a:cubicBezTo>
                <a:cubicBezTo>
                  <a:pt x="760" y="514"/>
                  <a:pt x="760" y="514"/>
                  <a:pt x="760" y="515"/>
                </a:cubicBezTo>
                <a:cubicBezTo>
                  <a:pt x="760" y="515"/>
                  <a:pt x="760" y="515"/>
                  <a:pt x="760" y="515"/>
                </a:cubicBezTo>
                <a:cubicBezTo>
                  <a:pt x="760" y="515"/>
                  <a:pt x="760" y="515"/>
                  <a:pt x="760" y="514"/>
                </a:cubicBezTo>
                <a:cubicBezTo>
                  <a:pt x="761" y="514"/>
                  <a:pt x="760" y="513"/>
                  <a:pt x="761" y="513"/>
                </a:cubicBezTo>
                <a:cubicBezTo>
                  <a:pt x="761" y="513"/>
                  <a:pt x="761" y="512"/>
                  <a:pt x="761" y="512"/>
                </a:cubicBezTo>
                <a:cubicBezTo>
                  <a:pt x="761" y="512"/>
                  <a:pt x="762" y="511"/>
                  <a:pt x="762" y="511"/>
                </a:cubicBezTo>
                <a:cubicBezTo>
                  <a:pt x="762" y="510"/>
                  <a:pt x="763" y="510"/>
                  <a:pt x="763" y="509"/>
                </a:cubicBezTo>
                <a:cubicBezTo>
                  <a:pt x="763" y="508"/>
                  <a:pt x="763" y="507"/>
                  <a:pt x="763" y="506"/>
                </a:cubicBezTo>
                <a:cubicBezTo>
                  <a:pt x="763" y="505"/>
                  <a:pt x="763" y="505"/>
                  <a:pt x="764" y="505"/>
                </a:cubicBezTo>
                <a:cubicBezTo>
                  <a:pt x="764" y="504"/>
                  <a:pt x="764" y="504"/>
                  <a:pt x="764" y="504"/>
                </a:cubicBezTo>
                <a:cubicBezTo>
                  <a:pt x="764" y="504"/>
                  <a:pt x="764" y="504"/>
                  <a:pt x="764" y="504"/>
                </a:cubicBezTo>
                <a:cubicBezTo>
                  <a:pt x="764" y="504"/>
                  <a:pt x="763" y="503"/>
                  <a:pt x="763" y="503"/>
                </a:cubicBezTo>
                <a:close/>
                <a:moveTo>
                  <a:pt x="578" y="523"/>
                </a:moveTo>
                <a:cubicBezTo>
                  <a:pt x="578" y="523"/>
                  <a:pt x="578" y="524"/>
                  <a:pt x="577" y="523"/>
                </a:cubicBezTo>
                <a:cubicBezTo>
                  <a:pt x="577" y="524"/>
                  <a:pt x="577" y="525"/>
                  <a:pt x="577" y="525"/>
                </a:cubicBezTo>
                <a:cubicBezTo>
                  <a:pt x="578" y="524"/>
                  <a:pt x="579" y="524"/>
                  <a:pt x="578" y="523"/>
                </a:cubicBezTo>
                <a:close/>
                <a:moveTo>
                  <a:pt x="575" y="519"/>
                </a:moveTo>
                <a:cubicBezTo>
                  <a:pt x="574" y="519"/>
                  <a:pt x="575" y="518"/>
                  <a:pt x="574" y="518"/>
                </a:cubicBezTo>
                <a:cubicBezTo>
                  <a:pt x="573" y="519"/>
                  <a:pt x="574" y="520"/>
                  <a:pt x="575" y="519"/>
                </a:cubicBezTo>
                <a:close/>
                <a:moveTo>
                  <a:pt x="566" y="505"/>
                </a:moveTo>
                <a:cubicBezTo>
                  <a:pt x="565" y="505"/>
                  <a:pt x="565" y="506"/>
                  <a:pt x="565" y="506"/>
                </a:cubicBezTo>
                <a:cubicBezTo>
                  <a:pt x="566" y="507"/>
                  <a:pt x="566" y="506"/>
                  <a:pt x="566" y="505"/>
                </a:cubicBezTo>
                <a:close/>
                <a:moveTo>
                  <a:pt x="573" y="516"/>
                </a:moveTo>
                <a:cubicBezTo>
                  <a:pt x="573" y="516"/>
                  <a:pt x="572" y="516"/>
                  <a:pt x="572" y="516"/>
                </a:cubicBezTo>
                <a:cubicBezTo>
                  <a:pt x="572" y="517"/>
                  <a:pt x="573" y="518"/>
                  <a:pt x="573" y="518"/>
                </a:cubicBezTo>
                <a:cubicBezTo>
                  <a:pt x="574" y="518"/>
                  <a:pt x="573" y="517"/>
                  <a:pt x="573" y="516"/>
                </a:cubicBezTo>
                <a:close/>
                <a:moveTo>
                  <a:pt x="578" y="526"/>
                </a:moveTo>
                <a:cubicBezTo>
                  <a:pt x="579" y="526"/>
                  <a:pt x="579" y="527"/>
                  <a:pt x="579" y="528"/>
                </a:cubicBezTo>
                <a:cubicBezTo>
                  <a:pt x="580" y="527"/>
                  <a:pt x="580" y="527"/>
                  <a:pt x="580" y="526"/>
                </a:cubicBezTo>
                <a:cubicBezTo>
                  <a:pt x="579" y="526"/>
                  <a:pt x="578" y="525"/>
                  <a:pt x="578" y="525"/>
                </a:cubicBezTo>
                <a:cubicBezTo>
                  <a:pt x="578" y="525"/>
                  <a:pt x="578" y="525"/>
                  <a:pt x="577" y="525"/>
                </a:cubicBezTo>
                <a:cubicBezTo>
                  <a:pt x="577" y="526"/>
                  <a:pt x="577" y="526"/>
                  <a:pt x="578" y="526"/>
                </a:cubicBezTo>
                <a:close/>
                <a:moveTo>
                  <a:pt x="593" y="541"/>
                </a:moveTo>
                <a:cubicBezTo>
                  <a:pt x="593" y="540"/>
                  <a:pt x="592" y="540"/>
                  <a:pt x="592" y="540"/>
                </a:cubicBezTo>
                <a:cubicBezTo>
                  <a:pt x="592" y="540"/>
                  <a:pt x="591" y="541"/>
                  <a:pt x="592" y="541"/>
                </a:cubicBezTo>
                <a:cubicBezTo>
                  <a:pt x="592" y="541"/>
                  <a:pt x="592" y="541"/>
                  <a:pt x="593" y="541"/>
                </a:cubicBezTo>
                <a:close/>
                <a:moveTo>
                  <a:pt x="752" y="531"/>
                </a:moveTo>
                <a:cubicBezTo>
                  <a:pt x="751" y="531"/>
                  <a:pt x="751" y="531"/>
                  <a:pt x="751" y="531"/>
                </a:cubicBezTo>
                <a:cubicBezTo>
                  <a:pt x="751" y="531"/>
                  <a:pt x="752" y="531"/>
                  <a:pt x="752" y="531"/>
                </a:cubicBezTo>
                <a:close/>
                <a:moveTo>
                  <a:pt x="759" y="517"/>
                </a:moveTo>
                <a:cubicBezTo>
                  <a:pt x="761" y="517"/>
                  <a:pt x="761" y="516"/>
                  <a:pt x="760" y="516"/>
                </a:cubicBezTo>
                <a:cubicBezTo>
                  <a:pt x="760" y="516"/>
                  <a:pt x="759" y="516"/>
                  <a:pt x="759" y="517"/>
                </a:cubicBezTo>
                <a:close/>
                <a:moveTo>
                  <a:pt x="584" y="535"/>
                </a:moveTo>
                <a:cubicBezTo>
                  <a:pt x="584" y="536"/>
                  <a:pt x="586" y="535"/>
                  <a:pt x="585" y="535"/>
                </a:cubicBezTo>
                <a:cubicBezTo>
                  <a:pt x="585" y="534"/>
                  <a:pt x="584" y="535"/>
                  <a:pt x="584" y="535"/>
                </a:cubicBezTo>
                <a:close/>
                <a:moveTo>
                  <a:pt x="582" y="530"/>
                </a:moveTo>
                <a:cubicBezTo>
                  <a:pt x="582" y="530"/>
                  <a:pt x="583" y="531"/>
                  <a:pt x="583" y="531"/>
                </a:cubicBezTo>
                <a:cubicBezTo>
                  <a:pt x="583" y="531"/>
                  <a:pt x="584" y="530"/>
                  <a:pt x="584" y="530"/>
                </a:cubicBezTo>
                <a:cubicBezTo>
                  <a:pt x="583" y="530"/>
                  <a:pt x="583" y="529"/>
                  <a:pt x="582" y="529"/>
                </a:cubicBezTo>
                <a:cubicBezTo>
                  <a:pt x="582" y="530"/>
                  <a:pt x="581" y="530"/>
                  <a:pt x="581" y="531"/>
                </a:cubicBezTo>
                <a:cubicBezTo>
                  <a:pt x="582" y="531"/>
                  <a:pt x="582" y="530"/>
                  <a:pt x="582" y="530"/>
                </a:cubicBezTo>
                <a:close/>
                <a:moveTo>
                  <a:pt x="584" y="531"/>
                </a:moveTo>
                <a:cubicBezTo>
                  <a:pt x="584" y="533"/>
                  <a:pt x="584" y="533"/>
                  <a:pt x="584" y="533"/>
                </a:cubicBezTo>
                <a:cubicBezTo>
                  <a:pt x="585" y="533"/>
                  <a:pt x="584" y="534"/>
                  <a:pt x="586" y="534"/>
                </a:cubicBezTo>
                <a:cubicBezTo>
                  <a:pt x="585" y="533"/>
                  <a:pt x="585" y="531"/>
                  <a:pt x="584" y="531"/>
                </a:cubicBezTo>
                <a:close/>
                <a:moveTo>
                  <a:pt x="581" y="529"/>
                </a:moveTo>
                <a:cubicBezTo>
                  <a:pt x="581" y="529"/>
                  <a:pt x="581" y="529"/>
                  <a:pt x="581" y="529"/>
                </a:cubicBezTo>
                <a:cubicBezTo>
                  <a:pt x="581" y="529"/>
                  <a:pt x="582" y="529"/>
                  <a:pt x="582" y="528"/>
                </a:cubicBezTo>
                <a:cubicBezTo>
                  <a:pt x="581" y="528"/>
                  <a:pt x="581" y="528"/>
                  <a:pt x="581" y="528"/>
                </a:cubicBezTo>
                <a:lnTo>
                  <a:pt x="581" y="529"/>
                </a:lnTo>
                <a:close/>
                <a:moveTo>
                  <a:pt x="479" y="13"/>
                </a:moveTo>
                <a:cubicBezTo>
                  <a:pt x="480" y="14"/>
                  <a:pt x="479" y="13"/>
                  <a:pt x="480" y="14"/>
                </a:cubicBezTo>
                <a:cubicBezTo>
                  <a:pt x="480" y="14"/>
                  <a:pt x="480" y="14"/>
                  <a:pt x="480" y="14"/>
                </a:cubicBezTo>
                <a:cubicBezTo>
                  <a:pt x="482" y="15"/>
                  <a:pt x="484" y="15"/>
                  <a:pt x="484" y="16"/>
                </a:cubicBezTo>
                <a:cubicBezTo>
                  <a:pt x="484" y="16"/>
                  <a:pt x="485" y="16"/>
                  <a:pt x="485" y="16"/>
                </a:cubicBezTo>
                <a:cubicBezTo>
                  <a:pt x="485" y="16"/>
                  <a:pt x="485" y="17"/>
                  <a:pt x="485" y="17"/>
                </a:cubicBezTo>
                <a:cubicBezTo>
                  <a:pt x="485" y="17"/>
                  <a:pt x="486" y="17"/>
                  <a:pt x="486" y="17"/>
                </a:cubicBezTo>
                <a:cubicBezTo>
                  <a:pt x="486" y="17"/>
                  <a:pt x="486" y="17"/>
                  <a:pt x="486" y="17"/>
                </a:cubicBezTo>
                <a:cubicBezTo>
                  <a:pt x="486" y="17"/>
                  <a:pt x="487" y="17"/>
                  <a:pt x="487" y="17"/>
                </a:cubicBezTo>
                <a:cubicBezTo>
                  <a:pt x="488" y="18"/>
                  <a:pt x="489" y="17"/>
                  <a:pt x="489" y="18"/>
                </a:cubicBezTo>
                <a:cubicBezTo>
                  <a:pt x="490" y="18"/>
                  <a:pt x="490" y="18"/>
                  <a:pt x="490" y="18"/>
                </a:cubicBezTo>
                <a:cubicBezTo>
                  <a:pt x="491" y="19"/>
                  <a:pt x="492" y="19"/>
                  <a:pt x="492" y="19"/>
                </a:cubicBezTo>
                <a:cubicBezTo>
                  <a:pt x="493" y="20"/>
                  <a:pt x="492" y="18"/>
                  <a:pt x="493" y="19"/>
                </a:cubicBezTo>
                <a:cubicBezTo>
                  <a:pt x="493" y="19"/>
                  <a:pt x="494" y="20"/>
                  <a:pt x="495" y="20"/>
                </a:cubicBezTo>
                <a:cubicBezTo>
                  <a:pt x="495" y="21"/>
                  <a:pt x="495" y="21"/>
                  <a:pt x="495" y="21"/>
                </a:cubicBezTo>
                <a:cubicBezTo>
                  <a:pt x="496" y="21"/>
                  <a:pt x="497" y="21"/>
                  <a:pt x="497" y="21"/>
                </a:cubicBezTo>
                <a:cubicBezTo>
                  <a:pt x="497" y="21"/>
                  <a:pt x="497" y="22"/>
                  <a:pt x="498" y="22"/>
                </a:cubicBezTo>
                <a:cubicBezTo>
                  <a:pt x="498" y="23"/>
                  <a:pt x="499" y="23"/>
                  <a:pt x="499" y="23"/>
                </a:cubicBezTo>
                <a:cubicBezTo>
                  <a:pt x="500" y="23"/>
                  <a:pt x="500" y="22"/>
                  <a:pt x="501" y="22"/>
                </a:cubicBezTo>
                <a:cubicBezTo>
                  <a:pt x="502" y="23"/>
                  <a:pt x="504" y="25"/>
                  <a:pt x="504" y="26"/>
                </a:cubicBezTo>
                <a:cubicBezTo>
                  <a:pt x="505" y="26"/>
                  <a:pt x="506" y="26"/>
                  <a:pt x="506" y="27"/>
                </a:cubicBezTo>
                <a:cubicBezTo>
                  <a:pt x="506" y="27"/>
                  <a:pt x="507" y="27"/>
                  <a:pt x="507" y="27"/>
                </a:cubicBezTo>
                <a:cubicBezTo>
                  <a:pt x="507" y="27"/>
                  <a:pt x="507" y="27"/>
                  <a:pt x="507" y="27"/>
                </a:cubicBezTo>
                <a:cubicBezTo>
                  <a:pt x="507" y="27"/>
                  <a:pt x="508" y="27"/>
                  <a:pt x="508" y="27"/>
                </a:cubicBezTo>
                <a:cubicBezTo>
                  <a:pt x="508" y="27"/>
                  <a:pt x="508" y="28"/>
                  <a:pt x="508" y="28"/>
                </a:cubicBezTo>
                <a:cubicBezTo>
                  <a:pt x="508" y="28"/>
                  <a:pt x="508" y="28"/>
                  <a:pt x="508" y="28"/>
                </a:cubicBezTo>
                <a:cubicBezTo>
                  <a:pt x="510" y="29"/>
                  <a:pt x="512" y="30"/>
                  <a:pt x="513" y="30"/>
                </a:cubicBezTo>
                <a:cubicBezTo>
                  <a:pt x="514" y="31"/>
                  <a:pt x="515" y="31"/>
                  <a:pt x="516" y="32"/>
                </a:cubicBezTo>
                <a:cubicBezTo>
                  <a:pt x="516" y="32"/>
                  <a:pt x="516" y="32"/>
                  <a:pt x="516" y="33"/>
                </a:cubicBezTo>
                <a:cubicBezTo>
                  <a:pt x="517" y="33"/>
                  <a:pt x="517" y="33"/>
                  <a:pt x="518" y="34"/>
                </a:cubicBezTo>
                <a:cubicBezTo>
                  <a:pt x="518" y="34"/>
                  <a:pt x="518" y="34"/>
                  <a:pt x="518" y="34"/>
                </a:cubicBezTo>
                <a:cubicBezTo>
                  <a:pt x="518" y="34"/>
                  <a:pt x="519" y="35"/>
                  <a:pt x="519" y="35"/>
                </a:cubicBezTo>
                <a:cubicBezTo>
                  <a:pt x="520" y="36"/>
                  <a:pt x="521" y="36"/>
                  <a:pt x="521" y="36"/>
                </a:cubicBezTo>
                <a:cubicBezTo>
                  <a:pt x="522" y="38"/>
                  <a:pt x="523" y="37"/>
                  <a:pt x="523" y="39"/>
                </a:cubicBezTo>
                <a:cubicBezTo>
                  <a:pt x="524" y="39"/>
                  <a:pt x="526" y="39"/>
                  <a:pt x="526" y="40"/>
                </a:cubicBezTo>
                <a:cubicBezTo>
                  <a:pt x="527" y="40"/>
                  <a:pt x="527" y="41"/>
                  <a:pt x="527" y="41"/>
                </a:cubicBezTo>
                <a:cubicBezTo>
                  <a:pt x="528" y="41"/>
                  <a:pt x="529" y="41"/>
                  <a:pt x="529" y="42"/>
                </a:cubicBezTo>
                <a:cubicBezTo>
                  <a:pt x="529" y="42"/>
                  <a:pt x="529" y="43"/>
                  <a:pt x="530" y="43"/>
                </a:cubicBezTo>
                <a:cubicBezTo>
                  <a:pt x="530" y="43"/>
                  <a:pt x="531" y="44"/>
                  <a:pt x="531" y="44"/>
                </a:cubicBezTo>
                <a:cubicBezTo>
                  <a:pt x="531" y="44"/>
                  <a:pt x="531" y="45"/>
                  <a:pt x="532" y="45"/>
                </a:cubicBezTo>
                <a:cubicBezTo>
                  <a:pt x="532" y="45"/>
                  <a:pt x="532" y="45"/>
                  <a:pt x="532" y="45"/>
                </a:cubicBezTo>
                <a:cubicBezTo>
                  <a:pt x="533" y="46"/>
                  <a:pt x="533" y="46"/>
                  <a:pt x="533" y="46"/>
                </a:cubicBezTo>
                <a:cubicBezTo>
                  <a:pt x="533" y="46"/>
                  <a:pt x="533" y="46"/>
                  <a:pt x="534" y="46"/>
                </a:cubicBezTo>
                <a:cubicBezTo>
                  <a:pt x="534" y="47"/>
                  <a:pt x="534" y="47"/>
                  <a:pt x="534" y="48"/>
                </a:cubicBezTo>
                <a:cubicBezTo>
                  <a:pt x="535" y="48"/>
                  <a:pt x="535" y="48"/>
                  <a:pt x="536" y="48"/>
                </a:cubicBezTo>
                <a:cubicBezTo>
                  <a:pt x="536" y="48"/>
                  <a:pt x="536" y="49"/>
                  <a:pt x="536" y="49"/>
                </a:cubicBezTo>
                <a:cubicBezTo>
                  <a:pt x="536" y="49"/>
                  <a:pt x="537" y="49"/>
                  <a:pt x="537" y="49"/>
                </a:cubicBezTo>
                <a:cubicBezTo>
                  <a:pt x="537" y="49"/>
                  <a:pt x="537" y="50"/>
                  <a:pt x="537" y="50"/>
                </a:cubicBezTo>
                <a:cubicBezTo>
                  <a:pt x="538" y="50"/>
                  <a:pt x="539" y="51"/>
                  <a:pt x="539" y="51"/>
                </a:cubicBezTo>
                <a:cubicBezTo>
                  <a:pt x="540" y="51"/>
                  <a:pt x="541" y="52"/>
                  <a:pt x="542" y="52"/>
                </a:cubicBezTo>
                <a:cubicBezTo>
                  <a:pt x="542" y="54"/>
                  <a:pt x="543" y="54"/>
                  <a:pt x="543" y="54"/>
                </a:cubicBezTo>
                <a:cubicBezTo>
                  <a:pt x="543" y="55"/>
                  <a:pt x="543" y="55"/>
                  <a:pt x="543" y="55"/>
                </a:cubicBezTo>
                <a:cubicBezTo>
                  <a:pt x="544" y="56"/>
                  <a:pt x="545" y="56"/>
                  <a:pt x="546" y="57"/>
                </a:cubicBezTo>
                <a:cubicBezTo>
                  <a:pt x="546" y="57"/>
                  <a:pt x="546" y="58"/>
                  <a:pt x="546" y="58"/>
                </a:cubicBezTo>
                <a:cubicBezTo>
                  <a:pt x="546" y="58"/>
                  <a:pt x="547" y="58"/>
                  <a:pt x="547" y="58"/>
                </a:cubicBezTo>
                <a:cubicBezTo>
                  <a:pt x="548" y="59"/>
                  <a:pt x="549" y="60"/>
                  <a:pt x="550" y="61"/>
                </a:cubicBezTo>
                <a:cubicBezTo>
                  <a:pt x="551" y="61"/>
                  <a:pt x="551" y="62"/>
                  <a:pt x="552" y="63"/>
                </a:cubicBezTo>
                <a:cubicBezTo>
                  <a:pt x="552" y="64"/>
                  <a:pt x="553" y="64"/>
                  <a:pt x="553" y="64"/>
                </a:cubicBezTo>
                <a:cubicBezTo>
                  <a:pt x="554" y="65"/>
                  <a:pt x="554" y="65"/>
                  <a:pt x="554" y="66"/>
                </a:cubicBezTo>
                <a:cubicBezTo>
                  <a:pt x="556" y="67"/>
                  <a:pt x="556" y="68"/>
                  <a:pt x="558" y="68"/>
                </a:cubicBezTo>
                <a:cubicBezTo>
                  <a:pt x="558" y="71"/>
                  <a:pt x="559" y="71"/>
                  <a:pt x="560" y="71"/>
                </a:cubicBezTo>
                <a:cubicBezTo>
                  <a:pt x="560" y="73"/>
                  <a:pt x="560" y="73"/>
                  <a:pt x="561" y="74"/>
                </a:cubicBezTo>
                <a:cubicBezTo>
                  <a:pt x="562" y="75"/>
                  <a:pt x="563" y="78"/>
                  <a:pt x="565" y="79"/>
                </a:cubicBezTo>
                <a:cubicBezTo>
                  <a:pt x="565" y="80"/>
                  <a:pt x="565" y="80"/>
                  <a:pt x="565" y="81"/>
                </a:cubicBezTo>
                <a:cubicBezTo>
                  <a:pt x="566" y="81"/>
                  <a:pt x="566" y="82"/>
                  <a:pt x="567" y="82"/>
                </a:cubicBezTo>
                <a:cubicBezTo>
                  <a:pt x="567" y="84"/>
                  <a:pt x="568" y="85"/>
                  <a:pt x="568" y="86"/>
                </a:cubicBezTo>
                <a:cubicBezTo>
                  <a:pt x="569" y="86"/>
                  <a:pt x="570" y="88"/>
                  <a:pt x="571" y="88"/>
                </a:cubicBezTo>
                <a:cubicBezTo>
                  <a:pt x="570" y="89"/>
                  <a:pt x="572" y="89"/>
                  <a:pt x="572" y="90"/>
                </a:cubicBezTo>
                <a:cubicBezTo>
                  <a:pt x="572" y="91"/>
                  <a:pt x="573" y="91"/>
                  <a:pt x="574" y="92"/>
                </a:cubicBezTo>
                <a:cubicBezTo>
                  <a:pt x="573" y="94"/>
                  <a:pt x="574" y="95"/>
                  <a:pt x="574" y="96"/>
                </a:cubicBezTo>
                <a:cubicBezTo>
                  <a:pt x="574" y="97"/>
                  <a:pt x="575" y="97"/>
                  <a:pt x="574" y="97"/>
                </a:cubicBezTo>
                <a:cubicBezTo>
                  <a:pt x="576" y="98"/>
                  <a:pt x="576" y="99"/>
                  <a:pt x="577" y="99"/>
                </a:cubicBezTo>
                <a:cubicBezTo>
                  <a:pt x="577" y="99"/>
                  <a:pt x="577" y="101"/>
                  <a:pt x="577" y="101"/>
                </a:cubicBezTo>
                <a:cubicBezTo>
                  <a:pt x="577" y="101"/>
                  <a:pt x="578" y="101"/>
                  <a:pt x="578" y="101"/>
                </a:cubicBezTo>
                <a:cubicBezTo>
                  <a:pt x="577" y="102"/>
                  <a:pt x="577" y="102"/>
                  <a:pt x="577" y="102"/>
                </a:cubicBezTo>
                <a:cubicBezTo>
                  <a:pt x="577" y="103"/>
                  <a:pt x="578" y="103"/>
                  <a:pt x="578" y="104"/>
                </a:cubicBezTo>
                <a:cubicBezTo>
                  <a:pt x="579" y="104"/>
                  <a:pt x="579" y="105"/>
                  <a:pt x="579" y="106"/>
                </a:cubicBezTo>
                <a:cubicBezTo>
                  <a:pt x="579" y="108"/>
                  <a:pt x="580" y="109"/>
                  <a:pt x="580" y="111"/>
                </a:cubicBezTo>
                <a:cubicBezTo>
                  <a:pt x="583" y="120"/>
                  <a:pt x="586" y="129"/>
                  <a:pt x="587" y="139"/>
                </a:cubicBezTo>
                <a:cubicBezTo>
                  <a:pt x="587" y="142"/>
                  <a:pt x="587" y="144"/>
                  <a:pt x="587" y="147"/>
                </a:cubicBezTo>
                <a:cubicBezTo>
                  <a:pt x="587" y="155"/>
                  <a:pt x="587" y="163"/>
                  <a:pt x="583" y="171"/>
                </a:cubicBezTo>
                <a:cubicBezTo>
                  <a:pt x="582" y="172"/>
                  <a:pt x="581" y="175"/>
                  <a:pt x="580" y="176"/>
                </a:cubicBezTo>
                <a:cubicBezTo>
                  <a:pt x="577" y="179"/>
                  <a:pt x="575" y="181"/>
                  <a:pt x="571" y="183"/>
                </a:cubicBezTo>
                <a:cubicBezTo>
                  <a:pt x="565" y="185"/>
                  <a:pt x="557" y="185"/>
                  <a:pt x="552" y="180"/>
                </a:cubicBezTo>
                <a:cubicBezTo>
                  <a:pt x="550" y="179"/>
                  <a:pt x="549" y="178"/>
                  <a:pt x="548" y="177"/>
                </a:cubicBezTo>
                <a:cubicBezTo>
                  <a:pt x="547" y="175"/>
                  <a:pt x="547" y="174"/>
                  <a:pt x="546" y="172"/>
                </a:cubicBezTo>
                <a:cubicBezTo>
                  <a:pt x="546" y="170"/>
                  <a:pt x="546" y="168"/>
                  <a:pt x="546" y="167"/>
                </a:cubicBezTo>
                <a:cubicBezTo>
                  <a:pt x="548" y="172"/>
                  <a:pt x="556" y="172"/>
                  <a:pt x="560" y="171"/>
                </a:cubicBezTo>
                <a:cubicBezTo>
                  <a:pt x="565" y="169"/>
                  <a:pt x="569" y="166"/>
                  <a:pt x="571" y="161"/>
                </a:cubicBezTo>
                <a:cubicBezTo>
                  <a:pt x="576" y="148"/>
                  <a:pt x="570" y="133"/>
                  <a:pt x="559" y="127"/>
                </a:cubicBezTo>
                <a:cubicBezTo>
                  <a:pt x="550" y="122"/>
                  <a:pt x="537" y="121"/>
                  <a:pt x="528" y="126"/>
                </a:cubicBezTo>
                <a:cubicBezTo>
                  <a:pt x="523" y="128"/>
                  <a:pt x="518" y="132"/>
                  <a:pt x="515" y="137"/>
                </a:cubicBezTo>
                <a:cubicBezTo>
                  <a:pt x="504" y="154"/>
                  <a:pt x="503" y="179"/>
                  <a:pt x="518" y="194"/>
                </a:cubicBezTo>
                <a:cubicBezTo>
                  <a:pt x="521" y="198"/>
                  <a:pt x="526" y="201"/>
                  <a:pt x="531" y="203"/>
                </a:cubicBezTo>
                <a:cubicBezTo>
                  <a:pt x="531" y="203"/>
                  <a:pt x="531" y="203"/>
                  <a:pt x="531" y="203"/>
                </a:cubicBezTo>
                <a:cubicBezTo>
                  <a:pt x="526" y="211"/>
                  <a:pt x="521" y="220"/>
                  <a:pt x="525" y="230"/>
                </a:cubicBezTo>
                <a:cubicBezTo>
                  <a:pt x="531" y="248"/>
                  <a:pt x="545" y="255"/>
                  <a:pt x="562" y="256"/>
                </a:cubicBezTo>
                <a:cubicBezTo>
                  <a:pt x="572" y="256"/>
                  <a:pt x="582" y="249"/>
                  <a:pt x="586" y="243"/>
                </a:cubicBezTo>
                <a:cubicBezTo>
                  <a:pt x="592" y="233"/>
                  <a:pt x="589" y="232"/>
                  <a:pt x="588" y="231"/>
                </a:cubicBezTo>
                <a:cubicBezTo>
                  <a:pt x="595" y="231"/>
                  <a:pt x="603" y="230"/>
                  <a:pt x="608" y="226"/>
                </a:cubicBezTo>
                <a:cubicBezTo>
                  <a:pt x="621" y="217"/>
                  <a:pt x="623" y="201"/>
                  <a:pt x="625" y="180"/>
                </a:cubicBezTo>
                <a:cubicBezTo>
                  <a:pt x="626" y="165"/>
                  <a:pt x="625" y="150"/>
                  <a:pt x="621" y="135"/>
                </a:cubicBezTo>
                <a:cubicBezTo>
                  <a:pt x="619" y="130"/>
                  <a:pt x="617" y="124"/>
                  <a:pt x="615" y="119"/>
                </a:cubicBezTo>
                <a:cubicBezTo>
                  <a:pt x="615" y="118"/>
                  <a:pt x="615" y="118"/>
                  <a:pt x="614" y="117"/>
                </a:cubicBezTo>
                <a:cubicBezTo>
                  <a:pt x="612" y="112"/>
                  <a:pt x="610" y="106"/>
                  <a:pt x="607" y="101"/>
                </a:cubicBezTo>
                <a:cubicBezTo>
                  <a:pt x="606" y="100"/>
                  <a:pt x="606" y="97"/>
                  <a:pt x="605" y="95"/>
                </a:cubicBezTo>
                <a:cubicBezTo>
                  <a:pt x="604" y="94"/>
                  <a:pt x="604" y="94"/>
                  <a:pt x="603" y="93"/>
                </a:cubicBezTo>
                <a:cubicBezTo>
                  <a:pt x="602" y="92"/>
                  <a:pt x="603" y="94"/>
                  <a:pt x="603" y="93"/>
                </a:cubicBezTo>
                <a:cubicBezTo>
                  <a:pt x="603" y="93"/>
                  <a:pt x="603" y="92"/>
                  <a:pt x="603" y="92"/>
                </a:cubicBezTo>
                <a:cubicBezTo>
                  <a:pt x="603" y="92"/>
                  <a:pt x="602" y="91"/>
                  <a:pt x="602" y="91"/>
                </a:cubicBezTo>
                <a:cubicBezTo>
                  <a:pt x="601" y="91"/>
                  <a:pt x="601" y="89"/>
                  <a:pt x="600" y="89"/>
                </a:cubicBezTo>
                <a:cubicBezTo>
                  <a:pt x="600" y="89"/>
                  <a:pt x="600" y="88"/>
                  <a:pt x="600" y="87"/>
                </a:cubicBezTo>
                <a:cubicBezTo>
                  <a:pt x="598" y="88"/>
                  <a:pt x="599" y="86"/>
                  <a:pt x="598" y="86"/>
                </a:cubicBezTo>
                <a:cubicBezTo>
                  <a:pt x="597" y="84"/>
                  <a:pt x="598" y="83"/>
                  <a:pt x="597" y="81"/>
                </a:cubicBezTo>
                <a:cubicBezTo>
                  <a:pt x="596" y="80"/>
                  <a:pt x="592" y="78"/>
                  <a:pt x="593" y="76"/>
                </a:cubicBezTo>
                <a:cubicBezTo>
                  <a:pt x="592" y="76"/>
                  <a:pt x="591" y="75"/>
                  <a:pt x="591" y="75"/>
                </a:cubicBezTo>
                <a:cubicBezTo>
                  <a:pt x="590" y="74"/>
                  <a:pt x="590" y="75"/>
                  <a:pt x="589" y="75"/>
                </a:cubicBezTo>
                <a:cubicBezTo>
                  <a:pt x="587" y="72"/>
                  <a:pt x="588" y="73"/>
                  <a:pt x="586" y="71"/>
                </a:cubicBezTo>
                <a:cubicBezTo>
                  <a:pt x="586" y="71"/>
                  <a:pt x="586" y="70"/>
                  <a:pt x="585" y="69"/>
                </a:cubicBezTo>
                <a:cubicBezTo>
                  <a:pt x="586" y="68"/>
                  <a:pt x="584" y="69"/>
                  <a:pt x="584" y="67"/>
                </a:cubicBezTo>
                <a:cubicBezTo>
                  <a:pt x="584" y="67"/>
                  <a:pt x="584" y="68"/>
                  <a:pt x="583" y="68"/>
                </a:cubicBezTo>
                <a:cubicBezTo>
                  <a:pt x="582" y="67"/>
                  <a:pt x="582" y="65"/>
                  <a:pt x="582" y="64"/>
                </a:cubicBezTo>
                <a:cubicBezTo>
                  <a:pt x="580" y="64"/>
                  <a:pt x="580" y="62"/>
                  <a:pt x="578" y="62"/>
                </a:cubicBezTo>
                <a:cubicBezTo>
                  <a:pt x="578" y="61"/>
                  <a:pt x="577" y="61"/>
                  <a:pt x="577" y="61"/>
                </a:cubicBezTo>
                <a:cubicBezTo>
                  <a:pt x="576" y="60"/>
                  <a:pt x="576" y="60"/>
                  <a:pt x="576" y="60"/>
                </a:cubicBezTo>
                <a:cubicBezTo>
                  <a:pt x="575" y="59"/>
                  <a:pt x="575" y="58"/>
                  <a:pt x="574" y="59"/>
                </a:cubicBezTo>
                <a:cubicBezTo>
                  <a:pt x="573" y="58"/>
                  <a:pt x="573" y="57"/>
                  <a:pt x="572" y="56"/>
                </a:cubicBezTo>
                <a:cubicBezTo>
                  <a:pt x="572" y="56"/>
                  <a:pt x="571" y="56"/>
                  <a:pt x="571" y="56"/>
                </a:cubicBezTo>
                <a:cubicBezTo>
                  <a:pt x="571" y="55"/>
                  <a:pt x="571" y="55"/>
                  <a:pt x="571" y="55"/>
                </a:cubicBezTo>
                <a:cubicBezTo>
                  <a:pt x="570" y="55"/>
                  <a:pt x="570" y="55"/>
                  <a:pt x="569" y="54"/>
                </a:cubicBezTo>
                <a:cubicBezTo>
                  <a:pt x="569" y="53"/>
                  <a:pt x="568" y="53"/>
                  <a:pt x="567" y="52"/>
                </a:cubicBezTo>
                <a:cubicBezTo>
                  <a:pt x="567" y="52"/>
                  <a:pt x="567" y="52"/>
                  <a:pt x="567" y="52"/>
                </a:cubicBezTo>
                <a:cubicBezTo>
                  <a:pt x="567" y="51"/>
                  <a:pt x="565" y="52"/>
                  <a:pt x="565" y="51"/>
                </a:cubicBezTo>
                <a:cubicBezTo>
                  <a:pt x="564" y="50"/>
                  <a:pt x="564" y="49"/>
                  <a:pt x="563" y="48"/>
                </a:cubicBezTo>
                <a:cubicBezTo>
                  <a:pt x="560" y="48"/>
                  <a:pt x="560" y="45"/>
                  <a:pt x="557" y="45"/>
                </a:cubicBezTo>
                <a:cubicBezTo>
                  <a:pt x="557" y="44"/>
                  <a:pt x="556" y="43"/>
                  <a:pt x="554" y="43"/>
                </a:cubicBezTo>
                <a:cubicBezTo>
                  <a:pt x="555" y="42"/>
                  <a:pt x="553" y="42"/>
                  <a:pt x="553" y="41"/>
                </a:cubicBezTo>
                <a:cubicBezTo>
                  <a:pt x="552" y="41"/>
                  <a:pt x="552" y="40"/>
                  <a:pt x="551" y="40"/>
                </a:cubicBezTo>
                <a:cubicBezTo>
                  <a:pt x="549" y="37"/>
                  <a:pt x="546" y="35"/>
                  <a:pt x="543" y="34"/>
                </a:cubicBezTo>
                <a:cubicBezTo>
                  <a:pt x="541" y="32"/>
                  <a:pt x="538" y="30"/>
                  <a:pt x="536" y="31"/>
                </a:cubicBezTo>
                <a:cubicBezTo>
                  <a:pt x="535" y="30"/>
                  <a:pt x="534" y="30"/>
                  <a:pt x="534" y="29"/>
                </a:cubicBezTo>
                <a:cubicBezTo>
                  <a:pt x="533" y="29"/>
                  <a:pt x="531" y="27"/>
                  <a:pt x="532" y="30"/>
                </a:cubicBezTo>
                <a:cubicBezTo>
                  <a:pt x="531" y="29"/>
                  <a:pt x="530" y="27"/>
                  <a:pt x="529" y="26"/>
                </a:cubicBezTo>
                <a:cubicBezTo>
                  <a:pt x="527" y="25"/>
                  <a:pt x="528" y="27"/>
                  <a:pt x="527" y="26"/>
                </a:cubicBezTo>
                <a:cubicBezTo>
                  <a:pt x="527" y="25"/>
                  <a:pt x="526" y="25"/>
                  <a:pt x="525" y="25"/>
                </a:cubicBezTo>
                <a:cubicBezTo>
                  <a:pt x="524" y="25"/>
                  <a:pt x="524" y="25"/>
                  <a:pt x="524" y="25"/>
                </a:cubicBezTo>
                <a:cubicBezTo>
                  <a:pt x="523" y="25"/>
                  <a:pt x="524" y="24"/>
                  <a:pt x="523" y="24"/>
                </a:cubicBezTo>
                <a:cubicBezTo>
                  <a:pt x="522" y="24"/>
                  <a:pt x="522" y="24"/>
                  <a:pt x="522" y="24"/>
                </a:cubicBezTo>
                <a:cubicBezTo>
                  <a:pt x="522" y="24"/>
                  <a:pt x="521" y="24"/>
                  <a:pt x="521" y="24"/>
                </a:cubicBezTo>
                <a:cubicBezTo>
                  <a:pt x="521" y="24"/>
                  <a:pt x="521" y="23"/>
                  <a:pt x="521" y="23"/>
                </a:cubicBezTo>
                <a:cubicBezTo>
                  <a:pt x="521" y="23"/>
                  <a:pt x="519" y="22"/>
                  <a:pt x="518" y="21"/>
                </a:cubicBezTo>
                <a:cubicBezTo>
                  <a:pt x="518" y="21"/>
                  <a:pt x="516" y="22"/>
                  <a:pt x="516" y="22"/>
                </a:cubicBezTo>
                <a:cubicBezTo>
                  <a:pt x="516" y="22"/>
                  <a:pt x="516" y="22"/>
                  <a:pt x="516" y="22"/>
                </a:cubicBezTo>
                <a:cubicBezTo>
                  <a:pt x="515" y="21"/>
                  <a:pt x="516" y="21"/>
                  <a:pt x="515" y="21"/>
                </a:cubicBezTo>
                <a:cubicBezTo>
                  <a:pt x="515" y="21"/>
                  <a:pt x="515" y="21"/>
                  <a:pt x="515" y="21"/>
                </a:cubicBezTo>
                <a:cubicBezTo>
                  <a:pt x="514" y="21"/>
                  <a:pt x="514" y="21"/>
                  <a:pt x="514" y="21"/>
                </a:cubicBezTo>
                <a:cubicBezTo>
                  <a:pt x="512" y="20"/>
                  <a:pt x="512" y="20"/>
                  <a:pt x="510" y="20"/>
                </a:cubicBezTo>
                <a:cubicBezTo>
                  <a:pt x="510" y="19"/>
                  <a:pt x="509" y="20"/>
                  <a:pt x="509" y="20"/>
                </a:cubicBezTo>
                <a:cubicBezTo>
                  <a:pt x="509" y="20"/>
                  <a:pt x="509" y="19"/>
                  <a:pt x="509" y="19"/>
                </a:cubicBezTo>
                <a:cubicBezTo>
                  <a:pt x="509" y="19"/>
                  <a:pt x="508" y="19"/>
                  <a:pt x="508" y="19"/>
                </a:cubicBezTo>
                <a:cubicBezTo>
                  <a:pt x="508" y="19"/>
                  <a:pt x="508" y="19"/>
                  <a:pt x="508" y="19"/>
                </a:cubicBezTo>
                <a:cubicBezTo>
                  <a:pt x="508" y="18"/>
                  <a:pt x="508" y="19"/>
                  <a:pt x="508" y="18"/>
                </a:cubicBezTo>
                <a:cubicBezTo>
                  <a:pt x="506" y="18"/>
                  <a:pt x="506" y="18"/>
                  <a:pt x="505" y="18"/>
                </a:cubicBezTo>
                <a:cubicBezTo>
                  <a:pt x="505" y="17"/>
                  <a:pt x="505" y="18"/>
                  <a:pt x="504" y="18"/>
                </a:cubicBezTo>
                <a:cubicBezTo>
                  <a:pt x="504" y="18"/>
                  <a:pt x="503" y="18"/>
                  <a:pt x="503" y="18"/>
                </a:cubicBezTo>
                <a:cubicBezTo>
                  <a:pt x="502" y="17"/>
                  <a:pt x="501" y="17"/>
                  <a:pt x="499" y="17"/>
                </a:cubicBezTo>
                <a:cubicBezTo>
                  <a:pt x="499" y="16"/>
                  <a:pt x="498" y="16"/>
                  <a:pt x="498" y="15"/>
                </a:cubicBezTo>
                <a:cubicBezTo>
                  <a:pt x="496" y="15"/>
                  <a:pt x="495" y="15"/>
                  <a:pt x="493" y="15"/>
                </a:cubicBezTo>
                <a:cubicBezTo>
                  <a:pt x="493" y="15"/>
                  <a:pt x="493" y="14"/>
                  <a:pt x="492" y="14"/>
                </a:cubicBezTo>
                <a:cubicBezTo>
                  <a:pt x="492" y="14"/>
                  <a:pt x="492" y="14"/>
                  <a:pt x="492" y="14"/>
                </a:cubicBezTo>
                <a:cubicBezTo>
                  <a:pt x="491" y="14"/>
                  <a:pt x="491" y="14"/>
                  <a:pt x="490" y="14"/>
                </a:cubicBezTo>
                <a:cubicBezTo>
                  <a:pt x="490" y="14"/>
                  <a:pt x="489" y="13"/>
                  <a:pt x="488" y="13"/>
                </a:cubicBezTo>
                <a:cubicBezTo>
                  <a:pt x="487" y="13"/>
                  <a:pt x="487" y="13"/>
                  <a:pt x="486" y="13"/>
                </a:cubicBezTo>
                <a:cubicBezTo>
                  <a:pt x="485" y="12"/>
                  <a:pt x="488" y="14"/>
                  <a:pt x="487" y="14"/>
                </a:cubicBezTo>
                <a:cubicBezTo>
                  <a:pt x="486" y="13"/>
                  <a:pt x="482" y="13"/>
                  <a:pt x="481" y="12"/>
                </a:cubicBezTo>
                <a:cubicBezTo>
                  <a:pt x="481" y="12"/>
                  <a:pt x="481" y="12"/>
                  <a:pt x="480" y="12"/>
                </a:cubicBezTo>
                <a:cubicBezTo>
                  <a:pt x="480" y="12"/>
                  <a:pt x="480" y="13"/>
                  <a:pt x="480" y="13"/>
                </a:cubicBezTo>
                <a:cubicBezTo>
                  <a:pt x="480" y="13"/>
                  <a:pt x="480" y="12"/>
                  <a:pt x="479" y="12"/>
                </a:cubicBezTo>
                <a:cubicBezTo>
                  <a:pt x="479" y="12"/>
                  <a:pt x="478" y="12"/>
                  <a:pt x="478" y="12"/>
                </a:cubicBezTo>
                <a:cubicBezTo>
                  <a:pt x="478" y="13"/>
                  <a:pt x="478" y="13"/>
                  <a:pt x="479" y="13"/>
                </a:cubicBezTo>
                <a:close/>
                <a:moveTo>
                  <a:pt x="590" y="77"/>
                </a:moveTo>
                <a:cubicBezTo>
                  <a:pt x="590" y="77"/>
                  <a:pt x="601" y="96"/>
                  <a:pt x="605" y="108"/>
                </a:cubicBezTo>
                <a:cubicBezTo>
                  <a:pt x="616" y="143"/>
                  <a:pt x="614" y="182"/>
                  <a:pt x="593" y="193"/>
                </a:cubicBezTo>
                <a:cubicBezTo>
                  <a:pt x="582" y="198"/>
                  <a:pt x="571" y="194"/>
                  <a:pt x="570" y="193"/>
                </a:cubicBezTo>
                <a:cubicBezTo>
                  <a:pt x="572" y="194"/>
                  <a:pt x="594" y="197"/>
                  <a:pt x="604" y="172"/>
                </a:cubicBezTo>
                <a:cubicBezTo>
                  <a:pt x="613" y="153"/>
                  <a:pt x="611" y="116"/>
                  <a:pt x="590" y="77"/>
                </a:cubicBezTo>
                <a:close/>
                <a:moveTo>
                  <a:pt x="548" y="57"/>
                </a:moveTo>
                <a:cubicBezTo>
                  <a:pt x="548" y="56"/>
                  <a:pt x="547" y="57"/>
                  <a:pt x="546" y="56"/>
                </a:cubicBezTo>
                <a:cubicBezTo>
                  <a:pt x="546" y="56"/>
                  <a:pt x="546" y="56"/>
                  <a:pt x="546" y="55"/>
                </a:cubicBezTo>
                <a:cubicBezTo>
                  <a:pt x="546" y="55"/>
                  <a:pt x="545" y="55"/>
                  <a:pt x="544" y="55"/>
                </a:cubicBezTo>
                <a:cubicBezTo>
                  <a:pt x="544" y="54"/>
                  <a:pt x="544" y="53"/>
                  <a:pt x="544" y="53"/>
                </a:cubicBezTo>
                <a:cubicBezTo>
                  <a:pt x="543" y="53"/>
                  <a:pt x="543" y="53"/>
                  <a:pt x="543" y="53"/>
                </a:cubicBezTo>
                <a:cubicBezTo>
                  <a:pt x="542" y="52"/>
                  <a:pt x="542" y="52"/>
                  <a:pt x="542" y="52"/>
                </a:cubicBezTo>
                <a:cubicBezTo>
                  <a:pt x="541" y="50"/>
                  <a:pt x="538" y="49"/>
                  <a:pt x="537" y="47"/>
                </a:cubicBezTo>
                <a:cubicBezTo>
                  <a:pt x="537" y="47"/>
                  <a:pt x="539" y="48"/>
                  <a:pt x="540" y="48"/>
                </a:cubicBezTo>
                <a:cubicBezTo>
                  <a:pt x="540" y="49"/>
                  <a:pt x="541" y="49"/>
                  <a:pt x="541" y="49"/>
                </a:cubicBezTo>
                <a:cubicBezTo>
                  <a:pt x="541" y="50"/>
                  <a:pt x="542" y="49"/>
                  <a:pt x="542" y="50"/>
                </a:cubicBezTo>
                <a:cubicBezTo>
                  <a:pt x="542" y="50"/>
                  <a:pt x="542" y="51"/>
                  <a:pt x="542" y="51"/>
                </a:cubicBezTo>
                <a:cubicBezTo>
                  <a:pt x="543" y="51"/>
                  <a:pt x="544" y="51"/>
                  <a:pt x="545" y="51"/>
                </a:cubicBezTo>
                <a:cubicBezTo>
                  <a:pt x="545" y="52"/>
                  <a:pt x="544" y="52"/>
                  <a:pt x="544" y="52"/>
                </a:cubicBezTo>
                <a:cubicBezTo>
                  <a:pt x="544" y="53"/>
                  <a:pt x="544" y="53"/>
                  <a:pt x="545" y="53"/>
                </a:cubicBezTo>
                <a:cubicBezTo>
                  <a:pt x="545" y="53"/>
                  <a:pt x="546" y="54"/>
                  <a:pt x="546" y="54"/>
                </a:cubicBezTo>
                <a:cubicBezTo>
                  <a:pt x="546" y="54"/>
                  <a:pt x="546" y="54"/>
                  <a:pt x="546" y="54"/>
                </a:cubicBezTo>
                <a:cubicBezTo>
                  <a:pt x="547" y="55"/>
                  <a:pt x="548" y="55"/>
                  <a:pt x="548" y="57"/>
                </a:cubicBezTo>
                <a:close/>
                <a:moveTo>
                  <a:pt x="547" y="52"/>
                </a:moveTo>
                <a:cubicBezTo>
                  <a:pt x="547" y="51"/>
                  <a:pt x="548" y="52"/>
                  <a:pt x="549" y="52"/>
                </a:cubicBezTo>
                <a:cubicBezTo>
                  <a:pt x="549" y="53"/>
                  <a:pt x="551" y="54"/>
                  <a:pt x="551" y="55"/>
                </a:cubicBezTo>
                <a:cubicBezTo>
                  <a:pt x="550" y="56"/>
                  <a:pt x="550" y="54"/>
                  <a:pt x="549" y="54"/>
                </a:cubicBezTo>
                <a:cubicBezTo>
                  <a:pt x="549" y="53"/>
                  <a:pt x="548" y="54"/>
                  <a:pt x="548" y="52"/>
                </a:cubicBezTo>
                <a:cubicBezTo>
                  <a:pt x="547" y="53"/>
                  <a:pt x="547" y="52"/>
                  <a:pt x="547" y="52"/>
                </a:cubicBezTo>
                <a:close/>
                <a:moveTo>
                  <a:pt x="556" y="67"/>
                </a:moveTo>
                <a:cubicBezTo>
                  <a:pt x="555" y="67"/>
                  <a:pt x="555" y="65"/>
                  <a:pt x="555" y="64"/>
                </a:cubicBezTo>
                <a:cubicBezTo>
                  <a:pt x="553" y="64"/>
                  <a:pt x="553" y="62"/>
                  <a:pt x="552" y="60"/>
                </a:cubicBezTo>
                <a:cubicBezTo>
                  <a:pt x="550" y="61"/>
                  <a:pt x="551" y="59"/>
                  <a:pt x="549" y="59"/>
                </a:cubicBezTo>
                <a:cubicBezTo>
                  <a:pt x="549" y="58"/>
                  <a:pt x="549" y="57"/>
                  <a:pt x="548" y="57"/>
                </a:cubicBezTo>
                <a:cubicBezTo>
                  <a:pt x="549" y="56"/>
                  <a:pt x="550" y="58"/>
                  <a:pt x="551" y="59"/>
                </a:cubicBezTo>
                <a:cubicBezTo>
                  <a:pt x="552" y="59"/>
                  <a:pt x="551" y="57"/>
                  <a:pt x="551" y="57"/>
                </a:cubicBezTo>
                <a:cubicBezTo>
                  <a:pt x="552" y="57"/>
                  <a:pt x="552" y="56"/>
                  <a:pt x="553" y="56"/>
                </a:cubicBezTo>
                <a:cubicBezTo>
                  <a:pt x="552" y="59"/>
                  <a:pt x="554" y="59"/>
                  <a:pt x="553" y="62"/>
                </a:cubicBezTo>
                <a:cubicBezTo>
                  <a:pt x="553" y="62"/>
                  <a:pt x="554" y="61"/>
                  <a:pt x="554" y="61"/>
                </a:cubicBezTo>
                <a:cubicBezTo>
                  <a:pt x="556" y="62"/>
                  <a:pt x="556" y="64"/>
                  <a:pt x="557" y="65"/>
                </a:cubicBezTo>
                <a:cubicBezTo>
                  <a:pt x="557" y="65"/>
                  <a:pt x="556" y="65"/>
                  <a:pt x="556" y="67"/>
                </a:cubicBezTo>
                <a:close/>
                <a:moveTo>
                  <a:pt x="556" y="60"/>
                </a:moveTo>
                <a:cubicBezTo>
                  <a:pt x="557" y="60"/>
                  <a:pt x="557" y="61"/>
                  <a:pt x="558" y="61"/>
                </a:cubicBezTo>
                <a:cubicBezTo>
                  <a:pt x="557" y="62"/>
                  <a:pt x="556" y="61"/>
                  <a:pt x="556" y="60"/>
                </a:cubicBezTo>
                <a:close/>
                <a:moveTo>
                  <a:pt x="564" y="73"/>
                </a:moveTo>
                <a:cubicBezTo>
                  <a:pt x="563" y="73"/>
                  <a:pt x="563" y="73"/>
                  <a:pt x="563" y="72"/>
                </a:cubicBezTo>
                <a:cubicBezTo>
                  <a:pt x="562" y="72"/>
                  <a:pt x="561" y="72"/>
                  <a:pt x="561" y="71"/>
                </a:cubicBezTo>
                <a:cubicBezTo>
                  <a:pt x="562" y="70"/>
                  <a:pt x="563" y="73"/>
                  <a:pt x="565" y="72"/>
                </a:cubicBezTo>
                <a:cubicBezTo>
                  <a:pt x="564" y="72"/>
                  <a:pt x="564" y="73"/>
                  <a:pt x="565" y="73"/>
                </a:cubicBezTo>
                <a:cubicBezTo>
                  <a:pt x="565" y="74"/>
                  <a:pt x="564" y="74"/>
                  <a:pt x="564" y="73"/>
                </a:cubicBezTo>
                <a:close/>
                <a:moveTo>
                  <a:pt x="574" y="82"/>
                </a:moveTo>
                <a:cubicBezTo>
                  <a:pt x="574" y="83"/>
                  <a:pt x="575" y="84"/>
                  <a:pt x="575" y="85"/>
                </a:cubicBezTo>
                <a:cubicBezTo>
                  <a:pt x="576" y="86"/>
                  <a:pt x="577" y="86"/>
                  <a:pt x="577" y="87"/>
                </a:cubicBezTo>
                <a:cubicBezTo>
                  <a:pt x="576" y="87"/>
                  <a:pt x="575" y="86"/>
                  <a:pt x="575" y="85"/>
                </a:cubicBezTo>
                <a:cubicBezTo>
                  <a:pt x="573" y="85"/>
                  <a:pt x="573" y="83"/>
                  <a:pt x="571" y="83"/>
                </a:cubicBezTo>
                <a:cubicBezTo>
                  <a:pt x="572" y="82"/>
                  <a:pt x="571" y="82"/>
                  <a:pt x="570" y="81"/>
                </a:cubicBezTo>
                <a:cubicBezTo>
                  <a:pt x="570" y="81"/>
                  <a:pt x="570" y="80"/>
                  <a:pt x="570" y="80"/>
                </a:cubicBezTo>
                <a:cubicBezTo>
                  <a:pt x="569" y="79"/>
                  <a:pt x="568" y="79"/>
                  <a:pt x="568" y="77"/>
                </a:cubicBezTo>
                <a:cubicBezTo>
                  <a:pt x="567" y="77"/>
                  <a:pt x="567" y="78"/>
                  <a:pt x="566" y="77"/>
                </a:cubicBezTo>
                <a:cubicBezTo>
                  <a:pt x="566" y="75"/>
                  <a:pt x="567" y="75"/>
                  <a:pt x="567" y="74"/>
                </a:cubicBezTo>
                <a:cubicBezTo>
                  <a:pt x="567" y="74"/>
                  <a:pt x="567" y="74"/>
                  <a:pt x="567" y="74"/>
                </a:cubicBezTo>
                <a:cubicBezTo>
                  <a:pt x="568" y="74"/>
                  <a:pt x="569" y="76"/>
                  <a:pt x="569" y="77"/>
                </a:cubicBezTo>
                <a:cubicBezTo>
                  <a:pt x="570" y="78"/>
                  <a:pt x="570" y="78"/>
                  <a:pt x="570" y="78"/>
                </a:cubicBezTo>
                <a:cubicBezTo>
                  <a:pt x="571" y="80"/>
                  <a:pt x="572" y="82"/>
                  <a:pt x="574" y="82"/>
                </a:cubicBezTo>
                <a:close/>
                <a:moveTo>
                  <a:pt x="533" y="33"/>
                </a:moveTo>
                <a:cubicBezTo>
                  <a:pt x="533" y="34"/>
                  <a:pt x="534" y="34"/>
                  <a:pt x="534" y="35"/>
                </a:cubicBezTo>
                <a:cubicBezTo>
                  <a:pt x="535" y="35"/>
                  <a:pt x="535" y="35"/>
                  <a:pt x="535" y="36"/>
                </a:cubicBezTo>
                <a:cubicBezTo>
                  <a:pt x="536" y="36"/>
                  <a:pt x="536" y="35"/>
                  <a:pt x="537" y="35"/>
                </a:cubicBezTo>
                <a:cubicBezTo>
                  <a:pt x="537" y="36"/>
                  <a:pt x="539" y="36"/>
                  <a:pt x="539" y="37"/>
                </a:cubicBezTo>
                <a:cubicBezTo>
                  <a:pt x="540" y="37"/>
                  <a:pt x="540" y="37"/>
                  <a:pt x="540" y="37"/>
                </a:cubicBezTo>
                <a:cubicBezTo>
                  <a:pt x="541" y="38"/>
                  <a:pt x="540" y="38"/>
                  <a:pt x="542" y="38"/>
                </a:cubicBezTo>
                <a:cubicBezTo>
                  <a:pt x="542" y="39"/>
                  <a:pt x="543" y="39"/>
                  <a:pt x="543" y="40"/>
                </a:cubicBezTo>
                <a:cubicBezTo>
                  <a:pt x="544" y="40"/>
                  <a:pt x="543" y="40"/>
                  <a:pt x="544" y="40"/>
                </a:cubicBezTo>
                <a:cubicBezTo>
                  <a:pt x="545" y="42"/>
                  <a:pt x="548" y="43"/>
                  <a:pt x="549" y="45"/>
                </a:cubicBezTo>
                <a:cubicBezTo>
                  <a:pt x="550" y="46"/>
                  <a:pt x="551" y="46"/>
                  <a:pt x="551" y="47"/>
                </a:cubicBezTo>
                <a:cubicBezTo>
                  <a:pt x="553" y="48"/>
                  <a:pt x="553" y="48"/>
                  <a:pt x="553" y="48"/>
                </a:cubicBezTo>
                <a:cubicBezTo>
                  <a:pt x="554" y="49"/>
                  <a:pt x="556" y="49"/>
                  <a:pt x="556" y="51"/>
                </a:cubicBezTo>
                <a:cubicBezTo>
                  <a:pt x="558" y="51"/>
                  <a:pt x="558" y="51"/>
                  <a:pt x="558" y="51"/>
                </a:cubicBezTo>
                <a:cubicBezTo>
                  <a:pt x="558" y="53"/>
                  <a:pt x="560" y="53"/>
                  <a:pt x="560" y="54"/>
                </a:cubicBezTo>
                <a:cubicBezTo>
                  <a:pt x="561" y="54"/>
                  <a:pt x="560" y="54"/>
                  <a:pt x="561" y="54"/>
                </a:cubicBezTo>
                <a:cubicBezTo>
                  <a:pt x="561" y="54"/>
                  <a:pt x="561" y="55"/>
                  <a:pt x="562" y="55"/>
                </a:cubicBezTo>
                <a:cubicBezTo>
                  <a:pt x="563" y="55"/>
                  <a:pt x="563" y="56"/>
                  <a:pt x="563" y="56"/>
                </a:cubicBezTo>
                <a:cubicBezTo>
                  <a:pt x="563" y="57"/>
                  <a:pt x="564" y="57"/>
                  <a:pt x="564" y="57"/>
                </a:cubicBezTo>
                <a:cubicBezTo>
                  <a:pt x="565" y="57"/>
                  <a:pt x="565" y="58"/>
                  <a:pt x="566" y="58"/>
                </a:cubicBezTo>
                <a:cubicBezTo>
                  <a:pt x="567" y="61"/>
                  <a:pt x="570" y="62"/>
                  <a:pt x="572" y="63"/>
                </a:cubicBezTo>
                <a:cubicBezTo>
                  <a:pt x="572" y="65"/>
                  <a:pt x="570" y="63"/>
                  <a:pt x="569" y="63"/>
                </a:cubicBezTo>
                <a:cubicBezTo>
                  <a:pt x="569" y="63"/>
                  <a:pt x="568" y="62"/>
                  <a:pt x="568" y="61"/>
                </a:cubicBezTo>
                <a:cubicBezTo>
                  <a:pt x="565" y="61"/>
                  <a:pt x="565" y="57"/>
                  <a:pt x="561" y="57"/>
                </a:cubicBezTo>
                <a:cubicBezTo>
                  <a:pt x="561" y="56"/>
                  <a:pt x="560" y="56"/>
                  <a:pt x="560" y="55"/>
                </a:cubicBezTo>
                <a:cubicBezTo>
                  <a:pt x="559" y="55"/>
                  <a:pt x="559" y="53"/>
                  <a:pt x="558" y="53"/>
                </a:cubicBezTo>
                <a:cubicBezTo>
                  <a:pt x="558" y="52"/>
                  <a:pt x="556" y="53"/>
                  <a:pt x="557" y="51"/>
                </a:cubicBezTo>
                <a:cubicBezTo>
                  <a:pt x="556" y="52"/>
                  <a:pt x="555" y="51"/>
                  <a:pt x="555" y="52"/>
                </a:cubicBezTo>
                <a:cubicBezTo>
                  <a:pt x="555" y="51"/>
                  <a:pt x="554" y="51"/>
                  <a:pt x="554" y="50"/>
                </a:cubicBezTo>
                <a:cubicBezTo>
                  <a:pt x="554" y="49"/>
                  <a:pt x="553" y="49"/>
                  <a:pt x="553" y="49"/>
                </a:cubicBezTo>
                <a:cubicBezTo>
                  <a:pt x="553" y="48"/>
                  <a:pt x="553" y="48"/>
                  <a:pt x="552" y="48"/>
                </a:cubicBezTo>
                <a:cubicBezTo>
                  <a:pt x="552" y="48"/>
                  <a:pt x="552" y="49"/>
                  <a:pt x="552" y="49"/>
                </a:cubicBezTo>
                <a:cubicBezTo>
                  <a:pt x="551" y="48"/>
                  <a:pt x="551" y="49"/>
                  <a:pt x="550" y="48"/>
                </a:cubicBezTo>
                <a:cubicBezTo>
                  <a:pt x="550" y="48"/>
                  <a:pt x="550" y="47"/>
                  <a:pt x="550" y="47"/>
                </a:cubicBezTo>
                <a:cubicBezTo>
                  <a:pt x="549" y="47"/>
                  <a:pt x="548" y="46"/>
                  <a:pt x="547" y="45"/>
                </a:cubicBezTo>
                <a:cubicBezTo>
                  <a:pt x="547" y="45"/>
                  <a:pt x="545" y="44"/>
                  <a:pt x="544" y="43"/>
                </a:cubicBezTo>
                <a:cubicBezTo>
                  <a:pt x="544" y="43"/>
                  <a:pt x="544" y="43"/>
                  <a:pt x="543" y="42"/>
                </a:cubicBezTo>
                <a:cubicBezTo>
                  <a:pt x="543" y="42"/>
                  <a:pt x="543" y="42"/>
                  <a:pt x="542" y="42"/>
                </a:cubicBezTo>
                <a:cubicBezTo>
                  <a:pt x="542" y="41"/>
                  <a:pt x="542" y="41"/>
                  <a:pt x="542" y="41"/>
                </a:cubicBezTo>
                <a:cubicBezTo>
                  <a:pt x="542" y="40"/>
                  <a:pt x="541" y="40"/>
                  <a:pt x="541" y="40"/>
                </a:cubicBezTo>
                <a:cubicBezTo>
                  <a:pt x="540" y="40"/>
                  <a:pt x="540" y="39"/>
                  <a:pt x="539" y="39"/>
                </a:cubicBezTo>
                <a:cubicBezTo>
                  <a:pt x="539" y="37"/>
                  <a:pt x="536" y="38"/>
                  <a:pt x="537" y="36"/>
                </a:cubicBezTo>
                <a:cubicBezTo>
                  <a:pt x="535" y="36"/>
                  <a:pt x="536" y="37"/>
                  <a:pt x="535" y="37"/>
                </a:cubicBezTo>
                <a:cubicBezTo>
                  <a:pt x="534" y="36"/>
                  <a:pt x="534" y="36"/>
                  <a:pt x="534" y="35"/>
                </a:cubicBezTo>
                <a:cubicBezTo>
                  <a:pt x="533" y="36"/>
                  <a:pt x="533" y="34"/>
                  <a:pt x="531" y="33"/>
                </a:cubicBezTo>
                <a:cubicBezTo>
                  <a:pt x="531" y="32"/>
                  <a:pt x="532" y="33"/>
                  <a:pt x="533" y="33"/>
                </a:cubicBezTo>
                <a:close/>
                <a:moveTo>
                  <a:pt x="520" y="33"/>
                </a:moveTo>
                <a:cubicBezTo>
                  <a:pt x="522" y="33"/>
                  <a:pt x="523" y="35"/>
                  <a:pt x="525" y="35"/>
                </a:cubicBezTo>
                <a:cubicBezTo>
                  <a:pt x="525" y="36"/>
                  <a:pt x="526" y="36"/>
                  <a:pt x="526" y="36"/>
                </a:cubicBezTo>
                <a:cubicBezTo>
                  <a:pt x="527" y="37"/>
                  <a:pt x="528" y="37"/>
                  <a:pt x="529" y="38"/>
                </a:cubicBezTo>
                <a:cubicBezTo>
                  <a:pt x="529" y="40"/>
                  <a:pt x="528" y="39"/>
                  <a:pt x="528" y="38"/>
                </a:cubicBezTo>
                <a:cubicBezTo>
                  <a:pt x="527" y="38"/>
                  <a:pt x="526" y="37"/>
                  <a:pt x="525" y="37"/>
                </a:cubicBezTo>
                <a:cubicBezTo>
                  <a:pt x="524" y="36"/>
                  <a:pt x="524" y="36"/>
                  <a:pt x="523" y="35"/>
                </a:cubicBezTo>
                <a:cubicBezTo>
                  <a:pt x="522" y="35"/>
                  <a:pt x="521" y="34"/>
                  <a:pt x="520" y="33"/>
                </a:cubicBezTo>
                <a:cubicBezTo>
                  <a:pt x="519" y="33"/>
                  <a:pt x="519" y="33"/>
                  <a:pt x="519" y="33"/>
                </a:cubicBezTo>
                <a:cubicBezTo>
                  <a:pt x="520" y="33"/>
                  <a:pt x="520" y="33"/>
                  <a:pt x="520" y="33"/>
                </a:cubicBezTo>
                <a:close/>
                <a:moveTo>
                  <a:pt x="269" y="357"/>
                </a:moveTo>
                <a:cubicBezTo>
                  <a:pt x="271" y="358"/>
                  <a:pt x="272" y="358"/>
                  <a:pt x="274" y="358"/>
                </a:cubicBezTo>
                <a:cubicBezTo>
                  <a:pt x="274" y="356"/>
                  <a:pt x="273" y="356"/>
                  <a:pt x="273" y="356"/>
                </a:cubicBezTo>
                <a:cubicBezTo>
                  <a:pt x="271" y="356"/>
                  <a:pt x="269" y="355"/>
                  <a:pt x="269" y="357"/>
                </a:cubicBezTo>
                <a:close/>
                <a:moveTo>
                  <a:pt x="270" y="353"/>
                </a:moveTo>
                <a:cubicBezTo>
                  <a:pt x="270" y="354"/>
                  <a:pt x="270" y="354"/>
                  <a:pt x="270" y="354"/>
                </a:cubicBezTo>
                <a:cubicBezTo>
                  <a:pt x="271" y="354"/>
                  <a:pt x="271" y="354"/>
                  <a:pt x="271" y="354"/>
                </a:cubicBezTo>
                <a:cubicBezTo>
                  <a:pt x="271" y="354"/>
                  <a:pt x="271" y="353"/>
                  <a:pt x="270" y="353"/>
                </a:cubicBezTo>
                <a:close/>
                <a:moveTo>
                  <a:pt x="271" y="353"/>
                </a:moveTo>
                <a:cubicBezTo>
                  <a:pt x="271" y="354"/>
                  <a:pt x="271" y="354"/>
                  <a:pt x="271" y="354"/>
                </a:cubicBezTo>
                <a:cubicBezTo>
                  <a:pt x="272" y="354"/>
                  <a:pt x="272" y="354"/>
                  <a:pt x="272" y="354"/>
                </a:cubicBezTo>
                <a:cubicBezTo>
                  <a:pt x="273" y="353"/>
                  <a:pt x="272" y="353"/>
                  <a:pt x="271" y="353"/>
                </a:cubicBezTo>
                <a:close/>
                <a:moveTo>
                  <a:pt x="268" y="352"/>
                </a:moveTo>
                <a:cubicBezTo>
                  <a:pt x="268" y="352"/>
                  <a:pt x="268" y="352"/>
                  <a:pt x="268" y="353"/>
                </a:cubicBezTo>
                <a:cubicBezTo>
                  <a:pt x="269" y="353"/>
                  <a:pt x="269" y="353"/>
                  <a:pt x="269" y="353"/>
                </a:cubicBezTo>
                <a:cubicBezTo>
                  <a:pt x="269" y="352"/>
                  <a:pt x="269" y="352"/>
                  <a:pt x="268" y="352"/>
                </a:cubicBezTo>
                <a:close/>
                <a:moveTo>
                  <a:pt x="288" y="352"/>
                </a:moveTo>
                <a:cubicBezTo>
                  <a:pt x="286" y="352"/>
                  <a:pt x="286" y="352"/>
                  <a:pt x="286" y="352"/>
                </a:cubicBezTo>
                <a:cubicBezTo>
                  <a:pt x="286" y="353"/>
                  <a:pt x="287" y="353"/>
                  <a:pt x="287" y="354"/>
                </a:cubicBezTo>
                <a:cubicBezTo>
                  <a:pt x="289" y="355"/>
                  <a:pt x="288" y="354"/>
                  <a:pt x="288" y="352"/>
                </a:cubicBezTo>
                <a:close/>
                <a:moveTo>
                  <a:pt x="291" y="351"/>
                </a:moveTo>
                <a:cubicBezTo>
                  <a:pt x="291" y="352"/>
                  <a:pt x="291" y="352"/>
                  <a:pt x="290" y="352"/>
                </a:cubicBezTo>
                <a:cubicBezTo>
                  <a:pt x="290" y="352"/>
                  <a:pt x="290" y="352"/>
                  <a:pt x="289" y="352"/>
                </a:cubicBezTo>
                <a:cubicBezTo>
                  <a:pt x="289" y="354"/>
                  <a:pt x="293" y="352"/>
                  <a:pt x="291" y="351"/>
                </a:cubicBezTo>
                <a:close/>
                <a:moveTo>
                  <a:pt x="275" y="356"/>
                </a:moveTo>
                <a:cubicBezTo>
                  <a:pt x="276" y="357"/>
                  <a:pt x="278" y="356"/>
                  <a:pt x="278" y="355"/>
                </a:cubicBezTo>
                <a:cubicBezTo>
                  <a:pt x="277" y="354"/>
                  <a:pt x="276" y="354"/>
                  <a:pt x="276" y="353"/>
                </a:cubicBezTo>
                <a:cubicBezTo>
                  <a:pt x="276" y="353"/>
                  <a:pt x="275" y="352"/>
                  <a:pt x="275" y="353"/>
                </a:cubicBezTo>
                <a:cubicBezTo>
                  <a:pt x="276" y="353"/>
                  <a:pt x="276" y="355"/>
                  <a:pt x="276" y="355"/>
                </a:cubicBezTo>
                <a:cubicBezTo>
                  <a:pt x="276" y="355"/>
                  <a:pt x="275" y="355"/>
                  <a:pt x="275" y="356"/>
                </a:cubicBezTo>
                <a:close/>
                <a:moveTo>
                  <a:pt x="267" y="354"/>
                </a:moveTo>
                <a:cubicBezTo>
                  <a:pt x="267" y="355"/>
                  <a:pt x="268" y="355"/>
                  <a:pt x="268" y="355"/>
                </a:cubicBezTo>
                <a:cubicBezTo>
                  <a:pt x="269" y="354"/>
                  <a:pt x="268" y="354"/>
                  <a:pt x="267" y="354"/>
                </a:cubicBezTo>
                <a:close/>
                <a:moveTo>
                  <a:pt x="281" y="352"/>
                </a:moveTo>
                <a:cubicBezTo>
                  <a:pt x="281" y="353"/>
                  <a:pt x="282" y="353"/>
                  <a:pt x="282" y="353"/>
                </a:cubicBezTo>
                <a:cubicBezTo>
                  <a:pt x="283" y="354"/>
                  <a:pt x="282" y="354"/>
                  <a:pt x="283" y="355"/>
                </a:cubicBezTo>
                <a:cubicBezTo>
                  <a:pt x="283" y="355"/>
                  <a:pt x="284" y="355"/>
                  <a:pt x="284" y="355"/>
                </a:cubicBezTo>
                <a:cubicBezTo>
                  <a:pt x="285" y="354"/>
                  <a:pt x="284" y="353"/>
                  <a:pt x="286" y="353"/>
                </a:cubicBezTo>
                <a:cubicBezTo>
                  <a:pt x="286" y="352"/>
                  <a:pt x="286" y="350"/>
                  <a:pt x="285" y="350"/>
                </a:cubicBezTo>
                <a:cubicBezTo>
                  <a:pt x="284" y="352"/>
                  <a:pt x="283" y="353"/>
                  <a:pt x="281" y="352"/>
                </a:cubicBezTo>
                <a:close/>
                <a:moveTo>
                  <a:pt x="279" y="355"/>
                </a:moveTo>
                <a:cubicBezTo>
                  <a:pt x="280" y="355"/>
                  <a:pt x="279" y="353"/>
                  <a:pt x="278" y="353"/>
                </a:cubicBezTo>
                <a:cubicBezTo>
                  <a:pt x="278" y="355"/>
                  <a:pt x="279" y="355"/>
                  <a:pt x="279" y="355"/>
                </a:cubicBezTo>
                <a:close/>
                <a:moveTo>
                  <a:pt x="176" y="418"/>
                </a:moveTo>
                <a:cubicBezTo>
                  <a:pt x="178" y="419"/>
                  <a:pt x="179" y="417"/>
                  <a:pt x="179" y="415"/>
                </a:cubicBezTo>
                <a:cubicBezTo>
                  <a:pt x="178" y="415"/>
                  <a:pt x="178" y="415"/>
                  <a:pt x="178" y="415"/>
                </a:cubicBezTo>
                <a:cubicBezTo>
                  <a:pt x="178" y="417"/>
                  <a:pt x="176" y="416"/>
                  <a:pt x="176" y="418"/>
                </a:cubicBezTo>
                <a:close/>
                <a:moveTo>
                  <a:pt x="166" y="436"/>
                </a:moveTo>
                <a:cubicBezTo>
                  <a:pt x="166" y="437"/>
                  <a:pt x="167" y="437"/>
                  <a:pt x="167" y="437"/>
                </a:cubicBezTo>
                <a:cubicBezTo>
                  <a:pt x="167" y="437"/>
                  <a:pt x="167" y="436"/>
                  <a:pt x="166" y="436"/>
                </a:cubicBezTo>
                <a:close/>
                <a:moveTo>
                  <a:pt x="196" y="397"/>
                </a:moveTo>
                <a:cubicBezTo>
                  <a:pt x="196" y="395"/>
                  <a:pt x="196" y="395"/>
                  <a:pt x="197" y="395"/>
                </a:cubicBezTo>
                <a:cubicBezTo>
                  <a:pt x="197" y="395"/>
                  <a:pt x="197" y="395"/>
                  <a:pt x="197" y="394"/>
                </a:cubicBezTo>
                <a:cubicBezTo>
                  <a:pt x="197" y="394"/>
                  <a:pt x="197" y="395"/>
                  <a:pt x="197" y="395"/>
                </a:cubicBezTo>
                <a:cubicBezTo>
                  <a:pt x="198" y="394"/>
                  <a:pt x="198" y="393"/>
                  <a:pt x="198" y="393"/>
                </a:cubicBezTo>
                <a:cubicBezTo>
                  <a:pt x="197" y="392"/>
                  <a:pt x="197" y="393"/>
                  <a:pt x="196" y="394"/>
                </a:cubicBezTo>
                <a:cubicBezTo>
                  <a:pt x="196" y="394"/>
                  <a:pt x="196" y="394"/>
                  <a:pt x="195" y="394"/>
                </a:cubicBezTo>
                <a:cubicBezTo>
                  <a:pt x="195" y="395"/>
                  <a:pt x="195" y="396"/>
                  <a:pt x="195" y="396"/>
                </a:cubicBezTo>
                <a:cubicBezTo>
                  <a:pt x="195" y="396"/>
                  <a:pt x="195" y="396"/>
                  <a:pt x="195" y="396"/>
                </a:cubicBezTo>
                <a:cubicBezTo>
                  <a:pt x="195" y="396"/>
                  <a:pt x="195" y="397"/>
                  <a:pt x="194" y="397"/>
                </a:cubicBezTo>
                <a:cubicBezTo>
                  <a:pt x="194" y="397"/>
                  <a:pt x="194" y="397"/>
                  <a:pt x="194" y="397"/>
                </a:cubicBezTo>
                <a:cubicBezTo>
                  <a:pt x="194" y="397"/>
                  <a:pt x="194" y="398"/>
                  <a:pt x="194" y="399"/>
                </a:cubicBezTo>
                <a:cubicBezTo>
                  <a:pt x="194" y="399"/>
                  <a:pt x="193" y="399"/>
                  <a:pt x="193" y="399"/>
                </a:cubicBezTo>
                <a:cubicBezTo>
                  <a:pt x="193" y="399"/>
                  <a:pt x="193" y="400"/>
                  <a:pt x="193" y="400"/>
                </a:cubicBezTo>
                <a:cubicBezTo>
                  <a:pt x="194" y="401"/>
                  <a:pt x="194" y="399"/>
                  <a:pt x="194" y="399"/>
                </a:cubicBezTo>
                <a:cubicBezTo>
                  <a:pt x="195" y="399"/>
                  <a:pt x="195" y="399"/>
                  <a:pt x="195" y="399"/>
                </a:cubicBezTo>
                <a:cubicBezTo>
                  <a:pt x="195" y="399"/>
                  <a:pt x="195" y="399"/>
                  <a:pt x="195" y="399"/>
                </a:cubicBezTo>
                <a:cubicBezTo>
                  <a:pt x="195" y="399"/>
                  <a:pt x="196" y="398"/>
                  <a:pt x="196" y="398"/>
                </a:cubicBezTo>
                <a:cubicBezTo>
                  <a:pt x="196" y="398"/>
                  <a:pt x="196" y="397"/>
                  <a:pt x="196" y="397"/>
                </a:cubicBezTo>
                <a:close/>
                <a:moveTo>
                  <a:pt x="265" y="356"/>
                </a:moveTo>
                <a:cubicBezTo>
                  <a:pt x="265" y="356"/>
                  <a:pt x="265" y="356"/>
                  <a:pt x="265" y="356"/>
                </a:cubicBezTo>
                <a:cubicBezTo>
                  <a:pt x="265" y="356"/>
                  <a:pt x="265" y="356"/>
                  <a:pt x="265" y="356"/>
                </a:cubicBezTo>
                <a:cubicBezTo>
                  <a:pt x="265" y="356"/>
                  <a:pt x="265" y="356"/>
                  <a:pt x="265" y="356"/>
                </a:cubicBezTo>
                <a:cubicBezTo>
                  <a:pt x="265" y="356"/>
                  <a:pt x="266" y="356"/>
                  <a:pt x="266" y="356"/>
                </a:cubicBezTo>
                <a:cubicBezTo>
                  <a:pt x="266" y="356"/>
                  <a:pt x="266" y="355"/>
                  <a:pt x="266" y="355"/>
                </a:cubicBezTo>
                <a:cubicBezTo>
                  <a:pt x="266" y="355"/>
                  <a:pt x="266" y="355"/>
                  <a:pt x="266" y="355"/>
                </a:cubicBezTo>
                <a:cubicBezTo>
                  <a:pt x="266" y="355"/>
                  <a:pt x="265" y="355"/>
                  <a:pt x="265" y="355"/>
                </a:cubicBezTo>
                <a:cubicBezTo>
                  <a:pt x="265" y="355"/>
                  <a:pt x="265" y="355"/>
                  <a:pt x="265" y="355"/>
                </a:cubicBezTo>
                <a:cubicBezTo>
                  <a:pt x="264" y="355"/>
                  <a:pt x="264" y="355"/>
                  <a:pt x="264" y="356"/>
                </a:cubicBezTo>
                <a:cubicBezTo>
                  <a:pt x="264" y="356"/>
                  <a:pt x="264" y="356"/>
                  <a:pt x="264" y="356"/>
                </a:cubicBezTo>
                <a:cubicBezTo>
                  <a:pt x="264" y="356"/>
                  <a:pt x="264" y="356"/>
                  <a:pt x="264" y="356"/>
                </a:cubicBezTo>
                <a:cubicBezTo>
                  <a:pt x="263" y="356"/>
                  <a:pt x="262" y="356"/>
                  <a:pt x="262" y="356"/>
                </a:cubicBezTo>
                <a:cubicBezTo>
                  <a:pt x="262" y="356"/>
                  <a:pt x="261" y="356"/>
                  <a:pt x="261" y="357"/>
                </a:cubicBezTo>
                <a:cubicBezTo>
                  <a:pt x="262" y="357"/>
                  <a:pt x="262" y="357"/>
                  <a:pt x="263" y="357"/>
                </a:cubicBezTo>
                <a:cubicBezTo>
                  <a:pt x="263" y="357"/>
                  <a:pt x="263" y="357"/>
                  <a:pt x="263" y="357"/>
                </a:cubicBezTo>
                <a:cubicBezTo>
                  <a:pt x="264" y="356"/>
                  <a:pt x="264" y="356"/>
                  <a:pt x="264" y="356"/>
                </a:cubicBezTo>
                <a:cubicBezTo>
                  <a:pt x="264" y="356"/>
                  <a:pt x="264" y="356"/>
                  <a:pt x="265" y="356"/>
                </a:cubicBezTo>
                <a:close/>
                <a:moveTo>
                  <a:pt x="168" y="431"/>
                </a:moveTo>
                <a:cubicBezTo>
                  <a:pt x="168" y="431"/>
                  <a:pt x="168" y="431"/>
                  <a:pt x="168" y="431"/>
                </a:cubicBezTo>
                <a:cubicBezTo>
                  <a:pt x="168" y="430"/>
                  <a:pt x="168" y="430"/>
                  <a:pt x="168" y="430"/>
                </a:cubicBezTo>
                <a:cubicBezTo>
                  <a:pt x="169" y="430"/>
                  <a:pt x="169" y="430"/>
                  <a:pt x="169" y="430"/>
                </a:cubicBezTo>
                <a:cubicBezTo>
                  <a:pt x="169" y="430"/>
                  <a:pt x="169" y="429"/>
                  <a:pt x="169" y="429"/>
                </a:cubicBezTo>
                <a:cubicBezTo>
                  <a:pt x="170" y="429"/>
                  <a:pt x="169" y="428"/>
                  <a:pt x="169" y="428"/>
                </a:cubicBezTo>
                <a:cubicBezTo>
                  <a:pt x="169" y="429"/>
                  <a:pt x="168" y="428"/>
                  <a:pt x="168" y="429"/>
                </a:cubicBezTo>
                <a:cubicBezTo>
                  <a:pt x="167" y="429"/>
                  <a:pt x="167" y="431"/>
                  <a:pt x="168" y="431"/>
                </a:cubicBezTo>
                <a:close/>
                <a:moveTo>
                  <a:pt x="170" y="427"/>
                </a:moveTo>
                <a:cubicBezTo>
                  <a:pt x="169" y="427"/>
                  <a:pt x="170" y="428"/>
                  <a:pt x="170" y="428"/>
                </a:cubicBezTo>
                <a:cubicBezTo>
                  <a:pt x="170" y="427"/>
                  <a:pt x="170" y="428"/>
                  <a:pt x="171" y="427"/>
                </a:cubicBezTo>
                <a:cubicBezTo>
                  <a:pt x="171" y="427"/>
                  <a:pt x="171" y="426"/>
                  <a:pt x="172" y="425"/>
                </a:cubicBezTo>
                <a:cubicBezTo>
                  <a:pt x="172" y="425"/>
                  <a:pt x="172" y="425"/>
                  <a:pt x="172" y="425"/>
                </a:cubicBezTo>
                <a:cubicBezTo>
                  <a:pt x="172" y="425"/>
                  <a:pt x="172" y="425"/>
                  <a:pt x="172" y="425"/>
                </a:cubicBezTo>
                <a:cubicBezTo>
                  <a:pt x="172" y="425"/>
                  <a:pt x="172" y="425"/>
                  <a:pt x="172" y="425"/>
                </a:cubicBezTo>
                <a:cubicBezTo>
                  <a:pt x="172" y="425"/>
                  <a:pt x="172" y="425"/>
                  <a:pt x="172" y="424"/>
                </a:cubicBezTo>
                <a:cubicBezTo>
                  <a:pt x="173" y="424"/>
                  <a:pt x="173" y="423"/>
                  <a:pt x="172" y="423"/>
                </a:cubicBezTo>
                <a:cubicBezTo>
                  <a:pt x="172" y="424"/>
                  <a:pt x="171" y="424"/>
                  <a:pt x="170" y="425"/>
                </a:cubicBezTo>
                <a:cubicBezTo>
                  <a:pt x="170" y="425"/>
                  <a:pt x="170" y="426"/>
                  <a:pt x="170" y="426"/>
                </a:cubicBezTo>
                <a:cubicBezTo>
                  <a:pt x="170" y="427"/>
                  <a:pt x="170" y="427"/>
                  <a:pt x="170" y="427"/>
                </a:cubicBezTo>
                <a:close/>
                <a:moveTo>
                  <a:pt x="242" y="364"/>
                </a:moveTo>
                <a:cubicBezTo>
                  <a:pt x="242" y="364"/>
                  <a:pt x="243" y="364"/>
                  <a:pt x="244" y="364"/>
                </a:cubicBezTo>
                <a:cubicBezTo>
                  <a:pt x="244" y="364"/>
                  <a:pt x="244" y="364"/>
                  <a:pt x="244" y="364"/>
                </a:cubicBezTo>
                <a:cubicBezTo>
                  <a:pt x="244" y="364"/>
                  <a:pt x="244" y="364"/>
                  <a:pt x="244" y="364"/>
                </a:cubicBezTo>
                <a:cubicBezTo>
                  <a:pt x="244" y="363"/>
                  <a:pt x="243" y="362"/>
                  <a:pt x="243" y="361"/>
                </a:cubicBezTo>
                <a:cubicBezTo>
                  <a:pt x="243" y="361"/>
                  <a:pt x="242" y="361"/>
                  <a:pt x="242" y="362"/>
                </a:cubicBezTo>
                <a:cubicBezTo>
                  <a:pt x="243" y="362"/>
                  <a:pt x="241" y="363"/>
                  <a:pt x="242" y="364"/>
                </a:cubicBezTo>
                <a:close/>
                <a:moveTo>
                  <a:pt x="186" y="408"/>
                </a:moveTo>
                <a:cubicBezTo>
                  <a:pt x="185" y="408"/>
                  <a:pt x="184" y="408"/>
                  <a:pt x="183" y="408"/>
                </a:cubicBezTo>
                <a:cubicBezTo>
                  <a:pt x="183" y="409"/>
                  <a:pt x="183" y="410"/>
                  <a:pt x="182" y="410"/>
                </a:cubicBezTo>
                <a:cubicBezTo>
                  <a:pt x="182" y="411"/>
                  <a:pt x="181" y="411"/>
                  <a:pt x="181" y="413"/>
                </a:cubicBezTo>
                <a:cubicBezTo>
                  <a:pt x="182" y="413"/>
                  <a:pt x="182" y="411"/>
                  <a:pt x="183" y="411"/>
                </a:cubicBezTo>
                <a:cubicBezTo>
                  <a:pt x="184" y="411"/>
                  <a:pt x="184" y="410"/>
                  <a:pt x="184" y="410"/>
                </a:cubicBezTo>
                <a:cubicBezTo>
                  <a:pt x="185" y="410"/>
                  <a:pt x="185" y="410"/>
                  <a:pt x="186" y="410"/>
                </a:cubicBezTo>
                <a:cubicBezTo>
                  <a:pt x="186" y="408"/>
                  <a:pt x="189" y="409"/>
                  <a:pt x="188" y="406"/>
                </a:cubicBezTo>
                <a:cubicBezTo>
                  <a:pt x="187" y="406"/>
                  <a:pt x="187" y="406"/>
                  <a:pt x="187" y="406"/>
                </a:cubicBezTo>
                <a:cubicBezTo>
                  <a:pt x="187" y="407"/>
                  <a:pt x="186" y="407"/>
                  <a:pt x="186" y="408"/>
                </a:cubicBezTo>
                <a:close/>
                <a:moveTo>
                  <a:pt x="734" y="573"/>
                </a:moveTo>
                <a:cubicBezTo>
                  <a:pt x="734" y="573"/>
                  <a:pt x="734" y="574"/>
                  <a:pt x="733" y="575"/>
                </a:cubicBezTo>
                <a:cubicBezTo>
                  <a:pt x="733" y="575"/>
                  <a:pt x="732" y="576"/>
                  <a:pt x="732" y="577"/>
                </a:cubicBezTo>
                <a:cubicBezTo>
                  <a:pt x="732" y="577"/>
                  <a:pt x="731" y="577"/>
                  <a:pt x="731" y="577"/>
                </a:cubicBezTo>
                <a:cubicBezTo>
                  <a:pt x="731" y="577"/>
                  <a:pt x="731" y="577"/>
                  <a:pt x="731" y="577"/>
                </a:cubicBezTo>
                <a:cubicBezTo>
                  <a:pt x="731" y="577"/>
                  <a:pt x="732" y="576"/>
                  <a:pt x="732" y="576"/>
                </a:cubicBezTo>
                <a:cubicBezTo>
                  <a:pt x="732" y="576"/>
                  <a:pt x="732" y="576"/>
                  <a:pt x="732" y="575"/>
                </a:cubicBezTo>
                <a:cubicBezTo>
                  <a:pt x="732" y="575"/>
                  <a:pt x="732" y="575"/>
                  <a:pt x="732" y="575"/>
                </a:cubicBezTo>
                <a:cubicBezTo>
                  <a:pt x="732" y="574"/>
                  <a:pt x="733" y="574"/>
                  <a:pt x="733" y="574"/>
                </a:cubicBezTo>
                <a:cubicBezTo>
                  <a:pt x="733" y="574"/>
                  <a:pt x="732" y="574"/>
                  <a:pt x="732" y="573"/>
                </a:cubicBezTo>
                <a:cubicBezTo>
                  <a:pt x="730" y="573"/>
                  <a:pt x="731" y="575"/>
                  <a:pt x="730" y="575"/>
                </a:cubicBezTo>
                <a:cubicBezTo>
                  <a:pt x="730" y="575"/>
                  <a:pt x="730" y="576"/>
                  <a:pt x="729" y="576"/>
                </a:cubicBezTo>
                <a:cubicBezTo>
                  <a:pt x="729" y="576"/>
                  <a:pt x="729" y="577"/>
                  <a:pt x="729" y="577"/>
                </a:cubicBezTo>
                <a:cubicBezTo>
                  <a:pt x="728" y="577"/>
                  <a:pt x="728" y="578"/>
                  <a:pt x="727" y="578"/>
                </a:cubicBezTo>
                <a:cubicBezTo>
                  <a:pt x="727" y="578"/>
                  <a:pt x="727" y="578"/>
                  <a:pt x="727" y="578"/>
                </a:cubicBezTo>
                <a:cubicBezTo>
                  <a:pt x="727" y="578"/>
                  <a:pt x="727" y="579"/>
                  <a:pt x="727" y="579"/>
                </a:cubicBezTo>
                <a:cubicBezTo>
                  <a:pt x="726" y="579"/>
                  <a:pt x="726" y="579"/>
                  <a:pt x="726" y="579"/>
                </a:cubicBezTo>
                <a:cubicBezTo>
                  <a:pt x="726" y="579"/>
                  <a:pt x="725" y="580"/>
                  <a:pt x="725" y="580"/>
                </a:cubicBezTo>
                <a:cubicBezTo>
                  <a:pt x="724" y="580"/>
                  <a:pt x="724" y="580"/>
                  <a:pt x="724" y="581"/>
                </a:cubicBezTo>
                <a:cubicBezTo>
                  <a:pt x="724" y="581"/>
                  <a:pt x="723" y="581"/>
                  <a:pt x="723" y="581"/>
                </a:cubicBezTo>
                <a:cubicBezTo>
                  <a:pt x="723" y="582"/>
                  <a:pt x="723" y="582"/>
                  <a:pt x="722" y="582"/>
                </a:cubicBezTo>
                <a:cubicBezTo>
                  <a:pt x="722" y="583"/>
                  <a:pt x="721" y="584"/>
                  <a:pt x="721" y="584"/>
                </a:cubicBezTo>
                <a:cubicBezTo>
                  <a:pt x="720" y="584"/>
                  <a:pt x="720" y="584"/>
                  <a:pt x="719" y="585"/>
                </a:cubicBezTo>
                <a:cubicBezTo>
                  <a:pt x="719" y="585"/>
                  <a:pt x="720" y="585"/>
                  <a:pt x="719" y="585"/>
                </a:cubicBezTo>
                <a:cubicBezTo>
                  <a:pt x="719" y="585"/>
                  <a:pt x="718" y="586"/>
                  <a:pt x="718" y="586"/>
                </a:cubicBezTo>
                <a:cubicBezTo>
                  <a:pt x="718" y="586"/>
                  <a:pt x="718" y="587"/>
                  <a:pt x="717" y="587"/>
                </a:cubicBezTo>
                <a:cubicBezTo>
                  <a:pt x="717" y="587"/>
                  <a:pt x="716" y="587"/>
                  <a:pt x="716" y="588"/>
                </a:cubicBezTo>
                <a:cubicBezTo>
                  <a:pt x="716" y="588"/>
                  <a:pt x="716" y="588"/>
                  <a:pt x="715" y="589"/>
                </a:cubicBezTo>
                <a:cubicBezTo>
                  <a:pt x="715" y="589"/>
                  <a:pt x="715" y="589"/>
                  <a:pt x="715" y="589"/>
                </a:cubicBezTo>
                <a:cubicBezTo>
                  <a:pt x="715" y="589"/>
                  <a:pt x="714" y="589"/>
                  <a:pt x="714" y="589"/>
                </a:cubicBezTo>
                <a:cubicBezTo>
                  <a:pt x="714" y="589"/>
                  <a:pt x="713" y="590"/>
                  <a:pt x="713" y="590"/>
                </a:cubicBezTo>
                <a:cubicBezTo>
                  <a:pt x="713" y="590"/>
                  <a:pt x="713" y="590"/>
                  <a:pt x="713" y="590"/>
                </a:cubicBezTo>
                <a:cubicBezTo>
                  <a:pt x="713" y="591"/>
                  <a:pt x="712" y="591"/>
                  <a:pt x="712" y="591"/>
                </a:cubicBezTo>
                <a:cubicBezTo>
                  <a:pt x="712" y="591"/>
                  <a:pt x="712" y="592"/>
                  <a:pt x="711" y="592"/>
                </a:cubicBezTo>
                <a:cubicBezTo>
                  <a:pt x="711" y="592"/>
                  <a:pt x="710" y="592"/>
                  <a:pt x="710" y="593"/>
                </a:cubicBezTo>
                <a:cubicBezTo>
                  <a:pt x="709" y="593"/>
                  <a:pt x="709" y="594"/>
                  <a:pt x="709" y="594"/>
                </a:cubicBezTo>
                <a:cubicBezTo>
                  <a:pt x="709" y="594"/>
                  <a:pt x="708" y="594"/>
                  <a:pt x="708" y="594"/>
                </a:cubicBezTo>
                <a:cubicBezTo>
                  <a:pt x="708" y="594"/>
                  <a:pt x="708" y="595"/>
                  <a:pt x="708" y="595"/>
                </a:cubicBezTo>
                <a:cubicBezTo>
                  <a:pt x="708" y="595"/>
                  <a:pt x="708" y="595"/>
                  <a:pt x="708" y="595"/>
                </a:cubicBezTo>
                <a:cubicBezTo>
                  <a:pt x="707" y="595"/>
                  <a:pt x="708" y="595"/>
                  <a:pt x="708" y="595"/>
                </a:cubicBezTo>
                <a:cubicBezTo>
                  <a:pt x="707" y="595"/>
                  <a:pt x="707" y="595"/>
                  <a:pt x="707" y="595"/>
                </a:cubicBezTo>
                <a:cubicBezTo>
                  <a:pt x="707" y="595"/>
                  <a:pt x="707" y="596"/>
                  <a:pt x="707" y="596"/>
                </a:cubicBezTo>
                <a:cubicBezTo>
                  <a:pt x="706" y="596"/>
                  <a:pt x="706" y="596"/>
                  <a:pt x="706" y="596"/>
                </a:cubicBezTo>
                <a:cubicBezTo>
                  <a:pt x="706" y="596"/>
                  <a:pt x="705" y="597"/>
                  <a:pt x="705" y="597"/>
                </a:cubicBezTo>
                <a:cubicBezTo>
                  <a:pt x="705" y="597"/>
                  <a:pt x="705" y="597"/>
                  <a:pt x="705" y="597"/>
                </a:cubicBezTo>
                <a:cubicBezTo>
                  <a:pt x="704" y="597"/>
                  <a:pt x="705" y="597"/>
                  <a:pt x="704" y="597"/>
                </a:cubicBezTo>
                <a:cubicBezTo>
                  <a:pt x="704" y="597"/>
                  <a:pt x="704" y="597"/>
                  <a:pt x="704" y="598"/>
                </a:cubicBezTo>
                <a:cubicBezTo>
                  <a:pt x="702" y="599"/>
                  <a:pt x="701" y="600"/>
                  <a:pt x="698" y="601"/>
                </a:cubicBezTo>
                <a:cubicBezTo>
                  <a:pt x="699" y="602"/>
                  <a:pt x="697" y="602"/>
                  <a:pt x="697" y="603"/>
                </a:cubicBezTo>
                <a:cubicBezTo>
                  <a:pt x="697" y="603"/>
                  <a:pt x="696" y="603"/>
                  <a:pt x="696" y="603"/>
                </a:cubicBezTo>
                <a:cubicBezTo>
                  <a:pt x="695" y="604"/>
                  <a:pt x="695" y="604"/>
                  <a:pt x="695" y="604"/>
                </a:cubicBezTo>
                <a:cubicBezTo>
                  <a:pt x="695" y="604"/>
                  <a:pt x="694" y="604"/>
                  <a:pt x="694" y="604"/>
                </a:cubicBezTo>
                <a:cubicBezTo>
                  <a:pt x="694" y="604"/>
                  <a:pt x="694" y="604"/>
                  <a:pt x="693" y="605"/>
                </a:cubicBezTo>
                <a:cubicBezTo>
                  <a:pt x="693" y="605"/>
                  <a:pt x="692" y="605"/>
                  <a:pt x="692" y="605"/>
                </a:cubicBezTo>
                <a:cubicBezTo>
                  <a:pt x="692" y="605"/>
                  <a:pt x="692" y="606"/>
                  <a:pt x="692" y="606"/>
                </a:cubicBezTo>
                <a:cubicBezTo>
                  <a:pt x="692" y="606"/>
                  <a:pt x="691" y="606"/>
                  <a:pt x="691" y="606"/>
                </a:cubicBezTo>
                <a:cubicBezTo>
                  <a:pt x="691" y="606"/>
                  <a:pt x="690" y="606"/>
                  <a:pt x="689" y="607"/>
                </a:cubicBezTo>
                <a:cubicBezTo>
                  <a:pt x="689" y="607"/>
                  <a:pt x="690" y="607"/>
                  <a:pt x="689" y="607"/>
                </a:cubicBezTo>
                <a:cubicBezTo>
                  <a:pt x="689" y="607"/>
                  <a:pt x="689" y="607"/>
                  <a:pt x="689" y="607"/>
                </a:cubicBezTo>
                <a:cubicBezTo>
                  <a:pt x="689" y="607"/>
                  <a:pt x="689" y="608"/>
                  <a:pt x="688" y="608"/>
                </a:cubicBezTo>
                <a:cubicBezTo>
                  <a:pt x="688" y="608"/>
                  <a:pt x="688" y="608"/>
                  <a:pt x="687" y="608"/>
                </a:cubicBezTo>
                <a:cubicBezTo>
                  <a:pt x="687" y="608"/>
                  <a:pt x="687" y="608"/>
                  <a:pt x="687" y="608"/>
                </a:cubicBezTo>
                <a:cubicBezTo>
                  <a:pt x="686" y="609"/>
                  <a:pt x="686" y="609"/>
                  <a:pt x="685" y="609"/>
                </a:cubicBezTo>
                <a:cubicBezTo>
                  <a:pt x="685" y="609"/>
                  <a:pt x="685" y="609"/>
                  <a:pt x="685" y="609"/>
                </a:cubicBezTo>
                <a:cubicBezTo>
                  <a:pt x="685" y="609"/>
                  <a:pt x="685" y="609"/>
                  <a:pt x="685" y="609"/>
                </a:cubicBezTo>
                <a:cubicBezTo>
                  <a:pt x="685" y="609"/>
                  <a:pt x="685" y="609"/>
                  <a:pt x="685" y="609"/>
                </a:cubicBezTo>
                <a:cubicBezTo>
                  <a:pt x="685" y="610"/>
                  <a:pt x="684" y="609"/>
                  <a:pt x="684" y="610"/>
                </a:cubicBezTo>
                <a:cubicBezTo>
                  <a:pt x="684" y="610"/>
                  <a:pt x="684" y="610"/>
                  <a:pt x="684" y="610"/>
                </a:cubicBezTo>
                <a:cubicBezTo>
                  <a:pt x="684" y="610"/>
                  <a:pt x="684" y="610"/>
                  <a:pt x="683" y="610"/>
                </a:cubicBezTo>
                <a:cubicBezTo>
                  <a:pt x="683" y="610"/>
                  <a:pt x="683" y="610"/>
                  <a:pt x="683" y="610"/>
                </a:cubicBezTo>
                <a:cubicBezTo>
                  <a:pt x="682" y="611"/>
                  <a:pt x="682" y="611"/>
                  <a:pt x="681" y="611"/>
                </a:cubicBezTo>
                <a:cubicBezTo>
                  <a:pt x="681" y="611"/>
                  <a:pt x="682" y="611"/>
                  <a:pt x="682" y="611"/>
                </a:cubicBezTo>
                <a:cubicBezTo>
                  <a:pt x="681" y="612"/>
                  <a:pt x="681" y="611"/>
                  <a:pt x="681" y="612"/>
                </a:cubicBezTo>
                <a:cubicBezTo>
                  <a:pt x="681" y="612"/>
                  <a:pt x="681" y="612"/>
                  <a:pt x="680" y="612"/>
                </a:cubicBezTo>
                <a:cubicBezTo>
                  <a:pt x="680" y="612"/>
                  <a:pt x="679" y="612"/>
                  <a:pt x="679" y="613"/>
                </a:cubicBezTo>
                <a:cubicBezTo>
                  <a:pt x="679" y="613"/>
                  <a:pt x="679" y="613"/>
                  <a:pt x="679" y="613"/>
                </a:cubicBezTo>
                <a:cubicBezTo>
                  <a:pt x="679" y="613"/>
                  <a:pt x="677" y="613"/>
                  <a:pt x="677" y="613"/>
                </a:cubicBezTo>
                <a:cubicBezTo>
                  <a:pt x="677" y="614"/>
                  <a:pt x="676" y="614"/>
                  <a:pt x="676" y="614"/>
                </a:cubicBezTo>
                <a:cubicBezTo>
                  <a:pt x="676" y="614"/>
                  <a:pt x="675" y="615"/>
                  <a:pt x="675" y="615"/>
                </a:cubicBezTo>
                <a:cubicBezTo>
                  <a:pt x="674" y="615"/>
                  <a:pt x="673" y="616"/>
                  <a:pt x="672" y="616"/>
                </a:cubicBezTo>
                <a:cubicBezTo>
                  <a:pt x="671" y="616"/>
                  <a:pt x="671" y="616"/>
                  <a:pt x="670" y="616"/>
                </a:cubicBezTo>
                <a:cubicBezTo>
                  <a:pt x="670" y="617"/>
                  <a:pt x="670" y="616"/>
                  <a:pt x="670" y="617"/>
                </a:cubicBezTo>
                <a:cubicBezTo>
                  <a:pt x="669" y="617"/>
                  <a:pt x="669" y="617"/>
                  <a:pt x="669" y="617"/>
                </a:cubicBezTo>
                <a:cubicBezTo>
                  <a:pt x="669" y="617"/>
                  <a:pt x="668" y="617"/>
                  <a:pt x="668" y="617"/>
                </a:cubicBezTo>
                <a:cubicBezTo>
                  <a:pt x="668" y="617"/>
                  <a:pt x="668" y="618"/>
                  <a:pt x="668" y="618"/>
                </a:cubicBezTo>
                <a:cubicBezTo>
                  <a:pt x="667" y="618"/>
                  <a:pt x="666" y="618"/>
                  <a:pt x="665" y="618"/>
                </a:cubicBezTo>
                <a:cubicBezTo>
                  <a:pt x="665" y="619"/>
                  <a:pt x="664" y="619"/>
                  <a:pt x="664" y="619"/>
                </a:cubicBezTo>
                <a:cubicBezTo>
                  <a:pt x="664" y="619"/>
                  <a:pt x="664" y="619"/>
                  <a:pt x="664" y="619"/>
                </a:cubicBezTo>
                <a:cubicBezTo>
                  <a:pt x="663" y="619"/>
                  <a:pt x="663" y="619"/>
                  <a:pt x="663" y="620"/>
                </a:cubicBezTo>
                <a:cubicBezTo>
                  <a:pt x="662" y="620"/>
                  <a:pt x="661" y="620"/>
                  <a:pt x="661" y="621"/>
                </a:cubicBezTo>
                <a:cubicBezTo>
                  <a:pt x="660" y="621"/>
                  <a:pt x="660" y="621"/>
                  <a:pt x="659" y="621"/>
                </a:cubicBezTo>
                <a:cubicBezTo>
                  <a:pt x="659" y="621"/>
                  <a:pt x="659" y="621"/>
                  <a:pt x="658" y="622"/>
                </a:cubicBezTo>
                <a:cubicBezTo>
                  <a:pt x="658" y="622"/>
                  <a:pt x="657" y="622"/>
                  <a:pt x="657" y="622"/>
                </a:cubicBezTo>
                <a:cubicBezTo>
                  <a:pt x="657" y="622"/>
                  <a:pt x="657" y="622"/>
                  <a:pt x="656" y="622"/>
                </a:cubicBezTo>
                <a:cubicBezTo>
                  <a:pt x="655" y="622"/>
                  <a:pt x="655" y="622"/>
                  <a:pt x="654" y="623"/>
                </a:cubicBezTo>
                <a:cubicBezTo>
                  <a:pt x="653" y="623"/>
                  <a:pt x="652" y="623"/>
                  <a:pt x="651" y="624"/>
                </a:cubicBezTo>
                <a:cubicBezTo>
                  <a:pt x="651" y="624"/>
                  <a:pt x="650" y="624"/>
                  <a:pt x="650" y="624"/>
                </a:cubicBezTo>
                <a:cubicBezTo>
                  <a:pt x="647" y="624"/>
                  <a:pt x="644" y="626"/>
                  <a:pt x="641" y="626"/>
                </a:cubicBezTo>
                <a:cubicBezTo>
                  <a:pt x="641" y="626"/>
                  <a:pt x="639" y="626"/>
                  <a:pt x="639" y="626"/>
                </a:cubicBezTo>
                <a:cubicBezTo>
                  <a:pt x="639" y="627"/>
                  <a:pt x="639" y="627"/>
                  <a:pt x="639" y="627"/>
                </a:cubicBezTo>
                <a:cubicBezTo>
                  <a:pt x="605" y="634"/>
                  <a:pt x="566" y="633"/>
                  <a:pt x="542" y="625"/>
                </a:cubicBezTo>
                <a:cubicBezTo>
                  <a:pt x="529" y="621"/>
                  <a:pt x="516" y="617"/>
                  <a:pt x="505" y="610"/>
                </a:cubicBezTo>
                <a:cubicBezTo>
                  <a:pt x="496" y="604"/>
                  <a:pt x="488" y="593"/>
                  <a:pt x="487" y="581"/>
                </a:cubicBezTo>
                <a:cubicBezTo>
                  <a:pt x="487" y="571"/>
                  <a:pt x="493" y="559"/>
                  <a:pt x="502" y="555"/>
                </a:cubicBezTo>
                <a:cubicBezTo>
                  <a:pt x="507" y="553"/>
                  <a:pt x="513" y="553"/>
                  <a:pt x="518" y="555"/>
                </a:cubicBezTo>
                <a:cubicBezTo>
                  <a:pt x="520" y="556"/>
                  <a:pt x="522" y="557"/>
                  <a:pt x="524" y="560"/>
                </a:cubicBezTo>
                <a:cubicBezTo>
                  <a:pt x="524" y="561"/>
                  <a:pt x="524" y="565"/>
                  <a:pt x="524" y="565"/>
                </a:cubicBezTo>
                <a:cubicBezTo>
                  <a:pt x="524" y="565"/>
                  <a:pt x="523" y="563"/>
                  <a:pt x="519" y="563"/>
                </a:cubicBezTo>
                <a:cubicBezTo>
                  <a:pt x="514" y="562"/>
                  <a:pt x="512" y="562"/>
                  <a:pt x="510" y="563"/>
                </a:cubicBezTo>
                <a:cubicBezTo>
                  <a:pt x="506" y="565"/>
                  <a:pt x="505" y="566"/>
                  <a:pt x="503" y="570"/>
                </a:cubicBezTo>
                <a:cubicBezTo>
                  <a:pt x="499" y="582"/>
                  <a:pt x="505" y="591"/>
                  <a:pt x="515" y="595"/>
                </a:cubicBezTo>
                <a:cubicBezTo>
                  <a:pt x="534" y="604"/>
                  <a:pt x="555" y="586"/>
                  <a:pt x="559" y="567"/>
                </a:cubicBezTo>
                <a:cubicBezTo>
                  <a:pt x="560" y="559"/>
                  <a:pt x="561" y="550"/>
                  <a:pt x="558" y="542"/>
                </a:cubicBezTo>
                <a:cubicBezTo>
                  <a:pt x="555" y="531"/>
                  <a:pt x="548" y="519"/>
                  <a:pt x="537" y="514"/>
                </a:cubicBezTo>
                <a:cubicBezTo>
                  <a:pt x="526" y="508"/>
                  <a:pt x="514" y="507"/>
                  <a:pt x="504" y="515"/>
                </a:cubicBezTo>
                <a:cubicBezTo>
                  <a:pt x="506" y="514"/>
                  <a:pt x="504" y="506"/>
                  <a:pt x="503" y="505"/>
                </a:cubicBezTo>
                <a:cubicBezTo>
                  <a:pt x="489" y="483"/>
                  <a:pt x="453" y="482"/>
                  <a:pt x="435" y="498"/>
                </a:cubicBezTo>
                <a:cubicBezTo>
                  <a:pt x="422" y="510"/>
                  <a:pt x="415" y="527"/>
                  <a:pt x="420" y="545"/>
                </a:cubicBezTo>
                <a:cubicBezTo>
                  <a:pt x="420" y="548"/>
                  <a:pt x="418" y="547"/>
                  <a:pt x="411" y="552"/>
                </a:cubicBezTo>
                <a:cubicBezTo>
                  <a:pt x="396" y="563"/>
                  <a:pt x="400" y="585"/>
                  <a:pt x="407" y="599"/>
                </a:cubicBezTo>
                <a:cubicBezTo>
                  <a:pt x="414" y="612"/>
                  <a:pt x="426" y="623"/>
                  <a:pt x="439" y="630"/>
                </a:cubicBezTo>
                <a:cubicBezTo>
                  <a:pt x="467" y="645"/>
                  <a:pt x="498" y="651"/>
                  <a:pt x="529" y="656"/>
                </a:cubicBezTo>
                <a:cubicBezTo>
                  <a:pt x="551" y="659"/>
                  <a:pt x="573" y="659"/>
                  <a:pt x="595" y="656"/>
                </a:cubicBezTo>
                <a:cubicBezTo>
                  <a:pt x="603" y="655"/>
                  <a:pt x="611" y="654"/>
                  <a:pt x="619" y="652"/>
                </a:cubicBezTo>
                <a:cubicBezTo>
                  <a:pt x="628" y="649"/>
                  <a:pt x="638" y="646"/>
                  <a:pt x="647" y="643"/>
                </a:cubicBezTo>
                <a:cubicBezTo>
                  <a:pt x="648" y="643"/>
                  <a:pt x="649" y="643"/>
                  <a:pt x="650" y="642"/>
                </a:cubicBezTo>
                <a:cubicBezTo>
                  <a:pt x="650" y="642"/>
                  <a:pt x="650" y="642"/>
                  <a:pt x="651" y="642"/>
                </a:cubicBezTo>
                <a:cubicBezTo>
                  <a:pt x="650" y="642"/>
                  <a:pt x="650" y="643"/>
                  <a:pt x="649" y="643"/>
                </a:cubicBezTo>
                <a:cubicBezTo>
                  <a:pt x="649" y="643"/>
                  <a:pt x="648" y="643"/>
                  <a:pt x="648" y="643"/>
                </a:cubicBezTo>
                <a:cubicBezTo>
                  <a:pt x="648" y="643"/>
                  <a:pt x="648" y="644"/>
                  <a:pt x="647" y="644"/>
                </a:cubicBezTo>
                <a:cubicBezTo>
                  <a:pt x="646" y="644"/>
                  <a:pt x="646" y="644"/>
                  <a:pt x="645" y="645"/>
                </a:cubicBezTo>
                <a:cubicBezTo>
                  <a:pt x="645" y="645"/>
                  <a:pt x="644" y="645"/>
                  <a:pt x="644" y="645"/>
                </a:cubicBezTo>
                <a:cubicBezTo>
                  <a:pt x="643" y="645"/>
                  <a:pt x="642" y="646"/>
                  <a:pt x="642" y="646"/>
                </a:cubicBezTo>
                <a:cubicBezTo>
                  <a:pt x="641" y="646"/>
                  <a:pt x="640" y="647"/>
                  <a:pt x="639" y="647"/>
                </a:cubicBezTo>
                <a:cubicBezTo>
                  <a:pt x="639" y="647"/>
                  <a:pt x="639" y="647"/>
                  <a:pt x="638" y="647"/>
                </a:cubicBezTo>
                <a:cubicBezTo>
                  <a:pt x="638" y="648"/>
                  <a:pt x="638" y="647"/>
                  <a:pt x="637" y="648"/>
                </a:cubicBezTo>
                <a:cubicBezTo>
                  <a:pt x="637" y="648"/>
                  <a:pt x="637" y="648"/>
                  <a:pt x="636" y="648"/>
                </a:cubicBezTo>
                <a:cubicBezTo>
                  <a:pt x="636" y="648"/>
                  <a:pt x="635" y="648"/>
                  <a:pt x="635" y="648"/>
                </a:cubicBezTo>
                <a:cubicBezTo>
                  <a:pt x="635" y="649"/>
                  <a:pt x="634" y="649"/>
                  <a:pt x="634" y="649"/>
                </a:cubicBezTo>
                <a:cubicBezTo>
                  <a:pt x="634" y="649"/>
                  <a:pt x="633" y="649"/>
                  <a:pt x="633" y="649"/>
                </a:cubicBezTo>
                <a:cubicBezTo>
                  <a:pt x="632" y="649"/>
                  <a:pt x="632" y="650"/>
                  <a:pt x="632" y="650"/>
                </a:cubicBezTo>
                <a:cubicBezTo>
                  <a:pt x="631" y="650"/>
                  <a:pt x="631" y="650"/>
                  <a:pt x="630" y="650"/>
                </a:cubicBezTo>
                <a:cubicBezTo>
                  <a:pt x="630" y="650"/>
                  <a:pt x="630" y="651"/>
                  <a:pt x="630" y="651"/>
                </a:cubicBezTo>
                <a:cubicBezTo>
                  <a:pt x="629" y="651"/>
                  <a:pt x="629" y="651"/>
                  <a:pt x="628" y="651"/>
                </a:cubicBezTo>
                <a:cubicBezTo>
                  <a:pt x="628" y="651"/>
                  <a:pt x="628" y="651"/>
                  <a:pt x="627" y="652"/>
                </a:cubicBezTo>
                <a:cubicBezTo>
                  <a:pt x="627" y="652"/>
                  <a:pt x="626" y="652"/>
                  <a:pt x="626" y="652"/>
                </a:cubicBezTo>
                <a:cubicBezTo>
                  <a:pt x="626" y="652"/>
                  <a:pt x="625" y="652"/>
                  <a:pt x="625" y="652"/>
                </a:cubicBezTo>
                <a:cubicBezTo>
                  <a:pt x="625" y="653"/>
                  <a:pt x="624" y="652"/>
                  <a:pt x="624" y="653"/>
                </a:cubicBezTo>
                <a:cubicBezTo>
                  <a:pt x="624" y="653"/>
                  <a:pt x="623" y="653"/>
                  <a:pt x="623" y="653"/>
                </a:cubicBezTo>
                <a:cubicBezTo>
                  <a:pt x="622" y="653"/>
                  <a:pt x="621" y="653"/>
                  <a:pt x="620" y="654"/>
                </a:cubicBezTo>
                <a:cubicBezTo>
                  <a:pt x="620" y="654"/>
                  <a:pt x="620" y="654"/>
                  <a:pt x="619" y="654"/>
                </a:cubicBezTo>
                <a:cubicBezTo>
                  <a:pt x="619" y="654"/>
                  <a:pt x="618" y="654"/>
                  <a:pt x="618" y="655"/>
                </a:cubicBezTo>
                <a:cubicBezTo>
                  <a:pt x="617" y="655"/>
                  <a:pt x="617" y="655"/>
                  <a:pt x="616" y="655"/>
                </a:cubicBezTo>
                <a:cubicBezTo>
                  <a:pt x="615" y="655"/>
                  <a:pt x="615" y="655"/>
                  <a:pt x="615" y="656"/>
                </a:cubicBezTo>
                <a:cubicBezTo>
                  <a:pt x="614" y="656"/>
                  <a:pt x="614" y="656"/>
                  <a:pt x="614" y="656"/>
                </a:cubicBezTo>
                <a:cubicBezTo>
                  <a:pt x="612" y="657"/>
                  <a:pt x="611" y="657"/>
                  <a:pt x="610" y="657"/>
                </a:cubicBezTo>
                <a:cubicBezTo>
                  <a:pt x="609" y="657"/>
                  <a:pt x="609" y="657"/>
                  <a:pt x="609" y="657"/>
                </a:cubicBezTo>
                <a:cubicBezTo>
                  <a:pt x="608" y="658"/>
                  <a:pt x="607" y="658"/>
                  <a:pt x="606" y="658"/>
                </a:cubicBezTo>
                <a:cubicBezTo>
                  <a:pt x="606" y="658"/>
                  <a:pt x="605" y="658"/>
                  <a:pt x="605" y="659"/>
                </a:cubicBezTo>
                <a:cubicBezTo>
                  <a:pt x="605" y="659"/>
                  <a:pt x="605" y="658"/>
                  <a:pt x="604" y="658"/>
                </a:cubicBezTo>
                <a:cubicBezTo>
                  <a:pt x="604" y="659"/>
                  <a:pt x="604" y="659"/>
                  <a:pt x="604" y="659"/>
                </a:cubicBezTo>
                <a:cubicBezTo>
                  <a:pt x="603" y="659"/>
                  <a:pt x="602" y="659"/>
                  <a:pt x="601" y="659"/>
                </a:cubicBezTo>
                <a:cubicBezTo>
                  <a:pt x="601" y="659"/>
                  <a:pt x="601" y="660"/>
                  <a:pt x="600" y="660"/>
                </a:cubicBezTo>
                <a:cubicBezTo>
                  <a:pt x="600" y="660"/>
                  <a:pt x="600" y="660"/>
                  <a:pt x="600" y="660"/>
                </a:cubicBezTo>
                <a:cubicBezTo>
                  <a:pt x="599" y="660"/>
                  <a:pt x="599" y="660"/>
                  <a:pt x="599" y="660"/>
                </a:cubicBezTo>
                <a:cubicBezTo>
                  <a:pt x="596" y="661"/>
                  <a:pt x="592" y="660"/>
                  <a:pt x="589" y="661"/>
                </a:cubicBezTo>
                <a:cubicBezTo>
                  <a:pt x="589" y="661"/>
                  <a:pt x="589" y="661"/>
                  <a:pt x="589" y="661"/>
                </a:cubicBezTo>
                <a:cubicBezTo>
                  <a:pt x="588" y="661"/>
                  <a:pt x="588" y="661"/>
                  <a:pt x="588" y="661"/>
                </a:cubicBezTo>
                <a:cubicBezTo>
                  <a:pt x="588" y="661"/>
                  <a:pt x="587" y="662"/>
                  <a:pt x="587" y="662"/>
                </a:cubicBezTo>
                <a:cubicBezTo>
                  <a:pt x="587" y="662"/>
                  <a:pt x="586" y="662"/>
                  <a:pt x="586" y="662"/>
                </a:cubicBezTo>
                <a:cubicBezTo>
                  <a:pt x="586" y="662"/>
                  <a:pt x="586" y="662"/>
                  <a:pt x="586" y="662"/>
                </a:cubicBezTo>
                <a:cubicBezTo>
                  <a:pt x="583" y="662"/>
                  <a:pt x="581" y="663"/>
                  <a:pt x="579" y="663"/>
                </a:cubicBezTo>
                <a:cubicBezTo>
                  <a:pt x="576" y="664"/>
                  <a:pt x="539" y="662"/>
                  <a:pt x="512" y="660"/>
                </a:cubicBezTo>
                <a:cubicBezTo>
                  <a:pt x="486" y="657"/>
                  <a:pt x="444" y="646"/>
                  <a:pt x="443" y="645"/>
                </a:cubicBezTo>
                <a:cubicBezTo>
                  <a:pt x="443" y="645"/>
                  <a:pt x="442" y="645"/>
                  <a:pt x="442" y="645"/>
                </a:cubicBezTo>
                <a:cubicBezTo>
                  <a:pt x="440" y="644"/>
                  <a:pt x="439" y="644"/>
                  <a:pt x="438" y="644"/>
                </a:cubicBezTo>
                <a:cubicBezTo>
                  <a:pt x="438" y="644"/>
                  <a:pt x="435" y="644"/>
                  <a:pt x="434" y="643"/>
                </a:cubicBezTo>
                <a:cubicBezTo>
                  <a:pt x="434" y="643"/>
                  <a:pt x="434" y="644"/>
                  <a:pt x="433" y="644"/>
                </a:cubicBezTo>
                <a:cubicBezTo>
                  <a:pt x="433" y="644"/>
                  <a:pt x="433" y="643"/>
                  <a:pt x="433" y="643"/>
                </a:cubicBezTo>
                <a:cubicBezTo>
                  <a:pt x="432" y="643"/>
                  <a:pt x="431" y="643"/>
                  <a:pt x="431" y="643"/>
                </a:cubicBezTo>
                <a:cubicBezTo>
                  <a:pt x="430" y="643"/>
                  <a:pt x="430" y="643"/>
                  <a:pt x="429" y="642"/>
                </a:cubicBezTo>
                <a:cubicBezTo>
                  <a:pt x="429" y="642"/>
                  <a:pt x="428" y="642"/>
                  <a:pt x="427" y="642"/>
                </a:cubicBezTo>
                <a:cubicBezTo>
                  <a:pt x="426" y="642"/>
                  <a:pt x="425" y="642"/>
                  <a:pt x="424" y="642"/>
                </a:cubicBezTo>
                <a:cubicBezTo>
                  <a:pt x="424" y="642"/>
                  <a:pt x="423" y="642"/>
                  <a:pt x="423" y="642"/>
                </a:cubicBezTo>
                <a:cubicBezTo>
                  <a:pt x="422" y="642"/>
                  <a:pt x="422" y="642"/>
                  <a:pt x="421" y="642"/>
                </a:cubicBezTo>
                <a:cubicBezTo>
                  <a:pt x="421" y="642"/>
                  <a:pt x="421" y="641"/>
                  <a:pt x="420" y="641"/>
                </a:cubicBezTo>
                <a:cubicBezTo>
                  <a:pt x="417" y="640"/>
                  <a:pt x="418" y="641"/>
                  <a:pt x="416" y="640"/>
                </a:cubicBezTo>
                <a:cubicBezTo>
                  <a:pt x="415" y="640"/>
                  <a:pt x="414" y="640"/>
                  <a:pt x="413" y="639"/>
                </a:cubicBezTo>
                <a:cubicBezTo>
                  <a:pt x="412" y="640"/>
                  <a:pt x="409" y="640"/>
                  <a:pt x="408" y="639"/>
                </a:cubicBezTo>
                <a:cubicBezTo>
                  <a:pt x="407" y="639"/>
                  <a:pt x="405" y="639"/>
                  <a:pt x="404" y="639"/>
                </a:cubicBezTo>
                <a:cubicBezTo>
                  <a:pt x="403" y="639"/>
                  <a:pt x="403" y="638"/>
                  <a:pt x="401" y="638"/>
                </a:cubicBezTo>
                <a:cubicBezTo>
                  <a:pt x="400" y="638"/>
                  <a:pt x="400" y="640"/>
                  <a:pt x="399" y="639"/>
                </a:cubicBezTo>
                <a:cubicBezTo>
                  <a:pt x="397" y="638"/>
                  <a:pt x="393" y="638"/>
                  <a:pt x="392" y="638"/>
                </a:cubicBezTo>
                <a:cubicBezTo>
                  <a:pt x="392" y="638"/>
                  <a:pt x="392" y="638"/>
                  <a:pt x="391" y="638"/>
                </a:cubicBezTo>
                <a:cubicBezTo>
                  <a:pt x="390" y="638"/>
                  <a:pt x="390" y="639"/>
                  <a:pt x="389" y="639"/>
                </a:cubicBezTo>
                <a:cubicBezTo>
                  <a:pt x="389" y="638"/>
                  <a:pt x="389" y="639"/>
                  <a:pt x="389" y="639"/>
                </a:cubicBezTo>
                <a:cubicBezTo>
                  <a:pt x="388" y="639"/>
                  <a:pt x="386" y="639"/>
                  <a:pt x="386" y="639"/>
                </a:cubicBezTo>
                <a:cubicBezTo>
                  <a:pt x="385" y="639"/>
                  <a:pt x="384" y="639"/>
                  <a:pt x="383" y="639"/>
                </a:cubicBezTo>
                <a:cubicBezTo>
                  <a:pt x="382" y="639"/>
                  <a:pt x="382" y="641"/>
                  <a:pt x="381" y="640"/>
                </a:cubicBezTo>
                <a:cubicBezTo>
                  <a:pt x="380" y="642"/>
                  <a:pt x="382" y="642"/>
                  <a:pt x="381" y="642"/>
                </a:cubicBezTo>
                <a:cubicBezTo>
                  <a:pt x="380" y="642"/>
                  <a:pt x="378" y="642"/>
                  <a:pt x="378" y="642"/>
                </a:cubicBezTo>
                <a:cubicBezTo>
                  <a:pt x="376" y="643"/>
                  <a:pt x="374" y="643"/>
                  <a:pt x="373" y="643"/>
                </a:cubicBezTo>
                <a:cubicBezTo>
                  <a:pt x="372" y="643"/>
                  <a:pt x="372" y="643"/>
                  <a:pt x="372" y="643"/>
                </a:cubicBezTo>
                <a:cubicBezTo>
                  <a:pt x="372" y="643"/>
                  <a:pt x="372" y="643"/>
                  <a:pt x="372" y="643"/>
                </a:cubicBezTo>
                <a:cubicBezTo>
                  <a:pt x="371" y="643"/>
                  <a:pt x="371" y="644"/>
                  <a:pt x="371" y="644"/>
                </a:cubicBezTo>
                <a:cubicBezTo>
                  <a:pt x="370" y="644"/>
                  <a:pt x="370" y="643"/>
                  <a:pt x="369" y="643"/>
                </a:cubicBezTo>
                <a:cubicBezTo>
                  <a:pt x="369" y="643"/>
                  <a:pt x="369" y="644"/>
                  <a:pt x="369" y="644"/>
                </a:cubicBezTo>
                <a:cubicBezTo>
                  <a:pt x="368" y="644"/>
                  <a:pt x="367" y="643"/>
                  <a:pt x="367" y="644"/>
                </a:cubicBezTo>
                <a:cubicBezTo>
                  <a:pt x="366" y="644"/>
                  <a:pt x="365" y="645"/>
                  <a:pt x="364" y="645"/>
                </a:cubicBezTo>
                <a:cubicBezTo>
                  <a:pt x="361" y="646"/>
                  <a:pt x="359" y="647"/>
                  <a:pt x="357" y="648"/>
                </a:cubicBezTo>
                <a:cubicBezTo>
                  <a:pt x="356" y="648"/>
                  <a:pt x="355" y="649"/>
                  <a:pt x="353" y="649"/>
                </a:cubicBezTo>
                <a:cubicBezTo>
                  <a:pt x="353" y="651"/>
                  <a:pt x="351" y="652"/>
                  <a:pt x="350" y="652"/>
                </a:cubicBezTo>
                <a:cubicBezTo>
                  <a:pt x="350" y="653"/>
                  <a:pt x="349" y="653"/>
                  <a:pt x="348" y="654"/>
                </a:cubicBezTo>
                <a:cubicBezTo>
                  <a:pt x="347" y="654"/>
                  <a:pt x="346" y="655"/>
                  <a:pt x="345" y="654"/>
                </a:cubicBezTo>
                <a:cubicBezTo>
                  <a:pt x="345" y="653"/>
                  <a:pt x="347" y="653"/>
                  <a:pt x="347" y="652"/>
                </a:cubicBezTo>
                <a:cubicBezTo>
                  <a:pt x="347" y="651"/>
                  <a:pt x="348" y="651"/>
                  <a:pt x="348" y="650"/>
                </a:cubicBezTo>
                <a:cubicBezTo>
                  <a:pt x="350" y="650"/>
                  <a:pt x="351" y="649"/>
                  <a:pt x="352" y="648"/>
                </a:cubicBezTo>
                <a:cubicBezTo>
                  <a:pt x="352" y="648"/>
                  <a:pt x="353" y="648"/>
                  <a:pt x="353" y="648"/>
                </a:cubicBezTo>
                <a:cubicBezTo>
                  <a:pt x="353" y="648"/>
                  <a:pt x="354" y="647"/>
                  <a:pt x="354" y="647"/>
                </a:cubicBezTo>
                <a:cubicBezTo>
                  <a:pt x="355" y="646"/>
                  <a:pt x="357" y="646"/>
                  <a:pt x="358" y="645"/>
                </a:cubicBezTo>
                <a:cubicBezTo>
                  <a:pt x="359" y="646"/>
                  <a:pt x="359" y="645"/>
                  <a:pt x="360" y="645"/>
                </a:cubicBezTo>
                <a:cubicBezTo>
                  <a:pt x="361" y="644"/>
                  <a:pt x="361" y="644"/>
                  <a:pt x="363" y="643"/>
                </a:cubicBezTo>
                <a:cubicBezTo>
                  <a:pt x="363" y="643"/>
                  <a:pt x="364" y="644"/>
                  <a:pt x="364" y="643"/>
                </a:cubicBezTo>
                <a:cubicBezTo>
                  <a:pt x="364" y="643"/>
                  <a:pt x="364" y="643"/>
                  <a:pt x="365" y="643"/>
                </a:cubicBezTo>
                <a:cubicBezTo>
                  <a:pt x="365" y="643"/>
                  <a:pt x="365" y="643"/>
                  <a:pt x="366" y="643"/>
                </a:cubicBezTo>
                <a:cubicBezTo>
                  <a:pt x="366" y="643"/>
                  <a:pt x="366" y="642"/>
                  <a:pt x="367" y="642"/>
                </a:cubicBezTo>
                <a:cubicBezTo>
                  <a:pt x="367" y="642"/>
                  <a:pt x="368" y="642"/>
                  <a:pt x="368" y="642"/>
                </a:cubicBezTo>
                <a:cubicBezTo>
                  <a:pt x="368" y="642"/>
                  <a:pt x="369" y="642"/>
                  <a:pt x="369" y="642"/>
                </a:cubicBezTo>
                <a:cubicBezTo>
                  <a:pt x="370" y="642"/>
                  <a:pt x="370" y="642"/>
                  <a:pt x="370" y="642"/>
                </a:cubicBezTo>
                <a:cubicBezTo>
                  <a:pt x="371" y="642"/>
                  <a:pt x="371" y="641"/>
                  <a:pt x="372" y="641"/>
                </a:cubicBezTo>
                <a:cubicBezTo>
                  <a:pt x="372" y="641"/>
                  <a:pt x="373" y="642"/>
                  <a:pt x="373" y="642"/>
                </a:cubicBezTo>
                <a:cubicBezTo>
                  <a:pt x="374" y="641"/>
                  <a:pt x="374" y="640"/>
                  <a:pt x="375" y="640"/>
                </a:cubicBezTo>
                <a:cubicBezTo>
                  <a:pt x="377" y="641"/>
                  <a:pt x="378" y="641"/>
                  <a:pt x="378" y="640"/>
                </a:cubicBezTo>
                <a:cubicBezTo>
                  <a:pt x="378" y="639"/>
                  <a:pt x="377" y="640"/>
                  <a:pt x="377" y="640"/>
                </a:cubicBezTo>
                <a:cubicBezTo>
                  <a:pt x="376" y="640"/>
                  <a:pt x="375" y="640"/>
                  <a:pt x="374" y="640"/>
                </a:cubicBezTo>
                <a:cubicBezTo>
                  <a:pt x="374" y="640"/>
                  <a:pt x="374" y="640"/>
                  <a:pt x="373" y="640"/>
                </a:cubicBezTo>
                <a:cubicBezTo>
                  <a:pt x="373" y="640"/>
                  <a:pt x="373" y="640"/>
                  <a:pt x="372" y="640"/>
                </a:cubicBezTo>
                <a:cubicBezTo>
                  <a:pt x="371" y="640"/>
                  <a:pt x="371" y="640"/>
                  <a:pt x="370" y="641"/>
                </a:cubicBezTo>
                <a:cubicBezTo>
                  <a:pt x="369" y="641"/>
                  <a:pt x="369" y="640"/>
                  <a:pt x="368" y="640"/>
                </a:cubicBezTo>
                <a:cubicBezTo>
                  <a:pt x="367" y="641"/>
                  <a:pt x="366" y="641"/>
                  <a:pt x="365" y="642"/>
                </a:cubicBezTo>
                <a:cubicBezTo>
                  <a:pt x="364" y="641"/>
                  <a:pt x="363" y="642"/>
                  <a:pt x="361" y="642"/>
                </a:cubicBezTo>
                <a:cubicBezTo>
                  <a:pt x="361" y="642"/>
                  <a:pt x="360" y="644"/>
                  <a:pt x="359" y="644"/>
                </a:cubicBezTo>
                <a:cubicBezTo>
                  <a:pt x="358" y="643"/>
                  <a:pt x="357" y="644"/>
                  <a:pt x="355" y="644"/>
                </a:cubicBezTo>
                <a:cubicBezTo>
                  <a:pt x="355" y="645"/>
                  <a:pt x="354" y="645"/>
                  <a:pt x="353" y="646"/>
                </a:cubicBezTo>
                <a:cubicBezTo>
                  <a:pt x="353" y="646"/>
                  <a:pt x="353" y="646"/>
                  <a:pt x="352" y="646"/>
                </a:cubicBezTo>
                <a:cubicBezTo>
                  <a:pt x="352" y="646"/>
                  <a:pt x="351" y="647"/>
                  <a:pt x="350" y="646"/>
                </a:cubicBezTo>
                <a:cubicBezTo>
                  <a:pt x="349" y="648"/>
                  <a:pt x="347" y="649"/>
                  <a:pt x="345" y="649"/>
                </a:cubicBezTo>
                <a:cubicBezTo>
                  <a:pt x="345" y="650"/>
                  <a:pt x="344" y="650"/>
                  <a:pt x="344" y="651"/>
                </a:cubicBezTo>
                <a:cubicBezTo>
                  <a:pt x="343" y="651"/>
                  <a:pt x="342" y="652"/>
                  <a:pt x="341" y="652"/>
                </a:cubicBezTo>
                <a:cubicBezTo>
                  <a:pt x="340" y="655"/>
                  <a:pt x="339" y="655"/>
                  <a:pt x="339" y="656"/>
                </a:cubicBezTo>
                <a:cubicBezTo>
                  <a:pt x="338" y="656"/>
                  <a:pt x="337" y="657"/>
                  <a:pt x="337" y="657"/>
                </a:cubicBezTo>
                <a:cubicBezTo>
                  <a:pt x="336" y="659"/>
                  <a:pt x="335" y="659"/>
                  <a:pt x="334" y="660"/>
                </a:cubicBezTo>
                <a:cubicBezTo>
                  <a:pt x="330" y="664"/>
                  <a:pt x="329" y="671"/>
                  <a:pt x="330" y="672"/>
                </a:cubicBezTo>
                <a:cubicBezTo>
                  <a:pt x="329" y="672"/>
                  <a:pt x="329" y="674"/>
                  <a:pt x="329" y="675"/>
                </a:cubicBezTo>
                <a:cubicBezTo>
                  <a:pt x="330" y="675"/>
                  <a:pt x="330" y="676"/>
                  <a:pt x="330" y="676"/>
                </a:cubicBezTo>
                <a:cubicBezTo>
                  <a:pt x="329" y="677"/>
                  <a:pt x="330" y="679"/>
                  <a:pt x="330" y="679"/>
                </a:cubicBezTo>
                <a:cubicBezTo>
                  <a:pt x="332" y="683"/>
                  <a:pt x="332" y="683"/>
                  <a:pt x="332" y="683"/>
                </a:cubicBezTo>
                <a:cubicBezTo>
                  <a:pt x="311" y="686"/>
                  <a:pt x="293" y="704"/>
                  <a:pt x="301" y="737"/>
                </a:cubicBezTo>
                <a:cubicBezTo>
                  <a:pt x="310" y="776"/>
                  <a:pt x="347" y="767"/>
                  <a:pt x="347" y="767"/>
                </a:cubicBezTo>
                <a:cubicBezTo>
                  <a:pt x="347" y="767"/>
                  <a:pt x="348" y="772"/>
                  <a:pt x="348" y="773"/>
                </a:cubicBezTo>
                <a:cubicBezTo>
                  <a:pt x="349" y="777"/>
                  <a:pt x="351" y="781"/>
                  <a:pt x="353" y="784"/>
                </a:cubicBezTo>
                <a:cubicBezTo>
                  <a:pt x="361" y="796"/>
                  <a:pt x="376" y="800"/>
                  <a:pt x="389" y="800"/>
                </a:cubicBezTo>
                <a:cubicBezTo>
                  <a:pt x="396" y="800"/>
                  <a:pt x="403" y="800"/>
                  <a:pt x="410" y="798"/>
                </a:cubicBezTo>
                <a:cubicBezTo>
                  <a:pt x="426" y="795"/>
                  <a:pt x="442" y="784"/>
                  <a:pt x="448" y="767"/>
                </a:cubicBezTo>
                <a:cubicBezTo>
                  <a:pt x="455" y="751"/>
                  <a:pt x="451" y="729"/>
                  <a:pt x="434" y="720"/>
                </a:cubicBezTo>
                <a:cubicBezTo>
                  <a:pt x="431" y="719"/>
                  <a:pt x="428" y="718"/>
                  <a:pt x="424" y="718"/>
                </a:cubicBezTo>
                <a:cubicBezTo>
                  <a:pt x="414" y="717"/>
                  <a:pt x="400" y="725"/>
                  <a:pt x="396" y="735"/>
                </a:cubicBezTo>
                <a:cubicBezTo>
                  <a:pt x="394" y="740"/>
                  <a:pt x="394" y="747"/>
                  <a:pt x="398" y="751"/>
                </a:cubicBezTo>
                <a:cubicBezTo>
                  <a:pt x="401" y="753"/>
                  <a:pt x="404" y="755"/>
                  <a:pt x="407" y="754"/>
                </a:cubicBezTo>
                <a:cubicBezTo>
                  <a:pt x="410" y="754"/>
                  <a:pt x="417" y="753"/>
                  <a:pt x="418" y="752"/>
                </a:cubicBezTo>
                <a:cubicBezTo>
                  <a:pt x="419" y="751"/>
                  <a:pt x="419" y="750"/>
                  <a:pt x="419" y="751"/>
                </a:cubicBezTo>
                <a:cubicBezTo>
                  <a:pt x="420" y="756"/>
                  <a:pt x="416" y="762"/>
                  <a:pt x="412" y="764"/>
                </a:cubicBezTo>
                <a:cubicBezTo>
                  <a:pt x="407" y="768"/>
                  <a:pt x="399" y="768"/>
                  <a:pt x="393" y="766"/>
                </a:cubicBezTo>
                <a:cubicBezTo>
                  <a:pt x="390" y="765"/>
                  <a:pt x="386" y="763"/>
                  <a:pt x="384" y="760"/>
                </a:cubicBezTo>
                <a:cubicBezTo>
                  <a:pt x="380" y="756"/>
                  <a:pt x="378" y="749"/>
                  <a:pt x="378" y="743"/>
                </a:cubicBezTo>
                <a:cubicBezTo>
                  <a:pt x="377" y="736"/>
                  <a:pt x="379" y="729"/>
                  <a:pt x="381" y="722"/>
                </a:cubicBezTo>
                <a:cubicBezTo>
                  <a:pt x="385" y="709"/>
                  <a:pt x="396" y="703"/>
                  <a:pt x="407" y="699"/>
                </a:cubicBezTo>
                <a:cubicBezTo>
                  <a:pt x="417" y="695"/>
                  <a:pt x="427" y="695"/>
                  <a:pt x="436" y="694"/>
                </a:cubicBezTo>
                <a:cubicBezTo>
                  <a:pt x="442" y="694"/>
                  <a:pt x="447" y="694"/>
                  <a:pt x="453" y="694"/>
                </a:cubicBezTo>
                <a:cubicBezTo>
                  <a:pt x="462" y="694"/>
                  <a:pt x="471" y="694"/>
                  <a:pt x="480" y="695"/>
                </a:cubicBezTo>
                <a:cubicBezTo>
                  <a:pt x="488" y="695"/>
                  <a:pt x="495" y="696"/>
                  <a:pt x="503" y="696"/>
                </a:cubicBezTo>
                <a:cubicBezTo>
                  <a:pt x="516" y="696"/>
                  <a:pt x="530" y="696"/>
                  <a:pt x="543" y="694"/>
                </a:cubicBezTo>
                <a:cubicBezTo>
                  <a:pt x="554" y="693"/>
                  <a:pt x="566" y="691"/>
                  <a:pt x="578" y="688"/>
                </a:cubicBezTo>
                <a:cubicBezTo>
                  <a:pt x="589" y="686"/>
                  <a:pt x="600" y="683"/>
                  <a:pt x="611" y="678"/>
                </a:cubicBezTo>
                <a:cubicBezTo>
                  <a:pt x="611" y="678"/>
                  <a:pt x="612" y="678"/>
                  <a:pt x="612" y="678"/>
                </a:cubicBezTo>
                <a:cubicBezTo>
                  <a:pt x="612" y="678"/>
                  <a:pt x="613" y="677"/>
                  <a:pt x="613" y="677"/>
                </a:cubicBezTo>
                <a:cubicBezTo>
                  <a:pt x="614" y="677"/>
                  <a:pt x="613" y="677"/>
                  <a:pt x="614" y="677"/>
                </a:cubicBezTo>
                <a:cubicBezTo>
                  <a:pt x="615" y="676"/>
                  <a:pt x="618" y="676"/>
                  <a:pt x="618" y="676"/>
                </a:cubicBezTo>
                <a:cubicBezTo>
                  <a:pt x="619" y="675"/>
                  <a:pt x="619" y="675"/>
                  <a:pt x="620" y="674"/>
                </a:cubicBezTo>
                <a:cubicBezTo>
                  <a:pt x="620" y="674"/>
                  <a:pt x="620" y="674"/>
                  <a:pt x="621" y="674"/>
                </a:cubicBezTo>
                <a:cubicBezTo>
                  <a:pt x="622" y="674"/>
                  <a:pt x="622" y="672"/>
                  <a:pt x="623" y="673"/>
                </a:cubicBezTo>
                <a:cubicBezTo>
                  <a:pt x="623" y="673"/>
                  <a:pt x="622" y="674"/>
                  <a:pt x="623" y="674"/>
                </a:cubicBezTo>
                <a:cubicBezTo>
                  <a:pt x="623" y="673"/>
                  <a:pt x="625" y="673"/>
                  <a:pt x="625" y="673"/>
                </a:cubicBezTo>
                <a:cubicBezTo>
                  <a:pt x="625" y="673"/>
                  <a:pt x="625" y="673"/>
                  <a:pt x="625" y="672"/>
                </a:cubicBezTo>
                <a:cubicBezTo>
                  <a:pt x="626" y="672"/>
                  <a:pt x="627" y="672"/>
                  <a:pt x="628" y="671"/>
                </a:cubicBezTo>
                <a:cubicBezTo>
                  <a:pt x="629" y="671"/>
                  <a:pt x="629" y="671"/>
                  <a:pt x="630" y="671"/>
                </a:cubicBezTo>
                <a:cubicBezTo>
                  <a:pt x="631" y="670"/>
                  <a:pt x="632" y="670"/>
                  <a:pt x="633" y="669"/>
                </a:cubicBezTo>
                <a:cubicBezTo>
                  <a:pt x="634" y="668"/>
                  <a:pt x="635" y="668"/>
                  <a:pt x="636" y="667"/>
                </a:cubicBezTo>
                <a:cubicBezTo>
                  <a:pt x="638" y="666"/>
                  <a:pt x="640" y="666"/>
                  <a:pt x="641" y="665"/>
                </a:cubicBezTo>
                <a:cubicBezTo>
                  <a:pt x="642" y="665"/>
                  <a:pt x="643" y="664"/>
                  <a:pt x="644" y="664"/>
                </a:cubicBezTo>
                <a:cubicBezTo>
                  <a:pt x="645" y="663"/>
                  <a:pt x="647" y="662"/>
                  <a:pt x="647" y="662"/>
                </a:cubicBezTo>
                <a:cubicBezTo>
                  <a:pt x="648" y="662"/>
                  <a:pt x="648" y="662"/>
                  <a:pt x="648" y="662"/>
                </a:cubicBezTo>
                <a:cubicBezTo>
                  <a:pt x="648" y="662"/>
                  <a:pt x="649" y="661"/>
                  <a:pt x="649" y="661"/>
                </a:cubicBezTo>
                <a:cubicBezTo>
                  <a:pt x="649" y="661"/>
                  <a:pt x="649" y="661"/>
                  <a:pt x="650" y="661"/>
                </a:cubicBezTo>
                <a:cubicBezTo>
                  <a:pt x="650" y="661"/>
                  <a:pt x="650" y="660"/>
                  <a:pt x="651" y="660"/>
                </a:cubicBezTo>
                <a:cubicBezTo>
                  <a:pt x="651" y="660"/>
                  <a:pt x="651" y="659"/>
                  <a:pt x="652" y="659"/>
                </a:cubicBezTo>
                <a:cubicBezTo>
                  <a:pt x="653" y="659"/>
                  <a:pt x="654" y="658"/>
                  <a:pt x="655" y="658"/>
                </a:cubicBezTo>
                <a:cubicBezTo>
                  <a:pt x="656" y="657"/>
                  <a:pt x="656" y="657"/>
                  <a:pt x="656" y="657"/>
                </a:cubicBezTo>
                <a:cubicBezTo>
                  <a:pt x="656" y="656"/>
                  <a:pt x="657" y="657"/>
                  <a:pt x="657" y="657"/>
                </a:cubicBezTo>
                <a:cubicBezTo>
                  <a:pt x="660" y="655"/>
                  <a:pt x="659" y="654"/>
                  <a:pt x="662" y="653"/>
                </a:cubicBezTo>
                <a:cubicBezTo>
                  <a:pt x="663" y="652"/>
                  <a:pt x="664" y="651"/>
                  <a:pt x="665" y="651"/>
                </a:cubicBezTo>
                <a:cubicBezTo>
                  <a:pt x="668" y="648"/>
                  <a:pt x="671" y="649"/>
                  <a:pt x="675" y="647"/>
                </a:cubicBezTo>
                <a:cubicBezTo>
                  <a:pt x="678" y="644"/>
                  <a:pt x="681" y="641"/>
                  <a:pt x="684" y="639"/>
                </a:cubicBezTo>
                <a:cubicBezTo>
                  <a:pt x="687" y="637"/>
                  <a:pt x="690" y="634"/>
                  <a:pt x="692" y="632"/>
                </a:cubicBezTo>
                <a:cubicBezTo>
                  <a:pt x="693" y="631"/>
                  <a:pt x="693" y="631"/>
                  <a:pt x="693" y="631"/>
                </a:cubicBezTo>
                <a:cubicBezTo>
                  <a:pt x="694" y="630"/>
                  <a:pt x="695" y="629"/>
                  <a:pt x="695" y="629"/>
                </a:cubicBezTo>
                <a:cubicBezTo>
                  <a:pt x="695" y="629"/>
                  <a:pt x="696" y="629"/>
                  <a:pt x="696" y="628"/>
                </a:cubicBezTo>
                <a:cubicBezTo>
                  <a:pt x="697" y="628"/>
                  <a:pt x="697" y="628"/>
                  <a:pt x="698" y="627"/>
                </a:cubicBezTo>
                <a:cubicBezTo>
                  <a:pt x="698" y="627"/>
                  <a:pt x="699" y="626"/>
                  <a:pt x="699" y="625"/>
                </a:cubicBezTo>
                <a:cubicBezTo>
                  <a:pt x="699" y="625"/>
                  <a:pt x="700" y="624"/>
                  <a:pt x="700" y="624"/>
                </a:cubicBezTo>
                <a:cubicBezTo>
                  <a:pt x="700" y="624"/>
                  <a:pt x="700" y="623"/>
                  <a:pt x="700" y="623"/>
                </a:cubicBezTo>
                <a:cubicBezTo>
                  <a:pt x="701" y="623"/>
                  <a:pt x="701" y="623"/>
                  <a:pt x="701" y="623"/>
                </a:cubicBezTo>
                <a:cubicBezTo>
                  <a:pt x="702" y="622"/>
                  <a:pt x="703" y="622"/>
                  <a:pt x="703" y="622"/>
                </a:cubicBezTo>
                <a:cubicBezTo>
                  <a:pt x="704" y="621"/>
                  <a:pt x="704" y="620"/>
                  <a:pt x="704" y="620"/>
                </a:cubicBezTo>
                <a:cubicBezTo>
                  <a:pt x="704" y="620"/>
                  <a:pt x="704" y="619"/>
                  <a:pt x="704" y="619"/>
                </a:cubicBezTo>
                <a:cubicBezTo>
                  <a:pt x="705" y="619"/>
                  <a:pt x="705" y="619"/>
                  <a:pt x="705" y="619"/>
                </a:cubicBezTo>
                <a:cubicBezTo>
                  <a:pt x="706" y="618"/>
                  <a:pt x="707" y="617"/>
                  <a:pt x="708" y="616"/>
                </a:cubicBezTo>
                <a:cubicBezTo>
                  <a:pt x="709" y="616"/>
                  <a:pt x="709" y="615"/>
                  <a:pt x="709" y="614"/>
                </a:cubicBezTo>
                <a:cubicBezTo>
                  <a:pt x="710" y="613"/>
                  <a:pt x="710" y="612"/>
                  <a:pt x="711" y="611"/>
                </a:cubicBezTo>
                <a:cubicBezTo>
                  <a:pt x="712" y="611"/>
                  <a:pt x="713" y="610"/>
                  <a:pt x="713" y="609"/>
                </a:cubicBezTo>
                <a:cubicBezTo>
                  <a:pt x="715" y="607"/>
                  <a:pt x="716" y="603"/>
                  <a:pt x="718" y="601"/>
                </a:cubicBezTo>
                <a:cubicBezTo>
                  <a:pt x="718" y="601"/>
                  <a:pt x="718" y="600"/>
                  <a:pt x="719" y="600"/>
                </a:cubicBezTo>
                <a:cubicBezTo>
                  <a:pt x="719" y="599"/>
                  <a:pt x="721" y="597"/>
                  <a:pt x="721" y="596"/>
                </a:cubicBezTo>
                <a:cubicBezTo>
                  <a:pt x="721" y="596"/>
                  <a:pt x="722" y="596"/>
                  <a:pt x="722" y="596"/>
                </a:cubicBezTo>
                <a:cubicBezTo>
                  <a:pt x="722" y="595"/>
                  <a:pt x="723" y="594"/>
                  <a:pt x="723" y="593"/>
                </a:cubicBezTo>
                <a:cubicBezTo>
                  <a:pt x="723" y="593"/>
                  <a:pt x="724" y="593"/>
                  <a:pt x="724" y="593"/>
                </a:cubicBezTo>
                <a:cubicBezTo>
                  <a:pt x="724" y="592"/>
                  <a:pt x="724" y="592"/>
                  <a:pt x="724" y="591"/>
                </a:cubicBezTo>
                <a:cubicBezTo>
                  <a:pt x="725" y="591"/>
                  <a:pt x="725" y="591"/>
                  <a:pt x="725" y="591"/>
                </a:cubicBezTo>
                <a:cubicBezTo>
                  <a:pt x="724" y="593"/>
                  <a:pt x="723" y="595"/>
                  <a:pt x="722" y="597"/>
                </a:cubicBezTo>
                <a:cubicBezTo>
                  <a:pt x="718" y="606"/>
                  <a:pt x="712" y="614"/>
                  <a:pt x="706" y="622"/>
                </a:cubicBezTo>
                <a:cubicBezTo>
                  <a:pt x="700" y="629"/>
                  <a:pt x="693" y="634"/>
                  <a:pt x="687" y="641"/>
                </a:cubicBezTo>
                <a:cubicBezTo>
                  <a:pt x="684" y="644"/>
                  <a:pt x="680" y="648"/>
                  <a:pt x="677" y="651"/>
                </a:cubicBezTo>
                <a:cubicBezTo>
                  <a:pt x="650" y="673"/>
                  <a:pt x="617" y="686"/>
                  <a:pt x="583" y="692"/>
                </a:cubicBezTo>
                <a:cubicBezTo>
                  <a:pt x="579" y="693"/>
                  <a:pt x="575" y="694"/>
                  <a:pt x="571" y="694"/>
                </a:cubicBezTo>
                <a:cubicBezTo>
                  <a:pt x="558" y="696"/>
                  <a:pt x="544" y="697"/>
                  <a:pt x="530" y="699"/>
                </a:cubicBezTo>
                <a:cubicBezTo>
                  <a:pt x="524" y="700"/>
                  <a:pt x="518" y="700"/>
                  <a:pt x="512" y="702"/>
                </a:cubicBezTo>
                <a:cubicBezTo>
                  <a:pt x="505" y="703"/>
                  <a:pt x="498" y="706"/>
                  <a:pt x="493" y="711"/>
                </a:cubicBezTo>
                <a:cubicBezTo>
                  <a:pt x="487" y="716"/>
                  <a:pt x="487" y="724"/>
                  <a:pt x="491" y="731"/>
                </a:cubicBezTo>
                <a:cubicBezTo>
                  <a:pt x="491" y="732"/>
                  <a:pt x="492" y="732"/>
                  <a:pt x="492" y="733"/>
                </a:cubicBezTo>
                <a:cubicBezTo>
                  <a:pt x="492" y="733"/>
                  <a:pt x="472" y="742"/>
                  <a:pt x="480" y="763"/>
                </a:cubicBezTo>
                <a:cubicBezTo>
                  <a:pt x="488" y="785"/>
                  <a:pt x="508" y="778"/>
                  <a:pt x="515" y="774"/>
                </a:cubicBezTo>
                <a:cubicBezTo>
                  <a:pt x="515" y="774"/>
                  <a:pt x="524" y="801"/>
                  <a:pt x="560" y="783"/>
                </a:cubicBezTo>
                <a:cubicBezTo>
                  <a:pt x="564" y="781"/>
                  <a:pt x="568" y="779"/>
                  <a:pt x="571" y="776"/>
                </a:cubicBezTo>
                <a:cubicBezTo>
                  <a:pt x="583" y="766"/>
                  <a:pt x="589" y="745"/>
                  <a:pt x="575" y="733"/>
                </a:cubicBezTo>
                <a:cubicBezTo>
                  <a:pt x="565" y="725"/>
                  <a:pt x="546" y="730"/>
                  <a:pt x="543" y="743"/>
                </a:cubicBezTo>
                <a:cubicBezTo>
                  <a:pt x="541" y="748"/>
                  <a:pt x="542" y="755"/>
                  <a:pt x="547" y="758"/>
                </a:cubicBezTo>
                <a:cubicBezTo>
                  <a:pt x="552" y="760"/>
                  <a:pt x="555" y="760"/>
                  <a:pt x="559" y="758"/>
                </a:cubicBezTo>
                <a:cubicBezTo>
                  <a:pt x="559" y="758"/>
                  <a:pt x="543" y="775"/>
                  <a:pt x="530" y="760"/>
                </a:cubicBezTo>
                <a:cubicBezTo>
                  <a:pt x="525" y="754"/>
                  <a:pt x="526" y="746"/>
                  <a:pt x="530" y="740"/>
                </a:cubicBezTo>
                <a:cubicBezTo>
                  <a:pt x="537" y="728"/>
                  <a:pt x="550" y="722"/>
                  <a:pt x="563" y="718"/>
                </a:cubicBezTo>
                <a:cubicBezTo>
                  <a:pt x="574" y="715"/>
                  <a:pt x="586" y="713"/>
                  <a:pt x="597" y="709"/>
                </a:cubicBezTo>
                <a:cubicBezTo>
                  <a:pt x="605" y="707"/>
                  <a:pt x="613" y="704"/>
                  <a:pt x="620" y="701"/>
                </a:cubicBezTo>
                <a:cubicBezTo>
                  <a:pt x="643" y="690"/>
                  <a:pt x="665" y="676"/>
                  <a:pt x="683" y="659"/>
                </a:cubicBezTo>
                <a:cubicBezTo>
                  <a:pt x="689" y="653"/>
                  <a:pt x="695" y="647"/>
                  <a:pt x="700" y="640"/>
                </a:cubicBezTo>
                <a:cubicBezTo>
                  <a:pt x="705" y="633"/>
                  <a:pt x="709" y="626"/>
                  <a:pt x="714" y="618"/>
                </a:cubicBezTo>
                <a:cubicBezTo>
                  <a:pt x="718" y="610"/>
                  <a:pt x="722" y="602"/>
                  <a:pt x="725" y="594"/>
                </a:cubicBezTo>
                <a:cubicBezTo>
                  <a:pt x="726" y="591"/>
                  <a:pt x="727" y="589"/>
                  <a:pt x="728" y="587"/>
                </a:cubicBezTo>
                <a:cubicBezTo>
                  <a:pt x="728" y="587"/>
                  <a:pt x="728" y="587"/>
                  <a:pt x="728" y="587"/>
                </a:cubicBezTo>
                <a:cubicBezTo>
                  <a:pt x="728" y="587"/>
                  <a:pt x="728" y="586"/>
                  <a:pt x="728" y="586"/>
                </a:cubicBezTo>
                <a:cubicBezTo>
                  <a:pt x="728" y="586"/>
                  <a:pt x="728" y="586"/>
                  <a:pt x="728" y="586"/>
                </a:cubicBezTo>
                <a:cubicBezTo>
                  <a:pt x="728" y="585"/>
                  <a:pt x="728" y="585"/>
                  <a:pt x="729" y="584"/>
                </a:cubicBezTo>
                <a:cubicBezTo>
                  <a:pt x="729" y="584"/>
                  <a:pt x="729" y="584"/>
                  <a:pt x="729" y="584"/>
                </a:cubicBezTo>
                <a:cubicBezTo>
                  <a:pt x="730" y="583"/>
                  <a:pt x="730" y="582"/>
                  <a:pt x="730" y="582"/>
                </a:cubicBezTo>
                <a:cubicBezTo>
                  <a:pt x="730" y="581"/>
                  <a:pt x="731" y="581"/>
                  <a:pt x="731" y="581"/>
                </a:cubicBezTo>
                <a:cubicBezTo>
                  <a:pt x="733" y="578"/>
                  <a:pt x="734" y="574"/>
                  <a:pt x="736" y="571"/>
                </a:cubicBezTo>
                <a:cubicBezTo>
                  <a:pt x="735" y="571"/>
                  <a:pt x="735" y="572"/>
                  <a:pt x="734" y="573"/>
                </a:cubicBezTo>
                <a:close/>
                <a:moveTo>
                  <a:pt x="482" y="492"/>
                </a:moveTo>
                <a:cubicBezTo>
                  <a:pt x="482" y="492"/>
                  <a:pt x="482" y="492"/>
                  <a:pt x="482" y="492"/>
                </a:cubicBezTo>
                <a:cubicBezTo>
                  <a:pt x="483" y="492"/>
                  <a:pt x="483" y="492"/>
                  <a:pt x="483" y="492"/>
                </a:cubicBezTo>
                <a:cubicBezTo>
                  <a:pt x="484" y="492"/>
                  <a:pt x="485" y="492"/>
                  <a:pt x="485" y="492"/>
                </a:cubicBezTo>
                <a:cubicBezTo>
                  <a:pt x="485" y="492"/>
                  <a:pt x="486" y="493"/>
                  <a:pt x="486" y="493"/>
                </a:cubicBezTo>
                <a:cubicBezTo>
                  <a:pt x="485" y="494"/>
                  <a:pt x="484" y="494"/>
                  <a:pt x="484" y="494"/>
                </a:cubicBezTo>
                <a:cubicBezTo>
                  <a:pt x="484" y="494"/>
                  <a:pt x="481" y="493"/>
                  <a:pt x="481" y="492"/>
                </a:cubicBezTo>
                <a:cubicBezTo>
                  <a:pt x="481" y="492"/>
                  <a:pt x="481" y="492"/>
                  <a:pt x="482" y="492"/>
                </a:cubicBezTo>
                <a:close/>
                <a:moveTo>
                  <a:pt x="483" y="495"/>
                </a:moveTo>
                <a:cubicBezTo>
                  <a:pt x="484" y="495"/>
                  <a:pt x="484" y="495"/>
                  <a:pt x="484" y="495"/>
                </a:cubicBezTo>
                <a:cubicBezTo>
                  <a:pt x="484" y="495"/>
                  <a:pt x="485" y="496"/>
                  <a:pt x="486" y="496"/>
                </a:cubicBezTo>
                <a:cubicBezTo>
                  <a:pt x="488" y="496"/>
                  <a:pt x="491" y="496"/>
                  <a:pt x="492" y="497"/>
                </a:cubicBezTo>
                <a:cubicBezTo>
                  <a:pt x="493" y="498"/>
                  <a:pt x="494" y="499"/>
                  <a:pt x="495" y="500"/>
                </a:cubicBezTo>
                <a:cubicBezTo>
                  <a:pt x="496" y="500"/>
                  <a:pt x="496" y="500"/>
                  <a:pt x="497" y="500"/>
                </a:cubicBezTo>
                <a:cubicBezTo>
                  <a:pt x="497" y="502"/>
                  <a:pt x="500" y="502"/>
                  <a:pt x="500" y="503"/>
                </a:cubicBezTo>
                <a:cubicBezTo>
                  <a:pt x="500" y="503"/>
                  <a:pt x="500" y="504"/>
                  <a:pt x="500" y="504"/>
                </a:cubicBezTo>
                <a:cubicBezTo>
                  <a:pt x="500" y="505"/>
                  <a:pt x="502" y="507"/>
                  <a:pt x="502" y="508"/>
                </a:cubicBezTo>
                <a:cubicBezTo>
                  <a:pt x="502" y="508"/>
                  <a:pt x="500" y="506"/>
                  <a:pt x="499" y="504"/>
                </a:cubicBezTo>
                <a:cubicBezTo>
                  <a:pt x="499" y="504"/>
                  <a:pt x="498" y="504"/>
                  <a:pt x="497" y="504"/>
                </a:cubicBezTo>
                <a:cubicBezTo>
                  <a:pt x="497" y="503"/>
                  <a:pt x="497" y="502"/>
                  <a:pt x="497" y="502"/>
                </a:cubicBezTo>
                <a:cubicBezTo>
                  <a:pt x="497" y="502"/>
                  <a:pt x="493" y="501"/>
                  <a:pt x="492" y="500"/>
                </a:cubicBezTo>
                <a:cubicBezTo>
                  <a:pt x="492" y="500"/>
                  <a:pt x="489" y="497"/>
                  <a:pt x="489" y="497"/>
                </a:cubicBezTo>
                <a:cubicBezTo>
                  <a:pt x="489" y="497"/>
                  <a:pt x="488" y="497"/>
                  <a:pt x="488" y="497"/>
                </a:cubicBezTo>
                <a:cubicBezTo>
                  <a:pt x="487" y="497"/>
                  <a:pt x="486" y="497"/>
                  <a:pt x="486" y="497"/>
                </a:cubicBezTo>
                <a:cubicBezTo>
                  <a:pt x="485" y="497"/>
                  <a:pt x="484" y="496"/>
                  <a:pt x="484" y="496"/>
                </a:cubicBezTo>
                <a:cubicBezTo>
                  <a:pt x="482" y="496"/>
                  <a:pt x="480" y="495"/>
                  <a:pt x="480" y="495"/>
                </a:cubicBezTo>
                <a:cubicBezTo>
                  <a:pt x="479" y="494"/>
                  <a:pt x="480" y="494"/>
                  <a:pt x="481" y="494"/>
                </a:cubicBezTo>
                <a:cubicBezTo>
                  <a:pt x="482" y="494"/>
                  <a:pt x="482" y="495"/>
                  <a:pt x="483" y="495"/>
                </a:cubicBezTo>
                <a:close/>
                <a:moveTo>
                  <a:pt x="470" y="488"/>
                </a:moveTo>
                <a:cubicBezTo>
                  <a:pt x="470" y="488"/>
                  <a:pt x="470" y="489"/>
                  <a:pt x="471" y="489"/>
                </a:cubicBezTo>
                <a:cubicBezTo>
                  <a:pt x="471" y="489"/>
                  <a:pt x="471" y="489"/>
                  <a:pt x="471" y="489"/>
                </a:cubicBezTo>
                <a:cubicBezTo>
                  <a:pt x="471" y="489"/>
                  <a:pt x="472" y="489"/>
                  <a:pt x="472" y="489"/>
                </a:cubicBezTo>
                <a:cubicBezTo>
                  <a:pt x="472" y="489"/>
                  <a:pt x="473" y="490"/>
                  <a:pt x="474" y="490"/>
                </a:cubicBezTo>
                <a:cubicBezTo>
                  <a:pt x="474" y="490"/>
                  <a:pt x="474" y="490"/>
                  <a:pt x="474" y="490"/>
                </a:cubicBezTo>
                <a:cubicBezTo>
                  <a:pt x="474" y="490"/>
                  <a:pt x="475" y="490"/>
                  <a:pt x="475" y="490"/>
                </a:cubicBezTo>
                <a:cubicBezTo>
                  <a:pt x="475" y="490"/>
                  <a:pt x="476" y="490"/>
                  <a:pt x="477" y="490"/>
                </a:cubicBezTo>
                <a:cubicBezTo>
                  <a:pt x="477" y="490"/>
                  <a:pt x="478" y="491"/>
                  <a:pt x="478" y="492"/>
                </a:cubicBezTo>
                <a:cubicBezTo>
                  <a:pt x="479" y="492"/>
                  <a:pt x="478" y="491"/>
                  <a:pt x="478" y="491"/>
                </a:cubicBezTo>
                <a:cubicBezTo>
                  <a:pt x="479" y="491"/>
                  <a:pt x="479" y="491"/>
                  <a:pt x="479" y="491"/>
                </a:cubicBezTo>
                <a:cubicBezTo>
                  <a:pt x="479" y="491"/>
                  <a:pt x="479" y="492"/>
                  <a:pt x="479" y="492"/>
                </a:cubicBezTo>
                <a:cubicBezTo>
                  <a:pt x="479" y="492"/>
                  <a:pt x="480" y="492"/>
                  <a:pt x="480" y="492"/>
                </a:cubicBezTo>
                <a:cubicBezTo>
                  <a:pt x="480" y="493"/>
                  <a:pt x="479" y="493"/>
                  <a:pt x="479" y="493"/>
                </a:cubicBezTo>
                <a:cubicBezTo>
                  <a:pt x="479" y="493"/>
                  <a:pt x="478" y="492"/>
                  <a:pt x="478" y="491"/>
                </a:cubicBezTo>
                <a:cubicBezTo>
                  <a:pt x="477" y="491"/>
                  <a:pt x="475" y="491"/>
                  <a:pt x="474" y="491"/>
                </a:cubicBezTo>
                <a:cubicBezTo>
                  <a:pt x="473" y="490"/>
                  <a:pt x="473" y="491"/>
                  <a:pt x="473" y="490"/>
                </a:cubicBezTo>
                <a:cubicBezTo>
                  <a:pt x="472" y="490"/>
                  <a:pt x="472" y="490"/>
                  <a:pt x="471" y="490"/>
                </a:cubicBezTo>
                <a:cubicBezTo>
                  <a:pt x="471" y="490"/>
                  <a:pt x="470" y="489"/>
                  <a:pt x="470" y="489"/>
                </a:cubicBezTo>
                <a:cubicBezTo>
                  <a:pt x="469" y="489"/>
                  <a:pt x="469" y="489"/>
                  <a:pt x="469" y="489"/>
                </a:cubicBezTo>
                <a:cubicBezTo>
                  <a:pt x="469" y="489"/>
                  <a:pt x="469" y="488"/>
                  <a:pt x="470" y="488"/>
                </a:cubicBezTo>
                <a:close/>
                <a:moveTo>
                  <a:pt x="436" y="502"/>
                </a:moveTo>
                <a:cubicBezTo>
                  <a:pt x="436" y="502"/>
                  <a:pt x="435" y="503"/>
                  <a:pt x="435" y="503"/>
                </a:cubicBezTo>
                <a:cubicBezTo>
                  <a:pt x="434" y="503"/>
                  <a:pt x="434" y="503"/>
                  <a:pt x="434" y="503"/>
                </a:cubicBezTo>
                <a:cubicBezTo>
                  <a:pt x="434" y="503"/>
                  <a:pt x="433" y="504"/>
                  <a:pt x="432" y="504"/>
                </a:cubicBezTo>
                <a:cubicBezTo>
                  <a:pt x="432" y="504"/>
                  <a:pt x="432" y="504"/>
                  <a:pt x="432" y="505"/>
                </a:cubicBezTo>
                <a:cubicBezTo>
                  <a:pt x="432" y="505"/>
                  <a:pt x="431" y="505"/>
                  <a:pt x="431" y="505"/>
                </a:cubicBezTo>
                <a:cubicBezTo>
                  <a:pt x="431" y="505"/>
                  <a:pt x="431" y="505"/>
                  <a:pt x="431" y="505"/>
                </a:cubicBezTo>
                <a:cubicBezTo>
                  <a:pt x="430" y="506"/>
                  <a:pt x="429" y="507"/>
                  <a:pt x="429" y="507"/>
                </a:cubicBezTo>
                <a:cubicBezTo>
                  <a:pt x="429" y="507"/>
                  <a:pt x="428" y="507"/>
                  <a:pt x="428" y="508"/>
                </a:cubicBezTo>
                <a:cubicBezTo>
                  <a:pt x="428" y="508"/>
                  <a:pt x="427" y="509"/>
                  <a:pt x="427" y="508"/>
                </a:cubicBezTo>
                <a:cubicBezTo>
                  <a:pt x="427" y="508"/>
                  <a:pt x="428" y="507"/>
                  <a:pt x="428" y="507"/>
                </a:cubicBezTo>
                <a:cubicBezTo>
                  <a:pt x="428" y="507"/>
                  <a:pt x="429" y="506"/>
                  <a:pt x="429" y="506"/>
                </a:cubicBezTo>
                <a:cubicBezTo>
                  <a:pt x="429" y="506"/>
                  <a:pt x="429" y="506"/>
                  <a:pt x="429" y="506"/>
                </a:cubicBezTo>
                <a:cubicBezTo>
                  <a:pt x="429" y="506"/>
                  <a:pt x="429" y="506"/>
                  <a:pt x="429" y="506"/>
                </a:cubicBezTo>
                <a:cubicBezTo>
                  <a:pt x="429" y="506"/>
                  <a:pt x="429" y="506"/>
                  <a:pt x="429" y="506"/>
                </a:cubicBezTo>
                <a:cubicBezTo>
                  <a:pt x="429" y="506"/>
                  <a:pt x="430" y="506"/>
                  <a:pt x="430" y="505"/>
                </a:cubicBezTo>
                <a:cubicBezTo>
                  <a:pt x="430" y="505"/>
                  <a:pt x="430" y="506"/>
                  <a:pt x="430" y="506"/>
                </a:cubicBezTo>
                <a:cubicBezTo>
                  <a:pt x="430" y="505"/>
                  <a:pt x="430" y="505"/>
                  <a:pt x="430" y="505"/>
                </a:cubicBezTo>
                <a:cubicBezTo>
                  <a:pt x="430" y="505"/>
                  <a:pt x="431" y="505"/>
                  <a:pt x="431" y="505"/>
                </a:cubicBezTo>
                <a:cubicBezTo>
                  <a:pt x="431" y="505"/>
                  <a:pt x="431" y="505"/>
                  <a:pt x="431" y="504"/>
                </a:cubicBezTo>
                <a:cubicBezTo>
                  <a:pt x="431" y="504"/>
                  <a:pt x="432" y="504"/>
                  <a:pt x="432" y="504"/>
                </a:cubicBezTo>
                <a:cubicBezTo>
                  <a:pt x="432" y="504"/>
                  <a:pt x="432" y="504"/>
                  <a:pt x="433" y="503"/>
                </a:cubicBezTo>
                <a:cubicBezTo>
                  <a:pt x="433" y="503"/>
                  <a:pt x="434" y="501"/>
                  <a:pt x="434" y="501"/>
                </a:cubicBezTo>
                <a:cubicBezTo>
                  <a:pt x="434" y="501"/>
                  <a:pt x="436" y="500"/>
                  <a:pt x="436" y="500"/>
                </a:cubicBezTo>
                <a:cubicBezTo>
                  <a:pt x="437" y="500"/>
                  <a:pt x="439" y="498"/>
                  <a:pt x="440" y="497"/>
                </a:cubicBezTo>
                <a:cubicBezTo>
                  <a:pt x="440" y="497"/>
                  <a:pt x="440" y="497"/>
                  <a:pt x="441" y="497"/>
                </a:cubicBezTo>
                <a:cubicBezTo>
                  <a:pt x="439" y="498"/>
                  <a:pt x="437" y="502"/>
                  <a:pt x="436" y="502"/>
                </a:cubicBezTo>
                <a:close/>
                <a:moveTo>
                  <a:pt x="454" y="492"/>
                </a:moveTo>
                <a:cubicBezTo>
                  <a:pt x="454" y="492"/>
                  <a:pt x="453" y="492"/>
                  <a:pt x="453" y="493"/>
                </a:cubicBezTo>
                <a:cubicBezTo>
                  <a:pt x="453" y="493"/>
                  <a:pt x="453" y="493"/>
                  <a:pt x="452" y="493"/>
                </a:cubicBezTo>
                <a:cubicBezTo>
                  <a:pt x="452" y="493"/>
                  <a:pt x="452" y="493"/>
                  <a:pt x="451" y="494"/>
                </a:cubicBezTo>
                <a:cubicBezTo>
                  <a:pt x="451" y="494"/>
                  <a:pt x="451" y="494"/>
                  <a:pt x="450" y="494"/>
                </a:cubicBezTo>
                <a:cubicBezTo>
                  <a:pt x="450" y="494"/>
                  <a:pt x="449" y="494"/>
                  <a:pt x="449" y="494"/>
                </a:cubicBezTo>
                <a:cubicBezTo>
                  <a:pt x="449" y="494"/>
                  <a:pt x="448" y="495"/>
                  <a:pt x="448" y="495"/>
                </a:cubicBezTo>
                <a:cubicBezTo>
                  <a:pt x="448" y="495"/>
                  <a:pt x="448" y="495"/>
                  <a:pt x="448" y="495"/>
                </a:cubicBezTo>
                <a:cubicBezTo>
                  <a:pt x="447" y="495"/>
                  <a:pt x="447" y="496"/>
                  <a:pt x="446" y="496"/>
                </a:cubicBezTo>
                <a:cubicBezTo>
                  <a:pt x="446" y="495"/>
                  <a:pt x="445" y="496"/>
                  <a:pt x="445" y="496"/>
                </a:cubicBezTo>
                <a:cubicBezTo>
                  <a:pt x="445" y="495"/>
                  <a:pt x="445" y="495"/>
                  <a:pt x="446" y="495"/>
                </a:cubicBezTo>
                <a:cubicBezTo>
                  <a:pt x="446" y="495"/>
                  <a:pt x="446" y="495"/>
                  <a:pt x="446" y="495"/>
                </a:cubicBezTo>
                <a:cubicBezTo>
                  <a:pt x="446" y="495"/>
                  <a:pt x="446" y="495"/>
                  <a:pt x="447" y="495"/>
                </a:cubicBezTo>
                <a:cubicBezTo>
                  <a:pt x="447" y="495"/>
                  <a:pt x="448" y="494"/>
                  <a:pt x="448" y="494"/>
                </a:cubicBezTo>
                <a:cubicBezTo>
                  <a:pt x="448" y="494"/>
                  <a:pt x="448" y="493"/>
                  <a:pt x="448" y="493"/>
                </a:cubicBezTo>
                <a:cubicBezTo>
                  <a:pt x="448" y="493"/>
                  <a:pt x="449" y="493"/>
                  <a:pt x="450" y="493"/>
                </a:cubicBezTo>
                <a:cubicBezTo>
                  <a:pt x="450" y="492"/>
                  <a:pt x="450" y="493"/>
                  <a:pt x="451" y="493"/>
                </a:cubicBezTo>
                <a:cubicBezTo>
                  <a:pt x="451" y="493"/>
                  <a:pt x="452" y="492"/>
                  <a:pt x="453" y="492"/>
                </a:cubicBezTo>
                <a:cubicBezTo>
                  <a:pt x="453" y="492"/>
                  <a:pt x="453" y="492"/>
                  <a:pt x="453" y="491"/>
                </a:cubicBezTo>
                <a:cubicBezTo>
                  <a:pt x="453" y="491"/>
                  <a:pt x="454" y="491"/>
                  <a:pt x="454" y="491"/>
                </a:cubicBezTo>
                <a:cubicBezTo>
                  <a:pt x="454" y="491"/>
                  <a:pt x="455" y="490"/>
                  <a:pt x="456" y="491"/>
                </a:cubicBezTo>
                <a:cubicBezTo>
                  <a:pt x="455" y="492"/>
                  <a:pt x="455" y="491"/>
                  <a:pt x="454" y="492"/>
                </a:cubicBezTo>
                <a:close/>
                <a:moveTo>
                  <a:pt x="462" y="491"/>
                </a:moveTo>
                <a:cubicBezTo>
                  <a:pt x="462" y="491"/>
                  <a:pt x="462" y="491"/>
                  <a:pt x="462" y="491"/>
                </a:cubicBezTo>
                <a:cubicBezTo>
                  <a:pt x="462" y="491"/>
                  <a:pt x="461" y="491"/>
                  <a:pt x="461" y="491"/>
                </a:cubicBezTo>
                <a:cubicBezTo>
                  <a:pt x="461" y="491"/>
                  <a:pt x="460" y="491"/>
                  <a:pt x="460" y="491"/>
                </a:cubicBezTo>
                <a:cubicBezTo>
                  <a:pt x="460" y="491"/>
                  <a:pt x="460" y="491"/>
                  <a:pt x="460" y="491"/>
                </a:cubicBezTo>
                <a:cubicBezTo>
                  <a:pt x="460" y="491"/>
                  <a:pt x="460" y="491"/>
                  <a:pt x="460" y="491"/>
                </a:cubicBezTo>
                <a:cubicBezTo>
                  <a:pt x="459" y="491"/>
                  <a:pt x="459" y="491"/>
                  <a:pt x="459" y="491"/>
                </a:cubicBezTo>
                <a:cubicBezTo>
                  <a:pt x="458" y="491"/>
                  <a:pt x="458" y="491"/>
                  <a:pt x="458" y="491"/>
                </a:cubicBezTo>
                <a:cubicBezTo>
                  <a:pt x="458" y="491"/>
                  <a:pt x="457" y="492"/>
                  <a:pt x="456" y="492"/>
                </a:cubicBezTo>
                <a:cubicBezTo>
                  <a:pt x="456" y="491"/>
                  <a:pt x="458" y="491"/>
                  <a:pt x="458" y="491"/>
                </a:cubicBezTo>
                <a:cubicBezTo>
                  <a:pt x="459" y="491"/>
                  <a:pt x="460" y="490"/>
                  <a:pt x="461" y="489"/>
                </a:cubicBezTo>
                <a:cubicBezTo>
                  <a:pt x="461" y="489"/>
                  <a:pt x="461" y="490"/>
                  <a:pt x="461" y="490"/>
                </a:cubicBezTo>
                <a:cubicBezTo>
                  <a:pt x="461" y="490"/>
                  <a:pt x="461" y="489"/>
                  <a:pt x="462" y="489"/>
                </a:cubicBezTo>
                <a:cubicBezTo>
                  <a:pt x="462" y="489"/>
                  <a:pt x="462" y="489"/>
                  <a:pt x="463" y="489"/>
                </a:cubicBezTo>
                <a:cubicBezTo>
                  <a:pt x="463" y="489"/>
                  <a:pt x="464" y="489"/>
                  <a:pt x="464" y="489"/>
                </a:cubicBezTo>
                <a:cubicBezTo>
                  <a:pt x="464" y="489"/>
                  <a:pt x="466" y="489"/>
                  <a:pt x="467" y="490"/>
                </a:cubicBezTo>
                <a:cubicBezTo>
                  <a:pt x="467" y="490"/>
                  <a:pt x="467" y="490"/>
                  <a:pt x="467" y="490"/>
                </a:cubicBezTo>
                <a:cubicBezTo>
                  <a:pt x="466" y="490"/>
                  <a:pt x="465" y="490"/>
                  <a:pt x="464" y="490"/>
                </a:cubicBezTo>
                <a:cubicBezTo>
                  <a:pt x="464" y="490"/>
                  <a:pt x="464" y="490"/>
                  <a:pt x="463" y="490"/>
                </a:cubicBezTo>
                <a:cubicBezTo>
                  <a:pt x="463" y="490"/>
                  <a:pt x="463" y="490"/>
                  <a:pt x="462" y="491"/>
                </a:cubicBezTo>
                <a:close/>
                <a:moveTo>
                  <a:pt x="464" y="577"/>
                </a:moveTo>
                <a:cubicBezTo>
                  <a:pt x="464" y="577"/>
                  <a:pt x="462" y="550"/>
                  <a:pt x="483" y="543"/>
                </a:cubicBezTo>
                <a:cubicBezTo>
                  <a:pt x="489" y="541"/>
                  <a:pt x="495" y="545"/>
                  <a:pt x="495" y="545"/>
                </a:cubicBezTo>
                <a:cubicBezTo>
                  <a:pt x="482" y="544"/>
                  <a:pt x="474" y="560"/>
                  <a:pt x="474" y="560"/>
                </a:cubicBezTo>
                <a:cubicBezTo>
                  <a:pt x="461" y="588"/>
                  <a:pt x="493" y="636"/>
                  <a:pt x="546" y="643"/>
                </a:cubicBezTo>
                <a:cubicBezTo>
                  <a:pt x="546" y="643"/>
                  <a:pt x="471" y="637"/>
                  <a:pt x="464" y="577"/>
                </a:cubicBezTo>
                <a:close/>
                <a:moveTo>
                  <a:pt x="337" y="674"/>
                </a:moveTo>
                <a:cubicBezTo>
                  <a:pt x="336" y="673"/>
                  <a:pt x="335" y="672"/>
                  <a:pt x="336" y="671"/>
                </a:cubicBezTo>
                <a:cubicBezTo>
                  <a:pt x="338" y="672"/>
                  <a:pt x="336" y="672"/>
                  <a:pt x="337" y="674"/>
                </a:cubicBezTo>
                <a:close/>
                <a:moveTo>
                  <a:pt x="341" y="672"/>
                </a:moveTo>
                <a:cubicBezTo>
                  <a:pt x="341" y="673"/>
                  <a:pt x="341" y="674"/>
                  <a:pt x="341" y="675"/>
                </a:cubicBezTo>
                <a:cubicBezTo>
                  <a:pt x="341" y="676"/>
                  <a:pt x="341" y="677"/>
                  <a:pt x="340" y="677"/>
                </a:cubicBezTo>
                <a:cubicBezTo>
                  <a:pt x="339" y="676"/>
                  <a:pt x="340" y="678"/>
                  <a:pt x="339" y="678"/>
                </a:cubicBezTo>
                <a:cubicBezTo>
                  <a:pt x="337" y="677"/>
                  <a:pt x="340" y="676"/>
                  <a:pt x="339" y="675"/>
                </a:cubicBezTo>
                <a:cubicBezTo>
                  <a:pt x="339" y="675"/>
                  <a:pt x="340" y="675"/>
                  <a:pt x="340" y="674"/>
                </a:cubicBezTo>
                <a:cubicBezTo>
                  <a:pt x="340" y="674"/>
                  <a:pt x="339" y="674"/>
                  <a:pt x="339" y="674"/>
                </a:cubicBezTo>
                <a:cubicBezTo>
                  <a:pt x="339" y="673"/>
                  <a:pt x="340" y="673"/>
                  <a:pt x="340" y="673"/>
                </a:cubicBezTo>
                <a:cubicBezTo>
                  <a:pt x="340" y="672"/>
                  <a:pt x="340" y="671"/>
                  <a:pt x="341" y="671"/>
                </a:cubicBezTo>
                <a:cubicBezTo>
                  <a:pt x="342" y="671"/>
                  <a:pt x="342" y="671"/>
                  <a:pt x="342" y="671"/>
                </a:cubicBezTo>
                <a:cubicBezTo>
                  <a:pt x="342" y="672"/>
                  <a:pt x="342" y="672"/>
                  <a:pt x="341" y="672"/>
                </a:cubicBezTo>
                <a:close/>
                <a:moveTo>
                  <a:pt x="344" y="659"/>
                </a:moveTo>
                <a:cubicBezTo>
                  <a:pt x="342" y="659"/>
                  <a:pt x="342" y="661"/>
                  <a:pt x="341" y="661"/>
                </a:cubicBezTo>
                <a:cubicBezTo>
                  <a:pt x="340" y="662"/>
                  <a:pt x="342" y="662"/>
                  <a:pt x="342" y="663"/>
                </a:cubicBezTo>
                <a:cubicBezTo>
                  <a:pt x="342" y="663"/>
                  <a:pt x="342" y="663"/>
                  <a:pt x="342" y="664"/>
                </a:cubicBezTo>
                <a:cubicBezTo>
                  <a:pt x="341" y="664"/>
                  <a:pt x="341" y="665"/>
                  <a:pt x="340" y="666"/>
                </a:cubicBezTo>
                <a:cubicBezTo>
                  <a:pt x="341" y="667"/>
                  <a:pt x="342" y="666"/>
                  <a:pt x="342" y="666"/>
                </a:cubicBezTo>
                <a:cubicBezTo>
                  <a:pt x="343" y="666"/>
                  <a:pt x="343" y="665"/>
                  <a:pt x="344" y="665"/>
                </a:cubicBezTo>
                <a:cubicBezTo>
                  <a:pt x="344" y="666"/>
                  <a:pt x="345" y="667"/>
                  <a:pt x="343" y="666"/>
                </a:cubicBezTo>
                <a:cubicBezTo>
                  <a:pt x="343" y="667"/>
                  <a:pt x="344" y="667"/>
                  <a:pt x="343" y="668"/>
                </a:cubicBezTo>
                <a:cubicBezTo>
                  <a:pt x="342" y="668"/>
                  <a:pt x="342" y="668"/>
                  <a:pt x="341" y="667"/>
                </a:cubicBezTo>
                <a:cubicBezTo>
                  <a:pt x="340" y="667"/>
                  <a:pt x="340" y="668"/>
                  <a:pt x="340" y="669"/>
                </a:cubicBezTo>
                <a:cubicBezTo>
                  <a:pt x="340" y="669"/>
                  <a:pt x="339" y="669"/>
                  <a:pt x="339" y="669"/>
                </a:cubicBezTo>
                <a:cubicBezTo>
                  <a:pt x="338" y="670"/>
                  <a:pt x="339" y="670"/>
                  <a:pt x="338" y="671"/>
                </a:cubicBezTo>
                <a:cubicBezTo>
                  <a:pt x="337" y="671"/>
                  <a:pt x="337" y="669"/>
                  <a:pt x="336" y="670"/>
                </a:cubicBezTo>
                <a:cubicBezTo>
                  <a:pt x="335" y="670"/>
                  <a:pt x="336" y="669"/>
                  <a:pt x="336" y="669"/>
                </a:cubicBezTo>
                <a:cubicBezTo>
                  <a:pt x="336" y="668"/>
                  <a:pt x="336" y="668"/>
                  <a:pt x="337" y="667"/>
                </a:cubicBezTo>
                <a:cubicBezTo>
                  <a:pt x="337" y="666"/>
                  <a:pt x="336" y="667"/>
                  <a:pt x="334" y="667"/>
                </a:cubicBezTo>
                <a:cubicBezTo>
                  <a:pt x="336" y="666"/>
                  <a:pt x="339" y="664"/>
                  <a:pt x="338" y="662"/>
                </a:cubicBezTo>
                <a:cubicBezTo>
                  <a:pt x="339" y="661"/>
                  <a:pt x="340" y="661"/>
                  <a:pt x="341" y="660"/>
                </a:cubicBezTo>
                <a:cubicBezTo>
                  <a:pt x="342" y="659"/>
                  <a:pt x="341" y="658"/>
                  <a:pt x="342" y="658"/>
                </a:cubicBezTo>
                <a:cubicBezTo>
                  <a:pt x="342" y="658"/>
                  <a:pt x="342" y="657"/>
                  <a:pt x="342" y="657"/>
                </a:cubicBezTo>
                <a:cubicBezTo>
                  <a:pt x="343" y="657"/>
                  <a:pt x="342" y="656"/>
                  <a:pt x="343" y="656"/>
                </a:cubicBezTo>
                <a:cubicBezTo>
                  <a:pt x="344" y="655"/>
                  <a:pt x="344" y="656"/>
                  <a:pt x="345" y="656"/>
                </a:cubicBezTo>
                <a:cubicBezTo>
                  <a:pt x="345" y="658"/>
                  <a:pt x="344" y="658"/>
                  <a:pt x="344" y="659"/>
                </a:cubicBezTo>
                <a:close/>
                <a:moveTo>
                  <a:pt x="596" y="666"/>
                </a:moveTo>
                <a:cubicBezTo>
                  <a:pt x="598" y="667"/>
                  <a:pt x="600" y="665"/>
                  <a:pt x="601" y="666"/>
                </a:cubicBezTo>
                <a:cubicBezTo>
                  <a:pt x="600" y="667"/>
                  <a:pt x="597" y="666"/>
                  <a:pt x="596" y="667"/>
                </a:cubicBezTo>
                <a:cubicBezTo>
                  <a:pt x="595" y="667"/>
                  <a:pt x="596" y="666"/>
                  <a:pt x="596" y="666"/>
                </a:cubicBezTo>
                <a:close/>
                <a:moveTo>
                  <a:pt x="591" y="668"/>
                </a:moveTo>
                <a:cubicBezTo>
                  <a:pt x="591" y="669"/>
                  <a:pt x="590" y="669"/>
                  <a:pt x="590" y="669"/>
                </a:cubicBezTo>
                <a:cubicBezTo>
                  <a:pt x="589" y="669"/>
                  <a:pt x="590" y="668"/>
                  <a:pt x="591" y="668"/>
                </a:cubicBezTo>
                <a:close/>
                <a:moveTo>
                  <a:pt x="560" y="664"/>
                </a:moveTo>
                <a:cubicBezTo>
                  <a:pt x="560" y="664"/>
                  <a:pt x="561" y="665"/>
                  <a:pt x="561" y="665"/>
                </a:cubicBezTo>
                <a:cubicBezTo>
                  <a:pt x="561" y="665"/>
                  <a:pt x="562" y="664"/>
                  <a:pt x="562" y="664"/>
                </a:cubicBezTo>
                <a:cubicBezTo>
                  <a:pt x="562" y="664"/>
                  <a:pt x="562" y="665"/>
                  <a:pt x="562" y="665"/>
                </a:cubicBezTo>
                <a:cubicBezTo>
                  <a:pt x="562" y="665"/>
                  <a:pt x="563" y="665"/>
                  <a:pt x="563" y="665"/>
                </a:cubicBezTo>
                <a:cubicBezTo>
                  <a:pt x="563" y="665"/>
                  <a:pt x="564" y="665"/>
                  <a:pt x="564" y="665"/>
                </a:cubicBezTo>
                <a:cubicBezTo>
                  <a:pt x="565" y="665"/>
                  <a:pt x="565" y="665"/>
                  <a:pt x="566" y="665"/>
                </a:cubicBezTo>
                <a:cubicBezTo>
                  <a:pt x="566" y="665"/>
                  <a:pt x="567" y="665"/>
                  <a:pt x="567" y="666"/>
                </a:cubicBezTo>
                <a:cubicBezTo>
                  <a:pt x="568" y="666"/>
                  <a:pt x="568" y="665"/>
                  <a:pt x="569" y="665"/>
                </a:cubicBezTo>
                <a:cubicBezTo>
                  <a:pt x="569" y="665"/>
                  <a:pt x="570" y="665"/>
                  <a:pt x="570" y="665"/>
                </a:cubicBezTo>
                <a:cubicBezTo>
                  <a:pt x="570" y="665"/>
                  <a:pt x="570" y="665"/>
                  <a:pt x="570" y="665"/>
                </a:cubicBezTo>
                <a:cubicBezTo>
                  <a:pt x="570" y="665"/>
                  <a:pt x="570" y="665"/>
                  <a:pt x="570" y="665"/>
                </a:cubicBezTo>
                <a:cubicBezTo>
                  <a:pt x="571" y="666"/>
                  <a:pt x="571" y="666"/>
                  <a:pt x="571" y="666"/>
                </a:cubicBezTo>
                <a:cubicBezTo>
                  <a:pt x="572" y="666"/>
                  <a:pt x="571" y="666"/>
                  <a:pt x="572" y="665"/>
                </a:cubicBezTo>
                <a:cubicBezTo>
                  <a:pt x="572" y="665"/>
                  <a:pt x="572" y="665"/>
                  <a:pt x="572" y="665"/>
                </a:cubicBezTo>
                <a:cubicBezTo>
                  <a:pt x="572" y="665"/>
                  <a:pt x="572" y="665"/>
                  <a:pt x="572" y="665"/>
                </a:cubicBezTo>
                <a:cubicBezTo>
                  <a:pt x="572" y="664"/>
                  <a:pt x="572" y="664"/>
                  <a:pt x="573" y="664"/>
                </a:cubicBezTo>
                <a:cubicBezTo>
                  <a:pt x="573" y="664"/>
                  <a:pt x="573" y="664"/>
                  <a:pt x="573" y="664"/>
                </a:cubicBezTo>
                <a:cubicBezTo>
                  <a:pt x="574" y="664"/>
                  <a:pt x="576" y="664"/>
                  <a:pt x="577" y="664"/>
                </a:cubicBezTo>
                <a:cubicBezTo>
                  <a:pt x="577" y="664"/>
                  <a:pt x="577" y="664"/>
                  <a:pt x="577" y="664"/>
                </a:cubicBezTo>
                <a:cubicBezTo>
                  <a:pt x="577" y="664"/>
                  <a:pt x="577" y="664"/>
                  <a:pt x="577" y="664"/>
                </a:cubicBezTo>
                <a:cubicBezTo>
                  <a:pt x="578" y="664"/>
                  <a:pt x="578" y="664"/>
                  <a:pt x="579" y="664"/>
                </a:cubicBezTo>
                <a:cubicBezTo>
                  <a:pt x="580" y="664"/>
                  <a:pt x="580" y="664"/>
                  <a:pt x="580" y="665"/>
                </a:cubicBezTo>
                <a:cubicBezTo>
                  <a:pt x="580" y="665"/>
                  <a:pt x="580" y="666"/>
                  <a:pt x="579" y="665"/>
                </a:cubicBezTo>
                <a:cubicBezTo>
                  <a:pt x="579" y="665"/>
                  <a:pt x="579" y="665"/>
                  <a:pt x="579" y="665"/>
                </a:cubicBezTo>
                <a:cubicBezTo>
                  <a:pt x="578" y="666"/>
                  <a:pt x="579" y="665"/>
                  <a:pt x="578" y="665"/>
                </a:cubicBezTo>
                <a:cubicBezTo>
                  <a:pt x="578" y="665"/>
                  <a:pt x="577" y="665"/>
                  <a:pt x="577" y="665"/>
                </a:cubicBezTo>
                <a:cubicBezTo>
                  <a:pt x="577" y="665"/>
                  <a:pt x="577" y="665"/>
                  <a:pt x="576" y="665"/>
                </a:cubicBezTo>
                <a:cubicBezTo>
                  <a:pt x="576" y="665"/>
                  <a:pt x="575" y="665"/>
                  <a:pt x="575" y="665"/>
                </a:cubicBezTo>
                <a:cubicBezTo>
                  <a:pt x="575" y="665"/>
                  <a:pt x="574" y="665"/>
                  <a:pt x="574" y="665"/>
                </a:cubicBezTo>
                <a:cubicBezTo>
                  <a:pt x="573" y="665"/>
                  <a:pt x="573" y="665"/>
                  <a:pt x="572" y="665"/>
                </a:cubicBezTo>
                <a:cubicBezTo>
                  <a:pt x="572" y="665"/>
                  <a:pt x="572" y="665"/>
                  <a:pt x="573" y="665"/>
                </a:cubicBezTo>
                <a:cubicBezTo>
                  <a:pt x="573" y="665"/>
                  <a:pt x="573" y="666"/>
                  <a:pt x="573" y="666"/>
                </a:cubicBezTo>
                <a:cubicBezTo>
                  <a:pt x="573" y="666"/>
                  <a:pt x="573" y="666"/>
                  <a:pt x="573" y="666"/>
                </a:cubicBezTo>
                <a:cubicBezTo>
                  <a:pt x="572" y="666"/>
                  <a:pt x="572" y="667"/>
                  <a:pt x="572" y="667"/>
                </a:cubicBezTo>
                <a:cubicBezTo>
                  <a:pt x="572" y="667"/>
                  <a:pt x="572" y="667"/>
                  <a:pt x="571" y="667"/>
                </a:cubicBezTo>
                <a:cubicBezTo>
                  <a:pt x="571" y="667"/>
                  <a:pt x="571" y="667"/>
                  <a:pt x="571" y="667"/>
                </a:cubicBezTo>
                <a:cubicBezTo>
                  <a:pt x="571" y="666"/>
                  <a:pt x="571" y="666"/>
                  <a:pt x="571" y="666"/>
                </a:cubicBezTo>
                <a:cubicBezTo>
                  <a:pt x="570" y="666"/>
                  <a:pt x="570" y="667"/>
                  <a:pt x="570" y="667"/>
                </a:cubicBezTo>
                <a:cubicBezTo>
                  <a:pt x="569" y="667"/>
                  <a:pt x="569" y="666"/>
                  <a:pt x="568" y="666"/>
                </a:cubicBezTo>
                <a:cubicBezTo>
                  <a:pt x="568" y="666"/>
                  <a:pt x="568" y="666"/>
                  <a:pt x="567" y="666"/>
                </a:cubicBezTo>
                <a:cubicBezTo>
                  <a:pt x="567" y="666"/>
                  <a:pt x="567" y="666"/>
                  <a:pt x="567" y="666"/>
                </a:cubicBezTo>
                <a:cubicBezTo>
                  <a:pt x="566" y="666"/>
                  <a:pt x="566" y="666"/>
                  <a:pt x="566" y="666"/>
                </a:cubicBezTo>
                <a:cubicBezTo>
                  <a:pt x="565" y="666"/>
                  <a:pt x="565" y="666"/>
                  <a:pt x="565" y="666"/>
                </a:cubicBezTo>
                <a:cubicBezTo>
                  <a:pt x="565" y="666"/>
                  <a:pt x="565" y="666"/>
                  <a:pt x="565" y="666"/>
                </a:cubicBezTo>
                <a:cubicBezTo>
                  <a:pt x="564" y="666"/>
                  <a:pt x="564" y="666"/>
                  <a:pt x="564" y="666"/>
                </a:cubicBezTo>
                <a:cubicBezTo>
                  <a:pt x="564" y="666"/>
                  <a:pt x="564" y="666"/>
                  <a:pt x="563" y="666"/>
                </a:cubicBezTo>
                <a:cubicBezTo>
                  <a:pt x="563" y="666"/>
                  <a:pt x="563" y="666"/>
                  <a:pt x="563" y="666"/>
                </a:cubicBezTo>
                <a:cubicBezTo>
                  <a:pt x="563" y="666"/>
                  <a:pt x="563" y="665"/>
                  <a:pt x="563" y="666"/>
                </a:cubicBezTo>
                <a:cubicBezTo>
                  <a:pt x="563" y="666"/>
                  <a:pt x="562" y="666"/>
                  <a:pt x="562" y="666"/>
                </a:cubicBezTo>
                <a:cubicBezTo>
                  <a:pt x="562" y="666"/>
                  <a:pt x="562" y="665"/>
                  <a:pt x="562" y="665"/>
                </a:cubicBezTo>
                <a:cubicBezTo>
                  <a:pt x="562" y="665"/>
                  <a:pt x="561" y="665"/>
                  <a:pt x="560" y="665"/>
                </a:cubicBezTo>
                <a:cubicBezTo>
                  <a:pt x="560" y="665"/>
                  <a:pt x="560" y="665"/>
                  <a:pt x="560" y="665"/>
                </a:cubicBezTo>
                <a:cubicBezTo>
                  <a:pt x="560" y="665"/>
                  <a:pt x="560" y="665"/>
                  <a:pt x="559" y="665"/>
                </a:cubicBezTo>
                <a:cubicBezTo>
                  <a:pt x="559" y="665"/>
                  <a:pt x="559" y="664"/>
                  <a:pt x="560" y="664"/>
                </a:cubicBezTo>
                <a:close/>
                <a:moveTo>
                  <a:pt x="412" y="644"/>
                </a:moveTo>
                <a:cubicBezTo>
                  <a:pt x="411" y="645"/>
                  <a:pt x="410" y="645"/>
                  <a:pt x="410" y="646"/>
                </a:cubicBezTo>
                <a:cubicBezTo>
                  <a:pt x="409" y="646"/>
                  <a:pt x="409" y="646"/>
                  <a:pt x="408" y="646"/>
                </a:cubicBezTo>
                <a:cubicBezTo>
                  <a:pt x="406" y="646"/>
                  <a:pt x="407" y="646"/>
                  <a:pt x="405" y="646"/>
                </a:cubicBezTo>
                <a:cubicBezTo>
                  <a:pt x="405" y="646"/>
                  <a:pt x="404" y="645"/>
                  <a:pt x="404" y="644"/>
                </a:cubicBezTo>
                <a:cubicBezTo>
                  <a:pt x="406" y="644"/>
                  <a:pt x="406" y="645"/>
                  <a:pt x="407" y="645"/>
                </a:cubicBezTo>
                <a:cubicBezTo>
                  <a:pt x="409" y="645"/>
                  <a:pt x="410" y="645"/>
                  <a:pt x="411" y="644"/>
                </a:cubicBezTo>
                <a:cubicBezTo>
                  <a:pt x="411" y="644"/>
                  <a:pt x="411" y="644"/>
                  <a:pt x="412" y="644"/>
                </a:cubicBezTo>
                <a:close/>
                <a:moveTo>
                  <a:pt x="397" y="640"/>
                </a:moveTo>
                <a:cubicBezTo>
                  <a:pt x="398" y="640"/>
                  <a:pt x="398" y="640"/>
                  <a:pt x="398" y="641"/>
                </a:cubicBezTo>
                <a:cubicBezTo>
                  <a:pt x="398" y="642"/>
                  <a:pt x="399" y="642"/>
                  <a:pt x="398" y="642"/>
                </a:cubicBezTo>
                <a:cubicBezTo>
                  <a:pt x="400" y="643"/>
                  <a:pt x="400" y="641"/>
                  <a:pt x="401" y="641"/>
                </a:cubicBezTo>
                <a:cubicBezTo>
                  <a:pt x="402" y="641"/>
                  <a:pt x="401" y="641"/>
                  <a:pt x="402" y="642"/>
                </a:cubicBezTo>
                <a:cubicBezTo>
                  <a:pt x="402" y="642"/>
                  <a:pt x="402" y="642"/>
                  <a:pt x="403" y="642"/>
                </a:cubicBezTo>
                <a:cubicBezTo>
                  <a:pt x="403" y="642"/>
                  <a:pt x="404" y="642"/>
                  <a:pt x="404" y="642"/>
                </a:cubicBezTo>
                <a:cubicBezTo>
                  <a:pt x="404" y="642"/>
                  <a:pt x="404" y="642"/>
                  <a:pt x="405" y="642"/>
                </a:cubicBezTo>
                <a:cubicBezTo>
                  <a:pt x="406" y="642"/>
                  <a:pt x="407" y="642"/>
                  <a:pt x="409" y="643"/>
                </a:cubicBezTo>
                <a:cubicBezTo>
                  <a:pt x="408" y="644"/>
                  <a:pt x="405" y="642"/>
                  <a:pt x="404" y="644"/>
                </a:cubicBezTo>
                <a:cubicBezTo>
                  <a:pt x="404" y="644"/>
                  <a:pt x="404" y="643"/>
                  <a:pt x="403" y="643"/>
                </a:cubicBezTo>
                <a:cubicBezTo>
                  <a:pt x="403" y="643"/>
                  <a:pt x="402" y="643"/>
                  <a:pt x="402" y="643"/>
                </a:cubicBezTo>
                <a:cubicBezTo>
                  <a:pt x="402" y="643"/>
                  <a:pt x="401" y="644"/>
                  <a:pt x="401" y="644"/>
                </a:cubicBezTo>
                <a:cubicBezTo>
                  <a:pt x="400" y="644"/>
                  <a:pt x="399" y="643"/>
                  <a:pt x="398" y="644"/>
                </a:cubicBezTo>
                <a:cubicBezTo>
                  <a:pt x="397" y="644"/>
                  <a:pt x="397" y="643"/>
                  <a:pt x="397" y="642"/>
                </a:cubicBezTo>
                <a:cubicBezTo>
                  <a:pt x="397" y="642"/>
                  <a:pt x="396" y="642"/>
                  <a:pt x="396" y="642"/>
                </a:cubicBezTo>
                <a:cubicBezTo>
                  <a:pt x="396" y="642"/>
                  <a:pt x="396" y="641"/>
                  <a:pt x="396" y="641"/>
                </a:cubicBezTo>
                <a:cubicBezTo>
                  <a:pt x="396" y="641"/>
                  <a:pt x="397" y="640"/>
                  <a:pt x="397" y="640"/>
                </a:cubicBezTo>
                <a:close/>
                <a:moveTo>
                  <a:pt x="393" y="640"/>
                </a:moveTo>
                <a:cubicBezTo>
                  <a:pt x="394" y="640"/>
                  <a:pt x="394" y="641"/>
                  <a:pt x="393" y="643"/>
                </a:cubicBezTo>
                <a:cubicBezTo>
                  <a:pt x="393" y="643"/>
                  <a:pt x="394" y="644"/>
                  <a:pt x="393" y="644"/>
                </a:cubicBezTo>
                <a:cubicBezTo>
                  <a:pt x="392" y="643"/>
                  <a:pt x="392" y="644"/>
                  <a:pt x="390" y="644"/>
                </a:cubicBezTo>
                <a:cubicBezTo>
                  <a:pt x="391" y="643"/>
                  <a:pt x="392" y="642"/>
                  <a:pt x="392" y="641"/>
                </a:cubicBezTo>
                <a:cubicBezTo>
                  <a:pt x="393" y="641"/>
                  <a:pt x="392" y="641"/>
                  <a:pt x="392" y="641"/>
                </a:cubicBezTo>
                <a:cubicBezTo>
                  <a:pt x="392" y="640"/>
                  <a:pt x="393" y="640"/>
                  <a:pt x="393" y="640"/>
                </a:cubicBezTo>
                <a:close/>
                <a:moveTo>
                  <a:pt x="392" y="640"/>
                </a:moveTo>
                <a:cubicBezTo>
                  <a:pt x="391" y="641"/>
                  <a:pt x="391" y="641"/>
                  <a:pt x="389" y="641"/>
                </a:cubicBezTo>
                <a:cubicBezTo>
                  <a:pt x="390" y="641"/>
                  <a:pt x="390" y="639"/>
                  <a:pt x="392" y="640"/>
                </a:cubicBezTo>
                <a:close/>
                <a:moveTo>
                  <a:pt x="388" y="641"/>
                </a:moveTo>
                <a:cubicBezTo>
                  <a:pt x="388" y="642"/>
                  <a:pt x="387" y="641"/>
                  <a:pt x="387" y="642"/>
                </a:cubicBezTo>
                <a:cubicBezTo>
                  <a:pt x="386" y="641"/>
                  <a:pt x="387" y="640"/>
                  <a:pt x="388" y="641"/>
                </a:cubicBezTo>
                <a:close/>
                <a:moveTo>
                  <a:pt x="364" y="650"/>
                </a:moveTo>
                <a:cubicBezTo>
                  <a:pt x="363" y="650"/>
                  <a:pt x="363" y="652"/>
                  <a:pt x="362" y="652"/>
                </a:cubicBezTo>
                <a:cubicBezTo>
                  <a:pt x="362" y="652"/>
                  <a:pt x="362" y="651"/>
                  <a:pt x="362" y="651"/>
                </a:cubicBezTo>
                <a:cubicBezTo>
                  <a:pt x="360" y="651"/>
                  <a:pt x="359" y="652"/>
                  <a:pt x="359" y="654"/>
                </a:cubicBezTo>
                <a:cubicBezTo>
                  <a:pt x="359" y="654"/>
                  <a:pt x="359" y="653"/>
                  <a:pt x="358" y="653"/>
                </a:cubicBezTo>
                <a:cubicBezTo>
                  <a:pt x="358" y="655"/>
                  <a:pt x="358" y="654"/>
                  <a:pt x="358" y="656"/>
                </a:cubicBezTo>
                <a:cubicBezTo>
                  <a:pt x="358" y="657"/>
                  <a:pt x="359" y="657"/>
                  <a:pt x="359" y="658"/>
                </a:cubicBezTo>
                <a:cubicBezTo>
                  <a:pt x="358" y="658"/>
                  <a:pt x="358" y="659"/>
                  <a:pt x="358" y="659"/>
                </a:cubicBezTo>
                <a:cubicBezTo>
                  <a:pt x="357" y="659"/>
                  <a:pt x="356" y="659"/>
                  <a:pt x="356" y="659"/>
                </a:cubicBezTo>
                <a:cubicBezTo>
                  <a:pt x="356" y="659"/>
                  <a:pt x="355" y="659"/>
                  <a:pt x="355" y="659"/>
                </a:cubicBezTo>
                <a:cubicBezTo>
                  <a:pt x="354" y="659"/>
                  <a:pt x="353" y="658"/>
                  <a:pt x="352" y="659"/>
                </a:cubicBezTo>
                <a:cubicBezTo>
                  <a:pt x="352" y="659"/>
                  <a:pt x="352" y="658"/>
                  <a:pt x="350" y="658"/>
                </a:cubicBezTo>
                <a:cubicBezTo>
                  <a:pt x="349" y="659"/>
                  <a:pt x="352" y="659"/>
                  <a:pt x="352" y="660"/>
                </a:cubicBezTo>
                <a:cubicBezTo>
                  <a:pt x="350" y="660"/>
                  <a:pt x="348" y="659"/>
                  <a:pt x="348" y="661"/>
                </a:cubicBezTo>
                <a:cubicBezTo>
                  <a:pt x="348" y="661"/>
                  <a:pt x="347" y="661"/>
                  <a:pt x="347" y="662"/>
                </a:cubicBezTo>
                <a:cubicBezTo>
                  <a:pt x="346" y="661"/>
                  <a:pt x="347" y="659"/>
                  <a:pt x="348" y="660"/>
                </a:cubicBezTo>
                <a:cubicBezTo>
                  <a:pt x="349" y="659"/>
                  <a:pt x="348" y="659"/>
                  <a:pt x="348" y="658"/>
                </a:cubicBezTo>
                <a:cubicBezTo>
                  <a:pt x="350" y="657"/>
                  <a:pt x="351" y="657"/>
                  <a:pt x="352" y="655"/>
                </a:cubicBezTo>
                <a:cubicBezTo>
                  <a:pt x="353" y="656"/>
                  <a:pt x="352" y="657"/>
                  <a:pt x="353" y="657"/>
                </a:cubicBezTo>
                <a:cubicBezTo>
                  <a:pt x="354" y="657"/>
                  <a:pt x="355" y="656"/>
                  <a:pt x="355" y="656"/>
                </a:cubicBezTo>
                <a:cubicBezTo>
                  <a:pt x="355" y="654"/>
                  <a:pt x="356" y="654"/>
                  <a:pt x="357" y="652"/>
                </a:cubicBezTo>
                <a:cubicBezTo>
                  <a:pt x="358" y="653"/>
                  <a:pt x="359" y="652"/>
                  <a:pt x="360" y="651"/>
                </a:cubicBezTo>
                <a:cubicBezTo>
                  <a:pt x="361" y="650"/>
                  <a:pt x="362" y="650"/>
                  <a:pt x="363" y="650"/>
                </a:cubicBezTo>
                <a:cubicBezTo>
                  <a:pt x="364" y="650"/>
                  <a:pt x="364" y="650"/>
                  <a:pt x="365" y="650"/>
                </a:cubicBezTo>
                <a:cubicBezTo>
                  <a:pt x="366" y="650"/>
                  <a:pt x="367" y="649"/>
                  <a:pt x="368" y="648"/>
                </a:cubicBezTo>
                <a:cubicBezTo>
                  <a:pt x="369" y="649"/>
                  <a:pt x="369" y="648"/>
                  <a:pt x="370" y="648"/>
                </a:cubicBezTo>
                <a:cubicBezTo>
                  <a:pt x="371" y="649"/>
                  <a:pt x="372" y="648"/>
                  <a:pt x="373" y="648"/>
                </a:cubicBezTo>
                <a:cubicBezTo>
                  <a:pt x="374" y="648"/>
                  <a:pt x="374" y="648"/>
                  <a:pt x="375" y="648"/>
                </a:cubicBezTo>
                <a:cubicBezTo>
                  <a:pt x="376" y="648"/>
                  <a:pt x="374" y="647"/>
                  <a:pt x="375" y="647"/>
                </a:cubicBezTo>
                <a:cubicBezTo>
                  <a:pt x="376" y="647"/>
                  <a:pt x="378" y="647"/>
                  <a:pt x="379" y="646"/>
                </a:cubicBezTo>
                <a:cubicBezTo>
                  <a:pt x="379" y="646"/>
                  <a:pt x="379" y="647"/>
                  <a:pt x="379" y="647"/>
                </a:cubicBezTo>
                <a:cubicBezTo>
                  <a:pt x="380" y="647"/>
                  <a:pt x="380" y="646"/>
                  <a:pt x="381" y="646"/>
                </a:cubicBezTo>
                <a:cubicBezTo>
                  <a:pt x="381" y="646"/>
                  <a:pt x="382" y="646"/>
                  <a:pt x="382" y="646"/>
                </a:cubicBezTo>
                <a:cubicBezTo>
                  <a:pt x="382" y="647"/>
                  <a:pt x="383" y="646"/>
                  <a:pt x="384" y="647"/>
                </a:cubicBezTo>
                <a:cubicBezTo>
                  <a:pt x="384" y="647"/>
                  <a:pt x="384" y="648"/>
                  <a:pt x="384" y="649"/>
                </a:cubicBezTo>
                <a:cubicBezTo>
                  <a:pt x="382" y="648"/>
                  <a:pt x="382" y="649"/>
                  <a:pt x="381" y="649"/>
                </a:cubicBezTo>
                <a:cubicBezTo>
                  <a:pt x="380" y="650"/>
                  <a:pt x="382" y="650"/>
                  <a:pt x="381" y="651"/>
                </a:cubicBezTo>
                <a:cubicBezTo>
                  <a:pt x="380" y="651"/>
                  <a:pt x="380" y="648"/>
                  <a:pt x="379" y="650"/>
                </a:cubicBezTo>
                <a:cubicBezTo>
                  <a:pt x="378" y="650"/>
                  <a:pt x="379" y="649"/>
                  <a:pt x="378" y="649"/>
                </a:cubicBezTo>
                <a:cubicBezTo>
                  <a:pt x="377" y="648"/>
                  <a:pt x="377" y="649"/>
                  <a:pt x="377" y="650"/>
                </a:cubicBezTo>
                <a:cubicBezTo>
                  <a:pt x="375" y="649"/>
                  <a:pt x="374" y="649"/>
                  <a:pt x="374" y="650"/>
                </a:cubicBezTo>
                <a:cubicBezTo>
                  <a:pt x="373" y="650"/>
                  <a:pt x="372" y="650"/>
                  <a:pt x="372" y="650"/>
                </a:cubicBezTo>
                <a:cubicBezTo>
                  <a:pt x="371" y="651"/>
                  <a:pt x="371" y="651"/>
                  <a:pt x="372" y="651"/>
                </a:cubicBezTo>
                <a:cubicBezTo>
                  <a:pt x="372" y="652"/>
                  <a:pt x="371" y="651"/>
                  <a:pt x="371" y="652"/>
                </a:cubicBezTo>
                <a:cubicBezTo>
                  <a:pt x="370" y="652"/>
                  <a:pt x="370" y="651"/>
                  <a:pt x="370" y="650"/>
                </a:cubicBezTo>
                <a:cubicBezTo>
                  <a:pt x="369" y="651"/>
                  <a:pt x="368" y="650"/>
                  <a:pt x="368" y="650"/>
                </a:cubicBezTo>
                <a:cubicBezTo>
                  <a:pt x="367" y="650"/>
                  <a:pt x="366" y="650"/>
                  <a:pt x="365" y="651"/>
                </a:cubicBezTo>
                <a:cubicBezTo>
                  <a:pt x="365" y="651"/>
                  <a:pt x="364" y="651"/>
                  <a:pt x="364" y="650"/>
                </a:cubicBezTo>
                <a:close/>
                <a:moveTo>
                  <a:pt x="370" y="732"/>
                </a:moveTo>
                <a:cubicBezTo>
                  <a:pt x="370" y="732"/>
                  <a:pt x="334" y="663"/>
                  <a:pt x="447" y="667"/>
                </a:cubicBezTo>
                <a:cubicBezTo>
                  <a:pt x="467" y="668"/>
                  <a:pt x="495" y="674"/>
                  <a:pt x="515" y="678"/>
                </a:cubicBezTo>
                <a:cubicBezTo>
                  <a:pt x="351" y="655"/>
                  <a:pt x="369" y="723"/>
                  <a:pt x="370" y="732"/>
                </a:cubicBezTo>
                <a:close/>
                <a:moveTo>
                  <a:pt x="586" y="673"/>
                </a:moveTo>
                <a:cubicBezTo>
                  <a:pt x="586" y="673"/>
                  <a:pt x="585" y="673"/>
                  <a:pt x="585" y="673"/>
                </a:cubicBezTo>
                <a:cubicBezTo>
                  <a:pt x="585" y="674"/>
                  <a:pt x="584" y="674"/>
                  <a:pt x="584" y="674"/>
                </a:cubicBezTo>
                <a:cubicBezTo>
                  <a:pt x="583" y="674"/>
                  <a:pt x="583" y="674"/>
                  <a:pt x="583" y="674"/>
                </a:cubicBezTo>
                <a:cubicBezTo>
                  <a:pt x="583" y="674"/>
                  <a:pt x="581" y="674"/>
                  <a:pt x="581" y="675"/>
                </a:cubicBezTo>
                <a:cubicBezTo>
                  <a:pt x="581" y="675"/>
                  <a:pt x="580" y="675"/>
                  <a:pt x="579" y="675"/>
                </a:cubicBezTo>
                <a:cubicBezTo>
                  <a:pt x="578" y="675"/>
                  <a:pt x="578" y="675"/>
                  <a:pt x="577" y="675"/>
                </a:cubicBezTo>
                <a:cubicBezTo>
                  <a:pt x="577" y="675"/>
                  <a:pt x="577" y="675"/>
                  <a:pt x="577" y="676"/>
                </a:cubicBezTo>
                <a:cubicBezTo>
                  <a:pt x="576" y="676"/>
                  <a:pt x="576" y="676"/>
                  <a:pt x="575" y="676"/>
                </a:cubicBezTo>
                <a:cubicBezTo>
                  <a:pt x="575" y="676"/>
                  <a:pt x="575" y="676"/>
                  <a:pt x="574" y="676"/>
                </a:cubicBezTo>
                <a:cubicBezTo>
                  <a:pt x="574" y="676"/>
                  <a:pt x="573" y="676"/>
                  <a:pt x="572" y="676"/>
                </a:cubicBezTo>
                <a:cubicBezTo>
                  <a:pt x="571" y="677"/>
                  <a:pt x="570" y="677"/>
                  <a:pt x="570" y="677"/>
                </a:cubicBezTo>
                <a:cubicBezTo>
                  <a:pt x="570" y="677"/>
                  <a:pt x="570" y="677"/>
                  <a:pt x="570" y="677"/>
                </a:cubicBezTo>
                <a:cubicBezTo>
                  <a:pt x="571" y="677"/>
                  <a:pt x="572" y="677"/>
                  <a:pt x="573" y="678"/>
                </a:cubicBezTo>
                <a:cubicBezTo>
                  <a:pt x="572" y="679"/>
                  <a:pt x="571" y="680"/>
                  <a:pt x="570" y="679"/>
                </a:cubicBezTo>
                <a:cubicBezTo>
                  <a:pt x="570" y="678"/>
                  <a:pt x="569" y="678"/>
                  <a:pt x="569" y="679"/>
                </a:cubicBezTo>
                <a:cubicBezTo>
                  <a:pt x="568" y="680"/>
                  <a:pt x="569" y="679"/>
                  <a:pt x="566" y="679"/>
                </a:cubicBezTo>
                <a:cubicBezTo>
                  <a:pt x="566" y="679"/>
                  <a:pt x="566" y="679"/>
                  <a:pt x="565" y="679"/>
                </a:cubicBezTo>
                <a:cubicBezTo>
                  <a:pt x="565" y="679"/>
                  <a:pt x="564" y="679"/>
                  <a:pt x="563" y="679"/>
                </a:cubicBezTo>
                <a:cubicBezTo>
                  <a:pt x="562" y="679"/>
                  <a:pt x="561" y="679"/>
                  <a:pt x="559" y="679"/>
                </a:cubicBezTo>
                <a:cubicBezTo>
                  <a:pt x="559" y="678"/>
                  <a:pt x="558" y="678"/>
                  <a:pt x="557" y="678"/>
                </a:cubicBezTo>
                <a:cubicBezTo>
                  <a:pt x="556" y="678"/>
                  <a:pt x="555" y="678"/>
                  <a:pt x="554" y="678"/>
                </a:cubicBezTo>
                <a:cubicBezTo>
                  <a:pt x="554" y="678"/>
                  <a:pt x="554" y="679"/>
                  <a:pt x="554" y="679"/>
                </a:cubicBezTo>
                <a:cubicBezTo>
                  <a:pt x="554" y="679"/>
                  <a:pt x="554" y="679"/>
                  <a:pt x="555" y="679"/>
                </a:cubicBezTo>
                <a:cubicBezTo>
                  <a:pt x="555" y="679"/>
                  <a:pt x="555" y="680"/>
                  <a:pt x="554" y="680"/>
                </a:cubicBezTo>
                <a:cubicBezTo>
                  <a:pt x="555" y="680"/>
                  <a:pt x="556" y="681"/>
                  <a:pt x="555" y="681"/>
                </a:cubicBezTo>
                <a:cubicBezTo>
                  <a:pt x="555" y="681"/>
                  <a:pt x="554" y="682"/>
                  <a:pt x="554" y="682"/>
                </a:cubicBezTo>
                <a:cubicBezTo>
                  <a:pt x="554" y="681"/>
                  <a:pt x="554" y="683"/>
                  <a:pt x="553" y="683"/>
                </a:cubicBezTo>
                <a:cubicBezTo>
                  <a:pt x="553" y="683"/>
                  <a:pt x="552" y="683"/>
                  <a:pt x="551" y="683"/>
                </a:cubicBezTo>
                <a:cubicBezTo>
                  <a:pt x="551" y="683"/>
                  <a:pt x="551" y="683"/>
                  <a:pt x="550" y="683"/>
                </a:cubicBezTo>
                <a:cubicBezTo>
                  <a:pt x="550" y="683"/>
                  <a:pt x="550" y="682"/>
                  <a:pt x="550" y="682"/>
                </a:cubicBezTo>
                <a:cubicBezTo>
                  <a:pt x="549" y="682"/>
                  <a:pt x="549" y="683"/>
                  <a:pt x="548" y="683"/>
                </a:cubicBezTo>
                <a:cubicBezTo>
                  <a:pt x="547" y="683"/>
                  <a:pt x="545" y="683"/>
                  <a:pt x="544" y="683"/>
                </a:cubicBezTo>
                <a:cubicBezTo>
                  <a:pt x="543" y="682"/>
                  <a:pt x="543" y="683"/>
                  <a:pt x="542" y="682"/>
                </a:cubicBezTo>
                <a:cubicBezTo>
                  <a:pt x="541" y="682"/>
                  <a:pt x="541" y="682"/>
                  <a:pt x="540" y="682"/>
                </a:cubicBezTo>
                <a:cubicBezTo>
                  <a:pt x="539" y="682"/>
                  <a:pt x="538" y="682"/>
                  <a:pt x="537" y="682"/>
                </a:cubicBezTo>
                <a:cubicBezTo>
                  <a:pt x="537" y="682"/>
                  <a:pt x="536" y="682"/>
                  <a:pt x="536" y="682"/>
                </a:cubicBezTo>
                <a:cubicBezTo>
                  <a:pt x="536" y="682"/>
                  <a:pt x="535" y="681"/>
                  <a:pt x="535" y="681"/>
                </a:cubicBezTo>
                <a:cubicBezTo>
                  <a:pt x="535" y="681"/>
                  <a:pt x="533" y="681"/>
                  <a:pt x="533" y="681"/>
                </a:cubicBezTo>
                <a:cubicBezTo>
                  <a:pt x="533" y="681"/>
                  <a:pt x="532" y="681"/>
                  <a:pt x="532" y="681"/>
                </a:cubicBezTo>
                <a:cubicBezTo>
                  <a:pt x="532" y="681"/>
                  <a:pt x="531" y="681"/>
                  <a:pt x="531" y="681"/>
                </a:cubicBezTo>
                <a:cubicBezTo>
                  <a:pt x="531" y="681"/>
                  <a:pt x="531" y="681"/>
                  <a:pt x="531" y="681"/>
                </a:cubicBezTo>
                <a:cubicBezTo>
                  <a:pt x="530" y="681"/>
                  <a:pt x="530" y="681"/>
                  <a:pt x="529" y="681"/>
                </a:cubicBezTo>
                <a:cubicBezTo>
                  <a:pt x="529" y="681"/>
                  <a:pt x="529" y="681"/>
                  <a:pt x="529" y="681"/>
                </a:cubicBezTo>
                <a:cubicBezTo>
                  <a:pt x="528" y="681"/>
                  <a:pt x="526" y="680"/>
                  <a:pt x="525" y="681"/>
                </a:cubicBezTo>
                <a:cubicBezTo>
                  <a:pt x="525" y="681"/>
                  <a:pt x="524" y="681"/>
                  <a:pt x="524" y="681"/>
                </a:cubicBezTo>
                <a:cubicBezTo>
                  <a:pt x="524" y="680"/>
                  <a:pt x="523" y="680"/>
                  <a:pt x="523" y="679"/>
                </a:cubicBezTo>
                <a:cubicBezTo>
                  <a:pt x="523" y="679"/>
                  <a:pt x="523" y="679"/>
                  <a:pt x="523" y="679"/>
                </a:cubicBezTo>
                <a:cubicBezTo>
                  <a:pt x="523" y="679"/>
                  <a:pt x="523" y="679"/>
                  <a:pt x="523" y="679"/>
                </a:cubicBezTo>
                <a:cubicBezTo>
                  <a:pt x="523" y="679"/>
                  <a:pt x="523" y="679"/>
                  <a:pt x="523" y="679"/>
                </a:cubicBezTo>
                <a:cubicBezTo>
                  <a:pt x="524" y="678"/>
                  <a:pt x="525" y="679"/>
                  <a:pt x="526" y="679"/>
                </a:cubicBezTo>
                <a:cubicBezTo>
                  <a:pt x="527" y="679"/>
                  <a:pt x="528" y="678"/>
                  <a:pt x="529" y="678"/>
                </a:cubicBezTo>
                <a:cubicBezTo>
                  <a:pt x="529" y="678"/>
                  <a:pt x="529" y="679"/>
                  <a:pt x="529" y="679"/>
                </a:cubicBezTo>
                <a:cubicBezTo>
                  <a:pt x="529" y="679"/>
                  <a:pt x="531" y="679"/>
                  <a:pt x="531" y="679"/>
                </a:cubicBezTo>
                <a:cubicBezTo>
                  <a:pt x="532" y="679"/>
                  <a:pt x="533" y="679"/>
                  <a:pt x="535" y="679"/>
                </a:cubicBezTo>
                <a:cubicBezTo>
                  <a:pt x="536" y="679"/>
                  <a:pt x="537" y="679"/>
                  <a:pt x="538" y="679"/>
                </a:cubicBezTo>
                <a:cubicBezTo>
                  <a:pt x="538" y="680"/>
                  <a:pt x="540" y="679"/>
                  <a:pt x="540" y="680"/>
                </a:cubicBezTo>
                <a:cubicBezTo>
                  <a:pt x="541" y="680"/>
                  <a:pt x="542" y="680"/>
                  <a:pt x="543" y="679"/>
                </a:cubicBezTo>
                <a:cubicBezTo>
                  <a:pt x="544" y="680"/>
                  <a:pt x="544" y="680"/>
                  <a:pt x="544" y="680"/>
                </a:cubicBezTo>
                <a:cubicBezTo>
                  <a:pt x="545" y="680"/>
                  <a:pt x="545" y="679"/>
                  <a:pt x="546" y="679"/>
                </a:cubicBezTo>
                <a:cubicBezTo>
                  <a:pt x="546" y="680"/>
                  <a:pt x="547" y="680"/>
                  <a:pt x="547" y="680"/>
                </a:cubicBezTo>
                <a:cubicBezTo>
                  <a:pt x="548" y="680"/>
                  <a:pt x="547" y="680"/>
                  <a:pt x="548" y="680"/>
                </a:cubicBezTo>
                <a:cubicBezTo>
                  <a:pt x="548" y="680"/>
                  <a:pt x="549" y="680"/>
                  <a:pt x="549" y="680"/>
                </a:cubicBezTo>
                <a:cubicBezTo>
                  <a:pt x="550" y="681"/>
                  <a:pt x="550" y="681"/>
                  <a:pt x="552" y="682"/>
                </a:cubicBezTo>
                <a:cubicBezTo>
                  <a:pt x="553" y="681"/>
                  <a:pt x="551" y="680"/>
                  <a:pt x="552" y="680"/>
                </a:cubicBezTo>
                <a:cubicBezTo>
                  <a:pt x="552" y="680"/>
                  <a:pt x="552" y="680"/>
                  <a:pt x="552" y="680"/>
                </a:cubicBezTo>
                <a:cubicBezTo>
                  <a:pt x="551" y="680"/>
                  <a:pt x="546" y="679"/>
                  <a:pt x="546" y="679"/>
                </a:cubicBezTo>
                <a:cubicBezTo>
                  <a:pt x="546" y="678"/>
                  <a:pt x="551" y="679"/>
                  <a:pt x="552" y="679"/>
                </a:cubicBezTo>
                <a:cubicBezTo>
                  <a:pt x="552" y="679"/>
                  <a:pt x="552" y="679"/>
                  <a:pt x="553" y="679"/>
                </a:cubicBezTo>
                <a:cubicBezTo>
                  <a:pt x="553" y="679"/>
                  <a:pt x="553" y="678"/>
                  <a:pt x="553" y="678"/>
                </a:cubicBezTo>
                <a:cubicBezTo>
                  <a:pt x="553" y="678"/>
                  <a:pt x="552" y="678"/>
                  <a:pt x="552" y="678"/>
                </a:cubicBezTo>
                <a:cubicBezTo>
                  <a:pt x="552" y="677"/>
                  <a:pt x="554" y="676"/>
                  <a:pt x="554" y="676"/>
                </a:cubicBezTo>
                <a:cubicBezTo>
                  <a:pt x="555" y="677"/>
                  <a:pt x="555" y="677"/>
                  <a:pt x="556" y="677"/>
                </a:cubicBezTo>
                <a:cubicBezTo>
                  <a:pt x="558" y="677"/>
                  <a:pt x="561" y="676"/>
                  <a:pt x="564" y="676"/>
                </a:cubicBezTo>
                <a:cubicBezTo>
                  <a:pt x="564" y="676"/>
                  <a:pt x="564" y="676"/>
                  <a:pt x="564" y="676"/>
                </a:cubicBezTo>
                <a:cubicBezTo>
                  <a:pt x="565" y="676"/>
                  <a:pt x="565" y="676"/>
                  <a:pt x="565" y="677"/>
                </a:cubicBezTo>
                <a:cubicBezTo>
                  <a:pt x="565" y="676"/>
                  <a:pt x="566" y="676"/>
                  <a:pt x="566" y="676"/>
                </a:cubicBezTo>
                <a:cubicBezTo>
                  <a:pt x="568" y="676"/>
                  <a:pt x="568" y="676"/>
                  <a:pt x="570" y="676"/>
                </a:cubicBezTo>
                <a:cubicBezTo>
                  <a:pt x="570" y="675"/>
                  <a:pt x="572" y="675"/>
                  <a:pt x="573" y="675"/>
                </a:cubicBezTo>
                <a:cubicBezTo>
                  <a:pt x="573" y="675"/>
                  <a:pt x="574" y="675"/>
                  <a:pt x="575" y="674"/>
                </a:cubicBezTo>
                <a:cubicBezTo>
                  <a:pt x="576" y="674"/>
                  <a:pt x="576" y="675"/>
                  <a:pt x="577" y="675"/>
                </a:cubicBezTo>
                <a:cubicBezTo>
                  <a:pt x="579" y="674"/>
                  <a:pt x="580" y="674"/>
                  <a:pt x="581" y="673"/>
                </a:cubicBezTo>
                <a:cubicBezTo>
                  <a:pt x="582" y="673"/>
                  <a:pt x="582" y="673"/>
                  <a:pt x="583" y="673"/>
                </a:cubicBezTo>
                <a:cubicBezTo>
                  <a:pt x="584" y="673"/>
                  <a:pt x="585" y="673"/>
                  <a:pt x="586" y="673"/>
                </a:cubicBezTo>
                <a:cubicBezTo>
                  <a:pt x="586" y="671"/>
                  <a:pt x="588" y="672"/>
                  <a:pt x="589" y="672"/>
                </a:cubicBezTo>
                <a:cubicBezTo>
                  <a:pt x="589" y="673"/>
                  <a:pt x="587" y="673"/>
                  <a:pt x="586" y="673"/>
                </a:cubicBezTo>
                <a:close/>
                <a:moveTo>
                  <a:pt x="592" y="672"/>
                </a:moveTo>
                <a:cubicBezTo>
                  <a:pt x="590" y="672"/>
                  <a:pt x="590" y="672"/>
                  <a:pt x="590" y="672"/>
                </a:cubicBezTo>
                <a:cubicBezTo>
                  <a:pt x="591" y="672"/>
                  <a:pt x="591" y="672"/>
                  <a:pt x="591" y="672"/>
                </a:cubicBezTo>
                <a:cubicBezTo>
                  <a:pt x="592" y="672"/>
                  <a:pt x="592" y="672"/>
                  <a:pt x="592" y="672"/>
                </a:cubicBezTo>
                <a:close/>
                <a:moveTo>
                  <a:pt x="593" y="671"/>
                </a:moveTo>
                <a:cubicBezTo>
                  <a:pt x="593" y="671"/>
                  <a:pt x="594" y="671"/>
                  <a:pt x="594" y="670"/>
                </a:cubicBezTo>
                <a:cubicBezTo>
                  <a:pt x="595" y="671"/>
                  <a:pt x="593" y="672"/>
                  <a:pt x="593" y="671"/>
                </a:cubicBezTo>
                <a:close/>
                <a:moveTo>
                  <a:pt x="596" y="671"/>
                </a:moveTo>
                <a:cubicBezTo>
                  <a:pt x="597" y="670"/>
                  <a:pt x="599" y="669"/>
                  <a:pt x="601" y="669"/>
                </a:cubicBezTo>
                <a:cubicBezTo>
                  <a:pt x="599" y="670"/>
                  <a:pt x="598" y="670"/>
                  <a:pt x="596" y="671"/>
                </a:cubicBezTo>
                <a:close/>
                <a:moveTo>
                  <a:pt x="600" y="668"/>
                </a:moveTo>
                <a:cubicBezTo>
                  <a:pt x="598" y="669"/>
                  <a:pt x="595" y="669"/>
                  <a:pt x="592" y="671"/>
                </a:cubicBezTo>
                <a:cubicBezTo>
                  <a:pt x="592" y="671"/>
                  <a:pt x="590" y="670"/>
                  <a:pt x="589" y="670"/>
                </a:cubicBezTo>
                <a:cubicBezTo>
                  <a:pt x="589" y="670"/>
                  <a:pt x="589" y="671"/>
                  <a:pt x="589" y="671"/>
                </a:cubicBezTo>
                <a:cubicBezTo>
                  <a:pt x="589" y="671"/>
                  <a:pt x="588" y="671"/>
                  <a:pt x="588" y="671"/>
                </a:cubicBezTo>
                <a:cubicBezTo>
                  <a:pt x="588" y="671"/>
                  <a:pt x="586" y="671"/>
                  <a:pt x="585" y="671"/>
                </a:cubicBezTo>
                <a:cubicBezTo>
                  <a:pt x="585" y="671"/>
                  <a:pt x="586" y="671"/>
                  <a:pt x="586" y="670"/>
                </a:cubicBezTo>
                <a:cubicBezTo>
                  <a:pt x="587" y="671"/>
                  <a:pt x="589" y="670"/>
                  <a:pt x="590" y="670"/>
                </a:cubicBezTo>
                <a:cubicBezTo>
                  <a:pt x="591" y="670"/>
                  <a:pt x="591" y="669"/>
                  <a:pt x="592" y="669"/>
                </a:cubicBezTo>
                <a:cubicBezTo>
                  <a:pt x="592" y="669"/>
                  <a:pt x="593" y="669"/>
                  <a:pt x="593" y="669"/>
                </a:cubicBezTo>
                <a:cubicBezTo>
                  <a:pt x="594" y="669"/>
                  <a:pt x="594" y="668"/>
                  <a:pt x="594" y="668"/>
                </a:cubicBezTo>
                <a:cubicBezTo>
                  <a:pt x="595" y="668"/>
                  <a:pt x="596" y="668"/>
                  <a:pt x="597" y="668"/>
                </a:cubicBezTo>
                <a:cubicBezTo>
                  <a:pt x="599" y="668"/>
                  <a:pt x="600" y="667"/>
                  <a:pt x="602" y="667"/>
                </a:cubicBezTo>
                <a:cubicBezTo>
                  <a:pt x="602" y="668"/>
                  <a:pt x="601" y="668"/>
                  <a:pt x="600" y="668"/>
                </a:cubicBezTo>
                <a:close/>
                <a:moveTo>
                  <a:pt x="604" y="667"/>
                </a:moveTo>
                <a:cubicBezTo>
                  <a:pt x="605" y="664"/>
                  <a:pt x="609" y="666"/>
                  <a:pt x="609" y="665"/>
                </a:cubicBezTo>
                <a:cubicBezTo>
                  <a:pt x="611" y="667"/>
                  <a:pt x="604" y="667"/>
                  <a:pt x="604" y="667"/>
                </a:cubicBezTo>
                <a:close/>
                <a:moveTo>
                  <a:pt x="617" y="662"/>
                </a:moveTo>
                <a:cubicBezTo>
                  <a:pt x="616" y="662"/>
                  <a:pt x="616" y="662"/>
                  <a:pt x="615" y="662"/>
                </a:cubicBezTo>
                <a:cubicBezTo>
                  <a:pt x="615" y="662"/>
                  <a:pt x="616" y="662"/>
                  <a:pt x="615" y="663"/>
                </a:cubicBezTo>
                <a:cubicBezTo>
                  <a:pt x="615" y="663"/>
                  <a:pt x="614" y="663"/>
                  <a:pt x="614" y="663"/>
                </a:cubicBezTo>
                <a:cubicBezTo>
                  <a:pt x="614" y="663"/>
                  <a:pt x="614" y="663"/>
                  <a:pt x="614" y="663"/>
                </a:cubicBezTo>
                <a:cubicBezTo>
                  <a:pt x="614" y="663"/>
                  <a:pt x="614" y="663"/>
                  <a:pt x="613" y="663"/>
                </a:cubicBezTo>
                <a:cubicBezTo>
                  <a:pt x="613" y="663"/>
                  <a:pt x="613" y="664"/>
                  <a:pt x="612" y="663"/>
                </a:cubicBezTo>
                <a:cubicBezTo>
                  <a:pt x="612" y="662"/>
                  <a:pt x="614" y="662"/>
                  <a:pt x="615" y="661"/>
                </a:cubicBezTo>
                <a:cubicBezTo>
                  <a:pt x="616" y="662"/>
                  <a:pt x="618" y="661"/>
                  <a:pt x="617" y="662"/>
                </a:cubicBezTo>
                <a:close/>
                <a:moveTo>
                  <a:pt x="624" y="672"/>
                </a:moveTo>
                <a:cubicBezTo>
                  <a:pt x="625" y="672"/>
                  <a:pt x="625" y="671"/>
                  <a:pt x="626" y="672"/>
                </a:cubicBezTo>
                <a:cubicBezTo>
                  <a:pt x="625" y="672"/>
                  <a:pt x="625" y="673"/>
                  <a:pt x="624" y="672"/>
                </a:cubicBezTo>
                <a:close/>
                <a:moveTo>
                  <a:pt x="627" y="671"/>
                </a:moveTo>
                <a:cubicBezTo>
                  <a:pt x="626" y="671"/>
                  <a:pt x="628" y="671"/>
                  <a:pt x="628" y="670"/>
                </a:cubicBezTo>
                <a:cubicBezTo>
                  <a:pt x="630" y="671"/>
                  <a:pt x="627" y="671"/>
                  <a:pt x="627" y="671"/>
                </a:cubicBezTo>
                <a:close/>
                <a:moveTo>
                  <a:pt x="630" y="669"/>
                </a:moveTo>
                <a:cubicBezTo>
                  <a:pt x="630" y="669"/>
                  <a:pt x="630" y="669"/>
                  <a:pt x="631" y="669"/>
                </a:cubicBezTo>
                <a:cubicBezTo>
                  <a:pt x="632" y="669"/>
                  <a:pt x="632" y="667"/>
                  <a:pt x="633" y="668"/>
                </a:cubicBezTo>
                <a:cubicBezTo>
                  <a:pt x="632" y="668"/>
                  <a:pt x="632" y="670"/>
                  <a:pt x="630" y="669"/>
                </a:cubicBezTo>
                <a:close/>
                <a:moveTo>
                  <a:pt x="633" y="653"/>
                </a:moveTo>
                <a:cubicBezTo>
                  <a:pt x="632" y="653"/>
                  <a:pt x="632" y="653"/>
                  <a:pt x="632" y="653"/>
                </a:cubicBezTo>
                <a:cubicBezTo>
                  <a:pt x="631" y="654"/>
                  <a:pt x="632" y="654"/>
                  <a:pt x="630" y="654"/>
                </a:cubicBezTo>
                <a:cubicBezTo>
                  <a:pt x="630" y="654"/>
                  <a:pt x="629" y="654"/>
                  <a:pt x="629" y="655"/>
                </a:cubicBezTo>
                <a:cubicBezTo>
                  <a:pt x="629" y="655"/>
                  <a:pt x="628" y="655"/>
                  <a:pt x="627" y="655"/>
                </a:cubicBezTo>
                <a:cubicBezTo>
                  <a:pt x="627" y="655"/>
                  <a:pt x="626" y="655"/>
                  <a:pt x="624" y="656"/>
                </a:cubicBezTo>
                <a:cubicBezTo>
                  <a:pt x="624" y="655"/>
                  <a:pt x="623" y="655"/>
                  <a:pt x="623" y="655"/>
                </a:cubicBezTo>
                <a:cubicBezTo>
                  <a:pt x="622" y="655"/>
                  <a:pt x="621" y="656"/>
                  <a:pt x="620" y="656"/>
                </a:cubicBezTo>
                <a:cubicBezTo>
                  <a:pt x="620" y="656"/>
                  <a:pt x="620" y="657"/>
                  <a:pt x="621" y="657"/>
                </a:cubicBezTo>
                <a:cubicBezTo>
                  <a:pt x="621" y="657"/>
                  <a:pt x="622" y="658"/>
                  <a:pt x="622" y="658"/>
                </a:cubicBezTo>
                <a:cubicBezTo>
                  <a:pt x="622" y="658"/>
                  <a:pt x="621" y="659"/>
                  <a:pt x="621" y="659"/>
                </a:cubicBezTo>
                <a:cubicBezTo>
                  <a:pt x="621" y="659"/>
                  <a:pt x="621" y="659"/>
                  <a:pt x="621" y="660"/>
                </a:cubicBezTo>
                <a:cubicBezTo>
                  <a:pt x="621" y="660"/>
                  <a:pt x="620" y="660"/>
                  <a:pt x="619" y="660"/>
                </a:cubicBezTo>
                <a:cubicBezTo>
                  <a:pt x="619" y="660"/>
                  <a:pt x="619" y="660"/>
                  <a:pt x="618" y="660"/>
                </a:cubicBezTo>
                <a:cubicBezTo>
                  <a:pt x="618" y="660"/>
                  <a:pt x="618" y="660"/>
                  <a:pt x="618" y="660"/>
                </a:cubicBezTo>
                <a:cubicBezTo>
                  <a:pt x="617" y="660"/>
                  <a:pt x="617" y="661"/>
                  <a:pt x="617" y="661"/>
                </a:cubicBezTo>
                <a:cubicBezTo>
                  <a:pt x="616" y="661"/>
                  <a:pt x="615" y="661"/>
                  <a:pt x="613" y="661"/>
                </a:cubicBezTo>
                <a:cubicBezTo>
                  <a:pt x="613" y="661"/>
                  <a:pt x="612" y="662"/>
                  <a:pt x="612" y="662"/>
                </a:cubicBezTo>
                <a:cubicBezTo>
                  <a:pt x="611" y="662"/>
                  <a:pt x="611" y="662"/>
                  <a:pt x="611" y="662"/>
                </a:cubicBezTo>
                <a:cubicBezTo>
                  <a:pt x="610" y="662"/>
                  <a:pt x="609" y="662"/>
                  <a:pt x="608" y="663"/>
                </a:cubicBezTo>
                <a:cubicBezTo>
                  <a:pt x="608" y="662"/>
                  <a:pt x="608" y="663"/>
                  <a:pt x="607" y="662"/>
                </a:cubicBezTo>
                <a:cubicBezTo>
                  <a:pt x="607" y="662"/>
                  <a:pt x="607" y="662"/>
                  <a:pt x="606" y="662"/>
                </a:cubicBezTo>
                <a:cubicBezTo>
                  <a:pt x="606" y="662"/>
                  <a:pt x="605" y="663"/>
                  <a:pt x="605" y="663"/>
                </a:cubicBezTo>
                <a:cubicBezTo>
                  <a:pt x="604" y="663"/>
                  <a:pt x="604" y="663"/>
                  <a:pt x="604" y="663"/>
                </a:cubicBezTo>
                <a:cubicBezTo>
                  <a:pt x="604" y="663"/>
                  <a:pt x="604" y="663"/>
                  <a:pt x="603" y="663"/>
                </a:cubicBezTo>
                <a:cubicBezTo>
                  <a:pt x="603" y="663"/>
                  <a:pt x="603" y="663"/>
                  <a:pt x="603" y="663"/>
                </a:cubicBezTo>
                <a:cubicBezTo>
                  <a:pt x="603" y="663"/>
                  <a:pt x="602" y="663"/>
                  <a:pt x="602" y="663"/>
                </a:cubicBezTo>
                <a:cubicBezTo>
                  <a:pt x="602" y="663"/>
                  <a:pt x="602" y="663"/>
                  <a:pt x="602" y="663"/>
                </a:cubicBezTo>
                <a:cubicBezTo>
                  <a:pt x="601" y="663"/>
                  <a:pt x="600" y="663"/>
                  <a:pt x="599" y="664"/>
                </a:cubicBezTo>
                <a:cubicBezTo>
                  <a:pt x="599" y="664"/>
                  <a:pt x="598" y="664"/>
                  <a:pt x="598" y="664"/>
                </a:cubicBezTo>
                <a:cubicBezTo>
                  <a:pt x="598" y="664"/>
                  <a:pt x="597" y="663"/>
                  <a:pt x="597" y="663"/>
                </a:cubicBezTo>
                <a:cubicBezTo>
                  <a:pt x="596" y="663"/>
                  <a:pt x="596" y="663"/>
                  <a:pt x="597" y="663"/>
                </a:cubicBezTo>
                <a:cubicBezTo>
                  <a:pt x="597" y="662"/>
                  <a:pt x="598" y="662"/>
                  <a:pt x="599" y="662"/>
                </a:cubicBezTo>
                <a:cubicBezTo>
                  <a:pt x="600" y="662"/>
                  <a:pt x="600" y="661"/>
                  <a:pt x="601" y="661"/>
                </a:cubicBezTo>
                <a:cubicBezTo>
                  <a:pt x="601" y="661"/>
                  <a:pt x="601" y="662"/>
                  <a:pt x="601" y="661"/>
                </a:cubicBezTo>
                <a:cubicBezTo>
                  <a:pt x="602" y="661"/>
                  <a:pt x="603" y="661"/>
                  <a:pt x="603" y="661"/>
                </a:cubicBezTo>
                <a:cubicBezTo>
                  <a:pt x="603" y="662"/>
                  <a:pt x="605" y="661"/>
                  <a:pt x="606" y="660"/>
                </a:cubicBezTo>
                <a:cubicBezTo>
                  <a:pt x="606" y="660"/>
                  <a:pt x="607" y="660"/>
                  <a:pt x="608" y="660"/>
                </a:cubicBezTo>
                <a:cubicBezTo>
                  <a:pt x="609" y="661"/>
                  <a:pt x="610" y="659"/>
                  <a:pt x="611" y="661"/>
                </a:cubicBezTo>
                <a:cubicBezTo>
                  <a:pt x="612" y="660"/>
                  <a:pt x="613" y="659"/>
                  <a:pt x="614" y="659"/>
                </a:cubicBezTo>
                <a:cubicBezTo>
                  <a:pt x="615" y="659"/>
                  <a:pt x="615" y="659"/>
                  <a:pt x="616" y="659"/>
                </a:cubicBezTo>
                <a:cubicBezTo>
                  <a:pt x="616" y="659"/>
                  <a:pt x="616" y="659"/>
                  <a:pt x="616" y="659"/>
                </a:cubicBezTo>
                <a:cubicBezTo>
                  <a:pt x="616" y="659"/>
                  <a:pt x="616" y="659"/>
                  <a:pt x="617" y="658"/>
                </a:cubicBezTo>
                <a:cubicBezTo>
                  <a:pt x="617" y="659"/>
                  <a:pt x="618" y="659"/>
                  <a:pt x="619" y="659"/>
                </a:cubicBezTo>
                <a:cubicBezTo>
                  <a:pt x="620" y="659"/>
                  <a:pt x="618" y="658"/>
                  <a:pt x="619" y="658"/>
                </a:cubicBezTo>
                <a:cubicBezTo>
                  <a:pt x="619" y="658"/>
                  <a:pt x="620" y="657"/>
                  <a:pt x="620" y="656"/>
                </a:cubicBezTo>
                <a:cubicBezTo>
                  <a:pt x="619" y="656"/>
                  <a:pt x="619" y="657"/>
                  <a:pt x="619" y="657"/>
                </a:cubicBezTo>
                <a:cubicBezTo>
                  <a:pt x="618" y="656"/>
                  <a:pt x="620" y="655"/>
                  <a:pt x="620" y="655"/>
                </a:cubicBezTo>
                <a:cubicBezTo>
                  <a:pt x="620" y="655"/>
                  <a:pt x="621" y="655"/>
                  <a:pt x="622" y="655"/>
                </a:cubicBezTo>
                <a:cubicBezTo>
                  <a:pt x="623" y="654"/>
                  <a:pt x="625" y="653"/>
                  <a:pt x="627" y="653"/>
                </a:cubicBezTo>
                <a:cubicBezTo>
                  <a:pt x="627" y="653"/>
                  <a:pt x="628" y="652"/>
                  <a:pt x="628" y="652"/>
                </a:cubicBezTo>
                <a:cubicBezTo>
                  <a:pt x="628" y="652"/>
                  <a:pt x="628" y="653"/>
                  <a:pt x="629" y="653"/>
                </a:cubicBezTo>
                <a:cubicBezTo>
                  <a:pt x="630" y="652"/>
                  <a:pt x="631" y="652"/>
                  <a:pt x="632" y="652"/>
                </a:cubicBezTo>
                <a:cubicBezTo>
                  <a:pt x="633" y="652"/>
                  <a:pt x="634" y="651"/>
                  <a:pt x="635" y="652"/>
                </a:cubicBezTo>
                <a:cubicBezTo>
                  <a:pt x="634" y="653"/>
                  <a:pt x="634" y="654"/>
                  <a:pt x="633" y="653"/>
                </a:cubicBezTo>
                <a:close/>
                <a:moveTo>
                  <a:pt x="655" y="641"/>
                </a:moveTo>
                <a:cubicBezTo>
                  <a:pt x="655" y="641"/>
                  <a:pt x="655" y="641"/>
                  <a:pt x="654" y="641"/>
                </a:cubicBezTo>
                <a:cubicBezTo>
                  <a:pt x="654" y="641"/>
                  <a:pt x="654" y="641"/>
                  <a:pt x="654" y="641"/>
                </a:cubicBezTo>
                <a:cubicBezTo>
                  <a:pt x="655" y="641"/>
                  <a:pt x="656" y="640"/>
                  <a:pt x="656" y="640"/>
                </a:cubicBezTo>
                <a:cubicBezTo>
                  <a:pt x="656" y="641"/>
                  <a:pt x="656" y="641"/>
                  <a:pt x="655" y="641"/>
                </a:cubicBezTo>
                <a:close/>
                <a:moveTo>
                  <a:pt x="660" y="639"/>
                </a:moveTo>
                <a:cubicBezTo>
                  <a:pt x="660" y="640"/>
                  <a:pt x="659" y="640"/>
                  <a:pt x="658" y="640"/>
                </a:cubicBezTo>
                <a:cubicBezTo>
                  <a:pt x="658" y="640"/>
                  <a:pt x="658" y="639"/>
                  <a:pt x="659" y="639"/>
                </a:cubicBezTo>
                <a:cubicBezTo>
                  <a:pt x="660" y="639"/>
                  <a:pt x="661" y="639"/>
                  <a:pt x="661" y="639"/>
                </a:cubicBezTo>
                <a:cubicBezTo>
                  <a:pt x="661" y="639"/>
                  <a:pt x="661" y="639"/>
                  <a:pt x="661" y="639"/>
                </a:cubicBezTo>
                <a:cubicBezTo>
                  <a:pt x="661" y="639"/>
                  <a:pt x="661" y="638"/>
                  <a:pt x="661" y="638"/>
                </a:cubicBezTo>
                <a:cubicBezTo>
                  <a:pt x="661" y="638"/>
                  <a:pt x="662" y="638"/>
                  <a:pt x="662" y="638"/>
                </a:cubicBezTo>
                <a:cubicBezTo>
                  <a:pt x="661" y="639"/>
                  <a:pt x="661" y="639"/>
                  <a:pt x="660" y="639"/>
                </a:cubicBezTo>
                <a:close/>
                <a:moveTo>
                  <a:pt x="663" y="638"/>
                </a:moveTo>
                <a:cubicBezTo>
                  <a:pt x="663" y="638"/>
                  <a:pt x="663" y="638"/>
                  <a:pt x="663" y="638"/>
                </a:cubicBezTo>
                <a:cubicBezTo>
                  <a:pt x="663" y="638"/>
                  <a:pt x="663" y="638"/>
                  <a:pt x="663" y="638"/>
                </a:cubicBezTo>
                <a:close/>
                <a:moveTo>
                  <a:pt x="668" y="635"/>
                </a:moveTo>
                <a:cubicBezTo>
                  <a:pt x="667" y="635"/>
                  <a:pt x="667" y="636"/>
                  <a:pt x="666" y="636"/>
                </a:cubicBezTo>
                <a:cubicBezTo>
                  <a:pt x="666" y="636"/>
                  <a:pt x="666" y="636"/>
                  <a:pt x="666" y="636"/>
                </a:cubicBezTo>
                <a:cubicBezTo>
                  <a:pt x="667" y="635"/>
                  <a:pt x="668" y="635"/>
                  <a:pt x="669" y="634"/>
                </a:cubicBezTo>
                <a:cubicBezTo>
                  <a:pt x="669" y="635"/>
                  <a:pt x="669" y="635"/>
                  <a:pt x="668" y="635"/>
                </a:cubicBezTo>
                <a:close/>
                <a:moveTo>
                  <a:pt x="670" y="632"/>
                </a:moveTo>
                <a:cubicBezTo>
                  <a:pt x="670" y="632"/>
                  <a:pt x="669" y="632"/>
                  <a:pt x="669" y="632"/>
                </a:cubicBezTo>
                <a:cubicBezTo>
                  <a:pt x="669" y="632"/>
                  <a:pt x="669" y="633"/>
                  <a:pt x="669" y="633"/>
                </a:cubicBezTo>
                <a:cubicBezTo>
                  <a:pt x="668" y="633"/>
                  <a:pt x="668" y="633"/>
                  <a:pt x="667" y="633"/>
                </a:cubicBezTo>
                <a:cubicBezTo>
                  <a:pt x="667" y="633"/>
                  <a:pt x="667" y="634"/>
                  <a:pt x="667" y="634"/>
                </a:cubicBezTo>
                <a:cubicBezTo>
                  <a:pt x="666" y="634"/>
                  <a:pt x="666" y="634"/>
                  <a:pt x="666" y="634"/>
                </a:cubicBezTo>
                <a:cubicBezTo>
                  <a:pt x="665" y="634"/>
                  <a:pt x="663" y="635"/>
                  <a:pt x="662" y="635"/>
                </a:cubicBezTo>
                <a:cubicBezTo>
                  <a:pt x="661" y="635"/>
                  <a:pt x="661" y="635"/>
                  <a:pt x="660" y="635"/>
                </a:cubicBezTo>
                <a:cubicBezTo>
                  <a:pt x="660" y="635"/>
                  <a:pt x="659" y="635"/>
                  <a:pt x="659" y="635"/>
                </a:cubicBezTo>
                <a:cubicBezTo>
                  <a:pt x="658" y="636"/>
                  <a:pt x="657" y="637"/>
                  <a:pt x="656" y="637"/>
                </a:cubicBezTo>
                <a:cubicBezTo>
                  <a:pt x="655" y="637"/>
                  <a:pt x="654" y="637"/>
                  <a:pt x="654" y="637"/>
                </a:cubicBezTo>
                <a:cubicBezTo>
                  <a:pt x="655" y="637"/>
                  <a:pt x="655" y="636"/>
                  <a:pt x="656" y="636"/>
                </a:cubicBezTo>
                <a:cubicBezTo>
                  <a:pt x="656" y="636"/>
                  <a:pt x="656" y="636"/>
                  <a:pt x="656" y="635"/>
                </a:cubicBezTo>
                <a:cubicBezTo>
                  <a:pt x="657" y="635"/>
                  <a:pt x="658" y="635"/>
                  <a:pt x="658" y="635"/>
                </a:cubicBezTo>
                <a:cubicBezTo>
                  <a:pt x="658" y="634"/>
                  <a:pt x="658" y="635"/>
                  <a:pt x="659" y="635"/>
                </a:cubicBezTo>
                <a:cubicBezTo>
                  <a:pt x="660" y="634"/>
                  <a:pt x="660" y="634"/>
                  <a:pt x="660" y="633"/>
                </a:cubicBezTo>
                <a:cubicBezTo>
                  <a:pt x="661" y="633"/>
                  <a:pt x="662" y="633"/>
                  <a:pt x="662" y="634"/>
                </a:cubicBezTo>
                <a:cubicBezTo>
                  <a:pt x="664" y="633"/>
                  <a:pt x="665" y="633"/>
                  <a:pt x="667" y="633"/>
                </a:cubicBezTo>
                <a:cubicBezTo>
                  <a:pt x="668" y="633"/>
                  <a:pt x="668" y="632"/>
                  <a:pt x="668" y="632"/>
                </a:cubicBezTo>
                <a:cubicBezTo>
                  <a:pt x="669" y="632"/>
                  <a:pt x="669" y="630"/>
                  <a:pt x="671" y="631"/>
                </a:cubicBezTo>
                <a:cubicBezTo>
                  <a:pt x="670" y="631"/>
                  <a:pt x="670" y="631"/>
                  <a:pt x="670" y="632"/>
                </a:cubicBezTo>
                <a:close/>
                <a:moveTo>
                  <a:pt x="669" y="622"/>
                </a:moveTo>
                <a:cubicBezTo>
                  <a:pt x="668" y="623"/>
                  <a:pt x="668" y="623"/>
                  <a:pt x="668" y="624"/>
                </a:cubicBezTo>
                <a:cubicBezTo>
                  <a:pt x="666" y="623"/>
                  <a:pt x="665" y="624"/>
                  <a:pt x="664" y="625"/>
                </a:cubicBezTo>
                <a:cubicBezTo>
                  <a:pt x="663" y="625"/>
                  <a:pt x="662" y="625"/>
                  <a:pt x="661" y="626"/>
                </a:cubicBezTo>
                <a:cubicBezTo>
                  <a:pt x="660" y="626"/>
                  <a:pt x="662" y="625"/>
                  <a:pt x="662" y="625"/>
                </a:cubicBezTo>
                <a:cubicBezTo>
                  <a:pt x="663" y="624"/>
                  <a:pt x="663" y="624"/>
                  <a:pt x="664" y="623"/>
                </a:cubicBezTo>
                <a:cubicBezTo>
                  <a:pt x="665" y="623"/>
                  <a:pt x="664" y="624"/>
                  <a:pt x="665" y="623"/>
                </a:cubicBezTo>
                <a:cubicBezTo>
                  <a:pt x="666" y="623"/>
                  <a:pt x="665" y="623"/>
                  <a:pt x="665" y="623"/>
                </a:cubicBezTo>
                <a:cubicBezTo>
                  <a:pt x="667" y="623"/>
                  <a:pt x="667" y="622"/>
                  <a:pt x="668" y="622"/>
                </a:cubicBezTo>
                <a:cubicBezTo>
                  <a:pt x="669" y="622"/>
                  <a:pt x="669" y="621"/>
                  <a:pt x="669" y="621"/>
                </a:cubicBezTo>
                <a:cubicBezTo>
                  <a:pt x="670" y="621"/>
                  <a:pt x="671" y="621"/>
                  <a:pt x="671" y="622"/>
                </a:cubicBezTo>
                <a:cubicBezTo>
                  <a:pt x="670" y="622"/>
                  <a:pt x="669" y="623"/>
                  <a:pt x="669" y="622"/>
                </a:cubicBezTo>
                <a:close/>
                <a:moveTo>
                  <a:pt x="672" y="619"/>
                </a:moveTo>
                <a:cubicBezTo>
                  <a:pt x="673" y="619"/>
                  <a:pt x="672" y="619"/>
                  <a:pt x="673" y="619"/>
                </a:cubicBezTo>
                <a:cubicBezTo>
                  <a:pt x="673" y="619"/>
                  <a:pt x="674" y="619"/>
                  <a:pt x="673" y="618"/>
                </a:cubicBezTo>
                <a:cubicBezTo>
                  <a:pt x="674" y="618"/>
                  <a:pt x="674" y="618"/>
                  <a:pt x="674" y="618"/>
                </a:cubicBezTo>
                <a:cubicBezTo>
                  <a:pt x="675" y="619"/>
                  <a:pt x="674" y="619"/>
                  <a:pt x="674" y="619"/>
                </a:cubicBezTo>
                <a:cubicBezTo>
                  <a:pt x="674" y="619"/>
                  <a:pt x="673" y="620"/>
                  <a:pt x="673" y="620"/>
                </a:cubicBezTo>
                <a:cubicBezTo>
                  <a:pt x="672" y="621"/>
                  <a:pt x="672" y="620"/>
                  <a:pt x="671" y="620"/>
                </a:cubicBezTo>
                <a:cubicBezTo>
                  <a:pt x="671" y="620"/>
                  <a:pt x="672" y="620"/>
                  <a:pt x="672" y="619"/>
                </a:cubicBezTo>
                <a:close/>
                <a:moveTo>
                  <a:pt x="675" y="629"/>
                </a:moveTo>
                <a:cubicBezTo>
                  <a:pt x="674" y="630"/>
                  <a:pt x="674" y="630"/>
                  <a:pt x="672" y="631"/>
                </a:cubicBezTo>
                <a:cubicBezTo>
                  <a:pt x="672" y="630"/>
                  <a:pt x="672" y="630"/>
                  <a:pt x="671" y="630"/>
                </a:cubicBezTo>
                <a:cubicBezTo>
                  <a:pt x="671" y="629"/>
                  <a:pt x="674" y="630"/>
                  <a:pt x="673" y="629"/>
                </a:cubicBezTo>
                <a:cubicBezTo>
                  <a:pt x="673" y="629"/>
                  <a:pt x="674" y="628"/>
                  <a:pt x="674" y="628"/>
                </a:cubicBezTo>
                <a:cubicBezTo>
                  <a:pt x="675" y="629"/>
                  <a:pt x="676" y="629"/>
                  <a:pt x="677" y="628"/>
                </a:cubicBezTo>
                <a:cubicBezTo>
                  <a:pt x="677" y="629"/>
                  <a:pt x="676" y="629"/>
                  <a:pt x="675" y="629"/>
                </a:cubicBezTo>
                <a:close/>
                <a:moveTo>
                  <a:pt x="699" y="603"/>
                </a:moveTo>
                <a:cubicBezTo>
                  <a:pt x="700" y="602"/>
                  <a:pt x="701" y="602"/>
                  <a:pt x="701" y="601"/>
                </a:cubicBezTo>
                <a:cubicBezTo>
                  <a:pt x="703" y="601"/>
                  <a:pt x="703" y="600"/>
                  <a:pt x="704" y="599"/>
                </a:cubicBezTo>
                <a:cubicBezTo>
                  <a:pt x="704" y="599"/>
                  <a:pt x="704" y="599"/>
                  <a:pt x="704" y="599"/>
                </a:cubicBezTo>
                <a:cubicBezTo>
                  <a:pt x="704" y="599"/>
                  <a:pt x="704" y="599"/>
                  <a:pt x="705" y="599"/>
                </a:cubicBezTo>
                <a:cubicBezTo>
                  <a:pt x="705" y="598"/>
                  <a:pt x="706" y="598"/>
                  <a:pt x="707" y="597"/>
                </a:cubicBezTo>
                <a:cubicBezTo>
                  <a:pt x="708" y="598"/>
                  <a:pt x="705" y="598"/>
                  <a:pt x="705" y="599"/>
                </a:cubicBezTo>
                <a:cubicBezTo>
                  <a:pt x="704" y="599"/>
                  <a:pt x="704" y="600"/>
                  <a:pt x="704" y="600"/>
                </a:cubicBezTo>
                <a:cubicBezTo>
                  <a:pt x="703" y="600"/>
                  <a:pt x="703" y="601"/>
                  <a:pt x="703" y="601"/>
                </a:cubicBezTo>
                <a:cubicBezTo>
                  <a:pt x="703" y="601"/>
                  <a:pt x="701" y="602"/>
                  <a:pt x="702" y="602"/>
                </a:cubicBezTo>
                <a:cubicBezTo>
                  <a:pt x="701" y="602"/>
                  <a:pt x="701" y="602"/>
                  <a:pt x="701" y="603"/>
                </a:cubicBezTo>
                <a:cubicBezTo>
                  <a:pt x="700" y="603"/>
                  <a:pt x="700" y="603"/>
                  <a:pt x="700" y="603"/>
                </a:cubicBezTo>
                <a:cubicBezTo>
                  <a:pt x="700" y="603"/>
                  <a:pt x="699" y="604"/>
                  <a:pt x="699" y="604"/>
                </a:cubicBezTo>
                <a:cubicBezTo>
                  <a:pt x="699" y="604"/>
                  <a:pt x="699" y="604"/>
                  <a:pt x="699" y="604"/>
                </a:cubicBezTo>
                <a:cubicBezTo>
                  <a:pt x="699" y="604"/>
                  <a:pt x="698" y="604"/>
                  <a:pt x="698" y="605"/>
                </a:cubicBezTo>
                <a:cubicBezTo>
                  <a:pt x="698" y="604"/>
                  <a:pt x="698" y="604"/>
                  <a:pt x="697" y="605"/>
                </a:cubicBezTo>
                <a:cubicBezTo>
                  <a:pt x="697" y="604"/>
                  <a:pt x="698" y="603"/>
                  <a:pt x="699" y="603"/>
                </a:cubicBezTo>
                <a:close/>
                <a:moveTo>
                  <a:pt x="694" y="609"/>
                </a:moveTo>
                <a:cubicBezTo>
                  <a:pt x="694" y="610"/>
                  <a:pt x="694" y="610"/>
                  <a:pt x="693" y="610"/>
                </a:cubicBezTo>
                <a:cubicBezTo>
                  <a:pt x="693" y="610"/>
                  <a:pt x="693" y="610"/>
                  <a:pt x="693" y="610"/>
                </a:cubicBezTo>
                <a:cubicBezTo>
                  <a:pt x="693" y="609"/>
                  <a:pt x="694" y="609"/>
                  <a:pt x="694" y="609"/>
                </a:cubicBezTo>
                <a:close/>
                <a:moveTo>
                  <a:pt x="680" y="615"/>
                </a:moveTo>
                <a:cubicBezTo>
                  <a:pt x="680" y="615"/>
                  <a:pt x="680" y="615"/>
                  <a:pt x="681" y="614"/>
                </a:cubicBezTo>
                <a:cubicBezTo>
                  <a:pt x="681" y="614"/>
                  <a:pt x="683" y="614"/>
                  <a:pt x="683" y="614"/>
                </a:cubicBezTo>
                <a:cubicBezTo>
                  <a:pt x="683" y="614"/>
                  <a:pt x="683" y="613"/>
                  <a:pt x="683" y="613"/>
                </a:cubicBezTo>
                <a:cubicBezTo>
                  <a:pt x="683" y="613"/>
                  <a:pt x="684" y="613"/>
                  <a:pt x="684" y="613"/>
                </a:cubicBezTo>
                <a:cubicBezTo>
                  <a:pt x="684" y="613"/>
                  <a:pt x="685" y="612"/>
                  <a:pt x="685" y="612"/>
                </a:cubicBezTo>
                <a:cubicBezTo>
                  <a:pt x="685" y="612"/>
                  <a:pt x="686" y="612"/>
                  <a:pt x="686" y="612"/>
                </a:cubicBezTo>
                <a:cubicBezTo>
                  <a:pt x="687" y="611"/>
                  <a:pt x="686" y="611"/>
                  <a:pt x="687" y="611"/>
                </a:cubicBezTo>
                <a:cubicBezTo>
                  <a:pt x="688" y="610"/>
                  <a:pt x="688" y="610"/>
                  <a:pt x="688" y="609"/>
                </a:cubicBezTo>
                <a:cubicBezTo>
                  <a:pt x="689" y="609"/>
                  <a:pt x="690" y="609"/>
                  <a:pt x="690" y="609"/>
                </a:cubicBezTo>
                <a:cubicBezTo>
                  <a:pt x="692" y="608"/>
                  <a:pt x="690" y="609"/>
                  <a:pt x="690" y="609"/>
                </a:cubicBezTo>
                <a:cubicBezTo>
                  <a:pt x="690" y="610"/>
                  <a:pt x="690" y="610"/>
                  <a:pt x="689" y="611"/>
                </a:cubicBezTo>
                <a:cubicBezTo>
                  <a:pt x="689" y="611"/>
                  <a:pt x="688" y="611"/>
                  <a:pt x="688" y="611"/>
                </a:cubicBezTo>
                <a:cubicBezTo>
                  <a:pt x="688" y="611"/>
                  <a:pt x="687" y="612"/>
                  <a:pt x="687" y="612"/>
                </a:cubicBezTo>
                <a:cubicBezTo>
                  <a:pt x="686" y="612"/>
                  <a:pt x="685" y="613"/>
                  <a:pt x="684" y="613"/>
                </a:cubicBezTo>
                <a:cubicBezTo>
                  <a:pt x="685" y="614"/>
                  <a:pt x="686" y="614"/>
                  <a:pt x="686" y="615"/>
                </a:cubicBezTo>
                <a:cubicBezTo>
                  <a:pt x="686" y="615"/>
                  <a:pt x="685" y="615"/>
                  <a:pt x="685" y="615"/>
                </a:cubicBezTo>
                <a:cubicBezTo>
                  <a:pt x="685" y="615"/>
                  <a:pt x="684" y="615"/>
                  <a:pt x="683" y="615"/>
                </a:cubicBezTo>
                <a:cubicBezTo>
                  <a:pt x="683" y="615"/>
                  <a:pt x="683" y="615"/>
                  <a:pt x="683" y="615"/>
                </a:cubicBezTo>
                <a:cubicBezTo>
                  <a:pt x="683" y="615"/>
                  <a:pt x="682" y="614"/>
                  <a:pt x="682" y="614"/>
                </a:cubicBezTo>
                <a:cubicBezTo>
                  <a:pt x="681" y="615"/>
                  <a:pt x="682" y="615"/>
                  <a:pt x="682" y="616"/>
                </a:cubicBezTo>
                <a:cubicBezTo>
                  <a:pt x="681" y="616"/>
                  <a:pt x="680" y="617"/>
                  <a:pt x="680" y="617"/>
                </a:cubicBezTo>
                <a:cubicBezTo>
                  <a:pt x="679" y="617"/>
                  <a:pt x="679" y="616"/>
                  <a:pt x="678" y="616"/>
                </a:cubicBezTo>
                <a:cubicBezTo>
                  <a:pt x="678" y="615"/>
                  <a:pt x="679" y="615"/>
                  <a:pt x="680" y="615"/>
                </a:cubicBezTo>
                <a:close/>
                <a:moveTo>
                  <a:pt x="689" y="614"/>
                </a:moveTo>
                <a:cubicBezTo>
                  <a:pt x="688" y="614"/>
                  <a:pt x="687" y="614"/>
                  <a:pt x="687" y="614"/>
                </a:cubicBezTo>
                <a:cubicBezTo>
                  <a:pt x="687" y="614"/>
                  <a:pt x="688" y="614"/>
                  <a:pt x="688" y="613"/>
                </a:cubicBezTo>
                <a:cubicBezTo>
                  <a:pt x="690" y="613"/>
                  <a:pt x="690" y="612"/>
                  <a:pt x="691" y="612"/>
                </a:cubicBezTo>
                <a:cubicBezTo>
                  <a:pt x="691" y="613"/>
                  <a:pt x="690" y="612"/>
                  <a:pt x="690" y="613"/>
                </a:cubicBezTo>
                <a:cubicBezTo>
                  <a:pt x="689" y="613"/>
                  <a:pt x="688" y="613"/>
                  <a:pt x="689" y="614"/>
                </a:cubicBezTo>
                <a:close/>
                <a:moveTo>
                  <a:pt x="683" y="617"/>
                </a:moveTo>
                <a:cubicBezTo>
                  <a:pt x="683" y="618"/>
                  <a:pt x="682" y="618"/>
                  <a:pt x="681" y="618"/>
                </a:cubicBezTo>
                <a:cubicBezTo>
                  <a:pt x="681" y="617"/>
                  <a:pt x="682" y="617"/>
                  <a:pt x="683" y="617"/>
                </a:cubicBezTo>
                <a:close/>
                <a:moveTo>
                  <a:pt x="700" y="610"/>
                </a:moveTo>
                <a:cubicBezTo>
                  <a:pt x="701" y="611"/>
                  <a:pt x="700" y="611"/>
                  <a:pt x="700" y="611"/>
                </a:cubicBezTo>
                <a:cubicBezTo>
                  <a:pt x="700" y="612"/>
                  <a:pt x="700" y="612"/>
                  <a:pt x="700" y="612"/>
                </a:cubicBezTo>
                <a:cubicBezTo>
                  <a:pt x="699" y="612"/>
                  <a:pt x="699" y="613"/>
                  <a:pt x="698" y="613"/>
                </a:cubicBezTo>
                <a:cubicBezTo>
                  <a:pt x="698" y="613"/>
                  <a:pt x="698" y="613"/>
                  <a:pt x="697" y="613"/>
                </a:cubicBezTo>
                <a:cubicBezTo>
                  <a:pt x="697" y="614"/>
                  <a:pt x="697" y="614"/>
                  <a:pt x="696" y="614"/>
                </a:cubicBezTo>
                <a:cubicBezTo>
                  <a:pt x="696" y="614"/>
                  <a:pt x="696" y="614"/>
                  <a:pt x="696" y="614"/>
                </a:cubicBezTo>
                <a:cubicBezTo>
                  <a:pt x="695" y="614"/>
                  <a:pt x="695" y="615"/>
                  <a:pt x="695" y="615"/>
                </a:cubicBezTo>
                <a:cubicBezTo>
                  <a:pt x="695" y="615"/>
                  <a:pt x="695" y="616"/>
                  <a:pt x="695" y="616"/>
                </a:cubicBezTo>
                <a:cubicBezTo>
                  <a:pt x="694" y="616"/>
                  <a:pt x="694" y="616"/>
                  <a:pt x="693" y="617"/>
                </a:cubicBezTo>
                <a:cubicBezTo>
                  <a:pt x="693" y="617"/>
                  <a:pt x="693" y="617"/>
                  <a:pt x="693" y="617"/>
                </a:cubicBezTo>
                <a:cubicBezTo>
                  <a:pt x="693" y="617"/>
                  <a:pt x="693" y="617"/>
                  <a:pt x="692" y="617"/>
                </a:cubicBezTo>
                <a:cubicBezTo>
                  <a:pt x="692" y="617"/>
                  <a:pt x="692" y="618"/>
                  <a:pt x="692" y="618"/>
                </a:cubicBezTo>
                <a:cubicBezTo>
                  <a:pt x="692" y="618"/>
                  <a:pt x="692" y="618"/>
                  <a:pt x="692" y="618"/>
                </a:cubicBezTo>
                <a:cubicBezTo>
                  <a:pt x="692" y="618"/>
                  <a:pt x="692" y="618"/>
                  <a:pt x="692" y="618"/>
                </a:cubicBezTo>
                <a:cubicBezTo>
                  <a:pt x="692" y="618"/>
                  <a:pt x="691" y="618"/>
                  <a:pt x="691" y="618"/>
                </a:cubicBezTo>
                <a:cubicBezTo>
                  <a:pt x="691" y="619"/>
                  <a:pt x="691" y="619"/>
                  <a:pt x="691" y="619"/>
                </a:cubicBezTo>
                <a:cubicBezTo>
                  <a:pt x="691" y="619"/>
                  <a:pt x="691" y="619"/>
                  <a:pt x="691" y="619"/>
                </a:cubicBezTo>
                <a:cubicBezTo>
                  <a:pt x="691" y="619"/>
                  <a:pt x="690" y="619"/>
                  <a:pt x="690" y="619"/>
                </a:cubicBezTo>
                <a:cubicBezTo>
                  <a:pt x="690" y="619"/>
                  <a:pt x="689" y="619"/>
                  <a:pt x="689" y="620"/>
                </a:cubicBezTo>
                <a:cubicBezTo>
                  <a:pt x="689" y="620"/>
                  <a:pt x="689" y="620"/>
                  <a:pt x="689" y="620"/>
                </a:cubicBezTo>
                <a:cubicBezTo>
                  <a:pt x="689" y="620"/>
                  <a:pt x="689" y="620"/>
                  <a:pt x="689" y="620"/>
                </a:cubicBezTo>
                <a:cubicBezTo>
                  <a:pt x="687" y="621"/>
                  <a:pt x="686" y="622"/>
                  <a:pt x="685" y="623"/>
                </a:cubicBezTo>
                <a:cubicBezTo>
                  <a:pt x="685" y="623"/>
                  <a:pt x="685" y="623"/>
                  <a:pt x="684" y="623"/>
                </a:cubicBezTo>
                <a:cubicBezTo>
                  <a:pt x="683" y="623"/>
                  <a:pt x="684" y="624"/>
                  <a:pt x="683" y="624"/>
                </a:cubicBezTo>
                <a:cubicBezTo>
                  <a:pt x="683" y="624"/>
                  <a:pt x="683" y="625"/>
                  <a:pt x="683" y="625"/>
                </a:cubicBezTo>
                <a:cubicBezTo>
                  <a:pt x="682" y="625"/>
                  <a:pt x="682" y="625"/>
                  <a:pt x="681" y="625"/>
                </a:cubicBezTo>
                <a:cubicBezTo>
                  <a:pt x="681" y="625"/>
                  <a:pt x="681" y="625"/>
                  <a:pt x="681" y="625"/>
                </a:cubicBezTo>
                <a:cubicBezTo>
                  <a:pt x="681" y="625"/>
                  <a:pt x="681" y="626"/>
                  <a:pt x="680" y="626"/>
                </a:cubicBezTo>
                <a:cubicBezTo>
                  <a:pt x="680" y="626"/>
                  <a:pt x="680" y="626"/>
                  <a:pt x="680" y="626"/>
                </a:cubicBezTo>
                <a:cubicBezTo>
                  <a:pt x="679" y="627"/>
                  <a:pt x="679" y="627"/>
                  <a:pt x="678" y="628"/>
                </a:cubicBezTo>
                <a:cubicBezTo>
                  <a:pt x="677" y="628"/>
                  <a:pt x="678" y="627"/>
                  <a:pt x="678" y="626"/>
                </a:cubicBezTo>
                <a:cubicBezTo>
                  <a:pt x="679" y="626"/>
                  <a:pt x="679" y="625"/>
                  <a:pt x="680" y="625"/>
                </a:cubicBezTo>
                <a:cubicBezTo>
                  <a:pt x="680" y="625"/>
                  <a:pt x="680" y="625"/>
                  <a:pt x="680" y="624"/>
                </a:cubicBezTo>
                <a:cubicBezTo>
                  <a:pt x="681" y="624"/>
                  <a:pt x="682" y="624"/>
                  <a:pt x="682" y="624"/>
                </a:cubicBezTo>
                <a:cubicBezTo>
                  <a:pt x="682" y="624"/>
                  <a:pt x="683" y="623"/>
                  <a:pt x="683" y="623"/>
                </a:cubicBezTo>
                <a:cubicBezTo>
                  <a:pt x="684" y="622"/>
                  <a:pt x="684" y="622"/>
                  <a:pt x="685" y="621"/>
                </a:cubicBezTo>
                <a:cubicBezTo>
                  <a:pt x="687" y="621"/>
                  <a:pt x="687" y="620"/>
                  <a:pt x="688" y="620"/>
                </a:cubicBezTo>
                <a:cubicBezTo>
                  <a:pt x="688" y="619"/>
                  <a:pt x="688" y="619"/>
                  <a:pt x="688" y="619"/>
                </a:cubicBezTo>
                <a:cubicBezTo>
                  <a:pt x="688" y="619"/>
                  <a:pt x="688" y="619"/>
                  <a:pt x="689" y="619"/>
                </a:cubicBezTo>
                <a:cubicBezTo>
                  <a:pt x="689" y="619"/>
                  <a:pt x="689" y="618"/>
                  <a:pt x="690" y="618"/>
                </a:cubicBezTo>
                <a:cubicBezTo>
                  <a:pt x="691" y="618"/>
                  <a:pt x="691" y="617"/>
                  <a:pt x="692" y="617"/>
                </a:cubicBezTo>
                <a:cubicBezTo>
                  <a:pt x="693" y="617"/>
                  <a:pt x="692" y="616"/>
                  <a:pt x="692" y="616"/>
                </a:cubicBezTo>
                <a:cubicBezTo>
                  <a:pt x="692" y="616"/>
                  <a:pt x="693" y="616"/>
                  <a:pt x="692" y="615"/>
                </a:cubicBezTo>
                <a:cubicBezTo>
                  <a:pt x="693" y="615"/>
                  <a:pt x="694" y="615"/>
                  <a:pt x="695" y="615"/>
                </a:cubicBezTo>
                <a:cubicBezTo>
                  <a:pt x="695" y="614"/>
                  <a:pt x="693" y="614"/>
                  <a:pt x="694" y="614"/>
                </a:cubicBezTo>
                <a:cubicBezTo>
                  <a:pt x="695" y="614"/>
                  <a:pt x="695" y="613"/>
                  <a:pt x="696" y="613"/>
                </a:cubicBezTo>
                <a:cubicBezTo>
                  <a:pt x="697" y="613"/>
                  <a:pt x="697" y="612"/>
                  <a:pt x="697" y="612"/>
                </a:cubicBezTo>
                <a:cubicBezTo>
                  <a:pt x="698" y="612"/>
                  <a:pt x="699" y="611"/>
                  <a:pt x="700" y="611"/>
                </a:cubicBezTo>
                <a:cubicBezTo>
                  <a:pt x="700" y="610"/>
                  <a:pt x="700" y="610"/>
                  <a:pt x="700" y="609"/>
                </a:cubicBezTo>
                <a:cubicBezTo>
                  <a:pt x="700" y="609"/>
                  <a:pt x="701" y="610"/>
                  <a:pt x="701" y="609"/>
                </a:cubicBezTo>
                <a:cubicBezTo>
                  <a:pt x="701" y="609"/>
                  <a:pt x="701" y="609"/>
                  <a:pt x="702" y="609"/>
                </a:cubicBezTo>
                <a:cubicBezTo>
                  <a:pt x="703" y="609"/>
                  <a:pt x="702" y="607"/>
                  <a:pt x="703" y="608"/>
                </a:cubicBezTo>
                <a:cubicBezTo>
                  <a:pt x="703" y="609"/>
                  <a:pt x="702" y="609"/>
                  <a:pt x="700" y="610"/>
                </a:cubicBezTo>
                <a:close/>
                <a:moveTo>
                  <a:pt x="707" y="605"/>
                </a:moveTo>
                <a:cubicBezTo>
                  <a:pt x="706" y="604"/>
                  <a:pt x="705" y="608"/>
                  <a:pt x="703" y="607"/>
                </a:cubicBezTo>
                <a:cubicBezTo>
                  <a:pt x="703" y="606"/>
                  <a:pt x="704" y="606"/>
                  <a:pt x="705" y="606"/>
                </a:cubicBezTo>
                <a:cubicBezTo>
                  <a:pt x="705" y="605"/>
                  <a:pt x="706" y="605"/>
                  <a:pt x="706" y="605"/>
                </a:cubicBezTo>
                <a:cubicBezTo>
                  <a:pt x="707" y="605"/>
                  <a:pt x="707" y="605"/>
                  <a:pt x="707" y="605"/>
                </a:cubicBezTo>
                <a:cubicBezTo>
                  <a:pt x="707" y="605"/>
                  <a:pt x="707" y="605"/>
                  <a:pt x="707" y="605"/>
                </a:cubicBezTo>
                <a:close/>
                <a:moveTo>
                  <a:pt x="723" y="588"/>
                </a:moveTo>
                <a:cubicBezTo>
                  <a:pt x="723" y="588"/>
                  <a:pt x="723" y="588"/>
                  <a:pt x="723" y="588"/>
                </a:cubicBezTo>
                <a:cubicBezTo>
                  <a:pt x="723" y="588"/>
                  <a:pt x="723" y="588"/>
                  <a:pt x="723" y="588"/>
                </a:cubicBezTo>
                <a:cubicBezTo>
                  <a:pt x="723" y="588"/>
                  <a:pt x="723" y="588"/>
                  <a:pt x="723" y="588"/>
                </a:cubicBezTo>
                <a:close/>
                <a:moveTo>
                  <a:pt x="724" y="587"/>
                </a:moveTo>
                <a:cubicBezTo>
                  <a:pt x="724" y="587"/>
                  <a:pt x="724" y="587"/>
                  <a:pt x="724" y="587"/>
                </a:cubicBezTo>
                <a:cubicBezTo>
                  <a:pt x="724" y="587"/>
                  <a:pt x="724" y="587"/>
                  <a:pt x="724" y="587"/>
                </a:cubicBezTo>
                <a:cubicBezTo>
                  <a:pt x="724" y="587"/>
                  <a:pt x="724" y="587"/>
                  <a:pt x="724" y="587"/>
                </a:cubicBezTo>
                <a:close/>
                <a:moveTo>
                  <a:pt x="727" y="584"/>
                </a:moveTo>
                <a:cubicBezTo>
                  <a:pt x="727" y="584"/>
                  <a:pt x="726" y="584"/>
                  <a:pt x="726" y="584"/>
                </a:cubicBezTo>
                <a:cubicBezTo>
                  <a:pt x="726" y="584"/>
                  <a:pt x="726" y="583"/>
                  <a:pt x="727" y="583"/>
                </a:cubicBezTo>
                <a:cubicBezTo>
                  <a:pt x="727" y="583"/>
                  <a:pt x="727" y="583"/>
                  <a:pt x="727" y="583"/>
                </a:cubicBezTo>
                <a:lnTo>
                  <a:pt x="727" y="584"/>
                </a:lnTo>
                <a:close/>
                <a:moveTo>
                  <a:pt x="729" y="581"/>
                </a:moveTo>
                <a:cubicBezTo>
                  <a:pt x="729" y="581"/>
                  <a:pt x="729" y="581"/>
                  <a:pt x="729" y="581"/>
                </a:cubicBezTo>
                <a:cubicBezTo>
                  <a:pt x="729" y="581"/>
                  <a:pt x="729" y="581"/>
                  <a:pt x="729" y="580"/>
                </a:cubicBezTo>
                <a:cubicBezTo>
                  <a:pt x="729" y="580"/>
                  <a:pt x="729" y="580"/>
                  <a:pt x="729" y="580"/>
                </a:cubicBezTo>
                <a:cubicBezTo>
                  <a:pt x="729" y="580"/>
                  <a:pt x="729" y="580"/>
                  <a:pt x="729" y="580"/>
                </a:cubicBezTo>
                <a:cubicBezTo>
                  <a:pt x="729" y="580"/>
                  <a:pt x="729" y="580"/>
                  <a:pt x="729" y="580"/>
                </a:cubicBezTo>
                <a:cubicBezTo>
                  <a:pt x="729" y="580"/>
                  <a:pt x="729" y="581"/>
                  <a:pt x="729" y="581"/>
                </a:cubicBezTo>
                <a:close/>
                <a:moveTo>
                  <a:pt x="730" y="580"/>
                </a:moveTo>
                <a:cubicBezTo>
                  <a:pt x="730" y="580"/>
                  <a:pt x="730" y="580"/>
                  <a:pt x="730" y="580"/>
                </a:cubicBezTo>
                <a:cubicBezTo>
                  <a:pt x="730" y="580"/>
                  <a:pt x="730" y="580"/>
                  <a:pt x="730" y="580"/>
                </a:cubicBezTo>
                <a:cubicBezTo>
                  <a:pt x="730" y="580"/>
                  <a:pt x="730" y="580"/>
                  <a:pt x="730" y="580"/>
                </a:cubicBezTo>
                <a:close/>
                <a:moveTo>
                  <a:pt x="730" y="579"/>
                </a:moveTo>
                <a:cubicBezTo>
                  <a:pt x="730" y="579"/>
                  <a:pt x="730" y="579"/>
                  <a:pt x="730" y="579"/>
                </a:cubicBezTo>
                <a:cubicBezTo>
                  <a:pt x="730" y="579"/>
                  <a:pt x="730" y="579"/>
                  <a:pt x="730" y="579"/>
                </a:cubicBezTo>
                <a:cubicBezTo>
                  <a:pt x="730" y="579"/>
                  <a:pt x="730" y="579"/>
                  <a:pt x="730" y="579"/>
                </a:cubicBezTo>
                <a:cubicBezTo>
                  <a:pt x="730" y="579"/>
                  <a:pt x="730" y="579"/>
                  <a:pt x="730" y="579"/>
                </a:cubicBezTo>
                <a:close/>
                <a:moveTo>
                  <a:pt x="88" y="594"/>
                </a:moveTo>
                <a:cubicBezTo>
                  <a:pt x="79" y="568"/>
                  <a:pt x="73" y="541"/>
                  <a:pt x="74" y="513"/>
                </a:cubicBezTo>
                <a:cubicBezTo>
                  <a:pt x="74" y="506"/>
                  <a:pt x="75" y="498"/>
                  <a:pt x="76" y="490"/>
                </a:cubicBezTo>
                <a:cubicBezTo>
                  <a:pt x="76" y="488"/>
                  <a:pt x="77" y="487"/>
                  <a:pt x="77" y="485"/>
                </a:cubicBezTo>
                <a:cubicBezTo>
                  <a:pt x="78" y="478"/>
                  <a:pt x="79" y="473"/>
                  <a:pt x="81" y="467"/>
                </a:cubicBezTo>
                <a:cubicBezTo>
                  <a:pt x="84" y="459"/>
                  <a:pt x="88" y="455"/>
                  <a:pt x="88" y="447"/>
                </a:cubicBezTo>
                <a:cubicBezTo>
                  <a:pt x="88" y="443"/>
                  <a:pt x="87" y="439"/>
                  <a:pt x="84" y="435"/>
                </a:cubicBezTo>
                <a:cubicBezTo>
                  <a:pt x="79" y="429"/>
                  <a:pt x="71" y="431"/>
                  <a:pt x="70" y="431"/>
                </a:cubicBezTo>
                <a:cubicBezTo>
                  <a:pt x="71" y="430"/>
                  <a:pt x="72" y="428"/>
                  <a:pt x="73" y="423"/>
                </a:cubicBezTo>
                <a:cubicBezTo>
                  <a:pt x="76" y="401"/>
                  <a:pt x="49" y="399"/>
                  <a:pt x="37" y="411"/>
                </a:cubicBezTo>
                <a:cubicBezTo>
                  <a:pt x="34" y="413"/>
                  <a:pt x="32" y="416"/>
                  <a:pt x="31" y="419"/>
                </a:cubicBezTo>
                <a:cubicBezTo>
                  <a:pt x="30" y="421"/>
                  <a:pt x="30" y="427"/>
                  <a:pt x="31" y="429"/>
                </a:cubicBezTo>
                <a:cubicBezTo>
                  <a:pt x="26" y="426"/>
                  <a:pt x="21" y="429"/>
                  <a:pt x="18" y="431"/>
                </a:cubicBezTo>
                <a:cubicBezTo>
                  <a:pt x="0" y="441"/>
                  <a:pt x="5" y="476"/>
                  <a:pt x="22" y="485"/>
                </a:cubicBezTo>
                <a:cubicBezTo>
                  <a:pt x="53" y="503"/>
                  <a:pt x="67" y="446"/>
                  <a:pt x="36" y="453"/>
                </a:cubicBezTo>
                <a:cubicBezTo>
                  <a:pt x="31" y="454"/>
                  <a:pt x="29" y="460"/>
                  <a:pt x="30" y="466"/>
                </a:cubicBezTo>
                <a:cubicBezTo>
                  <a:pt x="29" y="465"/>
                  <a:pt x="26" y="460"/>
                  <a:pt x="28" y="454"/>
                </a:cubicBezTo>
                <a:cubicBezTo>
                  <a:pt x="30" y="446"/>
                  <a:pt x="38" y="443"/>
                  <a:pt x="45" y="445"/>
                </a:cubicBezTo>
                <a:cubicBezTo>
                  <a:pt x="60" y="448"/>
                  <a:pt x="58" y="463"/>
                  <a:pt x="57" y="475"/>
                </a:cubicBezTo>
                <a:cubicBezTo>
                  <a:pt x="54" y="495"/>
                  <a:pt x="52" y="516"/>
                  <a:pt x="56" y="537"/>
                </a:cubicBezTo>
                <a:cubicBezTo>
                  <a:pt x="60" y="564"/>
                  <a:pt x="70" y="590"/>
                  <a:pt x="83" y="614"/>
                </a:cubicBezTo>
                <a:cubicBezTo>
                  <a:pt x="90" y="627"/>
                  <a:pt x="97" y="641"/>
                  <a:pt x="105" y="653"/>
                </a:cubicBezTo>
                <a:cubicBezTo>
                  <a:pt x="110" y="661"/>
                  <a:pt x="114" y="668"/>
                  <a:pt x="119" y="675"/>
                </a:cubicBezTo>
                <a:cubicBezTo>
                  <a:pt x="125" y="683"/>
                  <a:pt x="130" y="685"/>
                  <a:pt x="136" y="693"/>
                </a:cubicBezTo>
                <a:cubicBezTo>
                  <a:pt x="145" y="700"/>
                  <a:pt x="145" y="700"/>
                  <a:pt x="145" y="700"/>
                </a:cubicBezTo>
                <a:cubicBezTo>
                  <a:pt x="132" y="681"/>
                  <a:pt x="120" y="663"/>
                  <a:pt x="110" y="644"/>
                </a:cubicBezTo>
                <a:cubicBezTo>
                  <a:pt x="101" y="628"/>
                  <a:pt x="94" y="611"/>
                  <a:pt x="88" y="594"/>
                </a:cubicBezTo>
                <a:close/>
                <a:moveTo>
                  <a:pt x="103" y="645"/>
                </a:moveTo>
                <a:cubicBezTo>
                  <a:pt x="102" y="645"/>
                  <a:pt x="102" y="645"/>
                  <a:pt x="102" y="645"/>
                </a:cubicBezTo>
                <a:cubicBezTo>
                  <a:pt x="102" y="645"/>
                  <a:pt x="102" y="645"/>
                  <a:pt x="102" y="645"/>
                </a:cubicBezTo>
                <a:cubicBezTo>
                  <a:pt x="102" y="644"/>
                  <a:pt x="102" y="644"/>
                  <a:pt x="102" y="644"/>
                </a:cubicBezTo>
                <a:cubicBezTo>
                  <a:pt x="102" y="644"/>
                  <a:pt x="102" y="644"/>
                  <a:pt x="102" y="644"/>
                </a:cubicBezTo>
                <a:cubicBezTo>
                  <a:pt x="102" y="644"/>
                  <a:pt x="102" y="643"/>
                  <a:pt x="101" y="643"/>
                </a:cubicBezTo>
                <a:cubicBezTo>
                  <a:pt x="101" y="643"/>
                  <a:pt x="101" y="642"/>
                  <a:pt x="101" y="642"/>
                </a:cubicBezTo>
                <a:cubicBezTo>
                  <a:pt x="101" y="642"/>
                  <a:pt x="101" y="642"/>
                  <a:pt x="100" y="641"/>
                </a:cubicBezTo>
                <a:cubicBezTo>
                  <a:pt x="100" y="641"/>
                  <a:pt x="100" y="640"/>
                  <a:pt x="100" y="640"/>
                </a:cubicBezTo>
                <a:cubicBezTo>
                  <a:pt x="100" y="640"/>
                  <a:pt x="100" y="640"/>
                  <a:pt x="99" y="639"/>
                </a:cubicBezTo>
                <a:cubicBezTo>
                  <a:pt x="99" y="639"/>
                  <a:pt x="99" y="638"/>
                  <a:pt x="99" y="638"/>
                </a:cubicBezTo>
                <a:cubicBezTo>
                  <a:pt x="99" y="638"/>
                  <a:pt x="99" y="638"/>
                  <a:pt x="99" y="638"/>
                </a:cubicBezTo>
                <a:cubicBezTo>
                  <a:pt x="99" y="637"/>
                  <a:pt x="98" y="637"/>
                  <a:pt x="98" y="637"/>
                </a:cubicBezTo>
                <a:cubicBezTo>
                  <a:pt x="98" y="636"/>
                  <a:pt x="98" y="636"/>
                  <a:pt x="98" y="636"/>
                </a:cubicBezTo>
                <a:cubicBezTo>
                  <a:pt x="98" y="636"/>
                  <a:pt x="98" y="636"/>
                  <a:pt x="98" y="636"/>
                </a:cubicBezTo>
                <a:cubicBezTo>
                  <a:pt x="97" y="635"/>
                  <a:pt x="97" y="635"/>
                  <a:pt x="97" y="634"/>
                </a:cubicBezTo>
                <a:cubicBezTo>
                  <a:pt x="97" y="634"/>
                  <a:pt x="97" y="634"/>
                  <a:pt x="97" y="633"/>
                </a:cubicBezTo>
                <a:cubicBezTo>
                  <a:pt x="97" y="633"/>
                  <a:pt x="97" y="632"/>
                  <a:pt x="96" y="632"/>
                </a:cubicBezTo>
                <a:cubicBezTo>
                  <a:pt x="96" y="632"/>
                  <a:pt x="96" y="632"/>
                  <a:pt x="96" y="631"/>
                </a:cubicBezTo>
                <a:cubicBezTo>
                  <a:pt x="96" y="631"/>
                  <a:pt x="96" y="630"/>
                  <a:pt x="95" y="630"/>
                </a:cubicBezTo>
                <a:cubicBezTo>
                  <a:pt x="95" y="630"/>
                  <a:pt x="95" y="630"/>
                  <a:pt x="95" y="629"/>
                </a:cubicBezTo>
                <a:cubicBezTo>
                  <a:pt x="94" y="629"/>
                  <a:pt x="94" y="628"/>
                  <a:pt x="94" y="628"/>
                </a:cubicBezTo>
                <a:cubicBezTo>
                  <a:pt x="94" y="628"/>
                  <a:pt x="94" y="627"/>
                  <a:pt x="94" y="627"/>
                </a:cubicBezTo>
                <a:cubicBezTo>
                  <a:pt x="93" y="626"/>
                  <a:pt x="93" y="626"/>
                  <a:pt x="93" y="625"/>
                </a:cubicBezTo>
                <a:cubicBezTo>
                  <a:pt x="93" y="625"/>
                  <a:pt x="93" y="625"/>
                  <a:pt x="93" y="624"/>
                </a:cubicBezTo>
                <a:cubicBezTo>
                  <a:pt x="93" y="624"/>
                  <a:pt x="93" y="623"/>
                  <a:pt x="93" y="623"/>
                </a:cubicBezTo>
                <a:cubicBezTo>
                  <a:pt x="93" y="623"/>
                  <a:pt x="93" y="623"/>
                  <a:pt x="92" y="622"/>
                </a:cubicBezTo>
                <a:cubicBezTo>
                  <a:pt x="92" y="622"/>
                  <a:pt x="92" y="622"/>
                  <a:pt x="92" y="622"/>
                </a:cubicBezTo>
                <a:cubicBezTo>
                  <a:pt x="92" y="621"/>
                  <a:pt x="92" y="621"/>
                  <a:pt x="92" y="620"/>
                </a:cubicBezTo>
                <a:cubicBezTo>
                  <a:pt x="92" y="620"/>
                  <a:pt x="92" y="620"/>
                  <a:pt x="92" y="620"/>
                </a:cubicBezTo>
                <a:cubicBezTo>
                  <a:pt x="92" y="620"/>
                  <a:pt x="91" y="620"/>
                  <a:pt x="91" y="619"/>
                </a:cubicBezTo>
                <a:cubicBezTo>
                  <a:pt x="91" y="618"/>
                  <a:pt x="91" y="619"/>
                  <a:pt x="91" y="618"/>
                </a:cubicBezTo>
                <a:cubicBezTo>
                  <a:pt x="91" y="618"/>
                  <a:pt x="92" y="618"/>
                  <a:pt x="92" y="619"/>
                </a:cubicBezTo>
                <a:cubicBezTo>
                  <a:pt x="92" y="619"/>
                  <a:pt x="93" y="620"/>
                  <a:pt x="92" y="620"/>
                </a:cubicBezTo>
                <a:cubicBezTo>
                  <a:pt x="93" y="620"/>
                  <a:pt x="93" y="621"/>
                  <a:pt x="93" y="621"/>
                </a:cubicBezTo>
                <a:cubicBezTo>
                  <a:pt x="93" y="621"/>
                  <a:pt x="93" y="622"/>
                  <a:pt x="93" y="622"/>
                </a:cubicBezTo>
                <a:cubicBezTo>
                  <a:pt x="93" y="622"/>
                  <a:pt x="93" y="622"/>
                  <a:pt x="93" y="622"/>
                </a:cubicBezTo>
                <a:cubicBezTo>
                  <a:pt x="93" y="623"/>
                  <a:pt x="93" y="623"/>
                  <a:pt x="93" y="623"/>
                </a:cubicBezTo>
                <a:cubicBezTo>
                  <a:pt x="94" y="623"/>
                  <a:pt x="94" y="623"/>
                  <a:pt x="94" y="623"/>
                </a:cubicBezTo>
                <a:cubicBezTo>
                  <a:pt x="94" y="623"/>
                  <a:pt x="94" y="623"/>
                  <a:pt x="94" y="624"/>
                </a:cubicBezTo>
                <a:cubicBezTo>
                  <a:pt x="94" y="624"/>
                  <a:pt x="94" y="624"/>
                  <a:pt x="94" y="624"/>
                </a:cubicBezTo>
                <a:cubicBezTo>
                  <a:pt x="94" y="624"/>
                  <a:pt x="94" y="624"/>
                  <a:pt x="94" y="625"/>
                </a:cubicBezTo>
                <a:cubicBezTo>
                  <a:pt x="94" y="625"/>
                  <a:pt x="94" y="625"/>
                  <a:pt x="94" y="625"/>
                </a:cubicBezTo>
                <a:cubicBezTo>
                  <a:pt x="94" y="625"/>
                  <a:pt x="94" y="625"/>
                  <a:pt x="94" y="625"/>
                </a:cubicBezTo>
                <a:cubicBezTo>
                  <a:pt x="94" y="626"/>
                  <a:pt x="95" y="626"/>
                  <a:pt x="95" y="626"/>
                </a:cubicBezTo>
                <a:cubicBezTo>
                  <a:pt x="95" y="626"/>
                  <a:pt x="95" y="626"/>
                  <a:pt x="95" y="627"/>
                </a:cubicBezTo>
                <a:cubicBezTo>
                  <a:pt x="95" y="627"/>
                  <a:pt x="96" y="627"/>
                  <a:pt x="96" y="627"/>
                </a:cubicBezTo>
                <a:cubicBezTo>
                  <a:pt x="96" y="628"/>
                  <a:pt x="95" y="628"/>
                  <a:pt x="96" y="628"/>
                </a:cubicBezTo>
                <a:cubicBezTo>
                  <a:pt x="96" y="628"/>
                  <a:pt x="96" y="628"/>
                  <a:pt x="96" y="628"/>
                </a:cubicBezTo>
                <a:cubicBezTo>
                  <a:pt x="96" y="629"/>
                  <a:pt x="96" y="629"/>
                  <a:pt x="96" y="629"/>
                </a:cubicBezTo>
                <a:cubicBezTo>
                  <a:pt x="96" y="629"/>
                  <a:pt x="96" y="629"/>
                  <a:pt x="96" y="630"/>
                </a:cubicBezTo>
                <a:cubicBezTo>
                  <a:pt x="96" y="630"/>
                  <a:pt x="96" y="630"/>
                  <a:pt x="96" y="631"/>
                </a:cubicBezTo>
                <a:cubicBezTo>
                  <a:pt x="96" y="631"/>
                  <a:pt x="97" y="632"/>
                  <a:pt x="97" y="631"/>
                </a:cubicBezTo>
                <a:cubicBezTo>
                  <a:pt x="97" y="631"/>
                  <a:pt x="97" y="631"/>
                  <a:pt x="97" y="631"/>
                </a:cubicBezTo>
                <a:cubicBezTo>
                  <a:pt x="97" y="630"/>
                  <a:pt x="97" y="630"/>
                  <a:pt x="97" y="631"/>
                </a:cubicBezTo>
                <a:cubicBezTo>
                  <a:pt x="97" y="630"/>
                  <a:pt x="97" y="630"/>
                  <a:pt x="97" y="630"/>
                </a:cubicBezTo>
                <a:cubicBezTo>
                  <a:pt x="97" y="630"/>
                  <a:pt x="97" y="631"/>
                  <a:pt x="97" y="631"/>
                </a:cubicBezTo>
                <a:cubicBezTo>
                  <a:pt x="98" y="631"/>
                  <a:pt x="98" y="631"/>
                  <a:pt x="98" y="632"/>
                </a:cubicBezTo>
                <a:cubicBezTo>
                  <a:pt x="98" y="632"/>
                  <a:pt x="98" y="632"/>
                  <a:pt x="98" y="632"/>
                </a:cubicBezTo>
                <a:cubicBezTo>
                  <a:pt x="98" y="632"/>
                  <a:pt x="98" y="632"/>
                  <a:pt x="98" y="633"/>
                </a:cubicBezTo>
                <a:cubicBezTo>
                  <a:pt x="97" y="633"/>
                  <a:pt x="98" y="633"/>
                  <a:pt x="98" y="633"/>
                </a:cubicBezTo>
                <a:cubicBezTo>
                  <a:pt x="98" y="633"/>
                  <a:pt x="98" y="634"/>
                  <a:pt x="98" y="634"/>
                </a:cubicBezTo>
                <a:cubicBezTo>
                  <a:pt x="98" y="634"/>
                  <a:pt x="98" y="635"/>
                  <a:pt x="98" y="635"/>
                </a:cubicBezTo>
                <a:cubicBezTo>
                  <a:pt x="98" y="635"/>
                  <a:pt x="99" y="636"/>
                  <a:pt x="99" y="636"/>
                </a:cubicBezTo>
                <a:cubicBezTo>
                  <a:pt x="99" y="636"/>
                  <a:pt x="99" y="637"/>
                  <a:pt x="99" y="637"/>
                </a:cubicBezTo>
                <a:cubicBezTo>
                  <a:pt x="99" y="637"/>
                  <a:pt x="99" y="637"/>
                  <a:pt x="100" y="638"/>
                </a:cubicBezTo>
                <a:cubicBezTo>
                  <a:pt x="100" y="638"/>
                  <a:pt x="100" y="639"/>
                  <a:pt x="100" y="639"/>
                </a:cubicBezTo>
                <a:cubicBezTo>
                  <a:pt x="100" y="639"/>
                  <a:pt x="101" y="640"/>
                  <a:pt x="101" y="640"/>
                </a:cubicBezTo>
                <a:cubicBezTo>
                  <a:pt x="101" y="640"/>
                  <a:pt x="101" y="641"/>
                  <a:pt x="101" y="641"/>
                </a:cubicBezTo>
                <a:cubicBezTo>
                  <a:pt x="101" y="641"/>
                  <a:pt x="101" y="642"/>
                  <a:pt x="102" y="642"/>
                </a:cubicBezTo>
                <a:cubicBezTo>
                  <a:pt x="102" y="642"/>
                  <a:pt x="102" y="643"/>
                  <a:pt x="102" y="643"/>
                </a:cubicBezTo>
                <a:cubicBezTo>
                  <a:pt x="102" y="643"/>
                  <a:pt x="102" y="644"/>
                  <a:pt x="102" y="644"/>
                </a:cubicBezTo>
                <a:cubicBezTo>
                  <a:pt x="102" y="644"/>
                  <a:pt x="103" y="644"/>
                  <a:pt x="103" y="645"/>
                </a:cubicBezTo>
                <a:cubicBezTo>
                  <a:pt x="103" y="645"/>
                  <a:pt x="103" y="645"/>
                  <a:pt x="103" y="645"/>
                </a:cubicBezTo>
                <a:cubicBezTo>
                  <a:pt x="103" y="645"/>
                  <a:pt x="103" y="646"/>
                  <a:pt x="103" y="645"/>
                </a:cubicBezTo>
                <a:close/>
                <a:moveTo>
                  <a:pt x="105" y="650"/>
                </a:moveTo>
                <a:cubicBezTo>
                  <a:pt x="105" y="650"/>
                  <a:pt x="104" y="650"/>
                  <a:pt x="104" y="650"/>
                </a:cubicBezTo>
                <a:cubicBezTo>
                  <a:pt x="104" y="649"/>
                  <a:pt x="104" y="648"/>
                  <a:pt x="104" y="648"/>
                </a:cubicBezTo>
                <a:cubicBezTo>
                  <a:pt x="104" y="647"/>
                  <a:pt x="103" y="647"/>
                  <a:pt x="103" y="646"/>
                </a:cubicBezTo>
                <a:cubicBezTo>
                  <a:pt x="103" y="646"/>
                  <a:pt x="104" y="646"/>
                  <a:pt x="104" y="646"/>
                </a:cubicBezTo>
                <a:cubicBezTo>
                  <a:pt x="104" y="647"/>
                  <a:pt x="104" y="648"/>
                  <a:pt x="105" y="648"/>
                </a:cubicBezTo>
                <a:cubicBezTo>
                  <a:pt x="105" y="649"/>
                  <a:pt x="105" y="649"/>
                  <a:pt x="105" y="649"/>
                </a:cubicBezTo>
                <a:cubicBezTo>
                  <a:pt x="105" y="650"/>
                  <a:pt x="106" y="650"/>
                  <a:pt x="106" y="651"/>
                </a:cubicBezTo>
                <a:cubicBezTo>
                  <a:pt x="105" y="651"/>
                  <a:pt x="105" y="650"/>
                  <a:pt x="105" y="650"/>
                </a:cubicBezTo>
                <a:close/>
                <a:moveTo>
                  <a:pt x="109" y="656"/>
                </a:moveTo>
                <a:cubicBezTo>
                  <a:pt x="108" y="656"/>
                  <a:pt x="108" y="655"/>
                  <a:pt x="107" y="654"/>
                </a:cubicBezTo>
                <a:cubicBezTo>
                  <a:pt x="107" y="654"/>
                  <a:pt x="106" y="653"/>
                  <a:pt x="107" y="653"/>
                </a:cubicBezTo>
                <a:cubicBezTo>
                  <a:pt x="107" y="653"/>
                  <a:pt x="107" y="653"/>
                  <a:pt x="107" y="653"/>
                </a:cubicBezTo>
                <a:cubicBezTo>
                  <a:pt x="108" y="654"/>
                  <a:pt x="109" y="655"/>
                  <a:pt x="109" y="656"/>
                </a:cubicBezTo>
                <a:close/>
                <a:moveTo>
                  <a:pt x="124" y="674"/>
                </a:moveTo>
                <a:cubicBezTo>
                  <a:pt x="124" y="675"/>
                  <a:pt x="124" y="675"/>
                  <a:pt x="124" y="675"/>
                </a:cubicBezTo>
                <a:cubicBezTo>
                  <a:pt x="125" y="676"/>
                  <a:pt x="125" y="676"/>
                  <a:pt x="125" y="676"/>
                </a:cubicBezTo>
                <a:cubicBezTo>
                  <a:pt x="126" y="676"/>
                  <a:pt x="126" y="677"/>
                  <a:pt x="126" y="677"/>
                </a:cubicBezTo>
                <a:cubicBezTo>
                  <a:pt x="126" y="677"/>
                  <a:pt x="126" y="677"/>
                  <a:pt x="126" y="677"/>
                </a:cubicBezTo>
                <a:cubicBezTo>
                  <a:pt x="127" y="677"/>
                  <a:pt x="127" y="678"/>
                  <a:pt x="127" y="677"/>
                </a:cubicBezTo>
                <a:cubicBezTo>
                  <a:pt x="127" y="678"/>
                  <a:pt x="127" y="678"/>
                  <a:pt x="128" y="679"/>
                </a:cubicBezTo>
                <a:cubicBezTo>
                  <a:pt x="129" y="680"/>
                  <a:pt x="130" y="681"/>
                  <a:pt x="130" y="682"/>
                </a:cubicBezTo>
                <a:cubicBezTo>
                  <a:pt x="131" y="683"/>
                  <a:pt x="131" y="683"/>
                  <a:pt x="131" y="683"/>
                </a:cubicBezTo>
                <a:cubicBezTo>
                  <a:pt x="131" y="682"/>
                  <a:pt x="130" y="682"/>
                  <a:pt x="130" y="682"/>
                </a:cubicBezTo>
                <a:cubicBezTo>
                  <a:pt x="131" y="682"/>
                  <a:pt x="131" y="682"/>
                  <a:pt x="131" y="682"/>
                </a:cubicBezTo>
                <a:cubicBezTo>
                  <a:pt x="131" y="683"/>
                  <a:pt x="131" y="683"/>
                  <a:pt x="132" y="683"/>
                </a:cubicBezTo>
                <a:cubicBezTo>
                  <a:pt x="132" y="684"/>
                  <a:pt x="132" y="684"/>
                  <a:pt x="132" y="684"/>
                </a:cubicBezTo>
                <a:cubicBezTo>
                  <a:pt x="133" y="685"/>
                  <a:pt x="133" y="685"/>
                  <a:pt x="133" y="685"/>
                </a:cubicBezTo>
                <a:cubicBezTo>
                  <a:pt x="133" y="685"/>
                  <a:pt x="133" y="686"/>
                  <a:pt x="134" y="686"/>
                </a:cubicBezTo>
                <a:cubicBezTo>
                  <a:pt x="134" y="686"/>
                  <a:pt x="135" y="687"/>
                  <a:pt x="135" y="687"/>
                </a:cubicBezTo>
                <a:cubicBezTo>
                  <a:pt x="136" y="688"/>
                  <a:pt x="136" y="688"/>
                  <a:pt x="137" y="689"/>
                </a:cubicBezTo>
                <a:cubicBezTo>
                  <a:pt x="137" y="689"/>
                  <a:pt x="138" y="690"/>
                  <a:pt x="138" y="691"/>
                </a:cubicBezTo>
                <a:cubicBezTo>
                  <a:pt x="138" y="691"/>
                  <a:pt x="139" y="692"/>
                  <a:pt x="139" y="692"/>
                </a:cubicBezTo>
                <a:cubicBezTo>
                  <a:pt x="138" y="691"/>
                  <a:pt x="138" y="690"/>
                  <a:pt x="137" y="690"/>
                </a:cubicBezTo>
                <a:cubicBezTo>
                  <a:pt x="136" y="689"/>
                  <a:pt x="136" y="688"/>
                  <a:pt x="135" y="688"/>
                </a:cubicBezTo>
                <a:cubicBezTo>
                  <a:pt x="135" y="687"/>
                  <a:pt x="134" y="687"/>
                  <a:pt x="133" y="686"/>
                </a:cubicBezTo>
                <a:cubicBezTo>
                  <a:pt x="133" y="686"/>
                  <a:pt x="133" y="685"/>
                  <a:pt x="132" y="685"/>
                </a:cubicBezTo>
                <a:cubicBezTo>
                  <a:pt x="132" y="685"/>
                  <a:pt x="132" y="684"/>
                  <a:pt x="131" y="684"/>
                </a:cubicBezTo>
                <a:cubicBezTo>
                  <a:pt x="131" y="684"/>
                  <a:pt x="131" y="684"/>
                  <a:pt x="131" y="683"/>
                </a:cubicBezTo>
                <a:cubicBezTo>
                  <a:pt x="130" y="683"/>
                  <a:pt x="130" y="683"/>
                  <a:pt x="130" y="682"/>
                </a:cubicBezTo>
                <a:cubicBezTo>
                  <a:pt x="129" y="682"/>
                  <a:pt x="129" y="681"/>
                  <a:pt x="129" y="681"/>
                </a:cubicBezTo>
                <a:cubicBezTo>
                  <a:pt x="127" y="679"/>
                  <a:pt x="127" y="679"/>
                  <a:pt x="127" y="679"/>
                </a:cubicBezTo>
                <a:cubicBezTo>
                  <a:pt x="127" y="679"/>
                  <a:pt x="126" y="678"/>
                  <a:pt x="126" y="678"/>
                </a:cubicBezTo>
                <a:cubicBezTo>
                  <a:pt x="126" y="679"/>
                  <a:pt x="126" y="678"/>
                  <a:pt x="126" y="678"/>
                </a:cubicBezTo>
                <a:cubicBezTo>
                  <a:pt x="126" y="677"/>
                  <a:pt x="125" y="677"/>
                  <a:pt x="125" y="677"/>
                </a:cubicBezTo>
                <a:cubicBezTo>
                  <a:pt x="125" y="677"/>
                  <a:pt x="125" y="676"/>
                  <a:pt x="125" y="676"/>
                </a:cubicBezTo>
                <a:cubicBezTo>
                  <a:pt x="125" y="676"/>
                  <a:pt x="124" y="676"/>
                  <a:pt x="124" y="676"/>
                </a:cubicBezTo>
                <a:cubicBezTo>
                  <a:pt x="124" y="675"/>
                  <a:pt x="124" y="675"/>
                  <a:pt x="123" y="674"/>
                </a:cubicBezTo>
                <a:cubicBezTo>
                  <a:pt x="123" y="674"/>
                  <a:pt x="123" y="674"/>
                  <a:pt x="124" y="674"/>
                </a:cubicBezTo>
                <a:close/>
                <a:moveTo>
                  <a:pt x="116" y="664"/>
                </a:moveTo>
                <a:cubicBezTo>
                  <a:pt x="116" y="664"/>
                  <a:pt x="117" y="664"/>
                  <a:pt x="117" y="664"/>
                </a:cubicBezTo>
                <a:cubicBezTo>
                  <a:pt x="117" y="665"/>
                  <a:pt x="119" y="666"/>
                  <a:pt x="118" y="667"/>
                </a:cubicBezTo>
                <a:cubicBezTo>
                  <a:pt x="117" y="667"/>
                  <a:pt x="117" y="666"/>
                  <a:pt x="117" y="666"/>
                </a:cubicBezTo>
                <a:cubicBezTo>
                  <a:pt x="117" y="665"/>
                  <a:pt x="116" y="665"/>
                  <a:pt x="116" y="664"/>
                </a:cubicBezTo>
                <a:close/>
                <a:moveTo>
                  <a:pt x="113" y="658"/>
                </a:moveTo>
                <a:cubicBezTo>
                  <a:pt x="113" y="659"/>
                  <a:pt x="114" y="659"/>
                  <a:pt x="114" y="660"/>
                </a:cubicBezTo>
                <a:cubicBezTo>
                  <a:pt x="114" y="660"/>
                  <a:pt x="114" y="661"/>
                  <a:pt x="114" y="661"/>
                </a:cubicBezTo>
                <a:cubicBezTo>
                  <a:pt x="115" y="662"/>
                  <a:pt x="115" y="662"/>
                  <a:pt x="116" y="663"/>
                </a:cubicBezTo>
                <a:cubicBezTo>
                  <a:pt x="115" y="663"/>
                  <a:pt x="115" y="662"/>
                  <a:pt x="114" y="662"/>
                </a:cubicBezTo>
                <a:cubicBezTo>
                  <a:pt x="114" y="662"/>
                  <a:pt x="114" y="662"/>
                  <a:pt x="114" y="662"/>
                </a:cubicBezTo>
                <a:cubicBezTo>
                  <a:pt x="113" y="661"/>
                  <a:pt x="113" y="660"/>
                  <a:pt x="113" y="660"/>
                </a:cubicBezTo>
                <a:cubicBezTo>
                  <a:pt x="113" y="659"/>
                  <a:pt x="112" y="659"/>
                  <a:pt x="112" y="658"/>
                </a:cubicBezTo>
                <a:cubicBezTo>
                  <a:pt x="113" y="658"/>
                  <a:pt x="113" y="658"/>
                  <a:pt x="113" y="658"/>
                </a:cubicBezTo>
                <a:close/>
                <a:moveTo>
                  <a:pt x="114" y="663"/>
                </a:moveTo>
                <a:cubicBezTo>
                  <a:pt x="114" y="664"/>
                  <a:pt x="114" y="664"/>
                  <a:pt x="114" y="664"/>
                </a:cubicBezTo>
                <a:cubicBezTo>
                  <a:pt x="114" y="665"/>
                  <a:pt x="115" y="665"/>
                  <a:pt x="115" y="665"/>
                </a:cubicBezTo>
                <a:cubicBezTo>
                  <a:pt x="115" y="665"/>
                  <a:pt x="115" y="666"/>
                  <a:pt x="116" y="667"/>
                </a:cubicBezTo>
                <a:cubicBezTo>
                  <a:pt x="116" y="666"/>
                  <a:pt x="116" y="666"/>
                  <a:pt x="116" y="666"/>
                </a:cubicBezTo>
                <a:cubicBezTo>
                  <a:pt x="116" y="666"/>
                  <a:pt x="116" y="667"/>
                  <a:pt x="117" y="667"/>
                </a:cubicBezTo>
                <a:cubicBezTo>
                  <a:pt x="117" y="667"/>
                  <a:pt x="117" y="668"/>
                  <a:pt x="118" y="668"/>
                </a:cubicBezTo>
                <a:cubicBezTo>
                  <a:pt x="119" y="669"/>
                  <a:pt x="119" y="671"/>
                  <a:pt x="120" y="672"/>
                </a:cubicBezTo>
                <a:cubicBezTo>
                  <a:pt x="120" y="672"/>
                  <a:pt x="120" y="673"/>
                  <a:pt x="120" y="672"/>
                </a:cubicBezTo>
                <a:cubicBezTo>
                  <a:pt x="120" y="672"/>
                  <a:pt x="120" y="672"/>
                  <a:pt x="120" y="671"/>
                </a:cubicBezTo>
                <a:cubicBezTo>
                  <a:pt x="120" y="671"/>
                  <a:pt x="120" y="672"/>
                  <a:pt x="120" y="672"/>
                </a:cubicBezTo>
                <a:cubicBezTo>
                  <a:pt x="121" y="672"/>
                  <a:pt x="121" y="672"/>
                  <a:pt x="121" y="673"/>
                </a:cubicBezTo>
                <a:cubicBezTo>
                  <a:pt x="121" y="673"/>
                  <a:pt x="121" y="674"/>
                  <a:pt x="122" y="674"/>
                </a:cubicBezTo>
                <a:cubicBezTo>
                  <a:pt x="122" y="674"/>
                  <a:pt x="122" y="675"/>
                  <a:pt x="122" y="675"/>
                </a:cubicBezTo>
                <a:cubicBezTo>
                  <a:pt x="123" y="675"/>
                  <a:pt x="123" y="676"/>
                  <a:pt x="123" y="676"/>
                </a:cubicBezTo>
                <a:cubicBezTo>
                  <a:pt x="123" y="676"/>
                  <a:pt x="124" y="677"/>
                  <a:pt x="124" y="677"/>
                </a:cubicBezTo>
                <a:cubicBezTo>
                  <a:pt x="125" y="678"/>
                  <a:pt x="125" y="678"/>
                  <a:pt x="126" y="679"/>
                </a:cubicBezTo>
                <a:cubicBezTo>
                  <a:pt x="126" y="680"/>
                  <a:pt x="127" y="680"/>
                  <a:pt x="126" y="680"/>
                </a:cubicBezTo>
                <a:cubicBezTo>
                  <a:pt x="125" y="679"/>
                  <a:pt x="125" y="679"/>
                  <a:pt x="124" y="678"/>
                </a:cubicBezTo>
                <a:cubicBezTo>
                  <a:pt x="124" y="677"/>
                  <a:pt x="123" y="677"/>
                  <a:pt x="123" y="676"/>
                </a:cubicBezTo>
                <a:cubicBezTo>
                  <a:pt x="122" y="676"/>
                  <a:pt x="122" y="675"/>
                  <a:pt x="122" y="675"/>
                </a:cubicBezTo>
                <a:cubicBezTo>
                  <a:pt x="121" y="674"/>
                  <a:pt x="121" y="674"/>
                  <a:pt x="121" y="673"/>
                </a:cubicBezTo>
                <a:cubicBezTo>
                  <a:pt x="121" y="674"/>
                  <a:pt x="120" y="673"/>
                  <a:pt x="120" y="673"/>
                </a:cubicBezTo>
                <a:cubicBezTo>
                  <a:pt x="120" y="672"/>
                  <a:pt x="119" y="672"/>
                  <a:pt x="119" y="672"/>
                </a:cubicBezTo>
                <a:cubicBezTo>
                  <a:pt x="119" y="671"/>
                  <a:pt x="119" y="671"/>
                  <a:pt x="118" y="670"/>
                </a:cubicBezTo>
                <a:cubicBezTo>
                  <a:pt x="117" y="668"/>
                  <a:pt x="117" y="668"/>
                  <a:pt x="117" y="668"/>
                </a:cubicBezTo>
                <a:cubicBezTo>
                  <a:pt x="116" y="668"/>
                  <a:pt x="116" y="667"/>
                  <a:pt x="116" y="667"/>
                </a:cubicBezTo>
                <a:cubicBezTo>
                  <a:pt x="116" y="668"/>
                  <a:pt x="116" y="667"/>
                  <a:pt x="115" y="667"/>
                </a:cubicBezTo>
                <a:cubicBezTo>
                  <a:pt x="115" y="667"/>
                  <a:pt x="115" y="666"/>
                  <a:pt x="115" y="666"/>
                </a:cubicBezTo>
                <a:cubicBezTo>
                  <a:pt x="115" y="666"/>
                  <a:pt x="115" y="665"/>
                  <a:pt x="115" y="665"/>
                </a:cubicBezTo>
                <a:cubicBezTo>
                  <a:pt x="114" y="665"/>
                  <a:pt x="114" y="665"/>
                  <a:pt x="114" y="665"/>
                </a:cubicBezTo>
                <a:cubicBezTo>
                  <a:pt x="114" y="664"/>
                  <a:pt x="114" y="664"/>
                  <a:pt x="113" y="663"/>
                </a:cubicBezTo>
                <a:cubicBezTo>
                  <a:pt x="113" y="663"/>
                  <a:pt x="112" y="663"/>
                  <a:pt x="112" y="662"/>
                </a:cubicBezTo>
                <a:cubicBezTo>
                  <a:pt x="112" y="662"/>
                  <a:pt x="111" y="661"/>
                  <a:pt x="111" y="661"/>
                </a:cubicBezTo>
                <a:cubicBezTo>
                  <a:pt x="111" y="661"/>
                  <a:pt x="111" y="660"/>
                  <a:pt x="111" y="660"/>
                </a:cubicBezTo>
                <a:cubicBezTo>
                  <a:pt x="112" y="660"/>
                  <a:pt x="112" y="661"/>
                  <a:pt x="112" y="662"/>
                </a:cubicBezTo>
                <a:cubicBezTo>
                  <a:pt x="113" y="662"/>
                  <a:pt x="113" y="663"/>
                  <a:pt x="114" y="663"/>
                </a:cubicBezTo>
                <a:close/>
                <a:moveTo>
                  <a:pt x="110" y="654"/>
                </a:moveTo>
                <a:cubicBezTo>
                  <a:pt x="111" y="654"/>
                  <a:pt x="111" y="655"/>
                  <a:pt x="111" y="655"/>
                </a:cubicBezTo>
                <a:cubicBezTo>
                  <a:pt x="111" y="655"/>
                  <a:pt x="111" y="656"/>
                  <a:pt x="111" y="656"/>
                </a:cubicBezTo>
                <a:cubicBezTo>
                  <a:pt x="112" y="656"/>
                  <a:pt x="112" y="656"/>
                  <a:pt x="112" y="657"/>
                </a:cubicBezTo>
                <a:cubicBezTo>
                  <a:pt x="112" y="657"/>
                  <a:pt x="112" y="657"/>
                  <a:pt x="112" y="657"/>
                </a:cubicBezTo>
                <a:cubicBezTo>
                  <a:pt x="112" y="657"/>
                  <a:pt x="112" y="658"/>
                  <a:pt x="112" y="658"/>
                </a:cubicBezTo>
                <a:cubicBezTo>
                  <a:pt x="111" y="658"/>
                  <a:pt x="111" y="657"/>
                  <a:pt x="111" y="657"/>
                </a:cubicBezTo>
                <a:cubicBezTo>
                  <a:pt x="111" y="657"/>
                  <a:pt x="111" y="657"/>
                  <a:pt x="111" y="657"/>
                </a:cubicBezTo>
                <a:cubicBezTo>
                  <a:pt x="111" y="656"/>
                  <a:pt x="111" y="656"/>
                  <a:pt x="111" y="656"/>
                </a:cubicBezTo>
                <a:cubicBezTo>
                  <a:pt x="111" y="656"/>
                  <a:pt x="111" y="656"/>
                  <a:pt x="111" y="656"/>
                </a:cubicBezTo>
                <a:cubicBezTo>
                  <a:pt x="111" y="656"/>
                  <a:pt x="111" y="655"/>
                  <a:pt x="110" y="655"/>
                </a:cubicBezTo>
                <a:cubicBezTo>
                  <a:pt x="110" y="655"/>
                  <a:pt x="110" y="655"/>
                  <a:pt x="110" y="654"/>
                </a:cubicBezTo>
                <a:cubicBezTo>
                  <a:pt x="110" y="654"/>
                  <a:pt x="110" y="654"/>
                  <a:pt x="109" y="654"/>
                </a:cubicBezTo>
                <a:cubicBezTo>
                  <a:pt x="109" y="653"/>
                  <a:pt x="109" y="653"/>
                  <a:pt x="109" y="652"/>
                </a:cubicBezTo>
                <a:cubicBezTo>
                  <a:pt x="109" y="652"/>
                  <a:pt x="108" y="652"/>
                  <a:pt x="108" y="652"/>
                </a:cubicBezTo>
                <a:cubicBezTo>
                  <a:pt x="108" y="651"/>
                  <a:pt x="108" y="651"/>
                  <a:pt x="108" y="651"/>
                </a:cubicBezTo>
                <a:cubicBezTo>
                  <a:pt x="108" y="650"/>
                  <a:pt x="108" y="650"/>
                  <a:pt x="108" y="650"/>
                </a:cubicBezTo>
                <a:cubicBezTo>
                  <a:pt x="107" y="650"/>
                  <a:pt x="107" y="649"/>
                  <a:pt x="107" y="649"/>
                </a:cubicBezTo>
                <a:cubicBezTo>
                  <a:pt x="107" y="649"/>
                  <a:pt x="107" y="649"/>
                  <a:pt x="107" y="649"/>
                </a:cubicBezTo>
                <a:cubicBezTo>
                  <a:pt x="107" y="649"/>
                  <a:pt x="106" y="648"/>
                  <a:pt x="106" y="648"/>
                </a:cubicBezTo>
                <a:cubicBezTo>
                  <a:pt x="106" y="648"/>
                  <a:pt x="106" y="647"/>
                  <a:pt x="106" y="647"/>
                </a:cubicBezTo>
                <a:cubicBezTo>
                  <a:pt x="106" y="646"/>
                  <a:pt x="105" y="646"/>
                  <a:pt x="105" y="646"/>
                </a:cubicBezTo>
                <a:cubicBezTo>
                  <a:pt x="105" y="645"/>
                  <a:pt x="105" y="645"/>
                  <a:pt x="105" y="645"/>
                </a:cubicBezTo>
                <a:cubicBezTo>
                  <a:pt x="104" y="645"/>
                  <a:pt x="104" y="644"/>
                  <a:pt x="104" y="644"/>
                </a:cubicBezTo>
                <a:cubicBezTo>
                  <a:pt x="104" y="643"/>
                  <a:pt x="104" y="643"/>
                  <a:pt x="104" y="643"/>
                </a:cubicBezTo>
                <a:cubicBezTo>
                  <a:pt x="103" y="643"/>
                  <a:pt x="103" y="642"/>
                  <a:pt x="103" y="642"/>
                </a:cubicBezTo>
                <a:cubicBezTo>
                  <a:pt x="103" y="642"/>
                  <a:pt x="102" y="641"/>
                  <a:pt x="102" y="641"/>
                </a:cubicBezTo>
                <a:cubicBezTo>
                  <a:pt x="102" y="640"/>
                  <a:pt x="102" y="640"/>
                  <a:pt x="102" y="640"/>
                </a:cubicBezTo>
                <a:cubicBezTo>
                  <a:pt x="101" y="639"/>
                  <a:pt x="101" y="639"/>
                  <a:pt x="101" y="638"/>
                </a:cubicBezTo>
                <a:cubicBezTo>
                  <a:pt x="101" y="638"/>
                  <a:pt x="101" y="638"/>
                  <a:pt x="101" y="637"/>
                </a:cubicBezTo>
                <a:cubicBezTo>
                  <a:pt x="101" y="637"/>
                  <a:pt x="101" y="636"/>
                  <a:pt x="101" y="636"/>
                </a:cubicBezTo>
                <a:cubicBezTo>
                  <a:pt x="101" y="636"/>
                  <a:pt x="100" y="636"/>
                  <a:pt x="100" y="635"/>
                </a:cubicBezTo>
                <a:cubicBezTo>
                  <a:pt x="100" y="635"/>
                  <a:pt x="100" y="635"/>
                  <a:pt x="100" y="635"/>
                </a:cubicBezTo>
                <a:cubicBezTo>
                  <a:pt x="100" y="634"/>
                  <a:pt x="100" y="634"/>
                  <a:pt x="100" y="633"/>
                </a:cubicBezTo>
                <a:cubicBezTo>
                  <a:pt x="100" y="633"/>
                  <a:pt x="100" y="633"/>
                  <a:pt x="99" y="633"/>
                </a:cubicBezTo>
                <a:cubicBezTo>
                  <a:pt x="99" y="633"/>
                  <a:pt x="99" y="633"/>
                  <a:pt x="99" y="633"/>
                </a:cubicBezTo>
                <a:cubicBezTo>
                  <a:pt x="99" y="631"/>
                  <a:pt x="99" y="632"/>
                  <a:pt x="99" y="631"/>
                </a:cubicBezTo>
                <a:cubicBezTo>
                  <a:pt x="99" y="631"/>
                  <a:pt x="99" y="631"/>
                  <a:pt x="100" y="632"/>
                </a:cubicBezTo>
                <a:cubicBezTo>
                  <a:pt x="100" y="632"/>
                  <a:pt x="100" y="633"/>
                  <a:pt x="100" y="633"/>
                </a:cubicBezTo>
                <a:cubicBezTo>
                  <a:pt x="100" y="633"/>
                  <a:pt x="101" y="633"/>
                  <a:pt x="101" y="634"/>
                </a:cubicBezTo>
                <a:cubicBezTo>
                  <a:pt x="101" y="634"/>
                  <a:pt x="101" y="634"/>
                  <a:pt x="101" y="635"/>
                </a:cubicBezTo>
                <a:cubicBezTo>
                  <a:pt x="101" y="635"/>
                  <a:pt x="101" y="635"/>
                  <a:pt x="101" y="635"/>
                </a:cubicBezTo>
                <a:cubicBezTo>
                  <a:pt x="101" y="636"/>
                  <a:pt x="101" y="636"/>
                  <a:pt x="101" y="636"/>
                </a:cubicBezTo>
                <a:cubicBezTo>
                  <a:pt x="101" y="636"/>
                  <a:pt x="101" y="636"/>
                  <a:pt x="102" y="636"/>
                </a:cubicBezTo>
                <a:cubicBezTo>
                  <a:pt x="102" y="636"/>
                  <a:pt x="102" y="636"/>
                  <a:pt x="102" y="636"/>
                </a:cubicBezTo>
                <a:cubicBezTo>
                  <a:pt x="102" y="637"/>
                  <a:pt x="102" y="637"/>
                  <a:pt x="102" y="637"/>
                </a:cubicBezTo>
                <a:cubicBezTo>
                  <a:pt x="102" y="637"/>
                  <a:pt x="102" y="637"/>
                  <a:pt x="102" y="637"/>
                </a:cubicBezTo>
                <a:cubicBezTo>
                  <a:pt x="102" y="638"/>
                  <a:pt x="102" y="638"/>
                  <a:pt x="102" y="638"/>
                </a:cubicBezTo>
                <a:cubicBezTo>
                  <a:pt x="102" y="638"/>
                  <a:pt x="102" y="638"/>
                  <a:pt x="102" y="638"/>
                </a:cubicBezTo>
                <a:cubicBezTo>
                  <a:pt x="102" y="638"/>
                  <a:pt x="103" y="638"/>
                  <a:pt x="103" y="638"/>
                </a:cubicBezTo>
                <a:cubicBezTo>
                  <a:pt x="103" y="639"/>
                  <a:pt x="103" y="639"/>
                  <a:pt x="103" y="639"/>
                </a:cubicBezTo>
                <a:cubicBezTo>
                  <a:pt x="103" y="640"/>
                  <a:pt x="104" y="640"/>
                  <a:pt x="104" y="640"/>
                </a:cubicBezTo>
                <a:cubicBezTo>
                  <a:pt x="104" y="640"/>
                  <a:pt x="104" y="640"/>
                  <a:pt x="104" y="641"/>
                </a:cubicBezTo>
                <a:cubicBezTo>
                  <a:pt x="104" y="641"/>
                  <a:pt x="104" y="641"/>
                  <a:pt x="104" y="641"/>
                </a:cubicBezTo>
                <a:cubicBezTo>
                  <a:pt x="104" y="641"/>
                  <a:pt x="104" y="641"/>
                  <a:pt x="104" y="641"/>
                </a:cubicBezTo>
                <a:cubicBezTo>
                  <a:pt x="104" y="642"/>
                  <a:pt x="104" y="642"/>
                  <a:pt x="104" y="642"/>
                </a:cubicBezTo>
                <a:cubicBezTo>
                  <a:pt x="105" y="643"/>
                  <a:pt x="105" y="643"/>
                  <a:pt x="105" y="644"/>
                </a:cubicBezTo>
                <a:cubicBezTo>
                  <a:pt x="105" y="644"/>
                  <a:pt x="105" y="644"/>
                  <a:pt x="105" y="644"/>
                </a:cubicBezTo>
                <a:cubicBezTo>
                  <a:pt x="105" y="644"/>
                  <a:pt x="105" y="644"/>
                  <a:pt x="105" y="643"/>
                </a:cubicBezTo>
                <a:cubicBezTo>
                  <a:pt x="105" y="643"/>
                  <a:pt x="105" y="643"/>
                  <a:pt x="105" y="643"/>
                </a:cubicBezTo>
                <a:cubicBezTo>
                  <a:pt x="105" y="643"/>
                  <a:pt x="106" y="643"/>
                  <a:pt x="106" y="643"/>
                </a:cubicBezTo>
                <a:cubicBezTo>
                  <a:pt x="106" y="643"/>
                  <a:pt x="106" y="643"/>
                  <a:pt x="106" y="644"/>
                </a:cubicBezTo>
                <a:cubicBezTo>
                  <a:pt x="106" y="644"/>
                  <a:pt x="106" y="644"/>
                  <a:pt x="106" y="644"/>
                </a:cubicBezTo>
                <a:cubicBezTo>
                  <a:pt x="106" y="644"/>
                  <a:pt x="106" y="645"/>
                  <a:pt x="106" y="645"/>
                </a:cubicBezTo>
                <a:cubicBezTo>
                  <a:pt x="106" y="645"/>
                  <a:pt x="106" y="645"/>
                  <a:pt x="106" y="645"/>
                </a:cubicBezTo>
                <a:cubicBezTo>
                  <a:pt x="106" y="645"/>
                  <a:pt x="106" y="646"/>
                  <a:pt x="106" y="646"/>
                </a:cubicBezTo>
                <a:cubicBezTo>
                  <a:pt x="106" y="646"/>
                  <a:pt x="106" y="646"/>
                  <a:pt x="106" y="647"/>
                </a:cubicBezTo>
                <a:cubicBezTo>
                  <a:pt x="106" y="647"/>
                  <a:pt x="107" y="647"/>
                  <a:pt x="107" y="647"/>
                </a:cubicBezTo>
                <a:cubicBezTo>
                  <a:pt x="107" y="648"/>
                  <a:pt x="107" y="648"/>
                  <a:pt x="107" y="648"/>
                </a:cubicBezTo>
                <a:cubicBezTo>
                  <a:pt x="107" y="649"/>
                  <a:pt x="108" y="649"/>
                  <a:pt x="108" y="649"/>
                </a:cubicBezTo>
                <a:cubicBezTo>
                  <a:pt x="108" y="649"/>
                  <a:pt x="108" y="650"/>
                  <a:pt x="108" y="650"/>
                </a:cubicBezTo>
                <a:cubicBezTo>
                  <a:pt x="108" y="650"/>
                  <a:pt x="109" y="651"/>
                  <a:pt x="109" y="651"/>
                </a:cubicBezTo>
                <a:cubicBezTo>
                  <a:pt x="109" y="652"/>
                  <a:pt x="109" y="652"/>
                  <a:pt x="109" y="652"/>
                </a:cubicBezTo>
                <a:cubicBezTo>
                  <a:pt x="110" y="653"/>
                  <a:pt x="110" y="653"/>
                  <a:pt x="110" y="653"/>
                </a:cubicBezTo>
                <a:cubicBezTo>
                  <a:pt x="110" y="654"/>
                  <a:pt x="110" y="654"/>
                  <a:pt x="110" y="654"/>
                </a:cubicBezTo>
                <a:close/>
                <a:moveTo>
                  <a:pt x="130" y="137"/>
                </a:moveTo>
                <a:cubicBezTo>
                  <a:pt x="130" y="137"/>
                  <a:pt x="130" y="137"/>
                  <a:pt x="130" y="137"/>
                </a:cubicBezTo>
                <a:cubicBezTo>
                  <a:pt x="130" y="138"/>
                  <a:pt x="129" y="139"/>
                  <a:pt x="130" y="139"/>
                </a:cubicBezTo>
                <a:cubicBezTo>
                  <a:pt x="130" y="139"/>
                  <a:pt x="130" y="138"/>
                  <a:pt x="131" y="138"/>
                </a:cubicBezTo>
                <a:cubicBezTo>
                  <a:pt x="131" y="138"/>
                  <a:pt x="131" y="138"/>
                  <a:pt x="131" y="139"/>
                </a:cubicBezTo>
                <a:cubicBezTo>
                  <a:pt x="131" y="139"/>
                  <a:pt x="131" y="139"/>
                  <a:pt x="132" y="139"/>
                </a:cubicBezTo>
                <a:cubicBezTo>
                  <a:pt x="131" y="140"/>
                  <a:pt x="131" y="140"/>
                  <a:pt x="130" y="140"/>
                </a:cubicBezTo>
                <a:cubicBezTo>
                  <a:pt x="130" y="141"/>
                  <a:pt x="130" y="142"/>
                  <a:pt x="129" y="141"/>
                </a:cubicBezTo>
                <a:cubicBezTo>
                  <a:pt x="130" y="143"/>
                  <a:pt x="129" y="143"/>
                  <a:pt x="129" y="144"/>
                </a:cubicBezTo>
                <a:cubicBezTo>
                  <a:pt x="128" y="144"/>
                  <a:pt x="129" y="145"/>
                  <a:pt x="129" y="145"/>
                </a:cubicBezTo>
                <a:cubicBezTo>
                  <a:pt x="130" y="146"/>
                  <a:pt x="128" y="144"/>
                  <a:pt x="128" y="146"/>
                </a:cubicBezTo>
                <a:cubicBezTo>
                  <a:pt x="127" y="146"/>
                  <a:pt x="127" y="146"/>
                  <a:pt x="127" y="147"/>
                </a:cubicBezTo>
                <a:cubicBezTo>
                  <a:pt x="127" y="148"/>
                  <a:pt x="127" y="148"/>
                  <a:pt x="128" y="149"/>
                </a:cubicBezTo>
                <a:cubicBezTo>
                  <a:pt x="126" y="149"/>
                  <a:pt x="126" y="151"/>
                  <a:pt x="125" y="151"/>
                </a:cubicBezTo>
                <a:cubicBezTo>
                  <a:pt x="125" y="152"/>
                  <a:pt x="125" y="153"/>
                  <a:pt x="125" y="155"/>
                </a:cubicBezTo>
                <a:cubicBezTo>
                  <a:pt x="124" y="154"/>
                  <a:pt x="124" y="156"/>
                  <a:pt x="124" y="156"/>
                </a:cubicBezTo>
                <a:cubicBezTo>
                  <a:pt x="124" y="156"/>
                  <a:pt x="123" y="157"/>
                  <a:pt x="123" y="157"/>
                </a:cubicBezTo>
                <a:cubicBezTo>
                  <a:pt x="123" y="158"/>
                  <a:pt x="124" y="158"/>
                  <a:pt x="124" y="159"/>
                </a:cubicBezTo>
                <a:cubicBezTo>
                  <a:pt x="122" y="160"/>
                  <a:pt x="123" y="161"/>
                  <a:pt x="122" y="161"/>
                </a:cubicBezTo>
                <a:cubicBezTo>
                  <a:pt x="122" y="163"/>
                  <a:pt x="121" y="163"/>
                  <a:pt x="121" y="165"/>
                </a:cubicBezTo>
                <a:cubicBezTo>
                  <a:pt x="120" y="165"/>
                  <a:pt x="120" y="166"/>
                  <a:pt x="120" y="166"/>
                </a:cubicBezTo>
                <a:cubicBezTo>
                  <a:pt x="120" y="166"/>
                  <a:pt x="120" y="166"/>
                  <a:pt x="120" y="166"/>
                </a:cubicBezTo>
                <a:cubicBezTo>
                  <a:pt x="119" y="166"/>
                  <a:pt x="120" y="167"/>
                  <a:pt x="120" y="167"/>
                </a:cubicBezTo>
                <a:cubicBezTo>
                  <a:pt x="119" y="169"/>
                  <a:pt x="121" y="168"/>
                  <a:pt x="121" y="170"/>
                </a:cubicBezTo>
                <a:cubicBezTo>
                  <a:pt x="119" y="169"/>
                  <a:pt x="120" y="171"/>
                  <a:pt x="119" y="171"/>
                </a:cubicBezTo>
                <a:cubicBezTo>
                  <a:pt x="118" y="173"/>
                  <a:pt x="119" y="173"/>
                  <a:pt x="119" y="174"/>
                </a:cubicBezTo>
                <a:cubicBezTo>
                  <a:pt x="119" y="174"/>
                  <a:pt x="118" y="174"/>
                  <a:pt x="118" y="174"/>
                </a:cubicBezTo>
                <a:cubicBezTo>
                  <a:pt x="118" y="175"/>
                  <a:pt x="119" y="175"/>
                  <a:pt x="119" y="176"/>
                </a:cubicBezTo>
                <a:cubicBezTo>
                  <a:pt x="118" y="176"/>
                  <a:pt x="119" y="176"/>
                  <a:pt x="118" y="176"/>
                </a:cubicBezTo>
                <a:cubicBezTo>
                  <a:pt x="118" y="177"/>
                  <a:pt x="117" y="178"/>
                  <a:pt x="117" y="178"/>
                </a:cubicBezTo>
                <a:cubicBezTo>
                  <a:pt x="117" y="178"/>
                  <a:pt x="117" y="179"/>
                  <a:pt x="116" y="179"/>
                </a:cubicBezTo>
                <a:cubicBezTo>
                  <a:pt x="116" y="181"/>
                  <a:pt x="116" y="181"/>
                  <a:pt x="116" y="184"/>
                </a:cubicBezTo>
                <a:cubicBezTo>
                  <a:pt x="116" y="184"/>
                  <a:pt x="115" y="184"/>
                  <a:pt x="115" y="185"/>
                </a:cubicBezTo>
                <a:cubicBezTo>
                  <a:pt x="115" y="185"/>
                  <a:pt x="115" y="185"/>
                  <a:pt x="115" y="185"/>
                </a:cubicBezTo>
                <a:cubicBezTo>
                  <a:pt x="115" y="185"/>
                  <a:pt x="115" y="186"/>
                  <a:pt x="114" y="186"/>
                </a:cubicBezTo>
                <a:cubicBezTo>
                  <a:pt x="114" y="187"/>
                  <a:pt x="114" y="188"/>
                  <a:pt x="114" y="189"/>
                </a:cubicBezTo>
                <a:cubicBezTo>
                  <a:pt x="113" y="189"/>
                  <a:pt x="114" y="191"/>
                  <a:pt x="113" y="191"/>
                </a:cubicBezTo>
                <a:cubicBezTo>
                  <a:pt x="112" y="188"/>
                  <a:pt x="114" y="185"/>
                  <a:pt x="114" y="182"/>
                </a:cubicBezTo>
                <a:cubicBezTo>
                  <a:pt x="114" y="181"/>
                  <a:pt x="115" y="181"/>
                  <a:pt x="115" y="180"/>
                </a:cubicBezTo>
                <a:cubicBezTo>
                  <a:pt x="115" y="178"/>
                  <a:pt x="117" y="177"/>
                  <a:pt x="117" y="176"/>
                </a:cubicBezTo>
                <a:cubicBezTo>
                  <a:pt x="117" y="175"/>
                  <a:pt x="116" y="175"/>
                  <a:pt x="116" y="174"/>
                </a:cubicBezTo>
                <a:cubicBezTo>
                  <a:pt x="117" y="174"/>
                  <a:pt x="117" y="173"/>
                  <a:pt x="118" y="173"/>
                </a:cubicBezTo>
                <a:cubicBezTo>
                  <a:pt x="118" y="170"/>
                  <a:pt x="119" y="167"/>
                  <a:pt x="119" y="164"/>
                </a:cubicBezTo>
                <a:cubicBezTo>
                  <a:pt x="120" y="163"/>
                  <a:pt x="120" y="163"/>
                  <a:pt x="120" y="162"/>
                </a:cubicBezTo>
                <a:cubicBezTo>
                  <a:pt x="121" y="162"/>
                  <a:pt x="121" y="162"/>
                  <a:pt x="122" y="161"/>
                </a:cubicBezTo>
                <a:cubicBezTo>
                  <a:pt x="122" y="160"/>
                  <a:pt x="121" y="160"/>
                  <a:pt x="121" y="160"/>
                </a:cubicBezTo>
                <a:cubicBezTo>
                  <a:pt x="121" y="160"/>
                  <a:pt x="122" y="159"/>
                  <a:pt x="122" y="158"/>
                </a:cubicBezTo>
                <a:cubicBezTo>
                  <a:pt x="122" y="158"/>
                  <a:pt x="122" y="157"/>
                  <a:pt x="123" y="157"/>
                </a:cubicBezTo>
                <a:cubicBezTo>
                  <a:pt x="123" y="155"/>
                  <a:pt x="125" y="153"/>
                  <a:pt x="124" y="151"/>
                </a:cubicBezTo>
                <a:cubicBezTo>
                  <a:pt x="125" y="151"/>
                  <a:pt x="125" y="149"/>
                  <a:pt x="125" y="149"/>
                </a:cubicBezTo>
                <a:cubicBezTo>
                  <a:pt x="125" y="148"/>
                  <a:pt x="125" y="148"/>
                  <a:pt x="126" y="147"/>
                </a:cubicBezTo>
                <a:cubicBezTo>
                  <a:pt x="126" y="147"/>
                  <a:pt x="126" y="146"/>
                  <a:pt x="126" y="146"/>
                </a:cubicBezTo>
                <a:cubicBezTo>
                  <a:pt x="127" y="145"/>
                  <a:pt x="127" y="145"/>
                  <a:pt x="127" y="144"/>
                </a:cubicBezTo>
                <a:cubicBezTo>
                  <a:pt x="127" y="144"/>
                  <a:pt x="128" y="144"/>
                  <a:pt x="128" y="143"/>
                </a:cubicBezTo>
                <a:cubicBezTo>
                  <a:pt x="127" y="142"/>
                  <a:pt x="126" y="144"/>
                  <a:pt x="126" y="145"/>
                </a:cubicBezTo>
                <a:cubicBezTo>
                  <a:pt x="125" y="145"/>
                  <a:pt x="126" y="146"/>
                  <a:pt x="126" y="146"/>
                </a:cubicBezTo>
                <a:cubicBezTo>
                  <a:pt x="125" y="147"/>
                  <a:pt x="125" y="147"/>
                  <a:pt x="124" y="147"/>
                </a:cubicBezTo>
                <a:cubicBezTo>
                  <a:pt x="124" y="148"/>
                  <a:pt x="124" y="149"/>
                  <a:pt x="124" y="149"/>
                </a:cubicBezTo>
                <a:cubicBezTo>
                  <a:pt x="123" y="149"/>
                  <a:pt x="124" y="150"/>
                  <a:pt x="123" y="150"/>
                </a:cubicBezTo>
                <a:cubicBezTo>
                  <a:pt x="123" y="152"/>
                  <a:pt x="123" y="151"/>
                  <a:pt x="122" y="152"/>
                </a:cubicBezTo>
                <a:cubicBezTo>
                  <a:pt x="122" y="153"/>
                  <a:pt x="122" y="154"/>
                  <a:pt x="122" y="154"/>
                </a:cubicBezTo>
                <a:cubicBezTo>
                  <a:pt x="122" y="154"/>
                  <a:pt x="121" y="154"/>
                  <a:pt x="121" y="154"/>
                </a:cubicBezTo>
                <a:cubicBezTo>
                  <a:pt x="121" y="154"/>
                  <a:pt x="121" y="155"/>
                  <a:pt x="121" y="155"/>
                </a:cubicBezTo>
                <a:cubicBezTo>
                  <a:pt x="121" y="155"/>
                  <a:pt x="121" y="155"/>
                  <a:pt x="121" y="155"/>
                </a:cubicBezTo>
                <a:cubicBezTo>
                  <a:pt x="121" y="155"/>
                  <a:pt x="121" y="155"/>
                  <a:pt x="121" y="156"/>
                </a:cubicBezTo>
                <a:cubicBezTo>
                  <a:pt x="121" y="156"/>
                  <a:pt x="120" y="157"/>
                  <a:pt x="120" y="157"/>
                </a:cubicBezTo>
                <a:cubicBezTo>
                  <a:pt x="120" y="158"/>
                  <a:pt x="121" y="159"/>
                  <a:pt x="121" y="159"/>
                </a:cubicBezTo>
                <a:cubicBezTo>
                  <a:pt x="121" y="159"/>
                  <a:pt x="120" y="160"/>
                  <a:pt x="120" y="160"/>
                </a:cubicBezTo>
                <a:cubicBezTo>
                  <a:pt x="120" y="160"/>
                  <a:pt x="120" y="161"/>
                  <a:pt x="120" y="162"/>
                </a:cubicBezTo>
                <a:cubicBezTo>
                  <a:pt x="119" y="162"/>
                  <a:pt x="119" y="163"/>
                  <a:pt x="119" y="164"/>
                </a:cubicBezTo>
                <a:cubicBezTo>
                  <a:pt x="119" y="165"/>
                  <a:pt x="119" y="166"/>
                  <a:pt x="118" y="166"/>
                </a:cubicBezTo>
                <a:cubicBezTo>
                  <a:pt x="118" y="166"/>
                  <a:pt x="118" y="165"/>
                  <a:pt x="117" y="165"/>
                </a:cubicBezTo>
                <a:cubicBezTo>
                  <a:pt x="117" y="166"/>
                  <a:pt x="117" y="167"/>
                  <a:pt x="117" y="167"/>
                </a:cubicBezTo>
                <a:cubicBezTo>
                  <a:pt x="117" y="168"/>
                  <a:pt x="115" y="169"/>
                  <a:pt x="116" y="170"/>
                </a:cubicBezTo>
                <a:cubicBezTo>
                  <a:pt x="116" y="169"/>
                  <a:pt x="117" y="169"/>
                  <a:pt x="117" y="169"/>
                </a:cubicBezTo>
                <a:cubicBezTo>
                  <a:pt x="117" y="169"/>
                  <a:pt x="117" y="168"/>
                  <a:pt x="117" y="168"/>
                </a:cubicBezTo>
                <a:cubicBezTo>
                  <a:pt x="117" y="167"/>
                  <a:pt x="118" y="167"/>
                  <a:pt x="118" y="167"/>
                </a:cubicBezTo>
                <a:cubicBezTo>
                  <a:pt x="118" y="168"/>
                  <a:pt x="118" y="167"/>
                  <a:pt x="118" y="168"/>
                </a:cubicBezTo>
                <a:cubicBezTo>
                  <a:pt x="117" y="168"/>
                  <a:pt x="118" y="169"/>
                  <a:pt x="118" y="169"/>
                </a:cubicBezTo>
                <a:cubicBezTo>
                  <a:pt x="117" y="170"/>
                  <a:pt x="117" y="172"/>
                  <a:pt x="117" y="173"/>
                </a:cubicBezTo>
                <a:cubicBezTo>
                  <a:pt x="116" y="173"/>
                  <a:pt x="116" y="174"/>
                  <a:pt x="116" y="174"/>
                </a:cubicBezTo>
                <a:cubicBezTo>
                  <a:pt x="116" y="175"/>
                  <a:pt x="115" y="175"/>
                  <a:pt x="115" y="176"/>
                </a:cubicBezTo>
                <a:cubicBezTo>
                  <a:pt x="114" y="177"/>
                  <a:pt x="116" y="176"/>
                  <a:pt x="115" y="177"/>
                </a:cubicBezTo>
                <a:cubicBezTo>
                  <a:pt x="115" y="177"/>
                  <a:pt x="114" y="178"/>
                  <a:pt x="114" y="179"/>
                </a:cubicBezTo>
                <a:cubicBezTo>
                  <a:pt x="114" y="179"/>
                  <a:pt x="114" y="179"/>
                  <a:pt x="114" y="180"/>
                </a:cubicBezTo>
                <a:cubicBezTo>
                  <a:pt x="113" y="180"/>
                  <a:pt x="113" y="179"/>
                  <a:pt x="113" y="180"/>
                </a:cubicBezTo>
                <a:cubicBezTo>
                  <a:pt x="113" y="180"/>
                  <a:pt x="113" y="180"/>
                  <a:pt x="113" y="180"/>
                </a:cubicBezTo>
                <a:cubicBezTo>
                  <a:pt x="112" y="181"/>
                  <a:pt x="113" y="181"/>
                  <a:pt x="113" y="182"/>
                </a:cubicBezTo>
                <a:cubicBezTo>
                  <a:pt x="112" y="183"/>
                  <a:pt x="113" y="184"/>
                  <a:pt x="112" y="185"/>
                </a:cubicBezTo>
                <a:cubicBezTo>
                  <a:pt x="112" y="186"/>
                  <a:pt x="112" y="187"/>
                  <a:pt x="112" y="188"/>
                </a:cubicBezTo>
                <a:cubicBezTo>
                  <a:pt x="112" y="189"/>
                  <a:pt x="112" y="190"/>
                  <a:pt x="112" y="191"/>
                </a:cubicBezTo>
                <a:cubicBezTo>
                  <a:pt x="112" y="191"/>
                  <a:pt x="111" y="192"/>
                  <a:pt x="111" y="192"/>
                </a:cubicBezTo>
                <a:cubicBezTo>
                  <a:pt x="111" y="193"/>
                  <a:pt x="111" y="193"/>
                  <a:pt x="111" y="194"/>
                </a:cubicBezTo>
                <a:cubicBezTo>
                  <a:pt x="110" y="196"/>
                  <a:pt x="110" y="198"/>
                  <a:pt x="110" y="201"/>
                </a:cubicBezTo>
                <a:cubicBezTo>
                  <a:pt x="110" y="201"/>
                  <a:pt x="110" y="202"/>
                  <a:pt x="110" y="202"/>
                </a:cubicBezTo>
                <a:cubicBezTo>
                  <a:pt x="110" y="203"/>
                  <a:pt x="110" y="204"/>
                  <a:pt x="110" y="204"/>
                </a:cubicBezTo>
                <a:cubicBezTo>
                  <a:pt x="110" y="205"/>
                  <a:pt x="109" y="205"/>
                  <a:pt x="109" y="205"/>
                </a:cubicBezTo>
                <a:cubicBezTo>
                  <a:pt x="109" y="205"/>
                  <a:pt x="109" y="205"/>
                  <a:pt x="109" y="206"/>
                </a:cubicBezTo>
                <a:cubicBezTo>
                  <a:pt x="109" y="206"/>
                  <a:pt x="109" y="206"/>
                  <a:pt x="109" y="205"/>
                </a:cubicBezTo>
                <a:cubicBezTo>
                  <a:pt x="109" y="206"/>
                  <a:pt x="108" y="207"/>
                  <a:pt x="109" y="207"/>
                </a:cubicBezTo>
                <a:cubicBezTo>
                  <a:pt x="109" y="208"/>
                  <a:pt x="110" y="208"/>
                  <a:pt x="110" y="209"/>
                </a:cubicBezTo>
                <a:cubicBezTo>
                  <a:pt x="110" y="210"/>
                  <a:pt x="110" y="212"/>
                  <a:pt x="110" y="214"/>
                </a:cubicBezTo>
                <a:cubicBezTo>
                  <a:pt x="110" y="214"/>
                  <a:pt x="109" y="215"/>
                  <a:pt x="109" y="215"/>
                </a:cubicBezTo>
                <a:cubicBezTo>
                  <a:pt x="109" y="216"/>
                  <a:pt x="110" y="216"/>
                  <a:pt x="110" y="217"/>
                </a:cubicBezTo>
                <a:cubicBezTo>
                  <a:pt x="110" y="218"/>
                  <a:pt x="109" y="219"/>
                  <a:pt x="110" y="221"/>
                </a:cubicBezTo>
                <a:cubicBezTo>
                  <a:pt x="110" y="222"/>
                  <a:pt x="110" y="223"/>
                  <a:pt x="110" y="225"/>
                </a:cubicBezTo>
                <a:cubicBezTo>
                  <a:pt x="113" y="247"/>
                  <a:pt x="124" y="265"/>
                  <a:pt x="143" y="277"/>
                </a:cubicBezTo>
                <a:cubicBezTo>
                  <a:pt x="162" y="290"/>
                  <a:pt x="187" y="290"/>
                  <a:pt x="207" y="279"/>
                </a:cubicBezTo>
                <a:cubicBezTo>
                  <a:pt x="220" y="273"/>
                  <a:pt x="230" y="264"/>
                  <a:pt x="238" y="252"/>
                </a:cubicBezTo>
                <a:cubicBezTo>
                  <a:pt x="244" y="242"/>
                  <a:pt x="251" y="228"/>
                  <a:pt x="248" y="216"/>
                </a:cubicBezTo>
                <a:cubicBezTo>
                  <a:pt x="246" y="210"/>
                  <a:pt x="243" y="204"/>
                  <a:pt x="238" y="202"/>
                </a:cubicBezTo>
                <a:cubicBezTo>
                  <a:pt x="236" y="201"/>
                  <a:pt x="235" y="201"/>
                  <a:pt x="233" y="200"/>
                </a:cubicBezTo>
                <a:cubicBezTo>
                  <a:pt x="240" y="191"/>
                  <a:pt x="238" y="179"/>
                  <a:pt x="231" y="171"/>
                </a:cubicBezTo>
                <a:cubicBezTo>
                  <a:pt x="222" y="162"/>
                  <a:pt x="209" y="159"/>
                  <a:pt x="198" y="166"/>
                </a:cubicBezTo>
                <a:cubicBezTo>
                  <a:pt x="198" y="167"/>
                  <a:pt x="191" y="173"/>
                  <a:pt x="191" y="173"/>
                </a:cubicBezTo>
                <a:cubicBezTo>
                  <a:pt x="183" y="167"/>
                  <a:pt x="171" y="172"/>
                  <a:pt x="165" y="179"/>
                </a:cubicBezTo>
                <a:cubicBezTo>
                  <a:pt x="160" y="187"/>
                  <a:pt x="157" y="198"/>
                  <a:pt x="159" y="208"/>
                </a:cubicBezTo>
                <a:cubicBezTo>
                  <a:pt x="161" y="219"/>
                  <a:pt x="168" y="228"/>
                  <a:pt x="180" y="228"/>
                </a:cubicBezTo>
                <a:cubicBezTo>
                  <a:pt x="190" y="228"/>
                  <a:pt x="200" y="211"/>
                  <a:pt x="190" y="204"/>
                </a:cubicBezTo>
                <a:cubicBezTo>
                  <a:pt x="185" y="200"/>
                  <a:pt x="181" y="204"/>
                  <a:pt x="181" y="204"/>
                </a:cubicBezTo>
                <a:cubicBezTo>
                  <a:pt x="182" y="198"/>
                  <a:pt x="191" y="199"/>
                  <a:pt x="191" y="199"/>
                </a:cubicBezTo>
                <a:cubicBezTo>
                  <a:pt x="213" y="201"/>
                  <a:pt x="200" y="228"/>
                  <a:pt x="200" y="228"/>
                </a:cubicBezTo>
                <a:cubicBezTo>
                  <a:pt x="200" y="229"/>
                  <a:pt x="199" y="230"/>
                  <a:pt x="199" y="231"/>
                </a:cubicBezTo>
                <a:cubicBezTo>
                  <a:pt x="199" y="231"/>
                  <a:pt x="198" y="231"/>
                  <a:pt x="198" y="232"/>
                </a:cubicBezTo>
                <a:cubicBezTo>
                  <a:pt x="198" y="232"/>
                  <a:pt x="198" y="233"/>
                  <a:pt x="198" y="233"/>
                </a:cubicBezTo>
                <a:cubicBezTo>
                  <a:pt x="198" y="233"/>
                  <a:pt x="197" y="233"/>
                  <a:pt x="197" y="234"/>
                </a:cubicBezTo>
                <a:cubicBezTo>
                  <a:pt x="196" y="235"/>
                  <a:pt x="196" y="236"/>
                  <a:pt x="195" y="237"/>
                </a:cubicBezTo>
                <a:cubicBezTo>
                  <a:pt x="195" y="237"/>
                  <a:pt x="194" y="236"/>
                  <a:pt x="194" y="237"/>
                </a:cubicBezTo>
                <a:cubicBezTo>
                  <a:pt x="193" y="237"/>
                  <a:pt x="193" y="239"/>
                  <a:pt x="192" y="239"/>
                </a:cubicBezTo>
                <a:cubicBezTo>
                  <a:pt x="192" y="239"/>
                  <a:pt x="192" y="238"/>
                  <a:pt x="192" y="238"/>
                </a:cubicBezTo>
                <a:cubicBezTo>
                  <a:pt x="191" y="239"/>
                  <a:pt x="191" y="239"/>
                  <a:pt x="191" y="239"/>
                </a:cubicBezTo>
                <a:cubicBezTo>
                  <a:pt x="191" y="239"/>
                  <a:pt x="190" y="240"/>
                  <a:pt x="190" y="240"/>
                </a:cubicBezTo>
                <a:cubicBezTo>
                  <a:pt x="190" y="240"/>
                  <a:pt x="190" y="240"/>
                  <a:pt x="189" y="240"/>
                </a:cubicBezTo>
                <a:cubicBezTo>
                  <a:pt x="189" y="240"/>
                  <a:pt x="189" y="240"/>
                  <a:pt x="189" y="240"/>
                </a:cubicBezTo>
                <a:cubicBezTo>
                  <a:pt x="189" y="241"/>
                  <a:pt x="189" y="241"/>
                  <a:pt x="188" y="241"/>
                </a:cubicBezTo>
                <a:cubicBezTo>
                  <a:pt x="188" y="241"/>
                  <a:pt x="188" y="241"/>
                  <a:pt x="188" y="241"/>
                </a:cubicBezTo>
                <a:cubicBezTo>
                  <a:pt x="187" y="242"/>
                  <a:pt x="187" y="242"/>
                  <a:pt x="186" y="242"/>
                </a:cubicBezTo>
                <a:cubicBezTo>
                  <a:pt x="186" y="242"/>
                  <a:pt x="186" y="242"/>
                  <a:pt x="186" y="242"/>
                </a:cubicBezTo>
                <a:cubicBezTo>
                  <a:pt x="185" y="243"/>
                  <a:pt x="185" y="243"/>
                  <a:pt x="184" y="243"/>
                </a:cubicBezTo>
                <a:cubicBezTo>
                  <a:pt x="184" y="243"/>
                  <a:pt x="183" y="243"/>
                  <a:pt x="183" y="244"/>
                </a:cubicBezTo>
                <a:cubicBezTo>
                  <a:pt x="182" y="244"/>
                  <a:pt x="183" y="244"/>
                  <a:pt x="182" y="244"/>
                </a:cubicBezTo>
                <a:cubicBezTo>
                  <a:pt x="182" y="244"/>
                  <a:pt x="181" y="244"/>
                  <a:pt x="180" y="244"/>
                </a:cubicBezTo>
                <a:cubicBezTo>
                  <a:pt x="179" y="244"/>
                  <a:pt x="178" y="245"/>
                  <a:pt x="177" y="245"/>
                </a:cubicBezTo>
                <a:cubicBezTo>
                  <a:pt x="174" y="245"/>
                  <a:pt x="171" y="245"/>
                  <a:pt x="169" y="244"/>
                </a:cubicBezTo>
                <a:cubicBezTo>
                  <a:pt x="169" y="244"/>
                  <a:pt x="168" y="245"/>
                  <a:pt x="168" y="244"/>
                </a:cubicBezTo>
                <a:cubicBezTo>
                  <a:pt x="167" y="244"/>
                  <a:pt x="165" y="244"/>
                  <a:pt x="164" y="243"/>
                </a:cubicBezTo>
                <a:cubicBezTo>
                  <a:pt x="143" y="237"/>
                  <a:pt x="136" y="214"/>
                  <a:pt x="137" y="194"/>
                </a:cubicBezTo>
                <a:cubicBezTo>
                  <a:pt x="138" y="162"/>
                  <a:pt x="153" y="128"/>
                  <a:pt x="174" y="105"/>
                </a:cubicBezTo>
                <a:cubicBezTo>
                  <a:pt x="176" y="104"/>
                  <a:pt x="178" y="101"/>
                  <a:pt x="180" y="100"/>
                </a:cubicBezTo>
                <a:cubicBezTo>
                  <a:pt x="180" y="99"/>
                  <a:pt x="181" y="99"/>
                  <a:pt x="181" y="99"/>
                </a:cubicBezTo>
                <a:cubicBezTo>
                  <a:pt x="181" y="98"/>
                  <a:pt x="181" y="98"/>
                  <a:pt x="182" y="97"/>
                </a:cubicBezTo>
                <a:cubicBezTo>
                  <a:pt x="182" y="97"/>
                  <a:pt x="183" y="97"/>
                  <a:pt x="183" y="96"/>
                </a:cubicBezTo>
                <a:cubicBezTo>
                  <a:pt x="182" y="96"/>
                  <a:pt x="181" y="96"/>
                  <a:pt x="181" y="95"/>
                </a:cubicBezTo>
                <a:cubicBezTo>
                  <a:pt x="182" y="95"/>
                  <a:pt x="182" y="95"/>
                  <a:pt x="182" y="95"/>
                </a:cubicBezTo>
                <a:cubicBezTo>
                  <a:pt x="183" y="95"/>
                  <a:pt x="183" y="94"/>
                  <a:pt x="183" y="94"/>
                </a:cubicBezTo>
                <a:cubicBezTo>
                  <a:pt x="184" y="94"/>
                  <a:pt x="185" y="93"/>
                  <a:pt x="185" y="92"/>
                </a:cubicBezTo>
                <a:cubicBezTo>
                  <a:pt x="185" y="92"/>
                  <a:pt x="186" y="93"/>
                  <a:pt x="186" y="92"/>
                </a:cubicBezTo>
                <a:cubicBezTo>
                  <a:pt x="186" y="92"/>
                  <a:pt x="186" y="91"/>
                  <a:pt x="186" y="91"/>
                </a:cubicBezTo>
                <a:cubicBezTo>
                  <a:pt x="188" y="91"/>
                  <a:pt x="188" y="89"/>
                  <a:pt x="190" y="89"/>
                </a:cubicBezTo>
                <a:cubicBezTo>
                  <a:pt x="189" y="87"/>
                  <a:pt x="190" y="87"/>
                  <a:pt x="191" y="86"/>
                </a:cubicBezTo>
                <a:cubicBezTo>
                  <a:pt x="191" y="86"/>
                  <a:pt x="190" y="85"/>
                  <a:pt x="191" y="85"/>
                </a:cubicBezTo>
                <a:cubicBezTo>
                  <a:pt x="191" y="85"/>
                  <a:pt x="192" y="85"/>
                  <a:pt x="192" y="84"/>
                </a:cubicBezTo>
                <a:cubicBezTo>
                  <a:pt x="193" y="84"/>
                  <a:pt x="194" y="83"/>
                  <a:pt x="195" y="83"/>
                </a:cubicBezTo>
                <a:cubicBezTo>
                  <a:pt x="195" y="82"/>
                  <a:pt x="196" y="82"/>
                  <a:pt x="196" y="81"/>
                </a:cubicBezTo>
                <a:cubicBezTo>
                  <a:pt x="194" y="81"/>
                  <a:pt x="194" y="81"/>
                  <a:pt x="193" y="81"/>
                </a:cubicBezTo>
                <a:cubicBezTo>
                  <a:pt x="193" y="82"/>
                  <a:pt x="193" y="81"/>
                  <a:pt x="193" y="81"/>
                </a:cubicBezTo>
                <a:cubicBezTo>
                  <a:pt x="192" y="82"/>
                  <a:pt x="193" y="82"/>
                  <a:pt x="193" y="82"/>
                </a:cubicBezTo>
                <a:cubicBezTo>
                  <a:pt x="192" y="83"/>
                  <a:pt x="191" y="83"/>
                  <a:pt x="191" y="84"/>
                </a:cubicBezTo>
                <a:cubicBezTo>
                  <a:pt x="191" y="85"/>
                  <a:pt x="190" y="85"/>
                  <a:pt x="190" y="85"/>
                </a:cubicBezTo>
                <a:cubicBezTo>
                  <a:pt x="189" y="85"/>
                  <a:pt x="189" y="86"/>
                  <a:pt x="188" y="86"/>
                </a:cubicBezTo>
                <a:cubicBezTo>
                  <a:pt x="187" y="87"/>
                  <a:pt x="187" y="88"/>
                  <a:pt x="187" y="89"/>
                </a:cubicBezTo>
                <a:cubicBezTo>
                  <a:pt x="186" y="90"/>
                  <a:pt x="185" y="90"/>
                  <a:pt x="184" y="91"/>
                </a:cubicBezTo>
                <a:cubicBezTo>
                  <a:pt x="183" y="91"/>
                  <a:pt x="183" y="92"/>
                  <a:pt x="183" y="91"/>
                </a:cubicBezTo>
                <a:cubicBezTo>
                  <a:pt x="184" y="90"/>
                  <a:pt x="185" y="90"/>
                  <a:pt x="186" y="88"/>
                </a:cubicBezTo>
                <a:cubicBezTo>
                  <a:pt x="186" y="88"/>
                  <a:pt x="186" y="88"/>
                  <a:pt x="186" y="87"/>
                </a:cubicBezTo>
                <a:cubicBezTo>
                  <a:pt x="187" y="87"/>
                  <a:pt x="188" y="86"/>
                  <a:pt x="188" y="85"/>
                </a:cubicBezTo>
                <a:cubicBezTo>
                  <a:pt x="188" y="85"/>
                  <a:pt x="188" y="85"/>
                  <a:pt x="188" y="85"/>
                </a:cubicBezTo>
                <a:cubicBezTo>
                  <a:pt x="188" y="84"/>
                  <a:pt x="189" y="84"/>
                  <a:pt x="189" y="84"/>
                </a:cubicBezTo>
                <a:cubicBezTo>
                  <a:pt x="190" y="84"/>
                  <a:pt x="189" y="83"/>
                  <a:pt x="190" y="83"/>
                </a:cubicBezTo>
                <a:cubicBezTo>
                  <a:pt x="191" y="81"/>
                  <a:pt x="192" y="80"/>
                  <a:pt x="194" y="79"/>
                </a:cubicBezTo>
                <a:cubicBezTo>
                  <a:pt x="195" y="80"/>
                  <a:pt x="195" y="80"/>
                  <a:pt x="196" y="80"/>
                </a:cubicBezTo>
                <a:cubicBezTo>
                  <a:pt x="197" y="80"/>
                  <a:pt x="197" y="79"/>
                  <a:pt x="198" y="79"/>
                </a:cubicBezTo>
                <a:cubicBezTo>
                  <a:pt x="198" y="78"/>
                  <a:pt x="198" y="78"/>
                  <a:pt x="199" y="78"/>
                </a:cubicBezTo>
                <a:cubicBezTo>
                  <a:pt x="199" y="78"/>
                  <a:pt x="199" y="77"/>
                  <a:pt x="199" y="77"/>
                </a:cubicBezTo>
                <a:cubicBezTo>
                  <a:pt x="198" y="77"/>
                  <a:pt x="197" y="78"/>
                  <a:pt x="197" y="76"/>
                </a:cubicBezTo>
                <a:cubicBezTo>
                  <a:pt x="197" y="75"/>
                  <a:pt x="199" y="76"/>
                  <a:pt x="199" y="75"/>
                </a:cubicBezTo>
                <a:cubicBezTo>
                  <a:pt x="198" y="75"/>
                  <a:pt x="199" y="74"/>
                  <a:pt x="199" y="73"/>
                </a:cubicBezTo>
                <a:cubicBezTo>
                  <a:pt x="200" y="73"/>
                  <a:pt x="200" y="73"/>
                  <a:pt x="201" y="72"/>
                </a:cubicBezTo>
                <a:cubicBezTo>
                  <a:pt x="201" y="71"/>
                  <a:pt x="203" y="71"/>
                  <a:pt x="203" y="72"/>
                </a:cubicBezTo>
                <a:cubicBezTo>
                  <a:pt x="203" y="72"/>
                  <a:pt x="203" y="73"/>
                  <a:pt x="203" y="73"/>
                </a:cubicBezTo>
                <a:cubicBezTo>
                  <a:pt x="202" y="73"/>
                  <a:pt x="202" y="73"/>
                  <a:pt x="202" y="73"/>
                </a:cubicBezTo>
                <a:cubicBezTo>
                  <a:pt x="201" y="73"/>
                  <a:pt x="201" y="74"/>
                  <a:pt x="201" y="74"/>
                </a:cubicBezTo>
                <a:cubicBezTo>
                  <a:pt x="201" y="74"/>
                  <a:pt x="200" y="74"/>
                  <a:pt x="200" y="75"/>
                </a:cubicBezTo>
                <a:cubicBezTo>
                  <a:pt x="202" y="76"/>
                  <a:pt x="202" y="74"/>
                  <a:pt x="203" y="73"/>
                </a:cubicBezTo>
                <a:cubicBezTo>
                  <a:pt x="204" y="73"/>
                  <a:pt x="205" y="71"/>
                  <a:pt x="205" y="70"/>
                </a:cubicBezTo>
                <a:cubicBezTo>
                  <a:pt x="205" y="70"/>
                  <a:pt x="204" y="70"/>
                  <a:pt x="204" y="70"/>
                </a:cubicBezTo>
                <a:cubicBezTo>
                  <a:pt x="204" y="69"/>
                  <a:pt x="205" y="68"/>
                  <a:pt x="205" y="70"/>
                </a:cubicBezTo>
                <a:cubicBezTo>
                  <a:pt x="206" y="70"/>
                  <a:pt x="206" y="69"/>
                  <a:pt x="206" y="69"/>
                </a:cubicBezTo>
                <a:cubicBezTo>
                  <a:pt x="206" y="69"/>
                  <a:pt x="205" y="69"/>
                  <a:pt x="205" y="68"/>
                </a:cubicBezTo>
                <a:cubicBezTo>
                  <a:pt x="206" y="67"/>
                  <a:pt x="207" y="67"/>
                  <a:pt x="209" y="66"/>
                </a:cubicBezTo>
                <a:cubicBezTo>
                  <a:pt x="209" y="66"/>
                  <a:pt x="209" y="65"/>
                  <a:pt x="209" y="65"/>
                </a:cubicBezTo>
                <a:cubicBezTo>
                  <a:pt x="210" y="64"/>
                  <a:pt x="210" y="64"/>
                  <a:pt x="211" y="63"/>
                </a:cubicBezTo>
                <a:cubicBezTo>
                  <a:pt x="211" y="63"/>
                  <a:pt x="211" y="63"/>
                  <a:pt x="211" y="63"/>
                </a:cubicBezTo>
                <a:cubicBezTo>
                  <a:pt x="212" y="63"/>
                  <a:pt x="212" y="62"/>
                  <a:pt x="212" y="62"/>
                </a:cubicBezTo>
                <a:cubicBezTo>
                  <a:pt x="214" y="62"/>
                  <a:pt x="214" y="61"/>
                  <a:pt x="215" y="60"/>
                </a:cubicBezTo>
                <a:cubicBezTo>
                  <a:pt x="216" y="59"/>
                  <a:pt x="217" y="59"/>
                  <a:pt x="217" y="58"/>
                </a:cubicBezTo>
                <a:cubicBezTo>
                  <a:pt x="217" y="58"/>
                  <a:pt x="217" y="58"/>
                  <a:pt x="217" y="58"/>
                </a:cubicBezTo>
                <a:cubicBezTo>
                  <a:pt x="218" y="58"/>
                  <a:pt x="218" y="58"/>
                  <a:pt x="219" y="58"/>
                </a:cubicBezTo>
                <a:cubicBezTo>
                  <a:pt x="219" y="57"/>
                  <a:pt x="220" y="56"/>
                  <a:pt x="220" y="55"/>
                </a:cubicBezTo>
                <a:cubicBezTo>
                  <a:pt x="220" y="55"/>
                  <a:pt x="221" y="55"/>
                  <a:pt x="221" y="55"/>
                </a:cubicBezTo>
                <a:cubicBezTo>
                  <a:pt x="221" y="55"/>
                  <a:pt x="221" y="55"/>
                  <a:pt x="221" y="54"/>
                </a:cubicBezTo>
                <a:cubicBezTo>
                  <a:pt x="221" y="54"/>
                  <a:pt x="222" y="55"/>
                  <a:pt x="222" y="54"/>
                </a:cubicBezTo>
                <a:cubicBezTo>
                  <a:pt x="222" y="54"/>
                  <a:pt x="222" y="54"/>
                  <a:pt x="223" y="53"/>
                </a:cubicBezTo>
                <a:cubicBezTo>
                  <a:pt x="223" y="53"/>
                  <a:pt x="224" y="53"/>
                  <a:pt x="224" y="53"/>
                </a:cubicBezTo>
                <a:cubicBezTo>
                  <a:pt x="224" y="53"/>
                  <a:pt x="224" y="53"/>
                  <a:pt x="225" y="52"/>
                </a:cubicBezTo>
                <a:cubicBezTo>
                  <a:pt x="226" y="52"/>
                  <a:pt x="226" y="52"/>
                  <a:pt x="226" y="51"/>
                </a:cubicBezTo>
                <a:cubicBezTo>
                  <a:pt x="227" y="51"/>
                  <a:pt x="228" y="50"/>
                  <a:pt x="228" y="50"/>
                </a:cubicBezTo>
                <a:cubicBezTo>
                  <a:pt x="228" y="50"/>
                  <a:pt x="228" y="50"/>
                  <a:pt x="228" y="50"/>
                </a:cubicBezTo>
                <a:cubicBezTo>
                  <a:pt x="229" y="49"/>
                  <a:pt x="230" y="49"/>
                  <a:pt x="230" y="49"/>
                </a:cubicBezTo>
                <a:cubicBezTo>
                  <a:pt x="230" y="48"/>
                  <a:pt x="230" y="48"/>
                  <a:pt x="230" y="48"/>
                </a:cubicBezTo>
                <a:cubicBezTo>
                  <a:pt x="231" y="47"/>
                  <a:pt x="233" y="47"/>
                  <a:pt x="234" y="46"/>
                </a:cubicBezTo>
                <a:cubicBezTo>
                  <a:pt x="235" y="46"/>
                  <a:pt x="236" y="44"/>
                  <a:pt x="238" y="44"/>
                </a:cubicBezTo>
                <a:cubicBezTo>
                  <a:pt x="238" y="43"/>
                  <a:pt x="239" y="43"/>
                  <a:pt x="240" y="43"/>
                </a:cubicBezTo>
                <a:cubicBezTo>
                  <a:pt x="240" y="42"/>
                  <a:pt x="240" y="42"/>
                  <a:pt x="240" y="42"/>
                </a:cubicBezTo>
                <a:cubicBezTo>
                  <a:pt x="241" y="42"/>
                  <a:pt x="241" y="42"/>
                  <a:pt x="241" y="42"/>
                </a:cubicBezTo>
                <a:cubicBezTo>
                  <a:pt x="242" y="41"/>
                  <a:pt x="242" y="41"/>
                  <a:pt x="243" y="41"/>
                </a:cubicBezTo>
                <a:cubicBezTo>
                  <a:pt x="243" y="41"/>
                  <a:pt x="243" y="40"/>
                  <a:pt x="244" y="40"/>
                </a:cubicBezTo>
                <a:cubicBezTo>
                  <a:pt x="246" y="38"/>
                  <a:pt x="248" y="38"/>
                  <a:pt x="250" y="36"/>
                </a:cubicBezTo>
                <a:cubicBezTo>
                  <a:pt x="251" y="36"/>
                  <a:pt x="251" y="35"/>
                  <a:pt x="252" y="35"/>
                </a:cubicBezTo>
                <a:cubicBezTo>
                  <a:pt x="252" y="34"/>
                  <a:pt x="253" y="34"/>
                  <a:pt x="253" y="33"/>
                </a:cubicBezTo>
                <a:cubicBezTo>
                  <a:pt x="250" y="33"/>
                  <a:pt x="249" y="35"/>
                  <a:pt x="246" y="36"/>
                </a:cubicBezTo>
                <a:cubicBezTo>
                  <a:pt x="246" y="36"/>
                  <a:pt x="248" y="35"/>
                  <a:pt x="247" y="35"/>
                </a:cubicBezTo>
                <a:cubicBezTo>
                  <a:pt x="246" y="36"/>
                  <a:pt x="245" y="35"/>
                  <a:pt x="245" y="37"/>
                </a:cubicBezTo>
                <a:cubicBezTo>
                  <a:pt x="245" y="37"/>
                  <a:pt x="246" y="36"/>
                  <a:pt x="246" y="37"/>
                </a:cubicBezTo>
                <a:cubicBezTo>
                  <a:pt x="245" y="37"/>
                  <a:pt x="245" y="38"/>
                  <a:pt x="244" y="37"/>
                </a:cubicBezTo>
                <a:cubicBezTo>
                  <a:pt x="243" y="36"/>
                  <a:pt x="245" y="36"/>
                  <a:pt x="245" y="35"/>
                </a:cubicBezTo>
                <a:cubicBezTo>
                  <a:pt x="243" y="34"/>
                  <a:pt x="244" y="35"/>
                  <a:pt x="243" y="36"/>
                </a:cubicBezTo>
                <a:cubicBezTo>
                  <a:pt x="243" y="36"/>
                  <a:pt x="243" y="36"/>
                  <a:pt x="243" y="36"/>
                </a:cubicBezTo>
                <a:cubicBezTo>
                  <a:pt x="242" y="36"/>
                  <a:pt x="242" y="36"/>
                  <a:pt x="241" y="36"/>
                </a:cubicBezTo>
                <a:cubicBezTo>
                  <a:pt x="241" y="36"/>
                  <a:pt x="241" y="37"/>
                  <a:pt x="241" y="37"/>
                </a:cubicBezTo>
                <a:cubicBezTo>
                  <a:pt x="240" y="37"/>
                  <a:pt x="239" y="37"/>
                  <a:pt x="239" y="38"/>
                </a:cubicBezTo>
                <a:cubicBezTo>
                  <a:pt x="241" y="38"/>
                  <a:pt x="239" y="39"/>
                  <a:pt x="240" y="40"/>
                </a:cubicBezTo>
                <a:cubicBezTo>
                  <a:pt x="239" y="40"/>
                  <a:pt x="239" y="40"/>
                  <a:pt x="239" y="40"/>
                </a:cubicBezTo>
                <a:cubicBezTo>
                  <a:pt x="238" y="41"/>
                  <a:pt x="238" y="42"/>
                  <a:pt x="236" y="42"/>
                </a:cubicBezTo>
                <a:cubicBezTo>
                  <a:pt x="236" y="42"/>
                  <a:pt x="236" y="41"/>
                  <a:pt x="236" y="41"/>
                </a:cubicBezTo>
                <a:cubicBezTo>
                  <a:pt x="235" y="42"/>
                  <a:pt x="234" y="41"/>
                  <a:pt x="234" y="41"/>
                </a:cubicBezTo>
                <a:cubicBezTo>
                  <a:pt x="233" y="42"/>
                  <a:pt x="233" y="42"/>
                  <a:pt x="232" y="42"/>
                </a:cubicBezTo>
                <a:cubicBezTo>
                  <a:pt x="231" y="42"/>
                  <a:pt x="232" y="43"/>
                  <a:pt x="231" y="43"/>
                </a:cubicBezTo>
                <a:cubicBezTo>
                  <a:pt x="231" y="43"/>
                  <a:pt x="230" y="43"/>
                  <a:pt x="230" y="43"/>
                </a:cubicBezTo>
                <a:cubicBezTo>
                  <a:pt x="230" y="43"/>
                  <a:pt x="229" y="44"/>
                  <a:pt x="229" y="44"/>
                </a:cubicBezTo>
                <a:cubicBezTo>
                  <a:pt x="229" y="44"/>
                  <a:pt x="228" y="45"/>
                  <a:pt x="228" y="45"/>
                </a:cubicBezTo>
                <a:cubicBezTo>
                  <a:pt x="227" y="45"/>
                  <a:pt x="227" y="45"/>
                  <a:pt x="226" y="46"/>
                </a:cubicBezTo>
                <a:cubicBezTo>
                  <a:pt x="226" y="47"/>
                  <a:pt x="225" y="46"/>
                  <a:pt x="225" y="47"/>
                </a:cubicBezTo>
                <a:cubicBezTo>
                  <a:pt x="225" y="49"/>
                  <a:pt x="224" y="50"/>
                  <a:pt x="222" y="50"/>
                </a:cubicBezTo>
                <a:cubicBezTo>
                  <a:pt x="222" y="49"/>
                  <a:pt x="224" y="49"/>
                  <a:pt x="223" y="48"/>
                </a:cubicBezTo>
                <a:cubicBezTo>
                  <a:pt x="222" y="48"/>
                  <a:pt x="221" y="49"/>
                  <a:pt x="221" y="49"/>
                </a:cubicBezTo>
                <a:cubicBezTo>
                  <a:pt x="221" y="49"/>
                  <a:pt x="220" y="49"/>
                  <a:pt x="220" y="49"/>
                </a:cubicBezTo>
                <a:cubicBezTo>
                  <a:pt x="220" y="50"/>
                  <a:pt x="219" y="50"/>
                  <a:pt x="219" y="50"/>
                </a:cubicBezTo>
                <a:cubicBezTo>
                  <a:pt x="219" y="50"/>
                  <a:pt x="218" y="51"/>
                  <a:pt x="218" y="51"/>
                </a:cubicBezTo>
                <a:cubicBezTo>
                  <a:pt x="218" y="51"/>
                  <a:pt x="217" y="51"/>
                  <a:pt x="217" y="51"/>
                </a:cubicBezTo>
                <a:cubicBezTo>
                  <a:pt x="217" y="51"/>
                  <a:pt x="217" y="51"/>
                  <a:pt x="217" y="52"/>
                </a:cubicBezTo>
                <a:cubicBezTo>
                  <a:pt x="216" y="52"/>
                  <a:pt x="216" y="52"/>
                  <a:pt x="216" y="52"/>
                </a:cubicBezTo>
                <a:cubicBezTo>
                  <a:pt x="215" y="53"/>
                  <a:pt x="214" y="53"/>
                  <a:pt x="214" y="54"/>
                </a:cubicBezTo>
                <a:cubicBezTo>
                  <a:pt x="212" y="54"/>
                  <a:pt x="212" y="55"/>
                  <a:pt x="211" y="55"/>
                </a:cubicBezTo>
                <a:cubicBezTo>
                  <a:pt x="209" y="57"/>
                  <a:pt x="207" y="58"/>
                  <a:pt x="205" y="60"/>
                </a:cubicBezTo>
                <a:cubicBezTo>
                  <a:pt x="204" y="60"/>
                  <a:pt x="204" y="60"/>
                  <a:pt x="203" y="60"/>
                </a:cubicBezTo>
                <a:cubicBezTo>
                  <a:pt x="203" y="60"/>
                  <a:pt x="202" y="61"/>
                  <a:pt x="202" y="61"/>
                </a:cubicBezTo>
                <a:cubicBezTo>
                  <a:pt x="202" y="62"/>
                  <a:pt x="202" y="62"/>
                  <a:pt x="201" y="62"/>
                </a:cubicBezTo>
                <a:cubicBezTo>
                  <a:pt x="201" y="62"/>
                  <a:pt x="201" y="62"/>
                  <a:pt x="201" y="62"/>
                </a:cubicBezTo>
                <a:cubicBezTo>
                  <a:pt x="200" y="63"/>
                  <a:pt x="200" y="63"/>
                  <a:pt x="200" y="63"/>
                </a:cubicBezTo>
                <a:cubicBezTo>
                  <a:pt x="200" y="64"/>
                  <a:pt x="199" y="64"/>
                  <a:pt x="199" y="64"/>
                </a:cubicBezTo>
                <a:cubicBezTo>
                  <a:pt x="199" y="64"/>
                  <a:pt x="198" y="64"/>
                  <a:pt x="198" y="65"/>
                </a:cubicBezTo>
                <a:cubicBezTo>
                  <a:pt x="197" y="65"/>
                  <a:pt x="197" y="66"/>
                  <a:pt x="196" y="66"/>
                </a:cubicBezTo>
                <a:cubicBezTo>
                  <a:pt x="196" y="67"/>
                  <a:pt x="196" y="66"/>
                  <a:pt x="195" y="67"/>
                </a:cubicBezTo>
                <a:cubicBezTo>
                  <a:pt x="195" y="67"/>
                  <a:pt x="195" y="67"/>
                  <a:pt x="195" y="67"/>
                </a:cubicBezTo>
                <a:cubicBezTo>
                  <a:pt x="194" y="68"/>
                  <a:pt x="194" y="68"/>
                  <a:pt x="193" y="69"/>
                </a:cubicBezTo>
                <a:cubicBezTo>
                  <a:pt x="192" y="69"/>
                  <a:pt x="192" y="70"/>
                  <a:pt x="191" y="69"/>
                </a:cubicBezTo>
                <a:cubicBezTo>
                  <a:pt x="190" y="70"/>
                  <a:pt x="190" y="71"/>
                  <a:pt x="188" y="71"/>
                </a:cubicBezTo>
                <a:cubicBezTo>
                  <a:pt x="187" y="72"/>
                  <a:pt x="189" y="72"/>
                  <a:pt x="187" y="73"/>
                </a:cubicBezTo>
                <a:cubicBezTo>
                  <a:pt x="187" y="72"/>
                  <a:pt x="186" y="73"/>
                  <a:pt x="186" y="74"/>
                </a:cubicBezTo>
                <a:cubicBezTo>
                  <a:pt x="185" y="74"/>
                  <a:pt x="185" y="74"/>
                  <a:pt x="185" y="74"/>
                </a:cubicBezTo>
                <a:cubicBezTo>
                  <a:pt x="184" y="74"/>
                  <a:pt x="185" y="75"/>
                  <a:pt x="184" y="75"/>
                </a:cubicBezTo>
                <a:cubicBezTo>
                  <a:pt x="184" y="75"/>
                  <a:pt x="183" y="74"/>
                  <a:pt x="183" y="74"/>
                </a:cubicBezTo>
                <a:cubicBezTo>
                  <a:pt x="183" y="76"/>
                  <a:pt x="182" y="76"/>
                  <a:pt x="182" y="76"/>
                </a:cubicBezTo>
                <a:cubicBezTo>
                  <a:pt x="182" y="76"/>
                  <a:pt x="182" y="77"/>
                  <a:pt x="181" y="77"/>
                </a:cubicBezTo>
                <a:cubicBezTo>
                  <a:pt x="181" y="77"/>
                  <a:pt x="180" y="78"/>
                  <a:pt x="179" y="78"/>
                </a:cubicBezTo>
                <a:cubicBezTo>
                  <a:pt x="180" y="79"/>
                  <a:pt x="179" y="80"/>
                  <a:pt x="178" y="80"/>
                </a:cubicBezTo>
                <a:cubicBezTo>
                  <a:pt x="178" y="80"/>
                  <a:pt x="178" y="80"/>
                  <a:pt x="177" y="80"/>
                </a:cubicBezTo>
                <a:cubicBezTo>
                  <a:pt x="177" y="81"/>
                  <a:pt x="177" y="81"/>
                  <a:pt x="177" y="81"/>
                </a:cubicBezTo>
                <a:cubicBezTo>
                  <a:pt x="176" y="81"/>
                  <a:pt x="176" y="82"/>
                  <a:pt x="176" y="82"/>
                </a:cubicBezTo>
                <a:cubicBezTo>
                  <a:pt x="176" y="82"/>
                  <a:pt x="176" y="81"/>
                  <a:pt x="175" y="81"/>
                </a:cubicBezTo>
                <a:cubicBezTo>
                  <a:pt x="176" y="82"/>
                  <a:pt x="175" y="83"/>
                  <a:pt x="174" y="83"/>
                </a:cubicBezTo>
                <a:cubicBezTo>
                  <a:pt x="174" y="84"/>
                  <a:pt x="173" y="85"/>
                  <a:pt x="172" y="84"/>
                </a:cubicBezTo>
                <a:cubicBezTo>
                  <a:pt x="172" y="86"/>
                  <a:pt x="171" y="86"/>
                  <a:pt x="171" y="87"/>
                </a:cubicBezTo>
                <a:cubicBezTo>
                  <a:pt x="170" y="87"/>
                  <a:pt x="170" y="87"/>
                  <a:pt x="169" y="87"/>
                </a:cubicBezTo>
                <a:cubicBezTo>
                  <a:pt x="169" y="88"/>
                  <a:pt x="170" y="88"/>
                  <a:pt x="169" y="89"/>
                </a:cubicBezTo>
                <a:cubicBezTo>
                  <a:pt x="169" y="89"/>
                  <a:pt x="169" y="89"/>
                  <a:pt x="168" y="89"/>
                </a:cubicBezTo>
                <a:cubicBezTo>
                  <a:pt x="168" y="89"/>
                  <a:pt x="168" y="89"/>
                  <a:pt x="167" y="89"/>
                </a:cubicBezTo>
                <a:cubicBezTo>
                  <a:pt x="167" y="90"/>
                  <a:pt x="167" y="90"/>
                  <a:pt x="167" y="91"/>
                </a:cubicBezTo>
                <a:cubicBezTo>
                  <a:pt x="167" y="92"/>
                  <a:pt x="166" y="92"/>
                  <a:pt x="166" y="93"/>
                </a:cubicBezTo>
                <a:cubicBezTo>
                  <a:pt x="165" y="92"/>
                  <a:pt x="166" y="91"/>
                  <a:pt x="165" y="91"/>
                </a:cubicBezTo>
                <a:cubicBezTo>
                  <a:pt x="165" y="91"/>
                  <a:pt x="165" y="92"/>
                  <a:pt x="165" y="92"/>
                </a:cubicBezTo>
                <a:cubicBezTo>
                  <a:pt x="164" y="93"/>
                  <a:pt x="164" y="94"/>
                  <a:pt x="163" y="94"/>
                </a:cubicBezTo>
                <a:cubicBezTo>
                  <a:pt x="162" y="95"/>
                  <a:pt x="161" y="95"/>
                  <a:pt x="161" y="96"/>
                </a:cubicBezTo>
                <a:cubicBezTo>
                  <a:pt x="160" y="96"/>
                  <a:pt x="160" y="97"/>
                  <a:pt x="160" y="97"/>
                </a:cubicBezTo>
                <a:cubicBezTo>
                  <a:pt x="160" y="98"/>
                  <a:pt x="159" y="98"/>
                  <a:pt x="160" y="99"/>
                </a:cubicBezTo>
                <a:cubicBezTo>
                  <a:pt x="162" y="98"/>
                  <a:pt x="162" y="95"/>
                  <a:pt x="164" y="95"/>
                </a:cubicBezTo>
                <a:cubicBezTo>
                  <a:pt x="165" y="95"/>
                  <a:pt x="165" y="94"/>
                  <a:pt x="166" y="94"/>
                </a:cubicBezTo>
                <a:cubicBezTo>
                  <a:pt x="166" y="94"/>
                  <a:pt x="166" y="94"/>
                  <a:pt x="166" y="94"/>
                </a:cubicBezTo>
                <a:cubicBezTo>
                  <a:pt x="167" y="93"/>
                  <a:pt x="168" y="92"/>
                  <a:pt x="168" y="92"/>
                </a:cubicBezTo>
                <a:cubicBezTo>
                  <a:pt x="168" y="92"/>
                  <a:pt x="169" y="92"/>
                  <a:pt x="169" y="92"/>
                </a:cubicBezTo>
                <a:cubicBezTo>
                  <a:pt x="169" y="91"/>
                  <a:pt x="169" y="91"/>
                  <a:pt x="169" y="90"/>
                </a:cubicBezTo>
                <a:cubicBezTo>
                  <a:pt x="170" y="90"/>
                  <a:pt x="170" y="89"/>
                  <a:pt x="170" y="89"/>
                </a:cubicBezTo>
                <a:cubicBezTo>
                  <a:pt x="170" y="89"/>
                  <a:pt x="170" y="89"/>
                  <a:pt x="170" y="88"/>
                </a:cubicBezTo>
                <a:cubicBezTo>
                  <a:pt x="171" y="88"/>
                  <a:pt x="170" y="88"/>
                  <a:pt x="171" y="88"/>
                </a:cubicBezTo>
                <a:cubicBezTo>
                  <a:pt x="171" y="88"/>
                  <a:pt x="172" y="88"/>
                  <a:pt x="172" y="88"/>
                </a:cubicBezTo>
                <a:cubicBezTo>
                  <a:pt x="173" y="87"/>
                  <a:pt x="174" y="86"/>
                  <a:pt x="175" y="85"/>
                </a:cubicBezTo>
                <a:cubicBezTo>
                  <a:pt x="175" y="84"/>
                  <a:pt x="176" y="83"/>
                  <a:pt x="177" y="82"/>
                </a:cubicBezTo>
                <a:cubicBezTo>
                  <a:pt x="178" y="81"/>
                  <a:pt x="178" y="82"/>
                  <a:pt x="178" y="81"/>
                </a:cubicBezTo>
                <a:cubicBezTo>
                  <a:pt x="179" y="81"/>
                  <a:pt x="179" y="81"/>
                  <a:pt x="179" y="81"/>
                </a:cubicBezTo>
                <a:cubicBezTo>
                  <a:pt x="180" y="80"/>
                  <a:pt x="181" y="79"/>
                  <a:pt x="181" y="79"/>
                </a:cubicBezTo>
                <a:cubicBezTo>
                  <a:pt x="182" y="78"/>
                  <a:pt x="183" y="78"/>
                  <a:pt x="183" y="77"/>
                </a:cubicBezTo>
                <a:cubicBezTo>
                  <a:pt x="183" y="77"/>
                  <a:pt x="184" y="77"/>
                  <a:pt x="184" y="76"/>
                </a:cubicBezTo>
                <a:cubicBezTo>
                  <a:pt x="185" y="77"/>
                  <a:pt x="185" y="76"/>
                  <a:pt x="185" y="76"/>
                </a:cubicBezTo>
                <a:cubicBezTo>
                  <a:pt x="185" y="79"/>
                  <a:pt x="183" y="78"/>
                  <a:pt x="182" y="79"/>
                </a:cubicBezTo>
                <a:cubicBezTo>
                  <a:pt x="182" y="80"/>
                  <a:pt x="182" y="80"/>
                  <a:pt x="182" y="80"/>
                </a:cubicBezTo>
                <a:cubicBezTo>
                  <a:pt x="181" y="81"/>
                  <a:pt x="182" y="81"/>
                  <a:pt x="181" y="82"/>
                </a:cubicBezTo>
                <a:cubicBezTo>
                  <a:pt x="180" y="83"/>
                  <a:pt x="179" y="85"/>
                  <a:pt x="177" y="85"/>
                </a:cubicBezTo>
                <a:cubicBezTo>
                  <a:pt x="176" y="86"/>
                  <a:pt x="175" y="87"/>
                  <a:pt x="174" y="88"/>
                </a:cubicBezTo>
                <a:cubicBezTo>
                  <a:pt x="174" y="88"/>
                  <a:pt x="174" y="88"/>
                  <a:pt x="173" y="88"/>
                </a:cubicBezTo>
                <a:cubicBezTo>
                  <a:pt x="173" y="90"/>
                  <a:pt x="172" y="90"/>
                  <a:pt x="172" y="91"/>
                </a:cubicBezTo>
                <a:cubicBezTo>
                  <a:pt x="170" y="90"/>
                  <a:pt x="171" y="93"/>
                  <a:pt x="169" y="93"/>
                </a:cubicBezTo>
                <a:cubicBezTo>
                  <a:pt x="169" y="94"/>
                  <a:pt x="168" y="94"/>
                  <a:pt x="167" y="95"/>
                </a:cubicBezTo>
                <a:cubicBezTo>
                  <a:pt x="167" y="95"/>
                  <a:pt x="167" y="96"/>
                  <a:pt x="166" y="96"/>
                </a:cubicBezTo>
                <a:cubicBezTo>
                  <a:pt x="165" y="97"/>
                  <a:pt x="164" y="98"/>
                  <a:pt x="163" y="99"/>
                </a:cubicBezTo>
                <a:cubicBezTo>
                  <a:pt x="162" y="100"/>
                  <a:pt x="161" y="101"/>
                  <a:pt x="161" y="101"/>
                </a:cubicBezTo>
                <a:cubicBezTo>
                  <a:pt x="160" y="102"/>
                  <a:pt x="160" y="102"/>
                  <a:pt x="160" y="102"/>
                </a:cubicBezTo>
                <a:cubicBezTo>
                  <a:pt x="160" y="103"/>
                  <a:pt x="158" y="103"/>
                  <a:pt x="159" y="104"/>
                </a:cubicBezTo>
                <a:cubicBezTo>
                  <a:pt x="159" y="104"/>
                  <a:pt x="158" y="104"/>
                  <a:pt x="158" y="105"/>
                </a:cubicBezTo>
                <a:cubicBezTo>
                  <a:pt x="158" y="106"/>
                  <a:pt x="159" y="104"/>
                  <a:pt x="159" y="106"/>
                </a:cubicBezTo>
                <a:cubicBezTo>
                  <a:pt x="158" y="106"/>
                  <a:pt x="159" y="107"/>
                  <a:pt x="158" y="107"/>
                </a:cubicBezTo>
                <a:cubicBezTo>
                  <a:pt x="158" y="107"/>
                  <a:pt x="158" y="107"/>
                  <a:pt x="158" y="107"/>
                </a:cubicBezTo>
                <a:cubicBezTo>
                  <a:pt x="157" y="107"/>
                  <a:pt x="158" y="108"/>
                  <a:pt x="157" y="108"/>
                </a:cubicBezTo>
                <a:cubicBezTo>
                  <a:pt x="157" y="107"/>
                  <a:pt x="156" y="107"/>
                  <a:pt x="156" y="107"/>
                </a:cubicBezTo>
                <a:cubicBezTo>
                  <a:pt x="155" y="109"/>
                  <a:pt x="157" y="107"/>
                  <a:pt x="157" y="109"/>
                </a:cubicBezTo>
                <a:cubicBezTo>
                  <a:pt x="156" y="109"/>
                  <a:pt x="156" y="109"/>
                  <a:pt x="156" y="109"/>
                </a:cubicBezTo>
                <a:cubicBezTo>
                  <a:pt x="155" y="110"/>
                  <a:pt x="155" y="109"/>
                  <a:pt x="154" y="109"/>
                </a:cubicBezTo>
                <a:cubicBezTo>
                  <a:pt x="153" y="110"/>
                  <a:pt x="151" y="111"/>
                  <a:pt x="152" y="113"/>
                </a:cubicBezTo>
                <a:cubicBezTo>
                  <a:pt x="153" y="113"/>
                  <a:pt x="152" y="114"/>
                  <a:pt x="152" y="114"/>
                </a:cubicBezTo>
                <a:cubicBezTo>
                  <a:pt x="151" y="113"/>
                  <a:pt x="152" y="113"/>
                  <a:pt x="151" y="112"/>
                </a:cubicBezTo>
                <a:cubicBezTo>
                  <a:pt x="151" y="113"/>
                  <a:pt x="150" y="114"/>
                  <a:pt x="150" y="114"/>
                </a:cubicBezTo>
                <a:cubicBezTo>
                  <a:pt x="150" y="114"/>
                  <a:pt x="150" y="114"/>
                  <a:pt x="150" y="114"/>
                </a:cubicBezTo>
                <a:cubicBezTo>
                  <a:pt x="150" y="115"/>
                  <a:pt x="149" y="115"/>
                  <a:pt x="149" y="115"/>
                </a:cubicBezTo>
                <a:cubicBezTo>
                  <a:pt x="149" y="116"/>
                  <a:pt x="148" y="117"/>
                  <a:pt x="147" y="118"/>
                </a:cubicBezTo>
                <a:cubicBezTo>
                  <a:pt x="147" y="118"/>
                  <a:pt x="146" y="118"/>
                  <a:pt x="146" y="118"/>
                </a:cubicBezTo>
                <a:cubicBezTo>
                  <a:pt x="146" y="119"/>
                  <a:pt x="145" y="120"/>
                  <a:pt x="145" y="121"/>
                </a:cubicBezTo>
                <a:cubicBezTo>
                  <a:pt x="144" y="121"/>
                  <a:pt x="144" y="121"/>
                  <a:pt x="145" y="122"/>
                </a:cubicBezTo>
                <a:cubicBezTo>
                  <a:pt x="145" y="123"/>
                  <a:pt x="143" y="122"/>
                  <a:pt x="143" y="122"/>
                </a:cubicBezTo>
                <a:cubicBezTo>
                  <a:pt x="143" y="123"/>
                  <a:pt x="144" y="124"/>
                  <a:pt x="144" y="124"/>
                </a:cubicBezTo>
                <a:cubicBezTo>
                  <a:pt x="143" y="124"/>
                  <a:pt x="143" y="123"/>
                  <a:pt x="143" y="123"/>
                </a:cubicBezTo>
                <a:cubicBezTo>
                  <a:pt x="143" y="124"/>
                  <a:pt x="143" y="125"/>
                  <a:pt x="143" y="126"/>
                </a:cubicBezTo>
                <a:cubicBezTo>
                  <a:pt x="142" y="126"/>
                  <a:pt x="142" y="126"/>
                  <a:pt x="141" y="126"/>
                </a:cubicBezTo>
                <a:cubicBezTo>
                  <a:pt x="141" y="126"/>
                  <a:pt x="141" y="126"/>
                  <a:pt x="140" y="126"/>
                </a:cubicBezTo>
                <a:cubicBezTo>
                  <a:pt x="141" y="125"/>
                  <a:pt x="140" y="125"/>
                  <a:pt x="141" y="124"/>
                </a:cubicBezTo>
                <a:cubicBezTo>
                  <a:pt x="141" y="123"/>
                  <a:pt x="142" y="123"/>
                  <a:pt x="142" y="121"/>
                </a:cubicBezTo>
                <a:cubicBezTo>
                  <a:pt x="141" y="121"/>
                  <a:pt x="140" y="122"/>
                  <a:pt x="140" y="122"/>
                </a:cubicBezTo>
                <a:cubicBezTo>
                  <a:pt x="140" y="123"/>
                  <a:pt x="139" y="124"/>
                  <a:pt x="139" y="124"/>
                </a:cubicBezTo>
                <a:cubicBezTo>
                  <a:pt x="139" y="125"/>
                  <a:pt x="139" y="124"/>
                  <a:pt x="139" y="125"/>
                </a:cubicBezTo>
                <a:cubicBezTo>
                  <a:pt x="138" y="125"/>
                  <a:pt x="139" y="126"/>
                  <a:pt x="138" y="127"/>
                </a:cubicBezTo>
                <a:cubicBezTo>
                  <a:pt x="139" y="126"/>
                  <a:pt x="140" y="127"/>
                  <a:pt x="140" y="128"/>
                </a:cubicBezTo>
                <a:cubicBezTo>
                  <a:pt x="140" y="128"/>
                  <a:pt x="139" y="128"/>
                  <a:pt x="139" y="129"/>
                </a:cubicBezTo>
                <a:cubicBezTo>
                  <a:pt x="139" y="129"/>
                  <a:pt x="140" y="129"/>
                  <a:pt x="140" y="130"/>
                </a:cubicBezTo>
                <a:cubicBezTo>
                  <a:pt x="139" y="130"/>
                  <a:pt x="139" y="129"/>
                  <a:pt x="139" y="130"/>
                </a:cubicBezTo>
                <a:cubicBezTo>
                  <a:pt x="139" y="130"/>
                  <a:pt x="138" y="130"/>
                  <a:pt x="138" y="130"/>
                </a:cubicBezTo>
                <a:cubicBezTo>
                  <a:pt x="137" y="129"/>
                  <a:pt x="139" y="127"/>
                  <a:pt x="137" y="127"/>
                </a:cubicBezTo>
                <a:cubicBezTo>
                  <a:pt x="137" y="127"/>
                  <a:pt x="137" y="128"/>
                  <a:pt x="136" y="128"/>
                </a:cubicBezTo>
                <a:cubicBezTo>
                  <a:pt x="136" y="128"/>
                  <a:pt x="136" y="128"/>
                  <a:pt x="136" y="128"/>
                </a:cubicBezTo>
                <a:cubicBezTo>
                  <a:pt x="135" y="129"/>
                  <a:pt x="135" y="130"/>
                  <a:pt x="134" y="130"/>
                </a:cubicBezTo>
                <a:cubicBezTo>
                  <a:pt x="134" y="131"/>
                  <a:pt x="134" y="131"/>
                  <a:pt x="135" y="131"/>
                </a:cubicBezTo>
                <a:cubicBezTo>
                  <a:pt x="134" y="131"/>
                  <a:pt x="134" y="133"/>
                  <a:pt x="133" y="133"/>
                </a:cubicBezTo>
                <a:cubicBezTo>
                  <a:pt x="133" y="133"/>
                  <a:pt x="133" y="133"/>
                  <a:pt x="133" y="133"/>
                </a:cubicBezTo>
                <a:cubicBezTo>
                  <a:pt x="133" y="133"/>
                  <a:pt x="132" y="133"/>
                  <a:pt x="132" y="133"/>
                </a:cubicBezTo>
                <a:cubicBezTo>
                  <a:pt x="132" y="134"/>
                  <a:pt x="132" y="134"/>
                  <a:pt x="132" y="134"/>
                </a:cubicBezTo>
                <a:cubicBezTo>
                  <a:pt x="132" y="134"/>
                  <a:pt x="132" y="135"/>
                  <a:pt x="132" y="135"/>
                </a:cubicBezTo>
                <a:cubicBezTo>
                  <a:pt x="132" y="135"/>
                  <a:pt x="132" y="135"/>
                  <a:pt x="132" y="135"/>
                </a:cubicBezTo>
                <a:cubicBezTo>
                  <a:pt x="132" y="136"/>
                  <a:pt x="132" y="136"/>
                  <a:pt x="132" y="137"/>
                </a:cubicBezTo>
                <a:cubicBezTo>
                  <a:pt x="132" y="137"/>
                  <a:pt x="132" y="138"/>
                  <a:pt x="131" y="138"/>
                </a:cubicBezTo>
                <a:cubicBezTo>
                  <a:pt x="131" y="138"/>
                  <a:pt x="131" y="138"/>
                  <a:pt x="131" y="138"/>
                </a:cubicBezTo>
                <a:cubicBezTo>
                  <a:pt x="131" y="137"/>
                  <a:pt x="131" y="137"/>
                  <a:pt x="131" y="137"/>
                </a:cubicBezTo>
                <a:cubicBezTo>
                  <a:pt x="131" y="136"/>
                  <a:pt x="132" y="135"/>
                  <a:pt x="131" y="135"/>
                </a:cubicBezTo>
                <a:cubicBezTo>
                  <a:pt x="131" y="135"/>
                  <a:pt x="130" y="136"/>
                  <a:pt x="130" y="137"/>
                </a:cubicBezTo>
                <a:cubicBezTo>
                  <a:pt x="130" y="137"/>
                  <a:pt x="130" y="137"/>
                  <a:pt x="130" y="137"/>
                </a:cubicBezTo>
                <a:close/>
                <a:moveTo>
                  <a:pt x="112" y="193"/>
                </a:moveTo>
                <a:cubicBezTo>
                  <a:pt x="112" y="193"/>
                  <a:pt x="112" y="194"/>
                  <a:pt x="113" y="194"/>
                </a:cubicBezTo>
                <a:cubicBezTo>
                  <a:pt x="113" y="195"/>
                  <a:pt x="112" y="195"/>
                  <a:pt x="112" y="195"/>
                </a:cubicBezTo>
                <a:cubicBezTo>
                  <a:pt x="112" y="195"/>
                  <a:pt x="112" y="194"/>
                  <a:pt x="112" y="193"/>
                </a:cubicBezTo>
                <a:close/>
                <a:moveTo>
                  <a:pt x="112" y="219"/>
                </a:moveTo>
                <a:cubicBezTo>
                  <a:pt x="110" y="217"/>
                  <a:pt x="111" y="214"/>
                  <a:pt x="111" y="212"/>
                </a:cubicBezTo>
                <a:cubicBezTo>
                  <a:pt x="111" y="213"/>
                  <a:pt x="112" y="213"/>
                  <a:pt x="112" y="212"/>
                </a:cubicBezTo>
                <a:cubicBezTo>
                  <a:pt x="113" y="212"/>
                  <a:pt x="112" y="213"/>
                  <a:pt x="112" y="214"/>
                </a:cubicBezTo>
                <a:cubicBezTo>
                  <a:pt x="112" y="214"/>
                  <a:pt x="112" y="214"/>
                  <a:pt x="111" y="214"/>
                </a:cubicBezTo>
                <a:cubicBezTo>
                  <a:pt x="111" y="216"/>
                  <a:pt x="112" y="216"/>
                  <a:pt x="112" y="219"/>
                </a:cubicBezTo>
                <a:close/>
                <a:moveTo>
                  <a:pt x="112" y="216"/>
                </a:moveTo>
                <a:cubicBezTo>
                  <a:pt x="113" y="216"/>
                  <a:pt x="112" y="218"/>
                  <a:pt x="113" y="217"/>
                </a:cubicBezTo>
                <a:cubicBezTo>
                  <a:pt x="112" y="219"/>
                  <a:pt x="113" y="220"/>
                  <a:pt x="113" y="222"/>
                </a:cubicBezTo>
                <a:cubicBezTo>
                  <a:pt x="112" y="221"/>
                  <a:pt x="112" y="218"/>
                  <a:pt x="112" y="216"/>
                </a:cubicBezTo>
                <a:close/>
                <a:moveTo>
                  <a:pt x="113" y="228"/>
                </a:moveTo>
                <a:cubicBezTo>
                  <a:pt x="113" y="229"/>
                  <a:pt x="113" y="227"/>
                  <a:pt x="113" y="226"/>
                </a:cubicBezTo>
                <a:cubicBezTo>
                  <a:pt x="114" y="225"/>
                  <a:pt x="113" y="227"/>
                  <a:pt x="113" y="228"/>
                </a:cubicBezTo>
                <a:close/>
                <a:moveTo>
                  <a:pt x="113" y="225"/>
                </a:moveTo>
                <a:cubicBezTo>
                  <a:pt x="112" y="226"/>
                  <a:pt x="113" y="224"/>
                  <a:pt x="113" y="224"/>
                </a:cubicBezTo>
                <a:cubicBezTo>
                  <a:pt x="113" y="224"/>
                  <a:pt x="114" y="224"/>
                  <a:pt x="113" y="225"/>
                </a:cubicBezTo>
                <a:close/>
                <a:moveTo>
                  <a:pt x="114" y="203"/>
                </a:moveTo>
                <a:cubicBezTo>
                  <a:pt x="113" y="203"/>
                  <a:pt x="114" y="202"/>
                  <a:pt x="113" y="202"/>
                </a:cubicBezTo>
                <a:cubicBezTo>
                  <a:pt x="112" y="202"/>
                  <a:pt x="113" y="203"/>
                  <a:pt x="113" y="204"/>
                </a:cubicBezTo>
                <a:cubicBezTo>
                  <a:pt x="112" y="204"/>
                  <a:pt x="113" y="209"/>
                  <a:pt x="112" y="210"/>
                </a:cubicBezTo>
                <a:cubicBezTo>
                  <a:pt x="110" y="211"/>
                  <a:pt x="111" y="209"/>
                  <a:pt x="111" y="208"/>
                </a:cubicBezTo>
                <a:cubicBezTo>
                  <a:pt x="111" y="206"/>
                  <a:pt x="111" y="204"/>
                  <a:pt x="112" y="202"/>
                </a:cubicBezTo>
                <a:cubicBezTo>
                  <a:pt x="112" y="202"/>
                  <a:pt x="113" y="201"/>
                  <a:pt x="113" y="200"/>
                </a:cubicBezTo>
                <a:cubicBezTo>
                  <a:pt x="113" y="200"/>
                  <a:pt x="112" y="200"/>
                  <a:pt x="112" y="200"/>
                </a:cubicBezTo>
                <a:cubicBezTo>
                  <a:pt x="112" y="200"/>
                  <a:pt x="113" y="200"/>
                  <a:pt x="113" y="199"/>
                </a:cubicBezTo>
                <a:cubicBezTo>
                  <a:pt x="114" y="200"/>
                  <a:pt x="114" y="201"/>
                  <a:pt x="114" y="203"/>
                </a:cubicBezTo>
                <a:close/>
                <a:moveTo>
                  <a:pt x="116" y="188"/>
                </a:moveTo>
                <a:cubicBezTo>
                  <a:pt x="116" y="188"/>
                  <a:pt x="117" y="189"/>
                  <a:pt x="116" y="190"/>
                </a:cubicBezTo>
                <a:cubicBezTo>
                  <a:pt x="116" y="190"/>
                  <a:pt x="116" y="190"/>
                  <a:pt x="116" y="190"/>
                </a:cubicBezTo>
                <a:cubicBezTo>
                  <a:pt x="115" y="190"/>
                  <a:pt x="116" y="189"/>
                  <a:pt x="116" y="188"/>
                </a:cubicBezTo>
                <a:cubicBezTo>
                  <a:pt x="116" y="187"/>
                  <a:pt x="116" y="187"/>
                  <a:pt x="116" y="186"/>
                </a:cubicBezTo>
                <a:cubicBezTo>
                  <a:pt x="117" y="186"/>
                  <a:pt x="117" y="187"/>
                  <a:pt x="117" y="187"/>
                </a:cubicBezTo>
                <a:cubicBezTo>
                  <a:pt x="118" y="188"/>
                  <a:pt x="117" y="188"/>
                  <a:pt x="116" y="188"/>
                </a:cubicBezTo>
                <a:close/>
                <a:moveTo>
                  <a:pt x="243" y="38"/>
                </a:moveTo>
                <a:cubicBezTo>
                  <a:pt x="243" y="39"/>
                  <a:pt x="242" y="39"/>
                  <a:pt x="241" y="39"/>
                </a:cubicBezTo>
                <a:cubicBezTo>
                  <a:pt x="241" y="38"/>
                  <a:pt x="242" y="38"/>
                  <a:pt x="243" y="38"/>
                </a:cubicBezTo>
                <a:close/>
                <a:moveTo>
                  <a:pt x="230" y="46"/>
                </a:moveTo>
                <a:cubicBezTo>
                  <a:pt x="230" y="46"/>
                  <a:pt x="230" y="46"/>
                  <a:pt x="230" y="46"/>
                </a:cubicBezTo>
                <a:cubicBezTo>
                  <a:pt x="231" y="45"/>
                  <a:pt x="231" y="46"/>
                  <a:pt x="231" y="45"/>
                </a:cubicBezTo>
                <a:cubicBezTo>
                  <a:pt x="232" y="45"/>
                  <a:pt x="232" y="45"/>
                  <a:pt x="232" y="45"/>
                </a:cubicBezTo>
                <a:cubicBezTo>
                  <a:pt x="233" y="44"/>
                  <a:pt x="234" y="43"/>
                  <a:pt x="234" y="43"/>
                </a:cubicBezTo>
                <a:cubicBezTo>
                  <a:pt x="235" y="42"/>
                  <a:pt x="235" y="43"/>
                  <a:pt x="235" y="43"/>
                </a:cubicBezTo>
                <a:cubicBezTo>
                  <a:pt x="235" y="45"/>
                  <a:pt x="233" y="44"/>
                  <a:pt x="232" y="45"/>
                </a:cubicBezTo>
                <a:cubicBezTo>
                  <a:pt x="232" y="46"/>
                  <a:pt x="231" y="46"/>
                  <a:pt x="230" y="47"/>
                </a:cubicBezTo>
                <a:cubicBezTo>
                  <a:pt x="230" y="47"/>
                  <a:pt x="230" y="47"/>
                  <a:pt x="230" y="47"/>
                </a:cubicBezTo>
                <a:cubicBezTo>
                  <a:pt x="229" y="47"/>
                  <a:pt x="230" y="47"/>
                  <a:pt x="230" y="46"/>
                </a:cubicBezTo>
                <a:close/>
                <a:moveTo>
                  <a:pt x="229" y="47"/>
                </a:moveTo>
                <a:cubicBezTo>
                  <a:pt x="229" y="48"/>
                  <a:pt x="228" y="47"/>
                  <a:pt x="228" y="48"/>
                </a:cubicBezTo>
                <a:cubicBezTo>
                  <a:pt x="227" y="48"/>
                  <a:pt x="227" y="49"/>
                  <a:pt x="226" y="49"/>
                </a:cubicBezTo>
                <a:cubicBezTo>
                  <a:pt x="227" y="48"/>
                  <a:pt x="227" y="46"/>
                  <a:pt x="229" y="47"/>
                </a:cubicBezTo>
                <a:close/>
                <a:moveTo>
                  <a:pt x="219" y="51"/>
                </a:moveTo>
                <a:cubicBezTo>
                  <a:pt x="219" y="51"/>
                  <a:pt x="219" y="51"/>
                  <a:pt x="219" y="51"/>
                </a:cubicBezTo>
                <a:cubicBezTo>
                  <a:pt x="220" y="51"/>
                  <a:pt x="221" y="51"/>
                  <a:pt x="220" y="52"/>
                </a:cubicBezTo>
                <a:cubicBezTo>
                  <a:pt x="220" y="53"/>
                  <a:pt x="218" y="52"/>
                  <a:pt x="219" y="51"/>
                </a:cubicBezTo>
                <a:close/>
                <a:moveTo>
                  <a:pt x="200" y="65"/>
                </a:moveTo>
                <a:cubicBezTo>
                  <a:pt x="200" y="66"/>
                  <a:pt x="199" y="68"/>
                  <a:pt x="198" y="67"/>
                </a:cubicBezTo>
                <a:cubicBezTo>
                  <a:pt x="197" y="67"/>
                  <a:pt x="199" y="66"/>
                  <a:pt x="200" y="65"/>
                </a:cubicBezTo>
                <a:close/>
                <a:moveTo>
                  <a:pt x="198" y="68"/>
                </a:moveTo>
                <a:cubicBezTo>
                  <a:pt x="198" y="68"/>
                  <a:pt x="195" y="69"/>
                  <a:pt x="195" y="69"/>
                </a:cubicBezTo>
                <a:cubicBezTo>
                  <a:pt x="195" y="67"/>
                  <a:pt x="197" y="67"/>
                  <a:pt x="198" y="68"/>
                </a:cubicBezTo>
                <a:close/>
                <a:moveTo>
                  <a:pt x="193" y="69"/>
                </a:moveTo>
                <a:cubicBezTo>
                  <a:pt x="193" y="70"/>
                  <a:pt x="194" y="69"/>
                  <a:pt x="194" y="69"/>
                </a:cubicBezTo>
                <a:cubicBezTo>
                  <a:pt x="194" y="69"/>
                  <a:pt x="194" y="70"/>
                  <a:pt x="195" y="70"/>
                </a:cubicBezTo>
                <a:cubicBezTo>
                  <a:pt x="195" y="71"/>
                  <a:pt x="193" y="71"/>
                  <a:pt x="193" y="69"/>
                </a:cubicBezTo>
                <a:close/>
                <a:moveTo>
                  <a:pt x="171" y="94"/>
                </a:moveTo>
                <a:cubicBezTo>
                  <a:pt x="172" y="94"/>
                  <a:pt x="169" y="98"/>
                  <a:pt x="168" y="97"/>
                </a:cubicBezTo>
                <a:cubicBezTo>
                  <a:pt x="168" y="97"/>
                  <a:pt x="170" y="93"/>
                  <a:pt x="171" y="94"/>
                </a:cubicBezTo>
                <a:close/>
                <a:moveTo>
                  <a:pt x="167" y="98"/>
                </a:moveTo>
                <a:cubicBezTo>
                  <a:pt x="167" y="99"/>
                  <a:pt x="167" y="99"/>
                  <a:pt x="167" y="99"/>
                </a:cubicBezTo>
                <a:cubicBezTo>
                  <a:pt x="159" y="105"/>
                  <a:pt x="166" y="96"/>
                  <a:pt x="167" y="98"/>
                </a:cubicBezTo>
                <a:close/>
                <a:moveTo>
                  <a:pt x="161" y="102"/>
                </a:moveTo>
                <a:cubicBezTo>
                  <a:pt x="162" y="102"/>
                  <a:pt x="163" y="102"/>
                  <a:pt x="163" y="103"/>
                </a:cubicBezTo>
                <a:cubicBezTo>
                  <a:pt x="164" y="102"/>
                  <a:pt x="162" y="104"/>
                  <a:pt x="160" y="104"/>
                </a:cubicBezTo>
                <a:cubicBezTo>
                  <a:pt x="160" y="103"/>
                  <a:pt x="161" y="103"/>
                  <a:pt x="161" y="102"/>
                </a:cubicBezTo>
                <a:close/>
                <a:moveTo>
                  <a:pt x="161" y="105"/>
                </a:moveTo>
                <a:cubicBezTo>
                  <a:pt x="161" y="106"/>
                  <a:pt x="159" y="110"/>
                  <a:pt x="158" y="109"/>
                </a:cubicBezTo>
                <a:cubicBezTo>
                  <a:pt x="158" y="108"/>
                  <a:pt x="160" y="106"/>
                  <a:pt x="161" y="105"/>
                </a:cubicBezTo>
                <a:close/>
                <a:moveTo>
                  <a:pt x="126" y="158"/>
                </a:moveTo>
                <a:cubicBezTo>
                  <a:pt x="126" y="159"/>
                  <a:pt x="125" y="160"/>
                  <a:pt x="125" y="160"/>
                </a:cubicBezTo>
                <a:cubicBezTo>
                  <a:pt x="124" y="160"/>
                  <a:pt x="125" y="157"/>
                  <a:pt x="126" y="157"/>
                </a:cubicBezTo>
                <a:cubicBezTo>
                  <a:pt x="127" y="156"/>
                  <a:pt x="126" y="158"/>
                  <a:pt x="126" y="158"/>
                </a:cubicBezTo>
                <a:close/>
                <a:moveTo>
                  <a:pt x="128" y="154"/>
                </a:moveTo>
                <a:cubicBezTo>
                  <a:pt x="128" y="154"/>
                  <a:pt x="127" y="154"/>
                  <a:pt x="127" y="155"/>
                </a:cubicBezTo>
                <a:cubicBezTo>
                  <a:pt x="127" y="155"/>
                  <a:pt x="127" y="157"/>
                  <a:pt x="126" y="156"/>
                </a:cubicBezTo>
                <a:cubicBezTo>
                  <a:pt x="126" y="155"/>
                  <a:pt x="127" y="155"/>
                  <a:pt x="127" y="154"/>
                </a:cubicBezTo>
                <a:cubicBezTo>
                  <a:pt x="127" y="154"/>
                  <a:pt x="127" y="152"/>
                  <a:pt x="128" y="152"/>
                </a:cubicBezTo>
                <a:cubicBezTo>
                  <a:pt x="128" y="153"/>
                  <a:pt x="128" y="153"/>
                  <a:pt x="128" y="154"/>
                </a:cubicBezTo>
                <a:close/>
                <a:moveTo>
                  <a:pt x="136" y="131"/>
                </a:moveTo>
                <a:cubicBezTo>
                  <a:pt x="137" y="131"/>
                  <a:pt x="137" y="133"/>
                  <a:pt x="136" y="134"/>
                </a:cubicBezTo>
                <a:cubicBezTo>
                  <a:pt x="135" y="133"/>
                  <a:pt x="136" y="133"/>
                  <a:pt x="136" y="131"/>
                </a:cubicBezTo>
                <a:close/>
                <a:moveTo>
                  <a:pt x="133" y="139"/>
                </a:moveTo>
                <a:cubicBezTo>
                  <a:pt x="132" y="137"/>
                  <a:pt x="133" y="137"/>
                  <a:pt x="134" y="136"/>
                </a:cubicBezTo>
                <a:cubicBezTo>
                  <a:pt x="134" y="136"/>
                  <a:pt x="135" y="135"/>
                  <a:pt x="135" y="134"/>
                </a:cubicBezTo>
                <a:cubicBezTo>
                  <a:pt x="135" y="134"/>
                  <a:pt x="135" y="135"/>
                  <a:pt x="135" y="136"/>
                </a:cubicBezTo>
                <a:cubicBezTo>
                  <a:pt x="135" y="137"/>
                  <a:pt x="134" y="137"/>
                  <a:pt x="134" y="137"/>
                </a:cubicBezTo>
                <a:cubicBezTo>
                  <a:pt x="134" y="137"/>
                  <a:pt x="133" y="138"/>
                  <a:pt x="133" y="138"/>
                </a:cubicBezTo>
                <a:cubicBezTo>
                  <a:pt x="133" y="139"/>
                  <a:pt x="134" y="139"/>
                  <a:pt x="134" y="140"/>
                </a:cubicBezTo>
                <a:cubicBezTo>
                  <a:pt x="133" y="140"/>
                  <a:pt x="133" y="140"/>
                  <a:pt x="133" y="140"/>
                </a:cubicBezTo>
                <a:cubicBezTo>
                  <a:pt x="133" y="140"/>
                  <a:pt x="133" y="141"/>
                  <a:pt x="132" y="141"/>
                </a:cubicBezTo>
                <a:cubicBezTo>
                  <a:pt x="132" y="140"/>
                  <a:pt x="133" y="140"/>
                  <a:pt x="133" y="139"/>
                </a:cubicBezTo>
                <a:close/>
                <a:moveTo>
                  <a:pt x="132" y="142"/>
                </a:moveTo>
                <a:cubicBezTo>
                  <a:pt x="132" y="142"/>
                  <a:pt x="132" y="143"/>
                  <a:pt x="132" y="143"/>
                </a:cubicBezTo>
                <a:cubicBezTo>
                  <a:pt x="132" y="144"/>
                  <a:pt x="132" y="144"/>
                  <a:pt x="132" y="144"/>
                </a:cubicBezTo>
                <a:cubicBezTo>
                  <a:pt x="131" y="145"/>
                  <a:pt x="131" y="146"/>
                  <a:pt x="130" y="146"/>
                </a:cubicBezTo>
                <a:cubicBezTo>
                  <a:pt x="130" y="147"/>
                  <a:pt x="130" y="147"/>
                  <a:pt x="130" y="148"/>
                </a:cubicBezTo>
                <a:cubicBezTo>
                  <a:pt x="130" y="148"/>
                  <a:pt x="130" y="148"/>
                  <a:pt x="130" y="148"/>
                </a:cubicBezTo>
                <a:cubicBezTo>
                  <a:pt x="129" y="150"/>
                  <a:pt x="130" y="152"/>
                  <a:pt x="128" y="152"/>
                </a:cubicBezTo>
                <a:cubicBezTo>
                  <a:pt x="128" y="151"/>
                  <a:pt x="130" y="149"/>
                  <a:pt x="129" y="147"/>
                </a:cubicBezTo>
                <a:cubicBezTo>
                  <a:pt x="130" y="147"/>
                  <a:pt x="130" y="146"/>
                  <a:pt x="130" y="146"/>
                </a:cubicBezTo>
                <a:cubicBezTo>
                  <a:pt x="130" y="145"/>
                  <a:pt x="131" y="145"/>
                  <a:pt x="131" y="143"/>
                </a:cubicBezTo>
                <a:cubicBezTo>
                  <a:pt x="131" y="143"/>
                  <a:pt x="132" y="143"/>
                  <a:pt x="132" y="142"/>
                </a:cubicBezTo>
                <a:close/>
                <a:moveTo>
                  <a:pt x="114" y="175"/>
                </a:moveTo>
                <a:cubicBezTo>
                  <a:pt x="114" y="174"/>
                  <a:pt x="115" y="174"/>
                  <a:pt x="115" y="173"/>
                </a:cubicBezTo>
                <a:cubicBezTo>
                  <a:pt x="114" y="173"/>
                  <a:pt x="114" y="173"/>
                  <a:pt x="114" y="173"/>
                </a:cubicBezTo>
                <a:cubicBezTo>
                  <a:pt x="114" y="174"/>
                  <a:pt x="113" y="175"/>
                  <a:pt x="114" y="175"/>
                </a:cubicBezTo>
                <a:close/>
              </a:path>
            </a:pathLst>
          </a:custGeom>
          <a:solidFill>
            <a:srgbClr val="304758"/>
          </a:solidFill>
          <a:ln>
            <a:noFill/>
          </a:ln>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5"/>
          <p:cNvSpPr>
            <a:spLocks noEditPoints="1"/>
          </p:cNvSpPr>
          <p:nvPr/>
        </p:nvSpPr>
        <p:spPr bwMode="auto">
          <a:xfrm>
            <a:off x="6451898" y="1524363"/>
            <a:ext cx="982502" cy="1002015"/>
          </a:xfrm>
          <a:custGeom>
            <a:avLst/>
            <a:gdLst>
              <a:gd name="T0" fmla="*/ 363 w 786"/>
              <a:gd name="T1" fmla="*/ 284 h 801"/>
              <a:gd name="T2" fmla="*/ 626 w 786"/>
              <a:gd name="T3" fmla="*/ 134 h 801"/>
              <a:gd name="T4" fmla="*/ 682 w 786"/>
              <a:gd name="T5" fmla="*/ 349 h 801"/>
              <a:gd name="T6" fmla="*/ 783 w 786"/>
              <a:gd name="T7" fmla="*/ 364 h 801"/>
              <a:gd name="T8" fmla="*/ 755 w 786"/>
              <a:gd name="T9" fmla="*/ 486 h 801"/>
              <a:gd name="T10" fmla="*/ 672 w 786"/>
              <a:gd name="T11" fmla="*/ 431 h 801"/>
              <a:gd name="T12" fmla="*/ 701 w 786"/>
              <a:gd name="T13" fmla="*/ 535 h 801"/>
              <a:gd name="T14" fmla="*/ 403 w 786"/>
              <a:gd name="T15" fmla="*/ 326 h 801"/>
              <a:gd name="T16" fmla="*/ 578 w 786"/>
              <a:gd name="T17" fmla="*/ 516 h 801"/>
              <a:gd name="T18" fmla="*/ 671 w 786"/>
              <a:gd name="T19" fmla="*/ 565 h 801"/>
              <a:gd name="T20" fmla="*/ 608 w 786"/>
              <a:gd name="T21" fmla="*/ 488 h 801"/>
              <a:gd name="T22" fmla="*/ 662 w 786"/>
              <a:gd name="T23" fmla="*/ 523 h 801"/>
              <a:gd name="T24" fmla="*/ 431 w 786"/>
              <a:gd name="T25" fmla="*/ 280 h 801"/>
              <a:gd name="T26" fmla="*/ 578 w 786"/>
              <a:gd name="T27" fmla="*/ 486 h 801"/>
              <a:gd name="T28" fmla="*/ 620 w 786"/>
              <a:gd name="T29" fmla="*/ 536 h 801"/>
              <a:gd name="T30" fmla="*/ 666 w 786"/>
              <a:gd name="T31" fmla="*/ 549 h 801"/>
              <a:gd name="T32" fmla="*/ 225 w 786"/>
              <a:gd name="T33" fmla="*/ 648 h 801"/>
              <a:gd name="T34" fmla="*/ 179 w 786"/>
              <a:gd name="T35" fmla="*/ 491 h 801"/>
              <a:gd name="T36" fmla="*/ 301 w 786"/>
              <a:gd name="T37" fmla="*/ 440 h 801"/>
              <a:gd name="T38" fmla="*/ 242 w 786"/>
              <a:gd name="T39" fmla="*/ 369 h 801"/>
              <a:gd name="T40" fmla="*/ 167 w 786"/>
              <a:gd name="T41" fmla="*/ 436 h 801"/>
              <a:gd name="T42" fmla="*/ 148 w 786"/>
              <a:gd name="T43" fmla="*/ 665 h 801"/>
              <a:gd name="T44" fmla="*/ 145 w 786"/>
              <a:gd name="T45" fmla="*/ 433 h 801"/>
              <a:gd name="T46" fmla="*/ 405 w 786"/>
              <a:gd name="T47" fmla="*/ 261 h 801"/>
              <a:gd name="T48" fmla="*/ 323 w 786"/>
              <a:gd name="T49" fmla="*/ 106 h 801"/>
              <a:gd name="T50" fmla="*/ 235 w 786"/>
              <a:gd name="T51" fmla="*/ 281 h 801"/>
              <a:gd name="T52" fmla="*/ 121 w 786"/>
              <a:gd name="T53" fmla="*/ 394 h 801"/>
              <a:gd name="T54" fmla="*/ 91 w 786"/>
              <a:gd name="T55" fmla="*/ 557 h 801"/>
              <a:gd name="T56" fmla="*/ 212 w 786"/>
              <a:gd name="T57" fmla="*/ 743 h 801"/>
              <a:gd name="T58" fmla="*/ 293 w 786"/>
              <a:gd name="T59" fmla="*/ 785 h 801"/>
              <a:gd name="T60" fmla="*/ 251 w 786"/>
              <a:gd name="T61" fmla="*/ 366 h 801"/>
              <a:gd name="T62" fmla="*/ 173 w 786"/>
              <a:gd name="T63" fmla="*/ 436 h 801"/>
              <a:gd name="T64" fmla="*/ 289 w 786"/>
              <a:gd name="T65" fmla="*/ 291 h 801"/>
              <a:gd name="T66" fmla="*/ 142 w 786"/>
              <a:gd name="T67" fmla="*/ 394 h 801"/>
              <a:gd name="T68" fmla="*/ 158 w 786"/>
              <a:gd name="T69" fmla="*/ 370 h 801"/>
              <a:gd name="T70" fmla="*/ 127 w 786"/>
              <a:gd name="T71" fmla="*/ 418 h 801"/>
              <a:gd name="T72" fmla="*/ 146 w 786"/>
              <a:gd name="T73" fmla="*/ 545 h 801"/>
              <a:gd name="T74" fmla="*/ 151 w 786"/>
              <a:gd name="T75" fmla="*/ 534 h 801"/>
              <a:gd name="T76" fmla="*/ 234 w 786"/>
              <a:gd name="T77" fmla="*/ 738 h 801"/>
              <a:gd name="T78" fmla="*/ 92 w 786"/>
              <a:gd name="T79" fmla="*/ 213 h 801"/>
              <a:gd name="T80" fmla="*/ 76 w 786"/>
              <a:gd name="T81" fmla="*/ 291 h 801"/>
              <a:gd name="T82" fmla="*/ 75 w 786"/>
              <a:gd name="T83" fmla="*/ 237 h 801"/>
              <a:gd name="T84" fmla="*/ 644 w 786"/>
              <a:gd name="T85" fmla="*/ 118 h 801"/>
              <a:gd name="T86" fmla="*/ 664 w 786"/>
              <a:gd name="T87" fmla="*/ 139 h 801"/>
              <a:gd name="T88" fmla="*/ 578 w 786"/>
              <a:gd name="T89" fmla="*/ 526 h 801"/>
              <a:gd name="T90" fmla="*/ 562 w 786"/>
              <a:gd name="T91" fmla="*/ 256 h 801"/>
              <a:gd name="T92" fmla="*/ 556 w 786"/>
              <a:gd name="T93" fmla="*/ 67 h 801"/>
              <a:gd name="T94" fmla="*/ 178 w 786"/>
              <a:gd name="T95" fmla="*/ 415 h 801"/>
              <a:gd name="T96" fmla="*/ 704 w 786"/>
              <a:gd name="T97" fmla="*/ 598 h 801"/>
              <a:gd name="T98" fmla="*/ 579 w 786"/>
              <a:gd name="T99" fmla="*/ 663 h 801"/>
              <a:gd name="T100" fmla="*/ 633 w 786"/>
              <a:gd name="T101" fmla="*/ 669 h 801"/>
              <a:gd name="T102" fmla="*/ 471 w 786"/>
              <a:gd name="T103" fmla="*/ 490 h 801"/>
              <a:gd name="T104" fmla="*/ 561 w 786"/>
              <a:gd name="T105" fmla="*/ 665 h 801"/>
              <a:gd name="T106" fmla="*/ 382 w 786"/>
              <a:gd name="T107" fmla="*/ 646 h 801"/>
              <a:gd name="T108" fmla="*/ 593 w 786"/>
              <a:gd name="T109" fmla="*/ 669 h 801"/>
              <a:gd name="T110" fmla="*/ 668 w 786"/>
              <a:gd name="T111" fmla="*/ 624 h 801"/>
              <a:gd name="T112" fmla="*/ 694 w 786"/>
              <a:gd name="T113" fmla="*/ 614 h 801"/>
              <a:gd name="T114" fmla="*/ 97 w 786"/>
              <a:gd name="T115" fmla="*/ 631 h 801"/>
              <a:gd name="T116" fmla="*/ 112 w 786"/>
              <a:gd name="T117" fmla="*/ 657 h 801"/>
              <a:gd name="T118" fmla="*/ 126 w 786"/>
              <a:gd name="T119" fmla="*/ 145 h 801"/>
              <a:gd name="T120" fmla="*/ 194 w 786"/>
              <a:gd name="T121" fmla="*/ 79 h 801"/>
              <a:gd name="T122" fmla="*/ 160 w 786"/>
              <a:gd name="T123" fmla="*/ 97 h 801"/>
              <a:gd name="T124" fmla="*/ 243 w 786"/>
              <a:gd name="T125" fmla="*/ 38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6" h="801">
                <a:moveTo>
                  <a:pt x="214" y="292"/>
                </a:moveTo>
                <a:cubicBezTo>
                  <a:pt x="214" y="291"/>
                  <a:pt x="216" y="292"/>
                  <a:pt x="216" y="290"/>
                </a:cubicBezTo>
                <a:cubicBezTo>
                  <a:pt x="214" y="289"/>
                  <a:pt x="213" y="291"/>
                  <a:pt x="214" y="292"/>
                </a:cubicBezTo>
                <a:close/>
                <a:moveTo>
                  <a:pt x="209" y="293"/>
                </a:moveTo>
                <a:cubicBezTo>
                  <a:pt x="210" y="293"/>
                  <a:pt x="211" y="293"/>
                  <a:pt x="211" y="292"/>
                </a:cubicBezTo>
                <a:cubicBezTo>
                  <a:pt x="210" y="292"/>
                  <a:pt x="208" y="292"/>
                  <a:pt x="209" y="293"/>
                </a:cubicBezTo>
                <a:close/>
                <a:moveTo>
                  <a:pt x="196" y="302"/>
                </a:moveTo>
                <a:cubicBezTo>
                  <a:pt x="197" y="302"/>
                  <a:pt x="198" y="302"/>
                  <a:pt x="198" y="301"/>
                </a:cubicBezTo>
                <a:cubicBezTo>
                  <a:pt x="197" y="300"/>
                  <a:pt x="197" y="301"/>
                  <a:pt x="196" y="302"/>
                </a:cubicBezTo>
                <a:close/>
                <a:moveTo>
                  <a:pt x="221" y="285"/>
                </a:moveTo>
                <a:cubicBezTo>
                  <a:pt x="222" y="285"/>
                  <a:pt x="222" y="285"/>
                  <a:pt x="222" y="285"/>
                </a:cubicBezTo>
                <a:cubicBezTo>
                  <a:pt x="223" y="285"/>
                  <a:pt x="223" y="284"/>
                  <a:pt x="222" y="283"/>
                </a:cubicBezTo>
                <a:cubicBezTo>
                  <a:pt x="222" y="284"/>
                  <a:pt x="221" y="284"/>
                  <a:pt x="221" y="285"/>
                </a:cubicBezTo>
                <a:close/>
                <a:moveTo>
                  <a:pt x="206" y="295"/>
                </a:moveTo>
                <a:cubicBezTo>
                  <a:pt x="205" y="294"/>
                  <a:pt x="205" y="295"/>
                  <a:pt x="204" y="295"/>
                </a:cubicBezTo>
                <a:cubicBezTo>
                  <a:pt x="205" y="297"/>
                  <a:pt x="207" y="295"/>
                  <a:pt x="207" y="295"/>
                </a:cubicBezTo>
                <a:cubicBezTo>
                  <a:pt x="208" y="295"/>
                  <a:pt x="208" y="295"/>
                  <a:pt x="209" y="294"/>
                </a:cubicBezTo>
                <a:cubicBezTo>
                  <a:pt x="209" y="294"/>
                  <a:pt x="208" y="293"/>
                  <a:pt x="208" y="293"/>
                </a:cubicBezTo>
                <a:cubicBezTo>
                  <a:pt x="207" y="294"/>
                  <a:pt x="207" y="294"/>
                  <a:pt x="206" y="295"/>
                </a:cubicBezTo>
                <a:close/>
                <a:moveTo>
                  <a:pt x="195" y="303"/>
                </a:moveTo>
                <a:cubicBezTo>
                  <a:pt x="196" y="303"/>
                  <a:pt x="196" y="303"/>
                  <a:pt x="196" y="302"/>
                </a:cubicBezTo>
                <a:cubicBezTo>
                  <a:pt x="196" y="302"/>
                  <a:pt x="196" y="302"/>
                  <a:pt x="196" y="302"/>
                </a:cubicBezTo>
                <a:cubicBezTo>
                  <a:pt x="195" y="302"/>
                  <a:pt x="196" y="303"/>
                  <a:pt x="195" y="303"/>
                </a:cubicBezTo>
                <a:close/>
                <a:moveTo>
                  <a:pt x="200" y="297"/>
                </a:moveTo>
                <a:cubicBezTo>
                  <a:pt x="200" y="298"/>
                  <a:pt x="200" y="299"/>
                  <a:pt x="200" y="299"/>
                </a:cubicBezTo>
                <a:cubicBezTo>
                  <a:pt x="200" y="299"/>
                  <a:pt x="198" y="299"/>
                  <a:pt x="199" y="300"/>
                </a:cubicBezTo>
                <a:cubicBezTo>
                  <a:pt x="199" y="301"/>
                  <a:pt x="200" y="299"/>
                  <a:pt x="201" y="299"/>
                </a:cubicBezTo>
                <a:cubicBezTo>
                  <a:pt x="201" y="299"/>
                  <a:pt x="202" y="299"/>
                  <a:pt x="202" y="299"/>
                </a:cubicBezTo>
                <a:cubicBezTo>
                  <a:pt x="202" y="299"/>
                  <a:pt x="202" y="298"/>
                  <a:pt x="203" y="298"/>
                </a:cubicBezTo>
                <a:cubicBezTo>
                  <a:pt x="203" y="298"/>
                  <a:pt x="204" y="298"/>
                  <a:pt x="204" y="297"/>
                </a:cubicBezTo>
                <a:cubicBezTo>
                  <a:pt x="202" y="296"/>
                  <a:pt x="202" y="297"/>
                  <a:pt x="202" y="297"/>
                </a:cubicBezTo>
                <a:cubicBezTo>
                  <a:pt x="201" y="297"/>
                  <a:pt x="201" y="297"/>
                  <a:pt x="200" y="297"/>
                </a:cubicBezTo>
                <a:close/>
                <a:moveTo>
                  <a:pt x="217" y="288"/>
                </a:moveTo>
                <a:cubicBezTo>
                  <a:pt x="219" y="290"/>
                  <a:pt x="220" y="287"/>
                  <a:pt x="221" y="286"/>
                </a:cubicBezTo>
                <a:cubicBezTo>
                  <a:pt x="220" y="285"/>
                  <a:pt x="220" y="284"/>
                  <a:pt x="218" y="284"/>
                </a:cubicBezTo>
                <a:cubicBezTo>
                  <a:pt x="218" y="285"/>
                  <a:pt x="219" y="286"/>
                  <a:pt x="219" y="287"/>
                </a:cubicBezTo>
                <a:cubicBezTo>
                  <a:pt x="218" y="287"/>
                  <a:pt x="217" y="287"/>
                  <a:pt x="217" y="288"/>
                </a:cubicBezTo>
                <a:close/>
                <a:moveTo>
                  <a:pt x="245" y="272"/>
                </a:moveTo>
                <a:cubicBezTo>
                  <a:pt x="245" y="273"/>
                  <a:pt x="246" y="272"/>
                  <a:pt x="246" y="272"/>
                </a:cubicBezTo>
                <a:cubicBezTo>
                  <a:pt x="247" y="272"/>
                  <a:pt x="246" y="271"/>
                  <a:pt x="245" y="271"/>
                </a:cubicBezTo>
                <a:cubicBezTo>
                  <a:pt x="245" y="272"/>
                  <a:pt x="245" y="272"/>
                  <a:pt x="245" y="272"/>
                </a:cubicBezTo>
                <a:close/>
                <a:moveTo>
                  <a:pt x="247" y="271"/>
                </a:moveTo>
                <a:cubicBezTo>
                  <a:pt x="248" y="271"/>
                  <a:pt x="249" y="270"/>
                  <a:pt x="250" y="270"/>
                </a:cubicBezTo>
                <a:cubicBezTo>
                  <a:pt x="250" y="270"/>
                  <a:pt x="250" y="271"/>
                  <a:pt x="250" y="271"/>
                </a:cubicBezTo>
                <a:cubicBezTo>
                  <a:pt x="251" y="270"/>
                  <a:pt x="251" y="269"/>
                  <a:pt x="253" y="268"/>
                </a:cubicBezTo>
                <a:cubicBezTo>
                  <a:pt x="251" y="267"/>
                  <a:pt x="250" y="269"/>
                  <a:pt x="249" y="268"/>
                </a:cubicBezTo>
                <a:cubicBezTo>
                  <a:pt x="249" y="271"/>
                  <a:pt x="247" y="269"/>
                  <a:pt x="247" y="271"/>
                </a:cubicBezTo>
                <a:close/>
                <a:moveTo>
                  <a:pt x="243" y="272"/>
                </a:moveTo>
                <a:cubicBezTo>
                  <a:pt x="243" y="273"/>
                  <a:pt x="243" y="273"/>
                  <a:pt x="243" y="273"/>
                </a:cubicBezTo>
                <a:cubicBezTo>
                  <a:pt x="244" y="273"/>
                  <a:pt x="244" y="273"/>
                  <a:pt x="244" y="273"/>
                </a:cubicBezTo>
                <a:cubicBezTo>
                  <a:pt x="244" y="273"/>
                  <a:pt x="244" y="273"/>
                  <a:pt x="245" y="273"/>
                </a:cubicBezTo>
                <a:cubicBezTo>
                  <a:pt x="244" y="273"/>
                  <a:pt x="244" y="272"/>
                  <a:pt x="243" y="272"/>
                </a:cubicBezTo>
                <a:close/>
                <a:moveTo>
                  <a:pt x="237" y="277"/>
                </a:moveTo>
                <a:cubicBezTo>
                  <a:pt x="238" y="277"/>
                  <a:pt x="238" y="277"/>
                  <a:pt x="238" y="277"/>
                </a:cubicBezTo>
                <a:cubicBezTo>
                  <a:pt x="238" y="277"/>
                  <a:pt x="238" y="277"/>
                  <a:pt x="238" y="276"/>
                </a:cubicBezTo>
                <a:cubicBezTo>
                  <a:pt x="238" y="276"/>
                  <a:pt x="238" y="276"/>
                  <a:pt x="238" y="276"/>
                </a:cubicBezTo>
                <a:cubicBezTo>
                  <a:pt x="238" y="276"/>
                  <a:pt x="237" y="276"/>
                  <a:pt x="237" y="277"/>
                </a:cubicBezTo>
                <a:close/>
                <a:moveTo>
                  <a:pt x="232" y="280"/>
                </a:moveTo>
                <a:cubicBezTo>
                  <a:pt x="233" y="279"/>
                  <a:pt x="235" y="280"/>
                  <a:pt x="235" y="278"/>
                </a:cubicBezTo>
                <a:cubicBezTo>
                  <a:pt x="234" y="278"/>
                  <a:pt x="234" y="278"/>
                  <a:pt x="234" y="278"/>
                </a:cubicBezTo>
                <a:cubicBezTo>
                  <a:pt x="233" y="279"/>
                  <a:pt x="231" y="280"/>
                  <a:pt x="232" y="280"/>
                </a:cubicBezTo>
                <a:close/>
                <a:moveTo>
                  <a:pt x="239" y="276"/>
                </a:moveTo>
                <a:cubicBezTo>
                  <a:pt x="239" y="275"/>
                  <a:pt x="240" y="276"/>
                  <a:pt x="240" y="275"/>
                </a:cubicBezTo>
                <a:cubicBezTo>
                  <a:pt x="239" y="275"/>
                  <a:pt x="239" y="275"/>
                  <a:pt x="239" y="275"/>
                </a:cubicBezTo>
                <a:cubicBezTo>
                  <a:pt x="239" y="276"/>
                  <a:pt x="239" y="276"/>
                  <a:pt x="239" y="276"/>
                </a:cubicBezTo>
                <a:close/>
                <a:moveTo>
                  <a:pt x="231" y="278"/>
                </a:moveTo>
                <a:cubicBezTo>
                  <a:pt x="231" y="278"/>
                  <a:pt x="228" y="279"/>
                  <a:pt x="227" y="280"/>
                </a:cubicBezTo>
                <a:cubicBezTo>
                  <a:pt x="226" y="280"/>
                  <a:pt x="225" y="280"/>
                  <a:pt x="225" y="281"/>
                </a:cubicBezTo>
                <a:cubicBezTo>
                  <a:pt x="225" y="281"/>
                  <a:pt x="225" y="282"/>
                  <a:pt x="225" y="282"/>
                </a:cubicBezTo>
                <a:cubicBezTo>
                  <a:pt x="225" y="282"/>
                  <a:pt x="226" y="282"/>
                  <a:pt x="226" y="282"/>
                </a:cubicBezTo>
                <a:cubicBezTo>
                  <a:pt x="226" y="282"/>
                  <a:pt x="226" y="283"/>
                  <a:pt x="227" y="283"/>
                </a:cubicBezTo>
                <a:cubicBezTo>
                  <a:pt x="228" y="282"/>
                  <a:pt x="229" y="281"/>
                  <a:pt x="229" y="280"/>
                </a:cubicBezTo>
                <a:cubicBezTo>
                  <a:pt x="229" y="279"/>
                  <a:pt x="230" y="280"/>
                  <a:pt x="231" y="279"/>
                </a:cubicBezTo>
                <a:cubicBezTo>
                  <a:pt x="230" y="279"/>
                  <a:pt x="231" y="278"/>
                  <a:pt x="231" y="278"/>
                </a:cubicBezTo>
                <a:close/>
                <a:moveTo>
                  <a:pt x="442" y="246"/>
                </a:moveTo>
                <a:cubicBezTo>
                  <a:pt x="441" y="246"/>
                  <a:pt x="442" y="248"/>
                  <a:pt x="442" y="248"/>
                </a:cubicBezTo>
                <a:cubicBezTo>
                  <a:pt x="443" y="249"/>
                  <a:pt x="443" y="247"/>
                  <a:pt x="444" y="247"/>
                </a:cubicBezTo>
                <a:cubicBezTo>
                  <a:pt x="445" y="247"/>
                  <a:pt x="445" y="248"/>
                  <a:pt x="446" y="248"/>
                </a:cubicBezTo>
                <a:cubicBezTo>
                  <a:pt x="446" y="246"/>
                  <a:pt x="444" y="246"/>
                  <a:pt x="444" y="245"/>
                </a:cubicBezTo>
                <a:cubicBezTo>
                  <a:pt x="443" y="245"/>
                  <a:pt x="443" y="245"/>
                  <a:pt x="443" y="244"/>
                </a:cubicBezTo>
                <a:cubicBezTo>
                  <a:pt x="442" y="244"/>
                  <a:pt x="442" y="244"/>
                  <a:pt x="442" y="244"/>
                </a:cubicBezTo>
                <a:cubicBezTo>
                  <a:pt x="442" y="246"/>
                  <a:pt x="443" y="246"/>
                  <a:pt x="442" y="246"/>
                </a:cubicBezTo>
                <a:close/>
                <a:moveTo>
                  <a:pt x="192" y="305"/>
                </a:moveTo>
                <a:cubicBezTo>
                  <a:pt x="191" y="305"/>
                  <a:pt x="191" y="305"/>
                  <a:pt x="191" y="306"/>
                </a:cubicBezTo>
                <a:cubicBezTo>
                  <a:pt x="192" y="307"/>
                  <a:pt x="193" y="305"/>
                  <a:pt x="192" y="305"/>
                </a:cubicBezTo>
                <a:close/>
                <a:moveTo>
                  <a:pt x="429" y="259"/>
                </a:moveTo>
                <a:cubicBezTo>
                  <a:pt x="429" y="258"/>
                  <a:pt x="431" y="257"/>
                  <a:pt x="430" y="255"/>
                </a:cubicBezTo>
                <a:cubicBezTo>
                  <a:pt x="429" y="255"/>
                  <a:pt x="429" y="255"/>
                  <a:pt x="429" y="255"/>
                </a:cubicBezTo>
                <a:cubicBezTo>
                  <a:pt x="428" y="255"/>
                  <a:pt x="427" y="257"/>
                  <a:pt x="425" y="257"/>
                </a:cubicBezTo>
                <a:cubicBezTo>
                  <a:pt x="424" y="259"/>
                  <a:pt x="424" y="259"/>
                  <a:pt x="424" y="259"/>
                </a:cubicBezTo>
                <a:cubicBezTo>
                  <a:pt x="423" y="259"/>
                  <a:pt x="422" y="259"/>
                  <a:pt x="421" y="260"/>
                </a:cubicBezTo>
                <a:cubicBezTo>
                  <a:pt x="421" y="259"/>
                  <a:pt x="419" y="259"/>
                  <a:pt x="418" y="258"/>
                </a:cubicBezTo>
                <a:cubicBezTo>
                  <a:pt x="418" y="260"/>
                  <a:pt x="419" y="260"/>
                  <a:pt x="418" y="262"/>
                </a:cubicBezTo>
                <a:cubicBezTo>
                  <a:pt x="418" y="262"/>
                  <a:pt x="417" y="262"/>
                  <a:pt x="417" y="262"/>
                </a:cubicBezTo>
                <a:cubicBezTo>
                  <a:pt x="416" y="262"/>
                  <a:pt x="416" y="262"/>
                  <a:pt x="416" y="262"/>
                </a:cubicBezTo>
                <a:cubicBezTo>
                  <a:pt x="416" y="262"/>
                  <a:pt x="415" y="262"/>
                  <a:pt x="415" y="262"/>
                </a:cubicBezTo>
                <a:cubicBezTo>
                  <a:pt x="414" y="263"/>
                  <a:pt x="413" y="263"/>
                  <a:pt x="412" y="263"/>
                </a:cubicBezTo>
                <a:cubicBezTo>
                  <a:pt x="412" y="263"/>
                  <a:pt x="412" y="263"/>
                  <a:pt x="411" y="263"/>
                </a:cubicBezTo>
                <a:cubicBezTo>
                  <a:pt x="411" y="263"/>
                  <a:pt x="410" y="263"/>
                  <a:pt x="410" y="263"/>
                </a:cubicBezTo>
                <a:cubicBezTo>
                  <a:pt x="409" y="264"/>
                  <a:pt x="409" y="264"/>
                  <a:pt x="408" y="264"/>
                </a:cubicBezTo>
                <a:cubicBezTo>
                  <a:pt x="408" y="264"/>
                  <a:pt x="407" y="264"/>
                  <a:pt x="407" y="264"/>
                </a:cubicBezTo>
                <a:cubicBezTo>
                  <a:pt x="407" y="265"/>
                  <a:pt x="406" y="265"/>
                  <a:pt x="406" y="265"/>
                </a:cubicBezTo>
                <a:cubicBezTo>
                  <a:pt x="405" y="265"/>
                  <a:pt x="404" y="266"/>
                  <a:pt x="403" y="267"/>
                </a:cubicBezTo>
                <a:cubicBezTo>
                  <a:pt x="401" y="267"/>
                  <a:pt x="399" y="268"/>
                  <a:pt x="399" y="268"/>
                </a:cubicBezTo>
                <a:cubicBezTo>
                  <a:pt x="399" y="268"/>
                  <a:pt x="400" y="269"/>
                  <a:pt x="400" y="269"/>
                </a:cubicBezTo>
                <a:cubicBezTo>
                  <a:pt x="400" y="270"/>
                  <a:pt x="401" y="270"/>
                  <a:pt x="400" y="271"/>
                </a:cubicBezTo>
                <a:cubicBezTo>
                  <a:pt x="399" y="270"/>
                  <a:pt x="398" y="272"/>
                  <a:pt x="397" y="271"/>
                </a:cubicBezTo>
                <a:cubicBezTo>
                  <a:pt x="396" y="272"/>
                  <a:pt x="396" y="274"/>
                  <a:pt x="394" y="273"/>
                </a:cubicBezTo>
                <a:cubicBezTo>
                  <a:pt x="393" y="273"/>
                  <a:pt x="396" y="271"/>
                  <a:pt x="394" y="271"/>
                </a:cubicBezTo>
                <a:cubicBezTo>
                  <a:pt x="394" y="270"/>
                  <a:pt x="393" y="271"/>
                  <a:pt x="393" y="271"/>
                </a:cubicBezTo>
                <a:cubicBezTo>
                  <a:pt x="392" y="272"/>
                  <a:pt x="391" y="271"/>
                  <a:pt x="391" y="272"/>
                </a:cubicBezTo>
                <a:cubicBezTo>
                  <a:pt x="390" y="273"/>
                  <a:pt x="391" y="273"/>
                  <a:pt x="391" y="274"/>
                </a:cubicBezTo>
                <a:cubicBezTo>
                  <a:pt x="390" y="274"/>
                  <a:pt x="390" y="275"/>
                  <a:pt x="390" y="275"/>
                </a:cubicBezTo>
                <a:cubicBezTo>
                  <a:pt x="390" y="275"/>
                  <a:pt x="389" y="275"/>
                  <a:pt x="389" y="275"/>
                </a:cubicBezTo>
                <a:cubicBezTo>
                  <a:pt x="388" y="276"/>
                  <a:pt x="388" y="276"/>
                  <a:pt x="387" y="277"/>
                </a:cubicBezTo>
                <a:cubicBezTo>
                  <a:pt x="386" y="276"/>
                  <a:pt x="386" y="276"/>
                  <a:pt x="385" y="276"/>
                </a:cubicBezTo>
                <a:cubicBezTo>
                  <a:pt x="385" y="277"/>
                  <a:pt x="384" y="277"/>
                  <a:pt x="384" y="278"/>
                </a:cubicBezTo>
                <a:cubicBezTo>
                  <a:pt x="383" y="277"/>
                  <a:pt x="382" y="278"/>
                  <a:pt x="381" y="278"/>
                </a:cubicBezTo>
                <a:cubicBezTo>
                  <a:pt x="380" y="278"/>
                  <a:pt x="380" y="278"/>
                  <a:pt x="379" y="279"/>
                </a:cubicBezTo>
                <a:cubicBezTo>
                  <a:pt x="377" y="279"/>
                  <a:pt x="376" y="280"/>
                  <a:pt x="374" y="280"/>
                </a:cubicBezTo>
                <a:cubicBezTo>
                  <a:pt x="373" y="281"/>
                  <a:pt x="372" y="281"/>
                  <a:pt x="371" y="282"/>
                </a:cubicBezTo>
                <a:cubicBezTo>
                  <a:pt x="370" y="281"/>
                  <a:pt x="370" y="282"/>
                  <a:pt x="369" y="282"/>
                </a:cubicBezTo>
                <a:cubicBezTo>
                  <a:pt x="368" y="282"/>
                  <a:pt x="367" y="282"/>
                  <a:pt x="367" y="282"/>
                </a:cubicBezTo>
                <a:cubicBezTo>
                  <a:pt x="366" y="283"/>
                  <a:pt x="365" y="283"/>
                  <a:pt x="364" y="284"/>
                </a:cubicBezTo>
                <a:cubicBezTo>
                  <a:pt x="364" y="284"/>
                  <a:pt x="364" y="284"/>
                  <a:pt x="363" y="284"/>
                </a:cubicBezTo>
                <a:cubicBezTo>
                  <a:pt x="363" y="284"/>
                  <a:pt x="363" y="285"/>
                  <a:pt x="363" y="285"/>
                </a:cubicBezTo>
                <a:cubicBezTo>
                  <a:pt x="363" y="285"/>
                  <a:pt x="362" y="285"/>
                  <a:pt x="362" y="286"/>
                </a:cubicBezTo>
                <a:cubicBezTo>
                  <a:pt x="363" y="287"/>
                  <a:pt x="364" y="286"/>
                  <a:pt x="365" y="287"/>
                </a:cubicBezTo>
                <a:cubicBezTo>
                  <a:pt x="365" y="285"/>
                  <a:pt x="365" y="286"/>
                  <a:pt x="366" y="285"/>
                </a:cubicBezTo>
                <a:cubicBezTo>
                  <a:pt x="367" y="285"/>
                  <a:pt x="368" y="284"/>
                  <a:pt x="369" y="284"/>
                </a:cubicBezTo>
                <a:cubicBezTo>
                  <a:pt x="370" y="284"/>
                  <a:pt x="371" y="283"/>
                  <a:pt x="372" y="283"/>
                </a:cubicBezTo>
                <a:cubicBezTo>
                  <a:pt x="374" y="282"/>
                  <a:pt x="375" y="282"/>
                  <a:pt x="377" y="282"/>
                </a:cubicBezTo>
                <a:cubicBezTo>
                  <a:pt x="378" y="281"/>
                  <a:pt x="380" y="280"/>
                  <a:pt x="381" y="280"/>
                </a:cubicBezTo>
                <a:cubicBezTo>
                  <a:pt x="381" y="280"/>
                  <a:pt x="381" y="280"/>
                  <a:pt x="381" y="280"/>
                </a:cubicBezTo>
                <a:cubicBezTo>
                  <a:pt x="382" y="280"/>
                  <a:pt x="382" y="280"/>
                  <a:pt x="383" y="280"/>
                </a:cubicBezTo>
                <a:cubicBezTo>
                  <a:pt x="384" y="280"/>
                  <a:pt x="385" y="278"/>
                  <a:pt x="386" y="279"/>
                </a:cubicBezTo>
                <a:cubicBezTo>
                  <a:pt x="388" y="278"/>
                  <a:pt x="389" y="277"/>
                  <a:pt x="391" y="277"/>
                </a:cubicBezTo>
                <a:cubicBezTo>
                  <a:pt x="391" y="276"/>
                  <a:pt x="392" y="275"/>
                  <a:pt x="393" y="275"/>
                </a:cubicBezTo>
                <a:cubicBezTo>
                  <a:pt x="394" y="276"/>
                  <a:pt x="394" y="275"/>
                  <a:pt x="395" y="275"/>
                </a:cubicBezTo>
                <a:cubicBezTo>
                  <a:pt x="396" y="275"/>
                  <a:pt x="397" y="274"/>
                  <a:pt x="398" y="274"/>
                </a:cubicBezTo>
                <a:cubicBezTo>
                  <a:pt x="399" y="274"/>
                  <a:pt x="400" y="274"/>
                  <a:pt x="402" y="274"/>
                </a:cubicBezTo>
                <a:cubicBezTo>
                  <a:pt x="403" y="274"/>
                  <a:pt x="404" y="273"/>
                  <a:pt x="405" y="272"/>
                </a:cubicBezTo>
                <a:cubicBezTo>
                  <a:pt x="406" y="273"/>
                  <a:pt x="406" y="272"/>
                  <a:pt x="407" y="272"/>
                </a:cubicBezTo>
                <a:cubicBezTo>
                  <a:pt x="408" y="271"/>
                  <a:pt x="409" y="271"/>
                  <a:pt x="410" y="270"/>
                </a:cubicBezTo>
                <a:cubicBezTo>
                  <a:pt x="411" y="270"/>
                  <a:pt x="411" y="269"/>
                  <a:pt x="412" y="269"/>
                </a:cubicBezTo>
                <a:cubicBezTo>
                  <a:pt x="413" y="268"/>
                  <a:pt x="413" y="267"/>
                  <a:pt x="414" y="266"/>
                </a:cubicBezTo>
                <a:cubicBezTo>
                  <a:pt x="414" y="267"/>
                  <a:pt x="415" y="267"/>
                  <a:pt x="416" y="268"/>
                </a:cubicBezTo>
                <a:cubicBezTo>
                  <a:pt x="416" y="267"/>
                  <a:pt x="417" y="266"/>
                  <a:pt x="417" y="265"/>
                </a:cubicBezTo>
                <a:cubicBezTo>
                  <a:pt x="419" y="265"/>
                  <a:pt x="421" y="264"/>
                  <a:pt x="422" y="264"/>
                </a:cubicBezTo>
                <a:cubicBezTo>
                  <a:pt x="422" y="264"/>
                  <a:pt x="422" y="264"/>
                  <a:pt x="422" y="264"/>
                </a:cubicBezTo>
                <a:cubicBezTo>
                  <a:pt x="422" y="264"/>
                  <a:pt x="422" y="264"/>
                  <a:pt x="422" y="264"/>
                </a:cubicBezTo>
                <a:cubicBezTo>
                  <a:pt x="423" y="263"/>
                  <a:pt x="424" y="262"/>
                  <a:pt x="423" y="261"/>
                </a:cubicBezTo>
                <a:cubicBezTo>
                  <a:pt x="423" y="261"/>
                  <a:pt x="423" y="261"/>
                  <a:pt x="423" y="261"/>
                </a:cubicBezTo>
                <a:cubicBezTo>
                  <a:pt x="426" y="261"/>
                  <a:pt x="427" y="259"/>
                  <a:pt x="429" y="259"/>
                </a:cubicBezTo>
                <a:close/>
                <a:moveTo>
                  <a:pt x="276" y="253"/>
                </a:moveTo>
                <a:cubicBezTo>
                  <a:pt x="276" y="255"/>
                  <a:pt x="274" y="254"/>
                  <a:pt x="275" y="256"/>
                </a:cubicBezTo>
                <a:cubicBezTo>
                  <a:pt x="276" y="255"/>
                  <a:pt x="276" y="255"/>
                  <a:pt x="277" y="256"/>
                </a:cubicBezTo>
                <a:cubicBezTo>
                  <a:pt x="277" y="256"/>
                  <a:pt x="277" y="256"/>
                  <a:pt x="277" y="256"/>
                </a:cubicBezTo>
                <a:cubicBezTo>
                  <a:pt x="277" y="255"/>
                  <a:pt x="277" y="253"/>
                  <a:pt x="276" y="253"/>
                </a:cubicBezTo>
                <a:close/>
                <a:moveTo>
                  <a:pt x="149" y="348"/>
                </a:moveTo>
                <a:cubicBezTo>
                  <a:pt x="149" y="347"/>
                  <a:pt x="148" y="346"/>
                  <a:pt x="147" y="346"/>
                </a:cubicBezTo>
                <a:cubicBezTo>
                  <a:pt x="147" y="348"/>
                  <a:pt x="149" y="348"/>
                  <a:pt x="148" y="350"/>
                </a:cubicBezTo>
                <a:cubicBezTo>
                  <a:pt x="149" y="351"/>
                  <a:pt x="147" y="347"/>
                  <a:pt x="149" y="348"/>
                </a:cubicBezTo>
                <a:close/>
                <a:moveTo>
                  <a:pt x="356" y="285"/>
                </a:moveTo>
                <a:cubicBezTo>
                  <a:pt x="356" y="286"/>
                  <a:pt x="355" y="286"/>
                  <a:pt x="353" y="287"/>
                </a:cubicBezTo>
                <a:cubicBezTo>
                  <a:pt x="353" y="288"/>
                  <a:pt x="352" y="288"/>
                  <a:pt x="352" y="289"/>
                </a:cubicBezTo>
                <a:cubicBezTo>
                  <a:pt x="351" y="290"/>
                  <a:pt x="348" y="290"/>
                  <a:pt x="348" y="292"/>
                </a:cubicBezTo>
                <a:cubicBezTo>
                  <a:pt x="350" y="293"/>
                  <a:pt x="350" y="291"/>
                  <a:pt x="352" y="291"/>
                </a:cubicBezTo>
                <a:cubicBezTo>
                  <a:pt x="353" y="291"/>
                  <a:pt x="353" y="291"/>
                  <a:pt x="354" y="291"/>
                </a:cubicBezTo>
                <a:cubicBezTo>
                  <a:pt x="355" y="290"/>
                  <a:pt x="355" y="289"/>
                  <a:pt x="356" y="287"/>
                </a:cubicBezTo>
                <a:cubicBezTo>
                  <a:pt x="357" y="287"/>
                  <a:pt x="359" y="287"/>
                  <a:pt x="359" y="285"/>
                </a:cubicBezTo>
                <a:cubicBezTo>
                  <a:pt x="359" y="284"/>
                  <a:pt x="358" y="285"/>
                  <a:pt x="356" y="285"/>
                </a:cubicBezTo>
                <a:close/>
                <a:moveTo>
                  <a:pt x="163" y="330"/>
                </a:moveTo>
                <a:cubicBezTo>
                  <a:pt x="163" y="330"/>
                  <a:pt x="163" y="330"/>
                  <a:pt x="163" y="330"/>
                </a:cubicBezTo>
                <a:cubicBezTo>
                  <a:pt x="163" y="330"/>
                  <a:pt x="163" y="330"/>
                  <a:pt x="163" y="330"/>
                </a:cubicBezTo>
                <a:cubicBezTo>
                  <a:pt x="162" y="330"/>
                  <a:pt x="162" y="330"/>
                  <a:pt x="162" y="330"/>
                </a:cubicBezTo>
                <a:cubicBezTo>
                  <a:pt x="162" y="330"/>
                  <a:pt x="162" y="330"/>
                  <a:pt x="162" y="330"/>
                </a:cubicBezTo>
                <a:cubicBezTo>
                  <a:pt x="161" y="331"/>
                  <a:pt x="160" y="331"/>
                  <a:pt x="161" y="332"/>
                </a:cubicBezTo>
                <a:cubicBezTo>
                  <a:pt x="161" y="332"/>
                  <a:pt x="162" y="331"/>
                  <a:pt x="162" y="331"/>
                </a:cubicBezTo>
                <a:cubicBezTo>
                  <a:pt x="162" y="331"/>
                  <a:pt x="163" y="331"/>
                  <a:pt x="163" y="330"/>
                </a:cubicBezTo>
                <a:cubicBezTo>
                  <a:pt x="163" y="330"/>
                  <a:pt x="163" y="330"/>
                  <a:pt x="163" y="330"/>
                </a:cubicBezTo>
                <a:cubicBezTo>
                  <a:pt x="163" y="330"/>
                  <a:pt x="163" y="330"/>
                  <a:pt x="163" y="330"/>
                </a:cubicBezTo>
                <a:close/>
                <a:moveTo>
                  <a:pt x="324" y="300"/>
                </a:moveTo>
                <a:cubicBezTo>
                  <a:pt x="324" y="300"/>
                  <a:pt x="323" y="299"/>
                  <a:pt x="322" y="300"/>
                </a:cubicBezTo>
                <a:cubicBezTo>
                  <a:pt x="322" y="300"/>
                  <a:pt x="321" y="300"/>
                  <a:pt x="322" y="301"/>
                </a:cubicBezTo>
                <a:cubicBezTo>
                  <a:pt x="323" y="302"/>
                  <a:pt x="323" y="301"/>
                  <a:pt x="324" y="301"/>
                </a:cubicBezTo>
                <a:cubicBezTo>
                  <a:pt x="326" y="301"/>
                  <a:pt x="327" y="300"/>
                  <a:pt x="328" y="300"/>
                </a:cubicBezTo>
                <a:cubicBezTo>
                  <a:pt x="328" y="300"/>
                  <a:pt x="329" y="300"/>
                  <a:pt x="329" y="299"/>
                </a:cubicBezTo>
                <a:cubicBezTo>
                  <a:pt x="329" y="299"/>
                  <a:pt x="328" y="298"/>
                  <a:pt x="328" y="298"/>
                </a:cubicBezTo>
                <a:cubicBezTo>
                  <a:pt x="327" y="299"/>
                  <a:pt x="326" y="299"/>
                  <a:pt x="324" y="300"/>
                </a:cubicBezTo>
                <a:close/>
                <a:moveTo>
                  <a:pt x="338" y="296"/>
                </a:moveTo>
                <a:cubicBezTo>
                  <a:pt x="340" y="296"/>
                  <a:pt x="340" y="295"/>
                  <a:pt x="342" y="295"/>
                </a:cubicBezTo>
                <a:cubicBezTo>
                  <a:pt x="342" y="294"/>
                  <a:pt x="343" y="295"/>
                  <a:pt x="344" y="294"/>
                </a:cubicBezTo>
                <a:cubicBezTo>
                  <a:pt x="343" y="293"/>
                  <a:pt x="343" y="293"/>
                  <a:pt x="342" y="293"/>
                </a:cubicBezTo>
                <a:cubicBezTo>
                  <a:pt x="341" y="294"/>
                  <a:pt x="338" y="294"/>
                  <a:pt x="338" y="296"/>
                </a:cubicBezTo>
                <a:close/>
                <a:moveTo>
                  <a:pt x="146" y="387"/>
                </a:moveTo>
                <a:cubicBezTo>
                  <a:pt x="146" y="387"/>
                  <a:pt x="146" y="386"/>
                  <a:pt x="146" y="386"/>
                </a:cubicBezTo>
                <a:cubicBezTo>
                  <a:pt x="146" y="386"/>
                  <a:pt x="147" y="386"/>
                  <a:pt x="147" y="386"/>
                </a:cubicBezTo>
                <a:cubicBezTo>
                  <a:pt x="147" y="386"/>
                  <a:pt x="147" y="385"/>
                  <a:pt x="148" y="385"/>
                </a:cubicBezTo>
                <a:cubicBezTo>
                  <a:pt x="146" y="384"/>
                  <a:pt x="146" y="385"/>
                  <a:pt x="146" y="386"/>
                </a:cubicBezTo>
                <a:cubicBezTo>
                  <a:pt x="146" y="386"/>
                  <a:pt x="146" y="386"/>
                  <a:pt x="145" y="386"/>
                </a:cubicBezTo>
                <a:cubicBezTo>
                  <a:pt x="146" y="386"/>
                  <a:pt x="145" y="386"/>
                  <a:pt x="145" y="386"/>
                </a:cubicBezTo>
                <a:cubicBezTo>
                  <a:pt x="145" y="387"/>
                  <a:pt x="145" y="387"/>
                  <a:pt x="144" y="388"/>
                </a:cubicBezTo>
                <a:cubicBezTo>
                  <a:pt x="144" y="388"/>
                  <a:pt x="144" y="388"/>
                  <a:pt x="144" y="388"/>
                </a:cubicBezTo>
                <a:cubicBezTo>
                  <a:pt x="144" y="388"/>
                  <a:pt x="144" y="388"/>
                  <a:pt x="144" y="388"/>
                </a:cubicBezTo>
                <a:cubicBezTo>
                  <a:pt x="144" y="389"/>
                  <a:pt x="143" y="388"/>
                  <a:pt x="143" y="389"/>
                </a:cubicBezTo>
                <a:cubicBezTo>
                  <a:pt x="143" y="389"/>
                  <a:pt x="143" y="389"/>
                  <a:pt x="143" y="389"/>
                </a:cubicBezTo>
                <a:cubicBezTo>
                  <a:pt x="144" y="389"/>
                  <a:pt x="144" y="389"/>
                  <a:pt x="145" y="388"/>
                </a:cubicBezTo>
                <a:cubicBezTo>
                  <a:pt x="145" y="387"/>
                  <a:pt x="146" y="387"/>
                  <a:pt x="146" y="387"/>
                </a:cubicBezTo>
                <a:close/>
                <a:moveTo>
                  <a:pt x="187" y="312"/>
                </a:moveTo>
                <a:cubicBezTo>
                  <a:pt x="188" y="311"/>
                  <a:pt x="189" y="309"/>
                  <a:pt x="187" y="309"/>
                </a:cubicBezTo>
                <a:cubicBezTo>
                  <a:pt x="186" y="310"/>
                  <a:pt x="186" y="311"/>
                  <a:pt x="187" y="312"/>
                </a:cubicBezTo>
                <a:close/>
                <a:moveTo>
                  <a:pt x="190" y="308"/>
                </a:moveTo>
                <a:cubicBezTo>
                  <a:pt x="190" y="308"/>
                  <a:pt x="191" y="307"/>
                  <a:pt x="191" y="307"/>
                </a:cubicBezTo>
                <a:cubicBezTo>
                  <a:pt x="189" y="306"/>
                  <a:pt x="189" y="308"/>
                  <a:pt x="190" y="308"/>
                </a:cubicBezTo>
                <a:close/>
                <a:moveTo>
                  <a:pt x="186" y="311"/>
                </a:moveTo>
                <a:cubicBezTo>
                  <a:pt x="185" y="310"/>
                  <a:pt x="186" y="309"/>
                  <a:pt x="185" y="309"/>
                </a:cubicBezTo>
                <a:cubicBezTo>
                  <a:pt x="184" y="310"/>
                  <a:pt x="183" y="310"/>
                  <a:pt x="183" y="312"/>
                </a:cubicBezTo>
                <a:cubicBezTo>
                  <a:pt x="182" y="313"/>
                  <a:pt x="181" y="312"/>
                  <a:pt x="181" y="314"/>
                </a:cubicBezTo>
                <a:cubicBezTo>
                  <a:pt x="181" y="314"/>
                  <a:pt x="182" y="315"/>
                  <a:pt x="183" y="315"/>
                </a:cubicBezTo>
                <a:cubicBezTo>
                  <a:pt x="183" y="314"/>
                  <a:pt x="184" y="314"/>
                  <a:pt x="184" y="314"/>
                </a:cubicBezTo>
                <a:cubicBezTo>
                  <a:pt x="185" y="313"/>
                  <a:pt x="184" y="313"/>
                  <a:pt x="184" y="312"/>
                </a:cubicBezTo>
                <a:cubicBezTo>
                  <a:pt x="185" y="311"/>
                  <a:pt x="186" y="312"/>
                  <a:pt x="186" y="311"/>
                </a:cubicBezTo>
                <a:close/>
                <a:moveTo>
                  <a:pt x="165" y="328"/>
                </a:moveTo>
                <a:cubicBezTo>
                  <a:pt x="164" y="328"/>
                  <a:pt x="163" y="329"/>
                  <a:pt x="163" y="330"/>
                </a:cubicBezTo>
                <a:cubicBezTo>
                  <a:pt x="164" y="330"/>
                  <a:pt x="164" y="329"/>
                  <a:pt x="165" y="328"/>
                </a:cubicBezTo>
                <a:close/>
                <a:moveTo>
                  <a:pt x="177" y="318"/>
                </a:moveTo>
                <a:cubicBezTo>
                  <a:pt x="179" y="319"/>
                  <a:pt x="180" y="317"/>
                  <a:pt x="178" y="317"/>
                </a:cubicBezTo>
                <a:lnTo>
                  <a:pt x="177" y="318"/>
                </a:lnTo>
                <a:close/>
                <a:moveTo>
                  <a:pt x="170" y="323"/>
                </a:moveTo>
                <a:cubicBezTo>
                  <a:pt x="170" y="322"/>
                  <a:pt x="169" y="322"/>
                  <a:pt x="168" y="323"/>
                </a:cubicBezTo>
                <a:cubicBezTo>
                  <a:pt x="169" y="324"/>
                  <a:pt x="170" y="324"/>
                  <a:pt x="170" y="323"/>
                </a:cubicBezTo>
                <a:close/>
                <a:moveTo>
                  <a:pt x="166" y="325"/>
                </a:moveTo>
                <a:cubicBezTo>
                  <a:pt x="166" y="326"/>
                  <a:pt x="166" y="326"/>
                  <a:pt x="166" y="327"/>
                </a:cubicBezTo>
                <a:cubicBezTo>
                  <a:pt x="167" y="326"/>
                  <a:pt x="168" y="326"/>
                  <a:pt x="168" y="325"/>
                </a:cubicBezTo>
                <a:cubicBezTo>
                  <a:pt x="167" y="325"/>
                  <a:pt x="167" y="325"/>
                  <a:pt x="166" y="325"/>
                </a:cubicBezTo>
                <a:close/>
                <a:moveTo>
                  <a:pt x="168" y="327"/>
                </a:moveTo>
                <a:cubicBezTo>
                  <a:pt x="170" y="328"/>
                  <a:pt x="170" y="327"/>
                  <a:pt x="171" y="326"/>
                </a:cubicBezTo>
                <a:cubicBezTo>
                  <a:pt x="172" y="326"/>
                  <a:pt x="173" y="325"/>
                  <a:pt x="173" y="324"/>
                </a:cubicBezTo>
                <a:cubicBezTo>
                  <a:pt x="173" y="324"/>
                  <a:pt x="173" y="324"/>
                  <a:pt x="172" y="323"/>
                </a:cubicBezTo>
                <a:cubicBezTo>
                  <a:pt x="172" y="324"/>
                  <a:pt x="172" y="324"/>
                  <a:pt x="171" y="323"/>
                </a:cubicBezTo>
                <a:cubicBezTo>
                  <a:pt x="170" y="325"/>
                  <a:pt x="168" y="326"/>
                  <a:pt x="168" y="327"/>
                </a:cubicBezTo>
                <a:close/>
                <a:moveTo>
                  <a:pt x="174" y="322"/>
                </a:moveTo>
                <a:cubicBezTo>
                  <a:pt x="175" y="323"/>
                  <a:pt x="175" y="322"/>
                  <a:pt x="176" y="321"/>
                </a:cubicBezTo>
                <a:cubicBezTo>
                  <a:pt x="176" y="321"/>
                  <a:pt x="177" y="320"/>
                  <a:pt x="177" y="319"/>
                </a:cubicBezTo>
                <a:cubicBezTo>
                  <a:pt x="176" y="319"/>
                  <a:pt x="176" y="318"/>
                  <a:pt x="175" y="317"/>
                </a:cubicBezTo>
                <a:cubicBezTo>
                  <a:pt x="174" y="319"/>
                  <a:pt x="175" y="319"/>
                  <a:pt x="175" y="320"/>
                </a:cubicBezTo>
                <a:cubicBezTo>
                  <a:pt x="175" y="321"/>
                  <a:pt x="173" y="321"/>
                  <a:pt x="174" y="322"/>
                </a:cubicBezTo>
                <a:close/>
                <a:moveTo>
                  <a:pt x="612" y="103"/>
                </a:moveTo>
                <a:cubicBezTo>
                  <a:pt x="618" y="113"/>
                  <a:pt x="623" y="123"/>
                  <a:pt x="626" y="134"/>
                </a:cubicBezTo>
                <a:cubicBezTo>
                  <a:pt x="627" y="136"/>
                  <a:pt x="627" y="139"/>
                  <a:pt x="628" y="141"/>
                </a:cubicBezTo>
                <a:cubicBezTo>
                  <a:pt x="628" y="141"/>
                  <a:pt x="628" y="141"/>
                  <a:pt x="628" y="141"/>
                </a:cubicBezTo>
                <a:cubicBezTo>
                  <a:pt x="627" y="141"/>
                  <a:pt x="628" y="142"/>
                  <a:pt x="628" y="143"/>
                </a:cubicBezTo>
                <a:cubicBezTo>
                  <a:pt x="628" y="144"/>
                  <a:pt x="628" y="144"/>
                  <a:pt x="628" y="145"/>
                </a:cubicBezTo>
                <a:cubicBezTo>
                  <a:pt x="628" y="146"/>
                  <a:pt x="630" y="147"/>
                  <a:pt x="630" y="149"/>
                </a:cubicBezTo>
                <a:cubicBezTo>
                  <a:pt x="630" y="149"/>
                  <a:pt x="630" y="149"/>
                  <a:pt x="630" y="149"/>
                </a:cubicBezTo>
                <a:cubicBezTo>
                  <a:pt x="630" y="150"/>
                  <a:pt x="630" y="150"/>
                  <a:pt x="630" y="150"/>
                </a:cubicBezTo>
                <a:cubicBezTo>
                  <a:pt x="630" y="151"/>
                  <a:pt x="630" y="151"/>
                  <a:pt x="630" y="152"/>
                </a:cubicBezTo>
                <a:cubicBezTo>
                  <a:pt x="631" y="152"/>
                  <a:pt x="630" y="152"/>
                  <a:pt x="630" y="152"/>
                </a:cubicBezTo>
                <a:cubicBezTo>
                  <a:pt x="631" y="154"/>
                  <a:pt x="631" y="155"/>
                  <a:pt x="631" y="156"/>
                </a:cubicBezTo>
                <a:cubicBezTo>
                  <a:pt x="630" y="156"/>
                  <a:pt x="631" y="157"/>
                  <a:pt x="630" y="158"/>
                </a:cubicBezTo>
                <a:cubicBezTo>
                  <a:pt x="630" y="159"/>
                  <a:pt x="631" y="160"/>
                  <a:pt x="630" y="161"/>
                </a:cubicBezTo>
                <a:cubicBezTo>
                  <a:pt x="632" y="164"/>
                  <a:pt x="632" y="167"/>
                  <a:pt x="633" y="171"/>
                </a:cubicBezTo>
                <a:cubicBezTo>
                  <a:pt x="632" y="173"/>
                  <a:pt x="634" y="175"/>
                  <a:pt x="634" y="177"/>
                </a:cubicBezTo>
                <a:cubicBezTo>
                  <a:pt x="634" y="178"/>
                  <a:pt x="633" y="179"/>
                  <a:pt x="633" y="179"/>
                </a:cubicBezTo>
                <a:cubicBezTo>
                  <a:pt x="633" y="180"/>
                  <a:pt x="634" y="180"/>
                  <a:pt x="633" y="180"/>
                </a:cubicBezTo>
                <a:cubicBezTo>
                  <a:pt x="633" y="180"/>
                  <a:pt x="633" y="181"/>
                  <a:pt x="633" y="181"/>
                </a:cubicBezTo>
                <a:cubicBezTo>
                  <a:pt x="633" y="182"/>
                  <a:pt x="633" y="182"/>
                  <a:pt x="633" y="183"/>
                </a:cubicBezTo>
                <a:cubicBezTo>
                  <a:pt x="633" y="184"/>
                  <a:pt x="634" y="184"/>
                  <a:pt x="634" y="185"/>
                </a:cubicBezTo>
                <a:cubicBezTo>
                  <a:pt x="635" y="186"/>
                  <a:pt x="633" y="188"/>
                  <a:pt x="633" y="189"/>
                </a:cubicBezTo>
                <a:cubicBezTo>
                  <a:pt x="633" y="189"/>
                  <a:pt x="633" y="190"/>
                  <a:pt x="633" y="190"/>
                </a:cubicBezTo>
                <a:cubicBezTo>
                  <a:pt x="633" y="192"/>
                  <a:pt x="632" y="194"/>
                  <a:pt x="632" y="195"/>
                </a:cubicBezTo>
                <a:cubicBezTo>
                  <a:pt x="633" y="197"/>
                  <a:pt x="632" y="200"/>
                  <a:pt x="632" y="203"/>
                </a:cubicBezTo>
                <a:cubicBezTo>
                  <a:pt x="632" y="204"/>
                  <a:pt x="632" y="205"/>
                  <a:pt x="631" y="205"/>
                </a:cubicBezTo>
                <a:cubicBezTo>
                  <a:pt x="632" y="205"/>
                  <a:pt x="632" y="205"/>
                  <a:pt x="632" y="205"/>
                </a:cubicBezTo>
                <a:cubicBezTo>
                  <a:pt x="631" y="207"/>
                  <a:pt x="632" y="209"/>
                  <a:pt x="631" y="211"/>
                </a:cubicBezTo>
                <a:cubicBezTo>
                  <a:pt x="631" y="212"/>
                  <a:pt x="631" y="213"/>
                  <a:pt x="631" y="214"/>
                </a:cubicBezTo>
                <a:cubicBezTo>
                  <a:pt x="631" y="214"/>
                  <a:pt x="631" y="214"/>
                  <a:pt x="630" y="215"/>
                </a:cubicBezTo>
                <a:cubicBezTo>
                  <a:pt x="630" y="215"/>
                  <a:pt x="630" y="215"/>
                  <a:pt x="630" y="215"/>
                </a:cubicBezTo>
                <a:cubicBezTo>
                  <a:pt x="630" y="216"/>
                  <a:pt x="630" y="217"/>
                  <a:pt x="630" y="218"/>
                </a:cubicBezTo>
                <a:cubicBezTo>
                  <a:pt x="630" y="218"/>
                  <a:pt x="630" y="219"/>
                  <a:pt x="630" y="219"/>
                </a:cubicBezTo>
                <a:cubicBezTo>
                  <a:pt x="631" y="221"/>
                  <a:pt x="628" y="222"/>
                  <a:pt x="629" y="223"/>
                </a:cubicBezTo>
                <a:cubicBezTo>
                  <a:pt x="629" y="223"/>
                  <a:pt x="628" y="224"/>
                  <a:pt x="628" y="224"/>
                </a:cubicBezTo>
                <a:cubicBezTo>
                  <a:pt x="628" y="226"/>
                  <a:pt x="627" y="227"/>
                  <a:pt x="626" y="229"/>
                </a:cubicBezTo>
                <a:cubicBezTo>
                  <a:pt x="627" y="231"/>
                  <a:pt x="626" y="234"/>
                  <a:pt x="625" y="236"/>
                </a:cubicBezTo>
                <a:cubicBezTo>
                  <a:pt x="625" y="237"/>
                  <a:pt x="625" y="238"/>
                  <a:pt x="624" y="238"/>
                </a:cubicBezTo>
                <a:cubicBezTo>
                  <a:pt x="625" y="239"/>
                  <a:pt x="625" y="239"/>
                  <a:pt x="625" y="240"/>
                </a:cubicBezTo>
                <a:cubicBezTo>
                  <a:pt x="625" y="240"/>
                  <a:pt x="625" y="239"/>
                  <a:pt x="625" y="239"/>
                </a:cubicBezTo>
                <a:cubicBezTo>
                  <a:pt x="625" y="240"/>
                  <a:pt x="625" y="240"/>
                  <a:pt x="625" y="241"/>
                </a:cubicBezTo>
                <a:cubicBezTo>
                  <a:pt x="625" y="241"/>
                  <a:pt x="625" y="242"/>
                  <a:pt x="625" y="242"/>
                </a:cubicBezTo>
                <a:cubicBezTo>
                  <a:pt x="625" y="242"/>
                  <a:pt x="624" y="243"/>
                  <a:pt x="624" y="243"/>
                </a:cubicBezTo>
                <a:cubicBezTo>
                  <a:pt x="624" y="244"/>
                  <a:pt x="624" y="245"/>
                  <a:pt x="624" y="245"/>
                </a:cubicBezTo>
                <a:cubicBezTo>
                  <a:pt x="624" y="246"/>
                  <a:pt x="624" y="246"/>
                  <a:pt x="624" y="247"/>
                </a:cubicBezTo>
                <a:cubicBezTo>
                  <a:pt x="624" y="247"/>
                  <a:pt x="624" y="247"/>
                  <a:pt x="624" y="247"/>
                </a:cubicBezTo>
                <a:cubicBezTo>
                  <a:pt x="623" y="247"/>
                  <a:pt x="624" y="248"/>
                  <a:pt x="624" y="248"/>
                </a:cubicBezTo>
                <a:cubicBezTo>
                  <a:pt x="624" y="248"/>
                  <a:pt x="623" y="248"/>
                  <a:pt x="623" y="248"/>
                </a:cubicBezTo>
                <a:cubicBezTo>
                  <a:pt x="623" y="249"/>
                  <a:pt x="624" y="251"/>
                  <a:pt x="624" y="251"/>
                </a:cubicBezTo>
                <a:cubicBezTo>
                  <a:pt x="624" y="250"/>
                  <a:pt x="624" y="251"/>
                  <a:pt x="625" y="251"/>
                </a:cubicBezTo>
                <a:cubicBezTo>
                  <a:pt x="624" y="253"/>
                  <a:pt x="624" y="254"/>
                  <a:pt x="624" y="256"/>
                </a:cubicBezTo>
                <a:cubicBezTo>
                  <a:pt x="624" y="256"/>
                  <a:pt x="624" y="257"/>
                  <a:pt x="624" y="257"/>
                </a:cubicBezTo>
                <a:cubicBezTo>
                  <a:pt x="623" y="258"/>
                  <a:pt x="623" y="256"/>
                  <a:pt x="623" y="255"/>
                </a:cubicBezTo>
                <a:cubicBezTo>
                  <a:pt x="623" y="255"/>
                  <a:pt x="624" y="251"/>
                  <a:pt x="622" y="252"/>
                </a:cubicBezTo>
                <a:cubicBezTo>
                  <a:pt x="623" y="254"/>
                  <a:pt x="622" y="255"/>
                  <a:pt x="622" y="255"/>
                </a:cubicBezTo>
                <a:cubicBezTo>
                  <a:pt x="622" y="256"/>
                  <a:pt x="622" y="257"/>
                  <a:pt x="621" y="257"/>
                </a:cubicBezTo>
                <a:cubicBezTo>
                  <a:pt x="621" y="258"/>
                  <a:pt x="621" y="260"/>
                  <a:pt x="621" y="261"/>
                </a:cubicBezTo>
                <a:cubicBezTo>
                  <a:pt x="620" y="262"/>
                  <a:pt x="621" y="262"/>
                  <a:pt x="621" y="264"/>
                </a:cubicBezTo>
                <a:cubicBezTo>
                  <a:pt x="621" y="265"/>
                  <a:pt x="620" y="264"/>
                  <a:pt x="621" y="266"/>
                </a:cubicBezTo>
                <a:cubicBezTo>
                  <a:pt x="621" y="266"/>
                  <a:pt x="621" y="267"/>
                  <a:pt x="621" y="267"/>
                </a:cubicBezTo>
                <a:cubicBezTo>
                  <a:pt x="621" y="266"/>
                  <a:pt x="623" y="263"/>
                  <a:pt x="623" y="262"/>
                </a:cubicBezTo>
                <a:cubicBezTo>
                  <a:pt x="623" y="262"/>
                  <a:pt x="623" y="261"/>
                  <a:pt x="624" y="260"/>
                </a:cubicBezTo>
                <a:cubicBezTo>
                  <a:pt x="624" y="260"/>
                  <a:pt x="624" y="260"/>
                  <a:pt x="624" y="260"/>
                </a:cubicBezTo>
                <a:cubicBezTo>
                  <a:pt x="623" y="265"/>
                  <a:pt x="624" y="272"/>
                  <a:pt x="622" y="276"/>
                </a:cubicBezTo>
                <a:cubicBezTo>
                  <a:pt x="622" y="276"/>
                  <a:pt x="622" y="276"/>
                  <a:pt x="622" y="276"/>
                </a:cubicBezTo>
                <a:cubicBezTo>
                  <a:pt x="621" y="277"/>
                  <a:pt x="622" y="273"/>
                  <a:pt x="621" y="273"/>
                </a:cubicBezTo>
                <a:cubicBezTo>
                  <a:pt x="620" y="273"/>
                  <a:pt x="621" y="274"/>
                  <a:pt x="621" y="275"/>
                </a:cubicBezTo>
                <a:cubicBezTo>
                  <a:pt x="621" y="277"/>
                  <a:pt x="621" y="280"/>
                  <a:pt x="621" y="282"/>
                </a:cubicBezTo>
                <a:cubicBezTo>
                  <a:pt x="621" y="283"/>
                  <a:pt x="620" y="284"/>
                  <a:pt x="621" y="284"/>
                </a:cubicBezTo>
                <a:cubicBezTo>
                  <a:pt x="621" y="284"/>
                  <a:pt x="621" y="289"/>
                  <a:pt x="621" y="289"/>
                </a:cubicBezTo>
                <a:cubicBezTo>
                  <a:pt x="621" y="289"/>
                  <a:pt x="621" y="290"/>
                  <a:pt x="621" y="290"/>
                </a:cubicBezTo>
                <a:cubicBezTo>
                  <a:pt x="621" y="291"/>
                  <a:pt x="622" y="291"/>
                  <a:pt x="622" y="292"/>
                </a:cubicBezTo>
                <a:cubicBezTo>
                  <a:pt x="621" y="293"/>
                  <a:pt x="622" y="295"/>
                  <a:pt x="622" y="297"/>
                </a:cubicBezTo>
                <a:cubicBezTo>
                  <a:pt x="622" y="298"/>
                  <a:pt x="622" y="299"/>
                  <a:pt x="622" y="300"/>
                </a:cubicBezTo>
                <a:cubicBezTo>
                  <a:pt x="622" y="301"/>
                  <a:pt x="623" y="301"/>
                  <a:pt x="623" y="302"/>
                </a:cubicBezTo>
                <a:cubicBezTo>
                  <a:pt x="624" y="305"/>
                  <a:pt x="624" y="308"/>
                  <a:pt x="626" y="309"/>
                </a:cubicBezTo>
                <a:cubicBezTo>
                  <a:pt x="625" y="309"/>
                  <a:pt x="625" y="309"/>
                  <a:pt x="624" y="309"/>
                </a:cubicBezTo>
                <a:cubicBezTo>
                  <a:pt x="625" y="311"/>
                  <a:pt x="625" y="312"/>
                  <a:pt x="626" y="313"/>
                </a:cubicBezTo>
                <a:cubicBezTo>
                  <a:pt x="625" y="315"/>
                  <a:pt x="628" y="317"/>
                  <a:pt x="627" y="319"/>
                </a:cubicBezTo>
                <a:cubicBezTo>
                  <a:pt x="628" y="319"/>
                  <a:pt x="628" y="319"/>
                  <a:pt x="629" y="320"/>
                </a:cubicBezTo>
                <a:cubicBezTo>
                  <a:pt x="629" y="321"/>
                  <a:pt x="628" y="321"/>
                  <a:pt x="628" y="321"/>
                </a:cubicBezTo>
                <a:cubicBezTo>
                  <a:pt x="628" y="322"/>
                  <a:pt x="629" y="322"/>
                  <a:pt x="630" y="322"/>
                </a:cubicBezTo>
                <a:cubicBezTo>
                  <a:pt x="630" y="323"/>
                  <a:pt x="631" y="324"/>
                  <a:pt x="631" y="325"/>
                </a:cubicBezTo>
                <a:cubicBezTo>
                  <a:pt x="632" y="327"/>
                  <a:pt x="634" y="329"/>
                  <a:pt x="635" y="331"/>
                </a:cubicBezTo>
                <a:cubicBezTo>
                  <a:pt x="635" y="331"/>
                  <a:pt x="635" y="332"/>
                  <a:pt x="635" y="332"/>
                </a:cubicBezTo>
                <a:cubicBezTo>
                  <a:pt x="636" y="334"/>
                  <a:pt x="638" y="335"/>
                  <a:pt x="637" y="337"/>
                </a:cubicBezTo>
                <a:cubicBezTo>
                  <a:pt x="639" y="337"/>
                  <a:pt x="639" y="339"/>
                  <a:pt x="641" y="340"/>
                </a:cubicBezTo>
                <a:cubicBezTo>
                  <a:pt x="641" y="337"/>
                  <a:pt x="638" y="336"/>
                  <a:pt x="637" y="334"/>
                </a:cubicBezTo>
                <a:cubicBezTo>
                  <a:pt x="637" y="334"/>
                  <a:pt x="637" y="332"/>
                  <a:pt x="636" y="332"/>
                </a:cubicBezTo>
                <a:cubicBezTo>
                  <a:pt x="636" y="331"/>
                  <a:pt x="636" y="331"/>
                  <a:pt x="636" y="331"/>
                </a:cubicBezTo>
                <a:cubicBezTo>
                  <a:pt x="636" y="331"/>
                  <a:pt x="636" y="331"/>
                  <a:pt x="636" y="331"/>
                </a:cubicBezTo>
                <a:cubicBezTo>
                  <a:pt x="638" y="333"/>
                  <a:pt x="639" y="335"/>
                  <a:pt x="640" y="336"/>
                </a:cubicBezTo>
                <a:cubicBezTo>
                  <a:pt x="641" y="337"/>
                  <a:pt x="642" y="338"/>
                  <a:pt x="643" y="339"/>
                </a:cubicBezTo>
                <a:cubicBezTo>
                  <a:pt x="642" y="339"/>
                  <a:pt x="642" y="339"/>
                  <a:pt x="642" y="340"/>
                </a:cubicBezTo>
                <a:cubicBezTo>
                  <a:pt x="642" y="340"/>
                  <a:pt x="643" y="340"/>
                  <a:pt x="643" y="341"/>
                </a:cubicBezTo>
                <a:cubicBezTo>
                  <a:pt x="643" y="341"/>
                  <a:pt x="643" y="342"/>
                  <a:pt x="643" y="342"/>
                </a:cubicBezTo>
                <a:cubicBezTo>
                  <a:pt x="643" y="342"/>
                  <a:pt x="644" y="342"/>
                  <a:pt x="644" y="343"/>
                </a:cubicBezTo>
                <a:cubicBezTo>
                  <a:pt x="644" y="343"/>
                  <a:pt x="644" y="343"/>
                  <a:pt x="644" y="343"/>
                </a:cubicBezTo>
                <a:cubicBezTo>
                  <a:pt x="644" y="343"/>
                  <a:pt x="645" y="343"/>
                  <a:pt x="645" y="343"/>
                </a:cubicBezTo>
                <a:cubicBezTo>
                  <a:pt x="645" y="344"/>
                  <a:pt x="645" y="344"/>
                  <a:pt x="646" y="344"/>
                </a:cubicBezTo>
                <a:cubicBezTo>
                  <a:pt x="646" y="344"/>
                  <a:pt x="646" y="345"/>
                  <a:pt x="646" y="345"/>
                </a:cubicBezTo>
                <a:cubicBezTo>
                  <a:pt x="648" y="346"/>
                  <a:pt x="649" y="347"/>
                  <a:pt x="650" y="348"/>
                </a:cubicBezTo>
                <a:cubicBezTo>
                  <a:pt x="651" y="348"/>
                  <a:pt x="651" y="348"/>
                  <a:pt x="651" y="348"/>
                </a:cubicBezTo>
                <a:cubicBezTo>
                  <a:pt x="651" y="348"/>
                  <a:pt x="652" y="349"/>
                  <a:pt x="652" y="349"/>
                </a:cubicBezTo>
                <a:cubicBezTo>
                  <a:pt x="653" y="349"/>
                  <a:pt x="654" y="350"/>
                  <a:pt x="654" y="350"/>
                </a:cubicBezTo>
                <a:cubicBezTo>
                  <a:pt x="656" y="351"/>
                  <a:pt x="657" y="352"/>
                  <a:pt x="659" y="352"/>
                </a:cubicBezTo>
                <a:cubicBezTo>
                  <a:pt x="659" y="352"/>
                  <a:pt x="659" y="353"/>
                  <a:pt x="660" y="353"/>
                </a:cubicBezTo>
                <a:cubicBezTo>
                  <a:pt x="660" y="353"/>
                  <a:pt x="660" y="352"/>
                  <a:pt x="660" y="353"/>
                </a:cubicBezTo>
                <a:cubicBezTo>
                  <a:pt x="661" y="353"/>
                  <a:pt x="661" y="353"/>
                  <a:pt x="661" y="353"/>
                </a:cubicBezTo>
                <a:cubicBezTo>
                  <a:pt x="662" y="353"/>
                  <a:pt x="662" y="353"/>
                  <a:pt x="663" y="353"/>
                </a:cubicBezTo>
                <a:cubicBezTo>
                  <a:pt x="663" y="353"/>
                  <a:pt x="663" y="353"/>
                  <a:pt x="663" y="354"/>
                </a:cubicBezTo>
                <a:cubicBezTo>
                  <a:pt x="664" y="354"/>
                  <a:pt x="665" y="353"/>
                  <a:pt x="666" y="353"/>
                </a:cubicBezTo>
                <a:cubicBezTo>
                  <a:pt x="666" y="353"/>
                  <a:pt x="666" y="354"/>
                  <a:pt x="666" y="354"/>
                </a:cubicBezTo>
                <a:cubicBezTo>
                  <a:pt x="667" y="354"/>
                  <a:pt x="667" y="353"/>
                  <a:pt x="667" y="354"/>
                </a:cubicBezTo>
                <a:cubicBezTo>
                  <a:pt x="668" y="354"/>
                  <a:pt x="669" y="354"/>
                  <a:pt x="669" y="354"/>
                </a:cubicBezTo>
                <a:cubicBezTo>
                  <a:pt x="670" y="354"/>
                  <a:pt x="670" y="354"/>
                  <a:pt x="670" y="353"/>
                </a:cubicBezTo>
                <a:cubicBezTo>
                  <a:pt x="671" y="353"/>
                  <a:pt x="671" y="354"/>
                  <a:pt x="672" y="353"/>
                </a:cubicBezTo>
                <a:cubicBezTo>
                  <a:pt x="672" y="353"/>
                  <a:pt x="672" y="353"/>
                  <a:pt x="672" y="353"/>
                </a:cubicBezTo>
                <a:cubicBezTo>
                  <a:pt x="673" y="353"/>
                  <a:pt x="673" y="353"/>
                  <a:pt x="673" y="353"/>
                </a:cubicBezTo>
                <a:cubicBezTo>
                  <a:pt x="674" y="353"/>
                  <a:pt x="674" y="352"/>
                  <a:pt x="676" y="353"/>
                </a:cubicBezTo>
                <a:cubicBezTo>
                  <a:pt x="676" y="352"/>
                  <a:pt x="676" y="352"/>
                  <a:pt x="677" y="352"/>
                </a:cubicBezTo>
                <a:cubicBezTo>
                  <a:pt x="677" y="352"/>
                  <a:pt x="677" y="352"/>
                  <a:pt x="677" y="352"/>
                </a:cubicBezTo>
                <a:cubicBezTo>
                  <a:pt x="678" y="351"/>
                  <a:pt x="679" y="351"/>
                  <a:pt x="680" y="351"/>
                </a:cubicBezTo>
                <a:cubicBezTo>
                  <a:pt x="680" y="351"/>
                  <a:pt x="680" y="350"/>
                  <a:pt x="680" y="350"/>
                </a:cubicBezTo>
                <a:cubicBezTo>
                  <a:pt x="680" y="350"/>
                  <a:pt x="681" y="350"/>
                  <a:pt x="681" y="350"/>
                </a:cubicBezTo>
                <a:cubicBezTo>
                  <a:pt x="681" y="350"/>
                  <a:pt x="681" y="350"/>
                  <a:pt x="681" y="350"/>
                </a:cubicBezTo>
                <a:cubicBezTo>
                  <a:pt x="682" y="350"/>
                  <a:pt x="682" y="350"/>
                  <a:pt x="682" y="349"/>
                </a:cubicBezTo>
                <a:cubicBezTo>
                  <a:pt x="683" y="349"/>
                  <a:pt x="683" y="349"/>
                  <a:pt x="684" y="349"/>
                </a:cubicBezTo>
                <a:cubicBezTo>
                  <a:pt x="684" y="349"/>
                  <a:pt x="685" y="348"/>
                  <a:pt x="685" y="348"/>
                </a:cubicBezTo>
                <a:cubicBezTo>
                  <a:pt x="685" y="348"/>
                  <a:pt x="687" y="347"/>
                  <a:pt x="688" y="345"/>
                </a:cubicBezTo>
                <a:cubicBezTo>
                  <a:pt x="688" y="346"/>
                  <a:pt x="688" y="346"/>
                  <a:pt x="688" y="346"/>
                </a:cubicBezTo>
                <a:cubicBezTo>
                  <a:pt x="688" y="345"/>
                  <a:pt x="689" y="345"/>
                  <a:pt x="690" y="344"/>
                </a:cubicBezTo>
                <a:cubicBezTo>
                  <a:pt x="690" y="344"/>
                  <a:pt x="690" y="344"/>
                  <a:pt x="690" y="344"/>
                </a:cubicBezTo>
                <a:cubicBezTo>
                  <a:pt x="690" y="344"/>
                  <a:pt x="690" y="344"/>
                  <a:pt x="691" y="343"/>
                </a:cubicBezTo>
                <a:cubicBezTo>
                  <a:pt x="691" y="343"/>
                  <a:pt x="692" y="342"/>
                  <a:pt x="692" y="341"/>
                </a:cubicBezTo>
                <a:cubicBezTo>
                  <a:pt x="693" y="340"/>
                  <a:pt x="695" y="337"/>
                  <a:pt x="694" y="338"/>
                </a:cubicBezTo>
                <a:cubicBezTo>
                  <a:pt x="693" y="339"/>
                  <a:pt x="693" y="339"/>
                  <a:pt x="693" y="339"/>
                </a:cubicBezTo>
                <a:cubicBezTo>
                  <a:pt x="692" y="340"/>
                  <a:pt x="690" y="342"/>
                  <a:pt x="690" y="343"/>
                </a:cubicBezTo>
                <a:cubicBezTo>
                  <a:pt x="689" y="343"/>
                  <a:pt x="689" y="343"/>
                  <a:pt x="689" y="344"/>
                </a:cubicBezTo>
                <a:cubicBezTo>
                  <a:pt x="689" y="344"/>
                  <a:pt x="689" y="344"/>
                  <a:pt x="689" y="344"/>
                </a:cubicBezTo>
                <a:cubicBezTo>
                  <a:pt x="689" y="343"/>
                  <a:pt x="689" y="343"/>
                  <a:pt x="689" y="343"/>
                </a:cubicBezTo>
                <a:cubicBezTo>
                  <a:pt x="688" y="344"/>
                  <a:pt x="687" y="346"/>
                  <a:pt x="687" y="346"/>
                </a:cubicBezTo>
                <a:cubicBezTo>
                  <a:pt x="685" y="347"/>
                  <a:pt x="684" y="348"/>
                  <a:pt x="683" y="349"/>
                </a:cubicBezTo>
                <a:cubicBezTo>
                  <a:pt x="681" y="348"/>
                  <a:pt x="681" y="350"/>
                  <a:pt x="680" y="349"/>
                </a:cubicBezTo>
                <a:cubicBezTo>
                  <a:pt x="686" y="346"/>
                  <a:pt x="692" y="340"/>
                  <a:pt x="695" y="335"/>
                </a:cubicBezTo>
                <a:cubicBezTo>
                  <a:pt x="697" y="339"/>
                  <a:pt x="700" y="339"/>
                  <a:pt x="703" y="343"/>
                </a:cubicBezTo>
                <a:cubicBezTo>
                  <a:pt x="708" y="349"/>
                  <a:pt x="715" y="351"/>
                  <a:pt x="723" y="352"/>
                </a:cubicBezTo>
                <a:cubicBezTo>
                  <a:pt x="732" y="353"/>
                  <a:pt x="742" y="348"/>
                  <a:pt x="749" y="340"/>
                </a:cubicBezTo>
                <a:cubicBezTo>
                  <a:pt x="754" y="332"/>
                  <a:pt x="757" y="323"/>
                  <a:pt x="758" y="312"/>
                </a:cubicBezTo>
                <a:cubicBezTo>
                  <a:pt x="758" y="281"/>
                  <a:pt x="735" y="282"/>
                  <a:pt x="735" y="282"/>
                </a:cubicBezTo>
                <a:cubicBezTo>
                  <a:pt x="736" y="282"/>
                  <a:pt x="750" y="252"/>
                  <a:pt x="731" y="233"/>
                </a:cubicBezTo>
                <a:cubicBezTo>
                  <a:pt x="727" y="229"/>
                  <a:pt x="720" y="226"/>
                  <a:pt x="714" y="225"/>
                </a:cubicBezTo>
                <a:cubicBezTo>
                  <a:pt x="685" y="218"/>
                  <a:pt x="672" y="245"/>
                  <a:pt x="670" y="252"/>
                </a:cubicBezTo>
                <a:cubicBezTo>
                  <a:pt x="663" y="289"/>
                  <a:pt x="703" y="294"/>
                  <a:pt x="712" y="277"/>
                </a:cubicBezTo>
                <a:cubicBezTo>
                  <a:pt x="705" y="306"/>
                  <a:pt x="676" y="293"/>
                  <a:pt x="668" y="281"/>
                </a:cubicBezTo>
                <a:cubicBezTo>
                  <a:pt x="662" y="271"/>
                  <a:pt x="661" y="257"/>
                  <a:pt x="658" y="244"/>
                </a:cubicBezTo>
                <a:cubicBezTo>
                  <a:pt x="654" y="223"/>
                  <a:pt x="656" y="200"/>
                  <a:pt x="652" y="179"/>
                </a:cubicBezTo>
                <a:cubicBezTo>
                  <a:pt x="647" y="150"/>
                  <a:pt x="637" y="122"/>
                  <a:pt x="620" y="98"/>
                </a:cubicBezTo>
                <a:cubicBezTo>
                  <a:pt x="609" y="82"/>
                  <a:pt x="594" y="70"/>
                  <a:pt x="580" y="57"/>
                </a:cubicBezTo>
                <a:cubicBezTo>
                  <a:pt x="588" y="64"/>
                  <a:pt x="612" y="103"/>
                  <a:pt x="612" y="103"/>
                </a:cubicBezTo>
                <a:close/>
                <a:moveTo>
                  <a:pt x="626" y="238"/>
                </a:moveTo>
                <a:cubicBezTo>
                  <a:pt x="627" y="237"/>
                  <a:pt x="627" y="236"/>
                  <a:pt x="626" y="235"/>
                </a:cubicBezTo>
                <a:cubicBezTo>
                  <a:pt x="626" y="234"/>
                  <a:pt x="628" y="234"/>
                  <a:pt x="628" y="234"/>
                </a:cubicBezTo>
                <a:cubicBezTo>
                  <a:pt x="628" y="233"/>
                  <a:pt x="627" y="237"/>
                  <a:pt x="627" y="239"/>
                </a:cubicBezTo>
                <a:cubicBezTo>
                  <a:pt x="627" y="239"/>
                  <a:pt x="626" y="239"/>
                  <a:pt x="626" y="238"/>
                </a:cubicBezTo>
                <a:close/>
                <a:moveTo>
                  <a:pt x="629" y="316"/>
                </a:moveTo>
                <a:cubicBezTo>
                  <a:pt x="628" y="314"/>
                  <a:pt x="627" y="313"/>
                  <a:pt x="627" y="311"/>
                </a:cubicBezTo>
                <a:cubicBezTo>
                  <a:pt x="626" y="310"/>
                  <a:pt x="625" y="310"/>
                  <a:pt x="626" y="309"/>
                </a:cubicBezTo>
                <a:cubicBezTo>
                  <a:pt x="626" y="309"/>
                  <a:pt x="626" y="309"/>
                  <a:pt x="626" y="309"/>
                </a:cubicBezTo>
                <a:cubicBezTo>
                  <a:pt x="626" y="308"/>
                  <a:pt x="625" y="306"/>
                  <a:pt x="625" y="305"/>
                </a:cubicBezTo>
                <a:cubicBezTo>
                  <a:pt x="625" y="304"/>
                  <a:pt x="625" y="304"/>
                  <a:pt x="625" y="304"/>
                </a:cubicBezTo>
                <a:cubicBezTo>
                  <a:pt x="628" y="308"/>
                  <a:pt x="629" y="316"/>
                  <a:pt x="629" y="316"/>
                </a:cubicBezTo>
                <a:close/>
                <a:moveTo>
                  <a:pt x="676" y="351"/>
                </a:moveTo>
                <a:cubicBezTo>
                  <a:pt x="676" y="351"/>
                  <a:pt x="676" y="352"/>
                  <a:pt x="675" y="352"/>
                </a:cubicBezTo>
                <a:cubicBezTo>
                  <a:pt x="675" y="352"/>
                  <a:pt x="674" y="352"/>
                  <a:pt x="673" y="352"/>
                </a:cubicBezTo>
                <a:cubicBezTo>
                  <a:pt x="673" y="352"/>
                  <a:pt x="672" y="352"/>
                  <a:pt x="671" y="352"/>
                </a:cubicBezTo>
                <a:cubicBezTo>
                  <a:pt x="671" y="352"/>
                  <a:pt x="671" y="352"/>
                  <a:pt x="671" y="352"/>
                </a:cubicBezTo>
                <a:cubicBezTo>
                  <a:pt x="671" y="351"/>
                  <a:pt x="677" y="351"/>
                  <a:pt x="676" y="351"/>
                </a:cubicBezTo>
                <a:close/>
                <a:moveTo>
                  <a:pt x="667" y="353"/>
                </a:moveTo>
                <a:cubicBezTo>
                  <a:pt x="667" y="353"/>
                  <a:pt x="667" y="353"/>
                  <a:pt x="667" y="353"/>
                </a:cubicBezTo>
                <a:cubicBezTo>
                  <a:pt x="667" y="353"/>
                  <a:pt x="663" y="353"/>
                  <a:pt x="662" y="352"/>
                </a:cubicBezTo>
                <a:cubicBezTo>
                  <a:pt x="661" y="352"/>
                  <a:pt x="661" y="352"/>
                  <a:pt x="660" y="352"/>
                </a:cubicBezTo>
                <a:cubicBezTo>
                  <a:pt x="660" y="352"/>
                  <a:pt x="660" y="351"/>
                  <a:pt x="660" y="351"/>
                </a:cubicBezTo>
                <a:cubicBezTo>
                  <a:pt x="659" y="351"/>
                  <a:pt x="658" y="351"/>
                  <a:pt x="657" y="351"/>
                </a:cubicBezTo>
                <a:cubicBezTo>
                  <a:pt x="656" y="350"/>
                  <a:pt x="655" y="350"/>
                  <a:pt x="655" y="349"/>
                </a:cubicBezTo>
                <a:cubicBezTo>
                  <a:pt x="654" y="349"/>
                  <a:pt x="654" y="349"/>
                  <a:pt x="654" y="348"/>
                </a:cubicBezTo>
                <a:cubicBezTo>
                  <a:pt x="656" y="347"/>
                  <a:pt x="662" y="352"/>
                  <a:pt x="667" y="353"/>
                </a:cubicBezTo>
                <a:close/>
                <a:moveTo>
                  <a:pt x="653" y="348"/>
                </a:moveTo>
                <a:cubicBezTo>
                  <a:pt x="653" y="348"/>
                  <a:pt x="653" y="347"/>
                  <a:pt x="652" y="348"/>
                </a:cubicBezTo>
                <a:cubicBezTo>
                  <a:pt x="651" y="347"/>
                  <a:pt x="650" y="346"/>
                  <a:pt x="649" y="346"/>
                </a:cubicBezTo>
                <a:cubicBezTo>
                  <a:pt x="649" y="345"/>
                  <a:pt x="648" y="345"/>
                  <a:pt x="648" y="344"/>
                </a:cubicBezTo>
                <a:cubicBezTo>
                  <a:pt x="649" y="343"/>
                  <a:pt x="651" y="347"/>
                  <a:pt x="653" y="348"/>
                </a:cubicBezTo>
                <a:close/>
                <a:moveTo>
                  <a:pt x="635" y="330"/>
                </a:moveTo>
                <a:cubicBezTo>
                  <a:pt x="635" y="330"/>
                  <a:pt x="635" y="329"/>
                  <a:pt x="635" y="328"/>
                </a:cubicBezTo>
                <a:cubicBezTo>
                  <a:pt x="634" y="328"/>
                  <a:pt x="634" y="328"/>
                  <a:pt x="633" y="327"/>
                </a:cubicBezTo>
                <a:cubicBezTo>
                  <a:pt x="632" y="327"/>
                  <a:pt x="632" y="324"/>
                  <a:pt x="632" y="324"/>
                </a:cubicBezTo>
                <a:cubicBezTo>
                  <a:pt x="635" y="325"/>
                  <a:pt x="635" y="329"/>
                  <a:pt x="636" y="331"/>
                </a:cubicBezTo>
                <a:cubicBezTo>
                  <a:pt x="636" y="330"/>
                  <a:pt x="635" y="330"/>
                  <a:pt x="635" y="330"/>
                </a:cubicBezTo>
                <a:close/>
                <a:moveTo>
                  <a:pt x="621" y="268"/>
                </a:moveTo>
                <a:cubicBezTo>
                  <a:pt x="621" y="270"/>
                  <a:pt x="621" y="270"/>
                  <a:pt x="622" y="270"/>
                </a:cubicBezTo>
                <a:cubicBezTo>
                  <a:pt x="622" y="269"/>
                  <a:pt x="622" y="267"/>
                  <a:pt x="621" y="268"/>
                </a:cubicBezTo>
                <a:close/>
                <a:moveTo>
                  <a:pt x="622" y="273"/>
                </a:moveTo>
                <a:cubicBezTo>
                  <a:pt x="623" y="270"/>
                  <a:pt x="620" y="271"/>
                  <a:pt x="622" y="273"/>
                </a:cubicBezTo>
                <a:close/>
                <a:moveTo>
                  <a:pt x="597" y="456"/>
                </a:moveTo>
                <a:cubicBezTo>
                  <a:pt x="597" y="456"/>
                  <a:pt x="597" y="455"/>
                  <a:pt x="597" y="455"/>
                </a:cubicBezTo>
                <a:cubicBezTo>
                  <a:pt x="596" y="456"/>
                  <a:pt x="596" y="456"/>
                  <a:pt x="596" y="456"/>
                </a:cubicBezTo>
                <a:cubicBezTo>
                  <a:pt x="596" y="457"/>
                  <a:pt x="596" y="457"/>
                  <a:pt x="596" y="458"/>
                </a:cubicBezTo>
                <a:cubicBezTo>
                  <a:pt x="596" y="458"/>
                  <a:pt x="596" y="459"/>
                  <a:pt x="596" y="459"/>
                </a:cubicBezTo>
                <a:cubicBezTo>
                  <a:pt x="596" y="460"/>
                  <a:pt x="596" y="460"/>
                  <a:pt x="596" y="460"/>
                </a:cubicBezTo>
                <a:cubicBezTo>
                  <a:pt x="596" y="461"/>
                  <a:pt x="596" y="462"/>
                  <a:pt x="596" y="463"/>
                </a:cubicBezTo>
                <a:cubicBezTo>
                  <a:pt x="596" y="464"/>
                  <a:pt x="597" y="466"/>
                  <a:pt x="596" y="467"/>
                </a:cubicBezTo>
                <a:cubicBezTo>
                  <a:pt x="597" y="468"/>
                  <a:pt x="597" y="469"/>
                  <a:pt x="598" y="470"/>
                </a:cubicBezTo>
                <a:cubicBezTo>
                  <a:pt x="598" y="471"/>
                  <a:pt x="598" y="472"/>
                  <a:pt x="599" y="473"/>
                </a:cubicBezTo>
                <a:cubicBezTo>
                  <a:pt x="600" y="472"/>
                  <a:pt x="598" y="471"/>
                  <a:pt x="599" y="470"/>
                </a:cubicBezTo>
                <a:cubicBezTo>
                  <a:pt x="599" y="469"/>
                  <a:pt x="598" y="468"/>
                  <a:pt x="599" y="468"/>
                </a:cubicBezTo>
                <a:cubicBezTo>
                  <a:pt x="599" y="467"/>
                  <a:pt x="599" y="466"/>
                  <a:pt x="599" y="465"/>
                </a:cubicBezTo>
                <a:cubicBezTo>
                  <a:pt x="598" y="465"/>
                  <a:pt x="597" y="464"/>
                  <a:pt x="597" y="463"/>
                </a:cubicBezTo>
                <a:cubicBezTo>
                  <a:pt x="598" y="462"/>
                  <a:pt x="598" y="462"/>
                  <a:pt x="599" y="460"/>
                </a:cubicBezTo>
                <a:cubicBezTo>
                  <a:pt x="598" y="459"/>
                  <a:pt x="598" y="460"/>
                  <a:pt x="597" y="460"/>
                </a:cubicBezTo>
                <a:cubicBezTo>
                  <a:pt x="597" y="459"/>
                  <a:pt x="597" y="458"/>
                  <a:pt x="597" y="458"/>
                </a:cubicBezTo>
                <a:cubicBezTo>
                  <a:pt x="597" y="457"/>
                  <a:pt x="596" y="457"/>
                  <a:pt x="596" y="456"/>
                </a:cubicBezTo>
                <a:cubicBezTo>
                  <a:pt x="596" y="456"/>
                  <a:pt x="597" y="456"/>
                  <a:pt x="597" y="456"/>
                </a:cubicBezTo>
                <a:close/>
                <a:moveTo>
                  <a:pt x="785" y="422"/>
                </a:moveTo>
                <a:cubicBezTo>
                  <a:pt x="785" y="421"/>
                  <a:pt x="785" y="420"/>
                  <a:pt x="786" y="419"/>
                </a:cubicBezTo>
                <a:cubicBezTo>
                  <a:pt x="784" y="418"/>
                  <a:pt x="785" y="416"/>
                  <a:pt x="785" y="415"/>
                </a:cubicBezTo>
                <a:cubicBezTo>
                  <a:pt x="785" y="413"/>
                  <a:pt x="785" y="412"/>
                  <a:pt x="785" y="410"/>
                </a:cubicBezTo>
                <a:cubicBezTo>
                  <a:pt x="785" y="410"/>
                  <a:pt x="785" y="410"/>
                  <a:pt x="785" y="410"/>
                </a:cubicBezTo>
                <a:cubicBezTo>
                  <a:pt x="785" y="409"/>
                  <a:pt x="785" y="409"/>
                  <a:pt x="785" y="409"/>
                </a:cubicBezTo>
                <a:cubicBezTo>
                  <a:pt x="785" y="408"/>
                  <a:pt x="785" y="408"/>
                  <a:pt x="785" y="408"/>
                </a:cubicBezTo>
                <a:cubicBezTo>
                  <a:pt x="785" y="408"/>
                  <a:pt x="785" y="407"/>
                  <a:pt x="785" y="407"/>
                </a:cubicBezTo>
                <a:cubicBezTo>
                  <a:pt x="785" y="407"/>
                  <a:pt x="785" y="406"/>
                  <a:pt x="785" y="406"/>
                </a:cubicBezTo>
                <a:cubicBezTo>
                  <a:pt x="785" y="406"/>
                  <a:pt x="785" y="406"/>
                  <a:pt x="785" y="406"/>
                </a:cubicBezTo>
                <a:cubicBezTo>
                  <a:pt x="785" y="405"/>
                  <a:pt x="785" y="404"/>
                  <a:pt x="785" y="403"/>
                </a:cubicBezTo>
                <a:cubicBezTo>
                  <a:pt x="785" y="403"/>
                  <a:pt x="785" y="402"/>
                  <a:pt x="785" y="401"/>
                </a:cubicBezTo>
                <a:cubicBezTo>
                  <a:pt x="785" y="400"/>
                  <a:pt x="785" y="399"/>
                  <a:pt x="785" y="399"/>
                </a:cubicBezTo>
                <a:cubicBezTo>
                  <a:pt x="785" y="398"/>
                  <a:pt x="785" y="397"/>
                  <a:pt x="785" y="396"/>
                </a:cubicBezTo>
                <a:cubicBezTo>
                  <a:pt x="785" y="396"/>
                  <a:pt x="785" y="396"/>
                  <a:pt x="785" y="396"/>
                </a:cubicBezTo>
                <a:cubicBezTo>
                  <a:pt x="785" y="395"/>
                  <a:pt x="785" y="395"/>
                  <a:pt x="785" y="395"/>
                </a:cubicBezTo>
                <a:cubicBezTo>
                  <a:pt x="785" y="395"/>
                  <a:pt x="785" y="394"/>
                  <a:pt x="785" y="394"/>
                </a:cubicBezTo>
                <a:cubicBezTo>
                  <a:pt x="785" y="394"/>
                  <a:pt x="785" y="393"/>
                  <a:pt x="785" y="393"/>
                </a:cubicBezTo>
                <a:cubicBezTo>
                  <a:pt x="784" y="392"/>
                  <a:pt x="785" y="390"/>
                  <a:pt x="785" y="389"/>
                </a:cubicBezTo>
                <a:cubicBezTo>
                  <a:pt x="784" y="389"/>
                  <a:pt x="785" y="388"/>
                  <a:pt x="785" y="388"/>
                </a:cubicBezTo>
                <a:cubicBezTo>
                  <a:pt x="784" y="387"/>
                  <a:pt x="784" y="386"/>
                  <a:pt x="785" y="385"/>
                </a:cubicBezTo>
                <a:cubicBezTo>
                  <a:pt x="784" y="383"/>
                  <a:pt x="786" y="379"/>
                  <a:pt x="783" y="376"/>
                </a:cubicBezTo>
                <a:cubicBezTo>
                  <a:pt x="783" y="377"/>
                  <a:pt x="784" y="378"/>
                  <a:pt x="783" y="378"/>
                </a:cubicBezTo>
                <a:cubicBezTo>
                  <a:pt x="782" y="376"/>
                  <a:pt x="784" y="377"/>
                  <a:pt x="784" y="375"/>
                </a:cubicBezTo>
                <a:cubicBezTo>
                  <a:pt x="784" y="374"/>
                  <a:pt x="784" y="373"/>
                  <a:pt x="783" y="372"/>
                </a:cubicBezTo>
                <a:cubicBezTo>
                  <a:pt x="784" y="371"/>
                  <a:pt x="783" y="370"/>
                  <a:pt x="783" y="369"/>
                </a:cubicBezTo>
                <a:cubicBezTo>
                  <a:pt x="783" y="368"/>
                  <a:pt x="783" y="368"/>
                  <a:pt x="783" y="367"/>
                </a:cubicBezTo>
                <a:cubicBezTo>
                  <a:pt x="783" y="367"/>
                  <a:pt x="783" y="367"/>
                  <a:pt x="783" y="366"/>
                </a:cubicBezTo>
                <a:cubicBezTo>
                  <a:pt x="783" y="366"/>
                  <a:pt x="783" y="366"/>
                  <a:pt x="783" y="365"/>
                </a:cubicBezTo>
                <a:cubicBezTo>
                  <a:pt x="783" y="365"/>
                  <a:pt x="783" y="364"/>
                  <a:pt x="783" y="364"/>
                </a:cubicBezTo>
                <a:cubicBezTo>
                  <a:pt x="783" y="363"/>
                  <a:pt x="783" y="363"/>
                  <a:pt x="783" y="362"/>
                </a:cubicBezTo>
                <a:cubicBezTo>
                  <a:pt x="783" y="362"/>
                  <a:pt x="783" y="362"/>
                  <a:pt x="782" y="362"/>
                </a:cubicBezTo>
                <a:cubicBezTo>
                  <a:pt x="782" y="361"/>
                  <a:pt x="783" y="359"/>
                  <a:pt x="783" y="358"/>
                </a:cubicBezTo>
                <a:cubicBezTo>
                  <a:pt x="782" y="356"/>
                  <a:pt x="782" y="356"/>
                  <a:pt x="782" y="357"/>
                </a:cubicBezTo>
                <a:cubicBezTo>
                  <a:pt x="781" y="358"/>
                  <a:pt x="782" y="359"/>
                  <a:pt x="781" y="360"/>
                </a:cubicBezTo>
                <a:cubicBezTo>
                  <a:pt x="781" y="359"/>
                  <a:pt x="780" y="359"/>
                  <a:pt x="781" y="359"/>
                </a:cubicBezTo>
                <a:cubicBezTo>
                  <a:pt x="781" y="359"/>
                  <a:pt x="780" y="356"/>
                  <a:pt x="780" y="355"/>
                </a:cubicBezTo>
                <a:cubicBezTo>
                  <a:pt x="780" y="355"/>
                  <a:pt x="780" y="354"/>
                  <a:pt x="780" y="354"/>
                </a:cubicBezTo>
                <a:cubicBezTo>
                  <a:pt x="781" y="354"/>
                  <a:pt x="780" y="352"/>
                  <a:pt x="779" y="352"/>
                </a:cubicBezTo>
                <a:cubicBezTo>
                  <a:pt x="779" y="353"/>
                  <a:pt x="780" y="354"/>
                  <a:pt x="778" y="354"/>
                </a:cubicBezTo>
                <a:cubicBezTo>
                  <a:pt x="779" y="354"/>
                  <a:pt x="779" y="353"/>
                  <a:pt x="779" y="353"/>
                </a:cubicBezTo>
                <a:cubicBezTo>
                  <a:pt x="778" y="352"/>
                  <a:pt x="779" y="352"/>
                  <a:pt x="779" y="351"/>
                </a:cubicBezTo>
                <a:cubicBezTo>
                  <a:pt x="779" y="351"/>
                  <a:pt x="778" y="350"/>
                  <a:pt x="779" y="350"/>
                </a:cubicBezTo>
                <a:cubicBezTo>
                  <a:pt x="779" y="349"/>
                  <a:pt x="779" y="348"/>
                  <a:pt x="779" y="347"/>
                </a:cubicBezTo>
                <a:cubicBezTo>
                  <a:pt x="778" y="346"/>
                  <a:pt x="778" y="346"/>
                  <a:pt x="778" y="345"/>
                </a:cubicBezTo>
                <a:cubicBezTo>
                  <a:pt x="778" y="345"/>
                  <a:pt x="778" y="345"/>
                  <a:pt x="778" y="345"/>
                </a:cubicBezTo>
                <a:cubicBezTo>
                  <a:pt x="778" y="345"/>
                  <a:pt x="778" y="344"/>
                  <a:pt x="778" y="343"/>
                </a:cubicBezTo>
                <a:cubicBezTo>
                  <a:pt x="778" y="343"/>
                  <a:pt x="777" y="342"/>
                  <a:pt x="777" y="342"/>
                </a:cubicBezTo>
                <a:cubicBezTo>
                  <a:pt x="777" y="342"/>
                  <a:pt x="777" y="341"/>
                  <a:pt x="777" y="341"/>
                </a:cubicBezTo>
                <a:cubicBezTo>
                  <a:pt x="777" y="341"/>
                  <a:pt x="777" y="340"/>
                  <a:pt x="777" y="340"/>
                </a:cubicBezTo>
                <a:cubicBezTo>
                  <a:pt x="777" y="340"/>
                  <a:pt x="777" y="339"/>
                  <a:pt x="776" y="339"/>
                </a:cubicBezTo>
                <a:cubicBezTo>
                  <a:pt x="775" y="338"/>
                  <a:pt x="776" y="337"/>
                  <a:pt x="774" y="337"/>
                </a:cubicBezTo>
                <a:cubicBezTo>
                  <a:pt x="774" y="336"/>
                  <a:pt x="773" y="335"/>
                  <a:pt x="773" y="333"/>
                </a:cubicBezTo>
                <a:cubicBezTo>
                  <a:pt x="773" y="333"/>
                  <a:pt x="774" y="332"/>
                  <a:pt x="774" y="332"/>
                </a:cubicBezTo>
                <a:cubicBezTo>
                  <a:pt x="774" y="331"/>
                  <a:pt x="773" y="331"/>
                  <a:pt x="774" y="330"/>
                </a:cubicBezTo>
                <a:cubicBezTo>
                  <a:pt x="774" y="331"/>
                  <a:pt x="774" y="332"/>
                  <a:pt x="775" y="332"/>
                </a:cubicBezTo>
                <a:cubicBezTo>
                  <a:pt x="775" y="331"/>
                  <a:pt x="774" y="331"/>
                  <a:pt x="774" y="330"/>
                </a:cubicBezTo>
                <a:cubicBezTo>
                  <a:pt x="774" y="330"/>
                  <a:pt x="774" y="329"/>
                  <a:pt x="774" y="328"/>
                </a:cubicBezTo>
                <a:cubicBezTo>
                  <a:pt x="774" y="328"/>
                  <a:pt x="774" y="328"/>
                  <a:pt x="774" y="328"/>
                </a:cubicBezTo>
                <a:cubicBezTo>
                  <a:pt x="774" y="327"/>
                  <a:pt x="774" y="327"/>
                  <a:pt x="774" y="327"/>
                </a:cubicBezTo>
                <a:cubicBezTo>
                  <a:pt x="774" y="326"/>
                  <a:pt x="774" y="326"/>
                  <a:pt x="773" y="326"/>
                </a:cubicBezTo>
                <a:cubicBezTo>
                  <a:pt x="773" y="326"/>
                  <a:pt x="774" y="325"/>
                  <a:pt x="773" y="325"/>
                </a:cubicBezTo>
                <a:cubicBezTo>
                  <a:pt x="773" y="326"/>
                  <a:pt x="774" y="327"/>
                  <a:pt x="772" y="327"/>
                </a:cubicBezTo>
                <a:cubicBezTo>
                  <a:pt x="771" y="327"/>
                  <a:pt x="771" y="327"/>
                  <a:pt x="771" y="326"/>
                </a:cubicBezTo>
                <a:cubicBezTo>
                  <a:pt x="772" y="326"/>
                  <a:pt x="771" y="327"/>
                  <a:pt x="772" y="327"/>
                </a:cubicBezTo>
                <a:cubicBezTo>
                  <a:pt x="772" y="327"/>
                  <a:pt x="771" y="327"/>
                  <a:pt x="772" y="326"/>
                </a:cubicBezTo>
                <a:cubicBezTo>
                  <a:pt x="772" y="325"/>
                  <a:pt x="772" y="324"/>
                  <a:pt x="771" y="323"/>
                </a:cubicBezTo>
                <a:cubicBezTo>
                  <a:pt x="771" y="324"/>
                  <a:pt x="771" y="323"/>
                  <a:pt x="771" y="323"/>
                </a:cubicBezTo>
                <a:cubicBezTo>
                  <a:pt x="771" y="322"/>
                  <a:pt x="770" y="321"/>
                  <a:pt x="771" y="321"/>
                </a:cubicBezTo>
                <a:cubicBezTo>
                  <a:pt x="770" y="320"/>
                  <a:pt x="770" y="319"/>
                  <a:pt x="770" y="319"/>
                </a:cubicBezTo>
                <a:cubicBezTo>
                  <a:pt x="769" y="320"/>
                  <a:pt x="769" y="318"/>
                  <a:pt x="768" y="317"/>
                </a:cubicBezTo>
                <a:cubicBezTo>
                  <a:pt x="769" y="317"/>
                  <a:pt x="769" y="316"/>
                  <a:pt x="769" y="316"/>
                </a:cubicBezTo>
                <a:cubicBezTo>
                  <a:pt x="764" y="312"/>
                  <a:pt x="767" y="318"/>
                  <a:pt x="767" y="318"/>
                </a:cubicBezTo>
                <a:cubicBezTo>
                  <a:pt x="767" y="319"/>
                  <a:pt x="768" y="320"/>
                  <a:pt x="767" y="321"/>
                </a:cubicBezTo>
                <a:cubicBezTo>
                  <a:pt x="768" y="323"/>
                  <a:pt x="769" y="326"/>
                  <a:pt x="769" y="329"/>
                </a:cubicBezTo>
                <a:cubicBezTo>
                  <a:pt x="770" y="330"/>
                  <a:pt x="770" y="331"/>
                  <a:pt x="770" y="332"/>
                </a:cubicBezTo>
                <a:cubicBezTo>
                  <a:pt x="771" y="334"/>
                  <a:pt x="772" y="336"/>
                  <a:pt x="771" y="337"/>
                </a:cubicBezTo>
                <a:cubicBezTo>
                  <a:pt x="772" y="338"/>
                  <a:pt x="772" y="339"/>
                  <a:pt x="772" y="340"/>
                </a:cubicBezTo>
                <a:cubicBezTo>
                  <a:pt x="772" y="340"/>
                  <a:pt x="773" y="341"/>
                  <a:pt x="773" y="342"/>
                </a:cubicBezTo>
                <a:cubicBezTo>
                  <a:pt x="773" y="342"/>
                  <a:pt x="773" y="342"/>
                  <a:pt x="773" y="342"/>
                </a:cubicBezTo>
                <a:cubicBezTo>
                  <a:pt x="773" y="343"/>
                  <a:pt x="773" y="343"/>
                  <a:pt x="773" y="343"/>
                </a:cubicBezTo>
                <a:cubicBezTo>
                  <a:pt x="773" y="343"/>
                  <a:pt x="773" y="344"/>
                  <a:pt x="773" y="344"/>
                </a:cubicBezTo>
                <a:cubicBezTo>
                  <a:pt x="774" y="344"/>
                  <a:pt x="773" y="344"/>
                  <a:pt x="773" y="344"/>
                </a:cubicBezTo>
                <a:cubicBezTo>
                  <a:pt x="774" y="345"/>
                  <a:pt x="774" y="346"/>
                  <a:pt x="774" y="346"/>
                </a:cubicBezTo>
                <a:cubicBezTo>
                  <a:pt x="773" y="347"/>
                  <a:pt x="774" y="347"/>
                  <a:pt x="774" y="348"/>
                </a:cubicBezTo>
                <a:cubicBezTo>
                  <a:pt x="774" y="348"/>
                  <a:pt x="774" y="349"/>
                  <a:pt x="774" y="349"/>
                </a:cubicBezTo>
                <a:cubicBezTo>
                  <a:pt x="774" y="350"/>
                  <a:pt x="774" y="349"/>
                  <a:pt x="774" y="350"/>
                </a:cubicBezTo>
                <a:cubicBezTo>
                  <a:pt x="775" y="351"/>
                  <a:pt x="774" y="351"/>
                  <a:pt x="774" y="352"/>
                </a:cubicBezTo>
                <a:cubicBezTo>
                  <a:pt x="775" y="353"/>
                  <a:pt x="775" y="353"/>
                  <a:pt x="775" y="354"/>
                </a:cubicBezTo>
                <a:cubicBezTo>
                  <a:pt x="775" y="354"/>
                  <a:pt x="775" y="355"/>
                  <a:pt x="775" y="355"/>
                </a:cubicBezTo>
                <a:cubicBezTo>
                  <a:pt x="775" y="356"/>
                  <a:pt x="775" y="356"/>
                  <a:pt x="775" y="357"/>
                </a:cubicBezTo>
                <a:cubicBezTo>
                  <a:pt x="776" y="357"/>
                  <a:pt x="776" y="358"/>
                  <a:pt x="776" y="358"/>
                </a:cubicBezTo>
                <a:cubicBezTo>
                  <a:pt x="776" y="359"/>
                  <a:pt x="776" y="360"/>
                  <a:pt x="776" y="360"/>
                </a:cubicBezTo>
                <a:cubicBezTo>
                  <a:pt x="775" y="361"/>
                  <a:pt x="776" y="362"/>
                  <a:pt x="775" y="363"/>
                </a:cubicBezTo>
                <a:cubicBezTo>
                  <a:pt x="776" y="363"/>
                  <a:pt x="776" y="364"/>
                  <a:pt x="776" y="365"/>
                </a:cubicBezTo>
                <a:cubicBezTo>
                  <a:pt x="776" y="365"/>
                  <a:pt x="776" y="365"/>
                  <a:pt x="776" y="366"/>
                </a:cubicBezTo>
                <a:cubicBezTo>
                  <a:pt x="776" y="367"/>
                  <a:pt x="776" y="368"/>
                  <a:pt x="776" y="369"/>
                </a:cubicBezTo>
                <a:cubicBezTo>
                  <a:pt x="776" y="369"/>
                  <a:pt x="777" y="369"/>
                  <a:pt x="777" y="369"/>
                </a:cubicBezTo>
                <a:cubicBezTo>
                  <a:pt x="777" y="369"/>
                  <a:pt x="776" y="370"/>
                  <a:pt x="776" y="370"/>
                </a:cubicBezTo>
                <a:cubicBezTo>
                  <a:pt x="776" y="370"/>
                  <a:pt x="777" y="370"/>
                  <a:pt x="777" y="371"/>
                </a:cubicBezTo>
                <a:cubicBezTo>
                  <a:pt x="777" y="371"/>
                  <a:pt x="777" y="371"/>
                  <a:pt x="777" y="371"/>
                </a:cubicBezTo>
                <a:cubicBezTo>
                  <a:pt x="777" y="372"/>
                  <a:pt x="777" y="372"/>
                  <a:pt x="777" y="372"/>
                </a:cubicBezTo>
                <a:cubicBezTo>
                  <a:pt x="778" y="374"/>
                  <a:pt x="777" y="375"/>
                  <a:pt x="776" y="377"/>
                </a:cubicBezTo>
                <a:cubicBezTo>
                  <a:pt x="777" y="379"/>
                  <a:pt x="778" y="379"/>
                  <a:pt x="777" y="382"/>
                </a:cubicBezTo>
                <a:cubicBezTo>
                  <a:pt x="777" y="381"/>
                  <a:pt x="777" y="380"/>
                  <a:pt x="776" y="381"/>
                </a:cubicBezTo>
                <a:cubicBezTo>
                  <a:pt x="775" y="382"/>
                  <a:pt x="776" y="384"/>
                  <a:pt x="776" y="385"/>
                </a:cubicBezTo>
                <a:cubicBezTo>
                  <a:pt x="775" y="387"/>
                  <a:pt x="774" y="389"/>
                  <a:pt x="776" y="389"/>
                </a:cubicBezTo>
                <a:cubicBezTo>
                  <a:pt x="778" y="389"/>
                  <a:pt x="777" y="386"/>
                  <a:pt x="777" y="385"/>
                </a:cubicBezTo>
                <a:cubicBezTo>
                  <a:pt x="778" y="386"/>
                  <a:pt x="777" y="387"/>
                  <a:pt x="777" y="388"/>
                </a:cubicBezTo>
                <a:cubicBezTo>
                  <a:pt x="777" y="388"/>
                  <a:pt x="777" y="389"/>
                  <a:pt x="778" y="389"/>
                </a:cubicBezTo>
                <a:cubicBezTo>
                  <a:pt x="778" y="390"/>
                  <a:pt x="777" y="390"/>
                  <a:pt x="777" y="391"/>
                </a:cubicBezTo>
                <a:cubicBezTo>
                  <a:pt x="777" y="392"/>
                  <a:pt x="778" y="392"/>
                  <a:pt x="777" y="393"/>
                </a:cubicBezTo>
                <a:cubicBezTo>
                  <a:pt x="776" y="392"/>
                  <a:pt x="777" y="392"/>
                  <a:pt x="776" y="392"/>
                </a:cubicBezTo>
                <a:cubicBezTo>
                  <a:pt x="775" y="393"/>
                  <a:pt x="775" y="395"/>
                  <a:pt x="775" y="396"/>
                </a:cubicBezTo>
                <a:cubicBezTo>
                  <a:pt x="776" y="395"/>
                  <a:pt x="776" y="397"/>
                  <a:pt x="776" y="397"/>
                </a:cubicBezTo>
                <a:cubicBezTo>
                  <a:pt x="775" y="399"/>
                  <a:pt x="777" y="398"/>
                  <a:pt x="776" y="401"/>
                </a:cubicBezTo>
                <a:cubicBezTo>
                  <a:pt x="777" y="403"/>
                  <a:pt x="776" y="405"/>
                  <a:pt x="776" y="406"/>
                </a:cubicBezTo>
                <a:cubicBezTo>
                  <a:pt x="776" y="407"/>
                  <a:pt x="776" y="408"/>
                  <a:pt x="776" y="409"/>
                </a:cubicBezTo>
                <a:cubicBezTo>
                  <a:pt x="776" y="409"/>
                  <a:pt x="776" y="409"/>
                  <a:pt x="776" y="410"/>
                </a:cubicBezTo>
                <a:cubicBezTo>
                  <a:pt x="776" y="411"/>
                  <a:pt x="776" y="412"/>
                  <a:pt x="775" y="413"/>
                </a:cubicBezTo>
                <a:cubicBezTo>
                  <a:pt x="775" y="414"/>
                  <a:pt x="775" y="415"/>
                  <a:pt x="775" y="416"/>
                </a:cubicBezTo>
                <a:cubicBezTo>
                  <a:pt x="775" y="416"/>
                  <a:pt x="775" y="416"/>
                  <a:pt x="775" y="417"/>
                </a:cubicBezTo>
                <a:cubicBezTo>
                  <a:pt x="775" y="417"/>
                  <a:pt x="775" y="418"/>
                  <a:pt x="775" y="418"/>
                </a:cubicBezTo>
                <a:cubicBezTo>
                  <a:pt x="775" y="419"/>
                  <a:pt x="775" y="419"/>
                  <a:pt x="774" y="420"/>
                </a:cubicBezTo>
                <a:cubicBezTo>
                  <a:pt x="774" y="421"/>
                  <a:pt x="775" y="421"/>
                  <a:pt x="775" y="421"/>
                </a:cubicBezTo>
                <a:cubicBezTo>
                  <a:pt x="775" y="422"/>
                  <a:pt x="774" y="422"/>
                  <a:pt x="774" y="422"/>
                </a:cubicBezTo>
                <a:cubicBezTo>
                  <a:pt x="774" y="423"/>
                  <a:pt x="775" y="423"/>
                  <a:pt x="775" y="423"/>
                </a:cubicBezTo>
                <a:cubicBezTo>
                  <a:pt x="775" y="425"/>
                  <a:pt x="774" y="426"/>
                  <a:pt x="773" y="428"/>
                </a:cubicBezTo>
                <a:cubicBezTo>
                  <a:pt x="773" y="429"/>
                  <a:pt x="773" y="430"/>
                  <a:pt x="773" y="431"/>
                </a:cubicBezTo>
                <a:cubicBezTo>
                  <a:pt x="771" y="433"/>
                  <a:pt x="772" y="436"/>
                  <a:pt x="772" y="439"/>
                </a:cubicBezTo>
                <a:cubicBezTo>
                  <a:pt x="771" y="440"/>
                  <a:pt x="771" y="441"/>
                  <a:pt x="770" y="442"/>
                </a:cubicBezTo>
                <a:cubicBezTo>
                  <a:pt x="770" y="442"/>
                  <a:pt x="771" y="443"/>
                  <a:pt x="770" y="443"/>
                </a:cubicBezTo>
                <a:cubicBezTo>
                  <a:pt x="770" y="446"/>
                  <a:pt x="769" y="448"/>
                  <a:pt x="768" y="450"/>
                </a:cubicBezTo>
                <a:cubicBezTo>
                  <a:pt x="768" y="451"/>
                  <a:pt x="768" y="451"/>
                  <a:pt x="768" y="451"/>
                </a:cubicBezTo>
                <a:cubicBezTo>
                  <a:pt x="767" y="454"/>
                  <a:pt x="766" y="457"/>
                  <a:pt x="765" y="459"/>
                </a:cubicBezTo>
                <a:cubicBezTo>
                  <a:pt x="765" y="460"/>
                  <a:pt x="765" y="460"/>
                  <a:pt x="765" y="460"/>
                </a:cubicBezTo>
                <a:cubicBezTo>
                  <a:pt x="764" y="460"/>
                  <a:pt x="764" y="462"/>
                  <a:pt x="764" y="462"/>
                </a:cubicBezTo>
                <a:cubicBezTo>
                  <a:pt x="763" y="463"/>
                  <a:pt x="763" y="463"/>
                  <a:pt x="762" y="464"/>
                </a:cubicBezTo>
                <a:cubicBezTo>
                  <a:pt x="762" y="464"/>
                  <a:pt x="762" y="464"/>
                  <a:pt x="762" y="465"/>
                </a:cubicBezTo>
                <a:cubicBezTo>
                  <a:pt x="762" y="465"/>
                  <a:pt x="762" y="465"/>
                  <a:pt x="762" y="466"/>
                </a:cubicBezTo>
                <a:cubicBezTo>
                  <a:pt x="761" y="467"/>
                  <a:pt x="761" y="469"/>
                  <a:pt x="760" y="470"/>
                </a:cubicBezTo>
                <a:cubicBezTo>
                  <a:pt x="762" y="470"/>
                  <a:pt x="762" y="468"/>
                  <a:pt x="763" y="469"/>
                </a:cubicBezTo>
                <a:cubicBezTo>
                  <a:pt x="764" y="468"/>
                  <a:pt x="764" y="467"/>
                  <a:pt x="765" y="467"/>
                </a:cubicBezTo>
                <a:cubicBezTo>
                  <a:pt x="765" y="467"/>
                  <a:pt x="765" y="469"/>
                  <a:pt x="765" y="470"/>
                </a:cubicBezTo>
                <a:cubicBezTo>
                  <a:pt x="765" y="470"/>
                  <a:pt x="764" y="470"/>
                  <a:pt x="764" y="470"/>
                </a:cubicBezTo>
                <a:cubicBezTo>
                  <a:pt x="763" y="472"/>
                  <a:pt x="763" y="472"/>
                  <a:pt x="762" y="472"/>
                </a:cubicBezTo>
                <a:cubicBezTo>
                  <a:pt x="761" y="472"/>
                  <a:pt x="763" y="470"/>
                  <a:pt x="762" y="470"/>
                </a:cubicBezTo>
                <a:cubicBezTo>
                  <a:pt x="761" y="471"/>
                  <a:pt x="760" y="472"/>
                  <a:pt x="760" y="473"/>
                </a:cubicBezTo>
                <a:cubicBezTo>
                  <a:pt x="760" y="473"/>
                  <a:pt x="760" y="474"/>
                  <a:pt x="760" y="474"/>
                </a:cubicBezTo>
                <a:cubicBezTo>
                  <a:pt x="760" y="475"/>
                  <a:pt x="762" y="475"/>
                  <a:pt x="761" y="476"/>
                </a:cubicBezTo>
                <a:cubicBezTo>
                  <a:pt x="761" y="477"/>
                  <a:pt x="760" y="478"/>
                  <a:pt x="759" y="480"/>
                </a:cubicBezTo>
                <a:cubicBezTo>
                  <a:pt x="759" y="480"/>
                  <a:pt x="759" y="481"/>
                  <a:pt x="758" y="482"/>
                </a:cubicBezTo>
                <a:cubicBezTo>
                  <a:pt x="758" y="482"/>
                  <a:pt x="757" y="483"/>
                  <a:pt x="757" y="484"/>
                </a:cubicBezTo>
                <a:cubicBezTo>
                  <a:pt x="756" y="484"/>
                  <a:pt x="756" y="484"/>
                  <a:pt x="756" y="484"/>
                </a:cubicBezTo>
                <a:cubicBezTo>
                  <a:pt x="755" y="485"/>
                  <a:pt x="756" y="485"/>
                  <a:pt x="755" y="486"/>
                </a:cubicBezTo>
                <a:cubicBezTo>
                  <a:pt x="755" y="486"/>
                  <a:pt x="755" y="487"/>
                  <a:pt x="755" y="487"/>
                </a:cubicBezTo>
                <a:cubicBezTo>
                  <a:pt x="754" y="486"/>
                  <a:pt x="755" y="485"/>
                  <a:pt x="754" y="485"/>
                </a:cubicBezTo>
                <a:cubicBezTo>
                  <a:pt x="756" y="485"/>
                  <a:pt x="755" y="483"/>
                  <a:pt x="756" y="482"/>
                </a:cubicBezTo>
                <a:cubicBezTo>
                  <a:pt x="756" y="482"/>
                  <a:pt x="757" y="482"/>
                  <a:pt x="757" y="481"/>
                </a:cubicBezTo>
                <a:cubicBezTo>
                  <a:pt x="758" y="481"/>
                  <a:pt x="757" y="480"/>
                  <a:pt x="758" y="479"/>
                </a:cubicBezTo>
                <a:cubicBezTo>
                  <a:pt x="758" y="479"/>
                  <a:pt x="758" y="479"/>
                  <a:pt x="758" y="479"/>
                </a:cubicBezTo>
                <a:cubicBezTo>
                  <a:pt x="758" y="479"/>
                  <a:pt x="758" y="478"/>
                  <a:pt x="759" y="478"/>
                </a:cubicBezTo>
                <a:cubicBezTo>
                  <a:pt x="760" y="476"/>
                  <a:pt x="761" y="475"/>
                  <a:pt x="759" y="474"/>
                </a:cubicBezTo>
                <a:cubicBezTo>
                  <a:pt x="757" y="475"/>
                  <a:pt x="758" y="477"/>
                  <a:pt x="757" y="479"/>
                </a:cubicBezTo>
                <a:cubicBezTo>
                  <a:pt x="756" y="479"/>
                  <a:pt x="756" y="481"/>
                  <a:pt x="755" y="480"/>
                </a:cubicBezTo>
                <a:cubicBezTo>
                  <a:pt x="755" y="482"/>
                  <a:pt x="754" y="482"/>
                  <a:pt x="753" y="484"/>
                </a:cubicBezTo>
                <a:cubicBezTo>
                  <a:pt x="752" y="484"/>
                  <a:pt x="752" y="486"/>
                  <a:pt x="751" y="485"/>
                </a:cubicBezTo>
                <a:cubicBezTo>
                  <a:pt x="750" y="488"/>
                  <a:pt x="748" y="488"/>
                  <a:pt x="747" y="491"/>
                </a:cubicBezTo>
                <a:cubicBezTo>
                  <a:pt x="747" y="491"/>
                  <a:pt x="747" y="491"/>
                  <a:pt x="746" y="491"/>
                </a:cubicBezTo>
                <a:cubicBezTo>
                  <a:pt x="746" y="493"/>
                  <a:pt x="744" y="493"/>
                  <a:pt x="744" y="494"/>
                </a:cubicBezTo>
                <a:cubicBezTo>
                  <a:pt x="743" y="494"/>
                  <a:pt x="743" y="494"/>
                  <a:pt x="743" y="494"/>
                </a:cubicBezTo>
                <a:cubicBezTo>
                  <a:pt x="742" y="495"/>
                  <a:pt x="741" y="495"/>
                  <a:pt x="741" y="496"/>
                </a:cubicBezTo>
                <a:cubicBezTo>
                  <a:pt x="741" y="496"/>
                  <a:pt x="740" y="496"/>
                  <a:pt x="740" y="497"/>
                </a:cubicBezTo>
                <a:cubicBezTo>
                  <a:pt x="739" y="497"/>
                  <a:pt x="739" y="497"/>
                  <a:pt x="739" y="497"/>
                </a:cubicBezTo>
                <a:cubicBezTo>
                  <a:pt x="739" y="497"/>
                  <a:pt x="739" y="497"/>
                  <a:pt x="738" y="498"/>
                </a:cubicBezTo>
                <a:cubicBezTo>
                  <a:pt x="738" y="498"/>
                  <a:pt x="738" y="498"/>
                  <a:pt x="738" y="498"/>
                </a:cubicBezTo>
                <a:cubicBezTo>
                  <a:pt x="737" y="498"/>
                  <a:pt x="737" y="499"/>
                  <a:pt x="737" y="499"/>
                </a:cubicBezTo>
                <a:cubicBezTo>
                  <a:pt x="736" y="499"/>
                  <a:pt x="736" y="499"/>
                  <a:pt x="736" y="499"/>
                </a:cubicBezTo>
                <a:cubicBezTo>
                  <a:pt x="736" y="499"/>
                  <a:pt x="736" y="500"/>
                  <a:pt x="735" y="500"/>
                </a:cubicBezTo>
                <a:cubicBezTo>
                  <a:pt x="735" y="500"/>
                  <a:pt x="735" y="500"/>
                  <a:pt x="734" y="500"/>
                </a:cubicBezTo>
                <a:cubicBezTo>
                  <a:pt x="734" y="500"/>
                  <a:pt x="734" y="501"/>
                  <a:pt x="734" y="501"/>
                </a:cubicBezTo>
                <a:cubicBezTo>
                  <a:pt x="734" y="501"/>
                  <a:pt x="733" y="501"/>
                  <a:pt x="733" y="501"/>
                </a:cubicBezTo>
                <a:cubicBezTo>
                  <a:pt x="733" y="501"/>
                  <a:pt x="732" y="502"/>
                  <a:pt x="732" y="502"/>
                </a:cubicBezTo>
                <a:cubicBezTo>
                  <a:pt x="732" y="502"/>
                  <a:pt x="732" y="502"/>
                  <a:pt x="732" y="502"/>
                </a:cubicBezTo>
                <a:cubicBezTo>
                  <a:pt x="732" y="502"/>
                  <a:pt x="732" y="503"/>
                  <a:pt x="732" y="503"/>
                </a:cubicBezTo>
                <a:cubicBezTo>
                  <a:pt x="731" y="503"/>
                  <a:pt x="730" y="503"/>
                  <a:pt x="730" y="503"/>
                </a:cubicBezTo>
                <a:cubicBezTo>
                  <a:pt x="729" y="503"/>
                  <a:pt x="729" y="504"/>
                  <a:pt x="729" y="504"/>
                </a:cubicBezTo>
                <a:cubicBezTo>
                  <a:pt x="729" y="504"/>
                  <a:pt x="728" y="504"/>
                  <a:pt x="728" y="504"/>
                </a:cubicBezTo>
                <a:cubicBezTo>
                  <a:pt x="728" y="504"/>
                  <a:pt x="728" y="505"/>
                  <a:pt x="727" y="505"/>
                </a:cubicBezTo>
                <a:cubicBezTo>
                  <a:pt x="727" y="506"/>
                  <a:pt x="725" y="506"/>
                  <a:pt x="725" y="506"/>
                </a:cubicBezTo>
                <a:cubicBezTo>
                  <a:pt x="725" y="507"/>
                  <a:pt x="724" y="506"/>
                  <a:pt x="724" y="507"/>
                </a:cubicBezTo>
                <a:cubicBezTo>
                  <a:pt x="721" y="508"/>
                  <a:pt x="717" y="510"/>
                  <a:pt x="714" y="511"/>
                </a:cubicBezTo>
                <a:cubicBezTo>
                  <a:pt x="713" y="511"/>
                  <a:pt x="711" y="512"/>
                  <a:pt x="710" y="512"/>
                </a:cubicBezTo>
                <a:cubicBezTo>
                  <a:pt x="710" y="512"/>
                  <a:pt x="710" y="512"/>
                  <a:pt x="710" y="512"/>
                </a:cubicBezTo>
                <a:cubicBezTo>
                  <a:pt x="709" y="512"/>
                  <a:pt x="709" y="512"/>
                  <a:pt x="709" y="512"/>
                </a:cubicBezTo>
                <a:cubicBezTo>
                  <a:pt x="708" y="512"/>
                  <a:pt x="708" y="512"/>
                  <a:pt x="708" y="512"/>
                </a:cubicBezTo>
                <a:cubicBezTo>
                  <a:pt x="707" y="513"/>
                  <a:pt x="707" y="513"/>
                  <a:pt x="707" y="513"/>
                </a:cubicBezTo>
                <a:cubicBezTo>
                  <a:pt x="706" y="513"/>
                  <a:pt x="704" y="513"/>
                  <a:pt x="703" y="513"/>
                </a:cubicBezTo>
                <a:cubicBezTo>
                  <a:pt x="703" y="514"/>
                  <a:pt x="703" y="514"/>
                  <a:pt x="703" y="514"/>
                </a:cubicBezTo>
                <a:cubicBezTo>
                  <a:pt x="703" y="514"/>
                  <a:pt x="702" y="514"/>
                  <a:pt x="702" y="514"/>
                </a:cubicBezTo>
                <a:cubicBezTo>
                  <a:pt x="702" y="514"/>
                  <a:pt x="701" y="514"/>
                  <a:pt x="701" y="514"/>
                </a:cubicBezTo>
                <a:cubicBezTo>
                  <a:pt x="701" y="514"/>
                  <a:pt x="700" y="514"/>
                  <a:pt x="699" y="514"/>
                </a:cubicBezTo>
                <a:cubicBezTo>
                  <a:pt x="697" y="514"/>
                  <a:pt x="694" y="514"/>
                  <a:pt x="692" y="514"/>
                </a:cubicBezTo>
                <a:cubicBezTo>
                  <a:pt x="692" y="514"/>
                  <a:pt x="692" y="514"/>
                  <a:pt x="691" y="514"/>
                </a:cubicBezTo>
                <a:cubicBezTo>
                  <a:pt x="691" y="514"/>
                  <a:pt x="690" y="515"/>
                  <a:pt x="690" y="515"/>
                </a:cubicBezTo>
                <a:cubicBezTo>
                  <a:pt x="690" y="515"/>
                  <a:pt x="689" y="515"/>
                  <a:pt x="689" y="515"/>
                </a:cubicBezTo>
                <a:cubicBezTo>
                  <a:pt x="689" y="515"/>
                  <a:pt x="689" y="515"/>
                  <a:pt x="689" y="515"/>
                </a:cubicBezTo>
                <a:cubicBezTo>
                  <a:pt x="688" y="515"/>
                  <a:pt x="687" y="515"/>
                  <a:pt x="686" y="515"/>
                </a:cubicBezTo>
                <a:cubicBezTo>
                  <a:pt x="685" y="515"/>
                  <a:pt x="685" y="515"/>
                  <a:pt x="685" y="515"/>
                </a:cubicBezTo>
                <a:cubicBezTo>
                  <a:pt x="684" y="515"/>
                  <a:pt x="684" y="515"/>
                  <a:pt x="684" y="515"/>
                </a:cubicBezTo>
                <a:cubicBezTo>
                  <a:pt x="684" y="515"/>
                  <a:pt x="683" y="515"/>
                  <a:pt x="682" y="515"/>
                </a:cubicBezTo>
                <a:cubicBezTo>
                  <a:pt x="682" y="515"/>
                  <a:pt x="682" y="515"/>
                  <a:pt x="682" y="515"/>
                </a:cubicBezTo>
                <a:cubicBezTo>
                  <a:pt x="681" y="515"/>
                  <a:pt x="681" y="515"/>
                  <a:pt x="680" y="515"/>
                </a:cubicBezTo>
                <a:cubicBezTo>
                  <a:pt x="680" y="515"/>
                  <a:pt x="678" y="515"/>
                  <a:pt x="678" y="515"/>
                </a:cubicBezTo>
                <a:cubicBezTo>
                  <a:pt x="677" y="516"/>
                  <a:pt x="677" y="516"/>
                  <a:pt x="676" y="516"/>
                </a:cubicBezTo>
                <a:cubicBezTo>
                  <a:pt x="675" y="516"/>
                  <a:pt x="673" y="515"/>
                  <a:pt x="672" y="515"/>
                </a:cubicBezTo>
                <a:cubicBezTo>
                  <a:pt x="670" y="515"/>
                  <a:pt x="669" y="515"/>
                  <a:pt x="668" y="514"/>
                </a:cubicBezTo>
                <a:cubicBezTo>
                  <a:pt x="668" y="514"/>
                  <a:pt x="667" y="514"/>
                  <a:pt x="667" y="513"/>
                </a:cubicBezTo>
                <a:cubicBezTo>
                  <a:pt x="666" y="513"/>
                  <a:pt x="665" y="513"/>
                  <a:pt x="664" y="512"/>
                </a:cubicBezTo>
                <a:cubicBezTo>
                  <a:pt x="664" y="512"/>
                  <a:pt x="663" y="512"/>
                  <a:pt x="663" y="512"/>
                </a:cubicBezTo>
                <a:cubicBezTo>
                  <a:pt x="662" y="512"/>
                  <a:pt x="662" y="511"/>
                  <a:pt x="661" y="511"/>
                </a:cubicBezTo>
                <a:cubicBezTo>
                  <a:pt x="660" y="510"/>
                  <a:pt x="658" y="510"/>
                  <a:pt x="659" y="508"/>
                </a:cubicBezTo>
                <a:cubicBezTo>
                  <a:pt x="660" y="508"/>
                  <a:pt x="661" y="509"/>
                  <a:pt x="662" y="509"/>
                </a:cubicBezTo>
                <a:cubicBezTo>
                  <a:pt x="662" y="509"/>
                  <a:pt x="663" y="509"/>
                  <a:pt x="663" y="510"/>
                </a:cubicBezTo>
                <a:cubicBezTo>
                  <a:pt x="663" y="510"/>
                  <a:pt x="662" y="511"/>
                  <a:pt x="664" y="511"/>
                </a:cubicBezTo>
                <a:cubicBezTo>
                  <a:pt x="665" y="512"/>
                  <a:pt x="665" y="511"/>
                  <a:pt x="666" y="511"/>
                </a:cubicBezTo>
                <a:cubicBezTo>
                  <a:pt x="666" y="512"/>
                  <a:pt x="667" y="511"/>
                  <a:pt x="667" y="512"/>
                </a:cubicBezTo>
                <a:cubicBezTo>
                  <a:pt x="669" y="512"/>
                  <a:pt x="668" y="513"/>
                  <a:pt x="669" y="513"/>
                </a:cubicBezTo>
                <a:cubicBezTo>
                  <a:pt x="670" y="513"/>
                  <a:pt x="671" y="513"/>
                  <a:pt x="672" y="514"/>
                </a:cubicBezTo>
                <a:cubicBezTo>
                  <a:pt x="672" y="514"/>
                  <a:pt x="672" y="513"/>
                  <a:pt x="673" y="514"/>
                </a:cubicBezTo>
                <a:cubicBezTo>
                  <a:pt x="674" y="514"/>
                  <a:pt x="674" y="514"/>
                  <a:pt x="675" y="514"/>
                </a:cubicBezTo>
                <a:cubicBezTo>
                  <a:pt x="675" y="514"/>
                  <a:pt x="675" y="514"/>
                  <a:pt x="676" y="514"/>
                </a:cubicBezTo>
                <a:cubicBezTo>
                  <a:pt x="676" y="514"/>
                  <a:pt x="677" y="513"/>
                  <a:pt x="677" y="513"/>
                </a:cubicBezTo>
                <a:cubicBezTo>
                  <a:pt x="679" y="514"/>
                  <a:pt x="679" y="513"/>
                  <a:pt x="681" y="514"/>
                </a:cubicBezTo>
                <a:cubicBezTo>
                  <a:pt x="682" y="513"/>
                  <a:pt x="685" y="514"/>
                  <a:pt x="687" y="514"/>
                </a:cubicBezTo>
                <a:cubicBezTo>
                  <a:pt x="687" y="514"/>
                  <a:pt x="689" y="514"/>
                  <a:pt x="689" y="514"/>
                </a:cubicBezTo>
                <a:cubicBezTo>
                  <a:pt x="687" y="513"/>
                  <a:pt x="685" y="513"/>
                  <a:pt x="683" y="512"/>
                </a:cubicBezTo>
                <a:cubicBezTo>
                  <a:pt x="683" y="512"/>
                  <a:pt x="682" y="512"/>
                  <a:pt x="682" y="512"/>
                </a:cubicBezTo>
                <a:cubicBezTo>
                  <a:pt x="680" y="511"/>
                  <a:pt x="679" y="512"/>
                  <a:pt x="677" y="511"/>
                </a:cubicBezTo>
                <a:cubicBezTo>
                  <a:pt x="677" y="511"/>
                  <a:pt x="676" y="510"/>
                  <a:pt x="675" y="510"/>
                </a:cubicBezTo>
                <a:cubicBezTo>
                  <a:pt x="674" y="509"/>
                  <a:pt x="674" y="509"/>
                  <a:pt x="674" y="509"/>
                </a:cubicBezTo>
                <a:cubicBezTo>
                  <a:pt x="673" y="509"/>
                  <a:pt x="673" y="509"/>
                  <a:pt x="672" y="509"/>
                </a:cubicBezTo>
                <a:cubicBezTo>
                  <a:pt x="672" y="509"/>
                  <a:pt x="672" y="509"/>
                  <a:pt x="672" y="509"/>
                </a:cubicBezTo>
                <a:cubicBezTo>
                  <a:pt x="671" y="508"/>
                  <a:pt x="669" y="507"/>
                  <a:pt x="669" y="507"/>
                </a:cubicBezTo>
                <a:cubicBezTo>
                  <a:pt x="668" y="506"/>
                  <a:pt x="667" y="506"/>
                  <a:pt x="667" y="506"/>
                </a:cubicBezTo>
                <a:cubicBezTo>
                  <a:pt x="664" y="506"/>
                  <a:pt x="666" y="504"/>
                  <a:pt x="664" y="504"/>
                </a:cubicBezTo>
                <a:cubicBezTo>
                  <a:pt x="663" y="504"/>
                  <a:pt x="663" y="503"/>
                  <a:pt x="662" y="502"/>
                </a:cubicBezTo>
                <a:cubicBezTo>
                  <a:pt x="662" y="503"/>
                  <a:pt x="661" y="502"/>
                  <a:pt x="660" y="502"/>
                </a:cubicBezTo>
                <a:cubicBezTo>
                  <a:pt x="659" y="501"/>
                  <a:pt x="658" y="500"/>
                  <a:pt x="657" y="499"/>
                </a:cubicBezTo>
                <a:cubicBezTo>
                  <a:pt x="656" y="498"/>
                  <a:pt x="656" y="498"/>
                  <a:pt x="656" y="498"/>
                </a:cubicBezTo>
                <a:cubicBezTo>
                  <a:pt x="655" y="498"/>
                  <a:pt x="655" y="498"/>
                  <a:pt x="654" y="498"/>
                </a:cubicBezTo>
                <a:cubicBezTo>
                  <a:pt x="654" y="497"/>
                  <a:pt x="653" y="497"/>
                  <a:pt x="653" y="497"/>
                </a:cubicBezTo>
                <a:cubicBezTo>
                  <a:pt x="653" y="495"/>
                  <a:pt x="652" y="495"/>
                  <a:pt x="652" y="494"/>
                </a:cubicBezTo>
                <a:cubicBezTo>
                  <a:pt x="652" y="494"/>
                  <a:pt x="650" y="494"/>
                  <a:pt x="650" y="493"/>
                </a:cubicBezTo>
                <a:cubicBezTo>
                  <a:pt x="649" y="493"/>
                  <a:pt x="649" y="494"/>
                  <a:pt x="648" y="494"/>
                </a:cubicBezTo>
                <a:cubicBezTo>
                  <a:pt x="648" y="493"/>
                  <a:pt x="647" y="493"/>
                  <a:pt x="647" y="492"/>
                </a:cubicBezTo>
                <a:cubicBezTo>
                  <a:pt x="647" y="492"/>
                  <a:pt x="646" y="491"/>
                  <a:pt x="646" y="491"/>
                </a:cubicBezTo>
                <a:cubicBezTo>
                  <a:pt x="646" y="491"/>
                  <a:pt x="646" y="491"/>
                  <a:pt x="646" y="491"/>
                </a:cubicBezTo>
                <a:cubicBezTo>
                  <a:pt x="646" y="491"/>
                  <a:pt x="646" y="491"/>
                  <a:pt x="646" y="490"/>
                </a:cubicBezTo>
                <a:cubicBezTo>
                  <a:pt x="645" y="490"/>
                  <a:pt x="644" y="489"/>
                  <a:pt x="645" y="488"/>
                </a:cubicBezTo>
                <a:cubicBezTo>
                  <a:pt x="645" y="489"/>
                  <a:pt x="646" y="489"/>
                  <a:pt x="646" y="489"/>
                </a:cubicBezTo>
                <a:cubicBezTo>
                  <a:pt x="647" y="490"/>
                  <a:pt x="646" y="490"/>
                  <a:pt x="647" y="490"/>
                </a:cubicBezTo>
                <a:cubicBezTo>
                  <a:pt x="647" y="491"/>
                  <a:pt x="648" y="491"/>
                  <a:pt x="649" y="491"/>
                </a:cubicBezTo>
                <a:cubicBezTo>
                  <a:pt x="649" y="492"/>
                  <a:pt x="650" y="492"/>
                  <a:pt x="650" y="492"/>
                </a:cubicBezTo>
                <a:cubicBezTo>
                  <a:pt x="650" y="490"/>
                  <a:pt x="648" y="489"/>
                  <a:pt x="648" y="488"/>
                </a:cubicBezTo>
                <a:cubicBezTo>
                  <a:pt x="646" y="487"/>
                  <a:pt x="646" y="486"/>
                  <a:pt x="645" y="486"/>
                </a:cubicBezTo>
                <a:cubicBezTo>
                  <a:pt x="645" y="485"/>
                  <a:pt x="644" y="484"/>
                  <a:pt x="644" y="483"/>
                </a:cubicBezTo>
                <a:cubicBezTo>
                  <a:pt x="644" y="482"/>
                  <a:pt x="642" y="481"/>
                  <a:pt x="642" y="480"/>
                </a:cubicBezTo>
                <a:cubicBezTo>
                  <a:pt x="642" y="480"/>
                  <a:pt x="642" y="480"/>
                  <a:pt x="642" y="479"/>
                </a:cubicBezTo>
                <a:cubicBezTo>
                  <a:pt x="642" y="479"/>
                  <a:pt x="642" y="479"/>
                  <a:pt x="642" y="478"/>
                </a:cubicBezTo>
                <a:cubicBezTo>
                  <a:pt x="641" y="478"/>
                  <a:pt x="642" y="477"/>
                  <a:pt x="641" y="477"/>
                </a:cubicBezTo>
                <a:cubicBezTo>
                  <a:pt x="641" y="477"/>
                  <a:pt x="640" y="477"/>
                  <a:pt x="640" y="476"/>
                </a:cubicBezTo>
                <a:cubicBezTo>
                  <a:pt x="640" y="475"/>
                  <a:pt x="640" y="474"/>
                  <a:pt x="640" y="474"/>
                </a:cubicBezTo>
                <a:cubicBezTo>
                  <a:pt x="640" y="473"/>
                  <a:pt x="640" y="473"/>
                  <a:pt x="639" y="473"/>
                </a:cubicBezTo>
                <a:cubicBezTo>
                  <a:pt x="639" y="473"/>
                  <a:pt x="639" y="472"/>
                  <a:pt x="639" y="472"/>
                </a:cubicBezTo>
                <a:cubicBezTo>
                  <a:pt x="640" y="472"/>
                  <a:pt x="639" y="472"/>
                  <a:pt x="639" y="471"/>
                </a:cubicBezTo>
                <a:cubicBezTo>
                  <a:pt x="639" y="471"/>
                  <a:pt x="639" y="470"/>
                  <a:pt x="639" y="469"/>
                </a:cubicBezTo>
                <a:cubicBezTo>
                  <a:pt x="638" y="467"/>
                  <a:pt x="638" y="464"/>
                  <a:pt x="639" y="462"/>
                </a:cubicBezTo>
                <a:cubicBezTo>
                  <a:pt x="640" y="453"/>
                  <a:pt x="645" y="445"/>
                  <a:pt x="652" y="439"/>
                </a:cubicBezTo>
                <a:cubicBezTo>
                  <a:pt x="657" y="434"/>
                  <a:pt x="665" y="431"/>
                  <a:pt x="672" y="431"/>
                </a:cubicBezTo>
                <a:cubicBezTo>
                  <a:pt x="676" y="431"/>
                  <a:pt x="679" y="431"/>
                  <a:pt x="683" y="432"/>
                </a:cubicBezTo>
                <a:cubicBezTo>
                  <a:pt x="686" y="434"/>
                  <a:pt x="691" y="436"/>
                  <a:pt x="693" y="439"/>
                </a:cubicBezTo>
                <a:cubicBezTo>
                  <a:pt x="695" y="441"/>
                  <a:pt x="696" y="442"/>
                  <a:pt x="697" y="445"/>
                </a:cubicBezTo>
                <a:cubicBezTo>
                  <a:pt x="697" y="445"/>
                  <a:pt x="697" y="446"/>
                  <a:pt x="695" y="445"/>
                </a:cubicBezTo>
                <a:cubicBezTo>
                  <a:pt x="693" y="442"/>
                  <a:pt x="681" y="435"/>
                  <a:pt x="671" y="445"/>
                </a:cubicBezTo>
                <a:cubicBezTo>
                  <a:pt x="661" y="456"/>
                  <a:pt x="664" y="492"/>
                  <a:pt x="700" y="496"/>
                </a:cubicBezTo>
                <a:cubicBezTo>
                  <a:pt x="735" y="500"/>
                  <a:pt x="748" y="461"/>
                  <a:pt x="749" y="449"/>
                </a:cubicBezTo>
                <a:cubicBezTo>
                  <a:pt x="750" y="437"/>
                  <a:pt x="748" y="400"/>
                  <a:pt x="718" y="399"/>
                </a:cubicBezTo>
                <a:cubicBezTo>
                  <a:pt x="718" y="399"/>
                  <a:pt x="719" y="378"/>
                  <a:pt x="695" y="366"/>
                </a:cubicBezTo>
                <a:cubicBezTo>
                  <a:pt x="695" y="366"/>
                  <a:pt x="679" y="359"/>
                  <a:pt x="658" y="363"/>
                </a:cubicBezTo>
                <a:cubicBezTo>
                  <a:pt x="639" y="367"/>
                  <a:pt x="629" y="382"/>
                  <a:pt x="637" y="393"/>
                </a:cubicBezTo>
                <a:cubicBezTo>
                  <a:pt x="633" y="389"/>
                  <a:pt x="623" y="392"/>
                  <a:pt x="620" y="394"/>
                </a:cubicBezTo>
                <a:cubicBezTo>
                  <a:pt x="601" y="403"/>
                  <a:pt x="596" y="430"/>
                  <a:pt x="597" y="449"/>
                </a:cubicBezTo>
                <a:cubicBezTo>
                  <a:pt x="597" y="449"/>
                  <a:pt x="597" y="453"/>
                  <a:pt x="597" y="453"/>
                </a:cubicBezTo>
                <a:cubicBezTo>
                  <a:pt x="597" y="455"/>
                  <a:pt x="596" y="458"/>
                  <a:pt x="599" y="459"/>
                </a:cubicBezTo>
                <a:cubicBezTo>
                  <a:pt x="600" y="460"/>
                  <a:pt x="600" y="457"/>
                  <a:pt x="601" y="458"/>
                </a:cubicBezTo>
                <a:cubicBezTo>
                  <a:pt x="600" y="460"/>
                  <a:pt x="600" y="460"/>
                  <a:pt x="599" y="461"/>
                </a:cubicBezTo>
                <a:cubicBezTo>
                  <a:pt x="599" y="462"/>
                  <a:pt x="599" y="462"/>
                  <a:pt x="599" y="463"/>
                </a:cubicBezTo>
                <a:cubicBezTo>
                  <a:pt x="599" y="464"/>
                  <a:pt x="600" y="465"/>
                  <a:pt x="599" y="466"/>
                </a:cubicBezTo>
                <a:cubicBezTo>
                  <a:pt x="600" y="467"/>
                  <a:pt x="601" y="467"/>
                  <a:pt x="601" y="467"/>
                </a:cubicBezTo>
                <a:cubicBezTo>
                  <a:pt x="600" y="468"/>
                  <a:pt x="600" y="469"/>
                  <a:pt x="600" y="470"/>
                </a:cubicBezTo>
                <a:cubicBezTo>
                  <a:pt x="601" y="470"/>
                  <a:pt x="600" y="471"/>
                  <a:pt x="600" y="472"/>
                </a:cubicBezTo>
                <a:cubicBezTo>
                  <a:pt x="600" y="473"/>
                  <a:pt x="601" y="473"/>
                  <a:pt x="601" y="474"/>
                </a:cubicBezTo>
                <a:cubicBezTo>
                  <a:pt x="602" y="476"/>
                  <a:pt x="603" y="477"/>
                  <a:pt x="602" y="478"/>
                </a:cubicBezTo>
                <a:cubicBezTo>
                  <a:pt x="602" y="479"/>
                  <a:pt x="602" y="480"/>
                  <a:pt x="603" y="480"/>
                </a:cubicBezTo>
                <a:cubicBezTo>
                  <a:pt x="603" y="482"/>
                  <a:pt x="604" y="483"/>
                  <a:pt x="605" y="484"/>
                </a:cubicBezTo>
                <a:cubicBezTo>
                  <a:pt x="605" y="483"/>
                  <a:pt x="606" y="483"/>
                  <a:pt x="605" y="484"/>
                </a:cubicBezTo>
                <a:cubicBezTo>
                  <a:pt x="605" y="485"/>
                  <a:pt x="607" y="487"/>
                  <a:pt x="606" y="487"/>
                </a:cubicBezTo>
                <a:cubicBezTo>
                  <a:pt x="606" y="488"/>
                  <a:pt x="606" y="488"/>
                  <a:pt x="606" y="488"/>
                </a:cubicBezTo>
                <a:cubicBezTo>
                  <a:pt x="605" y="488"/>
                  <a:pt x="606" y="486"/>
                  <a:pt x="605" y="486"/>
                </a:cubicBezTo>
                <a:cubicBezTo>
                  <a:pt x="604" y="485"/>
                  <a:pt x="604" y="484"/>
                  <a:pt x="602" y="483"/>
                </a:cubicBezTo>
                <a:cubicBezTo>
                  <a:pt x="601" y="481"/>
                  <a:pt x="601" y="479"/>
                  <a:pt x="601" y="477"/>
                </a:cubicBezTo>
                <a:cubicBezTo>
                  <a:pt x="600" y="476"/>
                  <a:pt x="600" y="475"/>
                  <a:pt x="599" y="474"/>
                </a:cubicBezTo>
                <a:cubicBezTo>
                  <a:pt x="598" y="476"/>
                  <a:pt x="599" y="476"/>
                  <a:pt x="599" y="477"/>
                </a:cubicBezTo>
                <a:cubicBezTo>
                  <a:pt x="599" y="477"/>
                  <a:pt x="599" y="477"/>
                  <a:pt x="599" y="478"/>
                </a:cubicBezTo>
                <a:cubicBezTo>
                  <a:pt x="599" y="478"/>
                  <a:pt x="599" y="479"/>
                  <a:pt x="599" y="480"/>
                </a:cubicBezTo>
                <a:cubicBezTo>
                  <a:pt x="600" y="481"/>
                  <a:pt x="601" y="483"/>
                  <a:pt x="602" y="484"/>
                </a:cubicBezTo>
                <a:cubicBezTo>
                  <a:pt x="602" y="485"/>
                  <a:pt x="602" y="485"/>
                  <a:pt x="603" y="485"/>
                </a:cubicBezTo>
                <a:cubicBezTo>
                  <a:pt x="603" y="485"/>
                  <a:pt x="602" y="485"/>
                  <a:pt x="602" y="486"/>
                </a:cubicBezTo>
                <a:cubicBezTo>
                  <a:pt x="602" y="486"/>
                  <a:pt x="603" y="486"/>
                  <a:pt x="603" y="486"/>
                </a:cubicBezTo>
                <a:cubicBezTo>
                  <a:pt x="603" y="486"/>
                  <a:pt x="603" y="487"/>
                  <a:pt x="604" y="487"/>
                </a:cubicBezTo>
                <a:cubicBezTo>
                  <a:pt x="604" y="488"/>
                  <a:pt x="604" y="488"/>
                  <a:pt x="604" y="489"/>
                </a:cubicBezTo>
                <a:cubicBezTo>
                  <a:pt x="605" y="489"/>
                  <a:pt x="604" y="490"/>
                  <a:pt x="606" y="490"/>
                </a:cubicBezTo>
                <a:cubicBezTo>
                  <a:pt x="605" y="491"/>
                  <a:pt x="606" y="492"/>
                  <a:pt x="606" y="492"/>
                </a:cubicBezTo>
                <a:cubicBezTo>
                  <a:pt x="606" y="493"/>
                  <a:pt x="607" y="494"/>
                  <a:pt x="607" y="494"/>
                </a:cubicBezTo>
                <a:cubicBezTo>
                  <a:pt x="607" y="495"/>
                  <a:pt x="607" y="494"/>
                  <a:pt x="607" y="495"/>
                </a:cubicBezTo>
                <a:cubicBezTo>
                  <a:pt x="608" y="496"/>
                  <a:pt x="609" y="497"/>
                  <a:pt x="609" y="498"/>
                </a:cubicBezTo>
                <a:cubicBezTo>
                  <a:pt x="610" y="499"/>
                  <a:pt x="610" y="499"/>
                  <a:pt x="610" y="499"/>
                </a:cubicBezTo>
                <a:cubicBezTo>
                  <a:pt x="610" y="500"/>
                  <a:pt x="610" y="500"/>
                  <a:pt x="611" y="500"/>
                </a:cubicBezTo>
                <a:cubicBezTo>
                  <a:pt x="611" y="501"/>
                  <a:pt x="611" y="501"/>
                  <a:pt x="612" y="501"/>
                </a:cubicBezTo>
                <a:cubicBezTo>
                  <a:pt x="612" y="499"/>
                  <a:pt x="611" y="498"/>
                  <a:pt x="609" y="497"/>
                </a:cubicBezTo>
                <a:cubicBezTo>
                  <a:pt x="609" y="496"/>
                  <a:pt x="609" y="496"/>
                  <a:pt x="609" y="495"/>
                </a:cubicBezTo>
                <a:cubicBezTo>
                  <a:pt x="608" y="495"/>
                  <a:pt x="607" y="494"/>
                  <a:pt x="608" y="493"/>
                </a:cubicBezTo>
                <a:cubicBezTo>
                  <a:pt x="609" y="493"/>
                  <a:pt x="609" y="494"/>
                  <a:pt x="609" y="495"/>
                </a:cubicBezTo>
                <a:cubicBezTo>
                  <a:pt x="609" y="495"/>
                  <a:pt x="610" y="495"/>
                  <a:pt x="610" y="495"/>
                </a:cubicBezTo>
                <a:cubicBezTo>
                  <a:pt x="610" y="495"/>
                  <a:pt x="610" y="495"/>
                  <a:pt x="610" y="495"/>
                </a:cubicBezTo>
                <a:cubicBezTo>
                  <a:pt x="610" y="495"/>
                  <a:pt x="611" y="495"/>
                  <a:pt x="611" y="495"/>
                </a:cubicBezTo>
                <a:cubicBezTo>
                  <a:pt x="611" y="496"/>
                  <a:pt x="611" y="496"/>
                  <a:pt x="611" y="496"/>
                </a:cubicBezTo>
                <a:cubicBezTo>
                  <a:pt x="611" y="497"/>
                  <a:pt x="611" y="497"/>
                  <a:pt x="611" y="498"/>
                </a:cubicBezTo>
                <a:cubicBezTo>
                  <a:pt x="611" y="498"/>
                  <a:pt x="612" y="498"/>
                  <a:pt x="612" y="498"/>
                </a:cubicBezTo>
                <a:cubicBezTo>
                  <a:pt x="612" y="499"/>
                  <a:pt x="613" y="500"/>
                  <a:pt x="613" y="501"/>
                </a:cubicBezTo>
                <a:cubicBezTo>
                  <a:pt x="614" y="502"/>
                  <a:pt x="615" y="504"/>
                  <a:pt x="616" y="504"/>
                </a:cubicBezTo>
                <a:cubicBezTo>
                  <a:pt x="616" y="507"/>
                  <a:pt x="619" y="508"/>
                  <a:pt x="620" y="510"/>
                </a:cubicBezTo>
                <a:cubicBezTo>
                  <a:pt x="621" y="511"/>
                  <a:pt x="622" y="511"/>
                  <a:pt x="622" y="511"/>
                </a:cubicBezTo>
                <a:cubicBezTo>
                  <a:pt x="622" y="512"/>
                  <a:pt x="622" y="512"/>
                  <a:pt x="623" y="512"/>
                </a:cubicBezTo>
                <a:cubicBezTo>
                  <a:pt x="623" y="512"/>
                  <a:pt x="623" y="512"/>
                  <a:pt x="623" y="513"/>
                </a:cubicBezTo>
                <a:cubicBezTo>
                  <a:pt x="624" y="514"/>
                  <a:pt x="624" y="514"/>
                  <a:pt x="625" y="515"/>
                </a:cubicBezTo>
                <a:cubicBezTo>
                  <a:pt x="626" y="516"/>
                  <a:pt x="626" y="516"/>
                  <a:pt x="626" y="516"/>
                </a:cubicBezTo>
                <a:cubicBezTo>
                  <a:pt x="627" y="516"/>
                  <a:pt x="626" y="516"/>
                  <a:pt x="627" y="516"/>
                </a:cubicBezTo>
                <a:cubicBezTo>
                  <a:pt x="627" y="517"/>
                  <a:pt x="629" y="517"/>
                  <a:pt x="630" y="518"/>
                </a:cubicBezTo>
                <a:cubicBezTo>
                  <a:pt x="631" y="519"/>
                  <a:pt x="631" y="519"/>
                  <a:pt x="631" y="519"/>
                </a:cubicBezTo>
                <a:cubicBezTo>
                  <a:pt x="632" y="520"/>
                  <a:pt x="633" y="520"/>
                  <a:pt x="633" y="520"/>
                </a:cubicBezTo>
                <a:cubicBezTo>
                  <a:pt x="633" y="520"/>
                  <a:pt x="634" y="521"/>
                  <a:pt x="634" y="521"/>
                </a:cubicBezTo>
                <a:cubicBezTo>
                  <a:pt x="636" y="523"/>
                  <a:pt x="639" y="525"/>
                  <a:pt x="641" y="526"/>
                </a:cubicBezTo>
                <a:cubicBezTo>
                  <a:pt x="643" y="528"/>
                  <a:pt x="646" y="528"/>
                  <a:pt x="648" y="529"/>
                </a:cubicBezTo>
                <a:cubicBezTo>
                  <a:pt x="649" y="530"/>
                  <a:pt x="649" y="530"/>
                  <a:pt x="649" y="531"/>
                </a:cubicBezTo>
                <a:cubicBezTo>
                  <a:pt x="650" y="530"/>
                  <a:pt x="651" y="532"/>
                  <a:pt x="652" y="532"/>
                </a:cubicBezTo>
                <a:cubicBezTo>
                  <a:pt x="653" y="532"/>
                  <a:pt x="654" y="532"/>
                  <a:pt x="655" y="533"/>
                </a:cubicBezTo>
                <a:cubicBezTo>
                  <a:pt x="656" y="533"/>
                  <a:pt x="657" y="534"/>
                  <a:pt x="657" y="534"/>
                </a:cubicBezTo>
                <a:cubicBezTo>
                  <a:pt x="658" y="534"/>
                  <a:pt x="660" y="534"/>
                  <a:pt x="661" y="534"/>
                </a:cubicBezTo>
                <a:cubicBezTo>
                  <a:pt x="662" y="535"/>
                  <a:pt x="663" y="535"/>
                  <a:pt x="663" y="535"/>
                </a:cubicBezTo>
                <a:cubicBezTo>
                  <a:pt x="664" y="535"/>
                  <a:pt x="665" y="535"/>
                  <a:pt x="665" y="536"/>
                </a:cubicBezTo>
                <a:cubicBezTo>
                  <a:pt x="665" y="536"/>
                  <a:pt x="666" y="536"/>
                  <a:pt x="666" y="536"/>
                </a:cubicBezTo>
                <a:cubicBezTo>
                  <a:pt x="666" y="536"/>
                  <a:pt x="667" y="535"/>
                  <a:pt x="667" y="535"/>
                </a:cubicBezTo>
                <a:cubicBezTo>
                  <a:pt x="667" y="535"/>
                  <a:pt x="668" y="535"/>
                  <a:pt x="668" y="535"/>
                </a:cubicBezTo>
                <a:cubicBezTo>
                  <a:pt x="671" y="536"/>
                  <a:pt x="673" y="537"/>
                  <a:pt x="676" y="538"/>
                </a:cubicBezTo>
                <a:cubicBezTo>
                  <a:pt x="678" y="538"/>
                  <a:pt x="679" y="537"/>
                  <a:pt x="682" y="538"/>
                </a:cubicBezTo>
                <a:cubicBezTo>
                  <a:pt x="683" y="538"/>
                  <a:pt x="684" y="539"/>
                  <a:pt x="686" y="539"/>
                </a:cubicBezTo>
                <a:cubicBezTo>
                  <a:pt x="686" y="539"/>
                  <a:pt x="686" y="538"/>
                  <a:pt x="687" y="538"/>
                </a:cubicBezTo>
                <a:cubicBezTo>
                  <a:pt x="687" y="538"/>
                  <a:pt x="688" y="539"/>
                  <a:pt x="688" y="539"/>
                </a:cubicBezTo>
                <a:cubicBezTo>
                  <a:pt x="689" y="539"/>
                  <a:pt x="690" y="539"/>
                  <a:pt x="691" y="538"/>
                </a:cubicBezTo>
                <a:cubicBezTo>
                  <a:pt x="690" y="538"/>
                  <a:pt x="689" y="537"/>
                  <a:pt x="688" y="537"/>
                </a:cubicBezTo>
                <a:cubicBezTo>
                  <a:pt x="688" y="537"/>
                  <a:pt x="688" y="537"/>
                  <a:pt x="687" y="537"/>
                </a:cubicBezTo>
                <a:cubicBezTo>
                  <a:pt x="687" y="537"/>
                  <a:pt x="687" y="537"/>
                  <a:pt x="686" y="537"/>
                </a:cubicBezTo>
                <a:cubicBezTo>
                  <a:pt x="685" y="537"/>
                  <a:pt x="685" y="537"/>
                  <a:pt x="684" y="537"/>
                </a:cubicBezTo>
                <a:cubicBezTo>
                  <a:pt x="684" y="537"/>
                  <a:pt x="683" y="537"/>
                  <a:pt x="683" y="537"/>
                </a:cubicBezTo>
                <a:cubicBezTo>
                  <a:pt x="683" y="537"/>
                  <a:pt x="682" y="537"/>
                  <a:pt x="682" y="536"/>
                </a:cubicBezTo>
                <a:cubicBezTo>
                  <a:pt x="681" y="536"/>
                  <a:pt x="680" y="537"/>
                  <a:pt x="680" y="536"/>
                </a:cubicBezTo>
                <a:cubicBezTo>
                  <a:pt x="681" y="536"/>
                  <a:pt x="682" y="535"/>
                  <a:pt x="683" y="536"/>
                </a:cubicBezTo>
                <a:cubicBezTo>
                  <a:pt x="684" y="536"/>
                  <a:pt x="684" y="536"/>
                  <a:pt x="685" y="536"/>
                </a:cubicBezTo>
                <a:cubicBezTo>
                  <a:pt x="685" y="536"/>
                  <a:pt x="686" y="537"/>
                  <a:pt x="686" y="537"/>
                </a:cubicBezTo>
                <a:cubicBezTo>
                  <a:pt x="686" y="537"/>
                  <a:pt x="687" y="536"/>
                  <a:pt x="687" y="536"/>
                </a:cubicBezTo>
                <a:cubicBezTo>
                  <a:pt x="688" y="536"/>
                  <a:pt x="690" y="537"/>
                  <a:pt x="691" y="537"/>
                </a:cubicBezTo>
                <a:cubicBezTo>
                  <a:pt x="692" y="537"/>
                  <a:pt x="692" y="538"/>
                  <a:pt x="693" y="539"/>
                </a:cubicBezTo>
                <a:cubicBezTo>
                  <a:pt x="693" y="538"/>
                  <a:pt x="694" y="538"/>
                  <a:pt x="694" y="538"/>
                </a:cubicBezTo>
                <a:cubicBezTo>
                  <a:pt x="694" y="538"/>
                  <a:pt x="695" y="538"/>
                  <a:pt x="695" y="538"/>
                </a:cubicBezTo>
                <a:cubicBezTo>
                  <a:pt x="695" y="538"/>
                  <a:pt x="695" y="537"/>
                  <a:pt x="696" y="537"/>
                </a:cubicBezTo>
                <a:cubicBezTo>
                  <a:pt x="697" y="537"/>
                  <a:pt x="697" y="538"/>
                  <a:pt x="698" y="538"/>
                </a:cubicBezTo>
                <a:cubicBezTo>
                  <a:pt x="699" y="538"/>
                  <a:pt x="699" y="538"/>
                  <a:pt x="700" y="538"/>
                </a:cubicBezTo>
                <a:cubicBezTo>
                  <a:pt x="700" y="538"/>
                  <a:pt x="701" y="538"/>
                  <a:pt x="701" y="538"/>
                </a:cubicBezTo>
                <a:cubicBezTo>
                  <a:pt x="701" y="538"/>
                  <a:pt x="701" y="538"/>
                  <a:pt x="701" y="538"/>
                </a:cubicBezTo>
                <a:cubicBezTo>
                  <a:pt x="701" y="537"/>
                  <a:pt x="701" y="538"/>
                  <a:pt x="702" y="538"/>
                </a:cubicBezTo>
                <a:cubicBezTo>
                  <a:pt x="702" y="538"/>
                  <a:pt x="702" y="537"/>
                  <a:pt x="702" y="537"/>
                </a:cubicBezTo>
                <a:cubicBezTo>
                  <a:pt x="702" y="537"/>
                  <a:pt x="702" y="538"/>
                  <a:pt x="702" y="538"/>
                </a:cubicBezTo>
                <a:cubicBezTo>
                  <a:pt x="703" y="538"/>
                  <a:pt x="703" y="537"/>
                  <a:pt x="704" y="537"/>
                </a:cubicBezTo>
                <a:cubicBezTo>
                  <a:pt x="704" y="537"/>
                  <a:pt x="704" y="537"/>
                  <a:pt x="705" y="537"/>
                </a:cubicBezTo>
                <a:cubicBezTo>
                  <a:pt x="705" y="537"/>
                  <a:pt x="706" y="537"/>
                  <a:pt x="706" y="537"/>
                </a:cubicBezTo>
                <a:cubicBezTo>
                  <a:pt x="706" y="537"/>
                  <a:pt x="707" y="537"/>
                  <a:pt x="708" y="537"/>
                </a:cubicBezTo>
                <a:cubicBezTo>
                  <a:pt x="709" y="537"/>
                  <a:pt x="709" y="536"/>
                  <a:pt x="711" y="536"/>
                </a:cubicBezTo>
                <a:cubicBezTo>
                  <a:pt x="712" y="536"/>
                  <a:pt x="714" y="535"/>
                  <a:pt x="715" y="535"/>
                </a:cubicBezTo>
                <a:cubicBezTo>
                  <a:pt x="713" y="534"/>
                  <a:pt x="712" y="536"/>
                  <a:pt x="709" y="535"/>
                </a:cubicBezTo>
                <a:cubicBezTo>
                  <a:pt x="709" y="535"/>
                  <a:pt x="708" y="536"/>
                  <a:pt x="708" y="536"/>
                </a:cubicBezTo>
                <a:cubicBezTo>
                  <a:pt x="706" y="535"/>
                  <a:pt x="704" y="536"/>
                  <a:pt x="703" y="536"/>
                </a:cubicBezTo>
                <a:cubicBezTo>
                  <a:pt x="703" y="536"/>
                  <a:pt x="703" y="536"/>
                  <a:pt x="703" y="536"/>
                </a:cubicBezTo>
                <a:cubicBezTo>
                  <a:pt x="703" y="536"/>
                  <a:pt x="700" y="536"/>
                  <a:pt x="701" y="535"/>
                </a:cubicBezTo>
                <a:cubicBezTo>
                  <a:pt x="701" y="535"/>
                  <a:pt x="701" y="535"/>
                  <a:pt x="702" y="535"/>
                </a:cubicBezTo>
                <a:cubicBezTo>
                  <a:pt x="702" y="535"/>
                  <a:pt x="702" y="535"/>
                  <a:pt x="703" y="535"/>
                </a:cubicBezTo>
                <a:cubicBezTo>
                  <a:pt x="703" y="534"/>
                  <a:pt x="703" y="534"/>
                  <a:pt x="704" y="534"/>
                </a:cubicBezTo>
                <a:cubicBezTo>
                  <a:pt x="705" y="535"/>
                  <a:pt x="707" y="534"/>
                  <a:pt x="708" y="534"/>
                </a:cubicBezTo>
                <a:cubicBezTo>
                  <a:pt x="708" y="534"/>
                  <a:pt x="708" y="534"/>
                  <a:pt x="708" y="534"/>
                </a:cubicBezTo>
                <a:cubicBezTo>
                  <a:pt x="709" y="534"/>
                  <a:pt x="709" y="534"/>
                  <a:pt x="710" y="534"/>
                </a:cubicBezTo>
                <a:cubicBezTo>
                  <a:pt x="710" y="534"/>
                  <a:pt x="710" y="533"/>
                  <a:pt x="710" y="533"/>
                </a:cubicBezTo>
                <a:cubicBezTo>
                  <a:pt x="710" y="533"/>
                  <a:pt x="711" y="534"/>
                  <a:pt x="711" y="534"/>
                </a:cubicBezTo>
                <a:cubicBezTo>
                  <a:pt x="711" y="534"/>
                  <a:pt x="712" y="533"/>
                  <a:pt x="712" y="533"/>
                </a:cubicBezTo>
                <a:cubicBezTo>
                  <a:pt x="712" y="533"/>
                  <a:pt x="712" y="532"/>
                  <a:pt x="713" y="532"/>
                </a:cubicBezTo>
                <a:cubicBezTo>
                  <a:pt x="713" y="533"/>
                  <a:pt x="713" y="532"/>
                  <a:pt x="714" y="532"/>
                </a:cubicBezTo>
                <a:cubicBezTo>
                  <a:pt x="715" y="532"/>
                  <a:pt x="714" y="533"/>
                  <a:pt x="715" y="534"/>
                </a:cubicBezTo>
                <a:cubicBezTo>
                  <a:pt x="715" y="533"/>
                  <a:pt x="716" y="533"/>
                  <a:pt x="717" y="532"/>
                </a:cubicBezTo>
                <a:cubicBezTo>
                  <a:pt x="717" y="532"/>
                  <a:pt x="717" y="532"/>
                  <a:pt x="717" y="532"/>
                </a:cubicBezTo>
                <a:cubicBezTo>
                  <a:pt x="718" y="532"/>
                  <a:pt x="718" y="531"/>
                  <a:pt x="719" y="531"/>
                </a:cubicBezTo>
                <a:cubicBezTo>
                  <a:pt x="719" y="531"/>
                  <a:pt x="720" y="530"/>
                  <a:pt x="721" y="531"/>
                </a:cubicBezTo>
                <a:cubicBezTo>
                  <a:pt x="721" y="531"/>
                  <a:pt x="720" y="533"/>
                  <a:pt x="719" y="533"/>
                </a:cubicBezTo>
                <a:cubicBezTo>
                  <a:pt x="719" y="533"/>
                  <a:pt x="717" y="533"/>
                  <a:pt x="718" y="534"/>
                </a:cubicBezTo>
                <a:cubicBezTo>
                  <a:pt x="719" y="533"/>
                  <a:pt x="720" y="533"/>
                  <a:pt x="721" y="533"/>
                </a:cubicBezTo>
                <a:cubicBezTo>
                  <a:pt x="721" y="533"/>
                  <a:pt x="722" y="532"/>
                  <a:pt x="723" y="532"/>
                </a:cubicBezTo>
                <a:cubicBezTo>
                  <a:pt x="724" y="531"/>
                  <a:pt x="724" y="531"/>
                  <a:pt x="725" y="531"/>
                </a:cubicBezTo>
                <a:cubicBezTo>
                  <a:pt x="725" y="531"/>
                  <a:pt x="725" y="531"/>
                  <a:pt x="725" y="531"/>
                </a:cubicBezTo>
                <a:cubicBezTo>
                  <a:pt x="724" y="531"/>
                  <a:pt x="725" y="531"/>
                  <a:pt x="724" y="532"/>
                </a:cubicBezTo>
                <a:cubicBezTo>
                  <a:pt x="724" y="532"/>
                  <a:pt x="722" y="534"/>
                  <a:pt x="721" y="534"/>
                </a:cubicBezTo>
                <a:cubicBezTo>
                  <a:pt x="720" y="534"/>
                  <a:pt x="712" y="538"/>
                  <a:pt x="712" y="538"/>
                </a:cubicBezTo>
                <a:cubicBezTo>
                  <a:pt x="711" y="539"/>
                  <a:pt x="711" y="538"/>
                  <a:pt x="710" y="539"/>
                </a:cubicBezTo>
                <a:cubicBezTo>
                  <a:pt x="710" y="539"/>
                  <a:pt x="710" y="539"/>
                  <a:pt x="709" y="539"/>
                </a:cubicBezTo>
                <a:cubicBezTo>
                  <a:pt x="709" y="539"/>
                  <a:pt x="708" y="539"/>
                  <a:pt x="708" y="539"/>
                </a:cubicBezTo>
                <a:cubicBezTo>
                  <a:pt x="708" y="539"/>
                  <a:pt x="708" y="540"/>
                  <a:pt x="708" y="540"/>
                </a:cubicBezTo>
                <a:cubicBezTo>
                  <a:pt x="707" y="540"/>
                  <a:pt x="706" y="540"/>
                  <a:pt x="705" y="540"/>
                </a:cubicBezTo>
                <a:cubicBezTo>
                  <a:pt x="704" y="540"/>
                  <a:pt x="703" y="540"/>
                  <a:pt x="703" y="540"/>
                </a:cubicBezTo>
                <a:cubicBezTo>
                  <a:pt x="703" y="540"/>
                  <a:pt x="702" y="540"/>
                  <a:pt x="702" y="540"/>
                </a:cubicBezTo>
                <a:cubicBezTo>
                  <a:pt x="702" y="540"/>
                  <a:pt x="701" y="541"/>
                  <a:pt x="700" y="541"/>
                </a:cubicBezTo>
                <a:cubicBezTo>
                  <a:pt x="700" y="542"/>
                  <a:pt x="699" y="541"/>
                  <a:pt x="698" y="542"/>
                </a:cubicBezTo>
                <a:cubicBezTo>
                  <a:pt x="698" y="542"/>
                  <a:pt x="698" y="542"/>
                  <a:pt x="697" y="542"/>
                </a:cubicBezTo>
                <a:cubicBezTo>
                  <a:pt x="696" y="542"/>
                  <a:pt x="695" y="543"/>
                  <a:pt x="694" y="542"/>
                </a:cubicBezTo>
                <a:cubicBezTo>
                  <a:pt x="693" y="542"/>
                  <a:pt x="693" y="542"/>
                  <a:pt x="693" y="543"/>
                </a:cubicBezTo>
                <a:cubicBezTo>
                  <a:pt x="692" y="543"/>
                  <a:pt x="690" y="543"/>
                  <a:pt x="689" y="543"/>
                </a:cubicBezTo>
                <a:cubicBezTo>
                  <a:pt x="689" y="543"/>
                  <a:pt x="689" y="542"/>
                  <a:pt x="689" y="542"/>
                </a:cubicBezTo>
                <a:cubicBezTo>
                  <a:pt x="688" y="543"/>
                  <a:pt x="685" y="542"/>
                  <a:pt x="685" y="542"/>
                </a:cubicBezTo>
                <a:cubicBezTo>
                  <a:pt x="684" y="542"/>
                  <a:pt x="684" y="542"/>
                  <a:pt x="684" y="542"/>
                </a:cubicBezTo>
                <a:cubicBezTo>
                  <a:pt x="684" y="542"/>
                  <a:pt x="683" y="542"/>
                  <a:pt x="683" y="542"/>
                </a:cubicBezTo>
                <a:cubicBezTo>
                  <a:pt x="682" y="542"/>
                  <a:pt x="682" y="543"/>
                  <a:pt x="682" y="543"/>
                </a:cubicBezTo>
                <a:cubicBezTo>
                  <a:pt x="682" y="543"/>
                  <a:pt x="682" y="542"/>
                  <a:pt x="681" y="542"/>
                </a:cubicBezTo>
                <a:cubicBezTo>
                  <a:pt x="682" y="542"/>
                  <a:pt x="681" y="542"/>
                  <a:pt x="681" y="542"/>
                </a:cubicBezTo>
                <a:cubicBezTo>
                  <a:pt x="680" y="543"/>
                  <a:pt x="675" y="542"/>
                  <a:pt x="675" y="542"/>
                </a:cubicBezTo>
                <a:cubicBezTo>
                  <a:pt x="674" y="542"/>
                  <a:pt x="668" y="541"/>
                  <a:pt x="667" y="541"/>
                </a:cubicBezTo>
                <a:cubicBezTo>
                  <a:pt x="667" y="541"/>
                  <a:pt x="667" y="541"/>
                  <a:pt x="667" y="541"/>
                </a:cubicBezTo>
                <a:cubicBezTo>
                  <a:pt x="666" y="542"/>
                  <a:pt x="666" y="541"/>
                  <a:pt x="665" y="541"/>
                </a:cubicBezTo>
                <a:cubicBezTo>
                  <a:pt x="665" y="541"/>
                  <a:pt x="664" y="541"/>
                  <a:pt x="664" y="541"/>
                </a:cubicBezTo>
                <a:cubicBezTo>
                  <a:pt x="663" y="540"/>
                  <a:pt x="662" y="540"/>
                  <a:pt x="661" y="540"/>
                </a:cubicBezTo>
                <a:cubicBezTo>
                  <a:pt x="658" y="541"/>
                  <a:pt x="657" y="538"/>
                  <a:pt x="653" y="539"/>
                </a:cubicBezTo>
                <a:cubicBezTo>
                  <a:pt x="652" y="538"/>
                  <a:pt x="652" y="538"/>
                  <a:pt x="651" y="538"/>
                </a:cubicBezTo>
                <a:cubicBezTo>
                  <a:pt x="651" y="538"/>
                  <a:pt x="651" y="537"/>
                  <a:pt x="651" y="537"/>
                </a:cubicBezTo>
                <a:cubicBezTo>
                  <a:pt x="651" y="537"/>
                  <a:pt x="651" y="537"/>
                  <a:pt x="651" y="537"/>
                </a:cubicBezTo>
                <a:cubicBezTo>
                  <a:pt x="650" y="537"/>
                  <a:pt x="650" y="537"/>
                  <a:pt x="650" y="537"/>
                </a:cubicBezTo>
                <a:cubicBezTo>
                  <a:pt x="650" y="537"/>
                  <a:pt x="648" y="536"/>
                  <a:pt x="647" y="536"/>
                </a:cubicBezTo>
                <a:cubicBezTo>
                  <a:pt x="647" y="536"/>
                  <a:pt x="647" y="536"/>
                  <a:pt x="647" y="536"/>
                </a:cubicBezTo>
                <a:cubicBezTo>
                  <a:pt x="646" y="536"/>
                  <a:pt x="645" y="536"/>
                  <a:pt x="645" y="536"/>
                </a:cubicBezTo>
                <a:cubicBezTo>
                  <a:pt x="644" y="536"/>
                  <a:pt x="644" y="535"/>
                  <a:pt x="644" y="535"/>
                </a:cubicBezTo>
                <a:cubicBezTo>
                  <a:pt x="644" y="535"/>
                  <a:pt x="643" y="535"/>
                  <a:pt x="643" y="535"/>
                </a:cubicBezTo>
                <a:cubicBezTo>
                  <a:pt x="642" y="535"/>
                  <a:pt x="642" y="534"/>
                  <a:pt x="641" y="534"/>
                </a:cubicBezTo>
                <a:cubicBezTo>
                  <a:pt x="640" y="533"/>
                  <a:pt x="638" y="532"/>
                  <a:pt x="638" y="531"/>
                </a:cubicBezTo>
                <a:cubicBezTo>
                  <a:pt x="635" y="531"/>
                  <a:pt x="635" y="531"/>
                  <a:pt x="635" y="531"/>
                </a:cubicBezTo>
                <a:cubicBezTo>
                  <a:pt x="635" y="530"/>
                  <a:pt x="634" y="530"/>
                  <a:pt x="634" y="529"/>
                </a:cubicBezTo>
                <a:cubicBezTo>
                  <a:pt x="634" y="529"/>
                  <a:pt x="633" y="529"/>
                  <a:pt x="633" y="530"/>
                </a:cubicBezTo>
                <a:cubicBezTo>
                  <a:pt x="632" y="529"/>
                  <a:pt x="631" y="529"/>
                  <a:pt x="631" y="528"/>
                </a:cubicBezTo>
                <a:cubicBezTo>
                  <a:pt x="630" y="528"/>
                  <a:pt x="630" y="527"/>
                  <a:pt x="629" y="527"/>
                </a:cubicBezTo>
                <a:cubicBezTo>
                  <a:pt x="629" y="527"/>
                  <a:pt x="629" y="526"/>
                  <a:pt x="629" y="526"/>
                </a:cubicBezTo>
                <a:cubicBezTo>
                  <a:pt x="627" y="526"/>
                  <a:pt x="627" y="526"/>
                  <a:pt x="627" y="526"/>
                </a:cubicBezTo>
                <a:cubicBezTo>
                  <a:pt x="626" y="525"/>
                  <a:pt x="626" y="524"/>
                  <a:pt x="625" y="524"/>
                </a:cubicBezTo>
                <a:cubicBezTo>
                  <a:pt x="625" y="523"/>
                  <a:pt x="625" y="524"/>
                  <a:pt x="624" y="524"/>
                </a:cubicBezTo>
                <a:cubicBezTo>
                  <a:pt x="624" y="523"/>
                  <a:pt x="623" y="523"/>
                  <a:pt x="623" y="522"/>
                </a:cubicBezTo>
                <a:cubicBezTo>
                  <a:pt x="622" y="522"/>
                  <a:pt x="621" y="521"/>
                  <a:pt x="620" y="521"/>
                </a:cubicBezTo>
                <a:cubicBezTo>
                  <a:pt x="619" y="519"/>
                  <a:pt x="618" y="517"/>
                  <a:pt x="616" y="515"/>
                </a:cubicBezTo>
                <a:cubicBezTo>
                  <a:pt x="615" y="515"/>
                  <a:pt x="615" y="515"/>
                  <a:pt x="614" y="515"/>
                </a:cubicBezTo>
                <a:cubicBezTo>
                  <a:pt x="614" y="514"/>
                  <a:pt x="613" y="513"/>
                  <a:pt x="612" y="512"/>
                </a:cubicBezTo>
                <a:cubicBezTo>
                  <a:pt x="611" y="512"/>
                  <a:pt x="610" y="511"/>
                  <a:pt x="610" y="511"/>
                </a:cubicBezTo>
                <a:cubicBezTo>
                  <a:pt x="610" y="510"/>
                  <a:pt x="609" y="510"/>
                  <a:pt x="610" y="509"/>
                </a:cubicBezTo>
                <a:cubicBezTo>
                  <a:pt x="609" y="508"/>
                  <a:pt x="609" y="508"/>
                  <a:pt x="608" y="508"/>
                </a:cubicBezTo>
                <a:cubicBezTo>
                  <a:pt x="608" y="506"/>
                  <a:pt x="606" y="505"/>
                  <a:pt x="605" y="503"/>
                </a:cubicBezTo>
                <a:cubicBezTo>
                  <a:pt x="605" y="503"/>
                  <a:pt x="605" y="503"/>
                  <a:pt x="604" y="503"/>
                </a:cubicBezTo>
                <a:cubicBezTo>
                  <a:pt x="603" y="501"/>
                  <a:pt x="602" y="500"/>
                  <a:pt x="601" y="499"/>
                </a:cubicBezTo>
                <a:cubicBezTo>
                  <a:pt x="601" y="499"/>
                  <a:pt x="601" y="498"/>
                  <a:pt x="601" y="498"/>
                </a:cubicBezTo>
                <a:cubicBezTo>
                  <a:pt x="601" y="498"/>
                  <a:pt x="600" y="498"/>
                  <a:pt x="600" y="498"/>
                </a:cubicBezTo>
                <a:cubicBezTo>
                  <a:pt x="600" y="498"/>
                  <a:pt x="600" y="497"/>
                  <a:pt x="600" y="497"/>
                </a:cubicBezTo>
                <a:cubicBezTo>
                  <a:pt x="599" y="496"/>
                  <a:pt x="599" y="496"/>
                  <a:pt x="599" y="496"/>
                </a:cubicBezTo>
                <a:cubicBezTo>
                  <a:pt x="599" y="495"/>
                  <a:pt x="597" y="495"/>
                  <a:pt x="598" y="495"/>
                </a:cubicBezTo>
                <a:cubicBezTo>
                  <a:pt x="598" y="494"/>
                  <a:pt x="598" y="494"/>
                  <a:pt x="598" y="494"/>
                </a:cubicBezTo>
                <a:cubicBezTo>
                  <a:pt x="598" y="493"/>
                  <a:pt x="597" y="492"/>
                  <a:pt x="597" y="491"/>
                </a:cubicBezTo>
                <a:cubicBezTo>
                  <a:pt x="597" y="491"/>
                  <a:pt x="597" y="491"/>
                  <a:pt x="597" y="491"/>
                </a:cubicBezTo>
                <a:cubicBezTo>
                  <a:pt x="597" y="491"/>
                  <a:pt x="596" y="491"/>
                  <a:pt x="596" y="490"/>
                </a:cubicBezTo>
                <a:cubicBezTo>
                  <a:pt x="596" y="490"/>
                  <a:pt x="596" y="489"/>
                  <a:pt x="596" y="489"/>
                </a:cubicBezTo>
                <a:cubicBezTo>
                  <a:pt x="596" y="488"/>
                  <a:pt x="595" y="488"/>
                  <a:pt x="595" y="488"/>
                </a:cubicBezTo>
                <a:cubicBezTo>
                  <a:pt x="595" y="487"/>
                  <a:pt x="595" y="487"/>
                  <a:pt x="595" y="486"/>
                </a:cubicBezTo>
                <a:cubicBezTo>
                  <a:pt x="595" y="486"/>
                  <a:pt x="594" y="486"/>
                  <a:pt x="594" y="485"/>
                </a:cubicBezTo>
                <a:cubicBezTo>
                  <a:pt x="594" y="485"/>
                  <a:pt x="594" y="485"/>
                  <a:pt x="594" y="485"/>
                </a:cubicBezTo>
                <a:cubicBezTo>
                  <a:pt x="594" y="485"/>
                  <a:pt x="594" y="485"/>
                  <a:pt x="594" y="485"/>
                </a:cubicBezTo>
                <a:cubicBezTo>
                  <a:pt x="594" y="485"/>
                  <a:pt x="594" y="484"/>
                  <a:pt x="594" y="484"/>
                </a:cubicBezTo>
                <a:cubicBezTo>
                  <a:pt x="593" y="483"/>
                  <a:pt x="594" y="483"/>
                  <a:pt x="594" y="482"/>
                </a:cubicBezTo>
                <a:cubicBezTo>
                  <a:pt x="593" y="481"/>
                  <a:pt x="592" y="480"/>
                  <a:pt x="592" y="479"/>
                </a:cubicBezTo>
                <a:cubicBezTo>
                  <a:pt x="592" y="479"/>
                  <a:pt x="592" y="478"/>
                  <a:pt x="592" y="477"/>
                </a:cubicBezTo>
                <a:cubicBezTo>
                  <a:pt x="592" y="476"/>
                  <a:pt x="591" y="476"/>
                  <a:pt x="591" y="476"/>
                </a:cubicBezTo>
                <a:cubicBezTo>
                  <a:pt x="591" y="476"/>
                  <a:pt x="591" y="476"/>
                  <a:pt x="591" y="475"/>
                </a:cubicBezTo>
                <a:cubicBezTo>
                  <a:pt x="591" y="475"/>
                  <a:pt x="590" y="474"/>
                  <a:pt x="590" y="473"/>
                </a:cubicBezTo>
                <a:cubicBezTo>
                  <a:pt x="589" y="473"/>
                  <a:pt x="589" y="471"/>
                  <a:pt x="588" y="471"/>
                </a:cubicBezTo>
                <a:cubicBezTo>
                  <a:pt x="588" y="470"/>
                  <a:pt x="588" y="470"/>
                  <a:pt x="588" y="469"/>
                </a:cubicBezTo>
                <a:cubicBezTo>
                  <a:pt x="588" y="469"/>
                  <a:pt x="588" y="468"/>
                  <a:pt x="588" y="468"/>
                </a:cubicBezTo>
                <a:cubicBezTo>
                  <a:pt x="587" y="466"/>
                  <a:pt x="587" y="466"/>
                  <a:pt x="587" y="465"/>
                </a:cubicBezTo>
                <a:cubicBezTo>
                  <a:pt x="587" y="465"/>
                  <a:pt x="587" y="465"/>
                  <a:pt x="587" y="465"/>
                </a:cubicBezTo>
                <a:cubicBezTo>
                  <a:pt x="587" y="465"/>
                  <a:pt x="587" y="465"/>
                  <a:pt x="587" y="465"/>
                </a:cubicBezTo>
                <a:cubicBezTo>
                  <a:pt x="587" y="465"/>
                  <a:pt x="587" y="464"/>
                  <a:pt x="587" y="464"/>
                </a:cubicBezTo>
                <a:cubicBezTo>
                  <a:pt x="586" y="462"/>
                  <a:pt x="586" y="460"/>
                  <a:pt x="586" y="459"/>
                </a:cubicBezTo>
                <a:cubicBezTo>
                  <a:pt x="585" y="458"/>
                  <a:pt x="586" y="457"/>
                  <a:pt x="586" y="457"/>
                </a:cubicBezTo>
                <a:cubicBezTo>
                  <a:pt x="586" y="456"/>
                  <a:pt x="585" y="456"/>
                  <a:pt x="585" y="456"/>
                </a:cubicBezTo>
                <a:cubicBezTo>
                  <a:pt x="585" y="455"/>
                  <a:pt x="585" y="454"/>
                  <a:pt x="585" y="454"/>
                </a:cubicBezTo>
                <a:cubicBezTo>
                  <a:pt x="585" y="453"/>
                  <a:pt x="585" y="452"/>
                  <a:pt x="585" y="452"/>
                </a:cubicBezTo>
                <a:cubicBezTo>
                  <a:pt x="584" y="442"/>
                  <a:pt x="584" y="442"/>
                  <a:pt x="584" y="442"/>
                </a:cubicBezTo>
                <a:cubicBezTo>
                  <a:pt x="583" y="421"/>
                  <a:pt x="582" y="418"/>
                  <a:pt x="583" y="396"/>
                </a:cubicBezTo>
                <a:cubicBezTo>
                  <a:pt x="585" y="367"/>
                  <a:pt x="588" y="334"/>
                  <a:pt x="571" y="308"/>
                </a:cubicBezTo>
                <a:cubicBezTo>
                  <a:pt x="547" y="273"/>
                  <a:pt x="513" y="290"/>
                  <a:pt x="513" y="290"/>
                </a:cubicBezTo>
                <a:cubicBezTo>
                  <a:pt x="513" y="290"/>
                  <a:pt x="509" y="285"/>
                  <a:pt x="508" y="284"/>
                </a:cubicBezTo>
                <a:cubicBezTo>
                  <a:pt x="505" y="280"/>
                  <a:pt x="502" y="277"/>
                  <a:pt x="496" y="274"/>
                </a:cubicBezTo>
                <a:cubicBezTo>
                  <a:pt x="491" y="271"/>
                  <a:pt x="488" y="270"/>
                  <a:pt x="483" y="269"/>
                </a:cubicBezTo>
                <a:cubicBezTo>
                  <a:pt x="452" y="261"/>
                  <a:pt x="407" y="281"/>
                  <a:pt x="403" y="326"/>
                </a:cubicBezTo>
                <a:cubicBezTo>
                  <a:pt x="402" y="335"/>
                  <a:pt x="404" y="348"/>
                  <a:pt x="413" y="352"/>
                </a:cubicBezTo>
                <a:cubicBezTo>
                  <a:pt x="398" y="362"/>
                  <a:pt x="393" y="387"/>
                  <a:pt x="395" y="402"/>
                </a:cubicBezTo>
                <a:cubicBezTo>
                  <a:pt x="399" y="435"/>
                  <a:pt x="456" y="481"/>
                  <a:pt x="506" y="441"/>
                </a:cubicBezTo>
                <a:cubicBezTo>
                  <a:pt x="539" y="415"/>
                  <a:pt x="524" y="355"/>
                  <a:pt x="479" y="369"/>
                </a:cubicBezTo>
                <a:cubicBezTo>
                  <a:pt x="468" y="374"/>
                  <a:pt x="463" y="383"/>
                  <a:pt x="465" y="389"/>
                </a:cubicBezTo>
                <a:cubicBezTo>
                  <a:pt x="467" y="397"/>
                  <a:pt x="476" y="399"/>
                  <a:pt x="479" y="399"/>
                </a:cubicBezTo>
                <a:cubicBezTo>
                  <a:pt x="478" y="401"/>
                  <a:pt x="452" y="406"/>
                  <a:pt x="454" y="379"/>
                </a:cubicBezTo>
                <a:cubicBezTo>
                  <a:pt x="455" y="367"/>
                  <a:pt x="468" y="357"/>
                  <a:pt x="478" y="355"/>
                </a:cubicBezTo>
                <a:cubicBezTo>
                  <a:pt x="490" y="352"/>
                  <a:pt x="502" y="353"/>
                  <a:pt x="511" y="359"/>
                </a:cubicBezTo>
                <a:cubicBezTo>
                  <a:pt x="539" y="376"/>
                  <a:pt x="538" y="412"/>
                  <a:pt x="543" y="434"/>
                </a:cubicBezTo>
                <a:cubicBezTo>
                  <a:pt x="543" y="434"/>
                  <a:pt x="542" y="433"/>
                  <a:pt x="543" y="434"/>
                </a:cubicBezTo>
                <a:cubicBezTo>
                  <a:pt x="543" y="434"/>
                  <a:pt x="543" y="434"/>
                  <a:pt x="544" y="435"/>
                </a:cubicBezTo>
                <a:cubicBezTo>
                  <a:pt x="544" y="435"/>
                  <a:pt x="544" y="435"/>
                  <a:pt x="544" y="436"/>
                </a:cubicBezTo>
                <a:cubicBezTo>
                  <a:pt x="544" y="436"/>
                  <a:pt x="544" y="436"/>
                  <a:pt x="544" y="436"/>
                </a:cubicBezTo>
                <a:cubicBezTo>
                  <a:pt x="544" y="437"/>
                  <a:pt x="543" y="436"/>
                  <a:pt x="544" y="437"/>
                </a:cubicBezTo>
                <a:cubicBezTo>
                  <a:pt x="544" y="437"/>
                  <a:pt x="544" y="437"/>
                  <a:pt x="544" y="438"/>
                </a:cubicBezTo>
                <a:cubicBezTo>
                  <a:pt x="544" y="438"/>
                  <a:pt x="544" y="439"/>
                  <a:pt x="544" y="439"/>
                </a:cubicBezTo>
                <a:cubicBezTo>
                  <a:pt x="544" y="439"/>
                  <a:pt x="544" y="440"/>
                  <a:pt x="544" y="440"/>
                </a:cubicBezTo>
                <a:cubicBezTo>
                  <a:pt x="544" y="440"/>
                  <a:pt x="544" y="441"/>
                  <a:pt x="544" y="441"/>
                </a:cubicBezTo>
                <a:cubicBezTo>
                  <a:pt x="545" y="441"/>
                  <a:pt x="545" y="442"/>
                  <a:pt x="545" y="443"/>
                </a:cubicBezTo>
                <a:cubicBezTo>
                  <a:pt x="545" y="443"/>
                  <a:pt x="545" y="444"/>
                  <a:pt x="545" y="445"/>
                </a:cubicBezTo>
                <a:cubicBezTo>
                  <a:pt x="545" y="445"/>
                  <a:pt x="545" y="445"/>
                  <a:pt x="545" y="445"/>
                </a:cubicBezTo>
                <a:cubicBezTo>
                  <a:pt x="545" y="446"/>
                  <a:pt x="545" y="446"/>
                  <a:pt x="546" y="446"/>
                </a:cubicBezTo>
                <a:cubicBezTo>
                  <a:pt x="546" y="446"/>
                  <a:pt x="546" y="447"/>
                  <a:pt x="546" y="447"/>
                </a:cubicBezTo>
                <a:cubicBezTo>
                  <a:pt x="546" y="447"/>
                  <a:pt x="546" y="453"/>
                  <a:pt x="546" y="453"/>
                </a:cubicBezTo>
                <a:cubicBezTo>
                  <a:pt x="546" y="454"/>
                  <a:pt x="546" y="454"/>
                  <a:pt x="546" y="454"/>
                </a:cubicBezTo>
                <a:cubicBezTo>
                  <a:pt x="547" y="455"/>
                  <a:pt x="546" y="455"/>
                  <a:pt x="547" y="456"/>
                </a:cubicBezTo>
                <a:cubicBezTo>
                  <a:pt x="547" y="456"/>
                  <a:pt x="546" y="457"/>
                  <a:pt x="546" y="457"/>
                </a:cubicBezTo>
                <a:cubicBezTo>
                  <a:pt x="546" y="458"/>
                  <a:pt x="547" y="459"/>
                  <a:pt x="547" y="460"/>
                </a:cubicBezTo>
                <a:cubicBezTo>
                  <a:pt x="548" y="460"/>
                  <a:pt x="546" y="460"/>
                  <a:pt x="546" y="460"/>
                </a:cubicBezTo>
                <a:cubicBezTo>
                  <a:pt x="547" y="461"/>
                  <a:pt x="547" y="461"/>
                  <a:pt x="547" y="462"/>
                </a:cubicBezTo>
                <a:cubicBezTo>
                  <a:pt x="547" y="462"/>
                  <a:pt x="547" y="462"/>
                  <a:pt x="547" y="462"/>
                </a:cubicBezTo>
                <a:cubicBezTo>
                  <a:pt x="548" y="463"/>
                  <a:pt x="548" y="464"/>
                  <a:pt x="549" y="464"/>
                </a:cubicBezTo>
                <a:cubicBezTo>
                  <a:pt x="549" y="464"/>
                  <a:pt x="548" y="464"/>
                  <a:pt x="548" y="464"/>
                </a:cubicBezTo>
                <a:cubicBezTo>
                  <a:pt x="548" y="464"/>
                  <a:pt x="547" y="466"/>
                  <a:pt x="548" y="466"/>
                </a:cubicBezTo>
                <a:cubicBezTo>
                  <a:pt x="548" y="466"/>
                  <a:pt x="548" y="466"/>
                  <a:pt x="548" y="467"/>
                </a:cubicBezTo>
                <a:cubicBezTo>
                  <a:pt x="548" y="467"/>
                  <a:pt x="548" y="468"/>
                  <a:pt x="549" y="469"/>
                </a:cubicBezTo>
                <a:cubicBezTo>
                  <a:pt x="549" y="469"/>
                  <a:pt x="549" y="469"/>
                  <a:pt x="549" y="469"/>
                </a:cubicBezTo>
                <a:cubicBezTo>
                  <a:pt x="549" y="469"/>
                  <a:pt x="549" y="469"/>
                  <a:pt x="549" y="470"/>
                </a:cubicBezTo>
                <a:cubicBezTo>
                  <a:pt x="549" y="470"/>
                  <a:pt x="549" y="470"/>
                  <a:pt x="549" y="470"/>
                </a:cubicBezTo>
                <a:cubicBezTo>
                  <a:pt x="550" y="471"/>
                  <a:pt x="550" y="472"/>
                  <a:pt x="550" y="472"/>
                </a:cubicBezTo>
                <a:cubicBezTo>
                  <a:pt x="550" y="473"/>
                  <a:pt x="551" y="474"/>
                  <a:pt x="551" y="476"/>
                </a:cubicBezTo>
                <a:cubicBezTo>
                  <a:pt x="551" y="476"/>
                  <a:pt x="551" y="477"/>
                  <a:pt x="552" y="478"/>
                </a:cubicBezTo>
                <a:cubicBezTo>
                  <a:pt x="552" y="478"/>
                  <a:pt x="552" y="478"/>
                  <a:pt x="552" y="478"/>
                </a:cubicBezTo>
                <a:cubicBezTo>
                  <a:pt x="552" y="478"/>
                  <a:pt x="552" y="478"/>
                  <a:pt x="552" y="478"/>
                </a:cubicBezTo>
                <a:cubicBezTo>
                  <a:pt x="552" y="479"/>
                  <a:pt x="552" y="479"/>
                  <a:pt x="552" y="479"/>
                </a:cubicBezTo>
                <a:cubicBezTo>
                  <a:pt x="552" y="479"/>
                  <a:pt x="552" y="480"/>
                  <a:pt x="552" y="480"/>
                </a:cubicBezTo>
                <a:cubicBezTo>
                  <a:pt x="552" y="480"/>
                  <a:pt x="553" y="481"/>
                  <a:pt x="553" y="481"/>
                </a:cubicBezTo>
                <a:cubicBezTo>
                  <a:pt x="553" y="482"/>
                  <a:pt x="553" y="482"/>
                  <a:pt x="553" y="483"/>
                </a:cubicBezTo>
                <a:cubicBezTo>
                  <a:pt x="553" y="483"/>
                  <a:pt x="554" y="485"/>
                  <a:pt x="554" y="485"/>
                </a:cubicBezTo>
                <a:cubicBezTo>
                  <a:pt x="554" y="485"/>
                  <a:pt x="554" y="485"/>
                  <a:pt x="555" y="486"/>
                </a:cubicBezTo>
                <a:cubicBezTo>
                  <a:pt x="555" y="486"/>
                  <a:pt x="555" y="486"/>
                  <a:pt x="555" y="486"/>
                </a:cubicBezTo>
                <a:cubicBezTo>
                  <a:pt x="556" y="486"/>
                  <a:pt x="555" y="486"/>
                  <a:pt x="556" y="486"/>
                </a:cubicBezTo>
                <a:cubicBezTo>
                  <a:pt x="556" y="487"/>
                  <a:pt x="557" y="489"/>
                  <a:pt x="556" y="489"/>
                </a:cubicBezTo>
                <a:cubicBezTo>
                  <a:pt x="557" y="490"/>
                  <a:pt x="558" y="489"/>
                  <a:pt x="558" y="489"/>
                </a:cubicBezTo>
                <a:cubicBezTo>
                  <a:pt x="558" y="491"/>
                  <a:pt x="559" y="490"/>
                  <a:pt x="559" y="491"/>
                </a:cubicBezTo>
                <a:cubicBezTo>
                  <a:pt x="558" y="491"/>
                  <a:pt x="559" y="491"/>
                  <a:pt x="559" y="492"/>
                </a:cubicBezTo>
                <a:cubicBezTo>
                  <a:pt x="560" y="492"/>
                  <a:pt x="560" y="492"/>
                  <a:pt x="560" y="493"/>
                </a:cubicBezTo>
                <a:cubicBezTo>
                  <a:pt x="560" y="495"/>
                  <a:pt x="561" y="495"/>
                  <a:pt x="561" y="496"/>
                </a:cubicBezTo>
                <a:cubicBezTo>
                  <a:pt x="561" y="496"/>
                  <a:pt x="561" y="497"/>
                  <a:pt x="562" y="497"/>
                </a:cubicBezTo>
                <a:cubicBezTo>
                  <a:pt x="562" y="499"/>
                  <a:pt x="563" y="500"/>
                  <a:pt x="564" y="501"/>
                </a:cubicBezTo>
                <a:cubicBezTo>
                  <a:pt x="564" y="501"/>
                  <a:pt x="563" y="502"/>
                  <a:pt x="564" y="503"/>
                </a:cubicBezTo>
                <a:cubicBezTo>
                  <a:pt x="565" y="503"/>
                  <a:pt x="565" y="502"/>
                  <a:pt x="565" y="503"/>
                </a:cubicBezTo>
                <a:cubicBezTo>
                  <a:pt x="566" y="504"/>
                  <a:pt x="564" y="505"/>
                  <a:pt x="565" y="505"/>
                </a:cubicBezTo>
                <a:cubicBezTo>
                  <a:pt x="565" y="505"/>
                  <a:pt x="566" y="505"/>
                  <a:pt x="566" y="505"/>
                </a:cubicBezTo>
                <a:cubicBezTo>
                  <a:pt x="566" y="506"/>
                  <a:pt x="567" y="506"/>
                  <a:pt x="567" y="507"/>
                </a:cubicBezTo>
                <a:cubicBezTo>
                  <a:pt x="566" y="506"/>
                  <a:pt x="566" y="507"/>
                  <a:pt x="566" y="507"/>
                </a:cubicBezTo>
                <a:cubicBezTo>
                  <a:pt x="566" y="508"/>
                  <a:pt x="567" y="507"/>
                  <a:pt x="567" y="507"/>
                </a:cubicBezTo>
                <a:cubicBezTo>
                  <a:pt x="567" y="508"/>
                  <a:pt x="568" y="508"/>
                  <a:pt x="568" y="509"/>
                </a:cubicBezTo>
                <a:cubicBezTo>
                  <a:pt x="568" y="510"/>
                  <a:pt x="568" y="510"/>
                  <a:pt x="568" y="511"/>
                </a:cubicBezTo>
                <a:cubicBezTo>
                  <a:pt x="568" y="511"/>
                  <a:pt x="569" y="511"/>
                  <a:pt x="569" y="512"/>
                </a:cubicBezTo>
                <a:cubicBezTo>
                  <a:pt x="569" y="512"/>
                  <a:pt x="570" y="513"/>
                  <a:pt x="571" y="513"/>
                </a:cubicBezTo>
                <a:cubicBezTo>
                  <a:pt x="571" y="514"/>
                  <a:pt x="571" y="515"/>
                  <a:pt x="572" y="515"/>
                </a:cubicBezTo>
                <a:cubicBezTo>
                  <a:pt x="572" y="514"/>
                  <a:pt x="571" y="513"/>
                  <a:pt x="571" y="513"/>
                </a:cubicBezTo>
                <a:cubicBezTo>
                  <a:pt x="570" y="512"/>
                  <a:pt x="571" y="512"/>
                  <a:pt x="571" y="512"/>
                </a:cubicBezTo>
                <a:cubicBezTo>
                  <a:pt x="570" y="512"/>
                  <a:pt x="570" y="512"/>
                  <a:pt x="570" y="511"/>
                </a:cubicBezTo>
                <a:cubicBezTo>
                  <a:pt x="570" y="511"/>
                  <a:pt x="570" y="511"/>
                  <a:pt x="569" y="510"/>
                </a:cubicBezTo>
                <a:cubicBezTo>
                  <a:pt x="569" y="510"/>
                  <a:pt x="569" y="510"/>
                  <a:pt x="569" y="510"/>
                </a:cubicBezTo>
                <a:cubicBezTo>
                  <a:pt x="569" y="509"/>
                  <a:pt x="568" y="508"/>
                  <a:pt x="568" y="507"/>
                </a:cubicBezTo>
                <a:cubicBezTo>
                  <a:pt x="568" y="506"/>
                  <a:pt x="568" y="506"/>
                  <a:pt x="568" y="505"/>
                </a:cubicBezTo>
                <a:cubicBezTo>
                  <a:pt x="567" y="505"/>
                  <a:pt x="567" y="504"/>
                  <a:pt x="567" y="503"/>
                </a:cubicBezTo>
                <a:cubicBezTo>
                  <a:pt x="566" y="502"/>
                  <a:pt x="565" y="502"/>
                  <a:pt x="565" y="501"/>
                </a:cubicBezTo>
                <a:cubicBezTo>
                  <a:pt x="565" y="501"/>
                  <a:pt x="564" y="500"/>
                  <a:pt x="565" y="499"/>
                </a:cubicBezTo>
                <a:cubicBezTo>
                  <a:pt x="564" y="499"/>
                  <a:pt x="563" y="498"/>
                  <a:pt x="564" y="497"/>
                </a:cubicBezTo>
                <a:cubicBezTo>
                  <a:pt x="563" y="497"/>
                  <a:pt x="563" y="496"/>
                  <a:pt x="562" y="496"/>
                </a:cubicBezTo>
                <a:cubicBezTo>
                  <a:pt x="562" y="496"/>
                  <a:pt x="563" y="495"/>
                  <a:pt x="562" y="495"/>
                </a:cubicBezTo>
                <a:cubicBezTo>
                  <a:pt x="562" y="495"/>
                  <a:pt x="562" y="495"/>
                  <a:pt x="562" y="495"/>
                </a:cubicBezTo>
                <a:cubicBezTo>
                  <a:pt x="561" y="494"/>
                  <a:pt x="561" y="494"/>
                  <a:pt x="561" y="493"/>
                </a:cubicBezTo>
                <a:cubicBezTo>
                  <a:pt x="561" y="493"/>
                  <a:pt x="561" y="493"/>
                  <a:pt x="561" y="493"/>
                </a:cubicBezTo>
                <a:cubicBezTo>
                  <a:pt x="561" y="492"/>
                  <a:pt x="561" y="492"/>
                  <a:pt x="560" y="491"/>
                </a:cubicBezTo>
                <a:cubicBezTo>
                  <a:pt x="560" y="491"/>
                  <a:pt x="560" y="491"/>
                  <a:pt x="560" y="490"/>
                </a:cubicBezTo>
                <a:cubicBezTo>
                  <a:pt x="560" y="490"/>
                  <a:pt x="559" y="489"/>
                  <a:pt x="559" y="489"/>
                </a:cubicBezTo>
                <a:cubicBezTo>
                  <a:pt x="559" y="488"/>
                  <a:pt x="558" y="487"/>
                  <a:pt x="559" y="486"/>
                </a:cubicBezTo>
                <a:cubicBezTo>
                  <a:pt x="558" y="486"/>
                  <a:pt x="558" y="485"/>
                  <a:pt x="557" y="485"/>
                </a:cubicBezTo>
                <a:cubicBezTo>
                  <a:pt x="558" y="485"/>
                  <a:pt x="557" y="483"/>
                  <a:pt x="558" y="483"/>
                </a:cubicBezTo>
                <a:cubicBezTo>
                  <a:pt x="558" y="485"/>
                  <a:pt x="559" y="484"/>
                  <a:pt x="559" y="485"/>
                </a:cubicBezTo>
                <a:cubicBezTo>
                  <a:pt x="560" y="485"/>
                  <a:pt x="560" y="486"/>
                  <a:pt x="560" y="486"/>
                </a:cubicBezTo>
                <a:cubicBezTo>
                  <a:pt x="561" y="487"/>
                  <a:pt x="561" y="487"/>
                  <a:pt x="561" y="488"/>
                </a:cubicBezTo>
                <a:cubicBezTo>
                  <a:pt x="561" y="488"/>
                  <a:pt x="561" y="489"/>
                  <a:pt x="561" y="489"/>
                </a:cubicBezTo>
                <a:cubicBezTo>
                  <a:pt x="562" y="489"/>
                  <a:pt x="562" y="490"/>
                  <a:pt x="562" y="490"/>
                </a:cubicBezTo>
                <a:cubicBezTo>
                  <a:pt x="562" y="491"/>
                  <a:pt x="564" y="491"/>
                  <a:pt x="563" y="491"/>
                </a:cubicBezTo>
                <a:cubicBezTo>
                  <a:pt x="563" y="492"/>
                  <a:pt x="564" y="492"/>
                  <a:pt x="564" y="492"/>
                </a:cubicBezTo>
                <a:cubicBezTo>
                  <a:pt x="563" y="493"/>
                  <a:pt x="564" y="493"/>
                  <a:pt x="564" y="494"/>
                </a:cubicBezTo>
                <a:cubicBezTo>
                  <a:pt x="564" y="494"/>
                  <a:pt x="564" y="495"/>
                  <a:pt x="564" y="495"/>
                </a:cubicBezTo>
                <a:cubicBezTo>
                  <a:pt x="564" y="495"/>
                  <a:pt x="565" y="496"/>
                  <a:pt x="565" y="496"/>
                </a:cubicBezTo>
                <a:cubicBezTo>
                  <a:pt x="565" y="496"/>
                  <a:pt x="565" y="496"/>
                  <a:pt x="565" y="496"/>
                </a:cubicBezTo>
                <a:cubicBezTo>
                  <a:pt x="565" y="497"/>
                  <a:pt x="566" y="497"/>
                  <a:pt x="566" y="497"/>
                </a:cubicBezTo>
                <a:cubicBezTo>
                  <a:pt x="566" y="498"/>
                  <a:pt x="567" y="499"/>
                  <a:pt x="567" y="499"/>
                </a:cubicBezTo>
                <a:cubicBezTo>
                  <a:pt x="567" y="500"/>
                  <a:pt x="567" y="501"/>
                  <a:pt x="567" y="501"/>
                </a:cubicBezTo>
                <a:cubicBezTo>
                  <a:pt x="567" y="502"/>
                  <a:pt x="568" y="502"/>
                  <a:pt x="568" y="503"/>
                </a:cubicBezTo>
                <a:cubicBezTo>
                  <a:pt x="569" y="504"/>
                  <a:pt x="570" y="505"/>
                  <a:pt x="570" y="507"/>
                </a:cubicBezTo>
                <a:cubicBezTo>
                  <a:pt x="570" y="507"/>
                  <a:pt x="571" y="507"/>
                  <a:pt x="571" y="508"/>
                </a:cubicBezTo>
                <a:cubicBezTo>
                  <a:pt x="571" y="508"/>
                  <a:pt x="571" y="509"/>
                  <a:pt x="571" y="509"/>
                </a:cubicBezTo>
                <a:cubicBezTo>
                  <a:pt x="571" y="509"/>
                  <a:pt x="571" y="509"/>
                  <a:pt x="571" y="509"/>
                </a:cubicBezTo>
                <a:cubicBezTo>
                  <a:pt x="572" y="509"/>
                  <a:pt x="572" y="510"/>
                  <a:pt x="572" y="510"/>
                </a:cubicBezTo>
                <a:cubicBezTo>
                  <a:pt x="572" y="510"/>
                  <a:pt x="572" y="510"/>
                  <a:pt x="572" y="511"/>
                </a:cubicBezTo>
                <a:cubicBezTo>
                  <a:pt x="572" y="511"/>
                  <a:pt x="572" y="511"/>
                  <a:pt x="573" y="512"/>
                </a:cubicBezTo>
                <a:cubicBezTo>
                  <a:pt x="573" y="512"/>
                  <a:pt x="573" y="512"/>
                  <a:pt x="573" y="512"/>
                </a:cubicBezTo>
                <a:cubicBezTo>
                  <a:pt x="573" y="512"/>
                  <a:pt x="573" y="513"/>
                  <a:pt x="573" y="513"/>
                </a:cubicBezTo>
                <a:cubicBezTo>
                  <a:pt x="574" y="513"/>
                  <a:pt x="573" y="513"/>
                  <a:pt x="574" y="513"/>
                </a:cubicBezTo>
                <a:cubicBezTo>
                  <a:pt x="574" y="514"/>
                  <a:pt x="575" y="514"/>
                  <a:pt x="575" y="514"/>
                </a:cubicBezTo>
                <a:cubicBezTo>
                  <a:pt x="575" y="515"/>
                  <a:pt x="575" y="515"/>
                  <a:pt x="576" y="515"/>
                </a:cubicBezTo>
                <a:cubicBezTo>
                  <a:pt x="576" y="515"/>
                  <a:pt x="576" y="514"/>
                  <a:pt x="576" y="514"/>
                </a:cubicBezTo>
                <a:cubicBezTo>
                  <a:pt x="576" y="515"/>
                  <a:pt x="577" y="515"/>
                  <a:pt x="577" y="516"/>
                </a:cubicBezTo>
                <a:cubicBezTo>
                  <a:pt x="577" y="516"/>
                  <a:pt x="578" y="516"/>
                  <a:pt x="578" y="516"/>
                </a:cubicBezTo>
                <a:cubicBezTo>
                  <a:pt x="578" y="517"/>
                  <a:pt x="577" y="517"/>
                  <a:pt x="577" y="518"/>
                </a:cubicBezTo>
                <a:cubicBezTo>
                  <a:pt x="577" y="517"/>
                  <a:pt x="578" y="517"/>
                  <a:pt x="578" y="517"/>
                </a:cubicBezTo>
                <a:cubicBezTo>
                  <a:pt x="578" y="518"/>
                  <a:pt x="579" y="518"/>
                  <a:pt x="579" y="519"/>
                </a:cubicBezTo>
                <a:cubicBezTo>
                  <a:pt x="579" y="519"/>
                  <a:pt x="578" y="519"/>
                  <a:pt x="578" y="519"/>
                </a:cubicBezTo>
                <a:cubicBezTo>
                  <a:pt x="578" y="519"/>
                  <a:pt x="578" y="519"/>
                  <a:pt x="578" y="520"/>
                </a:cubicBezTo>
                <a:cubicBezTo>
                  <a:pt x="579" y="520"/>
                  <a:pt x="579" y="521"/>
                  <a:pt x="580" y="522"/>
                </a:cubicBezTo>
                <a:cubicBezTo>
                  <a:pt x="580" y="522"/>
                  <a:pt x="580" y="522"/>
                  <a:pt x="580" y="522"/>
                </a:cubicBezTo>
                <a:cubicBezTo>
                  <a:pt x="581" y="522"/>
                  <a:pt x="581" y="521"/>
                  <a:pt x="582" y="522"/>
                </a:cubicBezTo>
                <a:cubicBezTo>
                  <a:pt x="582" y="523"/>
                  <a:pt x="580" y="522"/>
                  <a:pt x="580" y="523"/>
                </a:cubicBezTo>
                <a:cubicBezTo>
                  <a:pt x="581" y="524"/>
                  <a:pt x="581" y="524"/>
                  <a:pt x="582" y="524"/>
                </a:cubicBezTo>
                <a:cubicBezTo>
                  <a:pt x="582" y="525"/>
                  <a:pt x="582" y="525"/>
                  <a:pt x="582" y="526"/>
                </a:cubicBezTo>
                <a:cubicBezTo>
                  <a:pt x="583" y="526"/>
                  <a:pt x="583" y="526"/>
                  <a:pt x="583" y="526"/>
                </a:cubicBezTo>
                <a:cubicBezTo>
                  <a:pt x="583" y="527"/>
                  <a:pt x="584" y="527"/>
                  <a:pt x="584" y="527"/>
                </a:cubicBezTo>
                <a:cubicBezTo>
                  <a:pt x="584" y="527"/>
                  <a:pt x="584" y="528"/>
                  <a:pt x="584" y="529"/>
                </a:cubicBezTo>
                <a:cubicBezTo>
                  <a:pt x="585" y="529"/>
                  <a:pt x="585" y="529"/>
                  <a:pt x="586" y="530"/>
                </a:cubicBezTo>
                <a:cubicBezTo>
                  <a:pt x="586" y="531"/>
                  <a:pt x="587" y="531"/>
                  <a:pt x="587" y="531"/>
                </a:cubicBezTo>
                <a:cubicBezTo>
                  <a:pt x="587" y="531"/>
                  <a:pt x="587" y="532"/>
                  <a:pt x="587" y="532"/>
                </a:cubicBezTo>
                <a:cubicBezTo>
                  <a:pt x="587" y="532"/>
                  <a:pt x="588" y="532"/>
                  <a:pt x="588" y="533"/>
                </a:cubicBezTo>
                <a:cubicBezTo>
                  <a:pt x="588" y="533"/>
                  <a:pt x="588" y="533"/>
                  <a:pt x="589" y="533"/>
                </a:cubicBezTo>
                <a:cubicBezTo>
                  <a:pt x="588" y="535"/>
                  <a:pt x="587" y="533"/>
                  <a:pt x="586" y="534"/>
                </a:cubicBezTo>
                <a:cubicBezTo>
                  <a:pt x="586" y="535"/>
                  <a:pt x="586" y="535"/>
                  <a:pt x="587" y="536"/>
                </a:cubicBezTo>
                <a:cubicBezTo>
                  <a:pt x="587" y="537"/>
                  <a:pt x="588" y="537"/>
                  <a:pt x="588" y="537"/>
                </a:cubicBezTo>
                <a:cubicBezTo>
                  <a:pt x="589" y="538"/>
                  <a:pt x="590" y="537"/>
                  <a:pt x="590" y="537"/>
                </a:cubicBezTo>
                <a:cubicBezTo>
                  <a:pt x="591" y="538"/>
                  <a:pt x="591" y="538"/>
                  <a:pt x="591" y="540"/>
                </a:cubicBezTo>
                <a:cubicBezTo>
                  <a:pt x="592" y="540"/>
                  <a:pt x="591" y="539"/>
                  <a:pt x="592" y="539"/>
                </a:cubicBezTo>
                <a:cubicBezTo>
                  <a:pt x="592" y="539"/>
                  <a:pt x="593" y="539"/>
                  <a:pt x="593" y="540"/>
                </a:cubicBezTo>
                <a:cubicBezTo>
                  <a:pt x="593" y="540"/>
                  <a:pt x="594" y="540"/>
                  <a:pt x="594" y="540"/>
                </a:cubicBezTo>
                <a:cubicBezTo>
                  <a:pt x="594" y="541"/>
                  <a:pt x="593" y="541"/>
                  <a:pt x="593" y="542"/>
                </a:cubicBezTo>
                <a:cubicBezTo>
                  <a:pt x="594" y="542"/>
                  <a:pt x="594" y="541"/>
                  <a:pt x="595" y="540"/>
                </a:cubicBezTo>
                <a:cubicBezTo>
                  <a:pt x="595" y="540"/>
                  <a:pt x="595" y="541"/>
                  <a:pt x="596" y="541"/>
                </a:cubicBezTo>
                <a:cubicBezTo>
                  <a:pt x="596" y="541"/>
                  <a:pt x="596" y="541"/>
                  <a:pt x="596" y="542"/>
                </a:cubicBezTo>
                <a:cubicBezTo>
                  <a:pt x="596" y="542"/>
                  <a:pt x="596" y="542"/>
                  <a:pt x="596" y="542"/>
                </a:cubicBezTo>
                <a:cubicBezTo>
                  <a:pt x="597" y="543"/>
                  <a:pt x="597" y="542"/>
                  <a:pt x="597" y="542"/>
                </a:cubicBezTo>
                <a:cubicBezTo>
                  <a:pt x="598" y="543"/>
                  <a:pt x="599" y="543"/>
                  <a:pt x="600" y="543"/>
                </a:cubicBezTo>
                <a:cubicBezTo>
                  <a:pt x="600" y="544"/>
                  <a:pt x="601" y="544"/>
                  <a:pt x="600" y="545"/>
                </a:cubicBezTo>
                <a:cubicBezTo>
                  <a:pt x="601" y="545"/>
                  <a:pt x="601" y="544"/>
                  <a:pt x="602" y="544"/>
                </a:cubicBezTo>
                <a:cubicBezTo>
                  <a:pt x="602" y="545"/>
                  <a:pt x="604" y="546"/>
                  <a:pt x="605" y="547"/>
                </a:cubicBezTo>
                <a:cubicBezTo>
                  <a:pt x="605" y="546"/>
                  <a:pt x="605" y="546"/>
                  <a:pt x="605" y="546"/>
                </a:cubicBezTo>
                <a:cubicBezTo>
                  <a:pt x="605" y="546"/>
                  <a:pt x="606" y="546"/>
                  <a:pt x="606" y="546"/>
                </a:cubicBezTo>
                <a:cubicBezTo>
                  <a:pt x="606" y="547"/>
                  <a:pt x="607" y="547"/>
                  <a:pt x="607" y="547"/>
                </a:cubicBezTo>
                <a:cubicBezTo>
                  <a:pt x="607" y="547"/>
                  <a:pt x="608" y="548"/>
                  <a:pt x="608" y="548"/>
                </a:cubicBezTo>
                <a:cubicBezTo>
                  <a:pt x="609" y="548"/>
                  <a:pt x="609" y="548"/>
                  <a:pt x="610" y="548"/>
                </a:cubicBezTo>
                <a:cubicBezTo>
                  <a:pt x="611" y="549"/>
                  <a:pt x="612" y="550"/>
                  <a:pt x="614" y="551"/>
                </a:cubicBezTo>
                <a:cubicBezTo>
                  <a:pt x="614" y="551"/>
                  <a:pt x="615" y="552"/>
                  <a:pt x="616" y="552"/>
                </a:cubicBezTo>
                <a:cubicBezTo>
                  <a:pt x="616" y="552"/>
                  <a:pt x="617" y="552"/>
                  <a:pt x="617" y="551"/>
                </a:cubicBezTo>
                <a:cubicBezTo>
                  <a:pt x="618" y="552"/>
                  <a:pt x="617" y="550"/>
                  <a:pt x="618" y="550"/>
                </a:cubicBezTo>
                <a:cubicBezTo>
                  <a:pt x="618" y="550"/>
                  <a:pt x="618" y="551"/>
                  <a:pt x="618" y="552"/>
                </a:cubicBezTo>
                <a:cubicBezTo>
                  <a:pt x="618" y="552"/>
                  <a:pt x="619" y="552"/>
                  <a:pt x="619" y="552"/>
                </a:cubicBezTo>
                <a:cubicBezTo>
                  <a:pt x="619" y="553"/>
                  <a:pt x="619" y="553"/>
                  <a:pt x="620" y="553"/>
                </a:cubicBezTo>
                <a:cubicBezTo>
                  <a:pt x="620" y="554"/>
                  <a:pt x="620" y="553"/>
                  <a:pt x="621" y="553"/>
                </a:cubicBezTo>
                <a:cubicBezTo>
                  <a:pt x="621" y="553"/>
                  <a:pt x="621" y="553"/>
                  <a:pt x="622" y="553"/>
                </a:cubicBezTo>
                <a:cubicBezTo>
                  <a:pt x="622" y="553"/>
                  <a:pt x="622" y="553"/>
                  <a:pt x="622" y="553"/>
                </a:cubicBezTo>
                <a:cubicBezTo>
                  <a:pt x="623" y="553"/>
                  <a:pt x="623" y="552"/>
                  <a:pt x="623" y="552"/>
                </a:cubicBezTo>
                <a:cubicBezTo>
                  <a:pt x="623" y="554"/>
                  <a:pt x="624" y="554"/>
                  <a:pt x="624" y="555"/>
                </a:cubicBezTo>
                <a:cubicBezTo>
                  <a:pt x="626" y="555"/>
                  <a:pt x="628" y="556"/>
                  <a:pt x="630" y="556"/>
                </a:cubicBezTo>
                <a:cubicBezTo>
                  <a:pt x="630" y="556"/>
                  <a:pt x="631" y="557"/>
                  <a:pt x="631" y="557"/>
                </a:cubicBezTo>
                <a:cubicBezTo>
                  <a:pt x="633" y="557"/>
                  <a:pt x="635" y="558"/>
                  <a:pt x="635" y="558"/>
                </a:cubicBezTo>
                <a:cubicBezTo>
                  <a:pt x="635" y="558"/>
                  <a:pt x="636" y="558"/>
                  <a:pt x="636" y="559"/>
                </a:cubicBezTo>
                <a:cubicBezTo>
                  <a:pt x="635" y="559"/>
                  <a:pt x="635" y="560"/>
                  <a:pt x="634" y="560"/>
                </a:cubicBezTo>
                <a:cubicBezTo>
                  <a:pt x="634" y="559"/>
                  <a:pt x="634" y="558"/>
                  <a:pt x="634" y="559"/>
                </a:cubicBezTo>
                <a:cubicBezTo>
                  <a:pt x="633" y="560"/>
                  <a:pt x="632" y="559"/>
                  <a:pt x="632" y="559"/>
                </a:cubicBezTo>
                <a:cubicBezTo>
                  <a:pt x="631" y="559"/>
                  <a:pt x="631" y="559"/>
                  <a:pt x="631" y="559"/>
                </a:cubicBezTo>
                <a:cubicBezTo>
                  <a:pt x="631" y="559"/>
                  <a:pt x="630" y="559"/>
                  <a:pt x="630" y="559"/>
                </a:cubicBezTo>
                <a:cubicBezTo>
                  <a:pt x="630" y="558"/>
                  <a:pt x="630" y="559"/>
                  <a:pt x="629" y="558"/>
                </a:cubicBezTo>
                <a:cubicBezTo>
                  <a:pt x="629" y="558"/>
                  <a:pt x="629" y="558"/>
                  <a:pt x="629" y="558"/>
                </a:cubicBezTo>
                <a:cubicBezTo>
                  <a:pt x="629" y="558"/>
                  <a:pt x="628" y="559"/>
                  <a:pt x="628" y="558"/>
                </a:cubicBezTo>
                <a:cubicBezTo>
                  <a:pt x="628" y="558"/>
                  <a:pt x="627" y="557"/>
                  <a:pt x="627" y="557"/>
                </a:cubicBezTo>
                <a:cubicBezTo>
                  <a:pt x="625" y="556"/>
                  <a:pt x="624" y="555"/>
                  <a:pt x="623" y="554"/>
                </a:cubicBezTo>
                <a:cubicBezTo>
                  <a:pt x="622" y="555"/>
                  <a:pt x="622" y="556"/>
                  <a:pt x="622" y="556"/>
                </a:cubicBezTo>
                <a:cubicBezTo>
                  <a:pt x="622" y="555"/>
                  <a:pt x="621" y="555"/>
                  <a:pt x="620" y="554"/>
                </a:cubicBezTo>
                <a:cubicBezTo>
                  <a:pt x="617" y="554"/>
                  <a:pt x="615" y="553"/>
                  <a:pt x="613" y="552"/>
                </a:cubicBezTo>
                <a:cubicBezTo>
                  <a:pt x="612" y="551"/>
                  <a:pt x="612" y="550"/>
                  <a:pt x="611" y="550"/>
                </a:cubicBezTo>
                <a:cubicBezTo>
                  <a:pt x="610" y="550"/>
                  <a:pt x="611" y="551"/>
                  <a:pt x="610" y="551"/>
                </a:cubicBezTo>
                <a:cubicBezTo>
                  <a:pt x="610" y="550"/>
                  <a:pt x="608" y="550"/>
                  <a:pt x="608" y="549"/>
                </a:cubicBezTo>
                <a:cubicBezTo>
                  <a:pt x="607" y="549"/>
                  <a:pt x="606" y="547"/>
                  <a:pt x="605" y="547"/>
                </a:cubicBezTo>
                <a:cubicBezTo>
                  <a:pt x="604" y="547"/>
                  <a:pt x="604" y="548"/>
                  <a:pt x="603" y="547"/>
                </a:cubicBezTo>
                <a:cubicBezTo>
                  <a:pt x="603" y="547"/>
                  <a:pt x="602" y="547"/>
                  <a:pt x="602" y="546"/>
                </a:cubicBezTo>
                <a:cubicBezTo>
                  <a:pt x="602" y="546"/>
                  <a:pt x="601" y="546"/>
                  <a:pt x="601" y="546"/>
                </a:cubicBezTo>
                <a:cubicBezTo>
                  <a:pt x="601" y="546"/>
                  <a:pt x="601" y="546"/>
                  <a:pt x="601" y="546"/>
                </a:cubicBezTo>
                <a:cubicBezTo>
                  <a:pt x="600" y="545"/>
                  <a:pt x="600" y="545"/>
                  <a:pt x="599" y="545"/>
                </a:cubicBezTo>
                <a:cubicBezTo>
                  <a:pt x="599" y="545"/>
                  <a:pt x="599" y="544"/>
                  <a:pt x="599" y="544"/>
                </a:cubicBezTo>
                <a:cubicBezTo>
                  <a:pt x="598" y="544"/>
                  <a:pt x="598" y="544"/>
                  <a:pt x="598" y="544"/>
                </a:cubicBezTo>
                <a:cubicBezTo>
                  <a:pt x="598" y="545"/>
                  <a:pt x="598" y="546"/>
                  <a:pt x="600" y="546"/>
                </a:cubicBezTo>
                <a:cubicBezTo>
                  <a:pt x="600" y="547"/>
                  <a:pt x="601" y="547"/>
                  <a:pt x="600" y="547"/>
                </a:cubicBezTo>
                <a:cubicBezTo>
                  <a:pt x="602" y="547"/>
                  <a:pt x="602" y="547"/>
                  <a:pt x="602" y="547"/>
                </a:cubicBezTo>
                <a:cubicBezTo>
                  <a:pt x="602" y="548"/>
                  <a:pt x="603" y="549"/>
                  <a:pt x="604" y="549"/>
                </a:cubicBezTo>
                <a:cubicBezTo>
                  <a:pt x="604" y="549"/>
                  <a:pt x="604" y="549"/>
                  <a:pt x="604" y="549"/>
                </a:cubicBezTo>
                <a:cubicBezTo>
                  <a:pt x="604" y="549"/>
                  <a:pt x="605" y="550"/>
                  <a:pt x="605" y="550"/>
                </a:cubicBezTo>
                <a:cubicBezTo>
                  <a:pt x="606" y="550"/>
                  <a:pt x="606" y="551"/>
                  <a:pt x="607" y="551"/>
                </a:cubicBezTo>
                <a:cubicBezTo>
                  <a:pt x="607" y="551"/>
                  <a:pt x="607" y="551"/>
                  <a:pt x="607" y="551"/>
                </a:cubicBezTo>
                <a:cubicBezTo>
                  <a:pt x="608" y="551"/>
                  <a:pt x="607" y="551"/>
                  <a:pt x="608" y="551"/>
                </a:cubicBezTo>
                <a:cubicBezTo>
                  <a:pt x="609" y="552"/>
                  <a:pt x="610" y="552"/>
                  <a:pt x="612" y="552"/>
                </a:cubicBezTo>
                <a:cubicBezTo>
                  <a:pt x="612" y="553"/>
                  <a:pt x="614" y="553"/>
                  <a:pt x="616" y="554"/>
                </a:cubicBezTo>
                <a:cubicBezTo>
                  <a:pt x="616" y="554"/>
                  <a:pt x="616" y="554"/>
                  <a:pt x="616" y="554"/>
                </a:cubicBezTo>
                <a:cubicBezTo>
                  <a:pt x="617" y="554"/>
                  <a:pt x="616" y="554"/>
                  <a:pt x="617" y="554"/>
                </a:cubicBezTo>
                <a:cubicBezTo>
                  <a:pt x="617" y="555"/>
                  <a:pt x="619" y="555"/>
                  <a:pt x="620" y="555"/>
                </a:cubicBezTo>
                <a:cubicBezTo>
                  <a:pt x="620" y="555"/>
                  <a:pt x="620" y="555"/>
                  <a:pt x="620" y="555"/>
                </a:cubicBezTo>
                <a:cubicBezTo>
                  <a:pt x="620" y="555"/>
                  <a:pt x="621" y="556"/>
                  <a:pt x="621" y="556"/>
                </a:cubicBezTo>
                <a:cubicBezTo>
                  <a:pt x="621" y="556"/>
                  <a:pt x="621" y="556"/>
                  <a:pt x="622" y="556"/>
                </a:cubicBezTo>
                <a:cubicBezTo>
                  <a:pt x="622" y="557"/>
                  <a:pt x="623" y="557"/>
                  <a:pt x="624" y="558"/>
                </a:cubicBezTo>
                <a:cubicBezTo>
                  <a:pt x="624" y="557"/>
                  <a:pt x="624" y="557"/>
                  <a:pt x="624" y="556"/>
                </a:cubicBezTo>
                <a:cubicBezTo>
                  <a:pt x="625" y="557"/>
                  <a:pt x="625" y="558"/>
                  <a:pt x="625" y="558"/>
                </a:cubicBezTo>
                <a:cubicBezTo>
                  <a:pt x="626" y="559"/>
                  <a:pt x="627" y="560"/>
                  <a:pt x="628" y="560"/>
                </a:cubicBezTo>
                <a:cubicBezTo>
                  <a:pt x="628" y="560"/>
                  <a:pt x="628" y="559"/>
                  <a:pt x="629" y="559"/>
                </a:cubicBezTo>
                <a:cubicBezTo>
                  <a:pt x="630" y="560"/>
                  <a:pt x="631" y="560"/>
                  <a:pt x="632" y="560"/>
                </a:cubicBezTo>
                <a:cubicBezTo>
                  <a:pt x="633" y="561"/>
                  <a:pt x="635" y="561"/>
                  <a:pt x="636" y="561"/>
                </a:cubicBezTo>
                <a:cubicBezTo>
                  <a:pt x="638" y="562"/>
                  <a:pt x="640" y="562"/>
                  <a:pt x="643" y="562"/>
                </a:cubicBezTo>
                <a:cubicBezTo>
                  <a:pt x="644" y="563"/>
                  <a:pt x="644" y="563"/>
                  <a:pt x="644" y="563"/>
                </a:cubicBezTo>
                <a:cubicBezTo>
                  <a:pt x="646" y="562"/>
                  <a:pt x="646" y="563"/>
                  <a:pt x="647" y="563"/>
                </a:cubicBezTo>
                <a:cubicBezTo>
                  <a:pt x="648" y="563"/>
                  <a:pt x="650" y="564"/>
                  <a:pt x="651" y="564"/>
                </a:cubicBezTo>
                <a:cubicBezTo>
                  <a:pt x="651" y="564"/>
                  <a:pt x="651" y="563"/>
                  <a:pt x="652" y="563"/>
                </a:cubicBezTo>
                <a:cubicBezTo>
                  <a:pt x="652" y="563"/>
                  <a:pt x="654" y="564"/>
                  <a:pt x="654" y="564"/>
                </a:cubicBezTo>
                <a:cubicBezTo>
                  <a:pt x="655" y="564"/>
                  <a:pt x="655" y="564"/>
                  <a:pt x="655" y="564"/>
                </a:cubicBezTo>
                <a:cubicBezTo>
                  <a:pt x="656" y="564"/>
                  <a:pt x="656" y="564"/>
                  <a:pt x="656" y="564"/>
                </a:cubicBezTo>
                <a:cubicBezTo>
                  <a:pt x="657" y="564"/>
                  <a:pt x="658" y="565"/>
                  <a:pt x="658" y="565"/>
                </a:cubicBezTo>
                <a:cubicBezTo>
                  <a:pt x="659" y="565"/>
                  <a:pt x="659" y="565"/>
                  <a:pt x="659" y="565"/>
                </a:cubicBezTo>
                <a:cubicBezTo>
                  <a:pt x="659" y="565"/>
                  <a:pt x="659" y="565"/>
                  <a:pt x="660" y="565"/>
                </a:cubicBezTo>
                <a:cubicBezTo>
                  <a:pt x="660" y="565"/>
                  <a:pt x="660" y="564"/>
                  <a:pt x="660" y="563"/>
                </a:cubicBezTo>
                <a:cubicBezTo>
                  <a:pt x="660" y="563"/>
                  <a:pt x="661" y="565"/>
                  <a:pt x="661" y="565"/>
                </a:cubicBezTo>
                <a:cubicBezTo>
                  <a:pt x="661" y="565"/>
                  <a:pt x="662" y="565"/>
                  <a:pt x="662" y="565"/>
                </a:cubicBezTo>
                <a:cubicBezTo>
                  <a:pt x="662" y="565"/>
                  <a:pt x="663" y="565"/>
                  <a:pt x="663" y="565"/>
                </a:cubicBezTo>
                <a:cubicBezTo>
                  <a:pt x="664" y="565"/>
                  <a:pt x="665" y="566"/>
                  <a:pt x="665" y="566"/>
                </a:cubicBezTo>
                <a:cubicBezTo>
                  <a:pt x="666" y="566"/>
                  <a:pt x="666" y="565"/>
                  <a:pt x="667" y="565"/>
                </a:cubicBezTo>
                <a:cubicBezTo>
                  <a:pt x="668" y="565"/>
                  <a:pt x="670" y="566"/>
                  <a:pt x="671" y="566"/>
                </a:cubicBezTo>
                <a:cubicBezTo>
                  <a:pt x="671" y="566"/>
                  <a:pt x="671" y="565"/>
                  <a:pt x="671" y="565"/>
                </a:cubicBezTo>
                <a:cubicBezTo>
                  <a:pt x="672" y="565"/>
                  <a:pt x="673" y="566"/>
                  <a:pt x="673" y="566"/>
                </a:cubicBezTo>
                <a:cubicBezTo>
                  <a:pt x="673" y="566"/>
                  <a:pt x="673" y="565"/>
                  <a:pt x="673" y="565"/>
                </a:cubicBezTo>
                <a:cubicBezTo>
                  <a:pt x="673" y="565"/>
                  <a:pt x="674" y="566"/>
                  <a:pt x="675" y="566"/>
                </a:cubicBezTo>
                <a:cubicBezTo>
                  <a:pt x="675" y="566"/>
                  <a:pt x="675" y="566"/>
                  <a:pt x="676" y="566"/>
                </a:cubicBezTo>
                <a:cubicBezTo>
                  <a:pt x="676" y="566"/>
                  <a:pt x="676" y="565"/>
                  <a:pt x="677" y="565"/>
                </a:cubicBezTo>
                <a:cubicBezTo>
                  <a:pt x="677" y="565"/>
                  <a:pt x="677" y="565"/>
                  <a:pt x="677" y="564"/>
                </a:cubicBezTo>
                <a:cubicBezTo>
                  <a:pt x="677" y="564"/>
                  <a:pt x="677" y="565"/>
                  <a:pt x="677" y="565"/>
                </a:cubicBezTo>
                <a:cubicBezTo>
                  <a:pt x="678" y="564"/>
                  <a:pt x="678" y="565"/>
                  <a:pt x="679" y="565"/>
                </a:cubicBezTo>
                <a:cubicBezTo>
                  <a:pt x="680" y="565"/>
                  <a:pt x="682" y="565"/>
                  <a:pt x="683" y="565"/>
                </a:cubicBezTo>
                <a:cubicBezTo>
                  <a:pt x="683" y="565"/>
                  <a:pt x="683" y="565"/>
                  <a:pt x="684" y="565"/>
                </a:cubicBezTo>
                <a:cubicBezTo>
                  <a:pt x="684" y="565"/>
                  <a:pt x="684" y="565"/>
                  <a:pt x="685" y="564"/>
                </a:cubicBezTo>
                <a:cubicBezTo>
                  <a:pt x="685" y="564"/>
                  <a:pt x="687" y="564"/>
                  <a:pt x="687" y="564"/>
                </a:cubicBezTo>
                <a:cubicBezTo>
                  <a:pt x="688" y="564"/>
                  <a:pt x="689" y="564"/>
                  <a:pt x="689" y="564"/>
                </a:cubicBezTo>
                <a:cubicBezTo>
                  <a:pt x="689" y="564"/>
                  <a:pt x="690" y="564"/>
                  <a:pt x="690" y="564"/>
                </a:cubicBezTo>
                <a:cubicBezTo>
                  <a:pt x="690" y="564"/>
                  <a:pt x="690" y="564"/>
                  <a:pt x="691" y="564"/>
                </a:cubicBezTo>
                <a:cubicBezTo>
                  <a:pt x="692" y="563"/>
                  <a:pt x="693" y="563"/>
                  <a:pt x="693" y="563"/>
                </a:cubicBezTo>
                <a:cubicBezTo>
                  <a:pt x="694" y="563"/>
                  <a:pt x="694" y="563"/>
                  <a:pt x="694" y="562"/>
                </a:cubicBezTo>
                <a:cubicBezTo>
                  <a:pt x="695" y="562"/>
                  <a:pt x="696" y="563"/>
                  <a:pt x="696" y="563"/>
                </a:cubicBezTo>
                <a:cubicBezTo>
                  <a:pt x="697" y="563"/>
                  <a:pt x="697" y="563"/>
                  <a:pt x="697" y="562"/>
                </a:cubicBezTo>
                <a:cubicBezTo>
                  <a:pt x="697" y="562"/>
                  <a:pt x="698" y="562"/>
                  <a:pt x="698" y="562"/>
                </a:cubicBezTo>
                <a:cubicBezTo>
                  <a:pt x="698" y="562"/>
                  <a:pt x="699" y="562"/>
                  <a:pt x="699" y="562"/>
                </a:cubicBezTo>
                <a:cubicBezTo>
                  <a:pt x="699" y="561"/>
                  <a:pt x="700" y="561"/>
                  <a:pt x="700" y="561"/>
                </a:cubicBezTo>
                <a:cubicBezTo>
                  <a:pt x="701" y="561"/>
                  <a:pt x="702" y="562"/>
                  <a:pt x="702" y="561"/>
                </a:cubicBezTo>
                <a:cubicBezTo>
                  <a:pt x="702" y="561"/>
                  <a:pt x="703" y="560"/>
                  <a:pt x="703" y="559"/>
                </a:cubicBezTo>
                <a:cubicBezTo>
                  <a:pt x="703" y="559"/>
                  <a:pt x="704" y="560"/>
                  <a:pt x="704" y="560"/>
                </a:cubicBezTo>
                <a:cubicBezTo>
                  <a:pt x="704" y="560"/>
                  <a:pt x="705" y="560"/>
                  <a:pt x="705" y="560"/>
                </a:cubicBezTo>
                <a:cubicBezTo>
                  <a:pt x="705" y="560"/>
                  <a:pt x="706" y="560"/>
                  <a:pt x="706" y="559"/>
                </a:cubicBezTo>
                <a:cubicBezTo>
                  <a:pt x="707" y="559"/>
                  <a:pt x="707" y="559"/>
                  <a:pt x="708" y="559"/>
                </a:cubicBezTo>
                <a:cubicBezTo>
                  <a:pt x="708" y="559"/>
                  <a:pt x="732" y="550"/>
                  <a:pt x="735" y="544"/>
                </a:cubicBezTo>
                <a:cubicBezTo>
                  <a:pt x="735" y="543"/>
                  <a:pt x="736" y="543"/>
                  <a:pt x="736" y="543"/>
                </a:cubicBezTo>
                <a:cubicBezTo>
                  <a:pt x="742" y="541"/>
                  <a:pt x="750" y="531"/>
                  <a:pt x="750" y="531"/>
                </a:cubicBezTo>
                <a:cubicBezTo>
                  <a:pt x="750" y="530"/>
                  <a:pt x="751" y="530"/>
                  <a:pt x="751" y="530"/>
                </a:cubicBezTo>
                <a:cubicBezTo>
                  <a:pt x="751" y="529"/>
                  <a:pt x="751" y="529"/>
                  <a:pt x="751" y="529"/>
                </a:cubicBezTo>
                <a:cubicBezTo>
                  <a:pt x="751" y="529"/>
                  <a:pt x="751" y="529"/>
                  <a:pt x="752" y="528"/>
                </a:cubicBezTo>
                <a:cubicBezTo>
                  <a:pt x="752" y="528"/>
                  <a:pt x="752" y="528"/>
                  <a:pt x="752" y="528"/>
                </a:cubicBezTo>
                <a:cubicBezTo>
                  <a:pt x="752" y="528"/>
                  <a:pt x="752" y="528"/>
                  <a:pt x="752" y="528"/>
                </a:cubicBezTo>
                <a:cubicBezTo>
                  <a:pt x="752" y="529"/>
                  <a:pt x="751" y="529"/>
                  <a:pt x="752" y="530"/>
                </a:cubicBezTo>
                <a:cubicBezTo>
                  <a:pt x="752" y="530"/>
                  <a:pt x="752" y="530"/>
                  <a:pt x="752" y="530"/>
                </a:cubicBezTo>
                <a:cubicBezTo>
                  <a:pt x="753" y="529"/>
                  <a:pt x="753" y="529"/>
                  <a:pt x="754" y="528"/>
                </a:cubicBezTo>
                <a:cubicBezTo>
                  <a:pt x="754" y="527"/>
                  <a:pt x="754" y="527"/>
                  <a:pt x="755" y="527"/>
                </a:cubicBezTo>
                <a:cubicBezTo>
                  <a:pt x="755" y="526"/>
                  <a:pt x="755" y="526"/>
                  <a:pt x="755" y="526"/>
                </a:cubicBezTo>
                <a:cubicBezTo>
                  <a:pt x="755" y="526"/>
                  <a:pt x="755" y="526"/>
                  <a:pt x="755" y="526"/>
                </a:cubicBezTo>
                <a:cubicBezTo>
                  <a:pt x="755" y="526"/>
                  <a:pt x="755" y="526"/>
                  <a:pt x="755" y="526"/>
                </a:cubicBezTo>
                <a:cubicBezTo>
                  <a:pt x="754" y="526"/>
                  <a:pt x="753" y="526"/>
                  <a:pt x="753" y="526"/>
                </a:cubicBezTo>
                <a:cubicBezTo>
                  <a:pt x="754" y="525"/>
                  <a:pt x="755" y="524"/>
                  <a:pt x="755" y="523"/>
                </a:cubicBezTo>
                <a:cubicBezTo>
                  <a:pt x="756" y="522"/>
                  <a:pt x="757" y="522"/>
                  <a:pt x="758" y="521"/>
                </a:cubicBezTo>
                <a:cubicBezTo>
                  <a:pt x="757" y="521"/>
                  <a:pt x="757" y="521"/>
                  <a:pt x="757" y="520"/>
                </a:cubicBezTo>
                <a:cubicBezTo>
                  <a:pt x="757" y="520"/>
                  <a:pt x="757" y="518"/>
                  <a:pt x="758" y="518"/>
                </a:cubicBezTo>
                <a:cubicBezTo>
                  <a:pt x="758" y="518"/>
                  <a:pt x="758" y="518"/>
                  <a:pt x="758" y="517"/>
                </a:cubicBezTo>
                <a:cubicBezTo>
                  <a:pt x="758" y="517"/>
                  <a:pt x="758" y="517"/>
                  <a:pt x="758" y="517"/>
                </a:cubicBezTo>
                <a:cubicBezTo>
                  <a:pt x="758" y="517"/>
                  <a:pt x="759" y="516"/>
                  <a:pt x="759" y="516"/>
                </a:cubicBezTo>
                <a:cubicBezTo>
                  <a:pt x="759" y="516"/>
                  <a:pt x="759" y="516"/>
                  <a:pt x="759" y="516"/>
                </a:cubicBezTo>
                <a:cubicBezTo>
                  <a:pt x="759" y="516"/>
                  <a:pt x="760" y="515"/>
                  <a:pt x="760" y="515"/>
                </a:cubicBezTo>
                <a:cubicBezTo>
                  <a:pt x="760" y="515"/>
                  <a:pt x="760" y="515"/>
                  <a:pt x="760" y="515"/>
                </a:cubicBezTo>
                <a:cubicBezTo>
                  <a:pt x="760" y="515"/>
                  <a:pt x="760" y="515"/>
                  <a:pt x="760" y="515"/>
                </a:cubicBezTo>
                <a:cubicBezTo>
                  <a:pt x="760" y="515"/>
                  <a:pt x="760" y="515"/>
                  <a:pt x="760" y="515"/>
                </a:cubicBezTo>
                <a:cubicBezTo>
                  <a:pt x="760" y="514"/>
                  <a:pt x="760" y="514"/>
                  <a:pt x="760" y="514"/>
                </a:cubicBezTo>
                <a:cubicBezTo>
                  <a:pt x="760" y="514"/>
                  <a:pt x="759" y="513"/>
                  <a:pt x="760" y="512"/>
                </a:cubicBezTo>
                <a:cubicBezTo>
                  <a:pt x="760" y="512"/>
                  <a:pt x="760" y="512"/>
                  <a:pt x="760" y="511"/>
                </a:cubicBezTo>
                <a:cubicBezTo>
                  <a:pt x="760" y="511"/>
                  <a:pt x="761" y="511"/>
                  <a:pt x="761" y="510"/>
                </a:cubicBezTo>
                <a:cubicBezTo>
                  <a:pt x="761" y="510"/>
                  <a:pt x="761" y="509"/>
                  <a:pt x="761" y="509"/>
                </a:cubicBezTo>
                <a:cubicBezTo>
                  <a:pt x="762" y="508"/>
                  <a:pt x="761" y="507"/>
                  <a:pt x="762" y="506"/>
                </a:cubicBezTo>
                <a:cubicBezTo>
                  <a:pt x="762" y="505"/>
                  <a:pt x="762" y="505"/>
                  <a:pt x="762" y="505"/>
                </a:cubicBezTo>
                <a:cubicBezTo>
                  <a:pt x="762" y="505"/>
                  <a:pt x="762" y="504"/>
                  <a:pt x="762" y="504"/>
                </a:cubicBezTo>
                <a:cubicBezTo>
                  <a:pt x="763" y="503"/>
                  <a:pt x="761" y="503"/>
                  <a:pt x="762" y="502"/>
                </a:cubicBezTo>
                <a:cubicBezTo>
                  <a:pt x="762" y="501"/>
                  <a:pt x="762" y="501"/>
                  <a:pt x="761" y="500"/>
                </a:cubicBezTo>
                <a:cubicBezTo>
                  <a:pt x="763" y="500"/>
                  <a:pt x="763" y="498"/>
                  <a:pt x="763" y="496"/>
                </a:cubicBezTo>
                <a:cubicBezTo>
                  <a:pt x="763" y="496"/>
                  <a:pt x="764" y="496"/>
                  <a:pt x="764" y="495"/>
                </a:cubicBezTo>
                <a:cubicBezTo>
                  <a:pt x="764" y="495"/>
                  <a:pt x="765" y="495"/>
                  <a:pt x="765" y="495"/>
                </a:cubicBezTo>
                <a:cubicBezTo>
                  <a:pt x="764" y="496"/>
                  <a:pt x="764" y="496"/>
                  <a:pt x="764" y="497"/>
                </a:cubicBezTo>
                <a:cubicBezTo>
                  <a:pt x="764" y="498"/>
                  <a:pt x="763" y="499"/>
                  <a:pt x="764" y="500"/>
                </a:cubicBezTo>
                <a:cubicBezTo>
                  <a:pt x="763" y="498"/>
                  <a:pt x="765" y="498"/>
                  <a:pt x="764" y="497"/>
                </a:cubicBezTo>
                <a:cubicBezTo>
                  <a:pt x="765" y="496"/>
                  <a:pt x="764" y="495"/>
                  <a:pt x="765" y="494"/>
                </a:cubicBezTo>
                <a:cubicBezTo>
                  <a:pt x="765" y="494"/>
                  <a:pt x="765" y="494"/>
                  <a:pt x="765" y="493"/>
                </a:cubicBezTo>
                <a:cubicBezTo>
                  <a:pt x="765" y="493"/>
                  <a:pt x="764" y="493"/>
                  <a:pt x="764" y="493"/>
                </a:cubicBezTo>
                <a:cubicBezTo>
                  <a:pt x="764" y="492"/>
                  <a:pt x="764" y="492"/>
                  <a:pt x="764" y="492"/>
                </a:cubicBezTo>
                <a:cubicBezTo>
                  <a:pt x="764" y="491"/>
                  <a:pt x="764" y="491"/>
                  <a:pt x="764" y="491"/>
                </a:cubicBezTo>
                <a:cubicBezTo>
                  <a:pt x="765" y="489"/>
                  <a:pt x="765" y="488"/>
                  <a:pt x="766" y="487"/>
                </a:cubicBezTo>
                <a:cubicBezTo>
                  <a:pt x="766" y="486"/>
                  <a:pt x="767" y="486"/>
                  <a:pt x="768" y="485"/>
                </a:cubicBezTo>
                <a:cubicBezTo>
                  <a:pt x="768" y="485"/>
                  <a:pt x="767" y="484"/>
                  <a:pt x="767" y="484"/>
                </a:cubicBezTo>
                <a:cubicBezTo>
                  <a:pt x="768" y="483"/>
                  <a:pt x="768" y="483"/>
                  <a:pt x="769" y="482"/>
                </a:cubicBezTo>
                <a:cubicBezTo>
                  <a:pt x="769" y="481"/>
                  <a:pt x="770" y="479"/>
                  <a:pt x="771" y="477"/>
                </a:cubicBezTo>
                <a:cubicBezTo>
                  <a:pt x="771" y="477"/>
                  <a:pt x="771" y="477"/>
                  <a:pt x="771" y="476"/>
                </a:cubicBezTo>
                <a:cubicBezTo>
                  <a:pt x="772" y="475"/>
                  <a:pt x="772" y="473"/>
                  <a:pt x="773" y="472"/>
                </a:cubicBezTo>
                <a:cubicBezTo>
                  <a:pt x="773" y="472"/>
                  <a:pt x="774" y="472"/>
                  <a:pt x="774" y="471"/>
                </a:cubicBezTo>
                <a:cubicBezTo>
                  <a:pt x="774" y="470"/>
                  <a:pt x="774" y="470"/>
                  <a:pt x="774" y="469"/>
                </a:cubicBezTo>
                <a:cubicBezTo>
                  <a:pt x="775" y="466"/>
                  <a:pt x="777" y="462"/>
                  <a:pt x="778" y="459"/>
                </a:cubicBezTo>
                <a:cubicBezTo>
                  <a:pt x="778" y="459"/>
                  <a:pt x="778" y="459"/>
                  <a:pt x="778" y="458"/>
                </a:cubicBezTo>
                <a:cubicBezTo>
                  <a:pt x="779" y="456"/>
                  <a:pt x="780" y="455"/>
                  <a:pt x="780" y="454"/>
                </a:cubicBezTo>
                <a:cubicBezTo>
                  <a:pt x="781" y="453"/>
                  <a:pt x="781" y="452"/>
                  <a:pt x="781" y="451"/>
                </a:cubicBezTo>
                <a:cubicBezTo>
                  <a:pt x="781" y="450"/>
                  <a:pt x="781" y="450"/>
                  <a:pt x="781" y="449"/>
                </a:cubicBezTo>
                <a:cubicBezTo>
                  <a:pt x="781" y="449"/>
                  <a:pt x="781" y="449"/>
                  <a:pt x="781" y="449"/>
                </a:cubicBezTo>
                <a:cubicBezTo>
                  <a:pt x="781" y="448"/>
                  <a:pt x="781" y="447"/>
                  <a:pt x="781" y="446"/>
                </a:cubicBezTo>
                <a:cubicBezTo>
                  <a:pt x="782" y="445"/>
                  <a:pt x="782" y="445"/>
                  <a:pt x="782" y="445"/>
                </a:cubicBezTo>
                <a:cubicBezTo>
                  <a:pt x="782" y="444"/>
                  <a:pt x="783" y="443"/>
                  <a:pt x="782" y="443"/>
                </a:cubicBezTo>
                <a:cubicBezTo>
                  <a:pt x="781" y="445"/>
                  <a:pt x="781" y="445"/>
                  <a:pt x="781" y="445"/>
                </a:cubicBezTo>
                <a:cubicBezTo>
                  <a:pt x="781" y="446"/>
                  <a:pt x="781" y="447"/>
                  <a:pt x="780" y="448"/>
                </a:cubicBezTo>
                <a:cubicBezTo>
                  <a:pt x="780" y="449"/>
                  <a:pt x="780" y="449"/>
                  <a:pt x="780" y="449"/>
                </a:cubicBezTo>
                <a:cubicBezTo>
                  <a:pt x="780" y="450"/>
                  <a:pt x="780" y="452"/>
                  <a:pt x="779" y="452"/>
                </a:cubicBezTo>
                <a:cubicBezTo>
                  <a:pt x="779" y="452"/>
                  <a:pt x="779" y="452"/>
                  <a:pt x="779" y="451"/>
                </a:cubicBezTo>
                <a:cubicBezTo>
                  <a:pt x="779" y="451"/>
                  <a:pt x="779" y="451"/>
                  <a:pt x="779" y="451"/>
                </a:cubicBezTo>
                <a:cubicBezTo>
                  <a:pt x="779" y="449"/>
                  <a:pt x="780" y="449"/>
                  <a:pt x="780" y="447"/>
                </a:cubicBezTo>
                <a:cubicBezTo>
                  <a:pt x="780" y="447"/>
                  <a:pt x="780" y="447"/>
                  <a:pt x="780" y="446"/>
                </a:cubicBezTo>
                <a:cubicBezTo>
                  <a:pt x="780" y="445"/>
                  <a:pt x="781" y="444"/>
                  <a:pt x="782" y="442"/>
                </a:cubicBezTo>
                <a:cubicBezTo>
                  <a:pt x="782" y="443"/>
                  <a:pt x="783" y="443"/>
                  <a:pt x="783" y="442"/>
                </a:cubicBezTo>
                <a:cubicBezTo>
                  <a:pt x="783" y="440"/>
                  <a:pt x="784" y="437"/>
                  <a:pt x="784" y="435"/>
                </a:cubicBezTo>
                <a:cubicBezTo>
                  <a:pt x="784" y="434"/>
                  <a:pt x="784" y="433"/>
                  <a:pt x="784" y="432"/>
                </a:cubicBezTo>
                <a:cubicBezTo>
                  <a:pt x="785" y="432"/>
                  <a:pt x="784" y="431"/>
                  <a:pt x="784" y="430"/>
                </a:cubicBezTo>
                <a:cubicBezTo>
                  <a:pt x="785" y="430"/>
                  <a:pt x="784" y="430"/>
                  <a:pt x="784" y="430"/>
                </a:cubicBezTo>
                <a:cubicBezTo>
                  <a:pt x="784" y="429"/>
                  <a:pt x="785" y="429"/>
                  <a:pt x="785" y="428"/>
                </a:cubicBezTo>
                <a:cubicBezTo>
                  <a:pt x="785" y="427"/>
                  <a:pt x="785" y="426"/>
                  <a:pt x="785" y="426"/>
                </a:cubicBezTo>
                <a:cubicBezTo>
                  <a:pt x="785" y="426"/>
                  <a:pt x="784" y="426"/>
                  <a:pt x="784" y="426"/>
                </a:cubicBezTo>
                <a:cubicBezTo>
                  <a:pt x="785" y="424"/>
                  <a:pt x="785" y="424"/>
                  <a:pt x="785" y="424"/>
                </a:cubicBezTo>
                <a:cubicBezTo>
                  <a:pt x="785" y="423"/>
                  <a:pt x="784" y="423"/>
                  <a:pt x="785" y="422"/>
                </a:cubicBezTo>
                <a:close/>
                <a:moveTo>
                  <a:pt x="772" y="331"/>
                </a:moveTo>
                <a:cubicBezTo>
                  <a:pt x="771" y="331"/>
                  <a:pt x="772" y="330"/>
                  <a:pt x="771" y="329"/>
                </a:cubicBezTo>
                <a:cubicBezTo>
                  <a:pt x="772" y="328"/>
                  <a:pt x="773" y="330"/>
                  <a:pt x="772" y="331"/>
                </a:cubicBezTo>
                <a:close/>
                <a:moveTo>
                  <a:pt x="601" y="472"/>
                </a:moveTo>
                <a:cubicBezTo>
                  <a:pt x="601" y="471"/>
                  <a:pt x="602" y="472"/>
                  <a:pt x="602" y="471"/>
                </a:cubicBezTo>
                <a:cubicBezTo>
                  <a:pt x="602" y="471"/>
                  <a:pt x="603" y="472"/>
                  <a:pt x="603" y="472"/>
                </a:cubicBezTo>
                <a:cubicBezTo>
                  <a:pt x="604" y="476"/>
                  <a:pt x="602" y="472"/>
                  <a:pt x="601" y="472"/>
                </a:cubicBezTo>
                <a:close/>
                <a:moveTo>
                  <a:pt x="607" y="491"/>
                </a:moveTo>
                <a:cubicBezTo>
                  <a:pt x="607" y="492"/>
                  <a:pt x="608" y="492"/>
                  <a:pt x="607" y="493"/>
                </a:cubicBezTo>
                <a:cubicBezTo>
                  <a:pt x="607" y="492"/>
                  <a:pt x="606" y="490"/>
                  <a:pt x="606" y="489"/>
                </a:cubicBezTo>
                <a:cubicBezTo>
                  <a:pt x="607" y="489"/>
                  <a:pt x="607" y="489"/>
                  <a:pt x="608" y="488"/>
                </a:cubicBezTo>
                <a:cubicBezTo>
                  <a:pt x="608" y="489"/>
                  <a:pt x="608" y="490"/>
                  <a:pt x="607" y="491"/>
                </a:cubicBezTo>
                <a:close/>
                <a:moveTo>
                  <a:pt x="635" y="505"/>
                </a:moveTo>
                <a:cubicBezTo>
                  <a:pt x="635" y="505"/>
                  <a:pt x="635" y="505"/>
                  <a:pt x="635" y="505"/>
                </a:cubicBezTo>
                <a:cubicBezTo>
                  <a:pt x="634" y="505"/>
                  <a:pt x="634" y="504"/>
                  <a:pt x="633" y="504"/>
                </a:cubicBezTo>
                <a:cubicBezTo>
                  <a:pt x="633" y="504"/>
                  <a:pt x="633" y="504"/>
                  <a:pt x="633" y="504"/>
                </a:cubicBezTo>
                <a:cubicBezTo>
                  <a:pt x="633" y="503"/>
                  <a:pt x="631" y="502"/>
                  <a:pt x="631" y="501"/>
                </a:cubicBezTo>
                <a:cubicBezTo>
                  <a:pt x="631" y="501"/>
                  <a:pt x="631" y="501"/>
                  <a:pt x="631" y="501"/>
                </a:cubicBezTo>
                <a:cubicBezTo>
                  <a:pt x="630" y="501"/>
                  <a:pt x="631" y="500"/>
                  <a:pt x="631" y="500"/>
                </a:cubicBezTo>
                <a:cubicBezTo>
                  <a:pt x="630" y="500"/>
                  <a:pt x="630" y="500"/>
                  <a:pt x="630" y="500"/>
                </a:cubicBezTo>
                <a:cubicBezTo>
                  <a:pt x="629" y="498"/>
                  <a:pt x="629" y="496"/>
                  <a:pt x="628" y="494"/>
                </a:cubicBezTo>
                <a:cubicBezTo>
                  <a:pt x="628" y="494"/>
                  <a:pt x="628" y="494"/>
                  <a:pt x="629" y="493"/>
                </a:cubicBezTo>
                <a:cubicBezTo>
                  <a:pt x="629" y="493"/>
                  <a:pt x="629" y="494"/>
                  <a:pt x="629" y="494"/>
                </a:cubicBezTo>
                <a:cubicBezTo>
                  <a:pt x="629" y="495"/>
                  <a:pt x="630" y="494"/>
                  <a:pt x="631" y="495"/>
                </a:cubicBezTo>
                <a:cubicBezTo>
                  <a:pt x="631" y="495"/>
                  <a:pt x="630" y="496"/>
                  <a:pt x="630" y="496"/>
                </a:cubicBezTo>
                <a:cubicBezTo>
                  <a:pt x="631" y="496"/>
                  <a:pt x="631" y="497"/>
                  <a:pt x="631" y="498"/>
                </a:cubicBezTo>
                <a:cubicBezTo>
                  <a:pt x="632" y="499"/>
                  <a:pt x="632" y="499"/>
                  <a:pt x="633" y="500"/>
                </a:cubicBezTo>
                <a:cubicBezTo>
                  <a:pt x="633" y="500"/>
                  <a:pt x="633" y="500"/>
                  <a:pt x="633" y="501"/>
                </a:cubicBezTo>
                <a:cubicBezTo>
                  <a:pt x="634" y="501"/>
                  <a:pt x="633" y="502"/>
                  <a:pt x="634" y="502"/>
                </a:cubicBezTo>
                <a:cubicBezTo>
                  <a:pt x="634" y="502"/>
                  <a:pt x="635" y="503"/>
                  <a:pt x="635" y="503"/>
                </a:cubicBezTo>
                <a:cubicBezTo>
                  <a:pt x="635" y="503"/>
                  <a:pt x="636" y="504"/>
                  <a:pt x="635" y="505"/>
                </a:cubicBezTo>
                <a:close/>
                <a:moveTo>
                  <a:pt x="649" y="496"/>
                </a:moveTo>
                <a:cubicBezTo>
                  <a:pt x="650" y="496"/>
                  <a:pt x="650" y="496"/>
                  <a:pt x="651" y="496"/>
                </a:cubicBezTo>
                <a:cubicBezTo>
                  <a:pt x="654" y="500"/>
                  <a:pt x="654" y="500"/>
                  <a:pt x="654" y="500"/>
                </a:cubicBezTo>
                <a:cubicBezTo>
                  <a:pt x="651" y="501"/>
                  <a:pt x="649" y="497"/>
                  <a:pt x="649" y="496"/>
                </a:cubicBezTo>
                <a:close/>
                <a:moveTo>
                  <a:pt x="644" y="491"/>
                </a:moveTo>
                <a:cubicBezTo>
                  <a:pt x="643" y="490"/>
                  <a:pt x="642" y="489"/>
                  <a:pt x="642" y="487"/>
                </a:cubicBezTo>
                <a:cubicBezTo>
                  <a:pt x="643" y="488"/>
                  <a:pt x="645" y="489"/>
                  <a:pt x="644" y="491"/>
                </a:cubicBezTo>
                <a:close/>
                <a:moveTo>
                  <a:pt x="643" y="485"/>
                </a:moveTo>
                <a:cubicBezTo>
                  <a:pt x="641" y="485"/>
                  <a:pt x="642" y="483"/>
                  <a:pt x="641" y="482"/>
                </a:cubicBezTo>
                <a:cubicBezTo>
                  <a:pt x="641" y="482"/>
                  <a:pt x="642" y="484"/>
                  <a:pt x="643" y="485"/>
                </a:cubicBezTo>
                <a:close/>
                <a:moveTo>
                  <a:pt x="645" y="519"/>
                </a:moveTo>
                <a:cubicBezTo>
                  <a:pt x="644" y="519"/>
                  <a:pt x="646" y="518"/>
                  <a:pt x="644" y="518"/>
                </a:cubicBezTo>
                <a:cubicBezTo>
                  <a:pt x="644" y="518"/>
                  <a:pt x="644" y="518"/>
                  <a:pt x="643" y="518"/>
                </a:cubicBezTo>
                <a:cubicBezTo>
                  <a:pt x="643" y="517"/>
                  <a:pt x="643" y="517"/>
                  <a:pt x="643" y="517"/>
                </a:cubicBezTo>
                <a:cubicBezTo>
                  <a:pt x="643" y="517"/>
                  <a:pt x="642" y="516"/>
                  <a:pt x="642" y="516"/>
                </a:cubicBezTo>
                <a:cubicBezTo>
                  <a:pt x="642" y="515"/>
                  <a:pt x="642" y="516"/>
                  <a:pt x="642" y="516"/>
                </a:cubicBezTo>
                <a:cubicBezTo>
                  <a:pt x="643" y="516"/>
                  <a:pt x="643" y="517"/>
                  <a:pt x="644" y="517"/>
                </a:cubicBezTo>
                <a:cubicBezTo>
                  <a:pt x="645" y="518"/>
                  <a:pt x="647" y="518"/>
                  <a:pt x="647" y="519"/>
                </a:cubicBezTo>
                <a:cubicBezTo>
                  <a:pt x="647" y="520"/>
                  <a:pt x="646" y="519"/>
                  <a:pt x="645" y="519"/>
                </a:cubicBezTo>
                <a:close/>
                <a:moveTo>
                  <a:pt x="649" y="519"/>
                </a:moveTo>
                <a:cubicBezTo>
                  <a:pt x="648" y="518"/>
                  <a:pt x="648" y="518"/>
                  <a:pt x="647" y="517"/>
                </a:cubicBezTo>
                <a:cubicBezTo>
                  <a:pt x="647" y="517"/>
                  <a:pt x="647" y="516"/>
                  <a:pt x="646" y="516"/>
                </a:cubicBezTo>
                <a:cubicBezTo>
                  <a:pt x="645" y="515"/>
                  <a:pt x="644" y="515"/>
                  <a:pt x="643" y="514"/>
                </a:cubicBezTo>
                <a:cubicBezTo>
                  <a:pt x="643" y="514"/>
                  <a:pt x="645" y="514"/>
                  <a:pt x="646" y="514"/>
                </a:cubicBezTo>
                <a:cubicBezTo>
                  <a:pt x="646" y="515"/>
                  <a:pt x="646" y="515"/>
                  <a:pt x="647" y="515"/>
                </a:cubicBezTo>
                <a:cubicBezTo>
                  <a:pt x="647" y="515"/>
                  <a:pt x="648" y="515"/>
                  <a:pt x="648" y="516"/>
                </a:cubicBezTo>
                <a:cubicBezTo>
                  <a:pt x="649" y="516"/>
                  <a:pt x="649" y="516"/>
                  <a:pt x="649" y="517"/>
                </a:cubicBezTo>
                <a:cubicBezTo>
                  <a:pt x="649" y="517"/>
                  <a:pt x="651" y="517"/>
                  <a:pt x="651" y="518"/>
                </a:cubicBezTo>
                <a:cubicBezTo>
                  <a:pt x="651" y="518"/>
                  <a:pt x="651" y="518"/>
                  <a:pt x="651" y="518"/>
                </a:cubicBezTo>
                <a:cubicBezTo>
                  <a:pt x="651" y="519"/>
                  <a:pt x="653" y="519"/>
                  <a:pt x="653" y="520"/>
                </a:cubicBezTo>
                <a:cubicBezTo>
                  <a:pt x="653" y="521"/>
                  <a:pt x="651" y="520"/>
                  <a:pt x="651" y="520"/>
                </a:cubicBezTo>
                <a:cubicBezTo>
                  <a:pt x="650" y="520"/>
                  <a:pt x="650" y="519"/>
                  <a:pt x="649" y="519"/>
                </a:cubicBezTo>
                <a:close/>
                <a:moveTo>
                  <a:pt x="652" y="524"/>
                </a:moveTo>
                <a:cubicBezTo>
                  <a:pt x="651" y="523"/>
                  <a:pt x="651" y="522"/>
                  <a:pt x="650" y="522"/>
                </a:cubicBezTo>
                <a:cubicBezTo>
                  <a:pt x="650" y="521"/>
                  <a:pt x="650" y="522"/>
                  <a:pt x="650" y="522"/>
                </a:cubicBezTo>
                <a:cubicBezTo>
                  <a:pt x="651" y="522"/>
                  <a:pt x="651" y="522"/>
                  <a:pt x="652" y="522"/>
                </a:cubicBezTo>
                <a:cubicBezTo>
                  <a:pt x="653" y="522"/>
                  <a:pt x="653" y="523"/>
                  <a:pt x="655" y="524"/>
                </a:cubicBezTo>
                <a:cubicBezTo>
                  <a:pt x="654" y="525"/>
                  <a:pt x="653" y="524"/>
                  <a:pt x="652" y="524"/>
                </a:cubicBezTo>
                <a:close/>
                <a:moveTo>
                  <a:pt x="654" y="516"/>
                </a:moveTo>
                <a:cubicBezTo>
                  <a:pt x="651" y="514"/>
                  <a:pt x="649" y="512"/>
                  <a:pt x="647" y="510"/>
                </a:cubicBezTo>
                <a:cubicBezTo>
                  <a:pt x="647" y="509"/>
                  <a:pt x="646" y="509"/>
                  <a:pt x="647" y="508"/>
                </a:cubicBezTo>
                <a:cubicBezTo>
                  <a:pt x="646" y="508"/>
                  <a:pt x="646" y="508"/>
                  <a:pt x="646" y="508"/>
                </a:cubicBezTo>
                <a:cubicBezTo>
                  <a:pt x="645" y="507"/>
                  <a:pt x="645" y="507"/>
                  <a:pt x="644" y="507"/>
                </a:cubicBezTo>
                <a:cubicBezTo>
                  <a:pt x="644" y="507"/>
                  <a:pt x="644" y="506"/>
                  <a:pt x="644" y="506"/>
                </a:cubicBezTo>
                <a:cubicBezTo>
                  <a:pt x="644" y="506"/>
                  <a:pt x="643" y="506"/>
                  <a:pt x="643" y="505"/>
                </a:cubicBezTo>
                <a:cubicBezTo>
                  <a:pt x="643" y="505"/>
                  <a:pt x="643" y="505"/>
                  <a:pt x="643" y="505"/>
                </a:cubicBezTo>
                <a:cubicBezTo>
                  <a:pt x="642" y="505"/>
                  <a:pt x="642" y="504"/>
                  <a:pt x="642" y="504"/>
                </a:cubicBezTo>
                <a:cubicBezTo>
                  <a:pt x="641" y="503"/>
                  <a:pt x="641" y="503"/>
                  <a:pt x="640" y="502"/>
                </a:cubicBezTo>
                <a:cubicBezTo>
                  <a:pt x="640" y="502"/>
                  <a:pt x="640" y="502"/>
                  <a:pt x="640" y="502"/>
                </a:cubicBezTo>
                <a:cubicBezTo>
                  <a:pt x="639" y="501"/>
                  <a:pt x="639" y="501"/>
                  <a:pt x="638" y="500"/>
                </a:cubicBezTo>
                <a:cubicBezTo>
                  <a:pt x="639" y="499"/>
                  <a:pt x="639" y="500"/>
                  <a:pt x="639" y="499"/>
                </a:cubicBezTo>
                <a:cubicBezTo>
                  <a:pt x="640" y="499"/>
                  <a:pt x="640" y="499"/>
                  <a:pt x="641" y="500"/>
                </a:cubicBezTo>
                <a:cubicBezTo>
                  <a:pt x="641" y="500"/>
                  <a:pt x="641" y="501"/>
                  <a:pt x="641" y="502"/>
                </a:cubicBezTo>
                <a:cubicBezTo>
                  <a:pt x="642" y="503"/>
                  <a:pt x="642" y="504"/>
                  <a:pt x="644" y="505"/>
                </a:cubicBezTo>
                <a:cubicBezTo>
                  <a:pt x="645" y="505"/>
                  <a:pt x="643" y="504"/>
                  <a:pt x="644" y="503"/>
                </a:cubicBezTo>
                <a:cubicBezTo>
                  <a:pt x="645" y="504"/>
                  <a:pt x="645" y="505"/>
                  <a:pt x="646" y="506"/>
                </a:cubicBezTo>
                <a:cubicBezTo>
                  <a:pt x="647" y="505"/>
                  <a:pt x="647" y="506"/>
                  <a:pt x="648" y="507"/>
                </a:cubicBezTo>
                <a:cubicBezTo>
                  <a:pt x="648" y="508"/>
                  <a:pt x="649" y="508"/>
                  <a:pt x="650" y="509"/>
                </a:cubicBezTo>
                <a:cubicBezTo>
                  <a:pt x="650" y="509"/>
                  <a:pt x="650" y="509"/>
                  <a:pt x="651" y="509"/>
                </a:cubicBezTo>
                <a:cubicBezTo>
                  <a:pt x="651" y="509"/>
                  <a:pt x="652" y="509"/>
                  <a:pt x="652" y="510"/>
                </a:cubicBezTo>
                <a:cubicBezTo>
                  <a:pt x="652" y="510"/>
                  <a:pt x="652" y="510"/>
                  <a:pt x="652" y="510"/>
                </a:cubicBezTo>
                <a:cubicBezTo>
                  <a:pt x="653" y="510"/>
                  <a:pt x="653" y="510"/>
                  <a:pt x="653" y="511"/>
                </a:cubicBezTo>
                <a:cubicBezTo>
                  <a:pt x="654" y="512"/>
                  <a:pt x="653" y="510"/>
                  <a:pt x="654" y="511"/>
                </a:cubicBezTo>
                <a:cubicBezTo>
                  <a:pt x="654" y="511"/>
                  <a:pt x="656" y="511"/>
                  <a:pt x="655" y="512"/>
                </a:cubicBezTo>
                <a:cubicBezTo>
                  <a:pt x="657" y="512"/>
                  <a:pt x="657" y="513"/>
                  <a:pt x="659" y="514"/>
                </a:cubicBezTo>
                <a:cubicBezTo>
                  <a:pt x="659" y="515"/>
                  <a:pt x="660" y="515"/>
                  <a:pt x="660" y="516"/>
                </a:cubicBezTo>
                <a:cubicBezTo>
                  <a:pt x="662" y="516"/>
                  <a:pt x="664" y="515"/>
                  <a:pt x="667" y="517"/>
                </a:cubicBezTo>
                <a:cubicBezTo>
                  <a:pt x="667" y="517"/>
                  <a:pt x="668" y="518"/>
                  <a:pt x="669" y="518"/>
                </a:cubicBezTo>
                <a:cubicBezTo>
                  <a:pt x="670" y="519"/>
                  <a:pt x="670" y="519"/>
                  <a:pt x="671" y="519"/>
                </a:cubicBezTo>
                <a:cubicBezTo>
                  <a:pt x="671" y="519"/>
                  <a:pt x="671" y="519"/>
                  <a:pt x="671" y="519"/>
                </a:cubicBezTo>
                <a:cubicBezTo>
                  <a:pt x="672" y="519"/>
                  <a:pt x="674" y="519"/>
                  <a:pt x="675" y="519"/>
                </a:cubicBezTo>
                <a:cubicBezTo>
                  <a:pt x="675" y="519"/>
                  <a:pt x="676" y="519"/>
                  <a:pt x="676" y="519"/>
                </a:cubicBezTo>
                <a:cubicBezTo>
                  <a:pt x="677" y="519"/>
                  <a:pt x="676" y="519"/>
                  <a:pt x="676" y="519"/>
                </a:cubicBezTo>
                <a:cubicBezTo>
                  <a:pt x="677" y="520"/>
                  <a:pt x="677" y="519"/>
                  <a:pt x="677" y="519"/>
                </a:cubicBezTo>
                <a:cubicBezTo>
                  <a:pt x="678" y="520"/>
                  <a:pt x="677" y="520"/>
                  <a:pt x="678" y="520"/>
                </a:cubicBezTo>
                <a:cubicBezTo>
                  <a:pt x="679" y="521"/>
                  <a:pt x="679" y="519"/>
                  <a:pt x="680" y="520"/>
                </a:cubicBezTo>
                <a:cubicBezTo>
                  <a:pt x="680" y="522"/>
                  <a:pt x="679" y="522"/>
                  <a:pt x="677" y="522"/>
                </a:cubicBezTo>
                <a:cubicBezTo>
                  <a:pt x="676" y="522"/>
                  <a:pt x="676" y="522"/>
                  <a:pt x="675" y="522"/>
                </a:cubicBezTo>
                <a:cubicBezTo>
                  <a:pt x="675" y="522"/>
                  <a:pt x="674" y="522"/>
                  <a:pt x="674" y="522"/>
                </a:cubicBezTo>
                <a:cubicBezTo>
                  <a:pt x="671" y="521"/>
                  <a:pt x="669" y="521"/>
                  <a:pt x="666" y="520"/>
                </a:cubicBezTo>
                <a:cubicBezTo>
                  <a:pt x="665" y="519"/>
                  <a:pt x="665" y="521"/>
                  <a:pt x="664" y="520"/>
                </a:cubicBezTo>
                <a:cubicBezTo>
                  <a:pt x="663" y="519"/>
                  <a:pt x="661" y="519"/>
                  <a:pt x="660" y="519"/>
                </a:cubicBezTo>
                <a:cubicBezTo>
                  <a:pt x="659" y="518"/>
                  <a:pt x="659" y="518"/>
                  <a:pt x="658" y="517"/>
                </a:cubicBezTo>
                <a:cubicBezTo>
                  <a:pt x="658" y="517"/>
                  <a:pt x="657" y="517"/>
                  <a:pt x="657" y="516"/>
                </a:cubicBezTo>
                <a:cubicBezTo>
                  <a:pt x="656" y="515"/>
                  <a:pt x="655" y="516"/>
                  <a:pt x="654" y="516"/>
                </a:cubicBezTo>
                <a:close/>
                <a:moveTo>
                  <a:pt x="678" y="525"/>
                </a:moveTo>
                <a:cubicBezTo>
                  <a:pt x="677" y="525"/>
                  <a:pt x="675" y="525"/>
                  <a:pt x="674" y="525"/>
                </a:cubicBezTo>
                <a:cubicBezTo>
                  <a:pt x="674" y="525"/>
                  <a:pt x="674" y="525"/>
                  <a:pt x="673" y="525"/>
                </a:cubicBezTo>
                <a:cubicBezTo>
                  <a:pt x="672" y="526"/>
                  <a:pt x="673" y="524"/>
                  <a:pt x="672" y="524"/>
                </a:cubicBezTo>
                <a:cubicBezTo>
                  <a:pt x="671" y="525"/>
                  <a:pt x="671" y="525"/>
                  <a:pt x="671" y="525"/>
                </a:cubicBezTo>
                <a:cubicBezTo>
                  <a:pt x="670" y="525"/>
                  <a:pt x="669" y="524"/>
                  <a:pt x="668" y="524"/>
                </a:cubicBezTo>
                <a:cubicBezTo>
                  <a:pt x="669" y="524"/>
                  <a:pt x="669" y="523"/>
                  <a:pt x="669" y="523"/>
                </a:cubicBezTo>
                <a:cubicBezTo>
                  <a:pt x="670" y="523"/>
                  <a:pt x="670" y="524"/>
                  <a:pt x="671" y="524"/>
                </a:cubicBezTo>
                <a:cubicBezTo>
                  <a:pt x="671" y="524"/>
                  <a:pt x="671" y="524"/>
                  <a:pt x="672" y="524"/>
                </a:cubicBezTo>
                <a:cubicBezTo>
                  <a:pt x="672" y="524"/>
                  <a:pt x="672" y="524"/>
                  <a:pt x="672" y="524"/>
                </a:cubicBezTo>
                <a:cubicBezTo>
                  <a:pt x="673" y="523"/>
                  <a:pt x="674" y="524"/>
                  <a:pt x="675" y="524"/>
                </a:cubicBezTo>
                <a:cubicBezTo>
                  <a:pt x="675" y="524"/>
                  <a:pt x="676" y="524"/>
                  <a:pt x="676" y="524"/>
                </a:cubicBezTo>
                <a:cubicBezTo>
                  <a:pt x="677" y="524"/>
                  <a:pt x="678" y="524"/>
                  <a:pt x="678" y="524"/>
                </a:cubicBezTo>
                <a:cubicBezTo>
                  <a:pt x="678" y="524"/>
                  <a:pt x="678" y="524"/>
                  <a:pt x="678" y="525"/>
                </a:cubicBezTo>
                <a:close/>
                <a:moveTo>
                  <a:pt x="657" y="520"/>
                </a:moveTo>
                <a:cubicBezTo>
                  <a:pt x="660" y="521"/>
                  <a:pt x="664" y="521"/>
                  <a:pt x="665" y="523"/>
                </a:cubicBezTo>
                <a:cubicBezTo>
                  <a:pt x="665" y="524"/>
                  <a:pt x="664" y="523"/>
                  <a:pt x="664" y="523"/>
                </a:cubicBezTo>
                <a:cubicBezTo>
                  <a:pt x="663" y="524"/>
                  <a:pt x="664" y="524"/>
                  <a:pt x="664" y="525"/>
                </a:cubicBezTo>
                <a:cubicBezTo>
                  <a:pt x="662" y="525"/>
                  <a:pt x="660" y="525"/>
                  <a:pt x="658" y="524"/>
                </a:cubicBezTo>
                <a:cubicBezTo>
                  <a:pt x="659" y="523"/>
                  <a:pt x="662" y="525"/>
                  <a:pt x="662" y="523"/>
                </a:cubicBezTo>
                <a:cubicBezTo>
                  <a:pt x="661" y="521"/>
                  <a:pt x="656" y="522"/>
                  <a:pt x="657" y="520"/>
                </a:cubicBezTo>
                <a:close/>
                <a:moveTo>
                  <a:pt x="676" y="535"/>
                </a:moveTo>
                <a:cubicBezTo>
                  <a:pt x="675" y="535"/>
                  <a:pt x="674" y="535"/>
                  <a:pt x="673" y="535"/>
                </a:cubicBezTo>
                <a:cubicBezTo>
                  <a:pt x="672" y="535"/>
                  <a:pt x="672" y="535"/>
                  <a:pt x="671" y="535"/>
                </a:cubicBezTo>
                <a:cubicBezTo>
                  <a:pt x="671" y="535"/>
                  <a:pt x="671" y="535"/>
                  <a:pt x="670" y="535"/>
                </a:cubicBezTo>
                <a:cubicBezTo>
                  <a:pt x="670" y="535"/>
                  <a:pt x="670" y="534"/>
                  <a:pt x="670" y="534"/>
                </a:cubicBezTo>
                <a:cubicBezTo>
                  <a:pt x="669" y="534"/>
                  <a:pt x="669" y="534"/>
                  <a:pt x="668" y="534"/>
                </a:cubicBezTo>
                <a:cubicBezTo>
                  <a:pt x="667" y="533"/>
                  <a:pt x="667" y="533"/>
                  <a:pt x="665" y="533"/>
                </a:cubicBezTo>
                <a:cubicBezTo>
                  <a:pt x="665" y="533"/>
                  <a:pt x="665" y="533"/>
                  <a:pt x="665" y="533"/>
                </a:cubicBezTo>
                <a:cubicBezTo>
                  <a:pt x="664" y="533"/>
                  <a:pt x="664" y="533"/>
                  <a:pt x="664" y="533"/>
                </a:cubicBezTo>
                <a:cubicBezTo>
                  <a:pt x="663" y="533"/>
                  <a:pt x="663" y="533"/>
                  <a:pt x="662" y="533"/>
                </a:cubicBezTo>
                <a:cubicBezTo>
                  <a:pt x="662" y="533"/>
                  <a:pt x="661" y="532"/>
                  <a:pt x="661" y="532"/>
                </a:cubicBezTo>
                <a:cubicBezTo>
                  <a:pt x="661" y="532"/>
                  <a:pt x="661" y="532"/>
                  <a:pt x="660" y="532"/>
                </a:cubicBezTo>
                <a:cubicBezTo>
                  <a:pt x="660" y="532"/>
                  <a:pt x="659" y="532"/>
                  <a:pt x="659" y="531"/>
                </a:cubicBezTo>
                <a:cubicBezTo>
                  <a:pt x="658" y="531"/>
                  <a:pt x="656" y="531"/>
                  <a:pt x="657" y="530"/>
                </a:cubicBezTo>
                <a:cubicBezTo>
                  <a:pt x="659" y="531"/>
                  <a:pt x="660" y="532"/>
                  <a:pt x="662" y="531"/>
                </a:cubicBezTo>
                <a:cubicBezTo>
                  <a:pt x="663" y="532"/>
                  <a:pt x="666" y="533"/>
                  <a:pt x="667" y="532"/>
                </a:cubicBezTo>
                <a:cubicBezTo>
                  <a:pt x="667" y="532"/>
                  <a:pt x="668" y="532"/>
                  <a:pt x="669" y="533"/>
                </a:cubicBezTo>
                <a:cubicBezTo>
                  <a:pt x="669" y="533"/>
                  <a:pt x="669" y="533"/>
                  <a:pt x="669" y="533"/>
                </a:cubicBezTo>
                <a:cubicBezTo>
                  <a:pt x="670" y="534"/>
                  <a:pt x="670" y="533"/>
                  <a:pt x="671" y="533"/>
                </a:cubicBezTo>
                <a:cubicBezTo>
                  <a:pt x="672" y="533"/>
                  <a:pt x="672" y="534"/>
                  <a:pt x="672" y="534"/>
                </a:cubicBezTo>
                <a:cubicBezTo>
                  <a:pt x="672" y="534"/>
                  <a:pt x="673" y="534"/>
                  <a:pt x="673" y="535"/>
                </a:cubicBezTo>
                <a:cubicBezTo>
                  <a:pt x="674" y="534"/>
                  <a:pt x="676" y="535"/>
                  <a:pt x="678" y="535"/>
                </a:cubicBezTo>
                <a:cubicBezTo>
                  <a:pt x="679" y="535"/>
                  <a:pt x="679" y="536"/>
                  <a:pt x="679" y="536"/>
                </a:cubicBezTo>
                <a:cubicBezTo>
                  <a:pt x="679" y="537"/>
                  <a:pt x="677" y="536"/>
                  <a:pt x="676" y="535"/>
                </a:cubicBezTo>
                <a:close/>
                <a:moveTo>
                  <a:pt x="681" y="534"/>
                </a:moveTo>
                <a:cubicBezTo>
                  <a:pt x="681" y="534"/>
                  <a:pt x="680" y="534"/>
                  <a:pt x="680" y="534"/>
                </a:cubicBezTo>
                <a:cubicBezTo>
                  <a:pt x="678" y="534"/>
                  <a:pt x="678" y="534"/>
                  <a:pt x="678" y="534"/>
                </a:cubicBezTo>
                <a:cubicBezTo>
                  <a:pt x="678" y="533"/>
                  <a:pt x="679" y="534"/>
                  <a:pt x="679" y="534"/>
                </a:cubicBezTo>
                <a:cubicBezTo>
                  <a:pt x="681" y="534"/>
                  <a:pt x="682" y="533"/>
                  <a:pt x="683" y="534"/>
                </a:cubicBezTo>
                <a:cubicBezTo>
                  <a:pt x="682" y="535"/>
                  <a:pt x="682" y="534"/>
                  <a:pt x="681" y="534"/>
                </a:cubicBezTo>
                <a:close/>
                <a:moveTo>
                  <a:pt x="683" y="522"/>
                </a:moveTo>
                <a:cubicBezTo>
                  <a:pt x="684" y="521"/>
                  <a:pt x="684" y="521"/>
                  <a:pt x="685" y="522"/>
                </a:cubicBezTo>
                <a:cubicBezTo>
                  <a:pt x="685" y="522"/>
                  <a:pt x="684" y="522"/>
                  <a:pt x="683" y="522"/>
                </a:cubicBezTo>
                <a:close/>
                <a:moveTo>
                  <a:pt x="688" y="535"/>
                </a:moveTo>
                <a:cubicBezTo>
                  <a:pt x="688" y="535"/>
                  <a:pt x="686" y="536"/>
                  <a:pt x="686" y="535"/>
                </a:cubicBezTo>
                <a:cubicBezTo>
                  <a:pt x="686" y="534"/>
                  <a:pt x="686" y="535"/>
                  <a:pt x="687" y="535"/>
                </a:cubicBezTo>
                <a:cubicBezTo>
                  <a:pt x="687" y="535"/>
                  <a:pt x="688" y="535"/>
                  <a:pt x="688" y="535"/>
                </a:cubicBezTo>
                <a:cubicBezTo>
                  <a:pt x="688" y="535"/>
                  <a:pt x="689" y="535"/>
                  <a:pt x="689" y="535"/>
                </a:cubicBezTo>
                <a:cubicBezTo>
                  <a:pt x="690" y="536"/>
                  <a:pt x="689" y="535"/>
                  <a:pt x="688" y="535"/>
                </a:cubicBezTo>
                <a:close/>
                <a:moveTo>
                  <a:pt x="692" y="536"/>
                </a:moveTo>
                <a:cubicBezTo>
                  <a:pt x="692" y="535"/>
                  <a:pt x="692" y="536"/>
                  <a:pt x="693" y="536"/>
                </a:cubicBezTo>
                <a:cubicBezTo>
                  <a:pt x="694" y="536"/>
                  <a:pt x="694" y="535"/>
                  <a:pt x="695" y="536"/>
                </a:cubicBezTo>
                <a:cubicBezTo>
                  <a:pt x="694" y="537"/>
                  <a:pt x="693" y="536"/>
                  <a:pt x="692" y="536"/>
                </a:cubicBezTo>
                <a:close/>
                <a:moveTo>
                  <a:pt x="694" y="523"/>
                </a:moveTo>
                <a:cubicBezTo>
                  <a:pt x="691" y="522"/>
                  <a:pt x="688" y="523"/>
                  <a:pt x="686" y="522"/>
                </a:cubicBezTo>
                <a:cubicBezTo>
                  <a:pt x="686" y="521"/>
                  <a:pt x="687" y="521"/>
                  <a:pt x="688" y="521"/>
                </a:cubicBezTo>
                <a:cubicBezTo>
                  <a:pt x="688" y="521"/>
                  <a:pt x="688" y="522"/>
                  <a:pt x="689" y="522"/>
                </a:cubicBezTo>
                <a:cubicBezTo>
                  <a:pt x="689" y="522"/>
                  <a:pt x="689" y="521"/>
                  <a:pt x="689" y="521"/>
                </a:cubicBezTo>
                <a:cubicBezTo>
                  <a:pt x="690" y="521"/>
                  <a:pt x="691" y="522"/>
                  <a:pt x="691" y="522"/>
                </a:cubicBezTo>
                <a:cubicBezTo>
                  <a:pt x="692" y="521"/>
                  <a:pt x="692" y="521"/>
                  <a:pt x="692" y="521"/>
                </a:cubicBezTo>
                <a:cubicBezTo>
                  <a:pt x="693" y="521"/>
                  <a:pt x="694" y="521"/>
                  <a:pt x="695" y="521"/>
                </a:cubicBezTo>
                <a:cubicBezTo>
                  <a:pt x="695" y="521"/>
                  <a:pt x="696" y="522"/>
                  <a:pt x="697" y="520"/>
                </a:cubicBezTo>
                <a:cubicBezTo>
                  <a:pt x="697" y="521"/>
                  <a:pt x="698" y="521"/>
                  <a:pt x="699" y="521"/>
                </a:cubicBezTo>
                <a:cubicBezTo>
                  <a:pt x="699" y="521"/>
                  <a:pt x="699" y="520"/>
                  <a:pt x="700" y="520"/>
                </a:cubicBezTo>
                <a:cubicBezTo>
                  <a:pt x="701" y="520"/>
                  <a:pt x="702" y="520"/>
                  <a:pt x="703" y="519"/>
                </a:cubicBezTo>
                <a:cubicBezTo>
                  <a:pt x="703" y="520"/>
                  <a:pt x="703" y="520"/>
                  <a:pt x="703" y="521"/>
                </a:cubicBezTo>
                <a:cubicBezTo>
                  <a:pt x="703" y="520"/>
                  <a:pt x="704" y="521"/>
                  <a:pt x="705" y="521"/>
                </a:cubicBezTo>
                <a:cubicBezTo>
                  <a:pt x="706" y="521"/>
                  <a:pt x="706" y="520"/>
                  <a:pt x="707" y="520"/>
                </a:cubicBezTo>
                <a:cubicBezTo>
                  <a:pt x="708" y="520"/>
                  <a:pt x="708" y="520"/>
                  <a:pt x="709" y="520"/>
                </a:cubicBezTo>
                <a:cubicBezTo>
                  <a:pt x="709" y="520"/>
                  <a:pt x="710" y="519"/>
                  <a:pt x="710" y="519"/>
                </a:cubicBezTo>
                <a:cubicBezTo>
                  <a:pt x="711" y="519"/>
                  <a:pt x="711" y="520"/>
                  <a:pt x="711" y="519"/>
                </a:cubicBezTo>
                <a:cubicBezTo>
                  <a:pt x="712" y="519"/>
                  <a:pt x="712" y="519"/>
                  <a:pt x="712" y="519"/>
                </a:cubicBezTo>
                <a:cubicBezTo>
                  <a:pt x="713" y="519"/>
                  <a:pt x="713" y="518"/>
                  <a:pt x="715" y="519"/>
                </a:cubicBezTo>
                <a:cubicBezTo>
                  <a:pt x="715" y="519"/>
                  <a:pt x="715" y="519"/>
                  <a:pt x="716" y="518"/>
                </a:cubicBezTo>
                <a:cubicBezTo>
                  <a:pt x="716" y="520"/>
                  <a:pt x="715" y="519"/>
                  <a:pt x="714" y="519"/>
                </a:cubicBezTo>
                <a:cubicBezTo>
                  <a:pt x="714" y="519"/>
                  <a:pt x="713" y="520"/>
                  <a:pt x="713" y="520"/>
                </a:cubicBezTo>
                <a:cubicBezTo>
                  <a:pt x="713" y="520"/>
                  <a:pt x="712" y="520"/>
                  <a:pt x="712" y="520"/>
                </a:cubicBezTo>
                <a:cubicBezTo>
                  <a:pt x="712" y="520"/>
                  <a:pt x="711" y="521"/>
                  <a:pt x="711" y="521"/>
                </a:cubicBezTo>
                <a:cubicBezTo>
                  <a:pt x="711" y="521"/>
                  <a:pt x="710" y="521"/>
                  <a:pt x="710" y="521"/>
                </a:cubicBezTo>
                <a:cubicBezTo>
                  <a:pt x="709" y="521"/>
                  <a:pt x="709" y="521"/>
                  <a:pt x="709" y="521"/>
                </a:cubicBezTo>
                <a:cubicBezTo>
                  <a:pt x="708" y="521"/>
                  <a:pt x="708" y="522"/>
                  <a:pt x="708" y="522"/>
                </a:cubicBezTo>
                <a:cubicBezTo>
                  <a:pt x="707" y="522"/>
                  <a:pt x="706" y="521"/>
                  <a:pt x="705" y="522"/>
                </a:cubicBezTo>
                <a:cubicBezTo>
                  <a:pt x="705" y="522"/>
                  <a:pt x="705" y="522"/>
                  <a:pt x="704" y="522"/>
                </a:cubicBezTo>
                <a:cubicBezTo>
                  <a:pt x="703" y="522"/>
                  <a:pt x="701" y="522"/>
                  <a:pt x="700" y="523"/>
                </a:cubicBezTo>
                <a:cubicBezTo>
                  <a:pt x="697" y="522"/>
                  <a:pt x="695" y="522"/>
                  <a:pt x="694" y="523"/>
                </a:cubicBezTo>
                <a:close/>
                <a:moveTo>
                  <a:pt x="698" y="535"/>
                </a:moveTo>
                <a:cubicBezTo>
                  <a:pt x="698" y="534"/>
                  <a:pt x="700" y="536"/>
                  <a:pt x="700" y="536"/>
                </a:cubicBezTo>
                <a:cubicBezTo>
                  <a:pt x="700" y="537"/>
                  <a:pt x="698" y="536"/>
                  <a:pt x="698" y="535"/>
                </a:cubicBezTo>
                <a:close/>
                <a:moveTo>
                  <a:pt x="716" y="527"/>
                </a:moveTo>
                <a:cubicBezTo>
                  <a:pt x="715" y="527"/>
                  <a:pt x="715" y="527"/>
                  <a:pt x="715" y="527"/>
                </a:cubicBezTo>
                <a:cubicBezTo>
                  <a:pt x="714" y="527"/>
                  <a:pt x="714" y="526"/>
                  <a:pt x="714" y="527"/>
                </a:cubicBezTo>
                <a:cubicBezTo>
                  <a:pt x="713" y="527"/>
                  <a:pt x="712" y="527"/>
                  <a:pt x="712" y="527"/>
                </a:cubicBezTo>
                <a:cubicBezTo>
                  <a:pt x="712" y="528"/>
                  <a:pt x="711" y="527"/>
                  <a:pt x="711" y="528"/>
                </a:cubicBezTo>
                <a:cubicBezTo>
                  <a:pt x="709" y="527"/>
                  <a:pt x="708" y="529"/>
                  <a:pt x="706" y="528"/>
                </a:cubicBezTo>
                <a:cubicBezTo>
                  <a:pt x="705" y="528"/>
                  <a:pt x="705" y="529"/>
                  <a:pt x="705" y="529"/>
                </a:cubicBezTo>
                <a:cubicBezTo>
                  <a:pt x="704" y="529"/>
                  <a:pt x="703" y="530"/>
                  <a:pt x="703" y="530"/>
                </a:cubicBezTo>
                <a:cubicBezTo>
                  <a:pt x="702" y="530"/>
                  <a:pt x="702" y="529"/>
                  <a:pt x="702" y="529"/>
                </a:cubicBezTo>
                <a:cubicBezTo>
                  <a:pt x="702" y="529"/>
                  <a:pt x="701" y="530"/>
                  <a:pt x="701" y="530"/>
                </a:cubicBezTo>
                <a:cubicBezTo>
                  <a:pt x="701" y="530"/>
                  <a:pt x="700" y="530"/>
                  <a:pt x="699" y="530"/>
                </a:cubicBezTo>
                <a:cubicBezTo>
                  <a:pt x="698" y="530"/>
                  <a:pt x="698" y="530"/>
                  <a:pt x="698" y="530"/>
                </a:cubicBezTo>
                <a:cubicBezTo>
                  <a:pt x="698" y="529"/>
                  <a:pt x="698" y="529"/>
                  <a:pt x="699" y="530"/>
                </a:cubicBezTo>
                <a:cubicBezTo>
                  <a:pt x="700" y="530"/>
                  <a:pt x="700" y="529"/>
                  <a:pt x="700" y="529"/>
                </a:cubicBezTo>
                <a:cubicBezTo>
                  <a:pt x="701" y="528"/>
                  <a:pt x="701" y="529"/>
                  <a:pt x="701" y="529"/>
                </a:cubicBezTo>
                <a:cubicBezTo>
                  <a:pt x="701" y="529"/>
                  <a:pt x="702" y="528"/>
                  <a:pt x="702" y="528"/>
                </a:cubicBezTo>
                <a:cubicBezTo>
                  <a:pt x="702" y="528"/>
                  <a:pt x="702" y="529"/>
                  <a:pt x="702" y="529"/>
                </a:cubicBezTo>
                <a:cubicBezTo>
                  <a:pt x="703" y="528"/>
                  <a:pt x="703" y="528"/>
                  <a:pt x="703" y="528"/>
                </a:cubicBezTo>
                <a:cubicBezTo>
                  <a:pt x="704" y="528"/>
                  <a:pt x="705" y="528"/>
                  <a:pt x="706" y="527"/>
                </a:cubicBezTo>
                <a:cubicBezTo>
                  <a:pt x="707" y="527"/>
                  <a:pt x="709" y="527"/>
                  <a:pt x="710" y="527"/>
                </a:cubicBezTo>
                <a:cubicBezTo>
                  <a:pt x="711" y="526"/>
                  <a:pt x="713" y="526"/>
                  <a:pt x="714" y="526"/>
                </a:cubicBezTo>
                <a:cubicBezTo>
                  <a:pt x="715" y="526"/>
                  <a:pt x="714" y="526"/>
                  <a:pt x="714" y="527"/>
                </a:cubicBezTo>
                <a:cubicBezTo>
                  <a:pt x="715" y="527"/>
                  <a:pt x="715" y="526"/>
                  <a:pt x="716" y="526"/>
                </a:cubicBezTo>
                <a:cubicBezTo>
                  <a:pt x="716" y="526"/>
                  <a:pt x="716" y="526"/>
                  <a:pt x="717" y="526"/>
                </a:cubicBezTo>
                <a:cubicBezTo>
                  <a:pt x="718" y="527"/>
                  <a:pt x="716" y="527"/>
                  <a:pt x="716" y="527"/>
                </a:cubicBezTo>
                <a:close/>
                <a:moveTo>
                  <a:pt x="484" y="270"/>
                </a:moveTo>
                <a:cubicBezTo>
                  <a:pt x="484" y="270"/>
                  <a:pt x="484" y="271"/>
                  <a:pt x="484" y="271"/>
                </a:cubicBezTo>
                <a:cubicBezTo>
                  <a:pt x="485" y="271"/>
                  <a:pt x="485" y="270"/>
                  <a:pt x="485" y="270"/>
                </a:cubicBezTo>
                <a:cubicBezTo>
                  <a:pt x="486" y="270"/>
                  <a:pt x="487" y="271"/>
                  <a:pt x="487" y="270"/>
                </a:cubicBezTo>
                <a:cubicBezTo>
                  <a:pt x="488" y="271"/>
                  <a:pt x="488" y="271"/>
                  <a:pt x="488" y="272"/>
                </a:cubicBezTo>
                <a:cubicBezTo>
                  <a:pt x="488" y="272"/>
                  <a:pt x="487" y="272"/>
                  <a:pt x="486" y="272"/>
                </a:cubicBezTo>
                <a:cubicBezTo>
                  <a:pt x="485" y="271"/>
                  <a:pt x="484" y="272"/>
                  <a:pt x="483" y="271"/>
                </a:cubicBezTo>
                <a:cubicBezTo>
                  <a:pt x="483" y="270"/>
                  <a:pt x="484" y="271"/>
                  <a:pt x="484" y="270"/>
                </a:cubicBezTo>
                <a:close/>
                <a:moveTo>
                  <a:pt x="438" y="278"/>
                </a:moveTo>
                <a:cubicBezTo>
                  <a:pt x="438" y="278"/>
                  <a:pt x="437" y="278"/>
                  <a:pt x="437" y="278"/>
                </a:cubicBezTo>
                <a:cubicBezTo>
                  <a:pt x="436" y="278"/>
                  <a:pt x="436" y="278"/>
                  <a:pt x="436" y="278"/>
                </a:cubicBezTo>
                <a:cubicBezTo>
                  <a:pt x="435" y="278"/>
                  <a:pt x="435" y="278"/>
                  <a:pt x="434" y="279"/>
                </a:cubicBezTo>
                <a:cubicBezTo>
                  <a:pt x="434" y="279"/>
                  <a:pt x="434" y="279"/>
                  <a:pt x="434" y="279"/>
                </a:cubicBezTo>
                <a:cubicBezTo>
                  <a:pt x="434" y="279"/>
                  <a:pt x="433" y="279"/>
                  <a:pt x="433" y="279"/>
                </a:cubicBezTo>
                <a:cubicBezTo>
                  <a:pt x="433" y="279"/>
                  <a:pt x="433" y="279"/>
                  <a:pt x="433" y="279"/>
                </a:cubicBezTo>
                <a:cubicBezTo>
                  <a:pt x="432" y="280"/>
                  <a:pt x="432" y="281"/>
                  <a:pt x="431" y="281"/>
                </a:cubicBezTo>
                <a:cubicBezTo>
                  <a:pt x="431" y="281"/>
                  <a:pt x="430" y="281"/>
                  <a:pt x="430" y="281"/>
                </a:cubicBezTo>
                <a:cubicBezTo>
                  <a:pt x="430" y="281"/>
                  <a:pt x="429" y="282"/>
                  <a:pt x="429" y="282"/>
                </a:cubicBezTo>
                <a:cubicBezTo>
                  <a:pt x="429" y="281"/>
                  <a:pt x="430" y="281"/>
                  <a:pt x="430" y="280"/>
                </a:cubicBezTo>
                <a:cubicBezTo>
                  <a:pt x="431" y="280"/>
                  <a:pt x="431" y="280"/>
                  <a:pt x="431" y="280"/>
                </a:cubicBezTo>
                <a:cubicBezTo>
                  <a:pt x="431" y="280"/>
                  <a:pt x="431" y="280"/>
                  <a:pt x="431" y="280"/>
                </a:cubicBezTo>
                <a:cubicBezTo>
                  <a:pt x="431" y="280"/>
                  <a:pt x="431" y="280"/>
                  <a:pt x="431" y="280"/>
                </a:cubicBezTo>
                <a:cubicBezTo>
                  <a:pt x="431" y="280"/>
                  <a:pt x="431" y="280"/>
                  <a:pt x="431" y="280"/>
                </a:cubicBezTo>
                <a:cubicBezTo>
                  <a:pt x="432" y="280"/>
                  <a:pt x="432" y="279"/>
                  <a:pt x="432" y="279"/>
                </a:cubicBezTo>
                <a:cubicBezTo>
                  <a:pt x="432" y="279"/>
                  <a:pt x="432" y="279"/>
                  <a:pt x="432" y="279"/>
                </a:cubicBezTo>
                <a:cubicBezTo>
                  <a:pt x="432" y="279"/>
                  <a:pt x="432" y="279"/>
                  <a:pt x="432" y="279"/>
                </a:cubicBezTo>
                <a:cubicBezTo>
                  <a:pt x="432" y="279"/>
                  <a:pt x="433" y="279"/>
                  <a:pt x="433" y="279"/>
                </a:cubicBezTo>
                <a:cubicBezTo>
                  <a:pt x="433" y="279"/>
                  <a:pt x="433" y="279"/>
                  <a:pt x="433" y="278"/>
                </a:cubicBezTo>
                <a:cubicBezTo>
                  <a:pt x="433" y="278"/>
                  <a:pt x="434" y="279"/>
                  <a:pt x="434" y="278"/>
                </a:cubicBezTo>
                <a:cubicBezTo>
                  <a:pt x="434" y="278"/>
                  <a:pt x="434" y="278"/>
                  <a:pt x="435" y="278"/>
                </a:cubicBezTo>
                <a:cubicBezTo>
                  <a:pt x="435" y="278"/>
                  <a:pt x="436" y="278"/>
                  <a:pt x="436" y="277"/>
                </a:cubicBezTo>
                <a:cubicBezTo>
                  <a:pt x="437" y="277"/>
                  <a:pt x="438" y="276"/>
                  <a:pt x="438" y="276"/>
                </a:cubicBezTo>
                <a:cubicBezTo>
                  <a:pt x="439" y="275"/>
                  <a:pt x="441" y="275"/>
                  <a:pt x="442" y="275"/>
                </a:cubicBezTo>
                <a:cubicBezTo>
                  <a:pt x="442" y="275"/>
                  <a:pt x="442" y="275"/>
                  <a:pt x="443" y="275"/>
                </a:cubicBezTo>
                <a:cubicBezTo>
                  <a:pt x="441" y="276"/>
                  <a:pt x="440" y="276"/>
                  <a:pt x="438" y="278"/>
                </a:cubicBezTo>
                <a:close/>
                <a:moveTo>
                  <a:pt x="456" y="271"/>
                </a:moveTo>
                <a:cubicBezTo>
                  <a:pt x="456" y="271"/>
                  <a:pt x="455" y="272"/>
                  <a:pt x="455" y="272"/>
                </a:cubicBezTo>
                <a:cubicBezTo>
                  <a:pt x="455" y="272"/>
                  <a:pt x="454" y="272"/>
                  <a:pt x="454" y="272"/>
                </a:cubicBezTo>
                <a:cubicBezTo>
                  <a:pt x="454" y="272"/>
                  <a:pt x="453" y="272"/>
                  <a:pt x="453" y="272"/>
                </a:cubicBezTo>
                <a:cubicBezTo>
                  <a:pt x="453" y="273"/>
                  <a:pt x="452" y="272"/>
                  <a:pt x="452" y="272"/>
                </a:cubicBezTo>
                <a:cubicBezTo>
                  <a:pt x="451" y="273"/>
                  <a:pt x="451" y="273"/>
                  <a:pt x="451" y="273"/>
                </a:cubicBezTo>
                <a:cubicBezTo>
                  <a:pt x="450" y="273"/>
                  <a:pt x="450" y="273"/>
                  <a:pt x="450" y="274"/>
                </a:cubicBezTo>
                <a:cubicBezTo>
                  <a:pt x="450" y="274"/>
                  <a:pt x="449" y="273"/>
                  <a:pt x="449" y="273"/>
                </a:cubicBezTo>
                <a:cubicBezTo>
                  <a:pt x="449" y="273"/>
                  <a:pt x="449" y="274"/>
                  <a:pt x="448" y="274"/>
                </a:cubicBezTo>
                <a:cubicBezTo>
                  <a:pt x="447" y="274"/>
                  <a:pt x="447" y="274"/>
                  <a:pt x="447" y="274"/>
                </a:cubicBezTo>
                <a:cubicBezTo>
                  <a:pt x="447" y="273"/>
                  <a:pt x="447" y="274"/>
                  <a:pt x="447" y="274"/>
                </a:cubicBezTo>
                <a:cubicBezTo>
                  <a:pt x="447" y="274"/>
                  <a:pt x="447" y="273"/>
                  <a:pt x="448" y="273"/>
                </a:cubicBezTo>
                <a:cubicBezTo>
                  <a:pt x="448" y="273"/>
                  <a:pt x="448" y="273"/>
                  <a:pt x="448" y="273"/>
                </a:cubicBezTo>
                <a:cubicBezTo>
                  <a:pt x="449" y="273"/>
                  <a:pt x="449" y="273"/>
                  <a:pt x="450" y="273"/>
                </a:cubicBezTo>
                <a:cubicBezTo>
                  <a:pt x="450" y="272"/>
                  <a:pt x="450" y="272"/>
                  <a:pt x="450" y="272"/>
                </a:cubicBezTo>
                <a:cubicBezTo>
                  <a:pt x="451" y="273"/>
                  <a:pt x="451" y="271"/>
                  <a:pt x="452" y="271"/>
                </a:cubicBezTo>
                <a:cubicBezTo>
                  <a:pt x="452" y="271"/>
                  <a:pt x="452" y="271"/>
                  <a:pt x="453" y="271"/>
                </a:cubicBezTo>
                <a:cubicBezTo>
                  <a:pt x="453" y="271"/>
                  <a:pt x="454" y="271"/>
                  <a:pt x="454" y="271"/>
                </a:cubicBezTo>
                <a:cubicBezTo>
                  <a:pt x="455" y="271"/>
                  <a:pt x="454" y="271"/>
                  <a:pt x="455" y="271"/>
                </a:cubicBezTo>
                <a:cubicBezTo>
                  <a:pt x="455" y="270"/>
                  <a:pt x="456" y="271"/>
                  <a:pt x="456" y="270"/>
                </a:cubicBezTo>
                <a:cubicBezTo>
                  <a:pt x="457" y="271"/>
                  <a:pt x="457" y="270"/>
                  <a:pt x="457" y="271"/>
                </a:cubicBezTo>
                <a:cubicBezTo>
                  <a:pt x="457" y="271"/>
                  <a:pt x="456" y="271"/>
                  <a:pt x="456" y="271"/>
                </a:cubicBezTo>
                <a:close/>
                <a:moveTo>
                  <a:pt x="469" y="271"/>
                </a:moveTo>
                <a:cubicBezTo>
                  <a:pt x="468" y="271"/>
                  <a:pt x="467" y="271"/>
                  <a:pt x="467" y="271"/>
                </a:cubicBezTo>
                <a:cubicBezTo>
                  <a:pt x="466" y="271"/>
                  <a:pt x="466" y="271"/>
                  <a:pt x="466" y="271"/>
                </a:cubicBezTo>
                <a:cubicBezTo>
                  <a:pt x="465" y="271"/>
                  <a:pt x="465" y="271"/>
                  <a:pt x="464" y="271"/>
                </a:cubicBezTo>
                <a:cubicBezTo>
                  <a:pt x="464" y="271"/>
                  <a:pt x="464" y="271"/>
                  <a:pt x="464" y="271"/>
                </a:cubicBezTo>
                <a:cubicBezTo>
                  <a:pt x="464" y="271"/>
                  <a:pt x="463" y="271"/>
                  <a:pt x="463" y="271"/>
                </a:cubicBezTo>
                <a:cubicBezTo>
                  <a:pt x="463" y="271"/>
                  <a:pt x="462" y="271"/>
                  <a:pt x="462" y="271"/>
                </a:cubicBezTo>
                <a:cubicBezTo>
                  <a:pt x="462" y="271"/>
                  <a:pt x="462" y="271"/>
                  <a:pt x="462" y="271"/>
                </a:cubicBezTo>
                <a:cubicBezTo>
                  <a:pt x="462" y="271"/>
                  <a:pt x="462" y="271"/>
                  <a:pt x="462" y="271"/>
                </a:cubicBezTo>
                <a:cubicBezTo>
                  <a:pt x="461" y="271"/>
                  <a:pt x="461" y="271"/>
                  <a:pt x="461" y="271"/>
                </a:cubicBezTo>
                <a:cubicBezTo>
                  <a:pt x="460" y="271"/>
                  <a:pt x="460" y="271"/>
                  <a:pt x="460" y="271"/>
                </a:cubicBezTo>
                <a:cubicBezTo>
                  <a:pt x="460" y="271"/>
                  <a:pt x="459" y="272"/>
                  <a:pt x="458" y="271"/>
                </a:cubicBezTo>
                <a:cubicBezTo>
                  <a:pt x="459" y="271"/>
                  <a:pt x="460" y="271"/>
                  <a:pt x="460" y="271"/>
                </a:cubicBezTo>
                <a:cubicBezTo>
                  <a:pt x="461" y="271"/>
                  <a:pt x="462" y="271"/>
                  <a:pt x="463" y="270"/>
                </a:cubicBezTo>
                <a:cubicBezTo>
                  <a:pt x="463" y="270"/>
                  <a:pt x="463" y="270"/>
                  <a:pt x="463" y="270"/>
                </a:cubicBezTo>
                <a:cubicBezTo>
                  <a:pt x="463" y="270"/>
                  <a:pt x="464" y="270"/>
                  <a:pt x="464" y="270"/>
                </a:cubicBezTo>
                <a:cubicBezTo>
                  <a:pt x="464" y="270"/>
                  <a:pt x="464" y="270"/>
                  <a:pt x="465" y="270"/>
                </a:cubicBezTo>
                <a:cubicBezTo>
                  <a:pt x="465" y="270"/>
                  <a:pt x="465" y="270"/>
                  <a:pt x="466" y="269"/>
                </a:cubicBezTo>
                <a:cubicBezTo>
                  <a:pt x="467" y="270"/>
                  <a:pt x="468" y="270"/>
                  <a:pt x="470" y="271"/>
                </a:cubicBezTo>
                <a:cubicBezTo>
                  <a:pt x="469" y="271"/>
                  <a:pt x="469" y="271"/>
                  <a:pt x="469" y="271"/>
                </a:cubicBezTo>
                <a:close/>
                <a:moveTo>
                  <a:pt x="481" y="272"/>
                </a:moveTo>
                <a:cubicBezTo>
                  <a:pt x="481" y="271"/>
                  <a:pt x="480" y="271"/>
                  <a:pt x="480" y="271"/>
                </a:cubicBezTo>
                <a:cubicBezTo>
                  <a:pt x="478" y="271"/>
                  <a:pt x="477" y="271"/>
                  <a:pt x="476" y="270"/>
                </a:cubicBezTo>
                <a:cubicBezTo>
                  <a:pt x="475" y="270"/>
                  <a:pt x="475" y="271"/>
                  <a:pt x="475" y="270"/>
                </a:cubicBezTo>
                <a:cubicBezTo>
                  <a:pt x="475" y="270"/>
                  <a:pt x="474" y="270"/>
                  <a:pt x="473" y="270"/>
                </a:cubicBezTo>
                <a:cubicBezTo>
                  <a:pt x="473" y="270"/>
                  <a:pt x="472" y="270"/>
                  <a:pt x="472" y="270"/>
                </a:cubicBezTo>
                <a:cubicBezTo>
                  <a:pt x="471" y="270"/>
                  <a:pt x="471" y="270"/>
                  <a:pt x="471" y="270"/>
                </a:cubicBezTo>
                <a:cubicBezTo>
                  <a:pt x="471" y="269"/>
                  <a:pt x="472" y="269"/>
                  <a:pt x="472" y="269"/>
                </a:cubicBezTo>
                <a:cubicBezTo>
                  <a:pt x="472" y="269"/>
                  <a:pt x="472" y="269"/>
                  <a:pt x="473" y="269"/>
                </a:cubicBezTo>
                <a:cubicBezTo>
                  <a:pt x="473" y="269"/>
                  <a:pt x="473" y="270"/>
                  <a:pt x="474" y="269"/>
                </a:cubicBezTo>
                <a:cubicBezTo>
                  <a:pt x="474" y="269"/>
                  <a:pt x="474" y="269"/>
                  <a:pt x="474" y="269"/>
                </a:cubicBezTo>
                <a:cubicBezTo>
                  <a:pt x="475" y="269"/>
                  <a:pt x="475" y="270"/>
                  <a:pt x="476" y="270"/>
                </a:cubicBezTo>
                <a:cubicBezTo>
                  <a:pt x="476" y="270"/>
                  <a:pt x="476" y="269"/>
                  <a:pt x="476" y="269"/>
                </a:cubicBezTo>
                <a:cubicBezTo>
                  <a:pt x="477" y="269"/>
                  <a:pt x="477" y="270"/>
                  <a:pt x="477" y="270"/>
                </a:cubicBezTo>
                <a:cubicBezTo>
                  <a:pt x="478" y="270"/>
                  <a:pt x="478" y="270"/>
                  <a:pt x="479" y="270"/>
                </a:cubicBezTo>
                <a:cubicBezTo>
                  <a:pt x="479" y="270"/>
                  <a:pt x="480" y="270"/>
                  <a:pt x="480" y="271"/>
                </a:cubicBezTo>
                <a:cubicBezTo>
                  <a:pt x="481" y="271"/>
                  <a:pt x="480" y="270"/>
                  <a:pt x="480" y="270"/>
                </a:cubicBezTo>
                <a:cubicBezTo>
                  <a:pt x="480" y="270"/>
                  <a:pt x="481" y="270"/>
                  <a:pt x="481" y="270"/>
                </a:cubicBezTo>
                <a:cubicBezTo>
                  <a:pt x="481" y="270"/>
                  <a:pt x="481" y="271"/>
                  <a:pt x="481" y="271"/>
                </a:cubicBezTo>
                <a:cubicBezTo>
                  <a:pt x="481" y="271"/>
                  <a:pt x="482" y="271"/>
                  <a:pt x="483" y="271"/>
                </a:cubicBezTo>
                <a:cubicBezTo>
                  <a:pt x="482" y="272"/>
                  <a:pt x="482" y="271"/>
                  <a:pt x="481" y="272"/>
                </a:cubicBezTo>
                <a:close/>
                <a:moveTo>
                  <a:pt x="495" y="278"/>
                </a:moveTo>
                <a:cubicBezTo>
                  <a:pt x="494" y="276"/>
                  <a:pt x="492" y="276"/>
                  <a:pt x="491" y="275"/>
                </a:cubicBezTo>
                <a:cubicBezTo>
                  <a:pt x="490" y="275"/>
                  <a:pt x="490" y="275"/>
                  <a:pt x="490" y="275"/>
                </a:cubicBezTo>
                <a:cubicBezTo>
                  <a:pt x="488" y="275"/>
                  <a:pt x="488" y="275"/>
                  <a:pt x="488" y="275"/>
                </a:cubicBezTo>
                <a:cubicBezTo>
                  <a:pt x="487" y="275"/>
                  <a:pt x="486" y="275"/>
                  <a:pt x="486" y="274"/>
                </a:cubicBezTo>
                <a:cubicBezTo>
                  <a:pt x="484" y="274"/>
                  <a:pt x="483" y="274"/>
                  <a:pt x="482" y="273"/>
                </a:cubicBezTo>
                <a:cubicBezTo>
                  <a:pt x="482" y="273"/>
                  <a:pt x="482" y="273"/>
                  <a:pt x="483" y="273"/>
                </a:cubicBezTo>
                <a:cubicBezTo>
                  <a:pt x="484" y="272"/>
                  <a:pt x="485" y="273"/>
                  <a:pt x="486" y="273"/>
                </a:cubicBezTo>
                <a:cubicBezTo>
                  <a:pt x="486" y="273"/>
                  <a:pt x="486" y="273"/>
                  <a:pt x="486" y="273"/>
                </a:cubicBezTo>
                <a:cubicBezTo>
                  <a:pt x="487" y="273"/>
                  <a:pt x="487" y="274"/>
                  <a:pt x="488" y="274"/>
                </a:cubicBezTo>
                <a:cubicBezTo>
                  <a:pt x="491" y="274"/>
                  <a:pt x="492" y="274"/>
                  <a:pt x="494" y="275"/>
                </a:cubicBezTo>
                <a:cubicBezTo>
                  <a:pt x="495" y="276"/>
                  <a:pt x="496" y="276"/>
                  <a:pt x="497" y="277"/>
                </a:cubicBezTo>
                <a:cubicBezTo>
                  <a:pt x="499" y="277"/>
                  <a:pt x="499" y="277"/>
                  <a:pt x="499" y="277"/>
                </a:cubicBezTo>
                <a:cubicBezTo>
                  <a:pt x="500" y="278"/>
                  <a:pt x="501" y="278"/>
                  <a:pt x="502" y="279"/>
                </a:cubicBezTo>
                <a:cubicBezTo>
                  <a:pt x="503" y="280"/>
                  <a:pt x="503" y="280"/>
                  <a:pt x="503" y="280"/>
                </a:cubicBezTo>
                <a:cubicBezTo>
                  <a:pt x="504" y="281"/>
                  <a:pt x="504" y="282"/>
                  <a:pt x="504" y="283"/>
                </a:cubicBezTo>
                <a:cubicBezTo>
                  <a:pt x="503" y="283"/>
                  <a:pt x="502" y="282"/>
                  <a:pt x="502" y="281"/>
                </a:cubicBezTo>
                <a:cubicBezTo>
                  <a:pt x="501" y="280"/>
                  <a:pt x="500" y="281"/>
                  <a:pt x="500" y="280"/>
                </a:cubicBezTo>
                <a:cubicBezTo>
                  <a:pt x="500" y="279"/>
                  <a:pt x="499" y="279"/>
                  <a:pt x="499" y="278"/>
                </a:cubicBezTo>
                <a:cubicBezTo>
                  <a:pt x="497" y="279"/>
                  <a:pt x="497" y="276"/>
                  <a:pt x="495" y="278"/>
                </a:cubicBezTo>
                <a:close/>
                <a:moveTo>
                  <a:pt x="557" y="414"/>
                </a:moveTo>
                <a:cubicBezTo>
                  <a:pt x="553" y="387"/>
                  <a:pt x="555" y="351"/>
                  <a:pt x="531" y="332"/>
                </a:cubicBezTo>
                <a:cubicBezTo>
                  <a:pt x="524" y="327"/>
                  <a:pt x="518" y="323"/>
                  <a:pt x="510" y="323"/>
                </a:cubicBezTo>
                <a:cubicBezTo>
                  <a:pt x="503" y="323"/>
                  <a:pt x="502" y="323"/>
                  <a:pt x="496" y="324"/>
                </a:cubicBezTo>
                <a:cubicBezTo>
                  <a:pt x="496" y="324"/>
                  <a:pt x="504" y="322"/>
                  <a:pt x="510" y="322"/>
                </a:cubicBezTo>
                <a:cubicBezTo>
                  <a:pt x="529" y="321"/>
                  <a:pt x="549" y="333"/>
                  <a:pt x="555" y="366"/>
                </a:cubicBezTo>
                <a:cubicBezTo>
                  <a:pt x="558" y="383"/>
                  <a:pt x="559" y="400"/>
                  <a:pt x="561" y="414"/>
                </a:cubicBezTo>
                <a:cubicBezTo>
                  <a:pt x="562" y="422"/>
                  <a:pt x="563" y="433"/>
                  <a:pt x="566" y="441"/>
                </a:cubicBezTo>
                <a:cubicBezTo>
                  <a:pt x="569" y="452"/>
                  <a:pt x="571" y="460"/>
                  <a:pt x="575" y="471"/>
                </a:cubicBezTo>
                <a:cubicBezTo>
                  <a:pt x="566" y="454"/>
                  <a:pt x="561" y="437"/>
                  <a:pt x="557" y="414"/>
                </a:cubicBezTo>
                <a:close/>
                <a:moveTo>
                  <a:pt x="575" y="513"/>
                </a:moveTo>
                <a:cubicBezTo>
                  <a:pt x="574" y="512"/>
                  <a:pt x="574" y="512"/>
                  <a:pt x="574" y="511"/>
                </a:cubicBezTo>
                <a:cubicBezTo>
                  <a:pt x="575" y="511"/>
                  <a:pt x="576" y="512"/>
                  <a:pt x="575" y="513"/>
                </a:cubicBezTo>
                <a:close/>
                <a:moveTo>
                  <a:pt x="577" y="491"/>
                </a:moveTo>
                <a:cubicBezTo>
                  <a:pt x="579" y="491"/>
                  <a:pt x="579" y="491"/>
                  <a:pt x="579" y="491"/>
                </a:cubicBezTo>
                <a:cubicBezTo>
                  <a:pt x="578" y="492"/>
                  <a:pt x="579" y="493"/>
                  <a:pt x="579" y="494"/>
                </a:cubicBezTo>
                <a:cubicBezTo>
                  <a:pt x="579" y="495"/>
                  <a:pt x="579" y="494"/>
                  <a:pt x="579" y="494"/>
                </a:cubicBezTo>
                <a:cubicBezTo>
                  <a:pt x="578" y="493"/>
                  <a:pt x="577" y="492"/>
                  <a:pt x="577" y="491"/>
                </a:cubicBezTo>
                <a:close/>
                <a:moveTo>
                  <a:pt x="579" y="495"/>
                </a:moveTo>
                <a:cubicBezTo>
                  <a:pt x="579" y="494"/>
                  <a:pt x="581" y="495"/>
                  <a:pt x="580" y="496"/>
                </a:cubicBezTo>
                <a:cubicBezTo>
                  <a:pt x="579" y="496"/>
                  <a:pt x="579" y="495"/>
                  <a:pt x="579" y="495"/>
                </a:cubicBezTo>
                <a:close/>
                <a:moveTo>
                  <a:pt x="581" y="493"/>
                </a:moveTo>
                <a:cubicBezTo>
                  <a:pt x="581" y="493"/>
                  <a:pt x="581" y="493"/>
                  <a:pt x="580" y="493"/>
                </a:cubicBezTo>
                <a:cubicBezTo>
                  <a:pt x="580" y="492"/>
                  <a:pt x="580" y="492"/>
                  <a:pt x="580" y="491"/>
                </a:cubicBezTo>
                <a:cubicBezTo>
                  <a:pt x="580" y="491"/>
                  <a:pt x="580" y="490"/>
                  <a:pt x="579" y="490"/>
                </a:cubicBezTo>
                <a:cubicBezTo>
                  <a:pt x="579" y="490"/>
                  <a:pt x="579" y="489"/>
                  <a:pt x="579" y="489"/>
                </a:cubicBezTo>
                <a:cubicBezTo>
                  <a:pt x="578" y="488"/>
                  <a:pt x="579" y="488"/>
                  <a:pt x="578" y="487"/>
                </a:cubicBezTo>
                <a:cubicBezTo>
                  <a:pt x="578" y="487"/>
                  <a:pt x="578" y="486"/>
                  <a:pt x="578" y="486"/>
                </a:cubicBezTo>
                <a:cubicBezTo>
                  <a:pt x="578" y="486"/>
                  <a:pt x="578" y="486"/>
                  <a:pt x="578" y="485"/>
                </a:cubicBezTo>
                <a:cubicBezTo>
                  <a:pt x="578" y="484"/>
                  <a:pt x="576" y="483"/>
                  <a:pt x="576" y="482"/>
                </a:cubicBezTo>
                <a:cubicBezTo>
                  <a:pt x="576" y="481"/>
                  <a:pt x="576" y="481"/>
                  <a:pt x="575" y="481"/>
                </a:cubicBezTo>
                <a:cubicBezTo>
                  <a:pt x="576" y="480"/>
                  <a:pt x="575" y="480"/>
                  <a:pt x="575" y="479"/>
                </a:cubicBezTo>
                <a:cubicBezTo>
                  <a:pt x="576" y="479"/>
                  <a:pt x="576" y="479"/>
                  <a:pt x="576" y="479"/>
                </a:cubicBezTo>
                <a:cubicBezTo>
                  <a:pt x="576" y="480"/>
                  <a:pt x="577" y="481"/>
                  <a:pt x="577" y="482"/>
                </a:cubicBezTo>
                <a:cubicBezTo>
                  <a:pt x="577" y="483"/>
                  <a:pt x="578" y="483"/>
                  <a:pt x="578" y="483"/>
                </a:cubicBezTo>
                <a:cubicBezTo>
                  <a:pt x="578" y="485"/>
                  <a:pt x="578" y="487"/>
                  <a:pt x="580" y="487"/>
                </a:cubicBezTo>
                <a:cubicBezTo>
                  <a:pt x="580" y="489"/>
                  <a:pt x="580" y="490"/>
                  <a:pt x="582" y="490"/>
                </a:cubicBezTo>
                <a:cubicBezTo>
                  <a:pt x="582" y="491"/>
                  <a:pt x="581" y="491"/>
                  <a:pt x="581" y="492"/>
                </a:cubicBezTo>
                <a:cubicBezTo>
                  <a:pt x="581" y="493"/>
                  <a:pt x="583" y="494"/>
                  <a:pt x="582" y="495"/>
                </a:cubicBezTo>
                <a:cubicBezTo>
                  <a:pt x="582" y="495"/>
                  <a:pt x="582" y="494"/>
                  <a:pt x="582" y="494"/>
                </a:cubicBezTo>
                <a:cubicBezTo>
                  <a:pt x="581" y="494"/>
                  <a:pt x="581" y="494"/>
                  <a:pt x="581" y="493"/>
                </a:cubicBezTo>
                <a:close/>
                <a:moveTo>
                  <a:pt x="582" y="501"/>
                </a:moveTo>
                <a:cubicBezTo>
                  <a:pt x="582" y="501"/>
                  <a:pt x="582" y="500"/>
                  <a:pt x="582" y="500"/>
                </a:cubicBezTo>
                <a:cubicBezTo>
                  <a:pt x="582" y="500"/>
                  <a:pt x="581" y="499"/>
                  <a:pt x="581" y="499"/>
                </a:cubicBezTo>
                <a:cubicBezTo>
                  <a:pt x="581" y="499"/>
                  <a:pt x="582" y="499"/>
                  <a:pt x="582" y="499"/>
                </a:cubicBezTo>
                <a:cubicBezTo>
                  <a:pt x="582" y="500"/>
                  <a:pt x="582" y="500"/>
                  <a:pt x="583" y="500"/>
                </a:cubicBezTo>
                <a:cubicBezTo>
                  <a:pt x="583" y="501"/>
                  <a:pt x="583" y="501"/>
                  <a:pt x="583" y="502"/>
                </a:cubicBezTo>
                <a:cubicBezTo>
                  <a:pt x="583" y="502"/>
                  <a:pt x="584" y="502"/>
                  <a:pt x="584" y="502"/>
                </a:cubicBezTo>
                <a:cubicBezTo>
                  <a:pt x="584" y="502"/>
                  <a:pt x="584" y="502"/>
                  <a:pt x="584" y="502"/>
                </a:cubicBezTo>
                <a:cubicBezTo>
                  <a:pt x="583" y="503"/>
                  <a:pt x="582" y="502"/>
                  <a:pt x="582" y="501"/>
                </a:cubicBezTo>
                <a:close/>
                <a:moveTo>
                  <a:pt x="588" y="505"/>
                </a:moveTo>
                <a:cubicBezTo>
                  <a:pt x="587" y="505"/>
                  <a:pt x="586" y="503"/>
                  <a:pt x="586" y="502"/>
                </a:cubicBezTo>
                <a:cubicBezTo>
                  <a:pt x="585" y="501"/>
                  <a:pt x="583" y="498"/>
                  <a:pt x="583" y="497"/>
                </a:cubicBezTo>
                <a:cubicBezTo>
                  <a:pt x="586" y="498"/>
                  <a:pt x="586" y="498"/>
                  <a:pt x="586" y="498"/>
                </a:cubicBezTo>
                <a:cubicBezTo>
                  <a:pt x="586" y="499"/>
                  <a:pt x="586" y="501"/>
                  <a:pt x="586" y="502"/>
                </a:cubicBezTo>
                <a:cubicBezTo>
                  <a:pt x="587" y="501"/>
                  <a:pt x="588" y="504"/>
                  <a:pt x="588" y="505"/>
                </a:cubicBezTo>
                <a:close/>
                <a:moveTo>
                  <a:pt x="589" y="536"/>
                </a:moveTo>
                <a:cubicBezTo>
                  <a:pt x="589" y="535"/>
                  <a:pt x="591" y="535"/>
                  <a:pt x="591" y="535"/>
                </a:cubicBezTo>
                <a:cubicBezTo>
                  <a:pt x="591" y="536"/>
                  <a:pt x="590" y="536"/>
                  <a:pt x="589" y="536"/>
                </a:cubicBezTo>
                <a:close/>
                <a:moveTo>
                  <a:pt x="595" y="538"/>
                </a:moveTo>
                <a:cubicBezTo>
                  <a:pt x="594" y="538"/>
                  <a:pt x="594" y="539"/>
                  <a:pt x="594" y="539"/>
                </a:cubicBezTo>
                <a:cubicBezTo>
                  <a:pt x="593" y="539"/>
                  <a:pt x="593" y="538"/>
                  <a:pt x="592" y="538"/>
                </a:cubicBezTo>
                <a:cubicBezTo>
                  <a:pt x="592" y="537"/>
                  <a:pt x="591" y="537"/>
                  <a:pt x="591" y="536"/>
                </a:cubicBezTo>
                <a:cubicBezTo>
                  <a:pt x="593" y="536"/>
                  <a:pt x="593" y="536"/>
                  <a:pt x="593" y="536"/>
                </a:cubicBezTo>
                <a:cubicBezTo>
                  <a:pt x="592" y="538"/>
                  <a:pt x="594" y="537"/>
                  <a:pt x="594" y="538"/>
                </a:cubicBezTo>
                <a:cubicBezTo>
                  <a:pt x="594" y="538"/>
                  <a:pt x="595" y="538"/>
                  <a:pt x="595" y="537"/>
                </a:cubicBezTo>
                <a:cubicBezTo>
                  <a:pt x="595" y="538"/>
                  <a:pt x="596" y="538"/>
                  <a:pt x="596" y="538"/>
                </a:cubicBezTo>
                <a:cubicBezTo>
                  <a:pt x="596" y="540"/>
                  <a:pt x="595" y="539"/>
                  <a:pt x="595" y="538"/>
                </a:cubicBezTo>
                <a:close/>
                <a:moveTo>
                  <a:pt x="601" y="542"/>
                </a:moveTo>
                <a:cubicBezTo>
                  <a:pt x="600" y="541"/>
                  <a:pt x="599" y="541"/>
                  <a:pt x="597" y="540"/>
                </a:cubicBezTo>
                <a:cubicBezTo>
                  <a:pt x="597" y="540"/>
                  <a:pt x="597" y="539"/>
                  <a:pt x="597" y="539"/>
                </a:cubicBezTo>
                <a:cubicBezTo>
                  <a:pt x="598" y="539"/>
                  <a:pt x="598" y="540"/>
                  <a:pt x="600" y="540"/>
                </a:cubicBezTo>
                <a:cubicBezTo>
                  <a:pt x="600" y="541"/>
                  <a:pt x="601" y="542"/>
                  <a:pt x="603" y="541"/>
                </a:cubicBezTo>
                <a:cubicBezTo>
                  <a:pt x="603" y="542"/>
                  <a:pt x="604" y="542"/>
                  <a:pt x="604" y="543"/>
                </a:cubicBezTo>
                <a:cubicBezTo>
                  <a:pt x="604" y="544"/>
                  <a:pt x="602" y="542"/>
                  <a:pt x="601" y="542"/>
                </a:cubicBezTo>
                <a:close/>
                <a:moveTo>
                  <a:pt x="601" y="525"/>
                </a:moveTo>
                <a:cubicBezTo>
                  <a:pt x="601" y="526"/>
                  <a:pt x="601" y="526"/>
                  <a:pt x="601" y="526"/>
                </a:cubicBezTo>
                <a:cubicBezTo>
                  <a:pt x="600" y="526"/>
                  <a:pt x="600" y="525"/>
                  <a:pt x="599" y="525"/>
                </a:cubicBezTo>
                <a:cubicBezTo>
                  <a:pt x="600" y="524"/>
                  <a:pt x="599" y="524"/>
                  <a:pt x="599" y="523"/>
                </a:cubicBezTo>
                <a:cubicBezTo>
                  <a:pt x="600" y="523"/>
                  <a:pt x="600" y="524"/>
                  <a:pt x="600" y="524"/>
                </a:cubicBezTo>
                <a:cubicBezTo>
                  <a:pt x="600" y="525"/>
                  <a:pt x="601" y="525"/>
                  <a:pt x="601" y="525"/>
                </a:cubicBezTo>
                <a:close/>
                <a:moveTo>
                  <a:pt x="610" y="547"/>
                </a:moveTo>
                <a:cubicBezTo>
                  <a:pt x="609" y="547"/>
                  <a:pt x="609" y="546"/>
                  <a:pt x="608" y="546"/>
                </a:cubicBezTo>
                <a:cubicBezTo>
                  <a:pt x="608" y="544"/>
                  <a:pt x="604" y="545"/>
                  <a:pt x="604" y="543"/>
                </a:cubicBezTo>
                <a:cubicBezTo>
                  <a:pt x="605" y="543"/>
                  <a:pt x="605" y="543"/>
                  <a:pt x="606" y="544"/>
                </a:cubicBezTo>
                <a:cubicBezTo>
                  <a:pt x="606" y="544"/>
                  <a:pt x="607" y="544"/>
                  <a:pt x="607" y="545"/>
                </a:cubicBezTo>
                <a:cubicBezTo>
                  <a:pt x="608" y="545"/>
                  <a:pt x="608" y="545"/>
                  <a:pt x="608" y="545"/>
                </a:cubicBezTo>
                <a:cubicBezTo>
                  <a:pt x="609" y="545"/>
                  <a:pt x="609" y="545"/>
                  <a:pt x="609" y="545"/>
                </a:cubicBezTo>
                <a:cubicBezTo>
                  <a:pt x="609" y="546"/>
                  <a:pt x="611" y="545"/>
                  <a:pt x="610" y="547"/>
                </a:cubicBezTo>
                <a:close/>
                <a:moveTo>
                  <a:pt x="616" y="534"/>
                </a:moveTo>
                <a:cubicBezTo>
                  <a:pt x="615" y="534"/>
                  <a:pt x="614" y="533"/>
                  <a:pt x="613" y="533"/>
                </a:cubicBezTo>
                <a:cubicBezTo>
                  <a:pt x="612" y="532"/>
                  <a:pt x="611" y="531"/>
                  <a:pt x="609" y="530"/>
                </a:cubicBezTo>
                <a:cubicBezTo>
                  <a:pt x="609" y="529"/>
                  <a:pt x="608" y="530"/>
                  <a:pt x="608" y="529"/>
                </a:cubicBezTo>
                <a:cubicBezTo>
                  <a:pt x="607" y="529"/>
                  <a:pt x="607" y="528"/>
                  <a:pt x="606" y="527"/>
                </a:cubicBezTo>
                <a:cubicBezTo>
                  <a:pt x="606" y="527"/>
                  <a:pt x="606" y="527"/>
                  <a:pt x="605" y="527"/>
                </a:cubicBezTo>
                <a:cubicBezTo>
                  <a:pt x="605" y="527"/>
                  <a:pt x="605" y="526"/>
                  <a:pt x="605" y="526"/>
                </a:cubicBezTo>
                <a:cubicBezTo>
                  <a:pt x="605" y="526"/>
                  <a:pt x="604" y="526"/>
                  <a:pt x="604" y="526"/>
                </a:cubicBezTo>
                <a:cubicBezTo>
                  <a:pt x="604" y="525"/>
                  <a:pt x="604" y="524"/>
                  <a:pt x="603" y="524"/>
                </a:cubicBezTo>
                <a:cubicBezTo>
                  <a:pt x="602" y="523"/>
                  <a:pt x="602" y="523"/>
                  <a:pt x="601" y="522"/>
                </a:cubicBezTo>
                <a:cubicBezTo>
                  <a:pt x="601" y="522"/>
                  <a:pt x="600" y="521"/>
                  <a:pt x="600" y="521"/>
                </a:cubicBezTo>
                <a:cubicBezTo>
                  <a:pt x="600" y="521"/>
                  <a:pt x="599" y="520"/>
                  <a:pt x="599" y="520"/>
                </a:cubicBezTo>
                <a:cubicBezTo>
                  <a:pt x="598" y="520"/>
                  <a:pt x="599" y="519"/>
                  <a:pt x="598" y="519"/>
                </a:cubicBezTo>
                <a:cubicBezTo>
                  <a:pt x="598" y="518"/>
                  <a:pt x="597" y="517"/>
                  <a:pt x="596" y="517"/>
                </a:cubicBezTo>
                <a:cubicBezTo>
                  <a:pt x="596" y="516"/>
                  <a:pt x="594" y="516"/>
                  <a:pt x="595" y="514"/>
                </a:cubicBezTo>
                <a:cubicBezTo>
                  <a:pt x="595" y="514"/>
                  <a:pt x="594" y="514"/>
                  <a:pt x="594" y="514"/>
                </a:cubicBezTo>
                <a:cubicBezTo>
                  <a:pt x="594" y="512"/>
                  <a:pt x="592" y="511"/>
                  <a:pt x="591" y="510"/>
                </a:cubicBezTo>
                <a:cubicBezTo>
                  <a:pt x="590" y="509"/>
                  <a:pt x="590" y="509"/>
                  <a:pt x="589" y="508"/>
                </a:cubicBezTo>
                <a:cubicBezTo>
                  <a:pt x="589" y="507"/>
                  <a:pt x="589" y="507"/>
                  <a:pt x="589" y="507"/>
                </a:cubicBezTo>
                <a:cubicBezTo>
                  <a:pt x="590" y="507"/>
                  <a:pt x="590" y="507"/>
                  <a:pt x="590" y="507"/>
                </a:cubicBezTo>
                <a:cubicBezTo>
                  <a:pt x="591" y="508"/>
                  <a:pt x="591" y="509"/>
                  <a:pt x="592" y="510"/>
                </a:cubicBezTo>
                <a:cubicBezTo>
                  <a:pt x="593" y="511"/>
                  <a:pt x="593" y="512"/>
                  <a:pt x="594" y="512"/>
                </a:cubicBezTo>
                <a:cubicBezTo>
                  <a:pt x="594" y="513"/>
                  <a:pt x="595" y="514"/>
                  <a:pt x="595" y="515"/>
                </a:cubicBezTo>
                <a:cubicBezTo>
                  <a:pt x="596" y="515"/>
                  <a:pt x="596" y="514"/>
                  <a:pt x="596" y="514"/>
                </a:cubicBezTo>
                <a:cubicBezTo>
                  <a:pt x="597" y="514"/>
                  <a:pt x="597" y="514"/>
                  <a:pt x="597" y="515"/>
                </a:cubicBezTo>
                <a:cubicBezTo>
                  <a:pt x="597" y="515"/>
                  <a:pt x="597" y="515"/>
                  <a:pt x="597" y="515"/>
                </a:cubicBezTo>
                <a:cubicBezTo>
                  <a:pt x="597" y="516"/>
                  <a:pt x="597" y="516"/>
                  <a:pt x="597" y="517"/>
                </a:cubicBezTo>
                <a:cubicBezTo>
                  <a:pt x="597" y="517"/>
                  <a:pt x="597" y="517"/>
                  <a:pt x="597" y="517"/>
                </a:cubicBezTo>
                <a:cubicBezTo>
                  <a:pt x="597" y="518"/>
                  <a:pt x="599" y="518"/>
                  <a:pt x="599" y="519"/>
                </a:cubicBezTo>
                <a:cubicBezTo>
                  <a:pt x="600" y="519"/>
                  <a:pt x="600" y="520"/>
                  <a:pt x="600" y="519"/>
                </a:cubicBezTo>
                <a:cubicBezTo>
                  <a:pt x="601" y="520"/>
                  <a:pt x="600" y="521"/>
                  <a:pt x="602" y="521"/>
                </a:cubicBezTo>
                <a:cubicBezTo>
                  <a:pt x="601" y="521"/>
                  <a:pt x="602" y="521"/>
                  <a:pt x="602" y="522"/>
                </a:cubicBezTo>
                <a:cubicBezTo>
                  <a:pt x="603" y="522"/>
                  <a:pt x="603" y="523"/>
                  <a:pt x="604" y="523"/>
                </a:cubicBezTo>
                <a:cubicBezTo>
                  <a:pt x="603" y="524"/>
                  <a:pt x="604" y="524"/>
                  <a:pt x="605" y="525"/>
                </a:cubicBezTo>
                <a:cubicBezTo>
                  <a:pt x="606" y="525"/>
                  <a:pt x="606" y="526"/>
                  <a:pt x="608" y="526"/>
                </a:cubicBezTo>
                <a:cubicBezTo>
                  <a:pt x="608" y="528"/>
                  <a:pt x="610" y="528"/>
                  <a:pt x="610" y="529"/>
                </a:cubicBezTo>
                <a:cubicBezTo>
                  <a:pt x="611" y="529"/>
                  <a:pt x="611" y="529"/>
                  <a:pt x="611" y="529"/>
                </a:cubicBezTo>
                <a:cubicBezTo>
                  <a:pt x="611" y="530"/>
                  <a:pt x="612" y="530"/>
                  <a:pt x="612" y="530"/>
                </a:cubicBezTo>
                <a:cubicBezTo>
                  <a:pt x="612" y="531"/>
                  <a:pt x="613" y="531"/>
                  <a:pt x="613" y="531"/>
                </a:cubicBezTo>
                <a:cubicBezTo>
                  <a:pt x="614" y="531"/>
                  <a:pt x="614" y="532"/>
                  <a:pt x="614" y="532"/>
                </a:cubicBezTo>
                <a:cubicBezTo>
                  <a:pt x="615" y="532"/>
                  <a:pt x="615" y="532"/>
                  <a:pt x="615" y="532"/>
                </a:cubicBezTo>
                <a:cubicBezTo>
                  <a:pt x="615" y="532"/>
                  <a:pt x="615" y="533"/>
                  <a:pt x="615" y="533"/>
                </a:cubicBezTo>
                <a:cubicBezTo>
                  <a:pt x="616" y="533"/>
                  <a:pt x="617" y="533"/>
                  <a:pt x="617" y="534"/>
                </a:cubicBezTo>
                <a:cubicBezTo>
                  <a:pt x="616" y="534"/>
                  <a:pt x="616" y="535"/>
                  <a:pt x="616" y="534"/>
                </a:cubicBezTo>
                <a:close/>
                <a:moveTo>
                  <a:pt x="628" y="555"/>
                </a:moveTo>
                <a:cubicBezTo>
                  <a:pt x="627" y="555"/>
                  <a:pt x="627" y="555"/>
                  <a:pt x="627" y="555"/>
                </a:cubicBezTo>
                <a:cubicBezTo>
                  <a:pt x="627" y="554"/>
                  <a:pt x="627" y="554"/>
                  <a:pt x="627" y="554"/>
                </a:cubicBezTo>
                <a:cubicBezTo>
                  <a:pt x="628" y="554"/>
                  <a:pt x="628" y="554"/>
                  <a:pt x="628" y="554"/>
                </a:cubicBezTo>
                <a:cubicBezTo>
                  <a:pt x="628" y="554"/>
                  <a:pt x="628" y="554"/>
                  <a:pt x="628" y="555"/>
                </a:cubicBezTo>
                <a:close/>
                <a:moveTo>
                  <a:pt x="630" y="542"/>
                </a:moveTo>
                <a:cubicBezTo>
                  <a:pt x="628" y="542"/>
                  <a:pt x="628" y="542"/>
                  <a:pt x="628" y="542"/>
                </a:cubicBezTo>
                <a:cubicBezTo>
                  <a:pt x="628" y="542"/>
                  <a:pt x="628" y="541"/>
                  <a:pt x="628" y="541"/>
                </a:cubicBezTo>
                <a:cubicBezTo>
                  <a:pt x="626" y="541"/>
                  <a:pt x="624" y="540"/>
                  <a:pt x="623" y="539"/>
                </a:cubicBezTo>
                <a:cubicBezTo>
                  <a:pt x="622" y="539"/>
                  <a:pt x="622" y="538"/>
                  <a:pt x="621" y="538"/>
                </a:cubicBezTo>
                <a:cubicBezTo>
                  <a:pt x="621" y="538"/>
                  <a:pt x="620" y="538"/>
                  <a:pt x="620" y="537"/>
                </a:cubicBezTo>
                <a:cubicBezTo>
                  <a:pt x="620" y="537"/>
                  <a:pt x="620" y="537"/>
                  <a:pt x="619" y="537"/>
                </a:cubicBezTo>
                <a:cubicBezTo>
                  <a:pt x="619" y="536"/>
                  <a:pt x="618" y="537"/>
                  <a:pt x="618" y="536"/>
                </a:cubicBezTo>
                <a:cubicBezTo>
                  <a:pt x="618" y="536"/>
                  <a:pt x="618" y="536"/>
                  <a:pt x="618" y="536"/>
                </a:cubicBezTo>
                <a:cubicBezTo>
                  <a:pt x="618" y="535"/>
                  <a:pt x="617" y="535"/>
                  <a:pt x="617" y="535"/>
                </a:cubicBezTo>
                <a:cubicBezTo>
                  <a:pt x="617" y="535"/>
                  <a:pt x="617" y="535"/>
                  <a:pt x="616" y="535"/>
                </a:cubicBezTo>
                <a:cubicBezTo>
                  <a:pt x="616" y="534"/>
                  <a:pt x="617" y="534"/>
                  <a:pt x="617" y="534"/>
                </a:cubicBezTo>
                <a:cubicBezTo>
                  <a:pt x="618" y="534"/>
                  <a:pt x="617" y="535"/>
                  <a:pt x="618" y="535"/>
                </a:cubicBezTo>
                <a:cubicBezTo>
                  <a:pt x="618" y="535"/>
                  <a:pt x="619" y="535"/>
                  <a:pt x="619" y="535"/>
                </a:cubicBezTo>
                <a:cubicBezTo>
                  <a:pt x="619" y="536"/>
                  <a:pt x="619" y="536"/>
                  <a:pt x="620" y="536"/>
                </a:cubicBezTo>
                <a:cubicBezTo>
                  <a:pt x="620" y="536"/>
                  <a:pt x="620" y="535"/>
                  <a:pt x="620" y="535"/>
                </a:cubicBezTo>
                <a:cubicBezTo>
                  <a:pt x="621" y="535"/>
                  <a:pt x="621" y="536"/>
                  <a:pt x="621" y="537"/>
                </a:cubicBezTo>
                <a:cubicBezTo>
                  <a:pt x="622" y="537"/>
                  <a:pt x="622" y="537"/>
                  <a:pt x="622" y="537"/>
                </a:cubicBezTo>
                <a:cubicBezTo>
                  <a:pt x="623" y="538"/>
                  <a:pt x="623" y="538"/>
                  <a:pt x="624" y="539"/>
                </a:cubicBezTo>
                <a:cubicBezTo>
                  <a:pt x="625" y="539"/>
                  <a:pt x="625" y="538"/>
                  <a:pt x="625" y="538"/>
                </a:cubicBezTo>
                <a:cubicBezTo>
                  <a:pt x="625" y="539"/>
                  <a:pt x="626" y="539"/>
                  <a:pt x="626" y="539"/>
                </a:cubicBezTo>
                <a:cubicBezTo>
                  <a:pt x="626" y="540"/>
                  <a:pt x="627" y="539"/>
                  <a:pt x="627" y="540"/>
                </a:cubicBezTo>
                <a:cubicBezTo>
                  <a:pt x="627" y="540"/>
                  <a:pt x="627" y="540"/>
                  <a:pt x="628" y="540"/>
                </a:cubicBezTo>
                <a:cubicBezTo>
                  <a:pt x="628" y="540"/>
                  <a:pt x="628" y="540"/>
                  <a:pt x="628" y="540"/>
                </a:cubicBezTo>
                <a:cubicBezTo>
                  <a:pt x="628" y="540"/>
                  <a:pt x="628" y="540"/>
                  <a:pt x="628" y="540"/>
                </a:cubicBezTo>
                <a:cubicBezTo>
                  <a:pt x="629" y="540"/>
                  <a:pt x="630" y="540"/>
                  <a:pt x="630" y="541"/>
                </a:cubicBezTo>
                <a:cubicBezTo>
                  <a:pt x="630" y="541"/>
                  <a:pt x="631" y="541"/>
                  <a:pt x="631" y="541"/>
                </a:cubicBezTo>
                <a:cubicBezTo>
                  <a:pt x="632" y="541"/>
                  <a:pt x="631" y="543"/>
                  <a:pt x="633" y="543"/>
                </a:cubicBezTo>
                <a:cubicBezTo>
                  <a:pt x="633" y="544"/>
                  <a:pt x="632" y="543"/>
                  <a:pt x="631" y="543"/>
                </a:cubicBezTo>
                <a:cubicBezTo>
                  <a:pt x="631" y="543"/>
                  <a:pt x="630" y="542"/>
                  <a:pt x="630" y="542"/>
                </a:cubicBezTo>
                <a:close/>
                <a:moveTo>
                  <a:pt x="634" y="555"/>
                </a:moveTo>
                <a:cubicBezTo>
                  <a:pt x="633" y="555"/>
                  <a:pt x="631" y="556"/>
                  <a:pt x="632" y="555"/>
                </a:cubicBezTo>
                <a:cubicBezTo>
                  <a:pt x="633" y="555"/>
                  <a:pt x="635" y="555"/>
                  <a:pt x="635" y="556"/>
                </a:cubicBezTo>
                <a:cubicBezTo>
                  <a:pt x="635" y="557"/>
                  <a:pt x="634" y="556"/>
                  <a:pt x="634" y="555"/>
                </a:cubicBezTo>
                <a:close/>
                <a:moveTo>
                  <a:pt x="640" y="561"/>
                </a:moveTo>
                <a:cubicBezTo>
                  <a:pt x="640" y="561"/>
                  <a:pt x="640" y="560"/>
                  <a:pt x="640" y="560"/>
                </a:cubicBezTo>
                <a:cubicBezTo>
                  <a:pt x="639" y="560"/>
                  <a:pt x="638" y="560"/>
                  <a:pt x="638" y="560"/>
                </a:cubicBezTo>
                <a:cubicBezTo>
                  <a:pt x="638" y="559"/>
                  <a:pt x="640" y="560"/>
                  <a:pt x="641" y="560"/>
                </a:cubicBezTo>
                <a:cubicBezTo>
                  <a:pt x="641" y="560"/>
                  <a:pt x="641" y="561"/>
                  <a:pt x="640" y="561"/>
                </a:cubicBezTo>
                <a:close/>
                <a:moveTo>
                  <a:pt x="654" y="561"/>
                </a:moveTo>
                <a:cubicBezTo>
                  <a:pt x="653" y="561"/>
                  <a:pt x="652" y="561"/>
                  <a:pt x="651" y="561"/>
                </a:cubicBezTo>
                <a:cubicBezTo>
                  <a:pt x="650" y="561"/>
                  <a:pt x="650" y="561"/>
                  <a:pt x="649" y="561"/>
                </a:cubicBezTo>
                <a:cubicBezTo>
                  <a:pt x="649" y="561"/>
                  <a:pt x="649" y="561"/>
                  <a:pt x="649" y="560"/>
                </a:cubicBezTo>
                <a:cubicBezTo>
                  <a:pt x="647" y="560"/>
                  <a:pt x="647" y="560"/>
                  <a:pt x="646" y="560"/>
                </a:cubicBezTo>
                <a:cubicBezTo>
                  <a:pt x="646" y="560"/>
                  <a:pt x="645" y="559"/>
                  <a:pt x="645" y="559"/>
                </a:cubicBezTo>
                <a:cubicBezTo>
                  <a:pt x="645" y="559"/>
                  <a:pt x="644" y="560"/>
                  <a:pt x="644" y="559"/>
                </a:cubicBezTo>
                <a:cubicBezTo>
                  <a:pt x="644" y="558"/>
                  <a:pt x="645" y="558"/>
                  <a:pt x="647" y="558"/>
                </a:cubicBezTo>
                <a:cubicBezTo>
                  <a:pt x="647" y="558"/>
                  <a:pt x="646" y="559"/>
                  <a:pt x="646" y="559"/>
                </a:cubicBezTo>
                <a:cubicBezTo>
                  <a:pt x="646" y="560"/>
                  <a:pt x="647" y="559"/>
                  <a:pt x="647" y="558"/>
                </a:cubicBezTo>
                <a:cubicBezTo>
                  <a:pt x="648" y="559"/>
                  <a:pt x="648" y="559"/>
                  <a:pt x="648" y="559"/>
                </a:cubicBezTo>
                <a:cubicBezTo>
                  <a:pt x="649" y="560"/>
                  <a:pt x="649" y="559"/>
                  <a:pt x="649" y="560"/>
                </a:cubicBezTo>
                <a:cubicBezTo>
                  <a:pt x="649" y="560"/>
                  <a:pt x="651" y="560"/>
                  <a:pt x="651" y="559"/>
                </a:cubicBezTo>
                <a:cubicBezTo>
                  <a:pt x="651" y="559"/>
                  <a:pt x="651" y="559"/>
                  <a:pt x="651" y="559"/>
                </a:cubicBezTo>
                <a:cubicBezTo>
                  <a:pt x="652" y="559"/>
                  <a:pt x="653" y="560"/>
                  <a:pt x="654" y="560"/>
                </a:cubicBezTo>
                <a:cubicBezTo>
                  <a:pt x="653" y="560"/>
                  <a:pt x="654" y="561"/>
                  <a:pt x="654" y="561"/>
                </a:cubicBezTo>
                <a:close/>
                <a:moveTo>
                  <a:pt x="655" y="548"/>
                </a:moveTo>
                <a:cubicBezTo>
                  <a:pt x="655" y="548"/>
                  <a:pt x="654" y="549"/>
                  <a:pt x="654" y="549"/>
                </a:cubicBezTo>
                <a:cubicBezTo>
                  <a:pt x="654" y="549"/>
                  <a:pt x="654" y="548"/>
                  <a:pt x="654" y="548"/>
                </a:cubicBezTo>
                <a:cubicBezTo>
                  <a:pt x="653" y="548"/>
                  <a:pt x="652" y="548"/>
                  <a:pt x="651" y="548"/>
                </a:cubicBezTo>
                <a:cubicBezTo>
                  <a:pt x="650" y="548"/>
                  <a:pt x="648" y="547"/>
                  <a:pt x="647" y="547"/>
                </a:cubicBezTo>
                <a:cubicBezTo>
                  <a:pt x="646" y="547"/>
                  <a:pt x="645" y="547"/>
                  <a:pt x="643" y="546"/>
                </a:cubicBezTo>
                <a:cubicBezTo>
                  <a:pt x="643" y="546"/>
                  <a:pt x="643" y="546"/>
                  <a:pt x="642" y="546"/>
                </a:cubicBezTo>
                <a:cubicBezTo>
                  <a:pt x="642" y="546"/>
                  <a:pt x="640" y="546"/>
                  <a:pt x="640" y="546"/>
                </a:cubicBezTo>
                <a:cubicBezTo>
                  <a:pt x="640" y="546"/>
                  <a:pt x="640" y="545"/>
                  <a:pt x="640" y="545"/>
                </a:cubicBezTo>
                <a:cubicBezTo>
                  <a:pt x="640" y="545"/>
                  <a:pt x="640" y="545"/>
                  <a:pt x="639" y="545"/>
                </a:cubicBezTo>
                <a:cubicBezTo>
                  <a:pt x="639" y="545"/>
                  <a:pt x="639" y="545"/>
                  <a:pt x="639" y="545"/>
                </a:cubicBezTo>
                <a:cubicBezTo>
                  <a:pt x="639" y="545"/>
                  <a:pt x="639" y="545"/>
                  <a:pt x="639" y="545"/>
                </a:cubicBezTo>
                <a:cubicBezTo>
                  <a:pt x="639" y="545"/>
                  <a:pt x="639" y="545"/>
                  <a:pt x="639" y="545"/>
                </a:cubicBezTo>
                <a:cubicBezTo>
                  <a:pt x="638" y="545"/>
                  <a:pt x="638" y="545"/>
                  <a:pt x="638" y="545"/>
                </a:cubicBezTo>
                <a:cubicBezTo>
                  <a:pt x="637" y="545"/>
                  <a:pt x="636" y="545"/>
                  <a:pt x="636" y="545"/>
                </a:cubicBezTo>
                <a:cubicBezTo>
                  <a:pt x="635" y="545"/>
                  <a:pt x="635" y="544"/>
                  <a:pt x="635" y="544"/>
                </a:cubicBezTo>
                <a:cubicBezTo>
                  <a:pt x="635" y="544"/>
                  <a:pt x="635" y="544"/>
                  <a:pt x="635" y="544"/>
                </a:cubicBezTo>
                <a:cubicBezTo>
                  <a:pt x="635" y="544"/>
                  <a:pt x="634" y="544"/>
                  <a:pt x="634" y="544"/>
                </a:cubicBezTo>
                <a:cubicBezTo>
                  <a:pt x="634" y="544"/>
                  <a:pt x="633" y="543"/>
                  <a:pt x="633" y="543"/>
                </a:cubicBezTo>
                <a:cubicBezTo>
                  <a:pt x="633" y="543"/>
                  <a:pt x="634" y="543"/>
                  <a:pt x="634" y="543"/>
                </a:cubicBezTo>
                <a:cubicBezTo>
                  <a:pt x="634" y="543"/>
                  <a:pt x="635" y="543"/>
                  <a:pt x="635" y="543"/>
                </a:cubicBezTo>
                <a:cubicBezTo>
                  <a:pt x="635" y="543"/>
                  <a:pt x="635" y="543"/>
                  <a:pt x="635" y="543"/>
                </a:cubicBezTo>
                <a:cubicBezTo>
                  <a:pt x="636" y="543"/>
                  <a:pt x="636" y="543"/>
                  <a:pt x="636" y="543"/>
                </a:cubicBezTo>
                <a:cubicBezTo>
                  <a:pt x="636" y="543"/>
                  <a:pt x="637" y="543"/>
                  <a:pt x="637" y="543"/>
                </a:cubicBezTo>
                <a:cubicBezTo>
                  <a:pt x="637" y="543"/>
                  <a:pt x="637" y="544"/>
                  <a:pt x="637" y="544"/>
                </a:cubicBezTo>
                <a:cubicBezTo>
                  <a:pt x="637" y="544"/>
                  <a:pt x="638" y="543"/>
                  <a:pt x="638" y="543"/>
                </a:cubicBezTo>
                <a:cubicBezTo>
                  <a:pt x="638" y="543"/>
                  <a:pt x="638" y="543"/>
                  <a:pt x="638" y="543"/>
                </a:cubicBezTo>
                <a:cubicBezTo>
                  <a:pt x="638" y="543"/>
                  <a:pt x="638" y="543"/>
                  <a:pt x="638" y="543"/>
                </a:cubicBezTo>
                <a:cubicBezTo>
                  <a:pt x="638" y="543"/>
                  <a:pt x="638" y="543"/>
                  <a:pt x="638" y="543"/>
                </a:cubicBezTo>
                <a:cubicBezTo>
                  <a:pt x="639" y="543"/>
                  <a:pt x="639" y="544"/>
                  <a:pt x="639" y="544"/>
                </a:cubicBezTo>
                <a:cubicBezTo>
                  <a:pt x="639" y="544"/>
                  <a:pt x="639" y="544"/>
                  <a:pt x="639" y="544"/>
                </a:cubicBezTo>
                <a:cubicBezTo>
                  <a:pt x="639" y="544"/>
                  <a:pt x="640" y="543"/>
                  <a:pt x="640" y="543"/>
                </a:cubicBezTo>
                <a:cubicBezTo>
                  <a:pt x="640" y="543"/>
                  <a:pt x="640" y="544"/>
                  <a:pt x="640" y="544"/>
                </a:cubicBezTo>
                <a:cubicBezTo>
                  <a:pt x="640" y="544"/>
                  <a:pt x="640" y="544"/>
                  <a:pt x="640" y="544"/>
                </a:cubicBezTo>
                <a:cubicBezTo>
                  <a:pt x="640" y="544"/>
                  <a:pt x="641" y="544"/>
                  <a:pt x="641" y="545"/>
                </a:cubicBezTo>
                <a:cubicBezTo>
                  <a:pt x="641" y="545"/>
                  <a:pt x="642" y="545"/>
                  <a:pt x="642" y="545"/>
                </a:cubicBezTo>
                <a:cubicBezTo>
                  <a:pt x="642" y="545"/>
                  <a:pt x="642" y="545"/>
                  <a:pt x="642" y="545"/>
                </a:cubicBezTo>
                <a:cubicBezTo>
                  <a:pt x="642" y="545"/>
                  <a:pt x="642" y="545"/>
                  <a:pt x="642" y="545"/>
                </a:cubicBezTo>
                <a:cubicBezTo>
                  <a:pt x="642" y="545"/>
                  <a:pt x="642" y="545"/>
                  <a:pt x="643" y="545"/>
                </a:cubicBezTo>
                <a:cubicBezTo>
                  <a:pt x="643" y="545"/>
                  <a:pt x="643" y="545"/>
                  <a:pt x="643" y="545"/>
                </a:cubicBezTo>
                <a:cubicBezTo>
                  <a:pt x="643" y="545"/>
                  <a:pt x="643" y="544"/>
                  <a:pt x="643" y="544"/>
                </a:cubicBezTo>
                <a:cubicBezTo>
                  <a:pt x="643" y="544"/>
                  <a:pt x="643" y="544"/>
                  <a:pt x="643" y="544"/>
                </a:cubicBezTo>
                <a:cubicBezTo>
                  <a:pt x="643" y="544"/>
                  <a:pt x="644" y="544"/>
                  <a:pt x="644" y="545"/>
                </a:cubicBezTo>
                <a:cubicBezTo>
                  <a:pt x="644" y="545"/>
                  <a:pt x="644" y="545"/>
                  <a:pt x="644" y="545"/>
                </a:cubicBezTo>
                <a:cubicBezTo>
                  <a:pt x="645" y="546"/>
                  <a:pt x="645" y="546"/>
                  <a:pt x="645" y="546"/>
                </a:cubicBezTo>
                <a:cubicBezTo>
                  <a:pt x="645" y="546"/>
                  <a:pt x="646" y="546"/>
                  <a:pt x="646" y="546"/>
                </a:cubicBezTo>
                <a:cubicBezTo>
                  <a:pt x="646" y="546"/>
                  <a:pt x="647" y="546"/>
                  <a:pt x="647" y="546"/>
                </a:cubicBezTo>
                <a:cubicBezTo>
                  <a:pt x="647" y="546"/>
                  <a:pt x="648" y="546"/>
                  <a:pt x="648" y="546"/>
                </a:cubicBezTo>
                <a:cubicBezTo>
                  <a:pt x="648" y="547"/>
                  <a:pt x="648" y="547"/>
                  <a:pt x="648" y="547"/>
                </a:cubicBezTo>
                <a:cubicBezTo>
                  <a:pt x="648" y="547"/>
                  <a:pt x="648" y="547"/>
                  <a:pt x="648" y="546"/>
                </a:cubicBezTo>
                <a:cubicBezTo>
                  <a:pt x="648" y="546"/>
                  <a:pt x="648" y="546"/>
                  <a:pt x="648" y="546"/>
                </a:cubicBezTo>
                <a:cubicBezTo>
                  <a:pt x="649" y="546"/>
                  <a:pt x="650" y="546"/>
                  <a:pt x="651" y="547"/>
                </a:cubicBezTo>
                <a:cubicBezTo>
                  <a:pt x="651" y="547"/>
                  <a:pt x="651" y="547"/>
                  <a:pt x="651" y="547"/>
                </a:cubicBezTo>
                <a:cubicBezTo>
                  <a:pt x="652" y="547"/>
                  <a:pt x="652" y="546"/>
                  <a:pt x="653" y="546"/>
                </a:cubicBezTo>
                <a:cubicBezTo>
                  <a:pt x="653" y="548"/>
                  <a:pt x="655" y="547"/>
                  <a:pt x="656" y="548"/>
                </a:cubicBezTo>
                <a:cubicBezTo>
                  <a:pt x="656" y="548"/>
                  <a:pt x="657" y="547"/>
                  <a:pt x="657" y="547"/>
                </a:cubicBezTo>
                <a:cubicBezTo>
                  <a:pt x="658" y="548"/>
                  <a:pt x="658" y="547"/>
                  <a:pt x="659" y="547"/>
                </a:cubicBezTo>
                <a:cubicBezTo>
                  <a:pt x="660" y="547"/>
                  <a:pt x="660" y="548"/>
                  <a:pt x="660" y="548"/>
                </a:cubicBezTo>
                <a:cubicBezTo>
                  <a:pt x="660" y="548"/>
                  <a:pt x="662" y="547"/>
                  <a:pt x="663" y="548"/>
                </a:cubicBezTo>
                <a:cubicBezTo>
                  <a:pt x="662" y="549"/>
                  <a:pt x="661" y="548"/>
                  <a:pt x="660" y="548"/>
                </a:cubicBezTo>
                <a:cubicBezTo>
                  <a:pt x="659" y="548"/>
                  <a:pt x="658" y="548"/>
                  <a:pt x="657" y="548"/>
                </a:cubicBezTo>
                <a:cubicBezTo>
                  <a:pt x="657" y="549"/>
                  <a:pt x="656" y="548"/>
                  <a:pt x="655" y="548"/>
                </a:cubicBezTo>
                <a:close/>
                <a:moveTo>
                  <a:pt x="664" y="561"/>
                </a:moveTo>
                <a:cubicBezTo>
                  <a:pt x="663" y="561"/>
                  <a:pt x="663" y="561"/>
                  <a:pt x="662" y="561"/>
                </a:cubicBezTo>
                <a:cubicBezTo>
                  <a:pt x="661" y="561"/>
                  <a:pt x="660" y="560"/>
                  <a:pt x="659" y="560"/>
                </a:cubicBezTo>
                <a:cubicBezTo>
                  <a:pt x="659" y="560"/>
                  <a:pt x="659" y="560"/>
                  <a:pt x="658" y="560"/>
                </a:cubicBezTo>
                <a:cubicBezTo>
                  <a:pt x="658" y="560"/>
                  <a:pt x="658" y="560"/>
                  <a:pt x="658" y="560"/>
                </a:cubicBezTo>
                <a:cubicBezTo>
                  <a:pt x="658" y="560"/>
                  <a:pt x="657" y="560"/>
                  <a:pt x="657" y="560"/>
                </a:cubicBezTo>
                <a:cubicBezTo>
                  <a:pt x="656" y="561"/>
                  <a:pt x="657" y="561"/>
                  <a:pt x="657" y="561"/>
                </a:cubicBezTo>
                <a:cubicBezTo>
                  <a:pt x="658" y="561"/>
                  <a:pt x="658" y="561"/>
                  <a:pt x="659" y="561"/>
                </a:cubicBezTo>
                <a:cubicBezTo>
                  <a:pt x="660" y="562"/>
                  <a:pt x="661" y="561"/>
                  <a:pt x="662" y="562"/>
                </a:cubicBezTo>
                <a:cubicBezTo>
                  <a:pt x="661" y="563"/>
                  <a:pt x="660" y="562"/>
                  <a:pt x="660" y="562"/>
                </a:cubicBezTo>
                <a:cubicBezTo>
                  <a:pt x="658" y="562"/>
                  <a:pt x="658" y="562"/>
                  <a:pt x="658" y="562"/>
                </a:cubicBezTo>
                <a:cubicBezTo>
                  <a:pt x="657" y="561"/>
                  <a:pt x="657" y="562"/>
                  <a:pt x="656" y="561"/>
                </a:cubicBezTo>
                <a:cubicBezTo>
                  <a:pt x="656" y="561"/>
                  <a:pt x="656" y="560"/>
                  <a:pt x="656" y="560"/>
                </a:cubicBezTo>
                <a:cubicBezTo>
                  <a:pt x="656" y="559"/>
                  <a:pt x="656" y="560"/>
                  <a:pt x="657" y="560"/>
                </a:cubicBezTo>
                <a:cubicBezTo>
                  <a:pt x="657" y="560"/>
                  <a:pt x="658" y="560"/>
                  <a:pt x="658" y="560"/>
                </a:cubicBezTo>
                <a:cubicBezTo>
                  <a:pt x="658" y="560"/>
                  <a:pt x="659" y="560"/>
                  <a:pt x="660" y="560"/>
                </a:cubicBezTo>
                <a:cubicBezTo>
                  <a:pt x="660" y="560"/>
                  <a:pt x="661" y="560"/>
                  <a:pt x="661" y="560"/>
                </a:cubicBezTo>
                <a:cubicBezTo>
                  <a:pt x="662" y="560"/>
                  <a:pt x="662" y="561"/>
                  <a:pt x="662" y="561"/>
                </a:cubicBezTo>
                <a:cubicBezTo>
                  <a:pt x="664" y="561"/>
                  <a:pt x="665" y="560"/>
                  <a:pt x="666" y="561"/>
                </a:cubicBezTo>
                <a:cubicBezTo>
                  <a:pt x="666" y="562"/>
                  <a:pt x="665" y="561"/>
                  <a:pt x="664" y="561"/>
                </a:cubicBezTo>
                <a:close/>
                <a:moveTo>
                  <a:pt x="666" y="550"/>
                </a:moveTo>
                <a:cubicBezTo>
                  <a:pt x="665" y="550"/>
                  <a:pt x="665" y="549"/>
                  <a:pt x="663" y="549"/>
                </a:cubicBezTo>
                <a:cubicBezTo>
                  <a:pt x="664" y="549"/>
                  <a:pt x="665" y="549"/>
                  <a:pt x="666" y="549"/>
                </a:cubicBezTo>
                <a:cubicBezTo>
                  <a:pt x="667" y="549"/>
                  <a:pt x="667" y="549"/>
                  <a:pt x="667" y="549"/>
                </a:cubicBezTo>
                <a:cubicBezTo>
                  <a:pt x="668" y="549"/>
                  <a:pt x="668" y="549"/>
                  <a:pt x="669" y="549"/>
                </a:cubicBezTo>
                <a:cubicBezTo>
                  <a:pt x="670" y="549"/>
                  <a:pt x="670" y="548"/>
                  <a:pt x="671" y="549"/>
                </a:cubicBezTo>
                <a:cubicBezTo>
                  <a:pt x="670" y="550"/>
                  <a:pt x="668" y="550"/>
                  <a:pt x="666" y="550"/>
                </a:cubicBezTo>
                <a:close/>
                <a:moveTo>
                  <a:pt x="670" y="562"/>
                </a:moveTo>
                <a:cubicBezTo>
                  <a:pt x="669" y="562"/>
                  <a:pt x="668" y="562"/>
                  <a:pt x="667" y="561"/>
                </a:cubicBezTo>
                <a:cubicBezTo>
                  <a:pt x="667" y="560"/>
                  <a:pt x="668" y="561"/>
                  <a:pt x="669" y="561"/>
                </a:cubicBezTo>
                <a:cubicBezTo>
                  <a:pt x="670" y="561"/>
                  <a:pt x="671" y="561"/>
                  <a:pt x="672" y="562"/>
                </a:cubicBezTo>
                <a:cubicBezTo>
                  <a:pt x="672" y="563"/>
                  <a:pt x="671" y="562"/>
                  <a:pt x="670" y="562"/>
                </a:cubicBezTo>
                <a:close/>
                <a:moveTo>
                  <a:pt x="727" y="527"/>
                </a:moveTo>
                <a:cubicBezTo>
                  <a:pt x="727" y="528"/>
                  <a:pt x="727" y="528"/>
                  <a:pt x="726" y="528"/>
                </a:cubicBezTo>
                <a:cubicBezTo>
                  <a:pt x="726" y="528"/>
                  <a:pt x="726" y="528"/>
                  <a:pt x="726" y="528"/>
                </a:cubicBezTo>
                <a:cubicBezTo>
                  <a:pt x="726" y="528"/>
                  <a:pt x="725" y="529"/>
                  <a:pt x="725" y="529"/>
                </a:cubicBezTo>
                <a:cubicBezTo>
                  <a:pt x="725" y="529"/>
                  <a:pt x="725" y="529"/>
                  <a:pt x="724" y="529"/>
                </a:cubicBezTo>
                <a:cubicBezTo>
                  <a:pt x="724" y="529"/>
                  <a:pt x="724" y="529"/>
                  <a:pt x="723" y="530"/>
                </a:cubicBezTo>
                <a:cubicBezTo>
                  <a:pt x="722" y="529"/>
                  <a:pt x="724" y="529"/>
                  <a:pt x="725" y="528"/>
                </a:cubicBezTo>
                <a:cubicBezTo>
                  <a:pt x="726" y="528"/>
                  <a:pt x="727" y="528"/>
                  <a:pt x="727" y="527"/>
                </a:cubicBezTo>
                <a:cubicBezTo>
                  <a:pt x="728" y="527"/>
                  <a:pt x="727" y="528"/>
                  <a:pt x="727" y="527"/>
                </a:cubicBezTo>
                <a:close/>
                <a:moveTo>
                  <a:pt x="753" y="501"/>
                </a:moveTo>
                <a:cubicBezTo>
                  <a:pt x="753" y="501"/>
                  <a:pt x="752" y="501"/>
                  <a:pt x="752" y="501"/>
                </a:cubicBezTo>
                <a:cubicBezTo>
                  <a:pt x="751" y="503"/>
                  <a:pt x="752" y="503"/>
                  <a:pt x="751" y="504"/>
                </a:cubicBezTo>
                <a:cubicBezTo>
                  <a:pt x="750" y="506"/>
                  <a:pt x="748" y="507"/>
                  <a:pt x="748" y="507"/>
                </a:cubicBezTo>
                <a:cubicBezTo>
                  <a:pt x="746" y="507"/>
                  <a:pt x="749" y="505"/>
                  <a:pt x="750" y="502"/>
                </a:cubicBezTo>
                <a:cubicBezTo>
                  <a:pt x="750" y="503"/>
                  <a:pt x="751" y="500"/>
                  <a:pt x="752" y="501"/>
                </a:cubicBezTo>
                <a:cubicBezTo>
                  <a:pt x="752" y="500"/>
                  <a:pt x="754" y="500"/>
                  <a:pt x="753" y="500"/>
                </a:cubicBezTo>
                <a:cubicBezTo>
                  <a:pt x="754" y="499"/>
                  <a:pt x="754" y="500"/>
                  <a:pt x="753" y="501"/>
                </a:cubicBezTo>
                <a:close/>
                <a:moveTo>
                  <a:pt x="756" y="520"/>
                </a:moveTo>
                <a:cubicBezTo>
                  <a:pt x="756" y="521"/>
                  <a:pt x="756" y="521"/>
                  <a:pt x="756" y="521"/>
                </a:cubicBezTo>
                <a:cubicBezTo>
                  <a:pt x="756" y="521"/>
                  <a:pt x="756" y="521"/>
                  <a:pt x="756" y="521"/>
                </a:cubicBezTo>
                <a:cubicBezTo>
                  <a:pt x="756" y="521"/>
                  <a:pt x="756" y="521"/>
                  <a:pt x="756" y="521"/>
                </a:cubicBezTo>
                <a:cubicBezTo>
                  <a:pt x="756" y="522"/>
                  <a:pt x="756" y="522"/>
                  <a:pt x="756" y="522"/>
                </a:cubicBezTo>
                <a:cubicBezTo>
                  <a:pt x="755" y="522"/>
                  <a:pt x="755" y="522"/>
                  <a:pt x="755" y="521"/>
                </a:cubicBezTo>
                <a:cubicBezTo>
                  <a:pt x="755" y="521"/>
                  <a:pt x="755" y="521"/>
                  <a:pt x="755" y="521"/>
                </a:cubicBezTo>
                <a:cubicBezTo>
                  <a:pt x="755" y="521"/>
                  <a:pt x="756" y="520"/>
                  <a:pt x="756" y="520"/>
                </a:cubicBezTo>
                <a:cubicBezTo>
                  <a:pt x="756" y="520"/>
                  <a:pt x="756" y="520"/>
                  <a:pt x="756" y="520"/>
                </a:cubicBezTo>
                <a:cubicBezTo>
                  <a:pt x="756" y="520"/>
                  <a:pt x="756" y="520"/>
                  <a:pt x="756" y="520"/>
                </a:cubicBezTo>
                <a:close/>
                <a:moveTo>
                  <a:pt x="757" y="517"/>
                </a:moveTo>
                <a:cubicBezTo>
                  <a:pt x="756" y="517"/>
                  <a:pt x="759" y="516"/>
                  <a:pt x="759" y="515"/>
                </a:cubicBezTo>
                <a:cubicBezTo>
                  <a:pt x="760" y="515"/>
                  <a:pt x="757" y="517"/>
                  <a:pt x="757" y="517"/>
                </a:cubicBezTo>
                <a:close/>
                <a:moveTo>
                  <a:pt x="759" y="512"/>
                </a:moveTo>
                <a:cubicBezTo>
                  <a:pt x="758" y="512"/>
                  <a:pt x="759" y="511"/>
                  <a:pt x="759" y="510"/>
                </a:cubicBezTo>
                <a:cubicBezTo>
                  <a:pt x="760" y="511"/>
                  <a:pt x="759" y="511"/>
                  <a:pt x="759" y="512"/>
                </a:cubicBezTo>
                <a:close/>
                <a:moveTo>
                  <a:pt x="760" y="510"/>
                </a:moveTo>
                <a:cubicBezTo>
                  <a:pt x="759" y="510"/>
                  <a:pt x="759" y="508"/>
                  <a:pt x="759" y="507"/>
                </a:cubicBezTo>
                <a:cubicBezTo>
                  <a:pt x="760" y="508"/>
                  <a:pt x="760" y="509"/>
                  <a:pt x="760" y="510"/>
                </a:cubicBezTo>
                <a:close/>
                <a:moveTo>
                  <a:pt x="760" y="507"/>
                </a:moveTo>
                <a:cubicBezTo>
                  <a:pt x="759" y="507"/>
                  <a:pt x="760" y="506"/>
                  <a:pt x="761" y="505"/>
                </a:cubicBezTo>
                <a:cubicBezTo>
                  <a:pt x="761" y="506"/>
                  <a:pt x="760" y="507"/>
                  <a:pt x="760" y="507"/>
                </a:cubicBezTo>
                <a:close/>
                <a:moveTo>
                  <a:pt x="321" y="795"/>
                </a:moveTo>
                <a:cubicBezTo>
                  <a:pt x="320" y="795"/>
                  <a:pt x="320" y="793"/>
                  <a:pt x="319" y="793"/>
                </a:cubicBezTo>
                <a:cubicBezTo>
                  <a:pt x="318" y="793"/>
                  <a:pt x="318" y="793"/>
                  <a:pt x="317" y="792"/>
                </a:cubicBezTo>
                <a:cubicBezTo>
                  <a:pt x="316" y="792"/>
                  <a:pt x="314" y="790"/>
                  <a:pt x="313" y="790"/>
                </a:cubicBezTo>
                <a:cubicBezTo>
                  <a:pt x="312" y="790"/>
                  <a:pt x="311" y="788"/>
                  <a:pt x="311" y="788"/>
                </a:cubicBezTo>
                <a:cubicBezTo>
                  <a:pt x="311" y="788"/>
                  <a:pt x="310" y="788"/>
                  <a:pt x="310" y="788"/>
                </a:cubicBezTo>
                <a:cubicBezTo>
                  <a:pt x="309" y="787"/>
                  <a:pt x="308" y="787"/>
                  <a:pt x="308" y="786"/>
                </a:cubicBezTo>
                <a:cubicBezTo>
                  <a:pt x="308" y="786"/>
                  <a:pt x="308" y="786"/>
                  <a:pt x="308" y="786"/>
                </a:cubicBezTo>
                <a:cubicBezTo>
                  <a:pt x="308" y="785"/>
                  <a:pt x="306" y="785"/>
                  <a:pt x="304" y="784"/>
                </a:cubicBezTo>
                <a:cubicBezTo>
                  <a:pt x="303" y="783"/>
                  <a:pt x="301" y="781"/>
                  <a:pt x="300" y="781"/>
                </a:cubicBezTo>
                <a:cubicBezTo>
                  <a:pt x="299" y="781"/>
                  <a:pt x="296" y="778"/>
                  <a:pt x="296" y="778"/>
                </a:cubicBezTo>
                <a:cubicBezTo>
                  <a:pt x="296" y="778"/>
                  <a:pt x="295" y="778"/>
                  <a:pt x="295" y="778"/>
                </a:cubicBezTo>
                <a:cubicBezTo>
                  <a:pt x="295" y="778"/>
                  <a:pt x="294" y="777"/>
                  <a:pt x="294" y="777"/>
                </a:cubicBezTo>
                <a:cubicBezTo>
                  <a:pt x="294" y="777"/>
                  <a:pt x="294" y="777"/>
                  <a:pt x="293" y="776"/>
                </a:cubicBezTo>
                <a:cubicBezTo>
                  <a:pt x="292" y="776"/>
                  <a:pt x="291" y="775"/>
                  <a:pt x="289" y="774"/>
                </a:cubicBezTo>
                <a:cubicBezTo>
                  <a:pt x="289" y="773"/>
                  <a:pt x="289" y="773"/>
                  <a:pt x="288" y="772"/>
                </a:cubicBezTo>
                <a:cubicBezTo>
                  <a:pt x="288" y="772"/>
                  <a:pt x="287" y="771"/>
                  <a:pt x="287" y="771"/>
                </a:cubicBezTo>
                <a:cubicBezTo>
                  <a:pt x="286" y="771"/>
                  <a:pt x="285" y="770"/>
                  <a:pt x="285" y="770"/>
                </a:cubicBezTo>
                <a:cubicBezTo>
                  <a:pt x="284" y="769"/>
                  <a:pt x="284" y="769"/>
                  <a:pt x="283" y="768"/>
                </a:cubicBezTo>
                <a:cubicBezTo>
                  <a:pt x="283" y="768"/>
                  <a:pt x="282" y="768"/>
                  <a:pt x="281" y="767"/>
                </a:cubicBezTo>
                <a:cubicBezTo>
                  <a:pt x="280" y="767"/>
                  <a:pt x="280" y="766"/>
                  <a:pt x="279" y="766"/>
                </a:cubicBezTo>
                <a:cubicBezTo>
                  <a:pt x="279" y="765"/>
                  <a:pt x="278" y="765"/>
                  <a:pt x="278" y="764"/>
                </a:cubicBezTo>
                <a:cubicBezTo>
                  <a:pt x="277" y="764"/>
                  <a:pt x="277" y="764"/>
                  <a:pt x="277" y="763"/>
                </a:cubicBezTo>
                <a:cubicBezTo>
                  <a:pt x="276" y="762"/>
                  <a:pt x="274" y="761"/>
                  <a:pt x="274" y="761"/>
                </a:cubicBezTo>
                <a:cubicBezTo>
                  <a:pt x="273" y="760"/>
                  <a:pt x="272" y="759"/>
                  <a:pt x="272" y="759"/>
                </a:cubicBezTo>
                <a:cubicBezTo>
                  <a:pt x="271" y="759"/>
                  <a:pt x="272" y="758"/>
                  <a:pt x="271" y="758"/>
                </a:cubicBezTo>
                <a:cubicBezTo>
                  <a:pt x="271" y="758"/>
                  <a:pt x="271" y="758"/>
                  <a:pt x="270" y="758"/>
                </a:cubicBezTo>
                <a:cubicBezTo>
                  <a:pt x="270" y="757"/>
                  <a:pt x="270" y="757"/>
                  <a:pt x="270" y="756"/>
                </a:cubicBezTo>
                <a:cubicBezTo>
                  <a:pt x="269" y="756"/>
                  <a:pt x="269" y="755"/>
                  <a:pt x="268" y="755"/>
                </a:cubicBezTo>
                <a:cubicBezTo>
                  <a:pt x="268" y="755"/>
                  <a:pt x="267" y="754"/>
                  <a:pt x="266" y="753"/>
                </a:cubicBezTo>
                <a:cubicBezTo>
                  <a:pt x="265" y="752"/>
                  <a:pt x="264" y="751"/>
                  <a:pt x="264" y="750"/>
                </a:cubicBezTo>
                <a:cubicBezTo>
                  <a:pt x="262" y="750"/>
                  <a:pt x="262" y="749"/>
                  <a:pt x="261" y="749"/>
                </a:cubicBezTo>
                <a:cubicBezTo>
                  <a:pt x="261" y="748"/>
                  <a:pt x="260" y="748"/>
                  <a:pt x="259" y="747"/>
                </a:cubicBezTo>
                <a:cubicBezTo>
                  <a:pt x="260" y="746"/>
                  <a:pt x="258" y="746"/>
                  <a:pt x="258" y="746"/>
                </a:cubicBezTo>
                <a:cubicBezTo>
                  <a:pt x="258" y="745"/>
                  <a:pt x="258" y="745"/>
                  <a:pt x="258" y="744"/>
                </a:cubicBezTo>
                <a:cubicBezTo>
                  <a:pt x="258" y="744"/>
                  <a:pt x="257" y="744"/>
                  <a:pt x="257" y="744"/>
                </a:cubicBezTo>
                <a:cubicBezTo>
                  <a:pt x="257" y="743"/>
                  <a:pt x="256" y="743"/>
                  <a:pt x="256" y="743"/>
                </a:cubicBezTo>
                <a:cubicBezTo>
                  <a:pt x="256" y="743"/>
                  <a:pt x="256" y="742"/>
                  <a:pt x="256" y="742"/>
                </a:cubicBezTo>
                <a:cubicBezTo>
                  <a:pt x="255" y="742"/>
                  <a:pt x="255" y="742"/>
                  <a:pt x="255" y="742"/>
                </a:cubicBezTo>
                <a:cubicBezTo>
                  <a:pt x="255" y="742"/>
                  <a:pt x="255" y="742"/>
                  <a:pt x="255" y="742"/>
                </a:cubicBezTo>
                <a:cubicBezTo>
                  <a:pt x="255" y="741"/>
                  <a:pt x="254" y="741"/>
                  <a:pt x="254" y="740"/>
                </a:cubicBezTo>
                <a:cubicBezTo>
                  <a:pt x="253" y="740"/>
                  <a:pt x="251" y="738"/>
                  <a:pt x="251" y="738"/>
                </a:cubicBezTo>
                <a:cubicBezTo>
                  <a:pt x="250" y="737"/>
                  <a:pt x="250" y="737"/>
                  <a:pt x="250" y="737"/>
                </a:cubicBezTo>
                <a:cubicBezTo>
                  <a:pt x="250" y="737"/>
                  <a:pt x="250" y="736"/>
                  <a:pt x="250" y="736"/>
                </a:cubicBezTo>
                <a:cubicBezTo>
                  <a:pt x="249" y="735"/>
                  <a:pt x="248" y="734"/>
                  <a:pt x="247" y="733"/>
                </a:cubicBezTo>
                <a:cubicBezTo>
                  <a:pt x="247" y="732"/>
                  <a:pt x="246" y="731"/>
                  <a:pt x="246" y="730"/>
                </a:cubicBezTo>
                <a:cubicBezTo>
                  <a:pt x="246" y="730"/>
                  <a:pt x="245" y="729"/>
                  <a:pt x="245" y="729"/>
                </a:cubicBezTo>
                <a:cubicBezTo>
                  <a:pt x="244" y="729"/>
                  <a:pt x="244" y="728"/>
                  <a:pt x="244" y="728"/>
                </a:cubicBezTo>
                <a:cubicBezTo>
                  <a:pt x="243" y="727"/>
                  <a:pt x="242" y="725"/>
                  <a:pt x="241" y="724"/>
                </a:cubicBezTo>
                <a:cubicBezTo>
                  <a:pt x="241" y="724"/>
                  <a:pt x="241" y="723"/>
                  <a:pt x="241" y="723"/>
                </a:cubicBezTo>
                <a:cubicBezTo>
                  <a:pt x="241" y="723"/>
                  <a:pt x="240" y="723"/>
                  <a:pt x="240" y="723"/>
                </a:cubicBezTo>
                <a:cubicBezTo>
                  <a:pt x="240" y="722"/>
                  <a:pt x="239" y="720"/>
                  <a:pt x="239" y="720"/>
                </a:cubicBezTo>
                <a:cubicBezTo>
                  <a:pt x="239" y="720"/>
                  <a:pt x="239" y="719"/>
                  <a:pt x="238" y="719"/>
                </a:cubicBezTo>
                <a:cubicBezTo>
                  <a:pt x="238" y="718"/>
                  <a:pt x="237" y="717"/>
                  <a:pt x="237" y="717"/>
                </a:cubicBezTo>
                <a:cubicBezTo>
                  <a:pt x="237" y="716"/>
                  <a:pt x="236" y="715"/>
                  <a:pt x="236" y="714"/>
                </a:cubicBezTo>
                <a:cubicBezTo>
                  <a:pt x="235" y="713"/>
                  <a:pt x="235" y="712"/>
                  <a:pt x="235" y="712"/>
                </a:cubicBezTo>
                <a:cubicBezTo>
                  <a:pt x="235" y="712"/>
                  <a:pt x="235" y="712"/>
                  <a:pt x="235" y="712"/>
                </a:cubicBezTo>
                <a:cubicBezTo>
                  <a:pt x="235" y="711"/>
                  <a:pt x="234" y="711"/>
                  <a:pt x="234" y="711"/>
                </a:cubicBezTo>
                <a:cubicBezTo>
                  <a:pt x="234" y="710"/>
                  <a:pt x="233" y="708"/>
                  <a:pt x="233" y="707"/>
                </a:cubicBezTo>
                <a:cubicBezTo>
                  <a:pt x="233" y="707"/>
                  <a:pt x="232" y="707"/>
                  <a:pt x="232" y="707"/>
                </a:cubicBezTo>
                <a:cubicBezTo>
                  <a:pt x="232" y="706"/>
                  <a:pt x="232" y="705"/>
                  <a:pt x="232" y="705"/>
                </a:cubicBezTo>
                <a:cubicBezTo>
                  <a:pt x="232" y="705"/>
                  <a:pt x="232" y="705"/>
                  <a:pt x="232" y="704"/>
                </a:cubicBezTo>
                <a:cubicBezTo>
                  <a:pt x="232" y="704"/>
                  <a:pt x="231" y="704"/>
                  <a:pt x="231" y="704"/>
                </a:cubicBezTo>
                <a:cubicBezTo>
                  <a:pt x="230" y="703"/>
                  <a:pt x="230" y="702"/>
                  <a:pt x="230" y="701"/>
                </a:cubicBezTo>
                <a:cubicBezTo>
                  <a:pt x="230" y="701"/>
                  <a:pt x="230" y="701"/>
                  <a:pt x="230" y="701"/>
                </a:cubicBezTo>
                <a:cubicBezTo>
                  <a:pt x="229" y="699"/>
                  <a:pt x="229" y="698"/>
                  <a:pt x="229" y="696"/>
                </a:cubicBezTo>
                <a:cubicBezTo>
                  <a:pt x="229" y="696"/>
                  <a:pt x="228" y="697"/>
                  <a:pt x="228" y="696"/>
                </a:cubicBezTo>
                <a:cubicBezTo>
                  <a:pt x="228" y="696"/>
                  <a:pt x="228" y="695"/>
                  <a:pt x="228" y="695"/>
                </a:cubicBezTo>
                <a:cubicBezTo>
                  <a:pt x="227" y="695"/>
                  <a:pt x="228" y="693"/>
                  <a:pt x="228" y="692"/>
                </a:cubicBezTo>
                <a:cubicBezTo>
                  <a:pt x="227" y="691"/>
                  <a:pt x="226" y="695"/>
                  <a:pt x="226" y="694"/>
                </a:cubicBezTo>
                <a:cubicBezTo>
                  <a:pt x="224" y="685"/>
                  <a:pt x="222" y="673"/>
                  <a:pt x="223" y="665"/>
                </a:cubicBezTo>
                <a:cubicBezTo>
                  <a:pt x="223" y="664"/>
                  <a:pt x="223" y="663"/>
                  <a:pt x="223" y="663"/>
                </a:cubicBezTo>
                <a:cubicBezTo>
                  <a:pt x="223" y="662"/>
                  <a:pt x="223" y="662"/>
                  <a:pt x="223" y="662"/>
                </a:cubicBezTo>
                <a:cubicBezTo>
                  <a:pt x="223" y="662"/>
                  <a:pt x="223" y="661"/>
                  <a:pt x="223" y="660"/>
                </a:cubicBezTo>
                <a:cubicBezTo>
                  <a:pt x="223" y="660"/>
                  <a:pt x="224" y="660"/>
                  <a:pt x="224" y="660"/>
                </a:cubicBezTo>
                <a:cubicBezTo>
                  <a:pt x="224" y="658"/>
                  <a:pt x="224" y="650"/>
                  <a:pt x="225" y="649"/>
                </a:cubicBezTo>
                <a:cubicBezTo>
                  <a:pt x="225" y="649"/>
                  <a:pt x="225" y="649"/>
                  <a:pt x="225" y="648"/>
                </a:cubicBezTo>
                <a:cubicBezTo>
                  <a:pt x="225" y="648"/>
                  <a:pt x="226" y="648"/>
                  <a:pt x="226" y="648"/>
                </a:cubicBezTo>
                <a:cubicBezTo>
                  <a:pt x="226" y="648"/>
                  <a:pt x="225" y="648"/>
                  <a:pt x="226" y="647"/>
                </a:cubicBezTo>
                <a:cubicBezTo>
                  <a:pt x="226" y="646"/>
                  <a:pt x="227" y="645"/>
                  <a:pt x="227" y="644"/>
                </a:cubicBezTo>
                <a:cubicBezTo>
                  <a:pt x="227" y="643"/>
                  <a:pt x="228" y="643"/>
                  <a:pt x="228" y="642"/>
                </a:cubicBezTo>
                <a:cubicBezTo>
                  <a:pt x="228" y="642"/>
                  <a:pt x="228" y="642"/>
                  <a:pt x="228" y="642"/>
                </a:cubicBezTo>
                <a:cubicBezTo>
                  <a:pt x="229" y="640"/>
                  <a:pt x="229" y="639"/>
                  <a:pt x="230" y="639"/>
                </a:cubicBezTo>
                <a:cubicBezTo>
                  <a:pt x="230" y="639"/>
                  <a:pt x="230" y="638"/>
                  <a:pt x="230" y="638"/>
                </a:cubicBezTo>
                <a:cubicBezTo>
                  <a:pt x="230" y="637"/>
                  <a:pt x="231" y="637"/>
                  <a:pt x="231" y="636"/>
                </a:cubicBezTo>
                <a:cubicBezTo>
                  <a:pt x="233" y="635"/>
                  <a:pt x="234" y="633"/>
                  <a:pt x="236" y="632"/>
                </a:cubicBezTo>
                <a:cubicBezTo>
                  <a:pt x="243" y="626"/>
                  <a:pt x="251" y="621"/>
                  <a:pt x="260" y="623"/>
                </a:cubicBezTo>
                <a:cubicBezTo>
                  <a:pt x="266" y="623"/>
                  <a:pt x="273" y="626"/>
                  <a:pt x="277" y="630"/>
                </a:cubicBezTo>
                <a:cubicBezTo>
                  <a:pt x="281" y="635"/>
                  <a:pt x="280" y="641"/>
                  <a:pt x="278" y="646"/>
                </a:cubicBezTo>
                <a:cubicBezTo>
                  <a:pt x="278" y="647"/>
                  <a:pt x="276" y="648"/>
                  <a:pt x="276" y="647"/>
                </a:cubicBezTo>
                <a:cubicBezTo>
                  <a:pt x="276" y="646"/>
                  <a:pt x="276" y="645"/>
                  <a:pt x="276" y="644"/>
                </a:cubicBezTo>
                <a:cubicBezTo>
                  <a:pt x="276" y="642"/>
                  <a:pt x="274" y="639"/>
                  <a:pt x="272" y="638"/>
                </a:cubicBezTo>
                <a:cubicBezTo>
                  <a:pt x="268" y="634"/>
                  <a:pt x="262" y="634"/>
                  <a:pt x="258" y="637"/>
                </a:cubicBezTo>
                <a:cubicBezTo>
                  <a:pt x="254" y="639"/>
                  <a:pt x="250" y="644"/>
                  <a:pt x="251" y="653"/>
                </a:cubicBezTo>
                <a:cubicBezTo>
                  <a:pt x="251" y="660"/>
                  <a:pt x="256" y="667"/>
                  <a:pt x="261" y="671"/>
                </a:cubicBezTo>
                <a:cubicBezTo>
                  <a:pt x="268" y="675"/>
                  <a:pt x="277" y="676"/>
                  <a:pt x="284" y="674"/>
                </a:cubicBezTo>
                <a:cubicBezTo>
                  <a:pt x="293" y="672"/>
                  <a:pt x="303" y="667"/>
                  <a:pt x="309" y="656"/>
                </a:cubicBezTo>
                <a:cubicBezTo>
                  <a:pt x="314" y="646"/>
                  <a:pt x="318" y="633"/>
                  <a:pt x="315" y="622"/>
                </a:cubicBezTo>
                <a:cubicBezTo>
                  <a:pt x="312" y="614"/>
                  <a:pt x="305" y="605"/>
                  <a:pt x="295" y="609"/>
                </a:cubicBezTo>
                <a:cubicBezTo>
                  <a:pt x="298" y="600"/>
                  <a:pt x="296" y="591"/>
                  <a:pt x="288" y="585"/>
                </a:cubicBezTo>
                <a:cubicBezTo>
                  <a:pt x="282" y="579"/>
                  <a:pt x="275" y="578"/>
                  <a:pt x="267" y="577"/>
                </a:cubicBezTo>
                <a:cubicBezTo>
                  <a:pt x="243" y="577"/>
                  <a:pt x="240" y="595"/>
                  <a:pt x="239" y="596"/>
                </a:cubicBezTo>
                <a:cubicBezTo>
                  <a:pt x="233" y="589"/>
                  <a:pt x="227" y="589"/>
                  <a:pt x="220" y="590"/>
                </a:cubicBezTo>
                <a:cubicBezTo>
                  <a:pt x="213" y="591"/>
                  <a:pt x="208" y="596"/>
                  <a:pt x="203" y="601"/>
                </a:cubicBezTo>
                <a:cubicBezTo>
                  <a:pt x="184" y="619"/>
                  <a:pt x="183" y="654"/>
                  <a:pt x="190" y="678"/>
                </a:cubicBezTo>
                <a:cubicBezTo>
                  <a:pt x="192" y="686"/>
                  <a:pt x="196" y="693"/>
                  <a:pt x="199" y="701"/>
                </a:cubicBezTo>
                <a:cubicBezTo>
                  <a:pt x="199" y="702"/>
                  <a:pt x="199" y="702"/>
                  <a:pt x="200" y="702"/>
                </a:cubicBezTo>
                <a:cubicBezTo>
                  <a:pt x="200" y="702"/>
                  <a:pt x="200" y="702"/>
                  <a:pt x="200" y="703"/>
                </a:cubicBezTo>
                <a:cubicBezTo>
                  <a:pt x="200" y="703"/>
                  <a:pt x="199" y="703"/>
                  <a:pt x="199" y="702"/>
                </a:cubicBezTo>
                <a:cubicBezTo>
                  <a:pt x="198" y="701"/>
                  <a:pt x="197" y="699"/>
                  <a:pt x="196" y="698"/>
                </a:cubicBezTo>
                <a:cubicBezTo>
                  <a:pt x="195" y="697"/>
                  <a:pt x="194" y="696"/>
                  <a:pt x="194" y="695"/>
                </a:cubicBezTo>
                <a:cubicBezTo>
                  <a:pt x="194" y="695"/>
                  <a:pt x="193" y="695"/>
                  <a:pt x="193" y="695"/>
                </a:cubicBezTo>
                <a:cubicBezTo>
                  <a:pt x="193" y="694"/>
                  <a:pt x="193" y="694"/>
                  <a:pt x="193" y="694"/>
                </a:cubicBezTo>
                <a:cubicBezTo>
                  <a:pt x="192" y="693"/>
                  <a:pt x="192" y="693"/>
                  <a:pt x="192" y="692"/>
                </a:cubicBezTo>
                <a:cubicBezTo>
                  <a:pt x="192" y="692"/>
                  <a:pt x="192" y="692"/>
                  <a:pt x="192" y="692"/>
                </a:cubicBezTo>
                <a:cubicBezTo>
                  <a:pt x="191" y="692"/>
                  <a:pt x="192" y="692"/>
                  <a:pt x="192" y="691"/>
                </a:cubicBezTo>
                <a:cubicBezTo>
                  <a:pt x="192" y="691"/>
                  <a:pt x="191" y="691"/>
                  <a:pt x="191" y="690"/>
                </a:cubicBezTo>
                <a:cubicBezTo>
                  <a:pt x="190" y="690"/>
                  <a:pt x="190" y="689"/>
                  <a:pt x="189" y="688"/>
                </a:cubicBezTo>
                <a:cubicBezTo>
                  <a:pt x="188" y="687"/>
                  <a:pt x="188" y="685"/>
                  <a:pt x="187" y="685"/>
                </a:cubicBezTo>
                <a:cubicBezTo>
                  <a:pt x="187" y="684"/>
                  <a:pt x="187" y="684"/>
                  <a:pt x="187" y="684"/>
                </a:cubicBezTo>
                <a:cubicBezTo>
                  <a:pt x="186" y="683"/>
                  <a:pt x="186" y="683"/>
                  <a:pt x="186" y="683"/>
                </a:cubicBezTo>
                <a:cubicBezTo>
                  <a:pt x="186" y="682"/>
                  <a:pt x="185" y="681"/>
                  <a:pt x="185" y="681"/>
                </a:cubicBezTo>
                <a:cubicBezTo>
                  <a:pt x="185" y="681"/>
                  <a:pt x="185" y="681"/>
                  <a:pt x="185" y="681"/>
                </a:cubicBezTo>
                <a:cubicBezTo>
                  <a:pt x="185" y="680"/>
                  <a:pt x="185" y="680"/>
                  <a:pt x="184" y="679"/>
                </a:cubicBezTo>
                <a:cubicBezTo>
                  <a:pt x="184" y="678"/>
                  <a:pt x="183" y="678"/>
                  <a:pt x="183" y="677"/>
                </a:cubicBezTo>
                <a:cubicBezTo>
                  <a:pt x="182" y="676"/>
                  <a:pt x="182" y="676"/>
                  <a:pt x="182" y="675"/>
                </a:cubicBezTo>
                <a:cubicBezTo>
                  <a:pt x="182" y="674"/>
                  <a:pt x="182" y="674"/>
                  <a:pt x="181" y="674"/>
                </a:cubicBezTo>
                <a:cubicBezTo>
                  <a:pt x="181" y="674"/>
                  <a:pt x="181" y="673"/>
                  <a:pt x="181" y="673"/>
                </a:cubicBezTo>
                <a:cubicBezTo>
                  <a:pt x="181" y="673"/>
                  <a:pt x="181" y="673"/>
                  <a:pt x="181" y="673"/>
                </a:cubicBezTo>
                <a:cubicBezTo>
                  <a:pt x="181" y="673"/>
                  <a:pt x="181" y="673"/>
                  <a:pt x="181" y="673"/>
                </a:cubicBezTo>
                <a:cubicBezTo>
                  <a:pt x="181" y="672"/>
                  <a:pt x="181" y="673"/>
                  <a:pt x="180" y="673"/>
                </a:cubicBezTo>
                <a:cubicBezTo>
                  <a:pt x="180" y="672"/>
                  <a:pt x="181" y="672"/>
                  <a:pt x="181" y="672"/>
                </a:cubicBezTo>
                <a:cubicBezTo>
                  <a:pt x="180" y="672"/>
                  <a:pt x="180" y="672"/>
                  <a:pt x="180" y="671"/>
                </a:cubicBezTo>
                <a:cubicBezTo>
                  <a:pt x="180" y="671"/>
                  <a:pt x="180" y="670"/>
                  <a:pt x="179" y="670"/>
                </a:cubicBezTo>
                <a:cubicBezTo>
                  <a:pt x="179" y="669"/>
                  <a:pt x="178" y="667"/>
                  <a:pt x="178" y="667"/>
                </a:cubicBezTo>
                <a:cubicBezTo>
                  <a:pt x="178" y="666"/>
                  <a:pt x="178" y="666"/>
                  <a:pt x="178" y="666"/>
                </a:cubicBezTo>
                <a:cubicBezTo>
                  <a:pt x="178" y="666"/>
                  <a:pt x="177" y="666"/>
                  <a:pt x="177" y="666"/>
                </a:cubicBezTo>
                <a:cubicBezTo>
                  <a:pt x="177" y="666"/>
                  <a:pt x="178" y="665"/>
                  <a:pt x="177" y="665"/>
                </a:cubicBezTo>
                <a:cubicBezTo>
                  <a:pt x="177" y="665"/>
                  <a:pt x="177" y="665"/>
                  <a:pt x="177" y="665"/>
                </a:cubicBezTo>
                <a:cubicBezTo>
                  <a:pt x="177" y="665"/>
                  <a:pt x="177" y="664"/>
                  <a:pt x="177" y="664"/>
                </a:cubicBezTo>
                <a:cubicBezTo>
                  <a:pt x="177" y="664"/>
                  <a:pt x="177" y="664"/>
                  <a:pt x="176" y="663"/>
                </a:cubicBezTo>
                <a:cubicBezTo>
                  <a:pt x="176" y="663"/>
                  <a:pt x="176" y="662"/>
                  <a:pt x="176" y="661"/>
                </a:cubicBezTo>
                <a:cubicBezTo>
                  <a:pt x="175" y="660"/>
                  <a:pt x="175" y="660"/>
                  <a:pt x="175" y="659"/>
                </a:cubicBezTo>
                <a:cubicBezTo>
                  <a:pt x="175" y="659"/>
                  <a:pt x="175" y="659"/>
                  <a:pt x="175" y="659"/>
                </a:cubicBezTo>
                <a:cubicBezTo>
                  <a:pt x="175" y="658"/>
                  <a:pt x="174" y="658"/>
                  <a:pt x="174" y="658"/>
                </a:cubicBezTo>
                <a:cubicBezTo>
                  <a:pt x="174" y="656"/>
                  <a:pt x="173" y="654"/>
                  <a:pt x="173" y="653"/>
                </a:cubicBezTo>
                <a:cubicBezTo>
                  <a:pt x="173" y="652"/>
                  <a:pt x="173" y="652"/>
                  <a:pt x="172" y="652"/>
                </a:cubicBezTo>
                <a:cubicBezTo>
                  <a:pt x="172" y="651"/>
                  <a:pt x="172" y="650"/>
                  <a:pt x="172" y="650"/>
                </a:cubicBezTo>
                <a:cubicBezTo>
                  <a:pt x="172" y="650"/>
                  <a:pt x="172" y="650"/>
                  <a:pt x="172" y="650"/>
                </a:cubicBezTo>
                <a:cubicBezTo>
                  <a:pt x="172" y="650"/>
                  <a:pt x="172" y="649"/>
                  <a:pt x="172" y="649"/>
                </a:cubicBezTo>
                <a:cubicBezTo>
                  <a:pt x="172" y="649"/>
                  <a:pt x="171" y="648"/>
                  <a:pt x="171" y="648"/>
                </a:cubicBezTo>
                <a:cubicBezTo>
                  <a:pt x="171" y="647"/>
                  <a:pt x="170" y="645"/>
                  <a:pt x="170" y="644"/>
                </a:cubicBezTo>
                <a:cubicBezTo>
                  <a:pt x="170" y="643"/>
                  <a:pt x="169" y="643"/>
                  <a:pt x="169" y="642"/>
                </a:cubicBezTo>
                <a:cubicBezTo>
                  <a:pt x="169" y="641"/>
                  <a:pt x="169" y="641"/>
                  <a:pt x="169" y="641"/>
                </a:cubicBezTo>
                <a:cubicBezTo>
                  <a:pt x="168" y="639"/>
                  <a:pt x="168" y="637"/>
                  <a:pt x="168" y="636"/>
                </a:cubicBezTo>
                <a:cubicBezTo>
                  <a:pt x="168" y="636"/>
                  <a:pt x="167" y="635"/>
                  <a:pt x="167" y="635"/>
                </a:cubicBezTo>
                <a:cubicBezTo>
                  <a:pt x="167" y="634"/>
                  <a:pt x="167" y="635"/>
                  <a:pt x="167" y="635"/>
                </a:cubicBezTo>
                <a:cubicBezTo>
                  <a:pt x="167" y="634"/>
                  <a:pt x="167" y="634"/>
                  <a:pt x="167" y="633"/>
                </a:cubicBezTo>
                <a:cubicBezTo>
                  <a:pt x="167" y="633"/>
                  <a:pt x="166" y="633"/>
                  <a:pt x="166" y="633"/>
                </a:cubicBezTo>
                <a:cubicBezTo>
                  <a:pt x="166" y="631"/>
                  <a:pt x="166" y="631"/>
                  <a:pt x="166" y="630"/>
                </a:cubicBezTo>
                <a:cubicBezTo>
                  <a:pt x="166" y="630"/>
                  <a:pt x="166" y="630"/>
                  <a:pt x="166" y="630"/>
                </a:cubicBezTo>
                <a:cubicBezTo>
                  <a:pt x="165" y="628"/>
                  <a:pt x="165" y="626"/>
                  <a:pt x="165" y="625"/>
                </a:cubicBezTo>
                <a:cubicBezTo>
                  <a:pt x="165" y="623"/>
                  <a:pt x="165" y="621"/>
                  <a:pt x="165" y="621"/>
                </a:cubicBezTo>
                <a:cubicBezTo>
                  <a:pt x="164" y="620"/>
                  <a:pt x="165" y="619"/>
                  <a:pt x="164" y="619"/>
                </a:cubicBezTo>
                <a:cubicBezTo>
                  <a:pt x="164" y="618"/>
                  <a:pt x="164" y="616"/>
                  <a:pt x="164" y="615"/>
                </a:cubicBezTo>
                <a:cubicBezTo>
                  <a:pt x="163" y="613"/>
                  <a:pt x="163" y="612"/>
                  <a:pt x="163" y="611"/>
                </a:cubicBezTo>
                <a:cubicBezTo>
                  <a:pt x="163" y="608"/>
                  <a:pt x="162" y="604"/>
                  <a:pt x="162" y="602"/>
                </a:cubicBezTo>
                <a:cubicBezTo>
                  <a:pt x="162" y="601"/>
                  <a:pt x="162" y="600"/>
                  <a:pt x="162" y="599"/>
                </a:cubicBezTo>
                <a:cubicBezTo>
                  <a:pt x="162" y="597"/>
                  <a:pt x="162" y="596"/>
                  <a:pt x="162" y="595"/>
                </a:cubicBezTo>
                <a:cubicBezTo>
                  <a:pt x="162" y="594"/>
                  <a:pt x="162" y="594"/>
                  <a:pt x="162" y="594"/>
                </a:cubicBezTo>
                <a:cubicBezTo>
                  <a:pt x="162" y="592"/>
                  <a:pt x="162" y="590"/>
                  <a:pt x="162" y="588"/>
                </a:cubicBezTo>
                <a:cubicBezTo>
                  <a:pt x="162" y="588"/>
                  <a:pt x="162" y="587"/>
                  <a:pt x="162" y="587"/>
                </a:cubicBezTo>
                <a:cubicBezTo>
                  <a:pt x="161" y="584"/>
                  <a:pt x="162" y="581"/>
                  <a:pt x="162" y="578"/>
                </a:cubicBezTo>
                <a:cubicBezTo>
                  <a:pt x="162" y="575"/>
                  <a:pt x="162" y="572"/>
                  <a:pt x="162" y="569"/>
                </a:cubicBezTo>
                <a:cubicBezTo>
                  <a:pt x="162" y="569"/>
                  <a:pt x="162" y="569"/>
                  <a:pt x="162" y="568"/>
                </a:cubicBezTo>
                <a:cubicBezTo>
                  <a:pt x="163" y="566"/>
                  <a:pt x="162" y="565"/>
                  <a:pt x="163" y="563"/>
                </a:cubicBezTo>
                <a:cubicBezTo>
                  <a:pt x="163" y="562"/>
                  <a:pt x="163" y="562"/>
                  <a:pt x="163" y="561"/>
                </a:cubicBezTo>
                <a:cubicBezTo>
                  <a:pt x="163" y="560"/>
                  <a:pt x="163" y="558"/>
                  <a:pt x="164" y="558"/>
                </a:cubicBezTo>
                <a:cubicBezTo>
                  <a:pt x="164" y="556"/>
                  <a:pt x="164" y="554"/>
                  <a:pt x="164" y="553"/>
                </a:cubicBezTo>
                <a:cubicBezTo>
                  <a:pt x="164" y="552"/>
                  <a:pt x="164" y="550"/>
                  <a:pt x="165" y="550"/>
                </a:cubicBezTo>
                <a:cubicBezTo>
                  <a:pt x="165" y="548"/>
                  <a:pt x="165" y="547"/>
                  <a:pt x="165" y="546"/>
                </a:cubicBezTo>
                <a:cubicBezTo>
                  <a:pt x="165" y="545"/>
                  <a:pt x="165" y="545"/>
                  <a:pt x="165" y="544"/>
                </a:cubicBezTo>
                <a:cubicBezTo>
                  <a:pt x="166" y="544"/>
                  <a:pt x="165" y="543"/>
                  <a:pt x="165" y="543"/>
                </a:cubicBezTo>
                <a:cubicBezTo>
                  <a:pt x="166" y="542"/>
                  <a:pt x="166" y="542"/>
                  <a:pt x="166" y="542"/>
                </a:cubicBezTo>
                <a:cubicBezTo>
                  <a:pt x="166" y="541"/>
                  <a:pt x="166" y="541"/>
                  <a:pt x="166" y="540"/>
                </a:cubicBezTo>
                <a:cubicBezTo>
                  <a:pt x="166" y="538"/>
                  <a:pt x="167" y="537"/>
                  <a:pt x="167" y="535"/>
                </a:cubicBezTo>
                <a:cubicBezTo>
                  <a:pt x="168" y="532"/>
                  <a:pt x="168" y="530"/>
                  <a:pt x="169" y="527"/>
                </a:cubicBezTo>
                <a:cubicBezTo>
                  <a:pt x="169" y="525"/>
                  <a:pt x="170" y="524"/>
                  <a:pt x="170" y="522"/>
                </a:cubicBezTo>
                <a:cubicBezTo>
                  <a:pt x="170" y="521"/>
                  <a:pt x="171" y="521"/>
                  <a:pt x="171" y="520"/>
                </a:cubicBezTo>
                <a:cubicBezTo>
                  <a:pt x="171" y="519"/>
                  <a:pt x="171" y="518"/>
                  <a:pt x="171" y="518"/>
                </a:cubicBezTo>
                <a:cubicBezTo>
                  <a:pt x="172" y="517"/>
                  <a:pt x="172" y="515"/>
                  <a:pt x="173" y="514"/>
                </a:cubicBezTo>
                <a:cubicBezTo>
                  <a:pt x="173" y="514"/>
                  <a:pt x="173" y="513"/>
                  <a:pt x="173" y="513"/>
                </a:cubicBezTo>
                <a:cubicBezTo>
                  <a:pt x="173" y="512"/>
                  <a:pt x="173" y="512"/>
                  <a:pt x="173" y="512"/>
                </a:cubicBezTo>
                <a:cubicBezTo>
                  <a:pt x="174" y="511"/>
                  <a:pt x="173" y="511"/>
                  <a:pt x="174" y="510"/>
                </a:cubicBezTo>
                <a:cubicBezTo>
                  <a:pt x="175" y="507"/>
                  <a:pt x="175" y="505"/>
                  <a:pt x="176" y="503"/>
                </a:cubicBezTo>
                <a:cubicBezTo>
                  <a:pt x="176" y="502"/>
                  <a:pt x="177" y="502"/>
                  <a:pt x="177" y="501"/>
                </a:cubicBezTo>
                <a:cubicBezTo>
                  <a:pt x="177" y="501"/>
                  <a:pt x="177" y="500"/>
                  <a:pt x="177" y="500"/>
                </a:cubicBezTo>
                <a:cubicBezTo>
                  <a:pt x="177" y="500"/>
                  <a:pt x="177" y="499"/>
                  <a:pt x="177" y="499"/>
                </a:cubicBezTo>
                <a:cubicBezTo>
                  <a:pt x="177" y="499"/>
                  <a:pt x="178" y="499"/>
                  <a:pt x="178" y="498"/>
                </a:cubicBezTo>
                <a:cubicBezTo>
                  <a:pt x="178" y="498"/>
                  <a:pt x="178" y="497"/>
                  <a:pt x="179" y="496"/>
                </a:cubicBezTo>
                <a:cubicBezTo>
                  <a:pt x="179" y="495"/>
                  <a:pt x="178" y="495"/>
                  <a:pt x="178" y="493"/>
                </a:cubicBezTo>
                <a:cubicBezTo>
                  <a:pt x="178" y="492"/>
                  <a:pt x="179" y="492"/>
                  <a:pt x="179" y="491"/>
                </a:cubicBezTo>
                <a:cubicBezTo>
                  <a:pt x="179" y="491"/>
                  <a:pt x="180" y="491"/>
                  <a:pt x="180" y="491"/>
                </a:cubicBezTo>
                <a:cubicBezTo>
                  <a:pt x="180" y="491"/>
                  <a:pt x="181" y="491"/>
                  <a:pt x="181" y="490"/>
                </a:cubicBezTo>
                <a:cubicBezTo>
                  <a:pt x="181" y="490"/>
                  <a:pt x="181" y="489"/>
                  <a:pt x="181" y="489"/>
                </a:cubicBezTo>
                <a:cubicBezTo>
                  <a:pt x="181" y="488"/>
                  <a:pt x="181" y="487"/>
                  <a:pt x="182" y="487"/>
                </a:cubicBezTo>
                <a:cubicBezTo>
                  <a:pt x="182" y="487"/>
                  <a:pt x="183" y="487"/>
                  <a:pt x="183" y="486"/>
                </a:cubicBezTo>
                <a:cubicBezTo>
                  <a:pt x="183" y="485"/>
                  <a:pt x="183" y="485"/>
                  <a:pt x="184" y="484"/>
                </a:cubicBezTo>
                <a:cubicBezTo>
                  <a:pt x="184" y="484"/>
                  <a:pt x="184" y="483"/>
                  <a:pt x="184" y="483"/>
                </a:cubicBezTo>
                <a:cubicBezTo>
                  <a:pt x="185" y="483"/>
                  <a:pt x="185" y="483"/>
                  <a:pt x="185" y="482"/>
                </a:cubicBezTo>
                <a:cubicBezTo>
                  <a:pt x="185" y="482"/>
                  <a:pt x="186" y="482"/>
                  <a:pt x="186" y="482"/>
                </a:cubicBezTo>
                <a:cubicBezTo>
                  <a:pt x="186" y="480"/>
                  <a:pt x="188" y="478"/>
                  <a:pt x="189" y="477"/>
                </a:cubicBezTo>
                <a:cubicBezTo>
                  <a:pt x="189" y="476"/>
                  <a:pt x="189" y="476"/>
                  <a:pt x="189" y="476"/>
                </a:cubicBezTo>
                <a:cubicBezTo>
                  <a:pt x="190" y="476"/>
                  <a:pt x="190" y="476"/>
                  <a:pt x="190" y="476"/>
                </a:cubicBezTo>
                <a:cubicBezTo>
                  <a:pt x="191" y="475"/>
                  <a:pt x="191" y="475"/>
                  <a:pt x="191" y="475"/>
                </a:cubicBezTo>
                <a:cubicBezTo>
                  <a:pt x="191" y="475"/>
                  <a:pt x="191" y="474"/>
                  <a:pt x="192" y="474"/>
                </a:cubicBezTo>
                <a:cubicBezTo>
                  <a:pt x="192" y="473"/>
                  <a:pt x="192" y="472"/>
                  <a:pt x="192" y="472"/>
                </a:cubicBezTo>
                <a:cubicBezTo>
                  <a:pt x="192" y="472"/>
                  <a:pt x="193" y="471"/>
                  <a:pt x="193" y="471"/>
                </a:cubicBezTo>
                <a:cubicBezTo>
                  <a:pt x="193" y="470"/>
                  <a:pt x="192" y="470"/>
                  <a:pt x="192" y="470"/>
                </a:cubicBezTo>
                <a:cubicBezTo>
                  <a:pt x="193" y="469"/>
                  <a:pt x="193" y="470"/>
                  <a:pt x="194" y="470"/>
                </a:cubicBezTo>
                <a:cubicBezTo>
                  <a:pt x="194" y="469"/>
                  <a:pt x="194" y="469"/>
                  <a:pt x="194" y="469"/>
                </a:cubicBezTo>
                <a:cubicBezTo>
                  <a:pt x="194" y="469"/>
                  <a:pt x="194" y="468"/>
                  <a:pt x="194" y="468"/>
                </a:cubicBezTo>
                <a:cubicBezTo>
                  <a:pt x="194" y="468"/>
                  <a:pt x="195" y="467"/>
                  <a:pt x="195" y="467"/>
                </a:cubicBezTo>
                <a:cubicBezTo>
                  <a:pt x="195" y="467"/>
                  <a:pt x="196" y="462"/>
                  <a:pt x="196" y="462"/>
                </a:cubicBezTo>
                <a:cubicBezTo>
                  <a:pt x="197" y="462"/>
                  <a:pt x="197" y="461"/>
                  <a:pt x="197" y="461"/>
                </a:cubicBezTo>
                <a:cubicBezTo>
                  <a:pt x="197" y="460"/>
                  <a:pt x="197" y="459"/>
                  <a:pt x="197" y="459"/>
                </a:cubicBezTo>
                <a:cubicBezTo>
                  <a:pt x="198" y="458"/>
                  <a:pt x="199" y="459"/>
                  <a:pt x="199" y="458"/>
                </a:cubicBezTo>
                <a:cubicBezTo>
                  <a:pt x="199" y="458"/>
                  <a:pt x="199" y="458"/>
                  <a:pt x="199" y="458"/>
                </a:cubicBezTo>
                <a:cubicBezTo>
                  <a:pt x="199" y="457"/>
                  <a:pt x="200" y="457"/>
                  <a:pt x="201" y="457"/>
                </a:cubicBezTo>
                <a:cubicBezTo>
                  <a:pt x="201" y="455"/>
                  <a:pt x="203" y="454"/>
                  <a:pt x="203" y="452"/>
                </a:cubicBezTo>
                <a:cubicBezTo>
                  <a:pt x="205" y="452"/>
                  <a:pt x="206" y="449"/>
                  <a:pt x="207" y="448"/>
                </a:cubicBezTo>
                <a:cubicBezTo>
                  <a:pt x="208" y="448"/>
                  <a:pt x="209" y="448"/>
                  <a:pt x="209" y="447"/>
                </a:cubicBezTo>
                <a:cubicBezTo>
                  <a:pt x="210" y="446"/>
                  <a:pt x="211" y="445"/>
                  <a:pt x="212" y="444"/>
                </a:cubicBezTo>
                <a:cubicBezTo>
                  <a:pt x="212" y="444"/>
                  <a:pt x="213" y="444"/>
                  <a:pt x="213" y="443"/>
                </a:cubicBezTo>
                <a:cubicBezTo>
                  <a:pt x="214" y="443"/>
                  <a:pt x="215" y="442"/>
                  <a:pt x="215" y="442"/>
                </a:cubicBezTo>
                <a:cubicBezTo>
                  <a:pt x="216" y="442"/>
                  <a:pt x="215" y="439"/>
                  <a:pt x="216" y="439"/>
                </a:cubicBezTo>
                <a:cubicBezTo>
                  <a:pt x="216" y="439"/>
                  <a:pt x="217" y="438"/>
                  <a:pt x="218" y="438"/>
                </a:cubicBezTo>
                <a:cubicBezTo>
                  <a:pt x="219" y="438"/>
                  <a:pt x="218" y="438"/>
                  <a:pt x="218" y="438"/>
                </a:cubicBezTo>
                <a:cubicBezTo>
                  <a:pt x="219" y="437"/>
                  <a:pt x="219" y="435"/>
                  <a:pt x="219" y="434"/>
                </a:cubicBezTo>
                <a:cubicBezTo>
                  <a:pt x="219" y="434"/>
                  <a:pt x="219" y="434"/>
                  <a:pt x="220" y="434"/>
                </a:cubicBezTo>
                <a:cubicBezTo>
                  <a:pt x="220" y="433"/>
                  <a:pt x="220" y="435"/>
                  <a:pt x="221" y="434"/>
                </a:cubicBezTo>
                <a:cubicBezTo>
                  <a:pt x="221" y="434"/>
                  <a:pt x="221" y="434"/>
                  <a:pt x="221" y="434"/>
                </a:cubicBezTo>
                <a:cubicBezTo>
                  <a:pt x="222" y="433"/>
                  <a:pt x="222" y="433"/>
                  <a:pt x="222" y="433"/>
                </a:cubicBezTo>
                <a:cubicBezTo>
                  <a:pt x="222" y="433"/>
                  <a:pt x="223" y="433"/>
                  <a:pt x="223" y="433"/>
                </a:cubicBezTo>
                <a:cubicBezTo>
                  <a:pt x="224" y="432"/>
                  <a:pt x="223" y="432"/>
                  <a:pt x="224" y="432"/>
                </a:cubicBezTo>
                <a:cubicBezTo>
                  <a:pt x="225" y="432"/>
                  <a:pt x="225" y="433"/>
                  <a:pt x="226" y="432"/>
                </a:cubicBezTo>
                <a:cubicBezTo>
                  <a:pt x="226" y="432"/>
                  <a:pt x="226" y="431"/>
                  <a:pt x="226" y="430"/>
                </a:cubicBezTo>
                <a:cubicBezTo>
                  <a:pt x="226" y="430"/>
                  <a:pt x="226" y="431"/>
                  <a:pt x="226" y="430"/>
                </a:cubicBezTo>
                <a:cubicBezTo>
                  <a:pt x="226" y="430"/>
                  <a:pt x="227" y="430"/>
                  <a:pt x="227" y="430"/>
                </a:cubicBezTo>
                <a:cubicBezTo>
                  <a:pt x="228" y="429"/>
                  <a:pt x="228" y="428"/>
                  <a:pt x="229" y="427"/>
                </a:cubicBezTo>
                <a:cubicBezTo>
                  <a:pt x="229" y="427"/>
                  <a:pt x="230" y="426"/>
                  <a:pt x="230" y="425"/>
                </a:cubicBezTo>
                <a:cubicBezTo>
                  <a:pt x="230" y="425"/>
                  <a:pt x="231" y="425"/>
                  <a:pt x="231" y="425"/>
                </a:cubicBezTo>
                <a:cubicBezTo>
                  <a:pt x="232" y="424"/>
                  <a:pt x="232" y="424"/>
                  <a:pt x="232" y="424"/>
                </a:cubicBezTo>
                <a:cubicBezTo>
                  <a:pt x="233" y="423"/>
                  <a:pt x="234" y="422"/>
                  <a:pt x="235" y="422"/>
                </a:cubicBezTo>
                <a:cubicBezTo>
                  <a:pt x="236" y="421"/>
                  <a:pt x="237" y="422"/>
                  <a:pt x="238" y="421"/>
                </a:cubicBezTo>
                <a:cubicBezTo>
                  <a:pt x="239" y="421"/>
                  <a:pt x="239" y="420"/>
                  <a:pt x="239" y="421"/>
                </a:cubicBezTo>
                <a:cubicBezTo>
                  <a:pt x="240" y="421"/>
                  <a:pt x="240" y="423"/>
                  <a:pt x="240" y="423"/>
                </a:cubicBezTo>
                <a:cubicBezTo>
                  <a:pt x="240" y="423"/>
                  <a:pt x="241" y="423"/>
                  <a:pt x="241" y="423"/>
                </a:cubicBezTo>
                <a:cubicBezTo>
                  <a:pt x="241" y="423"/>
                  <a:pt x="242" y="424"/>
                  <a:pt x="242" y="423"/>
                </a:cubicBezTo>
                <a:cubicBezTo>
                  <a:pt x="243" y="423"/>
                  <a:pt x="243" y="423"/>
                  <a:pt x="243" y="422"/>
                </a:cubicBezTo>
                <a:cubicBezTo>
                  <a:pt x="243" y="422"/>
                  <a:pt x="244" y="422"/>
                  <a:pt x="244" y="422"/>
                </a:cubicBezTo>
                <a:cubicBezTo>
                  <a:pt x="245" y="422"/>
                  <a:pt x="245" y="422"/>
                  <a:pt x="246" y="421"/>
                </a:cubicBezTo>
                <a:cubicBezTo>
                  <a:pt x="246" y="421"/>
                  <a:pt x="247" y="421"/>
                  <a:pt x="247" y="421"/>
                </a:cubicBezTo>
                <a:cubicBezTo>
                  <a:pt x="247" y="421"/>
                  <a:pt x="247" y="421"/>
                  <a:pt x="247" y="420"/>
                </a:cubicBezTo>
                <a:cubicBezTo>
                  <a:pt x="248" y="420"/>
                  <a:pt x="248" y="420"/>
                  <a:pt x="249" y="420"/>
                </a:cubicBezTo>
                <a:cubicBezTo>
                  <a:pt x="249" y="420"/>
                  <a:pt x="250" y="420"/>
                  <a:pt x="250" y="419"/>
                </a:cubicBezTo>
                <a:cubicBezTo>
                  <a:pt x="250" y="419"/>
                  <a:pt x="251" y="419"/>
                  <a:pt x="251" y="419"/>
                </a:cubicBezTo>
                <a:cubicBezTo>
                  <a:pt x="251" y="419"/>
                  <a:pt x="251" y="419"/>
                  <a:pt x="252" y="419"/>
                </a:cubicBezTo>
                <a:cubicBezTo>
                  <a:pt x="252" y="419"/>
                  <a:pt x="252" y="419"/>
                  <a:pt x="252" y="419"/>
                </a:cubicBezTo>
                <a:cubicBezTo>
                  <a:pt x="252" y="419"/>
                  <a:pt x="253" y="418"/>
                  <a:pt x="253" y="418"/>
                </a:cubicBezTo>
                <a:cubicBezTo>
                  <a:pt x="254" y="418"/>
                  <a:pt x="254" y="418"/>
                  <a:pt x="254" y="418"/>
                </a:cubicBezTo>
                <a:cubicBezTo>
                  <a:pt x="255" y="417"/>
                  <a:pt x="255" y="418"/>
                  <a:pt x="256" y="418"/>
                </a:cubicBezTo>
                <a:cubicBezTo>
                  <a:pt x="256" y="418"/>
                  <a:pt x="256" y="418"/>
                  <a:pt x="257" y="418"/>
                </a:cubicBezTo>
                <a:cubicBezTo>
                  <a:pt x="258" y="417"/>
                  <a:pt x="258" y="417"/>
                  <a:pt x="258" y="417"/>
                </a:cubicBezTo>
                <a:cubicBezTo>
                  <a:pt x="259" y="417"/>
                  <a:pt x="259" y="418"/>
                  <a:pt x="260" y="417"/>
                </a:cubicBezTo>
                <a:cubicBezTo>
                  <a:pt x="260" y="417"/>
                  <a:pt x="261" y="417"/>
                  <a:pt x="261" y="417"/>
                </a:cubicBezTo>
                <a:cubicBezTo>
                  <a:pt x="261" y="417"/>
                  <a:pt x="262" y="418"/>
                  <a:pt x="263" y="418"/>
                </a:cubicBezTo>
                <a:cubicBezTo>
                  <a:pt x="264" y="417"/>
                  <a:pt x="265" y="418"/>
                  <a:pt x="267" y="418"/>
                </a:cubicBezTo>
                <a:cubicBezTo>
                  <a:pt x="267" y="418"/>
                  <a:pt x="268" y="418"/>
                  <a:pt x="268" y="417"/>
                </a:cubicBezTo>
                <a:cubicBezTo>
                  <a:pt x="269" y="417"/>
                  <a:pt x="270" y="417"/>
                  <a:pt x="270" y="417"/>
                </a:cubicBezTo>
                <a:cubicBezTo>
                  <a:pt x="270" y="417"/>
                  <a:pt x="271" y="417"/>
                  <a:pt x="271" y="417"/>
                </a:cubicBezTo>
                <a:cubicBezTo>
                  <a:pt x="271" y="416"/>
                  <a:pt x="271" y="416"/>
                  <a:pt x="271" y="416"/>
                </a:cubicBezTo>
                <a:cubicBezTo>
                  <a:pt x="272" y="416"/>
                  <a:pt x="271" y="416"/>
                  <a:pt x="271" y="416"/>
                </a:cubicBezTo>
                <a:cubicBezTo>
                  <a:pt x="271" y="416"/>
                  <a:pt x="271" y="415"/>
                  <a:pt x="271" y="415"/>
                </a:cubicBezTo>
                <a:cubicBezTo>
                  <a:pt x="271" y="415"/>
                  <a:pt x="271" y="415"/>
                  <a:pt x="271" y="415"/>
                </a:cubicBezTo>
                <a:cubicBezTo>
                  <a:pt x="274" y="415"/>
                  <a:pt x="274" y="415"/>
                  <a:pt x="274" y="415"/>
                </a:cubicBezTo>
                <a:cubicBezTo>
                  <a:pt x="275" y="415"/>
                  <a:pt x="275" y="416"/>
                  <a:pt x="276" y="416"/>
                </a:cubicBezTo>
                <a:cubicBezTo>
                  <a:pt x="277" y="416"/>
                  <a:pt x="278" y="416"/>
                  <a:pt x="278" y="417"/>
                </a:cubicBezTo>
                <a:cubicBezTo>
                  <a:pt x="278" y="417"/>
                  <a:pt x="278" y="416"/>
                  <a:pt x="279" y="416"/>
                </a:cubicBezTo>
                <a:cubicBezTo>
                  <a:pt x="279" y="417"/>
                  <a:pt x="281" y="416"/>
                  <a:pt x="282" y="416"/>
                </a:cubicBezTo>
                <a:cubicBezTo>
                  <a:pt x="282" y="417"/>
                  <a:pt x="283" y="417"/>
                  <a:pt x="283" y="417"/>
                </a:cubicBezTo>
                <a:cubicBezTo>
                  <a:pt x="283" y="418"/>
                  <a:pt x="284" y="418"/>
                  <a:pt x="284" y="419"/>
                </a:cubicBezTo>
                <a:cubicBezTo>
                  <a:pt x="284" y="420"/>
                  <a:pt x="285" y="419"/>
                  <a:pt x="285" y="420"/>
                </a:cubicBezTo>
                <a:cubicBezTo>
                  <a:pt x="283" y="420"/>
                  <a:pt x="282" y="419"/>
                  <a:pt x="282" y="418"/>
                </a:cubicBezTo>
                <a:cubicBezTo>
                  <a:pt x="281" y="418"/>
                  <a:pt x="281" y="419"/>
                  <a:pt x="280" y="419"/>
                </a:cubicBezTo>
                <a:cubicBezTo>
                  <a:pt x="280" y="418"/>
                  <a:pt x="280" y="418"/>
                  <a:pt x="280" y="418"/>
                </a:cubicBezTo>
                <a:cubicBezTo>
                  <a:pt x="278" y="417"/>
                  <a:pt x="276" y="418"/>
                  <a:pt x="275" y="417"/>
                </a:cubicBezTo>
                <a:cubicBezTo>
                  <a:pt x="274" y="417"/>
                  <a:pt x="274" y="417"/>
                  <a:pt x="273" y="417"/>
                </a:cubicBezTo>
                <a:cubicBezTo>
                  <a:pt x="273" y="417"/>
                  <a:pt x="272" y="418"/>
                  <a:pt x="272" y="418"/>
                </a:cubicBezTo>
                <a:cubicBezTo>
                  <a:pt x="272" y="418"/>
                  <a:pt x="272" y="418"/>
                  <a:pt x="272" y="418"/>
                </a:cubicBezTo>
                <a:cubicBezTo>
                  <a:pt x="272" y="418"/>
                  <a:pt x="273" y="419"/>
                  <a:pt x="273" y="419"/>
                </a:cubicBezTo>
                <a:cubicBezTo>
                  <a:pt x="273" y="419"/>
                  <a:pt x="274" y="420"/>
                  <a:pt x="274" y="420"/>
                </a:cubicBezTo>
                <a:cubicBezTo>
                  <a:pt x="275" y="420"/>
                  <a:pt x="275" y="420"/>
                  <a:pt x="276" y="420"/>
                </a:cubicBezTo>
                <a:cubicBezTo>
                  <a:pt x="276" y="420"/>
                  <a:pt x="277" y="420"/>
                  <a:pt x="277" y="420"/>
                </a:cubicBezTo>
                <a:cubicBezTo>
                  <a:pt x="278" y="420"/>
                  <a:pt x="278" y="420"/>
                  <a:pt x="278" y="420"/>
                </a:cubicBezTo>
                <a:cubicBezTo>
                  <a:pt x="278" y="421"/>
                  <a:pt x="279" y="421"/>
                  <a:pt x="279" y="421"/>
                </a:cubicBezTo>
                <a:cubicBezTo>
                  <a:pt x="280" y="422"/>
                  <a:pt x="280" y="421"/>
                  <a:pt x="281" y="421"/>
                </a:cubicBezTo>
                <a:cubicBezTo>
                  <a:pt x="282" y="421"/>
                  <a:pt x="283" y="422"/>
                  <a:pt x="283" y="422"/>
                </a:cubicBezTo>
                <a:cubicBezTo>
                  <a:pt x="284" y="422"/>
                  <a:pt x="284" y="422"/>
                  <a:pt x="284" y="422"/>
                </a:cubicBezTo>
                <a:cubicBezTo>
                  <a:pt x="284" y="422"/>
                  <a:pt x="285" y="422"/>
                  <a:pt x="285" y="422"/>
                </a:cubicBezTo>
                <a:cubicBezTo>
                  <a:pt x="285" y="423"/>
                  <a:pt x="285" y="423"/>
                  <a:pt x="286" y="423"/>
                </a:cubicBezTo>
                <a:cubicBezTo>
                  <a:pt x="286" y="423"/>
                  <a:pt x="283" y="424"/>
                  <a:pt x="283" y="424"/>
                </a:cubicBezTo>
                <a:cubicBezTo>
                  <a:pt x="284" y="424"/>
                  <a:pt x="284" y="424"/>
                  <a:pt x="285" y="424"/>
                </a:cubicBezTo>
                <a:cubicBezTo>
                  <a:pt x="285" y="424"/>
                  <a:pt x="285" y="424"/>
                  <a:pt x="286" y="425"/>
                </a:cubicBezTo>
                <a:cubicBezTo>
                  <a:pt x="286" y="425"/>
                  <a:pt x="286" y="425"/>
                  <a:pt x="286" y="425"/>
                </a:cubicBezTo>
                <a:cubicBezTo>
                  <a:pt x="286" y="425"/>
                  <a:pt x="286" y="425"/>
                  <a:pt x="286" y="425"/>
                </a:cubicBezTo>
                <a:cubicBezTo>
                  <a:pt x="286" y="425"/>
                  <a:pt x="287" y="425"/>
                  <a:pt x="287" y="425"/>
                </a:cubicBezTo>
                <a:cubicBezTo>
                  <a:pt x="287" y="425"/>
                  <a:pt x="288" y="426"/>
                  <a:pt x="288" y="426"/>
                </a:cubicBezTo>
                <a:cubicBezTo>
                  <a:pt x="289" y="426"/>
                  <a:pt x="289" y="427"/>
                  <a:pt x="290" y="428"/>
                </a:cubicBezTo>
                <a:cubicBezTo>
                  <a:pt x="290" y="428"/>
                  <a:pt x="290" y="428"/>
                  <a:pt x="290" y="428"/>
                </a:cubicBezTo>
                <a:cubicBezTo>
                  <a:pt x="291" y="428"/>
                  <a:pt x="291" y="428"/>
                  <a:pt x="291" y="428"/>
                </a:cubicBezTo>
                <a:cubicBezTo>
                  <a:pt x="294" y="430"/>
                  <a:pt x="297" y="435"/>
                  <a:pt x="297" y="435"/>
                </a:cubicBezTo>
                <a:cubicBezTo>
                  <a:pt x="297" y="436"/>
                  <a:pt x="298" y="436"/>
                  <a:pt x="298" y="436"/>
                </a:cubicBezTo>
                <a:cubicBezTo>
                  <a:pt x="298" y="436"/>
                  <a:pt x="299" y="436"/>
                  <a:pt x="299" y="437"/>
                </a:cubicBezTo>
                <a:cubicBezTo>
                  <a:pt x="300" y="437"/>
                  <a:pt x="299" y="439"/>
                  <a:pt x="300" y="439"/>
                </a:cubicBezTo>
                <a:cubicBezTo>
                  <a:pt x="300" y="439"/>
                  <a:pt x="299" y="439"/>
                  <a:pt x="300" y="440"/>
                </a:cubicBezTo>
                <a:cubicBezTo>
                  <a:pt x="301" y="440"/>
                  <a:pt x="301" y="440"/>
                  <a:pt x="301" y="440"/>
                </a:cubicBezTo>
                <a:cubicBezTo>
                  <a:pt x="301" y="441"/>
                  <a:pt x="302" y="440"/>
                  <a:pt x="302" y="440"/>
                </a:cubicBezTo>
                <a:cubicBezTo>
                  <a:pt x="302" y="441"/>
                  <a:pt x="302" y="444"/>
                  <a:pt x="303" y="444"/>
                </a:cubicBezTo>
                <a:cubicBezTo>
                  <a:pt x="304" y="444"/>
                  <a:pt x="305" y="450"/>
                  <a:pt x="305" y="451"/>
                </a:cubicBezTo>
                <a:cubicBezTo>
                  <a:pt x="307" y="456"/>
                  <a:pt x="308" y="461"/>
                  <a:pt x="308" y="467"/>
                </a:cubicBezTo>
                <a:cubicBezTo>
                  <a:pt x="308" y="476"/>
                  <a:pt x="305" y="485"/>
                  <a:pt x="299" y="493"/>
                </a:cubicBezTo>
                <a:cubicBezTo>
                  <a:pt x="293" y="499"/>
                  <a:pt x="286" y="501"/>
                  <a:pt x="278" y="501"/>
                </a:cubicBezTo>
                <a:cubicBezTo>
                  <a:pt x="277" y="501"/>
                  <a:pt x="267" y="498"/>
                  <a:pt x="270" y="498"/>
                </a:cubicBezTo>
                <a:cubicBezTo>
                  <a:pt x="282" y="495"/>
                  <a:pt x="286" y="491"/>
                  <a:pt x="287" y="483"/>
                </a:cubicBezTo>
                <a:cubicBezTo>
                  <a:pt x="288" y="480"/>
                  <a:pt x="287" y="467"/>
                  <a:pt x="277" y="458"/>
                </a:cubicBezTo>
                <a:cubicBezTo>
                  <a:pt x="258" y="439"/>
                  <a:pt x="222" y="449"/>
                  <a:pt x="211" y="479"/>
                </a:cubicBezTo>
                <a:cubicBezTo>
                  <a:pt x="202" y="505"/>
                  <a:pt x="210" y="544"/>
                  <a:pt x="253" y="556"/>
                </a:cubicBezTo>
                <a:cubicBezTo>
                  <a:pt x="315" y="573"/>
                  <a:pt x="339" y="545"/>
                  <a:pt x="340" y="525"/>
                </a:cubicBezTo>
                <a:cubicBezTo>
                  <a:pt x="341" y="525"/>
                  <a:pt x="350" y="529"/>
                  <a:pt x="363" y="523"/>
                </a:cubicBezTo>
                <a:cubicBezTo>
                  <a:pt x="377" y="517"/>
                  <a:pt x="387" y="505"/>
                  <a:pt x="393" y="492"/>
                </a:cubicBezTo>
                <a:cubicBezTo>
                  <a:pt x="396" y="485"/>
                  <a:pt x="397" y="477"/>
                  <a:pt x="398" y="470"/>
                </a:cubicBezTo>
                <a:cubicBezTo>
                  <a:pt x="399" y="454"/>
                  <a:pt x="395" y="431"/>
                  <a:pt x="379" y="424"/>
                </a:cubicBezTo>
                <a:cubicBezTo>
                  <a:pt x="378" y="423"/>
                  <a:pt x="368" y="419"/>
                  <a:pt x="367" y="421"/>
                </a:cubicBezTo>
                <a:cubicBezTo>
                  <a:pt x="367" y="421"/>
                  <a:pt x="390" y="387"/>
                  <a:pt x="336" y="359"/>
                </a:cubicBezTo>
                <a:cubicBezTo>
                  <a:pt x="336" y="359"/>
                  <a:pt x="334" y="358"/>
                  <a:pt x="331" y="356"/>
                </a:cubicBezTo>
                <a:cubicBezTo>
                  <a:pt x="330" y="356"/>
                  <a:pt x="329" y="356"/>
                  <a:pt x="328" y="356"/>
                </a:cubicBezTo>
                <a:cubicBezTo>
                  <a:pt x="327" y="355"/>
                  <a:pt x="328" y="355"/>
                  <a:pt x="327" y="355"/>
                </a:cubicBezTo>
                <a:cubicBezTo>
                  <a:pt x="326" y="355"/>
                  <a:pt x="326" y="355"/>
                  <a:pt x="326" y="354"/>
                </a:cubicBezTo>
                <a:cubicBezTo>
                  <a:pt x="326" y="354"/>
                  <a:pt x="325" y="354"/>
                  <a:pt x="325" y="354"/>
                </a:cubicBezTo>
                <a:cubicBezTo>
                  <a:pt x="325" y="354"/>
                  <a:pt x="324" y="354"/>
                  <a:pt x="324" y="354"/>
                </a:cubicBezTo>
                <a:cubicBezTo>
                  <a:pt x="322" y="354"/>
                  <a:pt x="322" y="354"/>
                  <a:pt x="321" y="354"/>
                </a:cubicBezTo>
                <a:cubicBezTo>
                  <a:pt x="321" y="353"/>
                  <a:pt x="321" y="354"/>
                  <a:pt x="321" y="354"/>
                </a:cubicBezTo>
                <a:cubicBezTo>
                  <a:pt x="321" y="354"/>
                  <a:pt x="320" y="353"/>
                  <a:pt x="320" y="353"/>
                </a:cubicBezTo>
                <a:cubicBezTo>
                  <a:pt x="319" y="353"/>
                  <a:pt x="319" y="353"/>
                  <a:pt x="318" y="353"/>
                </a:cubicBezTo>
                <a:cubicBezTo>
                  <a:pt x="318" y="353"/>
                  <a:pt x="317" y="352"/>
                  <a:pt x="317" y="352"/>
                </a:cubicBezTo>
                <a:cubicBezTo>
                  <a:pt x="317" y="352"/>
                  <a:pt x="316" y="352"/>
                  <a:pt x="316" y="353"/>
                </a:cubicBezTo>
                <a:cubicBezTo>
                  <a:pt x="316" y="353"/>
                  <a:pt x="316" y="352"/>
                  <a:pt x="316" y="352"/>
                </a:cubicBezTo>
                <a:cubicBezTo>
                  <a:pt x="314" y="352"/>
                  <a:pt x="313" y="351"/>
                  <a:pt x="313" y="351"/>
                </a:cubicBezTo>
                <a:cubicBezTo>
                  <a:pt x="310" y="352"/>
                  <a:pt x="307" y="351"/>
                  <a:pt x="305" y="351"/>
                </a:cubicBezTo>
                <a:cubicBezTo>
                  <a:pt x="305" y="351"/>
                  <a:pt x="305" y="351"/>
                  <a:pt x="304" y="351"/>
                </a:cubicBezTo>
                <a:cubicBezTo>
                  <a:pt x="304" y="352"/>
                  <a:pt x="304" y="351"/>
                  <a:pt x="303" y="352"/>
                </a:cubicBezTo>
                <a:cubicBezTo>
                  <a:pt x="302" y="352"/>
                  <a:pt x="300" y="351"/>
                  <a:pt x="300" y="351"/>
                </a:cubicBezTo>
                <a:cubicBezTo>
                  <a:pt x="300" y="351"/>
                  <a:pt x="300" y="352"/>
                  <a:pt x="299" y="352"/>
                </a:cubicBezTo>
                <a:cubicBezTo>
                  <a:pt x="299" y="351"/>
                  <a:pt x="297" y="352"/>
                  <a:pt x="296" y="351"/>
                </a:cubicBezTo>
                <a:cubicBezTo>
                  <a:pt x="296" y="352"/>
                  <a:pt x="294" y="352"/>
                  <a:pt x="293" y="352"/>
                </a:cubicBezTo>
                <a:cubicBezTo>
                  <a:pt x="293" y="352"/>
                  <a:pt x="293" y="352"/>
                  <a:pt x="293" y="353"/>
                </a:cubicBezTo>
                <a:cubicBezTo>
                  <a:pt x="293" y="353"/>
                  <a:pt x="293" y="352"/>
                  <a:pt x="292" y="352"/>
                </a:cubicBezTo>
                <a:cubicBezTo>
                  <a:pt x="292" y="353"/>
                  <a:pt x="293" y="353"/>
                  <a:pt x="293" y="353"/>
                </a:cubicBezTo>
                <a:cubicBezTo>
                  <a:pt x="294" y="353"/>
                  <a:pt x="294" y="353"/>
                  <a:pt x="296" y="353"/>
                </a:cubicBezTo>
                <a:cubicBezTo>
                  <a:pt x="296" y="353"/>
                  <a:pt x="297" y="353"/>
                  <a:pt x="297" y="353"/>
                </a:cubicBezTo>
                <a:cubicBezTo>
                  <a:pt x="298" y="353"/>
                  <a:pt x="299" y="353"/>
                  <a:pt x="300" y="352"/>
                </a:cubicBezTo>
                <a:cubicBezTo>
                  <a:pt x="301" y="353"/>
                  <a:pt x="302" y="353"/>
                  <a:pt x="303" y="353"/>
                </a:cubicBezTo>
                <a:cubicBezTo>
                  <a:pt x="303" y="353"/>
                  <a:pt x="303" y="353"/>
                  <a:pt x="303" y="353"/>
                </a:cubicBezTo>
                <a:cubicBezTo>
                  <a:pt x="304" y="353"/>
                  <a:pt x="304" y="354"/>
                  <a:pt x="304" y="354"/>
                </a:cubicBezTo>
                <a:cubicBezTo>
                  <a:pt x="304" y="354"/>
                  <a:pt x="304" y="354"/>
                  <a:pt x="305" y="354"/>
                </a:cubicBezTo>
                <a:cubicBezTo>
                  <a:pt x="306" y="353"/>
                  <a:pt x="307" y="354"/>
                  <a:pt x="307" y="354"/>
                </a:cubicBezTo>
                <a:cubicBezTo>
                  <a:pt x="309" y="354"/>
                  <a:pt x="310" y="354"/>
                  <a:pt x="310" y="354"/>
                </a:cubicBezTo>
                <a:cubicBezTo>
                  <a:pt x="310" y="355"/>
                  <a:pt x="311" y="354"/>
                  <a:pt x="312" y="354"/>
                </a:cubicBezTo>
                <a:cubicBezTo>
                  <a:pt x="313" y="355"/>
                  <a:pt x="313" y="355"/>
                  <a:pt x="314" y="355"/>
                </a:cubicBezTo>
                <a:cubicBezTo>
                  <a:pt x="315" y="356"/>
                  <a:pt x="315" y="355"/>
                  <a:pt x="316" y="356"/>
                </a:cubicBezTo>
                <a:cubicBezTo>
                  <a:pt x="318" y="356"/>
                  <a:pt x="317" y="357"/>
                  <a:pt x="319" y="356"/>
                </a:cubicBezTo>
                <a:cubicBezTo>
                  <a:pt x="323" y="357"/>
                  <a:pt x="323" y="355"/>
                  <a:pt x="325" y="357"/>
                </a:cubicBezTo>
                <a:cubicBezTo>
                  <a:pt x="326" y="357"/>
                  <a:pt x="330" y="359"/>
                  <a:pt x="330" y="359"/>
                </a:cubicBezTo>
                <a:cubicBezTo>
                  <a:pt x="330" y="360"/>
                  <a:pt x="330" y="360"/>
                  <a:pt x="330" y="360"/>
                </a:cubicBezTo>
                <a:cubicBezTo>
                  <a:pt x="329" y="359"/>
                  <a:pt x="327" y="359"/>
                  <a:pt x="325" y="359"/>
                </a:cubicBezTo>
                <a:cubicBezTo>
                  <a:pt x="325" y="359"/>
                  <a:pt x="323" y="358"/>
                  <a:pt x="323" y="358"/>
                </a:cubicBezTo>
                <a:cubicBezTo>
                  <a:pt x="322" y="358"/>
                  <a:pt x="322" y="357"/>
                  <a:pt x="321" y="357"/>
                </a:cubicBezTo>
                <a:cubicBezTo>
                  <a:pt x="320" y="357"/>
                  <a:pt x="318" y="358"/>
                  <a:pt x="316" y="357"/>
                </a:cubicBezTo>
                <a:cubicBezTo>
                  <a:pt x="316" y="357"/>
                  <a:pt x="315" y="358"/>
                  <a:pt x="314" y="357"/>
                </a:cubicBezTo>
                <a:cubicBezTo>
                  <a:pt x="313" y="357"/>
                  <a:pt x="312" y="357"/>
                  <a:pt x="310" y="357"/>
                </a:cubicBezTo>
                <a:cubicBezTo>
                  <a:pt x="309" y="357"/>
                  <a:pt x="309" y="356"/>
                  <a:pt x="308" y="356"/>
                </a:cubicBezTo>
                <a:cubicBezTo>
                  <a:pt x="306" y="357"/>
                  <a:pt x="304" y="357"/>
                  <a:pt x="302" y="357"/>
                </a:cubicBezTo>
                <a:cubicBezTo>
                  <a:pt x="302" y="357"/>
                  <a:pt x="301" y="357"/>
                  <a:pt x="301" y="357"/>
                </a:cubicBezTo>
                <a:cubicBezTo>
                  <a:pt x="301" y="357"/>
                  <a:pt x="301" y="358"/>
                  <a:pt x="300" y="358"/>
                </a:cubicBezTo>
                <a:cubicBezTo>
                  <a:pt x="298" y="358"/>
                  <a:pt x="298" y="358"/>
                  <a:pt x="298" y="358"/>
                </a:cubicBezTo>
                <a:cubicBezTo>
                  <a:pt x="297" y="359"/>
                  <a:pt x="299" y="358"/>
                  <a:pt x="299" y="359"/>
                </a:cubicBezTo>
                <a:cubicBezTo>
                  <a:pt x="299" y="359"/>
                  <a:pt x="301" y="360"/>
                  <a:pt x="300" y="360"/>
                </a:cubicBezTo>
                <a:cubicBezTo>
                  <a:pt x="299" y="360"/>
                  <a:pt x="299" y="361"/>
                  <a:pt x="298" y="361"/>
                </a:cubicBezTo>
                <a:cubicBezTo>
                  <a:pt x="298" y="360"/>
                  <a:pt x="298" y="360"/>
                  <a:pt x="297" y="360"/>
                </a:cubicBezTo>
                <a:cubicBezTo>
                  <a:pt x="297" y="360"/>
                  <a:pt x="297" y="361"/>
                  <a:pt x="297" y="361"/>
                </a:cubicBezTo>
                <a:cubicBezTo>
                  <a:pt x="295" y="360"/>
                  <a:pt x="295" y="359"/>
                  <a:pt x="294" y="359"/>
                </a:cubicBezTo>
                <a:cubicBezTo>
                  <a:pt x="294" y="360"/>
                  <a:pt x="295" y="359"/>
                  <a:pt x="295" y="361"/>
                </a:cubicBezTo>
                <a:cubicBezTo>
                  <a:pt x="294" y="361"/>
                  <a:pt x="293" y="361"/>
                  <a:pt x="292" y="361"/>
                </a:cubicBezTo>
                <a:cubicBezTo>
                  <a:pt x="292" y="360"/>
                  <a:pt x="292" y="359"/>
                  <a:pt x="291" y="358"/>
                </a:cubicBezTo>
                <a:cubicBezTo>
                  <a:pt x="288" y="358"/>
                  <a:pt x="288" y="358"/>
                  <a:pt x="288" y="358"/>
                </a:cubicBezTo>
                <a:cubicBezTo>
                  <a:pt x="287" y="359"/>
                  <a:pt x="287" y="359"/>
                  <a:pt x="287" y="360"/>
                </a:cubicBezTo>
                <a:cubicBezTo>
                  <a:pt x="287" y="360"/>
                  <a:pt x="287" y="361"/>
                  <a:pt x="287" y="362"/>
                </a:cubicBezTo>
                <a:cubicBezTo>
                  <a:pt x="287" y="362"/>
                  <a:pt x="286" y="362"/>
                  <a:pt x="286" y="362"/>
                </a:cubicBezTo>
                <a:cubicBezTo>
                  <a:pt x="285" y="360"/>
                  <a:pt x="287" y="360"/>
                  <a:pt x="286" y="359"/>
                </a:cubicBezTo>
                <a:cubicBezTo>
                  <a:pt x="284" y="359"/>
                  <a:pt x="285" y="360"/>
                  <a:pt x="283" y="360"/>
                </a:cubicBezTo>
                <a:cubicBezTo>
                  <a:pt x="283" y="360"/>
                  <a:pt x="282" y="360"/>
                  <a:pt x="281" y="360"/>
                </a:cubicBezTo>
                <a:cubicBezTo>
                  <a:pt x="281" y="360"/>
                  <a:pt x="281" y="361"/>
                  <a:pt x="280" y="361"/>
                </a:cubicBezTo>
                <a:cubicBezTo>
                  <a:pt x="280" y="361"/>
                  <a:pt x="279" y="360"/>
                  <a:pt x="279" y="361"/>
                </a:cubicBezTo>
                <a:cubicBezTo>
                  <a:pt x="279" y="360"/>
                  <a:pt x="279" y="361"/>
                  <a:pt x="279" y="361"/>
                </a:cubicBezTo>
                <a:cubicBezTo>
                  <a:pt x="277" y="361"/>
                  <a:pt x="276" y="360"/>
                  <a:pt x="275" y="360"/>
                </a:cubicBezTo>
                <a:cubicBezTo>
                  <a:pt x="274" y="361"/>
                  <a:pt x="274" y="362"/>
                  <a:pt x="272" y="363"/>
                </a:cubicBezTo>
                <a:cubicBezTo>
                  <a:pt x="270" y="363"/>
                  <a:pt x="269" y="364"/>
                  <a:pt x="267" y="363"/>
                </a:cubicBezTo>
                <a:cubicBezTo>
                  <a:pt x="267" y="364"/>
                  <a:pt x="267" y="365"/>
                  <a:pt x="266" y="365"/>
                </a:cubicBezTo>
                <a:cubicBezTo>
                  <a:pt x="266" y="364"/>
                  <a:pt x="264" y="364"/>
                  <a:pt x="264" y="364"/>
                </a:cubicBezTo>
                <a:cubicBezTo>
                  <a:pt x="263" y="363"/>
                  <a:pt x="264" y="365"/>
                  <a:pt x="263" y="364"/>
                </a:cubicBezTo>
                <a:cubicBezTo>
                  <a:pt x="263" y="364"/>
                  <a:pt x="262" y="364"/>
                  <a:pt x="262" y="363"/>
                </a:cubicBezTo>
                <a:cubicBezTo>
                  <a:pt x="262" y="363"/>
                  <a:pt x="263" y="363"/>
                  <a:pt x="263" y="363"/>
                </a:cubicBezTo>
                <a:cubicBezTo>
                  <a:pt x="263" y="363"/>
                  <a:pt x="263" y="362"/>
                  <a:pt x="263" y="362"/>
                </a:cubicBezTo>
                <a:cubicBezTo>
                  <a:pt x="264" y="361"/>
                  <a:pt x="265" y="360"/>
                  <a:pt x="266" y="360"/>
                </a:cubicBezTo>
                <a:cubicBezTo>
                  <a:pt x="266" y="359"/>
                  <a:pt x="267" y="359"/>
                  <a:pt x="267" y="358"/>
                </a:cubicBezTo>
                <a:cubicBezTo>
                  <a:pt x="265" y="357"/>
                  <a:pt x="264" y="360"/>
                  <a:pt x="262" y="359"/>
                </a:cubicBezTo>
                <a:cubicBezTo>
                  <a:pt x="262" y="359"/>
                  <a:pt x="262" y="359"/>
                  <a:pt x="262" y="359"/>
                </a:cubicBezTo>
                <a:cubicBezTo>
                  <a:pt x="262" y="359"/>
                  <a:pt x="261" y="359"/>
                  <a:pt x="261" y="360"/>
                </a:cubicBezTo>
                <a:cubicBezTo>
                  <a:pt x="261" y="360"/>
                  <a:pt x="261" y="361"/>
                  <a:pt x="260" y="361"/>
                </a:cubicBezTo>
                <a:cubicBezTo>
                  <a:pt x="259" y="361"/>
                  <a:pt x="259" y="361"/>
                  <a:pt x="259" y="361"/>
                </a:cubicBezTo>
                <a:cubicBezTo>
                  <a:pt x="258" y="363"/>
                  <a:pt x="260" y="362"/>
                  <a:pt x="261" y="363"/>
                </a:cubicBezTo>
                <a:cubicBezTo>
                  <a:pt x="261" y="363"/>
                  <a:pt x="261" y="365"/>
                  <a:pt x="261" y="365"/>
                </a:cubicBezTo>
                <a:cubicBezTo>
                  <a:pt x="261" y="365"/>
                  <a:pt x="261" y="366"/>
                  <a:pt x="261" y="366"/>
                </a:cubicBezTo>
                <a:cubicBezTo>
                  <a:pt x="260" y="366"/>
                  <a:pt x="260" y="366"/>
                  <a:pt x="260" y="366"/>
                </a:cubicBezTo>
                <a:cubicBezTo>
                  <a:pt x="259" y="367"/>
                  <a:pt x="260" y="367"/>
                  <a:pt x="259" y="367"/>
                </a:cubicBezTo>
                <a:cubicBezTo>
                  <a:pt x="258" y="367"/>
                  <a:pt x="258" y="367"/>
                  <a:pt x="258" y="367"/>
                </a:cubicBezTo>
                <a:cubicBezTo>
                  <a:pt x="257" y="366"/>
                  <a:pt x="256" y="365"/>
                  <a:pt x="256" y="364"/>
                </a:cubicBezTo>
                <a:cubicBezTo>
                  <a:pt x="257" y="364"/>
                  <a:pt x="257" y="363"/>
                  <a:pt x="258" y="363"/>
                </a:cubicBezTo>
                <a:cubicBezTo>
                  <a:pt x="258" y="363"/>
                  <a:pt x="258" y="363"/>
                  <a:pt x="259" y="362"/>
                </a:cubicBezTo>
                <a:cubicBezTo>
                  <a:pt x="259" y="361"/>
                  <a:pt x="258" y="361"/>
                  <a:pt x="258" y="360"/>
                </a:cubicBezTo>
                <a:cubicBezTo>
                  <a:pt x="257" y="360"/>
                  <a:pt x="257" y="361"/>
                  <a:pt x="256" y="361"/>
                </a:cubicBezTo>
                <a:cubicBezTo>
                  <a:pt x="254" y="361"/>
                  <a:pt x="253" y="362"/>
                  <a:pt x="251" y="361"/>
                </a:cubicBezTo>
                <a:cubicBezTo>
                  <a:pt x="250" y="362"/>
                  <a:pt x="250" y="363"/>
                  <a:pt x="250" y="364"/>
                </a:cubicBezTo>
                <a:cubicBezTo>
                  <a:pt x="250" y="364"/>
                  <a:pt x="249" y="365"/>
                  <a:pt x="248" y="365"/>
                </a:cubicBezTo>
                <a:cubicBezTo>
                  <a:pt x="247" y="364"/>
                  <a:pt x="247" y="362"/>
                  <a:pt x="245" y="362"/>
                </a:cubicBezTo>
                <a:cubicBezTo>
                  <a:pt x="245" y="364"/>
                  <a:pt x="246" y="364"/>
                  <a:pt x="246" y="365"/>
                </a:cubicBezTo>
                <a:cubicBezTo>
                  <a:pt x="246" y="366"/>
                  <a:pt x="246" y="366"/>
                  <a:pt x="246" y="366"/>
                </a:cubicBezTo>
                <a:cubicBezTo>
                  <a:pt x="245" y="366"/>
                  <a:pt x="245" y="366"/>
                  <a:pt x="245" y="366"/>
                </a:cubicBezTo>
                <a:cubicBezTo>
                  <a:pt x="245" y="366"/>
                  <a:pt x="244" y="366"/>
                  <a:pt x="243" y="366"/>
                </a:cubicBezTo>
                <a:cubicBezTo>
                  <a:pt x="243" y="367"/>
                  <a:pt x="243" y="367"/>
                  <a:pt x="243" y="367"/>
                </a:cubicBezTo>
                <a:cubicBezTo>
                  <a:pt x="242" y="367"/>
                  <a:pt x="242" y="369"/>
                  <a:pt x="242" y="369"/>
                </a:cubicBezTo>
                <a:cubicBezTo>
                  <a:pt x="242" y="368"/>
                  <a:pt x="241" y="368"/>
                  <a:pt x="241" y="367"/>
                </a:cubicBezTo>
                <a:cubicBezTo>
                  <a:pt x="242" y="365"/>
                  <a:pt x="241" y="364"/>
                  <a:pt x="240" y="364"/>
                </a:cubicBezTo>
                <a:cubicBezTo>
                  <a:pt x="240" y="365"/>
                  <a:pt x="240" y="367"/>
                  <a:pt x="240" y="369"/>
                </a:cubicBezTo>
                <a:cubicBezTo>
                  <a:pt x="241" y="369"/>
                  <a:pt x="242" y="370"/>
                  <a:pt x="241" y="371"/>
                </a:cubicBezTo>
                <a:cubicBezTo>
                  <a:pt x="240" y="371"/>
                  <a:pt x="240" y="370"/>
                  <a:pt x="239" y="370"/>
                </a:cubicBezTo>
                <a:cubicBezTo>
                  <a:pt x="238" y="370"/>
                  <a:pt x="238" y="372"/>
                  <a:pt x="237" y="372"/>
                </a:cubicBezTo>
                <a:cubicBezTo>
                  <a:pt x="237" y="371"/>
                  <a:pt x="237" y="370"/>
                  <a:pt x="236" y="370"/>
                </a:cubicBezTo>
                <a:cubicBezTo>
                  <a:pt x="235" y="371"/>
                  <a:pt x="236" y="371"/>
                  <a:pt x="236" y="372"/>
                </a:cubicBezTo>
                <a:cubicBezTo>
                  <a:pt x="235" y="372"/>
                  <a:pt x="234" y="373"/>
                  <a:pt x="233" y="373"/>
                </a:cubicBezTo>
                <a:cubicBezTo>
                  <a:pt x="233" y="374"/>
                  <a:pt x="233" y="375"/>
                  <a:pt x="233" y="375"/>
                </a:cubicBezTo>
                <a:cubicBezTo>
                  <a:pt x="233" y="375"/>
                  <a:pt x="232" y="374"/>
                  <a:pt x="232" y="374"/>
                </a:cubicBezTo>
                <a:cubicBezTo>
                  <a:pt x="231" y="375"/>
                  <a:pt x="232" y="376"/>
                  <a:pt x="231" y="376"/>
                </a:cubicBezTo>
                <a:cubicBezTo>
                  <a:pt x="230" y="375"/>
                  <a:pt x="230" y="374"/>
                  <a:pt x="228" y="375"/>
                </a:cubicBezTo>
                <a:cubicBezTo>
                  <a:pt x="228" y="376"/>
                  <a:pt x="229" y="378"/>
                  <a:pt x="228" y="379"/>
                </a:cubicBezTo>
                <a:cubicBezTo>
                  <a:pt x="227" y="378"/>
                  <a:pt x="227" y="378"/>
                  <a:pt x="225" y="378"/>
                </a:cubicBezTo>
                <a:cubicBezTo>
                  <a:pt x="225" y="378"/>
                  <a:pt x="225" y="379"/>
                  <a:pt x="224" y="379"/>
                </a:cubicBezTo>
                <a:cubicBezTo>
                  <a:pt x="224" y="379"/>
                  <a:pt x="224" y="380"/>
                  <a:pt x="224" y="380"/>
                </a:cubicBezTo>
                <a:cubicBezTo>
                  <a:pt x="223" y="380"/>
                  <a:pt x="222" y="380"/>
                  <a:pt x="221" y="381"/>
                </a:cubicBezTo>
                <a:cubicBezTo>
                  <a:pt x="221" y="382"/>
                  <a:pt x="222" y="382"/>
                  <a:pt x="222" y="384"/>
                </a:cubicBezTo>
                <a:cubicBezTo>
                  <a:pt x="221" y="384"/>
                  <a:pt x="221" y="383"/>
                  <a:pt x="220" y="383"/>
                </a:cubicBezTo>
                <a:cubicBezTo>
                  <a:pt x="219" y="384"/>
                  <a:pt x="218" y="384"/>
                  <a:pt x="218" y="385"/>
                </a:cubicBezTo>
                <a:cubicBezTo>
                  <a:pt x="217" y="384"/>
                  <a:pt x="217" y="384"/>
                  <a:pt x="217" y="384"/>
                </a:cubicBezTo>
                <a:cubicBezTo>
                  <a:pt x="217" y="384"/>
                  <a:pt x="217" y="384"/>
                  <a:pt x="217" y="384"/>
                </a:cubicBezTo>
                <a:cubicBezTo>
                  <a:pt x="218" y="383"/>
                  <a:pt x="219" y="382"/>
                  <a:pt x="220" y="383"/>
                </a:cubicBezTo>
                <a:cubicBezTo>
                  <a:pt x="220" y="381"/>
                  <a:pt x="222" y="381"/>
                  <a:pt x="222" y="380"/>
                </a:cubicBezTo>
                <a:cubicBezTo>
                  <a:pt x="223" y="379"/>
                  <a:pt x="221" y="379"/>
                  <a:pt x="221" y="377"/>
                </a:cubicBezTo>
                <a:cubicBezTo>
                  <a:pt x="224" y="378"/>
                  <a:pt x="224" y="378"/>
                  <a:pt x="224" y="378"/>
                </a:cubicBezTo>
                <a:cubicBezTo>
                  <a:pt x="224" y="377"/>
                  <a:pt x="224" y="376"/>
                  <a:pt x="225" y="376"/>
                </a:cubicBezTo>
                <a:cubicBezTo>
                  <a:pt x="226" y="376"/>
                  <a:pt x="226" y="376"/>
                  <a:pt x="226" y="376"/>
                </a:cubicBezTo>
                <a:cubicBezTo>
                  <a:pt x="227" y="374"/>
                  <a:pt x="229" y="374"/>
                  <a:pt x="229" y="373"/>
                </a:cubicBezTo>
                <a:cubicBezTo>
                  <a:pt x="231" y="373"/>
                  <a:pt x="231" y="372"/>
                  <a:pt x="231" y="372"/>
                </a:cubicBezTo>
                <a:cubicBezTo>
                  <a:pt x="231" y="372"/>
                  <a:pt x="233" y="372"/>
                  <a:pt x="233" y="372"/>
                </a:cubicBezTo>
                <a:cubicBezTo>
                  <a:pt x="233" y="372"/>
                  <a:pt x="233" y="371"/>
                  <a:pt x="234" y="370"/>
                </a:cubicBezTo>
                <a:cubicBezTo>
                  <a:pt x="231" y="369"/>
                  <a:pt x="229" y="370"/>
                  <a:pt x="228" y="372"/>
                </a:cubicBezTo>
                <a:cubicBezTo>
                  <a:pt x="227" y="372"/>
                  <a:pt x="227" y="373"/>
                  <a:pt x="226" y="372"/>
                </a:cubicBezTo>
                <a:cubicBezTo>
                  <a:pt x="226" y="372"/>
                  <a:pt x="226" y="372"/>
                  <a:pt x="225" y="372"/>
                </a:cubicBezTo>
                <a:cubicBezTo>
                  <a:pt x="224" y="373"/>
                  <a:pt x="225" y="375"/>
                  <a:pt x="224" y="375"/>
                </a:cubicBezTo>
                <a:cubicBezTo>
                  <a:pt x="222" y="375"/>
                  <a:pt x="222" y="376"/>
                  <a:pt x="220" y="375"/>
                </a:cubicBezTo>
                <a:cubicBezTo>
                  <a:pt x="220" y="376"/>
                  <a:pt x="221" y="377"/>
                  <a:pt x="220" y="377"/>
                </a:cubicBezTo>
                <a:cubicBezTo>
                  <a:pt x="217" y="377"/>
                  <a:pt x="217" y="379"/>
                  <a:pt x="214" y="379"/>
                </a:cubicBezTo>
                <a:cubicBezTo>
                  <a:pt x="214" y="380"/>
                  <a:pt x="214" y="381"/>
                  <a:pt x="213" y="381"/>
                </a:cubicBezTo>
                <a:cubicBezTo>
                  <a:pt x="212" y="381"/>
                  <a:pt x="212" y="382"/>
                  <a:pt x="211" y="382"/>
                </a:cubicBezTo>
                <a:cubicBezTo>
                  <a:pt x="211" y="383"/>
                  <a:pt x="210" y="383"/>
                  <a:pt x="210" y="384"/>
                </a:cubicBezTo>
                <a:cubicBezTo>
                  <a:pt x="209" y="385"/>
                  <a:pt x="208" y="387"/>
                  <a:pt x="207" y="388"/>
                </a:cubicBezTo>
                <a:cubicBezTo>
                  <a:pt x="205" y="388"/>
                  <a:pt x="205" y="390"/>
                  <a:pt x="203" y="390"/>
                </a:cubicBezTo>
                <a:cubicBezTo>
                  <a:pt x="203" y="391"/>
                  <a:pt x="203" y="392"/>
                  <a:pt x="202" y="392"/>
                </a:cubicBezTo>
                <a:cubicBezTo>
                  <a:pt x="201" y="393"/>
                  <a:pt x="201" y="394"/>
                  <a:pt x="200" y="395"/>
                </a:cubicBezTo>
                <a:cubicBezTo>
                  <a:pt x="199" y="395"/>
                  <a:pt x="199" y="395"/>
                  <a:pt x="198" y="395"/>
                </a:cubicBezTo>
                <a:cubicBezTo>
                  <a:pt x="198" y="397"/>
                  <a:pt x="197" y="397"/>
                  <a:pt x="196" y="398"/>
                </a:cubicBezTo>
                <a:cubicBezTo>
                  <a:pt x="196" y="398"/>
                  <a:pt x="195" y="399"/>
                  <a:pt x="195" y="399"/>
                </a:cubicBezTo>
                <a:cubicBezTo>
                  <a:pt x="195" y="399"/>
                  <a:pt x="194" y="400"/>
                  <a:pt x="194" y="401"/>
                </a:cubicBezTo>
                <a:cubicBezTo>
                  <a:pt x="193" y="400"/>
                  <a:pt x="193" y="402"/>
                  <a:pt x="192" y="402"/>
                </a:cubicBezTo>
                <a:cubicBezTo>
                  <a:pt x="192" y="402"/>
                  <a:pt x="192" y="402"/>
                  <a:pt x="192" y="402"/>
                </a:cubicBezTo>
                <a:cubicBezTo>
                  <a:pt x="191" y="401"/>
                  <a:pt x="190" y="403"/>
                  <a:pt x="191" y="404"/>
                </a:cubicBezTo>
                <a:cubicBezTo>
                  <a:pt x="191" y="403"/>
                  <a:pt x="191" y="404"/>
                  <a:pt x="191" y="404"/>
                </a:cubicBezTo>
                <a:cubicBezTo>
                  <a:pt x="191" y="404"/>
                  <a:pt x="192" y="404"/>
                  <a:pt x="192" y="404"/>
                </a:cubicBezTo>
                <a:cubicBezTo>
                  <a:pt x="193" y="403"/>
                  <a:pt x="193" y="403"/>
                  <a:pt x="193" y="402"/>
                </a:cubicBezTo>
                <a:cubicBezTo>
                  <a:pt x="194" y="402"/>
                  <a:pt x="194" y="402"/>
                  <a:pt x="195" y="402"/>
                </a:cubicBezTo>
                <a:cubicBezTo>
                  <a:pt x="195" y="402"/>
                  <a:pt x="195" y="402"/>
                  <a:pt x="195" y="401"/>
                </a:cubicBezTo>
                <a:cubicBezTo>
                  <a:pt x="195" y="401"/>
                  <a:pt x="195" y="401"/>
                  <a:pt x="196" y="401"/>
                </a:cubicBezTo>
                <a:cubicBezTo>
                  <a:pt x="196" y="400"/>
                  <a:pt x="197" y="399"/>
                  <a:pt x="197" y="399"/>
                </a:cubicBezTo>
                <a:cubicBezTo>
                  <a:pt x="197" y="399"/>
                  <a:pt x="198" y="399"/>
                  <a:pt x="198" y="398"/>
                </a:cubicBezTo>
                <a:cubicBezTo>
                  <a:pt x="199" y="398"/>
                  <a:pt x="199" y="397"/>
                  <a:pt x="199" y="397"/>
                </a:cubicBezTo>
                <a:cubicBezTo>
                  <a:pt x="201" y="396"/>
                  <a:pt x="201" y="395"/>
                  <a:pt x="202" y="394"/>
                </a:cubicBezTo>
                <a:cubicBezTo>
                  <a:pt x="204" y="394"/>
                  <a:pt x="203" y="392"/>
                  <a:pt x="204" y="392"/>
                </a:cubicBezTo>
                <a:cubicBezTo>
                  <a:pt x="205" y="392"/>
                  <a:pt x="205" y="391"/>
                  <a:pt x="205" y="391"/>
                </a:cubicBezTo>
                <a:cubicBezTo>
                  <a:pt x="206" y="391"/>
                  <a:pt x="207" y="389"/>
                  <a:pt x="208" y="389"/>
                </a:cubicBezTo>
                <a:cubicBezTo>
                  <a:pt x="209" y="389"/>
                  <a:pt x="209" y="391"/>
                  <a:pt x="210" y="390"/>
                </a:cubicBezTo>
                <a:cubicBezTo>
                  <a:pt x="210" y="389"/>
                  <a:pt x="212" y="389"/>
                  <a:pt x="211" y="388"/>
                </a:cubicBezTo>
                <a:cubicBezTo>
                  <a:pt x="211" y="387"/>
                  <a:pt x="210" y="389"/>
                  <a:pt x="210" y="387"/>
                </a:cubicBezTo>
                <a:cubicBezTo>
                  <a:pt x="210" y="386"/>
                  <a:pt x="210" y="386"/>
                  <a:pt x="212" y="386"/>
                </a:cubicBezTo>
                <a:cubicBezTo>
                  <a:pt x="212" y="385"/>
                  <a:pt x="213" y="385"/>
                  <a:pt x="213" y="385"/>
                </a:cubicBezTo>
                <a:cubicBezTo>
                  <a:pt x="213" y="385"/>
                  <a:pt x="213" y="384"/>
                  <a:pt x="213" y="384"/>
                </a:cubicBezTo>
                <a:cubicBezTo>
                  <a:pt x="214" y="385"/>
                  <a:pt x="214" y="386"/>
                  <a:pt x="215" y="386"/>
                </a:cubicBezTo>
                <a:cubicBezTo>
                  <a:pt x="215" y="385"/>
                  <a:pt x="215" y="385"/>
                  <a:pt x="215" y="385"/>
                </a:cubicBezTo>
                <a:cubicBezTo>
                  <a:pt x="215" y="386"/>
                  <a:pt x="215" y="388"/>
                  <a:pt x="214" y="389"/>
                </a:cubicBezTo>
                <a:cubicBezTo>
                  <a:pt x="212" y="389"/>
                  <a:pt x="212" y="389"/>
                  <a:pt x="212" y="389"/>
                </a:cubicBezTo>
                <a:cubicBezTo>
                  <a:pt x="210" y="391"/>
                  <a:pt x="207" y="392"/>
                  <a:pt x="205" y="394"/>
                </a:cubicBezTo>
                <a:cubicBezTo>
                  <a:pt x="204" y="395"/>
                  <a:pt x="202" y="394"/>
                  <a:pt x="202" y="395"/>
                </a:cubicBezTo>
                <a:cubicBezTo>
                  <a:pt x="202" y="395"/>
                  <a:pt x="202" y="396"/>
                  <a:pt x="201" y="396"/>
                </a:cubicBezTo>
                <a:cubicBezTo>
                  <a:pt x="201" y="397"/>
                  <a:pt x="202" y="399"/>
                  <a:pt x="202" y="399"/>
                </a:cubicBezTo>
                <a:cubicBezTo>
                  <a:pt x="203" y="400"/>
                  <a:pt x="203" y="400"/>
                  <a:pt x="203" y="401"/>
                </a:cubicBezTo>
                <a:cubicBezTo>
                  <a:pt x="202" y="402"/>
                  <a:pt x="202" y="401"/>
                  <a:pt x="200" y="401"/>
                </a:cubicBezTo>
                <a:cubicBezTo>
                  <a:pt x="200" y="401"/>
                  <a:pt x="199" y="402"/>
                  <a:pt x="199" y="402"/>
                </a:cubicBezTo>
                <a:cubicBezTo>
                  <a:pt x="198" y="402"/>
                  <a:pt x="197" y="401"/>
                  <a:pt x="196" y="401"/>
                </a:cubicBezTo>
                <a:cubicBezTo>
                  <a:pt x="195" y="402"/>
                  <a:pt x="196" y="403"/>
                  <a:pt x="196" y="405"/>
                </a:cubicBezTo>
                <a:cubicBezTo>
                  <a:pt x="195" y="405"/>
                  <a:pt x="195" y="404"/>
                  <a:pt x="194" y="405"/>
                </a:cubicBezTo>
                <a:cubicBezTo>
                  <a:pt x="194" y="405"/>
                  <a:pt x="195" y="406"/>
                  <a:pt x="194" y="407"/>
                </a:cubicBezTo>
                <a:cubicBezTo>
                  <a:pt x="194" y="408"/>
                  <a:pt x="193" y="408"/>
                  <a:pt x="193" y="408"/>
                </a:cubicBezTo>
                <a:cubicBezTo>
                  <a:pt x="192" y="409"/>
                  <a:pt x="193" y="410"/>
                  <a:pt x="192" y="410"/>
                </a:cubicBezTo>
                <a:cubicBezTo>
                  <a:pt x="191" y="409"/>
                  <a:pt x="190" y="409"/>
                  <a:pt x="188" y="409"/>
                </a:cubicBezTo>
                <a:cubicBezTo>
                  <a:pt x="188" y="411"/>
                  <a:pt x="187" y="411"/>
                  <a:pt x="187" y="412"/>
                </a:cubicBezTo>
                <a:cubicBezTo>
                  <a:pt x="186" y="413"/>
                  <a:pt x="185" y="413"/>
                  <a:pt x="184" y="414"/>
                </a:cubicBezTo>
                <a:cubicBezTo>
                  <a:pt x="184" y="414"/>
                  <a:pt x="184" y="415"/>
                  <a:pt x="183" y="415"/>
                </a:cubicBezTo>
                <a:cubicBezTo>
                  <a:pt x="183" y="417"/>
                  <a:pt x="183" y="416"/>
                  <a:pt x="183" y="417"/>
                </a:cubicBezTo>
                <a:cubicBezTo>
                  <a:pt x="181" y="418"/>
                  <a:pt x="181" y="420"/>
                  <a:pt x="179" y="420"/>
                </a:cubicBezTo>
                <a:cubicBezTo>
                  <a:pt x="179" y="422"/>
                  <a:pt x="178" y="423"/>
                  <a:pt x="177" y="424"/>
                </a:cubicBezTo>
                <a:cubicBezTo>
                  <a:pt x="177" y="424"/>
                  <a:pt x="177" y="424"/>
                  <a:pt x="177" y="425"/>
                </a:cubicBezTo>
                <a:cubicBezTo>
                  <a:pt x="177" y="425"/>
                  <a:pt x="177" y="425"/>
                  <a:pt x="177" y="425"/>
                </a:cubicBezTo>
                <a:cubicBezTo>
                  <a:pt x="177" y="426"/>
                  <a:pt x="177" y="427"/>
                  <a:pt x="176" y="427"/>
                </a:cubicBezTo>
                <a:cubicBezTo>
                  <a:pt x="175" y="427"/>
                  <a:pt x="175" y="425"/>
                  <a:pt x="175" y="425"/>
                </a:cubicBezTo>
                <a:cubicBezTo>
                  <a:pt x="175" y="425"/>
                  <a:pt x="175" y="425"/>
                  <a:pt x="174" y="425"/>
                </a:cubicBezTo>
                <a:cubicBezTo>
                  <a:pt x="174" y="427"/>
                  <a:pt x="176" y="428"/>
                  <a:pt x="175" y="430"/>
                </a:cubicBezTo>
                <a:cubicBezTo>
                  <a:pt x="174" y="429"/>
                  <a:pt x="174" y="430"/>
                  <a:pt x="173" y="430"/>
                </a:cubicBezTo>
                <a:cubicBezTo>
                  <a:pt x="173" y="431"/>
                  <a:pt x="174" y="432"/>
                  <a:pt x="173" y="432"/>
                </a:cubicBezTo>
                <a:cubicBezTo>
                  <a:pt x="172" y="432"/>
                  <a:pt x="173" y="430"/>
                  <a:pt x="171" y="430"/>
                </a:cubicBezTo>
                <a:cubicBezTo>
                  <a:pt x="171" y="430"/>
                  <a:pt x="171" y="430"/>
                  <a:pt x="171" y="430"/>
                </a:cubicBezTo>
                <a:cubicBezTo>
                  <a:pt x="171" y="432"/>
                  <a:pt x="172" y="432"/>
                  <a:pt x="172" y="433"/>
                </a:cubicBezTo>
                <a:cubicBezTo>
                  <a:pt x="171" y="434"/>
                  <a:pt x="170" y="435"/>
                  <a:pt x="170" y="437"/>
                </a:cubicBezTo>
                <a:cubicBezTo>
                  <a:pt x="170" y="437"/>
                  <a:pt x="170" y="437"/>
                  <a:pt x="169" y="437"/>
                </a:cubicBezTo>
                <a:cubicBezTo>
                  <a:pt x="169" y="438"/>
                  <a:pt x="170" y="439"/>
                  <a:pt x="169" y="439"/>
                </a:cubicBezTo>
                <a:cubicBezTo>
                  <a:pt x="168" y="439"/>
                  <a:pt x="167" y="438"/>
                  <a:pt x="166" y="439"/>
                </a:cubicBezTo>
                <a:cubicBezTo>
                  <a:pt x="166" y="441"/>
                  <a:pt x="167" y="442"/>
                  <a:pt x="167" y="443"/>
                </a:cubicBezTo>
                <a:cubicBezTo>
                  <a:pt x="166" y="443"/>
                  <a:pt x="166" y="444"/>
                  <a:pt x="164" y="444"/>
                </a:cubicBezTo>
                <a:cubicBezTo>
                  <a:pt x="164" y="446"/>
                  <a:pt x="163" y="446"/>
                  <a:pt x="163" y="446"/>
                </a:cubicBezTo>
                <a:cubicBezTo>
                  <a:pt x="162" y="447"/>
                  <a:pt x="163" y="448"/>
                  <a:pt x="162" y="448"/>
                </a:cubicBezTo>
                <a:cubicBezTo>
                  <a:pt x="162" y="449"/>
                  <a:pt x="160" y="449"/>
                  <a:pt x="160" y="449"/>
                </a:cubicBezTo>
                <a:cubicBezTo>
                  <a:pt x="161" y="448"/>
                  <a:pt x="161" y="447"/>
                  <a:pt x="161" y="446"/>
                </a:cubicBezTo>
                <a:cubicBezTo>
                  <a:pt x="161" y="445"/>
                  <a:pt x="160" y="445"/>
                  <a:pt x="160" y="443"/>
                </a:cubicBezTo>
                <a:cubicBezTo>
                  <a:pt x="161" y="444"/>
                  <a:pt x="161" y="444"/>
                  <a:pt x="162" y="443"/>
                </a:cubicBezTo>
                <a:cubicBezTo>
                  <a:pt x="162" y="442"/>
                  <a:pt x="163" y="442"/>
                  <a:pt x="163" y="441"/>
                </a:cubicBezTo>
                <a:cubicBezTo>
                  <a:pt x="163" y="441"/>
                  <a:pt x="164" y="441"/>
                  <a:pt x="164" y="440"/>
                </a:cubicBezTo>
                <a:cubicBezTo>
                  <a:pt x="164" y="438"/>
                  <a:pt x="165" y="438"/>
                  <a:pt x="165" y="437"/>
                </a:cubicBezTo>
                <a:cubicBezTo>
                  <a:pt x="166" y="437"/>
                  <a:pt x="166" y="436"/>
                  <a:pt x="166" y="436"/>
                </a:cubicBezTo>
                <a:cubicBezTo>
                  <a:pt x="166" y="436"/>
                  <a:pt x="167" y="436"/>
                  <a:pt x="167" y="436"/>
                </a:cubicBezTo>
                <a:cubicBezTo>
                  <a:pt x="167" y="436"/>
                  <a:pt x="167" y="435"/>
                  <a:pt x="167" y="435"/>
                </a:cubicBezTo>
                <a:cubicBezTo>
                  <a:pt x="168" y="434"/>
                  <a:pt x="169" y="434"/>
                  <a:pt x="169" y="433"/>
                </a:cubicBezTo>
                <a:cubicBezTo>
                  <a:pt x="169" y="432"/>
                  <a:pt x="169" y="432"/>
                  <a:pt x="168" y="431"/>
                </a:cubicBezTo>
                <a:cubicBezTo>
                  <a:pt x="166" y="432"/>
                  <a:pt x="165" y="433"/>
                  <a:pt x="165" y="436"/>
                </a:cubicBezTo>
                <a:cubicBezTo>
                  <a:pt x="164" y="436"/>
                  <a:pt x="163" y="437"/>
                  <a:pt x="162" y="437"/>
                </a:cubicBezTo>
                <a:cubicBezTo>
                  <a:pt x="162" y="437"/>
                  <a:pt x="162" y="438"/>
                  <a:pt x="162" y="438"/>
                </a:cubicBezTo>
                <a:cubicBezTo>
                  <a:pt x="162" y="439"/>
                  <a:pt x="163" y="439"/>
                  <a:pt x="162" y="440"/>
                </a:cubicBezTo>
                <a:cubicBezTo>
                  <a:pt x="161" y="440"/>
                  <a:pt x="160" y="441"/>
                  <a:pt x="159" y="442"/>
                </a:cubicBezTo>
                <a:cubicBezTo>
                  <a:pt x="159" y="442"/>
                  <a:pt x="159" y="443"/>
                  <a:pt x="159" y="443"/>
                </a:cubicBezTo>
                <a:cubicBezTo>
                  <a:pt x="158" y="442"/>
                  <a:pt x="159" y="444"/>
                  <a:pt x="158" y="444"/>
                </a:cubicBezTo>
                <a:cubicBezTo>
                  <a:pt x="158" y="446"/>
                  <a:pt x="158" y="446"/>
                  <a:pt x="158" y="446"/>
                </a:cubicBezTo>
                <a:cubicBezTo>
                  <a:pt x="158" y="446"/>
                  <a:pt x="157" y="446"/>
                  <a:pt x="157" y="447"/>
                </a:cubicBezTo>
                <a:cubicBezTo>
                  <a:pt x="157" y="447"/>
                  <a:pt x="156" y="447"/>
                  <a:pt x="156" y="447"/>
                </a:cubicBezTo>
                <a:cubicBezTo>
                  <a:pt x="156" y="448"/>
                  <a:pt x="155" y="448"/>
                  <a:pt x="155" y="449"/>
                </a:cubicBezTo>
                <a:cubicBezTo>
                  <a:pt x="155" y="449"/>
                  <a:pt x="155" y="450"/>
                  <a:pt x="155" y="450"/>
                </a:cubicBezTo>
                <a:cubicBezTo>
                  <a:pt x="155" y="450"/>
                  <a:pt x="155" y="450"/>
                  <a:pt x="155" y="450"/>
                </a:cubicBezTo>
                <a:cubicBezTo>
                  <a:pt x="155" y="450"/>
                  <a:pt x="155" y="450"/>
                  <a:pt x="155" y="450"/>
                </a:cubicBezTo>
                <a:cubicBezTo>
                  <a:pt x="154" y="450"/>
                  <a:pt x="154" y="450"/>
                  <a:pt x="154" y="451"/>
                </a:cubicBezTo>
                <a:cubicBezTo>
                  <a:pt x="154" y="451"/>
                  <a:pt x="154" y="451"/>
                  <a:pt x="154" y="451"/>
                </a:cubicBezTo>
                <a:cubicBezTo>
                  <a:pt x="154" y="451"/>
                  <a:pt x="154" y="451"/>
                  <a:pt x="154" y="451"/>
                </a:cubicBezTo>
                <a:cubicBezTo>
                  <a:pt x="154" y="452"/>
                  <a:pt x="154" y="452"/>
                  <a:pt x="154" y="452"/>
                </a:cubicBezTo>
                <a:cubicBezTo>
                  <a:pt x="154" y="452"/>
                  <a:pt x="154" y="452"/>
                  <a:pt x="154" y="452"/>
                </a:cubicBezTo>
                <a:cubicBezTo>
                  <a:pt x="154" y="453"/>
                  <a:pt x="153" y="453"/>
                  <a:pt x="153" y="453"/>
                </a:cubicBezTo>
                <a:cubicBezTo>
                  <a:pt x="153" y="454"/>
                  <a:pt x="153" y="454"/>
                  <a:pt x="153" y="454"/>
                </a:cubicBezTo>
                <a:cubicBezTo>
                  <a:pt x="153" y="454"/>
                  <a:pt x="153" y="454"/>
                  <a:pt x="153" y="454"/>
                </a:cubicBezTo>
                <a:cubicBezTo>
                  <a:pt x="153" y="455"/>
                  <a:pt x="154" y="455"/>
                  <a:pt x="154" y="455"/>
                </a:cubicBezTo>
                <a:cubicBezTo>
                  <a:pt x="153" y="456"/>
                  <a:pt x="152" y="457"/>
                  <a:pt x="152" y="459"/>
                </a:cubicBezTo>
                <a:cubicBezTo>
                  <a:pt x="151" y="460"/>
                  <a:pt x="151" y="459"/>
                  <a:pt x="150" y="460"/>
                </a:cubicBezTo>
                <a:cubicBezTo>
                  <a:pt x="150" y="461"/>
                  <a:pt x="149" y="460"/>
                  <a:pt x="149" y="462"/>
                </a:cubicBezTo>
                <a:cubicBezTo>
                  <a:pt x="150" y="462"/>
                  <a:pt x="148" y="462"/>
                  <a:pt x="148" y="463"/>
                </a:cubicBezTo>
                <a:cubicBezTo>
                  <a:pt x="147" y="464"/>
                  <a:pt x="150" y="463"/>
                  <a:pt x="150" y="464"/>
                </a:cubicBezTo>
                <a:cubicBezTo>
                  <a:pt x="150" y="464"/>
                  <a:pt x="150" y="464"/>
                  <a:pt x="150" y="464"/>
                </a:cubicBezTo>
                <a:cubicBezTo>
                  <a:pt x="150" y="464"/>
                  <a:pt x="151" y="464"/>
                  <a:pt x="151" y="464"/>
                </a:cubicBezTo>
                <a:cubicBezTo>
                  <a:pt x="151" y="466"/>
                  <a:pt x="150" y="466"/>
                  <a:pt x="148" y="466"/>
                </a:cubicBezTo>
                <a:cubicBezTo>
                  <a:pt x="148" y="467"/>
                  <a:pt x="148" y="467"/>
                  <a:pt x="147" y="468"/>
                </a:cubicBezTo>
                <a:cubicBezTo>
                  <a:pt x="147" y="468"/>
                  <a:pt x="147" y="468"/>
                  <a:pt x="147" y="468"/>
                </a:cubicBezTo>
                <a:cubicBezTo>
                  <a:pt x="146" y="469"/>
                  <a:pt x="146" y="471"/>
                  <a:pt x="146" y="473"/>
                </a:cubicBezTo>
                <a:cubicBezTo>
                  <a:pt x="145" y="473"/>
                  <a:pt x="145" y="474"/>
                  <a:pt x="144" y="475"/>
                </a:cubicBezTo>
                <a:cubicBezTo>
                  <a:pt x="144" y="475"/>
                  <a:pt x="142" y="482"/>
                  <a:pt x="142" y="487"/>
                </a:cubicBezTo>
                <a:cubicBezTo>
                  <a:pt x="141" y="489"/>
                  <a:pt x="139" y="490"/>
                  <a:pt x="139" y="492"/>
                </a:cubicBezTo>
                <a:cubicBezTo>
                  <a:pt x="138" y="493"/>
                  <a:pt x="138" y="495"/>
                  <a:pt x="138" y="497"/>
                </a:cubicBezTo>
                <a:cubicBezTo>
                  <a:pt x="138" y="498"/>
                  <a:pt x="137" y="498"/>
                  <a:pt x="137" y="499"/>
                </a:cubicBezTo>
                <a:cubicBezTo>
                  <a:pt x="137" y="500"/>
                  <a:pt x="137" y="500"/>
                  <a:pt x="136" y="501"/>
                </a:cubicBezTo>
                <a:cubicBezTo>
                  <a:pt x="136" y="503"/>
                  <a:pt x="137" y="503"/>
                  <a:pt x="136" y="503"/>
                </a:cubicBezTo>
                <a:cubicBezTo>
                  <a:pt x="136" y="503"/>
                  <a:pt x="136" y="505"/>
                  <a:pt x="136" y="505"/>
                </a:cubicBezTo>
                <a:cubicBezTo>
                  <a:pt x="136" y="505"/>
                  <a:pt x="136" y="505"/>
                  <a:pt x="136" y="506"/>
                </a:cubicBezTo>
                <a:cubicBezTo>
                  <a:pt x="135" y="506"/>
                  <a:pt x="136" y="507"/>
                  <a:pt x="135" y="507"/>
                </a:cubicBezTo>
                <a:cubicBezTo>
                  <a:pt x="135" y="510"/>
                  <a:pt x="133" y="513"/>
                  <a:pt x="135" y="516"/>
                </a:cubicBezTo>
                <a:cubicBezTo>
                  <a:pt x="133" y="517"/>
                  <a:pt x="135" y="519"/>
                  <a:pt x="134" y="520"/>
                </a:cubicBezTo>
                <a:cubicBezTo>
                  <a:pt x="134" y="521"/>
                  <a:pt x="134" y="522"/>
                  <a:pt x="134" y="522"/>
                </a:cubicBezTo>
                <a:cubicBezTo>
                  <a:pt x="133" y="523"/>
                  <a:pt x="134" y="524"/>
                  <a:pt x="134" y="524"/>
                </a:cubicBezTo>
                <a:cubicBezTo>
                  <a:pt x="133" y="525"/>
                  <a:pt x="133" y="525"/>
                  <a:pt x="133" y="525"/>
                </a:cubicBezTo>
                <a:cubicBezTo>
                  <a:pt x="133" y="526"/>
                  <a:pt x="133" y="527"/>
                  <a:pt x="133" y="528"/>
                </a:cubicBezTo>
                <a:cubicBezTo>
                  <a:pt x="133" y="529"/>
                  <a:pt x="133" y="529"/>
                  <a:pt x="133" y="530"/>
                </a:cubicBezTo>
                <a:cubicBezTo>
                  <a:pt x="133" y="531"/>
                  <a:pt x="133" y="531"/>
                  <a:pt x="133" y="531"/>
                </a:cubicBezTo>
                <a:cubicBezTo>
                  <a:pt x="132" y="533"/>
                  <a:pt x="132" y="534"/>
                  <a:pt x="132" y="536"/>
                </a:cubicBezTo>
                <a:cubicBezTo>
                  <a:pt x="133" y="538"/>
                  <a:pt x="132" y="542"/>
                  <a:pt x="132" y="543"/>
                </a:cubicBezTo>
                <a:cubicBezTo>
                  <a:pt x="132" y="543"/>
                  <a:pt x="132" y="543"/>
                  <a:pt x="131" y="544"/>
                </a:cubicBezTo>
                <a:cubicBezTo>
                  <a:pt x="131" y="545"/>
                  <a:pt x="132" y="545"/>
                  <a:pt x="132" y="546"/>
                </a:cubicBezTo>
                <a:cubicBezTo>
                  <a:pt x="132" y="546"/>
                  <a:pt x="131" y="546"/>
                  <a:pt x="131" y="546"/>
                </a:cubicBezTo>
                <a:cubicBezTo>
                  <a:pt x="131" y="546"/>
                  <a:pt x="131" y="547"/>
                  <a:pt x="131" y="547"/>
                </a:cubicBezTo>
                <a:cubicBezTo>
                  <a:pt x="131" y="548"/>
                  <a:pt x="132" y="549"/>
                  <a:pt x="132" y="550"/>
                </a:cubicBezTo>
                <a:cubicBezTo>
                  <a:pt x="132" y="551"/>
                  <a:pt x="131" y="552"/>
                  <a:pt x="131" y="553"/>
                </a:cubicBezTo>
                <a:cubicBezTo>
                  <a:pt x="131" y="555"/>
                  <a:pt x="131" y="557"/>
                  <a:pt x="131" y="559"/>
                </a:cubicBezTo>
                <a:cubicBezTo>
                  <a:pt x="131" y="561"/>
                  <a:pt x="131" y="561"/>
                  <a:pt x="131" y="561"/>
                </a:cubicBezTo>
                <a:cubicBezTo>
                  <a:pt x="130" y="564"/>
                  <a:pt x="131" y="567"/>
                  <a:pt x="131" y="569"/>
                </a:cubicBezTo>
                <a:cubicBezTo>
                  <a:pt x="131" y="571"/>
                  <a:pt x="130" y="570"/>
                  <a:pt x="131" y="571"/>
                </a:cubicBezTo>
                <a:cubicBezTo>
                  <a:pt x="131" y="571"/>
                  <a:pt x="131" y="572"/>
                  <a:pt x="131" y="572"/>
                </a:cubicBezTo>
                <a:cubicBezTo>
                  <a:pt x="131" y="573"/>
                  <a:pt x="131" y="574"/>
                  <a:pt x="131" y="576"/>
                </a:cubicBezTo>
                <a:cubicBezTo>
                  <a:pt x="131" y="577"/>
                  <a:pt x="131" y="577"/>
                  <a:pt x="131" y="578"/>
                </a:cubicBezTo>
                <a:cubicBezTo>
                  <a:pt x="131" y="578"/>
                  <a:pt x="131" y="579"/>
                  <a:pt x="131" y="579"/>
                </a:cubicBezTo>
                <a:cubicBezTo>
                  <a:pt x="131" y="580"/>
                  <a:pt x="131" y="581"/>
                  <a:pt x="131" y="582"/>
                </a:cubicBezTo>
                <a:cubicBezTo>
                  <a:pt x="131" y="583"/>
                  <a:pt x="131" y="584"/>
                  <a:pt x="131" y="584"/>
                </a:cubicBezTo>
                <a:cubicBezTo>
                  <a:pt x="131" y="585"/>
                  <a:pt x="132" y="586"/>
                  <a:pt x="132" y="586"/>
                </a:cubicBezTo>
                <a:cubicBezTo>
                  <a:pt x="132" y="587"/>
                  <a:pt x="132" y="587"/>
                  <a:pt x="132" y="587"/>
                </a:cubicBezTo>
                <a:cubicBezTo>
                  <a:pt x="132" y="588"/>
                  <a:pt x="133" y="588"/>
                  <a:pt x="133" y="589"/>
                </a:cubicBezTo>
                <a:cubicBezTo>
                  <a:pt x="133" y="590"/>
                  <a:pt x="132" y="590"/>
                  <a:pt x="132" y="591"/>
                </a:cubicBezTo>
                <a:cubicBezTo>
                  <a:pt x="132" y="591"/>
                  <a:pt x="132" y="592"/>
                  <a:pt x="132" y="592"/>
                </a:cubicBezTo>
                <a:cubicBezTo>
                  <a:pt x="132" y="593"/>
                  <a:pt x="133" y="594"/>
                  <a:pt x="133" y="595"/>
                </a:cubicBezTo>
                <a:cubicBezTo>
                  <a:pt x="134" y="598"/>
                  <a:pt x="133" y="602"/>
                  <a:pt x="134" y="604"/>
                </a:cubicBezTo>
                <a:cubicBezTo>
                  <a:pt x="134" y="605"/>
                  <a:pt x="134" y="607"/>
                  <a:pt x="134" y="607"/>
                </a:cubicBezTo>
                <a:cubicBezTo>
                  <a:pt x="134" y="608"/>
                  <a:pt x="134" y="608"/>
                  <a:pt x="135" y="609"/>
                </a:cubicBezTo>
                <a:cubicBezTo>
                  <a:pt x="135" y="609"/>
                  <a:pt x="135" y="609"/>
                  <a:pt x="135" y="609"/>
                </a:cubicBezTo>
                <a:cubicBezTo>
                  <a:pt x="135" y="610"/>
                  <a:pt x="135" y="609"/>
                  <a:pt x="135" y="609"/>
                </a:cubicBezTo>
                <a:cubicBezTo>
                  <a:pt x="136" y="610"/>
                  <a:pt x="135" y="613"/>
                  <a:pt x="135" y="614"/>
                </a:cubicBezTo>
                <a:cubicBezTo>
                  <a:pt x="136" y="615"/>
                  <a:pt x="137" y="616"/>
                  <a:pt x="137" y="617"/>
                </a:cubicBezTo>
                <a:cubicBezTo>
                  <a:pt x="137" y="619"/>
                  <a:pt x="137" y="620"/>
                  <a:pt x="137" y="621"/>
                </a:cubicBezTo>
                <a:cubicBezTo>
                  <a:pt x="137" y="621"/>
                  <a:pt x="137" y="621"/>
                  <a:pt x="137" y="622"/>
                </a:cubicBezTo>
                <a:cubicBezTo>
                  <a:pt x="137" y="622"/>
                  <a:pt x="138" y="622"/>
                  <a:pt x="138" y="622"/>
                </a:cubicBezTo>
                <a:cubicBezTo>
                  <a:pt x="138" y="623"/>
                  <a:pt x="138" y="623"/>
                  <a:pt x="138" y="624"/>
                </a:cubicBezTo>
                <a:cubicBezTo>
                  <a:pt x="138" y="624"/>
                  <a:pt x="138" y="624"/>
                  <a:pt x="139" y="625"/>
                </a:cubicBezTo>
                <a:cubicBezTo>
                  <a:pt x="139" y="626"/>
                  <a:pt x="139" y="626"/>
                  <a:pt x="139" y="627"/>
                </a:cubicBezTo>
                <a:cubicBezTo>
                  <a:pt x="139" y="627"/>
                  <a:pt x="139" y="628"/>
                  <a:pt x="140" y="628"/>
                </a:cubicBezTo>
                <a:cubicBezTo>
                  <a:pt x="140" y="628"/>
                  <a:pt x="140" y="629"/>
                  <a:pt x="140" y="630"/>
                </a:cubicBezTo>
                <a:cubicBezTo>
                  <a:pt x="141" y="631"/>
                  <a:pt x="140" y="632"/>
                  <a:pt x="140" y="633"/>
                </a:cubicBezTo>
                <a:cubicBezTo>
                  <a:pt x="141" y="635"/>
                  <a:pt x="142" y="636"/>
                  <a:pt x="142" y="638"/>
                </a:cubicBezTo>
                <a:cubicBezTo>
                  <a:pt x="144" y="640"/>
                  <a:pt x="143" y="642"/>
                  <a:pt x="143" y="643"/>
                </a:cubicBezTo>
                <a:cubicBezTo>
                  <a:pt x="143" y="644"/>
                  <a:pt x="144" y="643"/>
                  <a:pt x="144" y="644"/>
                </a:cubicBezTo>
                <a:cubicBezTo>
                  <a:pt x="144" y="645"/>
                  <a:pt x="144" y="645"/>
                  <a:pt x="144" y="645"/>
                </a:cubicBezTo>
                <a:cubicBezTo>
                  <a:pt x="145" y="646"/>
                  <a:pt x="145" y="646"/>
                  <a:pt x="145" y="647"/>
                </a:cubicBezTo>
                <a:cubicBezTo>
                  <a:pt x="145" y="647"/>
                  <a:pt x="145" y="647"/>
                  <a:pt x="145" y="647"/>
                </a:cubicBezTo>
                <a:cubicBezTo>
                  <a:pt x="146" y="648"/>
                  <a:pt x="146" y="648"/>
                  <a:pt x="146" y="649"/>
                </a:cubicBezTo>
                <a:cubicBezTo>
                  <a:pt x="146" y="649"/>
                  <a:pt x="146" y="650"/>
                  <a:pt x="147" y="650"/>
                </a:cubicBezTo>
                <a:cubicBezTo>
                  <a:pt x="147" y="650"/>
                  <a:pt x="146" y="650"/>
                  <a:pt x="146" y="651"/>
                </a:cubicBezTo>
                <a:cubicBezTo>
                  <a:pt x="147" y="651"/>
                  <a:pt x="147" y="653"/>
                  <a:pt x="147" y="653"/>
                </a:cubicBezTo>
                <a:cubicBezTo>
                  <a:pt x="147" y="653"/>
                  <a:pt x="147" y="654"/>
                  <a:pt x="147" y="654"/>
                </a:cubicBezTo>
                <a:cubicBezTo>
                  <a:pt x="147" y="654"/>
                  <a:pt x="147" y="654"/>
                  <a:pt x="147" y="655"/>
                </a:cubicBezTo>
                <a:cubicBezTo>
                  <a:pt x="147" y="655"/>
                  <a:pt x="148" y="655"/>
                  <a:pt x="148" y="656"/>
                </a:cubicBezTo>
                <a:cubicBezTo>
                  <a:pt x="148" y="656"/>
                  <a:pt x="148" y="657"/>
                  <a:pt x="148" y="657"/>
                </a:cubicBezTo>
                <a:cubicBezTo>
                  <a:pt x="149" y="658"/>
                  <a:pt x="149" y="659"/>
                  <a:pt x="149" y="660"/>
                </a:cubicBezTo>
                <a:cubicBezTo>
                  <a:pt x="149" y="660"/>
                  <a:pt x="150" y="661"/>
                  <a:pt x="150" y="661"/>
                </a:cubicBezTo>
                <a:cubicBezTo>
                  <a:pt x="150" y="661"/>
                  <a:pt x="150" y="662"/>
                  <a:pt x="150" y="662"/>
                </a:cubicBezTo>
                <a:cubicBezTo>
                  <a:pt x="150" y="662"/>
                  <a:pt x="150" y="663"/>
                  <a:pt x="150" y="663"/>
                </a:cubicBezTo>
                <a:cubicBezTo>
                  <a:pt x="151" y="664"/>
                  <a:pt x="151" y="665"/>
                  <a:pt x="152" y="665"/>
                </a:cubicBezTo>
                <a:cubicBezTo>
                  <a:pt x="152" y="665"/>
                  <a:pt x="151" y="666"/>
                  <a:pt x="151" y="666"/>
                </a:cubicBezTo>
                <a:cubicBezTo>
                  <a:pt x="152" y="666"/>
                  <a:pt x="152" y="666"/>
                  <a:pt x="152" y="667"/>
                </a:cubicBezTo>
                <a:cubicBezTo>
                  <a:pt x="153" y="667"/>
                  <a:pt x="153" y="668"/>
                  <a:pt x="153" y="669"/>
                </a:cubicBezTo>
                <a:cubicBezTo>
                  <a:pt x="153" y="669"/>
                  <a:pt x="153" y="670"/>
                  <a:pt x="154" y="670"/>
                </a:cubicBezTo>
                <a:cubicBezTo>
                  <a:pt x="154" y="670"/>
                  <a:pt x="153" y="670"/>
                  <a:pt x="154" y="671"/>
                </a:cubicBezTo>
                <a:cubicBezTo>
                  <a:pt x="154" y="671"/>
                  <a:pt x="154" y="671"/>
                  <a:pt x="154" y="671"/>
                </a:cubicBezTo>
                <a:cubicBezTo>
                  <a:pt x="154" y="671"/>
                  <a:pt x="154" y="672"/>
                  <a:pt x="154" y="672"/>
                </a:cubicBezTo>
                <a:cubicBezTo>
                  <a:pt x="154" y="671"/>
                  <a:pt x="153" y="671"/>
                  <a:pt x="153" y="670"/>
                </a:cubicBezTo>
                <a:cubicBezTo>
                  <a:pt x="153" y="670"/>
                  <a:pt x="153" y="670"/>
                  <a:pt x="153" y="670"/>
                </a:cubicBezTo>
                <a:cubicBezTo>
                  <a:pt x="152" y="669"/>
                  <a:pt x="150" y="667"/>
                  <a:pt x="150" y="666"/>
                </a:cubicBezTo>
                <a:cubicBezTo>
                  <a:pt x="149" y="666"/>
                  <a:pt x="149" y="665"/>
                  <a:pt x="148" y="665"/>
                </a:cubicBezTo>
                <a:cubicBezTo>
                  <a:pt x="148" y="663"/>
                  <a:pt x="146" y="662"/>
                  <a:pt x="146" y="661"/>
                </a:cubicBezTo>
                <a:cubicBezTo>
                  <a:pt x="146" y="661"/>
                  <a:pt x="146" y="660"/>
                  <a:pt x="146" y="660"/>
                </a:cubicBezTo>
                <a:cubicBezTo>
                  <a:pt x="146" y="660"/>
                  <a:pt x="145" y="660"/>
                  <a:pt x="145" y="660"/>
                </a:cubicBezTo>
                <a:cubicBezTo>
                  <a:pt x="145" y="659"/>
                  <a:pt x="144" y="658"/>
                  <a:pt x="144" y="658"/>
                </a:cubicBezTo>
                <a:cubicBezTo>
                  <a:pt x="145" y="658"/>
                  <a:pt x="145" y="658"/>
                  <a:pt x="146" y="658"/>
                </a:cubicBezTo>
                <a:cubicBezTo>
                  <a:pt x="146" y="658"/>
                  <a:pt x="146" y="659"/>
                  <a:pt x="146" y="660"/>
                </a:cubicBezTo>
                <a:cubicBezTo>
                  <a:pt x="146" y="660"/>
                  <a:pt x="146" y="662"/>
                  <a:pt x="147" y="662"/>
                </a:cubicBezTo>
                <a:cubicBezTo>
                  <a:pt x="148" y="662"/>
                  <a:pt x="147" y="663"/>
                  <a:pt x="148" y="663"/>
                </a:cubicBezTo>
                <a:cubicBezTo>
                  <a:pt x="148" y="660"/>
                  <a:pt x="146" y="658"/>
                  <a:pt x="146" y="655"/>
                </a:cubicBezTo>
                <a:cubicBezTo>
                  <a:pt x="145" y="653"/>
                  <a:pt x="145" y="650"/>
                  <a:pt x="142" y="650"/>
                </a:cubicBezTo>
                <a:cubicBezTo>
                  <a:pt x="142" y="653"/>
                  <a:pt x="145" y="654"/>
                  <a:pt x="144" y="656"/>
                </a:cubicBezTo>
                <a:cubicBezTo>
                  <a:pt x="142" y="656"/>
                  <a:pt x="142" y="655"/>
                  <a:pt x="142" y="654"/>
                </a:cubicBezTo>
                <a:cubicBezTo>
                  <a:pt x="141" y="653"/>
                  <a:pt x="140" y="653"/>
                  <a:pt x="140" y="652"/>
                </a:cubicBezTo>
                <a:cubicBezTo>
                  <a:pt x="141" y="649"/>
                  <a:pt x="141" y="649"/>
                  <a:pt x="141" y="649"/>
                </a:cubicBezTo>
                <a:cubicBezTo>
                  <a:pt x="140" y="649"/>
                  <a:pt x="139" y="649"/>
                  <a:pt x="139" y="648"/>
                </a:cubicBezTo>
                <a:cubicBezTo>
                  <a:pt x="140" y="648"/>
                  <a:pt x="139" y="646"/>
                  <a:pt x="140" y="647"/>
                </a:cubicBezTo>
                <a:cubicBezTo>
                  <a:pt x="140" y="647"/>
                  <a:pt x="141" y="648"/>
                  <a:pt x="141" y="648"/>
                </a:cubicBezTo>
                <a:cubicBezTo>
                  <a:pt x="142" y="646"/>
                  <a:pt x="142" y="646"/>
                  <a:pt x="142" y="646"/>
                </a:cubicBezTo>
                <a:cubicBezTo>
                  <a:pt x="142" y="645"/>
                  <a:pt x="141" y="645"/>
                  <a:pt x="141" y="644"/>
                </a:cubicBezTo>
                <a:cubicBezTo>
                  <a:pt x="141" y="644"/>
                  <a:pt x="140" y="643"/>
                  <a:pt x="139" y="643"/>
                </a:cubicBezTo>
                <a:cubicBezTo>
                  <a:pt x="138" y="642"/>
                  <a:pt x="138" y="643"/>
                  <a:pt x="138" y="643"/>
                </a:cubicBezTo>
                <a:cubicBezTo>
                  <a:pt x="138" y="643"/>
                  <a:pt x="138" y="643"/>
                  <a:pt x="138" y="643"/>
                </a:cubicBezTo>
                <a:cubicBezTo>
                  <a:pt x="137" y="642"/>
                  <a:pt x="137" y="642"/>
                  <a:pt x="137" y="642"/>
                </a:cubicBezTo>
                <a:cubicBezTo>
                  <a:pt x="136" y="640"/>
                  <a:pt x="135" y="639"/>
                  <a:pt x="135" y="637"/>
                </a:cubicBezTo>
                <a:cubicBezTo>
                  <a:pt x="135" y="636"/>
                  <a:pt x="133" y="636"/>
                  <a:pt x="134" y="634"/>
                </a:cubicBezTo>
                <a:cubicBezTo>
                  <a:pt x="133" y="634"/>
                  <a:pt x="133" y="633"/>
                  <a:pt x="133" y="632"/>
                </a:cubicBezTo>
                <a:cubicBezTo>
                  <a:pt x="133" y="632"/>
                  <a:pt x="133" y="631"/>
                  <a:pt x="133" y="630"/>
                </a:cubicBezTo>
                <a:cubicBezTo>
                  <a:pt x="132" y="630"/>
                  <a:pt x="132" y="628"/>
                  <a:pt x="132" y="627"/>
                </a:cubicBezTo>
                <a:cubicBezTo>
                  <a:pt x="132" y="627"/>
                  <a:pt x="131" y="627"/>
                  <a:pt x="131" y="627"/>
                </a:cubicBezTo>
                <a:cubicBezTo>
                  <a:pt x="133" y="630"/>
                  <a:pt x="127" y="625"/>
                  <a:pt x="131" y="624"/>
                </a:cubicBezTo>
                <a:cubicBezTo>
                  <a:pt x="132" y="625"/>
                  <a:pt x="132" y="628"/>
                  <a:pt x="133" y="629"/>
                </a:cubicBezTo>
                <a:cubicBezTo>
                  <a:pt x="133" y="631"/>
                  <a:pt x="134" y="631"/>
                  <a:pt x="134" y="632"/>
                </a:cubicBezTo>
                <a:cubicBezTo>
                  <a:pt x="134" y="633"/>
                  <a:pt x="134" y="633"/>
                  <a:pt x="134" y="634"/>
                </a:cubicBezTo>
                <a:cubicBezTo>
                  <a:pt x="135" y="634"/>
                  <a:pt x="135" y="634"/>
                  <a:pt x="135" y="635"/>
                </a:cubicBezTo>
                <a:cubicBezTo>
                  <a:pt x="135" y="635"/>
                  <a:pt x="136" y="635"/>
                  <a:pt x="136" y="636"/>
                </a:cubicBezTo>
                <a:cubicBezTo>
                  <a:pt x="136" y="636"/>
                  <a:pt x="136" y="636"/>
                  <a:pt x="136" y="636"/>
                </a:cubicBezTo>
                <a:cubicBezTo>
                  <a:pt x="136" y="637"/>
                  <a:pt x="136" y="637"/>
                  <a:pt x="136" y="637"/>
                </a:cubicBezTo>
                <a:cubicBezTo>
                  <a:pt x="137" y="638"/>
                  <a:pt x="137" y="639"/>
                  <a:pt x="137" y="640"/>
                </a:cubicBezTo>
                <a:cubicBezTo>
                  <a:pt x="137" y="640"/>
                  <a:pt x="138" y="641"/>
                  <a:pt x="138" y="641"/>
                </a:cubicBezTo>
                <a:cubicBezTo>
                  <a:pt x="139" y="641"/>
                  <a:pt x="140" y="643"/>
                  <a:pt x="140" y="641"/>
                </a:cubicBezTo>
                <a:cubicBezTo>
                  <a:pt x="139" y="639"/>
                  <a:pt x="138" y="636"/>
                  <a:pt x="137" y="635"/>
                </a:cubicBezTo>
                <a:cubicBezTo>
                  <a:pt x="136" y="635"/>
                  <a:pt x="137" y="634"/>
                  <a:pt x="137" y="634"/>
                </a:cubicBezTo>
                <a:cubicBezTo>
                  <a:pt x="137" y="634"/>
                  <a:pt x="136" y="634"/>
                  <a:pt x="136" y="634"/>
                </a:cubicBezTo>
                <a:cubicBezTo>
                  <a:pt x="136" y="634"/>
                  <a:pt x="136" y="633"/>
                  <a:pt x="136" y="633"/>
                </a:cubicBezTo>
                <a:cubicBezTo>
                  <a:pt x="136" y="633"/>
                  <a:pt x="136" y="633"/>
                  <a:pt x="136" y="633"/>
                </a:cubicBezTo>
                <a:cubicBezTo>
                  <a:pt x="136" y="633"/>
                  <a:pt x="136" y="632"/>
                  <a:pt x="136" y="632"/>
                </a:cubicBezTo>
                <a:cubicBezTo>
                  <a:pt x="136" y="632"/>
                  <a:pt x="136" y="632"/>
                  <a:pt x="136" y="632"/>
                </a:cubicBezTo>
                <a:cubicBezTo>
                  <a:pt x="136" y="632"/>
                  <a:pt x="136" y="631"/>
                  <a:pt x="136" y="631"/>
                </a:cubicBezTo>
                <a:cubicBezTo>
                  <a:pt x="136" y="631"/>
                  <a:pt x="135" y="631"/>
                  <a:pt x="135" y="631"/>
                </a:cubicBezTo>
                <a:cubicBezTo>
                  <a:pt x="135" y="631"/>
                  <a:pt x="136" y="631"/>
                  <a:pt x="135" y="630"/>
                </a:cubicBezTo>
                <a:cubicBezTo>
                  <a:pt x="135" y="630"/>
                  <a:pt x="135" y="630"/>
                  <a:pt x="135" y="630"/>
                </a:cubicBezTo>
                <a:cubicBezTo>
                  <a:pt x="134" y="629"/>
                  <a:pt x="134" y="628"/>
                  <a:pt x="134" y="627"/>
                </a:cubicBezTo>
                <a:cubicBezTo>
                  <a:pt x="133" y="625"/>
                  <a:pt x="132" y="624"/>
                  <a:pt x="133" y="621"/>
                </a:cubicBezTo>
                <a:cubicBezTo>
                  <a:pt x="132" y="621"/>
                  <a:pt x="131" y="621"/>
                  <a:pt x="131" y="620"/>
                </a:cubicBezTo>
                <a:cubicBezTo>
                  <a:pt x="132" y="618"/>
                  <a:pt x="130" y="618"/>
                  <a:pt x="131" y="617"/>
                </a:cubicBezTo>
                <a:cubicBezTo>
                  <a:pt x="129" y="615"/>
                  <a:pt x="129" y="611"/>
                  <a:pt x="128" y="608"/>
                </a:cubicBezTo>
                <a:cubicBezTo>
                  <a:pt x="128" y="607"/>
                  <a:pt x="127" y="605"/>
                  <a:pt x="127" y="605"/>
                </a:cubicBezTo>
                <a:cubicBezTo>
                  <a:pt x="127" y="605"/>
                  <a:pt x="127" y="604"/>
                  <a:pt x="127" y="604"/>
                </a:cubicBezTo>
                <a:cubicBezTo>
                  <a:pt x="127" y="603"/>
                  <a:pt x="127" y="604"/>
                  <a:pt x="127" y="603"/>
                </a:cubicBezTo>
                <a:cubicBezTo>
                  <a:pt x="126" y="602"/>
                  <a:pt x="127" y="601"/>
                  <a:pt x="126" y="601"/>
                </a:cubicBezTo>
                <a:cubicBezTo>
                  <a:pt x="126" y="601"/>
                  <a:pt x="126" y="600"/>
                  <a:pt x="126" y="600"/>
                </a:cubicBezTo>
                <a:cubicBezTo>
                  <a:pt x="126" y="600"/>
                  <a:pt x="126" y="599"/>
                  <a:pt x="126" y="599"/>
                </a:cubicBezTo>
                <a:cubicBezTo>
                  <a:pt x="125" y="598"/>
                  <a:pt x="125" y="597"/>
                  <a:pt x="125" y="596"/>
                </a:cubicBezTo>
                <a:cubicBezTo>
                  <a:pt x="125" y="596"/>
                  <a:pt x="125" y="596"/>
                  <a:pt x="125" y="596"/>
                </a:cubicBezTo>
                <a:cubicBezTo>
                  <a:pt x="125" y="596"/>
                  <a:pt x="125" y="595"/>
                  <a:pt x="125" y="595"/>
                </a:cubicBezTo>
                <a:cubicBezTo>
                  <a:pt x="125" y="595"/>
                  <a:pt x="125" y="595"/>
                  <a:pt x="125" y="595"/>
                </a:cubicBezTo>
                <a:cubicBezTo>
                  <a:pt x="125" y="594"/>
                  <a:pt x="125" y="594"/>
                  <a:pt x="125" y="593"/>
                </a:cubicBezTo>
                <a:cubicBezTo>
                  <a:pt x="125" y="593"/>
                  <a:pt x="124" y="592"/>
                  <a:pt x="124" y="592"/>
                </a:cubicBezTo>
                <a:cubicBezTo>
                  <a:pt x="124" y="592"/>
                  <a:pt x="124" y="590"/>
                  <a:pt x="124" y="590"/>
                </a:cubicBezTo>
                <a:cubicBezTo>
                  <a:pt x="123" y="588"/>
                  <a:pt x="122" y="586"/>
                  <a:pt x="123" y="584"/>
                </a:cubicBezTo>
                <a:cubicBezTo>
                  <a:pt x="122" y="584"/>
                  <a:pt x="122" y="583"/>
                  <a:pt x="122" y="582"/>
                </a:cubicBezTo>
                <a:cubicBezTo>
                  <a:pt x="122" y="581"/>
                  <a:pt x="122" y="580"/>
                  <a:pt x="122" y="580"/>
                </a:cubicBezTo>
                <a:cubicBezTo>
                  <a:pt x="122" y="579"/>
                  <a:pt x="122" y="579"/>
                  <a:pt x="122" y="579"/>
                </a:cubicBezTo>
                <a:cubicBezTo>
                  <a:pt x="121" y="578"/>
                  <a:pt x="122" y="576"/>
                  <a:pt x="121" y="575"/>
                </a:cubicBezTo>
                <a:cubicBezTo>
                  <a:pt x="121" y="575"/>
                  <a:pt x="121" y="575"/>
                  <a:pt x="121" y="575"/>
                </a:cubicBezTo>
                <a:cubicBezTo>
                  <a:pt x="121" y="573"/>
                  <a:pt x="120" y="573"/>
                  <a:pt x="120" y="571"/>
                </a:cubicBezTo>
                <a:cubicBezTo>
                  <a:pt x="120" y="571"/>
                  <a:pt x="120" y="571"/>
                  <a:pt x="120" y="570"/>
                </a:cubicBezTo>
                <a:cubicBezTo>
                  <a:pt x="121" y="569"/>
                  <a:pt x="120" y="569"/>
                  <a:pt x="120" y="568"/>
                </a:cubicBezTo>
                <a:cubicBezTo>
                  <a:pt x="120" y="568"/>
                  <a:pt x="120" y="567"/>
                  <a:pt x="120" y="567"/>
                </a:cubicBezTo>
                <a:cubicBezTo>
                  <a:pt x="120" y="566"/>
                  <a:pt x="120" y="566"/>
                  <a:pt x="120" y="566"/>
                </a:cubicBezTo>
                <a:cubicBezTo>
                  <a:pt x="120" y="565"/>
                  <a:pt x="120" y="565"/>
                  <a:pt x="120" y="564"/>
                </a:cubicBezTo>
                <a:cubicBezTo>
                  <a:pt x="120" y="564"/>
                  <a:pt x="120" y="563"/>
                  <a:pt x="120" y="563"/>
                </a:cubicBezTo>
                <a:cubicBezTo>
                  <a:pt x="120" y="563"/>
                  <a:pt x="119" y="563"/>
                  <a:pt x="119" y="563"/>
                </a:cubicBezTo>
                <a:cubicBezTo>
                  <a:pt x="119" y="563"/>
                  <a:pt x="120" y="563"/>
                  <a:pt x="120" y="562"/>
                </a:cubicBezTo>
                <a:cubicBezTo>
                  <a:pt x="119" y="562"/>
                  <a:pt x="120" y="561"/>
                  <a:pt x="119" y="561"/>
                </a:cubicBezTo>
                <a:cubicBezTo>
                  <a:pt x="119" y="559"/>
                  <a:pt x="119" y="557"/>
                  <a:pt x="119" y="555"/>
                </a:cubicBezTo>
                <a:cubicBezTo>
                  <a:pt x="119" y="554"/>
                  <a:pt x="119" y="553"/>
                  <a:pt x="119" y="553"/>
                </a:cubicBezTo>
                <a:cubicBezTo>
                  <a:pt x="119" y="552"/>
                  <a:pt x="119" y="551"/>
                  <a:pt x="119" y="550"/>
                </a:cubicBezTo>
                <a:cubicBezTo>
                  <a:pt x="119" y="550"/>
                  <a:pt x="119" y="550"/>
                  <a:pt x="119" y="549"/>
                </a:cubicBezTo>
                <a:cubicBezTo>
                  <a:pt x="119" y="549"/>
                  <a:pt x="119" y="548"/>
                  <a:pt x="118" y="548"/>
                </a:cubicBezTo>
                <a:cubicBezTo>
                  <a:pt x="118" y="546"/>
                  <a:pt x="118" y="543"/>
                  <a:pt x="118" y="541"/>
                </a:cubicBezTo>
                <a:cubicBezTo>
                  <a:pt x="119" y="539"/>
                  <a:pt x="118" y="539"/>
                  <a:pt x="118" y="537"/>
                </a:cubicBezTo>
                <a:cubicBezTo>
                  <a:pt x="118" y="537"/>
                  <a:pt x="118" y="536"/>
                  <a:pt x="118" y="536"/>
                </a:cubicBezTo>
                <a:cubicBezTo>
                  <a:pt x="118" y="536"/>
                  <a:pt x="118" y="536"/>
                  <a:pt x="118" y="535"/>
                </a:cubicBezTo>
                <a:cubicBezTo>
                  <a:pt x="118" y="535"/>
                  <a:pt x="118" y="535"/>
                  <a:pt x="118" y="535"/>
                </a:cubicBezTo>
                <a:cubicBezTo>
                  <a:pt x="118" y="533"/>
                  <a:pt x="118" y="533"/>
                  <a:pt x="118" y="532"/>
                </a:cubicBezTo>
                <a:cubicBezTo>
                  <a:pt x="118" y="529"/>
                  <a:pt x="119" y="526"/>
                  <a:pt x="119" y="524"/>
                </a:cubicBezTo>
                <a:cubicBezTo>
                  <a:pt x="119" y="524"/>
                  <a:pt x="119" y="519"/>
                  <a:pt x="119" y="519"/>
                </a:cubicBezTo>
                <a:cubicBezTo>
                  <a:pt x="120" y="517"/>
                  <a:pt x="120" y="517"/>
                  <a:pt x="120" y="516"/>
                </a:cubicBezTo>
                <a:cubicBezTo>
                  <a:pt x="120" y="513"/>
                  <a:pt x="120" y="508"/>
                  <a:pt x="121" y="506"/>
                </a:cubicBezTo>
                <a:cubicBezTo>
                  <a:pt x="121" y="505"/>
                  <a:pt x="121" y="505"/>
                  <a:pt x="121" y="504"/>
                </a:cubicBezTo>
                <a:cubicBezTo>
                  <a:pt x="121" y="503"/>
                  <a:pt x="121" y="503"/>
                  <a:pt x="121" y="503"/>
                </a:cubicBezTo>
                <a:cubicBezTo>
                  <a:pt x="122" y="498"/>
                  <a:pt x="123" y="493"/>
                  <a:pt x="123" y="488"/>
                </a:cubicBezTo>
                <a:cubicBezTo>
                  <a:pt x="124" y="487"/>
                  <a:pt x="124" y="487"/>
                  <a:pt x="124" y="486"/>
                </a:cubicBezTo>
                <a:cubicBezTo>
                  <a:pt x="125" y="484"/>
                  <a:pt x="125" y="480"/>
                  <a:pt x="126" y="478"/>
                </a:cubicBezTo>
                <a:cubicBezTo>
                  <a:pt x="127" y="478"/>
                  <a:pt x="128" y="477"/>
                  <a:pt x="128" y="476"/>
                </a:cubicBezTo>
                <a:cubicBezTo>
                  <a:pt x="128" y="476"/>
                  <a:pt x="127" y="475"/>
                  <a:pt x="127" y="474"/>
                </a:cubicBezTo>
                <a:cubicBezTo>
                  <a:pt x="127" y="473"/>
                  <a:pt x="127" y="470"/>
                  <a:pt x="128" y="469"/>
                </a:cubicBezTo>
                <a:cubicBezTo>
                  <a:pt x="129" y="468"/>
                  <a:pt x="128" y="468"/>
                  <a:pt x="128" y="467"/>
                </a:cubicBezTo>
                <a:cubicBezTo>
                  <a:pt x="129" y="467"/>
                  <a:pt x="130" y="466"/>
                  <a:pt x="130" y="465"/>
                </a:cubicBezTo>
                <a:cubicBezTo>
                  <a:pt x="131" y="463"/>
                  <a:pt x="131" y="461"/>
                  <a:pt x="131" y="460"/>
                </a:cubicBezTo>
                <a:cubicBezTo>
                  <a:pt x="131" y="460"/>
                  <a:pt x="132" y="460"/>
                  <a:pt x="132" y="460"/>
                </a:cubicBezTo>
                <a:cubicBezTo>
                  <a:pt x="133" y="459"/>
                  <a:pt x="133" y="459"/>
                  <a:pt x="133" y="459"/>
                </a:cubicBezTo>
                <a:cubicBezTo>
                  <a:pt x="133" y="458"/>
                  <a:pt x="133" y="458"/>
                  <a:pt x="133" y="457"/>
                </a:cubicBezTo>
                <a:cubicBezTo>
                  <a:pt x="134" y="457"/>
                  <a:pt x="133" y="455"/>
                  <a:pt x="134" y="455"/>
                </a:cubicBezTo>
                <a:cubicBezTo>
                  <a:pt x="135" y="453"/>
                  <a:pt x="135" y="452"/>
                  <a:pt x="136" y="450"/>
                </a:cubicBezTo>
                <a:cubicBezTo>
                  <a:pt x="136" y="449"/>
                  <a:pt x="137" y="448"/>
                  <a:pt x="138" y="447"/>
                </a:cubicBezTo>
                <a:cubicBezTo>
                  <a:pt x="139" y="446"/>
                  <a:pt x="140" y="444"/>
                  <a:pt x="140" y="442"/>
                </a:cubicBezTo>
                <a:cubicBezTo>
                  <a:pt x="141" y="441"/>
                  <a:pt x="142" y="441"/>
                  <a:pt x="142" y="441"/>
                </a:cubicBezTo>
                <a:cubicBezTo>
                  <a:pt x="142" y="440"/>
                  <a:pt x="142" y="441"/>
                  <a:pt x="142" y="440"/>
                </a:cubicBezTo>
                <a:cubicBezTo>
                  <a:pt x="143" y="440"/>
                  <a:pt x="143" y="439"/>
                  <a:pt x="143" y="439"/>
                </a:cubicBezTo>
                <a:cubicBezTo>
                  <a:pt x="143" y="438"/>
                  <a:pt x="144" y="438"/>
                  <a:pt x="144" y="438"/>
                </a:cubicBezTo>
                <a:cubicBezTo>
                  <a:pt x="144" y="438"/>
                  <a:pt x="143" y="436"/>
                  <a:pt x="143" y="435"/>
                </a:cubicBezTo>
                <a:cubicBezTo>
                  <a:pt x="143" y="435"/>
                  <a:pt x="144" y="435"/>
                  <a:pt x="144" y="435"/>
                </a:cubicBezTo>
                <a:cubicBezTo>
                  <a:pt x="145" y="434"/>
                  <a:pt x="145" y="434"/>
                  <a:pt x="145" y="433"/>
                </a:cubicBezTo>
                <a:cubicBezTo>
                  <a:pt x="145" y="432"/>
                  <a:pt x="146" y="431"/>
                  <a:pt x="146" y="430"/>
                </a:cubicBezTo>
                <a:cubicBezTo>
                  <a:pt x="147" y="430"/>
                  <a:pt x="148" y="429"/>
                  <a:pt x="149" y="429"/>
                </a:cubicBezTo>
                <a:cubicBezTo>
                  <a:pt x="149" y="427"/>
                  <a:pt x="151" y="427"/>
                  <a:pt x="151" y="426"/>
                </a:cubicBezTo>
                <a:cubicBezTo>
                  <a:pt x="152" y="421"/>
                  <a:pt x="152" y="421"/>
                  <a:pt x="152" y="421"/>
                </a:cubicBezTo>
                <a:cubicBezTo>
                  <a:pt x="153" y="421"/>
                  <a:pt x="154" y="420"/>
                  <a:pt x="154" y="420"/>
                </a:cubicBezTo>
                <a:cubicBezTo>
                  <a:pt x="155" y="418"/>
                  <a:pt x="156" y="416"/>
                  <a:pt x="157" y="415"/>
                </a:cubicBezTo>
                <a:cubicBezTo>
                  <a:pt x="157" y="414"/>
                  <a:pt x="157" y="414"/>
                  <a:pt x="158" y="414"/>
                </a:cubicBezTo>
                <a:cubicBezTo>
                  <a:pt x="158" y="413"/>
                  <a:pt x="159" y="412"/>
                  <a:pt x="160" y="411"/>
                </a:cubicBezTo>
                <a:cubicBezTo>
                  <a:pt x="159" y="409"/>
                  <a:pt x="161" y="408"/>
                  <a:pt x="163" y="408"/>
                </a:cubicBezTo>
                <a:cubicBezTo>
                  <a:pt x="163" y="406"/>
                  <a:pt x="164" y="406"/>
                  <a:pt x="165" y="405"/>
                </a:cubicBezTo>
                <a:cubicBezTo>
                  <a:pt x="166" y="403"/>
                  <a:pt x="167" y="403"/>
                  <a:pt x="167" y="402"/>
                </a:cubicBezTo>
                <a:cubicBezTo>
                  <a:pt x="168" y="401"/>
                  <a:pt x="168" y="400"/>
                  <a:pt x="170" y="400"/>
                </a:cubicBezTo>
                <a:cubicBezTo>
                  <a:pt x="170" y="398"/>
                  <a:pt x="170" y="398"/>
                  <a:pt x="171" y="397"/>
                </a:cubicBezTo>
                <a:cubicBezTo>
                  <a:pt x="171" y="397"/>
                  <a:pt x="172" y="396"/>
                  <a:pt x="173" y="396"/>
                </a:cubicBezTo>
                <a:cubicBezTo>
                  <a:pt x="173" y="395"/>
                  <a:pt x="174" y="394"/>
                  <a:pt x="175" y="392"/>
                </a:cubicBezTo>
                <a:cubicBezTo>
                  <a:pt x="175" y="392"/>
                  <a:pt x="176" y="391"/>
                  <a:pt x="177" y="390"/>
                </a:cubicBezTo>
                <a:cubicBezTo>
                  <a:pt x="177" y="390"/>
                  <a:pt x="177" y="390"/>
                  <a:pt x="177" y="389"/>
                </a:cubicBezTo>
                <a:cubicBezTo>
                  <a:pt x="178" y="388"/>
                  <a:pt x="178" y="389"/>
                  <a:pt x="178" y="388"/>
                </a:cubicBezTo>
                <a:cubicBezTo>
                  <a:pt x="179" y="388"/>
                  <a:pt x="179" y="387"/>
                  <a:pt x="179" y="387"/>
                </a:cubicBezTo>
                <a:cubicBezTo>
                  <a:pt x="179" y="387"/>
                  <a:pt x="180" y="387"/>
                  <a:pt x="180" y="386"/>
                </a:cubicBezTo>
                <a:cubicBezTo>
                  <a:pt x="180" y="386"/>
                  <a:pt x="180" y="386"/>
                  <a:pt x="181" y="385"/>
                </a:cubicBezTo>
                <a:cubicBezTo>
                  <a:pt x="182" y="385"/>
                  <a:pt x="183" y="385"/>
                  <a:pt x="184" y="384"/>
                </a:cubicBezTo>
                <a:cubicBezTo>
                  <a:pt x="184" y="384"/>
                  <a:pt x="184" y="383"/>
                  <a:pt x="185" y="383"/>
                </a:cubicBezTo>
                <a:cubicBezTo>
                  <a:pt x="185" y="383"/>
                  <a:pt x="184" y="382"/>
                  <a:pt x="184" y="382"/>
                </a:cubicBezTo>
                <a:cubicBezTo>
                  <a:pt x="185" y="381"/>
                  <a:pt x="185" y="380"/>
                  <a:pt x="185" y="380"/>
                </a:cubicBezTo>
                <a:cubicBezTo>
                  <a:pt x="186" y="379"/>
                  <a:pt x="186" y="379"/>
                  <a:pt x="186" y="379"/>
                </a:cubicBezTo>
                <a:cubicBezTo>
                  <a:pt x="187" y="379"/>
                  <a:pt x="189" y="378"/>
                  <a:pt x="189" y="377"/>
                </a:cubicBezTo>
                <a:cubicBezTo>
                  <a:pt x="189" y="377"/>
                  <a:pt x="189" y="377"/>
                  <a:pt x="189" y="377"/>
                </a:cubicBezTo>
                <a:cubicBezTo>
                  <a:pt x="190" y="377"/>
                  <a:pt x="190" y="376"/>
                  <a:pt x="190" y="376"/>
                </a:cubicBezTo>
                <a:cubicBezTo>
                  <a:pt x="190" y="376"/>
                  <a:pt x="191" y="376"/>
                  <a:pt x="191" y="375"/>
                </a:cubicBezTo>
                <a:cubicBezTo>
                  <a:pt x="191" y="375"/>
                  <a:pt x="192" y="374"/>
                  <a:pt x="192" y="374"/>
                </a:cubicBezTo>
                <a:cubicBezTo>
                  <a:pt x="193" y="373"/>
                  <a:pt x="194" y="373"/>
                  <a:pt x="194" y="373"/>
                </a:cubicBezTo>
                <a:cubicBezTo>
                  <a:pt x="195" y="372"/>
                  <a:pt x="195" y="372"/>
                  <a:pt x="195" y="372"/>
                </a:cubicBezTo>
                <a:cubicBezTo>
                  <a:pt x="195" y="371"/>
                  <a:pt x="196" y="371"/>
                  <a:pt x="196" y="371"/>
                </a:cubicBezTo>
                <a:cubicBezTo>
                  <a:pt x="197" y="371"/>
                  <a:pt x="197" y="370"/>
                  <a:pt x="197" y="370"/>
                </a:cubicBezTo>
                <a:cubicBezTo>
                  <a:pt x="197" y="370"/>
                  <a:pt x="198" y="369"/>
                  <a:pt x="198" y="369"/>
                </a:cubicBezTo>
                <a:cubicBezTo>
                  <a:pt x="198" y="369"/>
                  <a:pt x="198" y="369"/>
                  <a:pt x="199" y="368"/>
                </a:cubicBezTo>
                <a:cubicBezTo>
                  <a:pt x="199" y="368"/>
                  <a:pt x="199" y="368"/>
                  <a:pt x="200" y="368"/>
                </a:cubicBezTo>
                <a:cubicBezTo>
                  <a:pt x="200" y="368"/>
                  <a:pt x="200" y="367"/>
                  <a:pt x="200" y="367"/>
                </a:cubicBezTo>
                <a:cubicBezTo>
                  <a:pt x="200" y="367"/>
                  <a:pt x="200" y="367"/>
                  <a:pt x="200" y="367"/>
                </a:cubicBezTo>
                <a:cubicBezTo>
                  <a:pt x="200" y="367"/>
                  <a:pt x="198" y="366"/>
                  <a:pt x="198" y="366"/>
                </a:cubicBezTo>
                <a:cubicBezTo>
                  <a:pt x="200" y="365"/>
                  <a:pt x="203" y="364"/>
                  <a:pt x="203" y="362"/>
                </a:cubicBezTo>
                <a:cubicBezTo>
                  <a:pt x="203" y="362"/>
                  <a:pt x="204" y="362"/>
                  <a:pt x="204" y="362"/>
                </a:cubicBezTo>
                <a:cubicBezTo>
                  <a:pt x="204" y="362"/>
                  <a:pt x="205" y="361"/>
                  <a:pt x="206" y="360"/>
                </a:cubicBezTo>
                <a:cubicBezTo>
                  <a:pt x="206" y="359"/>
                  <a:pt x="206" y="360"/>
                  <a:pt x="206" y="360"/>
                </a:cubicBezTo>
                <a:cubicBezTo>
                  <a:pt x="207" y="359"/>
                  <a:pt x="207" y="358"/>
                  <a:pt x="207" y="357"/>
                </a:cubicBezTo>
                <a:cubicBezTo>
                  <a:pt x="208" y="357"/>
                  <a:pt x="209" y="357"/>
                  <a:pt x="209" y="356"/>
                </a:cubicBezTo>
                <a:cubicBezTo>
                  <a:pt x="212" y="354"/>
                  <a:pt x="215" y="353"/>
                  <a:pt x="217" y="350"/>
                </a:cubicBezTo>
                <a:cubicBezTo>
                  <a:pt x="219" y="350"/>
                  <a:pt x="219" y="350"/>
                  <a:pt x="219" y="350"/>
                </a:cubicBezTo>
                <a:cubicBezTo>
                  <a:pt x="219" y="349"/>
                  <a:pt x="220" y="349"/>
                  <a:pt x="220" y="348"/>
                </a:cubicBezTo>
                <a:cubicBezTo>
                  <a:pt x="221" y="348"/>
                  <a:pt x="222" y="348"/>
                  <a:pt x="222" y="347"/>
                </a:cubicBezTo>
                <a:cubicBezTo>
                  <a:pt x="222" y="347"/>
                  <a:pt x="222" y="348"/>
                  <a:pt x="222" y="348"/>
                </a:cubicBezTo>
                <a:cubicBezTo>
                  <a:pt x="223" y="348"/>
                  <a:pt x="222" y="347"/>
                  <a:pt x="223" y="347"/>
                </a:cubicBezTo>
                <a:cubicBezTo>
                  <a:pt x="223" y="347"/>
                  <a:pt x="223" y="347"/>
                  <a:pt x="224" y="347"/>
                </a:cubicBezTo>
                <a:cubicBezTo>
                  <a:pt x="225" y="346"/>
                  <a:pt x="226" y="345"/>
                  <a:pt x="227" y="345"/>
                </a:cubicBezTo>
                <a:cubicBezTo>
                  <a:pt x="228" y="345"/>
                  <a:pt x="228" y="344"/>
                  <a:pt x="229" y="345"/>
                </a:cubicBezTo>
                <a:cubicBezTo>
                  <a:pt x="232" y="341"/>
                  <a:pt x="236" y="338"/>
                  <a:pt x="241" y="337"/>
                </a:cubicBezTo>
                <a:cubicBezTo>
                  <a:pt x="242" y="336"/>
                  <a:pt x="242" y="335"/>
                  <a:pt x="243" y="335"/>
                </a:cubicBezTo>
                <a:cubicBezTo>
                  <a:pt x="244" y="335"/>
                  <a:pt x="243" y="336"/>
                  <a:pt x="244" y="336"/>
                </a:cubicBezTo>
                <a:cubicBezTo>
                  <a:pt x="246" y="334"/>
                  <a:pt x="249" y="334"/>
                  <a:pt x="249" y="331"/>
                </a:cubicBezTo>
                <a:cubicBezTo>
                  <a:pt x="250" y="331"/>
                  <a:pt x="250" y="330"/>
                  <a:pt x="251" y="330"/>
                </a:cubicBezTo>
                <a:cubicBezTo>
                  <a:pt x="252" y="330"/>
                  <a:pt x="253" y="330"/>
                  <a:pt x="253" y="329"/>
                </a:cubicBezTo>
                <a:cubicBezTo>
                  <a:pt x="255" y="328"/>
                  <a:pt x="256" y="327"/>
                  <a:pt x="258" y="326"/>
                </a:cubicBezTo>
                <a:cubicBezTo>
                  <a:pt x="258" y="326"/>
                  <a:pt x="259" y="326"/>
                  <a:pt x="259" y="326"/>
                </a:cubicBezTo>
                <a:cubicBezTo>
                  <a:pt x="261" y="325"/>
                  <a:pt x="262" y="324"/>
                  <a:pt x="263" y="323"/>
                </a:cubicBezTo>
                <a:cubicBezTo>
                  <a:pt x="264" y="323"/>
                  <a:pt x="264" y="323"/>
                  <a:pt x="265" y="323"/>
                </a:cubicBezTo>
                <a:cubicBezTo>
                  <a:pt x="266" y="323"/>
                  <a:pt x="268" y="320"/>
                  <a:pt x="269" y="321"/>
                </a:cubicBezTo>
                <a:cubicBezTo>
                  <a:pt x="269" y="321"/>
                  <a:pt x="269" y="320"/>
                  <a:pt x="269" y="320"/>
                </a:cubicBezTo>
                <a:cubicBezTo>
                  <a:pt x="271" y="320"/>
                  <a:pt x="272" y="319"/>
                  <a:pt x="273" y="318"/>
                </a:cubicBezTo>
                <a:cubicBezTo>
                  <a:pt x="273" y="318"/>
                  <a:pt x="273" y="319"/>
                  <a:pt x="274" y="319"/>
                </a:cubicBezTo>
                <a:cubicBezTo>
                  <a:pt x="274" y="318"/>
                  <a:pt x="275" y="318"/>
                  <a:pt x="275" y="317"/>
                </a:cubicBezTo>
                <a:cubicBezTo>
                  <a:pt x="276" y="317"/>
                  <a:pt x="277" y="317"/>
                  <a:pt x="277" y="316"/>
                </a:cubicBezTo>
                <a:cubicBezTo>
                  <a:pt x="278" y="316"/>
                  <a:pt x="278" y="316"/>
                  <a:pt x="278" y="316"/>
                </a:cubicBezTo>
                <a:cubicBezTo>
                  <a:pt x="282" y="314"/>
                  <a:pt x="285" y="313"/>
                  <a:pt x="288" y="311"/>
                </a:cubicBezTo>
                <a:cubicBezTo>
                  <a:pt x="289" y="310"/>
                  <a:pt x="290" y="310"/>
                  <a:pt x="291" y="309"/>
                </a:cubicBezTo>
                <a:cubicBezTo>
                  <a:pt x="292" y="309"/>
                  <a:pt x="293" y="309"/>
                  <a:pt x="294" y="308"/>
                </a:cubicBezTo>
                <a:cubicBezTo>
                  <a:pt x="295" y="308"/>
                  <a:pt x="295" y="308"/>
                  <a:pt x="296" y="307"/>
                </a:cubicBezTo>
                <a:cubicBezTo>
                  <a:pt x="296" y="307"/>
                  <a:pt x="296" y="308"/>
                  <a:pt x="296" y="307"/>
                </a:cubicBezTo>
                <a:cubicBezTo>
                  <a:pt x="297" y="307"/>
                  <a:pt x="298" y="306"/>
                  <a:pt x="299" y="306"/>
                </a:cubicBezTo>
                <a:cubicBezTo>
                  <a:pt x="299" y="306"/>
                  <a:pt x="299" y="306"/>
                  <a:pt x="300" y="306"/>
                </a:cubicBezTo>
                <a:cubicBezTo>
                  <a:pt x="300" y="306"/>
                  <a:pt x="300" y="305"/>
                  <a:pt x="300" y="305"/>
                </a:cubicBezTo>
                <a:cubicBezTo>
                  <a:pt x="301" y="305"/>
                  <a:pt x="301" y="305"/>
                  <a:pt x="301" y="305"/>
                </a:cubicBezTo>
                <a:cubicBezTo>
                  <a:pt x="302" y="305"/>
                  <a:pt x="302" y="304"/>
                  <a:pt x="303" y="304"/>
                </a:cubicBezTo>
                <a:cubicBezTo>
                  <a:pt x="304" y="304"/>
                  <a:pt x="307" y="304"/>
                  <a:pt x="308" y="303"/>
                </a:cubicBezTo>
                <a:cubicBezTo>
                  <a:pt x="309" y="303"/>
                  <a:pt x="309" y="303"/>
                  <a:pt x="310" y="303"/>
                </a:cubicBezTo>
                <a:cubicBezTo>
                  <a:pt x="311" y="302"/>
                  <a:pt x="311" y="302"/>
                  <a:pt x="312" y="302"/>
                </a:cubicBezTo>
                <a:cubicBezTo>
                  <a:pt x="313" y="302"/>
                  <a:pt x="313" y="301"/>
                  <a:pt x="314" y="301"/>
                </a:cubicBezTo>
                <a:cubicBezTo>
                  <a:pt x="314" y="301"/>
                  <a:pt x="315" y="301"/>
                  <a:pt x="315" y="300"/>
                </a:cubicBezTo>
                <a:cubicBezTo>
                  <a:pt x="315" y="300"/>
                  <a:pt x="316" y="301"/>
                  <a:pt x="316" y="300"/>
                </a:cubicBezTo>
                <a:cubicBezTo>
                  <a:pt x="316" y="300"/>
                  <a:pt x="316" y="300"/>
                  <a:pt x="317" y="300"/>
                </a:cubicBezTo>
                <a:cubicBezTo>
                  <a:pt x="318" y="299"/>
                  <a:pt x="320" y="298"/>
                  <a:pt x="321" y="298"/>
                </a:cubicBezTo>
                <a:cubicBezTo>
                  <a:pt x="321" y="298"/>
                  <a:pt x="322" y="298"/>
                  <a:pt x="322" y="298"/>
                </a:cubicBezTo>
                <a:cubicBezTo>
                  <a:pt x="322" y="298"/>
                  <a:pt x="322" y="298"/>
                  <a:pt x="322" y="298"/>
                </a:cubicBezTo>
                <a:cubicBezTo>
                  <a:pt x="322" y="297"/>
                  <a:pt x="322" y="298"/>
                  <a:pt x="323" y="298"/>
                </a:cubicBezTo>
                <a:cubicBezTo>
                  <a:pt x="323" y="297"/>
                  <a:pt x="324" y="297"/>
                  <a:pt x="325" y="297"/>
                </a:cubicBezTo>
                <a:cubicBezTo>
                  <a:pt x="326" y="296"/>
                  <a:pt x="329" y="295"/>
                  <a:pt x="331" y="295"/>
                </a:cubicBezTo>
                <a:cubicBezTo>
                  <a:pt x="333" y="294"/>
                  <a:pt x="336" y="293"/>
                  <a:pt x="337" y="291"/>
                </a:cubicBezTo>
                <a:cubicBezTo>
                  <a:pt x="338" y="290"/>
                  <a:pt x="339" y="289"/>
                  <a:pt x="342" y="290"/>
                </a:cubicBezTo>
                <a:cubicBezTo>
                  <a:pt x="342" y="289"/>
                  <a:pt x="342" y="289"/>
                  <a:pt x="343" y="289"/>
                </a:cubicBezTo>
                <a:cubicBezTo>
                  <a:pt x="343" y="289"/>
                  <a:pt x="345" y="289"/>
                  <a:pt x="345" y="289"/>
                </a:cubicBezTo>
                <a:cubicBezTo>
                  <a:pt x="345" y="288"/>
                  <a:pt x="346" y="287"/>
                  <a:pt x="346" y="287"/>
                </a:cubicBezTo>
                <a:cubicBezTo>
                  <a:pt x="348" y="287"/>
                  <a:pt x="350" y="286"/>
                  <a:pt x="352" y="285"/>
                </a:cubicBezTo>
                <a:cubicBezTo>
                  <a:pt x="353" y="283"/>
                  <a:pt x="353" y="283"/>
                  <a:pt x="353" y="280"/>
                </a:cubicBezTo>
                <a:cubicBezTo>
                  <a:pt x="353" y="280"/>
                  <a:pt x="354" y="280"/>
                  <a:pt x="355" y="281"/>
                </a:cubicBezTo>
                <a:cubicBezTo>
                  <a:pt x="356" y="280"/>
                  <a:pt x="357" y="279"/>
                  <a:pt x="358" y="279"/>
                </a:cubicBezTo>
                <a:cubicBezTo>
                  <a:pt x="360" y="279"/>
                  <a:pt x="359" y="281"/>
                  <a:pt x="360" y="280"/>
                </a:cubicBezTo>
                <a:cubicBezTo>
                  <a:pt x="362" y="280"/>
                  <a:pt x="360" y="278"/>
                  <a:pt x="362" y="278"/>
                </a:cubicBezTo>
                <a:cubicBezTo>
                  <a:pt x="362" y="279"/>
                  <a:pt x="364" y="279"/>
                  <a:pt x="365" y="279"/>
                </a:cubicBezTo>
                <a:cubicBezTo>
                  <a:pt x="366" y="279"/>
                  <a:pt x="366" y="279"/>
                  <a:pt x="366" y="280"/>
                </a:cubicBezTo>
                <a:cubicBezTo>
                  <a:pt x="368" y="279"/>
                  <a:pt x="368" y="276"/>
                  <a:pt x="371" y="276"/>
                </a:cubicBezTo>
                <a:cubicBezTo>
                  <a:pt x="372" y="278"/>
                  <a:pt x="376" y="277"/>
                  <a:pt x="378" y="276"/>
                </a:cubicBezTo>
                <a:cubicBezTo>
                  <a:pt x="378" y="274"/>
                  <a:pt x="379" y="274"/>
                  <a:pt x="379" y="273"/>
                </a:cubicBezTo>
                <a:cubicBezTo>
                  <a:pt x="381" y="272"/>
                  <a:pt x="384" y="274"/>
                  <a:pt x="385" y="273"/>
                </a:cubicBezTo>
                <a:cubicBezTo>
                  <a:pt x="386" y="272"/>
                  <a:pt x="387" y="271"/>
                  <a:pt x="388" y="271"/>
                </a:cubicBezTo>
                <a:cubicBezTo>
                  <a:pt x="388" y="270"/>
                  <a:pt x="388" y="270"/>
                  <a:pt x="388" y="270"/>
                </a:cubicBezTo>
                <a:cubicBezTo>
                  <a:pt x="388" y="270"/>
                  <a:pt x="389" y="270"/>
                  <a:pt x="389" y="270"/>
                </a:cubicBezTo>
                <a:cubicBezTo>
                  <a:pt x="389" y="270"/>
                  <a:pt x="389" y="269"/>
                  <a:pt x="390" y="269"/>
                </a:cubicBezTo>
                <a:cubicBezTo>
                  <a:pt x="390" y="269"/>
                  <a:pt x="390" y="269"/>
                  <a:pt x="390" y="269"/>
                </a:cubicBezTo>
                <a:cubicBezTo>
                  <a:pt x="391" y="269"/>
                  <a:pt x="391" y="268"/>
                  <a:pt x="391" y="268"/>
                </a:cubicBezTo>
                <a:cubicBezTo>
                  <a:pt x="392" y="266"/>
                  <a:pt x="392" y="266"/>
                  <a:pt x="392" y="266"/>
                </a:cubicBezTo>
                <a:cubicBezTo>
                  <a:pt x="394" y="265"/>
                  <a:pt x="398" y="267"/>
                  <a:pt x="399" y="266"/>
                </a:cubicBezTo>
                <a:cubicBezTo>
                  <a:pt x="400" y="265"/>
                  <a:pt x="399" y="265"/>
                  <a:pt x="399" y="264"/>
                </a:cubicBezTo>
                <a:cubicBezTo>
                  <a:pt x="401" y="263"/>
                  <a:pt x="401" y="263"/>
                  <a:pt x="402" y="262"/>
                </a:cubicBezTo>
                <a:cubicBezTo>
                  <a:pt x="403" y="261"/>
                  <a:pt x="402" y="259"/>
                  <a:pt x="403" y="259"/>
                </a:cubicBezTo>
                <a:cubicBezTo>
                  <a:pt x="405" y="260"/>
                  <a:pt x="403" y="261"/>
                  <a:pt x="405" y="261"/>
                </a:cubicBezTo>
                <a:cubicBezTo>
                  <a:pt x="405" y="260"/>
                  <a:pt x="405" y="259"/>
                  <a:pt x="406" y="259"/>
                </a:cubicBezTo>
                <a:cubicBezTo>
                  <a:pt x="406" y="257"/>
                  <a:pt x="408" y="257"/>
                  <a:pt x="410" y="256"/>
                </a:cubicBezTo>
                <a:cubicBezTo>
                  <a:pt x="410" y="255"/>
                  <a:pt x="413" y="257"/>
                  <a:pt x="414" y="256"/>
                </a:cubicBezTo>
                <a:cubicBezTo>
                  <a:pt x="416" y="257"/>
                  <a:pt x="417" y="257"/>
                  <a:pt x="418" y="257"/>
                </a:cubicBezTo>
                <a:cubicBezTo>
                  <a:pt x="418" y="257"/>
                  <a:pt x="418" y="257"/>
                  <a:pt x="418" y="256"/>
                </a:cubicBezTo>
                <a:cubicBezTo>
                  <a:pt x="419" y="256"/>
                  <a:pt x="419" y="256"/>
                  <a:pt x="420" y="256"/>
                </a:cubicBezTo>
                <a:cubicBezTo>
                  <a:pt x="421" y="255"/>
                  <a:pt x="419" y="254"/>
                  <a:pt x="420" y="254"/>
                </a:cubicBezTo>
                <a:cubicBezTo>
                  <a:pt x="422" y="255"/>
                  <a:pt x="422" y="255"/>
                  <a:pt x="422" y="255"/>
                </a:cubicBezTo>
                <a:cubicBezTo>
                  <a:pt x="424" y="254"/>
                  <a:pt x="424" y="252"/>
                  <a:pt x="426" y="252"/>
                </a:cubicBezTo>
                <a:cubicBezTo>
                  <a:pt x="426" y="252"/>
                  <a:pt x="428" y="253"/>
                  <a:pt x="429" y="253"/>
                </a:cubicBezTo>
                <a:cubicBezTo>
                  <a:pt x="428" y="253"/>
                  <a:pt x="429" y="252"/>
                  <a:pt x="428" y="252"/>
                </a:cubicBezTo>
                <a:cubicBezTo>
                  <a:pt x="428" y="252"/>
                  <a:pt x="428" y="252"/>
                  <a:pt x="427" y="252"/>
                </a:cubicBezTo>
                <a:cubicBezTo>
                  <a:pt x="427" y="251"/>
                  <a:pt x="427" y="251"/>
                  <a:pt x="427" y="251"/>
                </a:cubicBezTo>
                <a:cubicBezTo>
                  <a:pt x="427" y="251"/>
                  <a:pt x="426" y="251"/>
                  <a:pt x="426" y="250"/>
                </a:cubicBezTo>
                <a:cubicBezTo>
                  <a:pt x="427" y="250"/>
                  <a:pt x="428" y="250"/>
                  <a:pt x="429" y="250"/>
                </a:cubicBezTo>
                <a:cubicBezTo>
                  <a:pt x="429" y="247"/>
                  <a:pt x="429" y="246"/>
                  <a:pt x="431" y="246"/>
                </a:cubicBezTo>
                <a:cubicBezTo>
                  <a:pt x="430" y="246"/>
                  <a:pt x="432" y="248"/>
                  <a:pt x="432" y="249"/>
                </a:cubicBezTo>
                <a:cubicBezTo>
                  <a:pt x="432" y="249"/>
                  <a:pt x="433" y="249"/>
                  <a:pt x="433" y="249"/>
                </a:cubicBezTo>
                <a:cubicBezTo>
                  <a:pt x="434" y="250"/>
                  <a:pt x="431" y="252"/>
                  <a:pt x="432" y="252"/>
                </a:cubicBezTo>
                <a:cubicBezTo>
                  <a:pt x="433" y="251"/>
                  <a:pt x="441" y="249"/>
                  <a:pt x="442" y="248"/>
                </a:cubicBezTo>
                <a:cubicBezTo>
                  <a:pt x="440" y="247"/>
                  <a:pt x="440" y="248"/>
                  <a:pt x="438" y="248"/>
                </a:cubicBezTo>
                <a:cubicBezTo>
                  <a:pt x="438" y="247"/>
                  <a:pt x="437" y="247"/>
                  <a:pt x="437" y="246"/>
                </a:cubicBezTo>
                <a:cubicBezTo>
                  <a:pt x="439" y="246"/>
                  <a:pt x="439" y="244"/>
                  <a:pt x="440" y="245"/>
                </a:cubicBezTo>
                <a:cubicBezTo>
                  <a:pt x="441" y="244"/>
                  <a:pt x="442" y="243"/>
                  <a:pt x="443" y="242"/>
                </a:cubicBezTo>
                <a:cubicBezTo>
                  <a:pt x="444" y="242"/>
                  <a:pt x="445" y="244"/>
                  <a:pt x="446" y="244"/>
                </a:cubicBezTo>
                <a:cubicBezTo>
                  <a:pt x="447" y="241"/>
                  <a:pt x="444" y="241"/>
                  <a:pt x="445" y="239"/>
                </a:cubicBezTo>
                <a:cubicBezTo>
                  <a:pt x="445" y="238"/>
                  <a:pt x="446" y="238"/>
                  <a:pt x="446" y="238"/>
                </a:cubicBezTo>
                <a:cubicBezTo>
                  <a:pt x="446" y="237"/>
                  <a:pt x="446" y="237"/>
                  <a:pt x="447" y="237"/>
                </a:cubicBezTo>
                <a:cubicBezTo>
                  <a:pt x="454" y="237"/>
                  <a:pt x="454" y="237"/>
                  <a:pt x="454" y="237"/>
                </a:cubicBezTo>
                <a:cubicBezTo>
                  <a:pt x="455" y="236"/>
                  <a:pt x="455" y="234"/>
                  <a:pt x="455" y="233"/>
                </a:cubicBezTo>
                <a:cubicBezTo>
                  <a:pt x="455" y="233"/>
                  <a:pt x="455" y="232"/>
                  <a:pt x="456" y="232"/>
                </a:cubicBezTo>
                <a:cubicBezTo>
                  <a:pt x="456" y="231"/>
                  <a:pt x="458" y="231"/>
                  <a:pt x="457" y="230"/>
                </a:cubicBezTo>
                <a:cubicBezTo>
                  <a:pt x="458" y="230"/>
                  <a:pt x="459" y="230"/>
                  <a:pt x="460" y="229"/>
                </a:cubicBezTo>
                <a:cubicBezTo>
                  <a:pt x="459" y="229"/>
                  <a:pt x="459" y="228"/>
                  <a:pt x="459" y="228"/>
                </a:cubicBezTo>
                <a:cubicBezTo>
                  <a:pt x="460" y="228"/>
                  <a:pt x="459" y="227"/>
                  <a:pt x="460" y="227"/>
                </a:cubicBezTo>
                <a:cubicBezTo>
                  <a:pt x="460" y="227"/>
                  <a:pt x="460" y="227"/>
                  <a:pt x="461" y="227"/>
                </a:cubicBezTo>
                <a:cubicBezTo>
                  <a:pt x="461" y="226"/>
                  <a:pt x="461" y="226"/>
                  <a:pt x="461" y="226"/>
                </a:cubicBezTo>
                <a:cubicBezTo>
                  <a:pt x="461" y="226"/>
                  <a:pt x="462" y="225"/>
                  <a:pt x="462" y="225"/>
                </a:cubicBezTo>
                <a:cubicBezTo>
                  <a:pt x="463" y="225"/>
                  <a:pt x="464" y="225"/>
                  <a:pt x="464" y="224"/>
                </a:cubicBezTo>
                <a:cubicBezTo>
                  <a:pt x="464" y="224"/>
                  <a:pt x="465" y="223"/>
                  <a:pt x="465" y="223"/>
                </a:cubicBezTo>
                <a:cubicBezTo>
                  <a:pt x="465" y="223"/>
                  <a:pt x="465" y="223"/>
                  <a:pt x="465" y="223"/>
                </a:cubicBezTo>
                <a:cubicBezTo>
                  <a:pt x="466" y="222"/>
                  <a:pt x="466" y="221"/>
                  <a:pt x="466" y="221"/>
                </a:cubicBezTo>
                <a:cubicBezTo>
                  <a:pt x="467" y="221"/>
                  <a:pt x="467" y="219"/>
                  <a:pt x="468" y="219"/>
                </a:cubicBezTo>
                <a:cubicBezTo>
                  <a:pt x="468" y="218"/>
                  <a:pt x="469" y="218"/>
                  <a:pt x="469" y="218"/>
                </a:cubicBezTo>
                <a:cubicBezTo>
                  <a:pt x="469" y="218"/>
                  <a:pt x="470" y="217"/>
                  <a:pt x="470" y="218"/>
                </a:cubicBezTo>
                <a:cubicBezTo>
                  <a:pt x="470" y="218"/>
                  <a:pt x="470" y="219"/>
                  <a:pt x="470" y="219"/>
                </a:cubicBezTo>
                <a:cubicBezTo>
                  <a:pt x="470" y="220"/>
                  <a:pt x="470" y="219"/>
                  <a:pt x="470" y="220"/>
                </a:cubicBezTo>
                <a:cubicBezTo>
                  <a:pt x="469" y="220"/>
                  <a:pt x="469" y="221"/>
                  <a:pt x="469" y="221"/>
                </a:cubicBezTo>
                <a:cubicBezTo>
                  <a:pt x="469" y="221"/>
                  <a:pt x="468" y="222"/>
                  <a:pt x="468" y="222"/>
                </a:cubicBezTo>
                <a:cubicBezTo>
                  <a:pt x="468" y="222"/>
                  <a:pt x="468" y="222"/>
                  <a:pt x="468" y="222"/>
                </a:cubicBezTo>
                <a:cubicBezTo>
                  <a:pt x="467" y="223"/>
                  <a:pt x="465" y="223"/>
                  <a:pt x="465" y="225"/>
                </a:cubicBezTo>
                <a:cubicBezTo>
                  <a:pt x="464" y="225"/>
                  <a:pt x="463" y="228"/>
                  <a:pt x="462" y="228"/>
                </a:cubicBezTo>
                <a:cubicBezTo>
                  <a:pt x="461" y="230"/>
                  <a:pt x="459" y="230"/>
                  <a:pt x="458" y="232"/>
                </a:cubicBezTo>
                <a:cubicBezTo>
                  <a:pt x="461" y="232"/>
                  <a:pt x="461" y="229"/>
                  <a:pt x="463" y="229"/>
                </a:cubicBezTo>
                <a:cubicBezTo>
                  <a:pt x="463" y="228"/>
                  <a:pt x="464" y="228"/>
                  <a:pt x="464" y="227"/>
                </a:cubicBezTo>
                <a:cubicBezTo>
                  <a:pt x="466" y="226"/>
                  <a:pt x="468" y="224"/>
                  <a:pt x="469" y="222"/>
                </a:cubicBezTo>
                <a:cubicBezTo>
                  <a:pt x="471" y="222"/>
                  <a:pt x="472" y="221"/>
                  <a:pt x="473" y="218"/>
                </a:cubicBezTo>
                <a:cubicBezTo>
                  <a:pt x="473" y="218"/>
                  <a:pt x="474" y="217"/>
                  <a:pt x="474" y="217"/>
                </a:cubicBezTo>
                <a:cubicBezTo>
                  <a:pt x="474" y="215"/>
                  <a:pt x="475" y="214"/>
                  <a:pt x="475" y="214"/>
                </a:cubicBezTo>
                <a:cubicBezTo>
                  <a:pt x="476" y="214"/>
                  <a:pt x="476" y="214"/>
                  <a:pt x="476" y="214"/>
                </a:cubicBezTo>
                <a:cubicBezTo>
                  <a:pt x="476" y="213"/>
                  <a:pt x="477" y="212"/>
                  <a:pt x="477" y="212"/>
                </a:cubicBezTo>
                <a:cubicBezTo>
                  <a:pt x="477" y="212"/>
                  <a:pt x="477" y="212"/>
                  <a:pt x="477" y="211"/>
                </a:cubicBezTo>
                <a:cubicBezTo>
                  <a:pt x="477" y="211"/>
                  <a:pt x="478" y="211"/>
                  <a:pt x="478" y="211"/>
                </a:cubicBezTo>
                <a:cubicBezTo>
                  <a:pt x="478" y="211"/>
                  <a:pt x="478" y="210"/>
                  <a:pt x="479" y="210"/>
                </a:cubicBezTo>
                <a:cubicBezTo>
                  <a:pt x="479" y="209"/>
                  <a:pt x="479" y="209"/>
                  <a:pt x="479" y="209"/>
                </a:cubicBezTo>
                <a:cubicBezTo>
                  <a:pt x="479" y="209"/>
                  <a:pt x="480" y="209"/>
                  <a:pt x="480" y="208"/>
                </a:cubicBezTo>
                <a:cubicBezTo>
                  <a:pt x="480" y="208"/>
                  <a:pt x="480" y="208"/>
                  <a:pt x="480" y="208"/>
                </a:cubicBezTo>
                <a:cubicBezTo>
                  <a:pt x="481" y="207"/>
                  <a:pt x="481" y="206"/>
                  <a:pt x="481" y="206"/>
                </a:cubicBezTo>
                <a:cubicBezTo>
                  <a:pt x="482" y="205"/>
                  <a:pt x="484" y="205"/>
                  <a:pt x="484" y="204"/>
                </a:cubicBezTo>
                <a:cubicBezTo>
                  <a:pt x="484" y="204"/>
                  <a:pt x="484" y="204"/>
                  <a:pt x="484" y="204"/>
                </a:cubicBezTo>
                <a:cubicBezTo>
                  <a:pt x="486" y="203"/>
                  <a:pt x="485" y="200"/>
                  <a:pt x="486" y="200"/>
                </a:cubicBezTo>
                <a:cubicBezTo>
                  <a:pt x="486" y="200"/>
                  <a:pt x="486" y="199"/>
                  <a:pt x="486" y="199"/>
                </a:cubicBezTo>
                <a:cubicBezTo>
                  <a:pt x="487" y="198"/>
                  <a:pt x="487" y="197"/>
                  <a:pt x="488" y="197"/>
                </a:cubicBezTo>
                <a:cubicBezTo>
                  <a:pt x="488" y="196"/>
                  <a:pt x="488" y="195"/>
                  <a:pt x="489" y="194"/>
                </a:cubicBezTo>
                <a:cubicBezTo>
                  <a:pt x="489" y="194"/>
                  <a:pt x="489" y="194"/>
                  <a:pt x="489" y="194"/>
                </a:cubicBezTo>
                <a:cubicBezTo>
                  <a:pt x="490" y="192"/>
                  <a:pt x="491" y="190"/>
                  <a:pt x="491" y="188"/>
                </a:cubicBezTo>
                <a:cubicBezTo>
                  <a:pt x="492" y="188"/>
                  <a:pt x="492" y="187"/>
                  <a:pt x="492" y="187"/>
                </a:cubicBezTo>
                <a:cubicBezTo>
                  <a:pt x="492" y="187"/>
                  <a:pt x="492" y="186"/>
                  <a:pt x="492" y="186"/>
                </a:cubicBezTo>
                <a:cubicBezTo>
                  <a:pt x="492" y="185"/>
                  <a:pt x="493" y="186"/>
                  <a:pt x="493" y="185"/>
                </a:cubicBezTo>
                <a:cubicBezTo>
                  <a:pt x="494" y="183"/>
                  <a:pt x="494" y="181"/>
                  <a:pt x="495" y="179"/>
                </a:cubicBezTo>
                <a:cubicBezTo>
                  <a:pt x="495" y="179"/>
                  <a:pt x="495" y="179"/>
                  <a:pt x="495" y="178"/>
                </a:cubicBezTo>
                <a:cubicBezTo>
                  <a:pt x="495" y="178"/>
                  <a:pt x="495" y="178"/>
                  <a:pt x="495" y="178"/>
                </a:cubicBezTo>
                <a:cubicBezTo>
                  <a:pt x="495" y="178"/>
                  <a:pt x="496" y="178"/>
                  <a:pt x="496" y="178"/>
                </a:cubicBezTo>
                <a:cubicBezTo>
                  <a:pt x="496" y="178"/>
                  <a:pt x="496" y="177"/>
                  <a:pt x="496" y="177"/>
                </a:cubicBezTo>
                <a:cubicBezTo>
                  <a:pt x="496" y="177"/>
                  <a:pt x="496" y="177"/>
                  <a:pt x="496" y="177"/>
                </a:cubicBezTo>
                <a:cubicBezTo>
                  <a:pt x="496" y="177"/>
                  <a:pt x="496" y="176"/>
                  <a:pt x="496" y="176"/>
                </a:cubicBezTo>
                <a:cubicBezTo>
                  <a:pt x="496" y="176"/>
                  <a:pt x="496" y="176"/>
                  <a:pt x="496" y="176"/>
                </a:cubicBezTo>
                <a:cubicBezTo>
                  <a:pt x="496" y="176"/>
                  <a:pt x="496" y="176"/>
                  <a:pt x="496" y="176"/>
                </a:cubicBezTo>
                <a:cubicBezTo>
                  <a:pt x="497" y="175"/>
                  <a:pt x="496" y="174"/>
                  <a:pt x="497" y="173"/>
                </a:cubicBezTo>
                <a:cubicBezTo>
                  <a:pt x="497" y="173"/>
                  <a:pt x="497" y="173"/>
                  <a:pt x="497" y="173"/>
                </a:cubicBezTo>
                <a:cubicBezTo>
                  <a:pt x="499" y="169"/>
                  <a:pt x="499" y="165"/>
                  <a:pt x="500" y="161"/>
                </a:cubicBezTo>
                <a:cubicBezTo>
                  <a:pt x="500" y="161"/>
                  <a:pt x="500" y="160"/>
                  <a:pt x="500" y="160"/>
                </a:cubicBezTo>
                <a:cubicBezTo>
                  <a:pt x="500" y="160"/>
                  <a:pt x="500" y="160"/>
                  <a:pt x="500" y="160"/>
                </a:cubicBezTo>
                <a:cubicBezTo>
                  <a:pt x="500" y="159"/>
                  <a:pt x="500" y="159"/>
                  <a:pt x="500" y="159"/>
                </a:cubicBezTo>
                <a:cubicBezTo>
                  <a:pt x="500" y="158"/>
                  <a:pt x="501" y="158"/>
                  <a:pt x="501" y="158"/>
                </a:cubicBezTo>
                <a:cubicBezTo>
                  <a:pt x="500" y="157"/>
                  <a:pt x="500" y="157"/>
                  <a:pt x="500" y="157"/>
                </a:cubicBezTo>
                <a:cubicBezTo>
                  <a:pt x="500" y="157"/>
                  <a:pt x="501" y="157"/>
                  <a:pt x="501" y="156"/>
                </a:cubicBezTo>
                <a:cubicBezTo>
                  <a:pt x="501" y="156"/>
                  <a:pt x="501" y="156"/>
                  <a:pt x="501" y="155"/>
                </a:cubicBezTo>
                <a:cubicBezTo>
                  <a:pt x="501" y="155"/>
                  <a:pt x="501" y="154"/>
                  <a:pt x="501" y="153"/>
                </a:cubicBezTo>
                <a:cubicBezTo>
                  <a:pt x="501" y="153"/>
                  <a:pt x="501" y="152"/>
                  <a:pt x="501" y="151"/>
                </a:cubicBezTo>
                <a:cubicBezTo>
                  <a:pt x="501" y="151"/>
                  <a:pt x="501" y="150"/>
                  <a:pt x="501" y="150"/>
                </a:cubicBezTo>
                <a:cubicBezTo>
                  <a:pt x="502" y="135"/>
                  <a:pt x="491" y="126"/>
                  <a:pt x="480" y="119"/>
                </a:cubicBezTo>
                <a:cubicBezTo>
                  <a:pt x="480" y="119"/>
                  <a:pt x="486" y="109"/>
                  <a:pt x="487" y="109"/>
                </a:cubicBezTo>
                <a:cubicBezTo>
                  <a:pt x="490" y="102"/>
                  <a:pt x="493" y="95"/>
                  <a:pt x="495" y="88"/>
                </a:cubicBezTo>
                <a:cubicBezTo>
                  <a:pt x="496" y="82"/>
                  <a:pt x="497" y="77"/>
                  <a:pt x="497" y="71"/>
                </a:cubicBezTo>
                <a:cubicBezTo>
                  <a:pt x="497" y="57"/>
                  <a:pt x="493" y="40"/>
                  <a:pt x="483" y="29"/>
                </a:cubicBezTo>
                <a:cubicBezTo>
                  <a:pt x="481" y="27"/>
                  <a:pt x="478" y="24"/>
                  <a:pt x="475" y="22"/>
                </a:cubicBezTo>
                <a:cubicBezTo>
                  <a:pt x="465" y="13"/>
                  <a:pt x="453" y="7"/>
                  <a:pt x="439" y="3"/>
                </a:cubicBezTo>
                <a:cubicBezTo>
                  <a:pt x="434" y="2"/>
                  <a:pt x="429" y="1"/>
                  <a:pt x="424" y="1"/>
                </a:cubicBezTo>
                <a:cubicBezTo>
                  <a:pt x="406" y="0"/>
                  <a:pt x="386" y="5"/>
                  <a:pt x="374" y="19"/>
                </a:cubicBezTo>
                <a:cubicBezTo>
                  <a:pt x="372" y="20"/>
                  <a:pt x="368" y="26"/>
                  <a:pt x="369" y="28"/>
                </a:cubicBezTo>
                <a:cubicBezTo>
                  <a:pt x="357" y="8"/>
                  <a:pt x="325" y="13"/>
                  <a:pt x="307" y="19"/>
                </a:cubicBezTo>
                <a:cubicBezTo>
                  <a:pt x="297" y="22"/>
                  <a:pt x="289" y="27"/>
                  <a:pt x="280" y="32"/>
                </a:cubicBezTo>
                <a:cubicBezTo>
                  <a:pt x="266" y="42"/>
                  <a:pt x="254" y="57"/>
                  <a:pt x="246" y="73"/>
                </a:cubicBezTo>
                <a:cubicBezTo>
                  <a:pt x="234" y="98"/>
                  <a:pt x="230" y="128"/>
                  <a:pt x="234" y="156"/>
                </a:cubicBezTo>
                <a:cubicBezTo>
                  <a:pt x="236" y="164"/>
                  <a:pt x="240" y="174"/>
                  <a:pt x="245" y="181"/>
                </a:cubicBezTo>
                <a:cubicBezTo>
                  <a:pt x="253" y="195"/>
                  <a:pt x="267" y="205"/>
                  <a:pt x="282" y="208"/>
                </a:cubicBezTo>
                <a:cubicBezTo>
                  <a:pt x="293" y="211"/>
                  <a:pt x="305" y="211"/>
                  <a:pt x="316" y="209"/>
                </a:cubicBezTo>
                <a:cubicBezTo>
                  <a:pt x="329" y="206"/>
                  <a:pt x="342" y="200"/>
                  <a:pt x="352" y="191"/>
                </a:cubicBezTo>
                <a:cubicBezTo>
                  <a:pt x="360" y="184"/>
                  <a:pt x="365" y="174"/>
                  <a:pt x="367" y="163"/>
                </a:cubicBezTo>
                <a:cubicBezTo>
                  <a:pt x="371" y="149"/>
                  <a:pt x="368" y="132"/>
                  <a:pt x="355" y="123"/>
                </a:cubicBezTo>
                <a:cubicBezTo>
                  <a:pt x="346" y="117"/>
                  <a:pt x="331" y="118"/>
                  <a:pt x="323" y="125"/>
                </a:cubicBezTo>
                <a:cubicBezTo>
                  <a:pt x="320" y="128"/>
                  <a:pt x="317" y="132"/>
                  <a:pt x="316" y="136"/>
                </a:cubicBezTo>
                <a:cubicBezTo>
                  <a:pt x="315" y="138"/>
                  <a:pt x="311" y="148"/>
                  <a:pt x="312" y="149"/>
                </a:cubicBezTo>
                <a:cubicBezTo>
                  <a:pt x="311" y="148"/>
                  <a:pt x="304" y="122"/>
                  <a:pt x="323" y="106"/>
                </a:cubicBezTo>
                <a:cubicBezTo>
                  <a:pt x="328" y="101"/>
                  <a:pt x="334" y="99"/>
                  <a:pt x="340" y="97"/>
                </a:cubicBezTo>
                <a:cubicBezTo>
                  <a:pt x="350" y="94"/>
                  <a:pt x="362" y="95"/>
                  <a:pt x="371" y="98"/>
                </a:cubicBezTo>
                <a:cubicBezTo>
                  <a:pt x="375" y="99"/>
                  <a:pt x="379" y="102"/>
                  <a:pt x="382" y="104"/>
                </a:cubicBezTo>
                <a:cubicBezTo>
                  <a:pt x="388" y="109"/>
                  <a:pt x="393" y="115"/>
                  <a:pt x="397" y="122"/>
                </a:cubicBezTo>
                <a:cubicBezTo>
                  <a:pt x="400" y="129"/>
                  <a:pt x="401" y="136"/>
                  <a:pt x="400" y="143"/>
                </a:cubicBezTo>
                <a:cubicBezTo>
                  <a:pt x="399" y="161"/>
                  <a:pt x="391" y="182"/>
                  <a:pt x="378" y="195"/>
                </a:cubicBezTo>
                <a:cubicBezTo>
                  <a:pt x="375" y="197"/>
                  <a:pt x="374" y="199"/>
                  <a:pt x="372" y="202"/>
                </a:cubicBezTo>
                <a:cubicBezTo>
                  <a:pt x="370" y="204"/>
                  <a:pt x="368" y="206"/>
                  <a:pt x="365" y="208"/>
                </a:cubicBezTo>
                <a:cubicBezTo>
                  <a:pt x="363" y="208"/>
                  <a:pt x="363" y="208"/>
                  <a:pt x="362" y="209"/>
                </a:cubicBezTo>
                <a:cubicBezTo>
                  <a:pt x="362" y="210"/>
                  <a:pt x="360" y="211"/>
                  <a:pt x="360" y="212"/>
                </a:cubicBezTo>
                <a:cubicBezTo>
                  <a:pt x="360" y="212"/>
                  <a:pt x="359" y="212"/>
                  <a:pt x="359" y="212"/>
                </a:cubicBezTo>
                <a:cubicBezTo>
                  <a:pt x="359" y="212"/>
                  <a:pt x="359" y="212"/>
                  <a:pt x="358" y="212"/>
                </a:cubicBezTo>
                <a:cubicBezTo>
                  <a:pt x="358" y="213"/>
                  <a:pt x="357" y="214"/>
                  <a:pt x="356" y="215"/>
                </a:cubicBezTo>
                <a:cubicBezTo>
                  <a:pt x="356" y="215"/>
                  <a:pt x="356" y="216"/>
                  <a:pt x="355" y="215"/>
                </a:cubicBezTo>
                <a:cubicBezTo>
                  <a:pt x="355" y="215"/>
                  <a:pt x="354" y="214"/>
                  <a:pt x="354" y="215"/>
                </a:cubicBezTo>
                <a:cubicBezTo>
                  <a:pt x="354" y="215"/>
                  <a:pt x="353" y="215"/>
                  <a:pt x="353" y="215"/>
                </a:cubicBezTo>
                <a:cubicBezTo>
                  <a:pt x="353" y="215"/>
                  <a:pt x="353" y="216"/>
                  <a:pt x="353" y="216"/>
                </a:cubicBezTo>
                <a:cubicBezTo>
                  <a:pt x="352" y="216"/>
                  <a:pt x="352" y="216"/>
                  <a:pt x="352" y="216"/>
                </a:cubicBezTo>
                <a:cubicBezTo>
                  <a:pt x="352" y="217"/>
                  <a:pt x="351" y="217"/>
                  <a:pt x="351" y="217"/>
                </a:cubicBezTo>
                <a:cubicBezTo>
                  <a:pt x="351" y="218"/>
                  <a:pt x="350" y="217"/>
                  <a:pt x="350" y="217"/>
                </a:cubicBezTo>
                <a:cubicBezTo>
                  <a:pt x="350" y="218"/>
                  <a:pt x="350" y="218"/>
                  <a:pt x="350" y="219"/>
                </a:cubicBezTo>
                <a:cubicBezTo>
                  <a:pt x="349" y="219"/>
                  <a:pt x="348" y="218"/>
                  <a:pt x="348" y="218"/>
                </a:cubicBezTo>
                <a:cubicBezTo>
                  <a:pt x="347" y="219"/>
                  <a:pt x="346" y="219"/>
                  <a:pt x="346" y="219"/>
                </a:cubicBezTo>
                <a:cubicBezTo>
                  <a:pt x="345" y="220"/>
                  <a:pt x="345" y="220"/>
                  <a:pt x="345" y="220"/>
                </a:cubicBezTo>
                <a:cubicBezTo>
                  <a:pt x="345" y="221"/>
                  <a:pt x="344" y="221"/>
                  <a:pt x="344" y="221"/>
                </a:cubicBezTo>
                <a:cubicBezTo>
                  <a:pt x="344" y="221"/>
                  <a:pt x="344" y="221"/>
                  <a:pt x="344" y="222"/>
                </a:cubicBezTo>
                <a:cubicBezTo>
                  <a:pt x="343" y="222"/>
                  <a:pt x="342" y="223"/>
                  <a:pt x="341" y="223"/>
                </a:cubicBezTo>
                <a:cubicBezTo>
                  <a:pt x="340" y="224"/>
                  <a:pt x="339" y="224"/>
                  <a:pt x="339" y="225"/>
                </a:cubicBezTo>
                <a:cubicBezTo>
                  <a:pt x="338" y="225"/>
                  <a:pt x="337" y="225"/>
                  <a:pt x="336" y="225"/>
                </a:cubicBezTo>
                <a:cubicBezTo>
                  <a:pt x="336" y="225"/>
                  <a:pt x="336" y="226"/>
                  <a:pt x="336" y="226"/>
                </a:cubicBezTo>
                <a:cubicBezTo>
                  <a:pt x="335" y="226"/>
                  <a:pt x="332" y="227"/>
                  <a:pt x="331" y="228"/>
                </a:cubicBezTo>
                <a:cubicBezTo>
                  <a:pt x="330" y="228"/>
                  <a:pt x="329" y="229"/>
                  <a:pt x="328" y="230"/>
                </a:cubicBezTo>
                <a:cubicBezTo>
                  <a:pt x="328" y="230"/>
                  <a:pt x="328" y="230"/>
                  <a:pt x="328" y="230"/>
                </a:cubicBezTo>
                <a:cubicBezTo>
                  <a:pt x="327" y="230"/>
                  <a:pt x="327" y="230"/>
                  <a:pt x="327" y="230"/>
                </a:cubicBezTo>
                <a:cubicBezTo>
                  <a:pt x="326" y="230"/>
                  <a:pt x="326" y="230"/>
                  <a:pt x="325" y="231"/>
                </a:cubicBezTo>
                <a:cubicBezTo>
                  <a:pt x="324" y="233"/>
                  <a:pt x="323" y="232"/>
                  <a:pt x="321" y="233"/>
                </a:cubicBezTo>
                <a:cubicBezTo>
                  <a:pt x="317" y="235"/>
                  <a:pt x="313" y="239"/>
                  <a:pt x="308" y="240"/>
                </a:cubicBezTo>
                <a:cubicBezTo>
                  <a:pt x="307" y="242"/>
                  <a:pt x="304" y="242"/>
                  <a:pt x="303" y="243"/>
                </a:cubicBezTo>
                <a:cubicBezTo>
                  <a:pt x="302" y="243"/>
                  <a:pt x="301" y="244"/>
                  <a:pt x="300" y="243"/>
                </a:cubicBezTo>
                <a:cubicBezTo>
                  <a:pt x="300" y="244"/>
                  <a:pt x="300" y="245"/>
                  <a:pt x="299" y="245"/>
                </a:cubicBezTo>
                <a:cubicBezTo>
                  <a:pt x="298" y="245"/>
                  <a:pt x="297" y="246"/>
                  <a:pt x="295" y="246"/>
                </a:cubicBezTo>
                <a:cubicBezTo>
                  <a:pt x="295" y="247"/>
                  <a:pt x="294" y="247"/>
                  <a:pt x="292" y="247"/>
                </a:cubicBezTo>
                <a:cubicBezTo>
                  <a:pt x="291" y="248"/>
                  <a:pt x="290" y="250"/>
                  <a:pt x="288" y="249"/>
                </a:cubicBezTo>
                <a:cubicBezTo>
                  <a:pt x="287" y="250"/>
                  <a:pt x="287" y="250"/>
                  <a:pt x="287" y="250"/>
                </a:cubicBezTo>
                <a:cubicBezTo>
                  <a:pt x="286" y="249"/>
                  <a:pt x="284" y="250"/>
                  <a:pt x="283" y="251"/>
                </a:cubicBezTo>
                <a:cubicBezTo>
                  <a:pt x="284" y="251"/>
                  <a:pt x="283" y="252"/>
                  <a:pt x="283" y="253"/>
                </a:cubicBezTo>
                <a:cubicBezTo>
                  <a:pt x="282" y="253"/>
                  <a:pt x="281" y="253"/>
                  <a:pt x="280" y="254"/>
                </a:cubicBezTo>
                <a:cubicBezTo>
                  <a:pt x="280" y="253"/>
                  <a:pt x="280" y="252"/>
                  <a:pt x="279" y="252"/>
                </a:cubicBezTo>
                <a:cubicBezTo>
                  <a:pt x="278" y="253"/>
                  <a:pt x="278" y="253"/>
                  <a:pt x="278" y="253"/>
                </a:cubicBezTo>
                <a:cubicBezTo>
                  <a:pt x="278" y="254"/>
                  <a:pt x="278" y="254"/>
                  <a:pt x="278" y="255"/>
                </a:cubicBezTo>
                <a:cubicBezTo>
                  <a:pt x="278" y="255"/>
                  <a:pt x="277" y="256"/>
                  <a:pt x="277" y="256"/>
                </a:cubicBezTo>
                <a:cubicBezTo>
                  <a:pt x="277" y="256"/>
                  <a:pt x="277" y="256"/>
                  <a:pt x="277" y="256"/>
                </a:cubicBezTo>
                <a:cubicBezTo>
                  <a:pt x="277" y="256"/>
                  <a:pt x="277" y="256"/>
                  <a:pt x="277" y="256"/>
                </a:cubicBezTo>
                <a:cubicBezTo>
                  <a:pt x="277" y="256"/>
                  <a:pt x="277" y="257"/>
                  <a:pt x="277" y="257"/>
                </a:cubicBezTo>
                <a:cubicBezTo>
                  <a:pt x="276" y="257"/>
                  <a:pt x="276" y="257"/>
                  <a:pt x="275" y="257"/>
                </a:cubicBezTo>
                <a:cubicBezTo>
                  <a:pt x="274" y="257"/>
                  <a:pt x="274" y="258"/>
                  <a:pt x="273" y="257"/>
                </a:cubicBezTo>
                <a:cubicBezTo>
                  <a:pt x="273" y="257"/>
                  <a:pt x="274" y="257"/>
                  <a:pt x="274" y="256"/>
                </a:cubicBezTo>
                <a:cubicBezTo>
                  <a:pt x="274" y="255"/>
                  <a:pt x="273" y="255"/>
                  <a:pt x="273" y="255"/>
                </a:cubicBezTo>
                <a:cubicBezTo>
                  <a:pt x="272" y="255"/>
                  <a:pt x="273" y="256"/>
                  <a:pt x="273" y="257"/>
                </a:cubicBezTo>
                <a:cubicBezTo>
                  <a:pt x="271" y="258"/>
                  <a:pt x="270" y="258"/>
                  <a:pt x="269" y="259"/>
                </a:cubicBezTo>
                <a:cubicBezTo>
                  <a:pt x="268" y="259"/>
                  <a:pt x="266" y="259"/>
                  <a:pt x="265" y="260"/>
                </a:cubicBezTo>
                <a:cubicBezTo>
                  <a:pt x="264" y="260"/>
                  <a:pt x="264" y="261"/>
                  <a:pt x="262" y="260"/>
                </a:cubicBezTo>
                <a:cubicBezTo>
                  <a:pt x="261" y="262"/>
                  <a:pt x="259" y="263"/>
                  <a:pt x="258" y="265"/>
                </a:cubicBezTo>
                <a:cubicBezTo>
                  <a:pt x="256" y="264"/>
                  <a:pt x="256" y="265"/>
                  <a:pt x="255" y="266"/>
                </a:cubicBezTo>
                <a:cubicBezTo>
                  <a:pt x="255" y="266"/>
                  <a:pt x="254" y="265"/>
                  <a:pt x="254" y="265"/>
                </a:cubicBezTo>
                <a:cubicBezTo>
                  <a:pt x="254" y="266"/>
                  <a:pt x="253" y="266"/>
                  <a:pt x="253" y="266"/>
                </a:cubicBezTo>
                <a:cubicBezTo>
                  <a:pt x="255" y="267"/>
                  <a:pt x="256" y="266"/>
                  <a:pt x="256" y="266"/>
                </a:cubicBezTo>
                <a:cubicBezTo>
                  <a:pt x="256" y="266"/>
                  <a:pt x="257" y="266"/>
                  <a:pt x="257" y="266"/>
                </a:cubicBezTo>
                <a:cubicBezTo>
                  <a:pt x="257" y="266"/>
                  <a:pt x="258" y="265"/>
                  <a:pt x="258" y="265"/>
                </a:cubicBezTo>
                <a:cubicBezTo>
                  <a:pt x="259" y="265"/>
                  <a:pt x="259" y="265"/>
                  <a:pt x="260" y="265"/>
                </a:cubicBezTo>
                <a:cubicBezTo>
                  <a:pt x="260" y="265"/>
                  <a:pt x="261" y="265"/>
                  <a:pt x="261" y="264"/>
                </a:cubicBezTo>
                <a:cubicBezTo>
                  <a:pt x="261" y="264"/>
                  <a:pt x="261" y="264"/>
                  <a:pt x="262" y="264"/>
                </a:cubicBezTo>
                <a:cubicBezTo>
                  <a:pt x="262" y="263"/>
                  <a:pt x="263" y="263"/>
                  <a:pt x="263" y="263"/>
                </a:cubicBezTo>
                <a:cubicBezTo>
                  <a:pt x="266" y="261"/>
                  <a:pt x="269" y="261"/>
                  <a:pt x="272" y="259"/>
                </a:cubicBezTo>
                <a:cubicBezTo>
                  <a:pt x="273" y="259"/>
                  <a:pt x="273" y="259"/>
                  <a:pt x="274" y="260"/>
                </a:cubicBezTo>
                <a:cubicBezTo>
                  <a:pt x="275" y="259"/>
                  <a:pt x="277" y="258"/>
                  <a:pt x="279" y="258"/>
                </a:cubicBezTo>
                <a:cubicBezTo>
                  <a:pt x="280" y="257"/>
                  <a:pt x="281" y="257"/>
                  <a:pt x="281" y="256"/>
                </a:cubicBezTo>
                <a:cubicBezTo>
                  <a:pt x="281" y="256"/>
                  <a:pt x="281" y="256"/>
                  <a:pt x="282" y="256"/>
                </a:cubicBezTo>
                <a:cubicBezTo>
                  <a:pt x="283" y="255"/>
                  <a:pt x="284" y="254"/>
                  <a:pt x="285" y="254"/>
                </a:cubicBezTo>
                <a:cubicBezTo>
                  <a:pt x="285" y="253"/>
                  <a:pt x="285" y="251"/>
                  <a:pt x="286" y="252"/>
                </a:cubicBezTo>
                <a:cubicBezTo>
                  <a:pt x="287" y="252"/>
                  <a:pt x="286" y="253"/>
                  <a:pt x="288" y="253"/>
                </a:cubicBezTo>
                <a:cubicBezTo>
                  <a:pt x="288" y="252"/>
                  <a:pt x="289" y="252"/>
                  <a:pt x="290" y="252"/>
                </a:cubicBezTo>
                <a:cubicBezTo>
                  <a:pt x="291" y="251"/>
                  <a:pt x="292" y="250"/>
                  <a:pt x="294" y="250"/>
                </a:cubicBezTo>
                <a:cubicBezTo>
                  <a:pt x="295" y="250"/>
                  <a:pt x="295" y="249"/>
                  <a:pt x="297" y="250"/>
                </a:cubicBezTo>
                <a:cubicBezTo>
                  <a:pt x="297" y="248"/>
                  <a:pt x="298" y="248"/>
                  <a:pt x="298" y="247"/>
                </a:cubicBezTo>
                <a:cubicBezTo>
                  <a:pt x="299" y="248"/>
                  <a:pt x="300" y="247"/>
                  <a:pt x="301" y="247"/>
                </a:cubicBezTo>
                <a:cubicBezTo>
                  <a:pt x="302" y="246"/>
                  <a:pt x="302" y="244"/>
                  <a:pt x="304" y="245"/>
                </a:cubicBezTo>
                <a:cubicBezTo>
                  <a:pt x="304" y="247"/>
                  <a:pt x="303" y="246"/>
                  <a:pt x="303" y="247"/>
                </a:cubicBezTo>
                <a:cubicBezTo>
                  <a:pt x="302" y="247"/>
                  <a:pt x="302" y="248"/>
                  <a:pt x="301" y="248"/>
                </a:cubicBezTo>
                <a:cubicBezTo>
                  <a:pt x="301" y="248"/>
                  <a:pt x="301" y="249"/>
                  <a:pt x="300" y="249"/>
                </a:cubicBezTo>
                <a:cubicBezTo>
                  <a:pt x="300" y="249"/>
                  <a:pt x="299" y="249"/>
                  <a:pt x="299" y="249"/>
                </a:cubicBezTo>
                <a:cubicBezTo>
                  <a:pt x="299" y="249"/>
                  <a:pt x="299" y="249"/>
                  <a:pt x="299" y="249"/>
                </a:cubicBezTo>
                <a:cubicBezTo>
                  <a:pt x="298" y="249"/>
                  <a:pt x="298" y="249"/>
                  <a:pt x="297" y="249"/>
                </a:cubicBezTo>
                <a:cubicBezTo>
                  <a:pt x="297" y="249"/>
                  <a:pt x="297" y="250"/>
                  <a:pt x="297" y="250"/>
                </a:cubicBezTo>
                <a:cubicBezTo>
                  <a:pt x="296" y="250"/>
                  <a:pt x="295" y="251"/>
                  <a:pt x="295" y="251"/>
                </a:cubicBezTo>
                <a:cubicBezTo>
                  <a:pt x="295" y="251"/>
                  <a:pt x="294" y="251"/>
                  <a:pt x="294" y="251"/>
                </a:cubicBezTo>
                <a:cubicBezTo>
                  <a:pt x="293" y="252"/>
                  <a:pt x="292" y="252"/>
                  <a:pt x="292" y="252"/>
                </a:cubicBezTo>
                <a:cubicBezTo>
                  <a:pt x="291" y="253"/>
                  <a:pt x="291" y="253"/>
                  <a:pt x="291" y="254"/>
                </a:cubicBezTo>
                <a:cubicBezTo>
                  <a:pt x="290" y="254"/>
                  <a:pt x="289" y="255"/>
                  <a:pt x="287" y="255"/>
                </a:cubicBezTo>
                <a:cubicBezTo>
                  <a:pt x="287" y="256"/>
                  <a:pt x="286" y="256"/>
                  <a:pt x="287" y="257"/>
                </a:cubicBezTo>
                <a:cubicBezTo>
                  <a:pt x="286" y="258"/>
                  <a:pt x="284" y="258"/>
                  <a:pt x="283" y="258"/>
                </a:cubicBezTo>
                <a:cubicBezTo>
                  <a:pt x="283" y="259"/>
                  <a:pt x="283" y="260"/>
                  <a:pt x="282" y="260"/>
                </a:cubicBezTo>
                <a:cubicBezTo>
                  <a:pt x="280" y="259"/>
                  <a:pt x="280" y="261"/>
                  <a:pt x="278" y="260"/>
                </a:cubicBezTo>
                <a:cubicBezTo>
                  <a:pt x="278" y="261"/>
                  <a:pt x="278" y="261"/>
                  <a:pt x="277" y="263"/>
                </a:cubicBezTo>
                <a:cubicBezTo>
                  <a:pt x="276" y="263"/>
                  <a:pt x="274" y="263"/>
                  <a:pt x="272" y="264"/>
                </a:cubicBezTo>
                <a:cubicBezTo>
                  <a:pt x="271" y="263"/>
                  <a:pt x="271" y="265"/>
                  <a:pt x="270" y="264"/>
                </a:cubicBezTo>
                <a:cubicBezTo>
                  <a:pt x="269" y="265"/>
                  <a:pt x="269" y="266"/>
                  <a:pt x="268" y="266"/>
                </a:cubicBezTo>
                <a:cubicBezTo>
                  <a:pt x="265" y="266"/>
                  <a:pt x="263" y="269"/>
                  <a:pt x="259" y="269"/>
                </a:cubicBezTo>
                <a:cubicBezTo>
                  <a:pt x="259" y="270"/>
                  <a:pt x="258" y="271"/>
                  <a:pt x="257" y="271"/>
                </a:cubicBezTo>
                <a:cubicBezTo>
                  <a:pt x="257" y="271"/>
                  <a:pt x="257" y="271"/>
                  <a:pt x="256" y="271"/>
                </a:cubicBezTo>
                <a:cubicBezTo>
                  <a:pt x="255" y="271"/>
                  <a:pt x="255" y="272"/>
                  <a:pt x="254" y="272"/>
                </a:cubicBezTo>
                <a:cubicBezTo>
                  <a:pt x="253" y="274"/>
                  <a:pt x="253" y="274"/>
                  <a:pt x="253" y="274"/>
                </a:cubicBezTo>
                <a:cubicBezTo>
                  <a:pt x="253" y="274"/>
                  <a:pt x="252" y="273"/>
                  <a:pt x="252" y="274"/>
                </a:cubicBezTo>
                <a:cubicBezTo>
                  <a:pt x="252" y="274"/>
                  <a:pt x="252" y="274"/>
                  <a:pt x="252" y="274"/>
                </a:cubicBezTo>
                <a:cubicBezTo>
                  <a:pt x="251" y="275"/>
                  <a:pt x="250" y="275"/>
                  <a:pt x="250" y="276"/>
                </a:cubicBezTo>
                <a:cubicBezTo>
                  <a:pt x="251" y="276"/>
                  <a:pt x="252" y="275"/>
                  <a:pt x="252" y="276"/>
                </a:cubicBezTo>
                <a:cubicBezTo>
                  <a:pt x="252" y="277"/>
                  <a:pt x="250" y="277"/>
                  <a:pt x="250" y="278"/>
                </a:cubicBezTo>
                <a:cubicBezTo>
                  <a:pt x="248" y="278"/>
                  <a:pt x="248" y="278"/>
                  <a:pt x="248" y="278"/>
                </a:cubicBezTo>
                <a:cubicBezTo>
                  <a:pt x="248" y="279"/>
                  <a:pt x="248" y="280"/>
                  <a:pt x="247" y="279"/>
                </a:cubicBezTo>
                <a:cubicBezTo>
                  <a:pt x="246" y="279"/>
                  <a:pt x="246" y="278"/>
                  <a:pt x="245" y="278"/>
                </a:cubicBezTo>
                <a:cubicBezTo>
                  <a:pt x="244" y="280"/>
                  <a:pt x="246" y="278"/>
                  <a:pt x="246" y="280"/>
                </a:cubicBezTo>
                <a:cubicBezTo>
                  <a:pt x="246" y="280"/>
                  <a:pt x="245" y="280"/>
                  <a:pt x="245" y="281"/>
                </a:cubicBezTo>
                <a:cubicBezTo>
                  <a:pt x="244" y="281"/>
                  <a:pt x="241" y="281"/>
                  <a:pt x="240" y="281"/>
                </a:cubicBezTo>
                <a:cubicBezTo>
                  <a:pt x="240" y="280"/>
                  <a:pt x="242" y="280"/>
                  <a:pt x="242" y="280"/>
                </a:cubicBezTo>
                <a:cubicBezTo>
                  <a:pt x="240" y="279"/>
                  <a:pt x="237" y="281"/>
                  <a:pt x="235" y="281"/>
                </a:cubicBezTo>
                <a:cubicBezTo>
                  <a:pt x="234" y="282"/>
                  <a:pt x="233" y="284"/>
                  <a:pt x="233" y="285"/>
                </a:cubicBezTo>
                <a:cubicBezTo>
                  <a:pt x="233" y="285"/>
                  <a:pt x="233" y="286"/>
                  <a:pt x="232" y="286"/>
                </a:cubicBezTo>
                <a:cubicBezTo>
                  <a:pt x="232" y="285"/>
                  <a:pt x="233" y="285"/>
                  <a:pt x="233" y="283"/>
                </a:cubicBezTo>
                <a:cubicBezTo>
                  <a:pt x="231" y="282"/>
                  <a:pt x="230" y="284"/>
                  <a:pt x="230" y="284"/>
                </a:cubicBezTo>
                <a:cubicBezTo>
                  <a:pt x="230" y="286"/>
                  <a:pt x="230" y="286"/>
                  <a:pt x="230" y="286"/>
                </a:cubicBezTo>
                <a:cubicBezTo>
                  <a:pt x="229" y="286"/>
                  <a:pt x="228" y="286"/>
                  <a:pt x="226" y="286"/>
                </a:cubicBezTo>
                <a:cubicBezTo>
                  <a:pt x="226" y="287"/>
                  <a:pt x="226" y="288"/>
                  <a:pt x="225" y="288"/>
                </a:cubicBezTo>
                <a:cubicBezTo>
                  <a:pt x="225" y="288"/>
                  <a:pt x="225" y="287"/>
                  <a:pt x="224" y="288"/>
                </a:cubicBezTo>
                <a:cubicBezTo>
                  <a:pt x="224" y="290"/>
                  <a:pt x="221" y="289"/>
                  <a:pt x="220" y="290"/>
                </a:cubicBezTo>
                <a:cubicBezTo>
                  <a:pt x="219" y="291"/>
                  <a:pt x="218" y="291"/>
                  <a:pt x="218" y="293"/>
                </a:cubicBezTo>
                <a:cubicBezTo>
                  <a:pt x="217" y="293"/>
                  <a:pt x="216" y="293"/>
                  <a:pt x="216" y="294"/>
                </a:cubicBezTo>
                <a:cubicBezTo>
                  <a:pt x="215" y="294"/>
                  <a:pt x="215" y="294"/>
                  <a:pt x="215" y="294"/>
                </a:cubicBezTo>
                <a:cubicBezTo>
                  <a:pt x="214" y="295"/>
                  <a:pt x="214" y="295"/>
                  <a:pt x="214" y="295"/>
                </a:cubicBezTo>
                <a:cubicBezTo>
                  <a:pt x="213" y="296"/>
                  <a:pt x="212" y="295"/>
                  <a:pt x="212" y="296"/>
                </a:cubicBezTo>
                <a:cubicBezTo>
                  <a:pt x="212" y="297"/>
                  <a:pt x="211" y="296"/>
                  <a:pt x="211" y="297"/>
                </a:cubicBezTo>
                <a:cubicBezTo>
                  <a:pt x="211" y="298"/>
                  <a:pt x="210" y="297"/>
                  <a:pt x="210" y="298"/>
                </a:cubicBezTo>
                <a:cubicBezTo>
                  <a:pt x="208" y="299"/>
                  <a:pt x="205" y="300"/>
                  <a:pt x="206" y="302"/>
                </a:cubicBezTo>
                <a:cubicBezTo>
                  <a:pt x="204" y="302"/>
                  <a:pt x="204" y="303"/>
                  <a:pt x="204" y="303"/>
                </a:cubicBezTo>
                <a:cubicBezTo>
                  <a:pt x="203" y="303"/>
                  <a:pt x="203" y="303"/>
                  <a:pt x="202" y="303"/>
                </a:cubicBezTo>
                <a:cubicBezTo>
                  <a:pt x="202" y="305"/>
                  <a:pt x="202" y="305"/>
                  <a:pt x="202" y="305"/>
                </a:cubicBezTo>
                <a:cubicBezTo>
                  <a:pt x="200" y="305"/>
                  <a:pt x="200" y="308"/>
                  <a:pt x="198" y="307"/>
                </a:cubicBezTo>
                <a:cubicBezTo>
                  <a:pt x="198" y="308"/>
                  <a:pt x="197" y="309"/>
                  <a:pt x="196" y="308"/>
                </a:cubicBezTo>
                <a:cubicBezTo>
                  <a:pt x="196" y="309"/>
                  <a:pt x="196" y="310"/>
                  <a:pt x="195" y="310"/>
                </a:cubicBezTo>
                <a:cubicBezTo>
                  <a:pt x="193" y="309"/>
                  <a:pt x="192" y="312"/>
                  <a:pt x="190" y="312"/>
                </a:cubicBezTo>
                <a:cubicBezTo>
                  <a:pt x="190" y="314"/>
                  <a:pt x="189" y="315"/>
                  <a:pt x="189" y="316"/>
                </a:cubicBezTo>
                <a:cubicBezTo>
                  <a:pt x="188" y="315"/>
                  <a:pt x="188" y="314"/>
                  <a:pt x="187" y="315"/>
                </a:cubicBezTo>
                <a:cubicBezTo>
                  <a:pt x="187" y="316"/>
                  <a:pt x="186" y="316"/>
                  <a:pt x="186" y="318"/>
                </a:cubicBezTo>
                <a:cubicBezTo>
                  <a:pt x="185" y="318"/>
                  <a:pt x="185" y="318"/>
                  <a:pt x="184" y="319"/>
                </a:cubicBezTo>
                <a:cubicBezTo>
                  <a:pt x="184" y="319"/>
                  <a:pt x="183" y="319"/>
                  <a:pt x="183" y="319"/>
                </a:cubicBezTo>
                <a:cubicBezTo>
                  <a:pt x="182" y="319"/>
                  <a:pt x="183" y="320"/>
                  <a:pt x="182" y="321"/>
                </a:cubicBezTo>
                <a:cubicBezTo>
                  <a:pt x="181" y="320"/>
                  <a:pt x="181" y="320"/>
                  <a:pt x="181" y="320"/>
                </a:cubicBezTo>
                <a:cubicBezTo>
                  <a:pt x="181" y="322"/>
                  <a:pt x="179" y="322"/>
                  <a:pt x="179" y="323"/>
                </a:cubicBezTo>
                <a:cubicBezTo>
                  <a:pt x="178" y="323"/>
                  <a:pt x="177" y="323"/>
                  <a:pt x="176" y="323"/>
                </a:cubicBezTo>
                <a:cubicBezTo>
                  <a:pt x="176" y="325"/>
                  <a:pt x="174" y="326"/>
                  <a:pt x="174" y="328"/>
                </a:cubicBezTo>
                <a:cubicBezTo>
                  <a:pt x="172" y="327"/>
                  <a:pt x="173" y="331"/>
                  <a:pt x="170" y="330"/>
                </a:cubicBezTo>
                <a:cubicBezTo>
                  <a:pt x="170" y="331"/>
                  <a:pt x="171" y="331"/>
                  <a:pt x="170" y="332"/>
                </a:cubicBezTo>
                <a:cubicBezTo>
                  <a:pt x="169" y="332"/>
                  <a:pt x="170" y="331"/>
                  <a:pt x="169" y="330"/>
                </a:cubicBezTo>
                <a:cubicBezTo>
                  <a:pt x="168" y="331"/>
                  <a:pt x="169" y="333"/>
                  <a:pt x="168" y="335"/>
                </a:cubicBezTo>
                <a:cubicBezTo>
                  <a:pt x="167" y="335"/>
                  <a:pt x="167" y="335"/>
                  <a:pt x="165" y="334"/>
                </a:cubicBezTo>
                <a:cubicBezTo>
                  <a:pt x="165" y="335"/>
                  <a:pt x="165" y="336"/>
                  <a:pt x="164" y="335"/>
                </a:cubicBezTo>
                <a:cubicBezTo>
                  <a:pt x="164" y="334"/>
                  <a:pt x="164" y="334"/>
                  <a:pt x="165" y="333"/>
                </a:cubicBezTo>
                <a:cubicBezTo>
                  <a:pt x="165" y="333"/>
                  <a:pt x="165" y="333"/>
                  <a:pt x="165" y="333"/>
                </a:cubicBezTo>
                <a:cubicBezTo>
                  <a:pt x="165" y="332"/>
                  <a:pt x="166" y="332"/>
                  <a:pt x="166" y="331"/>
                </a:cubicBezTo>
                <a:cubicBezTo>
                  <a:pt x="167" y="331"/>
                  <a:pt x="169" y="328"/>
                  <a:pt x="167" y="327"/>
                </a:cubicBezTo>
                <a:cubicBezTo>
                  <a:pt x="166" y="327"/>
                  <a:pt x="166" y="328"/>
                  <a:pt x="165" y="329"/>
                </a:cubicBezTo>
                <a:cubicBezTo>
                  <a:pt x="164" y="330"/>
                  <a:pt x="164" y="331"/>
                  <a:pt x="163" y="331"/>
                </a:cubicBezTo>
                <a:cubicBezTo>
                  <a:pt x="162" y="333"/>
                  <a:pt x="161" y="334"/>
                  <a:pt x="160" y="335"/>
                </a:cubicBezTo>
                <a:cubicBezTo>
                  <a:pt x="163" y="335"/>
                  <a:pt x="163" y="337"/>
                  <a:pt x="163" y="339"/>
                </a:cubicBezTo>
                <a:cubicBezTo>
                  <a:pt x="162" y="339"/>
                  <a:pt x="162" y="339"/>
                  <a:pt x="162" y="339"/>
                </a:cubicBezTo>
                <a:cubicBezTo>
                  <a:pt x="161" y="340"/>
                  <a:pt x="164" y="341"/>
                  <a:pt x="163" y="342"/>
                </a:cubicBezTo>
                <a:cubicBezTo>
                  <a:pt x="162" y="342"/>
                  <a:pt x="162" y="342"/>
                  <a:pt x="161" y="342"/>
                </a:cubicBezTo>
                <a:cubicBezTo>
                  <a:pt x="159" y="342"/>
                  <a:pt x="159" y="338"/>
                  <a:pt x="160" y="337"/>
                </a:cubicBezTo>
                <a:cubicBezTo>
                  <a:pt x="160" y="337"/>
                  <a:pt x="159" y="337"/>
                  <a:pt x="160" y="336"/>
                </a:cubicBezTo>
                <a:cubicBezTo>
                  <a:pt x="160" y="336"/>
                  <a:pt x="159" y="335"/>
                  <a:pt x="159" y="335"/>
                </a:cubicBezTo>
                <a:cubicBezTo>
                  <a:pt x="158" y="337"/>
                  <a:pt x="158" y="338"/>
                  <a:pt x="158" y="340"/>
                </a:cubicBezTo>
                <a:cubicBezTo>
                  <a:pt x="157" y="340"/>
                  <a:pt x="156" y="341"/>
                  <a:pt x="155" y="340"/>
                </a:cubicBezTo>
                <a:cubicBezTo>
                  <a:pt x="154" y="341"/>
                  <a:pt x="155" y="342"/>
                  <a:pt x="155" y="344"/>
                </a:cubicBezTo>
                <a:cubicBezTo>
                  <a:pt x="154" y="345"/>
                  <a:pt x="152" y="345"/>
                  <a:pt x="151" y="345"/>
                </a:cubicBezTo>
                <a:cubicBezTo>
                  <a:pt x="150" y="344"/>
                  <a:pt x="150" y="343"/>
                  <a:pt x="149" y="344"/>
                </a:cubicBezTo>
                <a:cubicBezTo>
                  <a:pt x="148" y="345"/>
                  <a:pt x="150" y="346"/>
                  <a:pt x="149" y="348"/>
                </a:cubicBezTo>
                <a:cubicBezTo>
                  <a:pt x="149" y="348"/>
                  <a:pt x="150" y="349"/>
                  <a:pt x="150" y="350"/>
                </a:cubicBezTo>
                <a:cubicBezTo>
                  <a:pt x="150" y="351"/>
                  <a:pt x="149" y="351"/>
                  <a:pt x="149" y="351"/>
                </a:cubicBezTo>
                <a:cubicBezTo>
                  <a:pt x="148" y="352"/>
                  <a:pt x="149" y="353"/>
                  <a:pt x="148" y="353"/>
                </a:cubicBezTo>
                <a:cubicBezTo>
                  <a:pt x="146" y="352"/>
                  <a:pt x="148" y="349"/>
                  <a:pt x="146" y="350"/>
                </a:cubicBezTo>
                <a:cubicBezTo>
                  <a:pt x="145" y="350"/>
                  <a:pt x="147" y="352"/>
                  <a:pt x="147" y="352"/>
                </a:cubicBezTo>
                <a:cubicBezTo>
                  <a:pt x="147" y="353"/>
                  <a:pt x="147" y="353"/>
                  <a:pt x="147" y="353"/>
                </a:cubicBezTo>
                <a:cubicBezTo>
                  <a:pt x="147" y="354"/>
                  <a:pt x="148" y="354"/>
                  <a:pt x="148" y="355"/>
                </a:cubicBezTo>
                <a:cubicBezTo>
                  <a:pt x="147" y="356"/>
                  <a:pt x="145" y="356"/>
                  <a:pt x="145" y="358"/>
                </a:cubicBezTo>
                <a:cubicBezTo>
                  <a:pt x="144" y="358"/>
                  <a:pt x="144" y="357"/>
                  <a:pt x="143" y="357"/>
                </a:cubicBezTo>
                <a:cubicBezTo>
                  <a:pt x="143" y="358"/>
                  <a:pt x="144" y="358"/>
                  <a:pt x="144" y="359"/>
                </a:cubicBezTo>
                <a:cubicBezTo>
                  <a:pt x="143" y="359"/>
                  <a:pt x="143" y="361"/>
                  <a:pt x="141" y="361"/>
                </a:cubicBezTo>
                <a:cubicBezTo>
                  <a:pt x="141" y="362"/>
                  <a:pt x="142" y="362"/>
                  <a:pt x="142" y="363"/>
                </a:cubicBezTo>
                <a:cubicBezTo>
                  <a:pt x="140" y="363"/>
                  <a:pt x="141" y="364"/>
                  <a:pt x="140" y="365"/>
                </a:cubicBezTo>
                <a:cubicBezTo>
                  <a:pt x="140" y="365"/>
                  <a:pt x="138" y="365"/>
                  <a:pt x="138" y="365"/>
                </a:cubicBezTo>
                <a:cubicBezTo>
                  <a:pt x="137" y="367"/>
                  <a:pt x="140" y="368"/>
                  <a:pt x="140" y="369"/>
                </a:cubicBezTo>
                <a:cubicBezTo>
                  <a:pt x="139" y="370"/>
                  <a:pt x="137" y="370"/>
                  <a:pt x="137" y="371"/>
                </a:cubicBezTo>
                <a:cubicBezTo>
                  <a:pt x="136" y="371"/>
                  <a:pt x="136" y="372"/>
                  <a:pt x="136" y="372"/>
                </a:cubicBezTo>
                <a:cubicBezTo>
                  <a:pt x="136" y="372"/>
                  <a:pt x="136" y="372"/>
                  <a:pt x="136" y="372"/>
                </a:cubicBezTo>
                <a:cubicBezTo>
                  <a:pt x="135" y="372"/>
                  <a:pt x="135" y="374"/>
                  <a:pt x="135" y="374"/>
                </a:cubicBezTo>
                <a:cubicBezTo>
                  <a:pt x="135" y="374"/>
                  <a:pt x="134" y="375"/>
                  <a:pt x="134" y="375"/>
                </a:cubicBezTo>
                <a:cubicBezTo>
                  <a:pt x="134" y="376"/>
                  <a:pt x="135" y="376"/>
                  <a:pt x="135" y="377"/>
                </a:cubicBezTo>
                <a:cubicBezTo>
                  <a:pt x="135" y="377"/>
                  <a:pt x="133" y="377"/>
                  <a:pt x="133" y="377"/>
                </a:cubicBezTo>
                <a:cubicBezTo>
                  <a:pt x="133" y="377"/>
                  <a:pt x="133" y="378"/>
                  <a:pt x="133" y="378"/>
                </a:cubicBezTo>
                <a:cubicBezTo>
                  <a:pt x="132" y="379"/>
                  <a:pt x="131" y="379"/>
                  <a:pt x="131" y="380"/>
                </a:cubicBezTo>
                <a:cubicBezTo>
                  <a:pt x="130" y="382"/>
                  <a:pt x="131" y="382"/>
                  <a:pt x="131" y="383"/>
                </a:cubicBezTo>
                <a:cubicBezTo>
                  <a:pt x="130" y="384"/>
                  <a:pt x="128" y="385"/>
                  <a:pt x="128" y="386"/>
                </a:cubicBezTo>
                <a:cubicBezTo>
                  <a:pt x="128" y="387"/>
                  <a:pt x="128" y="387"/>
                  <a:pt x="127" y="387"/>
                </a:cubicBezTo>
                <a:cubicBezTo>
                  <a:pt x="127" y="387"/>
                  <a:pt x="127" y="388"/>
                  <a:pt x="126" y="388"/>
                </a:cubicBezTo>
                <a:cubicBezTo>
                  <a:pt x="126" y="389"/>
                  <a:pt x="126" y="390"/>
                  <a:pt x="125" y="391"/>
                </a:cubicBezTo>
                <a:cubicBezTo>
                  <a:pt x="125" y="391"/>
                  <a:pt x="124" y="391"/>
                  <a:pt x="124" y="391"/>
                </a:cubicBezTo>
                <a:cubicBezTo>
                  <a:pt x="124" y="392"/>
                  <a:pt x="124" y="392"/>
                  <a:pt x="123" y="392"/>
                </a:cubicBezTo>
                <a:cubicBezTo>
                  <a:pt x="123" y="392"/>
                  <a:pt x="123" y="393"/>
                  <a:pt x="122" y="393"/>
                </a:cubicBezTo>
                <a:cubicBezTo>
                  <a:pt x="120" y="395"/>
                  <a:pt x="123" y="396"/>
                  <a:pt x="123" y="399"/>
                </a:cubicBezTo>
                <a:cubicBezTo>
                  <a:pt x="122" y="398"/>
                  <a:pt x="122" y="399"/>
                  <a:pt x="121" y="399"/>
                </a:cubicBezTo>
                <a:cubicBezTo>
                  <a:pt x="121" y="401"/>
                  <a:pt x="118" y="401"/>
                  <a:pt x="119" y="403"/>
                </a:cubicBezTo>
                <a:cubicBezTo>
                  <a:pt x="119" y="404"/>
                  <a:pt x="118" y="403"/>
                  <a:pt x="118" y="404"/>
                </a:cubicBezTo>
                <a:cubicBezTo>
                  <a:pt x="119" y="405"/>
                  <a:pt x="118" y="407"/>
                  <a:pt x="119" y="408"/>
                </a:cubicBezTo>
                <a:cubicBezTo>
                  <a:pt x="118" y="408"/>
                  <a:pt x="117" y="409"/>
                  <a:pt x="116" y="409"/>
                </a:cubicBezTo>
                <a:cubicBezTo>
                  <a:pt x="115" y="410"/>
                  <a:pt x="114" y="411"/>
                  <a:pt x="114" y="412"/>
                </a:cubicBezTo>
                <a:cubicBezTo>
                  <a:pt x="113" y="413"/>
                  <a:pt x="113" y="414"/>
                  <a:pt x="113" y="414"/>
                </a:cubicBezTo>
                <a:cubicBezTo>
                  <a:pt x="113" y="415"/>
                  <a:pt x="113" y="415"/>
                  <a:pt x="112" y="415"/>
                </a:cubicBezTo>
                <a:cubicBezTo>
                  <a:pt x="112" y="416"/>
                  <a:pt x="112" y="416"/>
                  <a:pt x="112" y="416"/>
                </a:cubicBezTo>
                <a:cubicBezTo>
                  <a:pt x="112" y="416"/>
                  <a:pt x="112" y="417"/>
                  <a:pt x="112" y="418"/>
                </a:cubicBezTo>
                <a:cubicBezTo>
                  <a:pt x="112" y="418"/>
                  <a:pt x="111" y="418"/>
                  <a:pt x="111" y="419"/>
                </a:cubicBezTo>
                <a:cubicBezTo>
                  <a:pt x="111" y="419"/>
                  <a:pt x="111" y="420"/>
                  <a:pt x="110" y="420"/>
                </a:cubicBezTo>
                <a:cubicBezTo>
                  <a:pt x="110" y="420"/>
                  <a:pt x="110" y="421"/>
                  <a:pt x="110" y="421"/>
                </a:cubicBezTo>
                <a:cubicBezTo>
                  <a:pt x="110" y="422"/>
                  <a:pt x="110" y="421"/>
                  <a:pt x="110" y="422"/>
                </a:cubicBezTo>
                <a:cubicBezTo>
                  <a:pt x="110" y="422"/>
                  <a:pt x="109" y="422"/>
                  <a:pt x="109" y="423"/>
                </a:cubicBezTo>
                <a:cubicBezTo>
                  <a:pt x="110" y="422"/>
                  <a:pt x="111" y="422"/>
                  <a:pt x="112" y="421"/>
                </a:cubicBezTo>
                <a:cubicBezTo>
                  <a:pt x="113" y="422"/>
                  <a:pt x="113" y="422"/>
                  <a:pt x="113" y="424"/>
                </a:cubicBezTo>
                <a:cubicBezTo>
                  <a:pt x="111" y="423"/>
                  <a:pt x="113" y="427"/>
                  <a:pt x="111" y="428"/>
                </a:cubicBezTo>
                <a:cubicBezTo>
                  <a:pt x="111" y="428"/>
                  <a:pt x="110" y="429"/>
                  <a:pt x="109" y="428"/>
                </a:cubicBezTo>
                <a:cubicBezTo>
                  <a:pt x="109" y="429"/>
                  <a:pt x="109" y="426"/>
                  <a:pt x="108" y="426"/>
                </a:cubicBezTo>
                <a:cubicBezTo>
                  <a:pt x="108" y="422"/>
                  <a:pt x="109" y="419"/>
                  <a:pt x="110" y="414"/>
                </a:cubicBezTo>
                <a:cubicBezTo>
                  <a:pt x="110" y="414"/>
                  <a:pt x="111" y="413"/>
                  <a:pt x="112" y="413"/>
                </a:cubicBezTo>
                <a:cubicBezTo>
                  <a:pt x="112" y="413"/>
                  <a:pt x="112" y="412"/>
                  <a:pt x="113" y="412"/>
                </a:cubicBezTo>
                <a:cubicBezTo>
                  <a:pt x="114" y="409"/>
                  <a:pt x="115" y="408"/>
                  <a:pt x="117" y="406"/>
                </a:cubicBezTo>
                <a:cubicBezTo>
                  <a:pt x="116" y="406"/>
                  <a:pt x="115" y="405"/>
                  <a:pt x="115" y="404"/>
                </a:cubicBezTo>
                <a:cubicBezTo>
                  <a:pt x="116" y="404"/>
                  <a:pt x="116" y="403"/>
                  <a:pt x="117" y="402"/>
                </a:cubicBezTo>
                <a:cubicBezTo>
                  <a:pt x="117" y="401"/>
                  <a:pt x="117" y="402"/>
                  <a:pt x="117" y="402"/>
                </a:cubicBezTo>
                <a:cubicBezTo>
                  <a:pt x="118" y="400"/>
                  <a:pt x="118" y="400"/>
                  <a:pt x="118" y="399"/>
                </a:cubicBezTo>
                <a:cubicBezTo>
                  <a:pt x="118" y="399"/>
                  <a:pt x="119" y="399"/>
                  <a:pt x="119" y="399"/>
                </a:cubicBezTo>
                <a:cubicBezTo>
                  <a:pt x="119" y="398"/>
                  <a:pt x="119" y="397"/>
                  <a:pt x="120" y="396"/>
                </a:cubicBezTo>
                <a:cubicBezTo>
                  <a:pt x="120" y="396"/>
                  <a:pt x="120" y="396"/>
                  <a:pt x="120" y="396"/>
                </a:cubicBezTo>
                <a:cubicBezTo>
                  <a:pt x="121" y="395"/>
                  <a:pt x="120" y="394"/>
                  <a:pt x="121" y="394"/>
                </a:cubicBezTo>
                <a:cubicBezTo>
                  <a:pt x="121" y="394"/>
                  <a:pt x="121" y="393"/>
                  <a:pt x="121" y="393"/>
                </a:cubicBezTo>
                <a:cubicBezTo>
                  <a:pt x="121" y="393"/>
                  <a:pt x="122" y="393"/>
                  <a:pt x="122" y="393"/>
                </a:cubicBezTo>
                <a:cubicBezTo>
                  <a:pt x="122" y="391"/>
                  <a:pt x="123" y="389"/>
                  <a:pt x="123" y="389"/>
                </a:cubicBezTo>
                <a:cubicBezTo>
                  <a:pt x="124" y="388"/>
                  <a:pt x="124" y="387"/>
                  <a:pt x="124" y="387"/>
                </a:cubicBezTo>
                <a:cubicBezTo>
                  <a:pt x="125" y="387"/>
                  <a:pt x="125" y="387"/>
                  <a:pt x="126" y="387"/>
                </a:cubicBezTo>
                <a:cubicBezTo>
                  <a:pt x="126" y="386"/>
                  <a:pt x="126" y="386"/>
                  <a:pt x="127" y="386"/>
                </a:cubicBezTo>
                <a:cubicBezTo>
                  <a:pt x="128" y="385"/>
                  <a:pt x="126" y="385"/>
                  <a:pt x="126" y="384"/>
                </a:cubicBezTo>
                <a:cubicBezTo>
                  <a:pt x="127" y="382"/>
                  <a:pt x="128" y="381"/>
                  <a:pt x="130" y="381"/>
                </a:cubicBezTo>
                <a:cubicBezTo>
                  <a:pt x="130" y="379"/>
                  <a:pt x="132" y="377"/>
                  <a:pt x="133" y="376"/>
                </a:cubicBezTo>
                <a:cubicBezTo>
                  <a:pt x="133" y="376"/>
                  <a:pt x="133" y="376"/>
                  <a:pt x="133" y="376"/>
                </a:cubicBezTo>
                <a:cubicBezTo>
                  <a:pt x="133" y="376"/>
                  <a:pt x="133" y="376"/>
                  <a:pt x="133" y="376"/>
                </a:cubicBezTo>
                <a:cubicBezTo>
                  <a:pt x="134" y="375"/>
                  <a:pt x="133" y="374"/>
                  <a:pt x="134" y="373"/>
                </a:cubicBezTo>
                <a:cubicBezTo>
                  <a:pt x="134" y="372"/>
                  <a:pt x="134" y="372"/>
                  <a:pt x="133" y="371"/>
                </a:cubicBezTo>
                <a:cubicBezTo>
                  <a:pt x="133" y="370"/>
                  <a:pt x="135" y="371"/>
                  <a:pt x="135" y="370"/>
                </a:cubicBezTo>
                <a:cubicBezTo>
                  <a:pt x="137" y="366"/>
                  <a:pt x="139" y="364"/>
                  <a:pt x="140" y="359"/>
                </a:cubicBezTo>
                <a:cubicBezTo>
                  <a:pt x="139" y="358"/>
                  <a:pt x="139" y="360"/>
                  <a:pt x="138" y="360"/>
                </a:cubicBezTo>
                <a:cubicBezTo>
                  <a:pt x="137" y="361"/>
                  <a:pt x="137" y="361"/>
                  <a:pt x="136" y="362"/>
                </a:cubicBezTo>
                <a:cubicBezTo>
                  <a:pt x="136" y="362"/>
                  <a:pt x="136" y="362"/>
                  <a:pt x="136" y="363"/>
                </a:cubicBezTo>
                <a:cubicBezTo>
                  <a:pt x="136" y="363"/>
                  <a:pt x="135" y="363"/>
                  <a:pt x="135" y="363"/>
                </a:cubicBezTo>
                <a:cubicBezTo>
                  <a:pt x="135" y="364"/>
                  <a:pt x="136" y="367"/>
                  <a:pt x="135" y="367"/>
                </a:cubicBezTo>
                <a:cubicBezTo>
                  <a:pt x="135" y="367"/>
                  <a:pt x="135" y="368"/>
                  <a:pt x="135" y="368"/>
                </a:cubicBezTo>
                <a:cubicBezTo>
                  <a:pt x="135" y="368"/>
                  <a:pt x="135" y="368"/>
                  <a:pt x="135" y="368"/>
                </a:cubicBezTo>
                <a:cubicBezTo>
                  <a:pt x="135" y="368"/>
                  <a:pt x="135" y="368"/>
                  <a:pt x="134" y="368"/>
                </a:cubicBezTo>
                <a:cubicBezTo>
                  <a:pt x="134" y="368"/>
                  <a:pt x="134" y="368"/>
                  <a:pt x="134" y="368"/>
                </a:cubicBezTo>
                <a:cubicBezTo>
                  <a:pt x="134" y="368"/>
                  <a:pt x="134" y="369"/>
                  <a:pt x="134" y="369"/>
                </a:cubicBezTo>
                <a:cubicBezTo>
                  <a:pt x="134" y="369"/>
                  <a:pt x="133" y="369"/>
                  <a:pt x="133" y="370"/>
                </a:cubicBezTo>
                <a:cubicBezTo>
                  <a:pt x="132" y="371"/>
                  <a:pt x="132" y="371"/>
                  <a:pt x="132" y="371"/>
                </a:cubicBezTo>
                <a:cubicBezTo>
                  <a:pt x="132" y="371"/>
                  <a:pt x="131" y="372"/>
                  <a:pt x="131" y="372"/>
                </a:cubicBezTo>
                <a:cubicBezTo>
                  <a:pt x="131" y="373"/>
                  <a:pt x="131" y="373"/>
                  <a:pt x="130" y="373"/>
                </a:cubicBezTo>
                <a:cubicBezTo>
                  <a:pt x="130" y="373"/>
                  <a:pt x="130" y="374"/>
                  <a:pt x="130" y="374"/>
                </a:cubicBezTo>
                <a:cubicBezTo>
                  <a:pt x="130" y="374"/>
                  <a:pt x="130" y="374"/>
                  <a:pt x="130" y="374"/>
                </a:cubicBezTo>
                <a:cubicBezTo>
                  <a:pt x="130" y="374"/>
                  <a:pt x="130" y="374"/>
                  <a:pt x="130" y="375"/>
                </a:cubicBezTo>
                <a:cubicBezTo>
                  <a:pt x="128" y="377"/>
                  <a:pt x="126" y="379"/>
                  <a:pt x="126" y="382"/>
                </a:cubicBezTo>
                <a:cubicBezTo>
                  <a:pt x="125" y="382"/>
                  <a:pt x="126" y="384"/>
                  <a:pt x="125" y="384"/>
                </a:cubicBezTo>
                <a:cubicBezTo>
                  <a:pt x="124" y="385"/>
                  <a:pt x="125" y="385"/>
                  <a:pt x="125" y="386"/>
                </a:cubicBezTo>
                <a:cubicBezTo>
                  <a:pt x="124" y="386"/>
                  <a:pt x="123" y="387"/>
                  <a:pt x="123" y="387"/>
                </a:cubicBezTo>
                <a:cubicBezTo>
                  <a:pt x="123" y="388"/>
                  <a:pt x="123" y="387"/>
                  <a:pt x="122" y="388"/>
                </a:cubicBezTo>
                <a:cubicBezTo>
                  <a:pt x="122" y="389"/>
                  <a:pt x="122" y="390"/>
                  <a:pt x="121" y="391"/>
                </a:cubicBezTo>
                <a:cubicBezTo>
                  <a:pt x="121" y="391"/>
                  <a:pt x="121" y="391"/>
                  <a:pt x="121" y="392"/>
                </a:cubicBezTo>
                <a:cubicBezTo>
                  <a:pt x="120" y="393"/>
                  <a:pt x="120" y="394"/>
                  <a:pt x="120" y="395"/>
                </a:cubicBezTo>
                <a:cubicBezTo>
                  <a:pt x="120" y="395"/>
                  <a:pt x="119" y="394"/>
                  <a:pt x="119" y="394"/>
                </a:cubicBezTo>
                <a:cubicBezTo>
                  <a:pt x="119" y="394"/>
                  <a:pt x="119" y="395"/>
                  <a:pt x="119" y="395"/>
                </a:cubicBezTo>
                <a:cubicBezTo>
                  <a:pt x="119" y="396"/>
                  <a:pt x="119" y="396"/>
                  <a:pt x="119" y="396"/>
                </a:cubicBezTo>
                <a:cubicBezTo>
                  <a:pt x="119" y="396"/>
                  <a:pt x="118" y="397"/>
                  <a:pt x="118" y="397"/>
                </a:cubicBezTo>
                <a:cubicBezTo>
                  <a:pt x="118" y="397"/>
                  <a:pt x="118" y="397"/>
                  <a:pt x="118" y="397"/>
                </a:cubicBezTo>
                <a:cubicBezTo>
                  <a:pt x="117" y="399"/>
                  <a:pt x="117" y="401"/>
                  <a:pt x="116" y="401"/>
                </a:cubicBezTo>
                <a:cubicBezTo>
                  <a:pt x="116" y="401"/>
                  <a:pt x="116" y="402"/>
                  <a:pt x="116" y="402"/>
                </a:cubicBezTo>
                <a:cubicBezTo>
                  <a:pt x="115" y="403"/>
                  <a:pt x="113" y="405"/>
                  <a:pt x="113" y="406"/>
                </a:cubicBezTo>
                <a:cubicBezTo>
                  <a:pt x="113" y="407"/>
                  <a:pt x="115" y="407"/>
                  <a:pt x="114" y="408"/>
                </a:cubicBezTo>
                <a:cubicBezTo>
                  <a:pt x="113" y="409"/>
                  <a:pt x="112" y="408"/>
                  <a:pt x="111" y="409"/>
                </a:cubicBezTo>
                <a:cubicBezTo>
                  <a:pt x="111" y="410"/>
                  <a:pt x="109" y="411"/>
                  <a:pt x="108" y="412"/>
                </a:cubicBezTo>
                <a:cubicBezTo>
                  <a:pt x="108" y="413"/>
                  <a:pt x="109" y="413"/>
                  <a:pt x="109" y="414"/>
                </a:cubicBezTo>
                <a:cubicBezTo>
                  <a:pt x="107" y="416"/>
                  <a:pt x="107" y="418"/>
                  <a:pt x="106" y="420"/>
                </a:cubicBezTo>
                <a:cubicBezTo>
                  <a:pt x="106" y="421"/>
                  <a:pt x="106" y="421"/>
                  <a:pt x="106" y="421"/>
                </a:cubicBezTo>
                <a:cubicBezTo>
                  <a:pt x="105" y="423"/>
                  <a:pt x="107" y="423"/>
                  <a:pt x="107" y="424"/>
                </a:cubicBezTo>
                <a:cubicBezTo>
                  <a:pt x="107" y="425"/>
                  <a:pt x="106" y="426"/>
                  <a:pt x="106" y="426"/>
                </a:cubicBezTo>
                <a:cubicBezTo>
                  <a:pt x="106" y="427"/>
                  <a:pt x="105" y="428"/>
                  <a:pt x="105" y="428"/>
                </a:cubicBezTo>
                <a:cubicBezTo>
                  <a:pt x="105" y="428"/>
                  <a:pt x="105" y="428"/>
                  <a:pt x="104" y="428"/>
                </a:cubicBezTo>
                <a:cubicBezTo>
                  <a:pt x="104" y="430"/>
                  <a:pt x="104" y="430"/>
                  <a:pt x="103" y="432"/>
                </a:cubicBezTo>
                <a:cubicBezTo>
                  <a:pt x="103" y="432"/>
                  <a:pt x="103" y="432"/>
                  <a:pt x="103" y="433"/>
                </a:cubicBezTo>
                <a:cubicBezTo>
                  <a:pt x="102" y="434"/>
                  <a:pt x="102" y="435"/>
                  <a:pt x="102" y="435"/>
                </a:cubicBezTo>
                <a:cubicBezTo>
                  <a:pt x="101" y="436"/>
                  <a:pt x="101" y="436"/>
                  <a:pt x="101" y="437"/>
                </a:cubicBezTo>
                <a:cubicBezTo>
                  <a:pt x="101" y="438"/>
                  <a:pt x="100" y="438"/>
                  <a:pt x="101" y="438"/>
                </a:cubicBezTo>
                <a:cubicBezTo>
                  <a:pt x="101" y="439"/>
                  <a:pt x="100" y="442"/>
                  <a:pt x="100" y="442"/>
                </a:cubicBezTo>
                <a:cubicBezTo>
                  <a:pt x="100" y="443"/>
                  <a:pt x="99" y="442"/>
                  <a:pt x="99" y="443"/>
                </a:cubicBezTo>
                <a:cubicBezTo>
                  <a:pt x="100" y="444"/>
                  <a:pt x="98" y="447"/>
                  <a:pt x="98" y="447"/>
                </a:cubicBezTo>
                <a:cubicBezTo>
                  <a:pt x="97" y="449"/>
                  <a:pt x="98" y="450"/>
                  <a:pt x="98" y="451"/>
                </a:cubicBezTo>
                <a:cubicBezTo>
                  <a:pt x="98" y="451"/>
                  <a:pt x="97" y="451"/>
                  <a:pt x="97" y="451"/>
                </a:cubicBezTo>
                <a:cubicBezTo>
                  <a:pt x="97" y="453"/>
                  <a:pt x="97" y="453"/>
                  <a:pt x="97" y="454"/>
                </a:cubicBezTo>
                <a:cubicBezTo>
                  <a:pt x="97" y="455"/>
                  <a:pt x="96" y="455"/>
                  <a:pt x="96" y="456"/>
                </a:cubicBezTo>
                <a:cubicBezTo>
                  <a:pt x="96" y="456"/>
                  <a:pt x="96" y="456"/>
                  <a:pt x="95" y="456"/>
                </a:cubicBezTo>
                <a:cubicBezTo>
                  <a:pt x="95" y="456"/>
                  <a:pt x="95" y="455"/>
                  <a:pt x="95" y="456"/>
                </a:cubicBezTo>
                <a:cubicBezTo>
                  <a:pt x="95" y="456"/>
                  <a:pt x="95" y="456"/>
                  <a:pt x="95" y="456"/>
                </a:cubicBezTo>
                <a:cubicBezTo>
                  <a:pt x="94" y="456"/>
                  <a:pt x="94" y="457"/>
                  <a:pt x="94" y="457"/>
                </a:cubicBezTo>
                <a:cubicBezTo>
                  <a:pt x="94" y="458"/>
                  <a:pt x="93" y="458"/>
                  <a:pt x="93" y="459"/>
                </a:cubicBezTo>
                <a:cubicBezTo>
                  <a:pt x="93" y="460"/>
                  <a:pt x="93" y="460"/>
                  <a:pt x="93" y="461"/>
                </a:cubicBezTo>
                <a:cubicBezTo>
                  <a:pt x="93" y="462"/>
                  <a:pt x="94" y="465"/>
                  <a:pt x="94" y="466"/>
                </a:cubicBezTo>
                <a:cubicBezTo>
                  <a:pt x="94" y="466"/>
                  <a:pt x="94" y="467"/>
                  <a:pt x="93" y="468"/>
                </a:cubicBezTo>
                <a:cubicBezTo>
                  <a:pt x="93" y="470"/>
                  <a:pt x="94" y="472"/>
                  <a:pt x="94" y="473"/>
                </a:cubicBezTo>
                <a:cubicBezTo>
                  <a:pt x="93" y="475"/>
                  <a:pt x="92" y="476"/>
                  <a:pt x="92" y="477"/>
                </a:cubicBezTo>
                <a:cubicBezTo>
                  <a:pt x="92" y="478"/>
                  <a:pt x="93" y="480"/>
                  <a:pt x="93" y="481"/>
                </a:cubicBezTo>
                <a:cubicBezTo>
                  <a:pt x="93" y="481"/>
                  <a:pt x="92" y="481"/>
                  <a:pt x="92" y="482"/>
                </a:cubicBezTo>
                <a:cubicBezTo>
                  <a:pt x="92" y="483"/>
                  <a:pt x="93" y="484"/>
                  <a:pt x="93" y="485"/>
                </a:cubicBezTo>
                <a:cubicBezTo>
                  <a:pt x="93" y="486"/>
                  <a:pt x="93" y="487"/>
                  <a:pt x="93" y="488"/>
                </a:cubicBezTo>
                <a:cubicBezTo>
                  <a:pt x="93" y="490"/>
                  <a:pt x="92" y="491"/>
                  <a:pt x="93" y="492"/>
                </a:cubicBezTo>
                <a:cubicBezTo>
                  <a:pt x="93" y="492"/>
                  <a:pt x="93" y="493"/>
                  <a:pt x="93" y="493"/>
                </a:cubicBezTo>
                <a:cubicBezTo>
                  <a:pt x="92" y="493"/>
                  <a:pt x="92" y="491"/>
                  <a:pt x="92" y="490"/>
                </a:cubicBezTo>
                <a:cubicBezTo>
                  <a:pt x="92" y="489"/>
                  <a:pt x="93" y="487"/>
                  <a:pt x="93" y="485"/>
                </a:cubicBezTo>
                <a:cubicBezTo>
                  <a:pt x="92" y="485"/>
                  <a:pt x="93" y="484"/>
                  <a:pt x="92" y="484"/>
                </a:cubicBezTo>
                <a:cubicBezTo>
                  <a:pt x="91" y="485"/>
                  <a:pt x="92" y="486"/>
                  <a:pt x="92" y="487"/>
                </a:cubicBezTo>
                <a:cubicBezTo>
                  <a:pt x="92" y="489"/>
                  <a:pt x="90" y="492"/>
                  <a:pt x="90" y="495"/>
                </a:cubicBezTo>
                <a:cubicBezTo>
                  <a:pt x="90" y="496"/>
                  <a:pt x="90" y="497"/>
                  <a:pt x="90" y="497"/>
                </a:cubicBezTo>
                <a:cubicBezTo>
                  <a:pt x="90" y="498"/>
                  <a:pt x="90" y="499"/>
                  <a:pt x="90" y="499"/>
                </a:cubicBezTo>
                <a:cubicBezTo>
                  <a:pt x="90" y="500"/>
                  <a:pt x="90" y="500"/>
                  <a:pt x="90" y="500"/>
                </a:cubicBezTo>
                <a:cubicBezTo>
                  <a:pt x="90" y="502"/>
                  <a:pt x="90" y="503"/>
                  <a:pt x="90" y="505"/>
                </a:cubicBezTo>
                <a:cubicBezTo>
                  <a:pt x="90" y="505"/>
                  <a:pt x="91" y="510"/>
                  <a:pt x="91" y="510"/>
                </a:cubicBezTo>
                <a:cubicBezTo>
                  <a:pt x="90" y="510"/>
                  <a:pt x="91" y="510"/>
                  <a:pt x="90" y="511"/>
                </a:cubicBezTo>
                <a:cubicBezTo>
                  <a:pt x="90" y="520"/>
                  <a:pt x="90" y="520"/>
                  <a:pt x="90" y="520"/>
                </a:cubicBezTo>
                <a:cubicBezTo>
                  <a:pt x="90" y="522"/>
                  <a:pt x="90" y="523"/>
                  <a:pt x="90" y="526"/>
                </a:cubicBezTo>
                <a:cubicBezTo>
                  <a:pt x="90" y="527"/>
                  <a:pt x="90" y="527"/>
                  <a:pt x="90" y="527"/>
                </a:cubicBezTo>
                <a:cubicBezTo>
                  <a:pt x="90" y="528"/>
                  <a:pt x="89" y="529"/>
                  <a:pt x="89" y="529"/>
                </a:cubicBezTo>
                <a:cubicBezTo>
                  <a:pt x="90" y="528"/>
                  <a:pt x="89" y="531"/>
                  <a:pt x="89" y="530"/>
                </a:cubicBezTo>
                <a:cubicBezTo>
                  <a:pt x="89" y="531"/>
                  <a:pt x="90" y="532"/>
                  <a:pt x="89" y="533"/>
                </a:cubicBezTo>
                <a:cubicBezTo>
                  <a:pt x="91" y="534"/>
                  <a:pt x="90" y="536"/>
                  <a:pt x="90" y="537"/>
                </a:cubicBezTo>
                <a:cubicBezTo>
                  <a:pt x="90" y="538"/>
                  <a:pt x="90" y="538"/>
                  <a:pt x="90" y="538"/>
                </a:cubicBezTo>
                <a:cubicBezTo>
                  <a:pt x="90" y="539"/>
                  <a:pt x="90" y="539"/>
                  <a:pt x="90" y="539"/>
                </a:cubicBezTo>
                <a:cubicBezTo>
                  <a:pt x="90" y="539"/>
                  <a:pt x="90" y="540"/>
                  <a:pt x="90" y="540"/>
                </a:cubicBezTo>
                <a:cubicBezTo>
                  <a:pt x="90" y="541"/>
                  <a:pt x="89" y="542"/>
                  <a:pt x="90" y="543"/>
                </a:cubicBezTo>
                <a:cubicBezTo>
                  <a:pt x="91" y="541"/>
                  <a:pt x="91" y="539"/>
                  <a:pt x="91" y="537"/>
                </a:cubicBezTo>
                <a:cubicBezTo>
                  <a:pt x="91" y="536"/>
                  <a:pt x="91" y="533"/>
                  <a:pt x="91" y="532"/>
                </a:cubicBezTo>
                <a:cubicBezTo>
                  <a:pt x="92" y="533"/>
                  <a:pt x="91" y="529"/>
                  <a:pt x="92" y="530"/>
                </a:cubicBezTo>
                <a:cubicBezTo>
                  <a:pt x="92" y="532"/>
                  <a:pt x="93" y="534"/>
                  <a:pt x="93" y="536"/>
                </a:cubicBezTo>
                <a:cubicBezTo>
                  <a:pt x="93" y="537"/>
                  <a:pt x="92" y="537"/>
                  <a:pt x="92" y="538"/>
                </a:cubicBezTo>
                <a:cubicBezTo>
                  <a:pt x="92" y="539"/>
                  <a:pt x="93" y="538"/>
                  <a:pt x="93" y="540"/>
                </a:cubicBezTo>
                <a:cubicBezTo>
                  <a:pt x="92" y="542"/>
                  <a:pt x="92" y="542"/>
                  <a:pt x="92" y="544"/>
                </a:cubicBezTo>
                <a:cubicBezTo>
                  <a:pt x="91" y="545"/>
                  <a:pt x="91" y="544"/>
                  <a:pt x="90" y="544"/>
                </a:cubicBezTo>
                <a:cubicBezTo>
                  <a:pt x="90" y="545"/>
                  <a:pt x="90" y="546"/>
                  <a:pt x="90" y="546"/>
                </a:cubicBezTo>
                <a:cubicBezTo>
                  <a:pt x="90" y="548"/>
                  <a:pt x="90" y="549"/>
                  <a:pt x="90" y="550"/>
                </a:cubicBezTo>
                <a:cubicBezTo>
                  <a:pt x="90" y="551"/>
                  <a:pt x="89" y="552"/>
                  <a:pt x="90" y="552"/>
                </a:cubicBezTo>
                <a:cubicBezTo>
                  <a:pt x="90" y="552"/>
                  <a:pt x="91" y="552"/>
                  <a:pt x="91" y="552"/>
                </a:cubicBezTo>
                <a:cubicBezTo>
                  <a:pt x="91" y="551"/>
                  <a:pt x="91" y="551"/>
                  <a:pt x="92" y="551"/>
                </a:cubicBezTo>
                <a:cubicBezTo>
                  <a:pt x="92" y="552"/>
                  <a:pt x="92" y="552"/>
                  <a:pt x="92" y="553"/>
                </a:cubicBezTo>
                <a:cubicBezTo>
                  <a:pt x="92" y="554"/>
                  <a:pt x="92" y="554"/>
                  <a:pt x="92" y="555"/>
                </a:cubicBezTo>
                <a:cubicBezTo>
                  <a:pt x="91" y="555"/>
                  <a:pt x="91" y="555"/>
                  <a:pt x="91" y="556"/>
                </a:cubicBezTo>
                <a:cubicBezTo>
                  <a:pt x="91" y="556"/>
                  <a:pt x="91" y="556"/>
                  <a:pt x="91" y="557"/>
                </a:cubicBezTo>
                <a:cubicBezTo>
                  <a:pt x="91" y="557"/>
                  <a:pt x="91" y="556"/>
                  <a:pt x="92" y="557"/>
                </a:cubicBezTo>
                <a:cubicBezTo>
                  <a:pt x="92" y="557"/>
                  <a:pt x="93" y="557"/>
                  <a:pt x="93" y="558"/>
                </a:cubicBezTo>
                <a:cubicBezTo>
                  <a:pt x="93" y="558"/>
                  <a:pt x="93" y="559"/>
                  <a:pt x="93" y="559"/>
                </a:cubicBezTo>
                <a:cubicBezTo>
                  <a:pt x="92" y="559"/>
                  <a:pt x="92" y="559"/>
                  <a:pt x="91" y="559"/>
                </a:cubicBezTo>
                <a:cubicBezTo>
                  <a:pt x="91" y="559"/>
                  <a:pt x="91" y="560"/>
                  <a:pt x="91" y="560"/>
                </a:cubicBezTo>
                <a:cubicBezTo>
                  <a:pt x="91" y="560"/>
                  <a:pt x="92" y="561"/>
                  <a:pt x="92" y="561"/>
                </a:cubicBezTo>
                <a:cubicBezTo>
                  <a:pt x="92" y="562"/>
                  <a:pt x="91" y="564"/>
                  <a:pt x="91" y="565"/>
                </a:cubicBezTo>
                <a:cubicBezTo>
                  <a:pt x="91" y="565"/>
                  <a:pt x="92" y="565"/>
                  <a:pt x="92" y="565"/>
                </a:cubicBezTo>
                <a:cubicBezTo>
                  <a:pt x="92" y="566"/>
                  <a:pt x="91" y="567"/>
                  <a:pt x="91" y="568"/>
                </a:cubicBezTo>
                <a:cubicBezTo>
                  <a:pt x="92" y="568"/>
                  <a:pt x="91" y="568"/>
                  <a:pt x="91" y="569"/>
                </a:cubicBezTo>
                <a:cubicBezTo>
                  <a:pt x="92" y="568"/>
                  <a:pt x="91" y="570"/>
                  <a:pt x="92" y="570"/>
                </a:cubicBezTo>
                <a:cubicBezTo>
                  <a:pt x="92" y="571"/>
                  <a:pt x="93" y="571"/>
                  <a:pt x="93" y="571"/>
                </a:cubicBezTo>
                <a:cubicBezTo>
                  <a:pt x="93" y="572"/>
                  <a:pt x="92" y="574"/>
                  <a:pt x="93" y="573"/>
                </a:cubicBezTo>
                <a:cubicBezTo>
                  <a:pt x="95" y="573"/>
                  <a:pt x="93" y="570"/>
                  <a:pt x="95" y="569"/>
                </a:cubicBezTo>
                <a:cubicBezTo>
                  <a:pt x="95" y="569"/>
                  <a:pt x="95" y="571"/>
                  <a:pt x="95" y="572"/>
                </a:cubicBezTo>
                <a:cubicBezTo>
                  <a:pt x="96" y="573"/>
                  <a:pt x="97" y="574"/>
                  <a:pt x="97" y="575"/>
                </a:cubicBezTo>
                <a:cubicBezTo>
                  <a:pt x="96" y="578"/>
                  <a:pt x="97" y="579"/>
                  <a:pt x="97" y="581"/>
                </a:cubicBezTo>
                <a:cubicBezTo>
                  <a:pt x="98" y="581"/>
                  <a:pt x="98" y="583"/>
                  <a:pt x="98" y="583"/>
                </a:cubicBezTo>
                <a:cubicBezTo>
                  <a:pt x="98" y="584"/>
                  <a:pt x="98" y="584"/>
                  <a:pt x="99" y="585"/>
                </a:cubicBezTo>
                <a:cubicBezTo>
                  <a:pt x="99" y="586"/>
                  <a:pt x="99" y="587"/>
                  <a:pt x="99" y="588"/>
                </a:cubicBezTo>
                <a:cubicBezTo>
                  <a:pt x="99" y="589"/>
                  <a:pt x="99" y="590"/>
                  <a:pt x="99" y="591"/>
                </a:cubicBezTo>
                <a:cubicBezTo>
                  <a:pt x="100" y="591"/>
                  <a:pt x="100" y="592"/>
                  <a:pt x="100" y="593"/>
                </a:cubicBezTo>
                <a:cubicBezTo>
                  <a:pt x="100" y="594"/>
                  <a:pt x="101" y="594"/>
                  <a:pt x="100" y="595"/>
                </a:cubicBezTo>
                <a:cubicBezTo>
                  <a:pt x="100" y="596"/>
                  <a:pt x="101" y="595"/>
                  <a:pt x="101" y="596"/>
                </a:cubicBezTo>
                <a:cubicBezTo>
                  <a:pt x="101" y="597"/>
                  <a:pt x="101" y="598"/>
                  <a:pt x="102" y="599"/>
                </a:cubicBezTo>
                <a:cubicBezTo>
                  <a:pt x="102" y="599"/>
                  <a:pt x="102" y="600"/>
                  <a:pt x="102" y="600"/>
                </a:cubicBezTo>
                <a:cubicBezTo>
                  <a:pt x="102" y="601"/>
                  <a:pt x="102" y="601"/>
                  <a:pt x="102" y="601"/>
                </a:cubicBezTo>
                <a:cubicBezTo>
                  <a:pt x="102" y="601"/>
                  <a:pt x="101" y="602"/>
                  <a:pt x="101" y="602"/>
                </a:cubicBezTo>
                <a:cubicBezTo>
                  <a:pt x="100" y="602"/>
                  <a:pt x="101" y="602"/>
                  <a:pt x="101" y="603"/>
                </a:cubicBezTo>
                <a:cubicBezTo>
                  <a:pt x="101" y="603"/>
                  <a:pt x="101" y="604"/>
                  <a:pt x="101" y="604"/>
                </a:cubicBezTo>
                <a:cubicBezTo>
                  <a:pt x="101" y="605"/>
                  <a:pt x="101" y="606"/>
                  <a:pt x="102" y="606"/>
                </a:cubicBezTo>
                <a:cubicBezTo>
                  <a:pt x="102" y="606"/>
                  <a:pt x="102" y="607"/>
                  <a:pt x="102" y="607"/>
                </a:cubicBezTo>
                <a:cubicBezTo>
                  <a:pt x="102" y="608"/>
                  <a:pt x="103" y="608"/>
                  <a:pt x="103" y="609"/>
                </a:cubicBezTo>
                <a:cubicBezTo>
                  <a:pt x="103" y="610"/>
                  <a:pt x="103" y="610"/>
                  <a:pt x="104" y="611"/>
                </a:cubicBezTo>
                <a:cubicBezTo>
                  <a:pt x="102" y="610"/>
                  <a:pt x="102" y="608"/>
                  <a:pt x="101" y="606"/>
                </a:cubicBezTo>
                <a:cubicBezTo>
                  <a:pt x="101" y="606"/>
                  <a:pt x="101" y="605"/>
                  <a:pt x="101" y="605"/>
                </a:cubicBezTo>
                <a:cubicBezTo>
                  <a:pt x="101" y="604"/>
                  <a:pt x="100" y="604"/>
                  <a:pt x="100" y="604"/>
                </a:cubicBezTo>
                <a:cubicBezTo>
                  <a:pt x="100" y="603"/>
                  <a:pt x="100" y="602"/>
                  <a:pt x="100" y="602"/>
                </a:cubicBezTo>
                <a:cubicBezTo>
                  <a:pt x="100" y="602"/>
                  <a:pt x="99" y="602"/>
                  <a:pt x="99" y="602"/>
                </a:cubicBezTo>
                <a:cubicBezTo>
                  <a:pt x="98" y="602"/>
                  <a:pt x="99" y="603"/>
                  <a:pt x="99" y="603"/>
                </a:cubicBezTo>
                <a:cubicBezTo>
                  <a:pt x="99" y="604"/>
                  <a:pt x="99" y="604"/>
                  <a:pt x="100" y="605"/>
                </a:cubicBezTo>
                <a:cubicBezTo>
                  <a:pt x="99" y="606"/>
                  <a:pt x="101" y="609"/>
                  <a:pt x="101" y="610"/>
                </a:cubicBezTo>
                <a:cubicBezTo>
                  <a:pt x="102" y="613"/>
                  <a:pt x="104" y="620"/>
                  <a:pt x="104" y="621"/>
                </a:cubicBezTo>
                <a:cubicBezTo>
                  <a:pt x="105" y="621"/>
                  <a:pt x="105" y="622"/>
                  <a:pt x="105" y="623"/>
                </a:cubicBezTo>
                <a:cubicBezTo>
                  <a:pt x="106" y="623"/>
                  <a:pt x="107" y="621"/>
                  <a:pt x="107" y="623"/>
                </a:cubicBezTo>
                <a:cubicBezTo>
                  <a:pt x="107" y="623"/>
                  <a:pt x="107" y="623"/>
                  <a:pt x="107" y="623"/>
                </a:cubicBezTo>
                <a:cubicBezTo>
                  <a:pt x="107" y="625"/>
                  <a:pt x="106" y="624"/>
                  <a:pt x="106" y="626"/>
                </a:cubicBezTo>
                <a:cubicBezTo>
                  <a:pt x="107" y="627"/>
                  <a:pt x="108" y="627"/>
                  <a:pt x="108" y="629"/>
                </a:cubicBezTo>
                <a:cubicBezTo>
                  <a:pt x="108" y="630"/>
                  <a:pt x="109" y="631"/>
                  <a:pt x="109" y="631"/>
                </a:cubicBezTo>
                <a:cubicBezTo>
                  <a:pt x="109" y="631"/>
                  <a:pt x="109" y="632"/>
                  <a:pt x="109" y="632"/>
                </a:cubicBezTo>
                <a:cubicBezTo>
                  <a:pt x="110" y="633"/>
                  <a:pt x="110" y="634"/>
                  <a:pt x="110" y="634"/>
                </a:cubicBezTo>
                <a:cubicBezTo>
                  <a:pt x="111" y="636"/>
                  <a:pt x="113" y="637"/>
                  <a:pt x="112" y="640"/>
                </a:cubicBezTo>
                <a:cubicBezTo>
                  <a:pt x="114" y="640"/>
                  <a:pt x="114" y="642"/>
                  <a:pt x="114" y="643"/>
                </a:cubicBezTo>
                <a:cubicBezTo>
                  <a:pt x="114" y="643"/>
                  <a:pt x="115" y="643"/>
                  <a:pt x="115" y="644"/>
                </a:cubicBezTo>
                <a:cubicBezTo>
                  <a:pt x="115" y="645"/>
                  <a:pt x="117" y="648"/>
                  <a:pt x="116" y="648"/>
                </a:cubicBezTo>
                <a:cubicBezTo>
                  <a:pt x="117" y="648"/>
                  <a:pt x="118" y="650"/>
                  <a:pt x="118" y="651"/>
                </a:cubicBezTo>
                <a:cubicBezTo>
                  <a:pt x="118" y="652"/>
                  <a:pt x="119" y="652"/>
                  <a:pt x="119" y="653"/>
                </a:cubicBezTo>
                <a:cubicBezTo>
                  <a:pt x="121" y="654"/>
                  <a:pt x="121" y="655"/>
                  <a:pt x="122" y="656"/>
                </a:cubicBezTo>
                <a:cubicBezTo>
                  <a:pt x="122" y="655"/>
                  <a:pt x="122" y="655"/>
                  <a:pt x="122" y="655"/>
                </a:cubicBezTo>
                <a:cubicBezTo>
                  <a:pt x="122" y="655"/>
                  <a:pt x="121" y="655"/>
                  <a:pt x="121" y="655"/>
                </a:cubicBezTo>
                <a:cubicBezTo>
                  <a:pt x="121" y="655"/>
                  <a:pt x="121" y="655"/>
                  <a:pt x="121" y="654"/>
                </a:cubicBezTo>
                <a:cubicBezTo>
                  <a:pt x="121" y="654"/>
                  <a:pt x="121" y="654"/>
                  <a:pt x="121" y="654"/>
                </a:cubicBezTo>
                <a:cubicBezTo>
                  <a:pt x="120" y="653"/>
                  <a:pt x="120" y="652"/>
                  <a:pt x="120" y="652"/>
                </a:cubicBezTo>
                <a:cubicBezTo>
                  <a:pt x="119" y="650"/>
                  <a:pt x="118" y="650"/>
                  <a:pt x="118" y="648"/>
                </a:cubicBezTo>
                <a:cubicBezTo>
                  <a:pt x="120" y="649"/>
                  <a:pt x="121" y="650"/>
                  <a:pt x="121" y="653"/>
                </a:cubicBezTo>
                <a:cubicBezTo>
                  <a:pt x="122" y="654"/>
                  <a:pt x="121" y="654"/>
                  <a:pt x="121" y="654"/>
                </a:cubicBezTo>
                <a:cubicBezTo>
                  <a:pt x="122" y="654"/>
                  <a:pt x="122" y="655"/>
                  <a:pt x="122" y="655"/>
                </a:cubicBezTo>
                <a:cubicBezTo>
                  <a:pt x="122" y="655"/>
                  <a:pt x="123" y="654"/>
                  <a:pt x="123" y="654"/>
                </a:cubicBezTo>
                <a:cubicBezTo>
                  <a:pt x="123" y="655"/>
                  <a:pt x="123" y="655"/>
                  <a:pt x="123" y="655"/>
                </a:cubicBezTo>
                <a:cubicBezTo>
                  <a:pt x="123" y="655"/>
                  <a:pt x="123" y="655"/>
                  <a:pt x="123" y="655"/>
                </a:cubicBezTo>
                <a:cubicBezTo>
                  <a:pt x="123" y="656"/>
                  <a:pt x="123" y="656"/>
                  <a:pt x="123" y="656"/>
                </a:cubicBezTo>
                <a:cubicBezTo>
                  <a:pt x="123" y="657"/>
                  <a:pt x="124" y="657"/>
                  <a:pt x="124" y="658"/>
                </a:cubicBezTo>
                <a:cubicBezTo>
                  <a:pt x="124" y="658"/>
                  <a:pt x="125" y="659"/>
                  <a:pt x="125" y="660"/>
                </a:cubicBezTo>
                <a:cubicBezTo>
                  <a:pt x="125" y="660"/>
                  <a:pt x="125" y="661"/>
                  <a:pt x="125" y="662"/>
                </a:cubicBezTo>
                <a:cubicBezTo>
                  <a:pt x="125" y="662"/>
                  <a:pt x="126" y="662"/>
                  <a:pt x="126" y="662"/>
                </a:cubicBezTo>
                <a:cubicBezTo>
                  <a:pt x="126" y="663"/>
                  <a:pt x="126" y="663"/>
                  <a:pt x="126" y="663"/>
                </a:cubicBezTo>
                <a:cubicBezTo>
                  <a:pt x="126" y="664"/>
                  <a:pt x="126" y="664"/>
                  <a:pt x="126" y="664"/>
                </a:cubicBezTo>
                <a:cubicBezTo>
                  <a:pt x="126" y="664"/>
                  <a:pt x="126" y="665"/>
                  <a:pt x="126" y="665"/>
                </a:cubicBezTo>
                <a:cubicBezTo>
                  <a:pt x="126" y="665"/>
                  <a:pt x="127" y="665"/>
                  <a:pt x="127" y="665"/>
                </a:cubicBezTo>
                <a:cubicBezTo>
                  <a:pt x="127" y="665"/>
                  <a:pt x="127" y="666"/>
                  <a:pt x="127" y="666"/>
                </a:cubicBezTo>
                <a:cubicBezTo>
                  <a:pt x="127" y="667"/>
                  <a:pt x="128" y="667"/>
                  <a:pt x="127" y="668"/>
                </a:cubicBezTo>
                <a:cubicBezTo>
                  <a:pt x="128" y="669"/>
                  <a:pt x="130" y="671"/>
                  <a:pt x="130" y="672"/>
                </a:cubicBezTo>
                <a:cubicBezTo>
                  <a:pt x="131" y="673"/>
                  <a:pt x="133" y="674"/>
                  <a:pt x="133" y="674"/>
                </a:cubicBezTo>
                <a:cubicBezTo>
                  <a:pt x="134" y="675"/>
                  <a:pt x="133" y="676"/>
                  <a:pt x="134" y="676"/>
                </a:cubicBezTo>
                <a:cubicBezTo>
                  <a:pt x="134" y="676"/>
                  <a:pt x="134" y="677"/>
                  <a:pt x="134" y="677"/>
                </a:cubicBezTo>
                <a:cubicBezTo>
                  <a:pt x="135" y="678"/>
                  <a:pt x="136" y="679"/>
                  <a:pt x="137" y="680"/>
                </a:cubicBezTo>
                <a:cubicBezTo>
                  <a:pt x="137" y="681"/>
                  <a:pt x="138" y="681"/>
                  <a:pt x="138" y="681"/>
                </a:cubicBezTo>
                <a:cubicBezTo>
                  <a:pt x="138" y="682"/>
                  <a:pt x="138" y="682"/>
                  <a:pt x="138" y="682"/>
                </a:cubicBezTo>
                <a:cubicBezTo>
                  <a:pt x="138" y="683"/>
                  <a:pt x="139" y="683"/>
                  <a:pt x="139" y="683"/>
                </a:cubicBezTo>
                <a:cubicBezTo>
                  <a:pt x="140" y="685"/>
                  <a:pt x="140" y="685"/>
                  <a:pt x="141" y="686"/>
                </a:cubicBezTo>
                <a:cubicBezTo>
                  <a:pt x="141" y="687"/>
                  <a:pt x="143" y="687"/>
                  <a:pt x="143" y="687"/>
                </a:cubicBezTo>
                <a:cubicBezTo>
                  <a:pt x="144" y="689"/>
                  <a:pt x="144" y="687"/>
                  <a:pt x="144" y="689"/>
                </a:cubicBezTo>
                <a:cubicBezTo>
                  <a:pt x="146" y="689"/>
                  <a:pt x="146" y="691"/>
                  <a:pt x="147" y="692"/>
                </a:cubicBezTo>
                <a:cubicBezTo>
                  <a:pt x="147" y="692"/>
                  <a:pt x="148" y="692"/>
                  <a:pt x="148" y="693"/>
                </a:cubicBezTo>
                <a:cubicBezTo>
                  <a:pt x="148" y="695"/>
                  <a:pt x="149" y="696"/>
                  <a:pt x="151" y="697"/>
                </a:cubicBezTo>
                <a:cubicBezTo>
                  <a:pt x="151" y="698"/>
                  <a:pt x="152" y="699"/>
                  <a:pt x="152" y="700"/>
                </a:cubicBezTo>
                <a:cubicBezTo>
                  <a:pt x="154" y="701"/>
                  <a:pt x="158" y="704"/>
                  <a:pt x="158" y="706"/>
                </a:cubicBezTo>
                <a:cubicBezTo>
                  <a:pt x="160" y="706"/>
                  <a:pt x="161" y="707"/>
                  <a:pt x="161" y="709"/>
                </a:cubicBezTo>
                <a:cubicBezTo>
                  <a:pt x="163" y="709"/>
                  <a:pt x="162" y="710"/>
                  <a:pt x="164" y="711"/>
                </a:cubicBezTo>
                <a:cubicBezTo>
                  <a:pt x="164" y="712"/>
                  <a:pt x="165" y="712"/>
                  <a:pt x="165" y="713"/>
                </a:cubicBezTo>
                <a:cubicBezTo>
                  <a:pt x="167" y="713"/>
                  <a:pt x="168" y="715"/>
                  <a:pt x="169" y="716"/>
                </a:cubicBezTo>
                <a:cubicBezTo>
                  <a:pt x="169" y="716"/>
                  <a:pt x="169" y="715"/>
                  <a:pt x="169" y="716"/>
                </a:cubicBezTo>
                <a:cubicBezTo>
                  <a:pt x="170" y="716"/>
                  <a:pt x="170" y="717"/>
                  <a:pt x="170" y="717"/>
                </a:cubicBezTo>
                <a:cubicBezTo>
                  <a:pt x="171" y="717"/>
                  <a:pt x="171" y="718"/>
                  <a:pt x="172" y="718"/>
                </a:cubicBezTo>
                <a:cubicBezTo>
                  <a:pt x="173" y="720"/>
                  <a:pt x="174" y="720"/>
                  <a:pt x="174" y="721"/>
                </a:cubicBezTo>
                <a:cubicBezTo>
                  <a:pt x="176" y="721"/>
                  <a:pt x="176" y="723"/>
                  <a:pt x="177" y="723"/>
                </a:cubicBezTo>
                <a:cubicBezTo>
                  <a:pt x="178" y="723"/>
                  <a:pt x="178" y="724"/>
                  <a:pt x="178" y="724"/>
                </a:cubicBezTo>
                <a:cubicBezTo>
                  <a:pt x="179" y="724"/>
                  <a:pt x="179" y="724"/>
                  <a:pt x="179" y="725"/>
                </a:cubicBezTo>
                <a:cubicBezTo>
                  <a:pt x="180" y="726"/>
                  <a:pt x="180" y="726"/>
                  <a:pt x="182" y="726"/>
                </a:cubicBezTo>
                <a:cubicBezTo>
                  <a:pt x="182" y="727"/>
                  <a:pt x="183" y="727"/>
                  <a:pt x="184" y="728"/>
                </a:cubicBezTo>
                <a:cubicBezTo>
                  <a:pt x="184" y="728"/>
                  <a:pt x="184" y="728"/>
                  <a:pt x="184" y="728"/>
                </a:cubicBezTo>
                <a:cubicBezTo>
                  <a:pt x="184" y="729"/>
                  <a:pt x="185" y="728"/>
                  <a:pt x="185" y="728"/>
                </a:cubicBezTo>
                <a:cubicBezTo>
                  <a:pt x="185" y="729"/>
                  <a:pt x="185" y="729"/>
                  <a:pt x="185" y="729"/>
                </a:cubicBezTo>
                <a:cubicBezTo>
                  <a:pt x="185" y="730"/>
                  <a:pt x="186" y="729"/>
                  <a:pt x="186" y="729"/>
                </a:cubicBezTo>
                <a:cubicBezTo>
                  <a:pt x="186" y="729"/>
                  <a:pt x="186" y="730"/>
                  <a:pt x="186" y="730"/>
                </a:cubicBezTo>
                <a:cubicBezTo>
                  <a:pt x="186" y="730"/>
                  <a:pt x="187" y="730"/>
                  <a:pt x="187" y="730"/>
                </a:cubicBezTo>
                <a:cubicBezTo>
                  <a:pt x="187" y="730"/>
                  <a:pt x="187" y="731"/>
                  <a:pt x="188" y="731"/>
                </a:cubicBezTo>
                <a:cubicBezTo>
                  <a:pt x="189" y="732"/>
                  <a:pt x="190" y="732"/>
                  <a:pt x="191" y="733"/>
                </a:cubicBezTo>
                <a:cubicBezTo>
                  <a:pt x="191" y="733"/>
                  <a:pt x="192" y="733"/>
                  <a:pt x="192" y="734"/>
                </a:cubicBezTo>
                <a:cubicBezTo>
                  <a:pt x="193" y="734"/>
                  <a:pt x="193" y="734"/>
                  <a:pt x="194" y="735"/>
                </a:cubicBezTo>
                <a:cubicBezTo>
                  <a:pt x="196" y="736"/>
                  <a:pt x="198" y="737"/>
                  <a:pt x="201" y="738"/>
                </a:cubicBezTo>
                <a:cubicBezTo>
                  <a:pt x="204" y="740"/>
                  <a:pt x="207" y="741"/>
                  <a:pt x="210" y="743"/>
                </a:cubicBezTo>
                <a:cubicBezTo>
                  <a:pt x="211" y="744"/>
                  <a:pt x="213" y="744"/>
                  <a:pt x="214" y="745"/>
                </a:cubicBezTo>
                <a:cubicBezTo>
                  <a:pt x="214" y="745"/>
                  <a:pt x="215" y="745"/>
                  <a:pt x="215" y="745"/>
                </a:cubicBezTo>
                <a:cubicBezTo>
                  <a:pt x="214" y="744"/>
                  <a:pt x="213" y="743"/>
                  <a:pt x="212" y="743"/>
                </a:cubicBezTo>
                <a:cubicBezTo>
                  <a:pt x="212" y="743"/>
                  <a:pt x="212" y="742"/>
                  <a:pt x="211" y="742"/>
                </a:cubicBezTo>
                <a:cubicBezTo>
                  <a:pt x="211" y="741"/>
                  <a:pt x="211" y="741"/>
                  <a:pt x="210" y="741"/>
                </a:cubicBezTo>
                <a:cubicBezTo>
                  <a:pt x="208" y="740"/>
                  <a:pt x="206" y="738"/>
                  <a:pt x="205" y="737"/>
                </a:cubicBezTo>
                <a:cubicBezTo>
                  <a:pt x="203" y="736"/>
                  <a:pt x="201" y="736"/>
                  <a:pt x="200" y="734"/>
                </a:cubicBezTo>
                <a:cubicBezTo>
                  <a:pt x="200" y="734"/>
                  <a:pt x="200" y="733"/>
                  <a:pt x="200" y="733"/>
                </a:cubicBezTo>
                <a:cubicBezTo>
                  <a:pt x="199" y="733"/>
                  <a:pt x="198" y="733"/>
                  <a:pt x="197" y="733"/>
                </a:cubicBezTo>
                <a:cubicBezTo>
                  <a:pt x="197" y="731"/>
                  <a:pt x="197" y="731"/>
                  <a:pt x="196" y="730"/>
                </a:cubicBezTo>
                <a:cubicBezTo>
                  <a:pt x="196" y="730"/>
                  <a:pt x="196" y="730"/>
                  <a:pt x="196" y="730"/>
                </a:cubicBezTo>
                <a:cubicBezTo>
                  <a:pt x="196" y="730"/>
                  <a:pt x="192" y="726"/>
                  <a:pt x="192" y="726"/>
                </a:cubicBezTo>
                <a:cubicBezTo>
                  <a:pt x="191" y="726"/>
                  <a:pt x="191" y="726"/>
                  <a:pt x="191" y="726"/>
                </a:cubicBezTo>
                <a:cubicBezTo>
                  <a:pt x="190" y="725"/>
                  <a:pt x="190" y="724"/>
                  <a:pt x="189" y="724"/>
                </a:cubicBezTo>
                <a:cubicBezTo>
                  <a:pt x="189" y="724"/>
                  <a:pt x="189" y="723"/>
                  <a:pt x="189" y="723"/>
                </a:cubicBezTo>
                <a:cubicBezTo>
                  <a:pt x="189" y="723"/>
                  <a:pt x="189" y="723"/>
                  <a:pt x="190" y="724"/>
                </a:cubicBezTo>
                <a:cubicBezTo>
                  <a:pt x="190" y="724"/>
                  <a:pt x="190" y="724"/>
                  <a:pt x="190" y="725"/>
                </a:cubicBezTo>
                <a:cubicBezTo>
                  <a:pt x="191" y="725"/>
                  <a:pt x="191" y="725"/>
                  <a:pt x="191" y="726"/>
                </a:cubicBezTo>
                <a:cubicBezTo>
                  <a:pt x="191" y="726"/>
                  <a:pt x="191" y="726"/>
                  <a:pt x="192" y="726"/>
                </a:cubicBezTo>
                <a:cubicBezTo>
                  <a:pt x="192" y="726"/>
                  <a:pt x="192" y="726"/>
                  <a:pt x="193" y="726"/>
                </a:cubicBezTo>
                <a:cubicBezTo>
                  <a:pt x="193" y="726"/>
                  <a:pt x="193" y="726"/>
                  <a:pt x="193" y="726"/>
                </a:cubicBezTo>
                <a:cubicBezTo>
                  <a:pt x="194" y="727"/>
                  <a:pt x="195" y="728"/>
                  <a:pt x="196" y="729"/>
                </a:cubicBezTo>
                <a:cubicBezTo>
                  <a:pt x="196" y="730"/>
                  <a:pt x="197" y="730"/>
                  <a:pt x="197" y="731"/>
                </a:cubicBezTo>
                <a:cubicBezTo>
                  <a:pt x="198" y="731"/>
                  <a:pt x="198" y="731"/>
                  <a:pt x="198" y="732"/>
                </a:cubicBezTo>
                <a:cubicBezTo>
                  <a:pt x="198" y="732"/>
                  <a:pt x="198" y="732"/>
                  <a:pt x="198" y="732"/>
                </a:cubicBezTo>
                <a:cubicBezTo>
                  <a:pt x="199" y="732"/>
                  <a:pt x="199" y="732"/>
                  <a:pt x="199" y="732"/>
                </a:cubicBezTo>
                <a:cubicBezTo>
                  <a:pt x="199" y="732"/>
                  <a:pt x="200" y="731"/>
                  <a:pt x="200" y="731"/>
                </a:cubicBezTo>
                <a:cubicBezTo>
                  <a:pt x="200" y="731"/>
                  <a:pt x="201" y="732"/>
                  <a:pt x="201" y="732"/>
                </a:cubicBezTo>
                <a:cubicBezTo>
                  <a:pt x="201" y="733"/>
                  <a:pt x="201" y="734"/>
                  <a:pt x="201" y="734"/>
                </a:cubicBezTo>
                <a:cubicBezTo>
                  <a:pt x="201" y="734"/>
                  <a:pt x="202" y="734"/>
                  <a:pt x="202" y="734"/>
                </a:cubicBezTo>
                <a:cubicBezTo>
                  <a:pt x="202" y="734"/>
                  <a:pt x="203" y="734"/>
                  <a:pt x="203" y="734"/>
                </a:cubicBezTo>
                <a:cubicBezTo>
                  <a:pt x="204" y="735"/>
                  <a:pt x="205" y="735"/>
                  <a:pt x="206" y="736"/>
                </a:cubicBezTo>
                <a:cubicBezTo>
                  <a:pt x="206" y="737"/>
                  <a:pt x="207" y="737"/>
                  <a:pt x="207" y="737"/>
                </a:cubicBezTo>
                <a:cubicBezTo>
                  <a:pt x="207" y="737"/>
                  <a:pt x="207" y="737"/>
                  <a:pt x="207" y="737"/>
                </a:cubicBezTo>
                <a:cubicBezTo>
                  <a:pt x="208" y="737"/>
                  <a:pt x="208" y="737"/>
                  <a:pt x="208" y="737"/>
                </a:cubicBezTo>
                <a:cubicBezTo>
                  <a:pt x="209" y="738"/>
                  <a:pt x="209" y="738"/>
                  <a:pt x="209" y="739"/>
                </a:cubicBezTo>
                <a:cubicBezTo>
                  <a:pt x="209" y="739"/>
                  <a:pt x="209" y="740"/>
                  <a:pt x="209" y="740"/>
                </a:cubicBezTo>
                <a:cubicBezTo>
                  <a:pt x="210" y="740"/>
                  <a:pt x="211" y="740"/>
                  <a:pt x="211" y="740"/>
                </a:cubicBezTo>
                <a:cubicBezTo>
                  <a:pt x="211" y="740"/>
                  <a:pt x="211" y="740"/>
                  <a:pt x="212" y="740"/>
                </a:cubicBezTo>
                <a:cubicBezTo>
                  <a:pt x="212" y="740"/>
                  <a:pt x="212" y="740"/>
                  <a:pt x="212" y="740"/>
                </a:cubicBezTo>
                <a:cubicBezTo>
                  <a:pt x="212" y="740"/>
                  <a:pt x="212" y="740"/>
                  <a:pt x="212" y="740"/>
                </a:cubicBezTo>
                <a:cubicBezTo>
                  <a:pt x="212" y="740"/>
                  <a:pt x="212" y="740"/>
                  <a:pt x="212" y="740"/>
                </a:cubicBezTo>
                <a:cubicBezTo>
                  <a:pt x="212" y="740"/>
                  <a:pt x="213" y="740"/>
                  <a:pt x="213" y="741"/>
                </a:cubicBezTo>
                <a:cubicBezTo>
                  <a:pt x="213" y="741"/>
                  <a:pt x="213" y="741"/>
                  <a:pt x="213" y="741"/>
                </a:cubicBezTo>
                <a:cubicBezTo>
                  <a:pt x="213" y="742"/>
                  <a:pt x="213" y="742"/>
                  <a:pt x="214" y="743"/>
                </a:cubicBezTo>
                <a:cubicBezTo>
                  <a:pt x="214" y="743"/>
                  <a:pt x="214" y="743"/>
                  <a:pt x="214" y="743"/>
                </a:cubicBezTo>
                <a:cubicBezTo>
                  <a:pt x="214" y="744"/>
                  <a:pt x="215" y="745"/>
                  <a:pt x="215" y="745"/>
                </a:cubicBezTo>
                <a:cubicBezTo>
                  <a:pt x="215" y="745"/>
                  <a:pt x="215" y="746"/>
                  <a:pt x="216" y="746"/>
                </a:cubicBezTo>
                <a:cubicBezTo>
                  <a:pt x="216" y="746"/>
                  <a:pt x="216" y="746"/>
                  <a:pt x="216" y="746"/>
                </a:cubicBezTo>
                <a:cubicBezTo>
                  <a:pt x="217" y="746"/>
                  <a:pt x="217" y="746"/>
                  <a:pt x="217" y="746"/>
                </a:cubicBezTo>
                <a:cubicBezTo>
                  <a:pt x="217" y="747"/>
                  <a:pt x="217" y="747"/>
                  <a:pt x="218" y="747"/>
                </a:cubicBezTo>
                <a:cubicBezTo>
                  <a:pt x="218" y="747"/>
                  <a:pt x="218" y="747"/>
                  <a:pt x="218" y="747"/>
                </a:cubicBezTo>
                <a:cubicBezTo>
                  <a:pt x="218" y="747"/>
                  <a:pt x="218" y="747"/>
                  <a:pt x="218" y="747"/>
                </a:cubicBezTo>
                <a:cubicBezTo>
                  <a:pt x="219" y="748"/>
                  <a:pt x="220" y="748"/>
                  <a:pt x="220" y="748"/>
                </a:cubicBezTo>
                <a:cubicBezTo>
                  <a:pt x="220" y="748"/>
                  <a:pt x="220" y="749"/>
                  <a:pt x="221" y="749"/>
                </a:cubicBezTo>
                <a:cubicBezTo>
                  <a:pt x="221" y="749"/>
                  <a:pt x="221" y="749"/>
                  <a:pt x="221" y="748"/>
                </a:cubicBezTo>
                <a:cubicBezTo>
                  <a:pt x="222" y="748"/>
                  <a:pt x="222" y="748"/>
                  <a:pt x="222" y="749"/>
                </a:cubicBezTo>
                <a:cubicBezTo>
                  <a:pt x="222" y="749"/>
                  <a:pt x="221" y="750"/>
                  <a:pt x="221" y="750"/>
                </a:cubicBezTo>
                <a:cubicBezTo>
                  <a:pt x="222" y="751"/>
                  <a:pt x="222" y="750"/>
                  <a:pt x="223" y="751"/>
                </a:cubicBezTo>
                <a:cubicBezTo>
                  <a:pt x="223" y="751"/>
                  <a:pt x="223" y="751"/>
                  <a:pt x="223" y="751"/>
                </a:cubicBezTo>
                <a:cubicBezTo>
                  <a:pt x="223" y="751"/>
                  <a:pt x="224" y="752"/>
                  <a:pt x="224" y="752"/>
                </a:cubicBezTo>
                <a:cubicBezTo>
                  <a:pt x="224" y="752"/>
                  <a:pt x="224" y="753"/>
                  <a:pt x="224" y="753"/>
                </a:cubicBezTo>
                <a:cubicBezTo>
                  <a:pt x="225" y="753"/>
                  <a:pt x="225" y="754"/>
                  <a:pt x="225" y="754"/>
                </a:cubicBezTo>
                <a:cubicBezTo>
                  <a:pt x="225" y="754"/>
                  <a:pt x="226" y="754"/>
                  <a:pt x="226" y="754"/>
                </a:cubicBezTo>
                <a:cubicBezTo>
                  <a:pt x="226" y="754"/>
                  <a:pt x="226" y="755"/>
                  <a:pt x="227" y="755"/>
                </a:cubicBezTo>
                <a:cubicBezTo>
                  <a:pt x="227" y="756"/>
                  <a:pt x="228" y="755"/>
                  <a:pt x="228" y="756"/>
                </a:cubicBezTo>
                <a:cubicBezTo>
                  <a:pt x="228" y="756"/>
                  <a:pt x="228" y="756"/>
                  <a:pt x="229" y="756"/>
                </a:cubicBezTo>
                <a:cubicBezTo>
                  <a:pt x="229" y="756"/>
                  <a:pt x="229" y="756"/>
                  <a:pt x="229" y="756"/>
                </a:cubicBezTo>
                <a:cubicBezTo>
                  <a:pt x="229" y="756"/>
                  <a:pt x="229" y="756"/>
                  <a:pt x="229" y="756"/>
                </a:cubicBezTo>
                <a:cubicBezTo>
                  <a:pt x="230" y="757"/>
                  <a:pt x="230" y="757"/>
                  <a:pt x="230" y="757"/>
                </a:cubicBezTo>
                <a:cubicBezTo>
                  <a:pt x="230" y="757"/>
                  <a:pt x="231" y="757"/>
                  <a:pt x="231" y="758"/>
                </a:cubicBezTo>
                <a:cubicBezTo>
                  <a:pt x="231" y="758"/>
                  <a:pt x="232" y="758"/>
                  <a:pt x="232" y="758"/>
                </a:cubicBezTo>
                <a:cubicBezTo>
                  <a:pt x="232" y="759"/>
                  <a:pt x="233" y="759"/>
                  <a:pt x="233" y="759"/>
                </a:cubicBezTo>
                <a:cubicBezTo>
                  <a:pt x="233" y="760"/>
                  <a:pt x="233" y="760"/>
                  <a:pt x="234" y="760"/>
                </a:cubicBezTo>
                <a:cubicBezTo>
                  <a:pt x="234" y="760"/>
                  <a:pt x="234" y="760"/>
                  <a:pt x="234" y="760"/>
                </a:cubicBezTo>
                <a:cubicBezTo>
                  <a:pt x="234" y="760"/>
                  <a:pt x="234" y="760"/>
                  <a:pt x="235" y="760"/>
                </a:cubicBezTo>
                <a:cubicBezTo>
                  <a:pt x="235" y="761"/>
                  <a:pt x="236" y="761"/>
                  <a:pt x="236" y="761"/>
                </a:cubicBezTo>
                <a:cubicBezTo>
                  <a:pt x="236" y="761"/>
                  <a:pt x="236" y="761"/>
                  <a:pt x="237" y="761"/>
                </a:cubicBezTo>
                <a:cubicBezTo>
                  <a:pt x="237" y="761"/>
                  <a:pt x="237" y="761"/>
                  <a:pt x="237" y="761"/>
                </a:cubicBezTo>
                <a:cubicBezTo>
                  <a:pt x="237" y="762"/>
                  <a:pt x="238" y="762"/>
                  <a:pt x="239" y="763"/>
                </a:cubicBezTo>
                <a:cubicBezTo>
                  <a:pt x="240" y="763"/>
                  <a:pt x="240" y="763"/>
                  <a:pt x="241" y="764"/>
                </a:cubicBezTo>
                <a:cubicBezTo>
                  <a:pt x="241" y="764"/>
                  <a:pt x="241" y="764"/>
                  <a:pt x="241" y="764"/>
                </a:cubicBezTo>
                <a:cubicBezTo>
                  <a:pt x="241" y="764"/>
                  <a:pt x="241" y="764"/>
                  <a:pt x="242" y="764"/>
                </a:cubicBezTo>
                <a:cubicBezTo>
                  <a:pt x="242" y="764"/>
                  <a:pt x="242" y="764"/>
                  <a:pt x="242" y="764"/>
                </a:cubicBezTo>
                <a:cubicBezTo>
                  <a:pt x="242" y="764"/>
                  <a:pt x="243" y="764"/>
                  <a:pt x="243" y="764"/>
                </a:cubicBezTo>
                <a:cubicBezTo>
                  <a:pt x="243" y="764"/>
                  <a:pt x="243" y="765"/>
                  <a:pt x="243" y="765"/>
                </a:cubicBezTo>
                <a:cubicBezTo>
                  <a:pt x="244" y="765"/>
                  <a:pt x="244" y="766"/>
                  <a:pt x="244" y="766"/>
                </a:cubicBezTo>
                <a:cubicBezTo>
                  <a:pt x="244" y="766"/>
                  <a:pt x="245" y="766"/>
                  <a:pt x="246" y="766"/>
                </a:cubicBezTo>
                <a:cubicBezTo>
                  <a:pt x="247" y="767"/>
                  <a:pt x="248" y="767"/>
                  <a:pt x="248" y="767"/>
                </a:cubicBezTo>
                <a:cubicBezTo>
                  <a:pt x="249" y="767"/>
                  <a:pt x="249" y="768"/>
                  <a:pt x="249" y="768"/>
                </a:cubicBezTo>
                <a:cubicBezTo>
                  <a:pt x="248" y="768"/>
                  <a:pt x="250" y="769"/>
                  <a:pt x="250" y="769"/>
                </a:cubicBezTo>
                <a:cubicBezTo>
                  <a:pt x="251" y="769"/>
                  <a:pt x="251" y="770"/>
                  <a:pt x="252" y="770"/>
                </a:cubicBezTo>
                <a:cubicBezTo>
                  <a:pt x="253" y="770"/>
                  <a:pt x="252" y="770"/>
                  <a:pt x="253" y="770"/>
                </a:cubicBezTo>
                <a:cubicBezTo>
                  <a:pt x="253" y="770"/>
                  <a:pt x="254" y="770"/>
                  <a:pt x="254" y="770"/>
                </a:cubicBezTo>
                <a:cubicBezTo>
                  <a:pt x="254" y="770"/>
                  <a:pt x="255" y="771"/>
                  <a:pt x="255" y="771"/>
                </a:cubicBezTo>
                <a:cubicBezTo>
                  <a:pt x="255" y="772"/>
                  <a:pt x="255" y="772"/>
                  <a:pt x="256" y="772"/>
                </a:cubicBezTo>
                <a:cubicBezTo>
                  <a:pt x="257" y="773"/>
                  <a:pt x="258" y="772"/>
                  <a:pt x="259" y="774"/>
                </a:cubicBezTo>
                <a:cubicBezTo>
                  <a:pt x="259" y="774"/>
                  <a:pt x="259" y="775"/>
                  <a:pt x="259" y="775"/>
                </a:cubicBezTo>
                <a:cubicBezTo>
                  <a:pt x="260" y="775"/>
                  <a:pt x="260" y="774"/>
                  <a:pt x="261" y="774"/>
                </a:cubicBezTo>
                <a:cubicBezTo>
                  <a:pt x="261" y="774"/>
                  <a:pt x="261" y="774"/>
                  <a:pt x="262" y="775"/>
                </a:cubicBezTo>
                <a:cubicBezTo>
                  <a:pt x="262" y="775"/>
                  <a:pt x="263" y="775"/>
                  <a:pt x="263" y="775"/>
                </a:cubicBezTo>
                <a:cubicBezTo>
                  <a:pt x="265" y="775"/>
                  <a:pt x="265" y="776"/>
                  <a:pt x="267" y="777"/>
                </a:cubicBezTo>
                <a:cubicBezTo>
                  <a:pt x="267" y="777"/>
                  <a:pt x="267" y="776"/>
                  <a:pt x="268" y="776"/>
                </a:cubicBezTo>
                <a:cubicBezTo>
                  <a:pt x="269" y="777"/>
                  <a:pt x="271" y="778"/>
                  <a:pt x="271" y="778"/>
                </a:cubicBezTo>
                <a:cubicBezTo>
                  <a:pt x="271" y="778"/>
                  <a:pt x="272" y="779"/>
                  <a:pt x="272" y="779"/>
                </a:cubicBezTo>
                <a:cubicBezTo>
                  <a:pt x="272" y="779"/>
                  <a:pt x="273" y="779"/>
                  <a:pt x="273" y="779"/>
                </a:cubicBezTo>
                <a:cubicBezTo>
                  <a:pt x="273" y="779"/>
                  <a:pt x="273" y="779"/>
                  <a:pt x="273" y="779"/>
                </a:cubicBezTo>
                <a:cubicBezTo>
                  <a:pt x="274" y="779"/>
                  <a:pt x="274" y="779"/>
                  <a:pt x="274" y="779"/>
                </a:cubicBezTo>
                <a:cubicBezTo>
                  <a:pt x="275" y="779"/>
                  <a:pt x="275" y="779"/>
                  <a:pt x="275" y="779"/>
                </a:cubicBezTo>
                <a:cubicBezTo>
                  <a:pt x="275" y="780"/>
                  <a:pt x="276" y="780"/>
                  <a:pt x="276" y="780"/>
                </a:cubicBezTo>
                <a:cubicBezTo>
                  <a:pt x="276" y="780"/>
                  <a:pt x="277" y="780"/>
                  <a:pt x="278" y="780"/>
                </a:cubicBezTo>
                <a:cubicBezTo>
                  <a:pt x="278" y="780"/>
                  <a:pt x="278" y="780"/>
                  <a:pt x="279" y="781"/>
                </a:cubicBezTo>
                <a:cubicBezTo>
                  <a:pt x="279" y="781"/>
                  <a:pt x="279" y="781"/>
                  <a:pt x="279" y="781"/>
                </a:cubicBezTo>
                <a:cubicBezTo>
                  <a:pt x="279" y="781"/>
                  <a:pt x="279" y="781"/>
                  <a:pt x="280" y="781"/>
                </a:cubicBezTo>
                <a:cubicBezTo>
                  <a:pt x="280" y="781"/>
                  <a:pt x="281" y="781"/>
                  <a:pt x="281" y="782"/>
                </a:cubicBezTo>
                <a:cubicBezTo>
                  <a:pt x="281" y="782"/>
                  <a:pt x="282" y="782"/>
                  <a:pt x="282" y="782"/>
                </a:cubicBezTo>
                <a:cubicBezTo>
                  <a:pt x="282" y="782"/>
                  <a:pt x="282" y="782"/>
                  <a:pt x="282" y="782"/>
                </a:cubicBezTo>
                <a:cubicBezTo>
                  <a:pt x="282" y="782"/>
                  <a:pt x="283" y="782"/>
                  <a:pt x="283" y="782"/>
                </a:cubicBezTo>
                <a:cubicBezTo>
                  <a:pt x="284" y="782"/>
                  <a:pt x="285" y="782"/>
                  <a:pt x="285" y="783"/>
                </a:cubicBezTo>
                <a:cubicBezTo>
                  <a:pt x="285" y="783"/>
                  <a:pt x="286" y="783"/>
                  <a:pt x="286" y="783"/>
                </a:cubicBezTo>
                <a:cubicBezTo>
                  <a:pt x="286" y="783"/>
                  <a:pt x="287" y="783"/>
                  <a:pt x="287" y="784"/>
                </a:cubicBezTo>
                <a:cubicBezTo>
                  <a:pt x="288" y="784"/>
                  <a:pt x="288" y="784"/>
                  <a:pt x="289" y="784"/>
                </a:cubicBezTo>
                <a:cubicBezTo>
                  <a:pt x="290" y="784"/>
                  <a:pt x="290" y="783"/>
                  <a:pt x="290" y="783"/>
                </a:cubicBezTo>
                <a:cubicBezTo>
                  <a:pt x="290" y="783"/>
                  <a:pt x="291" y="784"/>
                  <a:pt x="291" y="784"/>
                </a:cubicBezTo>
                <a:cubicBezTo>
                  <a:pt x="291" y="784"/>
                  <a:pt x="291" y="784"/>
                  <a:pt x="291" y="784"/>
                </a:cubicBezTo>
                <a:cubicBezTo>
                  <a:pt x="291" y="784"/>
                  <a:pt x="291" y="784"/>
                  <a:pt x="291" y="784"/>
                </a:cubicBezTo>
                <a:cubicBezTo>
                  <a:pt x="291" y="784"/>
                  <a:pt x="292" y="784"/>
                  <a:pt x="292" y="785"/>
                </a:cubicBezTo>
                <a:cubicBezTo>
                  <a:pt x="292" y="785"/>
                  <a:pt x="293" y="785"/>
                  <a:pt x="293" y="785"/>
                </a:cubicBezTo>
                <a:cubicBezTo>
                  <a:pt x="293" y="785"/>
                  <a:pt x="293" y="785"/>
                  <a:pt x="293" y="785"/>
                </a:cubicBezTo>
                <a:cubicBezTo>
                  <a:pt x="293" y="785"/>
                  <a:pt x="294" y="785"/>
                  <a:pt x="294" y="785"/>
                </a:cubicBezTo>
                <a:cubicBezTo>
                  <a:pt x="294" y="785"/>
                  <a:pt x="294" y="785"/>
                  <a:pt x="294" y="785"/>
                </a:cubicBezTo>
                <a:cubicBezTo>
                  <a:pt x="294" y="785"/>
                  <a:pt x="295" y="785"/>
                  <a:pt x="295" y="785"/>
                </a:cubicBezTo>
                <a:cubicBezTo>
                  <a:pt x="295" y="785"/>
                  <a:pt x="295" y="785"/>
                  <a:pt x="295" y="785"/>
                </a:cubicBezTo>
                <a:cubicBezTo>
                  <a:pt x="295" y="786"/>
                  <a:pt x="295" y="786"/>
                  <a:pt x="296" y="786"/>
                </a:cubicBezTo>
                <a:cubicBezTo>
                  <a:pt x="296" y="786"/>
                  <a:pt x="296" y="786"/>
                  <a:pt x="296" y="786"/>
                </a:cubicBezTo>
                <a:cubicBezTo>
                  <a:pt x="297" y="787"/>
                  <a:pt x="299" y="787"/>
                  <a:pt x="300" y="788"/>
                </a:cubicBezTo>
                <a:cubicBezTo>
                  <a:pt x="300" y="788"/>
                  <a:pt x="300" y="788"/>
                  <a:pt x="300" y="788"/>
                </a:cubicBezTo>
                <a:cubicBezTo>
                  <a:pt x="300" y="788"/>
                  <a:pt x="301" y="788"/>
                  <a:pt x="301" y="788"/>
                </a:cubicBezTo>
                <a:cubicBezTo>
                  <a:pt x="302" y="788"/>
                  <a:pt x="303" y="789"/>
                  <a:pt x="303" y="789"/>
                </a:cubicBezTo>
                <a:cubicBezTo>
                  <a:pt x="303" y="790"/>
                  <a:pt x="304" y="789"/>
                  <a:pt x="304" y="789"/>
                </a:cubicBezTo>
                <a:cubicBezTo>
                  <a:pt x="304" y="789"/>
                  <a:pt x="304" y="790"/>
                  <a:pt x="304" y="790"/>
                </a:cubicBezTo>
                <a:cubicBezTo>
                  <a:pt x="304" y="790"/>
                  <a:pt x="305" y="790"/>
                  <a:pt x="305" y="790"/>
                </a:cubicBezTo>
                <a:cubicBezTo>
                  <a:pt x="305" y="790"/>
                  <a:pt x="305" y="790"/>
                  <a:pt x="305" y="790"/>
                </a:cubicBezTo>
                <a:cubicBezTo>
                  <a:pt x="305" y="790"/>
                  <a:pt x="306" y="790"/>
                  <a:pt x="306" y="790"/>
                </a:cubicBezTo>
                <a:cubicBezTo>
                  <a:pt x="307" y="790"/>
                  <a:pt x="307" y="791"/>
                  <a:pt x="308" y="791"/>
                </a:cubicBezTo>
                <a:cubicBezTo>
                  <a:pt x="309" y="792"/>
                  <a:pt x="309" y="792"/>
                  <a:pt x="310" y="793"/>
                </a:cubicBezTo>
                <a:cubicBezTo>
                  <a:pt x="311" y="792"/>
                  <a:pt x="312" y="793"/>
                  <a:pt x="313" y="793"/>
                </a:cubicBezTo>
                <a:cubicBezTo>
                  <a:pt x="313" y="793"/>
                  <a:pt x="313" y="794"/>
                  <a:pt x="314" y="794"/>
                </a:cubicBezTo>
                <a:cubicBezTo>
                  <a:pt x="315" y="794"/>
                  <a:pt x="315" y="794"/>
                  <a:pt x="316" y="794"/>
                </a:cubicBezTo>
                <a:cubicBezTo>
                  <a:pt x="316" y="794"/>
                  <a:pt x="317" y="795"/>
                  <a:pt x="317" y="795"/>
                </a:cubicBezTo>
                <a:cubicBezTo>
                  <a:pt x="319" y="796"/>
                  <a:pt x="320" y="797"/>
                  <a:pt x="322" y="797"/>
                </a:cubicBezTo>
                <a:cubicBezTo>
                  <a:pt x="322" y="798"/>
                  <a:pt x="324" y="797"/>
                  <a:pt x="323" y="796"/>
                </a:cubicBezTo>
                <a:cubicBezTo>
                  <a:pt x="323" y="796"/>
                  <a:pt x="323" y="797"/>
                  <a:pt x="322" y="797"/>
                </a:cubicBezTo>
                <a:cubicBezTo>
                  <a:pt x="323" y="795"/>
                  <a:pt x="321" y="796"/>
                  <a:pt x="321" y="795"/>
                </a:cubicBezTo>
                <a:close/>
                <a:moveTo>
                  <a:pt x="250" y="413"/>
                </a:moveTo>
                <a:cubicBezTo>
                  <a:pt x="250" y="414"/>
                  <a:pt x="248" y="414"/>
                  <a:pt x="248" y="415"/>
                </a:cubicBezTo>
                <a:cubicBezTo>
                  <a:pt x="247" y="415"/>
                  <a:pt x="247" y="415"/>
                  <a:pt x="246" y="415"/>
                </a:cubicBezTo>
                <a:cubicBezTo>
                  <a:pt x="245" y="415"/>
                  <a:pt x="245" y="415"/>
                  <a:pt x="244" y="416"/>
                </a:cubicBezTo>
                <a:cubicBezTo>
                  <a:pt x="244" y="416"/>
                  <a:pt x="243" y="416"/>
                  <a:pt x="243" y="416"/>
                </a:cubicBezTo>
                <a:cubicBezTo>
                  <a:pt x="242" y="416"/>
                  <a:pt x="242" y="416"/>
                  <a:pt x="241" y="416"/>
                </a:cubicBezTo>
                <a:cubicBezTo>
                  <a:pt x="240" y="416"/>
                  <a:pt x="240" y="418"/>
                  <a:pt x="240" y="418"/>
                </a:cubicBezTo>
                <a:cubicBezTo>
                  <a:pt x="238" y="418"/>
                  <a:pt x="238" y="419"/>
                  <a:pt x="237" y="418"/>
                </a:cubicBezTo>
                <a:cubicBezTo>
                  <a:pt x="237" y="419"/>
                  <a:pt x="236" y="419"/>
                  <a:pt x="236" y="420"/>
                </a:cubicBezTo>
                <a:cubicBezTo>
                  <a:pt x="235" y="419"/>
                  <a:pt x="235" y="420"/>
                  <a:pt x="234" y="420"/>
                </a:cubicBezTo>
                <a:cubicBezTo>
                  <a:pt x="234" y="419"/>
                  <a:pt x="236" y="419"/>
                  <a:pt x="236" y="418"/>
                </a:cubicBezTo>
                <a:cubicBezTo>
                  <a:pt x="236" y="418"/>
                  <a:pt x="235" y="418"/>
                  <a:pt x="235" y="417"/>
                </a:cubicBezTo>
                <a:cubicBezTo>
                  <a:pt x="236" y="415"/>
                  <a:pt x="236" y="414"/>
                  <a:pt x="238" y="413"/>
                </a:cubicBezTo>
                <a:cubicBezTo>
                  <a:pt x="239" y="412"/>
                  <a:pt x="239" y="413"/>
                  <a:pt x="239" y="413"/>
                </a:cubicBezTo>
                <a:cubicBezTo>
                  <a:pt x="240" y="412"/>
                  <a:pt x="241" y="412"/>
                  <a:pt x="242" y="411"/>
                </a:cubicBezTo>
                <a:cubicBezTo>
                  <a:pt x="242" y="410"/>
                  <a:pt x="243" y="411"/>
                  <a:pt x="244" y="410"/>
                </a:cubicBezTo>
                <a:cubicBezTo>
                  <a:pt x="245" y="410"/>
                  <a:pt x="244" y="411"/>
                  <a:pt x="243" y="412"/>
                </a:cubicBezTo>
                <a:cubicBezTo>
                  <a:pt x="243" y="412"/>
                  <a:pt x="242" y="413"/>
                  <a:pt x="242" y="413"/>
                </a:cubicBezTo>
                <a:cubicBezTo>
                  <a:pt x="241" y="414"/>
                  <a:pt x="241" y="413"/>
                  <a:pt x="241" y="413"/>
                </a:cubicBezTo>
                <a:cubicBezTo>
                  <a:pt x="241" y="413"/>
                  <a:pt x="240" y="413"/>
                  <a:pt x="240" y="413"/>
                </a:cubicBezTo>
                <a:cubicBezTo>
                  <a:pt x="240" y="414"/>
                  <a:pt x="239" y="414"/>
                  <a:pt x="239" y="415"/>
                </a:cubicBezTo>
                <a:cubicBezTo>
                  <a:pt x="238" y="414"/>
                  <a:pt x="238" y="415"/>
                  <a:pt x="237" y="415"/>
                </a:cubicBezTo>
                <a:cubicBezTo>
                  <a:pt x="237" y="416"/>
                  <a:pt x="237" y="416"/>
                  <a:pt x="237" y="417"/>
                </a:cubicBezTo>
                <a:cubicBezTo>
                  <a:pt x="238" y="417"/>
                  <a:pt x="239" y="416"/>
                  <a:pt x="240" y="415"/>
                </a:cubicBezTo>
                <a:cubicBezTo>
                  <a:pt x="241" y="415"/>
                  <a:pt x="242" y="415"/>
                  <a:pt x="243" y="415"/>
                </a:cubicBezTo>
                <a:cubicBezTo>
                  <a:pt x="244" y="414"/>
                  <a:pt x="244" y="414"/>
                  <a:pt x="245" y="414"/>
                </a:cubicBezTo>
                <a:cubicBezTo>
                  <a:pt x="245" y="414"/>
                  <a:pt x="246" y="413"/>
                  <a:pt x="247" y="412"/>
                </a:cubicBezTo>
                <a:cubicBezTo>
                  <a:pt x="249" y="412"/>
                  <a:pt x="249" y="412"/>
                  <a:pt x="249" y="412"/>
                </a:cubicBezTo>
                <a:cubicBezTo>
                  <a:pt x="251" y="412"/>
                  <a:pt x="251" y="411"/>
                  <a:pt x="253" y="411"/>
                </a:cubicBezTo>
                <a:cubicBezTo>
                  <a:pt x="254" y="413"/>
                  <a:pt x="252" y="412"/>
                  <a:pt x="250" y="413"/>
                </a:cubicBezTo>
                <a:close/>
                <a:moveTo>
                  <a:pt x="247" y="410"/>
                </a:moveTo>
                <a:cubicBezTo>
                  <a:pt x="247" y="409"/>
                  <a:pt x="247" y="409"/>
                  <a:pt x="247" y="409"/>
                </a:cubicBezTo>
                <a:cubicBezTo>
                  <a:pt x="248" y="409"/>
                  <a:pt x="248" y="409"/>
                  <a:pt x="248" y="409"/>
                </a:cubicBezTo>
                <a:cubicBezTo>
                  <a:pt x="248" y="410"/>
                  <a:pt x="248" y="410"/>
                  <a:pt x="248" y="410"/>
                </a:cubicBezTo>
                <a:lnTo>
                  <a:pt x="247" y="410"/>
                </a:lnTo>
                <a:close/>
                <a:moveTo>
                  <a:pt x="249" y="408"/>
                </a:moveTo>
                <a:cubicBezTo>
                  <a:pt x="250" y="408"/>
                  <a:pt x="250" y="408"/>
                  <a:pt x="250" y="408"/>
                </a:cubicBezTo>
                <a:cubicBezTo>
                  <a:pt x="251" y="408"/>
                  <a:pt x="251" y="408"/>
                  <a:pt x="252" y="407"/>
                </a:cubicBezTo>
                <a:cubicBezTo>
                  <a:pt x="252" y="407"/>
                  <a:pt x="253" y="407"/>
                  <a:pt x="253" y="408"/>
                </a:cubicBezTo>
                <a:cubicBezTo>
                  <a:pt x="252" y="408"/>
                  <a:pt x="252" y="409"/>
                  <a:pt x="252" y="409"/>
                </a:cubicBezTo>
                <a:cubicBezTo>
                  <a:pt x="251" y="409"/>
                  <a:pt x="251" y="410"/>
                  <a:pt x="250" y="409"/>
                </a:cubicBezTo>
                <a:cubicBezTo>
                  <a:pt x="249" y="409"/>
                  <a:pt x="249" y="409"/>
                  <a:pt x="249" y="408"/>
                </a:cubicBezTo>
                <a:close/>
                <a:moveTo>
                  <a:pt x="271" y="409"/>
                </a:moveTo>
                <a:cubicBezTo>
                  <a:pt x="270" y="409"/>
                  <a:pt x="270" y="410"/>
                  <a:pt x="269" y="410"/>
                </a:cubicBezTo>
                <a:cubicBezTo>
                  <a:pt x="268" y="410"/>
                  <a:pt x="269" y="409"/>
                  <a:pt x="267" y="409"/>
                </a:cubicBezTo>
                <a:cubicBezTo>
                  <a:pt x="266" y="410"/>
                  <a:pt x="265" y="410"/>
                  <a:pt x="265" y="411"/>
                </a:cubicBezTo>
                <a:cubicBezTo>
                  <a:pt x="264" y="411"/>
                  <a:pt x="263" y="412"/>
                  <a:pt x="262" y="410"/>
                </a:cubicBezTo>
                <a:cubicBezTo>
                  <a:pt x="262" y="410"/>
                  <a:pt x="262" y="411"/>
                  <a:pt x="262" y="411"/>
                </a:cubicBezTo>
                <a:cubicBezTo>
                  <a:pt x="261" y="411"/>
                  <a:pt x="261" y="411"/>
                  <a:pt x="260" y="411"/>
                </a:cubicBezTo>
                <a:cubicBezTo>
                  <a:pt x="260" y="411"/>
                  <a:pt x="260" y="411"/>
                  <a:pt x="259" y="412"/>
                </a:cubicBezTo>
                <a:cubicBezTo>
                  <a:pt x="259" y="412"/>
                  <a:pt x="258" y="412"/>
                  <a:pt x="258" y="412"/>
                </a:cubicBezTo>
                <a:cubicBezTo>
                  <a:pt x="257" y="412"/>
                  <a:pt x="256" y="412"/>
                  <a:pt x="255" y="412"/>
                </a:cubicBezTo>
                <a:cubicBezTo>
                  <a:pt x="255" y="411"/>
                  <a:pt x="256" y="411"/>
                  <a:pt x="256" y="411"/>
                </a:cubicBezTo>
                <a:cubicBezTo>
                  <a:pt x="256" y="411"/>
                  <a:pt x="256" y="410"/>
                  <a:pt x="256" y="410"/>
                </a:cubicBezTo>
                <a:cubicBezTo>
                  <a:pt x="257" y="410"/>
                  <a:pt x="257" y="410"/>
                  <a:pt x="257" y="410"/>
                </a:cubicBezTo>
                <a:cubicBezTo>
                  <a:pt x="258" y="410"/>
                  <a:pt x="258" y="409"/>
                  <a:pt x="259" y="409"/>
                </a:cubicBezTo>
                <a:cubicBezTo>
                  <a:pt x="260" y="409"/>
                  <a:pt x="259" y="410"/>
                  <a:pt x="260" y="410"/>
                </a:cubicBezTo>
                <a:cubicBezTo>
                  <a:pt x="260" y="410"/>
                  <a:pt x="261" y="409"/>
                  <a:pt x="262" y="410"/>
                </a:cubicBezTo>
                <a:cubicBezTo>
                  <a:pt x="263" y="410"/>
                  <a:pt x="263" y="409"/>
                  <a:pt x="263" y="408"/>
                </a:cubicBezTo>
                <a:cubicBezTo>
                  <a:pt x="263" y="408"/>
                  <a:pt x="264" y="407"/>
                  <a:pt x="264" y="407"/>
                </a:cubicBezTo>
                <a:cubicBezTo>
                  <a:pt x="266" y="407"/>
                  <a:pt x="268" y="408"/>
                  <a:pt x="270" y="407"/>
                </a:cubicBezTo>
                <a:cubicBezTo>
                  <a:pt x="270" y="407"/>
                  <a:pt x="271" y="407"/>
                  <a:pt x="272" y="407"/>
                </a:cubicBezTo>
                <a:cubicBezTo>
                  <a:pt x="273" y="407"/>
                  <a:pt x="273" y="406"/>
                  <a:pt x="274" y="406"/>
                </a:cubicBezTo>
                <a:cubicBezTo>
                  <a:pt x="275" y="406"/>
                  <a:pt x="275" y="406"/>
                  <a:pt x="275" y="406"/>
                </a:cubicBezTo>
                <a:cubicBezTo>
                  <a:pt x="275" y="406"/>
                  <a:pt x="272" y="408"/>
                  <a:pt x="271" y="409"/>
                </a:cubicBezTo>
                <a:close/>
                <a:moveTo>
                  <a:pt x="258" y="406"/>
                </a:moveTo>
                <a:cubicBezTo>
                  <a:pt x="259" y="406"/>
                  <a:pt x="258" y="408"/>
                  <a:pt x="256" y="408"/>
                </a:cubicBezTo>
                <a:cubicBezTo>
                  <a:pt x="256" y="406"/>
                  <a:pt x="257" y="407"/>
                  <a:pt x="258" y="406"/>
                </a:cubicBezTo>
                <a:close/>
                <a:moveTo>
                  <a:pt x="259" y="407"/>
                </a:moveTo>
                <a:cubicBezTo>
                  <a:pt x="259" y="407"/>
                  <a:pt x="259" y="406"/>
                  <a:pt x="259" y="406"/>
                </a:cubicBezTo>
                <a:cubicBezTo>
                  <a:pt x="260" y="406"/>
                  <a:pt x="260" y="406"/>
                  <a:pt x="260" y="406"/>
                </a:cubicBezTo>
                <a:cubicBezTo>
                  <a:pt x="261" y="407"/>
                  <a:pt x="260" y="407"/>
                  <a:pt x="259" y="407"/>
                </a:cubicBezTo>
                <a:close/>
                <a:moveTo>
                  <a:pt x="291" y="419"/>
                </a:moveTo>
                <a:cubicBezTo>
                  <a:pt x="291" y="419"/>
                  <a:pt x="291" y="420"/>
                  <a:pt x="290" y="420"/>
                </a:cubicBezTo>
                <a:cubicBezTo>
                  <a:pt x="290" y="420"/>
                  <a:pt x="290" y="419"/>
                  <a:pt x="290" y="419"/>
                </a:cubicBezTo>
                <a:cubicBezTo>
                  <a:pt x="289" y="419"/>
                  <a:pt x="288" y="419"/>
                  <a:pt x="288" y="419"/>
                </a:cubicBezTo>
                <a:cubicBezTo>
                  <a:pt x="287" y="419"/>
                  <a:pt x="287" y="418"/>
                  <a:pt x="287" y="418"/>
                </a:cubicBezTo>
                <a:cubicBezTo>
                  <a:pt x="287" y="417"/>
                  <a:pt x="286" y="418"/>
                  <a:pt x="286" y="418"/>
                </a:cubicBezTo>
                <a:cubicBezTo>
                  <a:pt x="286" y="417"/>
                  <a:pt x="286" y="417"/>
                  <a:pt x="285" y="417"/>
                </a:cubicBezTo>
                <a:cubicBezTo>
                  <a:pt x="285" y="417"/>
                  <a:pt x="285" y="417"/>
                  <a:pt x="284" y="417"/>
                </a:cubicBezTo>
                <a:cubicBezTo>
                  <a:pt x="284" y="416"/>
                  <a:pt x="284" y="416"/>
                  <a:pt x="285" y="416"/>
                </a:cubicBezTo>
                <a:cubicBezTo>
                  <a:pt x="286" y="415"/>
                  <a:pt x="286" y="415"/>
                  <a:pt x="288" y="416"/>
                </a:cubicBezTo>
                <a:cubicBezTo>
                  <a:pt x="288" y="416"/>
                  <a:pt x="288" y="416"/>
                  <a:pt x="288" y="416"/>
                </a:cubicBezTo>
                <a:cubicBezTo>
                  <a:pt x="289" y="416"/>
                  <a:pt x="289" y="417"/>
                  <a:pt x="290" y="417"/>
                </a:cubicBezTo>
                <a:cubicBezTo>
                  <a:pt x="290" y="417"/>
                  <a:pt x="292" y="418"/>
                  <a:pt x="291" y="419"/>
                </a:cubicBezTo>
                <a:close/>
                <a:moveTo>
                  <a:pt x="305" y="359"/>
                </a:moveTo>
                <a:cubicBezTo>
                  <a:pt x="305" y="360"/>
                  <a:pt x="305" y="360"/>
                  <a:pt x="305" y="360"/>
                </a:cubicBezTo>
                <a:cubicBezTo>
                  <a:pt x="303" y="360"/>
                  <a:pt x="302" y="361"/>
                  <a:pt x="302" y="358"/>
                </a:cubicBezTo>
                <a:cubicBezTo>
                  <a:pt x="303" y="359"/>
                  <a:pt x="304" y="358"/>
                  <a:pt x="305" y="359"/>
                </a:cubicBezTo>
                <a:close/>
                <a:moveTo>
                  <a:pt x="254" y="363"/>
                </a:moveTo>
                <a:cubicBezTo>
                  <a:pt x="255" y="363"/>
                  <a:pt x="255" y="365"/>
                  <a:pt x="255" y="366"/>
                </a:cubicBezTo>
                <a:cubicBezTo>
                  <a:pt x="254" y="366"/>
                  <a:pt x="254" y="367"/>
                  <a:pt x="253" y="367"/>
                </a:cubicBezTo>
                <a:cubicBezTo>
                  <a:pt x="253" y="366"/>
                  <a:pt x="253" y="366"/>
                  <a:pt x="252" y="366"/>
                </a:cubicBezTo>
                <a:cubicBezTo>
                  <a:pt x="252" y="364"/>
                  <a:pt x="254" y="364"/>
                  <a:pt x="254" y="363"/>
                </a:cubicBezTo>
                <a:close/>
                <a:moveTo>
                  <a:pt x="243" y="371"/>
                </a:moveTo>
                <a:cubicBezTo>
                  <a:pt x="243" y="370"/>
                  <a:pt x="245" y="370"/>
                  <a:pt x="245" y="370"/>
                </a:cubicBezTo>
                <a:cubicBezTo>
                  <a:pt x="245" y="368"/>
                  <a:pt x="245" y="368"/>
                  <a:pt x="246" y="366"/>
                </a:cubicBezTo>
                <a:cubicBezTo>
                  <a:pt x="248" y="367"/>
                  <a:pt x="249" y="366"/>
                  <a:pt x="250" y="365"/>
                </a:cubicBezTo>
                <a:cubicBezTo>
                  <a:pt x="251" y="365"/>
                  <a:pt x="251" y="366"/>
                  <a:pt x="251" y="366"/>
                </a:cubicBezTo>
                <a:cubicBezTo>
                  <a:pt x="252" y="368"/>
                  <a:pt x="250" y="367"/>
                  <a:pt x="250" y="369"/>
                </a:cubicBezTo>
                <a:cubicBezTo>
                  <a:pt x="250" y="369"/>
                  <a:pt x="249" y="368"/>
                  <a:pt x="249" y="368"/>
                </a:cubicBezTo>
                <a:cubicBezTo>
                  <a:pt x="247" y="368"/>
                  <a:pt x="247" y="369"/>
                  <a:pt x="246" y="369"/>
                </a:cubicBezTo>
                <a:cubicBezTo>
                  <a:pt x="245" y="370"/>
                  <a:pt x="247" y="370"/>
                  <a:pt x="247" y="371"/>
                </a:cubicBezTo>
                <a:cubicBezTo>
                  <a:pt x="246" y="371"/>
                  <a:pt x="246" y="371"/>
                  <a:pt x="246" y="371"/>
                </a:cubicBezTo>
                <a:cubicBezTo>
                  <a:pt x="245" y="371"/>
                  <a:pt x="245" y="372"/>
                  <a:pt x="245" y="372"/>
                </a:cubicBezTo>
                <a:cubicBezTo>
                  <a:pt x="244" y="373"/>
                  <a:pt x="244" y="372"/>
                  <a:pt x="243" y="372"/>
                </a:cubicBezTo>
                <a:lnTo>
                  <a:pt x="243" y="371"/>
                </a:lnTo>
                <a:close/>
                <a:moveTo>
                  <a:pt x="225" y="382"/>
                </a:moveTo>
                <a:cubicBezTo>
                  <a:pt x="226" y="382"/>
                  <a:pt x="227" y="381"/>
                  <a:pt x="227" y="381"/>
                </a:cubicBezTo>
                <a:cubicBezTo>
                  <a:pt x="228" y="381"/>
                  <a:pt x="229" y="381"/>
                  <a:pt x="229" y="381"/>
                </a:cubicBezTo>
                <a:cubicBezTo>
                  <a:pt x="229" y="381"/>
                  <a:pt x="229" y="380"/>
                  <a:pt x="229" y="380"/>
                </a:cubicBezTo>
                <a:cubicBezTo>
                  <a:pt x="229" y="379"/>
                  <a:pt x="230" y="380"/>
                  <a:pt x="231" y="379"/>
                </a:cubicBezTo>
                <a:cubicBezTo>
                  <a:pt x="231" y="378"/>
                  <a:pt x="231" y="378"/>
                  <a:pt x="232" y="378"/>
                </a:cubicBezTo>
                <a:cubicBezTo>
                  <a:pt x="232" y="376"/>
                  <a:pt x="234" y="377"/>
                  <a:pt x="234" y="375"/>
                </a:cubicBezTo>
                <a:cubicBezTo>
                  <a:pt x="235" y="375"/>
                  <a:pt x="236" y="375"/>
                  <a:pt x="236" y="375"/>
                </a:cubicBezTo>
                <a:cubicBezTo>
                  <a:pt x="237" y="374"/>
                  <a:pt x="237" y="374"/>
                  <a:pt x="238" y="374"/>
                </a:cubicBezTo>
                <a:cubicBezTo>
                  <a:pt x="239" y="374"/>
                  <a:pt x="239" y="373"/>
                  <a:pt x="239" y="373"/>
                </a:cubicBezTo>
                <a:cubicBezTo>
                  <a:pt x="239" y="373"/>
                  <a:pt x="239" y="372"/>
                  <a:pt x="239" y="372"/>
                </a:cubicBezTo>
                <a:cubicBezTo>
                  <a:pt x="243" y="372"/>
                  <a:pt x="243" y="372"/>
                  <a:pt x="243" y="372"/>
                </a:cubicBezTo>
                <a:cubicBezTo>
                  <a:pt x="243" y="374"/>
                  <a:pt x="241" y="374"/>
                  <a:pt x="240" y="375"/>
                </a:cubicBezTo>
                <a:cubicBezTo>
                  <a:pt x="239" y="375"/>
                  <a:pt x="239" y="375"/>
                  <a:pt x="239" y="376"/>
                </a:cubicBezTo>
                <a:cubicBezTo>
                  <a:pt x="239" y="376"/>
                  <a:pt x="238" y="376"/>
                  <a:pt x="238" y="376"/>
                </a:cubicBezTo>
                <a:cubicBezTo>
                  <a:pt x="237" y="376"/>
                  <a:pt x="237" y="376"/>
                  <a:pt x="237" y="376"/>
                </a:cubicBezTo>
                <a:cubicBezTo>
                  <a:pt x="237" y="376"/>
                  <a:pt x="236" y="377"/>
                  <a:pt x="236" y="377"/>
                </a:cubicBezTo>
                <a:cubicBezTo>
                  <a:pt x="236" y="377"/>
                  <a:pt x="236" y="376"/>
                  <a:pt x="236" y="377"/>
                </a:cubicBezTo>
                <a:cubicBezTo>
                  <a:pt x="235" y="377"/>
                  <a:pt x="235" y="377"/>
                  <a:pt x="235" y="378"/>
                </a:cubicBezTo>
                <a:cubicBezTo>
                  <a:pt x="235" y="378"/>
                  <a:pt x="234" y="378"/>
                  <a:pt x="234" y="378"/>
                </a:cubicBezTo>
                <a:cubicBezTo>
                  <a:pt x="233" y="378"/>
                  <a:pt x="234" y="379"/>
                  <a:pt x="234" y="380"/>
                </a:cubicBezTo>
                <a:cubicBezTo>
                  <a:pt x="232" y="380"/>
                  <a:pt x="231" y="381"/>
                  <a:pt x="230" y="382"/>
                </a:cubicBezTo>
                <a:cubicBezTo>
                  <a:pt x="230" y="382"/>
                  <a:pt x="230" y="382"/>
                  <a:pt x="229" y="382"/>
                </a:cubicBezTo>
                <a:cubicBezTo>
                  <a:pt x="229" y="382"/>
                  <a:pt x="229" y="383"/>
                  <a:pt x="229" y="384"/>
                </a:cubicBezTo>
                <a:cubicBezTo>
                  <a:pt x="227" y="382"/>
                  <a:pt x="226" y="385"/>
                  <a:pt x="224" y="386"/>
                </a:cubicBezTo>
                <a:cubicBezTo>
                  <a:pt x="223" y="386"/>
                  <a:pt x="223" y="385"/>
                  <a:pt x="223" y="384"/>
                </a:cubicBezTo>
                <a:cubicBezTo>
                  <a:pt x="224" y="383"/>
                  <a:pt x="225" y="383"/>
                  <a:pt x="225" y="382"/>
                </a:cubicBezTo>
                <a:close/>
                <a:moveTo>
                  <a:pt x="217" y="388"/>
                </a:moveTo>
                <a:cubicBezTo>
                  <a:pt x="217" y="388"/>
                  <a:pt x="218" y="388"/>
                  <a:pt x="218" y="388"/>
                </a:cubicBezTo>
                <a:cubicBezTo>
                  <a:pt x="218" y="388"/>
                  <a:pt x="218" y="388"/>
                  <a:pt x="219" y="387"/>
                </a:cubicBezTo>
                <a:cubicBezTo>
                  <a:pt x="219" y="387"/>
                  <a:pt x="219" y="387"/>
                  <a:pt x="220" y="386"/>
                </a:cubicBezTo>
                <a:cubicBezTo>
                  <a:pt x="220" y="386"/>
                  <a:pt x="220" y="386"/>
                  <a:pt x="220" y="386"/>
                </a:cubicBezTo>
                <a:cubicBezTo>
                  <a:pt x="221" y="386"/>
                  <a:pt x="221" y="386"/>
                  <a:pt x="221" y="385"/>
                </a:cubicBezTo>
                <a:cubicBezTo>
                  <a:pt x="222" y="385"/>
                  <a:pt x="222" y="385"/>
                  <a:pt x="222" y="385"/>
                </a:cubicBezTo>
                <a:cubicBezTo>
                  <a:pt x="222" y="386"/>
                  <a:pt x="223" y="386"/>
                  <a:pt x="223" y="387"/>
                </a:cubicBezTo>
                <a:cubicBezTo>
                  <a:pt x="222" y="388"/>
                  <a:pt x="222" y="387"/>
                  <a:pt x="221" y="388"/>
                </a:cubicBezTo>
                <a:cubicBezTo>
                  <a:pt x="221" y="388"/>
                  <a:pt x="221" y="389"/>
                  <a:pt x="220" y="389"/>
                </a:cubicBezTo>
                <a:cubicBezTo>
                  <a:pt x="220" y="389"/>
                  <a:pt x="220" y="389"/>
                  <a:pt x="219" y="389"/>
                </a:cubicBezTo>
                <a:cubicBezTo>
                  <a:pt x="219" y="389"/>
                  <a:pt x="218" y="391"/>
                  <a:pt x="217" y="390"/>
                </a:cubicBezTo>
                <a:cubicBezTo>
                  <a:pt x="217" y="389"/>
                  <a:pt x="217" y="390"/>
                  <a:pt x="217" y="388"/>
                </a:cubicBezTo>
                <a:close/>
                <a:moveTo>
                  <a:pt x="206" y="398"/>
                </a:moveTo>
                <a:cubicBezTo>
                  <a:pt x="207" y="396"/>
                  <a:pt x="207" y="395"/>
                  <a:pt x="208" y="393"/>
                </a:cubicBezTo>
                <a:cubicBezTo>
                  <a:pt x="209" y="394"/>
                  <a:pt x="210" y="393"/>
                  <a:pt x="210" y="394"/>
                </a:cubicBezTo>
                <a:cubicBezTo>
                  <a:pt x="211" y="393"/>
                  <a:pt x="212" y="392"/>
                  <a:pt x="213" y="391"/>
                </a:cubicBezTo>
                <a:cubicBezTo>
                  <a:pt x="213" y="391"/>
                  <a:pt x="214" y="391"/>
                  <a:pt x="215" y="391"/>
                </a:cubicBezTo>
                <a:cubicBezTo>
                  <a:pt x="214" y="390"/>
                  <a:pt x="215" y="390"/>
                  <a:pt x="215" y="389"/>
                </a:cubicBezTo>
                <a:cubicBezTo>
                  <a:pt x="216" y="389"/>
                  <a:pt x="217" y="389"/>
                  <a:pt x="217" y="390"/>
                </a:cubicBezTo>
                <a:cubicBezTo>
                  <a:pt x="217" y="391"/>
                  <a:pt x="216" y="391"/>
                  <a:pt x="216" y="392"/>
                </a:cubicBezTo>
                <a:cubicBezTo>
                  <a:pt x="216" y="392"/>
                  <a:pt x="215" y="392"/>
                  <a:pt x="215" y="392"/>
                </a:cubicBezTo>
                <a:cubicBezTo>
                  <a:pt x="215" y="392"/>
                  <a:pt x="215" y="393"/>
                  <a:pt x="214" y="393"/>
                </a:cubicBezTo>
                <a:cubicBezTo>
                  <a:pt x="213" y="394"/>
                  <a:pt x="212" y="394"/>
                  <a:pt x="211" y="396"/>
                </a:cubicBezTo>
                <a:cubicBezTo>
                  <a:pt x="210" y="395"/>
                  <a:pt x="210" y="395"/>
                  <a:pt x="210" y="395"/>
                </a:cubicBezTo>
                <a:cubicBezTo>
                  <a:pt x="209" y="396"/>
                  <a:pt x="209" y="397"/>
                  <a:pt x="208" y="398"/>
                </a:cubicBezTo>
                <a:cubicBezTo>
                  <a:pt x="207" y="397"/>
                  <a:pt x="208" y="399"/>
                  <a:pt x="207" y="398"/>
                </a:cubicBezTo>
                <a:cubicBezTo>
                  <a:pt x="206" y="399"/>
                  <a:pt x="206" y="400"/>
                  <a:pt x="204" y="400"/>
                </a:cubicBezTo>
                <a:cubicBezTo>
                  <a:pt x="204" y="399"/>
                  <a:pt x="204" y="399"/>
                  <a:pt x="204" y="399"/>
                </a:cubicBezTo>
                <a:cubicBezTo>
                  <a:pt x="204" y="398"/>
                  <a:pt x="205" y="396"/>
                  <a:pt x="206" y="398"/>
                </a:cubicBezTo>
                <a:close/>
                <a:moveTo>
                  <a:pt x="199" y="421"/>
                </a:moveTo>
                <a:cubicBezTo>
                  <a:pt x="199" y="420"/>
                  <a:pt x="199" y="419"/>
                  <a:pt x="199" y="419"/>
                </a:cubicBezTo>
                <a:cubicBezTo>
                  <a:pt x="200" y="419"/>
                  <a:pt x="200" y="418"/>
                  <a:pt x="200" y="418"/>
                </a:cubicBezTo>
                <a:cubicBezTo>
                  <a:pt x="200" y="418"/>
                  <a:pt x="201" y="418"/>
                  <a:pt x="201" y="418"/>
                </a:cubicBezTo>
                <a:cubicBezTo>
                  <a:pt x="201" y="418"/>
                  <a:pt x="201" y="417"/>
                  <a:pt x="201" y="417"/>
                </a:cubicBezTo>
                <a:cubicBezTo>
                  <a:pt x="201" y="416"/>
                  <a:pt x="202" y="417"/>
                  <a:pt x="202" y="416"/>
                </a:cubicBezTo>
                <a:cubicBezTo>
                  <a:pt x="202" y="416"/>
                  <a:pt x="202" y="416"/>
                  <a:pt x="202" y="416"/>
                </a:cubicBezTo>
                <a:cubicBezTo>
                  <a:pt x="203" y="415"/>
                  <a:pt x="204" y="416"/>
                  <a:pt x="204" y="415"/>
                </a:cubicBezTo>
                <a:cubicBezTo>
                  <a:pt x="205" y="414"/>
                  <a:pt x="204" y="414"/>
                  <a:pt x="204" y="413"/>
                </a:cubicBezTo>
                <a:cubicBezTo>
                  <a:pt x="205" y="413"/>
                  <a:pt x="205" y="414"/>
                  <a:pt x="206" y="414"/>
                </a:cubicBezTo>
                <a:cubicBezTo>
                  <a:pt x="207" y="413"/>
                  <a:pt x="207" y="411"/>
                  <a:pt x="208" y="411"/>
                </a:cubicBezTo>
                <a:cubicBezTo>
                  <a:pt x="208" y="409"/>
                  <a:pt x="210" y="409"/>
                  <a:pt x="211" y="410"/>
                </a:cubicBezTo>
                <a:cubicBezTo>
                  <a:pt x="211" y="411"/>
                  <a:pt x="211" y="411"/>
                  <a:pt x="210" y="411"/>
                </a:cubicBezTo>
                <a:cubicBezTo>
                  <a:pt x="210" y="411"/>
                  <a:pt x="210" y="412"/>
                  <a:pt x="210" y="412"/>
                </a:cubicBezTo>
                <a:cubicBezTo>
                  <a:pt x="210" y="412"/>
                  <a:pt x="209" y="412"/>
                  <a:pt x="209" y="412"/>
                </a:cubicBezTo>
                <a:cubicBezTo>
                  <a:pt x="209" y="413"/>
                  <a:pt x="209" y="413"/>
                  <a:pt x="209" y="413"/>
                </a:cubicBezTo>
                <a:cubicBezTo>
                  <a:pt x="209" y="414"/>
                  <a:pt x="211" y="414"/>
                  <a:pt x="211" y="415"/>
                </a:cubicBezTo>
                <a:cubicBezTo>
                  <a:pt x="210" y="414"/>
                  <a:pt x="210" y="415"/>
                  <a:pt x="209" y="416"/>
                </a:cubicBezTo>
                <a:cubicBezTo>
                  <a:pt x="209" y="416"/>
                  <a:pt x="209" y="416"/>
                  <a:pt x="209" y="416"/>
                </a:cubicBezTo>
                <a:cubicBezTo>
                  <a:pt x="208" y="416"/>
                  <a:pt x="208" y="415"/>
                  <a:pt x="208" y="415"/>
                </a:cubicBezTo>
                <a:cubicBezTo>
                  <a:pt x="207" y="416"/>
                  <a:pt x="207" y="416"/>
                  <a:pt x="206" y="417"/>
                </a:cubicBezTo>
                <a:cubicBezTo>
                  <a:pt x="207" y="418"/>
                  <a:pt x="206" y="418"/>
                  <a:pt x="206" y="419"/>
                </a:cubicBezTo>
                <a:cubicBezTo>
                  <a:pt x="205" y="419"/>
                  <a:pt x="205" y="419"/>
                  <a:pt x="205" y="418"/>
                </a:cubicBezTo>
                <a:cubicBezTo>
                  <a:pt x="204" y="418"/>
                  <a:pt x="205" y="419"/>
                  <a:pt x="204" y="419"/>
                </a:cubicBezTo>
                <a:cubicBezTo>
                  <a:pt x="204" y="419"/>
                  <a:pt x="203" y="419"/>
                  <a:pt x="203" y="419"/>
                </a:cubicBezTo>
                <a:cubicBezTo>
                  <a:pt x="202" y="419"/>
                  <a:pt x="203" y="420"/>
                  <a:pt x="203" y="421"/>
                </a:cubicBezTo>
                <a:cubicBezTo>
                  <a:pt x="202" y="420"/>
                  <a:pt x="203" y="420"/>
                  <a:pt x="202" y="420"/>
                </a:cubicBezTo>
                <a:cubicBezTo>
                  <a:pt x="202" y="420"/>
                  <a:pt x="202" y="421"/>
                  <a:pt x="202" y="421"/>
                </a:cubicBezTo>
                <a:cubicBezTo>
                  <a:pt x="202" y="421"/>
                  <a:pt x="202" y="422"/>
                  <a:pt x="202" y="422"/>
                </a:cubicBezTo>
                <a:cubicBezTo>
                  <a:pt x="201" y="422"/>
                  <a:pt x="199" y="420"/>
                  <a:pt x="199" y="422"/>
                </a:cubicBezTo>
                <a:cubicBezTo>
                  <a:pt x="199" y="422"/>
                  <a:pt x="199" y="422"/>
                  <a:pt x="198" y="422"/>
                </a:cubicBezTo>
                <a:cubicBezTo>
                  <a:pt x="198" y="421"/>
                  <a:pt x="198" y="421"/>
                  <a:pt x="199" y="421"/>
                </a:cubicBezTo>
                <a:close/>
                <a:moveTo>
                  <a:pt x="190" y="411"/>
                </a:moveTo>
                <a:cubicBezTo>
                  <a:pt x="192" y="411"/>
                  <a:pt x="192" y="413"/>
                  <a:pt x="190" y="413"/>
                </a:cubicBezTo>
                <a:cubicBezTo>
                  <a:pt x="190" y="412"/>
                  <a:pt x="190" y="412"/>
                  <a:pt x="190" y="411"/>
                </a:cubicBezTo>
                <a:close/>
                <a:moveTo>
                  <a:pt x="181" y="419"/>
                </a:moveTo>
                <a:cubicBezTo>
                  <a:pt x="183" y="419"/>
                  <a:pt x="183" y="417"/>
                  <a:pt x="185" y="417"/>
                </a:cubicBezTo>
                <a:cubicBezTo>
                  <a:pt x="186" y="417"/>
                  <a:pt x="185" y="416"/>
                  <a:pt x="185" y="415"/>
                </a:cubicBezTo>
                <a:cubicBezTo>
                  <a:pt x="186" y="415"/>
                  <a:pt x="187" y="415"/>
                  <a:pt x="187" y="414"/>
                </a:cubicBezTo>
                <a:cubicBezTo>
                  <a:pt x="188" y="413"/>
                  <a:pt x="189" y="414"/>
                  <a:pt x="189" y="414"/>
                </a:cubicBezTo>
                <a:cubicBezTo>
                  <a:pt x="189" y="416"/>
                  <a:pt x="187" y="415"/>
                  <a:pt x="187" y="417"/>
                </a:cubicBezTo>
                <a:cubicBezTo>
                  <a:pt x="186" y="417"/>
                  <a:pt x="186" y="417"/>
                  <a:pt x="186" y="417"/>
                </a:cubicBezTo>
                <a:cubicBezTo>
                  <a:pt x="185" y="418"/>
                  <a:pt x="186" y="418"/>
                  <a:pt x="186" y="419"/>
                </a:cubicBezTo>
                <a:cubicBezTo>
                  <a:pt x="185" y="419"/>
                  <a:pt x="185" y="419"/>
                  <a:pt x="185" y="419"/>
                </a:cubicBezTo>
                <a:cubicBezTo>
                  <a:pt x="184" y="420"/>
                  <a:pt x="184" y="421"/>
                  <a:pt x="183" y="420"/>
                </a:cubicBezTo>
                <a:cubicBezTo>
                  <a:pt x="183" y="422"/>
                  <a:pt x="183" y="423"/>
                  <a:pt x="182" y="425"/>
                </a:cubicBezTo>
                <a:cubicBezTo>
                  <a:pt x="181" y="424"/>
                  <a:pt x="181" y="423"/>
                  <a:pt x="181" y="423"/>
                </a:cubicBezTo>
                <a:cubicBezTo>
                  <a:pt x="180" y="421"/>
                  <a:pt x="182" y="421"/>
                  <a:pt x="181" y="419"/>
                </a:cubicBezTo>
                <a:close/>
                <a:moveTo>
                  <a:pt x="176" y="427"/>
                </a:moveTo>
                <a:cubicBezTo>
                  <a:pt x="178" y="427"/>
                  <a:pt x="179" y="426"/>
                  <a:pt x="180" y="424"/>
                </a:cubicBezTo>
                <a:cubicBezTo>
                  <a:pt x="181" y="424"/>
                  <a:pt x="181" y="425"/>
                  <a:pt x="181" y="427"/>
                </a:cubicBezTo>
                <a:cubicBezTo>
                  <a:pt x="180" y="427"/>
                  <a:pt x="180" y="428"/>
                  <a:pt x="178" y="428"/>
                </a:cubicBezTo>
                <a:cubicBezTo>
                  <a:pt x="177" y="427"/>
                  <a:pt x="177" y="429"/>
                  <a:pt x="177" y="429"/>
                </a:cubicBezTo>
                <a:cubicBezTo>
                  <a:pt x="175" y="429"/>
                  <a:pt x="177" y="428"/>
                  <a:pt x="176" y="427"/>
                </a:cubicBezTo>
                <a:close/>
                <a:moveTo>
                  <a:pt x="174" y="432"/>
                </a:moveTo>
                <a:cubicBezTo>
                  <a:pt x="175" y="432"/>
                  <a:pt x="175" y="434"/>
                  <a:pt x="174" y="434"/>
                </a:cubicBezTo>
                <a:cubicBezTo>
                  <a:pt x="174" y="433"/>
                  <a:pt x="174" y="433"/>
                  <a:pt x="174" y="432"/>
                </a:cubicBezTo>
                <a:close/>
                <a:moveTo>
                  <a:pt x="173" y="436"/>
                </a:moveTo>
                <a:cubicBezTo>
                  <a:pt x="172" y="437"/>
                  <a:pt x="172" y="438"/>
                  <a:pt x="170" y="438"/>
                </a:cubicBezTo>
                <a:cubicBezTo>
                  <a:pt x="170" y="437"/>
                  <a:pt x="172" y="436"/>
                  <a:pt x="173" y="436"/>
                </a:cubicBezTo>
                <a:close/>
                <a:moveTo>
                  <a:pt x="168" y="441"/>
                </a:moveTo>
                <a:cubicBezTo>
                  <a:pt x="168" y="441"/>
                  <a:pt x="170" y="441"/>
                  <a:pt x="169" y="440"/>
                </a:cubicBezTo>
                <a:cubicBezTo>
                  <a:pt x="170" y="440"/>
                  <a:pt x="170" y="440"/>
                  <a:pt x="170" y="440"/>
                </a:cubicBezTo>
                <a:cubicBezTo>
                  <a:pt x="170" y="442"/>
                  <a:pt x="169" y="441"/>
                  <a:pt x="168" y="442"/>
                </a:cubicBezTo>
                <a:cubicBezTo>
                  <a:pt x="168" y="443"/>
                  <a:pt x="168" y="445"/>
                  <a:pt x="167" y="445"/>
                </a:cubicBezTo>
                <a:cubicBezTo>
                  <a:pt x="167" y="444"/>
                  <a:pt x="167" y="442"/>
                  <a:pt x="168" y="442"/>
                </a:cubicBezTo>
                <a:cubicBezTo>
                  <a:pt x="168" y="441"/>
                  <a:pt x="168" y="441"/>
                  <a:pt x="168" y="441"/>
                </a:cubicBezTo>
                <a:close/>
                <a:moveTo>
                  <a:pt x="247" y="396"/>
                </a:moveTo>
                <a:cubicBezTo>
                  <a:pt x="247" y="396"/>
                  <a:pt x="297" y="379"/>
                  <a:pt x="325" y="419"/>
                </a:cubicBezTo>
                <a:cubicBezTo>
                  <a:pt x="325" y="419"/>
                  <a:pt x="335" y="433"/>
                  <a:pt x="331" y="454"/>
                </a:cubicBezTo>
                <a:cubicBezTo>
                  <a:pt x="331" y="454"/>
                  <a:pt x="336" y="425"/>
                  <a:pt x="300" y="405"/>
                </a:cubicBezTo>
                <a:cubicBezTo>
                  <a:pt x="285" y="396"/>
                  <a:pt x="265" y="396"/>
                  <a:pt x="249" y="401"/>
                </a:cubicBezTo>
                <a:cubicBezTo>
                  <a:pt x="235" y="405"/>
                  <a:pt x="223" y="411"/>
                  <a:pt x="211" y="420"/>
                </a:cubicBezTo>
                <a:cubicBezTo>
                  <a:pt x="200" y="430"/>
                  <a:pt x="190" y="443"/>
                  <a:pt x="183" y="456"/>
                </a:cubicBezTo>
                <a:cubicBezTo>
                  <a:pt x="180" y="462"/>
                  <a:pt x="177" y="467"/>
                  <a:pt x="174" y="473"/>
                </a:cubicBezTo>
                <a:cubicBezTo>
                  <a:pt x="171" y="479"/>
                  <a:pt x="167" y="486"/>
                  <a:pt x="165" y="492"/>
                </a:cubicBezTo>
                <a:cubicBezTo>
                  <a:pt x="165" y="492"/>
                  <a:pt x="182" y="417"/>
                  <a:pt x="247" y="396"/>
                </a:cubicBezTo>
                <a:close/>
                <a:moveTo>
                  <a:pt x="165" y="449"/>
                </a:moveTo>
                <a:cubicBezTo>
                  <a:pt x="165" y="448"/>
                  <a:pt x="165" y="447"/>
                  <a:pt x="165" y="447"/>
                </a:cubicBezTo>
                <a:cubicBezTo>
                  <a:pt x="165" y="447"/>
                  <a:pt x="166" y="447"/>
                  <a:pt x="166" y="445"/>
                </a:cubicBezTo>
                <a:cubicBezTo>
                  <a:pt x="167" y="445"/>
                  <a:pt x="166" y="447"/>
                  <a:pt x="167" y="448"/>
                </a:cubicBezTo>
                <a:cubicBezTo>
                  <a:pt x="166" y="448"/>
                  <a:pt x="165" y="449"/>
                  <a:pt x="165" y="450"/>
                </a:cubicBezTo>
                <a:cubicBezTo>
                  <a:pt x="165" y="450"/>
                  <a:pt x="164" y="450"/>
                  <a:pt x="165" y="449"/>
                </a:cubicBezTo>
                <a:cubicBezTo>
                  <a:pt x="165" y="449"/>
                  <a:pt x="165" y="449"/>
                  <a:pt x="165" y="449"/>
                </a:cubicBezTo>
                <a:close/>
                <a:moveTo>
                  <a:pt x="137" y="502"/>
                </a:moveTo>
                <a:cubicBezTo>
                  <a:pt x="138" y="502"/>
                  <a:pt x="138" y="505"/>
                  <a:pt x="138" y="506"/>
                </a:cubicBezTo>
                <a:cubicBezTo>
                  <a:pt x="137" y="507"/>
                  <a:pt x="137" y="503"/>
                  <a:pt x="137" y="502"/>
                </a:cubicBezTo>
                <a:close/>
                <a:moveTo>
                  <a:pt x="135" y="525"/>
                </a:moveTo>
                <a:cubicBezTo>
                  <a:pt x="135" y="526"/>
                  <a:pt x="135" y="527"/>
                  <a:pt x="135" y="528"/>
                </a:cubicBezTo>
                <a:cubicBezTo>
                  <a:pt x="133" y="528"/>
                  <a:pt x="134" y="525"/>
                  <a:pt x="135" y="525"/>
                </a:cubicBezTo>
                <a:close/>
                <a:moveTo>
                  <a:pt x="135" y="537"/>
                </a:moveTo>
                <a:cubicBezTo>
                  <a:pt x="133" y="538"/>
                  <a:pt x="135" y="530"/>
                  <a:pt x="135" y="530"/>
                </a:cubicBezTo>
                <a:cubicBezTo>
                  <a:pt x="137" y="530"/>
                  <a:pt x="135" y="537"/>
                  <a:pt x="135" y="537"/>
                </a:cubicBezTo>
                <a:close/>
                <a:moveTo>
                  <a:pt x="136" y="544"/>
                </a:moveTo>
                <a:cubicBezTo>
                  <a:pt x="134" y="544"/>
                  <a:pt x="135" y="543"/>
                  <a:pt x="135" y="541"/>
                </a:cubicBezTo>
                <a:cubicBezTo>
                  <a:pt x="135" y="541"/>
                  <a:pt x="135" y="539"/>
                  <a:pt x="135" y="539"/>
                </a:cubicBezTo>
                <a:cubicBezTo>
                  <a:pt x="136" y="539"/>
                  <a:pt x="136" y="539"/>
                  <a:pt x="136" y="539"/>
                </a:cubicBezTo>
                <a:cubicBezTo>
                  <a:pt x="136" y="540"/>
                  <a:pt x="136" y="540"/>
                  <a:pt x="136" y="541"/>
                </a:cubicBezTo>
                <a:cubicBezTo>
                  <a:pt x="136" y="542"/>
                  <a:pt x="137" y="543"/>
                  <a:pt x="136" y="544"/>
                </a:cubicBezTo>
                <a:close/>
                <a:moveTo>
                  <a:pt x="138" y="513"/>
                </a:moveTo>
                <a:cubicBezTo>
                  <a:pt x="138" y="515"/>
                  <a:pt x="137" y="517"/>
                  <a:pt x="136" y="518"/>
                </a:cubicBezTo>
                <a:cubicBezTo>
                  <a:pt x="136" y="519"/>
                  <a:pt x="136" y="520"/>
                  <a:pt x="136" y="522"/>
                </a:cubicBezTo>
                <a:cubicBezTo>
                  <a:pt x="135" y="522"/>
                  <a:pt x="135" y="521"/>
                  <a:pt x="135" y="520"/>
                </a:cubicBezTo>
                <a:cubicBezTo>
                  <a:pt x="135" y="520"/>
                  <a:pt x="135" y="519"/>
                  <a:pt x="136" y="519"/>
                </a:cubicBezTo>
                <a:cubicBezTo>
                  <a:pt x="136" y="518"/>
                  <a:pt x="135" y="516"/>
                  <a:pt x="136" y="516"/>
                </a:cubicBezTo>
                <a:cubicBezTo>
                  <a:pt x="136" y="515"/>
                  <a:pt x="136" y="515"/>
                  <a:pt x="136" y="514"/>
                </a:cubicBezTo>
                <a:cubicBezTo>
                  <a:pt x="136" y="512"/>
                  <a:pt x="137" y="513"/>
                  <a:pt x="137" y="512"/>
                </a:cubicBezTo>
                <a:cubicBezTo>
                  <a:pt x="137" y="510"/>
                  <a:pt x="138" y="509"/>
                  <a:pt x="139" y="507"/>
                </a:cubicBezTo>
                <a:cubicBezTo>
                  <a:pt x="139" y="507"/>
                  <a:pt x="139" y="508"/>
                  <a:pt x="139" y="508"/>
                </a:cubicBezTo>
                <a:cubicBezTo>
                  <a:pt x="139" y="510"/>
                  <a:pt x="138" y="511"/>
                  <a:pt x="138" y="513"/>
                </a:cubicBezTo>
                <a:close/>
                <a:moveTo>
                  <a:pt x="139" y="506"/>
                </a:moveTo>
                <a:cubicBezTo>
                  <a:pt x="139" y="503"/>
                  <a:pt x="139" y="503"/>
                  <a:pt x="139" y="503"/>
                </a:cubicBezTo>
                <a:cubicBezTo>
                  <a:pt x="140" y="502"/>
                  <a:pt x="140" y="507"/>
                  <a:pt x="139" y="506"/>
                </a:cubicBezTo>
                <a:close/>
                <a:moveTo>
                  <a:pt x="140" y="498"/>
                </a:moveTo>
                <a:cubicBezTo>
                  <a:pt x="139" y="498"/>
                  <a:pt x="139" y="497"/>
                  <a:pt x="139" y="497"/>
                </a:cubicBezTo>
                <a:cubicBezTo>
                  <a:pt x="138" y="496"/>
                  <a:pt x="140" y="496"/>
                  <a:pt x="140" y="496"/>
                </a:cubicBezTo>
                <a:cubicBezTo>
                  <a:pt x="140" y="494"/>
                  <a:pt x="139" y="494"/>
                  <a:pt x="139" y="493"/>
                </a:cubicBezTo>
                <a:cubicBezTo>
                  <a:pt x="139" y="493"/>
                  <a:pt x="140" y="493"/>
                  <a:pt x="140" y="493"/>
                </a:cubicBezTo>
                <a:cubicBezTo>
                  <a:pt x="141" y="494"/>
                  <a:pt x="140" y="495"/>
                  <a:pt x="141" y="495"/>
                </a:cubicBezTo>
                <a:cubicBezTo>
                  <a:pt x="141" y="496"/>
                  <a:pt x="139" y="496"/>
                  <a:pt x="140" y="498"/>
                </a:cubicBezTo>
                <a:close/>
                <a:moveTo>
                  <a:pt x="289" y="273"/>
                </a:moveTo>
                <a:cubicBezTo>
                  <a:pt x="289" y="273"/>
                  <a:pt x="289" y="273"/>
                  <a:pt x="289" y="273"/>
                </a:cubicBezTo>
                <a:cubicBezTo>
                  <a:pt x="290" y="273"/>
                  <a:pt x="290" y="273"/>
                  <a:pt x="291" y="273"/>
                </a:cubicBezTo>
                <a:cubicBezTo>
                  <a:pt x="292" y="272"/>
                  <a:pt x="292" y="272"/>
                  <a:pt x="292" y="271"/>
                </a:cubicBezTo>
                <a:cubicBezTo>
                  <a:pt x="293" y="271"/>
                  <a:pt x="295" y="271"/>
                  <a:pt x="295" y="271"/>
                </a:cubicBezTo>
                <a:cubicBezTo>
                  <a:pt x="295" y="271"/>
                  <a:pt x="295" y="271"/>
                  <a:pt x="296" y="271"/>
                </a:cubicBezTo>
                <a:cubicBezTo>
                  <a:pt x="296" y="271"/>
                  <a:pt x="296" y="270"/>
                  <a:pt x="297" y="271"/>
                </a:cubicBezTo>
                <a:cubicBezTo>
                  <a:pt x="297" y="270"/>
                  <a:pt x="298" y="270"/>
                  <a:pt x="298" y="270"/>
                </a:cubicBezTo>
                <a:cubicBezTo>
                  <a:pt x="298" y="270"/>
                  <a:pt x="299" y="270"/>
                  <a:pt x="299" y="270"/>
                </a:cubicBezTo>
                <a:cubicBezTo>
                  <a:pt x="299" y="270"/>
                  <a:pt x="300" y="270"/>
                  <a:pt x="300" y="270"/>
                </a:cubicBezTo>
                <a:cubicBezTo>
                  <a:pt x="300" y="270"/>
                  <a:pt x="301" y="270"/>
                  <a:pt x="301" y="270"/>
                </a:cubicBezTo>
                <a:cubicBezTo>
                  <a:pt x="301" y="270"/>
                  <a:pt x="302" y="270"/>
                  <a:pt x="302" y="269"/>
                </a:cubicBezTo>
                <a:cubicBezTo>
                  <a:pt x="302" y="269"/>
                  <a:pt x="302" y="269"/>
                  <a:pt x="302" y="269"/>
                </a:cubicBezTo>
                <a:cubicBezTo>
                  <a:pt x="302" y="268"/>
                  <a:pt x="302" y="267"/>
                  <a:pt x="302" y="266"/>
                </a:cubicBezTo>
                <a:cubicBezTo>
                  <a:pt x="303" y="267"/>
                  <a:pt x="303" y="267"/>
                  <a:pt x="304" y="267"/>
                </a:cubicBezTo>
                <a:cubicBezTo>
                  <a:pt x="305" y="266"/>
                  <a:pt x="306" y="264"/>
                  <a:pt x="308" y="263"/>
                </a:cubicBezTo>
                <a:cubicBezTo>
                  <a:pt x="308" y="263"/>
                  <a:pt x="308" y="263"/>
                  <a:pt x="308" y="262"/>
                </a:cubicBezTo>
                <a:cubicBezTo>
                  <a:pt x="308" y="263"/>
                  <a:pt x="309" y="263"/>
                  <a:pt x="309" y="263"/>
                </a:cubicBezTo>
                <a:cubicBezTo>
                  <a:pt x="311" y="261"/>
                  <a:pt x="314" y="260"/>
                  <a:pt x="317" y="258"/>
                </a:cubicBezTo>
                <a:cubicBezTo>
                  <a:pt x="317" y="257"/>
                  <a:pt x="317" y="257"/>
                  <a:pt x="317" y="256"/>
                </a:cubicBezTo>
                <a:cubicBezTo>
                  <a:pt x="319" y="258"/>
                  <a:pt x="319" y="255"/>
                  <a:pt x="320" y="255"/>
                </a:cubicBezTo>
                <a:cubicBezTo>
                  <a:pt x="320" y="255"/>
                  <a:pt x="320" y="255"/>
                  <a:pt x="321" y="256"/>
                </a:cubicBezTo>
                <a:cubicBezTo>
                  <a:pt x="322" y="255"/>
                  <a:pt x="323" y="254"/>
                  <a:pt x="325" y="253"/>
                </a:cubicBezTo>
                <a:cubicBezTo>
                  <a:pt x="328" y="251"/>
                  <a:pt x="446" y="200"/>
                  <a:pt x="428" y="131"/>
                </a:cubicBezTo>
                <a:cubicBezTo>
                  <a:pt x="425" y="123"/>
                  <a:pt x="412" y="99"/>
                  <a:pt x="400" y="93"/>
                </a:cubicBezTo>
                <a:cubicBezTo>
                  <a:pt x="413" y="98"/>
                  <a:pt x="429" y="115"/>
                  <a:pt x="435" y="135"/>
                </a:cubicBezTo>
                <a:cubicBezTo>
                  <a:pt x="445" y="168"/>
                  <a:pt x="419" y="195"/>
                  <a:pt x="403" y="209"/>
                </a:cubicBezTo>
                <a:cubicBezTo>
                  <a:pt x="387" y="222"/>
                  <a:pt x="357" y="240"/>
                  <a:pt x="339" y="250"/>
                </a:cubicBezTo>
                <a:cubicBezTo>
                  <a:pt x="329" y="255"/>
                  <a:pt x="324" y="258"/>
                  <a:pt x="319" y="260"/>
                </a:cubicBezTo>
                <a:cubicBezTo>
                  <a:pt x="318" y="261"/>
                  <a:pt x="317" y="262"/>
                  <a:pt x="316" y="263"/>
                </a:cubicBezTo>
                <a:cubicBezTo>
                  <a:pt x="316" y="264"/>
                  <a:pt x="315" y="263"/>
                  <a:pt x="314" y="263"/>
                </a:cubicBezTo>
                <a:cubicBezTo>
                  <a:pt x="313" y="264"/>
                  <a:pt x="311" y="265"/>
                  <a:pt x="309" y="266"/>
                </a:cubicBezTo>
                <a:cubicBezTo>
                  <a:pt x="309" y="266"/>
                  <a:pt x="309" y="267"/>
                  <a:pt x="309" y="267"/>
                </a:cubicBezTo>
                <a:cubicBezTo>
                  <a:pt x="309" y="267"/>
                  <a:pt x="308" y="267"/>
                  <a:pt x="308" y="267"/>
                </a:cubicBezTo>
                <a:cubicBezTo>
                  <a:pt x="307" y="268"/>
                  <a:pt x="307" y="267"/>
                  <a:pt x="307" y="267"/>
                </a:cubicBezTo>
                <a:cubicBezTo>
                  <a:pt x="306" y="268"/>
                  <a:pt x="306" y="268"/>
                  <a:pt x="306" y="268"/>
                </a:cubicBezTo>
                <a:cubicBezTo>
                  <a:pt x="305" y="268"/>
                  <a:pt x="305" y="268"/>
                  <a:pt x="305" y="268"/>
                </a:cubicBezTo>
                <a:cubicBezTo>
                  <a:pt x="304" y="269"/>
                  <a:pt x="304" y="269"/>
                  <a:pt x="304" y="269"/>
                </a:cubicBezTo>
                <a:cubicBezTo>
                  <a:pt x="303" y="269"/>
                  <a:pt x="303" y="269"/>
                  <a:pt x="303" y="269"/>
                </a:cubicBezTo>
                <a:cubicBezTo>
                  <a:pt x="302" y="270"/>
                  <a:pt x="303" y="270"/>
                  <a:pt x="302" y="270"/>
                </a:cubicBezTo>
                <a:cubicBezTo>
                  <a:pt x="302" y="270"/>
                  <a:pt x="302" y="270"/>
                  <a:pt x="302" y="270"/>
                </a:cubicBezTo>
                <a:cubicBezTo>
                  <a:pt x="301" y="270"/>
                  <a:pt x="301" y="270"/>
                  <a:pt x="301" y="270"/>
                </a:cubicBezTo>
                <a:cubicBezTo>
                  <a:pt x="300" y="271"/>
                  <a:pt x="299" y="272"/>
                  <a:pt x="299" y="272"/>
                </a:cubicBezTo>
                <a:cubicBezTo>
                  <a:pt x="298" y="272"/>
                  <a:pt x="298" y="272"/>
                  <a:pt x="298" y="272"/>
                </a:cubicBezTo>
                <a:cubicBezTo>
                  <a:pt x="297" y="272"/>
                  <a:pt x="297" y="272"/>
                  <a:pt x="297" y="272"/>
                </a:cubicBezTo>
                <a:cubicBezTo>
                  <a:pt x="296" y="272"/>
                  <a:pt x="296" y="272"/>
                  <a:pt x="295" y="272"/>
                </a:cubicBezTo>
                <a:cubicBezTo>
                  <a:pt x="295" y="272"/>
                  <a:pt x="296" y="273"/>
                  <a:pt x="295" y="273"/>
                </a:cubicBezTo>
                <a:cubicBezTo>
                  <a:pt x="294" y="274"/>
                  <a:pt x="293" y="274"/>
                  <a:pt x="292" y="273"/>
                </a:cubicBezTo>
                <a:cubicBezTo>
                  <a:pt x="291" y="274"/>
                  <a:pt x="289" y="274"/>
                  <a:pt x="289" y="274"/>
                </a:cubicBezTo>
                <a:cubicBezTo>
                  <a:pt x="289" y="274"/>
                  <a:pt x="288" y="274"/>
                  <a:pt x="288" y="275"/>
                </a:cubicBezTo>
                <a:cubicBezTo>
                  <a:pt x="288" y="275"/>
                  <a:pt x="288" y="274"/>
                  <a:pt x="288" y="274"/>
                </a:cubicBezTo>
                <a:cubicBezTo>
                  <a:pt x="287" y="273"/>
                  <a:pt x="287" y="273"/>
                  <a:pt x="287" y="273"/>
                </a:cubicBezTo>
                <a:cubicBezTo>
                  <a:pt x="287" y="273"/>
                  <a:pt x="289" y="273"/>
                  <a:pt x="289" y="273"/>
                </a:cubicBezTo>
                <a:close/>
                <a:moveTo>
                  <a:pt x="284" y="292"/>
                </a:moveTo>
                <a:cubicBezTo>
                  <a:pt x="284" y="291"/>
                  <a:pt x="285" y="292"/>
                  <a:pt x="285" y="292"/>
                </a:cubicBezTo>
                <a:cubicBezTo>
                  <a:pt x="285" y="292"/>
                  <a:pt x="285" y="291"/>
                  <a:pt x="286" y="291"/>
                </a:cubicBezTo>
                <a:cubicBezTo>
                  <a:pt x="286" y="291"/>
                  <a:pt x="286" y="291"/>
                  <a:pt x="287" y="291"/>
                </a:cubicBezTo>
                <a:cubicBezTo>
                  <a:pt x="287" y="291"/>
                  <a:pt x="287" y="290"/>
                  <a:pt x="287" y="290"/>
                </a:cubicBezTo>
                <a:cubicBezTo>
                  <a:pt x="287" y="290"/>
                  <a:pt x="287" y="290"/>
                  <a:pt x="287" y="290"/>
                </a:cubicBezTo>
                <a:cubicBezTo>
                  <a:pt x="288" y="290"/>
                  <a:pt x="288" y="290"/>
                  <a:pt x="289" y="289"/>
                </a:cubicBezTo>
                <a:cubicBezTo>
                  <a:pt x="289" y="289"/>
                  <a:pt x="289" y="290"/>
                  <a:pt x="290" y="290"/>
                </a:cubicBezTo>
                <a:cubicBezTo>
                  <a:pt x="290" y="289"/>
                  <a:pt x="291" y="289"/>
                  <a:pt x="292" y="290"/>
                </a:cubicBezTo>
                <a:cubicBezTo>
                  <a:pt x="291" y="290"/>
                  <a:pt x="291" y="291"/>
                  <a:pt x="290" y="291"/>
                </a:cubicBezTo>
                <a:cubicBezTo>
                  <a:pt x="290" y="291"/>
                  <a:pt x="290" y="290"/>
                  <a:pt x="290" y="290"/>
                </a:cubicBezTo>
                <a:cubicBezTo>
                  <a:pt x="290" y="290"/>
                  <a:pt x="289" y="291"/>
                  <a:pt x="289" y="291"/>
                </a:cubicBezTo>
                <a:cubicBezTo>
                  <a:pt x="289" y="291"/>
                  <a:pt x="288" y="290"/>
                  <a:pt x="287" y="292"/>
                </a:cubicBezTo>
                <a:cubicBezTo>
                  <a:pt x="287" y="292"/>
                  <a:pt x="287" y="293"/>
                  <a:pt x="286" y="293"/>
                </a:cubicBezTo>
                <a:cubicBezTo>
                  <a:pt x="286" y="293"/>
                  <a:pt x="285" y="293"/>
                  <a:pt x="285" y="293"/>
                </a:cubicBezTo>
                <a:cubicBezTo>
                  <a:pt x="285" y="293"/>
                  <a:pt x="284" y="293"/>
                  <a:pt x="283" y="292"/>
                </a:cubicBezTo>
                <a:cubicBezTo>
                  <a:pt x="284" y="292"/>
                  <a:pt x="283" y="292"/>
                  <a:pt x="284" y="292"/>
                </a:cubicBezTo>
                <a:close/>
                <a:moveTo>
                  <a:pt x="282" y="292"/>
                </a:moveTo>
                <a:cubicBezTo>
                  <a:pt x="283" y="293"/>
                  <a:pt x="283" y="294"/>
                  <a:pt x="284" y="295"/>
                </a:cubicBezTo>
                <a:cubicBezTo>
                  <a:pt x="283" y="296"/>
                  <a:pt x="283" y="294"/>
                  <a:pt x="282" y="294"/>
                </a:cubicBezTo>
                <a:cubicBezTo>
                  <a:pt x="281" y="294"/>
                  <a:pt x="280" y="294"/>
                  <a:pt x="278" y="295"/>
                </a:cubicBezTo>
                <a:cubicBezTo>
                  <a:pt x="278" y="292"/>
                  <a:pt x="281" y="293"/>
                  <a:pt x="282" y="292"/>
                </a:cubicBezTo>
                <a:close/>
                <a:moveTo>
                  <a:pt x="282" y="279"/>
                </a:moveTo>
                <a:cubicBezTo>
                  <a:pt x="282" y="279"/>
                  <a:pt x="281" y="280"/>
                  <a:pt x="282" y="280"/>
                </a:cubicBezTo>
                <a:cubicBezTo>
                  <a:pt x="281" y="281"/>
                  <a:pt x="280" y="280"/>
                  <a:pt x="280" y="281"/>
                </a:cubicBezTo>
                <a:cubicBezTo>
                  <a:pt x="279" y="281"/>
                  <a:pt x="277" y="283"/>
                  <a:pt x="276" y="282"/>
                </a:cubicBezTo>
                <a:cubicBezTo>
                  <a:pt x="278" y="281"/>
                  <a:pt x="280" y="279"/>
                  <a:pt x="282" y="279"/>
                </a:cubicBezTo>
                <a:close/>
                <a:moveTo>
                  <a:pt x="256" y="274"/>
                </a:moveTo>
                <a:cubicBezTo>
                  <a:pt x="257" y="274"/>
                  <a:pt x="257" y="274"/>
                  <a:pt x="258" y="273"/>
                </a:cubicBezTo>
                <a:cubicBezTo>
                  <a:pt x="259" y="273"/>
                  <a:pt x="259" y="274"/>
                  <a:pt x="259" y="275"/>
                </a:cubicBezTo>
                <a:cubicBezTo>
                  <a:pt x="258" y="275"/>
                  <a:pt x="257" y="275"/>
                  <a:pt x="256" y="276"/>
                </a:cubicBezTo>
                <a:cubicBezTo>
                  <a:pt x="256" y="275"/>
                  <a:pt x="256" y="275"/>
                  <a:pt x="256" y="274"/>
                </a:cubicBezTo>
                <a:close/>
                <a:moveTo>
                  <a:pt x="249" y="294"/>
                </a:moveTo>
                <a:cubicBezTo>
                  <a:pt x="252" y="293"/>
                  <a:pt x="252" y="293"/>
                  <a:pt x="252" y="293"/>
                </a:cubicBezTo>
                <a:cubicBezTo>
                  <a:pt x="252" y="294"/>
                  <a:pt x="247" y="297"/>
                  <a:pt x="246" y="297"/>
                </a:cubicBezTo>
                <a:cubicBezTo>
                  <a:pt x="246" y="296"/>
                  <a:pt x="248" y="294"/>
                  <a:pt x="249" y="294"/>
                </a:cubicBezTo>
                <a:close/>
                <a:moveTo>
                  <a:pt x="238" y="326"/>
                </a:moveTo>
                <a:cubicBezTo>
                  <a:pt x="238" y="327"/>
                  <a:pt x="237" y="325"/>
                  <a:pt x="236" y="326"/>
                </a:cubicBezTo>
                <a:cubicBezTo>
                  <a:pt x="235" y="327"/>
                  <a:pt x="234" y="329"/>
                  <a:pt x="233" y="327"/>
                </a:cubicBezTo>
                <a:cubicBezTo>
                  <a:pt x="234" y="326"/>
                  <a:pt x="235" y="326"/>
                  <a:pt x="236" y="326"/>
                </a:cubicBezTo>
                <a:cubicBezTo>
                  <a:pt x="237" y="325"/>
                  <a:pt x="238" y="324"/>
                  <a:pt x="239" y="324"/>
                </a:cubicBezTo>
                <a:cubicBezTo>
                  <a:pt x="239" y="325"/>
                  <a:pt x="239" y="325"/>
                  <a:pt x="238" y="326"/>
                </a:cubicBezTo>
                <a:close/>
                <a:moveTo>
                  <a:pt x="243" y="313"/>
                </a:moveTo>
                <a:cubicBezTo>
                  <a:pt x="243" y="315"/>
                  <a:pt x="241" y="314"/>
                  <a:pt x="241" y="314"/>
                </a:cubicBezTo>
                <a:cubicBezTo>
                  <a:pt x="240" y="312"/>
                  <a:pt x="242" y="314"/>
                  <a:pt x="243" y="313"/>
                </a:cubicBezTo>
                <a:close/>
                <a:moveTo>
                  <a:pt x="240" y="314"/>
                </a:moveTo>
                <a:cubicBezTo>
                  <a:pt x="240" y="315"/>
                  <a:pt x="240" y="315"/>
                  <a:pt x="240" y="316"/>
                </a:cubicBezTo>
                <a:cubicBezTo>
                  <a:pt x="240" y="316"/>
                  <a:pt x="239" y="317"/>
                  <a:pt x="239" y="317"/>
                </a:cubicBezTo>
                <a:cubicBezTo>
                  <a:pt x="238" y="316"/>
                  <a:pt x="239" y="315"/>
                  <a:pt x="240" y="314"/>
                </a:cubicBezTo>
                <a:close/>
                <a:moveTo>
                  <a:pt x="237" y="317"/>
                </a:moveTo>
                <a:cubicBezTo>
                  <a:pt x="238" y="318"/>
                  <a:pt x="236" y="318"/>
                  <a:pt x="235" y="319"/>
                </a:cubicBezTo>
                <a:cubicBezTo>
                  <a:pt x="234" y="320"/>
                  <a:pt x="233" y="321"/>
                  <a:pt x="232" y="321"/>
                </a:cubicBezTo>
                <a:cubicBezTo>
                  <a:pt x="232" y="319"/>
                  <a:pt x="236" y="318"/>
                  <a:pt x="237" y="317"/>
                </a:cubicBezTo>
                <a:close/>
                <a:moveTo>
                  <a:pt x="231" y="303"/>
                </a:moveTo>
                <a:cubicBezTo>
                  <a:pt x="234" y="302"/>
                  <a:pt x="231" y="306"/>
                  <a:pt x="230" y="306"/>
                </a:cubicBezTo>
                <a:cubicBezTo>
                  <a:pt x="229" y="305"/>
                  <a:pt x="230" y="304"/>
                  <a:pt x="231" y="303"/>
                </a:cubicBezTo>
                <a:close/>
                <a:moveTo>
                  <a:pt x="218" y="338"/>
                </a:moveTo>
                <a:cubicBezTo>
                  <a:pt x="218" y="338"/>
                  <a:pt x="217" y="338"/>
                  <a:pt x="216" y="337"/>
                </a:cubicBezTo>
                <a:cubicBezTo>
                  <a:pt x="217" y="336"/>
                  <a:pt x="218" y="338"/>
                  <a:pt x="219" y="337"/>
                </a:cubicBezTo>
                <a:cubicBezTo>
                  <a:pt x="219" y="336"/>
                  <a:pt x="218" y="336"/>
                  <a:pt x="218" y="336"/>
                </a:cubicBezTo>
                <a:cubicBezTo>
                  <a:pt x="218" y="335"/>
                  <a:pt x="220" y="333"/>
                  <a:pt x="221" y="333"/>
                </a:cubicBezTo>
                <a:cubicBezTo>
                  <a:pt x="222" y="335"/>
                  <a:pt x="220" y="336"/>
                  <a:pt x="218" y="338"/>
                </a:cubicBezTo>
                <a:close/>
                <a:moveTo>
                  <a:pt x="229" y="305"/>
                </a:moveTo>
                <a:cubicBezTo>
                  <a:pt x="229" y="306"/>
                  <a:pt x="225" y="310"/>
                  <a:pt x="224" y="310"/>
                </a:cubicBezTo>
                <a:cubicBezTo>
                  <a:pt x="224" y="310"/>
                  <a:pt x="228" y="305"/>
                  <a:pt x="229" y="305"/>
                </a:cubicBezTo>
                <a:close/>
                <a:moveTo>
                  <a:pt x="213" y="319"/>
                </a:moveTo>
                <a:cubicBezTo>
                  <a:pt x="213" y="318"/>
                  <a:pt x="214" y="318"/>
                  <a:pt x="214" y="318"/>
                </a:cubicBezTo>
                <a:cubicBezTo>
                  <a:pt x="215" y="317"/>
                  <a:pt x="217" y="316"/>
                  <a:pt x="217" y="315"/>
                </a:cubicBezTo>
                <a:cubicBezTo>
                  <a:pt x="217" y="315"/>
                  <a:pt x="217" y="315"/>
                  <a:pt x="217" y="315"/>
                </a:cubicBezTo>
                <a:cubicBezTo>
                  <a:pt x="218" y="314"/>
                  <a:pt x="218" y="314"/>
                  <a:pt x="219" y="314"/>
                </a:cubicBezTo>
                <a:cubicBezTo>
                  <a:pt x="220" y="314"/>
                  <a:pt x="220" y="313"/>
                  <a:pt x="221" y="313"/>
                </a:cubicBezTo>
                <a:cubicBezTo>
                  <a:pt x="221" y="312"/>
                  <a:pt x="221" y="313"/>
                  <a:pt x="221" y="313"/>
                </a:cubicBezTo>
                <a:cubicBezTo>
                  <a:pt x="222" y="312"/>
                  <a:pt x="224" y="311"/>
                  <a:pt x="225" y="311"/>
                </a:cubicBezTo>
                <a:cubicBezTo>
                  <a:pt x="225" y="312"/>
                  <a:pt x="223" y="315"/>
                  <a:pt x="222" y="315"/>
                </a:cubicBezTo>
                <a:cubicBezTo>
                  <a:pt x="222" y="314"/>
                  <a:pt x="222" y="314"/>
                  <a:pt x="223" y="313"/>
                </a:cubicBezTo>
                <a:cubicBezTo>
                  <a:pt x="222" y="312"/>
                  <a:pt x="221" y="314"/>
                  <a:pt x="221" y="315"/>
                </a:cubicBezTo>
                <a:cubicBezTo>
                  <a:pt x="220" y="316"/>
                  <a:pt x="220" y="315"/>
                  <a:pt x="219" y="315"/>
                </a:cubicBezTo>
                <a:cubicBezTo>
                  <a:pt x="219" y="316"/>
                  <a:pt x="218" y="316"/>
                  <a:pt x="217" y="317"/>
                </a:cubicBezTo>
                <a:cubicBezTo>
                  <a:pt x="217" y="317"/>
                  <a:pt x="216" y="318"/>
                  <a:pt x="216" y="319"/>
                </a:cubicBezTo>
                <a:cubicBezTo>
                  <a:pt x="215" y="319"/>
                  <a:pt x="215" y="319"/>
                  <a:pt x="214" y="319"/>
                </a:cubicBezTo>
                <a:cubicBezTo>
                  <a:pt x="214" y="320"/>
                  <a:pt x="214" y="321"/>
                  <a:pt x="213" y="320"/>
                </a:cubicBezTo>
                <a:cubicBezTo>
                  <a:pt x="213" y="320"/>
                  <a:pt x="213" y="319"/>
                  <a:pt x="213" y="319"/>
                </a:cubicBezTo>
                <a:close/>
                <a:moveTo>
                  <a:pt x="210" y="321"/>
                </a:moveTo>
                <a:cubicBezTo>
                  <a:pt x="211" y="322"/>
                  <a:pt x="211" y="322"/>
                  <a:pt x="211" y="322"/>
                </a:cubicBezTo>
                <a:cubicBezTo>
                  <a:pt x="211" y="323"/>
                  <a:pt x="211" y="324"/>
                  <a:pt x="210" y="324"/>
                </a:cubicBezTo>
                <a:cubicBezTo>
                  <a:pt x="210" y="322"/>
                  <a:pt x="209" y="322"/>
                  <a:pt x="209" y="324"/>
                </a:cubicBezTo>
                <a:cubicBezTo>
                  <a:pt x="208" y="323"/>
                  <a:pt x="210" y="322"/>
                  <a:pt x="210" y="321"/>
                </a:cubicBezTo>
                <a:close/>
                <a:moveTo>
                  <a:pt x="93" y="498"/>
                </a:moveTo>
                <a:cubicBezTo>
                  <a:pt x="92" y="499"/>
                  <a:pt x="93" y="500"/>
                  <a:pt x="92" y="502"/>
                </a:cubicBezTo>
                <a:cubicBezTo>
                  <a:pt x="92" y="502"/>
                  <a:pt x="92" y="501"/>
                  <a:pt x="92" y="501"/>
                </a:cubicBezTo>
                <a:cubicBezTo>
                  <a:pt x="92" y="500"/>
                  <a:pt x="92" y="498"/>
                  <a:pt x="92" y="496"/>
                </a:cubicBezTo>
                <a:cubicBezTo>
                  <a:pt x="94" y="497"/>
                  <a:pt x="93" y="498"/>
                  <a:pt x="93" y="498"/>
                </a:cubicBezTo>
                <a:close/>
                <a:moveTo>
                  <a:pt x="100" y="460"/>
                </a:moveTo>
                <a:cubicBezTo>
                  <a:pt x="99" y="460"/>
                  <a:pt x="98" y="459"/>
                  <a:pt x="98" y="460"/>
                </a:cubicBezTo>
                <a:cubicBezTo>
                  <a:pt x="98" y="460"/>
                  <a:pt x="98" y="461"/>
                  <a:pt x="98" y="461"/>
                </a:cubicBezTo>
                <a:cubicBezTo>
                  <a:pt x="98" y="461"/>
                  <a:pt x="98" y="461"/>
                  <a:pt x="98" y="461"/>
                </a:cubicBezTo>
                <a:cubicBezTo>
                  <a:pt x="98" y="460"/>
                  <a:pt x="98" y="460"/>
                  <a:pt x="98" y="459"/>
                </a:cubicBezTo>
                <a:cubicBezTo>
                  <a:pt x="98" y="459"/>
                  <a:pt x="98" y="458"/>
                  <a:pt x="98" y="458"/>
                </a:cubicBezTo>
                <a:cubicBezTo>
                  <a:pt x="98" y="458"/>
                  <a:pt x="98" y="458"/>
                  <a:pt x="99" y="458"/>
                </a:cubicBezTo>
                <a:cubicBezTo>
                  <a:pt x="99" y="458"/>
                  <a:pt x="99" y="458"/>
                  <a:pt x="99" y="458"/>
                </a:cubicBezTo>
                <a:cubicBezTo>
                  <a:pt x="99" y="458"/>
                  <a:pt x="99" y="459"/>
                  <a:pt x="99" y="459"/>
                </a:cubicBezTo>
                <a:cubicBezTo>
                  <a:pt x="99" y="459"/>
                  <a:pt x="100" y="459"/>
                  <a:pt x="100" y="459"/>
                </a:cubicBezTo>
                <a:cubicBezTo>
                  <a:pt x="100" y="459"/>
                  <a:pt x="100" y="460"/>
                  <a:pt x="100" y="460"/>
                </a:cubicBezTo>
                <a:cubicBezTo>
                  <a:pt x="100" y="460"/>
                  <a:pt x="100" y="460"/>
                  <a:pt x="100" y="460"/>
                </a:cubicBezTo>
                <a:close/>
                <a:moveTo>
                  <a:pt x="104" y="446"/>
                </a:moveTo>
                <a:cubicBezTo>
                  <a:pt x="104" y="446"/>
                  <a:pt x="104" y="445"/>
                  <a:pt x="104" y="444"/>
                </a:cubicBezTo>
                <a:cubicBezTo>
                  <a:pt x="103" y="444"/>
                  <a:pt x="103" y="446"/>
                  <a:pt x="103" y="447"/>
                </a:cubicBezTo>
                <a:cubicBezTo>
                  <a:pt x="104" y="448"/>
                  <a:pt x="103" y="447"/>
                  <a:pt x="102" y="448"/>
                </a:cubicBezTo>
                <a:cubicBezTo>
                  <a:pt x="103" y="449"/>
                  <a:pt x="102" y="450"/>
                  <a:pt x="101" y="451"/>
                </a:cubicBezTo>
                <a:cubicBezTo>
                  <a:pt x="101" y="451"/>
                  <a:pt x="101" y="452"/>
                  <a:pt x="101" y="453"/>
                </a:cubicBezTo>
                <a:cubicBezTo>
                  <a:pt x="101" y="454"/>
                  <a:pt x="101" y="454"/>
                  <a:pt x="101" y="454"/>
                </a:cubicBezTo>
                <a:cubicBezTo>
                  <a:pt x="100" y="455"/>
                  <a:pt x="100" y="456"/>
                  <a:pt x="100" y="456"/>
                </a:cubicBezTo>
                <a:cubicBezTo>
                  <a:pt x="99" y="455"/>
                  <a:pt x="99" y="455"/>
                  <a:pt x="99" y="455"/>
                </a:cubicBezTo>
                <a:cubicBezTo>
                  <a:pt x="99" y="454"/>
                  <a:pt x="99" y="454"/>
                  <a:pt x="100" y="453"/>
                </a:cubicBezTo>
                <a:cubicBezTo>
                  <a:pt x="100" y="452"/>
                  <a:pt x="101" y="450"/>
                  <a:pt x="100" y="449"/>
                </a:cubicBezTo>
                <a:cubicBezTo>
                  <a:pt x="100" y="449"/>
                  <a:pt x="100" y="449"/>
                  <a:pt x="100" y="449"/>
                </a:cubicBezTo>
                <a:cubicBezTo>
                  <a:pt x="100" y="448"/>
                  <a:pt x="101" y="448"/>
                  <a:pt x="101" y="447"/>
                </a:cubicBezTo>
                <a:cubicBezTo>
                  <a:pt x="102" y="446"/>
                  <a:pt x="102" y="445"/>
                  <a:pt x="102" y="445"/>
                </a:cubicBezTo>
                <a:cubicBezTo>
                  <a:pt x="102" y="445"/>
                  <a:pt x="102" y="445"/>
                  <a:pt x="102" y="445"/>
                </a:cubicBezTo>
                <a:cubicBezTo>
                  <a:pt x="103" y="444"/>
                  <a:pt x="104" y="442"/>
                  <a:pt x="104" y="441"/>
                </a:cubicBezTo>
                <a:cubicBezTo>
                  <a:pt x="106" y="442"/>
                  <a:pt x="105" y="445"/>
                  <a:pt x="104" y="446"/>
                </a:cubicBezTo>
                <a:close/>
                <a:moveTo>
                  <a:pt x="104" y="439"/>
                </a:moveTo>
                <a:cubicBezTo>
                  <a:pt x="103" y="439"/>
                  <a:pt x="104" y="435"/>
                  <a:pt x="104" y="434"/>
                </a:cubicBezTo>
                <a:cubicBezTo>
                  <a:pt x="108" y="438"/>
                  <a:pt x="104" y="439"/>
                  <a:pt x="104" y="439"/>
                </a:cubicBezTo>
                <a:close/>
                <a:moveTo>
                  <a:pt x="105" y="434"/>
                </a:moveTo>
                <a:cubicBezTo>
                  <a:pt x="105" y="433"/>
                  <a:pt x="106" y="430"/>
                  <a:pt x="108" y="429"/>
                </a:cubicBezTo>
                <a:cubicBezTo>
                  <a:pt x="108" y="429"/>
                  <a:pt x="106" y="433"/>
                  <a:pt x="105" y="434"/>
                </a:cubicBezTo>
                <a:close/>
                <a:moveTo>
                  <a:pt x="124" y="446"/>
                </a:moveTo>
                <a:cubicBezTo>
                  <a:pt x="124" y="447"/>
                  <a:pt x="122" y="446"/>
                  <a:pt x="122" y="447"/>
                </a:cubicBezTo>
                <a:cubicBezTo>
                  <a:pt x="122" y="449"/>
                  <a:pt x="122" y="450"/>
                  <a:pt x="120" y="450"/>
                </a:cubicBezTo>
                <a:cubicBezTo>
                  <a:pt x="120" y="448"/>
                  <a:pt x="121" y="447"/>
                  <a:pt x="121" y="447"/>
                </a:cubicBezTo>
                <a:cubicBezTo>
                  <a:pt x="122" y="446"/>
                  <a:pt x="122" y="444"/>
                  <a:pt x="123" y="444"/>
                </a:cubicBezTo>
                <a:cubicBezTo>
                  <a:pt x="124" y="444"/>
                  <a:pt x="124" y="445"/>
                  <a:pt x="124" y="446"/>
                </a:cubicBezTo>
                <a:close/>
                <a:moveTo>
                  <a:pt x="126" y="439"/>
                </a:moveTo>
                <a:cubicBezTo>
                  <a:pt x="124" y="439"/>
                  <a:pt x="124" y="438"/>
                  <a:pt x="125" y="437"/>
                </a:cubicBezTo>
                <a:cubicBezTo>
                  <a:pt x="126" y="437"/>
                  <a:pt x="126" y="438"/>
                  <a:pt x="126" y="439"/>
                </a:cubicBezTo>
                <a:close/>
                <a:moveTo>
                  <a:pt x="142" y="394"/>
                </a:moveTo>
                <a:cubicBezTo>
                  <a:pt x="141" y="394"/>
                  <a:pt x="140" y="395"/>
                  <a:pt x="139" y="396"/>
                </a:cubicBezTo>
                <a:cubicBezTo>
                  <a:pt x="138" y="395"/>
                  <a:pt x="141" y="394"/>
                  <a:pt x="141" y="392"/>
                </a:cubicBezTo>
                <a:cubicBezTo>
                  <a:pt x="142" y="393"/>
                  <a:pt x="143" y="393"/>
                  <a:pt x="144" y="393"/>
                </a:cubicBezTo>
                <a:cubicBezTo>
                  <a:pt x="144" y="395"/>
                  <a:pt x="143" y="393"/>
                  <a:pt x="142" y="394"/>
                </a:cubicBezTo>
                <a:close/>
                <a:moveTo>
                  <a:pt x="191" y="374"/>
                </a:moveTo>
                <a:cubicBezTo>
                  <a:pt x="190" y="375"/>
                  <a:pt x="185" y="377"/>
                  <a:pt x="188" y="374"/>
                </a:cubicBezTo>
                <a:cubicBezTo>
                  <a:pt x="189" y="372"/>
                  <a:pt x="192" y="372"/>
                  <a:pt x="191" y="374"/>
                </a:cubicBezTo>
                <a:close/>
                <a:moveTo>
                  <a:pt x="196" y="370"/>
                </a:moveTo>
                <a:cubicBezTo>
                  <a:pt x="195" y="369"/>
                  <a:pt x="195" y="370"/>
                  <a:pt x="193" y="370"/>
                </a:cubicBezTo>
                <a:cubicBezTo>
                  <a:pt x="194" y="368"/>
                  <a:pt x="195" y="367"/>
                  <a:pt x="197" y="367"/>
                </a:cubicBezTo>
                <a:cubicBezTo>
                  <a:pt x="197" y="366"/>
                  <a:pt x="196" y="364"/>
                  <a:pt x="197" y="364"/>
                </a:cubicBezTo>
                <a:cubicBezTo>
                  <a:pt x="199" y="364"/>
                  <a:pt x="198" y="365"/>
                  <a:pt x="198" y="365"/>
                </a:cubicBezTo>
                <a:cubicBezTo>
                  <a:pt x="197" y="367"/>
                  <a:pt x="198" y="369"/>
                  <a:pt x="196" y="370"/>
                </a:cubicBezTo>
                <a:close/>
                <a:moveTo>
                  <a:pt x="179" y="354"/>
                </a:moveTo>
                <a:cubicBezTo>
                  <a:pt x="179" y="354"/>
                  <a:pt x="180" y="354"/>
                  <a:pt x="181" y="354"/>
                </a:cubicBezTo>
                <a:cubicBezTo>
                  <a:pt x="182" y="353"/>
                  <a:pt x="183" y="352"/>
                  <a:pt x="183" y="351"/>
                </a:cubicBezTo>
                <a:cubicBezTo>
                  <a:pt x="183" y="351"/>
                  <a:pt x="183" y="350"/>
                  <a:pt x="182" y="350"/>
                </a:cubicBezTo>
                <a:cubicBezTo>
                  <a:pt x="182" y="350"/>
                  <a:pt x="180" y="350"/>
                  <a:pt x="180" y="350"/>
                </a:cubicBezTo>
                <a:cubicBezTo>
                  <a:pt x="181" y="349"/>
                  <a:pt x="181" y="349"/>
                  <a:pt x="181" y="349"/>
                </a:cubicBezTo>
                <a:cubicBezTo>
                  <a:pt x="181" y="348"/>
                  <a:pt x="179" y="345"/>
                  <a:pt x="179" y="345"/>
                </a:cubicBezTo>
                <a:cubicBezTo>
                  <a:pt x="180" y="345"/>
                  <a:pt x="182" y="346"/>
                  <a:pt x="182" y="346"/>
                </a:cubicBezTo>
                <a:cubicBezTo>
                  <a:pt x="182" y="346"/>
                  <a:pt x="183" y="346"/>
                  <a:pt x="183" y="345"/>
                </a:cubicBezTo>
                <a:cubicBezTo>
                  <a:pt x="183" y="345"/>
                  <a:pt x="184" y="345"/>
                  <a:pt x="184" y="345"/>
                </a:cubicBezTo>
                <a:cubicBezTo>
                  <a:pt x="184" y="345"/>
                  <a:pt x="184" y="344"/>
                  <a:pt x="185" y="343"/>
                </a:cubicBezTo>
                <a:cubicBezTo>
                  <a:pt x="186" y="343"/>
                  <a:pt x="187" y="342"/>
                  <a:pt x="188" y="341"/>
                </a:cubicBezTo>
                <a:cubicBezTo>
                  <a:pt x="188" y="341"/>
                  <a:pt x="189" y="340"/>
                  <a:pt x="189" y="340"/>
                </a:cubicBezTo>
                <a:cubicBezTo>
                  <a:pt x="190" y="339"/>
                  <a:pt x="191" y="340"/>
                  <a:pt x="191" y="339"/>
                </a:cubicBezTo>
                <a:cubicBezTo>
                  <a:pt x="192" y="339"/>
                  <a:pt x="192" y="337"/>
                  <a:pt x="193" y="337"/>
                </a:cubicBezTo>
                <a:cubicBezTo>
                  <a:pt x="193" y="337"/>
                  <a:pt x="194" y="336"/>
                  <a:pt x="194" y="336"/>
                </a:cubicBezTo>
                <a:cubicBezTo>
                  <a:pt x="194" y="336"/>
                  <a:pt x="195" y="336"/>
                  <a:pt x="195" y="336"/>
                </a:cubicBezTo>
                <a:cubicBezTo>
                  <a:pt x="196" y="336"/>
                  <a:pt x="196" y="335"/>
                  <a:pt x="197" y="335"/>
                </a:cubicBezTo>
                <a:cubicBezTo>
                  <a:pt x="197" y="335"/>
                  <a:pt x="197" y="334"/>
                  <a:pt x="197" y="334"/>
                </a:cubicBezTo>
                <a:cubicBezTo>
                  <a:pt x="198" y="334"/>
                  <a:pt x="198" y="334"/>
                  <a:pt x="198" y="333"/>
                </a:cubicBezTo>
                <a:cubicBezTo>
                  <a:pt x="198" y="333"/>
                  <a:pt x="198" y="334"/>
                  <a:pt x="199" y="333"/>
                </a:cubicBezTo>
                <a:cubicBezTo>
                  <a:pt x="199" y="333"/>
                  <a:pt x="199" y="332"/>
                  <a:pt x="200" y="332"/>
                </a:cubicBezTo>
                <a:cubicBezTo>
                  <a:pt x="200" y="332"/>
                  <a:pt x="200" y="332"/>
                  <a:pt x="200" y="332"/>
                </a:cubicBezTo>
                <a:cubicBezTo>
                  <a:pt x="201" y="332"/>
                  <a:pt x="202" y="331"/>
                  <a:pt x="203" y="329"/>
                </a:cubicBezTo>
                <a:cubicBezTo>
                  <a:pt x="203" y="330"/>
                  <a:pt x="203" y="329"/>
                  <a:pt x="204" y="329"/>
                </a:cubicBezTo>
                <a:cubicBezTo>
                  <a:pt x="204" y="329"/>
                  <a:pt x="205" y="329"/>
                  <a:pt x="206" y="329"/>
                </a:cubicBezTo>
                <a:cubicBezTo>
                  <a:pt x="206" y="329"/>
                  <a:pt x="206" y="330"/>
                  <a:pt x="206" y="330"/>
                </a:cubicBezTo>
                <a:cubicBezTo>
                  <a:pt x="206" y="331"/>
                  <a:pt x="204" y="331"/>
                  <a:pt x="203" y="332"/>
                </a:cubicBezTo>
                <a:cubicBezTo>
                  <a:pt x="203" y="333"/>
                  <a:pt x="202" y="334"/>
                  <a:pt x="202" y="334"/>
                </a:cubicBezTo>
                <a:cubicBezTo>
                  <a:pt x="202" y="334"/>
                  <a:pt x="202" y="334"/>
                  <a:pt x="201" y="334"/>
                </a:cubicBezTo>
                <a:cubicBezTo>
                  <a:pt x="201" y="334"/>
                  <a:pt x="200" y="335"/>
                  <a:pt x="199" y="335"/>
                </a:cubicBezTo>
                <a:cubicBezTo>
                  <a:pt x="199" y="335"/>
                  <a:pt x="198" y="337"/>
                  <a:pt x="197" y="338"/>
                </a:cubicBezTo>
                <a:cubicBezTo>
                  <a:pt x="197" y="338"/>
                  <a:pt x="195" y="339"/>
                  <a:pt x="195" y="340"/>
                </a:cubicBezTo>
                <a:cubicBezTo>
                  <a:pt x="194" y="339"/>
                  <a:pt x="193" y="341"/>
                  <a:pt x="191" y="340"/>
                </a:cubicBezTo>
                <a:cubicBezTo>
                  <a:pt x="190" y="342"/>
                  <a:pt x="189" y="343"/>
                  <a:pt x="189" y="345"/>
                </a:cubicBezTo>
                <a:cubicBezTo>
                  <a:pt x="188" y="345"/>
                  <a:pt x="187" y="345"/>
                  <a:pt x="187" y="345"/>
                </a:cubicBezTo>
                <a:cubicBezTo>
                  <a:pt x="187" y="346"/>
                  <a:pt x="187" y="345"/>
                  <a:pt x="187" y="345"/>
                </a:cubicBezTo>
                <a:cubicBezTo>
                  <a:pt x="186" y="346"/>
                  <a:pt x="186" y="346"/>
                  <a:pt x="186" y="346"/>
                </a:cubicBezTo>
                <a:cubicBezTo>
                  <a:pt x="185" y="346"/>
                  <a:pt x="184" y="346"/>
                  <a:pt x="183" y="347"/>
                </a:cubicBezTo>
                <a:cubicBezTo>
                  <a:pt x="182" y="348"/>
                  <a:pt x="184" y="348"/>
                  <a:pt x="184" y="349"/>
                </a:cubicBezTo>
                <a:cubicBezTo>
                  <a:pt x="183" y="349"/>
                  <a:pt x="184" y="350"/>
                  <a:pt x="184" y="351"/>
                </a:cubicBezTo>
                <a:cubicBezTo>
                  <a:pt x="184" y="350"/>
                  <a:pt x="184" y="350"/>
                  <a:pt x="185" y="350"/>
                </a:cubicBezTo>
                <a:cubicBezTo>
                  <a:pt x="186" y="350"/>
                  <a:pt x="185" y="352"/>
                  <a:pt x="184" y="353"/>
                </a:cubicBezTo>
                <a:cubicBezTo>
                  <a:pt x="184" y="353"/>
                  <a:pt x="183" y="353"/>
                  <a:pt x="182" y="353"/>
                </a:cubicBezTo>
                <a:cubicBezTo>
                  <a:pt x="181" y="355"/>
                  <a:pt x="179" y="358"/>
                  <a:pt x="177" y="359"/>
                </a:cubicBezTo>
                <a:cubicBezTo>
                  <a:pt x="177" y="359"/>
                  <a:pt x="177" y="360"/>
                  <a:pt x="177" y="360"/>
                </a:cubicBezTo>
                <a:cubicBezTo>
                  <a:pt x="176" y="360"/>
                  <a:pt x="176" y="360"/>
                  <a:pt x="176" y="360"/>
                </a:cubicBezTo>
                <a:cubicBezTo>
                  <a:pt x="175" y="361"/>
                  <a:pt x="174" y="362"/>
                  <a:pt x="173" y="363"/>
                </a:cubicBezTo>
                <a:cubicBezTo>
                  <a:pt x="172" y="363"/>
                  <a:pt x="170" y="364"/>
                  <a:pt x="169" y="364"/>
                </a:cubicBezTo>
                <a:cubicBezTo>
                  <a:pt x="169" y="362"/>
                  <a:pt x="169" y="362"/>
                  <a:pt x="171" y="361"/>
                </a:cubicBezTo>
                <a:cubicBezTo>
                  <a:pt x="171" y="361"/>
                  <a:pt x="172" y="362"/>
                  <a:pt x="172" y="361"/>
                </a:cubicBezTo>
                <a:cubicBezTo>
                  <a:pt x="172" y="359"/>
                  <a:pt x="172" y="360"/>
                  <a:pt x="173" y="359"/>
                </a:cubicBezTo>
                <a:cubicBezTo>
                  <a:pt x="174" y="359"/>
                  <a:pt x="174" y="358"/>
                  <a:pt x="174" y="358"/>
                </a:cubicBezTo>
                <a:cubicBezTo>
                  <a:pt x="175" y="358"/>
                  <a:pt x="175" y="357"/>
                  <a:pt x="176" y="356"/>
                </a:cubicBezTo>
                <a:cubicBezTo>
                  <a:pt x="176" y="356"/>
                  <a:pt x="178" y="355"/>
                  <a:pt x="179" y="354"/>
                </a:cubicBezTo>
                <a:close/>
                <a:moveTo>
                  <a:pt x="158" y="344"/>
                </a:moveTo>
                <a:cubicBezTo>
                  <a:pt x="158" y="344"/>
                  <a:pt x="159" y="345"/>
                  <a:pt x="158" y="346"/>
                </a:cubicBezTo>
                <a:cubicBezTo>
                  <a:pt x="158" y="347"/>
                  <a:pt x="157" y="348"/>
                  <a:pt x="156" y="347"/>
                </a:cubicBezTo>
                <a:cubicBezTo>
                  <a:pt x="156" y="346"/>
                  <a:pt x="157" y="345"/>
                  <a:pt x="158" y="344"/>
                </a:cubicBezTo>
                <a:close/>
                <a:moveTo>
                  <a:pt x="150" y="357"/>
                </a:moveTo>
                <a:cubicBezTo>
                  <a:pt x="151" y="356"/>
                  <a:pt x="150" y="356"/>
                  <a:pt x="150" y="355"/>
                </a:cubicBezTo>
                <a:cubicBezTo>
                  <a:pt x="150" y="355"/>
                  <a:pt x="150" y="355"/>
                  <a:pt x="150" y="355"/>
                </a:cubicBezTo>
                <a:cubicBezTo>
                  <a:pt x="150" y="354"/>
                  <a:pt x="150" y="354"/>
                  <a:pt x="150" y="354"/>
                </a:cubicBezTo>
                <a:cubicBezTo>
                  <a:pt x="151" y="353"/>
                  <a:pt x="150" y="353"/>
                  <a:pt x="150" y="352"/>
                </a:cubicBezTo>
                <a:cubicBezTo>
                  <a:pt x="151" y="352"/>
                  <a:pt x="150" y="350"/>
                  <a:pt x="151" y="350"/>
                </a:cubicBezTo>
                <a:cubicBezTo>
                  <a:pt x="151" y="349"/>
                  <a:pt x="152" y="349"/>
                  <a:pt x="152" y="348"/>
                </a:cubicBezTo>
                <a:cubicBezTo>
                  <a:pt x="154" y="348"/>
                  <a:pt x="155" y="350"/>
                  <a:pt x="155" y="352"/>
                </a:cubicBezTo>
                <a:cubicBezTo>
                  <a:pt x="154" y="352"/>
                  <a:pt x="153" y="352"/>
                  <a:pt x="152" y="352"/>
                </a:cubicBezTo>
                <a:cubicBezTo>
                  <a:pt x="152" y="354"/>
                  <a:pt x="151" y="354"/>
                  <a:pt x="151" y="354"/>
                </a:cubicBezTo>
                <a:cubicBezTo>
                  <a:pt x="150" y="356"/>
                  <a:pt x="152" y="355"/>
                  <a:pt x="151" y="357"/>
                </a:cubicBezTo>
                <a:cubicBezTo>
                  <a:pt x="151" y="357"/>
                  <a:pt x="151" y="357"/>
                  <a:pt x="150" y="357"/>
                </a:cubicBezTo>
                <a:cubicBezTo>
                  <a:pt x="151" y="358"/>
                  <a:pt x="149" y="358"/>
                  <a:pt x="149" y="359"/>
                </a:cubicBezTo>
                <a:cubicBezTo>
                  <a:pt x="148" y="358"/>
                  <a:pt x="149" y="357"/>
                  <a:pt x="150" y="357"/>
                </a:cubicBezTo>
                <a:close/>
                <a:moveTo>
                  <a:pt x="149" y="381"/>
                </a:moveTo>
                <a:cubicBezTo>
                  <a:pt x="150" y="380"/>
                  <a:pt x="151" y="380"/>
                  <a:pt x="152" y="378"/>
                </a:cubicBezTo>
                <a:cubicBezTo>
                  <a:pt x="152" y="378"/>
                  <a:pt x="153" y="378"/>
                  <a:pt x="154" y="378"/>
                </a:cubicBezTo>
                <a:cubicBezTo>
                  <a:pt x="155" y="377"/>
                  <a:pt x="155" y="376"/>
                  <a:pt x="156" y="375"/>
                </a:cubicBezTo>
                <a:cubicBezTo>
                  <a:pt x="156" y="375"/>
                  <a:pt x="155" y="374"/>
                  <a:pt x="155" y="374"/>
                </a:cubicBezTo>
                <a:cubicBezTo>
                  <a:pt x="154" y="374"/>
                  <a:pt x="153" y="375"/>
                  <a:pt x="153" y="374"/>
                </a:cubicBezTo>
                <a:cubicBezTo>
                  <a:pt x="153" y="374"/>
                  <a:pt x="153" y="373"/>
                  <a:pt x="154" y="373"/>
                </a:cubicBezTo>
                <a:cubicBezTo>
                  <a:pt x="154" y="373"/>
                  <a:pt x="151" y="370"/>
                  <a:pt x="152" y="369"/>
                </a:cubicBezTo>
                <a:cubicBezTo>
                  <a:pt x="152" y="369"/>
                  <a:pt x="154" y="370"/>
                  <a:pt x="155" y="370"/>
                </a:cubicBezTo>
                <a:cubicBezTo>
                  <a:pt x="155" y="370"/>
                  <a:pt x="155" y="370"/>
                  <a:pt x="156" y="369"/>
                </a:cubicBezTo>
                <a:cubicBezTo>
                  <a:pt x="156" y="369"/>
                  <a:pt x="156" y="369"/>
                  <a:pt x="156" y="369"/>
                </a:cubicBezTo>
                <a:cubicBezTo>
                  <a:pt x="156" y="369"/>
                  <a:pt x="156" y="368"/>
                  <a:pt x="157" y="367"/>
                </a:cubicBezTo>
                <a:cubicBezTo>
                  <a:pt x="158" y="366"/>
                  <a:pt x="159" y="366"/>
                  <a:pt x="160" y="365"/>
                </a:cubicBezTo>
                <a:cubicBezTo>
                  <a:pt x="160" y="364"/>
                  <a:pt x="161" y="364"/>
                  <a:pt x="161" y="363"/>
                </a:cubicBezTo>
                <a:cubicBezTo>
                  <a:pt x="162" y="363"/>
                  <a:pt x="162" y="363"/>
                  <a:pt x="163" y="363"/>
                </a:cubicBezTo>
                <a:cubicBezTo>
                  <a:pt x="164" y="362"/>
                  <a:pt x="164" y="361"/>
                  <a:pt x="165" y="360"/>
                </a:cubicBezTo>
                <a:cubicBezTo>
                  <a:pt x="165" y="360"/>
                  <a:pt x="166" y="360"/>
                  <a:pt x="166" y="360"/>
                </a:cubicBezTo>
                <a:cubicBezTo>
                  <a:pt x="166" y="359"/>
                  <a:pt x="167" y="359"/>
                  <a:pt x="167" y="359"/>
                </a:cubicBezTo>
                <a:cubicBezTo>
                  <a:pt x="168" y="359"/>
                  <a:pt x="168" y="358"/>
                  <a:pt x="169" y="358"/>
                </a:cubicBezTo>
                <a:cubicBezTo>
                  <a:pt x="169" y="358"/>
                  <a:pt x="169" y="357"/>
                  <a:pt x="169" y="357"/>
                </a:cubicBezTo>
                <a:cubicBezTo>
                  <a:pt x="169" y="357"/>
                  <a:pt x="169" y="357"/>
                  <a:pt x="170" y="356"/>
                </a:cubicBezTo>
                <a:cubicBezTo>
                  <a:pt x="170" y="356"/>
                  <a:pt x="170" y="357"/>
                  <a:pt x="170" y="356"/>
                </a:cubicBezTo>
                <a:cubicBezTo>
                  <a:pt x="171" y="356"/>
                  <a:pt x="171" y="355"/>
                  <a:pt x="171" y="355"/>
                </a:cubicBezTo>
                <a:cubicBezTo>
                  <a:pt x="171" y="355"/>
                  <a:pt x="171" y="355"/>
                  <a:pt x="172" y="355"/>
                </a:cubicBezTo>
                <a:cubicBezTo>
                  <a:pt x="172" y="354"/>
                  <a:pt x="173" y="354"/>
                  <a:pt x="174" y="352"/>
                </a:cubicBezTo>
                <a:cubicBezTo>
                  <a:pt x="174" y="352"/>
                  <a:pt x="175" y="352"/>
                  <a:pt x="175" y="352"/>
                </a:cubicBezTo>
                <a:cubicBezTo>
                  <a:pt x="176" y="352"/>
                  <a:pt x="176" y="352"/>
                  <a:pt x="177" y="352"/>
                </a:cubicBezTo>
                <a:cubicBezTo>
                  <a:pt x="177" y="352"/>
                  <a:pt x="177" y="352"/>
                  <a:pt x="177" y="352"/>
                </a:cubicBezTo>
                <a:cubicBezTo>
                  <a:pt x="177" y="354"/>
                  <a:pt x="176" y="354"/>
                  <a:pt x="175" y="355"/>
                </a:cubicBezTo>
                <a:cubicBezTo>
                  <a:pt x="174" y="355"/>
                  <a:pt x="174" y="356"/>
                  <a:pt x="173" y="357"/>
                </a:cubicBezTo>
                <a:cubicBezTo>
                  <a:pt x="173" y="357"/>
                  <a:pt x="173" y="356"/>
                  <a:pt x="173" y="357"/>
                </a:cubicBezTo>
                <a:cubicBezTo>
                  <a:pt x="173" y="357"/>
                  <a:pt x="172" y="358"/>
                  <a:pt x="171" y="358"/>
                </a:cubicBezTo>
                <a:cubicBezTo>
                  <a:pt x="171" y="358"/>
                  <a:pt x="170" y="360"/>
                  <a:pt x="169" y="361"/>
                </a:cubicBezTo>
                <a:cubicBezTo>
                  <a:pt x="168" y="361"/>
                  <a:pt x="167" y="362"/>
                  <a:pt x="167" y="363"/>
                </a:cubicBezTo>
                <a:cubicBezTo>
                  <a:pt x="166" y="363"/>
                  <a:pt x="165" y="365"/>
                  <a:pt x="163" y="363"/>
                </a:cubicBezTo>
                <a:cubicBezTo>
                  <a:pt x="162" y="365"/>
                  <a:pt x="162" y="367"/>
                  <a:pt x="161" y="368"/>
                </a:cubicBezTo>
                <a:cubicBezTo>
                  <a:pt x="160" y="368"/>
                  <a:pt x="160" y="369"/>
                  <a:pt x="159" y="369"/>
                </a:cubicBezTo>
                <a:cubicBezTo>
                  <a:pt x="159" y="369"/>
                  <a:pt x="159" y="369"/>
                  <a:pt x="159" y="369"/>
                </a:cubicBezTo>
                <a:cubicBezTo>
                  <a:pt x="159" y="370"/>
                  <a:pt x="158" y="370"/>
                  <a:pt x="158" y="370"/>
                </a:cubicBezTo>
                <a:cubicBezTo>
                  <a:pt x="157" y="370"/>
                  <a:pt x="156" y="370"/>
                  <a:pt x="155" y="371"/>
                </a:cubicBezTo>
                <a:cubicBezTo>
                  <a:pt x="155" y="372"/>
                  <a:pt x="156" y="371"/>
                  <a:pt x="156" y="373"/>
                </a:cubicBezTo>
                <a:cubicBezTo>
                  <a:pt x="156" y="373"/>
                  <a:pt x="156" y="374"/>
                  <a:pt x="156" y="375"/>
                </a:cubicBezTo>
                <a:cubicBezTo>
                  <a:pt x="157" y="374"/>
                  <a:pt x="157" y="374"/>
                  <a:pt x="157" y="373"/>
                </a:cubicBezTo>
                <a:cubicBezTo>
                  <a:pt x="158" y="374"/>
                  <a:pt x="157" y="376"/>
                  <a:pt x="157" y="377"/>
                </a:cubicBezTo>
                <a:cubicBezTo>
                  <a:pt x="157" y="377"/>
                  <a:pt x="156" y="377"/>
                  <a:pt x="155" y="377"/>
                </a:cubicBezTo>
                <a:cubicBezTo>
                  <a:pt x="154" y="379"/>
                  <a:pt x="152" y="382"/>
                  <a:pt x="151" y="384"/>
                </a:cubicBezTo>
                <a:cubicBezTo>
                  <a:pt x="151" y="384"/>
                  <a:pt x="150" y="384"/>
                  <a:pt x="150" y="384"/>
                </a:cubicBezTo>
                <a:cubicBezTo>
                  <a:pt x="150" y="384"/>
                  <a:pt x="150" y="384"/>
                  <a:pt x="149" y="384"/>
                </a:cubicBezTo>
                <a:cubicBezTo>
                  <a:pt x="148" y="385"/>
                  <a:pt x="147" y="387"/>
                  <a:pt x="146" y="387"/>
                </a:cubicBezTo>
                <a:cubicBezTo>
                  <a:pt x="146" y="388"/>
                  <a:pt x="145" y="388"/>
                  <a:pt x="145" y="388"/>
                </a:cubicBezTo>
                <a:cubicBezTo>
                  <a:pt x="145" y="388"/>
                  <a:pt x="145" y="388"/>
                  <a:pt x="145" y="389"/>
                </a:cubicBezTo>
                <a:cubicBezTo>
                  <a:pt x="145" y="389"/>
                  <a:pt x="145" y="390"/>
                  <a:pt x="145" y="390"/>
                </a:cubicBezTo>
                <a:cubicBezTo>
                  <a:pt x="144" y="391"/>
                  <a:pt x="144" y="391"/>
                  <a:pt x="144" y="391"/>
                </a:cubicBezTo>
                <a:cubicBezTo>
                  <a:pt x="143" y="391"/>
                  <a:pt x="143" y="392"/>
                  <a:pt x="142" y="392"/>
                </a:cubicBezTo>
                <a:cubicBezTo>
                  <a:pt x="142" y="391"/>
                  <a:pt x="142" y="391"/>
                  <a:pt x="142" y="391"/>
                </a:cubicBezTo>
                <a:cubicBezTo>
                  <a:pt x="142" y="391"/>
                  <a:pt x="143" y="391"/>
                  <a:pt x="143" y="390"/>
                </a:cubicBezTo>
                <a:cubicBezTo>
                  <a:pt x="143" y="390"/>
                  <a:pt x="143" y="389"/>
                  <a:pt x="143" y="389"/>
                </a:cubicBezTo>
                <a:cubicBezTo>
                  <a:pt x="143" y="389"/>
                  <a:pt x="143" y="389"/>
                  <a:pt x="143" y="389"/>
                </a:cubicBezTo>
                <a:cubicBezTo>
                  <a:pt x="143" y="387"/>
                  <a:pt x="143" y="386"/>
                  <a:pt x="144" y="386"/>
                </a:cubicBezTo>
                <a:cubicBezTo>
                  <a:pt x="145" y="386"/>
                  <a:pt x="145" y="386"/>
                  <a:pt x="145" y="386"/>
                </a:cubicBezTo>
                <a:cubicBezTo>
                  <a:pt x="145" y="386"/>
                  <a:pt x="145" y="386"/>
                  <a:pt x="145" y="386"/>
                </a:cubicBezTo>
                <a:cubicBezTo>
                  <a:pt x="145" y="386"/>
                  <a:pt x="145" y="386"/>
                  <a:pt x="145" y="386"/>
                </a:cubicBezTo>
                <a:cubicBezTo>
                  <a:pt x="145" y="386"/>
                  <a:pt x="145" y="386"/>
                  <a:pt x="145" y="386"/>
                </a:cubicBezTo>
                <a:cubicBezTo>
                  <a:pt x="145" y="384"/>
                  <a:pt x="145" y="385"/>
                  <a:pt x="147" y="384"/>
                </a:cubicBezTo>
                <a:cubicBezTo>
                  <a:pt x="147" y="383"/>
                  <a:pt x="147" y="383"/>
                  <a:pt x="147" y="383"/>
                </a:cubicBezTo>
                <a:cubicBezTo>
                  <a:pt x="148" y="382"/>
                  <a:pt x="148" y="382"/>
                  <a:pt x="149" y="381"/>
                </a:cubicBezTo>
                <a:close/>
                <a:moveTo>
                  <a:pt x="140" y="374"/>
                </a:moveTo>
                <a:cubicBezTo>
                  <a:pt x="140" y="374"/>
                  <a:pt x="140" y="374"/>
                  <a:pt x="140" y="374"/>
                </a:cubicBezTo>
                <a:cubicBezTo>
                  <a:pt x="141" y="373"/>
                  <a:pt x="141" y="372"/>
                  <a:pt x="141" y="372"/>
                </a:cubicBezTo>
                <a:cubicBezTo>
                  <a:pt x="141" y="372"/>
                  <a:pt x="141" y="371"/>
                  <a:pt x="142" y="370"/>
                </a:cubicBezTo>
                <a:cubicBezTo>
                  <a:pt x="142" y="369"/>
                  <a:pt x="141" y="368"/>
                  <a:pt x="141" y="367"/>
                </a:cubicBezTo>
                <a:cubicBezTo>
                  <a:pt x="141" y="367"/>
                  <a:pt x="142" y="367"/>
                  <a:pt x="142" y="367"/>
                </a:cubicBezTo>
                <a:cubicBezTo>
                  <a:pt x="142" y="366"/>
                  <a:pt x="143" y="366"/>
                  <a:pt x="143" y="366"/>
                </a:cubicBezTo>
                <a:cubicBezTo>
                  <a:pt x="143" y="366"/>
                  <a:pt x="143" y="365"/>
                  <a:pt x="143" y="365"/>
                </a:cubicBezTo>
                <a:cubicBezTo>
                  <a:pt x="144" y="365"/>
                  <a:pt x="143" y="364"/>
                  <a:pt x="145" y="364"/>
                </a:cubicBezTo>
                <a:cubicBezTo>
                  <a:pt x="145" y="363"/>
                  <a:pt x="144" y="363"/>
                  <a:pt x="145" y="362"/>
                </a:cubicBezTo>
                <a:cubicBezTo>
                  <a:pt x="145" y="362"/>
                  <a:pt x="145" y="361"/>
                  <a:pt x="146" y="361"/>
                </a:cubicBezTo>
                <a:cubicBezTo>
                  <a:pt x="146" y="361"/>
                  <a:pt x="147" y="361"/>
                  <a:pt x="147" y="360"/>
                </a:cubicBezTo>
                <a:cubicBezTo>
                  <a:pt x="148" y="360"/>
                  <a:pt x="148" y="361"/>
                  <a:pt x="148" y="361"/>
                </a:cubicBezTo>
                <a:cubicBezTo>
                  <a:pt x="147" y="363"/>
                  <a:pt x="145" y="363"/>
                  <a:pt x="145" y="366"/>
                </a:cubicBezTo>
                <a:cubicBezTo>
                  <a:pt x="143" y="366"/>
                  <a:pt x="143" y="366"/>
                  <a:pt x="143" y="366"/>
                </a:cubicBezTo>
                <a:cubicBezTo>
                  <a:pt x="143" y="367"/>
                  <a:pt x="143" y="368"/>
                  <a:pt x="142" y="368"/>
                </a:cubicBezTo>
                <a:cubicBezTo>
                  <a:pt x="142" y="369"/>
                  <a:pt x="142" y="370"/>
                  <a:pt x="143" y="372"/>
                </a:cubicBezTo>
                <a:cubicBezTo>
                  <a:pt x="142" y="372"/>
                  <a:pt x="142" y="373"/>
                  <a:pt x="142" y="373"/>
                </a:cubicBezTo>
                <a:cubicBezTo>
                  <a:pt x="142" y="373"/>
                  <a:pt x="141" y="373"/>
                  <a:pt x="141" y="373"/>
                </a:cubicBezTo>
                <a:cubicBezTo>
                  <a:pt x="141" y="374"/>
                  <a:pt x="141" y="376"/>
                  <a:pt x="140" y="375"/>
                </a:cubicBezTo>
                <a:cubicBezTo>
                  <a:pt x="140" y="375"/>
                  <a:pt x="139" y="374"/>
                  <a:pt x="140" y="374"/>
                </a:cubicBezTo>
                <a:close/>
                <a:moveTo>
                  <a:pt x="139" y="376"/>
                </a:moveTo>
                <a:cubicBezTo>
                  <a:pt x="139" y="376"/>
                  <a:pt x="139" y="376"/>
                  <a:pt x="140" y="376"/>
                </a:cubicBezTo>
                <a:cubicBezTo>
                  <a:pt x="139" y="377"/>
                  <a:pt x="139" y="378"/>
                  <a:pt x="138" y="378"/>
                </a:cubicBezTo>
                <a:cubicBezTo>
                  <a:pt x="138" y="380"/>
                  <a:pt x="137" y="381"/>
                  <a:pt x="136" y="382"/>
                </a:cubicBezTo>
                <a:cubicBezTo>
                  <a:pt x="135" y="380"/>
                  <a:pt x="137" y="377"/>
                  <a:pt x="139" y="376"/>
                </a:cubicBezTo>
                <a:close/>
                <a:moveTo>
                  <a:pt x="135" y="381"/>
                </a:moveTo>
                <a:cubicBezTo>
                  <a:pt x="135" y="381"/>
                  <a:pt x="135" y="382"/>
                  <a:pt x="135" y="382"/>
                </a:cubicBezTo>
                <a:cubicBezTo>
                  <a:pt x="135" y="383"/>
                  <a:pt x="134" y="383"/>
                  <a:pt x="134" y="384"/>
                </a:cubicBezTo>
                <a:cubicBezTo>
                  <a:pt x="133" y="385"/>
                  <a:pt x="133" y="387"/>
                  <a:pt x="132" y="386"/>
                </a:cubicBezTo>
                <a:cubicBezTo>
                  <a:pt x="133" y="385"/>
                  <a:pt x="133" y="382"/>
                  <a:pt x="135" y="381"/>
                </a:cubicBezTo>
                <a:close/>
                <a:moveTo>
                  <a:pt x="113" y="421"/>
                </a:moveTo>
                <a:cubicBezTo>
                  <a:pt x="112" y="421"/>
                  <a:pt x="114" y="416"/>
                  <a:pt x="114" y="415"/>
                </a:cubicBezTo>
                <a:cubicBezTo>
                  <a:pt x="115" y="415"/>
                  <a:pt x="115" y="415"/>
                  <a:pt x="115" y="415"/>
                </a:cubicBezTo>
                <a:cubicBezTo>
                  <a:pt x="116" y="411"/>
                  <a:pt x="126" y="410"/>
                  <a:pt x="113" y="421"/>
                </a:cubicBezTo>
                <a:close/>
                <a:moveTo>
                  <a:pt x="120" y="436"/>
                </a:moveTo>
                <a:cubicBezTo>
                  <a:pt x="119" y="436"/>
                  <a:pt x="119" y="437"/>
                  <a:pt x="119" y="438"/>
                </a:cubicBezTo>
                <a:cubicBezTo>
                  <a:pt x="118" y="437"/>
                  <a:pt x="118" y="436"/>
                  <a:pt x="119" y="435"/>
                </a:cubicBezTo>
                <a:cubicBezTo>
                  <a:pt x="119" y="435"/>
                  <a:pt x="120" y="436"/>
                  <a:pt x="120" y="436"/>
                </a:cubicBezTo>
                <a:close/>
                <a:moveTo>
                  <a:pt x="121" y="432"/>
                </a:moveTo>
                <a:cubicBezTo>
                  <a:pt x="122" y="433"/>
                  <a:pt x="120" y="434"/>
                  <a:pt x="119" y="435"/>
                </a:cubicBezTo>
                <a:cubicBezTo>
                  <a:pt x="118" y="433"/>
                  <a:pt x="121" y="433"/>
                  <a:pt x="121" y="432"/>
                </a:cubicBezTo>
                <a:close/>
                <a:moveTo>
                  <a:pt x="117" y="442"/>
                </a:moveTo>
                <a:cubicBezTo>
                  <a:pt x="116" y="443"/>
                  <a:pt x="116" y="444"/>
                  <a:pt x="116" y="445"/>
                </a:cubicBezTo>
                <a:cubicBezTo>
                  <a:pt x="114" y="443"/>
                  <a:pt x="117" y="440"/>
                  <a:pt x="118" y="439"/>
                </a:cubicBezTo>
                <a:cubicBezTo>
                  <a:pt x="120" y="439"/>
                  <a:pt x="117" y="441"/>
                  <a:pt x="117" y="442"/>
                </a:cubicBezTo>
                <a:close/>
                <a:moveTo>
                  <a:pt x="114" y="467"/>
                </a:moveTo>
                <a:cubicBezTo>
                  <a:pt x="113" y="467"/>
                  <a:pt x="113" y="468"/>
                  <a:pt x="112" y="468"/>
                </a:cubicBezTo>
                <a:cubicBezTo>
                  <a:pt x="112" y="466"/>
                  <a:pt x="114" y="467"/>
                  <a:pt x="114" y="466"/>
                </a:cubicBezTo>
                <a:cubicBezTo>
                  <a:pt x="114" y="465"/>
                  <a:pt x="113" y="466"/>
                  <a:pt x="113" y="466"/>
                </a:cubicBezTo>
                <a:cubicBezTo>
                  <a:pt x="112" y="465"/>
                  <a:pt x="113" y="462"/>
                  <a:pt x="113" y="461"/>
                </a:cubicBezTo>
                <a:cubicBezTo>
                  <a:pt x="115" y="463"/>
                  <a:pt x="114" y="465"/>
                  <a:pt x="114" y="467"/>
                </a:cubicBezTo>
                <a:close/>
                <a:moveTo>
                  <a:pt x="114" y="458"/>
                </a:moveTo>
                <a:cubicBezTo>
                  <a:pt x="114" y="459"/>
                  <a:pt x="113" y="455"/>
                  <a:pt x="114" y="455"/>
                </a:cubicBezTo>
                <a:cubicBezTo>
                  <a:pt x="115" y="456"/>
                  <a:pt x="114" y="458"/>
                  <a:pt x="114" y="458"/>
                </a:cubicBezTo>
                <a:close/>
                <a:moveTo>
                  <a:pt x="115" y="455"/>
                </a:moveTo>
                <a:cubicBezTo>
                  <a:pt x="113" y="455"/>
                  <a:pt x="116" y="450"/>
                  <a:pt x="116" y="450"/>
                </a:cubicBezTo>
                <a:cubicBezTo>
                  <a:pt x="117" y="450"/>
                  <a:pt x="118" y="456"/>
                  <a:pt x="115" y="455"/>
                </a:cubicBezTo>
                <a:close/>
                <a:moveTo>
                  <a:pt x="117" y="449"/>
                </a:moveTo>
                <a:cubicBezTo>
                  <a:pt x="116" y="448"/>
                  <a:pt x="116" y="447"/>
                  <a:pt x="117" y="446"/>
                </a:cubicBezTo>
                <a:cubicBezTo>
                  <a:pt x="118" y="446"/>
                  <a:pt x="118" y="446"/>
                  <a:pt x="118" y="445"/>
                </a:cubicBezTo>
                <a:cubicBezTo>
                  <a:pt x="117" y="444"/>
                  <a:pt x="117" y="445"/>
                  <a:pt x="118" y="443"/>
                </a:cubicBezTo>
                <a:cubicBezTo>
                  <a:pt x="119" y="443"/>
                  <a:pt x="118" y="442"/>
                  <a:pt x="119" y="442"/>
                </a:cubicBezTo>
                <a:cubicBezTo>
                  <a:pt x="119" y="441"/>
                  <a:pt x="119" y="441"/>
                  <a:pt x="120" y="440"/>
                </a:cubicBezTo>
                <a:cubicBezTo>
                  <a:pt x="120" y="439"/>
                  <a:pt x="121" y="438"/>
                  <a:pt x="121" y="436"/>
                </a:cubicBezTo>
                <a:cubicBezTo>
                  <a:pt x="122" y="436"/>
                  <a:pt x="122" y="435"/>
                  <a:pt x="123" y="435"/>
                </a:cubicBezTo>
                <a:cubicBezTo>
                  <a:pt x="124" y="433"/>
                  <a:pt x="124" y="432"/>
                  <a:pt x="124" y="431"/>
                </a:cubicBezTo>
                <a:cubicBezTo>
                  <a:pt x="124" y="432"/>
                  <a:pt x="123" y="431"/>
                  <a:pt x="123" y="431"/>
                </a:cubicBezTo>
                <a:cubicBezTo>
                  <a:pt x="122" y="431"/>
                  <a:pt x="121" y="432"/>
                  <a:pt x="121" y="431"/>
                </a:cubicBezTo>
                <a:cubicBezTo>
                  <a:pt x="121" y="431"/>
                  <a:pt x="121" y="431"/>
                  <a:pt x="121" y="430"/>
                </a:cubicBezTo>
                <a:cubicBezTo>
                  <a:pt x="121" y="430"/>
                  <a:pt x="118" y="428"/>
                  <a:pt x="118" y="428"/>
                </a:cubicBezTo>
                <a:cubicBezTo>
                  <a:pt x="118" y="428"/>
                  <a:pt x="121" y="428"/>
                  <a:pt x="121" y="427"/>
                </a:cubicBezTo>
                <a:cubicBezTo>
                  <a:pt x="121" y="427"/>
                  <a:pt x="121" y="427"/>
                  <a:pt x="122" y="426"/>
                </a:cubicBezTo>
                <a:cubicBezTo>
                  <a:pt x="122" y="426"/>
                  <a:pt x="122" y="426"/>
                  <a:pt x="122" y="426"/>
                </a:cubicBezTo>
                <a:cubicBezTo>
                  <a:pt x="122" y="425"/>
                  <a:pt x="122" y="425"/>
                  <a:pt x="122" y="424"/>
                </a:cubicBezTo>
                <a:cubicBezTo>
                  <a:pt x="123" y="423"/>
                  <a:pt x="123" y="422"/>
                  <a:pt x="124" y="420"/>
                </a:cubicBezTo>
                <a:cubicBezTo>
                  <a:pt x="124" y="420"/>
                  <a:pt x="125" y="419"/>
                  <a:pt x="125" y="419"/>
                </a:cubicBezTo>
                <a:cubicBezTo>
                  <a:pt x="125" y="418"/>
                  <a:pt x="126" y="418"/>
                  <a:pt x="126" y="417"/>
                </a:cubicBezTo>
                <a:cubicBezTo>
                  <a:pt x="126" y="416"/>
                  <a:pt x="126" y="415"/>
                  <a:pt x="127" y="414"/>
                </a:cubicBezTo>
                <a:cubicBezTo>
                  <a:pt x="127" y="414"/>
                  <a:pt x="128" y="414"/>
                  <a:pt x="128" y="413"/>
                </a:cubicBezTo>
                <a:cubicBezTo>
                  <a:pt x="128" y="413"/>
                  <a:pt x="129" y="413"/>
                  <a:pt x="129" y="413"/>
                </a:cubicBezTo>
                <a:cubicBezTo>
                  <a:pt x="129" y="412"/>
                  <a:pt x="129" y="411"/>
                  <a:pt x="130" y="411"/>
                </a:cubicBezTo>
                <a:cubicBezTo>
                  <a:pt x="130" y="410"/>
                  <a:pt x="130" y="410"/>
                  <a:pt x="130" y="410"/>
                </a:cubicBezTo>
                <a:cubicBezTo>
                  <a:pt x="130" y="410"/>
                  <a:pt x="130" y="409"/>
                  <a:pt x="130" y="409"/>
                </a:cubicBezTo>
                <a:cubicBezTo>
                  <a:pt x="130" y="409"/>
                  <a:pt x="131" y="409"/>
                  <a:pt x="131" y="409"/>
                </a:cubicBezTo>
                <a:cubicBezTo>
                  <a:pt x="131" y="408"/>
                  <a:pt x="131" y="408"/>
                  <a:pt x="131" y="407"/>
                </a:cubicBezTo>
                <a:cubicBezTo>
                  <a:pt x="131" y="407"/>
                  <a:pt x="131" y="407"/>
                  <a:pt x="132" y="407"/>
                </a:cubicBezTo>
                <a:cubicBezTo>
                  <a:pt x="132" y="406"/>
                  <a:pt x="133" y="405"/>
                  <a:pt x="133" y="403"/>
                </a:cubicBezTo>
                <a:cubicBezTo>
                  <a:pt x="133" y="403"/>
                  <a:pt x="133" y="403"/>
                  <a:pt x="133" y="403"/>
                </a:cubicBezTo>
                <a:cubicBezTo>
                  <a:pt x="134" y="402"/>
                  <a:pt x="135" y="402"/>
                  <a:pt x="135" y="402"/>
                </a:cubicBezTo>
                <a:cubicBezTo>
                  <a:pt x="136" y="402"/>
                  <a:pt x="136" y="402"/>
                  <a:pt x="136" y="402"/>
                </a:cubicBezTo>
                <a:cubicBezTo>
                  <a:pt x="136" y="404"/>
                  <a:pt x="135" y="404"/>
                  <a:pt x="134" y="406"/>
                </a:cubicBezTo>
                <a:cubicBezTo>
                  <a:pt x="134" y="406"/>
                  <a:pt x="134" y="407"/>
                  <a:pt x="134" y="408"/>
                </a:cubicBezTo>
                <a:cubicBezTo>
                  <a:pt x="134" y="408"/>
                  <a:pt x="133" y="408"/>
                  <a:pt x="133" y="408"/>
                </a:cubicBezTo>
                <a:cubicBezTo>
                  <a:pt x="133" y="409"/>
                  <a:pt x="133" y="409"/>
                  <a:pt x="132" y="410"/>
                </a:cubicBezTo>
                <a:cubicBezTo>
                  <a:pt x="132" y="410"/>
                  <a:pt x="132" y="412"/>
                  <a:pt x="131" y="413"/>
                </a:cubicBezTo>
                <a:cubicBezTo>
                  <a:pt x="131" y="414"/>
                  <a:pt x="130" y="415"/>
                  <a:pt x="130" y="416"/>
                </a:cubicBezTo>
                <a:cubicBezTo>
                  <a:pt x="129" y="416"/>
                  <a:pt x="129" y="419"/>
                  <a:pt x="127" y="418"/>
                </a:cubicBezTo>
                <a:cubicBezTo>
                  <a:pt x="126" y="420"/>
                  <a:pt x="126" y="422"/>
                  <a:pt x="126" y="423"/>
                </a:cubicBezTo>
                <a:cubicBezTo>
                  <a:pt x="126" y="424"/>
                  <a:pt x="125" y="424"/>
                  <a:pt x="125" y="425"/>
                </a:cubicBezTo>
                <a:cubicBezTo>
                  <a:pt x="125" y="425"/>
                  <a:pt x="125" y="425"/>
                  <a:pt x="125" y="425"/>
                </a:cubicBezTo>
                <a:cubicBezTo>
                  <a:pt x="125" y="425"/>
                  <a:pt x="124" y="426"/>
                  <a:pt x="124" y="426"/>
                </a:cubicBezTo>
                <a:cubicBezTo>
                  <a:pt x="123" y="426"/>
                  <a:pt x="123" y="427"/>
                  <a:pt x="122" y="428"/>
                </a:cubicBezTo>
                <a:cubicBezTo>
                  <a:pt x="122" y="429"/>
                  <a:pt x="123" y="428"/>
                  <a:pt x="123" y="429"/>
                </a:cubicBezTo>
                <a:cubicBezTo>
                  <a:pt x="123" y="429"/>
                  <a:pt x="124" y="430"/>
                  <a:pt x="125" y="431"/>
                </a:cubicBezTo>
                <a:cubicBezTo>
                  <a:pt x="125" y="430"/>
                  <a:pt x="125" y="430"/>
                  <a:pt x="125" y="429"/>
                </a:cubicBezTo>
                <a:cubicBezTo>
                  <a:pt x="126" y="430"/>
                  <a:pt x="126" y="432"/>
                  <a:pt x="125" y="433"/>
                </a:cubicBezTo>
                <a:cubicBezTo>
                  <a:pt x="125" y="433"/>
                  <a:pt x="124" y="433"/>
                  <a:pt x="124" y="434"/>
                </a:cubicBezTo>
                <a:cubicBezTo>
                  <a:pt x="123" y="436"/>
                  <a:pt x="123" y="439"/>
                  <a:pt x="122" y="441"/>
                </a:cubicBezTo>
                <a:cubicBezTo>
                  <a:pt x="122" y="442"/>
                  <a:pt x="122" y="442"/>
                  <a:pt x="122" y="442"/>
                </a:cubicBezTo>
                <a:cubicBezTo>
                  <a:pt x="121" y="442"/>
                  <a:pt x="121" y="442"/>
                  <a:pt x="121" y="443"/>
                </a:cubicBezTo>
                <a:cubicBezTo>
                  <a:pt x="120" y="444"/>
                  <a:pt x="120" y="445"/>
                  <a:pt x="119" y="447"/>
                </a:cubicBezTo>
                <a:cubicBezTo>
                  <a:pt x="118" y="448"/>
                  <a:pt x="118" y="449"/>
                  <a:pt x="117" y="449"/>
                </a:cubicBezTo>
                <a:close/>
                <a:moveTo>
                  <a:pt x="125" y="427"/>
                </a:moveTo>
                <a:cubicBezTo>
                  <a:pt x="124" y="427"/>
                  <a:pt x="125" y="426"/>
                  <a:pt x="125" y="426"/>
                </a:cubicBezTo>
                <a:cubicBezTo>
                  <a:pt x="126" y="426"/>
                  <a:pt x="125" y="427"/>
                  <a:pt x="125" y="427"/>
                </a:cubicBezTo>
                <a:close/>
                <a:moveTo>
                  <a:pt x="142" y="487"/>
                </a:moveTo>
                <a:cubicBezTo>
                  <a:pt x="142" y="486"/>
                  <a:pt x="143" y="486"/>
                  <a:pt x="143" y="485"/>
                </a:cubicBezTo>
                <a:cubicBezTo>
                  <a:pt x="143" y="484"/>
                  <a:pt x="142" y="485"/>
                  <a:pt x="143" y="483"/>
                </a:cubicBezTo>
                <a:cubicBezTo>
                  <a:pt x="142" y="483"/>
                  <a:pt x="143" y="483"/>
                  <a:pt x="143" y="482"/>
                </a:cubicBezTo>
                <a:cubicBezTo>
                  <a:pt x="143" y="482"/>
                  <a:pt x="143" y="481"/>
                  <a:pt x="144" y="481"/>
                </a:cubicBezTo>
                <a:cubicBezTo>
                  <a:pt x="144" y="479"/>
                  <a:pt x="144" y="477"/>
                  <a:pt x="145" y="476"/>
                </a:cubicBezTo>
                <a:cubicBezTo>
                  <a:pt x="145" y="474"/>
                  <a:pt x="145" y="474"/>
                  <a:pt x="145" y="474"/>
                </a:cubicBezTo>
                <a:cubicBezTo>
                  <a:pt x="146" y="473"/>
                  <a:pt x="146" y="473"/>
                  <a:pt x="147" y="473"/>
                </a:cubicBezTo>
                <a:cubicBezTo>
                  <a:pt x="147" y="473"/>
                  <a:pt x="148" y="473"/>
                  <a:pt x="148" y="472"/>
                </a:cubicBezTo>
                <a:cubicBezTo>
                  <a:pt x="148" y="472"/>
                  <a:pt x="149" y="471"/>
                  <a:pt x="149" y="469"/>
                </a:cubicBezTo>
                <a:cubicBezTo>
                  <a:pt x="150" y="468"/>
                  <a:pt x="150" y="466"/>
                  <a:pt x="151" y="467"/>
                </a:cubicBezTo>
                <a:cubicBezTo>
                  <a:pt x="152" y="467"/>
                  <a:pt x="153" y="468"/>
                  <a:pt x="154" y="468"/>
                </a:cubicBezTo>
                <a:cubicBezTo>
                  <a:pt x="154" y="470"/>
                  <a:pt x="152" y="468"/>
                  <a:pt x="152" y="469"/>
                </a:cubicBezTo>
                <a:cubicBezTo>
                  <a:pt x="151" y="469"/>
                  <a:pt x="151" y="470"/>
                  <a:pt x="151" y="470"/>
                </a:cubicBezTo>
                <a:cubicBezTo>
                  <a:pt x="150" y="470"/>
                  <a:pt x="150" y="471"/>
                  <a:pt x="150" y="471"/>
                </a:cubicBezTo>
                <a:cubicBezTo>
                  <a:pt x="149" y="471"/>
                  <a:pt x="150" y="472"/>
                  <a:pt x="149" y="472"/>
                </a:cubicBezTo>
                <a:cubicBezTo>
                  <a:pt x="149" y="472"/>
                  <a:pt x="149" y="472"/>
                  <a:pt x="149" y="472"/>
                </a:cubicBezTo>
                <a:cubicBezTo>
                  <a:pt x="149" y="472"/>
                  <a:pt x="149" y="473"/>
                  <a:pt x="149" y="473"/>
                </a:cubicBezTo>
                <a:cubicBezTo>
                  <a:pt x="149" y="473"/>
                  <a:pt x="149" y="473"/>
                  <a:pt x="149" y="475"/>
                </a:cubicBezTo>
                <a:cubicBezTo>
                  <a:pt x="149" y="475"/>
                  <a:pt x="149" y="476"/>
                  <a:pt x="149" y="476"/>
                </a:cubicBezTo>
                <a:cubicBezTo>
                  <a:pt x="149" y="476"/>
                  <a:pt x="148" y="476"/>
                  <a:pt x="148" y="476"/>
                </a:cubicBezTo>
                <a:cubicBezTo>
                  <a:pt x="148" y="476"/>
                  <a:pt x="148" y="476"/>
                  <a:pt x="148" y="476"/>
                </a:cubicBezTo>
                <a:cubicBezTo>
                  <a:pt x="148" y="477"/>
                  <a:pt x="148" y="477"/>
                  <a:pt x="148" y="478"/>
                </a:cubicBezTo>
                <a:cubicBezTo>
                  <a:pt x="148" y="478"/>
                  <a:pt x="147" y="479"/>
                  <a:pt x="148" y="480"/>
                </a:cubicBezTo>
                <a:cubicBezTo>
                  <a:pt x="147" y="481"/>
                  <a:pt x="147" y="481"/>
                  <a:pt x="146" y="481"/>
                </a:cubicBezTo>
                <a:cubicBezTo>
                  <a:pt x="145" y="484"/>
                  <a:pt x="145" y="487"/>
                  <a:pt x="143" y="489"/>
                </a:cubicBezTo>
                <a:cubicBezTo>
                  <a:pt x="142" y="489"/>
                  <a:pt x="142" y="488"/>
                  <a:pt x="142" y="487"/>
                </a:cubicBezTo>
                <a:close/>
                <a:moveTo>
                  <a:pt x="151" y="477"/>
                </a:moveTo>
                <a:cubicBezTo>
                  <a:pt x="150" y="477"/>
                  <a:pt x="150" y="476"/>
                  <a:pt x="150" y="474"/>
                </a:cubicBezTo>
                <a:cubicBezTo>
                  <a:pt x="152" y="474"/>
                  <a:pt x="151" y="476"/>
                  <a:pt x="151" y="477"/>
                </a:cubicBezTo>
                <a:close/>
                <a:moveTo>
                  <a:pt x="148" y="594"/>
                </a:moveTo>
                <a:cubicBezTo>
                  <a:pt x="148" y="594"/>
                  <a:pt x="148" y="594"/>
                  <a:pt x="148" y="595"/>
                </a:cubicBezTo>
                <a:cubicBezTo>
                  <a:pt x="148" y="595"/>
                  <a:pt x="148" y="595"/>
                  <a:pt x="148" y="596"/>
                </a:cubicBezTo>
                <a:cubicBezTo>
                  <a:pt x="148" y="596"/>
                  <a:pt x="148" y="597"/>
                  <a:pt x="148" y="598"/>
                </a:cubicBezTo>
                <a:cubicBezTo>
                  <a:pt x="148" y="598"/>
                  <a:pt x="148" y="599"/>
                  <a:pt x="148" y="599"/>
                </a:cubicBezTo>
                <a:cubicBezTo>
                  <a:pt x="147" y="600"/>
                  <a:pt x="147" y="600"/>
                  <a:pt x="147" y="600"/>
                </a:cubicBezTo>
                <a:cubicBezTo>
                  <a:pt x="147" y="600"/>
                  <a:pt x="147" y="599"/>
                  <a:pt x="147" y="599"/>
                </a:cubicBezTo>
                <a:cubicBezTo>
                  <a:pt x="146" y="599"/>
                  <a:pt x="147" y="598"/>
                  <a:pt x="147" y="598"/>
                </a:cubicBezTo>
                <a:cubicBezTo>
                  <a:pt x="147" y="597"/>
                  <a:pt x="147" y="597"/>
                  <a:pt x="147" y="597"/>
                </a:cubicBezTo>
                <a:cubicBezTo>
                  <a:pt x="146" y="597"/>
                  <a:pt x="146" y="597"/>
                  <a:pt x="146" y="596"/>
                </a:cubicBezTo>
                <a:cubicBezTo>
                  <a:pt x="146" y="596"/>
                  <a:pt x="146" y="595"/>
                  <a:pt x="146" y="595"/>
                </a:cubicBezTo>
                <a:cubicBezTo>
                  <a:pt x="146" y="593"/>
                  <a:pt x="146" y="592"/>
                  <a:pt x="146" y="591"/>
                </a:cubicBezTo>
                <a:cubicBezTo>
                  <a:pt x="146" y="590"/>
                  <a:pt x="145" y="590"/>
                  <a:pt x="146" y="590"/>
                </a:cubicBezTo>
                <a:cubicBezTo>
                  <a:pt x="146" y="590"/>
                  <a:pt x="147" y="589"/>
                  <a:pt x="147" y="589"/>
                </a:cubicBezTo>
                <a:cubicBezTo>
                  <a:pt x="147" y="589"/>
                  <a:pt x="147" y="588"/>
                  <a:pt x="147" y="588"/>
                </a:cubicBezTo>
                <a:cubicBezTo>
                  <a:pt x="147" y="587"/>
                  <a:pt x="146" y="586"/>
                  <a:pt x="146" y="585"/>
                </a:cubicBezTo>
                <a:cubicBezTo>
                  <a:pt x="146" y="586"/>
                  <a:pt x="146" y="586"/>
                  <a:pt x="146" y="586"/>
                </a:cubicBezTo>
                <a:cubicBezTo>
                  <a:pt x="145" y="586"/>
                  <a:pt x="145" y="587"/>
                  <a:pt x="145" y="587"/>
                </a:cubicBezTo>
                <a:cubicBezTo>
                  <a:pt x="144" y="587"/>
                  <a:pt x="144" y="586"/>
                  <a:pt x="144" y="586"/>
                </a:cubicBezTo>
                <a:cubicBezTo>
                  <a:pt x="144" y="586"/>
                  <a:pt x="142" y="586"/>
                  <a:pt x="142" y="585"/>
                </a:cubicBezTo>
                <a:cubicBezTo>
                  <a:pt x="142" y="585"/>
                  <a:pt x="143" y="584"/>
                  <a:pt x="143" y="584"/>
                </a:cubicBezTo>
                <a:cubicBezTo>
                  <a:pt x="143" y="584"/>
                  <a:pt x="143" y="583"/>
                  <a:pt x="143" y="583"/>
                </a:cubicBezTo>
                <a:cubicBezTo>
                  <a:pt x="143" y="583"/>
                  <a:pt x="143" y="583"/>
                  <a:pt x="143" y="583"/>
                </a:cubicBezTo>
                <a:cubicBezTo>
                  <a:pt x="143" y="582"/>
                  <a:pt x="143" y="582"/>
                  <a:pt x="143" y="581"/>
                </a:cubicBezTo>
                <a:cubicBezTo>
                  <a:pt x="143" y="580"/>
                  <a:pt x="143" y="579"/>
                  <a:pt x="143" y="578"/>
                </a:cubicBezTo>
                <a:cubicBezTo>
                  <a:pt x="143" y="578"/>
                  <a:pt x="143" y="577"/>
                  <a:pt x="143" y="577"/>
                </a:cubicBezTo>
                <a:cubicBezTo>
                  <a:pt x="143" y="576"/>
                  <a:pt x="143" y="576"/>
                  <a:pt x="143" y="575"/>
                </a:cubicBezTo>
                <a:cubicBezTo>
                  <a:pt x="143" y="575"/>
                  <a:pt x="143" y="574"/>
                  <a:pt x="143" y="573"/>
                </a:cubicBezTo>
                <a:cubicBezTo>
                  <a:pt x="143" y="573"/>
                  <a:pt x="143" y="573"/>
                  <a:pt x="143" y="572"/>
                </a:cubicBezTo>
                <a:cubicBezTo>
                  <a:pt x="143" y="572"/>
                  <a:pt x="144" y="572"/>
                  <a:pt x="144" y="571"/>
                </a:cubicBezTo>
                <a:cubicBezTo>
                  <a:pt x="144" y="571"/>
                  <a:pt x="143" y="570"/>
                  <a:pt x="144" y="570"/>
                </a:cubicBezTo>
                <a:cubicBezTo>
                  <a:pt x="144" y="570"/>
                  <a:pt x="144" y="569"/>
                  <a:pt x="144" y="569"/>
                </a:cubicBezTo>
                <a:cubicBezTo>
                  <a:pt x="144" y="569"/>
                  <a:pt x="143" y="569"/>
                  <a:pt x="143" y="568"/>
                </a:cubicBezTo>
                <a:cubicBezTo>
                  <a:pt x="143" y="568"/>
                  <a:pt x="144" y="568"/>
                  <a:pt x="144" y="568"/>
                </a:cubicBezTo>
                <a:cubicBezTo>
                  <a:pt x="144" y="568"/>
                  <a:pt x="143" y="567"/>
                  <a:pt x="143" y="567"/>
                </a:cubicBezTo>
                <a:cubicBezTo>
                  <a:pt x="143" y="567"/>
                  <a:pt x="144" y="567"/>
                  <a:pt x="144" y="567"/>
                </a:cubicBezTo>
                <a:cubicBezTo>
                  <a:pt x="143" y="566"/>
                  <a:pt x="144" y="565"/>
                  <a:pt x="143" y="564"/>
                </a:cubicBezTo>
                <a:cubicBezTo>
                  <a:pt x="143" y="564"/>
                  <a:pt x="143" y="563"/>
                  <a:pt x="143" y="563"/>
                </a:cubicBezTo>
                <a:cubicBezTo>
                  <a:pt x="144" y="563"/>
                  <a:pt x="144" y="562"/>
                  <a:pt x="144" y="562"/>
                </a:cubicBezTo>
                <a:cubicBezTo>
                  <a:pt x="145" y="562"/>
                  <a:pt x="145" y="562"/>
                  <a:pt x="145" y="562"/>
                </a:cubicBezTo>
                <a:cubicBezTo>
                  <a:pt x="146" y="563"/>
                  <a:pt x="145" y="564"/>
                  <a:pt x="145" y="565"/>
                </a:cubicBezTo>
                <a:cubicBezTo>
                  <a:pt x="145" y="565"/>
                  <a:pt x="145" y="566"/>
                  <a:pt x="145" y="567"/>
                </a:cubicBezTo>
                <a:cubicBezTo>
                  <a:pt x="145" y="567"/>
                  <a:pt x="145" y="567"/>
                  <a:pt x="145" y="567"/>
                </a:cubicBezTo>
                <a:cubicBezTo>
                  <a:pt x="145" y="567"/>
                  <a:pt x="145" y="568"/>
                  <a:pt x="145" y="568"/>
                </a:cubicBezTo>
                <a:cubicBezTo>
                  <a:pt x="145" y="569"/>
                  <a:pt x="145" y="570"/>
                  <a:pt x="145" y="571"/>
                </a:cubicBezTo>
                <a:cubicBezTo>
                  <a:pt x="145" y="572"/>
                  <a:pt x="145" y="573"/>
                  <a:pt x="146" y="573"/>
                </a:cubicBezTo>
                <a:cubicBezTo>
                  <a:pt x="145" y="574"/>
                  <a:pt x="145" y="575"/>
                  <a:pt x="144" y="576"/>
                </a:cubicBezTo>
                <a:cubicBezTo>
                  <a:pt x="144" y="577"/>
                  <a:pt x="145" y="578"/>
                  <a:pt x="145" y="579"/>
                </a:cubicBezTo>
                <a:cubicBezTo>
                  <a:pt x="145" y="580"/>
                  <a:pt x="145" y="580"/>
                  <a:pt x="145" y="581"/>
                </a:cubicBezTo>
                <a:cubicBezTo>
                  <a:pt x="145" y="581"/>
                  <a:pt x="145" y="581"/>
                  <a:pt x="145" y="581"/>
                </a:cubicBezTo>
                <a:cubicBezTo>
                  <a:pt x="145" y="581"/>
                  <a:pt x="145" y="582"/>
                  <a:pt x="145" y="582"/>
                </a:cubicBezTo>
                <a:cubicBezTo>
                  <a:pt x="144" y="582"/>
                  <a:pt x="144" y="583"/>
                  <a:pt x="144" y="584"/>
                </a:cubicBezTo>
                <a:cubicBezTo>
                  <a:pt x="144" y="585"/>
                  <a:pt x="145" y="584"/>
                  <a:pt x="145" y="584"/>
                </a:cubicBezTo>
                <a:cubicBezTo>
                  <a:pt x="145" y="585"/>
                  <a:pt x="146" y="585"/>
                  <a:pt x="146" y="585"/>
                </a:cubicBezTo>
                <a:cubicBezTo>
                  <a:pt x="146" y="585"/>
                  <a:pt x="146" y="584"/>
                  <a:pt x="146" y="584"/>
                </a:cubicBezTo>
                <a:cubicBezTo>
                  <a:pt x="147" y="584"/>
                  <a:pt x="148" y="585"/>
                  <a:pt x="148" y="586"/>
                </a:cubicBezTo>
                <a:cubicBezTo>
                  <a:pt x="148" y="586"/>
                  <a:pt x="147" y="587"/>
                  <a:pt x="147" y="587"/>
                </a:cubicBezTo>
                <a:cubicBezTo>
                  <a:pt x="147" y="589"/>
                  <a:pt x="149" y="591"/>
                  <a:pt x="148" y="593"/>
                </a:cubicBezTo>
                <a:cubicBezTo>
                  <a:pt x="148" y="593"/>
                  <a:pt x="149" y="593"/>
                  <a:pt x="148" y="594"/>
                </a:cubicBezTo>
                <a:close/>
                <a:moveTo>
                  <a:pt x="149" y="557"/>
                </a:moveTo>
                <a:cubicBezTo>
                  <a:pt x="148" y="558"/>
                  <a:pt x="149" y="560"/>
                  <a:pt x="148" y="561"/>
                </a:cubicBezTo>
                <a:cubicBezTo>
                  <a:pt x="148" y="562"/>
                  <a:pt x="148" y="563"/>
                  <a:pt x="147" y="563"/>
                </a:cubicBezTo>
                <a:cubicBezTo>
                  <a:pt x="146" y="562"/>
                  <a:pt x="146" y="562"/>
                  <a:pt x="147" y="561"/>
                </a:cubicBezTo>
                <a:cubicBezTo>
                  <a:pt x="147" y="561"/>
                  <a:pt x="148" y="560"/>
                  <a:pt x="147" y="560"/>
                </a:cubicBezTo>
                <a:cubicBezTo>
                  <a:pt x="146" y="559"/>
                  <a:pt x="147" y="560"/>
                  <a:pt x="147" y="558"/>
                </a:cubicBezTo>
                <a:cubicBezTo>
                  <a:pt x="147" y="558"/>
                  <a:pt x="147" y="558"/>
                  <a:pt x="147" y="557"/>
                </a:cubicBezTo>
                <a:cubicBezTo>
                  <a:pt x="147" y="557"/>
                  <a:pt x="147" y="556"/>
                  <a:pt x="147" y="556"/>
                </a:cubicBezTo>
                <a:cubicBezTo>
                  <a:pt x="147" y="555"/>
                  <a:pt x="147" y="554"/>
                  <a:pt x="147" y="553"/>
                </a:cubicBezTo>
                <a:cubicBezTo>
                  <a:pt x="148" y="552"/>
                  <a:pt x="148" y="552"/>
                  <a:pt x="149" y="551"/>
                </a:cubicBezTo>
                <a:cubicBezTo>
                  <a:pt x="148" y="550"/>
                  <a:pt x="148" y="549"/>
                  <a:pt x="148" y="548"/>
                </a:cubicBezTo>
                <a:cubicBezTo>
                  <a:pt x="148" y="549"/>
                  <a:pt x="148" y="549"/>
                  <a:pt x="147" y="549"/>
                </a:cubicBezTo>
                <a:cubicBezTo>
                  <a:pt x="147" y="549"/>
                  <a:pt x="146" y="550"/>
                  <a:pt x="146" y="549"/>
                </a:cubicBezTo>
                <a:cubicBezTo>
                  <a:pt x="146" y="549"/>
                  <a:pt x="146" y="549"/>
                  <a:pt x="146" y="549"/>
                </a:cubicBezTo>
                <a:cubicBezTo>
                  <a:pt x="146" y="548"/>
                  <a:pt x="144" y="548"/>
                  <a:pt x="144" y="548"/>
                </a:cubicBezTo>
                <a:cubicBezTo>
                  <a:pt x="144" y="547"/>
                  <a:pt x="145" y="547"/>
                  <a:pt x="145" y="546"/>
                </a:cubicBezTo>
                <a:cubicBezTo>
                  <a:pt x="145" y="546"/>
                  <a:pt x="145" y="546"/>
                  <a:pt x="145" y="546"/>
                </a:cubicBezTo>
                <a:cubicBezTo>
                  <a:pt x="146" y="545"/>
                  <a:pt x="146" y="545"/>
                  <a:pt x="146" y="545"/>
                </a:cubicBezTo>
                <a:cubicBezTo>
                  <a:pt x="146" y="545"/>
                  <a:pt x="145" y="544"/>
                  <a:pt x="145" y="544"/>
                </a:cubicBezTo>
                <a:cubicBezTo>
                  <a:pt x="146" y="543"/>
                  <a:pt x="146" y="542"/>
                  <a:pt x="146" y="541"/>
                </a:cubicBezTo>
                <a:cubicBezTo>
                  <a:pt x="146" y="540"/>
                  <a:pt x="146" y="540"/>
                  <a:pt x="146" y="539"/>
                </a:cubicBezTo>
                <a:cubicBezTo>
                  <a:pt x="146" y="539"/>
                  <a:pt x="147" y="539"/>
                  <a:pt x="147" y="538"/>
                </a:cubicBezTo>
                <a:cubicBezTo>
                  <a:pt x="147" y="537"/>
                  <a:pt x="147" y="537"/>
                  <a:pt x="147" y="536"/>
                </a:cubicBezTo>
                <a:cubicBezTo>
                  <a:pt x="147" y="536"/>
                  <a:pt x="147" y="535"/>
                  <a:pt x="147" y="535"/>
                </a:cubicBezTo>
                <a:cubicBezTo>
                  <a:pt x="147" y="535"/>
                  <a:pt x="148" y="534"/>
                  <a:pt x="148" y="534"/>
                </a:cubicBezTo>
                <a:cubicBezTo>
                  <a:pt x="148" y="534"/>
                  <a:pt x="148" y="533"/>
                  <a:pt x="148" y="532"/>
                </a:cubicBezTo>
                <a:cubicBezTo>
                  <a:pt x="148" y="532"/>
                  <a:pt x="148" y="532"/>
                  <a:pt x="148" y="532"/>
                </a:cubicBezTo>
                <a:cubicBezTo>
                  <a:pt x="148" y="532"/>
                  <a:pt x="148" y="532"/>
                  <a:pt x="148" y="531"/>
                </a:cubicBezTo>
                <a:cubicBezTo>
                  <a:pt x="148" y="531"/>
                  <a:pt x="148" y="531"/>
                  <a:pt x="148" y="531"/>
                </a:cubicBezTo>
                <a:cubicBezTo>
                  <a:pt x="148" y="531"/>
                  <a:pt x="148" y="530"/>
                  <a:pt x="148" y="530"/>
                </a:cubicBezTo>
                <a:cubicBezTo>
                  <a:pt x="148" y="530"/>
                  <a:pt x="149" y="530"/>
                  <a:pt x="149" y="529"/>
                </a:cubicBezTo>
                <a:cubicBezTo>
                  <a:pt x="149" y="529"/>
                  <a:pt x="149" y="528"/>
                  <a:pt x="149" y="527"/>
                </a:cubicBezTo>
                <a:cubicBezTo>
                  <a:pt x="149" y="527"/>
                  <a:pt x="149" y="526"/>
                  <a:pt x="149" y="526"/>
                </a:cubicBezTo>
                <a:cubicBezTo>
                  <a:pt x="149" y="526"/>
                  <a:pt x="150" y="525"/>
                  <a:pt x="150" y="525"/>
                </a:cubicBezTo>
                <a:cubicBezTo>
                  <a:pt x="150" y="525"/>
                  <a:pt x="151" y="525"/>
                  <a:pt x="151" y="525"/>
                </a:cubicBezTo>
                <a:cubicBezTo>
                  <a:pt x="151" y="526"/>
                  <a:pt x="150" y="527"/>
                  <a:pt x="150" y="528"/>
                </a:cubicBezTo>
                <a:cubicBezTo>
                  <a:pt x="150" y="528"/>
                  <a:pt x="150" y="529"/>
                  <a:pt x="150" y="530"/>
                </a:cubicBezTo>
                <a:cubicBezTo>
                  <a:pt x="150" y="530"/>
                  <a:pt x="150" y="530"/>
                  <a:pt x="150" y="530"/>
                </a:cubicBezTo>
                <a:cubicBezTo>
                  <a:pt x="150" y="530"/>
                  <a:pt x="150" y="531"/>
                  <a:pt x="150" y="531"/>
                </a:cubicBezTo>
                <a:cubicBezTo>
                  <a:pt x="149" y="532"/>
                  <a:pt x="150" y="533"/>
                  <a:pt x="150" y="534"/>
                </a:cubicBezTo>
                <a:cubicBezTo>
                  <a:pt x="149" y="535"/>
                  <a:pt x="149" y="536"/>
                  <a:pt x="149" y="537"/>
                </a:cubicBezTo>
                <a:cubicBezTo>
                  <a:pt x="148" y="537"/>
                  <a:pt x="149" y="538"/>
                  <a:pt x="147" y="538"/>
                </a:cubicBezTo>
                <a:cubicBezTo>
                  <a:pt x="147" y="540"/>
                  <a:pt x="148" y="541"/>
                  <a:pt x="148" y="542"/>
                </a:cubicBezTo>
                <a:cubicBezTo>
                  <a:pt x="148" y="543"/>
                  <a:pt x="148" y="543"/>
                  <a:pt x="148" y="544"/>
                </a:cubicBezTo>
                <a:cubicBezTo>
                  <a:pt x="148" y="544"/>
                  <a:pt x="147" y="544"/>
                  <a:pt x="147" y="544"/>
                </a:cubicBezTo>
                <a:cubicBezTo>
                  <a:pt x="147" y="544"/>
                  <a:pt x="148" y="545"/>
                  <a:pt x="148" y="545"/>
                </a:cubicBezTo>
                <a:cubicBezTo>
                  <a:pt x="147" y="545"/>
                  <a:pt x="146" y="546"/>
                  <a:pt x="146" y="547"/>
                </a:cubicBezTo>
                <a:cubicBezTo>
                  <a:pt x="146" y="548"/>
                  <a:pt x="147" y="546"/>
                  <a:pt x="147" y="547"/>
                </a:cubicBezTo>
                <a:cubicBezTo>
                  <a:pt x="147" y="547"/>
                  <a:pt x="148" y="548"/>
                  <a:pt x="148" y="548"/>
                </a:cubicBezTo>
                <a:cubicBezTo>
                  <a:pt x="148" y="548"/>
                  <a:pt x="148" y="547"/>
                  <a:pt x="149" y="547"/>
                </a:cubicBezTo>
                <a:cubicBezTo>
                  <a:pt x="149" y="547"/>
                  <a:pt x="150" y="549"/>
                  <a:pt x="150" y="549"/>
                </a:cubicBezTo>
                <a:cubicBezTo>
                  <a:pt x="150" y="549"/>
                  <a:pt x="149" y="550"/>
                  <a:pt x="149" y="550"/>
                </a:cubicBezTo>
                <a:cubicBezTo>
                  <a:pt x="149" y="552"/>
                  <a:pt x="150" y="555"/>
                  <a:pt x="149" y="556"/>
                </a:cubicBezTo>
                <a:cubicBezTo>
                  <a:pt x="149" y="556"/>
                  <a:pt x="149" y="557"/>
                  <a:pt x="149" y="557"/>
                </a:cubicBezTo>
                <a:cubicBezTo>
                  <a:pt x="149" y="557"/>
                  <a:pt x="149" y="557"/>
                  <a:pt x="149" y="557"/>
                </a:cubicBezTo>
                <a:close/>
                <a:moveTo>
                  <a:pt x="154" y="631"/>
                </a:moveTo>
                <a:cubicBezTo>
                  <a:pt x="154" y="630"/>
                  <a:pt x="154" y="630"/>
                  <a:pt x="154" y="629"/>
                </a:cubicBezTo>
                <a:cubicBezTo>
                  <a:pt x="154" y="629"/>
                  <a:pt x="154" y="629"/>
                  <a:pt x="154" y="629"/>
                </a:cubicBezTo>
                <a:cubicBezTo>
                  <a:pt x="153" y="628"/>
                  <a:pt x="154" y="629"/>
                  <a:pt x="154" y="628"/>
                </a:cubicBezTo>
                <a:cubicBezTo>
                  <a:pt x="154" y="627"/>
                  <a:pt x="153" y="627"/>
                  <a:pt x="153" y="627"/>
                </a:cubicBezTo>
                <a:cubicBezTo>
                  <a:pt x="153" y="627"/>
                  <a:pt x="153" y="626"/>
                  <a:pt x="153" y="626"/>
                </a:cubicBezTo>
                <a:cubicBezTo>
                  <a:pt x="153" y="625"/>
                  <a:pt x="153" y="625"/>
                  <a:pt x="153" y="624"/>
                </a:cubicBezTo>
                <a:cubicBezTo>
                  <a:pt x="153" y="624"/>
                  <a:pt x="153" y="623"/>
                  <a:pt x="153" y="623"/>
                </a:cubicBezTo>
                <a:cubicBezTo>
                  <a:pt x="153" y="622"/>
                  <a:pt x="153" y="621"/>
                  <a:pt x="153" y="621"/>
                </a:cubicBezTo>
                <a:cubicBezTo>
                  <a:pt x="153" y="621"/>
                  <a:pt x="152" y="621"/>
                  <a:pt x="152" y="621"/>
                </a:cubicBezTo>
                <a:cubicBezTo>
                  <a:pt x="152" y="622"/>
                  <a:pt x="152" y="622"/>
                  <a:pt x="151" y="622"/>
                </a:cubicBezTo>
                <a:cubicBezTo>
                  <a:pt x="151" y="622"/>
                  <a:pt x="151" y="622"/>
                  <a:pt x="151" y="621"/>
                </a:cubicBezTo>
                <a:cubicBezTo>
                  <a:pt x="151" y="621"/>
                  <a:pt x="150" y="622"/>
                  <a:pt x="150" y="621"/>
                </a:cubicBezTo>
                <a:cubicBezTo>
                  <a:pt x="150" y="621"/>
                  <a:pt x="150" y="621"/>
                  <a:pt x="150" y="620"/>
                </a:cubicBezTo>
                <a:cubicBezTo>
                  <a:pt x="150" y="620"/>
                  <a:pt x="150" y="620"/>
                  <a:pt x="150" y="620"/>
                </a:cubicBezTo>
                <a:cubicBezTo>
                  <a:pt x="150" y="619"/>
                  <a:pt x="150" y="619"/>
                  <a:pt x="150" y="619"/>
                </a:cubicBezTo>
                <a:cubicBezTo>
                  <a:pt x="150" y="619"/>
                  <a:pt x="150" y="619"/>
                  <a:pt x="150" y="618"/>
                </a:cubicBezTo>
                <a:cubicBezTo>
                  <a:pt x="150" y="618"/>
                  <a:pt x="150" y="617"/>
                  <a:pt x="150" y="616"/>
                </a:cubicBezTo>
                <a:cubicBezTo>
                  <a:pt x="150" y="616"/>
                  <a:pt x="150" y="616"/>
                  <a:pt x="150" y="615"/>
                </a:cubicBezTo>
                <a:cubicBezTo>
                  <a:pt x="150" y="615"/>
                  <a:pt x="150" y="615"/>
                  <a:pt x="150" y="614"/>
                </a:cubicBezTo>
                <a:cubicBezTo>
                  <a:pt x="150" y="614"/>
                  <a:pt x="149" y="613"/>
                  <a:pt x="149" y="613"/>
                </a:cubicBezTo>
                <a:cubicBezTo>
                  <a:pt x="149" y="613"/>
                  <a:pt x="149" y="612"/>
                  <a:pt x="150" y="612"/>
                </a:cubicBezTo>
                <a:cubicBezTo>
                  <a:pt x="150" y="612"/>
                  <a:pt x="150" y="612"/>
                  <a:pt x="150" y="612"/>
                </a:cubicBezTo>
                <a:cubicBezTo>
                  <a:pt x="150" y="611"/>
                  <a:pt x="150" y="611"/>
                  <a:pt x="150" y="611"/>
                </a:cubicBezTo>
                <a:cubicBezTo>
                  <a:pt x="150" y="610"/>
                  <a:pt x="150" y="610"/>
                  <a:pt x="150" y="610"/>
                </a:cubicBezTo>
                <a:cubicBezTo>
                  <a:pt x="150" y="610"/>
                  <a:pt x="149" y="610"/>
                  <a:pt x="149" y="610"/>
                </a:cubicBezTo>
                <a:cubicBezTo>
                  <a:pt x="149" y="610"/>
                  <a:pt x="150" y="610"/>
                  <a:pt x="149" y="609"/>
                </a:cubicBezTo>
                <a:cubicBezTo>
                  <a:pt x="149" y="609"/>
                  <a:pt x="149" y="609"/>
                  <a:pt x="149" y="609"/>
                </a:cubicBezTo>
                <a:cubicBezTo>
                  <a:pt x="149" y="609"/>
                  <a:pt x="149" y="609"/>
                  <a:pt x="149" y="608"/>
                </a:cubicBezTo>
                <a:cubicBezTo>
                  <a:pt x="149" y="608"/>
                  <a:pt x="149" y="607"/>
                  <a:pt x="149" y="606"/>
                </a:cubicBezTo>
                <a:cubicBezTo>
                  <a:pt x="149" y="606"/>
                  <a:pt x="149" y="606"/>
                  <a:pt x="149" y="606"/>
                </a:cubicBezTo>
                <a:cubicBezTo>
                  <a:pt x="149" y="606"/>
                  <a:pt x="149" y="606"/>
                  <a:pt x="150" y="605"/>
                </a:cubicBezTo>
                <a:cubicBezTo>
                  <a:pt x="150" y="605"/>
                  <a:pt x="150" y="605"/>
                  <a:pt x="150" y="605"/>
                </a:cubicBezTo>
                <a:cubicBezTo>
                  <a:pt x="150" y="606"/>
                  <a:pt x="150" y="606"/>
                  <a:pt x="150" y="607"/>
                </a:cubicBezTo>
                <a:cubicBezTo>
                  <a:pt x="150" y="607"/>
                  <a:pt x="151" y="608"/>
                  <a:pt x="151" y="608"/>
                </a:cubicBezTo>
                <a:cubicBezTo>
                  <a:pt x="151" y="608"/>
                  <a:pt x="150" y="608"/>
                  <a:pt x="150" y="608"/>
                </a:cubicBezTo>
                <a:cubicBezTo>
                  <a:pt x="150" y="609"/>
                  <a:pt x="150" y="609"/>
                  <a:pt x="150" y="610"/>
                </a:cubicBezTo>
                <a:cubicBezTo>
                  <a:pt x="150" y="610"/>
                  <a:pt x="151" y="611"/>
                  <a:pt x="151" y="611"/>
                </a:cubicBezTo>
                <a:cubicBezTo>
                  <a:pt x="151" y="612"/>
                  <a:pt x="151" y="612"/>
                  <a:pt x="151" y="613"/>
                </a:cubicBezTo>
                <a:cubicBezTo>
                  <a:pt x="151" y="613"/>
                  <a:pt x="151" y="614"/>
                  <a:pt x="150" y="614"/>
                </a:cubicBezTo>
                <a:cubicBezTo>
                  <a:pt x="151" y="616"/>
                  <a:pt x="151" y="616"/>
                  <a:pt x="152" y="617"/>
                </a:cubicBezTo>
                <a:cubicBezTo>
                  <a:pt x="151" y="617"/>
                  <a:pt x="151" y="618"/>
                  <a:pt x="151" y="618"/>
                </a:cubicBezTo>
                <a:cubicBezTo>
                  <a:pt x="151" y="618"/>
                  <a:pt x="151" y="618"/>
                  <a:pt x="151" y="618"/>
                </a:cubicBezTo>
                <a:cubicBezTo>
                  <a:pt x="151" y="618"/>
                  <a:pt x="151" y="619"/>
                  <a:pt x="152" y="619"/>
                </a:cubicBezTo>
                <a:cubicBezTo>
                  <a:pt x="151" y="619"/>
                  <a:pt x="151" y="620"/>
                  <a:pt x="151" y="620"/>
                </a:cubicBezTo>
                <a:cubicBezTo>
                  <a:pt x="151" y="621"/>
                  <a:pt x="151" y="620"/>
                  <a:pt x="152" y="620"/>
                </a:cubicBezTo>
                <a:cubicBezTo>
                  <a:pt x="152" y="620"/>
                  <a:pt x="152" y="621"/>
                  <a:pt x="153" y="621"/>
                </a:cubicBezTo>
                <a:cubicBezTo>
                  <a:pt x="153" y="621"/>
                  <a:pt x="153" y="620"/>
                  <a:pt x="153" y="620"/>
                </a:cubicBezTo>
                <a:cubicBezTo>
                  <a:pt x="153" y="620"/>
                  <a:pt x="154" y="621"/>
                  <a:pt x="154" y="621"/>
                </a:cubicBezTo>
                <a:cubicBezTo>
                  <a:pt x="154" y="621"/>
                  <a:pt x="154" y="622"/>
                  <a:pt x="154" y="622"/>
                </a:cubicBezTo>
                <a:cubicBezTo>
                  <a:pt x="154" y="623"/>
                  <a:pt x="155" y="625"/>
                  <a:pt x="155" y="626"/>
                </a:cubicBezTo>
                <a:cubicBezTo>
                  <a:pt x="155" y="626"/>
                  <a:pt x="155" y="626"/>
                  <a:pt x="155" y="626"/>
                </a:cubicBezTo>
                <a:cubicBezTo>
                  <a:pt x="155" y="626"/>
                  <a:pt x="155" y="627"/>
                  <a:pt x="155" y="627"/>
                </a:cubicBezTo>
                <a:cubicBezTo>
                  <a:pt x="155" y="627"/>
                  <a:pt x="155" y="628"/>
                  <a:pt x="155" y="629"/>
                </a:cubicBezTo>
                <a:cubicBezTo>
                  <a:pt x="155" y="630"/>
                  <a:pt x="155" y="630"/>
                  <a:pt x="154" y="631"/>
                </a:cubicBezTo>
                <a:close/>
                <a:moveTo>
                  <a:pt x="157" y="678"/>
                </a:moveTo>
                <a:cubicBezTo>
                  <a:pt x="156" y="678"/>
                  <a:pt x="156" y="677"/>
                  <a:pt x="155" y="676"/>
                </a:cubicBezTo>
                <a:cubicBezTo>
                  <a:pt x="155" y="675"/>
                  <a:pt x="155" y="675"/>
                  <a:pt x="155" y="674"/>
                </a:cubicBezTo>
                <a:cubicBezTo>
                  <a:pt x="156" y="675"/>
                  <a:pt x="156" y="675"/>
                  <a:pt x="156" y="675"/>
                </a:cubicBezTo>
                <a:cubicBezTo>
                  <a:pt x="156" y="676"/>
                  <a:pt x="156" y="677"/>
                  <a:pt x="157" y="677"/>
                </a:cubicBezTo>
                <a:cubicBezTo>
                  <a:pt x="157" y="678"/>
                  <a:pt x="157" y="678"/>
                  <a:pt x="157" y="678"/>
                </a:cubicBezTo>
                <a:close/>
                <a:moveTo>
                  <a:pt x="157" y="678"/>
                </a:moveTo>
                <a:cubicBezTo>
                  <a:pt x="157" y="678"/>
                  <a:pt x="157" y="678"/>
                  <a:pt x="157" y="678"/>
                </a:cubicBezTo>
                <a:cubicBezTo>
                  <a:pt x="157" y="678"/>
                  <a:pt x="157" y="678"/>
                  <a:pt x="157" y="678"/>
                </a:cubicBezTo>
                <a:cubicBezTo>
                  <a:pt x="157" y="678"/>
                  <a:pt x="157" y="678"/>
                  <a:pt x="157" y="678"/>
                </a:cubicBezTo>
                <a:close/>
                <a:moveTo>
                  <a:pt x="157" y="501"/>
                </a:moveTo>
                <a:cubicBezTo>
                  <a:pt x="157" y="502"/>
                  <a:pt x="157" y="502"/>
                  <a:pt x="157" y="503"/>
                </a:cubicBezTo>
                <a:cubicBezTo>
                  <a:pt x="157" y="503"/>
                  <a:pt x="156" y="503"/>
                  <a:pt x="156" y="503"/>
                </a:cubicBezTo>
                <a:cubicBezTo>
                  <a:pt x="156" y="503"/>
                  <a:pt x="156" y="504"/>
                  <a:pt x="156" y="505"/>
                </a:cubicBezTo>
                <a:cubicBezTo>
                  <a:pt x="156" y="505"/>
                  <a:pt x="156" y="506"/>
                  <a:pt x="156" y="507"/>
                </a:cubicBezTo>
                <a:cubicBezTo>
                  <a:pt x="156" y="508"/>
                  <a:pt x="155" y="509"/>
                  <a:pt x="155" y="510"/>
                </a:cubicBezTo>
                <a:cubicBezTo>
                  <a:pt x="154" y="510"/>
                  <a:pt x="155" y="511"/>
                  <a:pt x="153" y="511"/>
                </a:cubicBezTo>
                <a:cubicBezTo>
                  <a:pt x="153" y="513"/>
                  <a:pt x="154" y="514"/>
                  <a:pt x="154" y="515"/>
                </a:cubicBezTo>
                <a:cubicBezTo>
                  <a:pt x="154" y="516"/>
                  <a:pt x="153" y="516"/>
                  <a:pt x="153" y="517"/>
                </a:cubicBezTo>
                <a:cubicBezTo>
                  <a:pt x="153" y="517"/>
                  <a:pt x="153" y="517"/>
                  <a:pt x="153" y="517"/>
                </a:cubicBezTo>
                <a:cubicBezTo>
                  <a:pt x="153" y="517"/>
                  <a:pt x="153" y="517"/>
                  <a:pt x="153" y="518"/>
                </a:cubicBezTo>
                <a:cubicBezTo>
                  <a:pt x="152" y="518"/>
                  <a:pt x="152" y="519"/>
                  <a:pt x="151" y="519"/>
                </a:cubicBezTo>
                <a:cubicBezTo>
                  <a:pt x="152" y="521"/>
                  <a:pt x="152" y="519"/>
                  <a:pt x="153" y="520"/>
                </a:cubicBezTo>
                <a:cubicBezTo>
                  <a:pt x="152" y="520"/>
                  <a:pt x="153" y="521"/>
                  <a:pt x="154" y="521"/>
                </a:cubicBezTo>
                <a:cubicBezTo>
                  <a:pt x="154" y="521"/>
                  <a:pt x="154" y="520"/>
                  <a:pt x="154" y="520"/>
                </a:cubicBezTo>
                <a:cubicBezTo>
                  <a:pt x="154" y="520"/>
                  <a:pt x="155" y="522"/>
                  <a:pt x="155" y="522"/>
                </a:cubicBezTo>
                <a:cubicBezTo>
                  <a:pt x="155" y="522"/>
                  <a:pt x="154" y="523"/>
                  <a:pt x="154" y="523"/>
                </a:cubicBezTo>
                <a:cubicBezTo>
                  <a:pt x="154" y="525"/>
                  <a:pt x="154" y="528"/>
                  <a:pt x="154" y="529"/>
                </a:cubicBezTo>
                <a:cubicBezTo>
                  <a:pt x="154" y="529"/>
                  <a:pt x="154" y="530"/>
                  <a:pt x="154" y="530"/>
                </a:cubicBezTo>
                <a:cubicBezTo>
                  <a:pt x="153" y="530"/>
                  <a:pt x="153" y="530"/>
                  <a:pt x="153" y="530"/>
                </a:cubicBezTo>
                <a:cubicBezTo>
                  <a:pt x="153" y="531"/>
                  <a:pt x="153" y="533"/>
                  <a:pt x="153" y="534"/>
                </a:cubicBezTo>
                <a:cubicBezTo>
                  <a:pt x="152" y="534"/>
                  <a:pt x="152" y="536"/>
                  <a:pt x="151" y="536"/>
                </a:cubicBezTo>
                <a:cubicBezTo>
                  <a:pt x="151" y="535"/>
                  <a:pt x="150" y="534"/>
                  <a:pt x="151" y="534"/>
                </a:cubicBezTo>
                <a:cubicBezTo>
                  <a:pt x="151" y="533"/>
                  <a:pt x="152" y="533"/>
                  <a:pt x="151" y="533"/>
                </a:cubicBezTo>
                <a:cubicBezTo>
                  <a:pt x="151" y="532"/>
                  <a:pt x="151" y="533"/>
                  <a:pt x="151" y="531"/>
                </a:cubicBezTo>
                <a:cubicBezTo>
                  <a:pt x="151" y="531"/>
                  <a:pt x="151" y="530"/>
                  <a:pt x="151" y="530"/>
                </a:cubicBezTo>
                <a:cubicBezTo>
                  <a:pt x="151" y="530"/>
                  <a:pt x="152" y="529"/>
                  <a:pt x="152" y="528"/>
                </a:cubicBezTo>
                <a:cubicBezTo>
                  <a:pt x="152" y="528"/>
                  <a:pt x="152" y="527"/>
                  <a:pt x="152" y="525"/>
                </a:cubicBezTo>
                <a:cubicBezTo>
                  <a:pt x="153" y="525"/>
                  <a:pt x="153" y="525"/>
                  <a:pt x="154" y="524"/>
                </a:cubicBezTo>
                <a:cubicBezTo>
                  <a:pt x="154" y="523"/>
                  <a:pt x="153" y="522"/>
                  <a:pt x="154" y="521"/>
                </a:cubicBezTo>
                <a:cubicBezTo>
                  <a:pt x="153" y="522"/>
                  <a:pt x="153" y="521"/>
                  <a:pt x="153" y="522"/>
                </a:cubicBezTo>
                <a:cubicBezTo>
                  <a:pt x="152" y="522"/>
                  <a:pt x="152" y="523"/>
                  <a:pt x="151" y="522"/>
                </a:cubicBezTo>
                <a:cubicBezTo>
                  <a:pt x="151" y="522"/>
                  <a:pt x="151" y="522"/>
                  <a:pt x="151" y="521"/>
                </a:cubicBezTo>
                <a:cubicBezTo>
                  <a:pt x="151" y="521"/>
                  <a:pt x="148" y="521"/>
                  <a:pt x="149" y="520"/>
                </a:cubicBezTo>
                <a:cubicBezTo>
                  <a:pt x="149" y="520"/>
                  <a:pt x="150" y="520"/>
                  <a:pt x="151" y="519"/>
                </a:cubicBezTo>
                <a:cubicBezTo>
                  <a:pt x="151" y="519"/>
                  <a:pt x="151" y="519"/>
                  <a:pt x="151" y="518"/>
                </a:cubicBezTo>
                <a:cubicBezTo>
                  <a:pt x="151" y="518"/>
                  <a:pt x="151" y="518"/>
                  <a:pt x="151" y="518"/>
                </a:cubicBezTo>
                <a:cubicBezTo>
                  <a:pt x="151" y="518"/>
                  <a:pt x="151" y="517"/>
                  <a:pt x="151" y="517"/>
                </a:cubicBezTo>
                <a:cubicBezTo>
                  <a:pt x="151" y="516"/>
                  <a:pt x="151" y="515"/>
                  <a:pt x="152" y="514"/>
                </a:cubicBezTo>
                <a:cubicBezTo>
                  <a:pt x="152" y="513"/>
                  <a:pt x="152" y="513"/>
                  <a:pt x="152" y="512"/>
                </a:cubicBezTo>
                <a:cubicBezTo>
                  <a:pt x="152" y="512"/>
                  <a:pt x="153" y="511"/>
                  <a:pt x="153" y="511"/>
                </a:cubicBezTo>
                <a:cubicBezTo>
                  <a:pt x="153" y="510"/>
                  <a:pt x="153" y="509"/>
                  <a:pt x="153" y="509"/>
                </a:cubicBezTo>
                <a:cubicBezTo>
                  <a:pt x="153" y="508"/>
                  <a:pt x="153" y="508"/>
                  <a:pt x="153" y="508"/>
                </a:cubicBezTo>
                <a:cubicBezTo>
                  <a:pt x="153" y="508"/>
                  <a:pt x="154" y="507"/>
                  <a:pt x="154" y="507"/>
                </a:cubicBezTo>
                <a:cubicBezTo>
                  <a:pt x="154" y="507"/>
                  <a:pt x="154" y="506"/>
                  <a:pt x="154" y="505"/>
                </a:cubicBezTo>
                <a:cubicBezTo>
                  <a:pt x="154" y="505"/>
                  <a:pt x="154" y="505"/>
                  <a:pt x="154" y="505"/>
                </a:cubicBezTo>
                <a:cubicBezTo>
                  <a:pt x="154" y="505"/>
                  <a:pt x="154" y="504"/>
                  <a:pt x="154" y="504"/>
                </a:cubicBezTo>
                <a:cubicBezTo>
                  <a:pt x="154" y="504"/>
                  <a:pt x="155" y="504"/>
                  <a:pt x="155" y="504"/>
                </a:cubicBezTo>
                <a:cubicBezTo>
                  <a:pt x="155" y="504"/>
                  <a:pt x="155" y="503"/>
                  <a:pt x="155" y="503"/>
                </a:cubicBezTo>
                <a:cubicBezTo>
                  <a:pt x="155" y="503"/>
                  <a:pt x="155" y="503"/>
                  <a:pt x="155" y="502"/>
                </a:cubicBezTo>
                <a:cubicBezTo>
                  <a:pt x="155" y="502"/>
                  <a:pt x="156" y="501"/>
                  <a:pt x="155" y="500"/>
                </a:cubicBezTo>
                <a:cubicBezTo>
                  <a:pt x="156" y="500"/>
                  <a:pt x="156" y="499"/>
                  <a:pt x="156" y="499"/>
                </a:cubicBezTo>
                <a:cubicBezTo>
                  <a:pt x="156" y="499"/>
                  <a:pt x="157" y="499"/>
                  <a:pt x="157" y="498"/>
                </a:cubicBezTo>
                <a:cubicBezTo>
                  <a:pt x="157" y="498"/>
                  <a:pt x="157" y="498"/>
                  <a:pt x="157" y="498"/>
                </a:cubicBezTo>
                <a:cubicBezTo>
                  <a:pt x="158" y="499"/>
                  <a:pt x="157" y="500"/>
                  <a:pt x="157" y="501"/>
                </a:cubicBezTo>
                <a:close/>
                <a:moveTo>
                  <a:pt x="158" y="454"/>
                </a:moveTo>
                <a:cubicBezTo>
                  <a:pt x="157" y="455"/>
                  <a:pt x="157" y="454"/>
                  <a:pt x="157" y="454"/>
                </a:cubicBezTo>
                <a:cubicBezTo>
                  <a:pt x="157" y="454"/>
                  <a:pt x="157" y="454"/>
                  <a:pt x="157" y="455"/>
                </a:cubicBezTo>
                <a:cubicBezTo>
                  <a:pt x="157" y="455"/>
                  <a:pt x="156" y="455"/>
                  <a:pt x="156" y="455"/>
                </a:cubicBezTo>
                <a:cubicBezTo>
                  <a:pt x="156" y="455"/>
                  <a:pt x="156" y="456"/>
                  <a:pt x="156" y="456"/>
                </a:cubicBezTo>
                <a:cubicBezTo>
                  <a:pt x="156" y="457"/>
                  <a:pt x="156" y="457"/>
                  <a:pt x="156" y="458"/>
                </a:cubicBezTo>
                <a:cubicBezTo>
                  <a:pt x="156" y="458"/>
                  <a:pt x="156" y="458"/>
                  <a:pt x="156" y="458"/>
                </a:cubicBezTo>
                <a:cubicBezTo>
                  <a:pt x="156" y="459"/>
                  <a:pt x="156" y="459"/>
                  <a:pt x="156" y="459"/>
                </a:cubicBezTo>
                <a:cubicBezTo>
                  <a:pt x="156" y="459"/>
                  <a:pt x="155" y="459"/>
                  <a:pt x="155" y="459"/>
                </a:cubicBezTo>
                <a:cubicBezTo>
                  <a:pt x="155" y="459"/>
                  <a:pt x="155" y="459"/>
                  <a:pt x="155" y="459"/>
                </a:cubicBezTo>
                <a:cubicBezTo>
                  <a:pt x="155" y="460"/>
                  <a:pt x="155" y="460"/>
                  <a:pt x="155" y="460"/>
                </a:cubicBezTo>
                <a:cubicBezTo>
                  <a:pt x="155" y="460"/>
                  <a:pt x="155" y="461"/>
                  <a:pt x="155" y="461"/>
                </a:cubicBezTo>
                <a:cubicBezTo>
                  <a:pt x="154" y="461"/>
                  <a:pt x="154" y="461"/>
                  <a:pt x="154" y="461"/>
                </a:cubicBezTo>
                <a:cubicBezTo>
                  <a:pt x="153" y="461"/>
                  <a:pt x="153" y="461"/>
                  <a:pt x="153" y="462"/>
                </a:cubicBezTo>
                <a:cubicBezTo>
                  <a:pt x="153" y="462"/>
                  <a:pt x="153" y="462"/>
                  <a:pt x="153" y="463"/>
                </a:cubicBezTo>
                <a:cubicBezTo>
                  <a:pt x="153" y="463"/>
                  <a:pt x="153" y="464"/>
                  <a:pt x="152" y="464"/>
                </a:cubicBezTo>
                <a:cubicBezTo>
                  <a:pt x="152" y="463"/>
                  <a:pt x="150" y="464"/>
                  <a:pt x="150" y="463"/>
                </a:cubicBezTo>
                <a:cubicBezTo>
                  <a:pt x="150" y="462"/>
                  <a:pt x="149" y="463"/>
                  <a:pt x="149" y="463"/>
                </a:cubicBezTo>
                <a:cubicBezTo>
                  <a:pt x="148" y="462"/>
                  <a:pt x="151" y="462"/>
                  <a:pt x="152" y="463"/>
                </a:cubicBezTo>
                <a:cubicBezTo>
                  <a:pt x="152" y="462"/>
                  <a:pt x="152" y="461"/>
                  <a:pt x="153" y="460"/>
                </a:cubicBezTo>
                <a:cubicBezTo>
                  <a:pt x="153" y="459"/>
                  <a:pt x="152" y="460"/>
                  <a:pt x="152" y="459"/>
                </a:cubicBezTo>
                <a:cubicBezTo>
                  <a:pt x="152" y="459"/>
                  <a:pt x="152" y="458"/>
                  <a:pt x="152" y="458"/>
                </a:cubicBezTo>
                <a:cubicBezTo>
                  <a:pt x="153" y="458"/>
                  <a:pt x="153" y="458"/>
                  <a:pt x="153" y="457"/>
                </a:cubicBezTo>
                <a:cubicBezTo>
                  <a:pt x="153" y="457"/>
                  <a:pt x="153" y="456"/>
                  <a:pt x="153" y="456"/>
                </a:cubicBezTo>
                <a:cubicBezTo>
                  <a:pt x="153" y="456"/>
                  <a:pt x="154" y="456"/>
                  <a:pt x="154" y="456"/>
                </a:cubicBezTo>
                <a:cubicBezTo>
                  <a:pt x="154" y="456"/>
                  <a:pt x="155" y="456"/>
                  <a:pt x="155" y="455"/>
                </a:cubicBezTo>
                <a:cubicBezTo>
                  <a:pt x="155" y="455"/>
                  <a:pt x="155" y="455"/>
                  <a:pt x="155" y="454"/>
                </a:cubicBezTo>
                <a:cubicBezTo>
                  <a:pt x="155" y="454"/>
                  <a:pt x="156" y="454"/>
                  <a:pt x="156" y="454"/>
                </a:cubicBezTo>
                <a:cubicBezTo>
                  <a:pt x="156" y="453"/>
                  <a:pt x="156" y="452"/>
                  <a:pt x="157" y="452"/>
                </a:cubicBezTo>
                <a:cubicBezTo>
                  <a:pt x="157" y="451"/>
                  <a:pt x="158" y="451"/>
                  <a:pt x="158" y="451"/>
                </a:cubicBezTo>
                <a:cubicBezTo>
                  <a:pt x="158" y="451"/>
                  <a:pt x="158" y="452"/>
                  <a:pt x="158" y="453"/>
                </a:cubicBezTo>
                <a:cubicBezTo>
                  <a:pt x="158" y="453"/>
                  <a:pt x="158" y="454"/>
                  <a:pt x="158" y="454"/>
                </a:cubicBezTo>
                <a:close/>
                <a:moveTo>
                  <a:pt x="159" y="682"/>
                </a:moveTo>
                <a:cubicBezTo>
                  <a:pt x="160" y="682"/>
                  <a:pt x="160" y="682"/>
                  <a:pt x="160" y="683"/>
                </a:cubicBezTo>
                <a:cubicBezTo>
                  <a:pt x="160" y="683"/>
                  <a:pt x="160" y="683"/>
                  <a:pt x="160" y="683"/>
                </a:cubicBezTo>
                <a:cubicBezTo>
                  <a:pt x="160" y="683"/>
                  <a:pt x="159" y="684"/>
                  <a:pt x="159" y="682"/>
                </a:cubicBezTo>
                <a:close/>
                <a:moveTo>
                  <a:pt x="170" y="661"/>
                </a:moveTo>
                <a:cubicBezTo>
                  <a:pt x="170" y="662"/>
                  <a:pt x="172" y="665"/>
                  <a:pt x="171" y="666"/>
                </a:cubicBezTo>
                <a:cubicBezTo>
                  <a:pt x="170" y="666"/>
                  <a:pt x="168" y="660"/>
                  <a:pt x="170" y="661"/>
                </a:cubicBezTo>
                <a:close/>
                <a:moveTo>
                  <a:pt x="173" y="673"/>
                </a:moveTo>
                <a:cubicBezTo>
                  <a:pt x="173" y="670"/>
                  <a:pt x="171" y="670"/>
                  <a:pt x="171" y="667"/>
                </a:cubicBezTo>
                <a:cubicBezTo>
                  <a:pt x="172" y="667"/>
                  <a:pt x="172" y="667"/>
                  <a:pt x="172" y="667"/>
                </a:cubicBezTo>
                <a:cubicBezTo>
                  <a:pt x="171" y="668"/>
                  <a:pt x="173" y="668"/>
                  <a:pt x="173" y="668"/>
                </a:cubicBezTo>
                <a:cubicBezTo>
                  <a:pt x="173" y="669"/>
                  <a:pt x="173" y="669"/>
                  <a:pt x="173" y="670"/>
                </a:cubicBezTo>
                <a:cubicBezTo>
                  <a:pt x="174" y="670"/>
                  <a:pt x="174" y="671"/>
                  <a:pt x="174" y="673"/>
                </a:cubicBezTo>
                <a:cubicBezTo>
                  <a:pt x="175" y="674"/>
                  <a:pt x="176" y="675"/>
                  <a:pt x="176" y="677"/>
                </a:cubicBezTo>
                <a:cubicBezTo>
                  <a:pt x="175" y="676"/>
                  <a:pt x="175" y="673"/>
                  <a:pt x="173" y="673"/>
                </a:cubicBezTo>
                <a:close/>
                <a:moveTo>
                  <a:pt x="183" y="715"/>
                </a:moveTo>
                <a:cubicBezTo>
                  <a:pt x="183" y="715"/>
                  <a:pt x="183" y="715"/>
                  <a:pt x="183" y="716"/>
                </a:cubicBezTo>
                <a:cubicBezTo>
                  <a:pt x="184" y="716"/>
                  <a:pt x="184" y="717"/>
                  <a:pt x="184" y="717"/>
                </a:cubicBezTo>
                <a:cubicBezTo>
                  <a:pt x="184" y="717"/>
                  <a:pt x="184" y="717"/>
                  <a:pt x="184" y="717"/>
                </a:cubicBezTo>
                <a:cubicBezTo>
                  <a:pt x="184" y="717"/>
                  <a:pt x="183" y="716"/>
                  <a:pt x="183" y="715"/>
                </a:cubicBezTo>
                <a:close/>
                <a:moveTo>
                  <a:pt x="187" y="721"/>
                </a:moveTo>
                <a:cubicBezTo>
                  <a:pt x="187" y="721"/>
                  <a:pt x="187" y="721"/>
                  <a:pt x="188" y="721"/>
                </a:cubicBezTo>
                <a:cubicBezTo>
                  <a:pt x="187" y="721"/>
                  <a:pt x="187" y="721"/>
                  <a:pt x="187" y="721"/>
                </a:cubicBezTo>
                <a:close/>
                <a:moveTo>
                  <a:pt x="200" y="706"/>
                </a:moveTo>
                <a:cubicBezTo>
                  <a:pt x="199" y="706"/>
                  <a:pt x="199" y="706"/>
                  <a:pt x="199" y="705"/>
                </a:cubicBezTo>
                <a:cubicBezTo>
                  <a:pt x="200" y="705"/>
                  <a:pt x="201" y="705"/>
                  <a:pt x="200" y="706"/>
                </a:cubicBezTo>
                <a:close/>
                <a:moveTo>
                  <a:pt x="200" y="704"/>
                </a:moveTo>
                <a:cubicBezTo>
                  <a:pt x="200" y="704"/>
                  <a:pt x="200" y="704"/>
                  <a:pt x="200" y="703"/>
                </a:cubicBezTo>
                <a:cubicBezTo>
                  <a:pt x="200" y="703"/>
                  <a:pt x="200" y="703"/>
                  <a:pt x="200" y="703"/>
                </a:cubicBezTo>
                <a:cubicBezTo>
                  <a:pt x="200" y="704"/>
                  <a:pt x="200" y="704"/>
                  <a:pt x="201" y="704"/>
                </a:cubicBezTo>
                <a:cubicBezTo>
                  <a:pt x="201" y="704"/>
                  <a:pt x="201" y="704"/>
                  <a:pt x="201" y="704"/>
                </a:cubicBezTo>
                <a:cubicBezTo>
                  <a:pt x="201" y="704"/>
                  <a:pt x="200" y="704"/>
                  <a:pt x="200" y="704"/>
                </a:cubicBezTo>
                <a:close/>
                <a:moveTo>
                  <a:pt x="202" y="708"/>
                </a:moveTo>
                <a:cubicBezTo>
                  <a:pt x="202" y="707"/>
                  <a:pt x="202" y="707"/>
                  <a:pt x="202" y="706"/>
                </a:cubicBezTo>
                <a:cubicBezTo>
                  <a:pt x="202" y="707"/>
                  <a:pt x="202" y="707"/>
                  <a:pt x="203" y="708"/>
                </a:cubicBezTo>
                <a:cubicBezTo>
                  <a:pt x="202" y="708"/>
                  <a:pt x="202" y="709"/>
                  <a:pt x="202" y="708"/>
                </a:cubicBezTo>
                <a:close/>
                <a:moveTo>
                  <a:pt x="206" y="713"/>
                </a:moveTo>
                <a:cubicBezTo>
                  <a:pt x="205" y="713"/>
                  <a:pt x="205" y="712"/>
                  <a:pt x="205" y="711"/>
                </a:cubicBezTo>
                <a:cubicBezTo>
                  <a:pt x="205" y="711"/>
                  <a:pt x="205" y="711"/>
                  <a:pt x="205" y="711"/>
                </a:cubicBezTo>
                <a:cubicBezTo>
                  <a:pt x="205" y="712"/>
                  <a:pt x="206" y="712"/>
                  <a:pt x="206" y="713"/>
                </a:cubicBezTo>
                <a:cubicBezTo>
                  <a:pt x="206" y="713"/>
                  <a:pt x="206" y="713"/>
                  <a:pt x="206" y="713"/>
                </a:cubicBezTo>
                <a:close/>
                <a:moveTo>
                  <a:pt x="234" y="739"/>
                </a:moveTo>
                <a:cubicBezTo>
                  <a:pt x="233" y="739"/>
                  <a:pt x="233" y="737"/>
                  <a:pt x="232" y="736"/>
                </a:cubicBezTo>
                <a:cubicBezTo>
                  <a:pt x="232" y="736"/>
                  <a:pt x="232" y="736"/>
                  <a:pt x="231" y="737"/>
                </a:cubicBezTo>
                <a:cubicBezTo>
                  <a:pt x="231" y="736"/>
                  <a:pt x="231" y="736"/>
                  <a:pt x="230" y="736"/>
                </a:cubicBezTo>
                <a:cubicBezTo>
                  <a:pt x="230" y="735"/>
                  <a:pt x="230" y="735"/>
                  <a:pt x="230" y="734"/>
                </a:cubicBezTo>
                <a:cubicBezTo>
                  <a:pt x="230" y="734"/>
                  <a:pt x="230" y="734"/>
                  <a:pt x="229" y="734"/>
                </a:cubicBezTo>
                <a:cubicBezTo>
                  <a:pt x="229" y="734"/>
                  <a:pt x="229" y="734"/>
                  <a:pt x="229" y="733"/>
                </a:cubicBezTo>
                <a:cubicBezTo>
                  <a:pt x="228" y="733"/>
                  <a:pt x="228" y="733"/>
                  <a:pt x="228" y="733"/>
                </a:cubicBezTo>
                <a:cubicBezTo>
                  <a:pt x="228" y="733"/>
                  <a:pt x="228" y="733"/>
                  <a:pt x="228" y="733"/>
                </a:cubicBezTo>
                <a:cubicBezTo>
                  <a:pt x="228" y="733"/>
                  <a:pt x="228" y="733"/>
                  <a:pt x="228" y="733"/>
                </a:cubicBezTo>
                <a:cubicBezTo>
                  <a:pt x="227" y="732"/>
                  <a:pt x="226" y="732"/>
                  <a:pt x="226" y="731"/>
                </a:cubicBezTo>
                <a:cubicBezTo>
                  <a:pt x="226" y="731"/>
                  <a:pt x="226" y="731"/>
                  <a:pt x="226" y="731"/>
                </a:cubicBezTo>
                <a:cubicBezTo>
                  <a:pt x="226" y="731"/>
                  <a:pt x="225" y="731"/>
                  <a:pt x="225" y="730"/>
                </a:cubicBezTo>
                <a:cubicBezTo>
                  <a:pt x="225" y="729"/>
                  <a:pt x="225" y="729"/>
                  <a:pt x="224" y="728"/>
                </a:cubicBezTo>
                <a:cubicBezTo>
                  <a:pt x="225" y="728"/>
                  <a:pt x="226" y="728"/>
                  <a:pt x="226" y="729"/>
                </a:cubicBezTo>
                <a:cubicBezTo>
                  <a:pt x="227" y="730"/>
                  <a:pt x="228" y="730"/>
                  <a:pt x="229" y="731"/>
                </a:cubicBezTo>
                <a:cubicBezTo>
                  <a:pt x="229" y="732"/>
                  <a:pt x="231" y="732"/>
                  <a:pt x="230" y="734"/>
                </a:cubicBezTo>
                <a:cubicBezTo>
                  <a:pt x="231" y="734"/>
                  <a:pt x="231" y="734"/>
                  <a:pt x="232" y="735"/>
                </a:cubicBezTo>
                <a:cubicBezTo>
                  <a:pt x="232" y="735"/>
                  <a:pt x="233" y="735"/>
                  <a:pt x="233" y="736"/>
                </a:cubicBezTo>
                <a:cubicBezTo>
                  <a:pt x="234" y="736"/>
                  <a:pt x="234" y="737"/>
                  <a:pt x="234" y="738"/>
                </a:cubicBezTo>
                <a:cubicBezTo>
                  <a:pt x="234" y="738"/>
                  <a:pt x="234" y="739"/>
                  <a:pt x="234" y="739"/>
                </a:cubicBezTo>
                <a:close/>
                <a:moveTo>
                  <a:pt x="254" y="745"/>
                </a:moveTo>
                <a:cubicBezTo>
                  <a:pt x="253" y="745"/>
                  <a:pt x="253" y="743"/>
                  <a:pt x="252" y="743"/>
                </a:cubicBezTo>
                <a:cubicBezTo>
                  <a:pt x="252" y="742"/>
                  <a:pt x="254" y="744"/>
                  <a:pt x="254" y="745"/>
                </a:cubicBezTo>
                <a:close/>
                <a:moveTo>
                  <a:pt x="253" y="751"/>
                </a:moveTo>
                <a:cubicBezTo>
                  <a:pt x="253" y="751"/>
                  <a:pt x="252" y="751"/>
                  <a:pt x="252" y="751"/>
                </a:cubicBezTo>
                <a:cubicBezTo>
                  <a:pt x="252" y="749"/>
                  <a:pt x="251" y="749"/>
                  <a:pt x="250" y="747"/>
                </a:cubicBezTo>
                <a:cubicBezTo>
                  <a:pt x="250" y="747"/>
                  <a:pt x="249" y="746"/>
                  <a:pt x="249" y="746"/>
                </a:cubicBezTo>
                <a:cubicBezTo>
                  <a:pt x="248" y="744"/>
                  <a:pt x="247" y="743"/>
                  <a:pt x="245" y="742"/>
                </a:cubicBezTo>
                <a:cubicBezTo>
                  <a:pt x="245" y="740"/>
                  <a:pt x="243" y="739"/>
                  <a:pt x="242" y="738"/>
                </a:cubicBezTo>
                <a:cubicBezTo>
                  <a:pt x="242" y="737"/>
                  <a:pt x="244" y="738"/>
                  <a:pt x="244" y="739"/>
                </a:cubicBezTo>
                <a:cubicBezTo>
                  <a:pt x="246" y="739"/>
                  <a:pt x="246" y="741"/>
                  <a:pt x="248" y="741"/>
                </a:cubicBezTo>
                <a:cubicBezTo>
                  <a:pt x="248" y="741"/>
                  <a:pt x="248" y="742"/>
                  <a:pt x="249" y="742"/>
                </a:cubicBezTo>
                <a:cubicBezTo>
                  <a:pt x="249" y="742"/>
                  <a:pt x="250" y="743"/>
                  <a:pt x="250" y="743"/>
                </a:cubicBezTo>
                <a:cubicBezTo>
                  <a:pt x="250" y="743"/>
                  <a:pt x="249" y="744"/>
                  <a:pt x="250" y="744"/>
                </a:cubicBezTo>
                <a:cubicBezTo>
                  <a:pt x="250" y="745"/>
                  <a:pt x="251" y="745"/>
                  <a:pt x="251" y="745"/>
                </a:cubicBezTo>
                <a:cubicBezTo>
                  <a:pt x="251" y="746"/>
                  <a:pt x="251" y="748"/>
                  <a:pt x="253" y="747"/>
                </a:cubicBezTo>
                <a:cubicBezTo>
                  <a:pt x="255" y="748"/>
                  <a:pt x="253" y="749"/>
                  <a:pt x="253" y="751"/>
                </a:cubicBezTo>
                <a:close/>
                <a:moveTo>
                  <a:pt x="257" y="754"/>
                </a:moveTo>
                <a:cubicBezTo>
                  <a:pt x="255" y="753"/>
                  <a:pt x="256" y="751"/>
                  <a:pt x="257" y="750"/>
                </a:cubicBezTo>
                <a:cubicBezTo>
                  <a:pt x="258" y="751"/>
                  <a:pt x="261" y="752"/>
                  <a:pt x="261" y="754"/>
                </a:cubicBezTo>
                <a:cubicBezTo>
                  <a:pt x="260" y="754"/>
                  <a:pt x="260" y="753"/>
                  <a:pt x="260" y="752"/>
                </a:cubicBezTo>
                <a:cubicBezTo>
                  <a:pt x="258" y="753"/>
                  <a:pt x="259" y="754"/>
                  <a:pt x="257" y="754"/>
                </a:cubicBezTo>
                <a:close/>
                <a:moveTo>
                  <a:pt x="260" y="758"/>
                </a:moveTo>
                <a:cubicBezTo>
                  <a:pt x="260" y="757"/>
                  <a:pt x="259" y="757"/>
                  <a:pt x="258" y="756"/>
                </a:cubicBezTo>
                <a:cubicBezTo>
                  <a:pt x="259" y="755"/>
                  <a:pt x="262" y="757"/>
                  <a:pt x="262" y="759"/>
                </a:cubicBezTo>
                <a:cubicBezTo>
                  <a:pt x="261" y="759"/>
                  <a:pt x="260" y="758"/>
                  <a:pt x="260" y="758"/>
                </a:cubicBezTo>
                <a:close/>
                <a:moveTo>
                  <a:pt x="261" y="755"/>
                </a:moveTo>
                <a:cubicBezTo>
                  <a:pt x="261" y="755"/>
                  <a:pt x="263" y="754"/>
                  <a:pt x="263" y="754"/>
                </a:cubicBezTo>
                <a:cubicBezTo>
                  <a:pt x="264" y="755"/>
                  <a:pt x="264" y="756"/>
                  <a:pt x="264" y="756"/>
                </a:cubicBezTo>
                <a:cubicBezTo>
                  <a:pt x="265" y="756"/>
                  <a:pt x="266" y="756"/>
                  <a:pt x="267" y="757"/>
                </a:cubicBezTo>
                <a:cubicBezTo>
                  <a:pt x="267" y="757"/>
                  <a:pt x="267" y="758"/>
                  <a:pt x="267" y="758"/>
                </a:cubicBezTo>
                <a:cubicBezTo>
                  <a:pt x="268" y="759"/>
                  <a:pt x="268" y="759"/>
                  <a:pt x="268" y="760"/>
                </a:cubicBezTo>
                <a:cubicBezTo>
                  <a:pt x="265" y="759"/>
                  <a:pt x="264" y="756"/>
                  <a:pt x="261" y="755"/>
                </a:cubicBezTo>
                <a:close/>
                <a:moveTo>
                  <a:pt x="287" y="774"/>
                </a:moveTo>
                <a:cubicBezTo>
                  <a:pt x="286" y="774"/>
                  <a:pt x="286" y="774"/>
                  <a:pt x="286" y="774"/>
                </a:cubicBezTo>
                <a:cubicBezTo>
                  <a:pt x="285" y="774"/>
                  <a:pt x="284" y="773"/>
                  <a:pt x="284" y="773"/>
                </a:cubicBezTo>
                <a:cubicBezTo>
                  <a:pt x="283" y="772"/>
                  <a:pt x="283" y="772"/>
                  <a:pt x="283" y="772"/>
                </a:cubicBezTo>
                <a:cubicBezTo>
                  <a:pt x="283" y="772"/>
                  <a:pt x="282" y="772"/>
                  <a:pt x="282" y="772"/>
                </a:cubicBezTo>
                <a:cubicBezTo>
                  <a:pt x="282" y="771"/>
                  <a:pt x="282" y="771"/>
                  <a:pt x="281" y="771"/>
                </a:cubicBezTo>
                <a:cubicBezTo>
                  <a:pt x="281" y="770"/>
                  <a:pt x="279" y="770"/>
                  <a:pt x="279" y="769"/>
                </a:cubicBezTo>
                <a:cubicBezTo>
                  <a:pt x="278" y="768"/>
                  <a:pt x="276" y="768"/>
                  <a:pt x="277" y="767"/>
                </a:cubicBezTo>
                <a:cubicBezTo>
                  <a:pt x="277" y="767"/>
                  <a:pt x="278" y="767"/>
                  <a:pt x="279" y="767"/>
                </a:cubicBezTo>
                <a:cubicBezTo>
                  <a:pt x="279" y="768"/>
                  <a:pt x="279" y="768"/>
                  <a:pt x="279" y="768"/>
                </a:cubicBezTo>
                <a:cubicBezTo>
                  <a:pt x="279" y="769"/>
                  <a:pt x="280" y="768"/>
                  <a:pt x="280" y="768"/>
                </a:cubicBezTo>
                <a:cubicBezTo>
                  <a:pt x="280" y="768"/>
                  <a:pt x="280" y="769"/>
                  <a:pt x="280" y="769"/>
                </a:cubicBezTo>
                <a:cubicBezTo>
                  <a:pt x="280" y="769"/>
                  <a:pt x="281" y="769"/>
                  <a:pt x="281" y="769"/>
                </a:cubicBezTo>
                <a:cubicBezTo>
                  <a:pt x="282" y="769"/>
                  <a:pt x="282" y="770"/>
                  <a:pt x="282" y="770"/>
                </a:cubicBezTo>
                <a:cubicBezTo>
                  <a:pt x="283" y="770"/>
                  <a:pt x="283" y="771"/>
                  <a:pt x="283" y="772"/>
                </a:cubicBezTo>
                <a:cubicBezTo>
                  <a:pt x="284" y="772"/>
                  <a:pt x="285" y="773"/>
                  <a:pt x="285" y="773"/>
                </a:cubicBezTo>
                <a:cubicBezTo>
                  <a:pt x="285" y="773"/>
                  <a:pt x="286" y="773"/>
                  <a:pt x="286" y="773"/>
                </a:cubicBezTo>
                <a:cubicBezTo>
                  <a:pt x="286" y="773"/>
                  <a:pt x="286" y="774"/>
                  <a:pt x="287" y="774"/>
                </a:cubicBezTo>
                <a:close/>
                <a:moveTo>
                  <a:pt x="41" y="386"/>
                </a:moveTo>
                <a:cubicBezTo>
                  <a:pt x="48" y="388"/>
                  <a:pt x="55" y="386"/>
                  <a:pt x="61" y="382"/>
                </a:cubicBezTo>
                <a:cubicBezTo>
                  <a:pt x="60" y="382"/>
                  <a:pt x="63" y="388"/>
                  <a:pt x="63" y="389"/>
                </a:cubicBezTo>
                <a:cubicBezTo>
                  <a:pt x="68" y="395"/>
                  <a:pt x="70" y="398"/>
                  <a:pt x="78" y="400"/>
                </a:cubicBezTo>
                <a:cubicBezTo>
                  <a:pt x="91" y="403"/>
                  <a:pt x="105" y="391"/>
                  <a:pt x="113" y="379"/>
                </a:cubicBezTo>
                <a:cubicBezTo>
                  <a:pt x="121" y="366"/>
                  <a:pt x="114" y="355"/>
                  <a:pt x="114" y="355"/>
                </a:cubicBezTo>
                <a:cubicBezTo>
                  <a:pt x="125" y="349"/>
                  <a:pt x="126" y="340"/>
                  <a:pt x="126" y="340"/>
                </a:cubicBezTo>
                <a:cubicBezTo>
                  <a:pt x="127" y="338"/>
                  <a:pt x="127" y="338"/>
                  <a:pt x="127" y="337"/>
                </a:cubicBezTo>
                <a:cubicBezTo>
                  <a:pt x="128" y="334"/>
                  <a:pt x="128" y="331"/>
                  <a:pt x="128" y="330"/>
                </a:cubicBezTo>
                <a:cubicBezTo>
                  <a:pt x="128" y="329"/>
                  <a:pt x="128" y="329"/>
                  <a:pt x="128" y="329"/>
                </a:cubicBezTo>
                <a:cubicBezTo>
                  <a:pt x="128" y="328"/>
                  <a:pt x="128" y="327"/>
                  <a:pt x="128" y="326"/>
                </a:cubicBezTo>
                <a:cubicBezTo>
                  <a:pt x="128" y="326"/>
                  <a:pt x="128" y="326"/>
                  <a:pt x="128" y="326"/>
                </a:cubicBezTo>
                <a:cubicBezTo>
                  <a:pt x="128" y="325"/>
                  <a:pt x="128" y="325"/>
                  <a:pt x="128" y="324"/>
                </a:cubicBezTo>
                <a:cubicBezTo>
                  <a:pt x="127" y="323"/>
                  <a:pt x="127" y="322"/>
                  <a:pt x="127" y="320"/>
                </a:cubicBezTo>
                <a:cubicBezTo>
                  <a:pt x="127" y="320"/>
                  <a:pt x="127" y="319"/>
                  <a:pt x="127" y="318"/>
                </a:cubicBezTo>
                <a:cubicBezTo>
                  <a:pt x="127" y="318"/>
                  <a:pt x="126" y="316"/>
                  <a:pt x="126" y="316"/>
                </a:cubicBezTo>
                <a:cubicBezTo>
                  <a:pt x="126" y="315"/>
                  <a:pt x="126" y="315"/>
                  <a:pt x="126" y="315"/>
                </a:cubicBezTo>
                <a:cubicBezTo>
                  <a:pt x="125" y="314"/>
                  <a:pt x="125" y="313"/>
                  <a:pt x="125" y="312"/>
                </a:cubicBezTo>
                <a:cubicBezTo>
                  <a:pt x="125" y="311"/>
                  <a:pt x="124" y="311"/>
                  <a:pt x="125" y="309"/>
                </a:cubicBezTo>
                <a:cubicBezTo>
                  <a:pt x="124" y="308"/>
                  <a:pt x="124" y="306"/>
                  <a:pt x="123" y="305"/>
                </a:cubicBezTo>
                <a:cubicBezTo>
                  <a:pt x="122" y="304"/>
                  <a:pt x="122" y="302"/>
                  <a:pt x="121" y="301"/>
                </a:cubicBezTo>
                <a:cubicBezTo>
                  <a:pt x="121" y="301"/>
                  <a:pt x="120" y="300"/>
                  <a:pt x="120" y="300"/>
                </a:cubicBezTo>
                <a:cubicBezTo>
                  <a:pt x="120" y="300"/>
                  <a:pt x="121" y="299"/>
                  <a:pt x="120" y="299"/>
                </a:cubicBezTo>
                <a:cubicBezTo>
                  <a:pt x="120" y="299"/>
                  <a:pt x="119" y="298"/>
                  <a:pt x="119" y="298"/>
                </a:cubicBezTo>
                <a:cubicBezTo>
                  <a:pt x="119" y="297"/>
                  <a:pt x="119" y="297"/>
                  <a:pt x="119" y="296"/>
                </a:cubicBezTo>
                <a:cubicBezTo>
                  <a:pt x="118" y="295"/>
                  <a:pt x="118" y="294"/>
                  <a:pt x="118" y="292"/>
                </a:cubicBezTo>
                <a:cubicBezTo>
                  <a:pt x="116" y="292"/>
                  <a:pt x="115" y="290"/>
                  <a:pt x="115" y="290"/>
                </a:cubicBezTo>
                <a:cubicBezTo>
                  <a:pt x="114" y="289"/>
                  <a:pt x="114" y="288"/>
                  <a:pt x="114" y="288"/>
                </a:cubicBezTo>
                <a:cubicBezTo>
                  <a:pt x="113" y="287"/>
                  <a:pt x="113" y="287"/>
                  <a:pt x="113" y="287"/>
                </a:cubicBezTo>
                <a:cubicBezTo>
                  <a:pt x="113" y="286"/>
                  <a:pt x="113" y="284"/>
                  <a:pt x="112" y="284"/>
                </a:cubicBezTo>
                <a:cubicBezTo>
                  <a:pt x="112" y="283"/>
                  <a:pt x="112" y="283"/>
                  <a:pt x="112" y="282"/>
                </a:cubicBezTo>
                <a:cubicBezTo>
                  <a:pt x="112" y="282"/>
                  <a:pt x="111" y="282"/>
                  <a:pt x="111" y="281"/>
                </a:cubicBezTo>
                <a:cubicBezTo>
                  <a:pt x="111" y="281"/>
                  <a:pt x="111" y="281"/>
                  <a:pt x="111" y="281"/>
                </a:cubicBezTo>
                <a:cubicBezTo>
                  <a:pt x="111" y="280"/>
                  <a:pt x="110" y="279"/>
                  <a:pt x="110" y="279"/>
                </a:cubicBezTo>
                <a:cubicBezTo>
                  <a:pt x="109" y="277"/>
                  <a:pt x="109" y="274"/>
                  <a:pt x="108" y="273"/>
                </a:cubicBezTo>
                <a:cubicBezTo>
                  <a:pt x="108" y="272"/>
                  <a:pt x="107" y="272"/>
                  <a:pt x="107" y="271"/>
                </a:cubicBezTo>
                <a:cubicBezTo>
                  <a:pt x="106" y="270"/>
                  <a:pt x="105" y="268"/>
                  <a:pt x="105" y="267"/>
                </a:cubicBezTo>
                <a:cubicBezTo>
                  <a:pt x="105" y="266"/>
                  <a:pt x="105" y="266"/>
                  <a:pt x="105" y="266"/>
                </a:cubicBezTo>
                <a:cubicBezTo>
                  <a:pt x="104" y="265"/>
                  <a:pt x="104" y="265"/>
                  <a:pt x="104" y="265"/>
                </a:cubicBezTo>
                <a:cubicBezTo>
                  <a:pt x="103" y="264"/>
                  <a:pt x="104" y="264"/>
                  <a:pt x="103" y="263"/>
                </a:cubicBezTo>
                <a:cubicBezTo>
                  <a:pt x="103" y="262"/>
                  <a:pt x="102" y="263"/>
                  <a:pt x="102" y="262"/>
                </a:cubicBezTo>
                <a:cubicBezTo>
                  <a:pt x="102" y="262"/>
                  <a:pt x="102" y="262"/>
                  <a:pt x="102" y="262"/>
                </a:cubicBezTo>
                <a:cubicBezTo>
                  <a:pt x="102" y="261"/>
                  <a:pt x="103" y="260"/>
                  <a:pt x="103" y="259"/>
                </a:cubicBezTo>
                <a:cubicBezTo>
                  <a:pt x="103" y="259"/>
                  <a:pt x="102" y="258"/>
                  <a:pt x="102" y="258"/>
                </a:cubicBezTo>
                <a:cubicBezTo>
                  <a:pt x="102" y="257"/>
                  <a:pt x="102" y="257"/>
                  <a:pt x="102" y="256"/>
                </a:cubicBezTo>
                <a:cubicBezTo>
                  <a:pt x="100" y="253"/>
                  <a:pt x="100" y="250"/>
                  <a:pt x="98" y="247"/>
                </a:cubicBezTo>
                <a:cubicBezTo>
                  <a:pt x="98" y="246"/>
                  <a:pt x="98" y="245"/>
                  <a:pt x="98" y="244"/>
                </a:cubicBezTo>
                <a:cubicBezTo>
                  <a:pt x="98" y="243"/>
                  <a:pt x="97" y="243"/>
                  <a:pt x="97" y="242"/>
                </a:cubicBezTo>
                <a:cubicBezTo>
                  <a:pt x="97" y="242"/>
                  <a:pt x="97" y="241"/>
                  <a:pt x="97" y="241"/>
                </a:cubicBezTo>
                <a:cubicBezTo>
                  <a:pt x="97" y="240"/>
                  <a:pt x="97" y="240"/>
                  <a:pt x="97" y="240"/>
                </a:cubicBezTo>
                <a:cubicBezTo>
                  <a:pt x="97" y="240"/>
                  <a:pt x="97" y="239"/>
                  <a:pt x="97" y="239"/>
                </a:cubicBezTo>
                <a:cubicBezTo>
                  <a:pt x="97" y="239"/>
                  <a:pt x="96" y="238"/>
                  <a:pt x="96" y="238"/>
                </a:cubicBezTo>
                <a:cubicBezTo>
                  <a:pt x="96" y="237"/>
                  <a:pt x="96" y="236"/>
                  <a:pt x="96" y="236"/>
                </a:cubicBezTo>
                <a:cubicBezTo>
                  <a:pt x="96" y="235"/>
                  <a:pt x="96" y="235"/>
                  <a:pt x="95" y="235"/>
                </a:cubicBezTo>
                <a:cubicBezTo>
                  <a:pt x="95" y="235"/>
                  <a:pt x="96" y="234"/>
                  <a:pt x="96" y="234"/>
                </a:cubicBezTo>
                <a:cubicBezTo>
                  <a:pt x="96" y="234"/>
                  <a:pt x="95" y="234"/>
                  <a:pt x="95" y="234"/>
                </a:cubicBezTo>
                <a:cubicBezTo>
                  <a:pt x="95" y="233"/>
                  <a:pt x="95" y="233"/>
                  <a:pt x="95" y="233"/>
                </a:cubicBezTo>
                <a:cubicBezTo>
                  <a:pt x="95" y="232"/>
                  <a:pt x="95" y="232"/>
                  <a:pt x="95" y="231"/>
                </a:cubicBezTo>
                <a:cubicBezTo>
                  <a:pt x="95" y="231"/>
                  <a:pt x="95" y="230"/>
                  <a:pt x="95" y="230"/>
                </a:cubicBezTo>
                <a:cubicBezTo>
                  <a:pt x="95" y="229"/>
                  <a:pt x="94" y="229"/>
                  <a:pt x="94" y="229"/>
                </a:cubicBezTo>
                <a:cubicBezTo>
                  <a:pt x="94" y="228"/>
                  <a:pt x="94" y="228"/>
                  <a:pt x="94" y="228"/>
                </a:cubicBezTo>
                <a:cubicBezTo>
                  <a:pt x="94" y="228"/>
                  <a:pt x="94" y="227"/>
                  <a:pt x="94" y="227"/>
                </a:cubicBezTo>
                <a:cubicBezTo>
                  <a:pt x="94" y="226"/>
                  <a:pt x="94" y="226"/>
                  <a:pt x="94" y="226"/>
                </a:cubicBezTo>
                <a:cubicBezTo>
                  <a:pt x="94" y="225"/>
                  <a:pt x="93" y="224"/>
                  <a:pt x="94" y="224"/>
                </a:cubicBezTo>
                <a:cubicBezTo>
                  <a:pt x="94" y="223"/>
                  <a:pt x="93" y="223"/>
                  <a:pt x="93" y="222"/>
                </a:cubicBezTo>
                <a:cubicBezTo>
                  <a:pt x="94" y="222"/>
                  <a:pt x="93" y="222"/>
                  <a:pt x="93" y="222"/>
                </a:cubicBezTo>
                <a:cubicBezTo>
                  <a:pt x="93" y="220"/>
                  <a:pt x="93" y="222"/>
                  <a:pt x="93" y="220"/>
                </a:cubicBezTo>
                <a:cubicBezTo>
                  <a:pt x="93" y="220"/>
                  <a:pt x="93" y="220"/>
                  <a:pt x="93" y="220"/>
                </a:cubicBezTo>
                <a:cubicBezTo>
                  <a:pt x="93" y="220"/>
                  <a:pt x="93" y="219"/>
                  <a:pt x="93" y="219"/>
                </a:cubicBezTo>
                <a:cubicBezTo>
                  <a:pt x="93" y="218"/>
                  <a:pt x="93" y="218"/>
                  <a:pt x="93" y="218"/>
                </a:cubicBezTo>
                <a:cubicBezTo>
                  <a:pt x="92" y="218"/>
                  <a:pt x="93" y="216"/>
                  <a:pt x="93" y="215"/>
                </a:cubicBezTo>
                <a:cubicBezTo>
                  <a:pt x="93" y="215"/>
                  <a:pt x="93" y="215"/>
                  <a:pt x="92" y="215"/>
                </a:cubicBezTo>
                <a:cubicBezTo>
                  <a:pt x="92" y="214"/>
                  <a:pt x="92" y="214"/>
                  <a:pt x="92" y="213"/>
                </a:cubicBezTo>
                <a:cubicBezTo>
                  <a:pt x="93" y="212"/>
                  <a:pt x="92" y="212"/>
                  <a:pt x="92" y="212"/>
                </a:cubicBezTo>
                <a:cubicBezTo>
                  <a:pt x="92" y="211"/>
                  <a:pt x="92" y="210"/>
                  <a:pt x="92" y="210"/>
                </a:cubicBezTo>
                <a:cubicBezTo>
                  <a:pt x="92" y="209"/>
                  <a:pt x="92" y="208"/>
                  <a:pt x="92" y="207"/>
                </a:cubicBezTo>
                <a:cubicBezTo>
                  <a:pt x="92" y="207"/>
                  <a:pt x="92" y="206"/>
                  <a:pt x="92" y="206"/>
                </a:cubicBezTo>
                <a:cubicBezTo>
                  <a:pt x="92" y="206"/>
                  <a:pt x="92" y="206"/>
                  <a:pt x="92" y="206"/>
                </a:cubicBezTo>
                <a:cubicBezTo>
                  <a:pt x="92" y="206"/>
                  <a:pt x="92" y="205"/>
                  <a:pt x="92" y="205"/>
                </a:cubicBezTo>
                <a:cubicBezTo>
                  <a:pt x="92" y="204"/>
                  <a:pt x="92" y="203"/>
                  <a:pt x="92" y="202"/>
                </a:cubicBezTo>
                <a:cubicBezTo>
                  <a:pt x="92" y="201"/>
                  <a:pt x="92" y="201"/>
                  <a:pt x="92" y="201"/>
                </a:cubicBezTo>
                <a:cubicBezTo>
                  <a:pt x="92" y="200"/>
                  <a:pt x="92" y="200"/>
                  <a:pt x="92" y="200"/>
                </a:cubicBezTo>
                <a:cubicBezTo>
                  <a:pt x="92" y="199"/>
                  <a:pt x="92" y="199"/>
                  <a:pt x="92" y="198"/>
                </a:cubicBezTo>
                <a:cubicBezTo>
                  <a:pt x="92" y="197"/>
                  <a:pt x="92" y="197"/>
                  <a:pt x="92" y="196"/>
                </a:cubicBezTo>
                <a:cubicBezTo>
                  <a:pt x="92" y="195"/>
                  <a:pt x="92" y="194"/>
                  <a:pt x="92" y="192"/>
                </a:cubicBezTo>
                <a:cubicBezTo>
                  <a:pt x="92" y="191"/>
                  <a:pt x="93" y="189"/>
                  <a:pt x="92" y="189"/>
                </a:cubicBezTo>
                <a:cubicBezTo>
                  <a:pt x="91" y="189"/>
                  <a:pt x="91" y="191"/>
                  <a:pt x="91" y="192"/>
                </a:cubicBezTo>
                <a:cubicBezTo>
                  <a:pt x="91" y="193"/>
                  <a:pt x="90" y="193"/>
                  <a:pt x="90" y="194"/>
                </a:cubicBezTo>
                <a:cubicBezTo>
                  <a:pt x="90" y="195"/>
                  <a:pt x="90" y="196"/>
                  <a:pt x="90" y="197"/>
                </a:cubicBezTo>
                <a:cubicBezTo>
                  <a:pt x="90" y="198"/>
                  <a:pt x="90" y="200"/>
                  <a:pt x="89" y="200"/>
                </a:cubicBezTo>
                <a:cubicBezTo>
                  <a:pt x="88" y="199"/>
                  <a:pt x="89" y="198"/>
                  <a:pt x="89" y="198"/>
                </a:cubicBezTo>
                <a:cubicBezTo>
                  <a:pt x="89" y="197"/>
                  <a:pt x="89" y="197"/>
                  <a:pt x="89" y="197"/>
                </a:cubicBezTo>
                <a:cubicBezTo>
                  <a:pt x="89" y="196"/>
                  <a:pt x="89" y="196"/>
                  <a:pt x="89" y="196"/>
                </a:cubicBezTo>
                <a:cubicBezTo>
                  <a:pt x="89" y="195"/>
                  <a:pt x="90" y="193"/>
                  <a:pt x="90" y="192"/>
                </a:cubicBezTo>
                <a:cubicBezTo>
                  <a:pt x="90" y="190"/>
                  <a:pt x="90" y="189"/>
                  <a:pt x="91" y="188"/>
                </a:cubicBezTo>
                <a:cubicBezTo>
                  <a:pt x="91" y="188"/>
                  <a:pt x="92" y="188"/>
                  <a:pt x="92" y="189"/>
                </a:cubicBezTo>
                <a:cubicBezTo>
                  <a:pt x="92" y="189"/>
                  <a:pt x="92" y="188"/>
                  <a:pt x="92" y="188"/>
                </a:cubicBezTo>
                <a:cubicBezTo>
                  <a:pt x="93" y="187"/>
                  <a:pt x="93" y="187"/>
                  <a:pt x="93" y="186"/>
                </a:cubicBezTo>
                <a:cubicBezTo>
                  <a:pt x="93" y="185"/>
                  <a:pt x="91" y="186"/>
                  <a:pt x="92" y="185"/>
                </a:cubicBezTo>
                <a:cubicBezTo>
                  <a:pt x="92" y="185"/>
                  <a:pt x="92" y="185"/>
                  <a:pt x="92" y="184"/>
                </a:cubicBezTo>
                <a:cubicBezTo>
                  <a:pt x="92" y="184"/>
                  <a:pt x="92" y="184"/>
                  <a:pt x="92" y="184"/>
                </a:cubicBezTo>
                <a:cubicBezTo>
                  <a:pt x="93" y="183"/>
                  <a:pt x="93" y="182"/>
                  <a:pt x="93" y="181"/>
                </a:cubicBezTo>
                <a:cubicBezTo>
                  <a:pt x="93" y="181"/>
                  <a:pt x="92" y="181"/>
                  <a:pt x="93" y="180"/>
                </a:cubicBezTo>
                <a:cubicBezTo>
                  <a:pt x="93" y="180"/>
                  <a:pt x="92" y="180"/>
                  <a:pt x="93" y="180"/>
                </a:cubicBezTo>
                <a:cubicBezTo>
                  <a:pt x="93" y="180"/>
                  <a:pt x="94" y="180"/>
                  <a:pt x="93" y="180"/>
                </a:cubicBezTo>
                <a:cubicBezTo>
                  <a:pt x="93" y="179"/>
                  <a:pt x="94" y="179"/>
                  <a:pt x="94" y="179"/>
                </a:cubicBezTo>
                <a:cubicBezTo>
                  <a:pt x="94" y="179"/>
                  <a:pt x="94" y="179"/>
                  <a:pt x="94" y="179"/>
                </a:cubicBezTo>
                <a:cubicBezTo>
                  <a:pt x="94" y="179"/>
                  <a:pt x="94" y="179"/>
                  <a:pt x="94" y="179"/>
                </a:cubicBezTo>
                <a:cubicBezTo>
                  <a:pt x="94" y="178"/>
                  <a:pt x="94" y="178"/>
                  <a:pt x="95" y="178"/>
                </a:cubicBezTo>
                <a:cubicBezTo>
                  <a:pt x="95" y="177"/>
                  <a:pt x="96" y="177"/>
                  <a:pt x="96" y="175"/>
                </a:cubicBezTo>
                <a:cubicBezTo>
                  <a:pt x="96" y="175"/>
                  <a:pt x="96" y="174"/>
                  <a:pt x="96" y="174"/>
                </a:cubicBezTo>
                <a:cubicBezTo>
                  <a:pt x="96" y="172"/>
                  <a:pt x="97" y="171"/>
                  <a:pt x="98" y="169"/>
                </a:cubicBezTo>
                <a:cubicBezTo>
                  <a:pt x="99" y="167"/>
                  <a:pt x="100" y="166"/>
                  <a:pt x="100" y="164"/>
                </a:cubicBezTo>
                <a:cubicBezTo>
                  <a:pt x="101" y="163"/>
                  <a:pt x="101" y="160"/>
                  <a:pt x="102" y="159"/>
                </a:cubicBezTo>
                <a:cubicBezTo>
                  <a:pt x="102" y="159"/>
                  <a:pt x="103" y="159"/>
                  <a:pt x="103" y="159"/>
                </a:cubicBezTo>
                <a:cubicBezTo>
                  <a:pt x="103" y="158"/>
                  <a:pt x="103" y="158"/>
                  <a:pt x="104" y="157"/>
                </a:cubicBezTo>
                <a:cubicBezTo>
                  <a:pt x="104" y="156"/>
                  <a:pt x="104" y="155"/>
                  <a:pt x="105" y="155"/>
                </a:cubicBezTo>
                <a:cubicBezTo>
                  <a:pt x="106" y="153"/>
                  <a:pt x="107" y="152"/>
                  <a:pt x="108" y="150"/>
                </a:cubicBezTo>
                <a:cubicBezTo>
                  <a:pt x="108" y="149"/>
                  <a:pt x="109" y="149"/>
                  <a:pt x="109" y="148"/>
                </a:cubicBezTo>
                <a:cubicBezTo>
                  <a:pt x="109" y="148"/>
                  <a:pt x="110" y="148"/>
                  <a:pt x="110" y="147"/>
                </a:cubicBezTo>
                <a:cubicBezTo>
                  <a:pt x="110" y="146"/>
                  <a:pt x="111" y="146"/>
                  <a:pt x="112" y="145"/>
                </a:cubicBezTo>
                <a:cubicBezTo>
                  <a:pt x="112" y="144"/>
                  <a:pt x="113" y="142"/>
                  <a:pt x="114" y="142"/>
                </a:cubicBezTo>
                <a:cubicBezTo>
                  <a:pt x="114" y="141"/>
                  <a:pt x="115" y="141"/>
                  <a:pt x="115" y="140"/>
                </a:cubicBezTo>
                <a:cubicBezTo>
                  <a:pt x="116" y="139"/>
                  <a:pt x="118" y="138"/>
                  <a:pt x="118" y="137"/>
                </a:cubicBezTo>
                <a:cubicBezTo>
                  <a:pt x="119" y="136"/>
                  <a:pt x="121" y="135"/>
                  <a:pt x="121" y="134"/>
                </a:cubicBezTo>
                <a:cubicBezTo>
                  <a:pt x="123" y="131"/>
                  <a:pt x="129" y="128"/>
                  <a:pt x="130" y="125"/>
                </a:cubicBezTo>
                <a:cubicBezTo>
                  <a:pt x="129" y="125"/>
                  <a:pt x="129" y="126"/>
                  <a:pt x="128" y="127"/>
                </a:cubicBezTo>
                <a:cubicBezTo>
                  <a:pt x="128" y="127"/>
                  <a:pt x="128" y="127"/>
                  <a:pt x="128" y="127"/>
                </a:cubicBezTo>
                <a:cubicBezTo>
                  <a:pt x="127" y="127"/>
                  <a:pt x="125" y="128"/>
                  <a:pt x="124" y="129"/>
                </a:cubicBezTo>
                <a:cubicBezTo>
                  <a:pt x="123" y="130"/>
                  <a:pt x="118" y="133"/>
                  <a:pt x="116" y="134"/>
                </a:cubicBezTo>
                <a:cubicBezTo>
                  <a:pt x="115" y="134"/>
                  <a:pt x="115" y="134"/>
                  <a:pt x="115" y="134"/>
                </a:cubicBezTo>
                <a:cubicBezTo>
                  <a:pt x="114" y="135"/>
                  <a:pt x="115" y="136"/>
                  <a:pt x="114" y="136"/>
                </a:cubicBezTo>
                <a:cubicBezTo>
                  <a:pt x="114" y="136"/>
                  <a:pt x="113" y="138"/>
                  <a:pt x="113" y="138"/>
                </a:cubicBezTo>
                <a:cubicBezTo>
                  <a:pt x="113" y="139"/>
                  <a:pt x="111" y="139"/>
                  <a:pt x="110" y="140"/>
                </a:cubicBezTo>
                <a:cubicBezTo>
                  <a:pt x="110" y="141"/>
                  <a:pt x="109" y="142"/>
                  <a:pt x="109" y="143"/>
                </a:cubicBezTo>
                <a:cubicBezTo>
                  <a:pt x="108" y="143"/>
                  <a:pt x="108" y="145"/>
                  <a:pt x="107" y="145"/>
                </a:cubicBezTo>
                <a:cubicBezTo>
                  <a:pt x="106" y="145"/>
                  <a:pt x="107" y="143"/>
                  <a:pt x="106" y="143"/>
                </a:cubicBezTo>
                <a:cubicBezTo>
                  <a:pt x="105" y="145"/>
                  <a:pt x="104" y="146"/>
                  <a:pt x="103" y="147"/>
                </a:cubicBezTo>
                <a:cubicBezTo>
                  <a:pt x="104" y="147"/>
                  <a:pt x="104" y="148"/>
                  <a:pt x="104" y="149"/>
                </a:cubicBezTo>
                <a:cubicBezTo>
                  <a:pt x="104" y="150"/>
                  <a:pt x="103" y="149"/>
                  <a:pt x="103" y="150"/>
                </a:cubicBezTo>
                <a:cubicBezTo>
                  <a:pt x="102" y="150"/>
                  <a:pt x="102" y="151"/>
                  <a:pt x="101" y="151"/>
                </a:cubicBezTo>
                <a:cubicBezTo>
                  <a:pt x="100" y="153"/>
                  <a:pt x="98" y="154"/>
                  <a:pt x="97" y="156"/>
                </a:cubicBezTo>
                <a:cubicBezTo>
                  <a:pt x="98" y="156"/>
                  <a:pt x="98" y="157"/>
                  <a:pt x="98" y="156"/>
                </a:cubicBezTo>
                <a:cubicBezTo>
                  <a:pt x="99" y="156"/>
                  <a:pt x="99" y="156"/>
                  <a:pt x="99" y="157"/>
                </a:cubicBezTo>
                <a:cubicBezTo>
                  <a:pt x="98" y="157"/>
                  <a:pt x="98" y="157"/>
                  <a:pt x="98" y="157"/>
                </a:cubicBezTo>
                <a:cubicBezTo>
                  <a:pt x="97" y="158"/>
                  <a:pt x="97" y="159"/>
                  <a:pt x="97" y="159"/>
                </a:cubicBezTo>
                <a:cubicBezTo>
                  <a:pt x="96" y="159"/>
                  <a:pt x="97" y="158"/>
                  <a:pt x="96" y="158"/>
                </a:cubicBezTo>
                <a:cubicBezTo>
                  <a:pt x="96" y="158"/>
                  <a:pt x="94" y="160"/>
                  <a:pt x="94" y="160"/>
                </a:cubicBezTo>
                <a:cubicBezTo>
                  <a:pt x="92" y="162"/>
                  <a:pt x="92" y="164"/>
                  <a:pt x="91" y="167"/>
                </a:cubicBezTo>
                <a:cubicBezTo>
                  <a:pt x="91" y="167"/>
                  <a:pt x="90" y="167"/>
                  <a:pt x="90" y="168"/>
                </a:cubicBezTo>
                <a:cubicBezTo>
                  <a:pt x="90" y="168"/>
                  <a:pt x="89" y="168"/>
                  <a:pt x="89" y="169"/>
                </a:cubicBezTo>
                <a:cubicBezTo>
                  <a:pt x="88" y="170"/>
                  <a:pt x="87" y="171"/>
                  <a:pt x="87" y="172"/>
                </a:cubicBezTo>
                <a:cubicBezTo>
                  <a:pt x="87" y="173"/>
                  <a:pt x="86" y="173"/>
                  <a:pt x="86" y="174"/>
                </a:cubicBezTo>
                <a:cubicBezTo>
                  <a:pt x="85" y="175"/>
                  <a:pt x="84" y="176"/>
                  <a:pt x="84" y="177"/>
                </a:cubicBezTo>
                <a:cubicBezTo>
                  <a:pt x="85" y="178"/>
                  <a:pt x="86" y="176"/>
                  <a:pt x="86" y="177"/>
                </a:cubicBezTo>
                <a:cubicBezTo>
                  <a:pt x="86" y="179"/>
                  <a:pt x="84" y="177"/>
                  <a:pt x="84" y="179"/>
                </a:cubicBezTo>
                <a:cubicBezTo>
                  <a:pt x="84" y="179"/>
                  <a:pt x="84" y="179"/>
                  <a:pt x="84" y="179"/>
                </a:cubicBezTo>
                <a:cubicBezTo>
                  <a:pt x="84" y="180"/>
                  <a:pt x="83" y="180"/>
                  <a:pt x="83" y="180"/>
                </a:cubicBezTo>
                <a:cubicBezTo>
                  <a:pt x="83" y="181"/>
                  <a:pt x="82" y="182"/>
                  <a:pt x="82" y="183"/>
                </a:cubicBezTo>
                <a:cubicBezTo>
                  <a:pt x="81" y="184"/>
                  <a:pt x="80" y="186"/>
                  <a:pt x="80" y="187"/>
                </a:cubicBezTo>
                <a:cubicBezTo>
                  <a:pt x="80" y="188"/>
                  <a:pt x="80" y="189"/>
                  <a:pt x="80" y="189"/>
                </a:cubicBezTo>
                <a:cubicBezTo>
                  <a:pt x="80" y="190"/>
                  <a:pt x="79" y="190"/>
                  <a:pt x="80" y="191"/>
                </a:cubicBezTo>
                <a:cubicBezTo>
                  <a:pt x="80" y="191"/>
                  <a:pt x="79" y="192"/>
                  <a:pt x="79" y="192"/>
                </a:cubicBezTo>
                <a:cubicBezTo>
                  <a:pt x="79" y="194"/>
                  <a:pt x="78" y="196"/>
                  <a:pt x="78" y="198"/>
                </a:cubicBezTo>
                <a:cubicBezTo>
                  <a:pt x="78" y="199"/>
                  <a:pt x="78" y="199"/>
                  <a:pt x="78" y="200"/>
                </a:cubicBezTo>
                <a:cubicBezTo>
                  <a:pt x="78" y="200"/>
                  <a:pt x="77" y="200"/>
                  <a:pt x="77" y="200"/>
                </a:cubicBezTo>
                <a:cubicBezTo>
                  <a:pt x="77" y="203"/>
                  <a:pt x="76" y="205"/>
                  <a:pt x="76" y="207"/>
                </a:cubicBezTo>
                <a:cubicBezTo>
                  <a:pt x="76" y="210"/>
                  <a:pt x="74" y="211"/>
                  <a:pt x="75" y="213"/>
                </a:cubicBezTo>
                <a:cubicBezTo>
                  <a:pt x="75" y="214"/>
                  <a:pt x="75" y="214"/>
                  <a:pt x="75" y="215"/>
                </a:cubicBezTo>
                <a:cubicBezTo>
                  <a:pt x="75" y="216"/>
                  <a:pt x="75" y="216"/>
                  <a:pt x="74" y="217"/>
                </a:cubicBezTo>
                <a:cubicBezTo>
                  <a:pt x="74" y="218"/>
                  <a:pt x="74" y="219"/>
                  <a:pt x="74" y="220"/>
                </a:cubicBezTo>
                <a:cubicBezTo>
                  <a:pt x="74" y="221"/>
                  <a:pt x="74" y="222"/>
                  <a:pt x="73" y="223"/>
                </a:cubicBezTo>
                <a:cubicBezTo>
                  <a:pt x="73" y="224"/>
                  <a:pt x="73" y="225"/>
                  <a:pt x="73" y="226"/>
                </a:cubicBezTo>
                <a:cubicBezTo>
                  <a:pt x="73" y="226"/>
                  <a:pt x="73" y="227"/>
                  <a:pt x="73" y="228"/>
                </a:cubicBezTo>
                <a:cubicBezTo>
                  <a:pt x="73" y="229"/>
                  <a:pt x="73" y="229"/>
                  <a:pt x="73" y="230"/>
                </a:cubicBezTo>
                <a:cubicBezTo>
                  <a:pt x="74" y="230"/>
                  <a:pt x="73" y="231"/>
                  <a:pt x="73" y="232"/>
                </a:cubicBezTo>
                <a:cubicBezTo>
                  <a:pt x="73" y="232"/>
                  <a:pt x="73" y="232"/>
                  <a:pt x="73" y="233"/>
                </a:cubicBezTo>
                <a:cubicBezTo>
                  <a:pt x="73" y="233"/>
                  <a:pt x="73" y="234"/>
                  <a:pt x="73" y="235"/>
                </a:cubicBezTo>
                <a:cubicBezTo>
                  <a:pt x="73" y="235"/>
                  <a:pt x="73" y="236"/>
                  <a:pt x="73" y="236"/>
                </a:cubicBezTo>
                <a:cubicBezTo>
                  <a:pt x="73" y="239"/>
                  <a:pt x="73" y="242"/>
                  <a:pt x="73" y="244"/>
                </a:cubicBezTo>
                <a:cubicBezTo>
                  <a:pt x="73" y="246"/>
                  <a:pt x="73" y="247"/>
                  <a:pt x="73" y="248"/>
                </a:cubicBezTo>
                <a:cubicBezTo>
                  <a:pt x="73" y="249"/>
                  <a:pt x="73" y="249"/>
                  <a:pt x="73" y="250"/>
                </a:cubicBezTo>
                <a:cubicBezTo>
                  <a:pt x="73" y="250"/>
                  <a:pt x="73" y="250"/>
                  <a:pt x="73" y="251"/>
                </a:cubicBezTo>
                <a:cubicBezTo>
                  <a:pt x="73" y="252"/>
                  <a:pt x="73" y="252"/>
                  <a:pt x="73" y="253"/>
                </a:cubicBezTo>
                <a:cubicBezTo>
                  <a:pt x="73" y="254"/>
                  <a:pt x="73" y="255"/>
                  <a:pt x="72" y="256"/>
                </a:cubicBezTo>
                <a:cubicBezTo>
                  <a:pt x="72" y="257"/>
                  <a:pt x="73" y="257"/>
                  <a:pt x="73" y="258"/>
                </a:cubicBezTo>
                <a:cubicBezTo>
                  <a:pt x="73" y="259"/>
                  <a:pt x="73" y="261"/>
                  <a:pt x="73" y="263"/>
                </a:cubicBezTo>
                <a:cubicBezTo>
                  <a:pt x="74" y="263"/>
                  <a:pt x="74" y="263"/>
                  <a:pt x="74" y="264"/>
                </a:cubicBezTo>
                <a:cubicBezTo>
                  <a:pt x="74" y="265"/>
                  <a:pt x="74" y="266"/>
                  <a:pt x="74" y="267"/>
                </a:cubicBezTo>
                <a:cubicBezTo>
                  <a:pt x="73" y="268"/>
                  <a:pt x="74" y="269"/>
                  <a:pt x="74" y="270"/>
                </a:cubicBezTo>
                <a:cubicBezTo>
                  <a:pt x="74" y="271"/>
                  <a:pt x="74" y="273"/>
                  <a:pt x="74" y="274"/>
                </a:cubicBezTo>
                <a:cubicBezTo>
                  <a:pt x="74" y="275"/>
                  <a:pt x="74" y="276"/>
                  <a:pt x="74" y="276"/>
                </a:cubicBezTo>
                <a:cubicBezTo>
                  <a:pt x="74" y="277"/>
                  <a:pt x="75" y="279"/>
                  <a:pt x="75" y="279"/>
                </a:cubicBezTo>
                <a:cubicBezTo>
                  <a:pt x="75" y="280"/>
                  <a:pt x="74" y="281"/>
                  <a:pt x="74" y="282"/>
                </a:cubicBezTo>
                <a:cubicBezTo>
                  <a:pt x="75" y="282"/>
                  <a:pt x="75" y="283"/>
                  <a:pt x="75" y="283"/>
                </a:cubicBezTo>
                <a:cubicBezTo>
                  <a:pt x="75" y="284"/>
                  <a:pt x="75" y="284"/>
                  <a:pt x="75" y="285"/>
                </a:cubicBezTo>
                <a:cubicBezTo>
                  <a:pt x="76" y="286"/>
                  <a:pt x="76" y="287"/>
                  <a:pt x="76" y="288"/>
                </a:cubicBezTo>
                <a:cubicBezTo>
                  <a:pt x="76" y="289"/>
                  <a:pt x="76" y="290"/>
                  <a:pt x="76" y="291"/>
                </a:cubicBezTo>
                <a:cubicBezTo>
                  <a:pt x="76" y="292"/>
                  <a:pt x="76" y="293"/>
                  <a:pt x="76" y="294"/>
                </a:cubicBezTo>
                <a:cubicBezTo>
                  <a:pt x="76" y="298"/>
                  <a:pt x="77" y="302"/>
                  <a:pt x="77" y="305"/>
                </a:cubicBezTo>
                <a:cubicBezTo>
                  <a:pt x="78" y="314"/>
                  <a:pt x="79" y="323"/>
                  <a:pt x="77" y="332"/>
                </a:cubicBezTo>
                <a:cubicBezTo>
                  <a:pt x="76" y="337"/>
                  <a:pt x="74" y="343"/>
                  <a:pt x="71" y="346"/>
                </a:cubicBezTo>
                <a:cubicBezTo>
                  <a:pt x="70" y="347"/>
                  <a:pt x="69" y="348"/>
                  <a:pt x="67" y="349"/>
                </a:cubicBezTo>
                <a:cubicBezTo>
                  <a:pt x="66" y="350"/>
                  <a:pt x="65" y="350"/>
                  <a:pt x="64" y="350"/>
                </a:cubicBezTo>
                <a:cubicBezTo>
                  <a:pt x="62" y="351"/>
                  <a:pt x="60" y="351"/>
                  <a:pt x="59" y="350"/>
                </a:cubicBezTo>
                <a:cubicBezTo>
                  <a:pt x="58" y="350"/>
                  <a:pt x="57" y="349"/>
                  <a:pt x="56" y="349"/>
                </a:cubicBezTo>
                <a:cubicBezTo>
                  <a:pt x="55" y="348"/>
                  <a:pt x="54" y="348"/>
                  <a:pt x="53" y="347"/>
                </a:cubicBezTo>
                <a:cubicBezTo>
                  <a:pt x="50" y="344"/>
                  <a:pt x="48" y="340"/>
                  <a:pt x="49" y="336"/>
                </a:cubicBezTo>
                <a:cubicBezTo>
                  <a:pt x="52" y="343"/>
                  <a:pt x="63" y="342"/>
                  <a:pt x="68" y="335"/>
                </a:cubicBezTo>
                <a:cubicBezTo>
                  <a:pt x="69" y="333"/>
                  <a:pt x="71" y="330"/>
                  <a:pt x="71" y="327"/>
                </a:cubicBezTo>
                <a:cubicBezTo>
                  <a:pt x="72" y="305"/>
                  <a:pt x="42" y="296"/>
                  <a:pt x="27" y="308"/>
                </a:cubicBezTo>
                <a:cubicBezTo>
                  <a:pt x="22" y="312"/>
                  <a:pt x="17" y="319"/>
                  <a:pt x="16" y="325"/>
                </a:cubicBezTo>
                <a:cubicBezTo>
                  <a:pt x="9" y="345"/>
                  <a:pt x="18" y="378"/>
                  <a:pt x="41" y="386"/>
                </a:cubicBezTo>
                <a:close/>
                <a:moveTo>
                  <a:pt x="125" y="331"/>
                </a:moveTo>
                <a:cubicBezTo>
                  <a:pt x="124" y="331"/>
                  <a:pt x="123" y="332"/>
                  <a:pt x="122" y="332"/>
                </a:cubicBezTo>
                <a:cubicBezTo>
                  <a:pt x="124" y="331"/>
                  <a:pt x="122" y="330"/>
                  <a:pt x="122" y="329"/>
                </a:cubicBezTo>
                <a:cubicBezTo>
                  <a:pt x="123" y="329"/>
                  <a:pt x="123" y="328"/>
                  <a:pt x="124" y="329"/>
                </a:cubicBezTo>
                <a:cubicBezTo>
                  <a:pt x="125" y="328"/>
                  <a:pt x="124" y="328"/>
                  <a:pt x="124" y="327"/>
                </a:cubicBezTo>
                <a:cubicBezTo>
                  <a:pt x="124" y="326"/>
                  <a:pt x="125" y="326"/>
                  <a:pt x="125" y="325"/>
                </a:cubicBezTo>
                <a:cubicBezTo>
                  <a:pt x="126" y="325"/>
                  <a:pt x="126" y="326"/>
                  <a:pt x="126" y="326"/>
                </a:cubicBezTo>
                <a:cubicBezTo>
                  <a:pt x="125" y="328"/>
                  <a:pt x="126" y="329"/>
                  <a:pt x="125" y="331"/>
                </a:cubicBezTo>
                <a:close/>
                <a:moveTo>
                  <a:pt x="125" y="317"/>
                </a:moveTo>
                <a:cubicBezTo>
                  <a:pt x="127" y="318"/>
                  <a:pt x="125" y="321"/>
                  <a:pt x="127" y="322"/>
                </a:cubicBezTo>
                <a:cubicBezTo>
                  <a:pt x="126" y="325"/>
                  <a:pt x="126" y="325"/>
                  <a:pt x="126" y="325"/>
                </a:cubicBezTo>
                <a:cubicBezTo>
                  <a:pt x="125" y="325"/>
                  <a:pt x="125" y="324"/>
                  <a:pt x="126" y="324"/>
                </a:cubicBezTo>
                <a:cubicBezTo>
                  <a:pt x="126" y="323"/>
                  <a:pt x="125" y="324"/>
                  <a:pt x="124" y="323"/>
                </a:cubicBezTo>
                <a:cubicBezTo>
                  <a:pt x="127" y="322"/>
                  <a:pt x="124" y="319"/>
                  <a:pt x="125" y="317"/>
                </a:cubicBezTo>
                <a:close/>
                <a:moveTo>
                  <a:pt x="125" y="320"/>
                </a:moveTo>
                <a:cubicBezTo>
                  <a:pt x="125" y="321"/>
                  <a:pt x="125" y="322"/>
                  <a:pt x="124" y="322"/>
                </a:cubicBezTo>
                <a:cubicBezTo>
                  <a:pt x="124" y="322"/>
                  <a:pt x="123" y="321"/>
                  <a:pt x="124" y="320"/>
                </a:cubicBezTo>
                <a:cubicBezTo>
                  <a:pt x="124" y="320"/>
                  <a:pt x="124" y="320"/>
                  <a:pt x="125" y="320"/>
                </a:cubicBezTo>
                <a:close/>
                <a:moveTo>
                  <a:pt x="123" y="314"/>
                </a:moveTo>
                <a:cubicBezTo>
                  <a:pt x="123" y="313"/>
                  <a:pt x="123" y="314"/>
                  <a:pt x="124" y="314"/>
                </a:cubicBezTo>
                <a:cubicBezTo>
                  <a:pt x="123" y="316"/>
                  <a:pt x="125" y="318"/>
                  <a:pt x="123" y="320"/>
                </a:cubicBezTo>
                <a:cubicBezTo>
                  <a:pt x="123" y="319"/>
                  <a:pt x="123" y="318"/>
                  <a:pt x="123" y="316"/>
                </a:cubicBezTo>
                <a:cubicBezTo>
                  <a:pt x="123" y="316"/>
                  <a:pt x="123" y="315"/>
                  <a:pt x="122" y="315"/>
                </a:cubicBezTo>
                <a:cubicBezTo>
                  <a:pt x="122" y="314"/>
                  <a:pt x="123" y="314"/>
                  <a:pt x="123" y="314"/>
                </a:cubicBezTo>
                <a:close/>
                <a:moveTo>
                  <a:pt x="123" y="313"/>
                </a:moveTo>
                <a:cubicBezTo>
                  <a:pt x="122" y="313"/>
                  <a:pt x="122" y="312"/>
                  <a:pt x="121" y="312"/>
                </a:cubicBezTo>
                <a:cubicBezTo>
                  <a:pt x="122" y="310"/>
                  <a:pt x="122" y="312"/>
                  <a:pt x="123" y="313"/>
                </a:cubicBezTo>
                <a:close/>
                <a:moveTo>
                  <a:pt x="120" y="308"/>
                </a:moveTo>
                <a:cubicBezTo>
                  <a:pt x="119" y="310"/>
                  <a:pt x="121" y="310"/>
                  <a:pt x="120" y="311"/>
                </a:cubicBezTo>
                <a:cubicBezTo>
                  <a:pt x="120" y="310"/>
                  <a:pt x="119" y="309"/>
                  <a:pt x="119" y="308"/>
                </a:cubicBezTo>
                <a:cubicBezTo>
                  <a:pt x="119" y="308"/>
                  <a:pt x="120" y="308"/>
                  <a:pt x="120" y="308"/>
                </a:cubicBezTo>
                <a:close/>
                <a:moveTo>
                  <a:pt x="117" y="298"/>
                </a:moveTo>
                <a:cubicBezTo>
                  <a:pt x="117" y="298"/>
                  <a:pt x="117" y="297"/>
                  <a:pt x="117" y="297"/>
                </a:cubicBezTo>
                <a:cubicBezTo>
                  <a:pt x="118" y="296"/>
                  <a:pt x="118" y="298"/>
                  <a:pt x="117" y="298"/>
                </a:cubicBezTo>
                <a:close/>
                <a:moveTo>
                  <a:pt x="117" y="300"/>
                </a:moveTo>
                <a:cubicBezTo>
                  <a:pt x="118" y="300"/>
                  <a:pt x="118" y="302"/>
                  <a:pt x="119" y="302"/>
                </a:cubicBezTo>
                <a:cubicBezTo>
                  <a:pt x="119" y="303"/>
                  <a:pt x="117" y="304"/>
                  <a:pt x="118" y="304"/>
                </a:cubicBezTo>
                <a:cubicBezTo>
                  <a:pt x="117" y="305"/>
                  <a:pt x="117" y="303"/>
                  <a:pt x="118" y="303"/>
                </a:cubicBezTo>
                <a:cubicBezTo>
                  <a:pt x="117" y="303"/>
                  <a:pt x="117" y="302"/>
                  <a:pt x="116" y="302"/>
                </a:cubicBezTo>
                <a:cubicBezTo>
                  <a:pt x="117" y="301"/>
                  <a:pt x="117" y="301"/>
                  <a:pt x="117" y="300"/>
                </a:cubicBezTo>
                <a:close/>
                <a:moveTo>
                  <a:pt x="115" y="295"/>
                </a:moveTo>
                <a:cubicBezTo>
                  <a:pt x="116" y="296"/>
                  <a:pt x="116" y="297"/>
                  <a:pt x="116" y="297"/>
                </a:cubicBezTo>
                <a:cubicBezTo>
                  <a:pt x="116" y="298"/>
                  <a:pt x="115" y="297"/>
                  <a:pt x="114" y="297"/>
                </a:cubicBezTo>
                <a:cubicBezTo>
                  <a:pt x="115" y="296"/>
                  <a:pt x="115" y="296"/>
                  <a:pt x="115" y="295"/>
                </a:cubicBezTo>
                <a:close/>
                <a:moveTo>
                  <a:pt x="102" y="152"/>
                </a:moveTo>
                <a:cubicBezTo>
                  <a:pt x="104" y="151"/>
                  <a:pt x="101" y="156"/>
                  <a:pt x="100" y="155"/>
                </a:cubicBezTo>
                <a:cubicBezTo>
                  <a:pt x="98" y="155"/>
                  <a:pt x="102" y="151"/>
                  <a:pt x="102" y="152"/>
                </a:cubicBezTo>
                <a:close/>
                <a:moveTo>
                  <a:pt x="93" y="166"/>
                </a:moveTo>
                <a:cubicBezTo>
                  <a:pt x="93" y="165"/>
                  <a:pt x="94" y="163"/>
                  <a:pt x="93" y="163"/>
                </a:cubicBezTo>
                <a:cubicBezTo>
                  <a:pt x="94" y="163"/>
                  <a:pt x="94" y="162"/>
                  <a:pt x="94" y="161"/>
                </a:cubicBezTo>
                <a:cubicBezTo>
                  <a:pt x="95" y="161"/>
                  <a:pt x="95" y="161"/>
                  <a:pt x="95" y="161"/>
                </a:cubicBezTo>
                <a:cubicBezTo>
                  <a:pt x="95" y="162"/>
                  <a:pt x="95" y="162"/>
                  <a:pt x="94" y="163"/>
                </a:cubicBezTo>
                <a:cubicBezTo>
                  <a:pt x="94" y="163"/>
                  <a:pt x="95" y="163"/>
                  <a:pt x="94" y="164"/>
                </a:cubicBezTo>
                <a:cubicBezTo>
                  <a:pt x="94" y="166"/>
                  <a:pt x="93" y="168"/>
                  <a:pt x="91" y="167"/>
                </a:cubicBezTo>
                <a:cubicBezTo>
                  <a:pt x="92" y="167"/>
                  <a:pt x="92" y="166"/>
                  <a:pt x="93" y="166"/>
                </a:cubicBezTo>
                <a:close/>
                <a:moveTo>
                  <a:pt x="97" y="252"/>
                </a:moveTo>
                <a:cubicBezTo>
                  <a:pt x="98" y="253"/>
                  <a:pt x="97" y="255"/>
                  <a:pt x="98" y="256"/>
                </a:cubicBezTo>
                <a:cubicBezTo>
                  <a:pt x="98" y="257"/>
                  <a:pt x="99" y="258"/>
                  <a:pt x="98" y="261"/>
                </a:cubicBezTo>
                <a:cubicBezTo>
                  <a:pt x="98" y="260"/>
                  <a:pt x="98" y="260"/>
                  <a:pt x="98" y="259"/>
                </a:cubicBezTo>
                <a:cubicBezTo>
                  <a:pt x="98" y="259"/>
                  <a:pt x="97" y="258"/>
                  <a:pt x="97" y="256"/>
                </a:cubicBezTo>
                <a:cubicBezTo>
                  <a:pt x="97" y="256"/>
                  <a:pt x="97" y="256"/>
                  <a:pt x="97" y="255"/>
                </a:cubicBezTo>
                <a:cubicBezTo>
                  <a:pt x="97" y="255"/>
                  <a:pt x="97" y="255"/>
                  <a:pt x="97" y="255"/>
                </a:cubicBezTo>
                <a:cubicBezTo>
                  <a:pt x="97" y="254"/>
                  <a:pt x="96" y="253"/>
                  <a:pt x="97" y="252"/>
                </a:cubicBezTo>
                <a:close/>
                <a:moveTo>
                  <a:pt x="89" y="202"/>
                </a:moveTo>
                <a:cubicBezTo>
                  <a:pt x="90" y="202"/>
                  <a:pt x="89" y="204"/>
                  <a:pt x="89" y="205"/>
                </a:cubicBezTo>
                <a:cubicBezTo>
                  <a:pt x="88" y="204"/>
                  <a:pt x="89" y="203"/>
                  <a:pt x="89" y="202"/>
                </a:cubicBezTo>
                <a:close/>
                <a:moveTo>
                  <a:pt x="88" y="206"/>
                </a:moveTo>
                <a:cubicBezTo>
                  <a:pt x="91" y="209"/>
                  <a:pt x="86" y="208"/>
                  <a:pt x="88" y="206"/>
                </a:cubicBezTo>
                <a:close/>
                <a:moveTo>
                  <a:pt x="87" y="212"/>
                </a:moveTo>
                <a:cubicBezTo>
                  <a:pt x="87" y="211"/>
                  <a:pt x="87" y="210"/>
                  <a:pt x="87" y="208"/>
                </a:cubicBezTo>
                <a:cubicBezTo>
                  <a:pt x="87" y="209"/>
                  <a:pt x="88" y="209"/>
                  <a:pt x="88" y="209"/>
                </a:cubicBezTo>
                <a:cubicBezTo>
                  <a:pt x="88" y="210"/>
                  <a:pt x="87" y="210"/>
                  <a:pt x="88" y="210"/>
                </a:cubicBezTo>
                <a:cubicBezTo>
                  <a:pt x="88" y="211"/>
                  <a:pt x="87" y="212"/>
                  <a:pt x="87" y="213"/>
                </a:cubicBezTo>
                <a:cubicBezTo>
                  <a:pt x="87" y="213"/>
                  <a:pt x="87" y="214"/>
                  <a:pt x="87" y="214"/>
                </a:cubicBezTo>
                <a:cubicBezTo>
                  <a:pt x="87" y="214"/>
                  <a:pt x="87" y="215"/>
                  <a:pt x="87" y="216"/>
                </a:cubicBezTo>
                <a:cubicBezTo>
                  <a:pt x="86" y="216"/>
                  <a:pt x="87" y="218"/>
                  <a:pt x="86" y="217"/>
                </a:cubicBezTo>
                <a:cubicBezTo>
                  <a:pt x="86" y="215"/>
                  <a:pt x="86" y="214"/>
                  <a:pt x="87" y="212"/>
                </a:cubicBezTo>
                <a:close/>
                <a:moveTo>
                  <a:pt x="85" y="183"/>
                </a:moveTo>
                <a:cubicBezTo>
                  <a:pt x="87" y="184"/>
                  <a:pt x="81" y="190"/>
                  <a:pt x="80" y="190"/>
                </a:cubicBezTo>
                <a:cubicBezTo>
                  <a:pt x="81" y="190"/>
                  <a:pt x="83" y="182"/>
                  <a:pt x="85" y="183"/>
                </a:cubicBezTo>
                <a:close/>
                <a:moveTo>
                  <a:pt x="80" y="192"/>
                </a:moveTo>
                <a:cubicBezTo>
                  <a:pt x="81" y="191"/>
                  <a:pt x="82" y="191"/>
                  <a:pt x="82" y="191"/>
                </a:cubicBezTo>
                <a:cubicBezTo>
                  <a:pt x="83" y="192"/>
                  <a:pt x="80" y="197"/>
                  <a:pt x="80" y="192"/>
                </a:cubicBezTo>
                <a:close/>
                <a:moveTo>
                  <a:pt x="80" y="195"/>
                </a:moveTo>
                <a:cubicBezTo>
                  <a:pt x="81" y="195"/>
                  <a:pt x="81" y="196"/>
                  <a:pt x="80" y="197"/>
                </a:cubicBezTo>
                <a:cubicBezTo>
                  <a:pt x="79" y="197"/>
                  <a:pt x="79" y="196"/>
                  <a:pt x="80" y="195"/>
                </a:cubicBezTo>
                <a:close/>
                <a:moveTo>
                  <a:pt x="80" y="198"/>
                </a:moveTo>
                <a:cubicBezTo>
                  <a:pt x="81" y="198"/>
                  <a:pt x="80" y="199"/>
                  <a:pt x="80" y="199"/>
                </a:cubicBezTo>
                <a:cubicBezTo>
                  <a:pt x="80" y="199"/>
                  <a:pt x="80" y="200"/>
                  <a:pt x="80" y="201"/>
                </a:cubicBezTo>
                <a:cubicBezTo>
                  <a:pt x="78" y="201"/>
                  <a:pt x="80" y="198"/>
                  <a:pt x="80" y="198"/>
                </a:cubicBezTo>
                <a:close/>
                <a:moveTo>
                  <a:pt x="78" y="209"/>
                </a:moveTo>
                <a:cubicBezTo>
                  <a:pt x="78" y="208"/>
                  <a:pt x="78" y="208"/>
                  <a:pt x="79" y="207"/>
                </a:cubicBezTo>
                <a:cubicBezTo>
                  <a:pt x="79" y="206"/>
                  <a:pt x="78" y="205"/>
                  <a:pt x="79" y="204"/>
                </a:cubicBezTo>
                <a:cubicBezTo>
                  <a:pt x="79" y="205"/>
                  <a:pt x="79" y="205"/>
                  <a:pt x="79" y="205"/>
                </a:cubicBezTo>
                <a:cubicBezTo>
                  <a:pt x="79" y="206"/>
                  <a:pt x="79" y="206"/>
                  <a:pt x="79" y="206"/>
                </a:cubicBezTo>
                <a:cubicBezTo>
                  <a:pt x="79" y="207"/>
                  <a:pt x="79" y="208"/>
                  <a:pt x="79" y="209"/>
                </a:cubicBezTo>
                <a:cubicBezTo>
                  <a:pt x="79" y="209"/>
                  <a:pt x="79" y="209"/>
                  <a:pt x="79" y="209"/>
                </a:cubicBezTo>
                <a:cubicBezTo>
                  <a:pt x="79" y="210"/>
                  <a:pt x="78" y="211"/>
                  <a:pt x="79" y="212"/>
                </a:cubicBezTo>
                <a:cubicBezTo>
                  <a:pt x="78" y="213"/>
                  <a:pt x="78" y="211"/>
                  <a:pt x="78" y="210"/>
                </a:cubicBezTo>
                <a:cubicBezTo>
                  <a:pt x="78" y="210"/>
                  <a:pt x="78" y="209"/>
                  <a:pt x="78" y="209"/>
                </a:cubicBezTo>
                <a:close/>
                <a:moveTo>
                  <a:pt x="76" y="227"/>
                </a:moveTo>
                <a:cubicBezTo>
                  <a:pt x="76" y="227"/>
                  <a:pt x="76" y="227"/>
                  <a:pt x="76" y="226"/>
                </a:cubicBezTo>
                <a:cubicBezTo>
                  <a:pt x="76" y="226"/>
                  <a:pt x="76" y="225"/>
                  <a:pt x="76" y="224"/>
                </a:cubicBezTo>
                <a:cubicBezTo>
                  <a:pt x="77" y="225"/>
                  <a:pt x="76" y="226"/>
                  <a:pt x="76" y="228"/>
                </a:cubicBezTo>
                <a:cubicBezTo>
                  <a:pt x="76" y="229"/>
                  <a:pt x="77" y="230"/>
                  <a:pt x="76" y="233"/>
                </a:cubicBezTo>
                <a:cubicBezTo>
                  <a:pt x="76" y="232"/>
                  <a:pt x="76" y="232"/>
                  <a:pt x="76" y="231"/>
                </a:cubicBezTo>
                <a:cubicBezTo>
                  <a:pt x="76" y="231"/>
                  <a:pt x="76" y="229"/>
                  <a:pt x="76" y="228"/>
                </a:cubicBezTo>
                <a:cubicBezTo>
                  <a:pt x="76" y="227"/>
                  <a:pt x="76" y="227"/>
                  <a:pt x="76" y="227"/>
                </a:cubicBezTo>
                <a:close/>
                <a:moveTo>
                  <a:pt x="75" y="234"/>
                </a:moveTo>
                <a:cubicBezTo>
                  <a:pt x="76" y="235"/>
                  <a:pt x="75" y="236"/>
                  <a:pt x="75" y="237"/>
                </a:cubicBezTo>
                <a:cubicBezTo>
                  <a:pt x="75" y="239"/>
                  <a:pt x="76" y="240"/>
                  <a:pt x="75" y="242"/>
                </a:cubicBezTo>
                <a:cubicBezTo>
                  <a:pt x="74" y="240"/>
                  <a:pt x="74" y="237"/>
                  <a:pt x="75" y="234"/>
                </a:cubicBezTo>
                <a:close/>
                <a:moveTo>
                  <a:pt x="75" y="253"/>
                </a:moveTo>
                <a:cubicBezTo>
                  <a:pt x="74" y="252"/>
                  <a:pt x="74" y="251"/>
                  <a:pt x="74" y="249"/>
                </a:cubicBezTo>
                <a:cubicBezTo>
                  <a:pt x="75" y="249"/>
                  <a:pt x="74" y="250"/>
                  <a:pt x="75" y="251"/>
                </a:cubicBezTo>
                <a:cubicBezTo>
                  <a:pt x="75" y="251"/>
                  <a:pt x="75" y="251"/>
                  <a:pt x="75" y="252"/>
                </a:cubicBezTo>
                <a:cubicBezTo>
                  <a:pt x="75" y="252"/>
                  <a:pt x="75" y="253"/>
                  <a:pt x="75" y="253"/>
                </a:cubicBezTo>
                <a:cubicBezTo>
                  <a:pt x="75" y="253"/>
                  <a:pt x="75" y="253"/>
                  <a:pt x="75" y="253"/>
                </a:cubicBezTo>
                <a:cubicBezTo>
                  <a:pt x="75" y="255"/>
                  <a:pt x="75" y="256"/>
                  <a:pt x="75" y="257"/>
                </a:cubicBezTo>
                <a:cubicBezTo>
                  <a:pt x="74" y="257"/>
                  <a:pt x="75" y="255"/>
                  <a:pt x="75" y="253"/>
                </a:cubicBezTo>
                <a:close/>
                <a:moveTo>
                  <a:pt x="75" y="258"/>
                </a:moveTo>
                <a:cubicBezTo>
                  <a:pt x="76" y="258"/>
                  <a:pt x="75" y="260"/>
                  <a:pt x="76" y="260"/>
                </a:cubicBezTo>
                <a:cubicBezTo>
                  <a:pt x="76" y="261"/>
                  <a:pt x="77" y="261"/>
                  <a:pt x="77" y="262"/>
                </a:cubicBezTo>
                <a:cubicBezTo>
                  <a:pt x="75" y="261"/>
                  <a:pt x="75" y="260"/>
                  <a:pt x="75" y="258"/>
                </a:cubicBezTo>
                <a:close/>
                <a:moveTo>
                  <a:pt x="76" y="264"/>
                </a:moveTo>
                <a:cubicBezTo>
                  <a:pt x="77" y="264"/>
                  <a:pt x="76" y="265"/>
                  <a:pt x="77" y="267"/>
                </a:cubicBezTo>
                <a:cubicBezTo>
                  <a:pt x="77" y="268"/>
                  <a:pt x="77" y="269"/>
                  <a:pt x="77" y="269"/>
                </a:cubicBezTo>
                <a:cubicBezTo>
                  <a:pt x="77" y="270"/>
                  <a:pt x="77" y="271"/>
                  <a:pt x="77" y="273"/>
                </a:cubicBezTo>
                <a:cubicBezTo>
                  <a:pt x="76" y="271"/>
                  <a:pt x="76" y="267"/>
                  <a:pt x="76" y="264"/>
                </a:cubicBezTo>
                <a:close/>
                <a:moveTo>
                  <a:pt x="78" y="280"/>
                </a:moveTo>
                <a:cubicBezTo>
                  <a:pt x="78" y="280"/>
                  <a:pt x="78" y="279"/>
                  <a:pt x="77" y="278"/>
                </a:cubicBezTo>
                <a:cubicBezTo>
                  <a:pt x="78" y="277"/>
                  <a:pt x="77" y="275"/>
                  <a:pt x="77" y="274"/>
                </a:cubicBezTo>
                <a:cubicBezTo>
                  <a:pt x="78" y="274"/>
                  <a:pt x="77" y="275"/>
                  <a:pt x="78" y="275"/>
                </a:cubicBezTo>
                <a:cubicBezTo>
                  <a:pt x="78" y="276"/>
                  <a:pt x="79" y="276"/>
                  <a:pt x="79" y="277"/>
                </a:cubicBezTo>
                <a:cubicBezTo>
                  <a:pt x="79" y="278"/>
                  <a:pt x="78" y="279"/>
                  <a:pt x="78" y="280"/>
                </a:cubicBezTo>
                <a:cubicBezTo>
                  <a:pt x="79" y="281"/>
                  <a:pt x="79" y="282"/>
                  <a:pt x="80" y="283"/>
                </a:cubicBezTo>
                <a:cubicBezTo>
                  <a:pt x="80" y="283"/>
                  <a:pt x="80" y="283"/>
                  <a:pt x="80" y="284"/>
                </a:cubicBezTo>
                <a:cubicBezTo>
                  <a:pt x="79" y="284"/>
                  <a:pt x="79" y="285"/>
                  <a:pt x="79" y="285"/>
                </a:cubicBezTo>
                <a:cubicBezTo>
                  <a:pt x="80" y="288"/>
                  <a:pt x="81" y="290"/>
                  <a:pt x="81" y="294"/>
                </a:cubicBezTo>
                <a:cubicBezTo>
                  <a:pt x="79" y="294"/>
                  <a:pt x="80" y="292"/>
                  <a:pt x="80" y="291"/>
                </a:cubicBezTo>
                <a:cubicBezTo>
                  <a:pt x="80" y="290"/>
                  <a:pt x="80" y="290"/>
                  <a:pt x="79" y="289"/>
                </a:cubicBezTo>
                <a:cubicBezTo>
                  <a:pt x="79" y="289"/>
                  <a:pt x="80" y="288"/>
                  <a:pt x="79" y="288"/>
                </a:cubicBezTo>
                <a:cubicBezTo>
                  <a:pt x="79" y="288"/>
                  <a:pt x="79" y="288"/>
                  <a:pt x="79" y="288"/>
                </a:cubicBezTo>
                <a:cubicBezTo>
                  <a:pt x="79" y="288"/>
                  <a:pt x="79" y="287"/>
                  <a:pt x="79" y="287"/>
                </a:cubicBezTo>
                <a:cubicBezTo>
                  <a:pt x="79" y="287"/>
                  <a:pt x="79" y="286"/>
                  <a:pt x="78" y="285"/>
                </a:cubicBezTo>
                <a:cubicBezTo>
                  <a:pt x="78" y="284"/>
                  <a:pt x="78" y="282"/>
                  <a:pt x="78" y="280"/>
                </a:cubicBezTo>
                <a:close/>
                <a:moveTo>
                  <a:pt x="88" y="356"/>
                </a:moveTo>
                <a:cubicBezTo>
                  <a:pt x="108" y="336"/>
                  <a:pt x="102" y="306"/>
                  <a:pt x="97" y="281"/>
                </a:cubicBezTo>
                <a:cubicBezTo>
                  <a:pt x="94" y="269"/>
                  <a:pt x="88" y="249"/>
                  <a:pt x="88" y="237"/>
                </a:cubicBezTo>
                <a:cubicBezTo>
                  <a:pt x="87" y="223"/>
                  <a:pt x="87" y="216"/>
                  <a:pt x="92" y="203"/>
                </a:cubicBezTo>
                <a:cubicBezTo>
                  <a:pt x="82" y="236"/>
                  <a:pt x="104" y="274"/>
                  <a:pt x="106" y="308"/>
                </a:cubicBezTo>
                <a:cubicBezTo>
                  <a:pt x="107" y="318"/>
                  <a:pt x="108" y="327"/>
                  <a:pt x="105" y="336"/>
                </a:cubicBezTo>
                <a:cubicBezTo>
                  <a:pt x="103" y="346"/>
                  <a:pt x="98" y="356"/>
                  <a:pt x="90" y="361"/>
                </a:cubicBezTo>
                <a:cubicBezTo>
                  <a:pt x="81" y="367"/>
                  <a:pt x="69" y="368"/>
                  <a:pt x="62" y="362"/>
                </a:cubicBezTo>
                <a:cubicBezTo>
                  <a:pt x="71" y="364"/>
                  <a:pt x="82" y="363"/>
                  <a:pt x="88" y="356"/>
                </a:cubicBezTo>
                <a:close/>
                <a:moveTo>
                  <a:pt x="642" y="115"/>
                </a:moveTo>
                <a:cubicBezTo>
                  <a:pt x="642" y="115"/>
                  <a:pt x="642" y="116"/>
                  <a:pt x="642" y="116"/>
                </a:cubicBezTo>
                <a:cubicBezTo>
                  <a:pt x="642" y="116"/>
                  <a:pt x="642" y="116"/>
                  <a:pt x="642" y="116"/>
                </a:cubicBezTo>
                <a:cubicBezTo>
                  <a:pt x="642" y="116"/>
                  <a:pt x="642" y="116"/>
                  <a:pt x="642" y="116"/>
                </a:cubicBezTo>
                <a:cubicBezTo>
                  <a:pt x="642" y="115"/>
                  <a:pt x="642" y="115"/>
                  <a:pt x="642" y="115"/>
                </a:cubicBezTo>
                <a:close/>
                <a:moveTo>
                  <a:pt x="641" y="113"/>
                </a:moveTo>
                <a:cubicBezTo>
                  <a:pt x="640" y="113"/>
                  <a:pt x="640" y="113"/>
                  <a:pt x="640" y="113"/>
                </a:cubicBezTo>
                <a:cubicBezTo>
                  <a:pt x="641" y="112"/>
                  <a:pt x="640" y="112"/>
                  <a:pt x="640" y="111"/>
                </a:cubicBezTo>
                <a:cubicBezTo>
                  <a:pt x="639" y="111"/>
                  <a:pt x="639" y="110"/>
                  <a:pt x="639" y="110"/>
                </a:cubicBezTo>
                <a:cubicBezTo>
                  <a:pt x="638" y="110"/>
                  <a:pt x="638" y="109"/>
                  <a:pt x="637" y="109"/>
                </a:cubicBezTo>
                <a:cubicBezTo>
                  <a:pt x="637" y="109"/>
                  <a:pt x="637" y="109"/>
                  <a:pt x="637" y="109"/>
                </a:cubicBezTo>
                <a:cubicBezTo>
                  <a:pt x="637" y="109"/>
                  <a:pt x="637" y="109"/>
                  <a:pt x="637" y="109"/>
                </a:cubicBezTo>
                <a:cubicBezTo>
                  <a:pt x="638" y="110"/>
                  <a:pt x="640" y="111"/>
                  <a:pt x="640" y="112"/>
                </a:cubicBezTo>
                <a:cubicBezTo>
                  <a:pt x="640" y="113"/>
                  <a:pt x="640" y="113"/>
                  <a:pt x="640" y="113"/>
                </a:cubicBezTo>
                <a:cubicBezTo>
                  <a:pt x="641" y="113"/>
                  <a:pt x="641" y="113"/>
                  <a:pt x="641" y="114"/>
                </a:cubicBezTo>
                <a:cubicBezTo>
                  <a:pt x="641" y="114"/>
                  <a:pt x="641" y="115"/>
                  <a:pt x="641" y="115"/>
                </a:cubicBezTo>
                <a:cubicBezTo>
                  <a:pt x="641" y="115"/>
                  <a:pt x="642" y="115"/>
                  <a:pt x="642" y="115"/>
                </a:cubicBezTo>
                <a:cubicBezTo>
                  <a:pt x="642" y="115"/>
                  <a:pt x="642" y="115"/>
                  <a:pt x="642" y="115"/>
                </a:cubicBezTo>
                <a:cubicBezTo>
                  <a:pt x="641" y="114"/>
                  <a:pt x="641" y="114"/>
                  <a:pt x="641" y="113"/>
                </a:cubicBezTo>
                <a:close/>
                <a:moveTo>
                  <a:pt x="606" y="75"/>
                </a:moveTo>
                <a:cubicBezTo>
                  <a:pt x="606" y="75"/>
                  <a:pt x="606" y="75"/>
                  <a:pt x="606" y="75"/>
                </a:cubicBezTo>
                <a:cubicBezTo>
                  <a:pt x="607" y="76"/>
                  <a:pt x="608" y="76"/>
                  <a:pt x="608" y="77"/>
                </a:cubicBezTo>
                <a:cubicBezTo>
                  <a:pt x="608" y="77"/>
                  <a:pt x="609" y="77"/>
                  <a:pt x="609" y="77"/>
                </a:cubicBezTo>
                <a:cubicBezTo>
                  <a:pt x="609" y="77"/>
                  <a:pt x="609" y="77"/>
                  <a:pt x="609" y="77"/>
                </a:cubicBezTo>
                <a:cubicBezTo>
                  <a:pt x="609" y="78"/>
                  <a:pt x="609" y="78"/>
                  <a:pt x="609" y="78"/>
                </a:cubicBezTo>
                <a:cubicBezTo>
                  <a:pt x="609" y="78"/>
                  <a:pt x="610" y="78"/>
                  <a:pt x="610" y="78"/>
                </a:cubicBezTo>
                <a:cubicBezTo>
                  <a:pt x="610" y="78"/>
                  <a:pt x="610" y="78"/>
                  <a:pt x="610" y="78"/>
                </a:cubicBezTo>
                <a:cubicBezTo>
                  <a:pt x="610" y="79"/>
                  <a:pt x="611" y="79"/>
                  <a:pt x="612" y="79"/>
                </a:cubicBezTo>
                <a:cubicBezTo>
                  <a:pt x="612" y="79"/>
                  <a:pt x="612" y="79"/>
                  <a:pt x="612" y="79"/>
                </a:cubicBezTo>
                <a:cubicBezTo>
                  <a:pt x="612" y="80"/>
                  <a:pt x="613" y="81"/>
                  <a:pt x="613" y="81"/>
                </a:cubicBezTo>
                <a:cubicBezTo>
                  <a:pt x="613" y="81"/>
                  <a:pt x="613" y="80"/>
                  <a:pt x="613" y="80"/>
                </a:cubicBezTo>
                <a:cubicBezTo>
                  <a:pt x="614" y="81"/>
                  <a:pt x="614" y="82"/>
                  <a:pt x="614" y="82"/>
                </a:cubicBezTo>
                <a:cubicBezTo>
                  <a:pt x="615" y="82"/>
                  <a:pt x="615" y="82"/>
                  <a:pt x="615" y="82"/>
                </a:cubicBezTo>
                <a:cubicBezTo>
                  <a:pt x="615" y="83"/>
                  <a:pt x="616" y="83"/>
                  <a:pt x="616" y="83"/>
                </a:cubicBezTo>
                <a:cubicBezTo>
                  <a:pt x="616" y="83"/>
                  <a:pt x="616" y="83"/>
                  <a:pt x="616" y="84"/>
                </a:cubicBezTo>
                <a:cubicBezTo>
                  <a:pt x="616" y="84"/>
                  <a:pt x="617" y="84"/>
                  <a:pt x="617" y="84"/>
                </a:cubicBezTo>
                <a:cubicBezTo>
                  <a:pt x="617" y="85"/>
                  <a:pt x="618" y="84"/>
                  <a:pt x="618" y="84"/>
                </a:cubicBezTo>
                <a:cubicBezTo>
                  <a:pt x="619" y="85"/>
                  <a:pt x="620" y="87"/>
                  <a:pt x="620" y="87"/>
                </a:cubicBezTo>
                <a:cubicBezTo>
                  <a:pt x="620" y="88"/>
                  <a:pt x="621" y="88"/>
                  <a:pt x="621" y="88"/>
                </a:cubicBezTo>
                <a:cubicBezTo>
                  <a:pt x="621" y="88"/>
                  <a:pt x="621" y="88"/>
                  <a:pt x="621" y="88"/>
                </a:cubicBezTo>
                <a:cubicBezTo>
                  <a:pt x="621" y="88"/>
                  <a:pt x="621" y="89"/>
                  <a:pt x="621" y="89"/>
                </a:cubicBezTo>
                <a:cubicBezTo>
                  <a:pt x="621" y="89"/>
                  <a:pt x="622" y="89"/>
                  <a:pt x="622" y="89"/>
                </a:cubicBezTo>
                <a:cubicBezTo>
                  <a:pt x="622" y="89"/>
                  <a:pt x="622" y="89"/>
                  <a:pt x="622" y="89"/>
                </a:cubicBezTo>
                <a:cubicBezTo>
                  <a:pt x="622" y="89"/>
                  <a:pt x="622" y="89"/>
                  <a:pt x="622" y="89"/>
                </a:cubicBezTo>
                <a:cubicBezTo>
                  <a:pt x="623" y="90"/>
                  <a:pt x="624" y="91"/>
                  <a:pt x="624" y="92"/>
                </a:cubicBezTo>
                <a:cubicBezTo>
                  <a:pt x="625" y="92"/>
                  <a:pt x="626" y="93"/>
                  <a:pt x="626" y="93"/>
                </a:cubicBezTo>
                <a:cubicBezTo>
                  <a:pt x="626" y="93"/>
                  <a:pt x="626" y="94"/>
                  <a:pt x="626" y="94"/>
                </a:cubicBezTo>
                <a:cubicBezTo>
                  <a:pt x="627" y="94"/>
                  <a:pt x="627" y="94"/>
                  <a:pt x="627" y="95"/>
                </a:cubicBezTo>
                <a:cubicBezTo>
                  <a:pt x="627" y="95"/>
                  <a:pt x="627" y="95"/>
                  <a:pt x="627" y="95"/>
                </a:cubicBezTo>
                <a:cubicBezTo>
                  <a:pt x="627" y="95"/>
                  <a:pt x="627" y="95"/>
                  <a:pt x="627" y="95"/>
                </a:cubicBezTo>
                <a:cubicBezTo>
                  <a:pt x="628" y="95"/>
                  <a:pt x="628" y="96"/>
                  <a:pt x="628" y="96"/>
                </a:cubicBezTo>
                <a:cubicBezTo>
                  <a:pt x="628" y="96"/>
                  <a:pt x="629" y="97"/>
                  <a:pt x="629" y="97"/>
                </a:cubicBezTo>
                <a:cubicBezTo>
                  <a:pt x="629" y="98"/>
                  <a:pt x="630" y="98"/>
                  <a:pt x="630" y="99"/>
                </a:cubicBezTo>
                <a:cubicBezTo>
                  <a:pt x="631" y="99"/>
                  <a:pt x="631" y="100"/>
                  <a:pt x="632" y="100"/>
                </a:cubicBezTo>
                <a:cubicBezTo>
                  <a:pt x="632" y="100"/>
                  <a:pt x="632" y="101"/>
                  <a:pt x="632" y="101"/>
                </a:cubicBezTo>
                <a:cubicBezTo>
                  <a:pt x="633" y="102"/>
                  <a:pt x="633" y="102"/>
                  <a:pt x="633" y="102"/>
                </a:cubicBezTo>
                <a:cubicBezTo>
                  <a:pt x="633" y="102"/>
                  <a:pt x="633" y="103"/>
                  <a:pt x="634" y="103"/>
                </a:cubicBezTo>
                <a:cubicBezTo>
                  <a:pt x="634" y="103"/>
                  <a:pt x="634" y="104"/>
                  <a:pt x="634" y="104"/>
                </a:cubicBezTo>
                <a:cubicBezTo>
                  <a:pt x="634" y="104"/>
                  <a:pt x="634" y="105"/>
                  <a:pt x="635" y="105"/>
                </a:cubicBezTo>
                <a:cubicBezTo>
                  <a:pt x="635" y="105"/>
                  <a:pt x="635" y="105"/>
                  <a:pt x="635" y="105"/>
                </a:cubicBezTo>
                <a:cubicBezTo>
                  <a:pt x="635" y="105"/>
                  <a:pt x="635" y="105"/>
                  <a:pt x="635" y="105"/>
                </a:cubicBezTo>
                <a:cubicBezTo>
                  <a:pt x="635" y="106"/>
                  <a:pt x="636" y="106"/>
                  <a:pt x="636" y="106"/>
                </a:cubicBezTo>
                <a:cubicBezTo>
                  <a:pt x="636" y="106"/>
                  <a:pt x="636" y="107"/>
                  <a:pt x="636" y="107"/>
                </a:cubicBezTo>
                <a:cubicBezTo>
                  <a:pt x="636" y="107"/>
                  <a:pt x="636" y="107"/>
                  <a:pt x="637" y="107"/>
                </a:cubicBezTo>
                <a:cubicBezTo>
                  <a:pt x="637" y="108"/>
                  <a:pt x="637" y="108"/>
                  <a:pt x="637" y="108"/>
                </a:cubicBezTo>
                <a:cubicBezTo>
                  <a:pt x="637" y="108"/>
                  <a:pt x="637" y="108"/>
                  <a:pt x="637" y="108"/>
                </a:cubicBezTo>
                <a:cubicBezTo>
                  <a:pt x="637" y="108"/>
                  <a:pt x="637" y="109"/>
                  <a:pt x="637" y="109"/>
                </a:cubicBezTo>
                <a:cubicBezTo>
                  <a:pt x="638" y="109"/>
                  <a:pt x="639" y="110"/>
                  <a:pt x="639" y="110"/>
                </a:cubicBezTo>
                <a:cubicBezTo>
                  <a:pt x="639" y="110"/>
                  <a:pt x="640" y="110"/>
                  <a:pt x="640" y="111"/>
                </a:cubicBezTo>
                <a:cubicBezTo>
                  <a:pt x="640" y="111"/>
                  <a:pt x="640" y="111"/>
                  <a:pt x="640" y="111"/>
                </a:cubicBezTo>
                <a:cubicBezTo>
                  <a:pt x="640" y="111"/>
                  <a:pt x="640" y="112"/>
                  <a:pt x="640" y="112"/>
                </a:cubicBezTo>
                <a:cubicBezTo>
                  <a:pt x="641" y="112"/>
                  <a:pt x="641" y="113"/>
                  <a:pt x="642" y="113"/>
                </a:cubicBezTo>
                <a:cubicBezTo>
                  <a:pt x="642" y="113"/>
                  <a:pt x="641" y="113"/>
                  <a:pt x="641" y="113"/>
                </a:cubicBezTo>
                <a:cubicBezTo>
                  <a:pt x="641" y="114"/>
                  <a:pt x="641" y="113"/>
                  <a:pt x="642" y="114"/>
                </a:cubicBezTo>
                <a:cubicBezTo>
                  <a:pt x="642" y="114"/>
                  <a:pt x="642" y="114"/>
                  <a:pt x="642" y="115"/>
                </a:cubicBezTo>
                <a:cubicBezTo>
                  <a:pt x="642" y="115"/>
                  <a:pt x="642" y="115"/>
                  <a:pt x="642" y="115"/>
                </a:cubicBezTo>
                <a:cubicBezTo>
                  <a:pt x="643" y="116"/>
                  <a:pt x="643" y="116"/>
                  <a:pt x="643" y="117"/>
                </a:cubicBezTo>
                <a:cubicBezTo>
                  <a:pt x="643" y="117"/>
                  <a:pt x="643" y="117"/>
                  <a:pt x="643" y="117"/>
                </a:cubicBezTo>
                <a:cubicBezTo>
                  <a:pt x="643" y="117"/>
                  <a:pt x="643" y="117"/>
                  <a:pt x="644" y="118"/>
                </a:cubicBezTo>
                <a:cubicBezTo>
                  <a:pt x="644" y="118"/>
                  <a:pt x="644" y="118"/>
                  <a:pt x="644" y="118"/>
                </a:cubicBezTo>
                <a:cubicBezTo>
                  <a:pt x="645" y="118"/>
                  <a:pt x="644" y="120"/>
                  <a:pt x="645" y="120"/>
                </a:cubicBezTo>
                <a:cubicBezTo>
                  <a:pt x="645" y="120"/>
                  <a:pt x="645" y="120"/>
                  <a:pt x="645" y="120"/>
                </a:cubicBezTo>
                <a:cubicBezTo>
                  <a:pt x="645" y="121"/>
                  <a:pt x="646" y="121"/>
                  <a:pt x="646" y="122"/>
                </a:cubicBezTo>
                <a:cubicBezTo>
                  <a:pt x="646" y="122"/>
                  <a:pt x="646" y="122"/>
                  <a:pt x="646" y="122"/>
                </a:cubicBezTo>
                <a:cubicBezTo>
                  <a:pt x="646" y="122"/>
                  <a:pt x="646" y="123"/>
                  <a:pt x="647" y="123"/>
                </a:cubicBezTo>
                <a:cubicBezTo>
                  <a:pt x="646" y="124"/>
                  <a:pt x="647" y="124"/>
                  <a:pt x="647" y="125"/>
                </a:cubicBezTo>
                <a:cubicBezTo>
                  <a:pt x="647" y="124"/>
                  <a:pt x="647" y="124"/>
                  <a:pt x="647" y="124"/>
                </a:cubicBezTo>
                <a:cubicBezTo>
                  <a:pt x="648" y="124"/>
                  <a:pt x="648" y="124"/>
                  <a:pt x="648" y="124"/>
                </a:cubicBezTo>
                <a:cubicBezTo>
                  <a:pt x="648" y="126"/>
                  <a:pt x="648" y="126"/>
                  <a:pt x="649" y="127"/>
                </a:cubicBezTo>
                <a:cubicBezTo>
                  <a:pt x="649" y="127"/>
                  <a:pt x="649" y="128"/>
                  <a:pt x="649" y="129"/>
                </a:cubicBezTo>
                <a:cubicBezTo>
                  <a:pt x="650" y="130"/>
                  <a:pt x="650" y="131"/>
                  <a:pt x="651" y="132"/>
                </a:cubicBezTo>
                <a:cubicBezTo>
                  <a:pt x="651" y="133"/>
                  <a:pt x="651" y="133"/>
                  <a:pt x="651" y="134"/>
                </a:cubicBezTo>
                <a:cubicBezTo>
                  <a:pt x="652" y="134"/>
                  <a:pt x="651" y="135"/>
                  <a:pt x="652" y="135"/>
                </a:cubicBezTo>
                <a:cubicBezTo>
                  <a:pt x="652" y="136"/>
                  <a:pt x="652" y="137"/>
                  <a:pt x="652" y="137"/>
                </a:cubicBezTo>
                <a:cubicBezTo>
                  <a:pt x="653" y="138"/>
                  <a:pt x="653" y="139"/>
                  <a:pt x="654" y="139"/>
                </a:cubicBezTo>
                <a:cubicBezTo>
                  <a:pt x="653" y="140"/>
                  <a:pt x="654" y="140"/>
                  <a:pt x="654" y="141"/>
                </a:cubicBezTo>
                <a:cubicBezTo>
                  <a:pt x="654" y="141"/>
                  <a:pt x="655" y="142"/>
                  <a:pt x="655" y="142"/>
                </a:cubicBezTo>
                <a:cubicBezTo>
                  <a:pt x="655" y="143"/>
                  <a:pt x="655" y="144"/>
                  <a:pt x="655" y="145"/>
                </a:cubicBezTo>
                <a:cubicBezTo>
                  <a:pt x="655" y="145"/>
                  <a:pt x="655" y="145"/>
                  <a:pt x="655" y="146"/>
                </a:cubicBezTo>
                <a:cubicBezTo>
                  <a:pt x="655" y="145"/>
                  <a:pt x="657" y="149"/>
                  <a:pt x="657" y="149"/>
                </a:cubicBezTo>
                <a:cubicBezTo>
                  <a:pt x="661" y="166"/>
                  <a:pt x="658" y="183"/>
                  <a:pt x="666" y="200"/>
                </a:cubicBezTo>
                <a:cubicBezTo>
                  <a:pt x="669" y="205"/>
                  <a:pt x="678" y="215"/>
                  <a:pt x="690" y="210"/>
                </a:cubicBezTo>
                <a:cubicBezTo>
                  <a:pt x="692" y="210"/>
                  <a:pt x="695" y="208"/>
                  <a:pt x="696" y="207"/>
                </a:cubicBezTo>
                <a:cubicBezTo>
                  <a:pt x="696" y="207"/>
                  <a:pt x="700" y="211"/>
                  <a:pt x="707" y="211"/>
                </a:cubicBezTo>
                <a:cubicBezTo>
                  <a:pt x="723" y="213"/>
                  <a:pt x="737" y="192"/>
                  <a:pt x="735" y="179"/>
                </a:cubicBezTo>
                <a:cubicBezTo>
                  <a:pt x="734" y="172"/>
                  <a:pt x="728" y="169"/>
                  <a:pt x="728" y="169"/>
                </a:cubicBezTo>
                <a:cubicBezTo>
                  <a:pt x="729" y="169"/>
                  <a:pt x="737" y="165"/>
                  <a:pt x="736" y="152"/>
                </a:cubicBezTo>
                <a:cubicBezTo>
                  <a:pt x="735" y="141"/>
                  <a:pt x="726" y="137"/>
                  <a:pt x="721" y="135"/>
                </a:cubicBezTo>
                <a:cubicBezTo>
                  <a:pt x="712" y="130"/>
                  <a:pt x="699" y="131"/>
                  <a:pt x="691" y="136"/>
                </a:cubicBezTo>
                <a:cubicBezTo>
                  <a:pt x="683" y="142"/>
                  <a:pt x="679" y="149"/>
                  <a:pt x="681" y="158"/>
                </a:cubicBezTo>
                <a:cubicBezTo>
                  <a:pt x="682" y="166"/>
                  <a:pt x="689" y="176"/>
                  <a:pt x="699" y="174"/>
                </a:cubicBezTo>
                <a:cubicBezTo>
                  <a:pt x="712" y="171"/>
                  <a:pt x="702" y="153"/>
                  <a:pt x="696" y="162"/>
                </a:cubicBezTo>
                <a:cubicBezTo>
                  <a:pt x="695" y="155"/>
                  <a:pt x="702" y="154"/>
                  <a:pt x="706" y="154"/>
                </a:cubicBezTo>
                <a:cubicBezTo>
                  <a:pt x="719" y="156"/>
                  <a:pt x="719" y="177"/>
                  <a:pt x="709" y="183"/>
                </a:cubicBezTo>
                <a:cubicBezTo>
                  <a:pt x="705" y="185"/>
                  <a:pt x="700" y="185"/>
                  <a:pt x="697" y="184"/>
                </a:cubicBezTo>
                <a:cubicBezTo>
                  <a:pt x="693" y="183"/>
                  <a:pt x="689" y="180"/>
                  <a:pt x="686" y="177"/>
                </a:cubicBezTo>
                <a:cubicBezTo>
                  <a:pt x="683" y="173"/>
                  <a:pt x="680" y="169"/>
                  <a:pt x="678" y="164"/>
                </a:cubicBezTo>
                <a:cubicBezTo>
                  <a:pt x="677" y="161"/>
                  <a:pt x="676" y="158"/>
                  <a:pt x="675" y="155"/>
                </a:cubicBezTo>
                <a:cubicBezTo>
                  <a:pt x="675" y="153"/>
                  <a:pt x="675" y="152"/>
                  <a:pt x="674" y="151"/>
                </a:cubicBezTo>
                <a:cubicBezTo>
                  <a:pt x="674" y="150"/>
                  <a:pt x="673" y="150"/>
                  <a:pt x="673" y="149"/>
                </a:cubicBezTo>
                <a:cubicBezTo>
                  <a:pt x="673" y="148"/>
                  <a:pt x="673" y="150"/>
                  <a:pt x="673" y="149"/>
                </a:cubicBezTo>
                <a:cubicBezTo>
                  <a:pt x="673" y="149"/>
                  <a:pt x="673" y="149"/>
                  <a:pt x="673" y="148"/>
                </a:cubicBezTo>
                <a:cubicBezTo>
                  <a:pt x="673" y="148"/>
                  <a:pt x="673" y="148"/>
                  <a:pt x="673" y="147"/>
                </a:cubicBezTo>
                <a:cubicBezTo>
                  <a:pt x="672" y="147"/>
                  <a:pt x="672" y="146"/>
                  <a:pt x="672" y="146"/>
                </a:cubicBezTo>
                <a:cubicBezTo>
                  <a:pt x="672" y="146"/>
                  <a:pt x="672" y="145"/>
                  <a:pt x="672" y="145"/>
                </a:cubicBezTo>
                <a:cubicBezTo>
                  <a:pt x="671" y="145"/>
                  <a:pt x="672" y="144"/>
                  <a:pt x="671" y="143"/>
                </a:cubicBezTo>
                <a:cubicBezTo>
                  <a:pt x="671" y="142"/>
                  <a:pt x="671" y="141"/>
                  <a:pt x="671" y="140"/>
                </a:cubicBezTo>
                <a:cubicBezTo>
                  <a:pt x="670" y="139"/>
                  <a:pt x="668" y="137"/>
                  <a:pt x="669" y="136"/>
                </a:cubicBezTo>
                <a:cubicBezTo>
                  <a:pt x="668" y="136"/>
                  <a:pt x="668" y="135"/>
                  <a:pt x="668" y="135"/>
                </a:cubicBezTo>
                <a:cubicBezTo>
                  <a:pt x="668" y="135"/>
                  <a:pt x="667" y="135"/>
                  <a:pt x="667" y="135"/>
                </a:cubicBezTo>
                <a:cubicBezTo>
                  <a:pt x="666" y="133"/>
                  <a:pt x="666" y="133"/>
                  <a:pt x="665" y="132"/>
                </a:cubicBezTo>
                <a:cubicBezTo>
                  <a:pt x="665" y="132"/>
                  <a:pt x="666" y="131"/>
                  <a:pt x="665" y="131"/>
                </a:cubicBezTo>
                <a:cubicBezTo>
                  <a:pt x="665" y="130"/>
                  <a:pt x="664" y="130"/>
                  <a:pt x="665" y="129"/>
                </a:cubicBezTo>
                <a:cubicBezTo>
                  <a:pt x="664" y="129"/>
                  <a:pt x="664" y="130"/>
                  <a:pt x="664" y="129"/>
                </a:cubicBezTo>
                <a:cubicBezTo>
                  <a:pt x="664" y="129"/>
                  <a:pt x="663" y="128"/>
                  <a:pt x="663" y="127"/>
                </a:cubicBezTo>
                <a:cubicBezTo>
                  <a:pt x="662" y="126"/>
                  <a:pt x="662" y="125"/>
                  <a:pt x="662" y="125"/>
                </a:cubicBezTo>
                <a:cubicBezTo>
                  <a:pt x="662" y="124"/>
                  <a:pt x="661" y="124"/>
                  <a:pt x="661" y="124"/>
                </a:cubicBezTo>
                <a:cubicBezTo>
                  <a:pt x="661" y="123"/>
                  <a:pt x="661" y="123"/>
                  <a:pt x="660" y="123"/>
                </a:cubicBezTo>
                <a:cubicBezTo>
                  <a:pt x="660" y="122"/>
                  <a:pt x="660" y="122"/>
                  <a:pt x="659" y="122"/>
                </a:cubicBezTo>
                <a:cubicBezTo>
                  <a:pt x="659" y="121"/>
                  <a:pt x="659" y="121"/>
                  <a:pt x="659" y="120"/>
                </a:cubicBezTo>
                <a:cubicBezTo>
                  <a:pt x="658" y="120"/>
                  <a:pt x="658" y="119"/>
                  <a:pt x="658" y="119"/>
                </a:cubicBezTo>
                <a:cubicBezTo>
                  <a:pt x="658" y="119"/>
                  <a:pt x="658" y="119"/>
                  <a:pt x="658" y="119"/>
                </a:cubicBezTo>
                <a:cubicBezTo>
                  <a:pt x="657" y="119"/>
                  <a:pt x="657" y="118"/>
                  <a:pt x="657" y="118"/>
                </a:cubicBezTo>
                <a:cubicBezTo>
                  <a:pt x="657" y="117"/>
                  <a:pt x="656" y="117"/>
                  <a:pt x="656" y="116"/>
                </a:cubicBezTo>
                <a:cubicBezTo>
                  <a:pt x="656" y="116"/>
                  <a:pt x="656" y="116"/>
                  <a:pt x="656" y="116"/>
                </a:cubicBezTo>
                <a:cubicBezTo>
                  <a:pt x="656" y="116"/>
                  <a:pt x="655" y="116"/>
                  <a:pt x="655" y="116"/>
                </a:cubicBezTo>
                <a:cubicBezTo>
                  <a:pt x="654" y="115"/>
                  <a:pt x="654" y="114"/>
                  <a:pt x="654" y="113"/>
                </a:cubicBezTo>
                <a:cubicBezTo>
                  <a:pt x="652" y="112"/>
                  <a:pt x="652" y="110"/>
                  <a:pt x="650" y="110"/>
                </a:cubicBezTo>
                <a:cubicBezTo>
                  <a:pt x="650" y="109"/>
                  <a:pt x="650" y="109"/>
                  <a:pt x="649" y="108"/>
                </a:cubicBezTo>
                <a:cubicBezTo>
                  <a:pt x="649" y="107"/>
                  <a:pt x="648" y="107"/>
                  <a:pt x="649" y="106"/>
                </a:cubicBezTo>
                <a:cubicBezTo>
                  <a:pt x="648" y="106"/>
                  <a:pt x="648" y="106"/>
                  <a:pt x="647" y="106"/>
                </a:cubicBezTo>
                <a:cubicBezTo>
                  <a:pt x="647" y="103"/>
                  <a:pt x="645" y="102"/>
                  <a:pt x="643" y="100"/>
                </a:cubicBezTo>
                <a:cubicBezTo>
                  <a:pt x="642" y="99"/>
                  <a:pt x="641" y="97"/>
                  <a:pt x="639" y="97"/>
                </a:cubicBezTo>
                <a:cubicBezTo>
                  <a:pt x="639" y="96"/>
                  <a:pt x="638" y="96"/>
                  <a:pt x="638" y="95"/>
                </a:cubicBezTo>
                <a:cubicBezTo>
                  <a:pt x="638" y="95"/>
                  <a:pt x="636" y="94"/>
                  <a:pt x="637" y="96"/>
                </a:cubicBezTo>
                <a:cubicBezTo>
                  <a:pt x="636" y="95"/>
                  <a:pt x="635" y="93"/>
                  <a:pt x="635" y="92"/>
                </a:cubicBezTo>
                <a:cubicBezTo>
                  <a:pt x="634" y="92"/>
                  <a:pt x="634" y="93"/>
                  <a:pt x="634" y="92"/>
                </a:cubicBezTo>
                <a:cubicBezTo>
                  <a:pt x="634" y="92"/>
                  <a:pt x="633" y="91"/>
                  <a:pt x="633" y="91"/>
                </a:cubicBezTo>
                <a:cubicBezTo>
                  <a:pt x="632" y="91"/>
                  <a:pt x="632" y="91"/>
                  <a:pt x="632" y="91"/>
                </a:cubicBezTo>
                <a:cubicBezTo>
                  <a:pt x="632" y="91"/>
                  <a:pt x="632" y="90"/>
                  <a:pt x="632" y="90"/>
                </a:cubicBezTo>
                <a:cubicBezTo>
                  <a:pt x="631" y="90"/>
                  <a:pt x="631" y="90"/>
                  <a:pt x="631" y="89"/>
                </a:cubicBezTo>
                <a:cubicBezTo>
                  <a:pt x="631" y="89"/>
                  <a:pt x="630" y="89"/>
                  <a:pt x="630" y="89"/>
                </a:cubicBezTo>
                <a:cubicBezTo>
                  <a:pt x="630" y="89"/>
                  <a:pt x="631" y="89"/>
                  <a:pt x="631" y="89"/>
                </a:cubicBezTo>
                <a:cubicBezTo>
                  <a:pt x="630" y="89"/>
                  <a:pt x="629" y="88"/>
                  <a:pt x="629" y="87"/>
                </a:cubicBezTo>
                <a:cubicBezTo>
                  <a:pt x="629" y="87"/>
                  <a:pt x="628" y="87"/>
                  <a:pt x="628" y="87"/>
                </a:cubicBezTo>
                <a:cubicBezTo>
                  <a:pt x="628" y="87"/>
                  <a:pt x="628" y="87"/>
                  <a:pt x="628" y="87"/>
                </a:cubicBezTo>
                <a:cubicBezTo>
                  <a:pt x="627" y="87"/>
                  <a:pt x="627" y="87"/>
                  <a:pt x="627" y="87"/>
                </a:cubicBezTo>
                <a:cubicBezTo>
                  <a:pt x="627" y="86"/>
                  <a:pt x="627" y="87"/>
                  <a:pt x="627" y="87"/>
                </a:cubicBezTo>
                <a:cubicBezTo>
                  <a:pt x="627" y="87"/>
                  <a:pt x="627" y="86"/>
                  <a:pt x="626" y="86"/>
                </a:cubicBezTo>
                <a:cubicBezTo>
                  <a:pt x="625" y="85"/>
                  <a:pt x="625" y="85"/>
                  <a:pt x="624" y="85"/>
                </a:cubicBezTo>
                <a:cubicBezTo>
                  <a:pt x="624" y="85"/>
                  <a:pt x="624" y="85"/>
                  <a:pt x="623" y="84"/>
                </a:cubicBezTo>
                <a:cubicBezTo>
                  <a:pt x="623" y="84"/>
                  <a:pt x="624" y="84"/>
                  <a:pt x="624" y="84"/>
                </a:cubicBezTo>
                <a:cubicBezTo>
                  <a:pt x="623" y="84"/>
                  <a:pt x="623" y="84"/>
                  <a:pt x="623" y="84"/>
                </a:cubicBezTo>
                <a:cubicBezTo>
                  <a:pt x="623" y="84"/>
                  <a:pt x="623" y="84"/>
                  <a:pt x="623" y="84"/>
                </a:cubicBezTo>
                <a:cubicBezTo>
                  <a:pt x="623" y="83"/>
                  <a:pt x="623" y="83"/>
                  <a:pt x="623" y="83"/>
                </a:cubicBezTo>
                <a:cubicBezTo>
                  <a:pt x="622" y="83"/>
                  <a:pt x="622" y="83"/>
                  <a:pt x="621" y="82"/>
                </a:cubicBezTo>
                <a:cubicBezTo>
                  <a:pt x="621" y="82"/>
                  <a:pt x="621" y="83"/>
                  <a:pt x="621" y="82"/>
                </a:cubicBezTo>
                <a:cubicBezTo>
                  <a:pt x="620" y="82"/>
                  <a:pt x="620" y="82"/>
                  <a:pt x="620" y="82"/>
                </a:cubicBezTo>
                <a:cubicBezTo>
                  <a:pt x="619" y="81"/>
                  <a:pt x="619" y="81"/>
                  <a:pt x="618" y="81"/>
                </a:cubicBezTo>
                <a:cubicBezTo>
                  <a:pt x="617" y="80"/>
                  <a:pt x="617" y="80"/>
                  <a:pt x="617" y="80"/>
                </a:cubicBezTo>
                <a:cubicBezTo>
                  <a:pt x="616" y="79"/>
                  <a:pt x="615" y="79"/>
                  <a:pt x="614" y="78"/>
                </a:cubicBezTo>
                <a:cubicBezTo>
                  <a:pt x="614" y="78"/>
                  <a:pt x="614" y="78"/>
                  <a:pt x="614" y="78"/>
                </a:cubicBezTo>
                <a:cubicBezTo>
                  <a:pt x="613" y="78"/>
                  <a:pt x="614" y="77"/>
                  <a:pt x="614" y="77"/>
                </a:cubicBezTo>
                <a:cubicBezTo>
                  <a:pt x="613" y="77"/>
                  <a:pt x="613" y="77"/>
                  <a:pt x="613" y="77"/>
                </a:cubicBezTo>
                <a:cubicBezTo>
                  <a:pt x="612" y="77"/>
                  <a:pt x="612" y="76"/>
                  <a:pt x="611" y="76"/>
                </a:cubicBezTo>
                <a:cubicBezTo>
                  <a:pt x="611" y="76"/>
                  <a:pt x="610" y="76"/>
                  <a:pt x="610" y="75"/>
                </a:cubicBezTo>
                <a:cubicBezTo>
                  <a:pt x="610" y="75"/>
                  <a:pt x="611" y="76"/>
                  <a:pt x="611" y="76"/>
                </a:cubicBezTo>
                <a:cubicBezTo>
                  <a:pt x="610" y="75"/>
                  <a:pt x="607" y="74"/>
                  <a:pt x="607" y="74"/>
                </a:cubicBezTo>
                <a:cubicBezTo>
                  <a:pt x="607" y="74"/>
                  <a:pt x="607" y="74"/>
                  <a:pt x="607" y="74"/>
                </a:cubicBezTo>
                <a:cubicBezTo>
                  <a:pt x="606" y="74"/>
                  <a:pt x="606" y="74"/>
                  <a:pt x="606" y="74"/>
                </a:cubicBezTo>
                <a:cubicBezTo>
                  <a:pt x="606" y="74"/>
                  <a:pt x="606" y="74"/>
                  <a:pt x="606" y="74"/>
                </a:cubicBezTo>
                <a:cubicBezTo>
                  <a:pt x="606" y="73"/>
                  <a:pt x="605" y="74"/>
                  <a:pt x="605" y="73"/>
                </a:cubicBezTo>
                <a:cubicBezTo>
                  <a:pt x="605" y="74"/>
                  <a:pt x="605" y="74"/>
                  <a:pt x="605" y="74"/>
                </a:cubicBezTo>
                <a:cubicBezTo>
                  <a:pt x="606" y="75"/>
                  <a:pt x="606" y="74"/>
                  <a:pt x="606" y="75"/>
                </a:cubicBezTo>
                <a:close/>
                <a:moveTo>
                  <a:pt x="661" y="133"/>
                </a:moveTo>
                <a:cubicBezTo>
                  <a:pt x="663" y="135"/>
                  <a:pt x="664" y="138"/>
                  <a:pt x="665" y="140"/>
                </a:cubicBezTo>
                <a:cubicBezTo>
                  <a:pt x="665" y="141"/>
                  <a:pt x="665" y="141"/>
                  <a:pt x="665" y="142"/>
                </a:cubicBezTo>
                <a:cubicBezTo>
                  <a:pt x="665" y="142"/>
                  <a:pt x="666" y="142"/>
                  <a:pt x="666" y="143"/>
                </a:cubicBezTo>
                <a:cubicBezTo>
                  <a:pt x="666" y="144"/>
                  <a:pt x="667" y="144"/>
                  <a:pt x="667" y="145"/>
                </a:cubicBezTo>
                <a:cubicBezTo>
                  <a:pt x="668" y="145"/>
                  <a:pt x="667" y="146"/>
                  <a:pt x="668" y="147"/>
                </a:cubicBezTo>
                <a:cubicBezTo>
                  <a:pt x="668" y="147"/>
                  <a:pt x="668" y="148"/>
                  <a:pt x="668" y="148"/>
                </a:cubicBezTo>
                <a:cubicBezTo>
                  <a:pt x="668" y="148"/>
                  <a:pt x="668" y="149"/>
                  <a:pt x="668" y="149"/>
                </a:cubicBezTo>
                <a:cubicBezTo>
                  <a:pt x="667" y="148"/>
                  <a:pt x="668" y="148"/>
                  <a:pt x="667" y="147"/>
                </a:cubicBezTo>
                <a:cubicBezTo>
                  <a:pt x="665" y="146"/>
                  <a:pt x="666" y="143"/>
                  <a:pt x="664" y="142"/>
                </a:cubicBezTo>
                <a:cubicBezTo>
                  <a:pt x="664" y="141"/>
                  <a:pt x="664" y="140"/>
                  <a:pt x="664" y="139"/>
                </a:cubicBezTo>
                <a:cubicBezTo>
                  <a:pt x="664" y="139"/>
                  <a:pt x="663" y="138"/>
                  <a:pt x="663" y="138"/>
                </a:cubicBezTo>
                <a:cubicBezTo>
                  <a:pt x="663" y="137"/>
                  <a:pt x="663" y="137"/>
                  <a:pt x="663" y="136"/>
                </a:cubicBezTo>
                <a:cubicBezTo>
                  <a:pt x="662" y="135"/>
                  <a:pt x="662" y="135"/>
                  <a:pt x="662" y="135"/>
                </a:cubicBezTo>
                <a:cubicBezTo>
                  <a:pt x="662" y="135"/>
                  <a:pt x="662" y="135"/>
                  <a:pt x="661" y="134"/>
                </a:cubicBezTo>
                <a:cubicBezTo>
                  <a:pt x="661" y="134"/>
                  <a:pt x="660" y="133"/>
                  <a:pt x="661" y="133"/>
                </a:cubicBezTo>
                <a:close/>
                <a:moveTo>
                  <a:pt x="658" y="127"/>
                </a:moveTo>
                <a:cubicBezTo>
                  <a:pt x="659" y="128"/>
                  <a:pt x="659" y="129"/>
                  <a:pt x="660" y="130"/>
                </a:cubicBezTo>
                <a:cubicBezTo>
                  <a:pt x="660" y="132"/>
                  <a:pt x="660" y="132"/>
                  <a:pt x="660" y="132"/>
                </a:cubicBezTo>
                <a:cubicBezTo>
                  <a:pt x="659" y="131"/>
                  <a:pt x="660" y="130"/>
                  <a:pt x="658" y="130"/>
                </a:cubicBezTo>
                <a:cubicBezTo>
                  <a:pt x="659" y="128"/>
                  <a:pt x="658" y="128"/>
                  <a:pt x="658" y="127"/>
                </a:cubicBezTo>
                <a:close/>
                <a:moveTo>
                  <a:pt x="644" y="116"/>
                </a:moveTo>
                <a:cubicBezTo>
                  <a:pt x="644" y="115"/>
                  <a:pt x="643" y="115"/>
                  <a:pt x="644" y="114"/>
                </a:cubicBezTo>
                <a:cubicBezTo>
                  <a:pt x="643" y="114"/>
                  <a:pt x="643" y="114"/>
                  <a:pt x="643" y="113"/>
                </a:cubicBezTo>
                <a:cubicBezTo>
                  <a:pt x="643" y="113"/>
                  <a:pt x="644" y="114"/>
                  <a:pt x="644" y="114"/>
                </a:cubicBezTo>
                <a:cubicBezTo>
                  <a:pt x="644" y="115"/>
                  <a:pt x="645" y="116"/>
                  <a:pt x="645" y="116"/>
                </a:cubicBezTo>
                <a:cubicBezTo>
                  <a:pt x="645" y="117"/>
                  <a:pt x="645" y="115"/>
                  <a:pt x="644" y="116"/>
                </a:cubicBezTo>
                <a:close/>
                <a:moveTo>
                  <a:pt x="646" y="121"/>
                </a:moveTo>
                <a:cubicBezTo>
                  <a:pt x="646" y="121"/>
                  <a:pt x="646" y="121"/>
                  <a:pt x="646" y="121"/>
                </a:cubicBezTo>
                <a:cubicBezTo>
                  <a:pt x="646" y="121"/>
                  <a:pt x="646" y="121"/>
                  <a:pt x="646" y="121"/>
                </a:cubicBezTo>
                <a:cubicBezTo>
                  <a:pt x="646" y="121"/>
                  <a:pt x="646" y="121"/>
                  <a:pt x="646" y="121"/>
                </a:cubicBezTo>
                <a:close/>
                <a:moveTo>
                  <a:pt x="636" y="99"/>
                </a:moveTo>
                <a:cubicBezTo>
                  <a:pt x="637" y="100"/>
                  <a:pt x="637" y="100"/>
                  <a:pt x="637" y="101"/>
                </a:cubicBezTo>
                <a:cubicBezTo>
                  <a:pt x="637" y="101"/>
                  <a:pt x="638" y="101"/>
                  <a:pt x="638" y="101"/>
                </a:cubicBezTo>
                <a:cubicBezTo>
                  <a:pt x="638" y="102"/>
                  <a:pt x="638" y="101"/>
                  <a:pt x="639" y="101"/>
                </a:cubicBezTo>
                <a:cubicBezTo>
                  <a:pt x="639" y="102"/>
                  <a:pt x="640" y="102"/>
                  <a:pt x="640" y="103"/>
                </a:cubicBezTo>
                <a:cubicBezTo>
                  <a:pt x="640" y="103"/>
                  <a:pt x="640" y="103"/>
                  <a:pt x="640" y="103"/>
                </a:cubicBezTo>
                <a:cubicBezTo>
                  <a:pt x="641" y="103"/>
                  <a:pt x="641" y="104"/>
                  <a:pt x="641" y="104"/>
                </a:cubicBezTo>
                <a:cubicBezTo>
                  <a:pt x="642" y="104"/>
                  <a:pt x="642" y="105"/>
                  <a:pt x="642" y="105"/>
                </a:cubicBezTo>
                <a:cubicBezTo>
                  <a:pt x="643" y="105"/>
                  <a:pt x="642" y="105"/>
                  <a:pt x="643" y="106"/>
                </a:cubicBezTo>
                <a:cubicBezTo>
                  <a:pt x="643" y="107"/>
                  <a:pt x="645" y="108"/>
                  <a:pt x="645" y="110"/>
                </a:cubicBezTo>
                <a:cubicBezTo>
                  <a:pt x="646" y="110"/>
                  <a:pt x="646" y="111"/>
                  <a:pt x="646" y="112"/>
                </a:cubicBezTo>
                <a:cubicBezTo>
                  <a:pt x="648" y="112"/>
                  <a:pt x="648" y="112"/>
                  <a:pt x="648" y="112"/>
                </a:cubicBezTo>
                <a:cubicBezTo>
                  <a:pt x="648" y="113"/>
                  <a:pt x="649" y="114"/>
                  <a:pt x="649" y="115"/>
                </a:cubicBezTo>
                <a:cubicBezTo>
                  <a:pt x="650" y="115"/>
                  <a:pt x="650" y="115"/>
                  <a:pt x="650" y="115"/>
                </a:cubicBezTo>
                <a:cubicBezTo>
                  <a:pt x="650" y="116"/>
                  <a:pt x="651" y="117"/>
                  <a:pt x="651" y="118"/>
                </a:cubicBezTo>
                <a:cubicBezTo>
                  <a:pt x="651" y="118"/>
                  <a:pt x="651" y="118"/>
                  <a:pt x="651" y="118"/>
                </a:cubicBezTo>
                <a:cubicBezTo>
                  <a:pt x="652" y="118"/>
                  <a:pt x="652" y="119"/>
                  <a:pt x="652" y="119"/>
                </a:cubicBezTo>
                <a:cubicBezTo>
                  <a:pt x="652" y="119"/>
                  <a:pt x="652" y="119"/>
                  <a:pt x="652" y="120"/>
                </a:cubicBezTo>
                <a:cubicBezTo>
                  <a:pt x="653" y="120"/>
                  <a:pt x="653" y="120"/>
                  <a:pt x="653" y="120"/>
                </a:cubicBezTo>
                <a:cubicBezTo>
                  <a:pt x="654" y="121"/>
                  <a:pt x="654" y="121"/>
                  <a:pt x="654" y="122"/>
                </a:cubicBezTo>
                <a:cubicBezTo>
                  <a:pt x="655" y="123"/>
                  <a:pt x="656" y="125"/>
                  <a:pt x="657" y="126"/>
                </a:cubicBezTo>
                <a:cubicBezTo>
                  <a:pt x="657" y="127"/>
                  <a:pt x="656" y="125"/>
                  <a:pt x="656" y="125"/>
                </a:cubicBezTo>
                <a:cubicBezTo>
                  <a:pt x="655" y="125"/>
                  <a:pt x="655" y="124"/>
                  <a:pt x="655" y="124"/>
                </a:cubicBezTo>
                <a:cubicBezTo>
                  <a:pt x="653" y="123"/>
                  <a:pt x="653" y="120"/>
                  <a:pt x="651" y="119"/>
                </a:cubicBezTo>
                <a:cubicBezTo>
                  <a:pt x="651" y="119"/>
                  <a:pt x="651" y="119"/>
                  <a:pt x="651" y="118"/>
                </a:cubicBezTo>
                <a:cubicBezTo>
                  <a:pt x="650" y="118"/>
                  <a:pt x="650" y="117"/>
                  <a:pt x="650" y="117"/>
                </a:cubicBezTo>
                <a:cubicBezTo>
                  <a:pt x="650" y="116"/>
                  <a:pt x="649" y="116"/>
                  <a:pt x="649" y="115"/>
                </a:cubicBezTo>
                <a:cubicBezTo>
                  <a:pt x="649" y="115"/>
                  <a:pt x="649" y="115"/>
                  <a:pt x="648" y="115"/>
                </a:cubicBezTo>
                <a:cubicBezTo>
                  <a:pt x="648" y="115"/>
                  <a:pt x="648" y="114"/>
                  <a:pt x="648" y="114"/>
                </a:cubicBezTo>
                <a:cubicBezTo>
                  <a:pt x="648" y="113"/>
                  <a:pt x="647" y="113"/>
                  <a:pt x="647" y="113"/>
                </a:cubicBezTo>
                <a:cubicBezTo>
                  <a:pt x="647" y="113"/>
                  <a:pt x="647" y="112"/>
                  <a:pt x="647" y="112"/>
                </a:cubicBezTo>
                <a:cubicBezTo>
                  <a:pt x="647" y="112"/>
                  <a:pt x="646" y="113"/>
                  <a:pt x="646" y="113"/>
                </a:cubicBezTo>
                <a:cubicBezTo>
                  <a:pt x="646" y="112"/>
                  <a:pt x="646" y="113"/>
                  <a:pt x="645" y="112"/>
                </a:cubicBezTo>
                <a:cubicBezTo>
                  <a:pt x="646" y="112"/>
                  <a:pt x="646" y="111"/>
                  <a:pt x="646" y="111"/>
                </a:cubicBezTo>
                <a:cubicBezTo>
                  <a:pt x="645" y="111"/>
                  <a:pt x="645" y="110"/>
                  <a:pt x="644" y="110"/>
                </a:cubicBezTo>
                <a:cubicBezTo>
                  <a:pt x="644" y="109"/>
                  <a:pt x="643" y="108"/>
                  <a:pt x="642" y="108"/>
                </a:cubicBezTo>
                <a:cubicBezTo>
                  <a:pt x="642" y="108"/>
                  <a:pt x="642" y="107"/>
                  <a:pt x="642" y="107"/>
                </a:cubicBezTo>
                <a:cubicBezTo>
                  <a:pt x="642" y="107"/>
                  <a:pt x="642" y="107"/>
                  <a:pt x="642" y="106"/>
                </a:cubicBezTo>
                <a:cubicBezTo>
                  <a:pt x="641" y="106"/>
                  <a:pt x="641" y="106"/>
                  <a:pt x="641" y="106"/>
                </a:cubicBezTo>
                <a:cubicBezTo>
                  <a:pt x="641" y="105"/>
                  <a:pt x="641" y="105"/>
                  <a:pt x="641" y="105"/>
                </a:cubicBezTo>
                <a:cubicBezTo>
                  <a:pt x="640" y="105"/>
                  <a:pt x="640" y="104"/>
                  <a:pt x="639" y="104"/>
                </a:cubicBezTo>
                <a:cubicBezTo>
                  <a:pt x="640" y="103"/>
                  <a:pt x="638" y="103"/>
                  <a:pt x="639" y="102"/>
                </a:cubicBezTo>
                <a:cubicBezTo>
                  <a:pt x="638" y="101"/>
                  <a:pt x="638" y="102"/>
                  <a:pt x="637" y="102"/>
                </a:cubicBezTo>
                <a:cubicBezTo>
                  <a:pt x="637" y="102"/>
                  <a:pt x="637" y="101"/>
                  <a:pt x="637" y="101"/>
                </a:cubicBezTo>
                <a:cubicBezTo>
                  <a:pt x="636" y="101"/>
                  <a:pt x="636" y="99"/>
                  <a:pt x="635" y="99"/>
                </a:cubicBezTo>
                <a:cubicBezTo>
                  <a:pt x="635" y="98"/>
                  <a:pt x="636" y="99"/>
                  <a:pt x="636" y="99"/>
                </a:cubicBezTo>
                <a:close/>
                <a:moveTo>
                  <a:pt x="642" y="116"/>
                </a:moveTo>
                <a:cubicBezTo>
                  <a:pt x="642" y="116"/>
                  <a:pt x="642" y="116"/>
                  <a:pt x="642" y="116"/>
                </a:cubicBezTo>
                <a:cubicBezTo>
                  <a:pt x="642" y="116"/>
                  <a:pt x="643" y="116"/>
                  <a:pt x="643" y="117"/>
                </a:cubicBezTo>
                <a:cubicBezTo>
                  <a:pt x="643" y="116"/>
                  <a:pt x="642" y="116"/>
                  <a:pt x="642" y="116"/>
                </a:cubicBezTo>
                <a:cubicBezTo>
                  <a:pt x="642" y="116"/>
                  <a:pt x="642" y="116"/>
                  <a:pt x="642" y="116"/>
                </a:cubicBezTo>
                <a:close/>
                <a:moveTo>
                  <a:pt x="587" y="538"/>
                </a:moveTo>
                <a:cubicBezTo>
                  <a:pt x="587" y="538"/>
                  <a:pt x="587" y="538"/>
                  <a:pt x="587" y="538"/>
                </a:cubicBezTo>
                <a:cubicBezTo>
                  <a:pt x="587" y="538"/>
                  <a:pt x="587" y="539"/>
                  <a:pt x="588" y="538"/>
                </a:cubicBezTo>
                <a:cubicBezTo>
                  <a:pt x="588" y="537"/>
                  <a:pt x="587" y="536"/>
                  <a:pt x="586" y="536"/>
                </a:cubicBezTo>
                <a:cubicBezTo>
                  <a:pt x="586" y="537"/>
                  <a:pt x="586" y="537"/>
                  <a:pt x="587" y="537"/>
                </a:cubicBezTo>
                <a:cubicBezTo>
                  <a:pt x="587" y="537"/>
                  <a:pt x="587" y="538"/>
                  <a:pt x="587" y="538"/>
                </a:cubicBezTo>
                <a:close/>
                <a:moveTo>
                  <a:pt x="577" y="523"/>
                </a:moveTo>
                <a:cubicBezTo>
                  <a:pt x="577" y="522"/>
                  <a:pt x="576" y="522"/>
                  <a:pt x="576" y="521"/>
                </a:cubicBezTo>
                <a:cubicBezTo>
                  <a:pt x="576" y="522"/>
                  <a:pt x="576" y="522"/>
                  <a:pt x="576" y="522"/>
                </a:cubicBezTo>
                <a:cubicBezTo>
                  <a:pt x="576" y="522"/>
                  <a:pt x="576" y="523"/>
                  <a:pt x="577" y="523"/>
                </a:cubicBezTo>
                <a:close/>
                <a:moveTo>
                  <a:pt x="559" y="493"/>
                </a:moveTo>
                <a:cubicBezTo>
                  <a:pt x="559" y="494"/>
                  <a:pt x="559" y="494"/>
                  <a:pt x="559" y="494"/>
                </a:cubicBezTo>
                <a:cubicBezTo>
                  <a:pt x="560" y="494"/>
                  <a:pt x="560" y="493"/>
                  <a:pt x="559" y="493"/>
                </a:cubicBezTo>
                <a:close/>
                <a:moveTo>
                  <a:pt x="763" y="503"/>
                </a:moveTo>
                <a:cubicBezTo>
                  <a:pt x="762" y="503"/>
                  <a:pt x="764" y="504"/>
                  <a:pt x="762" y="505"/>
                </a:cubicBezTo>
                <a:cubicBezTo>
                  <a:pt x="763" y="506"/>
                  <a:pt x="763" y="506"/>
                  <a:pt x="763" y="506"/>
                </a:cubicBezTo>
                <a:cubicBezTo>
                  <a:pt x="762" y="507"/>
                  <a:pt x="762" y="509"/>
                  <a:pt x="762" y="509"/>
                </a:cubicBezTo>
                <a:cubicBezTo>
                  <a:pt x="762" y="509"/>
                  <a:pt x="761" y="510"/>
                  <a:pt x="761" y="510"/>
                </a:cubicBezTo>
                <a:cubicBezTo>
                  <a:pt x="761" y="511"/>
                  <a:pt x="761" y="511"/>
                  <a:pt x="761" y="511"/>
                </a:cubicBezTo>
                <a:cubicBezTo>
                  <a:pt x="761" y="512"/>
                  <a:pt x="761" y="512"/>
                  <a:pt x="760" y="512"/>
                </a:cubicBezTo>
                <a:cubicBezTo>
                  <a:pt x="760" y="512"/>
                  <a:pt x="760" y="513"/>
                  <a:pt x="760" y="513"/>
                </a:cubicBezTo>
                <a:cubicBezTo>
                  <a:pt x="760" y="513"/>
                  <a:pt x="760" y="513"/>
                  <a:pt x="760" y="514"/>
                </a:cubicBezTo>
                <a:cubicBezTo>
                  <a:pt x="760" y="514"/>
                  <a:pt x="760" y="514"/>
                  <a:pt x="760" y="515"/>
                </a:cubicBezTo>
                <a:cubicBezTo>
                  <a:pt x="760" y="515"/>
                  <a:pt x="760" y="515"/>
                  <a:pt x="760" y="515"/>
                </a:cubicBezTo>
                <a:cubicBezTo>
                  <a:pt x="760" y="515"/>
                  <a:pt x="760" y="515"/>
                  <a:pt x="760" y="514"/>
                </a:cubicBezTo>
                <a:cubicBezTo>
                  <a:pt x="761" y="514"/>
                  <a:pt x="760" y="513"/>
                  <a:pt x="761" y="513"/>
                </a:cubicBezTo>
                <a:cubicBezTo>
                  <a:pt x="761" y="513"/>
                  <a:pt x="761" y="512"/>
                  <a:pt x="761" y="512"/>
                </a:cubicBezTo>
                <a:cubicBezTo>
                  <a:pt x="761" y="512"/>
                  <a:pt x="762" y="511"/>
                  <a:pt x="762" y="511"/>
                </a:cubicBezTo>
                <a:cubicBezTo>
                  <a:pt x="762" y="510"/>
                  <a:pt x="763" y="510"/>
                  <a:pt x="763" y="509"/>
                </a:cubicBezTo>
                <a:cubicBezTo>
                  <a:pt x="763" y="508"/>
                  <a:pt x="763" y="507"/>
                  <a:pt x="763" y="506"/>
                </a:cubicBezTo>
                <a:cubicBezTo>
                  <a:pt x="763" y="505"/>
                  <a:pt x="763" y="505"/>
                  <a:pt x="764" y="505"/>
                </a:cubicBezTo>
                <a:cubicBezTo>
                  <a:pt x="764" y="504"/>
                  <a:pt x="764" y="504"/>
                  <a:pt x="764" y="504"/>
                </a:cubicBezTo>
                <a:cubicBezTo>
                  <a:pt x="764" y="504"/>
                  <a:pt x="764" y="504"/>
                  <a:pt x="764" y="504"/>
                </a:cubicBezTo>
                <a:cubicBezTo>
                  <a:pt x="764" y="504"/>
                  <a:pt x="763" y="503"/>
                  <a:pt x="763" y="503"/>
                </a:cubicBezTo>
                <a:close/>
                <a:moveTo>
                  <a:pt x="578" y="523"/>
                </a:moveTo>
                <a:cubicBezTo>
                  <a:pt x="578" y="523"/>
                  <a:pt x="578" y="524"/>
                  <a:pt x="577" y="523"/>
                </a:cubicBezTo>
                <a:cubicBezTo>
                  <a:pt x="577" y="524"/>
                  <a:pt x="577" y="525"/>
                  <a:pt x="577" y="525"/>
                </a:cubicBezTo>
                <a:cubicBezTo>
                  <a:pt x="578" y="524"/>
                  <a:pt x="579" y="524"/>
                  <a:pt x="578" y="523"/>
                </a:cubicBezTo>
                <a:close/>
                <a:moveTo>
                  <a:pt x="575" y="519"/>
                </a:moveTo>
                <a:cubicBezTo>
                  <a:pt x="574" y="519"/>
                  <a:pt x="575" y="518"/>
                  <a:pt x="574" y="518"/>
                </a:cubicBezTo>
                <a:cubicBezTo>
                  <a:pt x="573" y="519"/>
                  <a:pt x="574" y="520"/>
                  <a:pt x="575" y="519"/>
                </a:cubicBezTo>
                <a:close/>
                <a:moveTo>
                  <a:pt x="566" y="505"/>
                </a:moveTo>
                <a:cubicBezTo>
                  <a:pt x="565" y="505"/>
                  <a:pt x="565" y="506"/>
                  <a:pt x="565" y="506"/>
                </a:cubicBezTo>
                <a:cubicBezTo>
                  <a:pt x="566" y="507"/>
                  <a:pt x="566" y="506"/>
                  <a:pt x="566" y="505"/>
                </a:cubicBezTo>
                <a:close/>
                <a:moveTo>
                  <a:pt x="573" y="516"/>
                </a:moveTo>
                <a:cubicBezTo>
                  <a:pt x="573" y="516"/>
                  <a:pt x="572" y="516"/>
                  <a:pt x="572" y="516"/>
                </a:cubicBezTo>
                <a:cubicBezTo>
                  <a:pt x="572" y="517"/>
                  <a:pt x="573" y="518"/>
                  <a:pt x="573" y="518"/>
                </a:cubicBezTo>
                <a:cubicBezTo>
                  <a:pt x="574" y="518"/>
                  <a:pt x="573" y="517"/>
                  <a:pt x="573" y="516"/>
                </a:cubicBezTo>
                <a:close/>
                <a:moveTo>
                  <a:pt x="578" y="526"/>
                </a:moveTo>
                <a:cubicBezTo>
                  <a:pt x="579" y="526"/>
                  <a:pt x="579" y="527"/>
                  <a:pt x="579" y="528"/>
                </a:cubicBezTo>
                <a:cubicBezTo>
                  <a:pt x="580" y="527"/>
                  <a:pt x="580" y="527"/>
                  <a:pt x="580" y="526"/>
                </a:cubicBezTo>
                <a:cubicBezTo>
                  <a:pt x="579" y="526"/>
                  <a:pt x="578" y="525"/>
                  <a:pt x="578" y="525"/>
                </a:cubicBezTo>
                <a:cubicBezTo>
                  <a:pt x="578" y="525"/>
                  <a:pt x="578" y="525"/>
                  <a:pt x="577" y="525"/>
                </a:cubicBezTo>
                <a:cubicBezTo>
                  <a:pt x="577" y="526"/>
                  <a:pt x="577" y="526"/>
                  <a:pt x="578" y="526"/>
                </a:cubicBezTo>
                <a:close/>
                <a:moveTo>
                  <a:pt x="593" y="541"/>
                </a:moveTo>
                <a:cubicBezTo>
                  <a:pt x="593" y="540"/>
                  <a:pt x="592" y="540"/>
                  <a:pt x="592" y="540"/>
                </a:cubicBezTo>
                <a:cubicBezTo>
                  <a:pt x="592" y="540"/>
                  <a:pt x="591" y="541"/>
                  <a:pt x="592" y="541"/>
                </a:cubicBezTo>
                <a:cubicBezTo>
                  <a:pt x="592" y="541"/>
                  <a:pt x="592" y="541"/>
                  <a:pt x="593" y="541"/>
                </a:cubicBezTo>
                <a:close/>
                <a:moveTo>
                  <a:pt x="752" y="531"/>
                </a:moveTo>
                <a:cubicBezTo>
                  <a:pt x="751" y="531"/>
                  <a:pt x="751" y="531"/>
                  <a:pt x="751" y="531"/>
                </a:cubicBezTo>
                <a:cubicBezTo>
                  <a:pt x="751" y="531"/>
                  <a:pt x="752" y="531"/>
                  <a:pt x="752" y="531"/>
                </a:cubicBezTo>
                <a:close/>
                <a:moveTo>
                  <a:pt x="759" y="517"/>
                </a:moveTo>
                <a:cubicBezTo>
                  <a:pt x="761" y="517"/>
                  <a:pt x="761" y="516"/>
                  <a:pt x="760" y="516"/>
                </a:cubicBezTo>
                <a:cubicBezTo>
                  <a:pt x="760" y="516"/>
                  <a:pt x="759" y="516"/>
                  <a:pt x="759" y="517"/>
                </a:cubicBezTo>
                <a:close/>
                <a:moveTo>
                  <a:pt x="584" y="535"/>
                </a:moveTo>
                <a:cubicBezTo>
                  <a:pt x="584" y="536"/>
                  <a:pt x="586" y="535"/>
                  <a:pt x="585" y="535"/>
                </a:cubicBezTo>
                <a:cubicBezTo>
                  <a:pt x="585" y="534"/>
                  <a:pt x="584" y="535"/>
                  <a:pt x="584" y="535"/>
                </a:cubicBezTo>
                <a:close/>
                <a:moveTo>
                  <a:pt x="582" y="530"/>
                </a:moveTo>
                <a:cubicBezTo>
                  <a:pt x="582" y="530"/>
                  <a:pt x="583" y="531"/>
                  <a:pt x="583" y="531"/>
                </a:cubicBezTo>
                <a:cubicBezTo>
                  <a:pt x="583" y="531"/>
                  <a:pt x="584" y="530"/>
                  <a:pt x="584" y="530"/>
                </a:cubicBezTo>
                <a:cubicBezTo>
                  <a:pt x="583" y="530"/>
                  <a:pt x="583" y="529"/>
                  <a:pt x="582" y="529"/>
                </a:cubicBezTo>
                <a:cubicBezTo>
                  <a:pt x="582" y="530"/>
                  <a:pt x="581" y="530"/>
                  <a:pt x="581" y="531"/>
                </a:cubicBezTo>
                <a:cubicBezTo>
                  <a:pt x="582" y="531"/>
                  <a:pt x="582" y="530"/>
                  <a:pt x="582" y="530"/>
                </a:cubicBezTo>
                <a:close/>
                <a:moveTo>
                  <a:pt x="584" y="531"/>
                </a:moveTo>
                <a:cubicBezTo>
                  <a:pt x="584" y="533"/>
                  <a:pt x="584" y="533"/>
                  <a:pt x="584" y="533"/>
                </a:cubicBezTo>
                <a:cubicBezTo>
                  <a:pt x="585" y="533"/>
                  <a:pt x="584" y="534"/>
                  <a:pt x="586" y="534"/>
                </a:cubicBezTo>
                <a:cubicBezTo>
                  <a:pt x="585" y="533"/>
                  <a:pt x="585" y="531"/>
                  <a:pt x="584" y="531"/>
                </a:cubicBezTo>
                <a:close/>
                <a:moveTo>
                  <a:pt x="581" y="529"/>
                </a:moveTo>
                <a:cubicBezTo>
                  <a:pt x="581" y="529"/>
                  <a:pt x="581" y="529"/>
                  <a:pt x="581" y="529"/>
                </a:cubicBezTo>
                <a:cubicBezTo>
                  <a:pt x="581" y="529"/>
                  <a:pt x="582" y="529"/>
                  <a:pt x="582" y="528"/>
                </a:cubicBezTo>
                <a:cubicBezTo>
                  <a:pt x="581" y="528"/>
                  <a:pt x="581" y="528"/>
                  <a:pt x="581" y="528"/>
                </a:cubicBezTo>
                <a:lnTo>
                  <a:pt x="581" y="529"/>
                </a:lnTo>
                <a:close/>
                <a:moveTo>
                  <a:pt x="479" y="13"/>
                </a:moveTo>
                <a:cubicBezTo>
                  <a:pt x="480" y="14"/>
                  <a:pt x="479" y="13"/>
                  <a:pt x="480" y="14"/>
                </a:cubicBezTo>
                <a:cubicBezTo>
                  <a:pt x="480" y="14"/>
                  <a:pt x="480" y="14"/>
                  <a:pt x="480" y="14"/>
                </a:cubicBezTo>
                <a:cubicBezTo>
                  <a:pt x="482" y="15"/>
                  <a:pt x="484" y="15"/>
                  <a:pt x="484" y="16"/>
                </a:cubicBezTo>
                <a:cubicBezTo>
                  <a:pt x="484" y="16"/>
                  <a:pt x="485" y="16"/>
                  <a:pt x="485" y="16"/>
                </a:cubicBezTo>
                <a:cubicBezTo>
                  <a:pt x="485" y="16"/>
                  <a:pt x="485" y="17"/>
                  <a:pt x="485" y="17"/>
                </a:cubicBezTo>
                <a:cubicBezTo>
                  <a:pt x="485" y="17"/>
                  <a:pt x="486" y="17"/>
                  <a:pt x="486" y="17"/>
                </a:cubicBezTo>
                <a:cubicBezTo>
                  <a:pt x="486" y="17"/>
                  <a:pt x="486" y="17"/>
                  <a:pt x="486" y="17"/>
                </a:cubicBezTo>
                <a:cubicBezTo>
                  <a:pt x="486" y="17"/>
                  <a:pt x="487" y="17"/>
                  <a:pt x="487" y="17"/>
                </a:cubicBezTo>
                <a:cubicBezTo>
                  <a:pt x="488" y="18"/>
                  <a:pt x="489" y="17"/>
                  <a:pt x="489" y="18"/>
                </a:cubicBezTo>
                <a:cubicBezTo>
                  <a:pt x="490" y="18"/>
                  <a:pt x="490" y="18"/>
                  <a:pt x="490" y="18"/>
                </a:cubicBezTo>
                <a:cubicBezTo>
                  <a:pt x="491" y="19"/>
                  <a:pt x="492" y="19"/>
                  <a:pt x="492" y="19"/>
                </a:cubicBezTo>
                <a:cubicBezTo>
                  <a:pt x="493" y="20"/>
                  <a:pt x="492" y="18"/>
                  <a:pt x="493" y="19"/>
                </a:cubicBezTo>
                <a:cubicBezTo>
                  <a:pt x="493" y="19"/>
                  <a:pt x="494" y="20"/>
                  <a:pt x="495" y="20"/>
                </a:cubicBezTo>
                <a:cubicBezTo>
                  <a:pt x="495" y="21"/>
                  <a:pt x="495" y="21"/>
                  <a:pt x="495" y="21"/>
                </a:cubicBezTo>
                <a:cubicBezTo>
                  <a:pt x="496" y="21"/>
                  <a:pt x="497" y="21"/>
                  <a:pt x="497" y="21"/>
                </a:cubicBezTo>
                <a:cubicBezTo>
                  <a:pt x="497" y="21"/>
                  <a:pt x="497" y="22"/>
                  <a:pt x="498" y="22"/>
                </a:cubicBezTo>
                <a:cubicBezTo>
                  <a:pt x="498" y="23"/>
                  <a:pt x="499" y="23"/>
                  <a:pt x="499" y="23"/>
                </a:cubicBezTo>
                <a:cubicBezTo>
                  <a:pt x="500" y="23"/>
                  <a:pt x="500" y="22"/>
                  <a:pt x="501" y="22"/>
                </a:cubicBezTo>
                <a:cubicBezTo>
                  <a:pt x="502" y="23"/>
                  <a:pt x="504" y="25"/>
                  <a:pt x="504" y="26"/>
                </a:cubicBezTo>
                <a:cubicBezTo>
                  <a:pt x="505" y="26"/>
                  <a:pt x="506" y="26"/>
                  <a:pt x="506" y="27"/>
                </a:cubicBezTo>
                <a:cubicBezTo>
                  <a:pt x="506" y="27"/>
                  <a:pt x="507" y="27"/>
                  <a:pt x="507" y="27"/>
                </a:cubicBezTo>
                <a:cubicBezTo>
                  <a:pt x="507" y="27"/>
                  <a:pt x="507" y="27"/>
                  <a:pt x="507" y="27"/>
                </a:cubicBezTo>
                <a:cubicBezTo>
                  <a:pt x="507" y="27"/>
                  <a:pt x="508" y="27"/>
                  <a:pt x="508" y="27"/>
                </a:cubicBezTo>
                <a:cubicBezTo>
                  <a:pt x="508" y="27"/>
                  <a:pt x="508" y="28"/>
                  <a:pt x="508" y="28"/>
                </a:cubicBezTo>
                <a:cubicBezTo>
                  <a:pt x="508" y="28"/>
                  <a:pt x="508" y="28"/>
                  <a:pt x="508" y="28"/>
                </a:cubicBezTo>
                <a:cubicBezTo>
                  <a:pt x="510" y="29"/>
                  <a:pt x="512" y="30"/>
                  <a:pt x="513" y="30"/>
                </a:cubicBezTo>
                <a:cubicBezTo>
                  <a:pt x="514" y="31"/>
                  <a:pt x="515" y="31"/>
                  <a:pt x="516" y="32"/>
                </a:cubicBezTo>
                <a:cubicBezTo>
                  <a:pt x="516" y="32"/>
                  <a:pt x="516" y="32"/>
                  <a:pt x="516" y="33"/>
                </a:cubicBezTo>
                <a:cubicBezTo>
                  <a:pt x="517" y="33"/>
                  <a:pt x="517" y="33"/>
                  <a:pt x="518" y="34"/>
                </a:cubicBezTo>
                <a:cubicBezTo>
                  <a:pt x="518" y="34"/>
                  <a:pt x="518" y="34"/>
                  <a:pt x="518" y="34"/>
                </a:cubicBezTo>
                <a:cubicBezTo>
                  <a:pt x="518" y="34"/>
                  <a:pt x="519" y="35"/>
                  <a:pt x="519" y="35"/>
                </a:cubicBezTo>
                <a:cubicBezTo>
                  <a:pt x="520" y="36"/>
                  <a:pt x="521" y="36"/>
                  <a:pt x="521" y="36"/>
                </a:cubicBezTo>
                <a:cubicBezTo>
                  <a:pt x="522" y="38"/>
                  <a:pt x="523" y="37"/>
                  <a:pt x="523" y="39"/>
                </a:cubicBezTo>
                <a:cubicBezTo>
                  <a:pt x="524" y="39"/>
                  <a:pt x="526" y="39"/>
                  <a:pt x="526" y="40"/>
                </a:cubicBezTo>
                <a:cubicBezTo>
                  <a:pt x="527" y="40"/>
                  <a:pt x="527" y="41"/>
                  <a:pt x="527" y="41"/>
                </a:cubicBezTo>
                <a:cubicBezTo>
                  <a:pt x="528" y="41"/>
                  <a:pt x="529" y="41"/>
                  <a:pt x="529" y="42"/>
                </a:cubicBezTo>
                <a:cubicBezTo>
                  <a:pt x="529" y="42"/>
                  <a:pt x="529" y="43"/>
                  <a:pt x="530" y="43"/>
                </a:cubicBezTo>
                <a:cubicBezTo>
                  <a:pt x="530" y="43"/>
                  <a:pt x="531" y="44"/>
                  <a:pt x="531" y="44"/>
                </a:cubicBezTo>
                <a:cubicBezTo>
                  <a:pt x="531" y="44"/>
                  <a:pt x="531" y="45"/>
                  <a:pt x="532" y="45"/>
                </a:cubicBezTo>
                <a:cubicBezTo>
                  <a:pt x="532" y="45"/>
                  <a:pt x="532" y="45"/>
                  <a:pt x="532" y="45"/>
                </a:cubicBezTo>
                <a:cubicBezTo>
                  <a:pt x="533" y="46"/>
                  <a:pt x="533" y="46"/>
                  <a:pt x="533" y="46"/>
                </a:cubicBezTo>
                <a:cubicBezTo>
                  <a:pt x="533" y="46"/>
                  <a:pt x="533" y="46"/>
                  <a:pt x="534" y="46"/>
                </a:cubicBezTo>
                <a:cubicBezTo>
                  <a:pt x="534" y="47"/>
                  <a:pt x="534" y="47"/>
                  <a:pt x="534" y="48"/>
                </a:cubicBezTo>
                <a:cubicBezTo>
                  <a:pt x="535" y="48"/>
                  <a:pt x="535" y="48"/>
                  <a:pt x="536" y="48"/>
                </a:cubicBezTo>
                <a:cubicBezTo>
                  <a:pt x="536" y="48"/>
                  <a:pt x="536" y="49"/>
                  <a:pt x="536" y="49"/>
                </a:cubicBezTo>
                <a:cubicBezTo>
                  <a:pt x="536" y="49"/>
                  <a:pt x="537" y="49"/>
                  <a:pt x="537" y="49"/>
                </a:cubicBezTo>
                <a:cubicBezTo>
                  <a:pt x="537" y="49"/>
                  <a:pt x="537" y="50"/>
                  <a:pt x="537" y="50"/>
                </a:cubicBezTo>
                <a:cubicBezTo>
                  <a:pt x="538" y="50"/>
                  <a:pt x="539" y="51"/>
                  <a:pt x="539" y="51"/>
                </a:cubicBezTo>
                <a:cubicBezTo>
                  <a:pt x="540" y="51"/>
                  <a:pt x="541" y="52"/>
                  <a:pt x="542" y="52"/>
                </a:cubicBezTo>
                <a:cubicBezTo>
                  <a:pt x="542" y="54"/>
                  <a:pt x="543" y="54"/>
                  <a:pt x="543" y="54"/>
                </a:cubicBezTo>
                <a:cubicBezTo>
                  <a:pt x="543" y="55"/>
                  <a:pt x="543" y="55"/>
                  <a:pt x="543" y="55"/>
                </a:cubicBezTo>
                <a:cubicBezTo>
                  <a:pt x="544" y="56"/>
                  <a:pt x="545" y="56"/>
                  <a:pt x="546" y="57"/>
                </a:cubicBezTo>
                <a:cubicBezTo>
                  <a:pt x="546" y="57"/>
                  <a:pt x="546" y="58"/>
                  <a:pt x="546" y="58"/>
                </a:cubicBezTo>
                <a:cubicBezTo>
                  <a:pt x="546" y="58"/>
                  <a:pt x="547" y="58"/>
                  <a:pt x="547" y="58"/>
                </a:cubicBezTo>
                <a:cubicBezTo>
                  <a:pt x="548" y="59"/>
                  <a:pt x="549" y="60"/>
                  <a:pt x="550" y="61"/>
                </a:cubicBezTo>
                <a:cubicBezTo>
                  <a:pt x="551" y="61"/>
                  <a:pt x="551" y="62"/>
                  <a:pt x="552" y="63"/>
                </a:cubicBezTo>
                <a:cubicBezTo>
                  <a:pt x="552" y="64"/>
                  <a:pt x="553" y="64"/>
                  <a:pt x="553" y="64"/>
                </a:cubicBezTo>
                <a:cubicBezTo>
                  <a:pt x="554" y="65"/>
                  <a:pt x="554" y="65"/>
                  <a:pt x="554" y="66"/>
                </a:cubicBezTo>
                <a:cubicBezTo>
                  <a:pt x="556" y="67"/>
                  <a:pt x="556" y="68"/>
                  <a:pt x="558" y="68"/>
                </a:cubicBezTo>
                <a:cubicBezTo>
                  <a:pt x="558" y="71"/>
                  <a:pt x="559" y="71"/>
                  <a:pt x="560" y="71"/>
                </a:cubicBezTo>
                <a:cubicBezTo>
                  <a:pt x="560" y="73"/>
                  <a:pt x="560" y="73"/>
                  <a:pt x="561" y="74"/>
                </a:cubicBezTo>
                <a:cubicBezTo>
                  <a:pt x="562" y="75"/>
                  <a:pt x="563" y="78"/>
                  <a:pt x="565" y="79"/>
                </a:cubicBezTo>
                <a:cubicBezTo>
                  <a:pt x="565" y="80"/>
                  <a:pt x="565" y="80"/>
                  <a:pt x="565" y="81"/>
                </a:cubicBezTo>
                <a:cubicBezTo>
                  <a:pt x="566" y="81"/>
                  <a:pt x="566" y="82"/>
                  <a:pt x="567" y="82"/>
                </a:cubicBezTo>
                <a:cubicBezTo>
                  <a:pt x="567" y="84"/>
                  <a:pt x="568" y="85"/>
                  <a:pt x="568" y="86"/>
                </a:cubicBezTo>
                <a:cubicBezTo>
                  <a:pt x="569" y="86"/>
                  <a:pt x="570" y="88"/>
                  <a:pt x="571" y="88"/>
                </a:cubicBezTo>
                <a:cubicBezTo>
                  <a:pt x="570" y="89"/>
                  <a:pt x="572" y="89"/>
                  <a:pt x="572" y="90"/>
                </a:cubicBezTo>
                <a:cubicBezTo>
                  <a:pt x="572" y="91"/>
                  <a:pt x="573" y="91"/>
                  <a:pt x="574" y="92"/>
                </a:cubicBezTo>
                <a:cubicBezTo>
                  <a:pt x="573" y="94"/>
                  <a:pt x="574" y="95"/>
                  <a:pt x="574" y="96"/>
                </a:cubicBezTo>
                <a:cubicBezTo>
                  <a:pt x="574" y="97"/>
                  <a:pt x="575" y="97"/>
                  <a:pt x="574" y="97"/>
                </a:cubicBezTo>
                <a:cubicBezTo>
                  <a:pt x="576" y="98"/>
                  <a:pt x="576" y="99"/>
                  <a:pt x="577" y="99"/>
                </a:cubicBezTo>
                <a:cubicBezTo>
                  <a:pt x="577" y="99"/>
                  <a:pt x="577" y="101"/>
                  <a:pt x="577" y="101"/>
                </a:cubicBezTo>
                <a:cubicBezTo>
                  <a:pt x="577" y="101"/>
                  <a:pt x="578" y="101"/>
                  <a:pt x="578" y="101"/>
                </a:cubicBezTo>
                <a:cubicBezTo>
                  <a:pt x="577" y="102"/>
                  <a:pt x="577" y="102"/>
                  <a:pt x="577" y="102"/>
                </a:cubicBezTo>
                <a:cubicBezTo>
                  <a:pt x="577" y="103"/>
                  <a:pt x="578" y="103"/>
                  <a:pt x="578" y="104"/>
                </a:cubicBezTo>
                <a:cubicBezTo>
                  <a:pt x="579" y="104"/>
                  <a:pt x="579" y="105"/>
                  <a:pt x="579" y="106"/>
                </a:cubicBezTo>
                <a:cubicBezTo>
                  <a:pt x="579" y="108"/>
                  <a:pt x="580" y="109"/>
                  <a:pt x="580" y="111"/>
                </a:cubicBezTo>
                <a:cubicBezTo>
                  <a:pt x="583" y="120"/>
                  <a:pt x="586" y="129"/>
                  <a:pt x="587" y="139"/>
                </a:cubicBezTo>
                <a:cubicBezTo>
                  <a:pt x="587" y="142"/>
                  <a:pt x="587" y="144"/>
                  <a:pt x="587" y="147"/>
                </a:cubicBezTo>
                <a:cubicBezTo>
                  <a:pt x="587" y="155"/>
                  <a:pt x="587" y="163"/>
                  <a:pt x="583" y="171"/>
                </a:cubicBezTo>
                <a:cubicBezTo>
                  <a:pt x="582" y="172"/>
                  <a:pt x="581" y="175"/>
                  <a:pt x="580" y="176"/>
                </a:cubicBezTo>
                <a:cubicBezTo>
                  <a:pt x="577" y="179"/>
                  <a:pt x="575" y="181"/>
                  <a:pt x="571" y="183"/>
                </a:cubicBezTo>
                <a:cubicBezTo>
                  <a:pt x="565" y="185"/>
                  <a:pt x="557" y="185"/>
                  <a:pt x="552" y="180"/>
                </a:cubicBezTo>
                <a:cubicBezTo>
                  <a:pt x="550" y="179"/>
                  <a:pt x="549" y="178"/>
                  <a:pt x="548" y="177"/>
                </a:cubicBezTo>
                <a:cubicBezTo>
                  <a:pt x="547" y="175"/>
                  <a:pt x="547" y="174"/>
                  <a:pt x="546" y="172"/>
                </a:cubicBezTo>
                <a:cubicBezTo>
                  <a:pt x="546" y="170"/>
                  <a:pt x="546" y="168"/>
                  <a:pt x="546" y="167"/>
                </a:cubicBezTo>
                <a:cubicBezTo>
                  <a:pt x="548" y="172"/>
                  <a:pt x="556" y="172"/>
                  <a:pt x="560" y="171"/>
                </a:cubicBezTo>
                <a:cubicBezTo>
                  <a:pt x="565" y="169"/>
                  <a:pt x="569" y="166"/>
                  <a:pt x="571" y="161"/>
                </a:cubicBezTo>
                <a:cubicBezTo>
                  <a:pt x="576" y="148"/>
                  <a:pt x="570" y="133"/>
                  <a:pt x="559" y="127"/>
                </a:cubicBezTo>
                <a:cubicBezTo>
                  <a:pt x="550" y="122"/>
                  <a:pt x="537" y="121"/>
                  <a:pt x="528" y="126"/>
                </a:cubicBezTo>
                <a:cubicBezTo>
                  <a:pt x="523" y="128"/>
                  <a:pt x="518" y="132"/>
                  <a:pt x="515" y="137"/>
                </a:cubicBezTo>
                <a:cubicBezTo>
                  <a:pt x="504" y="154"/>
                  <a:pt x="503" y="179"/>
                  <a:pt x="518" y="194"/>
                </a:cubicBezTo>
                <a:cubicBezTo>
                  <a:pt x="521" y="198"/>
                  <a:pt x="526" y="201"/>
                  <a:pt x="531" y="203"/>
                </a:cubicBezTo>
                <a:cubicBezTo>
                  <a:pt x="531" y="203"/>
                  <a:pt x="531" y="203"/>
                  <a:pt x="531" y="203"/>
                </a:cubicBezTo>
                <a:cubicBezTo>
                  <a:pt x="526" y="211"/>
                  <a:pt x="521" y="220"/>
                  <a:pt x="525" y="230"/>
                </a:cubicBezTo>
                <a:cubicBezTo>
                  <a:pt x="531" y="248"/>
                  <a:pt x="545" y="255"/>
                  <a:pt x="562" y="256"/>
                </a:cubicBezTo>
                <a:cubicBezTo>
                  <a:pt x="572" y="256"/>
                  <a:pt x="582" y="249"/>
                  <a:pt x="586" y="243"/>
                </a:cubicBezTo>
                <a:cubicBezTo>
                  <a:pt x="592" y="233"/>
                  <a:pt x="589" y="232"/>
                  <a:pt x="588" y="231"/>
                </a:cubicBezTo>
                <a:cubicBezTo>
                  <a:pt x="595" y="231"/>
                  <a:pt x="603" y="230"/>
                  <a:pt x="608" y="226"/>
                </a:cubicBezTo>
                <a:cubicBezTo>
                  <a:pt x="621" y="217"/>
                  <a:pt x="623" y="201"/>
                  <a:pt x="625" y="180"/>
                </a:cubicBezTo>
                <a:cubicBezTo>
                  <a:pt x="626" y="165"/>
                  <a:pt x="625" y="150"/>
                  <a:pt x="621" y="135"/>
                </a:cubicBezTo>
                <a:cubicBezTo>
                  <a:pt x="619" y="130"/>
                  <a:pt x="617" y="124"/>
                  <a:pt x="615" y="119"/>
                </a:cubicBezTo>
                <a:cubicBezTo>
                  <a:pt x="615" y="118"/>
                  <a:pt x="615" y="118"/>
                  <a:pt x="614" y="117"/>
                </a:cubicBezTo>
                <a:cubicBezTo>
                  <a:pt x="612" y="112"/>
                  <a:pt x="610" y="106"/>
                  <a:pt x="607" y="101"/>
                </a:cubicBezTo>
                <a:cubicBezTo>
                  <a:pt x="606" y="100"/>
                  <a:pt x="606" y="97"/>
                  <a:pt x="605" y="95"/>
                </a:cubicBezTo>
                <a:cubicBezTo>
                  <a:pt x="604" y="94"/>
                  <a:pt x="604" y="94"/>
                  <a:pt x="603" y="93"/>
                </a:cubicBezTo>
                <a:cubicBezTo>
                  <a:pt x="602" y="92"/>
                  <a:pt x="603" y="94"/>
                  <a:pt x="603" y="93"/>
                </a:cubicBezTo>
                <a:cubicBezTo>
                  <a:pt x="603" y="93"/>
                  <a:pt x="603" y="92"/>
                  <a:pt x="603" y="92"/>
                </a:cubicBezTo>
                <a:cubicBezTo>
                  <a:pt x="603" y="92"/>
                  <a:pt x="602" y="91"/>
                  <a:pt x="602" y="91"/>
                </a:cubicBezTo>
                <a:cubicBezTo>
                  <a:pt x="601" y="91"/>
                  <a:pt x="601" y="89"/>
                  <a:pt x="600" y="89"/>
                </a:cubicBezTo>
                <a:cubicBezTo>
                  <a:pt x="600" y="89"/>
                  <a:pt x="600" y="88"/>
                  <a:pt x="600" y="87"/>
                </a:cubicBezTo>
                <a:cubicBezTo>
                  <a:pt x="598" y="88"/>
                  <a:pt x="599" y="86"/>
                  <a:pt x="598" y="86"/>
                </a:cubicBezTo>
                <a:cubicBezTo>
                  <a:pt x="597" y="84"/>
                  <a:pt x="598" y="83"/>
                  <a:pt x="597" y="81"/>
                </a:cubicBezTo>
                <a:cubicBezTo>
                  <a:pt x="596" y="80"/>
                  <a:pt x="592" y="78"/>
                  <a:pt x="593" y="76"/>
                </a:cubicBezTo>
                <a:cubicBezTo>
                  <a:pt x="592" y="76"/>
                  <a:pt x="591" y="75"/>
                  <a:pt x="591" y="75"/>
                </a:cubicBezTo>
                <a:cubicBezTo>
                  <a:pt x="590" y="74"/>
                  <a:pt x="590" y="75"/>
                  <a:pt x="589" y="75"/>
                </a:cubicBezTo>
                <a:cubicBezTo>
                  <a:pt x="587" y="72"/>
                  <a:pt x="588" y="73"/>
                  <a:pt x="586" y="71"/>
                </a:cubicBezTo>
                <a:cubicBezTo>
                  <a:pt x="586" y="71"/>
                  <a:pt x="586" y="70"/>
                  <a:pt x="585" y="69"/>
                </a:cubicBezTo>
                <a:cubicBezTo>
                  <a:pt x="586" y="68"/>
                  <a:pt x="584" y="69"/>
                  <a:pt x="584" y="67"/>
                </a:cubicBezTo>
                <a:cubicBezTo>
                  <a:pt x="584" y="67"/>
                  <a:pt x="584" y="68"/>
                  <a:pt x="583" y="68"/>
                </a:cubicBezTo>
                <a:cubicBezTo>
                  <a:pt x="582" y="67"/>
                  <a:pt x="582" y="65"/>
                  <a:pt x="582" y="64"/>
                </a:cubicBezTo>
                <a:cubicBezTo>
                  <a:pt x="580" y="64"/>
                  <a:pt x="580" y="62"/>
                  <a:pt x="578" y="62"/>
                </a:cubicBezTo>
                <a:cubicBezTo>
                  <a:pt x="578" y="61"/>
                  <a:pt x="577" y="61"/>
                  <a:pt x="577" y="61"/>
                </a:cubicBezTo>
                <a:cubicBezTo>
                  <a:pt x="576" y="60"/>
                  <a:pt x="576" y="60"/>
                  <a:pt x="576" y="60"/>
                </a:cubicBezTo>
                <a:cubicBezTo>
                  <a:pt x="575" y="59"/>
                  <a:pt x="575" y="58"/>
                  <a:pt x="574" y="59"/>
                </a:cubicBezTo>
                <a:cubicBezTo>
                  <a:pt x="573" y="58"/>
                  <a:pt x="573" y="57"/>
                  <a:pt x="572" y="56"/>
                </a:cubicBezTo>
                <a:cubicBezTo>
                  <a:pt x="572" y="56"/>
                  <a:pt x="571" y="56"/>
                  <a:pt x="571" y="56"/>
                </a:cubicBezTo>
                <a:cubicBezTo>
                  <a:pt x="571" y="55"/>
                  <a:pt x="571" y="55"/>
                  <a:pt x="571" y="55"/>
                </a:cubicBezTo>
                <a:cubicBezTo>
                  <a:pt x="570" y="55"/>
                  <a:pt x="570" y="55"/>
                  <a:pt x="569" y="54"/>
                </a:cubicBezTo>
                <a:cubicBezTo>
                  <a:pt x="569" y="53"/>
                  <a:pt x="568" y="53"/>
                  <a:pt x="567" y="52"/>
                </a:cubicBezTo>
                <a:cubicBezTo>
                  <a:pt x="567" y="52"/>
                  <a:pt x="567" y="52"/>
                  <a:pt x="567" y="52"/>
                </a:cubicBezTo>
                <a:cubicBezTo>
                  <a:pt x="567" y="51"/>
                  <a:pt x="565" y="52"/>
                  <a:pt x="565" y="51"/>
                </a:cubicBezTo>
                <a:cubicBezTo>
                  <a:pt x="564" y="50"/>
                  <a:pt x="564" y="49"/>
                  <a:pt x="563" y="48"/>
                </a:cubicBezTo>
                <a:cubicBezTo>
                  <a:pt x="560" y="48"/>
                  <a:pt x="560" y="45"/>
                  <a:pt x="557" y="45"/>
                </a:cubicBezTo>
                <a:cubicBezTo>
                  <a:pt x="557" y="44"/>
                  <a:pt x="556" y="43"/>
                  <a:pt x="554" y="43"/>
                </a:cubicBezTo>
                <a:cubicBezTo>
                  <a:pt x="555" y="42"/>
                  <a:pt x="553" y="42"/>
                  <a:pt x="553" y="41"/>
                </a:cubicBezTo>
                <a:cubicBezTo>
                  <a:pt x="552" y="41"/>
                  <a:pt x="552" y="40"/>
                  <a:pt x="551" y="40"/>
                </a:cubicBezTo>
                <a:cubicBezTo>
                  <a:pt x="549" y="37"/>
                  <a:pt x="546" y="35"/>
                  <a:pt x="543" y="34"/>
                </a:cubicBezTo>
                <a:cubicBezTo>
                  <a:pt x="541" y="32"/>
                  <a:pt x="538" y="30"/>
                  <a:pt x="536" y="31"/>
                </a:cubicBezTo>
                <a:cubicBezTo>
                  <a:pt x="535" y="30"/>
                  <a:pt x="534" y="30"/>
                  <a:pt x="534" y="29"/>
                </a:cubicBezTo>
                <a:cubicBezTo>
                  <a:pt x="533" y="29"/>
                  <a:pt x="531" y="27"/>
                  <a:pt x="532" y="30"/>
                </a:cubicBezTo>
                <a:cubicBezTo>
                  <a:pt x="531" y="29"/>
                  <a:pt x="530" y="27"/>
                  <a:pt x="529" y="26"/>
                </a:cubicBezTo>
                <a:cubicBezTo>
                  <a:pt x="527" y="25"/>
                  <a:pt x="528" y="27"/>
                  <a:pt x="527" y="26"/>
                </a:cubicBezTo>
                <a:cubicBezTo>
                  <a:pt x="527" y="25"/>
                  <a:pt x="526" y="25"/>
                  <a:pt x="525" y="25"/>
                </a:cubicBezTo>
                <a:cubicBezTo>
                  <a:pt x="524" y="25"/>
                  <a:pt x="524" y="25"/>
                  <a:pt x="524" y="25"/>
                </a:cubicBezTo>
                <a:cubicBezTo>
                  <a:pt x="523" y="25"/>
                  <a:pt x="524" y="24"/>
                  <a:pt x="523" y="24"/>
                </a:cubicBezTo>
                <a:cubicBezTo>
                  <a:pt x="522" y="24"/>
                  <a:pt x="522" y="24"/>
                  <a:pt x="522" y="24"/>
                </a:cubicBezTo>
                <a:cubicBezTo>
                  <a:pt x="522" y="24"/>
                  <a:pt x="521" y="24"/>
                  <a:pt x="521" y="24"/>
                </a:cubicBezTo>
                <a:cubicBezTo>
                  <a:pt x="521" y="24"/>
                  <a:pt x="521" y="23"/>
                  <a:pt x="521" y="23"/>
                </a:cubicBezTo>
                <a:cubicBezTo>
                  <a:pt x="521" y="23"/>
                  <a:pt x="519" y="22"/>
                  <a:pt x="518" y="21"/>
                </a:cubicBezTo>
                <a:cubicBezTo>
                  <a:pt x="518" y="21"/>
                  <a:pt x="516" y="22"/>
                  <a:pt x="516" y="22"/>
                </a:cubicBezTo>
                <a:cubicBezTo>
                  <a:pt x="516" y="22"/>
                  <a:pt x="516" y="22"/>
                  <a:pt x="516" y="22"/>
                </a:cubicBezTo>
                <a:cubicBezTo>
                  <a:pt x="515" y="21"/>
                  <a:pt x="516" y="21"/>
                  <a:pt x="515" y="21"/>
                </a:cubicBezTo>
                <a:cubicBezTo>
                  <a:pt x="515" y="21"/>
                  <a:pt x="515" y="21"/>
                  <a:pt x="515" y="21"/>
                </a:cubicBezTo>
                <a:cubicBezTo>
                  <a:pt x="514" y="21"/>
                  <a:pt x="514" y="21"/>
                  <a:pt x="514" y="21"/>
                </a:cubicBezTo>
                <a:cubicBezTo>
                  <a:pt x="512" y="20"/>
                  <a:pt x="512" y="20"/>
                  <a:pt x="510" y="20"/>
                </a:cubicBezTo>
                <a:cubicBezTo>
                  <a:pt x="510" y="19"/>
                  <a:pt x="509" y="20"/>
                  <a:pt x="509" y="20"/>
                </a:cubicBezTo>
                <a:cubicBezTo>
                  <a:pt x="509" y="20"/>
                  <a:pt x="509" y="19"/>
                  <a:pt x="509" y="19"/>
                </a:cubicBezTo>
                <a:cubicBezTo>
                  <a:pt x="509" y="19"/>
                  <a:pt x="508" y="19"/>
                  <a:pt x="508" y="19"/>
                </a:cubicBezTo>
                <a:cubicBezTo>
                  <a:pt x="508" y="19"/>
                  <a:pt x="508" y="19"/>
                  <a:pt x="508" y="19"/>
                </a:cubicBezTo>
                <a:cubicBezTo>
                  <a:pt x="508" y="18"/>
                  <a:pt x="508" y="19"/>
                  <a:pt x="508" y="18"/>
                </a:cubicBezTo>
                <a:cubicBezTo>
                  <a:pt x="506" y="18"/>
                  <a:pt x="506" y="18"/>
                  <a:pt x="505" y="18"/>
                </a:cubicBezTo>
                <a:cubicBezTo>
                  <a:pt x="505" y="17"/>
                  <a:pt x="505" y="18"/>
                  <a:pt x="504" y="18"/>
                </a:cubicBezTo>
                <a:cubicBezTo>
                  <a:pt x="504" y="18"/>
                  <a:pt x="503" y="18"/>
                  <a:pt x="503" y="18"/>
                </a:cubicBezTo>
                <a:cubicBezTo>
                  <a:pt x="502" y="17"/>
                  <a:pt x="501" y="17"/>
                  <a:pt x="499" y="17"/>
                </a:cubicBezTo>
                <a:cubicBezTo>
                  <a:pt x="499" y="16"/>
                  <a:pt x="498" y="16"/>
                  <a:pt x="498" y="15"/>
                </a:cubicBezTo>
                <a:cubicBezTo>
                  <a:pt x="496" y="15"/>
                  <a:pt x="495" y="15"/>
                  <a:pt x="493" y="15"/>
                </a:cubicBezTo>
                <a:cubicBezTo>
                  <a:pt x="493" y="15"/>
                  <a:pt x="493" y="14"/>
                  <a:pt x="492" y="14"/>
                </a:cubicBezTo>
                <a:cubicBezTo>
                  <a:pt x="492" y="14"/>
                  <a:pt x="492" y="14"/>
                  <a:pt x="492" y="14"/>
                </a:cubicBezTo>
                <a:cubicBezTo>
                  <a:pt x="491" y="14"/>
                  <a:pt x="491" y="14"/>
                  <a:pt x="490" y="14"/>
                </a:cubicBezTo>
                <a:cubicBezTo>
                  <a:pt x="490" y="14"/>
                  <a:pt x="489" y="13"/>
                  <a:pt x="488" y="13"/>
                </a:cubicBezTo>
                <a:cubicBezTo>
                  <a:pt x="487" y="13"/>
                  <a:pt x="487" y="13"/>
                  <a:pt x="486" y="13"/>
                </a:cubicBezTo>
                <a:cubicBezTo>
                  <a:pt x="485" y="12"/>
                  <a:pt x="488" y="14"/>
                  <a:pt x="487" y="14"/>
                </a:cubicBezTo>
                <a:cubicBezTo>
                  <a:pt x="486" y="13"/>
                  <a:pt x="482" y="13"/>
                  <a:pt x="481" y="12"/>
                </a:cubicBezTo>
                <a:cubicBezTo>
                  <a:pt x="481" y="12"/>
                  <a:pt x="481" y="12"/>
                  <a:pt x="480" y="12"/>
                </a:cubicBezTo>
                <a:cubicBezTo>
                  <a:pt x="480" y="12"/>
                  <a:pt x="480" y="13"/>
                  <a:pt x="480" y="13"/>
                </a:cubicBezTo>
                <a:cubicBezTo>
                  <a:pt x="480" y="13"/>
                  <a:pt x="480" y="12"/>
                  <a:pt x="479" y="12"/>
                </a:cubicBezTo>
                <a:cubicBezTo>
                  <a:pt x="479" y="12"/>
                  <a:pt x="478" y="12"/>
                  <a:pt x="478" y="12"/>
                </a:cubicBezTo>
                <a:cubicBezTo>
                  <a:pt x="478" y="13"/>
                  <a:pt x="478" y="13"/>
                  <a:pt x="479" y="13"/>
                </a:cubicBezTo>
                <a:close/>
                <a:moveTo>
                  <a:pt x="590" y="77"/>
                </a:moveTo>
                <a:cubicBezTo>
                  <a:pt x="590" y="77"/>
                  <a:pt x="601" y="96"/>
                  <a:pt x="605" y="108"/>
                </a:cubicBezTo>
                <a:cubicBezTo>
                  <a:pt x="616" y="143"/>
                  <a:pt x="614" y="182"/>
                  <a:pt x="593" y="193"/>
                </a:cubicBezTo>
                <a:cubicBezTo>
                  <a:pt x="582" y="198"/>
                  <a:pt x="571" y="194"/>
                  <a:pt x="570" y="193"/>
                </a:cubicBezTo>
                <a:cubicBezTo>
                  <a:pt x="572" y="194"/>
                  <a:pt x="594" y="197"/>
                  <a:pt x="604" y="172"/>
                </a:cubicBezTo>
                <a:cubicBezTo>
                  <a:pt x="613" y="153"/>
                  <a:pt x="611" y="116"/>
                  <a:pt x="590" y="77"/>
                </a:cubicBezTo>
                <a:close/>
                <a:moveTo>
                  <a:pt x="548" y="57"/>
                </a:moveTo>
                <a:cubicBezTo>
                  <a:pt x="548" y="56"/>
                  <a:pt x="547" y="57"/>
                  <a:pt x="546" y="56"/>
                </a:cubicBezTo>
                <a:cubicBezTo>
                  <a:pt x="546" y="56"/>
                  <a:pt x="546" y="56"/>
                  <a:pt x="546" y="55"/>
                </a:cubicBezTo>
                <a:cubicBezTo>
                  <a:pt x="546" y="55"/>
                  <a:pt x="545" y="55"/>
                  <a:pt x="544" y="55"/>
                </a:cubicBezTo>
                <a:cubicBezTo>
                  <a:pt x="544" y="54"/>
                  <a:pt x="544" y="53"/>
                  <a:pt x="544" y="53"/>
                </a:cubicBezTo>
                <a:cubicBezTo>
                  <a:pt x="543" y="53"/>
                  <a:pt x="543" y="53"/>
                  <a:pt x="543" y="53"/>
                </a:cubicBezTo>
                <a:cubicBezTo>
                  <a:pt x="542" y="52"/>
                  <a:pt x="542" y="52"/>
                  <a:pt x="542" y="52"/>
                </a:cubicBezTo>
                <a:cubicBezTo>
                  <a:pt x="541" y="50"/>
                  <a:pt x="538" y="49"/>
                  <a:pt x="537" y="47"/>
                </a:cubicBezTo>
                <a:cubicBezTo>
                  <a:pt x="537" y="47"/>
                  <a:pt x="539" y="48"/>
                  <a:pt x="540" y="48"/>
                </a:cubicBezTo>
                <a:cubicBezTo>
                  <a:pt x="540" y="49"/>
                  <a:pt x="541" y="49"/>
                  <a:pt x="541" y="49"/>
                </a:cubicBezTo>
                <a:cubicBezTo>
                  <a:pt x="541" y="50"/>
                  <a:pt x="542" y="49"/>
                  <a:pt x="542" y="50"/>
                </a:cubicBezTo>
                <a:cubicBezTo>
                  <a:pt x="542" y="50"/>
                  <a:pt x="542" y="51"/>
                  <a:pt x="542" y="51"/>
                </a:cubicBezTo>
                <a:cubicBezTo>
                  <a:pt x="543" y="51"/>
                  <a:pt x="544" y="51"/>
                  <a:pt x="545" y="51"/>
                </a:cubicBezTo>
                <a:cubicBezTo>
                  <a:pt x="545" y="52"/>
                  <a:pt x="544" y="52"/>
                  <a:pt x="544" y="52"/>
                </a:cubicBezTo>
                <a:cubicBezTo>
                  <a:pt x="544" y="53"/>
                  <a:pt x="544" y="53"/>
                  <a:pt x="545" y="53"/>
                </a:cubicBezTo>
                <a:cubicBezTo>
                  <a:pt x="545" y="53"/>
                  <a:pt x="546" y="54"/>
                  <a:pt x="546" y="54"/>
                </a:cubicBezTo>
                <a:cubicBezTo>
                  <a:pt x="546" y="54"/>
                  <a:pt x="546" y="54"/>
                  <a:pt x="546" y="54"/>
                </a:cubicBezTo>
                <a:cubicBezTo>
                  <a:pt x="547" y="55"/>
                  <a:pt x="548" y="55"/>
                  <a:pt x="548" y="57"/>
                </a:cubicBezTo>
                <a:close/>
                <a:moveTo>
                  <a:pt x="547" y="52"/>
                </a:moveTo>
                <a:cubicBezTo>
                  <a:pt x="547" y="51"/>
                  <a:pt x="548" y="52"/>
                  <a:pt x="549" y="52"/>
                </a:cubicBezTo>
                <a:cubicBezTo>
                  <a:pt x="549" y="53"/>
                  <a:pt x="551" y="54"/>
                  <a:pt x="551" y="55"/>
                </a:cubicBezTo>
                <a:cubicBezTo>
                  <a:pt x="550" y="56"/>
                  <a:pt x="550" y="54"/>
                  <a:pt x="549" y="54"/>
                </a:cubicBezTo>
                <a:cubicBezTo>
                  <a:pt x="549" y="53"/>
                  <a:pt x="548" y="54"/>
                  <a:pt x="548" y="52"/>
                </a:cubicBezTo>
                <a:cubicBezTo>
                  <a:pt x="547" y="53"/>
                  <a:pt x="547" y="52"/>
                  <a:pt x="547" y="52"/>
                </a:cubicBezTo>
                <a:close/>
                <a:moveTo>
                  <a:pt x="556" y="67"/>
                </a:moveTo>
                <a:cubicBezTo>
                  <a:pt x="555" y="67"/>
                  <a:pt x="555" y="65"/>
                  <a:pt x="555" y="64"/>
                </a:cubicBezTo>
                <a:cubicBezTo>
                  <a:pt x="553" y="64"/>
                  <a:pt x="553" y="62"/>
                  <a:pt x="552" y="60"/>
                </a:cubicBezTo>
                <a:cubicBezTo>
                  <a:pt x="550" y="61"/>
                  <a:pt x="551" y="59"/>
                  <a:pt x="549" y="59"/>
                </a:cubicBezTo>
                <a:cubicBezTo>
                  <a:pt x="549" y="58"/>
                  <a:pt x="549" y="57"/>
                  <a:pt x="548" y="57"/>
                </a:cubicBezTo>
                <a:cubicBezTo>
                  <a:pt x="549" y="56"/>
                  <a:pt x="550" y="58"/>
                  <a:pt x="551" y="59"/>
                </a:cubicBezTo>
                <a:cubicBezTo>
                  <a:pt x="552" y="59"/>
                  <a:pt x="551" y="57"/>
                  <a:pt x="551" y="57"/>
                </a:cubicBezTo>
                <a:cubicBezTo>
                  <a:pt x="552" y="57"/>
                  <a:pt x="552" y="56"/>
                  <a:pt x="553" y="56"/>
                </a:cubicBezTo>
                <a:cubicBezTo>
                  <a:pt x="552" y="59"/>
                  <a:pt x="554" y="59"/>
                  <a:pt x="553" y="62"/>
                </a:cubicBezTo>
                <a:cubicBezTo>
                  <a:pt x="553" y="62"/>
                  <a:pt x="554" y="61"/>
                  <a:pt x="554" y="61"/>
                </a:cubicBezTo>
                <a:cubicBezTo>
                  <a:pt x="556" y="62"/>
                  <a:pt x="556" y="64"/>
                  <a:pt x="557" y="65"/>
                </a:cubicBezTo>
                <a:cubicBezTo>
                  <a:pt x="557" y="65"/>
                  <a:pt x="556" y="65"/>
                  <a:pt x="556" y="67"/>
                </a:cubicBezTo>
                <a:close/>
                <a:moveTo>
                  <a:pt x="556" y="60"/>
                </a:moveTo>
                <a:cubicBezTo>
                  <a:pt x="557" y="60"/>
                  <a:pt x="557" y="61"/>
                  <a:pt x="558" y="61"/>
                </a:cubicBezTo>
                <a:cubicBezTo>
                  <a:pt x="557" y="62"/>
                  <a:pt x="556" y="61"/>
                  <a:pt x="556" y="60"/>
                </a:cubicBezTo>
                <a:close/>
                <a:moveTo>
                  <a:pt x="564" y="73"/>
                </a:moveTo>
                <a:cubicBezTo>
                  <a:pt x="563" y="73"/>
                  <a:pt x="563" y="73"/>
                  <a:pt x="563" y="72"/>
                </a:cubicBezTo>
                <a:cubicBezTo>
                  <a:pt x="562" y="72"/>
                  <a:pt x="561" y="72"/>
                  <a:pt x="561" y="71"/>
                </a:cubicBezTo>
                <a:cubicBezTo>
                  <a:pt x="562" y="70"/>
                  <a:pt x="563" y="73"/>
                  <a:pt x="565" y="72"/>
                </a:cubicBezTo>
                <a:cubicBezTo>
                  <a:pt x="564" y="72"/>
                  <a:pt x="564" y="73"/>
                  <a:pt x="565" y="73"/>
                </a:cubicBezTo>
                <a:cubicBezTo>
                  <a:pt x="565" y="74"/>
                  <a:pt x="564" y="74"/>
                  <a:pt x="564" y="73"/>
                </a:cubicBezTo>
                <a:close/>
                <a:moveTo>
                  <a:pt x="574" y="82"/>
                </a:moveTo>
                <a:cubicBezTo>
                  <a:pt x="574" y="83"/>
                  <a:pt x="575" y="84"/>
                  <a:pt x="575" y="85"/>
                </a:cubicBezTo>
                <a:cubicBezTo>
                  <a:pt x="576" y="86"/>
                  <a:pt x="577" y="86"/>
                  <a:pt x="577" y="87"/>
                </a:cubicBezTo>
                <a:cubicBezTo>
                  <a:pt x="576" y="87"/>
                  <a:pt x="575" y="86"/>
                  <a:pt x="575" y="85"/>
                </a:cubicBezTo>
                <a:cubicBezTo>
                  <a:pt x="573" y="85"/>
                  <a:pt x="573" y="83"/>
                  <a:pt x="571" y="83"/>
                </a:cubicBezTo>
                <a:cubicBezTo>
                  <a:pt x="572" y="82"/>
                  <a:pt x="571" y="82"/>
                  <a:pt x="570" y="81"/>
                </a:cubicBezTo>
                <a:cubicBezTo>
                  <a:pt x="570" y="81"/>
                  <a:pt x="570" y="80"/>
                  <a:pt x="570" y="80"/>
                </a:cubicBezTo>
                <a:cubicBezTo>
                  <a:pt x="569" y="79"/>
                  <a:pt x="568" y="79"/>
                  <a:pt x="568" y="77"/>
                </a:cubicBezTo>
                <a:cubicBezTo>
                  <a:pt x="567" y="77"/>
                  <a:pt x="567" y="78"/>
                  <a:pt x="566" y="77"/>
                </a:cubicBezTo>
                <a:cubicBezTo>
                  <a:pt x="566" y="75"/>
                  <a:pt x="567" y="75"/>
                  <a:pt x="567" y="74"/>
                </a:cubicBezTo>
                <a:cubicBezTo>
                  <a:pt x="567" y="74"/>
                  <a:pt x="567" y="74"/>
                  <a:pt x="567" y="74"/>
                </a:cubicBezTo>
                <a:cubicBezTo>
                  <a:pt x="568" y="74"/>
                  <a:pt x="569" y="76"/>
                  <a:pt x="569" y="77"/>
                </a:cubicBezTo>
                <a:cubicBezTo>
                  <a:pt x="570" y="78"/>
                  <a:pt x="570" y="78"/>
                  <a:pt x="570" y="78"/>
                </a:cubicBezTo>
                <a:cubicBezTo>
                  <a:pt x="571" y="80"/>
                  <a:pt x="572" y="82"/>
                  <a:pt x="574" y="82"/>
                </a:cubicBezTo>
                <a:close/>
                <a:moveTo>
                  <a:pt x="533" y="33"/>
                </a:moveTo>
                <a:cubicBezTo>
                  <a:pt x="533" y="34"/>
                  <a:pt x="534" y="34"/>
                  <a:pt x="534" y="35"/>
                </a:cubicBezTo>
                <a:cubicBezTo>
                  <a:pt x="535" y="35"/>
                  <a:pt x="535" y="35"/>
                  <a:pt x="535" y="36"/>
                </a:cubicBezTo>
                <a:cubicBezTo>
                  <a:pt x="536" y="36"/>
                  <a:pt x="536" y="35"/>
                  <a:pt x="537" y="35"/>
                </a:cubicBezTo>
                <a:cubicBezTo>
                  <a:pt x="537" y="36"/>
                  <a:pt x="539" y="36"/>
                  <a:pt x="539" y="37"/>
                </a:cubicBezTo>
                <a:cubicBezTo>
                  <a:pt x="540" y="37"/>
                  <a:pt x="540" y="37"/>
                  <a:pt x="540" y="37"/>
                </a:cubicBezTo>
                <a:cubicBezTo>
                  <a:pt x="541" y="38"/>
                  <a:pt x="540" y="38"/>
                  <a:pt x="542" y="38"/>
                </a:cubicBezTo>
                <a:cubicBezTo>
                  <a:pt x="542" y="39"/>
                  <a:pt x="543" y="39"/>
                  <a:pt x="543" y="40"/>
                </a:cubicBezTo>
                <a:cubicBezTo>
                  <a:pt x="544" y="40"/>
                  <a:pt x="543" y="40"/>
                  <a:pt x="544" y="40"/>
                </a:cubicBezTo>
                <a:cubicBezTo>
                  <a:pt x="545" y="42"/>
                  <a:pt x="548" y="43"/>
                  <a:pt x="549" y="45"/>
                </a:cubicBezTo>
                <a:cubicBezTo>
                  <a:pt x="550" y="46"/>
                  <a:pt x="551" y="46"/>
                  <a:pt x="551" y="47"/>
                </a:cubicBezTo>
                <a:cubicBezTo>
                  <a:pt x="553" y="48"/>
                  <a:pt x="553" y="48"/>
                  <a:pt x="553" y="48"/>
                </a:cubicBezTo>
                <a:cubicBezTo>
                  <a:pt x="554" y="49"/>
                  <a:pt x="556" y="49"/>
                  <a:pt x="556" y="51"/>
                </a:cubicBezTo>
                <a:cubicBezTo>
                  <a:pt x="558" y="51"/>
                  <a:pt x="558" y="51"/>
                  <a:pt x="558" y="51"/>
                </a:cubicBezTo>
                <a:cubicBezTo>
                  <a:pt x="558" y="53"/>
                  <a:pt x="560" y="53"/>
                  <a:pt x="560" y="54"/>
                </a:cubicBezTo>
                <a:cubicBezTo>
                  <a:pt x="561" y="54"/>
                  <a:pt x="560" y="54"/>
                  <a:pt x="561" y="54"/>
                </a:cubicBezTo>
                <a:cubicBezTo>
                  <a:pt x="561" y="54"/>
                  <a:pt x="561" y="55"/>
                  <a:pt x="562" y="55"/>
                </a:cubicBezTo>
                <a:cubicBezTo>
                  <a:pt x="563" y="55"/>
                  <a:pt x="563" y="56"/>
                  <a:pt x="563" y="56"/>
                </a:cubicBezTo>
                <a:cubicBezTo>
                  <a:pt x="563" y="57"/>
                  <a:pt x="564" y="57"/>
                  <a:pt x="564" y="57"/>
                </a:cubicBezTo>
                <a:cubicBezTo>
                  <a:pt x="565" y="57"/>
                  <a:pt x="565" y="58"/>
                  <a:pt x="566" y="58"/>
                </a:cubicBezTo>
                <a:cubicBezTo>
                  <a:pt x="567" y="61"/>
                  <a:pt x="570" y="62"/>
                  <a:pt x="572" y="63"/>
                </a:cubicBezTo>
                <a:cubicBezTo>
                  <a:pt x="572" y="65"/>
                  <a:pt x="570" y="63"/>
                  <a:pt x="569" y="63"/>
                </a:cubicBezTo>
                <a:cubicBezTo>
                  <a:pt x="569" y="63"/>
                  <a:pt x="568" y="62"/>
                  <a:pt x="568" y="61"/>
                </a:cubicBezTo>
                <a:cubicBezTo>
                  <a:pt x="565" y="61"/>
                  <a:pt x="565" y="57"/>
                  <a:pt x="561" y="57"/>
                </a:cubicBezTo>
                <a:cubicBezTo>
                  <a:pt x="561" y="56"/>
                  <a:pt x="560" y="56"/>
                  <a:pt x="560" y="55"/>
                </a:cubicBezTo>
                <a:cubicBezTo>
                  <a:pt x="559" y="55"/>
                  <a:pt x="559" y="53"/>
                  <a:pt x="558" y="53"/>
                </a:cubicBezTo>
                <a:cubicBezTo>
                  <a:pt x="558" y="52"/>
                  <a:pt x="556" y="53"/>
                  <a:pt x="557" y="51"/>
                </a:cubicBezTo>
                <a:cubicBezTo>
                  <a:pt x="556" y="52"/>
                  <a:pt x="555" y="51"/>
                  <a:pt x="555" y="52"/>
                </a:cubicBezTo>
                <a:cubicBezTo>
                  <a:pt x="555" y="51"/>
                  <a:pt x="554" y="51"/>
                  <a:pt x="554" y="50"/>
                </a:cubicBezTo>
                <a:cubicBezTo>
                  <a:pt x="554" y="49"/>
                  <a:pt x="553" y="49"/>
                  <a:pt x="553" y="49"/>
                </a:cubicBezTo>
                <a:cubicBezTo>
                  <a:pt x="553" y="48"/>
                  <a:pt x="553" y="48"/>
                  <a:pt x="552" y="48"/>
                </a:cubicBezTo>
                <a:cubicBezTo>
                  <a:pt x="552" y="48"/>
                  <a:pt x="552" y="49"/>
                  <a:pt x="552" y="49"/>
                </a:cubicBezTo>
                <a:cubicBezTo>
                  <a:pt x="551" y="48"/>
                  <a:pt x="551" y="49"/>
                  <a:pt x="550" y="48"/>
                </a:cubicBezTo>
                <a:cubicBezTo>
                  <a:pt x="550" y="48"/>
                  <a:pt x="550" y="47"/>
                  <a:pt x="550" y="47"/>
                </a:cubicBezTo>
                <a:cubicBezTo>
                  <a:pt x="549" y="47"/>
                  <a:pt x="548" y="46"/>
                  <a:pt x="547" y="45"/>
                </a:cubicBezTo>
                <a:cubicBezTo>
                  <a:pt x="547" y="45"/>
                  <a:pt x="545" y="44"/>
                  <a:pt x="544" y="43"/>
                </a:cubicBezTo>
                <a:cubicBezTo>
                  <a:pt x="544" y="43"/>
                  <a:pt x="544" y="43"/>
                  <a:pt x="543" y="42"/>
                </a:cubicBezTo>
                <a:cubicBezTo>
                  <a:pt x="543" y="42"/>
                  <a:pt x="543" y="42"/>
                  <a:pt x="542" y="42"/>
                </a:cubicBezTo>
                <a:cubicBezTo>
                  <a:pt x="542" y="41"/>
                  <a:pt x="542" y="41"/>
                  <a:pt x="542" y="41"/>
                </a:cubicBezTo>
                <a:cubicBezTo>
                  <a:pt x="542" y="40"/>
                  <a:pt x="541" y="40"/>
                  <a:pt x="541" y="40"/>
                </a:cubicBezTo>
                <a:cubicBezTo>
                  <a:pt x="540" y="40"/>
                  <a:pt x="540" y="39"/>
                  <a:pt x="539" y="39"/>
                </a:cubicBezTo>
                <a:cubicBezTo>
                  <a:pt x="539" y="37"/>
                  <a:pt x="536" y="38"/>
                  <a:pt x="537" y="36"/>
                </a:cubicBezTo>
                <a:cubicBezTo>
                  <a:pt x="535" y="36"/>
                  <a:pt x="536" y="37"/>
                  <a:pt x="535" y="37"/>
                </a:cubicBezTo>
                <a:cubicBezTo>
                  <a:pt x="534" y="36"/>
                  <a:pt x="534" y="36"/>
                  <a:pt x="534" y="35"/>
                </a:cubicBezTo>
                <a:cubicBezTo>
                  <a:pt x="533" y="36"/>
                  <a:pt x="533" y="34"/>
                  <a:pt x="531" y="33"/>
                </a:cubicBezTo>
                <a:cubicBezTo>
                  <a:pt x="531" y="32"/>
                  <a:pt x="532" y="33"/>
                  <a:pt x="533" y="33"/>
                </a:cubicBezTo>
                <a:close/>
                <a:moveTo>
                  <a:pt x="520" y="33"/>
                </a:moveTo>
                <a:cubicBezTo>
                  <a:pt x="522" y="33"/>
                  <a:pt x="523" y="35"/>
                  <a:pt x="525" y="35"/>
                </a:cubicBezTo>
                <a:cubicBezTo>
                  <a:pt x="525" y="36"/>
                  <a:pt x="526" y="36"/>
                  <a:pt x="526" y="36"/>
                </a:cubicBezTo>
                <a:cubicBezTo>
                  <a:pt x="527" y="37"/>
                  <a:pt x="528" y="37"/>
                  <a:pt x="529" y="38"/>
                </a:cubicBezTo>
                <a:cubicBezTo>
                  <a:pt x="529" y="40"/>
                  <a:pt x="528" y="39"/>
                  <a:pt x="528" y="38"/>
                </a:cubicBezTo>
                <a:cubicBezTo>
                  <a:pt x="527" y="38"/>
                  <a:pt x="526" y="37"/>
                  <a:pt x="525" y="37"/>
                </a:cubicBezTo>
                <a:cubicBezTo>
                  <a:pt x="524" y="36"/>
                  <a:pt x="524" y="36"/>
                  <a:pt x="523" y="35"/>
                </a:cubicBezTo>
                <a:cubicBezTo>
                  <a:pt x="522" y="35"/>
                  <a:pt x="521" y="34"/>
                  <a:pt x="520" y="33"/>
                </a:cubicBezTo>
                <a:cubicBezTo>
                  <a:pt x="519" y="33"/>
                  <a:pt x="519" y="33"/>
                  <a:pt x="519" y="33"/>
                </a:cubicBezTo>
                <a:cubicBezTo>
                  <a:pt x="520" y="33"/>
                  <a:pt x="520" y="33"/>
                  <a:pt x="520" y="33"/>
                </a:cubicBezTo>
                <a:close/>
                <a:moveTo>
                  <a:pt x="269" y="357"/>
                </a:moveTo>
                <a:cubicBezTo>
                  <a:pt x="271" y="358"/>
                  <a:pt x="272" y="358"/>
                  <a:pt x="274" y="358"/>
                </a:cubicBezTo>
                <a:cubicBezTo>
                  <a:pt x="274" y="356"/>
                  <a:pt x="273" y="356"/>
                  <a:pt x="273" y="356"/>
                </a:cubicBezTo>
                <a:cubicBezTo>
                  <a:pt x="271" y="356"/>
                  <a:pt x="269" y="355"/>
                  <a:pt x="269" y="357"/>
                </a:cubicBezTo>
                <a:close/>
                <a:moveTo>
                  <a:pt x="270" y="353"/>
                </a:moveTo>
                <a:cubicBezTo>
                  <a:pt x="270" y="354"/>
                  <a:pt x="270" y="354"/>
                  <a:pt x="270" y="354"/>
                </a:cubicBezTo>
                <a:cubicBezTo>
                  <a:pt x="271" y="354"/>
                  <a:pt x="271" y="354"/>
                  <a:pt x="271" y="354"/>
                </a:cubicBezTo>
                <a:cubicBezTo>
                  <a:pt x="271" y="354"/>
                  <a:pt x="271" y="353"/>
                  <a:pt x="270" y="353"/>
                </a:cubicBezTo>
                <a:close/>
                <a:moveTo>
                  <a:pt x="271" y="353"/>
                </a:moveTo>
                <a:cubicBezTo>
                  <a:pt x="271" y="354"/>
                  <a:pt x="271" y="354"/>
                  <a:pt x="271" y="354"/>
                </a:cubicBezTo>
                <a:cubicBezTo>
                  <a:pt x="272" y="354"/>
                  <a:pt x="272" y="354"/>
                  <a:pt x="272" y="354"/>
                </a:cubicBezTo>
                <a:cubicBezTo>
                  <a:pt x="273" y="353"/>
                  <a:pt x="272" y="353"/>
                  <a:pt x="271" y="353"/>
                </a:cubicBezTo>
                <a:close/>
                <a:moveTo>
                  <a:pt x="268" y="352"/>
                </a:moveTo>
                <a:cubicBezTo>
                  <a:pt x="268" y="352"/>
                  <a:pt x="268" y="352"/>
                  <a:pt x="268" y="353"/>
                </a:cubicBezTo>
                <a:cubicBezTo>
                  <a:pt x="269" y="353"/>
                  <a:pt x="269" y="353"/>
                  <a:pt x="269" y="353"/>
                </a:cubicBezTo>
                <a:cubicBezTo>
                  <a:pt x="269" y="352"/>
                  <a:pt x="269" y="352"/>
                  <a:pt x="268" y="352"/>
                </a:cubicBezTo>
                <a:close/>
                <a:moveTo>
                  <a:pt x="288" y="352"/>
                </a:moveTo>
                <a:cubicBezTo>
                  <a:pt x="286" y="352"/>
                  <a:pt x="286" y="352"/>
                  <a:pt x="286" y="352"/>
                </a:cubicBezTo>
                <a:cubicBezTo>
                  <a:pt x="286" y="353"/>
                  <a:pt x="287" y="353"/>
                  <a:pt x="287" y="354"/>
                </a:cubicBezTo>
                <a:cubicBezTo>
                  <a:pt x="289" y="355"/>
                  <a:pt x="288" y="354"/>
                  <a:pt x="288" y="352"/>
                </a:cubicBezTo>
                <a:close/>
                <a:moveTo>
                  <a:pt x="291" y="351"/>
                </a:moveTo>
                <a:cubicBezTo>
                  <a:pt x="291" y="352"/>
                  <a:pt x="291" y="352"/>
                  <a:pt x="290" y="352"/>
                </a:cubicBezTo>
                <a:cubicBezTo>
                  <a:pt x="290" y="352"/>
                  <a:pt x="290" y="352"/>
                  <a:pt x="289" y="352"/>
                </a:cubicBezTo>
                <a:cubicBezTo>
                  <a:pt x="289" y="354"/>
                  <a:pt x="293" y="352"/>
                  <a:pt x="291" y="351"/>
                </a:cubicBezTo>
                <a:close/>
                <a:moveTo>
                  <a:pt x="275" y="356"/>
                </a:moveTo>
                <a:cubicBezTo>
                  <a:pt x="276" y="357"/>
                  <a:pt x="278" y="356"/>
                  <a:pt x="278" y="355"/>
                </a:cubicBezTo>
                <a:cubicBezTo>
                  <a:pt x="277" y="354"/>
                  <a:pt x="276" y="354"/>
                  <a:pt x="276" y="353"/>
                </a:cubicBezTo>
                <a:cubicBezTo>
                  <a:pt x="276" y="353"/>
                  <a:pt x="275" y="352"/>
                  <a:pt x="275" y="353"/>
                </a:cubicBezTo>
                <a:cubicBezTo>
                  <a:pt x="276" y="353"/>
                  <a:pt x="276" y="355"/>
                  <a:pt x="276" y="355"/>
                </a:cubicBezTo>
                <a:cubicBezTo>
                  <a:pt x="276" y="355"/>
                  <a:pt x="275" y="355"/>
                  <a:pt x="275" y="356"/>
                </a:cubicBezTo>
                <a:close/>
                <a:moveTo>
                  <a:pt x="267" y="354"/>
                </a:moveTo>
                <a:cubicBezTo>
                  <a:pt x="267" y="355"/>
                  <a:pt x="268" y="355"/>
                  <a:pt x="268" y="355"/>
                </a:cubicBezTo>
                <a:cubicBezTo>
                  <a:pt x="269" y="354"/>
                  <a:pt x="268" y="354"/>
                  <a:pt x="267" y="354"/>
                </a:cubicBezTo>
                <a:close/>
                <a:moveTo>
                  <a:pt x="281" y="352"/>
                </a:moveTo>
                <a:cubicBezTo>
                  <a:pt x="281" y="353"/>
                  <a:pt x="282" y="353"/>
                  <a:pt x="282" y="353"/>
                </a:cubicBezTo>
                <a:cubicBezTo>
                  <a:pt x="283" y="354"/>
                  <a:pt x="282" y="354"/>
                  <a:pt x="283" y="355"/>
                </a:cubicBezTo>
                <a:cubicBezTo>
                  <a:pt x="283" y="355"/>
                  <a:pt x="284" y="355"/>
                  <a:pt x="284" y="355"/>
                </a:cubicBezTo>
                <a:cubicBezTo>
                  <a:pt x="285" y="354"/>
                  <a:pt x="284" y="353"/>
                  <a:pt x="286" y="353"/>
                </a:cubicBezTo>
                <a:cubicBezTo>
                  <a:pt x="286" y="352"/>
                  <a:pt x="286" y="350"/>
                  <a:pt x="285" y="350"/>
                </a:cubicBezTo>
                <a:cubicBezTo>
                  <a:pt x="284" y="352"/>
                  <a:pt x="283" y="353"/>
                  <a:pt x="281" y="352"/>
                </a:cubicBezTo>
                <a:close/>
                <a:moveTo>
                  <a:pt x="279" y="355"/>
                </a:moveTo>
                <a:cubicBezTo>
                  <a:pt x="280" y="355"/>
                  <a:pt x="279" y="353"/>
                  <a:pt x="278" y="353"/>
                </a:cubicBezTo>
                <a:cubicBezTo>
                  <a:pt x="278" y="355"/>
                  <a:pt x="279" y="355"/>
                  <a:pt x="279" y="355"/>
                </a:cubicBezTo>
                <a:close/>
                <a:moveTo>
                  <a:pt x="176" y="418"/>
                </a:moveTo>
                <a:cubicBezTo>
                  <a:pt x="178" y="419"/>
                  <a:pt x="179" y="417"/>
                  <a:pt x="179" y="415"/>
                </a:cubicBezTo>
                <a:cubicBezTo>
                  <a:pt x="178" y="415"/>
                  <a:pt x="178" y="415"/>
                  <a:pt x="178" y="415"/>
                </a:cubicBezTo>
                <a:cubicBezTo>
                  <a:pt x="178" y="417"/>
                  <a:pt x="176" y="416"/>
                  <a:pt x="176" y="418"/>
                </a:cubicBezTo>
                <a:close/>
                <a:moveTo>
                  <a:pt x="166" y="436"/>
                </a:moveTo>
                <a:cubicBezTo>
                  <a:pt x="166" y="437"/>
                  <a:pt x="167" y="437"/>
                  <a:pt x="167" y="437"/>
                </a:cubicBezTo>
                <a:cubicBezTo>
                  <a:pt x="167" y="437"/>
                  <a:pt x="167" y="436"/>
                  <a:pt x="166" y="436"/>
                </a:cubicBezTo>
                <a:close/>
                <a:moveTo>
                  <a:pt x="196" y="397"/>
                </a:moveTo>
                <a:cubicBezTo>
                  <a:pt x="196" y="395"/>
                  <a:pt x="196" y="395"/>
                  <a:pt x="197" y="395"/>
                </a:cubicBezTo>
                <a:cubicBezTo>
                  <a:pt x="197" y="395"/>
                  <a:pt x="197" y="395"/>
                  <a:pt x="197" y="394"/>
                </a:cubicBezTo>
                <a:cubicBezTo>
                  <a:pt x="197" y="394"/>
                  <a:pt x="197" y="395"/>
                  <a:pt x="197" y="395"/>
                </a:cubicBezTo>
                <a:cubicBezTo>
                  <a:pt x="198" y="394"/>
                  <a:pt x="198" y="393"/>
                  <a:pt x="198" y="393"/>
                </a:cubicBezTo>
                <a:cubicBezTo>
                  <a:pt x="197" y="392"/>
                  <a:pt x="197" y="393"/>
                  <a:pt x="196" y="394"/>
                </a:cubicBezTo>
                <a:cubicBezTo>
                  <a:pt x="196" y="394"/>
                  <a:pt x="196" y="394"/>
                  <a:pt x="195" y="394"/>
                </a:cubicBezTo>
                <a:cubicBezTo>
                  <a:pt x="195" y="395"/>
                  <a:pt x="195" y="396"/>
                  <a:pt x="195" y="396"/>
                </a:cubicBezTo>
                <a:cubicBezTo>
                  <a:pt x="195" y="396"/>
                  <a:pt x="195" y="396"/>
                  <a:pt x="195" y="396"/>
                </a:cubicBezTo>
                <a:cubicBezTo>
                  <a:pt x="195" y="396"/>
                  <a:pt x="195" y="397"/>
                  <a:pt x="194" y="397"/>
                </a:cubicBezTo>
                <a:cubicBezTo>
                  <a:pt x="194" y="397"/>
                  <a:pt x="194" y="397"/>
                  <a:pt x="194" y="397"/>
                </a:cubicBezTo>
                <a:cubicBezTo>
                  <a:pt x="194" y="397"/>
                  <a:pt x="194" y="398"/>
                  <a:pt x="194" y="399"/>
                </a:cubicBezTo>
                <a:cubicBezTo>
                  <a:pt x="194" y="399"/>
                  <a:pt x="193" y="399"/>
                  <a:pt x="193" y="399"/>
                </a:cubicBezTo>
                <a:cubicBezTo>
                  <a:pt x="193" y="399"/>
                  <a:pt x="193" y="400"/>
                  <a:pt x="193" y="400"/>
                </a:cubicBezTo>
                <a:cubicBezTo>
                  <a:pt x="194" y="401"/>
                  <a:pt x="194" y="399"/>
                  <a:pt x="194" y="399"/>
                </a:cubicBezTo>
                <a:cubicBezTo>
                  <a:pt x="195" y="399"/>
                  <a:pt x="195" y="399"/>
                  <a:pt x="195" y="399"/>
                </a:cubicBezTo>
                <a:cubicBezTo>
                  <a:pt x="195" y="399"/>
                  <a:pt x="195" y="399"/>
                  <a:pt x="195" y="399"/>
                </a:cubicBezTo>
                <a:cubicBezTo>
                  <a:pt x="195" y="399"/>
                  <a:pt x="196" y="398"/>
                  <a:pt x="196" y="398"/>
                </a:cubicBezTo>
                <a:cubicBezTo>
                  <a:pt x="196" y="398"/>
                  <a:pt x="196" y="397"/>
                  <a:pt x="196" y="397"/>
                </a:cubicBezTo>
                <a:close/>
                <a:moveTo>
                  <a:pt x="265" y="356"/>
                </a:moveTo>
                <a:cubicBezTo>
                  <a:pt x="265" y="356"/>
                  <a:pt x="265" y="356"/>
                  <a:pt x="265" y="356"/>
                </a:cubicBezTo>
                <a:cubicBezTo>
                  <a:pt x="265" y="356"/>
                  <a:pt x="265" y="356"/>
                  <a:pt x="265" y="356"/>
                </a:cubicBezTo>
                <a:cubicBezTo>
                  <a:pt x="265" y="356"/>
                  <a:pt x="265" y="356"/>
                  <a:pt x="265" y="356"/>
                </a:cubicBezTo>
                <a:cubicBezTo>
                  <a:pt x="265" y="356"/>
                  <a:pt x="266" y="356"/>
                  <a:pt x="266" y="356"/>
                </a:cubicBezTo>
                <a:cubicBezTo>
                  <a:pt x="266" y="356"/>
                  <a:pt x="266" y="355"/>
                  <a:pt x="266" y="355"/>
                </a:cubicBezTo>
                <a:cubicBezTo>
                  <a:pt x="266" y="355"/>
                  <a:pt x="266" y="355"/>
                  <a:pt x="266" y="355"/>
                </a:cubicBezTo>
                <a:cubicBezTo>
                  <a:pt x="266" y="355"/>
                  <a:pt x="265" y="355"/>
                  <a:pt x="265" y="355"/>
                </a:cubicBezTo>
                <a:cubicBezTo>
                  <a:pt x="265" y="355"/>
                  <a:pt x="265" y="355"/>
                  <a:pt x="265" y="355"/>
                </a:cubicBezTo>
                <a:cubicBezTo>
                  <a:pt x="264" y="355"/>
                  <a:pt x="264" y="355"/>
                  <a:pt x="264" y="356"/>
                </a:cubicBezTo>
                <a:cubicBezTo>
                  <a:pt x="264" y="356"/>
                  <a:pt x="264" y="356"/>
                  <a:pt x="264" y="356"/>
                </a:cubicBezTo>
                <a:cubicBezTo>
                  <a:pt x="264" y="356"/>
                  <a:pt x="264" y="356"/>
                  <a:pt x="264" y="356"/>
                </a:cubicBezTo>
                <a:cubicBezTo>
                  <a:pt x="263" y="356"/>
                  <a:pt x="262" y="356"/>
                  <a:pt x="262" y="356"/>
                </a:cubicBezTo>
                <a:cubicBezTo>
                  <a:pt x="262" y="356"/>
                  <a:pt x="261" y="356"/>
                  <a:pt x="261" y="357"/>
                </a:cubicBezTo>
                <a:cubicBezTo>
                  <a:pt x="262" y="357"/>
                  <a:pt x="262" y="357"/>
                  <a:pt x="263" y="357"/>
                </a:cubicBezTo>
                <a:cubicBezTo>
                  <a:pt x="263" y="357"/>
                  <a:pt x="263" y="357"/>
                  <a:pt x="263" y="357"/>
                </a:cubicBezTo>
                <a:cubicBezTo>
                  <a:pt x="264" y="356"/>
                  <a:pt x="264" y="356"/>
                  <a:pt x="264" y="356"/>
                </a:cubicBezTo>
                <a:cubicBezTo>
                  <a:pt x="264" y="356"/>
                  <a:pt x="264" y="356"/>
                  <a:pt x="265" y="356"/>
                </a:cubicBezTo>
                <a:close/>
                <a:moveTo>
                  <a:pt x="168" y="431"/>
                </a:moveTo>
                <a:cubicBezTo>
                  <a:pt x="168" y="431"/>
                  <a:pt x="168" y="431"/>
                  <a:pt x="168" y="431"/>
                </a:cubicBezTo>
                <a:cubicBezTo>
                  <a:pt x="168" y="430"/>
                  <a:pt x="168" y="430"/>
                  <a:pt x="168" y="430"/>
                </a:cubicBezTo>
                <a:cubicBezTo>
                  <a:pt x="169" y="430"/>
                  <a:pt x="169" y="430"/>
                  <a:pt x="169" y="430"/>
                </a:cubicBezTo>
                <a:cubicBezTo>
                  <a:pt x="169" y="430"/>
                  <a:pt x="169" y="429"/>
                  <a:pt x="169" y="429"/>
                </a:cubicBezTo>
                <a:cubicBezTo>
                  <a:pt x="170" y="429"/>
                  <a:pt x="169" y="428"/>
                  <a:pt x="169" y="428"/>
                </a:cubicBezTo>
                <a:cubicBezTo>
                  <a:pt x="169" y="429"/>
                  <a:pt x="168" y="428"/>
                  <a:pt x="168" y="429"/>
                </a:cubicBezTo>
                <a:cubicBezTo>
                  <a:pt x="167" y="429"/>
                  <a:pt x="167" y="431"/>
                  <a:pt x="168" y="431"/>
                </a:cubicBezTo>
                <a:close/>
                <a:moveTo>
                  <a:pt x="170" y="427"/>
                </a:moveTo>
                <a:cubicBezTo>
                  <a:pt x="169" y="427"/>
                  <a:pt x="170" y="428"/>
                  <a:pt x="170" y="428"/>
                </a:cubicBezTo>
                <a:cubicBezTo>
                  <a:pt x="170" y="427"/>
                  <a:pt x="170" y="428"/>
                  <a:pt x="171" y="427"/>
                </a:cubicBezTo>
                <a:cubicBezTo>
                  <a:pt x="171" y="427"/>
                  <a:pt x="171" y="426"/>
                  <a:pt x="172" y="425"/>
                </a:cubicBezTo>
                <a:cubicBezTo>
                  <a:pt x="172" y="425"/>
                  <a:pt x="172" y="425"/>
                  <a:pt x="172" y="425"/>
                </a:cubicBezTo>
                <a:cubicBezTo>
                  <a:pt x="172" y="425"/>
                  <a:pt x="172" y="425"/>
                  <a:pt x="172" y="425"/>
                </a:cubicBezTo>
                <a:cubicBezTo>
                  <a:pt x="172" y="425"/>
                  <a:pt x="172" y="425"/>
                  <a:pt x="172" y="425"/>
                </a:cubicBezTo>
                <a:cubicBezTo>
                  <a:pt x="172" y="425"/>
                  <a:pt x="172" y="425"/>
                  <a:pt x="172" y="424"/>
                </a:cubicBezTo>
                <a:cubicBezTo>
                  <a:pt x="173" y="424"/>
                  <a:pt x="173" y="423"/>
                  <a:pt x="172" y="423"/>
                </a:cubicBezTo>
                <a:cubicBezTo>
                  <a:pt x="172" y="424"/>
                  <a:pt x="171" y="424"/>
                  <a:pt x="170" y="425"/>
                </a:cubicBezTo>
                <a:cubicBezTo>
                  <a:pt x="170" y="425"/>
                  <a:pt x="170" y="426"/>
                  <a:pt x="170" y="426"/>
                </a:cubicBezTo>
                <a:cubicBezTo>
                  <a:pt x="170" y="427"/>
                  <a:pt x="170" y="427"/>
                  <a:pt x="170" y="427"/>
                </a:cubicBezTo>
                <a:close/>
                <a:moveTo>
                  <a:pt x="242" y="364"/>
                </a:moveTo>
                <a:cubicBezTo>
                  <a:pt x="242" y="364"/>
                  <a:pt x="243" y="364"/>
                  <a:pt x="244" y="364"/>
                </a:cubicBezTo>
                <a:cubicBezTo>
                  <a:pt x="244" y="364"/>
                  <a:pt x="244" y="364"/>
                  <a:pt x="244" y="364"/>
                </a:cubicBezTo>
                <a:cubicBezTo>
                  <a:pt x="244" y="364"/>
                  <a:pt x="244" y="364"/>
                  <a:pt x="244" y="364"/>
                </a:cubicBezTo>
                <a:cubicBezTo>
                  <a:pt x="244" y="363"/>
                  <a:pt x="243" y="362"/>
                  <a:pt x="243" y="361"/>
                </a:cubicBezTo>
                <a:cubicBezTo>
                  <a:pt x="243" y="361"/>
                  <a:pt x="242" y="361"/>
                  <a:pt x="242" y="362"/>
                </a:cubicBezTo>
                <a:cubicBezTo>
                  <a:pt x="243" y="362"/>
                  <a:pt x="241" y="363"/>
                  <a:pt x="242" y="364"/>
                </a:cubicBezTo>
                <a:close/>
                <a:moveTo>
                  <a:pt x="186" y="408"/>
                </a:moveTo>
                <a:cubicBezTo>
                  <a:pt x="185" y="408"/>
                  <a:pt x="184" y="408"/>
                  <a:pt x="183" y="408"/>
                </a:cubicBezTo>
                <a:cubicBezTo>
                  <a:pt x="183" y="409"/>
                  <a:pt x="183" y="410"/>
                  <a:pt x="182" y="410"/>
                </a:cubicBezTo>
                <a:cubicBezTo>
                  <a:pt x="182" y="411"/>
                  <a:pt x="181" y="411"/>
                  <a:pt x="181" y="413"/>
                </a:cubicBezTo>
                <a:cubicBezTo>
                  <a:pt x="182" y="413"/>
                  <a:pt x="182" y="411"/>
                  <a:pt x="183" y="411"/>
                </a:cubicBezTo>
                <a:cubicBezTo>
                  <a:pt x="184" y="411"/>
                  <a:pt x="184" y="410"/>
                  <a:pt x="184" y="410"/>
                </a:cubicBezTo>
                <a:cubicBezTo>
                  <a:pt x="185" y="410"/>
                  <a:pt x="185" y="410"/>
                  <a:pt x="186" y="410"/>
                </a:cubicBezTo>
                <a:cubicBezTo>
                  <a:pt x="186" y="408"/>
                  <a:pt x="189" y="409"/>
                  <a:pt x="188" y="406"/>
                </a:cubicBezTo>
                <a:cubicBezTo>
                  <a:pt x="187" y="406"/>
                  <a:pt x="187" y="406"/>
                  <a:pt x="187" y="406"/>
                </a:cubicBezTo>
                <a:cubicBezTo>
                  <a:pt x="187" y="407"/>
                  <a:pt x="186" y="407"/>
                  <a:pt x="186" y="408"/>
                </a:cubicBezTo>
                <a:close/>
                <a:moveTo>
                  <a:pt x="734" y="573"/>
                </a:moveTo>
                <a:cubicBezTo>
                  <a:pt x="734" y="573"/>
                  <a:pt x="734" y="574"/>
                  <a:pt x="733" y="575"/>
                </a:cubicBezTo>
                <a:cubicBezTo>
                  <a:pt x="733" y="575"/>
                  <a:pt x="732" y="576"/>
                  <a:pt x="732" y="577"/>
                </a:cubicBezTo>
                <a:cubicBezTo>
                  <a:pt x="732" y="577"/>
                  <a:pt x="731" y="577"/>
                  <a:pt x="731" y="577"/>
                </a:cubicBezTo>
                <a:cubicBezTo>
                  <a:pt x="731" y="577"/>
                  <a:pt x="731" y="577"/>
                  <a:pt x="731" y="577"/>
                </a:cubicBezTo>
                <a:cubicBezTo>
                  <a:pt x="731" y="577"/>
                  <a:pt x="732" y="576"/>
                  <a:pt x="732" y="576"/>
                </a:cubicBezTo>
                <a:cubicBezTo>
                  <a:pt x="732" y="576"/>
                  <a:pt x="732" y="576"/>
                  <a:pt x="732" y="575"/>
                </a:cubicBezTo>
                <a:cubicBezTo>
                  <a:pt x="732" y="575"/>
                  <a:pt x="732" y="575"/>
                  <a:pt x="732" y="575"/>
                </a:cubicBezTo>
                <a:cubicBezTo>
                  <a:pt x="732" y="574"/>
                  <a:pt x="733" y="574"/>
                  <a:pt x="733" y="574"/>
                </a:cubicBezTo>
                <a:cubicBezTo>
                  <a:pt x="733" y="574"/>
                  <a:pt x="732" y="574"/>
                  <a:pt x="732" y="573"/>
                </a:cubicBezTo>
                <a:cubicBezTo>
                  <a:pt x="730" y="573"/>
                  <a:pt x="731" y="575"/>
                  <a:pt x="730" y="575"/>
                </a:cubicBezTo>
                <a:cubicBezTo>
                  <a:pt x="730" y="575"/>
                  <a:pt x="730" y="576"/>
                  <a:pt x="729" y="576"/>
                </a:cubicBezTo>
                <a:cubicBezTo>
                  <a:pt x="729" y="576"/>
                  <a:pt x="729" y="577"/>
                  <a:pt x="729" y="577"/>
                </a:cubicBezTo>
                <a:cubicBezTo>
                  <a:pt x="728" y="577"/>
                  <a:pt x="728" y="578"/>
                  <a:pt x="727" y="578"/>
                </a:cubicBezTo>
                <a:cubicBezTo>
                  <a:pt x="727" y="578"/>
                  <a:pt x="727" y="578"/>
                  <a:pt x="727" y="578"/>
                </a:cubicBezTo>
                <a:cubicBezTo>
                  <a:pt x="727" y="578"/>
                  <a:pt x="727" y="579"/>
                  <a:pt x="727" y="579"/>
                </a:cubicBezTo>
                <a:cubicBezTo>
                  <a:pt x="726" y="579"/>
                  <a:pt x="726" y="579"/>
                  <a:pt x="726" y="579"/>
                </a:cubicBezTo>
                <a:cubicBezTo>
                  <a:pt x="726" y="579"/>
                  <a:pt x="725" y="580"/>
                  <a:pt x="725" y="580"/>
                </a:cubicBezTo>
                <a:cubicBezTo>
                  <a:pt x="724" y="580"/>
                  <a:pt x="724" y="580"/>
                  <a:pt x="724" y="581"/>
                </a:cubicBezTo>
                <a:cubicBezTo>
                  <a:pt x="724" y="581"/>
                  <a:pt x="723" y="581"/>
                  <a:pt x="723" y="581"/>
                </a:cubicBezTo>
                <a:cubicBezTo>
                  <a:pt x="723" y="582"/>
                  <a:pt x="723" y="582"/>
                  <a:pt x="722" y="582"/>
                </a:cubicBezTo>
                <a:cubicBezTo>
                  <a:pt x="722" y="583"/>
                  <a:pt x="721" y="584"/>
                  <a:pt x="721" y="584"/>
                </a:cubicBezTo>
                <a:cubicBezTo>
                  <a:pt x="720" y="584"/>
                  <a:pt x="720" y="584"/>
                  <a:pt x="719" y="585"/>
                </a:cubicBezTo>
                <a:cubicBezTo>
                  <a:pt x="719" y="585"/>
                  <a:pt x="720" y="585"/>
                  <a:pt x="719" y="585"/>
                </a:cubicBezTo>
                <a:cubicBezTo>
                  <a:pt x="719" y="585"/>
                  <a:pt x="718" y="586"/>
                  <a:pt x="718" y="586"/>
                </a:cubicBezTo>
                <a:cubicBezTo>
                  <a:pt x="718" y="586"/>
                  <a:pt x="718" y="587"/>
                  <a:pt x="717" y="587"/>
                </a:cubicBezTo>
                <a:cubicBezTo>
                  <a:pt x="717" y="587"/>
                  <a:pt x="716" y="587"/>
                  <a:pt x="716" y="588"/>
                </a:cubicBezTo>
                <a:cubicBezTo>
                  <a:pt x="716" y="588"/>
                  <a:pt x="716" y="588"/>
                  <a:pt x="715" y="589"/>
                </a:cubicBezTo>
                <a:cubicBezTo>
                  <a:pt x="715" y="589"/>
                  <a:pt x="715" y="589"/>
                  <a:pt x="715" y="589"/>
                </a:cubicBezTo>
                <a:cubicBezTo>
                  <a:pt x="715" y="589"/>
                  <a:pt x="714" y="589"/>
                  <a:pt x="714" y="589"/>
                </a:cubicBezTo>
                <a:cubicBezTo>
                  <a:pt x="714" y="589"/>
                  <a:pt x="713" y="590"/>
                  <a:pt x="713" y="590"/>
                </a:cubicBezTo>
                <a:cubicBezTo>
                  <a:pt x="713" y="590"/>
                  <a:pt x="713" y="590"/>
                  <a:pt x="713" y="590"/>
                </a:cubicBezTo>
                <a:cubicBezTo>
                  <a:pt x="713" y="591"/>
                  <a:pt x="712" y="591"/>
                  <a:pt x="712" y="591"/>
                </a:cubicBezTo>
                <a:cubicBezTo>
                  <a:pt x="712" y="591"/>
                  <a:pt x="712" y="592"/>
                  <a:pt x="711" y="592"/>
                </a:cubicBezTo>
                <a:cubicBezTo>
                  <a:pt x="711" y="592"/>
                  <a:pt x="710" y="592"/>
                  <a:pt x="710" y="593"/>
                </a:cubicBezTo>
                <a:cubicBezTo>
                  <a:pt x="709" y="593"/>
                  <a:pt x="709" y="594"/>
                  <a:pt x="709" y="594"/>
                </a:cubicBezTo>
                <a:cubicBezTo>
                  <a:pt x="709" y="594"/>
                  <a:pt x="708" y="594"/>
                  <a:pt x="708" y="594"/>
                </a:cubicBezTo>
                <a:cubicBezTo>
                  <a:pt x="708" y="594"/>
                  <a:pt x="708" y="595"/>
                  <a:pt x="708" y="595"/>
                </a:cubicBezTo>
                <a:cubicBezTo>
                  <a:pt x="708" y="595"/>
                  <a:pt x="708" y="595"/>
                  <a:pt x="708" y="595"/>
                </a:cubicBezTo>
                <a:cubicBezTo>
                  <a:pt x="707" y="595"/>
                  <a:pt x="708" y="595"/>
                  <a:pt x="708" y="595"/>
                </a:cubicBezTo>
                <a:cubicBezTo>
                  <a:pt x="707" y="595"/>
                  <a:pt x="707" y="595"/>
                  <a:pt x="707" y="595"/>
                </a:cubicBezTo>
                <a:cubicBezTo>
                  <a:pt x="707" y="595"/>
                  <a:pt x="707" y="596"/>
                  <a:pt x="707" y="596"/>
                </a:cubicBezTo>
                <a:cubicBezTo>
                  <a:pt x="706" y="596"/>
                  <a:pt x="706" y="596"/>
                  <a:pt x="706" y="596"/>
                </a:cubicBezTo>
                <a:cubicBezTo>
                  <a:pt x="706" y="596"/>
                  <a:pt x="705" y="597"/>
                  <a:pt x="705" y="597"/>
                </a:cubicBezTo>
                <a:cubicBezTo>
                  <a:pt x="705" y="597"/>
                  <a:pt x="705" y="597"/>
                  <a:pt x="705" y="597"/>
                </a:cubicBezTo>
                <a:cubicBezTo>
                  <a:pt x="704" y="597"/>
                  <a:pt x="705" y="597"/>
                  <a:pt x="704" y="597"/>
                </a:cubicBezTo>
                <a:cubicBezTo>
                  <a:pt x="704" y="597"/>
                  <a:pt x="704" y="597"/>
                  <a:pt x="704" y="598"/>
                </a:cubicBezTo>
                <a:cubicBezTo>
                  <a:pt x="702" y="599"/>
                  <a:pt x="701" y="600"/>
                  <a:pt x="698" y="601"/>
                </a:cubicBezTo>
                <a:cubicBezTo>
                  <a:pt x="699" y="602"/>
                  <a:pt x="697" y="602"/>
                  <a:pt x="697" y="603"/>
                </a:cubicBezTo>
                <a:cubicBezTo>
                  <a:pt x="697" y="603"/>
                  <a:pt x="696" y="603"/>
                  <a:pt x="696" y="603"/>
                </a:cubicBezTo>
                <a:cubicBezTo>
                  <a:pt x="695" y="604"/>
                  <a:pt x="695" y="604"/>
                  <a:pt x="695" y="604"/>
                </a:cubicBezTo>
                <a:cubicBezTo>
                  <a:pt x="695" y="604"/>
                  <a:pt x="694" y="604"/>
                  <a:pt x="694" y="604"/>
                </a:cubicBezTo>
                <a:cubicBezTo>
                  <a:pt x="694" y="604"/>
                  <a:pt x="694" y="604"/>
                  <a:pt x="693" y="605"/>
                </a:cubicBezTo>
                <a:cubicBezTo>
                  <a:pt x="693" y="605"/>
                  <a:pt x="692" y="605"/>
                  <a:pt x="692" y="605"/>
                </a:cubicBezTo>
                <a:cubicBezTo>
                  <a:pt x="692" y="605"/>
                  <a:pt x="692" y="606"/>
                  <a:pt x="692" y="606"/>
                </a:cubicBezTo>
                <a:cubicBezTo>
                  <a:pt x="692" y="606"/>
                  <a:pt x="691" y="606"/>
                  <a:pt x="691" y="606"/>
                </a:cubicBezTo>
                <a:cubicBezTo>
                  <a:pt x="691" y="606"/>
                  <a:pt x="690" y="606"/>
                  <a:pt x="689" y="607"/>
                </a:cubicBezTo>
                <a:cubicBezTo>
                  <a:pt x="689" y="607"/>
                  <a:pt x="690" y="607"/>
                  <a:pt x="689" y="607"/>
                </a:cubicBezTo>
                <a:cubicBezTo>
                  <a:pt x="689" y="607"/>
                  <a:pt x="689" y="607"/>
                  <a:pt x="689" y="607"/>
                </a:cubicBezTo>
                <a:cubicBezTo>
                  <a:pt x="689" y="607"/>
                  <a:pt x="689" y="608"/>
                  <a:pt x="688" y="608"/>
                </a:cubicBezTo>
                <a:cubicBezTo>
                  <a:pt x="688" y="608"/>
                  <a:pt x="688" y="608"/>
                  <a:pt x="687" y="608"/>
                </a:cubicBezTo>
                <a:cubicBezTo>
                  <a:pt x="687" y="608"/>
                  <a:pt x="687" y="608"/>
                  <a:pt x="687" y="608"/>
                </a:cubicBezTo>
                <a:cubicBezTo>
                  <a:pt x="686" y="609"/>
                  <a:pt x="686" y="609"/>
                  <a:pt x="685" y="609"/>
                </a:cubicBezTo>
                <a:cubicBezTo>
                  <a:pt x="685" y="609"/>
                  <a:pt x="685" y="609"/>
                  <a:pt x="685" y="609"/>
                </a:cubicBezTo>
                <a:cubicBezTo>
                  <a:pt x="685" y="609"/>
                  <a:pt x="685" y="609"/>
                  <a:pt x="685" y="609"/>
                </a:cubicBezTo>
                <a:cubicBezTo>
                  <a:pt x="685" y="609"/>
                  <a:pt x="685" y="609"/>
                  <a:pt x="685" y="609"/>
                </a:cubicBezTo>
                <a:cubicBezTo>
                  <a:pt x="685" y="610"/>
                  <a:pt x="684" y="609"/>
                  <a:pt x="684" y="610"/>
                </a:cubicBezTo>
                <a:cubicBezTo>
                  <a:pt x="684" y="610"/>
                  <a:pt x="684" y="610"/>
                  <a:pt x="684" y="610"/>
                </a:cubicBezTo>
                <a:cubicBezTo>
                  <a:pt x="684" y="610"/>
                  <a:pt x="684" y="610"/>
                  <a:pt x="683" y="610"/>
                </a:cubicBezTo>
                <a:cubicBezTo>
                  <a:pt x="683" y="610"/>
                  <a:pt x="683" y="610"/>
                  <a:pt x="683" y="610"/>
                </a:cubicBezTo>
                <a:cubicBezTo>
                  <a:pt x="682" y="611"/>
                  <a:pt x="682" y="611"/>
                  <a:pt x="681" y="611"/>
                </a:cubicBezTo>
                <a:cubicBezTo>
                  <a:pt x="681" y="611"/>
                  <a:pt x="682" y="611"/>
                  <a:pt x="682" y="611"/>
                </a:cubicBezTo>
                <a:cubicBezTo>
                  <a:pt x="681" y="612"/>
                  <a:pt x="681" y="611"/>
                  <a:pt x="681" y="612"/>
                </a:cubicBezTo>
                <a:cubicBezTo>
                  <a:pt x="681" y="612"/>
                  <a:pt x="681" y="612"/>
                  <a:pt x="680" y="612"/>
                </a:cubicBezTo>
                <a:cubicBezTo>
                  <a:pt x="680" y="612"/>
                  <a:pt x="679" y="612"/>
                  <a:pt x="679" y="613"/>
                </a:cubicBezTo>
                <a:cubicBezTo>
                  <a:pt x="679" y="613"/>
                  <a:pt x="679" y="613"/>
                  <a:pt x="679" y="613"/>
                </a:cubicBezTo>
                <a:cubicBezTo>
                  <a:pt x="679" y="613"/>
                  <a:pt x="677" y="613"/>
                  <a:pt x="677" y="613"/>
                </a:cubicBezTo>
                <a:cubicBezTo>
                  <a:pt x="677" y="614"/>
                  <a:pt x="676" y="614"/>
                  <a:pt x="676" y="614"/>
                </a:cubicBezTo>
                <a:cubicBezTo>
                  <a:pt x="676" y="614"/>
                  <a:pt x="675" y="615"/>
                  <a:pt x="675" y="615"/>
                </a:cubicBezTo>
                <a:cubicBezTo>
                  <a:pt x="674" y="615"/>
                  <a:pt x="673" y="616"/>
                  <a:pt x="672" y="616"/>
                </a:cubicBezTo>
                <a:cubicBezTo>
                  <a:pt x="671" y="616"/>
                  <a:pt x="671" y="616"/>
                  <a:pt x="670" y="616"/>
                </a:cubicBezTo>
                <a:cubicBezTo>
                  <a:pt x="670" y="617"/>
                  <a:pt x="670" y="616"/>
                  <a:pt x="670" y="617"/>
                </a:cubicBezTo>
                <a:cubicBezTo>
                  <a:pt x="669" y="617"/>
                  <a:pt x="669" y="617"/>
                  <a:pt x="669" y="617"/>
                </a:cubicBezTo>
                <a:cubicBezTo>
                  <a:pt x="669" y="617"/>
                  <a:pt x="668" y="617"/>
                  <a:pt x="668" y="617"/>
                </a:cubicBezTo>
                <a:cubicBezTo>
                  <a:pt x="668" y="617"/>
                  <a:pt x="668" y="618"/>
                  <a:pt x="668" y="618"/>
                </a:cubicBezTo>
                <a:cubicBezTo>
                  <a:pt x="667" y="618"/>
                  <a:pt x="666" y="618"/>
                  <a:pt x="665" y="618"/>
                </a:cubicBezTo>
                <a:cubicBezTo>
                  <a:pt x="665" y="619"/>
                  <a:pt x="664" y="619"/>
                  <a:pt x="664" y="619"/>
                </a:cubicBezTo>
                <a:cubicBezTo>
                  <a:pt x="664" y="619"/>
                  <a:pt x="664" y="619"/>
                  <a:pt x="664" y="619"/>
                </a:cubicBezTo>
                <a:cubicBezTo>
                  <a:pt x="663" y="619"/>
                  <a:pt x="663" y="619"/>
                  <a:pt x="663" y="620"/>
                </a:cubicBezTo>
                <a:cubicBezTo>
                  <a:pt x="662" y="620"/>
                  <a:pt x="661" y="620"/>
                  <a:pt x="661" y="621"/>
                </a:cubicBezTo>
                <a:cubicBezTo>
                  <a:pt x="660" y="621"/>
                  <a:pt x="660" y="621"/>
                  <a:pt x="659" y="621"/>
                </a:cubicBezTo>
                <a:cubicBezTo>
                  <a:pt x="659" y="621"/>
                  <a:pt x="659" y="621"/>
                  <a:pt x="658" y="622"/>
                </a:cubicBezTo>
                <a:cubicBezTo>
                  <a:pt x="658" y="622"/>
                  <a:pt x="657" y="622"/>
                  <a:pt x="657" y="622"/>
                </a:cubicBezTo>
                <a:cubicBezTo>
                  <a:pt x="657" y="622"/>
                  <a:pt x="657" y="622"/>
                  <a:pt x="656" y="622"/>
                </a:cubicBezTo>
                <a:cubicBezTo>
                  <a:pt x="655" y="622"/>
                  <a:pt x="655" y="622"/>
                  <a:pt x="654" y="623"/>
                </a:cubicBezTo>
                <a:cubicBezTo>
                  <a:pt x="653" y="623"/>
                  <a:pt x="652" y="623"/>
                  <a:pt x="651" y="624"/>
                </a:cubicBezTo>
                <a:cubicBezTo>
                  <a:pt x="651" y="624"/>
                  <a:pt x="650" y="624"/>
                  <a:pt x="650" y="624"/>
                </a:cubicBezTo>
                <a:cubicBezTo>
                  <a:pt x="647" y="624"/>
                  <a:pt x="644" y="626"/>
                  <a:pt x="641" y="626"/>
                </a:cubicBezTo>
                <a:cubicBezTo>
                  <a:pt x="641" y="626"/>
                  <a:pt x="639" y="626"/>
                  <a:pt x="639" y="626"/>
                </a:cubicBezTo>
                <a:cubicBezTo>
                  <a:pt x="639" y="627"/>
                  <a:pt x="639" y="627"/>
                  <a:pt x="639" y="627"/>
                </a:cubicBezTo>
                <a:cubicBezTo>
                  <a:pt x="605" y="634"/>
                  <a:pt x="566" y="633"/>
                  <a:pt x="542" y="625"/>
                </a:cubicBezTo>
                <a:cubicBezTo>
                  <a:pt x="529" y="621"/>
                  <a:pt x="516" y="617"/>
                  <a:pt x="505" y="610"/>
                </a:cubicBezTo>
                <a:cubicBezTo>
                  <a:pt x="496" y="604"/>
                  <a:pt x="488" y="593"/>
                  <a:pt x="487" y="581"/>
                </a:cubicBezTo>
                <a:cubicBezTo>
                  <a:pt x="487" y="571"/>
                  <a:pt x="493" y="559"/>
                  <a:pt x="502" y="555"/>
                </a:cubicBezTo>
                <a:cubicBezTo>
                  <a:pt x="507" y="553"/>
                  <a:pt x="513" y="553"/>
                  <a:pt x="518" y="555"/>
                </a:cubicBezTo>
                <a:cubicBezTo>
                  <a:pt x="520" y="556"/>
                  <a:pt x="522" y="557"/>
                  <a:pt x="524" y="560"/>
                </a:cubicBezTo>
                <a:cubicBezTo>
                  <a:pt x="524" y="561"/>
                  <a:pt x="524" y="565"/>
                  <a:pt x="524" y="565"/>
                </a:cubicBezTo>
                <a:cubicBezTo>
                  <a:pt x="524" y="565"/>
                  <a:pt x="523" y="563"/>
                  <a:pt x="519" y="563"/>
                </a:cubicBezTo>
                <a:cubicBezTo>
                  <a:pt x="514" y="562"/>
                  <a:pt x="512" y="562"/>
                  <a:pt x="510" y="563"/>
                </a:cubicBezTo>
                <a:cubicBezTo>
                  <a:pt x="506" y="565"/>
                  <a:pt x="505" y="566"/>
                  <a:pt x="503" y="570"/>
                </a:cubicBezTo>
                <a:cubicBezTo>
                  <a:pt x="499" y="582"/>
                  <a:pt x="505" y="591"/>
                  <a:pt x="515" y="595"/>
                </a:cubicBezTo>
                <a:cubicBezTo>
                  <a:pt x="534" y="604"/>
                  <a:pt x="555" y="586"/>
                  <a:pt x="559" y="567"/>
                </a:cubicBezTo>
                <a:cubicBezTo>
                  <a:pt x="560" y="559"/>
                  <a:pt x="561" y="550"/>
                  <a:pt x="558" y="542"/>
                </a:cubicBezTo>
                <a:cubicBezTo>
                  <a:pt x="555" y="531"/>
                  <a:pt x="548" y="519"/>
                  <a:pt x="537" y="514"/>
                </a:cubicBezTo>
                <a:cubicBezTo>
                  <a:pt x="526" y="508"/>
                  <a:pt x="514" y="507"/>
                  <a:pt x="504" y="515"/>
                </a:cubicBezTo>
                <a:cubicBezTo>
                  <a:pt x="506" y="514"/>
                  <a:pt x="504" y="506"/>
                  <a:pt x="503" y="505"/>
                </a:cubicBezTo>
                <a:cubicBezTo>
                  <a:pt x="489" y="483"/>
                  <a:pt x="453" y="482"/>
                  <a:pt x="435" y="498"/>
                </a:cubicBezTo>
                <a:cubicBezTo>
                  <a:pt x="422" y="510"/>
                  <a:pt x="415" y="527"/>
                  <a:pt x="420" y="545"/>
                </a:cubicBezTo>
                <a:cubicBezTo>
                  <a:pt x="420" y="548"/>
                  <a:pt x="418" y="547"/>
                  <a:pt x="411" y="552"/>
                </a:cubicBezTo>
                <a:cubicBezTo>
                  <a:pt x="396" y="563"/>
                  <a:pt x="400" y="585"/>
                  <a:pt x="407" y="599"/>
                </a:cubicBezTo>
                <a:cubicBezTo>
                  <a:pt x="414" y="612"/>
                  <a:pt x="426" y="623"/>
                  <a:pt x="439" y="630"/>
                </a:cubicBezTo>
                <a:cubicBezTo>
                  <a:pt x="467" y="645"/>
                  <a:pt x="498" y="651"/>
                  <a:pt x="529" y="656"/>
                </a:cubicBezTo>
                <a:cubicBezTo>
                  <a:pt x="551" y="659"/>
                  <a:pt x="573" y="659"/>
                  <a:pt x="595" y="656"/>
                </a:cubicBezTo>
                <a:cubicBezTo>
                  <a:pt x="603" y="655"/>
                  <a:pt x="611" y="654"/>
                  <a:pt x="619" y="652"/>
                </a:cubicBezTo>
                <a:cubicBezTo>
                  <a:pt x="628" y="649"/>
                  <a:pt x="638" y="646"/>
                  <a:pt x="647" y="643"/>
                </a:cubicBezTo>
                <a:cubicBezTo>
                  <a:pt x="648" y="643"/>
                  <a:pt x="649" y="643"/>
                  <a:pt x="650" y="642"/>
                </a:cubicBezTo>
                <a:cubicBezTo>
                  <a:pt x="650" y="642"/>
                  <a:pt x="650" y="642"/>
                  <a:pt x="651" y="642"/>
                </a:cubicBezTo>
                <a:cubicBezTo>
                  <a:pt x="650" y="642"/>
                  <a:pt x="650" y="643"/>
                  <a:pt x="649" y="643"/>
                </a:cubicBezTo>
                <a:cubicBezTo>
                  <a:pt x="649" y="643"/>
                  <a:pt x="648" y="643"/>
                  <a:pt x="648" y="643"/>
                </a:cubicBezTo>
                <a:cubicBezTo>
                  <a:pt x="648" y="643"/>
                  <a:pt x="648" y="644"/>
                  <a:pt x="647" y="644"/>
                </a:cubicBezTo>
                <a:cubicBezTo>
                  <a:pt x="646" y="644"/>
                  <a:pt x="646" y="644"/>
                  <a:pt x="645" y="645"/>
                </a:cubicBezTo>
                <a:cubicBezTo>
                  <a:pt x="645" y="645"/>
                  <a:pt x="644" y="645"/>
                  <a:pt x="644" y="645"/>
                </a:cubicBezTo>
                <a:cubicBezTo>
                  <a:pt x="643" y="645"/>
                  <a:pt x="642" y="646"/>
                  <a:pt x="642" y="646"/>
                </a:cubicBezTo>
                <a:cubicBezTo>
                  <a:pt x="641" y="646"/>
                  <a:pt x="640" y="647"/>
                  <a:pt x="639" y="647"/>
                </a:cubicBezTo>
                <a:cubicBezTo>
                  <a:pt x="639" y="647"/>
                  <a:pt x="639" y="647"/>
                  <a:pt x="638" y="647"/>
                </a:cubicBezTo>
                <a:cubicBezTo>
                  <a:pt x="638" y="648"/>
                  <a:pt x="638" y="647"/>
                  <a:pt x="637" y="648"/>
                </a:cubicBezTo>
                <a:cubicBezTo>
                  <a:pt x="637" y="648"/>
                  <a:pt x="637" y="648"/>
                  <a:pt x="636" y="648"/>
                </a:cubicBezTo>
                <a:cubicBezTo>
                  <a:pt x="636" y="648"/>
                  <a:pt x="635" y="648"/>
                  <a:pt x="635" y="648"/>
                </a:cubicBezTo>
                <a:cubicBezTo>
                  <a:pt x="635" y="649"/>
                  <a:pt x="634" y="649"/>
                  <a:pt x="634" y="649"/>
                </a:cubicBezTo>
                <a:cubicBezTo>
                  <a:pt x="634" y="649"/>
                  <a:pt x="633" y="649"/>
                  <a:pt x="633" y="649"/>
                </a:cubicBezTo>
                <a:cubicBezTo>
                  <a:pt x="632" y="649"/>
                  <a:pt x="632" y="650"/>
                  <a:pt x="632" y="650"/>
                </a:cubicBezTo>
                <a:cubicBezTo>
                  <a:pt x="631" y="650"/>
                  <a:pt x="631" y="650"/>
                  <a:pt x="630" y="650"/>
                </a:cubicBezTo>
                <a:cubicBezTo>
                  <a:pt x="630" y="650"/>
                  <a:pt x="630" y="651"/>
                  <a:pt x="630" y="651"/>
                </a:cubicBezTo>
                <a:cubicBezTo>
                  <a:pt x="629" y="651"/>
                  <a:pt x="629" y="651"/>
                  <a:pt x="628" y="651"/>
                </a:cubicBezTo>
                <a:cubicBezTo>
                  <a:pt x="628" y="651"/>
                  <a:pt x="628" y="651"/>
                  <a:pt x="627" y="652"/>
                </a:cubicBezTo>
                <a:cubicBezTo>
                  <a:pt x="627" y="652"/>
                  <a:pt x="626" y="652"/>
                  <a:pt x="626" y="652"/>
                </a:cubicBezTo>
                <a:cubicBezTo>
                  <a:pt x="626" y="652"/>
                  <a:pt x="625" y="652"/>
                  <a:pt x="625" y="652"/>
                </a:cubicBezTo>
                <a:cubicBezTo>
                  <a:pt x="625" y="653"/>
                  <a:pt x="624" y="652"/>
                  <a:pt x="624" y="653"/>
                </a:cubicBezTo>
                <a:cubicBezTo>
                  <a:pt x="624" y="653"/>
                  <a:pt x="623" y="653"/>
                  <a:pt x="623" y="653"/>
                </a:cubicBezTo>
                <a:cubicBezTo>
                  <a:pt x="622" y="653"/>
                  <a:pt x="621" y="653"/>
                  <a:pt x="620" y="654"/>
                </a:cubicBezTo>
                <a:cubicBezTo>
                  <a:pt x="620" y="654"/>
                  <a:pt x="620" y="654"/>
                  <a:pt x="619" y="654"/>
                </a:cubicBezTo>
                <a:cubicBezTo>
                  <a:pt x="619" y="654"/>
                  <a:pt x="618" y="654"/>
                  <a:pt x="618" y="655"/>
                </a:cubicBezTo>
                <a:cubicBezTo>
                  <a:pt x="617" y="655"/>
                  <a:pt x="617" y="655"/>
                  <a:pt x="616" y="655"/>
                </a:cubicBezTo>
                <a:cubicBezTo>
                  <a:pt x="615" y="655"/>
                  <a:pt x="615" y="655"/>
                  <a:pt x="615" y="656"/>
                </a:cubicBezTo>
                <a:cubicBezTo>
                  <a:pt x="614" y="656"/>
                  <a:pt x="614" y="656"/>
                  <a:pt x="614" y="656"/>
                </a:cubicBezTo>
                <a:cubicBezTo>
                  <a:pt x="612" y="657"/>
                  <a:pt x="611" y="657"/>
                  <a:pt x="610" y="657"/>
                </a:cubicBezTo>
                <a:cubicBezTo>
                  <a:pt x="609" y="657"/>
                  <a:pt x="609" y="657"/>
                  <a:pt x="609" y="657"/>
                </a:cubicBezTo>
                <a:cubicBezTo>
                  <a:pt x="608" y="658"/>
                  <a:pt x="607" y="658"/>
                  <a:pt x="606" y="658"/>
                </a:cubicBezTo>
                <a:cubicBezTo>
                  <a:pt x="606" y="658"/>
                  <a:pt x="605" y="658"/>
                  <a:pt x="605" y="659"/>
                </a:cubicBezTo>
                <a:cubicBezTo>
                  <a:pt x="605" y="659"/>
                  <a:pt x="605" y="658"/>
                  <a:pt x="604" y="658"/>
                </a:cubicBezTo>
                <a:cubicBezTo>
                  <a:pt x="604" y="659"/>
                  <a:pt x="604" y="659"/>
                  <a:pt x="604" y="659"/>
                </a:cubicBezTo>
                <a:cubicBezTo>
                  <a:pt x="603" y="659"/>
                  <a:pt x="602" y="659"/>
                  <a:pt x="601" y="659"/>
                </a:cubicBezTo>
                <a:cubicBezTo>
                  <a:pt x="601" y="659"/>
                  <a:pt x="601" y="660"/>
                  <a:pt x="600" y="660"/>
                </a:cubicBezTo>
                <a:cubicBezTo>
                  <a:pt x="600" y="660"/>
                  <a:pt x="600" y="660"/>
                  <a:pt x="600" y="660"/>
                </a:cubicBezTo>
                <a:cubicBezTo>
                  <a:pt x="599" y="660"/>
                  <a:pt x="599" y="660"/>
                  <a:pt x="599" y="660"/>
                </a:cubicBezTo>
                <a:cubicBezTo>
                  <a:pt x="596" y="661"/>
                  <a:pt x="592" y="660"/>
                  <a:pt x="589" y="661"/>
                </a:cubicBezTo>
                <a:cubicBezTo>
                  <a:pt x="589" y="661"/>
                  <a:pt x="589" y="661"/>
                  <a:pt x="589" y="661"/>
                </a:cubicBezTo>
                <a:cubicBezTo>
                  <a:pt x="588" y="661"/>
                  <a:pt x="588" y="661"/>
                  <a:pt x="588" y="661"/>
                </a:cubicBezTo>
                <a:cubicBezTo>
                  <a:pt x="588" y="661"/>
                  <a:pt x="587" y="662"/>
                  <a:pt x="587" y="662"/>
                </a:cubicBezTo>
                <a:cubicBezTo>
                  <a:pt x="587" y="662"/>
                  <a:pt x="586" y="662"/>
                  <a:pt x="586" y="662"/>
                </a:cubicBezTo>
                <a:cubicBezTo>
                  <a:pt x="586" y="662"/>
                  <a:pt x="586" y="662"/>
                  <a:pt x="586" y="662"/>
                </a:cubicBezTo>
                <a:cubicBezTo>
                  <a:pt x="583" y="662"/>
                  <a:pt x="581" y="663"/>
                  <a:pt x="579" y="663"/>
                </a:cubicBezTo>
                <a:cubicBezTo>
                  <a:pt x="576" y="664"/>
                  <a:pt x="539" y="662"/>
                  <a:pt x="512" y="660"/>
                </a:cubicBezTo>
                <a:cubicBezTo>
                  <a:pt x="486" y="657"/>
                  <a:pt x="444" y="646"/>
                  <a:pt x="443" y="645"/>
                </a:cubicBezTo>
                <a:cubicBezTo>
                  <a:pt x="443" y="645"/>
                  <a:pt x="442" y="645"/>
                  <a:pt x="442" y="645"/>
                </a:cubicBezTo>
                <a:cubicBezTo>
                  <a:pt x="440" y="644"/>
                  <a:pt x="439" y="644"/>
                  <a:pt x="438" y="644"/>
                </a:cubicBezTo>
                <a:cubicBezTo>
                  <a:pt x="438" y="644"/>
                  <a:pt x="435" y="644"/>
                  <a:pt x="434" y="643"/>
                </a:cubicBezTo>
                <a:cubicBezTo>
                  <a:pt x="434" y="643"/>
                  <a:pt x="434" y="644"/>
                  <a:pt x="433" y="644"/>
                </a:cubicBezTo>
                <a:cubicBezTo>
                  <a:pt x="433" y="644"/>
                  <a:pt x="433" y="643"/>
                  <a:pt x="433" y="643"/>
                </a:cubicBezTo>
                <a:cubicBezTo>
                  <a:pt x="432" y="643"/>
                  <a:pt x="431" y="643"/>
                  <a:pt x="431" y="643"/>
                </a:cubicBezTo>
                <a:cubicBezTo>
                  <a:pt x="430" y="643"/>
                  <a:pt x="430" y="643"/>
                  <a:pt x="429" y="642"/>
                </a:cubicBezTo>
                <a:cubicBezTo>
                  <a:pt x="429" y="642"/>
                  <a:pt x="428" y="642"/>
                  <a:pt x="427" y="642"/>
                </a:cubicBezTo>
                <a:cubicBezTo>
                  <a:pt x="426" y="642"/>
                  <a:pt x="425" y="642"/>
                  <a:pt x="424" y="642"/>
                </a:cubicBezTo>
                <a:cubicBezTo>
                  <a:pt x="424" y="642"/>
                  <a:pt x="423" y="642"/>
                  <a:pt x="423" y="642"/>
                </a:cubicBezTo>
                <a:cubicBezTo>
                  <a:pt x="422" y="642"/>
                  <a:pt x="422" y="642"/>
                  <a:pt x="421" y="642"/>
                </a:cubicBezTo>
                <a:cubicBezTo>
                  <a:pt x="421" y="642"/>
                  <a:pt x="421" y="641"/>
                  <a:pt x="420" y="641"/>
                </a:cubicBezTo>
                <a:cubicBezTo>
                  <a:pt x="417" y="640"/>
                  <a:pt x="418" y="641"/>
                  <a:pt x="416" y="640"/>
                </a:cubicBezTo>
                <a:cubicBezTo>
                  <a:pt x="415" y="640"/>
                  <a:pt x="414" y="640"/>
                  <a:pt x="413" y="639"/>
                </a:cubicBezTo>
                <a:cubicBezTo>
                  <a:pt x="412" y="640"/>
                  <a:pt x="409" y="640"/>
                  <a:pt x="408" y="639"/>
                </a:cubicBezTo>
                <a:cubicBezTo>
                  <a:pt x="407" y="639"/>
                  <a:pt x="405" y="639"/>
                  <a:pt x="404" y="639"/>
                </a:cubicBezTo>
                <a:cubicBezTo>
                  <a:pt x="403" y="639"/>
                  <a:pt x="403" y="638"/>
                  <a:pt x="401" y="638"/>
                </a:cubicBezTo>
                <a:cubicBezTo>
                  <a:pt x="400" y="638"/>
                  <a:pt x="400" y="640"/>
                  <a:pt x="399" y="639"/>
                </a:cubicBezTo>
                <a:cubicBezTo>
                  <a:pt x="397" y="638"/>
                  <a:pt x="393" y="638"/>
                  <a:pt x="392" y="638"/>
                </a:cubicBezTo>
                <a:cubicBezTo>
                  <a:pt x="392" y="638"/>
                  <a:pt x="392" y="638"/>
                  <a:pt x="391" y="638"/>
                </a:cubicBezTo>
                <a:cubicBezTo>
                  <a:pt x="390" y="638"/>
                  <a:pt x="390" y="639"/>
                  <a:pt x="389" y="639"/>
                </a:cubicBezTo>
                <a:cubicBezTo>
                  <a:pt x="389" y="638"/>
                  <a:pt x="389" y="639"/>
                  <a:pt x="389" y="639"/>
                </a:cubicBezTo>
                <a:cubicBezTo>
                  <a:pt x="388" y="639"/>
                  <a:pt x="386" y="639"/>
                  <a:pt x="386" y="639"/>
                </a:cubicBezTo>
                <a:cubicBezTo>
                  <a:pt x="385" y="639"/>
                  <a:pt x="384" y="639"/>
                  <a:pt x="383" y="639"/>
                </a:cubicBezTo>
                <a:cubicBezTo>
                  <a:pt x="382" y="639"/>
                  <a:pt x="382" y="641"/>
                  <a:pt x="381" y="640"/>
                </a:cubicBezTo>
                <a:cubicBezTo>
                  <a:pt x="380" y="642"/>
                  <a:pt x="382" y="642"/>
                  <a:pt x="381" y="642"/>
                </a:cubicBezTo>
                <a:cubicBezTo>
                  <a:pt x="380" y="642"/>
                  <a:pt x="378" y="642"/>
                  <a:pt x="378" y="642"/>
                </a:cubicBezTo>
                <a:cubicBezTo>
                  <a:pt x="376" y="643"/>
                  <a:pt x="374" y="643"/>
                  <a:pt x="373" y="643"/>
                </a:cubicBezTo>
                <a:cubicBezTo>
                  <a:pt x="372" y="643"/>
                  <a:pt x="372" y="643"/>
                  <a:pt x="372" y="643"/>
                </a:cubicBezTo>
                <a:cubicBezTo>
                  <a:pt x="372" y="643"/>
                  <a:pt x="372" y="643"/>
                  <a:pt x="372" y="643"/>
                </a:cubicBezTo>
                <a:cubicBezTo>
                  <a:pt x="371" y="643"/>
                  <a:pt x="371" y="644"/>
                  <a:pt x="371" y="644"/>
                </a:cubicBezTo>
                <a:cubicBezTo>
                  <a:pt x="370" y="644"/>
                  <a:pt x="370" y="643"/>
                  <a:pt x="369" y="643"/>
                </a:cubicBezTo>
                <a:cubicBezTo>
                  <a:pt x="369" y="643"/>
                  <a:pt x="369" y="644"/>
                  <a:pt x="369" y="644"/>
                </a:cubicBezTo>
                <a:cubicBezTo>
                  <a:pt x="368" y="644"/>
                  <a:pt x="367" y="643"/>
                  <a:pt x="367" y="644"/>
                </a:cubicBezTo>
                <a:cubicBezTo>
                  <a:pt x="366" y="644"/>
                  <a:pt x="365" y="645"/>
                  <a:pt x="364" y="645"/>
                </a:cubicBezTo>
                <a:cubicBezTo>
                  <a:pt x="361" y="646"/>
                  <a:pt x="359" y="647"/>
                  <a:pt x="357" y="648"/>
                </a:cubicBezTo>
                <a:cubicBezTo>
                  <a:pt x="356" y="648"/>
                  <a:pt x="355" y="649"/>
                  <a:pt x="353" y="649"/>
                </a:cubicBezTo>
                <a:cubicBezTo>
                  <a:pt x="353" y="651"/>
                  <a:pt x="351" y="652"/>
                  <a:pt x="350" y="652"/>
                </a:cubicBezTo>
                <a:cubicBezTo>
                  <a:pt x="350" y="653"/>
                  <a:pt x="349" y="653"/>
                  <a:pt x="348" y="654"/>
                </a:cubicBezTo>
                <a:cubicBezTo>
                  <a:pt x="347" y="654"/>
                  <a:pt x="346" y="655"/>
                  <a:pt x="345" y="654"/>
                </a:cubicBezTo>
                <a:cubicBezTo>
                  <a:pt x="345" y="653"/>
                  <a:pt x="347" y="653"/>
                  <a:pt x="347" y="652"/>
                </a:cubicBezTo>
                <a:cubicBezTo>
                  <a:pt x="347" y="651"/>
                  <a:pt x="348" y="651"/>
                  <a:pt x="348" y="650"/>
                </a:cubicBezTo>
                <a:cubicBezTo>
                  <a:pt x="350" y="650"/>
                  <a:pt x="351" y="649"/>
                  <a:pt x="352" y="648"/>
                </a:cubicBezTo>
                <a:cubicBezTo>
                  <a:pt x="352" y="648"/>
                  <a:pt x="353" y="648"/>
                  <a:pt x="353" y="648"/>
                </a:cubicBezTo>
                <a:cubicBezTo>
                  <a:pt x="353" y="648"/>
                  <a:pt x="354" y="647"/>
                  <a:pt x="354" y="647"/>
                </a:cubicBezTo>
                <a:cubicBezTo>
                  <a:pt x="355" y="646"/>
                  <a:pt x="357" y="646"/>
                  <a:pt x="358" y="645"/>
                </a:cubicBezTo>
                <a:cubicBezTo>
                  <a:pt x="359" y="646"/>
                  <a:pt x="359" y="645"/>
                  <a:pt x="360" y="645"/>
                </a:cubicBezTo>
                <a:cubicBezTo>
                  <a:pt x="361" y="644"/>
                  <a:pt x="361" y="644"/>
                  <a:pt x="363" y="643"/>
                </a:cubicBezTo>
                <a:cubicBezTo>
                  <a:pt x="363" y="643"/>
                  <a:pt x="364" y="644"/>
                  <a:pt x="364" y="643"/>
                </a:cubicBezTo>
                <a:cubicBezTo>
                  <a:pt x="364" y="643"/>
                  <a:pt x="364" y="643"/>
                  <a:pt x="365" y="643"/>
                </a:cubicBezTo>
                <a:cubicBezTo>
                  <a:pt x="365" y="643"/>
                  <a:pt x="365" y="643"/>
                  <a:pt x="366" y="643"/>
                </a:cubicBezTo>
                <a:cubicBezTo>
                  <a:pt x="366" y="643"/>
                  <a:pt x="366" y="642"/>
                  <a:pt x="367" y="642"/>
                </a:cubicBezTo>
                <a:cubicBezTo>
                  <a:pt x="367" y="642"/>
                  <a:pt x="368" y="642"/>
                  <a:pt x="368" y="642"/>
                </a:cubicBezTo>
                <a:cubicBezTo>
                  <a:pt x="368" y="642"/>
                  <a:pt x="369" y="642"/>
                  <a:pt x="369" y="642"/>
                </a:cubicBezTo>
                <a:cubicBezTo>
                  <a:pt x="370" y="642"/>
                  <a:pt x="370" y="642"/>
                  <a:pt x="370" y="642"/>
                </a:cubicBezTo>
                <a:cubicBezTo>
                  <a:pt x="371" y="642"/>
                  <a:pt x="371" y="641"/>
                  <a:pt x="372" y="641"/>
                </a:cubicBezTo>
                <a:cubicBezTo>
                  <a:pt x="372" y="641"/>
                  <a:pt x="373" y="642"/>
                  <a:pt x="373" y="642"/>
                </a:cubicBezTo>
                <a:cubicBezTo>
                  <a:pt x="374" y="641"/>
                  <a:pt x="374" y="640"/>
                  <a:pt x="375" y="640"/>
                </a:cubicBezTo>
                <a:cubicBezTo>
                  <a:pt x="377" y="641"/>
                  <a:pt x="378" y="641"/>
                  <a:pt x="378" y="640"/>
                </a:cubicBezTo>
                <a:cubicBezTo>
                  <a:pt x="378" y="639"/>
                  <a:pt x="377" y="640"/>
                  <a:pt x="377" y="640"/>
                </a:cubicBezTo>
                <a:cubicBezTo>
                  <a:pt x="376" y="640"/>
                  <a:pt x="375" y="640"/>
                  <a:pt x="374" y="640"/>
                </a:cubicBezTo>
                <a:cubicBezTo>
                  <a:pt x="374" y="640"/>
                  <a:pt x="374" y="640"/>
                  <a:pt x="373" y="640"/>
                </a:cubicBezTo>
                <a:cubicBezTo>
                  <a:pt x="373" y="640"/>
                  <a:pt x="373" y="640"/>
                  <a:pt x="372" y="640"/>
                </a:cubicBezTo>
                <a:cubicBezTo>
                  <a:pt x="371" y="640"/>
                  <a:pt x="371" y="640"/>
                  <a:pt x="370" y="641"/>
                </a:cubicBezTo>
                <a:cubicBezTo>
                  <a:pt x="369" y="641"/>
                  <a:pt x="369" y="640"/>
                  <a:pt x="368" y="640"/>
                </a:cubicBezTo>
                <a:cubicBezTo>
                  <a:pt x="367" y="641"/>
                  <a:pt x="366" y="641"/>
                  <a:pt x="365" y="642"/>
                </a:cubicBezTo>
                <a:cubicBezTo>
                  <a:pt x="364" y="641"/>
                  <a:pt x="363" y="642"/>
                  <a:pt x="361" y="642"/>
                </a:cubicBezTo>
                <a:cubicBezTo>
                  <a:pt x="361" y="642"/>
                  <a:pt x="360" y="644"/>
                  <a:pt x="359" y="644"/>
                </a:cubicBezTo>
                <a:cubicBezTo>
                  <a:pt x="358" y="643"/>
                  <a:pt x="357" y="644"/>
                  <a:pt x="355" y="644"/>
                </a:cubicBezTo>
                <a:cubicBezTo>
                  <a:pt x="355" y="645"/>
                  <a:pt x="354" y="645"/>
                  <a:pt x="353" y="646"/>
                </a:cubicBezTo>
                <a:cubicBezTo>
                  <a:pt x="353" y="646"/>
                  <a:pt x="353" y="646"/>
                  <a:pt x="352" y="646"/>
                </a:cubicBezTo>
                <a:cubicBezTo>
                  <a:pt x="352" y="646"/>
                  <a:pt x="351" y="647"/>
                  <a:pt x="350" y="646"/>
                </a:cubicBezTo>
                <a:cubicBezTo>
                  <a:pt x="349" y="648"/>
                  <a:pt x="347" y="649"/>
                  <a:pt x="345" y="649"/>
                </a:cubicBezTo>
                <a:cubicBezTo>
                  <a:pt x="345" y="650"/>
                  <a:pt x="344" y="650"/>
                  <a:pt x="344" y="651"/>
                </a:cubicBezTo>
                <a:cubicBezTo>
                  <a:pt x="343" y="651"/>
                  <a:pt x="342" y="652"/>
                  <a:pt x="341" y="652"/>
                </a:cubicBezTo>
                <a:cubicBezTo>
                  <a:pt x="340" y="655"/>
                  <a:pt x="339" y="655"/>
                  <a:pt x="339" y="656"/>
                </a:cubicBezTo>
                <a:cubicBezTo>
                  <a:pt x="338" y="656"/>
                  <a:pt x="337" y="657"/>
                  <a:pt x="337" y="657"/>
                </a:cubicBezTo>
                <a:cubicBezTo>
                  <a:pt x="336" y="659"/>
                  <a:pt x="335" y="659"/>
                  <a:pt x="334" y="660"/>
                </a:cubicBezTo>
                <a:cubicBezTo>
                  <a:pt x="330" y="664"/>
                  <a:pt x="329" y="671"/>
                  <a:pt x="330" y="672"/>
                </a:cubicBezTo>
                <a:cubicBezTo>
                  <a:pt x="329" y="672"/>
                  <a:pt x="329" y="674"/>
                  <a:pt x="329" y="675"/>
                </a:cubicBezTo>
                <a:cubicBezTo>
                  <a:pt x="330" y="675"/>
                  <a:pt x="330" y="676"/>
                  <a:pt x="330" y="676"/>
                </a:cubicBezTo>
                <a:cubicBezTo>
                  <a:pt x="329" y="677"/>
                  <a:pt x="330" y="679"/>
                  <a:pt x="330" y="679"/>
                </a:cubicBezTo>
                <a:cubicBezTo>
                  <a:pt x="332" y="683"/>
                  <a:pt x="332" y="683"/>
                  <a:pt x="332" y="683"/>
                </a:cubicBezTo>
                <a:cubicBezTo>
                  <a:pt x="311" y="686"/>
                  <a:pt x="293" y="704"/>
                  <a:pt x="301" y="737"/>
                </a:cubicBezTo>
                <a:cubicBezTo>
                  <a:pt x="310" y="776"/>
                  <a:pt x="347" y="767"/>
                  <a:pt x="347" y="767"/>
                </a:cubicBezTo>
                <a:cubicBezTo>
                  <a:pt x="347" y="767"/>
                  <a:pt x="348" y="772"/>
                  <a:pt x="348" y="773"/>
                </a:cubicBezTo>
                <a:cubicBezTo>
                  <a:pt x="349" y="777"/>
                  <a:pt x="351" y="781"/>
                  <a:pt x="353" y="784"/>
                </a:cubicBezTo>
                <a:cubicBezTo>
                  <a:pt x="361" y="796"/>
                  <a:pt x="376" y="800"/>
                  <a:pt x="389" y="800"/>
                </a:cubicBezTo>
                <a:cubicBezTo>
                  <a:pt x="396" y="800"/>
                  <a:pt x="403" y="800"/>
                  <a:pt x="410" y="798"/>
                </a:cubicBezTo>
                <a:cubicBezTo>
                  <a:pt x="426" y="795"/>
                  <a:pt x="442" y="784"/>
                  <a:pt x="448" y="767"/>
                </a:cubicBezTo>
                <a:cubicBezTo>
                  <a:pt x="455" y="751"/>
                  <a:pt x="451" y="729"/>
                  <a:pt x="434" y="720"/>
                </a:cubicBezTo>
                <a:cubicBezTo>
                  <a:pt x="431" y="719"/>
                  <a:pt x="428" y="718"/>
                  <a:pt x="424" y="718"/>
                </a:cubicBezTo>
                <a:cubicBezTo>
                  <a:pt x="414" y="717"/>
                  <a:pt x="400" y="725"/>
                  <a:pt x="396" y="735"/>
                </a:cubicBezTo>
                <a:cubicBezTo>
                  <a:pt x="394" y="740"/>
                  <a:pt x="394" y="747"/>
                  <a:pt x="398" y="751"/>
                </a:cubicBezTo>
                <a:cubicBezTo>
                  <a:pt x="401" y="753"/>
                  <a:pt x="404" y="755"/>
                  <a:pt x="407" y="754"/>
                </a:cubicBezTo>
                <a:cubicBezTo>
                  <a:pt x="410" y="754"/>
                  <a:pt x="417" y="753"/>
                  <a:pt x="418" y="752"/>
                </a:cubicBezTo>
                <a:cubicBezTo>
                  <a:pt x="419" y="751"/>
                  <a:pt x="419" y="750"/>
                  <a:pt x="419" y="751"/>
                </a:cubicBezTo>
                <a:cubicBezTo>
                  <a:pt x="420" y="756"/>
                  <a:pt x="416" y="762"/>
                  <a:pt x="412" y="764"/>
                </a:cubicBezTo>
                <a:cubicBezTo>
                  <a:pt x="407" y="768"/>
                  <a:pt x="399" y="768"/>
                  <a:pt x="393" y="766"/>
                </a:cubicBezTo>
                <a:cubicBezTo>
                  <a:pt x="390" y="765"/>
                  <a:pt x="386" y="763"/>
                  <a:pt x="384" y="760"/>
                </a:cubicBezTo>
                <a:cubicBezTo>
                  <a:pt x="380" y="756"/>
                  <a:pt x="378" y="749"/>
                  <a:pt x="378" y="743"/>
                </a:cubicBezTo>
                <a:cubicBezTo>
                  <a:pt x="377" y="736"/>
                  <a:pt x="379" y="729"/>
                  <a:pt x="381" y="722"/>
                </a:cubicBezTo>
                <a:cubicBezTo>
                  <a:pt x="385" y="709"/>
                  <a:pt x="396" y="703"/>
                  <a:pt x="407" y="699"/>
                </a:cubicBezTo>
                <a:cubicBezTo>
                  <a:pt x="417" y="695"/>
                  <a:pt x="427" y="695"/>
                  <a:pt x="436" y="694"/>
                </a:cubicBezTo>
                <a:cubicBezTo>
                  <a:pt x="442" y="694"/>
                  <a:pt x="447" y="694"/>
                  <a:pt x="453" y="694"/>
                </a:cubicBezTo>
                <a:cubicBezTo>
                  <a:pt x="462" y="694"/>
                  <a:pt x="471" y="694"/>
                  <a:pt x="480" y="695"/>
                </a:cubicBezTo>
                <a:cubicBezTo>
                  <a:pt x="488" y="695"/>
                  <a:pt x="495" y="696"/>
                  <a:pt x="503" y="696"/>
                </a:cubicBezTo>
                <a:cubicBezTo>
                  <a:pt x="516" y="696"/>
                  <a:pt x="530" y="696"/>
                  <a:pt x="543" y="694"/>
                </a:cubicBezTo>
                <a:cubicBezTo>
                  <a:pt x="554" y="693"/>
                  <a:pt x="566" y="691"/>
                  <a:pt x="578" y="688"/>
                </a:cubicBezTo>
                <a:cubicBezTo>
                  <a:pt x="589" y="686"/>
                  <a:pt x="600" y="683"/>
                  <a:pt x="611" y="678"/>
                </a:cubicBezTo>
                <a:cubicBezTo>
                  <a:pt x="611" y="678"/>
                  <a:pt x="612" y="678"/>
                  <a:pt x="612" y="678"/>
                </a:cubicBezTo>
                <a:cubicBezTo>
                  <a:pt x="612" y="678"/>
                  <a:pt x="613" y="677"/>
                  <a:pt x="613" y="677"/>
                </a:cubicBezTo>
                <a:cubicBezTo>
                  <a:pt x="614" y="677"/>
                  <a:pt x="613" y="677"/>
                  <a:pt x="614" y="677"/>
                </a:cubicBezTo>
                <a:cubicBezTo>
                  <a:pt x="615" y="676"/>
                  <a:pt x="618" y="676"/>
                  <a:pt x="618" y="676"/>
                </a:cubicBezTo>
                <a:cubicBezTo>
                  <a:pt x="619" y="675"/>
                  <a:pt x="619" y="675"/>
                  <a:pt x="620" y="674"/>
                </a:cubicBezTo>
                <a:cubicBezTo>
                  <a:pt x="620" y="674"/>
                  <a:pt x="620" y="674"/>
                  <a:pt x="621" y="674"/>
                </a:cubicBezTo>
                <a:cubicBezTo>
                  <a:pt x="622" y="674"/>
                  <a:pt x="622" y="672"/>
                  <a:pt x="623" y="673"/>
                </a:cubicBezTo>
                <a:cubicBezTo>
                  <a:pt x="623" y="673"/>
                  <a:pt x="622" y="674"/>
                  <a:pt x="623" y="674"/>
                </a:cubicBezTo>
                <a:cubicBezTo>
                  <a:pt x="623" y="673"/>
                  <a:pt x="625" y="673"/>
                  <a:pt x="625" y="673"/>
                </a:cubicBezTo>
                <a:cubicBezTo>
                  <a:pt x="625" y="673"/>
                  <a:pt x="625" y="673"/>
                  <a:pt x="625" y="672"/>
                </a:cubicBezTo>
                <a:cubicBezTo>
                  <a:pt x="626" y="672"/>
                  <a:pt x="627" y="672"/>
                  <a:pt x="628" y="671"/>
                </a:cubicBezTo>
                <a:cubicBezTo>
                  <a:pt x="629" y="671"/>
                  <a:pt x="629" y="671"/>
                  <a:pt x="630" y="671"/>
                </a:cubicBezTo>
                <a:cubicBezTo>
                  <a:pt x="631" y="670"/>
                  <a:pt x="632" y="670"/>
                  <a:pt x="633" y="669"/>
                </a:cubicBezTo>
                <a:cubicBezTo>
                  <a:pt x="634" y="668"/>
                  <a:pt x="635" y="668"/>
                  <a:pt x="636" y="667"/>
                </a:cubicBezTo>
                <a:cubicBezTo>
                  <a:pt x="638" y="666"/>
                  <a:pt x="640" y="666"/>
                  <a:pt x="641" y="665"/>
                </a:cubicBezTo>
                <a:cubicBezTo>
                  <a:pt x="642" y="665"/>
                  <a:pt x="643" y="664"/>
                  <a:pt x="644" y="664"/>
                </a:cubicBezTo>
                <a:cubicBezTo>
                  <a:pt x="645" y="663"/>
                  <a:pt x="647" y="662"/>
                  <a:pt x="647" y="662"/>
                </a:cubicBezTo>
                <a:cubicBezTo>
                  <a:pt x="648" y="662"/>
                  <a:pt x="648" y="662"/>
                  <a:pt x="648" y="662"/>
                </a:cubicBezTo>
                <a:cubicBezTo>
                  <a:pt x="648" y="662"/>
                  <a:pt x="649" y="661"/>
                  <a:pt x="649" y="661"/>
                </a:cubicBezTo>
                <a:cubicBezTo>
                  <a:pt x="649" y="661"/>
                  <a:pt x="649" y="661"/>
                  <a:pt x="650" y="661"/>
                </a:cubicBezTo>
                <a:cubicBezTo>
                  <a:pt x="650" y="661"/>
                  <a:pt x="650" y="660"/>
                  <a:pt x="651" y="660"/>
                </a:cubicBezTo>
                <a:cubicBezTo>
                  <a:pt x="651" y="660"/>
                  <a:pt x="651" y="659"/>
                  <a:pt x="652" y="659"/>
                </a:cubicBezTo>
                <a:cubicBezTo>
                  <a:pt x="653" y="659"/>
                  <a:pt x="654" y="658"/>
                  <a:pt x="655" y="658"/>
                </a:cubicBezTo>
                <a:cubicBezTo>
                  <a:pt x="656" y="657"/>
                  <a:pt x="656" y="657"/>
                  <a:pt x="656" y="657"/>
                </a:cubicBezTo>
                <a:cubicBezTo>
                  <a:pt x="656" y="656"/>
                  <a:pt x="657" y="657"/>
                  <a:pt x="657" y="657"/>
                </a:cubicBezTo>
                <a:cubicBezTo>
                  <a:pt x="660" y="655"/>
                  <a:pt x="659" y="654"/>
                  <a:pt x="662" y="653"/>
                </a:cubicBezTo>
                <a:cubicBezTo>
                  <a:pt x="663" y="652"/>
                  <a:pt x="664" y="651"/>
                  <a:pt x="665" y="651"/>
                </a:cubicBezTo>
                <a:cubicBezTo>
                  <a:pt x="668" y="648"/>
                  <a:pt x="671" y="649"/>
                  <a:pt x="675" y="647"/>
                </a:cubicBezTo>
                <a:cubicBezTo>
                  <a:pt x="678" y="644"/>
                  <a:pt x="681" y="641"/>
                  <a:pt x="684" y="639"/>
                </a:cubicBezTo>
                <a:cubicBezTo>
                  <a:pt x="687" y="637"/>
                  <a:pt x="690" y="634"/>
                  <a:pt x="692" y="632"/>
                </a:cubicBezTo>
                <a:cubicBezTo>
                  <a:pt x="693" y="631"/>
                  <a:pt x="693" y="631"/>
                  <a:pt x="693" y="631"/>
                </a:cubicBezTo>
                <a:cubicBezTo>
                  <a:pt x="694" y="630"/>
                  <a:pt x="695" y="629"/>
                  <a:pt x="695" y="629"/>
                </a:cubicBezTo>
                <a:cubicBezTo>
                  <a:pt x="695" y="629"/>
                  <a:pt x="696" y="629"/>
                  <a:pt x="696" y="628"/>
                </a:cubicBezTo>
                <a:cubicBezTo>
                  <a:pt x="697" y="628"/>
                  <a:pt x="697" y="628"/>
                  <a:pt x="698" y="627"/>
                </a:cubicBezTo>
                <a:cubicBezTo>
                  <a:pt x="698" y="627"/>
                  <a:pt x="699" y="626"/>
                  <a:pt x="699" y="625"/>
                </a:cubicBezTo>
                <a:cubicBezTo>
                  <a:pt x="699" y="625"/>
                  <a:pt x="700" y="624"/>
                  <a:pt x="700" y="624"/>
                </a:cubicBezTo>
                <a:cubicBezTo>
                  <a:pt x="700" y="624"/>
                  <a:pt x="700" y="623"/>
                  <a:pt x="700" y="623"/>
                </a:cubicBezTo>
                <a:cubicBezTo>
                  <a:pt x="701" y="623"/>
                  <a:pt x="701" y="623"/>
                  <a:pt x="701" y="623"/>
                </a:cubicBezTo>
                <a:cubicBezTo>
                  <a:pt x="702" y="622"/>
                  <a:pt x="703" y="622"/>
                  <a:pt x="703" y="622"/>
                </a:cubicBezTo>
                <a:cubicBezTo>
                  <a:pt x="704" y="621"/>
                  <a:pt x="704" y="620"/>
                  <a:pt x="704" y="620"/>
                </a:cubicBezTo>
                <a:cubicBezTo>
                  <a:pt x="704" y="620"/>
                  <a:pt x="704" y="619"/>
                  <a:pt x="704" y="619"/>
                </a:cubicBezTo>
                <a:cubicBezTo>
                  <a:pt x="705" y="619"/>
                  <a:pt x="705" y="619"/>
                  <a:pt x="705" y="619"/>
                </a:cubicBezTo>
                <a:cubicBezTo>
                  <a:pt x="706" y="618"/>
                  <a:pt x="707" y="617"/>
                  <a:pt x="708" y="616"/>
                </a:cubicBezTo>
                <a:cubicBezTo>
                  <a:pt x="709" y="616"/>
                  <a:pt x="709" y="615"/>
                  <a:pt x="709" y="614"/>
                </a:cubicBezTo>
                <a:cubicBezTo>
                  <a:pt x="710" y="613"/>
                  <a:pt x="710" y="612"/>
                  <a:pt x="711" y="611"/>
                </a:cubicBezTo>
                <a:cubicBezTo>
                  <a:pt x="712" y="611"/>
                  <a:pt x="713" y="610"/>
                  <a:pt x="713" y="609"/>
                </a:cubicBezTo>
                <a:cubicBezTo>
                  <a:pt x="715" y="607"/>
                  <a:pt x="716" y="603"/>
                  <a:pt x="718" y="601"/>
                </a:cubicBezTo>
                <a:cubicBezTo>
                  <a:pt x="718" y="601"/>
                  <a:pt x="718" y="600"/>
                  <a:pt x="719" y="600"/>
                </a:cubicBezTo>
                <a:cubicBezTo>
                  <a:pt x="719" y="599"/>
                  <a:pt x="721" y="597"/>
                  <a:pt x="721" y="596"/>
                </a:cubicBezTo>
                <a:cubicBezTo>
                  <a:pt x="721" y="596"/>
                  <a:pt x="722" y="596"/>
                  <a:pt x="722" y="596"/>
                </a:cubicBezTo>
                <a:cubicBezTo>
                  <a:pt x="722" y="595"/>
                  <a:pt x="723" y="594"/>
                  <a:pt x="723" y="593"/>
                </a:cubicBezTo>
                <a:cubicBezTo>
                  <a:pt x="723" y="593"/>
                  <a:pt x="724" y="593"/>
                  <a:pt x="724" y="593"/>
                </a:cubicBezTo>
                <a:cubicBezTo>
                  <a:pt x="724" y="592"/>
                  <a:pt x="724" y="592"/>
                  <a:pt x="724" y="591"/>
                </a:cubicBezTo>
                <a:cubicBezTo>
                  <a:pt x="725" y="591"/>
                  <a:pt x="725" y="591"/>
                  <a:pt x="725" y="591"/>
                </a:cubicBezTo>
                <a:cubicBezTo>
                  <a:pt x="724" y="593"/>
                  <a:pt x="723" y="595"/>
                  <a:pt x="722" y="597"/>
                </a:cubicBezTo>
                <a:cubicBezTo>
                  <a:pt x="718" y="606"/>
                  <a:pt x="712" y="614"/>
                  <a:pt x="706" y="622"/>
                </a:cubicBezTo>
                <a:cubicBezTo>
                  <a:pt x="700" y="629"/>
                  <a:pt x="693" y="634"/>
                  <a:pt x="687" y="641"/>
                </a:cubicBezTo>
                <a:cubicBezTo>
                  <a:pt x="684" y="644"/>
                  <a:pt x="680" y="648"/>
                  <a:pt x="677" y="651"/>
                </a:cubicBezTo>
                <a:cubicBezTo>
                  <a:pt x="650" y="673"/>
                  <a:pt x="617" y="686"/>
                  <a:pt x="583" y="692"/>
                </a:cubicBezTo>
                <a:cubicBezTo>
                  <a:pt x="579" y="693"/>
                  <a:pt x="575" y="694"/>
                  <a:pt x="571" y="694"/>
                </a:cubicBezTo>
                <a:cubicBezTo>
                  <a:pt x="558" y="696"/>
                  <a:pt x="544" y="697"/>
                  <a:pt x="530" y="699"/>
                </a:cubicBezTo>
                <a:cubicBezTo>
                  <a:pt x="524" y="700"/>
                  <a:pt x="518" y="700"/>
                  <a:pt x="512" y="702"/>
                </a:cubicBezTo>
                <a:cubicBezTo>
                  <a:pt x="505" y="703"/>
                  <a:pt x="498" y="706"/>
                  <a:pt x="493" y="711"/>
                </a:cubicBezTo>
                <a:cubicBezTo>
                  <a:pt x="487" y="716"/>
                  <a:pt x="487" y="724"/>
                  <a:pt x="491" y="731"/>
                </a:cubicBezTo>
                <a:cubicBezTo>
                  <a:pt x="491" y="732"/>
                  <a:pt x="492" y="732"/>
                  <a:pt x="492" y="733"/>
                </a:cubicBezTo>
                <a:cubicBezTo>
                  <a:pt x="492" y="733"/>
                  <a:pt x="472" y="742"/>
                  <a:pt x="480" y="763"/>
                </a:cubicBezTo>
                <a:cubicBezTo>
                  <a:pt x="488" y="785"/>
                  <a:pt x="508" y="778"/>
                  <a:pt x="515" y="774"/>
                </a:cubicBezTo>
                <a:cubicBezTo>
                  <a:pt x="515" y="774"/>
                  <a:pt x="524" y="801"/>
                  <a:pt x="560" y="783"/>
                </a:cubicBezTo>
                <a:cubicBezTo>
                  <a:pt x="564" y="781"/>
                  <a:pt x="568" y="779"/>
                  <a:pt x="571" y="776"/>
                </a:cubicBezTo>
                <a:cubicBezTo>
                  <a:pt x="583" y="766"/>
                  <a:pt x="589" y="745"/>
                  <a:pt x="575" y="733"/>
                </a:cubicBezTo>
                <a:cubicBezTo>
                  <a:pt x="565" y="725"/>
                  <a:pt x="546" y="730"/>
                  <a:pt x="543" y="743"/>
                </a:cubicBezTo>
                <a:cubicBezTo>
                  <a:pt x="541" y="748"/>
                  <a:pt x="542" y="755"/>
                  <a:pt x="547" y="758"/>
                </a:cubicBezTo>
                <a:cubicBezTo>
                  <a:pt x="552" y="760"/>
                  <a:pt x="555" y="760"/>
                  <a:pt x="559" y="758"/>
                </a:cubicBezTo>
                <a:cubicBezTo>
                  <a:pt x="559" y="758"/>
                  <a:pt x="543" y="775"/>
                  <a:pt x="530" y="760"/>
                </a:cubicBezTo>
                <a:cubicBezTo>
                  <a:pt x="525" y="754"/>
                  <a:pt x="526" y="746"/>
                  <a:pt x="530" y="740"/>
                </a:cubicBezTo>
                <a:cubicBezTo>
                  <a:pt x="537" y="728"/>
                  <a:pt x="550" y="722"/>
                  <a:pt x="563" y="718"/>
                </a:cubicBezTo>
                <a:cubicBezTo>
                  <a:pt x="574" y="715"/>
                  <a:pt x="586" y="713"/>
                  <a:pt x="597" y="709"/>
                </a:cubicBezTo>
                <a:cubicBezTo>
                  <a:pt x="605" y="707"/>
                  <a:pt x="613" y="704"/>
                  <a:pt x="620" y="701"/>
                </a:cubicBezTo>
                <a:cubicBezTo>
                  <a:pt x="643" y="690"/>
                  <a:pt x="665" y="676"/>
                  <a:pt x="683" y="659"/>
                </a:cubicBezTo>
                <a:cubicBezTo>
                  <a:pt x="689" y="653"/>
                  <a:pt x="695" y="647"/>
                  <a:pt x="700" y="640"/>
                </a:cubicBezTo>
                <a:cubicBezTo>
                  <a:pt x="705" y="633"/>
                  <a:pt x="709" y="626"/>
                  <a:pt x="714" y="618"/>
                </a:cubicBezTo>
                <a:cubicBezTo>
                  <a:pt x="718" y="610"/>
                  <a:pt x="722" y="602"/>
                  <a:pt x="725" y="594"/>
                </a:cubicBezTo>
                <a:cubicBezTo>
                  <a:pt x="726" y="591"/>
                  <a:pt x="727" y="589"/>
                  <a:pt x="728" y="587"/>
                </a:cubicBezTo>
                <a:cubicBezTo>
                  <a:pt x="728" y="587"/>
                  <a:pt x="728" y="587"/>
                  <a:pt x="728" y="587"/>
                </a:cubicBezTo>
                <a:cubicBezTo>
                  <a:pt x="728" y="587"/>
                  <a:pt x="728" y="586"/>
                  <a:pt x="728" y="586"/>
                </a:cubicBezTo>
                <a:cubicBezTo>
                  <a:pt x="728" y="586"/>
                  <a:pt x="728" y="586"/>
                  <a:pt x="728" y="586"/>
                </a:cubicBezTo>
                <a:cubicBezTo>
                  <a:pt x="728" y="585"/>
                  <a:pt x="728" y="585"/>
                  <a:pt x="729" y="584"/>
                </a:cubicBezTo>
                <a:cubicBezTo>
                  <a:pt x="729" y="584"/>
                  <a:pt x="729" y="584"/>
                  <a:pt x="729" y="584"/>
                </a:cubicBezTo>
                <a:cubicBezTo>
                  <a:pt x="730" y="583"/>
                  <a:pt x="730" y="582"/>
                  <a:pt x="730" y="582"/>
                </a:cubicBezTo>
                <a:cubicBezTo>
                  <a:pt x="730" y="581"/>
                  <a:pt x="731" y="581"/>
                  <a:pt x="731" y="581"/>
                </a:cubicBezTo>
                <a:cubicBezTo>
                  <a:pt x="733" y="578"/>
                  <a:pt x="734" y="574"/>
                  <a:pt x="736" y="571"/>
                </a:cubicBezTo>
                <a:cubicBezTo>
                  <a:pt x="735" y="571"/>
                  <a:pt x="735" y="572"/>
                  <a:pt x="734" y="573"/>
                </a:cubicBezTo>
                <a:close/>
                <a:moveTo>
                  <a:pt x="482" y="492"/>
                </a:moveTo>
                <a:cubicBezTo>
                  <a:pt x="482" y="492"/>
                  <a:pt x="482" y="492"/>
                  <a:pt x="482" y="492"/>
                </a:cubicBezTo>
                <a:cubicBezTo>
                  <a:pt x="483" y="492"/>
                  <a:pt x="483" y="492"/>
                  <a:pt x="483" y="492"/>
                </a:cubicBezTo>
                <a:cubicBezTo>
                  <a:pt x="484" y="492"/>
                  <a:pt x="485" y="492"/>
                  <a:pt x="485" y="492"/>
                </a:cubicBezTo>
                <a:cubicBezTo>
                  <a:pt x="485" y="492"/>
                  <a:pt x="486" y="493"/>
                  <a:pt x="486" y="493"/>
                </a:cubicBezTo>
                <a:cubicBezTo>
                  <a:pt x="485" y="494"/>
                  <a:pt x="484" y="494"/>
                  <a:pt x="484" y="494"/>
                </a:cubicBezTo>
                <a:cubicBezTo>
                  <a:pt x="484" y="494"/>
                  <a:pt x="481" y="493"/>
                  <a:pt x="481" y="492"/>
                </a:cubicBezTo>
                <a:cubicBezTo>
                  <a:pt x="481" y="492"/>
                  <a:pt x="481" y="492"/>
                  <a:pt x="482" y="492"/>
                </a:cubicBezTo>
                <a:close/>
                <a:moveTo>
                  <a:pt x="483" y="495"/>
                </a:moveTo>
                <a:cubicBezTo>
                  <a:pt x="484" y="495"/>
                  <a:pt x="484" y="495"/>
                  <a:pt x="484" y="495"/>
                </a:cubicBezTo>
                <a:cubicBezTo>
                  <a:pt x="484" y="495"/>
                  <a:pt x="485" y="496"/>
                  <a:pt x="486" y="496"/>
                </a:cubicBezTo>
                <a:cubicBezTo>
                  <a:pt x="488" y="496"/>
                  <a:pt x="491" y="496"/>
                  <a:pt x="492" y="497"/>
                </a:cubicBezTo>
                <a:cubicBezTo>
                  <a:pt x="493" y="498"/>
                  <a:pt x="494" y="499"/>
                  <a:pt x="495" y="500"/>
                </a:cubicBezTo>
                <a:cubicBezTo>
                  <a:pt x="496" y="500"/>
                  <a:pt x="496" y="500"/>
                  <a:pt x="497" y="500"/>
                </a:cubicBezTo>
                <a:cubicBezTo>
                  <a:pt x="497" y="502"/>
                  <a:pt x="500" y="502"/>
                  <a:pt x="500" y="503"/>
                </a:cubicBezTo>
                <a:cubicBezTo>
                  <a:pt x="500" y="503"/>
                  <a:pt x="500" y="504"/>
                  <a:pt x="500" y="504"/>
                </a:cubicBezTo>
                <a:cubicBezTo>
                  <a:pt x="500" y="505"/>
                  <a:pt x="502" y="507"/>
                  <a:pt x="502" y="508"/>
                </a:cubicBezTo>
                <a:cubicBezTo>
                  <a:pt x="502" y="508"/>
                  <a:pt x="500" y="506"/>
                  <a:pt x="499" y="504"/>
                </a:cubicBezTo>
                <a:cubicBezTo>
                  <a:pt x="499" y="504"/>
                  <a:pt x="498" y="504"/>
                  <a:pt x="497" y="504"/>
                </a:cubicBezTo>
                <a:cubicBezTo>
                  <a:pt x="497" y="503"/>
                  <a:pt x="497" y="502"/>
                  <a:pt x="497" y="502"/>
                </a:cubicBezTo>
                <a:cubicBezTo>
                  <a:pt x="497" y="502"/>
                  <a:pt x="493" y="501"/>
                  <a:pt x="492" y="500"/>
                </a:cubicBezTo>
                <a:cubicBezTo>
                  <a:pt x="492" y="500"/>
                  <a:pt x="489" y="497"/>
                  <a:pt x="489" y="497"/>
                </a:cubicBezTo>
                <a:cubicBezTo>
                  <a:pt x="489" y="497"/>
                  <a:pt x="488" y="497"/>
                  <a:pt x="488" y="497"/>
                </a:cubicBezTo>
                <a:cubicBezTo>
                  <a:pt x="487" y="497"/>
                  <a:pt x="486" y="497"/>
                  <a:pt x="486" y="497"/>
                </a:cubicBezTo>
                <a:cubicBezTo>
                  <a:pt x="485" y="497"/>
                  <a:pt x="484" y="496"/>
                  <a:pt x="484" y="496"/>
                </a:cubicBezTo>
                <a:cubicBezTo>
                  <a:pt x="482" y="496"/>
                  <a:pt x="480" y="495"/>
                  <a:pt x="480" y="495"/>
                </a:cubicBezTo>
                <a:cubicBezTo>
                  <a:pt x="479" y="494"/>
                  <a:pt x="480" y="494"/>
                  <a:pt x="481" y="494"/>
                </a:cubicBezTo>
                <a:cubicBezTo>
                  <a:pt x="482" y="494"/>
                  <a:pt x="482" y="495"/>
                  <a:pt x="483" y="495"/>
                </a:cubicBezTo>
                <a:close/>
                <a:moveTo>
                  <a:pt x="470" y="488"/>
                </a:moveTo>
                <a:cubicBezTo>
                  <a:pt x="470" y="488"/>
                  <a:pt x="470" y="489"/>
                  <a:pt x="471" y="489"/>
                </a:cubicBezTo>
                <a:cubicBezTo>
                  <a:pt x="471" y="489"/>
                  <a:pt x="471" y="489"/>
                  <a:pt x="471" y="489"/>
                </a:cubicBezTo>
                <a:cubicBezTo>
                  <a:pt x="471" y="489"/>
                  <a:pt x="472" y="489"/>
                  <a:pt x="472" y="489"/>
                </a:cubicBezTo>
                <a:cubicBezTo>
                  <a:pt x="472" y="489"/>
                  <a:pt x="473" y="490"/>
                  <a:pt x="474" y="490"/>
                </a:cubicBezTo>
                <a:cubicBezTo>
                  <a:pt x="474" y="490"/>
                  <a:pt x="474" y="490"/>
                  <a:pt x="474" y="490"/>
                </a:cubicBezTo>
                <a:cubicBezTo>
                  <a:pt x="474" y="490"/>
                  <a:pt x="475" y="490"/>
                  <a:pt x="475" y="490"/>
                </a:cubicBezTo>
                <a:cubicBezTo>
                  <a:pt x="475" y="490"/>
                  <a:pt x="476" y="490"/>
                  <a:pt x="477" y="490"/>
                </a:cubicBezTo>
                <a:cubicBezTo>
                  <a:pt x="477" y="490"/>
                  <a:pt x="478" y="491"/>
                  <a:pt x="478" y="492"/>
                </a:cubicBezTo>
                <a:cubicBezTo>
                  <a:pt x="479" y="492"/>
                  <a:pt x="478" y="491"/>
                  <a:pt x="478" y="491"/>
                </a:cubicBezTo>
                <a:cubicBezTo>
                  <a:pt x="479" y="491"/>
                  <a:pt x="479" y="491"/>
                  <a:pt x="479" y="491"/>
                </a:cubicBezTo>
                <a:cubicBezTo>
                  <a:pt x="479" y="491"/>
                  <a:pt x="479" y="492"/>
                  <a:pt x="479" y="492"/>
                </a:cubicBezTo>
                <a:cubicBezTo>
                  <a:pt x="479" y="492"/>
                  <a:pt x="480" y="492"/>
                  <a:pt x="480" y="492"/>
                </a:cubicBezTo>
                <a:cubicBezTo>
                  <a:pt x="480" y="493"/>
                  <a:pt x="479" y="493"/>
                  <a:pt x="479" y="493"/>
                </a:cubicBezTo>
                <a:cubicBezTo>
                  <a:pt x="479" y="493"/>
                  <a:pt x="478" y="492"/>
                  <a:pt x="478" y="491"/>
                </a:cubicBezTo>
                <a:cubicBezTo>
                  <a:pt x="477" y="491"/>
                  <a:pt x="475" y="491"/>
                  <a:pt x="474" y="491"/>
                </a:cubicBezTo>
                <a:cubicBezTo>
                  <a:pt x="473" y="490"/>
                  <a:pt x="473" y="491"/>
                  <a:pt x="473" y="490"/>
                </a:cubicBezTo>
                <a:cubicBezTo>
                  <a:pt x="472" y="490"/>
                  <a:pt x="472" y="490"/>
                  <a:pt x="471" y="490"/>
                </a:cubicBezTo>
                <a:cubicBezTo>
                  <a:pt x="471" y="490"/>
                  <a:pt x="470" y="489"/>
                  <a:pt x="470" y="489"/>
                </a:cubicBezTo>
                <a:cubicBezTo>
                  <a:pt x="469" y="489"/>
                  <a:pt x="469" y="489"/>
                  <a:pt x="469" y="489"/>
                </a:cubicBezTo>
                <a:cubicBezTo>
                  <a:pt x="469" y="489"/>
                  <a:pt x="469" y="488"/>
                  <a:pt x="470" y="488"/>
                </a:cubicBezTo>
                <a:close/>
                <a:moveTo>
                  <a:pt x="436" y="502"/>
                </a:moveTo>
                <a:cubicBezTo>
                  <a:pt x="436" y="502"/>
                  <a:pt x="435" y="503"/>
                  <a:pt x="435" y="503"/>
                </a:cubicBezTo>
                <a:cubicBezTo>
                  <a:pt x="434" y="503"/>
                  <a:pt x="434" y="503"/>
                  <a:pt x="434" y="503"/>
                </a:cubicBezTo>
                <a:cubicBezTo>
                  <a:pt x="434" y="503"/>
                  <a:pt x="433" y="504"/>
                  <a:pt x="432" y="504"/>
                </a:cubicBezTo>
                <a:cubicBezTo>
                  <a:pt x="432" y="504"/>
                  <a:pt x="432" y="504"/>
                  <a:pt x="432" y="505"/>
                </a:cubicBezTo>
                <a:cubicBezTo>
                  <a:pt x="432" y="505"/>
                  <a:pt x="431" y="505"/>
                  <a:pt x="431" y="505"/>
                </a:cubicBezTo>
                <a:cubicBezTo>
                  <a:pt x="431" y="505"/>
                  <a:pt x="431" y="505"/>
                  <a:pt x="431" y="505"/>
                </a:cubicBezTo>
                <a:cubicBezTo>
                  <a:pt x="430" y="506"/>
                  <a:pt x="429" y="507"/>
                  <a:pt x="429" y="507"/>
                </a:cubicBezTo>
                <a:cubicBezTo>
                  <a:pt x="429" y="507"/>
                  <a:pt x="428" y="507"/>
                  <a:pt x="428" y="508"/>
                </a:cubicBezTo>
                <a:cubicBezTo>
                  <a:pt x="428" y="508"/>
                  <a:pt x="427" y="509"/>
                  <a:pt x="427" y="508"/>
                </a:cubicBezTo>
                <a:cubicBezTo>
                  <a:pt x="427" y="508"/>
                  <a:pt x="428" y="507"/>
                  <a:pt x="428" y="507"/>
                </a:cubicBezTo>
                <a:cubicBezTo>
                  <a:pt x="428" y="507"/>
                  <a:pt x="429" y="506"/>
                  <a:pt x="429" y="506"/>
                </a:cubicBezTo>
                <a:cubicBezTo>
                  <a:pt x="429" y="506"/>
                  <a:pt x="429" y="506"/>
                  <a:pt x="429" y="506"/>
                </a:cubicBezTo>
                <a:cubicBezTo>
                  <a:pt x="429" y="506"/>
                  <a:pt x="429" y="506"/>
                  <a:pt x="429" y="506"/>
                </a:cubicBezTo>
                <a:cubicBezTo>
                  <a:pt x="429" y="506"/>
                  <a:pt x="429" y="506"/>
                  <a:pt x="429" y="506"/>
                </a:cubicBezTo>
                <a:cubicBezTo>
                  <a:pt x="429" y="506"/>
                  <a:pt x="430" y="506"/>
                  <a:pt x="430" y="505"/>
                </a:cubicBezTo>
                <a:cubicBezTo>
                  <a:pt x="430" y="505"/>
                  <a:pt x="430" y="506"/>
                  <a:pt x="430" y="506"/>
                </a:cubicBezTo>
                <a:cubicBezTo>
                  <a:pt x="430" y="505"/>
                  <a:pt x="430" y="505"/>
                  <a:pt x="430" y="505"/>
                </a:cubicBezTo>
                <a:cubicBezTo>
                  <a:pt x="430" y="505"/>
                  <a:pt x="431" y="505"/>
                  <a:pt x="431" y="505"/>
                </a:cubicBezTo>
                <a:cubicBezTo>
                  <a:pt x="431" y="505"/>
                  <a:pt x="431" y="505"/>
                  <a:pt x="431" y="504"/>
                </a:cubicBezTo>
                <a:cubicBezTo>
                  <a:pt x="431" y="504"/>
                  <a:pt x="432" y="504"/>
                  <a:pt x="432" y="504"/>
                </a:cubicBezTo>
                <a:cubicBezTo>
                  <a:pt x="432" y="504"/>
                  <a:pt x="432" y="504"/>
                  <a:pt x="433" y="503"/>
                </a:cubicBezTo>
                <a:cubicBezTo>
                  <a:pt x="433" y="503"/>
                  <a:pt x="434" y="501"/>
                  <a:pt x="434" y="501"/>
                </a:cubicBezTo>
                <a:cubicBezTo>
                  <a:pt x="434" y="501"/>
                  <a:pt x="436" y="500"/>
                  <a:pt x="436" y="500"/>
                </a:cubicBezTo>
                <a:cubicBezTo>
                  <a:pt x="437" y="500"/>
                  <a:pt x="439" y="498"/>
                  <a:pt x="440" y="497"/>
                </a:cubicBezTo>
                <a:cubicBezTo>
                  <a:pt x="440" y="497"/>
                  <a:pt x="440" y="497"/>
                  <a:pt x="441" y="497"/>
                </a:cubicBezTo>
                <a:cubicBezTo>
                  <a:pt x="439" y="498"/>
                  <a:pt x="437" y="502"/>
                  <a:pt x="436" y="502"/>
                </a:cubicBezTo>
                <a:close/>
                <a:moveTo>
                  <a:pt x="454" y="492"/>
                </a:moveTo>
                <a:cubicBezTo>
                  <a:pt x="454" y="492"/>
                  <a:pt x="453" y="492"/>
                  <a:pt x="453" y="493"/>
                </a:cubicBezTo>
                <a:cubicBezTo>
                  <a:pt x="453" y="493"/>
                  <a:pt x="453" y="493"/>
                  <a:pt x="452" y="493"/>
                </a:cubicBezTo>
                <a:cubicBezTo>
                  <a:pt x="452" y="493"/>
                  <a:pt x="452" y="493"/>
                  <a:pt x="451" y="494"/>
                </a:cubicBezTo>
                <a:cubicBezTo>
                  <a:pt x="451" y="494"/>
                  <a:pt x="451" y="494"/>
                  <a:pt x="450" y="494"/>
                </a:cubicBezTo>
                <a:cubicBezTo>
                  <a:pt x="450" y="494"/>
                  <a:pt x="449" y="494"/>
                  <a:pt x="449" y="494"/>
                </a:cubicBezTo>
                <a:cubicBezTo>
                  <a:pt x="449" y="494"/>
                  <a:pt x="448" y="495"/>
                  <a:pt x="448" y="495"/>
                </a:cubicBezTo>
                <a:cubicBezTo>
                  <a:pt x="448" y="495"/>
                  <a:pt x="448" y="495"/>
                  <a:pt x="448" y="495"/>
                </a:cubicBezTo>
                <a:cubicBezTo>
                  <a:pt x="447" y="495"/>
                  <a:pt x="447" y="496"/>
                  <a:pt x="446" y="496"/>
                </a:cubicBezTo>
                <a:cubicBezTo>
                  <a:pt x="446" y="495"/>
                  <a:pt x="445" y="496"/>
                  <a:pt x="445" y="496"/>
                </a:cubicBezTo>
                <a:cubicBezTo>
                  <a:pt x="445" y="495"/>
                  <a:pt x="445" y="495"/>
                  <a:pt x="446" y="495"/>
                </a:cubicBezTo>
                <a:cubicBezTo>
                  <a:pt x="446" y="495"/>
                  <a:pt x="446" y="495"/>
                  <a:pt x="446" y="495"/>
                </a:cubicBezTo>
                <a:cubicBezTo>
                  <a:pt x="446" y="495"/>
                  <a:pt x="446" y="495"/>
                  <a:pt x="447" y="495"/>
                </a:cubicBezTo>
                <a:cubicBezTo>
                  <a:pt x="447" y="495"/>
                  <a:pt x="448" y="494"/>
                  <a:pt x="448" y="494"/>
                </a:cubicBezTo>
                <a:cubicBezTo>
                  <a:pt x="448" y="494"/>
                  <a:pt x="448" y="493"/>
                  <a:pt x="448" y="493"/>
                </a:cubicBezTo>
                <a:cubicBezTo>
                  <a:pt x="448" y="493"/>
                  <a:pt x="449" y="493"/>
                  <a:pt x="450" y="493"/>
                </a:cubicBezTo>
                <a:cubicBezTo>
                  <a:pt x="450" y="492"/>
                  <a:pt x="450" y="493"/>
                  <a:pt x="451" y="493"/>
                </a:cubicBezTo>
                <a:cubicBezTo>
                  <a:pt x="451" y="493"/>
                  <a:pt x="452" y="492"/>
                  <a:pt x="453" y="492"/>
                </a:cubicBezTo>
                <a:cubicBezTo>
                  <a:pt x="453" y="492"/>
                  <a:pt x="453" y="492"/>
                  <a:pt x="453" y="491"/>
                </a:cubicBezTo>
                <a:cubicBezTo>
                  <a:pt x="453" y="491"/>
                  <a:pt x="454" y="491"/>
                  <a:pt x="454" y="491"/>
                </a:cubicBezTo>
                <a:cubicBezTo>
                  <a:pt x="454" y="491"/>
                  <a:pt x="455" y="490"/>
                  <a:pt x="456" y="491"/>
                </a:cubicBezTo>
                <a:cubicBezTo>
                  <a:pt x="455" y="492"/>
                  <a:pt x="455" y="491"/>
                  <a:pt x="454" y="492"/>
                </a:cubicBezTo>
                <a:close/>
                <a:moveTo>
                  <a:pt x="462" y="491"/>
                </a:moveTo>
                <a:cubicBezTo>
                  <a:pt x="462" y="491"/>
                  <a:pt x="462" y="491"/>
                  <a:pt x="462" y="491"/>
                </a:cubicBezTo>
                <a:cubicBezTo>
                  <a:pt x="462" y="491"/>
                  <a:pt x="461" y="491"/>
                  <a:pt x="461" y="491"/>
                </a:cubicBezTo>
                <a:cubicBezTo>
                  <a:pt x="461" y="491"/>
                  <a:pt x="460" y="491"/>
                  <a:pt x="460" y="491"/>
                </a:cubicBezTo>
                <a:cubicBezTo>
                  <a:pt x="460" y="491"/>
                  <a:pt x="460" y="491"/>
                  <a:pt x="460" y="491"/>
                </a:cubicBezTo>
                <a:cubicBezTo>
                  <a:pt x="460" y="491"/>
                  <a:pt x="460" y="491"/>
                  <a:pt x="460" y="491"/>
                </a:cubicBezTo>
                <a:cubicBezTo>
                  <a:pt x="459" y="491"/>
                  <a:pt x="459" y="491"/>
                  <a:pt x="459" y="491"/>
                </a:cubicBezTo>
                <a:cubicBezTo>
                  <a:pt x="458" y="491"/>
                  <a:pt x="458" y="491"/>
                  <a:pt x="458" y="491"/>
                </a:cubicBezTo>
                <a:cubicBezTo>
                  <a:pt x="458" y="491"/>
                  <a:pt x="457" y="492"/>
                  <a:pt x="456" y="492"/>
                </a:cubicBezTo>
                <a:cubicBezTo>
                  <a:pt x="456" y="491"/>
                  <a:pt x="458" y="491"/>
                  <a:pt x="458" y="491"/>
                </a:cubicBezTo>
                <a:cubicBezTo>
                  <a:pt x="459" y="491"/>
                  <a:pt x="460" y="490"/>
                  <a:pt x="461" y="489"/>
                </a:cubicBezTo>
                <a:cubicBezTo>
                  <a:pt x="461" y="489"/>
                  <a:pt x="461" y="490"/>
                  <a:pt x="461" y="490"/>
                </a:cubicBezTo>
                <a:cubicBezTo>
                  <a:pt x="461" y="490"/>
                  <a:pt x="461" y="489"/>
                  <a:pt x="462" y="489"/>
                </a:cubicBezTo>
                <a:cubicBezTo>
                  <a:pt x="462" y="489"/>
                  <a:pt x="462" y="489"/>
                  <a:pt x="463" y="489"/>
                </a:cubicBezTo>
                <a:cubicBezTo>
                  <a:pt x="463" y="489"/>
                  <a:pt x="464" y="489"/>
                  <a:pt x="464" y="489"/>
                </a:cubicBezTo>
                <a:cubicBezTo>
                  <a:pt x="464" y="489"/>
                  <a:pt x="466" y="489"/>
                  <a:pt x="467" y="490"/>
                </a:cubicBezTo>
                <a:cubicBezTo>
                  <a:pt x="467" y="490"/>
                  <a:pt x="467" y="490"/>
                  <a:pt x="467" y="490"/>
                </a:cubicBezTo>
                <a:cubicBezTo>
                  <a:pt x="466" y="490"/>
                  <a:pt x="465" y="490"/>
                  <a:pt x="464" y="490"/>
                </a:cubicBezTo>
                <a:cubicBezTo>
                  <a:pt x="464" y="490"/>
                  <a:pt x="464" y="490"/>
                  <a:pt x="463" y="490"/>
                </a:cubicBezTo>
                <a:cubicBezTo>
                  <a:pt x="463" y="490"/>
                  <a:pt x="463" y="490"/>
                  <a:pt x="462" y="491"/>
                </a:cubicBezTo>
                <a:close/>
                <a:moveTo>
                  <a:pt x="464" y="577"/>
                </a:moveTo>
                <a:cubicBezTo>
                  <a:pt x="464" y="577"/>
                  <a:pt x="462" y="550"/>
                  <a:pt x="483" y="543"/>
                </a:cubicBezTo>
                <a:cubicBezTo>
                  <a:pt x="489" y="541"/>
                  <a:pt x="495" y="545"/>
                  <a:pt x="495" y="545"/>
                </a:cubicBezTo>
                <a:cubicBezTo>
                  <a:pt x="482" y="544"/>
                  <a:pt x="474" y="560"/>
                  <a:pt x="474" y="560"/>
                </a:cubicBezTo>
                <a:cubicBezTo>
                  <a:pt x="461" y="588"/>
                  <a:pt x="493" y="636"/>
                  <a:pt x="546" y="643"/>
                </a:cubicBezTo>
                <a:cubicBezTo>
                  <a:pt x="546" y="643"/>
                  <a:pt x="471" y="637"/>
                  <a:pt x="464" y="577"/>
                </a:cubicBezTo>
                <a:close/>
                <a:moveTo>
                  <a:pt x="337" y="674"/>
                </a:moveTo>
                <a:cubicBezTo>
                  <a:pt x="336" y="673"/>
                  <a:pt x="335" y="672"/>
                  <a:pt x="336" y="671"/>
                </a:cubicBezTo>
                <a:cubicBezTo>
                  <a:pt x="338" y="672"/>
                  <a:pt x="336" y="672"/>
                  <a:pt x="337" y="674"/>
                </a:cubicBezTo>
                <a:close/>
                <a:moveTo>
                  <a:pt x="341" y="672"/>
                </a:moveTo>
                <a:cubicBezTo>
                  <a:pt x="341" y="673"/>
                  <a:pt x="341" y="674"/>
                  <a:pt x="341" y="675"/>
                </a:cubicBezTo>
                <a:cubicBezTo>
                  <a:pt x="341" y="676"/>
                  <a:pt x="341" y="677"/>
                  <a:pt x="340" y="677"/>
                </a:cubicBezTo>
                <a:cubicBezTo>
                  <a:pt x="339" y="676"/>
                  <a:pt x="340" y="678"/>
                  <a:pt x="339" y="678"/>
                </a:cubicBezTo>
                <a:cubicBezTo>
                  <a:pt x="337" y="677"/>
                  <a:pt x="340" y="676"/>
                  <a:pt x="339" y="675"/>
                </a:cubicBezTo>
                <a:cubicBezTo>
                  <a:pt x="339" y="675"/>
                  <a:pt x="340" y="675"/>
                  <a:pt x="340" y="674"/>
                </a:cubicBezTo>
                <a:cubicBezTo>
                  <a:pt x="340" y="674"/>
                  <a:pt x="339" y="674"/>
                  <a:pt x="339" y="674"/>
                </a:cubicBezTo>
                <a:cubicBezTo>
                  <a:pt x="339" y="673"/>
                  <a:pt x="340" y="673"/>
                  <a:pt x="340" y="673"/>
                </a:cubicBezTo>
                <a:cubicBezTo>
                  <a:pt x="340" y="672"/>
                  <a:pt x="340" y="671"/>
                  <a:pt x="341" y="671"/>
                </a:cubicBezTo>
                <a:cubicBezTo>
                  <a:pt x="342" y="671"/>
                  <a:pt x="342" y="671"/>
                  <a:pt x="342" y="671"/>
                </a:cubicBezTo>
                <a:cubicBezTo>
                  <a:pt x="342" y="672"/>
                  <a:pt x="342" y="672"/>
                  <a:pt x="341" y="672"/>
                </a:cubicBezTo>
                <a:close/>
                <a:moveTo>
                  <a:pt x="344" y="659"/>
                </a:moveTo>
                <a:cubicBezTo>
                  <a:pt x="342" y="659"/>
                  <a:pt x="342" y="661"/>
                  <a:pt x="341" y="661"/>
                </a:cubicBezTo>
                <a:cubicBezTo>
                  <a:pt x="340" y="662"/>
                  <a:pt x="342" y="662"/>
                  <a:pt x="342" y="663"/>
                </a:cubicBezTo>
                <a:cubicBezTo>
                  <a:pt x="342" y="663"/>
                  <a:pt x="342" y="663"/>
                  <a:pt x="342" y="664"/>
                </a:cubicBezTo>
                <a:cubicBezTo>
                  <a:pt x="341" y="664"/>
                  <a:pt x="341" y="665"/>
                  <a:pt x="340" y="666"/>
                </a:cubicBezTo>
                <a:cubicBezTo>
                  <a:pt x="341" y="667"/>
                  <a:pt x="342" y="666"/>
                  <a:pt x="342" y="666"/>
                </a:cubicBezTo>
                <a:cubicBezTo>
                  <a:pt x="343" y="666"/>
                  <a:pt x="343" y="665"/>
                  <a:pt x="344" y="665"/>
                </a:cubicBezTo>
                <a:cubicBezTo>
                  <a:pt x="344" y="666"/>
                  <a:pt x="345" y="667"/>
                  <a:pt x="343" y="666"/>
                </a:cubicBezTo>
                <a:cubicBezTo>
                  <a:pt x="343" y="667"/>
                  <a:pt x="344" y="667"/>
                  <a:pt x="343" y="668"/>
                </a:cubicBezTo>
                <a:cubicBezTo>
                  <a:pt x="342" y="668"/>
                  <a:pt x="342" y="668"/>
                  <a:pt x="341" y="667"/>
                </a:cubicBezTo>
                <a:cubicBezTo>
                  <a:pt x="340" y="667"/>
                  <a:pt x="340" y="668"/>
                  <a:pt x="340" y="669"/>
                </a:cubicBezTo>
                <a:cubicBezTo>
                  <a:pt x="340" y="669"/>
                  <a:pt x="339" y="669"/>
                  <a:pt x="339" y="669"/>
                </a:cubicBezTo>
                <a:cubicBezTo>
                  <a:pt x="338" y="670"/>
                  <a:pt x="339" y="670"/>
                  <a:pt x="338" y="671"/>
                </a:cubicBezTo>
                <a:cubicBezTo>
                  <a:pt x="337" y="671"/>
                  <a:pt x="337" y="669"/>
                  <a:pt x="336" y="670"/>
                </a:cubicBezTo>
                <a:cubicBezTo>
                  <a:pt x="335" y="670"/>
                  <a:pt x="336" y="669"/>
                  <a:pt x="336" y="669"/>
                </a:cubicBezTo>
                <a:cubicBezTo>
                  <a:pt x="336" y="668"/>
                  <a:pt x="336" y="668"/>
                  <a:pt x="337" y="667"/>
                </a:cubicBezTo>
                <a:cubicBezTo>
                  <a:pt x="337" y="666"/>
                  <a:pt x="336" y="667"/>
                  <a:pt x="334" y="667"/>
                </a:cubicBezTo>
                <a:cubicBezTo>
                  <a:pt x="336" y="666"/>
                  <a:pt x="339" y="664"/>
                  <a:pt x="338" y="662"/>
                </a:cubicBezTo>
                <a:cubicBezTo>
                  <a:pt x="339" y="661"/>
                  <a:pt x="340" y="661"/>
                  <a:pt x="341" y="660"/>
                </a:cubicBezTo>
                <a:cubicBezTo>
                  <a:pt x="342" y="659"/>
                  <a:pt x="341" y="658"/>
                  <a:pt x="342" y="658"/>
                </a:cubicBezTo>
                <a:cubicBezTo>
                  <a:pt x="342" y="658"/>
                  <a:pt x="342" y="657"/>
                  <a:pt x="342" y="657"/>
                </a:cubicBezTo>
                <a:cubicBezTo>
                  <a:pt x="343" y="657"/>
                  <a:pt x="342" y="656"/>
                  <a:pt x="343" y="656"/>
                </a:cubicBezTo>
                <a:cubicBezTo>
                  <a:pt x="344" y="655"/>
                  <a:pt x="344" y="656"/>
                  <a:pt x="345" y="656"/>
                </a:cubicBezTo>
                <a:cubicBezTo>
                  <a:pt x="345" y="658"/>
                  <a:pt x="344" y="658"/>
                  <a:pt x="344" y="659"/>
                </a:cubicBezTo>
                <a:close/>
                <a:moveTo>
                  <a:pt x="596" y="666"/>
                </a:moveTo>
                <a:cubicBezTo>
                  <a:pt x="598" y="667"/>
                  <a:pt x="600" y="665"/>
                  <a:pt x="601" y="666"/>
                </a:cubicBezTo>
                <a:cubicBezTo>
                  <a:pt x="600" y="667"/>
                  <a:pt x="597" y="666"/>
                  <a:pt x="596" y="667"/>
                </a:cubicBezTo>
                <a:cubicBezTo>
                  <a:pt x="595" y="667"/>
                  <a:pt x="596" y="666"/>
                  <a:pt x="596" y="666"/>
                </a:cubicBezTo>
                <a:close/>
                <a:moveTo>
                  <a:pt x="591" y="668"/>
                </a:moveTo>
                <a:cubicBezTo>
                  <a:pt x="591" y="669"/>
                  <a:pt x="590" y="669"/>
                  <a:pt x="590" y="669"/>
                </a:cubicBezTo>
                <a:cubicBezTo>
                  <a:pt x="589" y="669"/>
                  <a:pt x="590" y="668"/>
                  <a:pt x="591" y="668"/>
                </a:cubicBezTo>
                <a:close/>
                <a:moveTo>
                  <a:pt x="560" y="664"/>
                </a:moveTo>
                <a:cubicBezTo>
                  <a:pt x="560" y="664"/>
                  <a:pt x="561" y="665"/>
                  <a:pt x="561" y="665"/>
                </a:cubicBezTo>
                <a:cubicBezTo>
                  <a:pt x="561" y="665"/>
                  <a:pt x="562" y="664"/>
                  <a:pt x="562" y="664"/>
                </a:cubicBezTo>
                <a:cubicBezTo>
                  <a:pt x="562" y="664"/>
                  <a:pt x="562" y="665"/>
                  <a:pt x="562" y="665"/>
                </a:cubicBezTo>
                <a:cubicBezTo>
                  <a:pt x="562" y="665"/>
                  <a:pt x="563" y="665"/>
                  <a:pt x="563" y="665"/>
                </a:cubicBezTo>
                <a:cubicBezTo>
                  <a:pt x="563" y="665"/>
                  <a:pt x="564" y="665"/>
                  <a:pt x="564" y="665"/>
                </a:cubicBezTo>
                <a:cubicBezTo>
                  <a:pt x="565" y="665"/>
                  <a:pt x="565" y="665"/>
                  <a:pt x="566" y="665"/>
                </a:cubicBezTo>
                <a:cubicBezTo>
                  <a:pt x="566" y="665"/>
                  <a:pt x="567" y="665"/>
                  <a:pt x="567" y="666"/>
                </a:cubicBezTo>
                <a:cubicBezTo>
                  <a:pt x="568" y="666"/>
                  <a:pt x="568" y="665"/>
                  <a:pt x="569" y="665"/>
                </a:cubicBezTo>
                <a:cubicBezTo>
                  <a:pt x="569" y="665"/>
                  <a:pt x="570" y="665"/>
                  <a:pt x="570" y="665"/>
                </a:cubicBezTo>
                <a:cubicBezTo>
                  <a:pt x="570" y="665"/>
                  <a:pt x="570" y="665"/>
                  <a:pt x="570" y="665"/>
                </a:cubicBezTo>
                <a:cubicBezTo>
                  <a:pt x="570" y="665"/>
                  <a:pt x="570" y="665"/>
                  <a:pt x="570" y="665"/>
                </a:cubicBezTo>
                <a:cubicBezTo>
                  <a:pt x="571" y="666"/>
                  <a:pt x="571" y="666"/>
                  <a:pt x="571" y="666"/>
                </a:cubicBezTo>
                <a:cubicBezTo>
                  <a:pt x="572" y="666"/>
                  <a:pt x="571" y="666"/>
                  <a:pt x="572" y="665"/>
                </a:cubicBezTo>
                <a:cubicBezTo>
                  <a:pt x="572" y="665"/>
                  <a:pt x="572" y="665"/>
                  <a:pt x="572" y="665"/>
                </a:cubicBezTo>
                <a:cubicBezTo>
                  <a:pt x="572" y="665"/>
                  <a:pt x="572" y="665"/>
                  <a:pt x="572" y="665"/>
                </a:cubicBezTo>
                <a:cubicBezTo>
                  <a:pt x="572" y="664"/>
                  <a:pt x="572" y="664"/>
                  <a:pt x="573" y="664"/>
                </a:cubicBezTo>
                <a:cubicBezTo>
                  <a:pt x="573" y="664"/>
                  <a:pt x="573" y="664"/>
                  <a:pt x="573" y="664"/>
                </a:cubicBezTo>
                <a:cubicBezTo>
                  <a:pt x="574" y="664"/>
                  <a:pt x="576" y="664"/>
                  <a:pt x="577" y="664"/>
                </a:cubicBezTo>
                <a:cubicBezTo>
                  <a:pt x="577" y="664"/>
                  <a:pt x="577" y="664"/>
                  <a:pt x="577" y="664"/>
                </a:cubicBezTo>
                <a:cubicBezTo>
                  <a:pt x="577" y="664"/>
                  <a:pt x="577" y="664"/>
                  <a:pt x="577" y="664"/>
                </a:cubicBezTo>
                <a:cubicBezTo>
                  <a:pt x="578" y="664"/>
                  <a:pt x="578" y="664"/>
                  <a:pt x="579" y="664"/>
                </a:cubicBezTo>
                <a:cubicBezTo>
                  <a:pt x="580" y="664"/>
                  <a:pt x="580" y="664"/>
                  <a:pt x="580" y="665"/>
                </a:cubicBezTo>
                <a:cubicBezTo>
                  <a:pt x="580" y="665"/>
                  <a:pt x="580" y="666"/>
                  <a:pt x="579" y="665"/>
                </a:cubicBezTo>
                <a:cubicBezTo>
                  <a:pt x="579" y="665"/>
                  <a:pt x="579" y="665"/>
                  <a:pt x="579" y="665"/>
                </a:cubicBezTo>
                <a:cubicBezTo>
                  <a:pt x="578" y="666"/>
                  <a:pt x="579" y="665"/>
                  <a:pt x="578" y="665"/>
                </a:cubicBezTo>
                <a:cubicBezTo>
                  <a:pt x="578" y="665"/>
                  <a:pt x="577" y="665"/>
                  <a:pt x="577" y="665"/>
                </a:cubicBezTo>
                <a:cubicBezTo>
                  <a:pt x="577" y="665"/>
                  <a:pt x="577" y="665"/>
                  <a:pt x="576" y="665"/>
                </a:cubicBezTo>
                <a:cubicBezTo>
                  <a:pt x="576" y="665"/>
                  <a:pt x="575" y="665"/>
                  <a:pt x="575" y="665"/>
                </a:cubicBezTo>
                <a:cubicBezTo>
                  <a:pt x="575" y="665"/>
                  <a:pt x="574" y="665"/>
                  <a:pt x="574" y="665"/>
                </a:cubicBezTo>
                <a:cubicBezTo>
                  <a:pt x="573" y="665"/>
                  <a:pt x="573" y="665"/>
                  <a:pt x="572" y="665"/>
                </a:cubicBezTo>
                <a:cubicBezTo>
                  <a:pt x="572" y="665"/>
                  <a:pt x="572" y="665"/>
                  <a:pt x="573" y="665"/>
                </a:cubicBezTo>
                <a:cubicBezTo>
                  <a:pt x="573" y="665"/>
                  <a:pt x="573" y="666"/>
                  <a:pt x="573" y="666"/>
                </a:cubicBezTo>
                <a:cubicBezTo>
                  <a:pt x="573" y="666"/>
                  <a:pt x="573" y="666"/>
                  <a:pt x="573" y="666"/>
                </a:cubicBezTo>
                <a:cubicBezTo>
                  <a:pt x="572" y="666"/>
                  <a:pt x="572" y="667"/>
                  <a:pt x="572" y="667"/>
                </a:cubicBezTo>
                <a:cubicBezTo>
                  <a:pt x="572" y="667"/>
                  <a:pt x="572" y="667"/>
                  <a:pt x="571" y="667"/>
                </a:cubicBezTo>
                <a:cubicBezTo>
                  <a:pt x="571" y="667"/>
                  <a:pt x="571" y="667"/>
                  <a:pt x="571" y="667"/>
                </a:cubicBezTo>
                <a:cubicBezTo>
                  <a:pt x="571" y="666"/>
                  <a:pt x="571" y="666"/>
                  <a:pt x="571" y="666"/>
                </a:cubicBezTo>
                <a:cubicBezTo>
                  <a:pt x="570" y="666"/>
                  <a:pt x="570" y="667"/>
                  <a:pt x="570" y="667"/>
                </a:cubicBezTo>
                <a:cubicBezTo>
                  <a:pt x="569" y="667"/>
                  <a:pt x="569" y="666"/>
                  <a:pt x="568" y="666"/>
                </a:cubicBezTo>
                <a:cubicBezTo>
                  <a:pt x="568" y="666"/>
                  <a:pt x="568" y="666"/>
                  <a:pt x="567" y="666"/>
                </a:cubicBezTo>
                <a:cubicBezTo>
                  <a:pt x="567" y="666"/>
                  <a:pt x="567" y="666"/>
                  <a:pt x="567" y="666"/>
                </a:cubicBezTo>
                <a:cubicBezTo>
                  <a:pt x="566" y="666"/>
                  <a:pt x="566" y="666"/>
                  <a:pt x="566" y="666"/>
                </a:cubicBezTo>
                <a:cubicBezTo>
                  <a:pt x="565" y="666"/>
                  <a:pt x="565" y="666"/>
                  <a:pt x="565" y="666"/>
                </a:cubicBezTo>
                <a:cubicBezTo>
                  <a:pt x="565" y="666"/>
                  <a:pt x="565" y="666"/>
                  <a:pt x="565" y="666"/>
                </a:cubicBezTo>
                <a:cubicBezTo>
                  <a:pt x="564" y="666"/>
                  <a:pt x="564" y="666"/>
                  <a:pt x="564" y="666"/>
                </a:cubicBezTo>
                <a:cubicBezTo>
                  <a:pt x="564" y="666"/>
                  <a:pt x="564" y="666"/>
                  <a:pt x="563" y="666"/>
                </a:cubicBezTo>
                <a:cubicBezTo>
                  <a:pt x="563" y="666"/>
                  <a:pt x="563" y="666"/>
                  <a:pt x="563" y="666"/>
                </a:cubicBezTo>
                <a:cubicBezTo>
                  <a:pt x="563" y="666"/>
                  <a:pt x="563" y="665"/>
                  <a:pt x="563" y="666"/>
                </a:cubicBezTo>
                <a:cubicBezTo>
                  <a:pt x="563" y="666"/>
                  <a:pt x="562" y="666"/>
                  <a:pt x="562" y="666"/>
                </a:cubicBezTo>
                <a:cubicBezTo>
                  <a:pt x="562" y="666"/>
                  <a:pt x="562" y="665"/>
                  <a:pt x="562" y="665"/>
                </a:cubicBezTo>
                <a:cubicBezTo>
                  <a:pt x="562" y="665"/>
                  <a:pt x="561" y="665"/>
                  <a:pt x="560" y="665"/>
                </a:cubicBezTo>
                <a:cubicBezTo>
                  <a:pt x="560" y="665"/>
                  <a:pt x="560" y="665"/>
                  <a:pt x="560" y="665"/>
                </a:cubicBezTo>
                <a:cubicBezTo>
                  <a:pt x="560" y="665"/>
                  <a:pt x="560" y="665"/>
                  <a:pt x="559" y="665"/>
                </a:cubicBezTo>
                <a:cubicBezTo>
                  <a:pt x="559" y="665"/>
                  <a:pt x="559" y="664"/>
                  <a:pt x="560" y="664"/>
                </a:cubicBezTo>
                <a:close/>
                <a:moveTo>
                  <a:pt x="412" y="644"/>
                </a:moveTo>
                <a:cubicBezTo>
                  <a:pt x="411" y="645"/>
                  <a:pt x="410" y="645"/>
                  <a:pt x="410" y="646"/>
                </a:cubicBezTo>
                <a:cubicBezTo>
                  <a:pt x="409" y="646"/>
                  <a:pt x="409" y="646"/>
                  <a:pt x="408" y="646"/>
                </a:cubicBezTo>
                <a:cubicBezTo>
                  <a:pt x="406" y="646"/>
                  <a:pt x="407" y="646"/>
                  <a:pt x="405" y="646"/>
                </a:cubicBezTo>
                <a:cubicBezTo>
                  <a:pt x="405" y="646"/>
                  <a:pt x="404" y="645"/>
                  <a:pt x="404" y="644"/>
                </a:cubicBezTo>
                <a:cubicBezTo>
                  <a:pt x="406" y="644"/>
                  <a:pt x="406" y="645"/>
                  <a:pt x="407" y="645"/>
                </a:cubicBezTo>
                <a:cubicBezTo>
                  <a:pt x="409" y="645"/>
                  <a:pt x="410" y="645"/>
                  <a:pt x="411" y="644"/>
                </a:cubicBezTo>
                <a:cubicBezTo>
                  <a:pt x="411" y="644"/>
                  <a:pt x="411" y="644"/>
                  <a:pt x="412" y="644"/>
                </a:cubicBezTo>
                <a:close/>
                <a:moveTo>
                  <a:pt x="397" y="640"/>
                </a:moveTo>
                <a:cubicBezTo>
                  <a:pt x="398" y="640"/>
                  <a:pt x="398" y="640"/>
                  <a:pt x="398" y="641"/>
                </a:cubicBezTo>
                <a:cubicBezTo>
                  <a:pt x="398" y="642"/>
                  <a:pt x="399" y="642"/>
                  <a:pt x="398" y="642"/>
                </a:cubicBezTo>
                <a:cubicBezTo>
                  <a:pt x="400" y="643"/>
                  <a:pt x="400" y="641"/>
                  <a:pt x="401" y="641"/>
                </a:cubicBezTo>
                <a:cubicBezTo>
                  <a:pt x="402" y="641"/>
                  <a:pt x="401" y="641"/>
                  <a:pt x="402" y="642"/>
                </a:cubicBezTo>
                <a:cubicBezTo>
                  <a:pt x="402" y="642"/>
                  <a:pt x="402" y="642"/>
                  <a:pt x="403" y="642"/>
                </a:cubicBezTo>
                <a:cubicBezTo>
                  <a:pt x="403" y="642"/>
                  <a:pt x="404" y="642"/>
                  <a:pt x="404" y="642"/>
                </a:cubicBezTo>
                <a:cubicBezTo>
                  <a:pt x="404" y="642"/>
                  <a:pt x="404" y="642"/>
                  <a:pt x="405" y="642"/>
                </a:cubicBezTo>
                <a:cubicBezTo>
                  <a:pt x="406" y="642"/>
                  <a:pt x="407" y="642"/>
                  <a:pt x="409" y="643"/>
                </a:cubicBezTo>
                <a:cubicBezTo>
                  <a:pt x="408" y="644"/>
                  <a:pt x="405" y="642"/>
                  <a:pt x="404" y="644"/>
                </a:cubicBezTo>
                <a:cubicBezTo>
                  <a:pt x="404" y="644"/>
                  <a:pt x="404" y="643"/>
                  <a:pt x="403" y="643"/>
                </a:cubicBezTo>
                <a:cubicBezTo>
                  <a:pt x="403" y="643"/>
                  <a:pt x="402" y="643"/>
                  <a:pt x="402" y="643"/>
                </a:cubicBezTo>
                <a:cubicBezTo>
                  <a:pt x="402" y="643"/>
                  <a:pt x="401" y="644"/>
                  <a:pt x="401" y="644"/>
                </a:cubicBezTo>
                <a:cubicBezTo>
                  <a:pt x="400" y="644"/>
                  <a:pt x="399" y="643"/>
                  <a:pt x="398" y="644"/>
                </a:cubicBezTo>
                <a:cubicBezTo>
                  <a:pt x="397" y="644"/>
                  <a:pt x="397" y="643"/>
                  <a:pt x="397" y="642"/>
                </a:cubicBezTo>
                <a:cubicBezTo>
                  <a:pt x="397" y="642"/>
                  <a:pt x="396" y="642"/>
                  <a:pt x="396" y="642"/>
                </a:cubicBezTo>
                <a:cubicBezTo>
                  <a:pt x="396" y="642"/>
                  <a:pt x="396" y="641"/>
                  <a:pt x="396" y="641"/>
                </a:cubicBezTo>
                <a:cubicBezTo>
                  <a:pt x="396" y="641"/>
                  <a:pt x="397" y="640"/>
                  <a:pt x="397" y="640"/>
                </a:cubicBezTo>
                <a:close/>
                <a:moveTo>
                  <a:pt x="393" y="640"/>
                </a:moveTo>
                <a:cubicBezTo>
                  <a:pt x="394" y="640"/>
                  <a:pt x="394" y="641"/>
                  <a:pt x="393" y="643"/>
                </a:cubicBezTo>
                <a:cubicBezTo>
                  <a:pt x="393" y="643"/>
                  <a:pt x="394" y="644"/>
                  <a:pt x="393" y="644"/>
                </a:cubicBezTo>
                <a:cubicBezTo>
                  <a:pt x="392" y="643"/>
                  <a:pt x="392" y="644"/>
                  <a:pt x="390" y="644"/>
                </a:cubicBezTo>
                <a:cubicBezTo>
                  <a:pt x="391" y="643"/>
                  <a:pt x="392" y="642"/>
                  <a:pt x="392" y="641"/>
                </a:cubicBezTo>
                <a:cubicBezTo>
                  <a:pt x="393" y="641"/>
                  <a:pt x="392" y="641"/>
                  <a:pt x="392" y="641"/>
                </a:cubicBezTo>
                <a:cubicBezTo>
                  <a:pt x="392" y="640"/>
                  <a:pt x="393" y="640"/>
                  <a:pt x="393" y="640"/>
                </a:cubicBezTo>
                <a:close/>
                <a:moveTo>
                  <a:pt x="392" y="640"/>
                </a:moveTo>
                <a:cubicBezTo>
                  <a:pt x="391" y="641"/>
                  <a:pt x="391" y="641"/>
                  <a:pt x="389" y="641"/>
                </a:cubicBezTo>
                <a:cubicBezTo>
                  <a:pt x="390" y="641"/>
                  <a:pt x="390" y="639"/>
                  <a:pt x="392" y="640"/>
                </a:cubicBezTo>
                <a:close/>
                <a:moveTo>
                  <a:pt x="388" y="641"/>
                </a:moveTo>
                <a:cubicBezTo>
                  <a:pt x="388" y="642"/>
                  <a:pt x="387" y="641"/>
                  <a:pt x="387" y="642"/>
                </a:cubicBezTo>
                <a:cubicBezTo>
                  <a:pt x="386" y="641"/>
                  <a:pt x="387" y="640"/>
                  <a:pt x="388" y="641"/>
                </a:cubicBezTo>
                <a:close/>
                <a:moveTo>
                  <a:pt x="364" y="650"/>
                </a:moveTo>
                <a:cubicBezTo>
                  <a:pt x="363" y="650"/>
                  <a:pt x="363" y="652"/>
                  <a:pt x="362" y="652"/>
                </a:cubicBezTo>
                <a:cubicBezTo>
                  <a:pt x="362" y="652"/>
                  <a:pt x="362" y="651"/>
                  <a:pt x="362" y="651"/>
                </a:cubicBezTo>
                <a:cubicBezTo>
                  <a:pt x="360" y="651"/>
                  <a:pt x="359" y="652"/>
                  <a:pt x="359" y="654"/>
                </a:cubicBezTo>
                <a:cubicBezTo>
                  <a:pt x="359" y="654"/>
                  <a:pt x="359" y="653"/>
                  <a:pt x="358" y="653"/>
                </a:cubicBezTo>
                <a:cubicBezTo>
                  <a:pt x="358" y="655"/>
                  <a:pt x="358" y="654"/>
                  <a:pt x="358" y="656"/>
                </a:cubicBezTo>
                <a:cubicBezTo>
                  <a:pt x="358" y="657"/>
                  <a:pt x="359" y="657"/>
                  <a:pt x="359" y="658"/>
                </a:cubicBezTo>
                <a:cubicBezTo>
                  <a:pt x="358" y="658"/>
                  <a:pt x="358" y="659"/>
                  <a:pt x="358" y="659"/>
                </a:cubicBezTo>
                <a:cubicBezTo>
                  <a:pt x="357" y="659"/>
                  <a:pt x="356" y="659"/>
                  <a:pt x="356" y="659"/>
                </a:cubicBezTo>
                <a:cubicBezTo>
                  <a:pt x="356" y="659"/>
                  <a:pt x="355" y="659"/>
                  <a:pt x="355" y="659"/>
                </a:cubicBezTo>
                <a:cubicBezTo>
                  <a:pt x="354" y="659"/>
                  <a:pt x="353" y="658"/>
                  <a:pt x="352" y="659"/>
                </a:cubicBezTo>
                <a:cubicBezTo>
                  <a:pt x="352" y="659"/>
                  <a:pt x="352" y="658"/>
                  <a:pt x="350" y="658"/>
                </a:cubicBezTo>
                <a:cubicBezTo>
                  <a:pt x="349" y="659"/>
                  <a:pt x="352" y="659"/>
                  <a:pt x="352" y="660"/>
                </a:cubicBezTo>
                <a:cubicBezTo>
                  <a:pt x="350" y="660"/>
                  <a:pt x="348" y="659"/>
                  <a:pt x="348" y="661"/>
                </a:cubicBezTo>
                <a:cubicBezTo>
                  <a:pt x="348" y="661"/>
                  <a:pt x="347" y="661"/>
                  <a:pt x="347" y="662"/>
                </a:cubicBezTo>
                <a:cubicBezTo>
                  <a:pt x="346" y="661"/>
                  <a:pt x="347" y="659"/>
                  <a:pt x="348" y="660"/>
                </a:cubicBezTo>
                <a:cubicBezTo>
                  <a:pt x="349" y="659"/>
                  <a:pt x="348" y="659"/>
                  <a:pt x="348" y="658"/>
                </a:cubicBezTo>
                <a:cubicBezTo>
                  <a:pt x="350" y="657"/>
                  <a:pt x="351" y="657"/>
                  <a:pt x="352" y="655"/>
                </a:cubicBezTo>
                <a:cubicBezTo>
                  <a:pt x="353" y="656"/>
                  <a:pt x="352" y="657"/>
                  <a:pt x="353" y="657"/>
                </a:cubicBezTo>
                <a:cubicBezTo>
                  <a:pt x="354" y="657"/>
                  <a:pt x="355" y="656"/>
                  <a:pt x="355" y="656"/>
                </a:cubicBezTo>
                <a:cubicBezTo>
                  <a:pt x="355" y="654"/>
                  <a:pt x="356" y="654"/>
                  <a:pt x="357" y="652"/>
                </a:cubicBezTo>
                <a:cubicBezTo>
                  <a:pt x="358" y="653"/>
                  <a:pt x="359" y="652"/>
                  <a:pt x="360" y="651"/>
                </a:cubicBezTo>
                <a:cubicBezTo>
                  <a:pt x="361" y="650"/>
                  <a:pt x="362" y="650"/>
                  <a:pt x="363" y="650"/>
                </a:cubicBezTo>
                <a:cubicBezTo>
                  <a:pt x="364" y="650"/>
                  <a:pt x="364" y="650"/>
                  <a:pt x="365" y="650"/>
                </a:cubicBezTo>
                <a:cubicBezTo>
                  <a:pt x="366" y="650"/>
                  <a:pt x="367" y="649"/>
                  <a:pt x="368" y="648"/>
                </a:cubicBezTo>
                <a:cubicBezTo>
                  <a:pt x="369" y="649"/>
                  <a:pt x="369" y="648"/>
                  <a:pt x="370" y="648"/>
                </a:cubicBezTo>
                <a:cubicBezTo>
                  <a:pt x="371" y="649"/>
                  <a:pt x="372" y="648"/>
                  <a:pt x="373" y="648"/>
                </a:cubicBezTo>
                <a:cubicBezTo>
                  <a:pt x="374" y="648"/>
                  <a:pt x="374" y="648"/>
                  <a:pt x="375" y="648"/>
                </a:cubicBezTo>
                <a:cubicBezTo>
                  <a:pt x="376" y="648"/>
                  <a:pt x="374" y="647"/>
                  <a:pt x="375" y="647"/>
                </a:cubicBezTo>
                <a:cubicBezTo>
                  <a:pt x="376" y="647"/>
                  <a:pt x="378" y="647"/>
                  <a:pt x="379" y="646"/>
                </a:cubicBezTo>
                <a:cubicBezTo>
                  <a:pt x="379" y="646"/>
                  <a:pt x="379" y="647"/>
                  <a:pt x="379" y="647"/>
                </a:cubicBezTo>
                <a:cubicBezTo>
                  <a:pt x="380" y="647"/>
                  <a:pt x="380" y="646"/>
                  <a:pt x="381" y="646"/>
                </a:cubicBezTo>
                <a:cubicBezTo>
                  <a:pt x="381" y="646"/>
                  <a:pt x="382" y="646"/>
                  <a:pt x="382" y="646"/>
                </a:cubicBezTo>
                <a:cubicBezTo>
                  <a:pt x="382" y="647"/>
                  <a:pt x="383" y="646"/>
                  <a:pt x="384" y="647"/>
                </a:cubicBezTo>
                <a:cubicBezTo>
                  <a:pt x="384" y="647"/>
                  <a:pt x="384" y="648"/>
                  <a:pt x="384" y="649"/>
                </a:cubicBezTo>
                <a:cubicBezTo>
                  <a:pt x="382" y="648"/>
                  <a:pt x="382" y="649"/>
                  <a:pt x="381" y="649"/>
                </a:cubicBezTo>
                <a:cubicBezTo>
                  <a:pt x="380" y="650"/>
                  <a:pt x="382" y="650"/>
                  <a:pt x="381" y="651"/>
                </a:cubicBezTo>
                <a:cubicBezTo>
                  <a:pt x="380" y="651"/>
                  <a:pt x="380" y="648"/>
                  <a:pt x="379" y="650"/>
                </a:cubicBezTo>
                <a:cubicBezTo>
                  <a:pt x="378" y="650"/>
                  <a:pt x="379" y="649"/>
                  <a:pt x="378" y="649"/>
                </a:cubicBezTo>
                <a:cubicBezTo>
                  <a:pt x="377" y="648"/>
                  <a:pt x="377" y="649"/>
                  <a:pt x="377" y="650"/>
                </a:cubicBezTo>
                <a:cubicBezTo>
                  <a:pt x="375" y="649"/>
                  <a:pt x="374" y="649"/>
                  <a:pt x="374" y="650"/>
                </a:cubicBezTo>
                <a:cubicBezTo>
                  <a:pt x="373" y="650"/>
                  <a:pt x="372" y="650"/>
                  <a:pt x="372" y="650"/>
                </a:cubicBezTo>
                <a:cubicBezTo>
                  <a:pt x="371" y="651"/>
                  <a:pt x="371" y="651"/>
                  <a:pt x="372" y="651"/>
                </a:cubicBezTo>
                <a:cubicBezTo>
                  <a:pt x="372" y="652"/>
                  <a:pt x="371" y="651"/>
                  <a:pt x="371" y="652"/>
                </a:cubicBezTo>
                <a:cubicBezTo>
                  <a:pt x="370" y="652"/>
                  <a:pt x="370" y="651"/>
                  <a:pt x="370" y="650"/>
                </a:cubicBezTo>
                <a:cubicBezTo>
                  <a:pt x="369" y="651"/>
                  <a:pt x="368" y="650"/>
                  <a:pt x="368" y="650"/>
                </a:cubicBezTo>
                <a:cubicBezTo>
                  <a:pt x="367" y="650"/>
                  <a:pt x="366" y="650"/>
                  <a:pt x="365" y="651"/>
                </a:cubicBezTo>
                <a:cubicBezTo>
                  <a:pt x="365" y="651"/>
                  <a:pt x="364" y="651"/>
                  <a:pt x="364" y="650"/>
                </a:cubicBezTo>
                <a:close/>
                <a:moveTo>
                  <a:pt x="370" y="732"/>
                </a:moveTo>
                <a:cubicBezTo>
                  <a:pt x="370" y="732"/>
                  <a:pt x="334" y="663"/>
                  <a:pt x="447" y="667"/>
                </a:cubicBezTo>
                <a:cubicBezTo>
                  <a:pt x="467" y="668"/>
                  <a:pt x="495" y="674"/>
                  <a:pt x="515" y="678"/>
                </a:cubicBezTo>
                <a:cubicBezTo>
                  <a:pt x="351" y="655"/>
                  <a:pt x="369" y="723"/>
                  <a:pt x="370" y="732"/>
                </a:cubicBezTo>
                <a:close/>
                <a:moveTo>
                  <a:pt x="586" y="673"/>
                </a:moveTo>
                <a:cubicBezTo>
                  <a:pt x="586" y="673"/>
                  <a:pt x="585" y="673"/>
                  <a:pt x="585" y="673"/>
                </a:cubicBezTo>
                <a:cubicBezTo>
                  <a:pt x="585" y="674"/>
                  <a:pt x="584" y="674"/>
                  <a:pt x="584" y="674"/>
                </a:cubicBezTo>
                <a:cubicBezTo>
                  <a:pt x="583" y="674"/>
                  <a:pt x="583" y="674"/>
                  <a:pt x="583" y="674"/>
                </a:cubicBezTo>
                <a:cubicBezTo>
                  <a:pt x="583" y="674"/>
                  <a:pt x="581" y="674"/>
                  <a:pt x="581" y="675"/>
                </a:cubicBezTo>
                <a:cubicBezTo>
                  <a:pt x="581" y="675"/>
                  <a:pt x="580" y="675"/>
                  <a:pt x="579" y="675"/>
                </a:cubicBezTo>
                <a:cubicBezTo>
                  <a:pt x="578" y="675"/>
                  <a:pt x="578" y="675"/>
                  <a:pt x="577" y="675"/>
                </a:cubicBezTo>
                <a:cubicBezTo>
                  <a:pt x="577" y="675"/>
                  <a:pt x="577" y="675"/>
                  <a:pt x="577" y="676"/>
                </a:cubicBezTo>
                <a:cubicBezTo>
                  <a:pt x="576" y="676"/>
                  <a:pt x="576" y="676"/>
                  <a:pt x="575" y="676"/>
                </a:cubicBezTo>
                <a:cubicBezTo>
                  <a:pt x="575" y="676"/>
                  <a:pt x="575" y="676"/>
                  <a:pt x="574" y="676"/>
                </a:cubicBezTo>
                <a:cubicBezTo>
                  <a:pt x="574" y="676"/>
                  <a:pt x="573" y="676"/>
                  <a:pt x="572" y="676"/>
                </a:cubicBezTo>
                <a:cubicBezTo>
                  <a:pt x="571" y="677"/>
                  <a:pt x="570" y="677"/>
                  <a:pt x="570" y="677"/>
                </a:cubicBezTo>
                <a:cubicBezTo>
                  <a:pt x="570" y="677"/>
                  <a:pt x="570" y="677"/>
                  <a:pt x="570" y="677"/>
                </a:cubicBezTo>
                <a:cubicBezTo>
                  <a:pt x="571" y="677"/>
                  <a:pt x="572" y="677"/>
                  <a:pt x="573" y="678"/>
                </a:cubicBezTo>
                <a:cubicBezTo>
                  <a:pt x="572" y="679"/>
                  <a:pt x="571" y="680"/>
                  <a:pt x="570" y="679"/>
                </a:cubicBezTo>
                <a:cubicBezTo>
                  <a:pt x="570" y="678"/>
                  <a:pt x="569" y="678"/>
                  <a:pt x="569" y="679"/>
                </a:cubicBezTo>
                <a:cubicBezTo>
                  <a:pt x="568" y="680"/>
                  <a:pt x="569" y="679"/>
                  <a:pt x="566" y="679"/>
                </a:cubicBezTo>
                <a:cubicBezTo>
                  <a:pt x="566" y="679"/>
                  <a:pt x="566" y="679"/>
                  <a:pt x="565" y="679"/>
                </a:cubicBezTo>
                <a:cubicBezTo>
                  <a:pt x="565" y="679"/>
                  <a:pt x="564" y="679"/>
                  <a:pt x="563" y="679"/>
                </a:cubicBezTo>
                <a:cubicBezTo>
                  <a:pt x="562" y="679"/>
                  <a:pt x="561" y="679"/>
                  <a:pt x="559" y="679"/>
                </a:cubicBezTo>
                <a:cubicBezTo>
                  <a:pt x="559" y="678"/>
                  <a:pt x="558" y="678"/>
                  <a:pt x="557" y="678"/>
                </a:cubicBezTo>
                <a:cubicBezTo>
                  <a:pt x="556" y="678"/>
                  <a:pt x="555" y="678"/>
                  <a:pt x="554" y="678"/>
                </a:cubicBezTo>
                <a:cubicBezTo>
                  <a:pt x="554" y="678"/>
                  <a:pt x="554" y="679"/>
                  <a:pt x="554" y="679"/>
                </a:cubicBezTo>
                <a:cubicBezTo>
                  <a:pt x="554" y="679"/>
                  <a:pt x="554" y="679"/>
                  <a:pt x="555" y="679"/>
                </a:cubicBezTo>
                <a:cubicBezTo>
                  <a:pt x="555" y="679"/>
                  <a:pt x="555" y="680"/>
                  <a:pt x="554" y="680"/>
                </a:cubicBezTo>
                <a:cubicBezTo>
                  <a:pt x="555" y="680"/>
                  <a:pt x="556" y="681"/>
                  <a:pt x="555" y="681"/>
                </a:cubicBezTo>
                <a:cubicBezTo>
                  <a:pt x="555" y="681"/>
                  <a:pt x="554" y="682"/>
                  <a:pt x="554" y="682"/>
                </a:cubicBezTo>
                <a:cubicBezTo>
                  <a:pt x="554" y="681"/>
                  <a:pt x="554" y="683"/>
                  <a:pt x="553" y="683"/>
                </a:cubicBezTo>
                <a:cubicBezTo>
                  <a:pt x="553" y="683"/>
                  <a:pt x="552" y="683"/>
                  <a:pt x="551" y="683"/>
                </a:cubicBezTo>
                <a:cubicBezTo>
                  <a:pt x="551" y="683"/>
                  <a:pt x="551" y="683"/>
                  <a:pt x="550" y="683"/>
                </a:cubicBezTo>
                <a:cubicBezTo>
                  <a:pt x="550" y="683"/>
                  <a:pt x="550" y="682"/>
                  <a:pt x="550" y="682"/>
                </a:cubicBezTo>
                <a:cubicBezTo>
                  <a:pt x="549" y="682"/>
                  <a:pt x="549" y="683"/>
                  <a:pt x="548" y="683"/>
                </a:cubicBezTo>
                <a:cubicBezTo>
                  <a:pt x="547" y="683"/>
                  <a:pt x="545" y="683"/>
                  <a:pt x="544" y="683"/>
                </a:cubicBezTo>
                <a:cubicBezTo>
                  <a:pt x="543" y="682"/>
                  <a:pt x="543" y="683"/>
                  <a:pt x="542" y="682"/>
                </a:cubicBezTo>
                <a:cubicBezTo>
                  <a:pt x="541" y="682"/>
                  <a:pt x="541" y="682"/>
                  <a:pt x="540" y="682"/>
                </a:cubicBezTo>
                <a:cubicBezTo>
                  <a:pt x="539" y="682"/>
                  <a:pt x="538" y="682"/>
                  <a:pt x="537" y="682"/>
                </a:cubicBezTo>
                <a:cubicBezTo>
                  <a:pt x="537" y="682"/>
                  <a:pt x="536" y="682"/>
                  <a:pt x="536" y="682"/>
                </a:cubicBezTo>
                <a:cubicBezTo>
                  <a:pt x="536" y="682"/>
                  <a:pt x="535" y="681"/>
                  <a:pt x="535" y="681"/>
                </a:cubicBezTo>
                <a:cubicBezTo>
                  <a:pt x="535" y="681"/>
                  <a:pt x="533" y="681"/>
                  <a:pt x="533" y="681"/>
                </a:cubicBezTo>
                <a:cubicBezTo>
                  <a:pt x="533" y="681"/>
                  <a:pt x="532" y="681"/>
                  <a:pt x="532" y="681"/>
                </a:cubicBezTo>
                <a:cubicBezTo>
                  <a:pt x="532" y="681"/>
                  <a:pt x="531" y="681"/>
                  <a:pt x="531" y="681"/>
                </a:cubicBezTo>
                <a:cubicBezTo>
                  <a:pt x="531" y="681"/>
                  <a:pt x="531" y="681"/>
                  <a:pt x="531" y="681"/>
                </a:cubicBezTo>
                <a:cubicBezTo>
                  <a:pt x="530" y="681"/>
                  <a:pt x="530" y="681"/>
                  <a:pt x="529" y="681"/>
                </a:cubicBezTo>
                <a:cubicBezTo>
                  <a:pt x="529" y="681"/>
                  <a:pt x="529" y="681"/>
                  <a:pt x="529" y="681"/>
                </a:cubicBezTo>
                <a:cubicBezTo>
                  <a:pt x="528" y="681"/>
                  <a:pt x="526" y="680"/>
                  <a:pt x="525" y="681"/>
                </a:cubicBezTo>
                <a:cubicBezTo>
                  <a:pt x="525" y="681"/>
                  <a:pt x="524" y="681"/>
                  <a:pt x="524" y="681"/>
                </a:cubicBezTo>
                <a:cubicBezTo>
                  <a:pt x="524" y="680"/>
                  <a:pt x="523" y="680"/>
                  <a:pt x="523" y="679"/>
                </a:cubicBezTo>
                <a:cubicBezTo>
                  <a:pt x="523" y="679"/>
                  <a:pt x="523" y="679"/>
                  <a:pt x="523" y="679"/>
                </a:cubicBezTo>
                <a:cubicBezTo>
                  <a:pt x="523" y="679"/>
                  <a:pt x="523" y="679"/>
                  <a:pt x="523" y="679"/>
                </a:cubicBezTo>
                <a:cubicBezTo>
                  <a:pt x="523" y="679"/>
                  <a:pt x="523" y="679"/>
                  <a:pt x="523" y="679"/>
                </a:cubicBezTo>
                <a:cubicBezTo>
                  <a:pt x="524" y="678"/>
                  <a:pt x="525" y="679"/>
                  <a:pt x="526" y="679"/>
                </a:cubicBezTo>
                <a:cubicBezTo>
                  <a:pt x="527" y="679"/>
                  <a:pt x="528" y="678"/>
                  <a:pt x="529" y="678"/>
                </a:cubicBezTo>
                <a:cubicBezTo>
                  <a:pt x="529" y="678"/>
                  <a:pt x="529" y="679"/>
                  <a:pt x="529" y="679"/>
                </a:cubicBezTo>
                <a:cubicBezTo>
                  <a:pt x="529" y="679"/>
                  <a:pt x="531" y="679"/>
                  <a:pt x="531" y="679"/>
                </a:cubicBezTo>
                <a:cubicBezTo>
                  <a:pt x="532" y="679"/>
                  <a:pt x="533" y="679"/>
                  <a:pt x="535" y="679"/>
                </a:cubicBezTo>
                <a:cubicBezTo>
                  <a:pt x="536" y="679"/>
                  <a:pt x="537" y="679"/>
                  <a:pt x="538" y="679"/>
                </a:cubicBezTo>
                <a:cubicBezTo>
                  <a:pt x="538" y="680"/>
                  <a:pt x="540" y="679"/>
                  <a:pt x="540" y="680"/>
                </a:cubicBezTo>
                <a:cubicBezTo>
                  <a:pt x="541" y="680"/>
                  <a:pt x="542" y="680"/>
                  <a:pt x="543" y="679"/>
                </a:cubicBezTo>
                <a:cubicBezTo>
                  <a:pt x="544" y="680"/>
                  <a:pt x="544" y="680"/>
                  <a:pt x="544" y="680"/>
                </a:cubicBezTo>
                <a:cubicBezTo>
                  <a:pt x="545" y="680"/>
                  <a:pt x="545" y="679"/>
                  <a:pt x="546" y="679"/>
                </a:cubicBezTo>
                <a:cubicBezTo>
                  <a:pt x="546" y="680"/>
                  <a:pt x="547" y="680"/>
                  <a:pt x="547" y="680"/>
                </a:cubicBezTo>
                <a:cubicBezTo>
                  <a:pt x="548" y="680"/>
                  <a:pt x="547" y="680"/>
                  <a:pt x="548" y="680"/>
                </a:cubicBezTo>
                <a:cubicBezTo>
                  <a:pt x="548" y="680"/>
                  <a:pt x="549" y="680"/>
                  <a:pt x="549" y="680"/>
                </a:cubicBezTo>
                <a:cubicBezTo>
                  <a:pt x="550" y="681"/>
                  <a:pt x="550" y="681"/>
                  <a:pt x="552" y="682"/>
                </a:cubicBezTo>
                <a:cubicBezTo>
                  <a:pt x="553" y="681"/>
                  <a:pt x="551" y="680"/>
                  <a:pt x="552" y="680"/>
                </a:cubicBezTo>
                <a:cubicBezTo>
                  <a:pt x="552" y="680"/>
                  <a:pt x="552" y="680"/>
                  <a:pt x="552" y="680"/>
                </a:cubicBezTo>
                <a:cubicBezTo>
                  <a:pt x="551" y="680"/>
                  <a:pt x="546" y="679"/>
                  <a:pt x="546" y="679"/>
                </a:cubicBezTo>
                <a:cubicBezTo>
                  <a:pt x="546" y="678"/>
                  <a:pt x="551" y="679"/>
                  <a:pt x="552" y="679"/>
                </a:cubicBezTo>
                <a:cubicBezTo>
                  <a:pt x="552" y="679"/>
                  <a:pt x="552" y="679"/>
                  <a:pt x="553" y="679"/>
                </a:cubicBezTo>
                <a:cubicBezTo>
                  <a:pt x="553" y="679"/>
                  <a:pt x="553" y="678"/>
                  <a:pt x="553" y="678"/>
                </a:cubicBezTo>
                <a:cubicBezTo>
                  <a:pt x="553" y="678"/>
                  <a:pt x="552" y="678"/>
                  <a:pt x="552" y="678"/>
                </a:cubicBezTo>
                <a:cubicBezTo>
                  <a:pt x="552" y="677"/>
                  <a:pt x="554" y="676"/>
                  <a:pt x="554" y="676"/>
                </a:cubicBezTo>
                <a:cubicBezTo>
                  <a:pt x="555" y="677"/>
                  <a:pt x="555" y="677"/>
                  <a:pt x="556" y="677"/>
                </a:cubicBezTo>
                <a:cubicBezTo>
                  <a:pt x="558" y="677"/>
                  <a:pt x="561" y="676"/>
                  <a:pt x="564" y="676"/>
                </a:cubicBezTo>
                <a:cubicBezTo>
                  <a:pt x="564" y="676"/>
                  <a:pt x="564" y="676"/>
                  <a:pt x="564" y="676"/>
                </a:cubicBezTo>
                <a:cubicBezTo>
                  <a:pt x="565" y="676"/>
                  <a:pt x="565" y="676"/>
                  <a:pt x="565" y="677"/>
                </a:cubicBezTo>
                <a:cubicBezTo>
                  <a:pt x="565" y="676"/>
                  <a:pt x="566" y="676"/>
                  <a:pt x="566" y="676"/>
                </a:cubicBezTo>
                <a:cubicBezTo>
                  <a:pt x="568" y="676"/>
                  <a:pt x="568" y="676"/>
                  <a:pt x="570" y="676"/>
                </a:cubicBezTo>
                <a:cubicBezTo>
                  <a:pt x="570" y="675"/>
                  <a:pt x="572" y="675"/>
                  <a:pt x="573" y="675"/>
                </a:cubicBezTo>
                <a:cubicBezTo>
                  <a:pt x="573" y="675"/>
                  <a:pt x="574" y="675"/>
                  <a:pt x="575" y="674"/>
                </a:cubicBezTo>
                <a:cubicBezTo>
                  <a:pt x="576" y="674"/>
                  <a:pt x="576" y="675"/>
                  <a:pt x="577" y="675"/>
                </a:cubicBezTo>
                <a:cubicBezTo>
                  <a:pt x="579" y="674"/>
                  <a:pt x="580" y="674"/>
                  <a:pt x="581" y="673"/>
                </a:cubicBezTo>
                <a:cubicBezTo>
                  <a:pt x="582" y="673"/>
                  <a:pt x="582" y="673"/>
                  <a:pt x="583" y="673"/>
                </a:cubicBezTo>
                <a:cubicBezTo>
                  <a:pt x="584" y="673"/>
                  <a:pt x="585" y="673"/>
                  <a:pt x="586" y="673"/>
                </a:cubicBezTo>
                <a:cubicBezTo>
                  <a:pt x="586" y="671"/>
                  <a:pt x="588" y="672"/>
                  <a:pt x="589" y="672"/>
                </a:cubicBezTo>
                <a:cubicBezTo>
                  <a:pt x="589" y="673"/>
                  <a:pt x="587" y="673"/>
                  <a:pt x="586" y="673"/>
                </a:cubicBezTo>
                <a:close/>
                <a:moveTo>
                  <a:pt x="592" y="672"/>
                </a:moveTo>
                <a:cubicBezTo>
                  <a:pt x="590" y="672"/>
                  <a:pt x="590" y="672"/>
                  <a:pt x="590" y="672"/>
                </a:cubicBezTo>
                <a:cubicBezTo>
                  <a:pt x="591" y="672"/>
                  <a:pt x="591" y="672"/>
                  <a:pt x="591" y="672"/>
                </a:cubicBezTo>
                <a:cubicBezTo>
                  <a:pt x="592" y="672"/>
                  <a:pt x="592" y="672"/>
                  <a:pt x="592" y="672"/>
                </a:cubicBezTo>
                <a:close/>
                <a:moveTo>
                  <a:pt x="593" y="671"/>
                </a:moveTo>
                <a:cubicBezTo>
                  <a:pt x="593" y="671"/>
                  <a:pt x="594" y="671"/>
                  <a:pt x="594" y="670"/>
                </a:cubicBezTo>
                <a:cubicBezTo>
                  <a:pt x="595" y="671"/>
                  <a:pt x="593" y="672"/>
                  <a:pt x="593" y="671"/>
                </a:cubicBezTo>
                <a:close/>
                <a:moveTo>
                  <a:pt x="596" y="671"/>
                </a:moveTo>
                <a:cubicBezTo>
                  <a:pt x="597" y="670"/>
                  <a:pt x="599" y="669"/>
                  <a:pt x="601" y="669"/>
                </a:cubicBezTo>
                <a:cubicBezTo>
                  <a:pt x="599" y="670"/>
                  <a:pt x="598" y="670"/>
                  <a:pt x="596" y="671"/>
                </a:cubicBezTo>
                <a:close/>
                <a:moveTo>
                  <a:pt x="600" y="668"/>
                </a:moveTo>
                <a:cubicBezTo>
                  <a:pt x="598" y="669"/>
                  <a:pt x="595" y="669"/>
                  <a:pt x="592" y="671"/>
                </a:cubicBezTo>
                <a:cubicBezTo>
                  <a:pt x="592" y="671"/>
                  <a:pt x="590" y="670"/>
                  <a:pt x="589" y="670"/>
                </a:cubicBezTo>
                <a:cubicBezTo>
                  <a:pt x="589" y="670"/>
                  <a:pt x="589" y="671"/>
                  <a:pt x="589" y="671"/>
                </a:cubicBezTo>
                <a:cubicBezTo>
                  <a:pt x="589" y="671"/>
                  <a:pt x="588" y="671"/>
                  <a:pt x="588" y="671"/>
                </a:cubicBezTo>
                <a:cubicBezTo>
                  <a:pt x="588" y="671"/>
                  <a:pt x="586" y="671"/>
                  <a:pt x="585" y="671"/>
                </a:cubicBezTo>
                <a:cubicBezTo>
                  <a:pt x="585" y="671"/>
                  <a:pt x="586" y="671"/>
                  <a:pt x="586" y="670"/>
                </a:cubicBezTo>
                <a:cubicBezTo>
                  <a:pt x="587" y="671"/>
                  <a:pt x="589" y="670"/>
                  <a:pt x="590" y="670"/>
                </a:cubicBezTo>
                <a:cubicBezTo>
                  <a:pt x="591" y="670"/>
                  <a:pt x="591" y="669"/>
                  <a:pt x="592" y="669"/>
                </a:cubicBezTo>
                <a:cubicBezTo>
                  <a:pt x="592" y="669"/>
                  <a:pt x="593" y="669"/>
                  <a:pt x="593" y="669"/>
                </a:cubicBezTo>
                <a:cubicBezTo>
                  <a:pt x="594" y="669"/>
                  <a:pt x="594" y="668"/>
                  <a:pt x="594" y="668"/>
                </a:cubicBezTo>
                <a:cubicBezTo>
                  <a:pt x="595" y="668"/>
                  <a:pt x="596" y="668"/>
                  <a:pt x="597" y="668"/>
                </a:cubicBezTo>
                <a:cubicBezTo>
                  <a:pt x="599" y="668"/>
                  <a:pt x="600" y="667"/>
                  <a:pt x="602" y="667"/>
                </a:cubicBezTo>
                <a:cubicBezTo>
                  <a:pt x="602" y="668"/>
                  <a:pt x="601" y="668"/>
                  <a:pt x="600" y="668"/>
                </a:cubicBezTo>
                <a:close/>
                <a:moveTo>
                  <a:pt x="604" y="667"/>
                </a:moveTo>
                <a:cubicBezTo>
                  <a:pt x="605" y="664"/>
                  <a:pt x="609" y="666"/>
                  <a:pt x="609" y="665"/>
                </a:cubicBezTo>
                <a:cubicBezTo>
                  <a:pt x="611" y="667"/>
                  <a:pt x="604" y="667"/>
                  <a:pt x="604" y="667"/>
                </a:cubicBezTo>
                <a:close/>
                <a:moveTo>
                  <a:pt x="617" y="662"/>
                </a:moveTo>
                <a:cubicBezTo>
                  <a:pt x="616" y="662"/>
                  <a:pt x="616" y="662"/>
                  <a:pt x="615" y="662"/>
                </a:cubicBezTo>
                <a:cubicBezTo>
                  <a:pt x="615" y="662"/>
                  <a:pt x="616" y="662"/>
                  <a:pt x="615" y="663"/>
                </a:cubicBezTo>
                <a:cubicBezTo>
                  <a:pt x="615" y="663"/>
                  <a:pt x="614" y="663"/>
                  <a:pt x="614" y="663"/>
                </a:cubicBezTo>
                <a:cubicBezTo>
                  <a:pt x="614" y="663"/>
                  <a:pt x="614" y="663"/>
                  <a:pt x="614" y="663"/>
                </a:cubicBezTo>
                <a:cubicBezTo>
                  <a:pt x="614" y="663"/>
                  <a:pt x="614" y="663"/>
                  <a:pt x="613" y="663"/>
                </a:cubicBezTo>
                <a:cubicBezTo>
                  <a:pt x="613" y="663"/>
                  <a:pt x="613" y="664"/>
                  <a:pt x="612" y="663"/>
                </a:cubicBezTo>
                <a:cubicBezTo>
                  <a:pt x="612" y="662"/>
                  <a:pt x="614" y="662"/>
                  <a:pt x="615" y="661"/>
                </a:cubicBezTo>
                <a:cubicBezTo>
                  <a:pt x="616" y="662"/>
                  <a:pt x="618" y="661"/>
                  <a:pt x="617" y="662"/>
                </a:cubicBezTo>
                <a:close/>
                <a:moveTo>
                  <a:pt x="624" y="672"/>
                </a:moveTo>
                <a:cubicBezTo>
                  <a:pt x="625" y="672"/>
                  <a:pt x="625" y="671"/>
                  <a:pt x="626" y="672"/>
                </a:cubicBezTo>
                <a:cubicBezTo>
                  <a:pt x="625" y="672"/>
                  <a:pt x="625" y="673"/>
                  <a:pt x="624" y="672"/>
                </a:cubicBezTo>
                <a:close/>
                <a:moveTo>
                  <a:pt x="627" y="671"/>
                </a:moveTo>
                <a:cubicBezTo>
                  <a:pt x="626" y="671"/>
                  <a:pt x="628" y="671"/>
                  <a:pt x="628" y="670"/>
                </a:cubicBezTo>
                <a:cubicBezTo>
                  <a:pt x="630" y="671"/>
                  <a:pt x="627" y="671"/>
                  <a:pt x="627" y="671"/>
                </a:cubicBezTo>
                <a:close/>
                <a:moveTo>
                  <a:pt x="630" y="669"/>
                </a:moveTo>
                <a:cubicBezTo>
                  <a:pt x="630" y="669"/>
                  <a:pt x="630" y="669"/>
                  <a:pt x="631" y="669"/>
                </a:cubicBezTo>
                <a:cubicBezTo>
                  <a:pt x="632" y="669"/>
                  <a:pt x="632" y="667"/>
                  <a:pt x="633" y="668"/>
                </a:cubicBezTo>
                <a:cubicBezTo>
                  <a:pt x="632" y="668"/>
                  <a:pt x="632" y="670"/>
                  <a:pt x="630" y="669"/>
                </a:cubicBezTo>
                <a:close/>
                <a:moveTo>
                  <a:pt x="633" y="653"/>
                </a:moveTo>
                <a:cubicBezTo>
                  <a:pt x="632" y="653"/>
                  <a:pt x="632" y="653"/>
                  <a:pt x="632" y="653"/>
                </a:cubicBezTo>
                <a:cubicBezTo>
                  <a:pt x="631" y="654"/>
                  <a:pt x="632" y="654"/>
                  <a:pt x="630" y="654"/>
                </a:cubicBezTo>
                <a:cubicBezTo>
                  <a:pt x="630" y="654"/>
                  <a:pt x="629" y="654"/>
                  <a:pt x="629" y="655"/>
                </a:cubicBezTo>
                <a:cubicBezTo>
                  <a:pt x="629" y="655"/>
                  <a:pt x="628" y="655"/>
                  <a:pt x="627" y="655"/>
                </a:cubicBezTo>
                <a:cubicBezTo>
                  <a:pt x="627" y="655"/>
                  <a:pt x="626" y="655"/>
                  <a:pt x="624" y="656"/>
                </a:cubicBezTo>
                <a:cubicBezTo>
                  <a:pt x="624" y="655"/>
                  <a:pt x="623" y="655"/>
                  <a:pt x="623" y="655"/>
                </a:cubicBezTo>
                <a:cubicBezTo>
                  <a:pt x="622" y="655"/>
                  <a:pt x="621" y="656"/>
                  <a:pt x="620" y="656"/>
                </a:cubicBezTo>
                <a:cubicBezTo>
                  <a:pt x="620" y="656"/>
                  <a:pt x="620" y="657"/>
                  <a:pt x="621" y="657"/>
                </a:cubicBezTo>
                <a:cubicBezTo>
                  <a:pt x="621" y="657"/>
                  <a:pt x="622" y="658"/>
                  <a:pt x="622" y="658"/>
                </a:cubicBezTo>
                <a:cubicBezTo>
                  <a:pt x="622" y="658"/>
                  <a:pt x="621" y="659"/>
                  <a:pt x="621" y="659"/>
                </a:cubicBezTo>
                <a:cubicBezTo>
                  <a:pt x="621" y="659"/>
                  <a:pt x="621" y="659"/>
                  <a:pt x="621" y="660"/>
                </a:cubicBezTo>
                <a:cubicBezTo>
                  <a:pt x="621" y="660"/>
                  <a:pt x="620" y="660"/>
                  <a:pt x="619" y="660"/>
                </a:cubicBezTo>
                <a:cubicBezTo>
                  <a:pt x="619" y="660"/>
                  <a:pt x="619" y="660"/>
                  <a:pt x="618" y="660"/>
                </a:cubicBezTo>
                <a:cubicBezTo>
                  <a:pt x="618" y="660"/>
                  <a:pt x="618" y="660"/>
                  <a:pt x="618" y="660"/>
                </a:cubicBezTo>
                <a:cubicBezTo>
                  <a:pt x="617" y="660"/>
                  <a:pt x="617" y="661"/>
                  <a:pt x="617" y="661"/>
                </a:cubicBezTo>
                <a:cubicBezTo>
                  <a:pt x="616" y="661"/>
                  <a:pt x="615" y="661"/>
                  <a:pt x="613" y="661"/>
                </a:cubicBezTo>
                <a:cubicBezTo>
                  <a:pt x="613" y="661"/>
                  <a:pt x="612" y="662"/>
                  <a:pt x="612" y="662"/>
                </a:cubicBezTo>
                <a:cubicBezTo>
                  <a:pt x="611" y="662"/>
                  <a:pt x="611" y="662"/>
                  <a:pt x="611" y="662"/>
                </a:cubicBezTo>
                <a:cubicBezTo>
                  <a:pt x="610" y="662"/>
                  <a:pt x="609" y="662"/>
                  <a:pt x="608" y="663"/>
                </a:cubicBezTo>
                <a:cubicBezTo>
                  <a:pt x="608" y="662"/>
                  <a:pt x="608" y="663"/>
                  <a:pt x="607" y="662"/>
                </a:cubicBezTo>
                <a:cubicBezTo>
                  <a:pt x="607" y="662"/>
                  <a:pt x="607" y="662"/>
                  <a:pt x="606" y="662"/>
                </a:cubicBezTo>
                <a:cubicBezTo>
                  <a:pt x="606" y="662"/>
                  <a:pt x="605" y="663"/>
                  <a:pt x="605" y="663"/>
                </a:cubicBezTo>
                <a:cubicBezTo>
                  <a:pt x="604" y="663"/>
                  <a:pt x="604" y="663"/>
                  <a:pt x="604" y="663"/>
                </a:cubicBezTo>
                <a:cubicBezTo>
                  <a:pt x="604" y="663"/>
                  <a:pt x="604" y="663"/>
                  <a:pt x="603" y="663"/>
                </a:cubicBezTo>
                <a:cubicBezTo>
                  <a:pt x="603" y="663"/>
                  <a:pt x="603" y="663"/>
                  <a:pt x="603" y="663"/>
                </a:cubicBezTo>
                <a:cubicBezTo>
                  <a:pt x="603" y="663"/>
                  <a:pt x="602" y="663"/>
                  <a:pt x="602" y="663"/>
                </a:cubicBezTo>
                <a:cubicBezTo>
                  <a:pt x="602" y="663"/>
                  <a:pt x="602" y="663"/>
                  <a:pt x="602" y="663"/>
                </a:cubicBezTo>
                <a:cubicBezTo>
                  <a:pt x="601" y="663"/>
                  <a:pt x="600" y="663"/>
                  <a:pt x="599" y="664"/>
                </a:cubicBezTo>
                <a:cubicBezTo>
                  <a:pt x="599" y="664"/>
                  <a:pt x="598" y="664"/>
                  <a:pt x="598" y="664"/>
                </a:cubicBezTo>
                <a:cubicBezTo>
                  <a:pt x="598" y="664"/>
                  <a:pt x="597" y="663"/>
                  <a:pt x="597" y="663"/>
                </a:cubicBezTo>
                <a:cubicBezTo>
                  <a:pt x="596" y="663"/>
                  <a:pt x="596" y="663"/>
                  <a:pt x="597" y="663"/>
                </a:cubicBezTo>
                <a:cubicBezTo>
                  <a:pt x="597" y="662"/>
                  <a:pt x="598" y="662"/>
                  <a:pt x="599" y="662"/>
                </a:cubicBezTo>
                <a:cubicBezTo>
                  <a:pt x="600" y="662"/>
                  <a:pt x="600" y="661"/>
                  <a:pt x="601" y="661"/>
                </a:cubicBezTo>
                <a:cubicBezTo>
                  <a:pt x="601" y="661"/>
                  <a:pt x="601" y="662"/>
                  <a:pt x="601" y="661"/>
                </a:cubicBezTo>
                <a:cubicBezTo>
                  <a:pt x="602" y="661"/>
                  <a:pt x="603" y="661"/>
                  <a:pt x="603" y="661"/>
                </a:cubicBezTo>
                <a:cubicBezTo>
                  <a:pt x="603" y="662"/>
                  <a:pt x="605" y="661"/>
                  <a:pt x="606" y="660"/>
                </a:cubicBezTo>
                <a:cubicBezTo>
                  <a:pt x="606" y="660"/>
                  <a:pt x="607" y="660"/>
                  <a:pt x="608" y="660"/>
                </a:cubicBezTo>
                <a:cubicBezTo>
                  <a:pt x="609" y="661"/>
                  <a:pt x="610" y="659"/>
                  <a:pt x="611" y="661"/>
                </a:cubicBezTo>
                <a:cubicBezTo>
                  <a:pt x="612" y="660"/>
                  <a:pt x="613" y="659"/>
                  <a:pt x="614" y="659"/>
                </a:cubicBezTo>
                <a:cubicBezTo>
                  <a:pt x="615" y="659"/>
                  <a:pt x="615" y="659"/>
                  <a:pt x="616" y="659"/>
                </a:cubicBezTo>
                <a:cubicBezTo>
                  <a:pt x="616" y="659"/>
                  <a:pt x="616" y="659"/>
                  <a:pt x="616" y="659"/>
                </a:cubicBezTo>
                <a:cubicBezTo>
                  <a:pt x="616" y="659"/>
                  <a:pt x="616" y="659"/>
                  <a:pt x="617" y="658"/>
                </a:cubicBezTo>
                <a:cubicBezTo>
                  <a:pt x="617" y="659"/>
                  <a:pt x="618" y="659"/>
                  <a:pt x="619" y="659"/>
                </a:cubicBezTo>
                <a:cubicBezTo>
                  <a:pt x="620" y="659"/>
                  <a:pt x="618" y="658"/>
                  <a:pt x="619" y="658"/>
                </a:cubicBezTo>
                <a:cubicBezTo>
                  <a:pt x="619" y="658"/>
                  <a:pt x="620" y="657"/>
                  <a:pt x="620" y="656"/>
                </a:cubicBezTo>
                <a:cubicBezTo>
                  <a:pt x="619" y="656"/>
                  <a:pt x="619" y="657"/>
                  <a:pt x="619" y="657"/>
                </a:cubicBezTo>
                <a:cubicBezTo>
                  <a:pt x="618" y="656"/>
                  <a:pt x="620" y="655"/>
                  <a:pt x="620" y="655"/>
                </a:cubicBezTo>
                <a:cubicBezTo>
                  <a:pt x="620" y="655"/>
                  <a:pt x="621" y="655"/>
                  <a:pt x="622" y="655"/>
                </a:cubicBezTo>
                <a:cubicBezTo>
                  <a:pt x="623" y="654"/>
                  <a:pt x="625" y="653"/>
                  <a:pt x="627" y="653"/>
                </a:cubicBezTo>
                <a:cubicBezTo>
                  <a:pt x="627" y="653"/>
                  <a:pt x="628" y="652"/>
                  <a:pt x="628" y="652"/>
                </a:cubicBezTo>
                <a:cubicBezTo>
                  <a:pt x="628" y="652"/>
                  <a:pt x="628" y="653"/>
                  <a:pt x="629" y="653"/>
                </a:cubicBezTo>
                <a:cubicBezTo>
                  <a:pt x="630" y="652"/>
                  <a:pt x="631" y="652"/>
                  <a:pt x="632" y="652"/>
                </a:cubicBezTo>
                <a:cubicBezTo>
                  <a:pt x="633" y="652"/>
                  <a:pt x="634" y="651"/>
                  <a:pt x="635" y="652"/>
                </a:cubicBezTo>
                <a:cubicBezTo>
                  <a:pt x="634" y="653"/>
                  <a:pt x="634" y="654"/>
                  <a:pt x="633" y="653"/>
                </a:cubicBezTo>
                <a:close/>
                <a:moveTo>
                  <a:pt x="655" y="641"/>
                </a:moveTo>
                <a:cubicBezTo>
                  <a:pt x="655" y="641"/>
                  <a:pt x="655" y="641"/>
                  <a:pt x="654" y="641"/>
                </a:cubicBezTo>
                <a:cubicBezTo>
                  <a:pt x="654" y="641"/>
                  <a:pt x="654" y="641"/>
                  <a:pt x="654" y="641"/>
                </a:cubicBezTo>
                <a:cubicBezTo>
                  <a:pt x="655" y="641"/>
                  <a:pt x="656" y="640"/>
                  <a:pt x="656" y="640"/>
                </a:cubicBezTo>
                <a:cubicBezTo>
                  <a:pt x="656" y="641"/>
                  <a:pt x="656" y="641"/>
                  <a:pt x="655" y="641"/>
                </a:cubicBezTo>
                <a:close/>
                <a:moveTo>
                  <a:pt x="660" y="639"/>
                </a:moveTo>
                <a:cubicBezTo>
                  <a:pt x="660" y="640"/>
                  <a:pt x="659" y="640"/>
                  <a:pt x="658" y="640"/>
                </a:cubicBezTo>
                <a:cubicBezTo>
                  <a:pt x="658" y="640"/>
                  <a:pt x="658" y="639"/>
                  <a:pt x="659" y="639"/>
                </a:cubicBezTo>
                <a:cubicBezTo>
                  <a:pt x="660" y="639"/>
                  <a:pt x="661" y="639"/>
                  <a:pt x="661" y="639"/>
                </a:cubicBezTo>
                <a:cubicBezTo>
                  <a:pt x="661" y="639"/>
                  <a:pt x="661" y="639"/>
                  <a:pt x="661" y="639"/>
                </a:cubicBezTo>
                <a:cubicBezTo>
                  <a:pt x="661" y="639"/>
                  <a:pt x="661" y="638"/>
                  <a:pt x="661" y="638"/>
                </a:cubicBezTo>
                <a:cubicBezTo>
                  <a:pt x="661" y="638"/>
                  <a:pt x="662" y="638"/>
                  <a:pt x="662" y="638"/>
                </a:cubicBezTo>
                <a:cubicBezTo>
                  <a:pt x="661" y="639"/>
                  <a:pt x="661" y="639"/>
                  <a:pt x="660" y="639"/>
                </a:cubicBezTo>
                <a:close/>
                <a:moveTo>
                  <a:pt x="663" y="638"/>
                </a:moveTo>
                <a:cubicBezTo>
                  <a:pt x="663" y="638"/>
                  <a:pt x="663" y="638"/>
                  <a:pt x="663" y="638"/>
                </a:cubicBezTo>
                <a:cubicBezTo>
                  <a:pt x="663" y="638"/>
                  <a:pt x="663" y="638"/>
                  <a:pt x="663" y="638"/>
                </a:cubicBezTo>
                <a:close/>
                <a:moveTo>
                  <a:pt x="668" y="635"/>
                </a:moveTo>
                <a:cubicBezTo>
                  <a:pt x="667" y="635"/>
                  <a:pt x="667" y="636"/>
                  <a:pt x="666" y="636"/>
                </a:cubicBezTo>
                <a:cubicBezTo>
                  <a:pt x="666" y="636"/>
                  <a:pt x="666" y="636"/>
                  <a:pt x="666" y="636"/>
                </a:cubicBezTo>
                <a:cubicBezTo>
                  <a:pt x="667" y="635"/>
                  <a:pt x="668" y="635"/>
                  <a:pt x="669" y="634"/>
                </a:cubicBezTo>
                <a:cubicBezTo>
                  <a:pt x="669" y="635"/>
                  <a:pt x="669" y="635"/>
                  <a:pt x="668" y="635"/>
                </a:cubicBezTo>
                <a:close/>
                <a:moveTo>
                  <a:pt x="670" y="632"/>
                </a:moveTo>
                <a:cubicBezTo>
                  <a:pt x="670" y="632"/>
                  <a:pt x="669" y="632"/>
                  <a:pt x="669" y="632"/>
                </a:cubicBezTo>
                <a:cubicBezTo>
                  <a:pt x="669" y="632"/>
                  <a:pt x="669" y="633"/>
                  <a:pt x="669" y="633"/>
                </a:cubicBezTo>
                <a:cubicBezTo>
                  <a:pt x="668" y="633"/>
                  <a:pt x="668" y="633"/>
                  <a:pt x="667" y="633"/>
                </a:cubicBezTo>
                <a:cubicBezTo>
                  <a:pt x="667" y="633"/>
                  <a:pt x="667" y="634"/>
                  <a:pt x="667" y="634"/>
                </a:cubicBezTo>
                <a:cubicBezTo>
                  <a:pt x="666" y="634"/>
                  <a:pt x="666" y="634"/>
                  <a:pt x="666" y="634"/>
                </a:cubicBezTo>
                <a:cubicBezTo>
                  <a:pt x="665" y="634"/>
                  <a:pt x="663" y="635"/>
                  <a:pt x="662" y="635"/>
                </a:cubicBezTo>
                <a:cubicBezTo>
                  <a:pt x="661" y="635"/>
                  <a:pt x="661" y="635"/>
                  <a:pt x="660" y="635"/>
                </a:cubicBezTo>
                <a:cubicBezTo>
                  <a:pt x="660" y="635"/>
                  <a:pt x="659" y="635"/>
                  <a:pt x="659" y="635"/>
                </a:cubicBezTo>
                <a:cubicBezTo>
                  <a:pt x="658" y="636"/>
                  <a:pt x="657" y="637"/>
                  <a:pt x="656" y="637"/>
                </a:cubicBezTo>
                <a:cubicBezTo>
                  <a:pt x="655" y="637"/>
                  <a:pt x="654" y="637"/>
                  <a:pt x="654" y="637"/>
                </a:cubicBezTo>
                <a:cubicBezTo>
                  <a:pt x="655" y="637"/>
                  <a:pt x="655" y="636"/>
                  <a:pt x="656" y="636"/>
                </a:cubicBezTo>
                <a:cubicBezTo>
                  <a:pt x="656" y="636"/>
                  <a:pt x="656" y="636"/>
                  <a:pt x="656" y="635"/>
                </a:cubicBezTo>
                <a:cubicBezTo>
                  <a:pt x="657" y="635"/>
                  <a:pt x="658" y="635"/>
                  <a:pt x="658" y="635"/>
                </a:cubicBezTo>
                <a:cubicBezTo>
                  <a:pt x="658" y="634"/>
                  <a:pt x="658" y="635"/>
                  <a:pt x="659" y="635"/>
                </a:cubicBezTo>
                <a:cubicBezTo>
                  <a:pt x="660" y="634"/>
                  <a:pt x="660" y="634"/>
                  <a:pt x="660" y="633"/>
                </a:cubicBezTo>
                <a:cubicBezTo>
                  <a:pt x="661" y="633"/>
                  <a:pt x="662" y="633"/>
                  <a:pt x="662" y="634"/>
                </a:cubicBezTo>
                <a:cubicBezTo>
                  <a:pt x="664" y="633"/>
                  <a:pt x="665" y="633"/>
                  <a:pt x="667" y="633"/>
                </a:cubicBezTo>
                <a:cubicBezTo>
                  <a:pt x="668" y="633"/>
                  <a:pt x="668" y="632"/>
                  <a:pt x="668" y="632"/>
                </a:cubicBezTo>
                <a:cubicBezTo>
                  <a:pt x="669" y="632"/>
                  <a:pt x="669" y="630"/>
                  <a:pt x="671" y="631"/>
                </a:cubicBezTo>
                <a:cubicBezTo>
                  <a:pt x="670" y="631"/>
                  <a:pt x="670" y="631"/>
                  <a:pt x="670" y="632"/>
                </a:cubicBezTo>
                <a:close/>
                <a:moveTo>
                  <a:pt x="669" y="622"/>
                </a:moveTo>
                <a:cubicBezTo>
                  <a:pt x="668" y="623"/>
                  <a:pt x="668" y="623"/>
                  <a:pt x="668" y="624"/>
                </a:cubicBezTo>
                <a:cubicBezTo>
                  <a:pt x="666" y="623"/>
                  <a:pt x="665" y="624"/>
                  <a:pt x="664" y="625"/>
                </a:cubicBezTo>
                <a:cubicBezTo>
                  <a:pt x="663" y="625"/>
                  <a:pt x="662" y="625"/>
                  <a:pt x="661" y="626"/>
                </a:cubicBezTo>
                <a:cubicBezTo>
                  <a:pt x="660" y="626"/>
                  <a:pt x="662" y="625"/>
                  <a:pt x="662" y="625"/>
                </a:cubicBezTo>
                <a:cubicBezTo>
                  <a:pt x="663" y="624"/>
                  <a:pt x="663" y="624"/>
                  <a:pt x="664" y="623"/>
                </a:cubicBezTo>
                <a:cubicBezTo>
                  <a:pt x="665" y="623"/>
                  <a:pt x="664" y="624"/>
                  <a:pt x="665" y="623"/>
                </a:cubicBezTo>
                <a:cubicBezTo>
                  <a:pt x="666" y="623"/>
                  <a:pt x="665" y="623"/>
                  <a:pt x="665" y="623"/>
                </a:cubicBezTo>
                <a:cubicBezTo>
                  <a:pt x="667" y="623"/>
                  <a:pt x="667" y="622"/>
                  <a:pt x="668" y="622"/>
                </a:cubicBezTo>
                <a:cubicBezTo>
                  <a:pt x="669" y="622"/>
                  <a:pt x="669" y="621"/>
                  <a:pt x="669" y="621"/>
                </a:cubicBezTo>
                <a:cubicBezTo>
                  <a:pt x="670" y="621"/>
                  <a:pt x="671" y="621"/>
                  <a:pt x="671" y="622"/>
                </a:cubicBezTo>
                <a:cubicBezTo>
                  <a:pt x="670" y="622"/>
                  <a:pt x="669" y="623"/>
                  <a:pt x="669" y="622"/>
                </a:cubicBezTo>
                <a:close/>
                <a:moveTo>
                  <a:pt x="672" y="619"/>
                </a:moveTo>
                <a:cubicBezTo>
                  <a:pt x="673" y="619"/>
                  <a:pt x="672" y="619"/>
                  <a:pt x="673" y="619"/>
                </a:cubicBezTo>
                <a:cubicBezTo>
                  <a:pt x="673" y="619"/>
                  <a:pt x="674" y="619"/>
                  <a:pt x="673" y="618"/>
                </a:cubicBezTo>
                <a:cubicBezTo>
                  <a:pt x="674" y="618"/>
                  <a:pt x="674" y="618"/>
                  <a:pt x="674" y="618"/>
                </a:cubicBezTo>
                <a:cubicBezTo>
                  <a:pt x="675" y="619"/>
                  <a:pt x="674" y="619"/>
                  <a:pt x="674" y="619"/>
                </a:cubicBezTo>
                <a:cubicBezTo>
                  <a:pt x="674" y="619"/>
                  <a:pt x="673" y="620"/>
                  <a:pt x="673" y="620"/>
                </a:cubicBezTo>
                <a:cubicBezTo>
                  <a:pt x="672" y="621"/>
                  <a:pt x="672" y="620"/>
                  <a:pt x="671" y="620"/>
                </a:cubicBezTo>
                <a:cubicBezTo>
                  <a:pt x="671" y="620"/>
                  <a:pt x="672" y="620"/>
                  <a:pt x="672" y="619"/>
                </a:cubicBezTo>
                <a:close/>
                <a:moveTo>
                  <a:pt x="675" y="629"/>
                </a:moveTo>
                <a:cubicBezTo>
                  <a:pt x="674" y="630"/>
                  <a:pt x="674" y="630"/>
                  <a:pt x="672" y="631"/>
                </a:cubicBezTo>
                <a:cubicBezTo>
                  <a:pt x="672" y="630"/>
                  <a:pt x="672" y="630"/>
                  <a:pt x="671" y="630"/>
                </a:cubicBezTo>
                <a:cubicBezTo>
                  <a:pt x="671" y="629"/>
                  <a:pt x="674" y="630"/>
                  <a:pt x="673" y="629"/>
                </a:cubicBezTo>
                <a:cubicBezTo>
                  <a:pt x="673" y="629"/>
                  <a:pt x="674" y="628"/>
                  <a:pt x="674" y="628"/>
                </a:cubicBezTo>
                <a:cubicBezTo>
                  <a:pt x="675" y="629"/>
                  <a:pt x="676" y="629"/>
                  <a:pt x="677" y="628"/>
                </a:cubicBezTo>
                <a:cubicBezTo>
                  <a:pt x="677" y="629"/>
                  <a:pt x="676" y="629"/>
                  <a:pt x="675" y="629"/>
                </a:cubicBezTo>
                <a:close/>
                <a:moveTo>
                  <a:pt x="699" y="603"/>
                </a:moveTo>
                <a:cubicBezTo>
                  <a:pt x="700" y="602"/>
                  <a:pt x="701" y="602"/>
                  <a:pt x="701" y="601"/>
                </a:cubicBezTo>
                <a:cubicBezTo>
                  <a:pt x="703" y="601"/>
                  <a:pt x="703" y="600"/>
                  <a:pt x="704" y="599"/>
                </a:cubicBezTo>
                <a:cubicBezTo>
                  <a:pt x="704" y="599"/>
                  <a:pt x="704" y="599"/>
                  <a:pt x="704" y="599"/>
                </a:cubicBezTo>
                <a:cubicBezTo>
                  <a:pt x="704" y="599"/>
                  <a:pt x="704" y="599"/>
                  <a:pt x="705" y="599"/>
                </a:cubicBezTo>
                <a:cubicBezTo>
                  <a:pt x="705" y="598"/>
                  <a:pt x="706" y="598"/>
                  <a:pt x="707" y="597"/>
                </a:cubicBezTo>
                <a:cubicBezTo>
                  <a:pt x="708" y="598"/>
                  <a:pt x="705" y="598"/>
                  <a:pt x="705" y="599"/>
                </a:cubicBezTo>
                <a:cubicBezTo>
                  <a:pt x="704" y="599"/>
                  <a:pt x="704" y="600"/>
                  <a:pt x="704" y="600"/>
                </a:cubicBezTo>
                <a:cubicBezTo>
                  <a:pt x="703" y="600"/>
                  <a:pt x="703" y="601"/>
                  <a:pt x="703" y="601"/>
                </a:cubicBezTo>
                <a:cubicBezTo>
                  <a:pt x="703" y="601"/>
                  <a:pt x="701" y="602"/>
                  <a:pt x="702" y="602"/>
                </a:cubicBezTo>
                <a:cubicBezTo>
                  <a:pt x="701" y="602"/>
                  <a:pt x="701" y="602"/>
                  <a:pt x="701" y="603"/>
                </a:cubicBezTo>
                <a:cubicBezTo>
                  <a:pt x="700" y="603"/>
                  <a:pt x="700" y="603"/>
                  <a:pt x="700" y="603"/>
                </a:cubicBezTo>
                <a:cubicBezTo>
                  <a:pt x="700" y="603"/>
                  <a:pt x="699" y="604"/>
                  <a:pt x="699" y="604"/>
                </a:cubicBezTo>
                <a:cubicBezTo>
                  <a:pt x="699" y="604"/>
                  <a:pt x="699" y="604"/>
                  <a:pt x="699" y="604"/>
                </a:cubicBezTo>
                <a:cubicBezTo>
                  <a:pt x="699" y="604"/>
                  <a:pt x="698" y="604"/>
                  <a:pt x="698" y="605"/>
                </a:cubicBezTo>
                <a:cubicBezTo>
                  <a:pt x="698" y="604"/>
                  <a:pt x="698" y="604"/>
                  <a:pt x="697" y="605"/>
                </a:cubicBezTo>
                <a:cubicBezTo>
                  <a:pt x="697" y="604"/>
                  <a:pt x="698" y="603"/>
                  <a:pt x="699" y="603"/>
                </a:cubicBezTo>
                <a:close/>
                <a:moveTo>
                  <a:pt x="694" y="609"/>
                </a:moveTo>
                <a:cubicBezTo>
                  <a:pt x="694" y="610"/>
                  <a:pt x="694" y="610"/>
                  <a:pt x="693" y="610"/>
                </a:cubicBezTo>
                <a:cubicBezTo>
                  <a:pt x="693" y="610"/>
                  <a:pt x="693" y="610"/>
                  <a:pt x="693" y="610"/>
                </a:cubicBezTo>
                <a:cubicBezTo>
                  <a:pt x="693" y="609"/>
                  <a:pt x="694" y="609"/>
                  <a:pt x="694" y="609"/>
                </a:cubicBezTo>
                <a:close/>
                <a:moveTo>
                  <a:pt x="680" y="615"/>
                </a:moveTo>
                <a:cubicBezTo>
                  <a:pt x="680" y="615"/>
                  <a:pt x="680" y="615"/>
                  <a:pt x="681" y="614"/>
                </a:cubicBezTo>
                <a:cubicBezTo>
                  <a:pt x="681" y="614"/>
                  <a:pt x="683" y="614"/>
                  <a:pt x="683" y="614"/>
                </a:cubicBezTo>
                <a:cubicBezTo>
                  <a:pt x="683" y="614"/>
                  <a:pt x="683" y="613"/>
                  <a:pt x="683" y="613"/>
                </a:cubicBezTo>
                <a:cubicBezTo>
                  <a:pt x="683" y="613"/>
                  <a:pt x="684" y="613"/>
                  <a:pt x="684" y="613"/>
                </a:cubicBezTo>
                <a:cubicBezTo>
                  <a:pt x="684" y="613"/>
                  <a:pt x="685" y="612"/>
                  <a:pt x="685" y="612"/>
                </a:cubicBezTo>
                <a:cubicBezTo>
                  <a:pt x="685" y="612"/>
                  <a:pt x="686" y="612"/>
                  <a:pt x="686" y="612"/>
                </a:cubicBezTo>
                <a:cubicBezTo>
                  <a:pt x="687" y="611"/>
                  <a:pt x="686" y="611"/>
                  <a:pt x="687" y="611"/>
                </a:cubicBezTo>
                <a:cubicBezTo>
                  <a:pt x="688" y="610"/>
                  <a:pt x="688" y="610"/>
                  <a:pt x="688" y="609"/>
                </a:cubicBezTo>
                <a:cubicBezTo>
                  <a:pt x="689" y="609"/>
                  <a:pt x="690" y="609"/>
                  <a:pt x="690" y="609"/>
                </a:cubicBezTo>
                <a:cubicBezTo>
                  <a:pt x="692" y="608"/>
                  <a:pt x="690" y="609"/>
                  <a:pt x="690" y="609"/>
                </a:cubicBezTo>
                <a:cubicBezTo>
                  <a:pt x="690" y="610"/>
                  <a:pt x="690" y="610"/>
                  <a:pt x="689" y="611"/>
                </a:cubicBezTo>
                <a:cubicBezTo>
                  <a:pt x="689" y="611"/>
                  <a:pt x="688" y="611"/>
                  <a:pt x="688" y="611"/>
                </a:cubicBezTo>
                <a:cubicBezTo>
                  <a:pt x="688" y="611"/>
                  <a:pt x="687" y="612"/>
                  <a:pt x="687" y="612"/>
                </a:cubicBezTo>
                <a:cubicBezTo>
                  <a:pt x="686" y="612"/>
                  <a:pt x="685" y="613"/>
                  <a:pt x="684" y="613"/>
                </a:cubicBezTo>
                <a:cubicBezTo>
                  <a:pt x="685" y="614"/>
                  <a:pt x="686" y="614"/>
                  <a:pt x="686" y="615"/>
                </a:cubicBezTo>
                <a:cubicBezTo>
                  <a:pt x="686" y="615"/>
                  <a:pt x="685" y="615"/>
                  <a:pt x="685" y="615"/>
                </a:cubicBezTo>
                <a:cubicBezTo>
                  <a:pt x="685" y="615"/>
                  <a:pt x="684" y="615"/>
                  <a:pt x="683" y="615"/>
                </a:cubicBezTo>
                <a:cubicBezTo>
                  <a:pt x="683" y="615"/>
                  <a:pt x="683" y="615"/>
                  <a:pt x="683" y="615"/>
                </a:cubicBezTo>
                <a:cubicBezTo>
                  <a:pt x="683" y="615"/>
                  <a:pt x="682" y="614"/>
                  <a:pt x="682" y="614"/>
                </a:cubicBezTo>
                <a:cubicBezTo>
                  <a:pt x="681" y="615"/>
                  <a:pt x="682" y="615"/>
                  <a:pt x="682" y="616"/>
                </a:cubicBezTo>
                <a:cubicBezTo>
                  <a:pt x="681" y="616"/>
                  <a:pt x="680" y="617"/>
                  <a:pt x="680" y="617"/>
                </a:cubicBezTo>
                <a:cubicBezTo>
                  <a:pt x="679" y="617"/>
                  <a:pt x="679" y="616"/>
                  <a:pt x="678" y="616"/>
                </a:cubicBezTo>
                <a:cubicBezTo>
                  <a:pt x="678" y="615"/>
                  <a:pt x="679" y="615"/>
                  <a:pt x="680" y="615"/>
                </a:cubicBezTo>
                <a:close/>
                <a:moveTo>
                  <a:pt x="689" y="614"/>
                </a:moveTo>
                <a:cubicBezTo>
                  <a:pt x="688" y="614"/>
                  <a:pt x="687" y="614"/>
                  <a:pt x="687" y="614"/>
                </a:cubicBezTo>
                <a:cubicBezTo>
                  <a:pt x="687" y="614"/>
                  <a:pt x="688" y="614"/>
                  <a:pt x="688" y="613"/>
                </a:cubicBezTo>
                <a:cubicBezTo>
                  <a:pt x="690" y="613"/>
                  <a:pt x="690" y="612"/>
                  <a:pt x="691" y="612"/>
                </a:cubicBezTo>
                <a:cubicBezTo>
                  <a:pt x="691" y="613"/>
                  <a:pt x="690" y="612"/>
                  <a:pt x="690" y="613"/>
                </a:cubicBezTo>
                <a:cubicBezTo>
                  <a:pt x="689" y="613"/>
                  <a:pt x="688" y="613"/>
                  <a:pt x="689" y="614"/>
                </a:cubicBezTo>
                <a:close/>
                <a:moveTo>
                  <a:pt x="683" y="617"/>
                </a:moveTo>
                <a:cubicBezTo>
                  <a:pt x="683" y="618"/>
                  <a:pt x="682" y="618"/>
                  <a:pt x="681" y="618"/>
                </a:cubicBezTo>
                <a:cubicBezTo>
                  <a:pt x="681" y="617"/>
                  <a:pt x="682" y="617"/>
                  <a:pt x="683" y="617"/>
                </a:cubicBezTo>
                <a:close/>
                <a:moveTo>
                  <a:pt x="700" y="610"/>
                </a:moveTo>
                <a:cubicBezTo>
                  <a:pt x="701" y="611"/>
                  <a:pt x="700" y="611"/>
                  <a:pt x="700" y="611"/>
                </a:cubicBezTo>
                <a:cubicBezTo>
                  <a:pt x="700" y="612"/>
                  <a:pt x="700" y="612"/>
                  <a:pt x="700" y="612"/>
                </a:cubicBezTo>
                <a:cubicBezTo>
                  <a:pt x="699" y="612"/>
                  <a:pt x="699" y="613"/>
                  <a:pt x="698" y="613"/>
                </a:cubicBezTo>
                <a:cubicBezTo>
                  <a:pt x="698" y="613"/>
                  <a:pt x="698" y="613"/>
                  <a:pt x="697" y="613"/>
                </a:cubicBezTo>
                <a:cubicBezTo>
                  <a:pt x="697" y="614"/>
                  <a:pt x="697" y="614"/>
                  <a:pt x="696" y="614"/>
                </a:cubicBezTo>
                <a:cubicBezTo>
                  <a:pt x="696" y="614"/>
                  <a:pt x="696" y="614"/>
                  <a:pt x="696" y="614"/>
                </a:cubicBezTo>
                <a:cubicBezTo>
                  <a:pt x="695" y="614"/>
                  <a:pt x="695" y="615"/>
                  <a:pt x="695" y="615"/>
                </a:cubicBezTo>
                <a:cubicBezTo>
                  <a:pt x="695" y="615"/>
                  <a:pt x="695" y="616"/>
                  <a:pt x="695" y="616"/>
                </a:cubicBezTo>
                <a:cubicBezTo>
                  <a:pt x="694" y="616"/>
                  <a:pt x="694" y="616"/>
                  <a:pt x="693" y="617"/>
                </a:cubicBezTo>
                <a:cubicBezTo>
                  <a:pt x="693" y="617"/>
                  <a:pt x="693" y="617"/>
                  <a:pt x="693" y="617"/>
                </a:cubicBezTo>
                <a:cubicBezTo>
                  <a:pt x="693" y="617"/>
                  <a:pt x="693" y="617"/>
                  <a:pt x="692" y="617"/>
                </a:cubicBezTo>
                <a:cubicBezTo>
                  <a:pt x="692" y="617"/>
                  <a:pt x="692" y="618"/>
                  <a:pt x="692" y="618"/>
                </a:cubicBezTo>
                <a:cubicBezTo>
                  <a:pt x="692" y="618"/>
                  <a:pt x="692" y="618"/>
                  <a:pt x="692" y="618"/>
                </a:cubicBezTo>
                <a:cubicBezTo>
                  <a:pt x="692" y="618"/>
                  <a:pt x="692" y="618"/>
                  <a:pt x="692" y="618"/>
                </a:cubicBezTo>
                <a:cubicBezTo>
                  <a:pt x="692" y="618"/>
                  <a:pt x="691" y="618"/>
                  <a:pt x="691" y="618"/>
                </a:cubicBezTo>
                <a:cubicBezTo>
                  <a:pt x="691" y="619"/>
                  <a:pt x="691" y="619"/>
                  <a:pt x="691" y="619"/>
                </a:cubicBezTo>
                <a:cubicBezTo>
                  <a:pt x="691" y="619"/>
                  <a:pt x="691" y="619"/>
                  <a:pt x="691" y="619"/>
                </a:cubicBezTo>
                <a:cubicBezTo>
                  <a:pt x="691" y="619"/>
                  <a:pt x="690" y="619"/>
                  <a:pt x="690" y="619"/>
                </a:cubicBezTo>
                <a:cubicBezTo>
                  <a:pt x="690" y="619"/>
                  <a:pt x="689" y="619"/>
                  <a:pt x="689" y="620"/>
                </a:cubicBezTo>
                <a:cubicBezTo>
                  <a:pt x="689" y="620"/>
                  <a:pt x="689" y="620"/>
                  <a:pt x="689" y="620"/>
                </a:cubicBezTo>
                <a:cubicBezTo>
                  <a:pt x="689" y="620"/>
                  <a:pt x="689" y="620"/>
                  <a:pt x="689" y="620"/>
                </a:cubicBezTo>
                <a:cubicBezTo>
                  <a:pt x="687" y="621"/>
                  <a:pt x="686" y="622"/>
                  <a:pt x="685" y="623"/>
                </a:cubicBezTo>
                <a:cubicBezTo>
                  <a:pt x="685" y="623"/>
                  <a:pt x="685" y="623"/>
                  <a:pt x="684" y="623"/>
                </a:cubicBezTo>
                <a:cubicBezTo>
                  <a:pt x="683" y="623"/>
                  <a:pt x="684" y="624"/>
                  <a:pt x="683" y="624"/>
                </a:cubicBezTo>
                <a:cubicBezTo>
                  <a:pt x="683" y="624"/>
                  <a:pt x="683" y="625"/>
                  <a:pt x="683" y="625"/>
                </a:cubicBezTo>
                <a:cubicBezTo>
                  <a:pt x="682" y="625"/>
                  <a:pt x="682" y="625"/>
                  <a:pt x="681" y="625"/>
                </a:cubicBezTo>
                <a:cubicBezTo>
                  <a:pt x="681" y="625"/>
                  <a:pt x="681" y="625"/>
                  <a:pt x="681" y="625"/>
                </a:cubicBezTo>
                <a:cubicBezTo>
                  <a:pt x="681" y="625"/>
                  <a:pt x="681" y="626"/>
                  <a:pt x="680" y="626"/>
                </a:cubicBezTo>
                <a:cubicBezTo>
                  <a:pt x="680" y="626"/>
                  <a:pt x="680" y="626"/>
                  <a:pt x="680" y="626"/>
                </a:cubicBezTo>
                <a:cubicBezTo>
                  <a:pt x="679" y="627"/>
                  <a:pt x="679" y="627"/>
                  <a:pt x="678" y="628"/>
                </a:cubicBezTo>
                <a:cubicBezTo>
                  <a:pt x="677" y="628"/>
                  <a:pt x="678" y="627"/>
                  <a:pt x="678" y="626"/>
                </a:cubicBezTo>
                <a:cubicBezTo>
                  <a:pt x="679" y="626"/>
                  <a:pt x="679" y="625"/>
                  <a:pt x="680" y="625"/>
                </a:cubicBezTo>
                <a:cubicBezTo>
                  <a:pt x="680" y="625"/>
                  <a:pt x="680" y="625"/>
                  <a:pt x="680" y="624"/>
                </a:cubicBezTo>
                <a:cubicBezTo>
                  <a:pt x="681" y="624"/>
                  <a:pt x="682" y="624"/>
                  <a:pt x="682" y="624"/>
                </a:cubicBezTo>
                <a:cubicBezTo>
                  <a:pt x="682" y="624"/>
                  <a:pt x="683" y="623"/>
                  <a:pt x="683" y="623"/>
                </a:cubicBezTo>
                <a:cubicBezTo>
                  <a:pt x="684" y="622"/>
                  <a:pt x="684" y="622"/>
                  <a:pt x="685" y="621"/>
                </a:cubicBezTo>
                <a:cubicBezTo>
                  <a:pt x="687" y="621"/>
                  <a:pt x="687" y="620"/>
                  <a:pt x="688" y="620"/>
                </a:cubicBezTo>
                <a:cubicBezTo>
                  <a:pt x="688" y="619"/>
                  <a:pt x="688" y="619"/>
                  <a:pt x="688" y="619"/>
                </a:cubicBezTo>
                <a:cubicBezTo>
                  <a:pt x="688" y="619"/>
                  <a:pt x="688" y="619"/>
                  <a:pt x="689" y="619"/>
                </a:cubicBezTo>
                <a:cubicBezTo>
                  <a:pt x="689" y="619"/>
                  <a:pt x="689" y="618"/>
                  <a:pt x="690" y="618"/>
                </a:cubicBezTo>
                <a:cubicBezTo>
                  <a:pt x="691" y="618"/>
                  <a:pt x="691" y="617"/>
                  <a:pt x="692" y="617"/>
                </a:cubicBezTo>
                <a:cubicBezTo>
                  <a:pt x="693" y="617"/>
                  <a:pt x="692" y="616"/>
                  <a:pt x="692" y="616"/>
                </a:cubicBezTo>
                <a:cubicBezTo>
                  <a:pt x="692" y="616"/>
                  <a:pt x="693" y="616"/>
                  <a:pt x="692" y="615"/>
                </a:cubicBezTo>
                <a:cubicBezTo>
                  <a:pt x="693" y="615"/>
                  <a:pt x="694" y="615"/>
                  <a:pt x="695" y="615"/>
                </a:cubicBezTo>
                <a:cubicBezTo>
                  <a:pt x="695" y="614"/>
                  <a:pt x="693" y="614"/>
                  <a:pt x="694" y="614"/>
                </a:cubicBezTo>
                <a:cubicBezTo>
                  <a:pt x="695" y="614"/>
                  <a:pt x="695" y="613"/>
                  <a:pt x="696" y="613"/>
                </a:cubicBezTo>
                <a:cubicBezTo>
                  <a:pt x="697" y="613"/>
                  <a:pt x="697" y="612"/>
                  <a:pt x="697" y="612"/>
                </a:cubicBezTo>
                <a:cubicBezTo>
                  <a:pt x="698" y="612"/>
                  <a:pt x="699" y="611"/>
                  <a:pt x="700" y="611"/>
                </a:cubicBezTo>
                <a:cubicBezTo>
                  <a:pt x="700" y="610"/>
                  <a:pt x="700" y="610"/>
                  <a:pt x="700" y="609"/>
                </a:cubicBezTo>
                <a:cubicBezTo>
                  <a:pt x="700" y="609"/>
                  <a:pt x="701" y="610"/>
                  <a:pt x="701" y="609"/>
                </a:cubicBezTo>
                <a:cubicBezTo>
                  <a:pt x="701" y="609"/>
                  <a:pt x="701" y="609"/>
                  <a:pt x="702" y="609"/>
                </a:cubicBezTo>
                <a:cubicBezTo>
                  <a:pt x="703" y="609"/>
                  <a:pt x="702" y="607"/>
                  <a:pt x="703" y="608"/>
                </a:cubicBezTo>
                <a:cubicBezTo>
                  <a:pt x="703" y="609"/>
                  <a:pt x="702" y="609"/>
                  <a:pt x="700" y="610"/>
                </a:cubicBezTo>
                <a:close/>
                <a:moveTo>
                  <a:pt x="707" y="605"/>
                </a:moveTo>
                <a:cubicBezTo>
                  <a:pt x="706" y="604"/>
                  <a:pt x="705" y="608"/>
                  <a:pt x="703" y="607"/>
                </a:cubicBezTo>
                <a:cubicBezTo>
                  <a:pt x="703" y="606"/>
                  <a:pt x="704" y="606"/>
                  <a:pt x="705" y="606"/>
                </a:cubicBezTo>
                <a:cubicBezTo>
                  <a:pt x="705" y="605"/>
                  <a:pt x="706" y="605"/>
                  <a:pt x="706" y="605"/>
                </a:cubicBezTo>
                <a:cubicBezTo>
                  <a:pt x="707" y="605"/>
                  <a:pt x="707" y="605"/>
                  <a:pt x="707" y="605"/>
                </a:cubicBezTo>
                <a:cubicBezTo>
                  <a:pt x="707" y="605"/>
                  <a:pt x="707" y="605"/>
                  <a:pt x="707" y="605"/>
                </a:cubicBezTo>
                <a:close/>
                <a:moveTo>
                  <a:pt x="723" y="588"/>
                </a:moveTo>
                <a:cubicBezTo>
                  <a:pt x="723" y="588"/>
                  <a:pt x="723" y="588"/>
                  <a:pt x="723" y="588"/>
                </a:cubicBezTo>
                <a:cubicBezTo>
                  <a:pt x="723" y="588"/>
                  <a:pt x="723" y="588"/>
                  <a:pt x="723" y="588"/>
                </a:cubicBezTo>
                <a:cubicBezTo>
                  <a:pt x="723" y="588"/>
                  <a:pt x="723" y="588"/>
                  <a:pt x="723" y="588"/>
                </a:cubicBezTo>
                <a:close/>
                <a:moveTo>
                  <a:pt x="724" y="587"/>
                </a:moveTo>
                <a:cubicBezTo>
                  <a:pt x="724" y="587"/>
                  <a:pt x="724" y="587"/>
                  <a:pt x="724" y="587"/>
                </a:cubicBezTo>
                <a:cubicBezTo>
                  <a:pt x="724" y="587"/>
                  <a:pt x="724" y="587"/>
                  <a:pt x="724" y="587"/>
                </a:cubicBezTo>
                <a:cubicBezTo>
                  <a:pt x="724" y="587"/>
                  <a:pt x="724" y="587"/>
                  <a:pt x="724" y="587"/>
                </a:cubicBezTo>
                <a:close/>
                <a:moveTo>
                  <a:pt x="727" y="584"/>
                </a:moveTo>
                <a:cubicBezTo>
                  <a:pt x="727" y="584"/>
                  <a:pt x="726" y="584"/>
                  <a:pt x="726" y="584"/>
                </a:cubicBezTo>
                <a:cubicBezTo>
                  <a:pt x="726" y="584"/>
                  <a:pt x="726" y="583"/>
                  <a:pt x="727" y="583"/>
                </a:cubicBezTo>
                <a:cubicBezTo>
                  <a:pt x="727" y="583"/>
                  <a:pt x="727" y="583"/>
                  <a:pt x="727" y="583"/>
                </a:cubicBezTo>
                <a:lnTo>
                  <a:pt x="727" y="584"/>
                </a:lnTo>
                <a:close/>
                <a:moveTo>
                  <a:pt x="729" y="581"/>
                </a:moveTo>
                <a:cubicBezTo>
                  <a:pt x="729" y="581"/>
                  <a:pt x="729" y="581"/>
                  <a:pt x="729" y="581"/>
                </a:cubicBezTo>
                <a:cubicBezTo>
                  <a:pt x="729" y="581"/>
                  <a:pt x="729" y="581"/>
                  <a:pt x="729" y="580"/>
                </a:cubicBezTo>
                <a:cubicBezTo>
                  <a:pt x="729" y="580"/>
                  <a:pt x="729" y="580"/>
                  <a:pt x="729" y="580"/>
                </a:cubicBezTo>
                <a:cubicBezTo>
                  <a:pt x="729" y="580"/>
                  <a:pt x="729" y="580"/>
                  <a:pt x="729" y="580"/>
                </a:cubicBezTo>
                <a:cubicBezTo>
                  <a:pt x="729" y="580"/>
                  <a:pt x="729" y="580"/>
                  <a:pt x="729" y="580"/>
                </a:cubicBezTo>
                <a:cubicBezTo>
                  <a:pt x="729" y="580"/>
                  <a:pt x="729" y="581"/>
                  <a:pt x="729" y="581"/>
                </a:cubicBezTo>
                <a:close/>
                <a:moveTo>
                  <a:pt x="730" y="580"/>
                </a:moveTo>
                <a:cubicBezTo>
                  <a:pt x="730" y="580"/>
                  <a:pt x="730" y="580"/>
                  <a:pt x="730" y="580"/>
                </a:cubicBezTo>
                <a:cubicBezTo>
                  <a:pt x="730" y="580"/>
                  <a:pt x="730" y="580"/>
                  <a:pt x="730" y="580"/>
                </a:cubicBezTo>
                <a:cubicBezTo>
                  <a:pt x="730" y="580"/>
                  <a:pt x="730" y="580"/>
                  <a:pt x="730" y="580"/>
                </a:cubicBezTo>
                <a:close/>
                <a:moveTo>
                  <a:pt x="730" y="579"/>
                </a:moveTo>
                <a:cubicBezTo>
                  <a:pt x="730" y="579"/>
                  <a:pt x="730" y="579"/>
                  <a:pt x="730" y="579"/>
                </a:cubicBezTo>
                <a:cubicBezTo>
                  <a:pt x="730" y="579"/>
                  <a:pt x="730" y="579"/>
                  <a:pt x="730" y="579"/>
                </a:cubicBezTo>
                <a:cubicBezTo>
                  <a:pt x="730" y="579"/>
                  <a:pt x="730" y="579"/>
                  <a:pt x="730" y="579"/>
                </a:cubicBezTo>
                <a:cubicBezTo>
                  <a:pt x="730" y="579"/>
                  <a:pt x="730" y="579"/>
                  <a:pt x="730" y="579"/>
                </a:cubicBezTo>
                <a:close/>
                <a:moveTo>
                  <a:pt x="88" y="594"/>
                </a:moveTo>
                <a:cubicBezTo>
                  <a:pt x="79" y="568"/>
                  <a:pt x="73" y="541"/>
                  <a:pt x="74" y="513"/>
                </a:cubicBezTo>
                <a:cubicBezTo>
                  <a:pt x="74" y="506"/>
                  <a:pt x="75" y="498"/>
                  <a:pt x="76" y="490"/>
                </a:cubicBezTo>
                <a:cubicBezTo>
                  <a:pt x="76" y="488"/>
                  <a:pt x="77" y="487"/>
                  <a:pt x="77" y="485"/>
                </a:cubicBezTo>
                <a:cubicBezTo>
                  <a:pt x="78" y="478"/>
                  <a:pt x="79" y="473"/>
                  <a:pt x="81" y="467"/>
                </a:cubicBezTo>
                <a:cubicBezTo>
                  <a:pt x="84" y="459"/>
                  <a:pt x="88" y="455"/>
                  <a:pt x="88" y="447"/>
                </a:cubicBezTo>
                <a:cubicBezTo>
                  <a:pt x="88" y="443"/>
                  <a:pt x="87" y="439"/>
                  <a:pt x="84" y="435"/>
                </a:cubicBezTo>
                <a:cubicBezTo>
                  <a:pt x="79" y="429"/>
                  <a:pt x="71" y="431"/>
                  <a:pt x="70" y="431"/>
                </a:cubicBezTo>
                <a:cubicBezTo>
                  <a:pt x="71" y="430"/>
                  <a:pt x="72" y="428"/>
                  <a:pt x="73" y="423"/>
                </a:cubicBezTo>
                <a:cubicBezTo>
                  <a:pt x="76" y="401"/>
                  <a:pt x="49" y="399"/>
                  <a:pt x="37" y="411"/>
                </a:cubicBezTo>
                <a:cubicBezTo>
                  <a:pt x="34" y="413"/>
                  <a:pt x="32" y="416"/>
                  <a:pt x="31" y="419"/>
                </a:cubicBezTo>
                <a:cubicBezTo>
                  <a:pt x="30" y="421"/>
                  <a:pt x="30" y="427"/>
                  <a:pt x="31" y="429"/>
                </a:cubicBezTo>
                <a:cubicBezTo>
                  <a:pt x="26" y="426"/>
                  <a:pt x="21" y="429"/>
                  <a:pt x="18" y="431"/>
                </a:cubicBezTo>
                <a:cubicBezTo>
                  <a:pt x="0" y="441"/>
                  <a:pt x="5" y="476"/>
                  <a:pt x="22" y="485"/>
                </a:cubicBezTo>
                <a:cubicBezTo>
                  <a:pt x="53" y="503"/>
                  <a:pt x="67" y="446"/>
                  <a:pt x="36" y="453"/>
                </a:cubicBezTo>
                <a:cubicBezTo>
                  <a:pt x="31" y="454"/>
                  <a:pt x="29" y="460"/>
                  <a:pt x="30" y="466"/>
                </a:cubicBezTo>
                <a:cubicBezTo>
                  <a:pt x="29" y="465"/>
                  <a:pt x="26" y="460"/>
                  <a:pt x="28" y="454"/>
                </a:cubicBezTo>
                <a:cubicBezTo>
                  <a:pt x="30" y="446"/>
                  <a:pt x="38" y="443"/>
                  <a:pt x="45" y="445"/>
                </a:cubicBezTo>
                <a:cubicBezTo>
                  <a:pt x="60" y="448"/>
                  <a:pt x="58" y="463"/>
                  <a:pt x="57" y="475"/>
                </a:cubicBezTo>
                <a:cubicBezTo>
                  <a:pt x="54" y="495"/>
                  <a:pt x="52" y="516"/>
                  <a:pt x="56" y="537"/>
                </a:cubicBezTo>
                <a:cubicBezTo>
                  <a:pt x="60" y="564"/>
                  <a:pt x="70" y="590"/>
                  <a:pt x="83" y="614"/>
                </a:cubicBezTo>
                <a:cubicBezTo>
                  <a:pt x="90" y="627"/>
                  <a:pt x="97" y="641"/>
                  <a:pt x="105" y="653"/>
                </a:cubicBezTo>
                <a:cubicBezTo>
                  <a:pt x="110" y="661"/>
                  <a:pt x="114" y="668"/>
                  <a:pt x="119" y="675"/>
                </a:cubicBezTo>
                <a:cubicBezTo>
                  <a:pt x="125" y="683"/>
                  <a:pt x="130" y="685"/>
                  <a:pt x="136" y="693"/>
                </a:cubicBezTo>
                <a:cubicBezTo>
                  <a:pt x="145" y="700"/>
                  <a:pt x="145" y="700"/>
                  <a:pt x="145" y="700"/>
                </a:cubicBezTo>
                <a:cubicBezTo>
                  <a:pt x="132" y="681"/>
                  <a:pt x="120" y="663"/>
                  <a:pt x="110" y="644"/>
                </a:cubicBezTo>
                <a:cubicBezTo>
                  <a:pt x="101" y="628"/>
                  <a:pt x="94" y="611"/>
                  <a:pt x="88" y="594"/>
                </a:cubicBezTo>
                <a:close/>
                <a:moveTo>
                  <a:pt x="103" y="645"/>
                </a:moveTo>
                <a:cubicBezTo>
                  <a:pt x="102" y="645"/>
                  <a:pt x="102" y="645"/>
                  <a:pt x="102" y="645"/>
                </a:cubicBezTo>
                <a:cubicBezTo>
                  <a:pt x="102" y="645"/>
                  <a:pt x="102" y="645"/>
                  <a:pt x="102" y="645"/>
                </a:cubicBezTo>
                <a:cubicBezTo>
                  <a:pt x="102" y="644"/>
                  <a:pt x="102" y="644"/>
                  <a:pt x="102" y="644"/>
                </a:cubicBezTo>
                <a:cubicBezTo>
                  <a:pt x="102" y="644"/>
                  <a:pt x="102" y="644"/>
                  <a:pt x="102" y="644"/>
                </a:cubicBezTo>
                <a:cubicBezTo>
                  <a:pt x="102" y="644"/>
                  <a:pt x="102" y="643"/>
                  <a:pt x="101" y="643"/>
                </a:cubicBezTo>
                <a:cubicBezTo>
                  <a:pt x="101" y="643"/>
                  <a:pt x="101" y="642"/>
                  <a:pt x="101" y="642"/>
                </a:cubicBezTo>
                <a:cubicBezTo>
                  <a:pt x="101" y="642"/>
                  <a:pt x="101" y="642"/>
                  <a:pt x="100" y="641"/>
                </a:cubicBezTo>
                <a:cubicBezTo>
                  <a:pt x="100" y="641"/>
                  <a:pt x="100" y="640"/>
                  <a:pt x="100" y="640"/>
                </a:cubicBezTo>
                <a:cubicBezTo>
                  <a:pt x="100" y="640"/>
                  <a:pt x="100" y="640"/>
                  <a:pt x="99" y="639"/>
                </a:cubicBezTo>
                <a:cubicBezTo>
                  <a:pt x="99" y="639"/>
                  <a:pt x="99" y="638"/>
                  <a:pt x="99" y="638"/>
                </a:cubicBezTo>
                <a:cubicBezTo>
                  <a:pt x="99" y="638"/>
                  <a:pt x="99" y="638"/>
                  <a:pt x="99" y="638"/>
                </a:cubicBezTo>
                <a:cubicBezTo>
                  <a:pt x="99" y="637"/>
                  <a:pt x="98" y="637"/>
                  <a:pt x="98" y="637"/>
                </a:cubicBezTo>
                <a:cubicBezTo>
                  <a:pt x="98" y="636"/>
                  <a:pt x="98" y="636"/>
                  <a:pt x="98" y="636"/>
                </a:cubicBezTo>
                <a:cubicBezTo>
                  <a:pt x="98" y="636"/>
                  <a:pt x="98" y="636"/>
                  <a:pt x="98" y="636"/>
                </a:cubicBezTo>
                <a:cubicBezTo>
                  <a:pt x="97" y="635"/>
                  <a:pt x="97" y="635"/>
                  <a:pt x="97" y="634"/>
                </a:cubicBezTo>
                <a:cubicBezTo>
                  <a:pt x="97" y="634"/>
                  <a:pt x="97" y="634"/>
                  <a:pt x="97" y="633"/>
                </a:cubicBezTo>
                <a:cubicBezTo>
                  <a:pt x="97" y="633"/>
                  <a:pt x="97" y="632"/>
                  <a:pt x="96" y="632"/>
                </a:cubicBezTo>
                <a:cubicBezTo>
                  <a:pt x="96" y="632"/>
                  <a:pt x="96" y="632"/>
                  <a:pt x="96" y="631"/>
                </a:cubicBezTo>
                <a:cubicBezTo>
                  <a:pt x="96" y="631"/>
                  <a:pt x="96" y="630"/>
                  <a:pt x="95" y="630"/>
                </a:cubicBezTo>
                <a:cubicBezTo>
                  <a:pt x="95" y="630"/>
                  <a:pt x="95" y="630"/>
                  <a:pt x="95" y="629"/>
                </a:cubicBezTo>
                <a:cubicBezTo>
                  <a:pt x="94" y="629"/>
                  <a:pt x="94" y="628"/>
                  <a:pt x="94" y="628"/>
                </a:cubicBezTo>
                <a:cubicBezTo>
                  <a:pt x="94" y="628"/>
                  <a:pt x="94" y="627"/>
                  <a:pt x="94" y="627"/>
                </a:cubicBezTo>
                <a:cubicBezTo>
                  <a:pt x="93" y="626"/>
                  <a:pt x="93" y="626"/>
                  <a:pt x="93" y="625"/>
                </a:cubicBezTo>
                <a:cubicBezTo>
                  <a:pt x="93" y="625"/>
                  <a:pt x="93" y="625"/>
                  <a:pt x="93" y="624"/>
                </a:cubicBezTo>
                <a:cubicBezTo>
                  <a:pt x="93" y="624"/>
                  <a:pt x="93" y="623"/>
                  <a:pt x="93" y="623"/>
                </a:cubicBezTo>
                <a:cubicBezTo>
                  <a:pt x="93" y="623"/>
                  <a:pt x="93" y="623"/>
                  <a:pt x="92" y="622"/>
                </a:cubicBezTo>
                <a:cubicBezTo>
                  <a:pt x="92" y="622"/>
                  <a:pt x="92" y="622"/>
                  <a:pt x="92" y="622"/>
                </a:cubicBezTo>
                <a:cubicBezTo>
                  <a:pt x="92" y="621"/>
                  <a:pt x="92" y="621"/>
                  <a:pt x="92" y="620"/>
                </a:cubicBezTo>
                <a:cubicBezTo>
                  <a:pt x="92" y="620"/>
                  <a:pt x="92" y="620"/>
                  <a:pt x="92" y="620"/>
                </a:cubicBezTo>
                <a:cubicBezTo>
                  <a:pt x="92" y="620"/>
                  <a:pt x="91" y="620"/>
                  <a:pt x="91" y="619"/>
                </a:cubicBezTo>
                <a:cubicBezTo>
                  <a:pt x="91" y="618"/>
                  <a:pt x="91" y="619"/>
                  <a:pt x="91" y="618"/>
                </a:cubicBezTo>
                <a:cubicBezTo>
                  <a:pt x="91" y="618"/>
                  <a:pt x="92" y="618"/>
                  <a:pt x="92" y="619"/>
                </a:cubicBezTo>
                <a:cubicBezTo>
                  <a:pt x="92" y="619"/>
                  <a:pt x="93" y="620"/>
                  <a:pt x="92" y="620"/>
                </a:cubicBezTo>
                <a:cubicBezTo>
                  <a:pt x="93" y="620"/>
                  <a:pt x="93" y="621"/>
                  <a:pt x="93" y="621"/>
                </a:cubicBezTo>
                <a:cubicBezTo>
                  <a:pt x="93" y="621"/>
                  <a:pt x="93" y="622"/>
                  <a:pt x="93" y="622"/>
                </a:cubicBezTo>
                <a:cubicBezTo>
                  <a:pt x="93" y="622"/>
                  <a:pt x="93" y="622"/>
                  <a:pt x="93" y="622"/>
                </a:cubicBezTo>
                <a:cubicBezTo>
                  <a:pt x="93" y="623"/>
                  <a:pt x="93" y="623"/>
                  <a:pt x="93" y="623"/>
                </a:cubicBezTo>
                <a:cubicBezTo>
                  <a:pt x="94" y="623"/>
                  <a:pt x="94" y="623"/>
                  <a:pt x="94" y="623"/>
                </a:cubicBezTo>
                <a:cubicBezTo>
                  <a:pt x="94" y="623"/>
                  <a:pt x="94" y="623"/>
                  <a:pt x="94" y="624"/>
                </a:cubicBezTo>
                <a:cubicBezTo>
                  <a:pt x="94" y="624"/>
                  <a:pt x="94" y="624"/>
                  <a:pt x="94" y="624"/>
                </a:cubicBezTo>
                <a:cubicBezTo>
                  <a:pt x="94" y="624"/>
                  <a:pt x="94" y="624"/>
                  <a:pt x="94" y="625"/>
                </a:cubicBezTo>
                <a:cubicBezTo>
                  <a:pt x="94" y="625"/>
                  <a:pt x="94" y="625"/>
                  <a:pt x="94" y="625"/>
                </a:cubicBezTo>
                <a:cubicBezTo>
                  <a:pt x="94" y="625"/>
                  <a:pt x="94" y="625"/>
                  <a:pt x="94" y="625"/>
                </a:cubicBezTo>
                <a:cubicBezTo>
                  <a:pt x="94" y="626"/>
                  <a:pt x="95" y="626"/>
                  <a:pt x="95" y="626"/>
                </a:cubicBezTo>
                <a:cubicBezTo>
                  <a:pt x="95" y="626"/>
                  <a:pt x="95" y="626"/>
                  <a:pt x="95" y="627"/>
                </a:cubicBezTo>
                <a:cubicBezTo>
                  <a:pt x="95" y="627"/>
                  <a:pt x="96" y="627"/>
                  <a:pt x="96" y="627"/>
                </a:cubicBezTo>
                <a:cubicBezTo>
                  <a:pt x="96" y="628"/>
                  <a:pt x="95" y="628"/>
                  <a:pt x="96" y="628"/>
                </a:cubicBezTo>
                <a:cubicBezTo>
                  <a:pt x="96" y="628"/>
                  <a:pt x="96" y="628"/>
                  <a:pt x="96" y="628"/>
                </a:cubicBezTo>
                <a:cubicBezTo>
                  <a:pt x="96" y="629"/>
                  <a:pt x="96" y="629"/>
                  <a:pt x="96" y="629"/>
                </a:cubicBezTo>
                <a:cubicBezTo>
                  <a:pt x="96" y="629"/>
                  <a:pt x="96" y="629"/>
                  <a:pt x="96" y="630"/>
                </a:cubicBezTo>
                <a:cubicBezTo>
                  <a:pt x="96" y="630"/>
                  <a:pt x="96" y="630"/>
                  <a:pt x="96" y="631"/>
                </a:cubicBezTo>
                <a:cubicBezTo>
                  <a:pt x="96" y="631"/>
                  <a:pt x="97" y="632"/>
                  <a:pt x="97" y="631"/>
                </a:cubicBezTo>
                <a:cubicBezTo>
                  <a:pt x="97" y="631"/>
                  <a:pt x="97" y="631"/>
                  <a:pt x="97" y="631"/>
                </a:cubicBezTo>
                <a:cubicBezTo>
                  <a:pt x="97" y="630"/>
                  <a:pt x="97" y="630"/>
                  <a:pt x="97" y="631"/>
                </a:cubicBezTo>
                <a:cubicBezTo>
                  <a:pt x="97" y="630"/>
                  <a:pt x="97" y="630"/>
                  <a:pt x="97" y="630"/>
                </a:cubicBezTo>
                <a:cubicBezTo>
                  <a:pt x="97" y="630"/>
                  <a:pt x="97" y="631"/>
                  <a:pt x="97" y="631"/>
                </a:cubicBezTo>
                <a:cubicBezTo>
                  <a:pt x="98" y="631"/>
                  <a:pt x="98" y="631"/>
                  <a:pt x="98" y="632"/>
                </a:cubicBezTo>
                <a:cubicBezTo>
                  <a:pt x="98" y="632"/>
                  <a:pt x="98" y="632"/>
                  <a:pt x="98" y="632"/>
                </a:cubicBezTo>
                <a:cubicBezTo>
                  <a:pt x="98" y="632"/>
                  <a:pt x="98" y="632"/>
                  <a:pt x="98" y="633"/>
                </a:cubicBezTo>
                <a:cubicBezTo>
                  <a:pt x="97" y="633"/>
                  <a:pt x="98" y="633"/>
                  <a:pt x="98" y="633"/>
                </a:cubicBezTo>
                <a:cubicBezTo>
                  <a:pt x="98" y="633"/>
                  <a:pt x="98" y="634"/>
                  <a:pt x="98" y="634"/>
                </a:cubicBezTo>
                <a:cubicBezTo>
                  <a:pt x="98" y="634"/>
                  <a:pt x="98" y="635"/>
                  <a:pt x="98" y="635"/>
                </a:cubicBezTo>
                <a:cubicBezTo>
                  <a:pt x="98" y="635"/>
                  <a:pt x="99" y="636"/>
                  <a:pt x="99" y="636"/>
                </a:cubicBezTo>
                <a:cubicBezTo>
                  <a:pt x="99" y="636"/>
                  <a:pt x="99" y="637"/>
                  <a:pt x="99" y="637"/>
                </a:cubicBezTo>
                <a:cubicBezTo>
                  <a:pt x="99" y="637"/>
                  <a:pt x="99" y="637"/>
                  <a:pt x="100" y="638"/>
                </a:cubicBezTo>
                <a:cubicBezTo>
                  <a:pt x="100" y="638"/>
                  <a:pt x="100" y="639"/>
                  <a:pt x="100" y="639"/>
                </a:cubicBezTo>
                <a:cubicBezTo>
                  <a:pt x="100" y="639"/>
                  <a:pt x="101" y="640"/>
                  <a:pt x="101" y="640"/>
                </a:cubicBezTo>
                <a:cubicBezTo>
                  <a:pt x="101" y="640"/>
                  <a:pt x="101" y="641"/>
                  <a:pt x="101" y="641"/>
                </a:cubicBezTo>
                <a:cubicBezTo>
                  <a:pt x="101" y="641"/>
                  <a:pt x="101" y="642"/>
                  <a:pt x="102" y="642"/>
                </a:cubicBezTo>
                <a:cubicBezTo>
                  <a:pt x="102" y="642"/>
                  <a:pt x="102" y="643"/>
                  <a:pt x="102" y="643"/>
                </a:cubicBezTo>
                <a:cubicBezTo>
                  <a:pt x="102" y="643"/>
                  <a:pt x="102" y="644"/>
                  <a:pt x="102" y="644"/>
                </a:cubicBezTo>
                <a:cubicBezTo>
                  <a:pt x="102" y="644"/>
                  <a:pt x="103" y="644"/>
                  <a:pt x="103" y="645"/>
                </a:cubicBezTo>
                <a:cubicBezTo>
                  <a:pt x="103" y="645"/>
                  <a:pt x="103" y="645"/>
                  <a:pt x="103" y="645"/>
                </a:cubicBezTo>
                <a:cubicBezTo>
                  <a:pt x="103" y="645"/>
                  <a:pt x="103" y="646"/>
                  <a:pt x="103" y="645"/>
                </a:cubicBezTo>
                <a:close/>
                <a:moveTo>
                  <a:pt x="105" y="650"/>
                </a:moveTo>
                <a:cubicBezTo>
                  <a:pt x="105" y="650"/>
                  <a:pt x="104" y="650"/>
                  <a:pt x="104" y="650"/>
                </a:cubicBezTo>
                <a:cubicBezTo>
                  <a:pt x="104" y="649"/>
                  <a:pt x="104" y="648"/>
                  <a:pt x="104" y="648"/>
                </a:cubicBezTo>
                <a:cubicBezTo>
                  <a:pt x="104" y="647"/>
                  <a:pt x="103" y="647"/>
                  <a:pt x="103" y="646"/>
                </a:cubicBezTo>
                <a:cubicBezTo>
                  <a:pt x="103" y="646"/>
                  <a:pt x="104" y="646"/>
                  <a:pt x="104" y="646"/>
                </a:cubicBezTo>
                <a:cubicBezTo>
                  <a:pt x="104" y="647"/>
                  <a:pt x="104" y="648"/>
                  <a:pt x="105" y="648"/>
                </a:cubicBezTo>
                <a:cubicBezTo>
                  <a:pt x="105" y="649"/>
                  <a:pt x="105" y="649"/>
                  <a:pt x="105" y="649"/>
                </a:cubicBezTo>
                <a:cubicBezTo>
                  <a:pt x="105" y="650"/>
                  <a:pt x="106" y="650"/>
                  <a:pt x="106" y="651"/>
                </a:cubicBezTo>
                <a:cubicBezTo>
                  <a:pt x="105" y="651"/>
                  <a:pt x="105" y="650"/>
                  <a:pt x="105" y="650"/>
                </a:cubicBezTo>
                <a:close/>
                <a:moveTo>
                  <a:pt x="109" y="656"/>
                </a:moveTo>
                <a:cubicBezTo>
                  <a:pt x="108" y="656"/>
                  <a:pt x="108" y="655"/>
                  <a:pt x="107" y="654"/>
                </a:cubicBezTo>
                <a:cubicBezTo>
                  <a:pt x="107" y="654"/>
                  <a:pt x="106" y="653"/>
                  <a:pt x="107" y="653"/>
                </a:cubicBezTo>
                <a:cubicBezTo>
                  <a:pt x="107" y="653"/>
                  <a:pt x="107" y="653"/>
                  <a:pt x="107" y="653"/>
                </a:cubicBezTo>
                <a:cubicBezTo>
                  <a:pt x="108" y="654"/>
                  <a:pt x="109" y="655"/>
                  <a:pt x="109" y="656"/>
                </a:cubicBezTo>
                <a:close/>
                <a:moveTo>
                  <a:pt x="124" y="674"/>
                </a:moveTo>
                <a:cubicBezTo>
                  <a:pt x="124" y="675"/>
                  <a:pt x="124" y="675"/>
                  <a:pt x="124" y="675"/>
                </a:cubicBezTo>
                <a:cubicBezTo>
                  <a:pt x="125" y="676"/>
                  <a:pt x="125" y="676"/>
                  <a:pt x="125" y="676"/>
                </a:cubicBezTo>
                <a:cubicBezTo>
                  <a:pt x="126" y="676"/>
                  <a:pt x="126" y="677"/>
                  <a:pt x="126" y="677"/>
                </a:cubicBezTo>
                <a:cubicBezTo>
                  <a:pt x="126" y="677"/>
                  <a:pt x="126" y="677"/>
                  <a:pt x="126" y="677"/>
                </a:cubicBezTo>
                <a:cubicBezTo>
                  <a:pt x="127" y="677"/>
                  <a:pt x="127" y="678"/>
                  <a:pt x="127" y="677"/>
                </a:cubicBezTo>
                <a:cubicBezTo>
                  <a:pt x="127" y="678"/>
                  <a:pt x="127" y="678"/>
                  <a:pt x="128" y="679"/>
                </a:cubicBezTo>
                <a:cubicBezTo>
                  <a:pt x="129" y="680"/>
                  <a:pt x="130" y="681"/>
                  <a:pt x="130" y="682"/>
                </a:cubicBezTo>
                <a:cubicBezTo>
                  <a:pt x="131" y="683"/>
                  <a:pt x="131" y="683"/>
                  <a:pt x="131" y="683"/>
                </a:cubicBezTo>
                <a:cubicBezTo>
                  <a:pt x="131" y="682"/>
                  <a:pt x="130" y="682"/>
                  <a:pt x="130" y="682"/>
                </a:cubicBezTo>
                <a:cubicBezTo>
                  <a:pt x="131" y="682"/>
                  <a:pt x="131" y="682"/>
                  <a:pt x="131" y="682"/>
                </a:cubicBezTo>
                <a:cubicBezTo>
                  <a:pt x="131" y="683"/>
                  <a:pt x="131" y="683"/>
                  <a:pt x="132" y="683"/>
                </a:cubicBezTo>
                <a:cubicBezTo>
                  <a:pt x="132" y="684"/>
                  <a:pt x="132" y="684"/>
                  <a:pt x="132" y="684"/>
                </a:cubicBezTo>
                <a:cubicBezTo>
                  <a:pt x="133" y="685"/>
                  <a:pt x="133" y="685"/>
                  <a:pt x="133" y="685"/>
                </a:cubicBezTo>
                <a:cubicBezTo>
                  <a:pt x="133" y="685"/>
                  <a:pt x="133" y="686"/>
                  <a:pt x="134" y="686"/>
                </a:cubicBezTo>
                <a:cubicBezTo>
                  <a:pt x="134" y="686"/>
                  <a:pt x="135" y="687"/>
                  <a:pt x="135" y="687"/>
                </a:cubicBezTo>
                <a:cubicBezTo>
                  <a:pt x="136" y="688"/>
                  <a:pt x="136" y="688"/>
                  <a:pt x="137" y="689"/>
                </a:cubicBezTo>
                <a:cubicBezTo>
                  <a:pt x="137" y="689"/>
                  <a:pt x="138" y="690"/>
                  <a:pt x="138" y="691"/>
                </a:cubicBezTo>
                <a:cubicBezTo>
                  <a:pt x="138" y="691"/>
                  <a:pt x="139" y="692"/>
                  <a:pt x="139" y="692"/>
                </a:cubicBezTo>
                <a:cubicBezTo>
                  <a:pt x="138" y="691"/>
                  <a:pt x="138" y="690"/>
                  <a:pt x="137" y="690"/>
                </a:cubicBezTo>
                <a:cubicBezTo>
                  <a:pt x="136" y="689"/>
                  <a:pt x="136" y="688"/>
                  <a:pt x="135" y="688"/>
                </a:cubicBezTo>
                <a:cubicBezTo>
                  <a:pt x="135" y="687"/>
                  <a:pt x="134" y="687"/>
                  <a:pt x="133" y="686"/>
                </a:cubicBezTo>
                <a:cubicBezTo>
                  <a:pt x="133" y="686"/>
                  <a:pt x="133" y="685"/>
                  <a:pt x="132" y="685"/>
                </a:cubicBezTo>
                <a:cubicBezTo>
                  <a:pt x="132" y="685"/>
                  <a:pt x="132" y="684"/>
                  <a:pt x="131" y="684"/>
                </a:cubicBezTo>
                <a:cubicBezTo>
                  <a:pt x="131" y="684"/>
                  <a:pt x="131" y="684"/>
                  <a:pt x="131" y="683"/>
                </a:cubicBezTo>
                <a:cubicBezTo>
                  <a:pt x="130" y="683"/>
                  <a:pt x="130" y="683"/>
                  <a:pt x="130" y="682"/>
                </a:cubicBezTo>
                <a:cubicBezTo>
                  <a:pt x="129" y="682"/>
                  <a:pt x="129" y="681"/>
                  <a:pt x="129" y="681"/>
                </a:cubicBezTo>
                <a:cubicBezTo>
                  <a:pt x="127" y="679"/>
                  <a:pt x="127" y="679"/>
                  <a:pt x="127" y="679"/>
                </a:cubicBezTo>
                <a:cubicBezTo>
                  <a:pt x="127" y="679"/>
                  <a:pt x="126" y="678"/>
                  <a:pt x="126" y="678"/>
                </a:cubicBezTo>
                <a:cubicBezTo>
                  <a:pt x="126" y="679"/>
                  <a:pt x="126" y="678"/>
                  <a:pt x="126" y="678"/>
                </a:cubicBezTo>
                <a:cubicBezTo>
                  <a:pt x="126" y="677"/>
                  <a:pt x="125" y="677"/>
                  <a:pt x="125" y="677"/>
                </a:cubicBezTo>
                <a:cubicBezTo>
                  <a:pt x="125" y="677"/>
                  <a:pt x="125" y="676"/>
                  <a:pt x="125" y="676"/>
                </a:cubicBezTo>
                <a:cubicBezTo>
                  <a:pt x="125" y="676"/>
                  <a:pt x="124" y="676"/>
                  <a:pt x="124" y="676"/>
                </a:cubicBezTo>
                <a:cubicBezTo>
                  <a:pt x="124" y="675"/>
                  <a:pt x="124" y="675"/>
                  <a:pt x="123" y="674"/>
                </a:cubicBezTo>
                <a:cubicBezTo>
                  <a:pt x="123" y="674"/>
                  <a:pt x="123" y="674"/>
                  <a:pt x="124" y="674"/>
                </a:cubicBezTo>
                <a:close/>
                <a:moveTo>
                  <a:pt x="116" y="664"/>
                </a:moveTo>
                <a:cubicBezTo>
                  <a:pt x="116" y="664"/>
                  <a:pt x="117" y="664"/>
                  <a:pt x="117" y="664"/>
                </a:cubicBezTo>
                <a:cubicBezTo>
                  <a:pt x="117" y="665"/>
                  <a:pt x="119" y="666"/>
                  <a:pt x="118" y="667"/>
                </a:cubicBezTo>
                <a:cubicBezTo>
                  <a:pt x="117" y="667"/>
                  <a:pt x="117" y="666"/>
                  <a:pt x="117" y="666"/>
                </a:cubicBezTo>
                <a:cubicBezTo>
                  <a:pt x="117" y="665"/>
                  <a:pt x="116" y="665"/>
                  <a:pt x="116" y="664"/>
                </a:cubicBezTo>
                <a:close/>
                <a:moveTo>
                  <a:pt x="113" y="658"/>
                </a:moveTo>
                <a:cubicBezTo>
                  <a:pt x="113" y="659"/>
                  <a:pt x="114" y="659"/>
                  <a:pt x="114" y="660"/>
                </a:cubicBezTo>
                <a:cubicBezTo>
                  <a:pt x="114" y="660"/>
                  <a:pt x="114" y="661"/>
                  <a:pt x="114" y="661"/>
                </a:cubicBezTo>
                <a:cubicBezTo>
                  <a:pt x="115" y="662"/>
                  <a:pt x="115" y="662"/>
                  <a:pt x="116" y="663"/>
                </a:cubicBezTo>
                <a:cubicBezTo>
                  <a:pt x="115" y="663"/>
                  <a:pt x="115" y="662"/>
                  <a:pt x="114" y="662"/>
                </a:cubicBezTo>
                <a:cubicBezTo>
                  <a:pt x="114" y="662"/>
                  <a:pt x="114" y="662"/>
                  <a:pt x="114" y="662"/>
                </a:cubicBezTo>
                <a:cubicBezTo>
                  <a:pt x="113" y="661"/>
                  <a:pt x="113" y="660"/>
                  <a:pt x="113" y="660"/>
                </a:cubicBezTo>
                <a:cubicBezTo>
                  <a:pt x="113" y="659"/>
                  <a:pt x="112" y="659"/>
                  <a:pt x="112" y="658"/>
                </a:cubicBezTo>
                <a:cubicBezTo>
                  <a:pt x="113" y="658"/>
                  <a:pt x="113" y="658"/>
                  <a:pt x="113" y="658"/>
                </a:cubicBezTo>
                <a:close/>
                <a:moveTo>
                  <a:pt x="114" y="663"/>
                </a:moveTo>
                <a:cubicBezTo>
                  <a:pt x="114" y="664"/>
                  <a:pt x="114" y="664"/>
                  <a:pt x="114" y="664"/>
                </a:cubicBezTo>
                <a:cubicBezTo>
                  <a:pt x="114" y="665"/>
                  <a:pt x="115" y="665"/>
                  <a:pt x="115" y="665"/>
                </a:cubicBezTo>
                <a:cubicBezTo>
                  <a:pt x="115" y="665"/>
                  <a:pt x="115" y="666"/>
                  <a:pt x="116" y="667"/>
                </a:cubicBezTo>
                <a:cubicBezTo>
                  <a:pt x="116" y="666"/>
                  <a:pt x="116" y="666"/>
                  <a:pt x="116" y="666"/>
                </a:cubicBezTo>
                <a:cubicBezTo>
                  <a:pt x="116" y="666"/>
                  <a:pt x="116" y="667"/>
                  <a:pt x="117" y="667"/>
                </a:cubicBezTo>
                <a:cubicBezTo>
                  <a:pt x="117" y="667"/>
                  <a:pt x="117" y="668"/>
                  <a:pt x="118" y="668"/>
                </a:cubicBezTo>
                <a:cubicBezTo>
                  <a:pt x="119" y="669"/>
                  <a:pt x="119" y="671"/>
                  <a:pt x="120" y="672"/>
                </a:cubicBezTo>
                <a:cubicBezTo>
                  <a:pt x="120" y="672"/>
                  <a:pt x="120" y="673"/>
                  <a:pt x="120" y="672"/>
                </a:cubicBezTo>
                <a:cubicBezTo>
                  <a:pt x="120" y="672"/>
                  <a:pt x="120" y="672"/>
                  <a:pt x="120" y="671"/>
                </a:cubicBezTo>
                <a:cubicBezTo>
                  <a:pt x="120" y="671"/>
                  <a:pt x="120" y="672"/>
                  <a:pt x="120" y="672"/>
                </a:cubicBezTo>
                <a:cubicBezTo>
                  <a:pt x="121" y="672"/>
                  <a:pt x="121" y="672"/>
                  <a:pt x="121" y="673"/>
                </a:cubicBezTo>
                <a:cubicBezTo>
                  <a:pt x="121" y="673"/>
                  <a:pt x="121" y="674"/>
                  <a:pt x="122" y="674"/>
                </a:cubicBezTo>
                <a:cubicBezTo>
                  <a:pt x="122" y="674"/>
                  <a:pt x="122" y="675"/>
                  <a:pt x="122" y="675"/>
                </a:cubicBezTo>
                <a:cubicBezTo>
                  <a:pt x="123" y="675"/>
                  <a:pt x="123" y="676"/>
                  <a:pt x="123" y="676"/>
                </a:cubicBezTo>
                <a:cubicBezTo>
                  <a:pt x="123" y="676"/>
                  <a:pt x="124" y="677"/>
                  <a:pt x="124" y="677"/>
                </a:cubicBezTo>
                <a:cubicBezTo>
                  <a:pt x="125" y="678"/>
                  <a:pt x="125" y="678"/>
                  <a:pt x="126" y="679"/>
                </a:cubicBezTo>
                <a:cubicBezTo>
                  <a:pt x="126" y="680"/>
                  <a:pt x="127" y="680"/>
                  <a:pt x="126" y="680"/>
                </a:cubicBezTo>
                <a:cubicBezTo>
                  <a:pt x="125" y="679"/>
                  <a:pt x="125" y="679"/>
                  <a:pt x="124" y="678"/>
                </a:cubicBezTo>
                <a:cubicBezTo>
                  <a:pt x="124" y="677"/>
                  <a:pt x="123" y="677"/>
                  <a:pt x="123" y="676"/>
                </a:cubicBezTo>
                <a:cubicBezTo>
                  <a:pt x="122" y="676"/>
                  <a:pt x="122" y="675"/>
                  <a:pt x="122" y="675"/>
                </a:cubicBezTo>
                <a:cubicBezTo>
                  <a:pt x="121" y="674"/>
                  <a:pt x="121" y="674"/>
                  <a:pt x="121" y="673"/>
                </a:cubicBezTo>
                <a:cubicBezTo>
                  <a:pt x="121" y="674"/>
                  <a:pt x="120" y="673"/>
                  <a:pt x="120" y="673"/>
                </a:cubicBezTo>
                <a:cubicBezTo>
                  <a:pt x="120" y="672"/>
                  <a:pt x="119" y="672"/>
                  <a:pt x="119" y="672"/>
                </a:cubicBezTo>
                <a:cubicBezTo>
                  <a:pt x="119" y="671"/>
                  <a:pt x="119" y="671"/>
                  <a:pt x="118" y="670"/>
                </a:cubicBezTo>
                <a:cubicBezTo>
                  <a:pt x="117" y="668"/>
                  <a:pt x="117" y="668"/>
                  <a:pt x="117" y="668"/>
                </a:cubicBezTo>
                <a:cubicBezTo>
                  <a:pt x="116" y="668"/>
                  <a:pt x="116" y="667"/>
                  <a:pt x="116" y="667"/>
                </a:cubicBezTo>
                <a:cubicBezTo>
                  <a:pt x="116" y="668"/>
                  <a:pt x="116" y="667"/>
                  <a:pt x="115" y="667"/>
                </a:cubicBezTo>
                <a:cubicBezTo>
                  <a:pt x="115" y="667"/>
                  <a:pt x="115" y="666"/>
                  <a:pt x="115" y="666"/>
                </a:cubicBezTo>
                <a:cubicBezTo>
                  <a:pt x="115" y="666"/>
                  <a:pt x="115" y="665"/>
                  <a:pt x="115" y="665"/>
                </a:cubicBezTo>
                <a:cubicBezTo>
                  <a:pt x="114" y="665"/>
                  <a:pt x="114" y="665"/>
                  <a:pt x="114" y="665"/>
                </a:cubicBezTo>
                <a:cubicBezTo>
                  <a:pt x="114" y="664"/>
                  <a:pt x="114" y="664"/>
                  <a:pt x="113" y="663"/>
                </a:cubicBezTo>
                <a:cubicBezTo>
                  <a:pt x="113" y="663"/>
                  <a:pt x="112" y="663"/>
                  <a:pt x="112" y="662"/>
                </a:cubicBezTo>
                <a:cubicBezTo>
                  <a:pt x="112" y="662"/>
                  <a:pt x="111" y="661"/>
                  <a:pt x="111" y="661"/>
                </a:cubicBezTo>
                <a:cubicBezTo>
                  <a:pt x="111" y="661"/>
                  <a:pt x="111" y="660"/>
                  <a:pt x="111" y="660"/>
                </a:cubicBezTo>
                <a:cubicBezTo>
                  <a:pt x="112" y="660"/>
                  <a:pt x="112" y="661"/>
                  <a:pt x="112" y="662"/>
                </a:cubicBezTo>
                <a:cubicBezTo>
                  <a:pt x="113" y="662"/>
                  <a:pt x="113" y="663"/>
                  <a:pt x="114" y="663"/>
                </a:cubicBezTo>
                <a:close/>
                <a:moveTo>
                  <a:pt x="110" y="654"/>
                </a:moveTo>
                <a:cubicBezTo>
                  <a:pt x="111" y="654"/>
                  <a:pt x="111" y="655"/>
                  <a:pt x="111" y="655"/>
                </a:cubicBezTo>
                <a:cubicBezTo>
                  <a:pt x="111" y="655"/>
                  <a:pt x="111" y="656"/>
                  <a:pt x="111" y="656"/>
                </a:cubicBezTo>
                <a:cubicBezTo>
                  <a:pt x="112" y="656"/>
                  <a:pt x="112" y="656"/>
                  <a:pt x="112" y="657"/>
                </a:cubicBezTo>
                <a:cubicBezTo>
                  <a:pt x="112" y="657"/>
                  <a:pt x="112" y="657"/>
                  <a:pt x="112" y="657"/>
                </a:cubicBezTo>
                <a:cubicBezTo>
                  <a:pt x="112" y="657"/>
                  <a:pt x="112" y="658"/>
                  <a:pt x="112" y="658"/>
                </a:cubicBezTo>
                <a:cubicBezTo>
                  <a:pt x="111" y="658"/>
                  <a:pt x="111" y="657"/>
                  <a:pt x="111" y="657"/>
                </a:cubicBezTo>
                <a:cubicBezTo>
                  <a:pt x="111" y="657"/>
                  <a:pt x="111" y="657"/>
                  <a:pt x="111" y="657"/>
                </a:cubicBezTo>
                <a:cubicBezTo>
                  <a:pt x="111" y="656"/>
                  <a:pt x="111" y="656"/>
                  <a:pt x="111" y="656"/>
                </a:cubicBezTo>
                <a:cubicBezTo>
                  <a:pt x="111" y="656"/>
                  <a:pt x="111" y="656"/>
                  <a:pt x="111" y="656"/>
                </a:cubicBezTo>
                <a:cubicBezTo>
                  <a:pt x="111" y="656"/>
                  <a:pt x="111" y="655"/>
                  <a:pt x="110" y="655"/>
                </a:cubicBezTo>
                <a:cubicBezTo>
                  <a:pt x="110" y="655"/>
                  <a:pt x="110" y="655"/>
                  <a:pt x="110" y="654"/>
                </a:cubicBezTo>
                <a:cubicBezTo>
                  <a:pt x="110" y="654"/>
                  <a:pt x="110" y="654"/>
                  <a:pt x="109" y="654"/>
                </a:cubicBezTo>
                <a:cubicBezTo>
                  <a:pt x="109" y="653"/>
                  <a:pt x="109" y="653"/>
                  <a:pt x="109" y="652"/>
                </a:cubicBezTo>
                <a:cubicBezTo>
                  <a:pt x="109" y="652"/>
                  <a:pt x="108" y="652"/>
                  <a:pt x="108" y="652"/>
                </a:cubicBezTo>
                <a:cubicBezTo>
                  <a:pt x="108" y="651"/>
                  <a:pt x="108" y="651"/>
                  <a:pt x="108" y="651"/>
                </a:cubicBezTo>
                <a:cubicBezTo>
                  <a:pt x="108" y="650"/>
                  <a:pt x="108" y="650"/>
                  <a:pt x="108" y="650"/>
                </a:cubicBezTo>
                <a:cubicBezTo>
                  <a:pt x="107" y="650"/>
                  <a:pt x="107" y="649"/>
                  <a:pt x="107" y="649"/>
                </a:cubicBezTo>
                <a:cubicBezTo>
                  <a:pt x="107" y="649"/>
                  <a:pt x="107" y="649"/>
                  <a:pt x="107" y="649"/>
                </a:cubicBezTo>
                <a:cubicBezTo>
                  <a:pt x="107" y="649"/>
                  <a:pt x="106" y="648"/>
                  <a:pt x="106" y="648"/>
                </a:cubicBezTo>
                <a:cubicBezTo>
                  <a:pt x="106" y="648"/>
                  <a:pt x="106" y="647"/>
                  <a:pt x="106" y="647"/>
                </a:cubicBezTo>
                <a:cubicBezTo>
                  <a:pt x="106" y="646"/>
                  <a:pt x="105" y="646"/>
                  <a:pt x="105" y="646"/>
                </a:cubicBezTo>
                <a:cubicBezTo>
                  <a:pt x="105" y="645"/>
                  <a:pt x="105" y="645"/>
                  <a:pt x="105" y="645"/>
                </a:cubicBezTo>
                <a:cubicBezTo>
                  <a:pt x="104" y="645"/>
                  <a:pt x="104" y="644"/>
                  <a:pt x="104" y="644"/>
                </a:cubicBezTo>
                <a:cubicBezTo>
                  <a:pt x="104" y="643"/>
                  <a:pt x="104" y="643"/>
                  <a:pt x="104" y="643"/>
                </a:cubicBezTo>
                <a:cubicBezTo>
                  <a:pt x="103" y="643"/>
                  <a:pt x="103" y="642"/>
                  <a:pt x="103" y="642"/>
                </a:cubicBezTo>
                <a:cubicBezTo>
                  <a:pt x="103" y="642"/>
                  <a:pt x="102" y="641"/>
                  <a:pt x="102" y="641"/>
                </a:cubicBezTo>
                <a:cubicBezTo>
                  <a:pt x="102" y="640"/>
                  <a:pt x="102" y="640"/>
                  <a:pt x="102" y="640"/>
                </a:cubicBezTo>
                <a:cubicBezTo>
                  <a:pt x="101" y="639"/>
                  <a:pt x="101" y="639"/>
                  <a:pt x="101" y="638"/>
                </a:cubicBezTo>
                <a:cubicBezTo>
                  <a:pt x="101" y="638"/>
                  <a:pt x="101" y="638"/>
                  <a:pt x="101" y="637"/>
                </a:cubicBezTo>
                <a:cubicBezTo>
                  <a:pt x="101" y="637"/>
                  <a:pt x="101" y="636"/>
                  <a:pt x="101" y="636"/>
                </a:cubicBezTo>
                <a:cubicBezTo>
                  <a:pt x="101" y="636"/>
                  <a:pt x="100" y="636"/>
                  <a:pt x="100" y="635"/>
                </a:cubicBezTo>
                <a:cubicBezTo>
                  <a:pt x="100" y="635"/>
                  <a:pt x="100" y="635"/>
                  <a:pt x="100" y="635"/>
                </a:cubicBezTo>
                <a:cubicBezTo>
                  <a:pt x="100" y="634"/>
                  <a:pt x="100" y="634"/>
                  <a:pt x="100" y="633"/>
                </a:cubicBezTo>
                <a:cubicBezTo>
                  <a:pt x="100" y="633"/>
                  <a:pt x="100" y="633"/>
                  <a:pt x="99" y="633"/>
                </a:cubicBezTo>
                <a:cubicBezTo>
                  <a:pt x="99" y="633"/>
                  <a:pt x="99" y="633"/>
                  <a:pt x="99" y="633"/>
                </a:cubicBezTo>
                <a:cubicBezTo>
                  <a:pt x="99" y="631"/>
                  <a:pt x="99" y="632"/>
                  <a:pt x="99" y="631"/>
                </a:cubicBezTo>
                <a:cubicBezTo>
                  <a:pt x="99" y="631"/>
                  <a:pt x="99" y="631"/>
                  <a:pt x="100" y="632"/>
                </a:cubicBezTo>
                <a:cubicBezTo>
                  <a:pt x="100" y="632"/>
                  <a:pt x="100" y="633"/>
                  <a:pt x="100" y="633"/>
                </a:cubicBezTo>
                <a:cubicBezTo>
                  <a:pt x="100" y="633"/>
                  <a:pt x="101" y="633"/>
                  <a:pt x="101" y="634"/>
                </a:cubicBezTo>
                <a:cubicBezTo>
                  <a:pt x="101" y="634"/>
                  <a:pt x="101" y="634"/>
                  <a:pt x="101" y="635"/>
                </a:cubicBezTo>
                <a:cubicBezTo>
                  <a:pt x="101" y="635"/>
                  <a:pt x="101" y="635"/>
                  <a:pt x="101" y="635"/>
                </a:cubicBezTo>
                <a:cubicBezTo>
                  <a:pt x="101" y="636"/>
                  <a:pt x="101" y="636"/>
                  <a:pt x="101" y="636"/>
                </a:cubicBezTo>
                <a:cubicBezTo>
                  <a:pt x="101" y="636"/>
                  <a:pt x="101" y="636"/>
                  <a:pt x="102" y="636"/>
                </a:cubicBezTo>
                <a:cubicBezTo>
                  <a:pt x="102" y="636"/>
                  <a:pt x="102" y="636"/>
                  <a:pt x="102" y="636"/>
                </a:cubicBezTo>
                <a:cubicBezTo>
                  <a:pt x="102" y="637"/>
                  <a:pt x="102" y="637"/>
                  <a:pt x="102" y="637"/>
                </a:cubicBezTo>
                <a:cubicBezTo>
                  <a:pt x="102" y="637"/>
                  <a:pt x="102" y="637"/>
                  <a:pt x="102" y="637"/>
                </a:cubicBezTo>
                <a:cubicBezTo>
                  <a:pt x="102" y="638"/>
                  <a:pt x="102" y="638"/>
                  <a:pt x="102" y="638"/>
                </a:cubicBezTo>
                <a:cubicBezTo>
                  <a:pt x="102" y="638"/>
                  <a:pt x="102" y="638"/>
                  <a:pt x="102" y="638"/>
                </a:cubicBezTo>
                <a:cubicBezTo>
                  <a:pt x="102" y="638"/>
                  <a:pt x="103" y="638"/>
                  <a:pt x="103" y="638"/>
                </a:cubicBezTo>
                <a:cubicBezTo>
                  <a:pt x="103" y="639"/>
                  <a:pt x="103" y="639"/>
                  <a:pt x="103" y="639"/>
                </a:cubicBezTo>
                <a:cubicBezTo>
                  <a:pt x="103" y="640"/>
                  <a:pt x="104" y="640"/>
                  <a:pt x="104" y="640"/>
                </a:cubicBezTo>
                <a:cubicBezTo>
                  <a:pt x="104" y="640"/>
                  <a:pt x="104" y="640"/>
                  <a:pt x="104" y="641"/>
                </a:cubicBezTo>
                <a:cubicBezTo>
                  <a:pt x="104" y="641"/>
                  <a:pt x="104" y="641"/>
                  <a:pt x="104" y="641"/>
                </a:cubicBezTo>
                <a:cubicBezTo>
                  <a:pt x="104" y="641"/>
                  <a:pt x="104" y="641"/>
                  <a:pt x="104" y="641"/>
                </a:cubicBezTo>
                <a:cubicBezTo>
                  <a:pt x="104" y="642"/>
                  <a:pt x="104" y="642"/>
                  <a:pt x="104" y="642"/>
                </a:cubicBezTo>
                <a:cubicBezTo>
                  <a:pt x="105" y="643"/>
                  <a:pt x="105" y="643"/>
                  <a:pt x="105" y="644"/>
                </a:cubicBezTo>
                <a:cubicBezTo>
                  <a:pt x="105" y="644"/>
                  <a:pt x="105" y="644"/>
                  <a:pt x="105" y="644"/>
                </a:cubicBezTo>
                <a:cubicBezTo>
                  <a:pt x="105" y="644"/>
                  <a:pt x="105" y="644"/>
                  <a:pt x="105" y="643"/>
                </a:cubicBezTo>
                <a:cubicBezTo>
                  <a:pt x="105" y="643"/>
                  <a:pt x="105" y="643"/>
                  <a:pt x="105" y="643"/>
                </a:cubicBezTo>
                <a:cubicBezTo>
                  <a:pt x="105" y="643"/>
                  <a:pt x="106" y="643"/>
                  <a:pt x="106" y="643"/>
                </a:cubicBezTo>
                <a:cubicBezTo>
                  <a:pt x="106" y="643"/>
                  <a:pt x="106" y="643"/>
                  <a:pt x="106" y="644"/>
                </a:cubicBezTo>
                <a:cubicBezTo>
                  <a:pt x="106" y="644"/>
                  <a:pt x="106" y="644"/>
                  <a:pt x="106" y="644"/>
                </a:cubicBezTo>
                <a:cubicBezTo>
                  <a:pt x="106" y="644"/>
                  <a:pt x="106" y="645"/>
                  <a:pt x="106" y="645"/>
                </a:cubicBezTo>
                <a:cubicBezTo>
                  <a:pt x="106" y="645"/>
                  <a:pt x="106" y="645"/>
                  <a:pt x="106" y="645"/>
                </a:cubicBezTo>
                <a:cubicBezTo>
                  <a:pt x="106" y="645"/>
                  <a:pt x="106" y="646"/>
                  <a:pt x="106" y="646"/>
                </a:cubicBezTo>
                <a:cubicBezTo>
                  <a:pt x="106" y="646"/>
                  <a:pt x="106" y="646"/>
                  <a:pt x="106" y="647"/>
                </a:cubicBezTo>
                <a:cubicBezTo>
                  <a:pt x="106" y="647"/>
                  <a:pt x="107" y="647"/>
                  <a:pt x="107" y="647"/>
                </a:cubicBezTo>
                <a:cubicBezTo>
                  <a:pt x="107" y="648"/>
                  <a:pt x="107" y="648"/>
                  <a:pt x="107" y="648"/>
                </a:cubicBezTo>
                <a:cubicBezTo>
                  <a:pt x="107" y="649"/>
                  <a:pt x="108" y="649"/>
                  <a:pt x="108" y="649"/>
                </a:cubicBezTo>
                <a:cubicBezTo>
                  <a:pt x="108" y="649"/>
                  <a:pt x="108" y="650"/>
                  <a:pt x="108" y="650"/>
                </a:cubicBezTo>
                <a:cubicBezTo>
                  <a:pt x="108" y="650"/>
                  <a:pt x="109" y="651"/>
                  <a:pt x="109" y="651"/>
                </a:cubicBezTo>
                <a:cubicBezTo>
                  <a:pt x="109" y="652"/>
                  <a:pt x="109" y="652"/>
                  <a:pt x="109" y="652"/>
                </a:cubicBezTo>
                <a:cubicBezTo>
                  <a:pt x="110" y="653"/>
                  <a:pt x="110" y="653"/>
                  <a:pt x="110" y="653"/>
                </a:cubicBezTo>
                <a:cubicBezTo>
                  <a:pt x="110" y="654"/>
                  <a:pt x="110" y="654"/>
                  <a:pt x="110" y="654"/>
                </a:cubicBezTo>
                <a:close/>
                <a:moveTo>
                  <a:pt x="130" y="137"/>
                </a:moveTo>
                <a:cubicBezTo>
                  <a:pt x="130" y="137"/>
                  <a:pt x="130" y="137"/>
                  <a:pt x="130" y="137"/>
                </a:cubicBezTo>
                <a:cubicBezTo>
                  <a:pt x="130" y="138"/>
                  <a:pt x="129" y="139"/>
                  <a:pt x="130" y="139"/>
                </a:cubicBezTo>
                <a:cubicBezTo>
                  <a:pt x="130" y="139"/>
                  <a:pt x="130" y="138"/>
                  <a:pt x="131" y="138"/>
                </a:cubicBezTo>
                <a:cubicBezTo>
                  <a:pt x="131" y="138"/>
                  <a:pt x="131" y="138"/>
                  <a:pt x="131" y="139"/>
                </a:cubicBezTo>
                <a:cubicBezTo>
                  <a:pt x="131" y="139"/>
                  <a:pt x="131" y="139"/>
                  <a:pt x="132" y="139"/>
                </a:cubicBezTo>
                <a:cubicBezTo>
                  <a:pt x="131" y="140"/>
                  <a:pt x="131" y="140"/>
                  <a:pt x="130" y="140"/>
                </a:cubicBezTo>
                <a:cubicBezTo>
                  <a:pt x="130" y="141"/>
                  <a:pt x="130" y="142"/>
                  <a:pt x="129" y="141"/>
                </a:cubicBezTo>
                <a:cubicBezTo>
                  <a:pt x="130" y="143"/>
                  <a:pt x="129" y="143"/>
                  <a:pt x="129" y="144"/>
                </a:cubicBezTo>
                <a:cubicBezTo>
                  <a:pt x="128" y="144"/>
                  <a:pt x="129" y="145"/>
                  <a:pt x="129" y="145"/>
                </a:cubicBezTo>
                <a:cubicBezTo>
                  <a:pt x="130" y="146"/>
                  <a:pt x="128" y="144"/>
                  <a:pt x="128" y="146"/>
                </a:cubicBezTo>
                <a:cubicBezTo>
                  <a:pt x="127" y="146"/>
                  <a:pt x="127" y="146"/>
                  <a:pt x="127" y="147"/>
                </a:cubicBezTo>
                <a:cubicBezTo>
                  <a:pt x="127" y="148"/>
                  <a:pt x="127" y="148"/>
                  <a:pt x="128" y="149"/>
                </a:cubicBezTo>
                <a:cubicBezTo>
                  <a:pt x="126" y="149"/>
                  <a:pt x="126" y="151"/>
                  <a:pt x="125" y="151"/>
                </a:cubicBezTo>
                <a:cubicBezTo>
                  <a:pt x="125" y="152"/>
                  <a:pt x="125" y="153"/>
                  <a:pt x="125" y="155"/>
                </a:cubicBezTo>
                <a:cubicBezTo>
                  <a:pt x="124" y="154"/>
                  <a:pt x="124" y="156"/>
                  <a:pt x="124" y="156"/>
                </a:cubicBezTo>
                <a:cubicBezTo>
                  <a:pt x="124" y="156"/>
                  <a:pt x="123" y="157"/>
                  <a:pt x="123" y="157"/>
                </a:cubicBezTo>
                <a:cubicBezTo>
                  <a:pt x="123" y="158"/>
                  <a:pt x="124" y="158"/>
                  <a:pt x="124" y="159"/>
                </a:cubicBezTo>
                <a:cubicBezTo>
                  <a:pt x="122" y="160"/>
                  <a:pt x="123" y="161"/>
                  <a:pt x="122" y="161"/>
                </a:cubicBezTo>
                <a:cubicBezTo>
                  <a:pt x="122" y="163"/>
                  <a:pt x="121" y="163"/>
                  <a:pt x="121" y="165"/>
                </a:cubicBezTo>
                <a:cubicBezTo>
                  <a:pt x="120" y="165"/>
                  <a:pt x="120" y="166"/>
                  <a:pt x="120" y="166"/>
                </a:cubicBezTo>
                <a:cubicBezTo>
                  <a:pt x="120" y="166"/>
                  <a:pt x="120" y="166"/>
                  <a:pt x="120" y="166"/>
                </a:cubicBezTo>
                <a:cubicBezTo>
                  <a:pt x="119" y="166"/>
                  <a:pt x="120" y="167"/>
                  <a:pt x="120" y="167"/>
                </a:cubicBezTo>
                <a:cubicBezTo>
                  <a:pt x="119" y="169"/>
                  <a:pt x="121" y="168"/>
                  <a:pt x="121" y="170"/>
                </a:cubicBezTo>
                <a:cubicBezTo>
                  <a:pt x="119" y="169"/>
                  <a:pt x="120" y="171"/>
                  <a:pt x="119" y="171"/>
                </a:cubicBezTo>
                <a:cubicBezTo>
                  <a:pt x="118" y="173"/>
                  <a:pt x="119" y="173"/>
                  <a:pt x="119" y="174"/>
                </a:cubicBezTo>
                <a:cubicBezTo>
                  <a:pt x="119" y="174"/>
                  <a:pt x="118" y="174"/>
                  <a:pt x="118" y="174"/>
                </a:cubicBezTo>
                <a:cubicBezTo>
                  <a:pt x="118" y="175"/>
                  <a:pt x="119" y="175"/>
                  <a:pt x="119" y="176"/>
                </a:cubicBezTo>
                <a:cubicBezTo>
                  <a:pt x="118" y="176"/>
                  <a:pt x="119" y="176"/>
                  <a:pt x="118" y="176"/>
                </a:cubicBezTo>
                <a:cubicBezTo>
                  <a:pt x="118" y="177"/>
                  <a:pt x="117" y="178"/>
                  <a:pt x="117" y="178"/>
                </a:cubicBezTo>
                <a:cubicBezTo>
                  <a:pt x="117" y="178"/>
                  <a:pt x="117" y="179"/>
                  <a:pt x="116" y="179"/>
                </a:cubicBezTo>
                <a:cubicBezTo>
                  <a:pt x="116" y="181"/>
                  <a:pt x="116" y="181"/>
                  <a:pt x="116" y="184"/>
                </a:cubicBezTo>
                <a:cubicBezTo>
                  <a:pt x="116" y="184"/>
                  <a:pt x="115" y="184"/>
                  <a:pt x="115" y="185"/>
                </a:cubicBezTo>
                <a:cubicBezTo>
                  <a:pt x="115" y="185"/>
                  <a:pt x="115" y="185"/>
                  <a:pt x="115" y="185"/>
                </a:cubicBezTo>
                <a:cubicBezTo>
                  <a:pt x="115" y="185"/>
                  <a:pt x="115" y="186"/>
                  <a:pt x="114" y="186"/>
                </a:cubicBezTo>
                <a:cubicBezTo>
                  <a:pt x="114" y="187"/>
                  <a:pt x="114" y="188"/>
                  <a:pt x="114" y="189"/>
                </a:cubicBezTo>
                <a:cubicBezTo>
                  <a:pt x="113" y="189"/>
                  <a:pt x="114" y="191"/>
                  <a:pt x="113" y="191"/>
                </a:cubicBezTo>
                <a:cubicBezTo>
                  <a:pt x="112" y="188"/>
                  <a:pt x="114" y="185"/>
                  <a:pt x="114" y="182"/>
                </a:cubicBezTo>
                <a:cubicBezTo>
                  <a:pt x="114" y="181"/>
                  <a:pt x="115" y="181"/>
                  <a:pt x="115" y="180"/>
                </a:cubicBezTo>
                <a:cubicBezTo>
                  <a:pt x="115" y="178"/>
                  <a:pt x="117" y="177"/>
                  <a:pt x="117" y="176"/>
                </a:cubicBezTo>
                <a:cubicBezTo>
                  <a:pt x="117" y="175"/>
                  <a:pt x="116" y="175"/>
                  <a:pt x="116" y="174"/>
                </a:cubicBezTo>
                <a:cubicBezTo>
                  <a:pt x="117" y="174"/>
                  <a:pt x="117" y="173"/>
                  <a:pt x="118" y="173"/>
                </a:cubicBezTo>
                <a:cubicBezTo>
                  <a:pt x="118" y="170"/>
                  <a:pt x="119" y="167"/>
                  <a:pt x="119" y="164"/>
                </a:cubicBezTo>
                <a:cubicBezTo>
                  <a:pt x="120" y="163"/>
                  <a:pt x="120" y="163"/>
                  <a:pt x="120" y="162"/>
                </a:cubicBezTo>
                <a:cubicBezTo>
                  <a:pt x="121" y="162"/>
                  <a:pt x="121" y="162"/>
                  <a:pt x="122" y="161"/>
                </a:cubicBezTo>
                <a:cubicBezTo>
                  <a:pt x="122" y="160"/>
                  <a:pt x="121" y="160"/>
                  <a:pt x="121" y="160"/>
                </a:cubicBezTo>
                <a:cubicBezTo>
                  <a:pt x="121" y="160"/>
                  <a:pt x="122" y="159"/>
                  <a:pt x="122" y="158"/>
                </a:cubicBezTo>
                <a:cubicBezTo>
                  <a:pt x="122" y="158"/>
                  <a:pt x="122" y="157"/>
                  <a:pt x="123" y="157"/>
                </a:cubicBezTo>
                <a:cubicBezTo>
                  <a:pt x="123" y="155"/>
                  <a:pt x="125" y="153"/>
                  <a:pt x="124" y="151"/>
                </a:cubicBezTo>
                <a:cubicBezTo>
                  <a:pt x="125" y="151"/>
                  <a:pt x="125" y="149"/>
                  <a:pt x="125" y="149"/>
                </a:cubicBezTo>
                <a:cubicBezTo>
                  <a:pt x="125" y="148"/>
                  <a:pt x="125" y="148"/>
                  <a:pt x="126" y="147"/>
                </a:cubicBezTo>
                <a:cubicBezTo>
                  <a:pt x="126" y="147"/>
                  <a:pt x="126" y="146"/>
                  <a:pt x="126" y="146"/>
                </a:cubicBezTo>
                <a:cubicBezTo>
                  <a:pt x="127" y="145"/>
                  <a:pt x="127" y="145"/>
                  <a:pt x="127" y="144"/>
                </a:cubicBezTo>
                <a:cubicBezTo>
                  <a:pt x="127" y="144"/>
                  <a:pt x="128" y="144"/>
                  <a:pt x="128" y="143"/>
                </a:cubicBezTo>
                <a:cubicBezTo>
                  <a:pt x="127" y="142"/>
                  <a:pt x="126" y="144"/>
                  <a:pt x="126" y="145"/>
                </a:cubicBezTo>
                <a:cubicBezTo>
                  <a:pt x="125" y="145"/>
                  <a:pt x="126" y="146"/>
                  <a:pt x="126" y="146"/>
                </a:cubicBezTo>
                <a:cubicBezTo>
                  <a:pt x="125" y="147"/>
                  <a:pt x="125" y="147"/>
                  <a:pt x="124" y="147"/>
                </a:cubicBezTo>
                <a:cubicBezTo>
                  <a:pt x="124" y="148"/>
                  <a:pt x="124" y="149"/>
                  <a:pt x="124" y="149"/>
                </a:cubicBezTo>
                <a:cubicBezTo>
                  <a:pt x="123" y="149"/>
                  <a:pt x="124" y="150"/>
                  <a:pt x="123" y="150"/>
                </a:cubicBezTo>
                <a:cubicBezTo>
                  <a:pt x="123" y="152"/>
                  <a:pt x="123" y="151"/>
                  <a:pt x="122" y="152"/>
                </a:cubicBezTo>
                <a:cubicBezTo>
                  <a:pt x="122" y="153"/>
                  <a:pt x="122" y="154"/>
                  <a:pt x="122" y="154"/>
                </a:cubicBezTo>
                <a:cubicBezTo>
                  <a:pt x="122" y="154"/>
                  <a:pt x="121" y="154"/>
                  <a:pt x="121" y="154"/>
                </a:cubicBezTo>
                <a:cubicBezTo>
                  <a:pt x="121" y="154"/>
                  <a:pt x="121" y="155"/>
                  <a:pt x="121" y="155"/>
                </a:cubicBezTo>
                <a:cubicBezTo>
                  <a:pt x="121" y="155"/>
                  <a:pt x="121" y="155"/>
                  <a:pt x="121" y="155"/>
                </a:cubicBezTo>
                <a:cubicBezTo>
                  <a:pt x="121" y="155"/>
                  <a:pt x="121" y="155"/>
                  <a:pt x="121" y="156"/>
                </a:cubicBezTo>
                <a:cubicBezTo>
                  <a:pt x="121" y="156"/>
                  <a:pt x="120" y="157"/>
                  <a:pt x="120" y="157"/>
                </a:cubicBezTo>
                <a:cubicBezTo>
                  <a:pt x="120" y="158"/>
                  <a:pt x="121" y="159"/>
                  <a:pt x="121" y="159"/>
                </a:cubicBezTo>
                <a:cubicBezTo>
                  <a:pt x="121" y="159"/>
                  <a:pt x="120" y="160"/>
                  <a:pt x="120" y="160"/>
                </a:cubicBezTo>
                <a:cubicBezTo>
                  <a:pt x="120" y="160"/>
                  <a:pt x="120" y="161"/>
                  <a:pt x="120" y="162"/>
                </a:cubicBezTo>
                <a:cubicBezTo>
                  <a:pt x="119" y="162"/>
                  <a:pt x="119" y="163"/>
                  <a:pt x="119" y="164"/>
                </a:cubicBezTo>
                <a:cubicBezTo>
                  <a:pt x="119" y="165"/>
                  <a:pt x="119" y="166"/>
                  <a:pt x="118" y="166"/>
                </a:cubicBezTo>
                <a:cubicBezTo>
                  <a:pt x="118" y="166"/>
                  <a:pt x="118" y="165"/>
                  <a:pt x="117" y="165"/>
                </a:cubicBezTo>
                <a:cubicBezTo>
                  <a:pt x="117" y="166"/>
                  <a:pt x="117" y="167"/>
                  <a:pt x="117" y="167"/>
                </a:cubicBezTo>
                <a:cubicBezTo>
                  <a:pt x="117" y="168"/>
                  <a:pt x="115" y="169"/>
                  <a:pt x="116" y="170"/>
                </a:cubicBezTo>
                <a:cubicBezTo>
                  <a:pt x="116" y="169"/>
                  <a:pt x="117" y="169"/>
                  <a:pt x="117" y="169"/>
                </a:cubicBezTo>
                <a:cubicBezTo>
                  <a:pt x="117" y="169"/>
                  <a:pt x="117" y="168"/>
                  <a:pt x="117" y="168"/>
                </a:cubicBezTo>
                <a:cubicBezTo>
                  <a:pt x="117" y="167"/>
                  <a:pt x="118" y="167"/>
                  <a:pt x="118" y="167"/>
                </a:cubicBezTo>
                <a:cubicBezTo>
                  <a:pt x="118" y="168"/>
                  <a:pt x="118" y="167"/>
                  <a:pt x="118" y="168"/>
                </a:cubicBezTo>
                <a:cubicBezTo>
                  <a:pt x="117" y="168"/>
                  <a:pt x="118" y="169"/>
                  <a:pt x="118" y="169"/>
                </a:cubicBezTo>
                <a:cubicBezTo>
                  <a:pt x="117" y="170"/>
                  <a:pt x="117" y="172"/>
                  <a:pt x="117" y="173"/>
                </a:cubicBezTo>
                <a:cubicBezTo>
                  <a:pt x="116" y="173"/>
                  <a:pt x="116" y="174"/>
                  <a:pt x="116" y="174"/>
                </a:cubicBezTo>
                <a:cubicBezTo>
                  <a:pt x="116" y="175"/>
                  <a:pt x="115" y="175"/>
                  <a:pt x="115" y="176"/>
                </a:cubicBezTo>
                <a:cubicBezTo>
                  <a:pt x="114" y="177"/>
                  <a:pt x="116" y="176"/>
                  <a:pt x="115" y="177"/>
                </a:cubicBezTo>
                <a:cubicBezTo>
                  <a:pt x="115" y="177"/>
                  <a:pt x="114" y="178"/>
                  <a:pt x="114" y="179"/>
                </a:cubicBezTo>
                <a:cubicBezTo>
                  <a:pt x="114" y="179"/>
                  <a:pt x="114" y="179"/>
                  <a:pt x="114" y="180"/>
                </a:cubicBezTo>
                <a:cubicBezTo>
                  <a:pt x="113" y="180"/>
                  <a:pt x="113" y="179"/>
                  <a:pt x="113" y="180"/>
                </a:cubicBezTo>
                <a:cubicBezTo>
                  <a:pt x="113" y="180"/>
                  <a:pt x="113" y="180"/>
                  <a:pt x="113" y="180"/>
                </a:cubicBezTo>
                <a:cubicBezTo>
                  <a:pt x="112" y="181"/>
                  <a:pt x="113" y="181"/>
                  <a:pt x="113" y="182"/>
                </a:cubicBezTo>
                <a:cubicBezTo>
                  <a:pt x="112" y="183"/>
                  <a:pt x="113" y="184"/>
                  <a:pt x="112" y="185"/>
                </a:cubicBezTo>
                <a:cubicBezTo>
                  <a:pt x="112" y="186"/>
                  <a:pt x="112" y="187"/>
                  <a:pt x="112" y="188"/>
                </a:cubicBezTo>
                <a:cubicBezTo>
                  <a:pt x="112" y="189"/>
                  <a:pt x="112" y="190"/>
                  <a:pt x="112" y="191"/>
                </a:cubicBezTo>
                <a:cubicBezTo>
                  <a:pt x="112" y="191"/>
                  <a:pt x="111" y="192"/>
                  <a:pt x="111" y="192"/>
                </a:cubicBezTo>
                <a:cubicBezTo>
                  <a:pt x="111" y="193"/>
                  <a:pt x="111" y="193"/>
                  <a:pt x="111" y="194"/>
                </a:cubicBezTo>
                <a:cubicBezTo>
                  <a:pt x="110" y="196"/>
                  <a:pt x="110" y="198"/>
                  <a:pt x="110" y="201"/>
                </a:cubicBezTo>
                <a:cubicBezTo>
                  <a:pt x="110" y="201"/>
                  <a:pt x="110" y="202"/>
                  <a:pt x="110" y="202"/>
                </a:cubicBezTo>
                <a:cubicBezTo>
                  <a:pt x="110" y="203"/>
                  <a:pt x="110" y="204"/>
                  <a:pt x="110" y="204"/>
                </a:cubicBezTo>
                <a:cubicBezTo>
                  <a:pt x="110" y="205"/>
                  <a:pt x="109" y="205"/>
                  <a:pt x="109" y="205"/>
                </a:cubicBezTo>
                <a:cubicBezTo>
                  <a:pt x="109" y="205"/>
                  <a:pt x="109" y="205"/>
                  <a:pt x="109" y="206"/>
                </a:cubicBezTo>
                <a:cubicBezTo>
                  <a:pt x="109" y="206"/>
                  <a:pt x="109" y="206"/>
                  <a:pt x="109" y="205"/>
                </a:cubicBezTo>
                <a:cubicBezTo>
                  <a:pt x="109" y="206"/>
                  <a:pt x="108" y="207"/>
                  <a:pt x="109" y="207"/>
                </a:cubicBezTo>
                <a:cubicBezTo>
                  <a:pt x="109" y="208"/>
                  <a:pt x="110" y="208"/>
                  <a:pt x="110" y="209"/>
                </a:cubicBezTo>
                <a:cubicBezTo>
                  <a:pt x="110" y="210"/>
                  <a:pt x="110" y="212"/>
                  <a:pt x="110" y="214"/>
                </a:cubicBezTo>
                <a:cubicBezTo>
                  <a:pt x="110" y="214"/>
                  <a:pt x="109" y="215"/>
                  <a:pt x="109" y="215"/>
                </a:cubicBezTo>
                <a:cubicBezTo>
                  <a:pt x="109" y="216"/>
                  <a:pt x="110" y="216"/>
                  <a:pt x="110" y="217"/>
                </a:cubicBezTo>
                <a:cubicBezTo>
                  <a:pt x="110" y="218"/>
                  <a:pt x="109" y="219"/>
                  <a:pt x="110" y="221"/>
                </a:cubicBezTo>
                <a:cubicBezTo>
                  <a:pt x="110" y="222"/>
                  <a:pt x="110" y="223"/>
                  <a:pt x="110" y="225"/>
                </a:cubicBezTo>
                <a:cubicBezTo>
                  <a:pt x="113" y="247"/>
                  <a:pt x="124" y="265"/>
                  <a:pt x="143" y="277"/>
                </a:cubicBezTo>
                <a:cubicBezTo>
                  <a:pt x="162" y="290"/>
                  <a:pt x="187" y="290"/>
                  <a:pt x="207" y="279"/>
                </a:cubicBezTo>
                <a:cubicBezTo>
                  <a:pt x="220" y="273"/>
                  <a:pt x="230" y="264"/>
                  <a:pt x="238" y="252"/>
                </a:cubicBezTo>
                <a:cubicBezTo>
                  <a:pt x="244" y="242"/>
                  <a:pt x="251" y="228"/>
                  <a:pt x="248" y="216"/>
                </a:cubicBezTo>
                <a:cubicBezTo>
                  <a:pt x="246" y="210"/>
                  <a:pt x="243" y="204"/>
                  <a:pt x="238" y="202"/>
                </a:cubicBezTo>
                <a:cubicBezTo>
                  <a:pt x="236" y="201"/>
                  <a:pt x="235" y="201"/>
                  <a:pt x="233" y="200"/>
                </a:cubicBezTo>
                <a:cubicBezTo>
                  <a:pt x="240" y="191"/>
                  <a:pt x="238" y="179"/>
                  <a:pt x="231" y="171"/>
                </a:cubicBezTo>
                <a:cubicBezTo>
                  <a:pt x="222" y="162"/>
                  <a:pt x="209" y="159"/>
                  <a:pt x="198" y="166"/>
                </a:cubicBezTo>
                <a:cubicBezTo>
                  <a:pt x="198" y="167"/>
                  <a:pt x="191" y="173"/>
                  <a:pt x="191" y="173"/>
                </a:cubicBezTo>
                <a:cubicBezTo>
                  <a:pt x="183" y="167"/>
                  <a:pt x="171" y="172"/>
                  <a:pt x="165" y="179"/>
                </a:cubicBezTo>
                <a:cubicBezTo>
                  <a:pt x="160" y="187"/>
                  <a:pt x="157" y="198"/>
                  <a:pt x="159" y="208"/>
                </a:cubicBezTo>
                <a:cubicBezTo>
                  <a:pt x="161" y="219"/>
                  <a:pt x="168" y="228"/>
                  <a:pt x="180" y="228"/>
                </a:cubicBezTo>
                <a:cubicBezTo>
                  <a:pt x="190" y="228"/>
                  <a:pt x="200" y="211"/>
                  <a:pt x="190" y="204"/>
                </a:cubicBezTo>
                <a:cubicBezTo>
                  <a:pt x="185" y="200"/>
                  <a:pt x="181" y="204"/>
                  <a:pt x="181" y="204"/>
                </a:cubicBezTo>
                <a:cubicBezTo>
                  <a:pt x="182" y="198"/>
                  <a:pt x="191" y="199"/>
                  <a:pt x="191" y="199"/>
                </a:cubicBezTo>
                <a:cubicBezTo>
                  <a:pt x="213" y="201"/>
                  <a:pt x="200" y="228"/>
                  <a:pt x="200" y="228"/>
                </a:cubicBezTo>
                <a:cubicBezTo>
                  <a:pt x="200" y="229"/>
                  <a:pt x="199" y="230"/>
                  <a:pt x="199" y="231"/>
                </a:cubicBezTo>
                <a:cubicBezTo>
                  <a:pt x="199" y="231"/>
                  <a:pt x="198" y="231"/>
                  <a:pt x="198" y="232"/>
                </a:cubicBezTo>
                <a:cubicBezTo>
                  <a:pt x="198" y="232"/>
                  <a:pt x="198" y="233"/>
                  <a:pt x="198" y="233"/>
                </a:cubicBezTo>
                <a:cubicBezTo>
                  <a:pt x="198" y="233"/>
                  <a:pt x="197" y="233"/>
                  <a:pt x="197" y="234"/>
                </a:cubicBezTo>
                <a:cubicBezTo>
                  <a:pt x="196" y="235"/>
                  <a:pt x="196" y="236"/>
                  <a:pt x="195" y="237"/>
                </a:cubicBezTo>
                <a:cubicBezTo>
                  <a:pt x="195" y="237"/>
                  <a:pt x="194" y="236"/>
                  <a:pt x="194" y="237"/>
                </a:cubicBezTo>
                <a:cubicBezTo>
                  <a:pt x="193" y="237"/>
                  <a:pt x="193" y="239"/>
                  <a:pt x="192" y="239"/>
                </a:cubicBezTo>
                <a:cubicBezTo>
                  <a:pt x="192" y="239"/>
                  <a:pt x="192" y="238"/>
                  <a:pt x="192" y="238"/>
                </a:cubicBezTo>
                <a:cubicBezTo>
                  <a:pt x="191" y="239"/>
                  <a:pt x="191" y="239"/>
                  <a:pt x="191" y="239"/>
                </a:cubicBezTo>
                <a:cubicBezTo>
                  <a:pt x="191" y="239"/>
                  <a:pt x="190" y="240"/>
                  <a:pt x="190" y="240"/>
                </a:cubicBezTo>
                <a:cubicBezTo>
                  <a:pt x="190" y="240"/>
                  <a:pt x="190" y="240"/>
                  <a:pt x="189" y="240"/>
                </a:cubicBezTo>
                <a:cubicBezTo>
                  <a:pt x="189" y="240"/>
                  <a:pt x="189" y="240"/>
                  <a:pt x="189" y="240"/>
                </a:cubicBezTo>
                <a:cubicBezTo>
                  <a:pt x="189" y="241"/>
                  <a:pt x="189" y="241"/>
                  <a:pt x="188" y="241"/>
                </a:cubicBezTo>
                <a:cubicBezTo>
                  <a:pt x="188" y="241"/>
                  <a:pt x="188" y="241"/>
                  <a:pt x="188" y="241"/>
                </a:cubicBezTo>
                <a:cubicBezTo>
                  <a:pt x="187" y="242"/>
                  <a:pt x="187" y="242"/>
                  <a:pt x="186" y="242"/>
                </a:cubicBezTo>
                <a:cubicBezTo>
                  <a:pt x="186" y="242"/>
                  <a:pt x="186" y="242"/>
                  <a:pt x="186" y="242"/>
                </a:cubicBezTo>
                <a:cubicBezTo>
                  <a:pt x="185" y="243"/>
                  <a:pt x="185" y="243"/>
                  <a:pt x="184" y="243"/>
                </a:cubicBezTo>
                <a:cubicBezTo>
                  <a:pt x="184" y="243"/>
                  <a:pt x="183" y="243"/>
                  <a:pt x="183" y="244"/>
                </a:cubicBezTo>
                <a:cubicBezTo>
                  <a:pt x="182" y="244"/>
                  <a:pt x="183" y="244"/>
                  <a:pt x="182" y="244"/>
                </a:cubicBezTo>
                <a:cubicBezTo>
                  <a:pt x="182" y="244"/>
                  <a:pt x="181" y="244"/>
                  <a:pt x="180" y="244"/>
                </a:cubicBezTo>
                <a:cubicBezTo>
                  <a:pt x="179" y="244"/>
                  <a:pt x="178" y="245"/>
                  <a:pt x="177" y="245"/>
                </a:cubicBezTo>
                <a:cubicBezTo>
                  <a:pt x="174" y="245"/>
                  <a:pt x="171" y="245"/>
                  <a:pt x="169" y="244"/>
                </a:cubicBezTo>
                <a:cubicBezTo>
                  <a:pt x="169" y="244"/>
                  <a:pt x="168" y="245"/>
                  <a:pt x="168" y="244"/>
                </a:cubicBezTo>
                <a:cubicBezTo>
                  <a:pt x="167" y="244"/>
                  <a:pt x="165" y="244"/>
                  <a:pt x="164" y="243"/>
                </a:cubicBezTo>
                <a:cubicBezTo>
                  <a:pt x="143" y="237"/>
                  <a:pt x="136" y="214"/>
                  <a:pt x="137" y="194"/>
                </a:cubicBezTo>
                <a:cubicBezTo>
                  <a:pt x="138" y="162"/>
                  <a:pt x="153" y="128"/>
                  <a:pt x="174" y="105"/>
                </a:cubicBezTo>
                <a:cubicBezTo>
                  <a:pt x="176" y="104"/>
                  <a:pt x="178" y="101"/>
                  <a:pt x="180" y="100"/>
                </a:cubicBezTo>
                <a:cubicBezTo>
                  <a:pt x="180" y="99"/>
                  <a:pt x="181" y="99"/>
                  <a:pt x="181" y="99"/>
                </a:cubicBezTo>
                <a:cubicBezTo>
                  <a:pt x="181" y="98"/>
                  <a:pt x="181" y="98"/>
                  <a:pt x="182" y="97"/>
                </a:cubicBezTo>
                <a:cubicBezTo>
                  <a:pt x="182" y="97"/>
                  <a:pt x="183" y="97"/>
                  <a:pt x="183" y="96"/>
                </a:cubicBezTo>
                <a:cubicBezTo>
                  <a:pt x="182" y="96"/>
                  <a:pt x="181" y="96"/>
                  <a:pt x="181" y="95"/>
                </a:cubicBezTo>
                <a:cubicBezTo>
                  <a:pt x="182" y="95"/>
                  <a:pt x="182" y="95"/>
                  <a:pt x="182" y="95"/>
                </a:cubicBezTo>
                <a:cubicBezTo>
                  <a:pt x="183" y="95"/>
                  <a:pt x="183" y="94"/>
                  <a:pt x="183" y="94"/>
                </a:cubicBezTo>
                <a:cubicBezTo>
                  <a:pt x="184" y="94"/>
                  <a:pt x="185" y="93"/>
                  <a:pt x="185" y="92"/>
                </a:cubicBezTo>
                <a:cubicBezTo>
                  <a:pt x="185" y="92"/>
                  <a:pt x="186" y="93"/>
                  <a:pt x="186" y="92"/>
                </a:cubicBezTo>
                <a:cubicBezTo>
                  <a:pt x="186" y="92"/>
                  <a:pt x="186" y="91"/>
                  <a:pt x="186" y="91"/>
                </a:cubicBezTo>
                <a:cubicBezTo>
                  <a:pt x="188" y="91"/>
                  <a:pt x="188" y="89"/>
                  <a:pt x="190" y="89"/>
                </a:cubicBezTo>
                <a:cubicBezTo>
                  <a:pt x="189" y="87"/>
                  <a:pt x="190" y="87"/>
                  <a:pt x="191" y="86"/>
                </a:cubicBezTo>
                <a:cubicBezTo>
                  <a:pt x="191" y="86"/>
                  <a:pt x="190" y="85"/>
                  <a:pt x="191" y="85"/>
                </a:cubicBezTo>
                <a:cubicBezTo>
                  <a:pt x="191" y="85"/>
                  <a:pt x="192" y="85"/>
                  <a:pt x="192" y="84"/>
                </a:cubicBezTo>
                <a:cubicBezTo>
                  <a:pt x="193" y="84"/>
                  <a:pt x="194" y="83"/>
                  <a:pt x="195" y="83"/>
                </a:cubicBezTo>
                <a:cubicBezTo>
                  <a:pt x="195" y="82"/>
                  <a:pt x="196" y="82"/>
                  <a:pt x="196" y="81"/>
                </a:cubicBezTo>
                <a:cubicBezTo>
                  <a:pt x="194" y="81"/>
                  <a:pt x="194" y="81"/>
                  <a:pt x="193" y="81"/>
                </a:cubicBezTo>
                <a:cubicBezTo>
                  <a:pt x="193" y="82"/>
                  <a:pt x="193" y="81"/>
                  <a:pt x="193" y="81"/>
                </a:cubicBezTo>
                <a:cubicBezTo>
                  <a:pt x="192" y="82"/>
                  <a:pt x="193" y="82"/>
                  <a:pt x="193" y="82"/>
                </a:cubicBezTo>
                <a:cubicBezTo>
                  <a:pt x="192" y="83"/>
                  <a:pt x="191" y="83"/>
                  <a:pt x="191" y="84"/>
                </a:cubicBezTo>
                <a:cubicBezTo>
                  <a:pt x="191" y="85"/>
                  <a:pt x="190" y="85"/>
                  <a:pt x="190" y="85"/>
                </a:cubicBezTo>
                <a:cubicBezTo>
                  <a:pt x="189" y="85"/>
                  <a:pt x="189" y="86"/>
                  <a:pt x="188" y="86"/>
                </a:cubicBezTo>
                <a:cubicBezTo>
                  <a:pt x="187" y="87"/>
                  <a:pt x="187" y="88"/>
                  <a:pt x="187" y="89"/>
                </a:cubicBezTo>
                <a:cubicBezTo>
                  <a:pt x="186" y="90"/>
                  <a:pt x="185" y="90"/>
                  <a:pt x="184" y="91"/>
                </a:cubicBezTo>
                <a:cubicBezTo>
                  <a:pt x="183" y="91"/>
                  <a:pt x="183" y="92"/>
                  <a:pt x="183" y="91"/>
                </a:cubicBezTo>
                <a:cubicBezTo>
                  <a:pt x="184" y="90"/>
                  <a:pt x="185" y="90"/>
                  <a:pt x="186" y="88"/>
                </a:cubicBezTo>
                <a:cubicBezTo>
                  <a:pt x="186" y="88"/>
                  <a:pt x="186" y="88"/>
                  <a:pt x="186" y="87"/>
                </a:cubicBezTo>
                <a:cubicBezTo>
                  <a:pt x="187" y="87"/>
                  <a:pt x="188" y="86"/>
                  <a:pt x="188" y="85"/>
                </a:cubicBezTo>
                <a:cubicBezTo>
                  <a:pt x="188" y="85"/>
                  <a:pt x="188" y="85"/>
                  <a:pt x="188" y="85"/>
                </a:cubicBezTo>
                <a:cubicBezTo>
                  <a:pt x="188" y="84"/>
                  <a:pt x="189" y="84"/>
                  <a:pt x="189" y="84"/>
                </a:cubicBezTo>
                <a:cubicBezTo>
                  <a:pt x="190" y="84"/>
                  <a:pt x="189" y="83"/>
                  <a:pt x="190" y="83"/>
                </a:cubicBezTo>
                <a:cubicBezTo>
                  <a:pt x="191" y="81"/>
                  <a:pt x="192" y="80"/>
                  <a:pt x="194" y="79"/>
                </a:cubicBezTo>
                <a:cubicBezTo>
                  <a:pt x="195" y="80"/>
                  <a:pt x="195" y="80"/>
                  <a:pt x="196" y="80"/>
                </a:cubicBezTo>
                <a:cubicBezTo>
                  <a:pt x="197" y="80"/>
                  <a:pt x="197" y="79"/>
                  <a:pt x="198" y="79"/>
                </a:cubicBezTo>
                <a:cubicBezTo>
                  <a:pt x="198" y="78"/>
                  <a:pt x="198" y="78"/>
                  <a:pt x="199" y="78"/>
                </a:cubicBezTo>
                <a:cubicBezTo>
                  <a:pt x="199" y="78"/>
                  <a:pt x="199" y="77"/>
                  <a:pt x="199" y="77"/>
                </a:cubicBezTo>
                <a:cubicBezTo>
                  <a:pt x="198" y="77"/>
                  <a:pt x="197" y="78"/>
                  <a:pt x="197" y="76"/>
                </a:cubicBezTo>
                <a:cubicBezTo>
                  <a:pt x="197" y="75"/>
                  <a:pt x="199" y="76"/>
                  <a:pt x="199" y="75"/>
                </a:cubicBezTo>
                <a:cubicBezTo>
                  <a:pt x="198" y="75"/>
                  <a:pt x="199" y="74"/>
                  <a:pt x="199" y="73"/>
                </a:cubicBezTo>
                <a:cubicBezTo>
                  <a:pt x="200" y="73"/>
                  <a:pt x="200" y="73"/>
                  <a:pt x="201" y="72"/>
                </a:cubicBezTo>
                <a:cubicBezTo>
                  <a:pt x="201" y="71"/>
                  <a:pt x="203" y="71"/>
                  <a:pt x="203" y="72"/>
                </a:cubicBezTo>
                <a:cubicBezTo>
                  <a:pt x="203" y="72"/>
                  <a:pt x="203" y="73"/>
                  <a:pt x="203" y="73"/>
                </a:cubicBezTo>
                <a:cubicBezTo>
                  <a:pt x="202" y="73"/>
                  <a:pt x="202" y="73"/>
                  <a:pt x="202" y="73"/>
                </a:cubicBezTo>
                <a:cubicBezTo>
                  <a:pt x="201" y="73"/>
                  <a:pt x="201" y="74"/>
                  <a:pt x="201" y="74"/>
                </a:cubicBezTo>
                <a:cubicBezTo>
                  <a:pt x="201" y="74"/>
                  <a:pt x="200" y="74"/>
                  <a:pt x="200" y="75"/>
                </a:cubicBezTo>
                <a:cubicBezTo>
                  <a:pt x="202" y="76"/>
                  <a:pt x="202" y="74"/>
                  <a:pt x="203" y="73"/>
                </a:cubicBezTo>
                <a:cubicBezTo>
                  <a:pt x="204" y="73"/>
                  <a:pt x="205" y="71"/>
                  <a:pt x="205" y="70"/>
                </a:cubicBezTo>
                <a:cubicBezTo>
                  <a:pt x="205" y="70"/>
                  <a:pt x="204" y="70"/>
                  <a:pt x="204" y="70"/>
                </a:cubicBezTo>
                <a:cubicBezTo>
                  <a:pt x="204" y="69"/>
                  <a:pt x="205" y="68"/>
                  <a:pt x="205" y="70"/>
                </a:cubicBezTo>
                <a:cubicBezTo>
                  <a:pt x="206" y="70"/>
                  <a:pt x="206" y="69"/>
                  <a:pt x="206" y="69"/>
                </a:cubicBezTo>
                <a:cubicBezTo>
                  <a:pt x="206" y="69"/>
                  <a:pt x="205" y="69"/>
                  <a:pt x="205" y="68"/>
                </a:cubicBezTo>
                <a:cubicBezTo>
                  <a:pt x="206" y="67"/>
                  <a:pt x="207" y="67"/>
                  <a:pt x="209" y="66"/>
                </a:cubicBezTo>
                <a:cubicBezTo>
                  <a:pt x="209" y="66"/>
                  <a:pt x="209" y="65"/>
                  <a:pt x="209" y="65"/>
                </a:cubicBezTo>
                <a:cubicBezTo>
                  <a:pt x="210" y="64"/>
                  <a:pt x="210" y="64"/>
                  <a:pt x="211" y="63"/>
                </a:cubicBezTo>
                <a:cubicBezTo>
                  <a:pt x="211" y="63"/>
                  <a:pt x="211" y="63"/>
                  <a:pt x="211" y="63"/>
                </a:cubicBezTo>
                <a:cubicBezTo>
                  <a:pt x="212" y="63"/>
                  <a:pt x="212" y="62"/>
                  <a:pt x="212" y="62"/>
                </a:cubicBezTo>
                <a:cubicBezTo>
                  <a:pt x="214" y="62"/>
                  <a:pt x="214" y="61"/>
                  <a:pt x="215" y="60"/>
                </a:cubicBezTo>
                <a:cubicBezTo>
                  <a:pt x="216" y="59"/>
                  <a:pt x="217" y="59"/>
                  <a:pt x="217" y="58"/>
                </a:cubicBezTo>
                <a:cubicBezTo>
                  <a:pt x="217" y="58"/>
                  <a:pt x="217" y="58"/>
                  <a:pt x="217" y="58"/>
                </a:cubicBezTo>
                <a:cubicBezTo>
                  <a:pt x="218" y="58"/>
                  <a:pt x="218" y="58"/>
                  <a:pt x="219" y="58"/>
                </a:cubicBezTo>
                <a:cubicBezTo>
                  <a:pt x="219" y="57"/>
                  <a:pt x="220" y="56"/>
                  <a:pt x="220" y="55"/>
                </a:cubicBezTo>
                <a:cubicBezTo>
                  <a:pt x="220" y="55"/>
                  <a:pt x="221" y="55"/>
                  <a:pt x="221" y="55"/>
                </a:cubicBezTo>
                <a:cubicBezTo>
                  <a:pt x="221" y="55"/>
                  <a:pt x="221" y="55"/>
                  <a:pt x="221" y="54"/>
                </a:cubicBezTo>
                <a:cubicBezTo>
                  <a:pt x="221" y="54"/>
                  <a:pt x="222" y="55"/>
                  <a:pt x="222" y="54"/>
                </a:cubicBezTo>
                <a:cubicBezTo>
                  <a:pt x="222" y="54"/>
                  <a:pt x="222" y="54"/>
                  <a:pt x="223" y="53"/>
                </a:cubicBezTo>
                <a:cubicBezTo>
                  <a:pt x="223" y="53"/>
                  <a:pt x="224" y="53"/>
                  <a:pt x="224" y="53"/>
                </a:cubicBezTo>
                <a:cubicBezTo>
                  <a:pt x="224" y="53"/>
                  <a:pt x="224" y="53"/>
                  <a:pt x="225" y="52"/>
                </a:cubicBezTo>
                <a:cubicBezTo>
                  <a:pt x="226" y="52"/>
                  <a:pt x="226" y="52"/>
                  <a:pt x="226" y="51"/>
                </a:cubicBezTo>
                <a:cubicBezTo>
                  <a:pt x="227" y="51"/>
                  <a:pt x="228" y="50"/>
                  <a:pt x="228" y="50"/>
                </a:cubicBezTo>
                <a:cubicBezTo>
                  <a:pt x="228" y="50"/>
                  <a:pt x="228" y="50"/>
                  <a:pt x="228" y="50"/>
                </a:cubicBezTo>
                <a:cubicBezTo>
                  <a:pt x="229" y="49"/>
                  <a:pt x="230" y="49"/>
                  <a:pt x="230" y="49"/>
                </a:cubicBezTo>
                <a:cubicBezTo>
                  <a:pt x="230" y="48"/>
                  <a:pt x="230" y="48"/>
                  <a:pt x="230" y="48"/>
                </a:cubicBezTo>
                <a:cubicBezTo>
                  <a:pt x="231" y="47"/>
                  <a:pt x="233" y="47"/>
                  <a:pt x="234" y="46"/>
                </a:cubicBezTo>
                <a:cubicBezTo>
                  <a:pt x="235" y="46"/>
                  <a:pt x="236" y="44"/>
                  <a:pt x="238" y="44"/>
                </a:cubicBezTo>
                <a:cubicBezTo>
                  <a:pt x="238" y="43"/>
                  <a:pt x="239" y="43"/>
                  <a:pt x="240" y="43"/>
                </a:cubicBezTo>
                <a:cubicBezTo>
                  <a:pt x="240" y="42"/>
                  <a:pt x="240" y="42"/>
                  <a:pt x="240" y="42"/>
                </a:cubicBezTo>
                <a:cubicBezTo>
                  <a:pt x="241" y="42"/>
                  <a:pt x="241" y="42"/>
                  <a:pt x="241" y="42"/>
                </a:cubicBezTo>
                <a:cubicBezTo>
                  <a:pt x="242" y="41"/>
                  <a:pt x="242" y="41"/>
                  <a:pt x="243" y="41"/>
                </a:cubicBezTo>
                <a:cubicBezTo>
                  <a:pt x="243" y="41"/>
                  <a:pt x="243" y="40"/>
                  <a:pt x="244" y="40"/>
                </a:cubicBezTo>
                <a:cubicBezTo>
                  <a:pt x="246" y="38"/>
                  <a:pt x="248" y="38"/>
                  <a:pt x="250" y="36"/>
                </a:cubicBezTo>
                <a:cubicBezTo>
                  <a:pt x="251" y="36"/>
                  <a:pt x="251" y="35"/>
                  <a:pt x="252" y="35"/>
                </a:cubicBezTo>
                <a:cubicBezTo>
                  <a:pt x="252" y="34"/>
                  <a:pt x="253" y="34"/>
                  <a:pt x="253" y="33"/>
                </a:cubicBezTo>
                <a:cubicBezTo>
                  <a:pt x="250" y="33"/>
                  <a:pt x="249" y="35"/>
                  <a:pt x="246" y="36"/>
                </a:cubicBezTo>
                <a:cubicBezTo>
                  <a:pt x="246" y="36"/>
                  <a:pt x="248" y="35"/>
                  <a:pt x="247" y="35"/>
                </a:cubicBezTo>
                <a:cubicBezTo>
                  <a:pt x="246" y="36"/>
                  <a:pt x="245" y="35"/>
                  <a:pt x="245" y="37"/>
                </a:cubicBezTo>
                <a:cubicBezTo>
                  <a:pt x="245" y="37"/>
                  <a:pt x="246" y="36"/>
                  <a:pt x="246" y="37"/>
                </a:cubicBezTo>
                <a:cubicBezTo>
                  <a:pt x="245" y="37"/>
                  <a:pt x="245" y="38"/>
                  <a:pt x="244" y="37"/>
                </a:cubicBezTo>
                <a:cubicBezTo>
                  <a:pt x="243" y="36"/>
                  <a:pt x="245" y="36"/>
                  <a:pt x="245" y="35"/>
                </a:cubicBezTo>
                <a:cubicBezTo>
                  <a:pt x="243" y="34"/>
                  <a:pt x="244" y="35"/>
                  <a:pt x="243" y="36"/>
                </a:cubicBezTo>
                <a:cubicBezTo>
                  <a:pt x="243" y="36"/>
                  <a:pt x="243" y="36"/>
                  <a:pt x="243" y="36"/>
                </a:cubicBezTo>
                <a:cubicBezTo>
                  <a:pt x="242" y="36"/>
                  <a:pt x="242" y="36"/>
                  <a:pt x="241" y="36"/>
                </a:cubicBezTo>
                <a:cubicBezTo>
                  <a:pt x="241" y="36"/>
                  <a:pt x="241" y="37"/>
                  <a:pt x="241" y="37"/>
                </a:cubicBezTo>
                <a:cubicBezTo>
                  <a:pt x="240" y="37"/>
                  <a:pt x="239" y="37"/>
                  <a:pt x="239" y="38"/>
                </a:cubicBezTo>
                <a:cubicBezTo>
                  <a:pt x="241" y="38"/>
                  <a:pt x="239" y="39"/>
                  <a:pt x="240" y="40"/>
                </a:cubicBezTo>
                <a:cubicBezTo>
                  <a:pt x="239" y="40"/>
                  <a:pt x="239" y="40"/>
                  <a:pt x="239" y="40"/>
                </a:cubicBezTo>
                <a:cubicBezTo>
                  <a:pt x="238" y="41"/>
                  <a:pt x="238" y="42"/>
                  <a:pt x="236" y="42"/>
                </a:cubicBezTo>
                <a:cubicBezTo>
                  <a:pt x="236" y="42"/>
                  <a:pt x="236" y="41"/>
                  <a:pt x="236" y="41"/>
                </a:cubicBezTo>
                <a:cubicBezTo>
                  <a:pt x="235" y="42"/>
                  <a:pt x="234" y="41"/>
                  <a:pt x="234" y="41"/>
                </a:cubicBezTo>
                <a:cubicBezTo>
                  <a:pt x="233" y="42"/>
                  <a:pt x="233" y="42"/>
                  <a:pt x="232" y="42"/>
                </a:cubicBezTo>
                <a:cubicBezTo>
                  <a:pt x="231" y="42"/>
                  <a:pt x="232" y="43"/>
                  <a:pt x="231" y="43"/>
                </a:cubicBezTo>
                <a:cubicBezTo>
                  <a:pt x="231" y="43"/>
                  <a:pt x="230" y="43"/>
                  <a:pt x="230" y="43"/>
                </a:cubicBezTo>
                <a:cubicBezTo>
                  <a:pt x="230" y="43"/>
                  <a:pt x="229" y="44"/>
                  <a:pt x="229" y="44"/>
                </a:cubicBezTo>
                <a:cubicBezTo>
                  <a:pt x="229" y="44"/>
                  <a:pt x="228" y="45"/>
                  <a:pt x="228" y="45"/>
                </a:cubicBezTo>
                <a:cubicBezTo>
                  <a:pt x="227" y="45"/>
                  <a:pt x="227" y="45"/>
                  <a:pt x="226" y="46"/>
                </a:cubicBezTo>
                <a:cubicBezTo>
                  <a:pt x="226" y="47"/>
                  <a:pt x="225" y="46"/>
                  <a:pt x="225" y="47"/>
                </a:cubicBezTo>
                <a:cubicBezTo>
                  <a:pt x="225" y="49"/>
                  <a:pt x="224" y="50"/>
                  <a:pt x="222" y="50"/>
                </a:cubicBezTo>
                <a:cubicBezTo>
                  <a:pt x="222" y="49"/>
                  <a:pt x="224" y="49"/>
                  <a:pt x="223" y="48"/>
                </a:cubicBezTo>
                <a:cubicBezTo>
                  <a:pt x="222" y="48"/>
                  <a:pt x="221" y="49"/>
                  <a:pt x="221" y="49"/>
                </a:cubicBezTo>
                <a:cubicBezTo>
                  <a:pt x="221" y="49"/>
                  <a:pt x="220" y="49"/>
                  <a:pt x="220" y="49"/>
                </a:cubicBezTo>
                <a:cubicBezTo>
                  <a:pt x="220" y="50"/>
                  <a:pt x="219" y="50"/>
                  <a:pt x="219" y="50"/>
                </a:cubicBezTo>
                <a:cubicBezTo>
                  <a:pt x="219" y="50"/>
                  <a:pt x="218" y="51"/>
                  <a:pt x="218" y="51"/>
                </a:cubicBezTo>
                <a:cubicBezTo>
                  <a:pt x="218" y="51"/>
                  <a:pt x="217" y="51"/>
                  <a:pt x="217" y="51"/>
                </a:cubicBezTo>
                <a:cubicBezTo>
                  <a:pt x="217" y="51"/>
                  <a:pt x="217" y="51"/>
                  <a:pt x="217" y="52"/>
                </a:cubicBezTo>
                <a:cubicBezTo>
                  <a:pt x="216" y="52"/>
                  <a:pt x="216" y="52"/>
                  <a:pt x="216" y="52"/>
                </a:cubicBezTo>
                <a:cubicBezTo>
                  <a:pt x="215" y="53"/>
                  <a:pt x="214" y="53"/>
                  <a:pt x="214" y="54"/>
                </a:cubicBezTo>
                <a:cubicBezTo>
                  <a:pt x="212" y="54"/>
                  <a:pt x="212" y="55"/>
                  <a:pt x="211" y="55"/>
                </a:cubicBezTo>
                <a:cubicBezTo>
                  <a:pt x="209" y="57"/>
                  <a:pt x="207" y="58"/>
                  <a:pt x="205" y="60"/>
                </a:cubicBezTo>
                <a:cubicBezTo>
                  <a:pt x="204" y="60"/>
                  <a:pt x="204" y="60"/>
                  <a:pt x="203" y="60"/>
                </a:cubicBezTo>
                <a:cubicBezTo>
                  <a:pt x="203" y="60"/>
                  <a:pt x="202" y="61"/>
                  <a:pt x="202" y="61"/>
                </a:cubicBezTo>
                <a:cubicBezTo>
                  <a:pt x="202" y="62"/>
                  <a:pt x="202" y="62"/>
                  <a:pt x="201" y="62"/>
                </a:cubicBezTo>
                <a:cubicBezTo>
                  <a:pt x="201" y="62"/>
                  <a:pt x="201" y="62"/>
                  <a:pt x="201" y="62"/>
                </a:cubicBezTo>
                <a:cubicBezTo>
                  <a:pt x="200" y="63"/>
                  <a:pt x="200" y="63"/>
                  <a:pt x="200" y="63"/>
                </a:cubicBezTo>
                <a:cubicBezTo>
                  <a:pt x="200" y="64"/>
                  <a:pt x="199" y="64"/>
                  <a:pt x="199" y="64"/>
                </a:cubicBezTo>
                <a:cubicBezTo>
                  <a:pt x="199" y="64"/>
                  <a:pt x="198" y="64"/>
                  <a:pt x="198" y="65"/>
                </a:cubicBezTo>
                <a:cubicBezTo>
                  <a:pt x="197" y="65"/>
                  <a:pt x="197" y="66"/>
                  <a:pt x="196" y="66"/>
                </a:cubicBezTo>
                <a:cubicBezTo>
                  <a:pt x="196" y="67"/>
                  <a:pt x="196" y="66"/>
                  <a:pt x="195" y="67"/>
                </a:cubicBezTo>
                <a:cubicBezTo>
                  <a:pt x="195" y="67"/>
                  <a:pt x="195" y="67"/>
                  <a:pt x="195" y="67"/>
                </a:cubicBezTo>
                <a:cubicBezTo>
                  <a:pt x="194" y="68"/>
                  <a:pt x="194" y="68"/>
                  <a:pt x="193" y="69"/>
                </a:cubicBezTo>
                <a:cubicBezTo>
                  <a:pt x="192" y="69"/>
                  <a:pt x="192" y="70"/>
                  <a:pt x="191" y="69"/>
                </a:cubicBezTo>
                <a:cubicBezTo>
                  <a:pt x="190" y="70"/>
                  <a:pt x="190" y="71"/>
                  <a:pt x="188" y="71"/>
                </a:cubicBezTo>
                <a:cubicBezTo>
                  <a:pt x="187" y="72"/>
                  <a:pt x="189" y="72"/>
                  <a:pt x="187" y="73"/>
                </a:cubicBezTo>
                <a:cubicBezTo>
                  <a:pt x="187" y="72"/>
                  <a:pt x="186" y="73"/>
                  <a:pt x="186" y="74"/>
                </a:cubicBezTo>
                <a:cubicBezTo>
                  <a:pt x="185" y="74"/>
                  <a:pt x="185" y="74"/>
                  <a:pt x="185" y="74"/>
                </a:cubicBezTo>
                <a:cubicBezTo>
                  <a:pt x="184" y="74"/>
                  <a:pt x="185" y="75"/>
                  <a:pt x="184" y="75"/>
                </a:cubicBezTo>
                <a:cubicBezTo>
                  <a:pt x="184" y="75"/>
                  <a:pt x="183" y="74"/>
                  <a:pt x="183" y="74"/>
                </a:cubicBezTo>
                <a:cubicBezTo>
                  <a:pt x="183" y="76"/>
                  <a:pt x="182" y="76"/>
                  <a:pt x="182" y="76"/>
                </a:cubicBezTo>
                <a:cubicBezTo>
                  <a:pt x="182" y="76"/>
                  <a:pt x="182" y="77"/>
                  <a:pt x="181" y="77"/>
                </a:cubicBezTo>
                <a:cubicBezTo>
                  <a:pt x="181" y="77"/>
                  <a:pt x="180" y="78"/>
                  <a:pt x="179" y="78"/>
                </a:cubicBezTo>
                <a:cubicBezTo>
                  <a:pt x="180" y="79"/>
                  <a:pt x="179" y="80"/>
                  <a:pt x="178" y="80"/>
                </a:cubicBezTo>
                <a:cubicBezTo>
                  <a:pt x="178" y="80"/>
                  <a:pt x="178" y="80"/>
                  <a:pt x="177" y="80"/>
                </a:cubicBezTo>
                <a:cubicBezTo>
                  <a:pt x="177" y="81"/>
                  <a:pt x="177" y="81"/>
                  <a:pt x="177" y="81"/>
                </a:cubicBezTo>
                <a:cubicBezTo>
                  <a:pt x="176" y="81"/>
                  <a:pt x="176" y="82"/>
                  <a:pt x="176" y="82"/>
                </a:cubicBezTo>
                <a:cubicBezTo>
                  <a:pt x="176" y="82"/>
                  <a:pt x="176" y="81"/>
                  <a:pt x="175" y="81"/>
                </a:cubicBezTo>
                <a:cubicBezTo>
                  <a:pt x="176" y="82"/>
                  <a:pt x="175" y="83"/>
                  <a:pt x="174" y="83"/>
                </a:cubicBezTo>
                <a:cubicBezTo>
                  <a:pt x="174" y="84"/>
                  <a:pt x="173" y="85"/>
                  <a:pt x="172" y="84"/>
                </a:cubicBezTo>
                <a:cubicBezTo>
                  <a:pt x="172" y="86"/>
                  <a:pt x="171" y="86"/>
                  <a:pt x="171" y="87"/>
                </a:cubicBezTo>
                <a:cubicBezTo>
                  <a:pt x="170" y="87"/>
                  <a:pt x="170" y="87"/>
                  <a:pt x="169" y="87"/>
                </a:cubicBezTo>
                <a:cubicBezTo>
                  <a:pt x="169" y="88"/>
                  <a:pt x="170" y="88"/>
                  <a:pt x="169" y="89"/>
                </a:cubicBezTo>
                <a:cubicBezTo>
                  <a:pt x="169" y="89"/>
                  <a:pt x="169" y="89"/>
                  <a:pt x="168" y="89"/>
                </a:cubicBezTo>
                <a:cubicBezTo>
                  <a:pt x="168" y="89"/>
                  <a:pt x="168" y="89"/>
                  <a:pt x="167" y="89"/>
                </a:cubicBezTo>
                <a:cubicBezTo>
                  <a:pt x="167" y="90"/>
                  <a:pt x="167" y="90"/>
                  <a:pt x="167" y="91"/>
                </a:cubicBezTo>
                <a:cubicBezTo>
                  <a:pt x="167" y="92"/>
                  <a:pt x="166" y="92"/>
                  <a:pt x="166" y="93"/>
                </a:cubicBezTo>
                <a:cubicBezTo>
                  <a:pt x="165" y="92"/>
                  <a:pt x="166" y="91"/>
                  <a:pt x="165" y="91"/>
                </a:cubicBezTo>
                <a:cubicBezTo>
                  <a:pt x="165" y="91"/>
                  <a:pt x="165" y="92"/>
                  <a:pt x="165" y="92"/>
                </a:cubicBezTo>
                <a:cubicBezTo>
                  <a:pt x="164" y="93"/>
                  <a:pt x="164" y="94"/>
                  <a:pt x="163" y="94"/>
                </a:cubicBezTo>
                <a:cubicBezTo>
                  <a:pt x="162" y="95"/>
                  <a:pt x="161" y="95"/>
                  <a:pt x="161" y="96"/>
                </a:cubicBezTo>
                <a:cubicBezTo>
                  <a:pt x="160" y="96"/>
                  <a:pt x="160" y="97"/>
                  <a:pt x="160" y="97"/>
                </a:cubicBezTo>
                <a:cubicBezTo>
                  <a:pt x="160" y="98"/>
                  <a:pt x="159" y="98"/>
                  <a:pt x="160" y="99"/>
                </a:cubicBezTo>
                <a:cubicBezTo>
                  <a:pt x="162" y="98"/>
                  <a:pt x="162" y="95"/>
                  <a:pt x="164" y="95"/>
                </a:cubicBezTo>
                <a:cubicBezTo>
                  <a:pt x="165" y="95"/>
                  <a:pt x="165" y="94"/>
                  <a:pt x="166" y="94"/>
                </a:cubicBezTo>
                <a:cubicBezTo>
                  <a:pt x="166" y="94"/>
                  <a:pt x="166" y="94"/>
                  <a:pt x="166" y="94"/>
                </a:cubicBezTo>
                <a:cubicBezTo>
                  <a:pt x="167" y="93"/>
                  <a:pt x="168" y="92"/>
                  <a:pt x="168" y="92"/>
                </a:cubicBezTo>
                <a:cubicBezTo>
                  <a:pt x="168" y="92"/>
                  <a:pt x="169" y="92"/>
                  <a:pt x="169" y="92"/>
                </a:cubicBezTo>
                <a:cubicBezTo>
                  <a:pt x="169" y="91"/>
                  <a:pt x="169" y="91"/>
                  <a:pt x="169" y="90"/>
                </a:cubicBezTo>
                <a:cubicBezTo>
                  <a:pt x="170" y="90"/>
                  <a:pt x="170" y="89"/>
                  <a:pt x="170" y="89"/>
                </a:cubicBezTo>
                <a:cubicBezTo>
                  <a:pt x="170" y="89"/>
                  <a:pt x="170" y="89"/>
                  <a:pt x="170" y="88"/>
                </a:cubicBezTo>
                <a:cubicBezTo>
                  <a:pt x="171" y="88"/>
                  <a:pt x="170" y="88"/>
                  <a:pt x="171" y="88"/>
                </a:cubicBezTo>
                <a:cubicBezTo>
                  <a:pt x="171" y="88"/>
                  <a:pt x="172" y="88"/>
                  <a:pt x="172" y="88"/>
                </a:cubicBezTo>
                <a:cubicBezTo>
                  <a:pt x="173" y="87"/>
                  <a:pt x="174" y="86"/>
                  <a:pt x="175" y="85"/>
                </a:cubicBezTo>
                <a:cubicBezTo>
                  <a:pt x="175" y="84"/>
                  <a:pt x="176" y="83"/>
                  <a:pt x="177" y="82"/>
                </a:cubicBezTo>
                <a:cubicBezTo>
                  <a:pt x="178" y="81"/>
                  <a:pt x="178" y="82"/>
                  <a:pt x="178" y="81"/>
                </a:cubicBezTo>
                <a:cubicBezTo>
                  <a:pt x="179" y="81"/>
                  <a:pt x="179" y="81"/>
                  <a:pt x="179" y="81"/>
                </a:cubicBezTo>
                <a:cubicBezTo>
                  <a:pt x="180" y="80"/>
                  <a:pt x="181" y="79"/>
                  <a:pt x="181" y="79"/>
                </a:cubicBezTo>
                <a:cubicBezTo>
                  <a:pt x="182" y="78"/>
                  <a:pt x="183" y="78"/>
                  <a:pt x="183" y="77"/>
                </a:cubicBezTo>
                <a:cubicBezTo>
                  <a:pt x="183" y="77"/>
                  <a:pt x="184" y="77"/>
                  <a:pt x="184" y="76"/>
                </a:cubicBezTo>
                <a:cubicBezTo>
                  <a:pt x="185" y="77"/>
                  <a:pt x="185" y="76"/>
                  <a:pt x="185" y="76"/>
                </a:cubicBezTo>
                <a:cubicBezTo>
                  <a:pt x="185" y="79"/>
                  <a:pt x="183" y="78"/>
                  <a:pt x="182" y="79"/>
                </a:cubicBezTo>
                <a:cubicBezTo>
                  <a:pt x="182" y="80"/>
                  <a:pt x="182" y="80"/>
                  <a:pt x="182" y="80"/>
                </a:cubicBezTo>
                <a:cubicBezTo>
                  <a:pt x="181" y="81"/>
                  <a:pt x="182" y="81"/>
                  <a:pt x="181" y="82"/>
                </a:cubicBezTo>
                <a:cubicBezTo>
                  <a:pt x="180" y="83"/>
                  <a:pt x="179" y="85"/>
                  <a:pt x="177" y="85"/>
                </a:cubicBezTo>
                <a:cubicBezTo>
                  <a:pt x="176" y="86"/>
                  <a:pt x="175" y="87"/>
                  <a:pt x="174" y="88"/>
                </a:cubicBezTo>
                <a:cubicBezTo>
                  <a:pt x="174" y="88"/>
                  <a:pt x="174" y="88"/>
                  <a:pt x="173" y="88"/>
                </a:cubicBezTo>
                <a:cubicBezTo>
                  <a:pt x="173" y="90"/>
                  <a:pt x="172" y="90"/>
                  <a:pt x="172" y="91"/>
                </a:cubicBezTo>
                <a:cubicBezTo>
                  <a:pt x="170" y="90"/>
                  <a:pt x="171" y="93"/>
                  <a:pt x="169" y="93"/>
                </a:cubicBezTo>
                <a:cubicBezTo>
                  <a:pt x="169" y="94"/>
                  <a:pt x="168" y="94"/>
                  <a:pt x="167" y="95"/>
                </a:cubicBezTo>
                <a:cubicBezTo>
                  <a:pt x="167" y="95"/>
                  <a:pt x="167" y="96"/>
                  <a:pt x="166" y="96"/>
                </a:cubicBezTo>
                <a:cubicBezTo>
                  <a:pt x="165" y="97"/>
                  <a:pt x="164" y="98"/>
                  <a:pt x="163" y="99"/>
                </a:cubicBezTo>
                <a:cubicBezTo>
                  <a:pt x="162" y="100"/>
                  <a:pt x="161" y="101"/>
                  <a:pt x="161" y="101"/>
                </a:cubicBezTo>
                <a:cubicBezTo>
                  <a:pt x="160" y="102"/>
                  <a:pt x="160" y="102"/>
                  <a:pt x="160" y="102"/>
                </a:cubicBezTo>
                <a:cubicBezTo>
                  <a:pt x="160" y="103"/>
                  <a:pt x="158" y="103"/>
                  <a:pt x="159" y="104"/>
                </a:cubicBezTo>
                <a:cubicBezTo>
                  <a:pt x="159" y="104"/>
                  <a:pt x="158" y="104"/>
                  <a:pt x="158" y="105"/>
                </a:cubicBezTo>
                <a:cubicBezTo>
                  <a:pt x="158" y="106"/>
                  <a:pt x="159" y="104"/>
                  <a:pt x="159" y="106"/>
                </a:cubicBezTo>
                <a:cubicBezTo>
                  <a:pt x="158" y="106"/>
                  <a:pt x="159" y="107"/>
                  <a:pt x="158" y="107"/>
                </a:cubicBezTo>
                <a:cubicBezTo>
                  <a:pt x="158" y="107"/>
                  <a:pt x="158" y="107"/>
                  <a:pt x="158" y="107"/>
                </a:cubicBezTo>
                <a:cubicBezTo>
                  <a:pt x="157" y="107"/>
                  <a:pt x="158" y="108"/>
                  <a:pt x="157" y="108"/>
                </a:cubicBezTo>
                <a:cubicBezTo>
                  <a:pt x="157" y="107"/>
                  <a:pt x="156" y="107"/>
                  <a:pt x="156" y="107"/>
                </a:cubicBezTo>
                <a:cubicBezTo>
                  <a:pt x="155" y="109"/>
                  <a:pt x="157" y="107"/>
                  <a:pt x="157" y="109"/>
                </a:cubicBezTo>
                <a:cubicBezTo>
                  <a:pt x="156" y="109"/>
                  <a:pt x="156" y="109"/>
                  <a:pt x="156" y="109"/>
                </a:cubicBezTo>
                <a:cubicBezTo>
                  <a:pt x="155" y="110"/>
                  <a:pt x="155" y="109"/>
                  <a:pt x="154" y="109"/>
                </a:cubicBezTo>
                <a:cubicBezTo>
                  <a:pt x="153" y="110"/>
                  <a:pt x="151" y="111"/>
                  <a:pt x="152" y="113"/>
                </a:cubicBezTo>
                <a:cubicBezTo>
                  <a:pt x="153" y="113"/>
                  <a:pt x="152" y="114"/>
                  <a:pt x="152" y="114"/>
                </a:cubicBezTo>
                <a:cubicBezTo>
                  <a:pt x="151" y="113"/>
                  <a:pt x="152" y="113"/>
                  <a:pt x="151" y="112"/>
                </a:cubicBezTo>
                <a:cubicBezTo>
                  <a:pt x="151" y="113"/>
                  <a:pt x="150" y="114"/>
                  <a:pt x="150" y="114"/>
                </a:cubicBezTo>
                <a:cubicBezTo>
                  <a:pt x="150" y="114"/>
                  <a:pt x="150" y="114"/>
                  <a:pt x="150" y="114"/>
                </a:cubicBezTo>
                <a:cubicBezTo>
                  <a:pt x="150" y="115"/>
                  <a:pt x="149" y="115"/>
                  <a:pt x="149" y="115"/>
                </a:cubicBezTo>
                <a:cubicBezTo>
                  <a:pt x="149" y="116"/>
                  <a:pt x="148" y="117"/>
                  <a:pt x="147" y="118"/>
                </a:cubicBezTo>
                <a:cubicBezTo>
                  <a:pt x="147" y="118"/>
                  <a:pt x="146" y="118"/>
                  <a:pt x="146" y="118"/>
                </a:cubicBezTo>
                <a:cubicBezTo>
                  <a:pt x="146" y="119"/>
                  <a:pt x="145" y="120"/>
                  <a:pt x="145" y="121"/>
                </a:cubicBezTo>
                <a:cubicBezTo>
                  <a:pt x="144" y="121"/>
                  <a:pt x="144" y="121"/>
                  <a:pt x="145" y="122"/>
                </a:cubicBezTo>
                <a:cubicBezTo>
                  <a:pt x="145" y="123"/>
                  <a:pt x="143" y="122"/>
                  <a:pt x="143" y="122"/>
                </a:cubicBezTo>
                <a:cubicBezTo>
                  <a:pt x="143" y="123"/>
                  <a:pt x="144" y="124"/>
                  <a:pt x="144" y="124"/>
                </a:cubicBezTo>
                <a:cubicBezTo>
                  <a:pt x="143" y="124"/>
                  <a:pt x="143" y="123"/>
                  <a:pt x="143" y="123"/>
                </a:cubicBezTo>
                <a:cubicBezTo>
                  <a:pt x="143" y="124"/>
                  <a:pt x="143" y="125"/>
                  <a:pt x="143" y="126"/>
                </a:cubicBezTo>
                <a:cubicBezTo>
                  <a:pt x="142" y="126"/>
                  <a:pt x="142" y="126"/>
                  <a:pt x="141" y="126"/>
                </a:cubicBezTo>
                <a:cubicBezTo>
                  <a:pt x="141" y="126"/>
                  <a:pt x="141" y="126"/>
                  <a:pt x="140" y="126"/>
                </a:cubicBezTo>
                <a:cubicBezTo>
                  <a:pt x="141" y="125"/>
                  <a:pt x="140" y="125"/>
                  <a:pt x="141" y="124"/>
                </a:cubicBezTo>
                <a:cubicBezTo>
                  <a:pt x="141" y="123"/>
                  <a:pt x="142" y="123"/>
                  <a:pt x="142" y="121"/>
                </a:cubicBezTo>
                <a:cubicBezTo>
                  <a:pt x="141" y="121"/>
                  <a:pt x="140" y="122"/>
                  <a:pt x="140" y="122"/>
                </a:cubicBezTo>
                <a:cubicBezTo>
                  <a:pt x="140" y="123"/>
                  <a:pt x="139" y="124"/>
                  <a:pt x="139" y="124"/>
                </a:cubicBezTo>
                <a:cubicBezTo>
                  <a:pt x="139" y="125"/>
                  <a:pt x="139" y="124"/>
                  <a:pt x="139" y="125"/>
                </a:cubicBezTo>
                <a:cubicBezTo>
                  <a:pt x="138" y="125"/>
                  <a:pt x="139" y="126"/>
                  <a:pt x="138" y="127"/>
                </a:cubicBezTo>
                <a:cubicBezTo>
                  <a:pt x="139" y="126"/>
                  <a:pt x="140" y="127"/>
                  <a:pt x="140" y="128"/>
                </a:cubicBezTo>
                <a:cubicBezTo>
                  <a:pt x="140" y="128"/>
                  <a:pt x="139" y="128"/>
                  <a:pt x="139" y="129"/>
                </a:cubicBezTo>
                <a:cubicBezTo>
                  <a:pt x="139" y="129"/>
                  <a:pt x="140" y="129"/>
                  <a:pt x="140" y="130"/>
                </a:cubicBezTo>
                <a:cubicBezTo>
                  <a:pt x="139" y="130"/>
                  <a:pt x="139" y="129"/>
                  <a:pt x="139" y="130"/>
                </a:cubicBezTo>
                <a:cubicBezTo>
                  <a:pt x="139" y="130"/>
                  <a:pt x="138" y="130"/>
                  <a:pt x="138" y="130"/>
                </a:cubicBezTo>
                <a:cubicBezTo>
                  <a:pt x="137" y="129"/>
                  <a:pt x="139" y="127"/>
                  <a:pt x="137" y="127"/>
                </a:cubicBezTo>
                <a:cubicBezTo>
                  <a:pt x="137" y="127"/>
                  <a:pt x="137" y="128"/>
                  <a:pt x="136" y="128"/>
                </a:cubicBezTo>
                <a:cubicBezTo>
                  <a:pt x="136" y="128"/>
                  <a:pt x="136" y="128"/>
                  <a:pt x="136" y="128"/>
                </a:cubicBezTo>
                <a:cubicBezTo>
                  <a:pt x="135" y="129"/>
                  <a:pt x="135" y="130"/>
                  <a:pt x="134" y="130"/>
                </a:cubicBezTo>
                <a:cubicBezTo>
                  <a:pt x="134" y="131"/>
                  <a:pt x="134" y="131"/>
                  <a:pt x="135" y="131"/>
                </a:cubicBezTo>
                <a:cubicBezTo>
                  <a:pt x="134" y="131"/>
                  <a:pt x="134" y="133"/>
                  <a:pt x="133" y="133"/>
                </a:cubicBezTo>
                <a:cubicBezTo>
                  <a:pt x="133" y="133"/>
                  <a:pt x="133" y="133"/>
                  <a:pt x="133" y="133"/>
                </a:cubicBezTo>
                <a:cubicBezTo>
                  <a:pt x="133" y="133"/>
                  <a:pt x="132" y="133"/>
                  <a:pt x="132" y="133"/>
                </a:cubicBezTo>
                <a:cubicBezTo>
                  <a:pt x="132" y="134"/>
                  <a:pt x="132" y="134"/>
                  <a:pt x="132" y="134"/>
                </a:cubicBezTo>
                <a:cubicBezTo>
                  <a:pt x="132" y="134"/>
                  <a:pt x="132" y="135"/>
                  <a:pt x="132" y="135"/>
                </a:cubicBezTo>
                <a:cubicBezTo>
                  <a:pt x="132" y="135"/>
                  <a:pt x="132" y="135"/>
                  <a:pt x="132" y="135"/>
                </a:cubicBezTo>
                <a:cubicBezTo>
                  <a:pt x="132" y="136"/>
                  <a:pt x="132" y="136"/>
                  <a:pt x="132" y="137"/>
                </a:cubicBezTo>
                <a:cubicBezTo>
                  <a:pt x="132" y="137"/>
                  <a:pt x="132" y="138"/>
                  <a:pt x="131" y="138"/>
                </a:cubicBezTo>
                <a:cubicBezTo>
                  <a:pt x="131" y="138"/>
                  <a:pt x="131" y="138"/>
                  <a:pt x="131" y="138"/>
                </a:cubicBezTo>
                <a:cubicBezTo>
                  <a:pt x="131" y="137"/>
                  <a:pt x="131" y="137"/>
                  <a:pt x="131" y="137"/>
                </a:cubicBezTo>
                <a:cubicBezTo>
                  <a:pt x="131" y="136"/>
                  <a:pt x="132" y="135"/>
                  <a:pt x="131" y="135"/>
                </a:cubicBezTo>
                <a:cubicBezTo>
                  <a:pt x="131" y="135"/>
                  <a:pt x="130" y="136"/>
                  <a:pt x="130" y="137"/>
                </a:cubicBezTo>
                <a:cubicBezTo>
                  <a:pt x="130" y="137"/>
                  <a:pt x="130" y="137"/>
                  <a:pt x="130" y="137"/>
                </a:cubicBezTo>
                <a:close/>
                <a:moveTo>
                  <a:pt x="112" y="193"/>
                </a:moveTo>
                <a:cubicBezTo>
                  <a:pt x="112" y="193"/>
                  <a:pt x="112" y="194"/>
                  <a:pt x="113" y="194"/>
                </a:cubicBezTo>
                <a:cubicBezTo>
                  <a:pt x="113" y="195"/>
                  <a:pt x="112" y="195"/>
                  <a:pt x="112" y="195"/>
                </a:cubicBezTo>
                <a:cubicBezTo>
                  <a:pt x="112" y="195"/>
                  <a:pt x="112" y="194"/>
                  <a:pt x="112" y="193"/>
                </a:cubicBezTo>
                <a:close/>
                <a:moveTo>
                  <a:pt x="112" y="219"/>
                </a:moveTo>
                <a:cubicBezTo>
                  <a:pt x="110" y="217"/>
                  <a:pt x="111" y="214"/>
                  <a:pt x="111" y="212"/>
                </a:cubicBezTo>
                <a:cubicBezTo>
                  <a:pt x="111" y="213"/>
                  <a:pt x="112" y="213"/>
                  <a:pt x="112" y="212"/>
                </a:cubicBezTo>
                <a:cubicBezTo>
                  <a:pt x="113" y="212"/>
                  <a:pt x="112" y="213"/>
                  <a:pt x="112" y="214"/>
                </a:cubicBezTo>
                <a:cubicBezTo>
                  <a:pt x="112" y="214"/>
                  <a:pt x="112" y="214"/>
                  <a:pt x="111" y="214"/>
                </a:cubicBezTo>
                <a:cubicBezTo>
                  <a:pt x="111" y="216"/>
                  <a:pt x="112" y="216"/>
                  <a:pt x="112" y="219"/>
                </a:cubicBezTo>
                <a:close/>
                <a:moveTo>
                  <a:pt x="112" y="216"/>
                </a:moveTo>
                <a:cubicBezTo>
                  <a:pt x="113" y="216"/>
                  <a:pt x="112" y="218"/>
                  <a:pt x="113" y="217"/>
                </a:cubicBezTo>
                <a:cubicBezTo>
                  <a:pt x="112" y="219"/>
                  <a:pt x="113" y="220"/>
                  <a:pt x="113" y="222"/>
                </a:cubicBezTo>
                <a:cubicBezTo>
                  <a:pt x="112" y="221"/>
                  <a:pt x="112" y="218"/>
                  <a:pt x="112" y="216"/>
                </a:cubicBezTo>
                <a:close/>
                <a:moveTo>
                  <a:pt x="113" y="228"/>
                </a:moveTo>
                <a:cubicBezTo>
                  <a:pt x="113" y="229"/>
                  <a:pt x="113" y="227"/>
                  <a:pt x="113" y="226"/>
                </a:cubicBezTo>
                <a:cubicBezTo>
                  <a:pt x="114" y="225"/>
                  <a:pt x="113" y="227"/>
                  <a:pt x="113" y="228"/>
                </a:cubicBezTo>
                <a:close/>
                <a:moveTo>
                  <a:pt x="113" y="225"/>
                </a:moveTo>
                <a:cubicBezTo>
                  <a:pt x="112" y="226"/>
                  <a:pt x="113" y="224"/>
                  <a:pt x="113" y="224"/>
                </a:cubicBezTo>
                <a:cubicBezTo>
                  <a:pt x="113" y="224"/>
                  <a:pt x="114" y="224"/>
                  <a:pt x="113" y="225"/>
                </a:cubicBezTo>
                <a:close/>
                <a:moveTo>
                  <a:pt x="114" y="203"/>
                </a:moveTo>
                <a:cubicBezTo>
                  <a:pt x="113" y="203"/>
                  <a:pt x="114" y="202"/>
                  <a:pt x="113" y="202"/>
                </a:cubicBezTo>
                <a:cubicBezTo>
                  <a:pt x="112" y="202"/>
                  <a:pt x="113" y="203"/>
                  <a:pt x="113" y="204"/>
                </a:cubicBezTo>
                <a:cubicBezTo>
                  <a:pt x="112" y="204"/>
                  <a:pt x="113" y="209"/>
                  <a:pt x="112" y="210"/>
                </a:cubicBezTo>
                <a:cubicBezTo>
                  <a:pt x="110" y="211"/>
                  <a:pt x="111" y="209"/>
                  <a:pt x="111" y="208"/>
                </a:cubicBezTo>
                <a:cubicBezTo>
                  <a:pt x="111" y="206"/>
                  <a:pt x="111" y="204"/>
                  <a:pt x="112" y="202"/>
                </a:cubicBezTo>
                <a:cubicBezTo>
                  <a:pt x="112" y="202"/>
                  <a:pt x="113" y="201"/>
                  <a:pt x="113" y="200"/>
                </a:cubicBezTo>
                <a:cubicBezTo>
                  <a:pt x="113" y="200"/>
                  <a:pt x="112" y="200"/>
                  <a:pt x="112" y="200"/>
                </a:cubicBezTo>
                <a:cubicBezTo>
                  <a:pt x="112" y="200"/>
                  <a:pt x="113" y="200"/>
                  <a:pt x="113" y="199"/>
                </a:cubicBezTo>
                <a:cubicBezTo>
                  <a:pt x="114" y="200"/>
                  <a:pt x="114" y="201"/>
                  <a:pt x="114" y="203"/>
                </a:cubicBezTo>
                <a:close/>
                <a:moveTo>
                  <a:pt x="116" y="188"/>
                </a:moveTo>
                <a:cubicBezTo>
                  <a:pt x="116" y="188"/>
                  <a:pt x="117" y="189"/>
                  <a:pt x="116" y="190"/>
                </a:cubicBezTo>
                <a:cubicBezTo>
                  <a:pt x="116" y="190"/>
                  <a:pt x="116" y="190"/>
                  <a:pt x="116" y="190"/>
                </a:cubicBezTo>
                <a:cubicBezTo>
                  <a:pt x="115" y="190"/>
                  <a:pt x="116" y="189"/>
                  <a:pt x="116" y="188"/>
                </a:cubicBezTo>
                <a:cubicBezTo>
                  <a:pt x="116" y="187"/>
                  <a:pt x="116" y="187"/>
                  <a:pt x="116" y="186"/>
                </a:cubicBezTo>
                <a:cubicBezTo>
                  <a:pt x="117" y="186"/>
                  <a:pt x="117" y="187"/>
                  <a:pt x="117" y="187"/>
                </a:cubicBezTo>
                <a:cubicBezTo>
                  <a:pt x="118" y="188"/>
                  <a:pt x="117" y="188"/>
                  <a:pt x="116" y="188"/>
                </a:cubicBezTo>
                <a:close/>
                <a:moveTo>
                  <a:pt x="243" y="38"/>
                </a:moveTo>
                <a:cubicBezTo>
                  <a:pt x="243" y="39"/>
                  <a:pt x="242" y="39"/>
                  <a:pt x="241" y="39"/>
                </a:cubicBezTo>
                <a:cubicBezTo>
                  <a:pt x="241" y="38"/>
                  <a:pt x="242" y="38"/>
                  <a:pt x="243" y="38"/>
                </a:cubicBezTo>
                <a:close/>
                <a:moveTo>
                  <a:pt x="230" y="46"/>
                </a:moveTo>
                <a:cubicBezTo>
                  <a:pt x="230" y="46"/>
                  <a:pt x="230" y="46"/>
                  <a:pt x="230" y="46"/>
                </a:cubicBezTo>
                <a:cubicBezTo>
                  <a:pt x="231" y="45"/>
                  <a:pt x="231" y="46"/>
                  <a:pt x="231" y="45"/>
                </a:cubicBezTo>
                <a:cubicBezTo>
                  <a:pt x="232" y="45"/>
                  <a:pt x="232" y="45"/>
                  <a:pt x="232" y="45"/>
                </a:cubicBezTo>
                <a:cubicBezTo>
                  <a:pt x="233" y="44"/>
                  <a:pt x="234" y="43"/>
                  <a:pt x="234" y="43"/>
                </a:cubicBezTo>
                <a:cubicBezTo>
                  <a:pt x="235" y="42"/>
                  <a:pt x="235" y="43"/>
                  <a:pt x="235" y="43"/>
                </a:cubicBezTo>
                <a:cubicBezTo>
                  <a:pt x="235" y="45"/>
                  <a:pt x="233" y="44"/>
                  <a:pt x="232" y="45"/>
                </a:cubicBezTo>
                <a:cubicBezTo>
                  <a:pt x="232" y="46"/>
                  <a:pt x="231" y="46"/>
                  <a:pt x="230" y="47"/>
                </a:cubicBezTo>
                <a:cubicBezTo>
                  <a:pt x="230" y="47"/>
                  <a:pt x="230" y="47"/>
                  <a:pt x="230" y="47"/>
                </a:cubicBezTo>
                <a:cubicBezTo>
                  <a:pt x="229" y="47"/>
                  <a:pt x="230" y="47"/>
                  <a:pt x="230" y="46"/>
                </a:cubicBezTo>
                <a:close/>
                <a:moveTo>
                  <a:pt x="229" y="47"/>
                </a:moveTo>
                <a:cubicBezTo>
                  <a:pt x="229" y="48"/>
                  <a:pt x="228" y="47"/>
                  <a:pt x="228" y="48"/>
                </a:cubicBezTo>
                <a:cubicBezTo>
                  <a:pt x="227" y="48"/>
                  <a:pt x="227" y="49"/>
                  <a:pt x="226" y="49"/>
                </a:cubicBezTo>
                <a:cubicBezTo>
                  <a:pt x="227" y="48"/>
                  <a:pt x="227" y="46"/>
                  <a:pt x="229" y="47"/>
                </a:cubicBezTo>
                <a:close/>
                <a:moveTo>
                  <a:pt x="219" y="51"/>
                </a:moveTo>
                <a:cubicBezTo>
                  <a:pt x="219" y="51"/>
                  <a:pt x="219" y="51"/>
                  <a:pt x="219" y="51"/>
                </a:cubicBezTo>
                <a:cubicBezTo>
                  <a:pt x="220" y="51"/>
                  <a:pt x="221" y="51"/>
                  <a:pt x="220" y="52"/>
                </a:cubicBezTo>
                <a:cubicBezTo>
                  <a:pt x="220" y="53"/>
                  <a:pt x="218" y="52"/>
                  <a:pt x="219" y="51"/>
                </a:cubicBezTo>
                <a:close/>
                <a:moveTo>
                  <a:pt x="200" y="65"/>
                </a:moveTo>
                <a:cubicBezTo>
                  <a:pt x="200" y="66"/>
                  <a:pt x="199" y="68"/>
                  <a:pt x="198" y="67"/>
                </a:cubicBezTo>
                <a:cubicBezTo>
                  <a:pt x="197" y="67"/>
                  <a:pt x="199" y="66"/>
                  <a:pt x="200" y="65"/>
                </a:cubicBezTo>
                <a:close/>
                <a:moveTo>
                  <a:pt x="198" y="68"/>
                </a:moveTo>
                <a:cubicBezTo>
                  <a:pt x="198" y="68"/>
                  <a:pt x="195" y="69"/>
                  <a:pt x="195" y="69"/>
                </a:cubicBezTo>
                <a:cubicBezTo>
                  <a:pt x="195" y="67"/>
                  <a:pt x="197" y="67"/>
                  <a:pt x="198" y="68"/>
                </a:cubicBezTo>
                <a:close/>
                <a:moveTo>
                  <a:pt x="193" y="69"/>
                </a:moveTo>
                <a:cubicBezTo>
                  <a:pt x="193" y="70"/>
                  <a:pt x="194" y="69"/>
                  <a:pt x="194" y="69"/>
                </a:cubicBezTo>
                <a:cubicBezTo>
                  <a:pt x="194" y="69"/>
                  <a:pt x="194" y="70"/>
                  <a:pt x="195" y="70"/>
                </a:cubicBezTo>
                <a:cubicBezTo>
                  <a:pt x="195" y="71"/>
                  <a:pt x="193" y="71"/>
                  <a:pt x="193" y="69"/>
                </a:cubicBezTo>
                <a:close/>
                <a:moveTo>
                  <a:pt x="171" y="94"/>
                </a:moveTo>
                <a:cubicBezTo>
                  <a:pt x="172" y="94"/>
                  <a:pt x="169" y="98"/>
                  <a:pt x="168" y="97"/>
                </a:cubicBezTo>
                <a:cubicBezTo>
                  <a:pt x="168" y="97"/>
                  <a:pt x="170" y="93"/>
                  <a:pt x="171" y="94"/>
                </a:cubicBezTo>
                <a:close/>
                <a:moveTo>
                  <a:pt x="167" y="98"/>
                </a:moveTo>
                <a:cubicBezTo>
                  <a:pt x="167" y="99"/>
                  <a:pt x="167" y="99"/>
                  <a:pt x="167" y="99"/>
                </a:cubicBezTo>
                <a:cubicBezTo>
                  <a:pt x="159" y="105"/>
                  <a:pt x="166" y="96"/>
                  <a:pt x="167" y="98"/>
                </a:cubicBezTo>
                <a:close/>
                <a:moveTo>
                  <a:pt x="161" y="102"/>
                </a:moveTo>
                <a:cubicBezTo>
                  <a:pt x="162" y="102"/>
                  <a:pt x="163" y="102"/>
                  <a:pt x="163" y="103"/>
                </a:cubicBezTo>
                <a:cubicBezTo>
                  <a:pt x="164" y="102"/>
                  <a:pt x="162" y="104"/>
                  <a:pt x="160" y="104"/>
                </a:cubicBezTo>
                <a:cubicBezTo>
                  <a:pt x="160" y="103"/>
                  <a:pt x="161" y="103"/>
                  <a:pt x="161" y="102"/>
                </a:cubicBezTo>
                <a:close/>
                <a:moveTo>
                  <a:pt x="161" y="105"/>
                </a:moveTo>
                <a:cubicBezTo>
                  <a:pt x="161" y="106"/>
                  <a:pt x="159" y="110"/>
                  <a:pt x="158" y="109"/>
                </a:cubicBezTo>
                <a:cubicBezTo>
                  <a:pt x="158" y="108"/>
                  <a:pt x="160" y="106"/>
                  <a:pt x="161" y="105"/>
                </a:cubicBezTo>
                <a:close/>
                <a:moveTo>
                  <a:pt x="126" y="158"/>
                </a:moveTo>
                <a:cubicBezTo>
                  <a:pt x="126" y="159"/>
                  <a:pt x="125" y="160"/>
                  <a:pt x="125" y="160"/>
                </a:cubicBezTo>
                <a:cubicBezTo>
                  <a:pt x="124" y="160"/>
                  <a:pt x="125" y="157"/>
                  <a:pt x="126" y="157"/>
                </a:cubicBezTo>
                <a:cubicBezTo>
                  <a:pt x="127" y="156"/>
                  <a:pt x="126" y="158"/>
                  <a:pt x="126" y="158"/>
                </a:cubicBezTo>
                <a:close/>
                <a:moveTo>
                  <a:pt x="128" y="154"/>
                </a:moveTo>
                <a:cubicBezTo>
                  <a:pt x="128" y="154"/>
                  <a:pt x="127" y="154"/>
                  <a:pt x="127" y="155"/>
                </a:cubicBezTo>
                <a:cubicBezTo>
                  <a:pt x="127" y="155"/>
                  <a:pt x="127" y="157"/>
                  <a:pt x="126" y="156"/>
                </a:cubicBezTo>
                <a:cubicBezTo>
                  <a:pt x="126" y="155"/>
                  <a:pt x="127" y="155"/>
                  <a:pt x="127" y="154"/>
                </a:cubicBezTo>
                <a:cubicBezTo>
                  <a:pt x="127" y="154"/>
                  <a:pt x="127" y="152"/>
                  <a:pt x="128" y="152"/>
                </a:cubicBezTo>
                <a:cubicBezTo>
                  <a:pt x="128" y="153"/>
                  <a:pt x="128" y="153"/>
                  <a:pt x="128" y="154"/>
                </a:cubicBezTo>
                <a:close/>
                <a:moveTo>
                  <a:pt x="136" y="131"/>
                </a:moveTo>
                <a:cubicBezTo>
                  <a:pt x="137" y="131"/>
                  <a:pt x="137" y="133"/>
                  <a:pt x="136" y="134"/>
                </a:cubicBezTo>
                <a:cubicBezTo>
                  <a:pt x="135" y="133"/>
                  <a:pt x="136" y="133"/>
                  <a:pt x="136" y="131"/>
                </a:cubicBezTo>
                <a:close/>
                <a:moveTo>
                  <a:pt x="133" y="139"/>
                </a:moveTo>
                <a:cubicBezTo>
                  <a:pt x="132" y="137"/>
                  <a:pt x="133" y="137"/>
                  <a:pt x="134" y="136"/>
                </a:cubicBezTo>
                <a:cubicBezTo>
                  <a:pt x="134" y="136"/>
                  <a:pt x="135" y="135"/>
                  <a:pt x="135" y="134"/>
                </a:cubicBezTo>
                <a:cubicBezTo>
                  <a:pt x="135" y="134"/>
                  <a:pt x="135" y="135"/>
                  <a:pt x="135" y="136"/>
                </a:cubicBezTo>
                <a:cubicBezTo>
                  <a:pt x="135" y="137"/>
                  <a:pt x="134" y="137"/>
                  <a:pt x="134" y="137"/>
                </a:cubicBezTo>
                <a:cubicBezTo>
                  <a:pt x="134" y="137"/>
                  <a:pt x="133" y="138"/>
                  <a:pt x="133" y="138"/>
                </a:cubicBezTo>
                <a:cubicBezTo>
                  <a:pt x="133" y="139"/>
                  <a:pt x="134" y="139"/>
                  <a:pt x="134" y="140"/>
                </a:cubicBezTo>
                <a:cubicBezTo>
                  <a:pt x="133" y="140"/>
                  <a:pt x="133" y="140"/>
                  <a:pt x="133" y="140"/>
                </a:cubicBezTo>
                <a:cubicBezTo>
                  <a:pt x="133" y="140"/>
                  <a:pt x="133" y="141"/>
                  <a:pt x="132" y="141"/>
                </a:cubicBezTo>
                <a:cubicBezTo>
                  <a:pt x="132" y="140"/>
                  <a:pt x="133" y="140"/>
                  <a:pt x="133" y="139"/>
                </a:cubicBezTo>
                <a:close/>
                <a:moveTo>
                  <a:pt x="132" y="142"/>
                </a:moveTo>
                <a:cubicBezTo>
                  <a:pt x="132" y="142"/>
                  <a:pt x="132" y="143"/>
                  <a:pt x="132" y="143"/>
                </a:cubicBezTo>
                <a:cubicBezTo>
                  <a:pt x="132" y="144"/>
                  <a:pt x="132" y="144"/>
                  <a:pt x="132" y="144"/>
                </a:cubicBezTo>
                <a:cubicBezTo>
                  <a:pt x="131" y="145"/>
                  <a:pt x="131" y="146"/>
                  <a:pt x="130" y="146"/>
                </a:cubicBezTo>
                <a:cubicBezTo>
                  <a:pt x="130" y="147"/>
                  <a:pt x="130" y="147"/>
                  <a:pt x="130" y="148"/>
                </a:cubicBezTo>
                <a:cubicBezTo>
                  <a:pt x="130" y="148"/>
                  <a:pt x="130" y="148"/>
                  <a:pt x="130" y="148"/>
                </a:cubicBezTo>
                <a:cubicBezTo>
                  <a:pt x="129" y="150"/>
                  <a:pt x="130" y="152"/>
                  <a:pt x="128" y="152"/>
                </a:cubicBezTo>
                <a:cubicBezTo>
                  <a:pt x="128" y="151"/>
                  <a:pt x="130" y="149"/>
                  <a:pt x="129" y="147"/>
                </a:cubicBezTo>
                <a:cubicBezTo>
                  <a:pt x="130" y="147"/>
                  <a:pt x="130" y="146"/>
                  <a:pt x="130" y="146"/>
                </a:cubicBezTo>
                <a:cubicBezTo>
                  <a:pt x="130" y="145"/>
                  <a:pt x="131" y="145"/>
                  <a:pt x="131" y="143"/>
                </a:cubicBezTo>
                <a:cubicBezTo>
                  <a:pt x="131" y="143"/>
                  <a:pt x="132" y="143"/>
                  <a:pt x="132" y="142"/>
                </a:cubicBezTo>
                <a:close/>
                <a:moveTo>
                  <a:pt x="114" y="175"/>
                </a:moveTo>
                <a:cubicBezTo>
                  <a:pt x="114" y="174"/>
                  <a:pt x="115" y="174"/>
                  <a:pt x="115" y="173"/>
                </a:cubicBezTo>
                <a:cubicBezTo>
                  <a:pt x="114" y="173"/>
                  <a:pt x="114" y="173"/>
                  <a:pt x="114" y="173"/>
                </a:cubicBezTo>
                <a:cubicBezTo>
                  <a:pt x="114" y="174"/>
                  <a:pt x="113" y="175"/>
                  <a:pt x="114" y="175"/>
                </a:cubicBezTo>
                <a:close/>
              </a:path>
            </a:pathLst>
          </a:custGeom>
          <a:solidFill>
            <a:srgbClr val="304758"/>
          </a:solidFill>
          <a:ln>
            <a:noFill/>
          </a:ln>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1348225" y="1361598"/>
            <a:ext cx="1332308" cy="1332308"/>
            <a:chOff x="1882300" y="2391197"/>
            <a:chExt cx="1776410" cy="1776410"/>
          </a:xfrm>
        </p:grpSpPr>
        <p:sp>
          <p:nvSpPr>
            <p:cNvPr id="9" name="弧形 8"/>
            <p:cNvSpPr/>
            <p:nvPr/>
          </p:nvSpPr>
          <p:spPr>
            <a:xfrm>
              <a:off x="1882300" y="2391197"/>
              <a:ext cx="1776410" cy="1776410"/>
            </a:xfrm>
            <a:prstGeom prst="arc">
              <a:avLst>
                <a:gd name="adj1" fmla="val 7765566"/>
                <a:gd name="adj2" fmla="val 43822"/>
              </a:avLst>
            </a:prstGeom>
            <a:ln>
              <a:solidFill>
                <a:srgbClr val="3047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94" name="椭圆 93"/>
            <p:cNvSpPr/>
            <p:nvPr/>
          </p:nvSpPr>
          <p:spPr>
            <a:xfrm>
              <a:off x="2186063" y="3923488"/>
              <a:ext cx="200026" cy="200026"/>
            </a:xfrm>
            <a:prstGeom prst="ellipse">
              <a:avLst/>
            </a:prstGeom>
            <a:noFill/>
            <a:ln>
              <a:solidFill>
                <a:srgbClr val="304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2991149" y="1359216"/>
            <a:ext cx="1332308" cy="1332308"/>
            <a:chOff x="4072865" y="2388022"/>
            <a:chExt cx="1776410" cy="1776410"/>
          </a:xfrm>
        </p:grpSpPr>
        <p:sp>
          <p:nvSpPr>
            <p:cNvPr id="69" name="弧形 68"/>
            <p:cNvSpPr/>
            <p:nvPr/>
          </p:nvSpPr>
          <p:spPr>
            <a:xfrm>
              <a:off x="4072865" y="2388022"/>
              <a:ext cx="1776410" cy="1776410"/>
            </a:xfrm>
            <a:prstGeom prst="arc">
              <a:avLst>
                <a:gd name="adj1" fmla="val 20002466"/>
                <a:gd name="adj2" fmla="val 10335081"/>
              </a:avLst>
            </a:prstGeom>
            <a:ln>
              <a:solidFill>
                <a:srgbClr val="3047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95" name="椭圆 94"/>
            <p:cNvSpPr/>
            <p:nvPr/>
          </p:nvSpPr>
          <p:spPr>
            <a:xfrm>
              <a:off x="5616071" y="2682716"/>
              <a:ext cx="200026" cy="200026"/>
            </a:xfrm>
            <a:prstGeom prst="ellipse">
              <a:avLst/>
            </a:prstGeom>
            <a:noFill/>
            <a:ln>
              <a:solidFill>
                <a:srgbClr val="304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4634072" y="1359216"/>
            <a:ext cx="1332308" cy="1392947"/>
            <a:chOff x="6263430" y="2388022"/>
            <a:chExt cx="1776410" cy="1857262"/>
          </a:xfrm>
        </p:grpSpPr>
        <p:sp>
          <p:nvSpPr>
            <p:cNvPr id="68" name="弧形 67"/>
            <p:cNvSpPr/>
            <p:nvPr/>
          </p:nvSpPr>
          <p:spPr>
            <a:xfrm>
              <a:off x="6263430" y="2388022"/>
              <a:ext cx="1776410" cy="1776410"/>
            </a:xfrm>
            <a:prstGeom prst="arc">
              <a:avLst>
                <a:gd name="adj1" fmla="val 6380966"/>
                <a:gd name="adj2" fmla="val 43822"/>
              </a:avLst>
            </a:prstGeom>
            <a:ln>
              <a:solidFill>
                <a:srgbClr val="3047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96" name="椭圆 95"/>
            <p:cNvSpPr/>
            <p:nvPr/>
          </p:nvSpPr>
          <p:spPr>
            <a:xfrm>
              <a:off x="6899281" y="4045258"/>
              <a:ext cx="200026" cy="200026"/>
            </a:xfrm>
            <a:prstGeom prst="ellipse">
              <a:avLst/>
            </a:prstGeom>
            <a:noFill/>
            <a:ln>
              <a:solidFill>
                <a:srgbClr val="304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6276995" y="1291770"/>
            <a:ext cx="1332308" cy="1399754"/>
            <a:chOff x="8453994" y="2298094"/>
            <a:chExt cx="1776410" cy="1866338"/>
          </a:xfrm>
        </p:grpSpPr>
        <p:sp>
          <p:nvSpPr>
            <p:cNvPr id="70" name="弧形 69"/>
            <p:cNvSpPr/>
            <p:nvPr/>
          </p:nvSpPr>
          <p:spPr>
            <a:xfrm>
              <a:off x="8453994" y="2388022"/>
              <a:ext cx="1776410" cy="1776410"/>
            </a:xfrm>
            <a:prstGeom prst="arc">
              <a:avLst>
                <a:gd name="adj1" fmla="val 16678981"/>
                <a:gd name="adj2" fmla="val 10371831"/>
              </a:avLst>
            </a:prstGeom>
            <a:ln>
              <a:solidFill>
                <a:srgbClr val="3047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97" name="椭圆 96"/>
            <p:cNvSpPr/>
            <p:nvPr/>
          </p:nvSpPr>
          <p:spPr>
            <a:xfrm>
              <a:off x="9277172" y="2298094"/>
              <a:ext cx="200026" cy="200026"/>
            </a:xfrm>
            <a:prstGeom prst="ellipse">
              <a:avLst/>
            </a:prstGeom>
            <a:noFill/>
            <a:ln>
              <a:solidFill>
                <a:srgbClr val="304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15147633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fade">
                                      <p:cBhvr>
                                        <p:cTn id="29" dur="500"/>
                                        <p:tgtEl>
                                          <p:spTgt spid="91"/>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1000"/>
                                        <p:tgtEl>
                                          <p:spTgt spid="58"/>
                                        </p:tgtEl>
                                      </p:cBhvr>
                                    </p:animEffect>
                                    <p:anim calcmode="lin" valueType="num">
                                      <p:cBhvr>
                                        <p:cTn id="34" dur="1000" fill="hold"/>
                                        <p:tgtEl>
                                          <p:spTgt spid="58"/>
                                        </p:tgtEl>
                                        <p:attrNameLst>
                                          <p:attrName>ppt_x</p:attrName>
                                        </p:attrNameLst>
                                      </p:cBhvr>
                                      <p:tavLst>
                                        <p:tav tm="0">
                                          <p:val>
                                            <p:strVal val="#ppt_x"/>
                                          </p:val>
                                        </p:tav>
                                        <p:tav tm="100000">
                                          <p:val>
                                            <p:strVal val="#ppt_x"/>
                                          </p:val>
                                        </p:tav>
                                      </p:tavLst>
                                    </p:anim>
                                    <p:anim calcmode="lin" valueType="num">
                                      <p:cBhvr>
                                        <p:cTn id="35" dur="1000" fill="hold"/>
                                        <p:tgtEl>
                                          <p:spTgt spid="58"/>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2" presetClass="entr" presetSubtype="1"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up)">
                                      <p:cBhvr>
                                        <p:cTn id="39" dur="500"/>
                                        <p:tgtEl>
                                          <p:spTgt spid="78"/>
                                        </p:tgtEl>
                                      </p:cBhvr>
                                    </p:animEffect>
                                  </p:childTnLst>
                                </p:cTn>
                              </p:par>
                            </p:childTnLst>
                          </p:cTn>
                        </p:par>
                        <p:par>
                          <p:cTn id="40" fill="hold">
                            <p:stCondLst>
                              <p:cond delay="5000"/>
                            </p:stCondLst>
                            <p:childTnLst>
                              <p:par>
                                <p:cTn id="41" presetID="2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fade">
                                      <p:cBhvr>
                                        <p:cTn id="47" dur="500"/>
                                        <p:tgtEl>
                                          <p:spTgt spid="92"/>
                                        </p:tgtEl>
                                      </p:cBhvr>
                                    </p:animEffect>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1000"/>
                                        <p:tgtEl>
                                          <p:spTgt spid="76"/>
                                        </p:tgtEl>
                                      </p:cBhvr>
                                    </p:animEffect>
                                    <p:anim calcmode="lin" valueType="num">
                                      <p:cBhvr>
                                        <p:cTn id="52" dur="1000" fill="hold"/>
                                        <p:tgtEl>
                                          <p:spTgt spid="76"/>
                                        </p:tgtEl>
                                        <p:attrNameLst>
                                          <p:attrName>ppt_x</p:attrName>
                                        </p:attrNameLst>
                                      </p:cBhvr>
                                      <p:tavLst>
                                        <p:tav tm="0">
                                          <p:val>
                                            <p:strVal val="#ppt_x"/>
                                          </p:val>
                                        </p:tav>
                                        <p:tav tm="100000">
                                          <p:val>
                                            <p:strVal val="#ppt_x"/>
                                          </p:val>
                                        </p:tav>
                                      </p:tavLst>
                                    </p:anim>
                                    <p:anim calcmode="lin" valueType="num">
                                      <p:cBhvr>
                                        <p:cTn id="53" dur="1000" fill="hold"/>
                                        <p:tgtEl>
                                          <p:spTgt spid="76"/>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22" presetClass="entr" presetSubtype="1" fill="hold" nodeType="after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up)">
                                      <p:cBhvr>
                                        <p:cTn id="57" dur="500"/>
                                        <p:tgtEl>
                                          <p:spTgt spid="77"/>
                                        </p:tgtEl>
                                      </p:cBhvr>
                                    </p:animEffect>
                                  </p:childTnLst>
                                </p:cTn>
                              </p:par>
                            </p:childTnLst>
                          </p:cTn>
                        </p:par>
                        <p:par>
                          <p:cTn id="58" fill="hold">
                            <p:stCondLst>
                              <p:cond delay="7500"/>
                            </p:stCondLst>
                            <p:childTnLst>
                              <p:par>
                                <p:cTn id="59" presetID="22" presetClass="entr" presetSubtype="1"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up)">
                                      <p:cBhvr>
                                        <p:cTn id="61" dur="500"/>
                                        <p:tgtEl>
                                          <p:spTgt spid="5"/>
                                        </p:tgtEl>
                                      </p:cBhvr>
                                    </p:animEffect>
                                  </p:childTnLst>
                                </p:cTn>
                              </p:par>
                            </p:childTnLst>
                          </p:cTn>
                        </p:par>
                        <p:par>
                          <p:cTn id="62" fill="hold">
                            <p:stCondLst>
                              <p:cond delay="8000"/>
                            </p:stCondLst>
                            <p:childTnLst>
                              <p:par>
                                <p:cTn id="63" presetID="10" presetClass="entr" presetSubtype="0"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500"/>
                                        <p:tgtEl>
                                          <p:spTgt spid="93"/>
                                        </p:tgtEl>
                                      </p:cBhvr>
                                    </p:animEffect>
                                  </p:childTnLst>
                                </p:cTn>
                              </p:par>
                            </p:childTnLst>
                          </p:cTn>
                        </p:par>
                        <p:par>
                          <p:cTn id="66" fill="hold">
                            <p:stCondLst>
                              <p:cond delay="8500"/>
                            </p:stCondLst>
                            <p:childTnLst>
                              <p:par>
                                <p:cTn id="67" presetID="42" presetClass="entr" presetSubtype="0"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1000"/>
                                        <p:tgtEl>
                                          <p:spTgt spid="75"/>
                                        </p:tgtEl>
                                      </p:cBhvr>
                                    </p:animEffect>
                                    <p:anim calcmode="lin" valueType="num">
                                      <p:cBhvr>
                                        <p:cTn id="70" dur="1000" fill="hold"/>
                                        <p:tgtEl>
                                          <p:spTgt spid="75"/>
                                        </p:tgtEl>
                                        <p:attrNameLst>
                                          <p:attrName>ppt_x</p:attrName>
                                        </p:attrNameLst>
                                      </p:cBhvr>
                                      <p:tavLst>
                                        <p:tav tm="0">
                                          <p:val>
                                            <p:strVal val="#ppt_x"/>
                                          </p:val>
                                        </p:tav>
                                        <p:tav tm="100000">
                                          <p:val>
                                            <p:strVal val="#ppt_x"/>
                                          </p:val>
                                        </p:tav>
                                      </p:tavLst>
                                    </p:anim>
                                    <p:anim calcmode="lin" valueType="num">
                                      <p:cBhvr>
                                        <p:cTn id="71"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75" grpId="0"/>
      <p:bldP spid="76" grpId="0"/>
      <p:bldP spid="90" grpId="0" animBg="1"/>
      <p:bldP spid="91" grpId="0" animBg="1"/>
      <p:bldP spid="92" grpId="0" animBg="1"/>
      <p:bldP spid="9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21494" y="1194907"/>
            <a:ext cx="8101013" cy="1376843"/>
            <a:chOff x="2257435" y="3287778"/>
            <a:chExt cx="18316268" cy="3113022"/>
          </a:xfrm>
        </p:grpSpPr>
        <p:sp>
          <p:nvSpPr>
            <p:cNvPr id="10" name="圆角矩形 160"/>
            <p:cNvSpPr/>
            <p:nvPr/>
          </p:nvSpPr>
          <p:spPr>
            <a:xfrm>
              <a:off x="2257435" y="3287778"/>
              <a:ext cx="18316268" cy="3113022"/>
            </a:xfrm>
            <a:prstGeom prst="roundRect">
              <a:avLst>
                <a:gd name="adj" fmla="val 50000"/>
              </a:avLst>
            </a:prstGeom>
            <a:noFill/>
            <a:ln w="31750">
              <a:solidFill>
                <a:srgbClr val="50787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825"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161"/>
            <p:cNvSpPr/>
            <p:nvPr/>
          </p:nvSpPr>
          <p:spPr>
            <a:xfrm>
              <a:off x="2509377" y="3535678"/>
              <a:ext cx="17812387" cy="2617218"/>
            </a:xfrm>
            <a:prstGeom prst="roundRect">
              <a:avLst>
                <a:gd name="adj" fmla="val 50000"/>
              </a:avLst>
            </a:prstGeom>
            <a:noFill/>
            <a:ln w="50800">
              <a:solidFill>
                <a:srgbClr val="507879"/>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8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4277652" y="5165352"/>
              <a:ext cx="2492403" cy="417527"/>
            </a:xfrm>
            <a:prstGeom prst="rect">
              <a:avLst/>
            </a:prstGeom>
            <a:noFill/>
          </p:spPr>
          <p:txBody>
            <a:bodyPr wrap="square" rtlCol="0">
              <a:spAutoFit/>
            </a:bodyPr>
            <a:lstStyle/>
            <a:p>
              <a:pPr algn="dist">
                <a:defRPr/>
              </a:pPr>
              <a:r>
                <a:rPr lang="en-US" altLang="zh-CN" sz="600" kern="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PERCEPTUAL</a:t>
              </a:r>
            </a:p>
          </p:txBody>
        </p:sp>
        <p:sp>
          <p:nvSpPr>
            <p:cNvPr id="13" name="文本框 12"/>
            <p:cNvSpPr txBox="1"/>
            <p:nvPr/>
          </p:nvSpPr>
          <p:spPr>
            <a:xfrm>
              <a:off x="8205460" y="5165352"/>
              <a:ext cx="2492403" cy="417527"/>
            </a:xfrm>
            <a:prstGeom prst="rect">
              <a:avLst/>
            </a:prstGeom>
            <a:noFill/>
          </p:spPr>
          <p:txBody>
            <a:bodyPr wrap="square" rtlCol="0">
              <a:spAutoFit/>
            </a:bodyPr>
            <a:lstStyle/>
            <a:p>
              <a:pPr algn="dist">
                <a:defRPr/>
              </a:pPr>
              <a:r>
                <a:rPr lang="en-US" altLang="zh-CN" sz="600" kern="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PERCEPTUAL</a:t>
              </a:r>
            </a:p>
          </p:txBody>
        </p:sp>
        <p:sp>
          <p:nvSpPr>
            <p:cNvPr id="14" name="文本框 13"/>
            <p:cNvSpPr txBox="1"/>
            <p:nvPr/>
          </p:nvSpPr>
          <p:spPr>
            <a:xfrm>
              <a:off x="12133268" y="5165352"/>
              <a:ext cx="2492403" cy="417527"/>
            </a:xfrm>
            <a:prstGeom prst="rect">
              <a:avLst/>
            </a:prstGeom>
            <a:noFill/>
          </p:spPr>
          <p:txBody>
            <a:bodyPr wrap="square" rtlCol="0">
              <a:spAutoFit/>
            </a:bodyPr>
            <a:lstStyle/>
            <a:p>
              <a:pPr algn="dist">
                <a:defRPr/>
              </a:pPr>
              <a:r>
                <a:rPr lang="en-US" altLang="zh-CN" sz="600" kern="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PRECISENESS</a:t>
              </a:r>
            </a:p>
          </p:txBody>
        </p:sp>
        <p:sp>
          <p:nvSpPr>
            <p:cNvPr id="15" name="文本框 14"/>
            <p:cNvSpPr txBox="1"/>
            <p:nvPr/>
          </p:nvSpPr>
          <p:spPr>
            <a:xfrm>
              <a:off x="16061076" y="5165352"/>
              <a:ext cx="2492403" cy="417527"/>
            </a:xfrm>
            <a:prstGeom prst="rect">
              <a:avLst/>
            </a:prstGeom>
            <a:noFill/>
          </p:spPr>
          <p:txBody>
            <a:bodyPr wrap="square" rtlCol="0">
              <a:spAutoFit/>
            </a:bodyPr>
            <a:lstStyle/>
            <a:p>
              <a:pPr algn="dist">
                <a:defRPr/>
              </a:pPr>
              <a:r>
                <a:rPr lang="en-US" altLang="zh-CN" sz="600" kern="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PERCEPTUAL</a:t>
              </a:r>
            </a:p>
          </p:txBody>
        </p:sp>
        <p:cxnSp>
          <p:nvCxnSpPr>
            <p:cNvPr id="16" name="直接连接符 15"/>
            <p:cNvCxnSpPr/>
            <p:nvPr/>
          </p:nvCxnSpPr>
          <p:spPr>
            <a:xfrm>
              <a:off x="7470684"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415569"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5360454"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Shape 2485"/>
            <p:cNvSpPr/>
            <p:nvPr/>
          </p:nvSpPr>
          <p:spPr>
            <a:xfrm>
              <a:off x="16942689" y="4159340"/>
              <a:ext cx="729178" cy="662840"/>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323B43"/>
            </a:solidFill>
            <a:ln w="12700">
              <a:miter lim="400000"/>
            </a:ln>
          </p:spPr>
          <p:txBody>
            <a:bodyPr lIns="27432" tIns="27432" rIns="27432" bIns="27432" anchor="ctr"/>
            <a:lstStyle/>
            <a:p>
              <a:pPr algn="ctr" defTabSz="329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800" kern="0">
                <a:solidFill>
                  <a:schemeClr val="bg1"/>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cs typeface="Arial"/>
                <a:sym typeface="Arial" panose="020B0604020202020204" pitchFamily="34" charset="0"/>
              </a:endParaRPr>
            </a:p>
          </p:txBody>
        </p:sp>
        <p:sp>
          <p:nvSpPr>
            <p:cNvPr id="20" name="Shape 2498"/>
            <p:cNvSpPr/>
            <p:nvPr/>
          </p:nvSpPr>
          <p:spPr>
            <a:xfrm>
              <a:off x="5159266" y="4247960"/>
              <a:ext cx="729178" cy="596556"/>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323B43"/>
            </a:solidFill>
            <a:ln w="12700">
              <a:miter lim="400000"/>
            </a:ln>
          </p:spPr>
          <p:txBody>
            <a:bodyPr lIns="27432" tIns="27432" rIns="27432" bIns="27432" anchor="ctr"/>
            <a:lstStyle/>
            <a:p>
              <a:pPr algn="ctr" defTabSz="329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800" kern="0" dirty="0">
                <a:solidFill>
                  <a:schemeClr val="bg1"/>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cs typeface="Arial"/>
                <a:sym typeface="Arial" panose="020B0604020202020204" pitchFamily="34" charset="0"/>
              </a:endParaRPr>
            </a:p>
          </p:txBody>
        </p:sp>
        <p:sp>
          <p:nvSpPr>
            <p:cNvPr id="21" name="Shape 2532"/>
            <p:cNvSpPr/>
            <p:nvPr/>
          </p:nvSpPr>
          <p:spPr>
            <a:xfrm>
              <a:off x="9087074" y="4115392"/>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323B43"/>
            </a:solidFill>
            <a:ln w="12700">
              <a:miter lim="400000"/>
            </a:ln>
          </p:spPr>
          <p:txBody>
            <a:bodyPr lIns="27432" tIns="27432" rIns="27432" bIns="27432" anchor="ctr"/>
            <a:lstStyle/>
            <a:p>
              <a:pPr algn="ctr" defTabSz="329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800" kern="0" dirty="0">
                <a:solidFill>
                  <a:schemeClr val="bg1"/>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cs typeface="Arial"/>
                <a:sym typeface="Arial" panose="020B0604020202020204" pitchFamily="34" charset="0"/>
              </a:endParaRPr>
            </a:p>
          </p:txBody>
        </p:sp>
        <p:sp>
          <p:nvSpPr>
            <p:cNvPr id="22" name="Shape 2539"/>
            <p:cNvSpPr/>
            <p:nvPr/>
          </p:nvSpPr>
          <p:spPr>
            <a:xfrm>
              <a:off x="13014882" y="4115392"/>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323B43"/>
            </a:solidFill>
            <a:ln w="12700">
              <a:miter lim="400000"/>
            </a:ln>
          </p:spPr>
          <p:txBody>
            <a:bodyPr lIns="27432" tIns="27432" rIns="27432" bIns="27432" anchor="ctr"/>
            <a:lstStyle/>
            <a:p>
              <a:pPr algn="ctr" defTabSz="329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800" kern="0" dirty="0">
                <a:solidFill>
                  <a:schemeClr val="bg1"/>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cs typeface="Arial"/>
                <a:sym typeface="Arial" panose="020B0604020202020204" pitchFamily="34" charset="0"/>
              </a:endParaRPr>
            </a:p>
          </p:txBody>
        </p:sp>
      </p:grpSp>
      <p:grpSp>
        <p:nvGrpSpPr>
          <p:cNvPr id="27" name="组合 26"/>
          <p:cNvGrpSpPr/>
          <p:nvPr/>
        </p:nvGrpSpPr>
        <p:grpSpPr>
          <a:xfrm>
            <a:off x="532664" y="2592202"/>
            <a:ext cx="8108893" cy="2182977"/>
            <a:chOff x="513614" y="2782702"/>
            <a:chExt cx="8108893" cy="2182977"/>
          </a:xfrm>
        </p:grpSpPr>
        <p:grpSp>
          <p:nvGrpSpPr>
            <p:cNvPr id="2" name="组合 1"/>
            <p:cNvGrpSpPr/>
            <p:nvPr/>
          </p:nvGrpSpPr>
          <p:grpSpPr>
            <a:xfrm>
              <a:off x="513614" y="3743631"/>
              <a:ext cx="8108893" cy="238037"/>
              <a:chOff x="964142" y="10337467"/>
              <a:chExt cx="21463249" cy="630056"/>
            </a:xfrm>
          </p:grpSpPr>
          <p:sp>
            <p:nvSpPr>
              <p:cNvPr id="3" name="圆角矩形 157"/>
              <p:cNvSpPr/>
              <p:nvPr/>
            </p:nvSpPr>
            <p:spPr>
              <a:xfrm>
                <a:off x="964142" y="10516010"/>
                <a:ext cx="21463249" cy="272969"/>
              </a:xfrm>
              <a:prstGeom prst="roundRect">
                <a:avLst>
                  <a:gd name="adj" fmla="val 50000"/>
                </a:avLst>
              </a:prstGeom>
              <a:solidFill>
                <a:schemeClr val="bg1">
                  <a:lumMod val="8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4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圆角矩形 158"/>
              <p:cNvSpPr/>
              <p:nvPr/>
            </p:nvSpPr>
            <p:spPr>
              <a:xfrm>
                <a:off x="12573579" y="10537387"/>
                <a:ext cx="4571295" cy="272970"/>
              </a:xfrm>
              <a:prstGeom prst="roundRect">
                <a:avLst>
                  <a:gd name="adj" fmla="val 50000"/>
                </a:avLst>
              </a:prstGeom>
              <a:solidFill>
                <a:srgbClr val="507879"/>
              </a:solidFill>
              <a:ln w="19050">
                <a:no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4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a:spLocks/>
              </p:cNvSpPr>
              <p:nvPr/>
            </p:nvSpPr>
            <p:spPr>
              <a:xfrm>
                <a:off x="2144503" y="10337467"/>
                <a:ext cx="630056" cy="630056"/>
              </a:xfrm>
              <a:prstGeom prst="ellipse">
                <a:avLst/>
              </a:prstGeom>
              <a:solidFill>
                <a:schemeClr val="bg1">
                  <a:lumMod val="95000"/>
                </a:schemeClr>
              </a:solidFill>
              <a:ln w="50800">
                <a:solidFill>
                  <a:srgbClr val="507879"/>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45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a:spLocks/>
              </p:cNvSpPr>
              <p:nvPr/>
            </p:nvSpPr>
            <p:spPr>
              <a:xfrm>
                <a:off x="5930966" y="10337467"/>
                <a:ext cx="630056" cy="630056"/>
              </a:xfrm>
              <a:prstGeom prst="ellipse">
                <a:avLst/>
              </a:prstGeom>
              <a:solidFill>
                <a:schemeClr val="bg1">
                  <a:lumMod val="95000"/>
                </a:schemeClr>
              </a:solidFill>
              <a:ln w="50800">
                <a:solidFill>
                  <a:srgbClr val="507879"/>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45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a:spLocks/>
              </p:cNvSpPr>
              <p:nvPr/>
            </p:nvSpPr>
            <p:spPr>
              <a:xfrm>
                <a:off x="12172747" y="10337467"/>
                <a:ext cx="630056" cy="630056"/>
              </a:xfrm>
              <a:prstGeom prst="ellipse">
                <a:avLst/>
              </a:prstGeom>
              <a:solidFill>
                <a:schemeClr val="bg1">
                  <a:lumMod val="95000"/>
                </a:schemeClr>
              </a:solidFill>
              <a:ln w="50800">
                <a:solidFill>
                  <a:srgbClr val="507879"/>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45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a:spLocks/>
              </p:cNvSpPr>
              <p:nvPr/>
            </p:nvSpPr>
            <p:spPr>
              <a:xfrm>
                <a:off x="16982888" y="10337467"/>
                <a:ext cx="630056" cy="630056"/>
              </a:xfrm>
              <a:prstGeom prst="ellipse">
                <a:avLst/>
              </a:prstGeom>
              <a:solidFill>
                <a:schemeClr val="bg1">
                  <a:lumMod val="95000"/>
                </a:schemeClr>
              </a:solidFill>
              <a:ln w="50800">
                <a:solidFill>
                  <a:srgbClr val="507879"/>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45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矩形 22"/>
            <p:cNvSpPr/>
            <p:nvPr/>
          </p:nvSpPr>
          <p:spPr>
            <a:xfrm>
              <a:off x="959559" y="4042349"/>
              <a:ext cx="2056952" cy="923330"/>
            </a:xfrm>
            <a:prstGeom prst="rect">
              <a:avLst/>
            </a:prstGeom>
          </p:spPr>
          <p:txBody>
            <a:bodyPr wrap="square">
              <a:spAutoFit/>
            </a:bodyPr>
            <a:lstStyle/>
            <a:p>
              <a:pPr>
                <a:lnSpc>
                  <a:spcPct val="150000"/>
                </a:lnSpc>
              </a:pPr>
              <a:r>
                <a:rPr lang="en-US" altLang="zh-CN" sz="1800" dirty="0">
                  <a:solidFill>
                    <a:srgbClr val="507879"/>
                  </a:solidFill>
                  <a:latin typeface="Arial" panose="020B0604020202020204" pitchFamily="34" charset="0"/>
                  <a:ea typeface="微软雅黑" panose="020B0503020204020204" pitchFamily="34" charset="-122"/>
                  <a:sym typeface="Arial" panose="020B0604020202020204" pitchFamily="34" charset="0"/>
                </a:rPr>
                <a:t>2012</a:t>
              </a:r>
            </a:p>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a:t>
              </a:r>
            </a:p>
          </p:txBody>
        </p:sp>
        <p:sp>
          <p:nvSpPr>
            <p:cNvPr id="24" name="矩形 23"/>
            <p:cNvSpPr/>
            <p:nvPr/>
          </p:nvSpPr>
          <p:spPr>
            <a:xfrm>
              <a:off x="2390098" y="2782702"/>
              <a:ext cx="2056952" cy="923330"/>
            </a:xfrm>
            <a:prstGeom prst="rect">
              <a:avLst/>
            </a:prstGeom>
          </p:spPr>
          <p:txBody>
            <a:bodyPr wrap="square">
              <a:spAutoFit/>
            </a:bodyPr>
            <a:lstStyle/>
            <a:p>
              <a:pPr>
                <a:lnSpc>
                  <a:spcPct val="150000"/>
                </a:lnSpc>
              </a:pPr>
              <a:r>
                <a:rPr lang="en-US" altLang="zh-CN" sz="1800" dirty="0">
                  <a:solidFill>
                    <a:srgbClr val="507879"/>
                  </a:solidFill>
                  <a:latin typeface="Arial" panose="020B0604020202020204" pitchFamily="34" charset="0"/>
                  <a:ea typeface="微软雅黑" panose="020B0503020204020204" pitchFamily="34" charset="-122"/>
                  <a:sym typeface="Arial" panose="020B0604020202020204" pitchFamily="34" charset="0"/>
                </a:rPr>
                <a:t>2013</a:t>
              </a:r>
            </a:p>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a:t>
              </a:r>
            </a:p>
          </p:txBody>
        </p:sp>
        <p:sp>
          <p:nvSpPr>
            <p:cNvPr id="25" name="矩形 24"/>
            <p:cNvSpPr/>
            <p:nvPr/>
          </p:nvSpPr>
          <p:spPr>
            <a:xfrm>
              <a:off x="4746640" y="4042349"/>
              <a:ext cx="2056952" cy="923330"/>
            </a:xfrm>
            <a:prstGeom prst="rect">
              <a:avLst/>
            </a:prstGeom>
          </p:spPr>
          <p:txBody>
            <a:bodyPr wrap="square">
              <a:spAutoFit/>
            </a:bodyPr>
            <a:lstStyle/>
            <a:p>
              <a:pPr>
                <a:lnSpc>
                  <a:spcPct val="150000"/>
                </a:lnSpc>
              </a:pPr>
              <a:r>
                <a:rPr lang="en-US" altLang="zh-CN" sz="1800" dirty="0">
                  <a:solidFill>
                    <a:srgbClr val="507879"/>
                  </a:solidFill>
                  <a:latin typeface="Arial" panose="020B0604020202020204" pitchFamily="34" charset="0"/>
                  <a:ea typeface="微软雅黑" panose="020B0503020204020204" pitchFamily="34" charset="-122"/>
                  <a:sym typeface="Arial" panose="020B0604020202020204" pitchFamily="34" charset="0"/>
                </a:rPr>
                <a:t>2015</a:t>
              </a:r>
            </a:p>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a:t>
              </a:r>
            </a:p>
          </p:txBody>
        </p:sp>
        <p:sp>
          <p:nvSpPr>
            <p:cNvPr id="26" name="矩形 25"/>
            <p:cNvSpPr/>
            <p:nvPr/>
          </p:nvSpPr>
          <p:spPr>
            <a:xfrm>
              <a:off x="6565555" y="2782702"/>
              <a:ext cx="2056952" cy="923330"/>
            </a:xfrm>
            <a:prstGeom prst="rect">
              <a:avLst/>
            </a:prstGeom>
          </p:spPr>
          <p:txBody>
            <a:bodyPr wrap="square">
              <a:spAutoFit/>
            </a:bodyPr>
            <a:lstStyle/>
            <a:p>
              <a:pPr>
                <a:lnSpc>
                  <a:spcPct val="150000"/>
                </a:lnSpc>
              </a:pPr>
              <a:r>
                <a:rPr lang="en-US" altLang="zh-CN" sz="1800" dirty="0">
                  <a:solidFill>
                    <a:srgbClr val="507879"/>
                  </a:solidFill>
                  <a:latin typeface="Arial" panose="020B0604020202020204" pitchFamily="34" charset="0"/>
                  <a:ea typeface="微软雅黑" panose="020B0503020204020204" pitchFamily="34" charset="-122"/>
                  <a:sym typeface="Arial" panose="020B0604020202020204" pitchFamily="34" charset="0"/>
                </a:rPr>
                <a:t>2016</a:t>
              </a:r>
            </a:p>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a:t>
              </a:r>
            </a:p>
          </p:txBody>
        </p:sp>
      </p:grpSp>
      <p:sp>
        <p:nvSpPr>
          <p:cNvPr id="28" name="文本框 27"/>
          <p:cNvSpPr txBox="1"/>
          <p:nvPr/>
        </p:nvSpPr>
        <p:spPr>
          <a:xfrm>
            <a:off x="521494" y="152592"/>
            <a:ext cx="2608406" cy="632481"/>
          </a:xfrm>
          <a:prstGeom prst="rect">
            <a:avLst/>
          </a:prstGeom>
          <a:noFill/>
        </p:spPr>
        <p:txBody>
          <a:bodyPr wrap="none" rtlCol="0">
            <a:spAutoFit/>
          </a:bodyPr>
          <a:lstStyle/>
          <a:p>
            <a:pPr>
              <a:lnSpc>
                <a:spcPct val="130000"/>
              </a:lnSpc>
            </a:pPr>
            <a:r>
              <a:rPr lang="zh-CN" altLang="en-US" sz="2700" dirty="0">
                <a:solidFill>
                  <a:srgbClr val="507879"/>
                </a:solidFill>
                <a:latin typeface="Arial" panose="020B0604020202020204" pitchFamily="34" charset="0"/>
                <a:ea typeface="微软雅黑" panose="020B0503020204020204" pitchFamily="34" charset="-122"/>
                <a:sym typeface="Arial" panose="020B0604020202020204" pitchFamily="34" charset="0"/>
              </a:rPr>
              <a:t>在这里输入标题</a:t>
            </a:r>
            <a:endParaRPr lang="en-US" altLang="zh-CN" sz="2700" dirty="0">
              <a:solidFill>
                <a:srgbClr val="507879"/>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2285291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 y="2052235"/>
            <a:ext cx="2365052" cy="2316288"/>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9" y="2859299"/>
            <a:ext cx="9143244" cy="2395530"/>
          </a:xfrm>
          <a:prstGeom prst="rect">
            <a:avLst/>
          </a:prstGeom>
        </p:spPr>
      </p:pic>
      <p:sp>
        <p:nvSpPr>
          <p:cNvPr id="5" name="文本框 4"/>
          <p:cNvSpPr txBox="1"/>
          <p:nvPr/>
        </p:nvSpPr>
        <p:spPr>
          <a:xfrm>
            <a:off x="1620134" y="829546"/>
            <a:ext cx="6399925" cy="9233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5400" b="0" i="0" u="none" strike="noStrike" kern="500" cap="none" spc="0" normalizeH="0" baseline="0" noProof="0" dirty="0">
                <a:ln>
                  <a:noFill/>
                </a:ln>
                <a:solidFill>
                  <a:prstClr val="black"/>
                </a:solidFill>
                <a:effectLst/>
                <a:uLnTx/>
                <a:uFillTx/>
                <a:latin typeface="汉仪尚巍手书W" panose="00020600040101010101" pitchFamily="18" charset="-122"/>
                <a:ea typeface="汉仪尚巍手书W" panose="00020600040101010101" pitchFamily="18" charset="-122"/>
                <a:cs typeface="+mn-cs"/>
                <a:sym typeface="Arial" panose="020B0604020202020204" pitchFamily="34" charset="0"/>
              </a:rPr>
              <a:t>感谢观看 </a:t>
            </a:r>
            <a:r>
              <a:rPr kumimoji="0" lang="en-US" altLang="zh-CN" sz="5400" b="0" i="0" u="none" strike="noStrike" kern="500" cap="none" spc="0" normalizeH="0" baseline="0" noProof="0" dirty="0">
                <a:ln>
                  <a:noFill/>
                </a:ln>
                <a:solidFill>
                  <a:prstClr val="black"/>
                </a:solidFill>
                <a:effectLst/>
                <a:uLnTx/>
                <a:uFillTx/>
                <a:latin typeface="汉仪尚巍手书W" panose="00020600040101010101" pitchFamily="18" charset="-122"/>
                <a:ea typeface="汉仪尚巍手书W" panose="00020600040101010101" pitchFamily="18" charset="-122"/>
                <a:cs typeface="+mn-cs"/>
                <a:sym typeface="Arial" panose="020B0604020202020204" pitchFamily="34" charset="0"/>
              </a:rPr>
              <a:t>THANKS</a:t>
            </a:r>
            <a:endParaRPr kumimoji="0" lang="zh-CN" altLang="en-US" sz="5400" b="0" i="0" u="none" strike="noStrike" kern="500" cap="none" spc="0" normalizeH="0" baseline="0" noProof="0" dirty="0">
              <a:ln>
                <a:noFill/>
              </a:ln>
              <a:solidFill>
                <a:prstClr val="black"/>
              </a:solidFill>
              <a:effectLst/>
              <a:uLnTx/>
              <a:uFillTx/>
              <a:latin typeface="汉仪尚巍手书W" panose="00020600040101010101" pitchFamily="18" charset="-122"/>
              <a:ea typeface="汉仪尚巍手书W" panose="00020600040101010101" pitchFamily="18" charset="-122"/>
              <a:cs typeface="+mn-cs"/>
              <a:sym typeface="Arial" panose="020B0604020202020204" pitchFamily="34" charset="0"/>
            </a:endParaRPr>
          </a:p>
        </p:txBody>
      </p:sp>
      <p:grpSp>
        <p:nvGrpSpPr>
          <p:cNvPr id="6" name="组合 5"/>
          <p:cNvGrpSpPr/>
          <p:nvPr/>
        </p:nvGrpSpPr>
        <p:grpSpPr>
          <a:xfrm>
            <a:off x="1727430" y="1859299"/>
            <a:ext cx="3952693" cy="219615"/>
            <a:chOff x="4767" y="371293"/>
            <a:chExt cx="5270257" cy="292820"/>
          </a:xfrm>
        </p:grpSpPr>
        <p:cxnSp>
          <p:nvCxnSpPr>
            <p:cNvPr id="7" name="直接连接符 6"/>
            <p:cNvCxnSpPr/>
            <p:nvPr/>
          </p:nvCxnSpPr>
          <p:spPr>
            <a:xfrm>
              <a:off x="4767" y="371293"/>
              <a:ext cx="29178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07370" y="423679"/>
              <a:ext cx="11168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弧形 8"/>
            <p:cNvSpPr/>
            <p:nvPr/>
          </p:nvSpPr>
          <p:spPr>
            <a:xfrm flipV="1">
              <a:off x="2891632" y="371293"/>
              <a:ext cx="61912" cy="52386"/>
            </a:xfrm>
            <a:prstGeom prst="arc">
              <a:avLst>
                <a:gd name="adj1" fmla="val 16200000"/>
                <a:gd name="adj2" fmla="val 545371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弧形 9"/>
            <p:cNvSpPr/>
            <p:nvPr/>
          </p:nvSpPr>
          <p:spPr>
            <a:xfrm flipH="1" flipV="1">
              <a:off x="1760539" y="423679"/>
              <a:ext cx="93662" cy="79250"/>
            </a:xfrm>
            <a:prstGeom prst="arc">
              <a:avLst>
                <a:gd name="adj1" fmla="val 15534549"/>
                <a:gd name="adj2" fmla="val 593763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11" name="直接连接符 10"/>
            <p:cNvCxnSpPr/>
            <p:nvPr/>
          </p:nvCxnSpPr>
          <p:spPr>
            <a:xfrm>
              <a:off x="1807370" y="502929"/>
              <a:ext cx="29289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弧形 11"/>
            <p:cNvSpPr/>
            <p:nvPr/>
          </p:nvSpPr>
          <p:spPr>
            <a:xfrm flipV="1">
              <a:off x="4672016" y="502929"/>
              <a:ext cx="128584" cy="108798"/>
            </a:xfrm>
            <a:prstGeom prst="arc">
              <a:avLst>
                <a:gd name="adj1" fmla="val 15534549"/>
                <a:gd name="adj2" fmla="val 593763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13" name="直接连接符 12"/>
            <p:cNvCxnSpPr/>
            <p:nvPr/>
          </p:nvCxnSpPr>
          <p:spPr>
            <a:xfrm>
              <a:off x="4375150" y="611727"/>
              <a:ext cx="3563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弧形 13"/>
            <p:cNvSpPr/>
            <p:nvPr/>
          </p:nvSpPr>
          <p:spPr>
            <a:xfrm flipH="1" flipV="1">
              <a:off x="4348957" y="611727"/>
              <a:ext cx="61912" cy="52386"/>
            </a:xfrm>
            <a:prstGeom prst="arc">
              <a:avLst>
                <a:gd name="adj1" fmla="val 16200000"/>
                <a:gd name="adj2" fmla="val 545371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15" name="直接连接符 14"/>
            <p:cNvCxnSpPr/>
            <p:nvPr/>
          </p:nvCxnSpPr>
          <p:spPr>
            <a:xfrm>
              <a:off x="4375150" y="664113"/>
              <a:ext cx="8998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3834478" y="2289608"/>
            <a:ext cx="3857806" cy="121669"/>
            <a:chOff x="6553196" y="756682"/>
            <a:chExt cx="5143741" cy="162225"/>
          </a:xfrm>
        </p:grpSpPr>
        <p:cxnSp>
          <p:nvCxnSpPr>
            <p:cNvPr id="17" name="直接连接符 16"/>
            <p:cNvCxnSpPr/>
            <p:nvPr/>
          </p:nvCxnSpPr>
          <p:spPr>
            <a:xfrm flipH="1">
              <a:off x="9735341" y="837247"/>
              <a:ext cx="5945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9735343" y="779941"/>
              <a:ext cx="19615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弧形 18"/>
            <p:cNvSpPr/>
            <p:nvPr/>
          </p:nvSpPr>
          <p:spPr>
            <a:xfrm flipH="1">
              <a:off x="9710260" y="779090"/>
              <a:ext cx="61912" cy="52386"/>
            </a:xfrm>
            <a:prstGeom prst="arc">
              <a:avLst>
                <a:gd name="adj1" fmla="val 16200000"/>
                <a:gd name="adj2" fmla="val 545371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弧形 19"/>
            <p:cNvSpPr/>
            <p:nvPr/>
          </p:nvSpPr>
          <p:spPr>
            <a:xfrm>
              <a:off x="10283027" y="837762"/>
              <a:ext cx="93662" cy="79250"/>
            </a:xfrm>
            <a:prstGeom prst="arc">
              <a:avLst>
                <a:gd name="adj1" fmla="val 15534549"/>
                <a:gd name="adj2" fmla="val 593763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21" name="直接连接符 20"/>
            <p:cNvCxnSpPr/>
            <p:nvPr/>
          </p:nvCxnSpPr>
          <p:spPr>
            <a:xfrm flipH="1">
              <a:off x="6994045" y="917866"/>
              <a:ext cx="33358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弧形 21"/>
            <p:cNvSpPr/>
            <p:nvPr/>
          </p:nvSpPr>
          <p:spPr>
            <a:xfrm>
              <a:off x="7290911" y="757282"/>
              <a:ext cx="128584" cy="108798"/>
            </a:xfrm>
            <a:prstGeom prst="arc">
              <a:avLst>
                <a:gd name="adj1" fmla="val 15534549"/>
                <a:gd name="adj2" fmla="val 593763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23" name="直接连接符 22"/>
            <p:cNvCxnSpPr/>
            <p:nvPr/>
          </p:nvCxnSpPr>
          <p:spPr>
            <a:xfrm flipH="1" flipV="1">
              <a:off x="7001032" y="866080"/>
              <a:ext cx="3563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弧形 23"/>
            <p:cNvSpPr/>
            <p:nvPr/>
          </p:nvSpPr>
          <p:spPr>
            <a:xfrm flipH="1">
              <a:off x="6970076" y="866521"/>
              <a:ext cx="61912" cy="52386"/>
            </a:xfrm>
            <a:prstGeom prst="arc">
              <a:avLst>
                <a:gd name="adj1" fmla="val 16200000"/>
                <a:gd name="adj2" fmla="val 545371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25" name="直接连接符 24"/>
            <p:cNvCxnSpPr/>
            <p:nvPr/>
          </p:nvCxnSpPr>
          <p:spPr>
            <a:xfrm flipH="1">
              <a:off x="6553196" y="756682"/>
              <a:ext cx="8020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5758811" y="1767377"/>
            <a:ext cx="1800493" cy="41549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汇报人：</a:t>
            </a:r>
            <a:r>
              <a:rPr kumimoji="0" lang="en-US" altLang="zh-CN" sz="2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XXX</a:t>
            </a:r>
            <a:endParaRPr kumimoji="0" lang="zh-CN" altLang="en-US" sz="2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extLst>
      <p:ext uri="{BB962C8B-B14F-4D97-AF65-F5344CB8AC3E}">
        <p14:creationId xmlns:p14="http://schemas.microsoft.com/office/powerpoint/2010/main" val="13275108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childTnLst>
                                </p:cTn>
                              </p:par>
                            </p:childTnLst>
                          </p:cTn>
                        </p:par>
                        <p:par>
                          <p:cTn id="14" fill="hold">
                            <p:stCondLst>
                              <p:cond delay="1750"/>
                            </p:stCondLst>
                            <p:childTnLst>
                              <p:par>
                                <p:cTn id="15" presetID="10" presetClass="entr" presetSubtype="0" fill="hold" grpId="0" nodeType="afterEffect">
                                  <p:stCondLst>
                                    <p:cond delay="0"/>
                                  </p:stCondLst>
                                  <p:iterate type="lt">
                                    <p:tmPct val="14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childTnLst>
                          </p:cTn>
                        </p:par>
                        <p:par>
                          <p:cTn id="18" fill="hold">
                            <p:stCondLst>
                              <p:cond delay="3445"/>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2"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par>
                          <p:cTn id="25" fill="hold">
                            <p:stCondLst>
                              <p:cond delay="3945"/>
                            </p:stCondLst>
                            <p:childTnLst>
                              <p:par>
                                <p:cTn id="26" presetID="22" presetClass="entr" presetSubtype="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 y="0"/>
            <a:ext cx="9141291" cy="5143500"/>
          </a:xfrm>
          <a:prstGeom prst="rect">
            <a:avLst/>
          </a:prstGeom>
          <a:ln>
            <a:noFill/>
          </a:ln>
        </p:spPr>
      </p:pic>
      <p:sp>
        <p:nvSpPr>
          <p:cNvPr id="14" name="文本框 13"/>
          <p:cNvSpPr txBox="1"/>
          <p:nvPr/>
        </p:nvSpPr>
        <p:spPr>
          <a:xfrm>
            <a:off x="4540122" y="1625558"/>
            <a:ext cx="461665" cy="1938992"/>
          </a:xfrm>
          <a:prstGeom prst="rect">
            <a:avLst/>
          </a:prstGeom>
        </p:spPr>
        <p:txBody>
          <a:bodyPr vert="eaVert" wrap="none">
            <a:spAutoFit/>
          </a:bodyPr>
          <a:lstStyle>
            <a:defPPr>
              <a:defRPr lang="zh-CN"/>
            </a:defPPr>
            <a:lvl1pPr>
              <a:defRPr sz="4800">
                <a:latin typeface="书体坊米芾体" panose="02010601030101010101" pitchFamily="2" charset="-122"/>
                <a:ea typeface="书体坊米芾体" panose="02010601030101010101" pitchFamily="2" charset="-122"/>
              </a:defRPr>
            </a:lvl1pPr>
          </a:lstStyle>
          <a:p>
            <a:r>
              <a:rPr lang="zh-CN" altLang="en-US" sz="1800" dirty="0">
                <a:latin typeface="Arial" panose="020B0604020202020204" pitchFamily="34" charset="0"/>
                <a:ea typeface="微软雅黑" panose="020B0503020204020204" pitchFamily="34" charset="-122"/>
                <a:sym typeface="Arial" panose="020B0604020202020204" pitchFamily="34" charset="0"/>
              </a:rPr>
              <a:t>单击添加文本标题</a:t>
            </a:r>
          </a:p>
        </p:txBody>
      </p:sp>
      <p:sp>
        <p:nvSpPr>
          <p:cNvPr id="15" name="文本框 14"/>
          <p:cNvSpPr txBox="1"/>
          <p:nvPr/>
        </p:nvSpPr>
        <p:spPr>
          <a:xfrm>
            <a:off x="3321326" y="1995986"/>
            <a:ext cx="1264962" cy="1868220"/>
          </a:xfrm>
          <a:prstGeom prst="rect">
            <a:avLst/>
          </a:prstGeom>
        </p:spPr>
        <p:txBody>
          <a:bodyPr vert="eaVert" wrap="square">
            <a:spAutoFit/>
          </a:bodyPr>
          <a:lstStyle>
            <a:defPPr>
              <a:defRPr lang="zh-CN"/>
            </a:defPPr>
            <a:lvl1pPr>
              <a:defRPr sz="4800">
                <a:latin typeface="书体坊米芾体" panose="02010601030101010101" pitchFamily="2" charset="-122"/>
                <a:ea typeface="书体坊米芾体" panose="02010601030101010101" pitchFamily="2" charset="-122"/>
              </a:defRPr>
            </a:lvl1pPr>
          </a:lstStyle>
          <a:p>
            <a:pPr>
              <a:lnSpc>
                <a:spcPct val="130000"/>
              </a:lnSpc>
            </a:pPr>
            <a:r>
              <a:rPr lang="zh-CN" altLang="en-US" sz="1350" dirty="0">
                <a:latin typeface="Arial" panose="020B0604020202020204" pitchFamily="34" charset="0"/>
                <a:ea typeface="微软雅黑" panose="020B0503020204020204" pitchFamily="34" charset="-122"/>
                <a:sym typeface="Arial" panose="020B0604020202020204" pitchFamily="34" charset="0"/>
              </a:rPr>
              <a:t>单击添加内容单击添加内容单击添加内容单击添加内容</a:t>
            </a:r>
          </a:p>
          <a:p>
            <a:pPr>
              <a:lnSpc>
                <a:spcPct val="130000"/>
              </a:lnSpc>
            </a:pP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3477766" y="1231968"/>
            <a:ext cx="1896666" cy="1896666"/>
            <a:chOff x="5695930" y="1585476"/>
            <a:chExt cx="2528888" cy="2528888"/>
          </a:xfrm>
        </p:grpSpPr>
        <p:cxnSp>
          <p:nvCxnSpPr>
            <p:cNvPr id="17" name="直接连接符 16"/>
            <p:cNvCxnSpPr/>
            <p:nvPr/>
          </p:nvCxnSpPr>
          <p:spPr>
            <a:xfrm rot="16200000">
              <a:off x="6828487" y="2849920"/>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695930" y="1693749"/>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3225389" y="2240362"/>
            <a:ext cx="1896666" cy="1896666"/>
            <a:chOff x="4177815" y="3074347"/>
            <a:chExt cx="2528888" cy="2528888"/>
          </a:xfrm>
        </p:grpSpPr>
        <p:cxnSp>
          <p:nvCxnSpPr>
            <p:cNvPr id="20" name="直接连接符 19"/>
            <p:cNvCxnSpPr/>
            <p:nvPr/>
          </p:nvCxnSpPr>
          <p:spPr>
            <a:xfrm flipH="1">
              <a:off x="4177815" y="5425440"/>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flipV="1">
              <a:off x="3155884" y="4338791"/>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直接连接符 21"/>
          <p:cNvCxnSpPr/>
          <p:nvPr/>
        </p:nvCxnSpPr>
        <p:spPr>
          <a:xfrm>
            <a:off x="4586288" y="2035254"/>
            <a:ext cx="0" cy="1725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4968592" y="981085"/>
            <a:ext cx="654678" cy="6444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4867749" y="1001706"/>
            <a:ext cx="932563" cy="566120"/>
          </a:xfrm>
          <a:prstGeom prst="rect">
            <a:avLst/>
          </a:prstGeom>
          <a:noFill/>
        </p:spPr>
        <p:txBody>
          <a:bodyPr vert="eaVert" wrap="square" rtlCol="0">
            <a:spAutoFit/>
          </a:bodyPr>
          <a:lstStyle>
            <a:defPPr>
              <a:defRPr lang="zh-CN"/>
            </a:defPPr>
            <a:lvl1pPr>
              <a:lnSpc>
                <a:spcPct val="120000"/>
              </a:lnSpc>
              <a:defRPr sz="2400" kern="500" spc="300">
                <a:solidFill>
                  <a:srgbClr val="756364"/>
                </a:solidFill>
                <a:latin typeface="LiHei Pro" panose="020B0500000000000000" pitchFamily="34" charset="-122"/>
                <a:ea typeface="LiHei Pro" panose="020B0500000000000000" pitchFamily="34" charset="-122"/>
              </a:defRPr>
            </a:lvl1pPr>
          </a:lstStyle>
          <a:p>
            <a:r>
              <a:rPr lang="zh-CN" altLang="en-US" sz="4050" dirty="0">
                <a:solidFill>
                  <a:schemeClr val="bg1"/>
                </a:solidFill>
                <a:latin typeface="Arial" panose="020B0604020202020204" pitchFamily="34" charset="0"/>
                <a:ea typeface="微软雅黑" panose="020B0503020204020204" pitchFamily="34" charset="-122"/>
                <a:sym typeface="Arial" panose="020B0604020202020204" pitchFamily="34" charset="0"/>
              </a:rPr>
              <a:t>壹</a:t>
            </a:r>
          </a:p>
        </p:txBody>
      </p:sp>
    </p:spTree>
    <p:extLst>
      <p:ext uri="{BB962C8B-B14F-4D97-AF65-F5344CB8AC3E}">
        <p14:creationId xmlns:p14="http://schemas.microsoft.com/office/powerpoint/2010/main" val="33115444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Horizontal)">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椭圆 71"/>
          <p:cNvSpPr/>
          <p:nvPr/>
        </p:nvSpPr>
        <p:spPr>
          <a:xfrm>
            <a:off x="4353536" y="1365608"/>
            <a:ext cx="438304" cy="445332"/>
          </a:xfrm>
          <a:prstGeom prst="ellipse">
            <a:avLst/>
          </a:prstGeom>
          <a:solidFill>
            <a:srgbClr val="304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73" name="椭圆 72"/>
          <p:cNvSpPr/>
          <p:nvPr/>
        </p:nvSpPr>
        <p:spPr>
          <a:xfrm>
            <a:off x="1716436" y="1373089"/>
            <a:ext cx="438304" cy="445332"/>
          </a:xfrm>
          <a:prstGeom prst="ellipse">
            <a:avLst/>
          </a:prstGeom>
          <a:solidFill>
            <a:srgbClr val="304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49" name="椭圆 48"/>
          <p:cNvSpPr/>
          <p:nvPr/>
        </p:nvSpPr>
        <p:spPr>
          <a:xfrm>
            <a:off x="7118606" y="1365609"/>
            <a:ext cx="438304" cy="445332"/>
          </a:xfrm>
          <a:prstGeom prst="ellipse">
            <a:avLst/>
          </a:prstGeom>
          <a:solidFill>
            <a:srgbClr val="304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1003396" y="1540765"/>
            <a:ext cx="1750221" cy="2745485"/>
            <a:chOff x="1337861" y="2054352"/>
            <a:chExt cx="2333628" cy="3660647"/>
          </a:xfrm>
        </p:grpSpPr>
        <p:sp>
          <p:nvSpPr>
            <p:cNvPr id="23" name="矩形 22"/>
            <p:cNvSpPr/>
            <p:nvPr/>
          </p:nvSpPr>
          <p:spPr>
            <a:xfrm>
              <a:off x="1428351" y="2157412"/>
              <a:ext cx="2243138" cy="3557587"/>
            </a:xfrm>
            <a:prstGeom prst="rect">
              <a:avLst/>
            </a:prstGeom>
            <a:noFill/>
            <a:ln>
              <a:solidFill>
                <a:srgbClr val="304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1337861" y="2054352"/>
              <a:ext cx="2243138" cy="3557587"/>
            </a:xfrm>
            <a:prstGeom prst="rect">
              <a:avLst/>
            </a:prstGeom>
            <a:noFill/>
            <a:ln>
              <a:solidFill>
                <a:srgbClr val="304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文本框 41"/>
          <p:cNvSpPr txBox="1"/>
          <p:nvPr/>
        </p:nvSpPr>
        <p:spPr>
          <a:xfrm>
            <a:off x="1604375" y="1359729"/>
            <a:ext cx="683264" cy="396675"/>
          </a:xfrm>
          <a:prstGeom prst="rect">
            <a:avLst/>
          </a:prstGeom>
          <a:noFill/>
        </p:spPr>
        <p:txBody>
          <a:bodyPr vert="eaVert" wrap="square" rtlCol="0">
            <a:spAutoFit/>
          </a:bodyPr>
          <a:lstStyle>
            <a:defPPr>
              <a:defRPr lang="zh-CN"/>
            </a:defPPr>
            <a:lvl1pPr>
              <a:lnSpc>
                <a:spcPct val="120000"/>
              </a:lnSpc>
              <a:defRPr sz="2400" kern="500" spc="300">
                <a:solidFill>
                  <a:srgbClr val="756364"/>
                </a:solidFill>
                <a:latin typeface="LiHei Pro" panose="020B0500000000000000" pitchFamily="34" charset="-122"/>
                <a:ea typeface="LiHei Pro" panose="020B0500000000000000" pitchFamily="34" charset="-122"/>
              </a:defRPr>
            </a:lvl1pPr>
          </a:lstStyle>
          <a:p>
            <a:r>
              <a:rPr lang="zh-CN" altLang="en-US" sz="2700" dirty="0">
                <a:solidFill>
                  <a:schemeClr val="bg1"/>
                </a:solidFill>
                <a:latin typeface="Arial" panose="020B0604020202020204" pitchFamily="34" charset="0"/>
                <a:ea typeface="微软雅黑" panose="020B0503020204020204" pitchFamily="34" charset="-122"/>
                <a:sym typeface="Arial" panose="020B0604020202020204" pitchFamily="34" charset="0"/>
              </a:rPr>
              <a:t>选</a:t>
            </a:r>
          </a:p>
        </p:txBody>
      </p:sp>
      <p:grpSp>
        <p:nvGrpSpPr>
          <p:cNvPr id="3" name="组合 2"/>
          <p:cNvGrpSpPr/>
          <p:nvPr/>
        </p:nvGrpSpPr>
        <p:grpSpPr>
          <a:xfrm>
            <a:off x="3647903" y="1540765"/>
            <a:ext cx="1750221" cy="2745485"/>
            <a:chOff x="4863871" y="2054352"/>
            <a:chExt cx="2333628" cy="3660647"/>
          </a:xfrm>
        </p:grpSpPr>
        <p:sp>
          <p:nvSpPr>
            <p:cNvPr id="109" name="矩形 108"/>
            <p:cNvSpPr/>
            <p:nvPr/>
          </p:nvSpPr>
          <p:spPr>
            <a:xfrm>
              <a:off x="4954361" y="2157412"/>
              <a:ext cx="2243138" cy="3557587"/>
            </a:xfrm>
            <a:prstGeom prst="rect">
              <a:avLst/>
            </a:prstGeom>
            <a:noFill/>
            <a:ln>
              <a:solidFill>
                <a:srgbClr val="304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10" name="矩形 109"/>
            <p:cNvSpPr/>
            <p:nvPr/>
          </p:nvSpPr>
          <p:spPr>
            <a:xfrm>
              <a:off x="4863871" y="2054352"/>
              <a:ext cx="2243138" cy="3557587"/>
            </a:xfrm>
            <a:prstGeom prst="rect">
              <a:avLst/>
            </a:prstGeom>
            <a:noFill/>
            <a:ln>
              <a:solidFill>
                <a:srgbClr val="304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sp>
        <p:nvSpPr>
          <p:cNvPr id="114" name="文本框 113"/>
          <p:cNvSpPr txBox="1"/>
          <p:nvPr/>
        </p:nvSpPr>
        <p:spPr>
          <a:xfrm>
            <a:off x="4227450" y="1336869"/>
            <a:ext cx="683264" cy="396675"/>
          </a:xfrm>
          <a:prstGeom prst="rect">
            <a:avLst/>
          </a:prstGeom>
          <a:noFill/>
        </p:spPr>
        <p:txBody>
          <a:bodyPr vert="eaVert" wrap="square" rtlCol="0">
            <a:spAutoFit/>
          </a:bodyPr>
          <a:lstStyle>
            <a:defPPr>
              <a:defRPr lang="zh-CN"/>
            </a:defPPr>
            <a:lvl1pPr>
              <a:lnSpc>
                <a:spcPct val="120000"/>
              </a:lnSpc>
              <a:defRPr sz="2400" kern="500" spc="300">
                <a:solidFill>
                  <a:srgbClr val="756364"/>
                </a:solidFill>
                <a:latin typeface="LiHei Pro" panose="020B0500000000000000" pitchFamily="34" charset="-122"/>
                <a:ea typeface="LiHei Pro" panose="020B0500000000000000" pitchFamily="34" charset="-122"/>
              </a:defRPr>
            </a:lvl1pPr>
          </a:lstStyle>
          <a:p>
            <a:r>
              <a:rPr lang="zh-CN" altLang="en-US" sz="2700" dirty="0">
                <a:solidFill>
                  <a:schemeClr val="bg1"/>
                </a:solidFill>
                <a:latin typeface="Arial" panose="020B0604020202020204" pitchFamily="34" charset="0"/>
                <a:ea typeface="微软雅黑" panose="020B0503020204020204" pitchFamily="34" charset="-122"/>
                <a:sym typeface="Arial" panose="020B0604020202020204" pitchFamily="34" charset="0"/>
              </a:rPr>
              <a:t>看</a:t>
            </a:r>
          </a:p>
        </p:txBody>
      </p:sp>
      <p:grpSp>
        <p:nvGrpSpPr>
          <p:cNvPr id="5" name="组合 4"/>
          <p:cNvGrpSpPr/>
          <p:nvPr/>
        </p:nvGrpSpPr>
        <p:grpSpPr>
          <a:xfrm>
            <a:off x="6403593" y="1540765"/>
            <a:ext cx="1750221" cy="2745485"/>
            <a:chOff x="8538124" y="2054352"/>
            <a:chExt cx="2333628" cy="3660647"/>
          </a:xfrm>
        </p:grpSpPr>
        <p:sp>
          <p:nvSpPr>
            <p:cNvPr id="116" name="矩形 115"/>
            <p:cNvSpPr/>
            <p:nvPr/>
          </p:nvSpPr>
          <p:spPr>
            <a:xfrm>
              <a:off x="8628614" y="2157412"/>
              <a:ext cx="2243138" cy="3557587"/>
            </a:xfrm>
            <a:prstGeom prst="rect">
              <a:avLst/>
            </a:prstGeom>
            <a:noFill/>
            <a:ln>
              <a:solidFill>
                <a:srgbClr val="304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17" name="矩形 116"/>
            <p:cNvSpPr/>
            <p:nvPr/>
          </p:nvSpPr>
          <p:spPr>
            <a:xfrm>
              <a:off x="8538124" y="2054352"/>
              <a:ext cx="2243138" cy="3557587"/>
            </a:xfrm>
            <a:prstGeom prst="rect">
              <a:avLst/>
            </a:prstGeom>
            <a:noFill/>
            <a:ln>
              <a:solidFill>
                <a:srgbClr val="304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sp>
        <p:nvSpPr>
          <p:cNvPr id="121" name="文本框 120"/>
          <p:cNvSpPr txBox="1"/>
          <p:nvPr/>
        </p:nvSpPr>
        <p:spPr>
          <a:xfrm>
            <a:off x="6998736" y="1369803"/>
            <a:ext cx="683264" cy="396675"/>
          </a:xfrm>
          <a:prstGeom prst="rect">
            <a:avLst/>
          </a:prstGeom>
          <a:noFill/>
        </p:spPr>
        <p:txBody>
          <a:bodyPr vert="eaVert" wrap="square" rtlCol="0">
            <a:spAutoFit/>
          </a:bodyPr>
          <a:lstStyle>
            <a:defPPr>
              <a:defRPr lang="zh-CN"/>
            </a:defPPr>
            <a:lvl1pPr>
              <a:lnSpc>
                <a:spcPct val="120000"/>
              </a:lnSpc>
              <a:defRPr sz="2400" kern="500" spc="300">
                <a:solidFill>
                  <a:srgbClr val="756364"/>
                </a:solidFill>
                <a:latin typeface="LiHei Pro" panose="020B0500000000000000" pitchFamily="34" charset="-122"/>
                <a:ea typeface="LiHei Pro" panose="020B0500000000000000" pitchFamily="34" charset="-122"/>
              </a:defRPr>
            </a:lvl1pPr>
          </a:lstStyle>
          <a:p>
            <a:r>
              <a:rPr lang="zh-CN" altLang="en-US" sz="2700" dirty="0">
                <a:solidFill>
                  <a:schemeClr val="bg1"/>
                </a:solidFill>
                <a:latin typeface="Arial" panose="020B0604020202020204" pitchFamily="34" charset="0"/>
                <a:ea typeface="微软雅黑" panose="020B0503020204020204" pitchFamily="34" charset="-122"/>
                <a:sym typeface="Arial" panose="020B0604020202020204" pitchFamily="34" charset="0"/>
              </a:rPr>
              <a:t>品</a:t>
            </a:r>
          </a:p>
        </p:txBody>
      </p:sp>
      <p:sp>
        <p:nvSpPr>
          <p:cNvPr id="122" name="矩形 121"/>
          <p:cNvSpPr/>
          <p:nvPr/>
        </p:nvSpPr>
        <p:spPr>
          <a:xfrm>
            <a:off x="1552293" y="1908938"/>
            <a:ext cx="995144" cy="2076084"/>
          </a:xfrm>
          <a:prstGeom prst="rect">
            <a:avLst/>
          </a:prstGeom>
        </p:spPr>
        <p:txBody>
          <a:bodyPr vert="eaVert" wrap="square">
            <a:spAutoFit/>
          </a:bodyPr>
          <a:lstStyle/>
          <a:p>
            <a:pPr algn="just">
              <a:lnSpc>
                <a:spcPct val="130000"/>
              </a:lnSpc>
            </a:pPr>
            <a:r>
              <a:rPr lang="zh-CN" altLang="en-US" sz="1013" kern="200" dirty="0">
                <a:solidFill>
                  <a:srgbClr val="A2A2A0"/>
                </a:solidFill>
                <a:latin typeface="Arial" panose="020B0604020202020204" pitchFamily="34" charset="0"/>
                <a:ea typeface="微软雅黑" panose="020B0503020204020204" pitchFamily="34" charset="-122"/>
                <a:sym typeface="Arial" panose="020B0604020202020204" pitchFamily="34" charset="0"/>
              </a:rPr>
              <a:t>佛珠或念珠梵语为‘玛那’是用作诵佛号或诵咒等之计算法器。证量与境界</a:t>
            </a:r>
            <a:endParaRPr lang="en-US" altLang="zh-CN" sz="1013" kern="200" dirty="0">
              <a:solidFill>
                <a:srgbClr val="A2A2A0"/>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30000"/>
              </a:lnSpc>
            </a:pPr>
            <a:r>
              <a:rPr lang="zh-CN" altLang="en-US" sz="1013" kern="200" dirty="0">
                <a:solidFill>
                  <a:srgbClr val="A2A2A0"/>
                </a:solidFill>
                <a:latin typeface="Arial" panose="020B0604020202020204" pitchFamily="34" charset="0"/>
                <a:ea typeface="微软雅黑" panose="020B0503020204020204" pitchFamily="34" charset="-122"/>
                <a:sym typeface="Arial" panose="020B0604020202020204" pitchFamily="34" charset="0"/>
              </a:rPr>
              <a:t>高的大行者</a:t>
            </a:r>
            <a:endParaRPr lang="zh-CN" altLang="en-US" sz="1800" dirty="0">
              <a:solidFill>
                <a:srgbClr val="A2A2A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矩形 122"/>
          <p:cNvSpPr/>
          <p:nvPr/>
        </p:nvSpPr>
        <p:spPr>
          <a:xfrm>
            <a:off x="4306238" y="1894509"/>
            <a:ext cx="995144" cy="2076084"/>
          </a:xfrm>
          <a:prstGeom prst="rect">
            <a:avLst/>
          </a:prstGeom>
        </p:spPr>
        <p:txBody>
          <a:bodyPr vert="eaVert" wrap="square">
            <a:spAutoFit/>
          </a:bodyPr>
          <a:lstStyle/>
          <a:p>
            <a:pPr algn="just">
              <a:lnSpc>
                <a:spcPct val="130000"/>
              </a:lnSpc>
            </a:pPr>
            <a:r>
              <a:rPr lang="zh-CN" altLang="en-US" sz="1013" kern="200" dirty="0">
                <a:solidFill>
                  <a:srgbClr val="A2A2A0"/>
                </a:solidFill>
                <a:latin typeface="Arial" panose="020B0604020202020204" pitchFamily="34" charset="0"/>
                <a:ea typeface="微软雅黑" panose="020B0503020204020204" pitchFamily="34" charset="-122"/>
                <a:sym typeface="Arial" panose="020B0604020202020204" pitchFamily="34" charset="0"/>
              </a:rPr>
              <a:t>在传统上，有多种佛珠质料之要求，例如修息灾法用白檀香珠、修摄怀法用紫檀木珠等，其形状</a:t>
            </a:r>
            <a:endParaRPr lang="en-US" altLang="zh-CN" sz="1013" kern="200" dirty="0">
              <a:solidFill>
                <a:srgbClr val="A2A2A0"/>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30000"/>
              </a:lnSpc>
            </a:pPr>
            <a:r>
              <a:rPr lang="zh-CN" altLang="en-US" sz="1013" kern="200" dirty="0">
                <a:solidFill>
                  <a:srgbClr val="A2A2A0"/>
                </a:solidFill>
                <a:latin typeface="Arial" panose="020B0604020202020204" pitchFamily="34" charset="0"/>
                <a:ea typeface="微软雅黑" panose="020B0503020204020204" pitchFamily="34" charset="-122"/>
                <a:sym typeface="Arial" panose="020B0604020202020204" pitchFamily="34" charset="0"/>
              </a:rPr>
              <a:t>也有不同，数目</a:t>
            </a:r>
            <a:endParaRPr lang="zh-CN" altLang="en-US" sz="1800" dirty="0">
              <a:solidFill>
                <a:srgbClr val="A2A2A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矩形 123"/>
          <p:cNvSpPr/>
          <p:nvPr/>
        </p:nvSpPr>
        <p:spPr>
          <a:xfrm>
            <a:off x="7061928" y="1908938"/>
            <a:ext cx="995144" cy="2076084"/>
          </a:xfrm>
          <a:prstGeom prst="rect">
            <a:avLst/>
          </a:prstGeom>
        </p:spPr>
        <p:txBody>
          <a:bodyPr vert="eaVert" wrap="square">
            <a:spAutoFit/>
          </a:bodyPr>
          <a:lstStyle/>
          <a:p>
            <a:pPr algn="just">
              <a:lnSpc>
                <a:spcPct val="130000"/>
              </a:lnSpc>
            </a:pPr>
            <a:r>
              <a:rPr lang="zh-CN" altLang="en-US" sz="1013" kern="200" dirty="0">
                <a:solidFill>
                  <a:srgbClr val="A2A2A0"/>
                </a:solidFill>
                <a:latin typeface="Arial" panose="020B0604020202020204" pitchFamily="34" charset="0"/>
                <a:ea typeface="微软雅黑" panose="020B0503020204020204" pitchFamily="34" charset="-122"/>
                <a:sym typeface="Arial" panose="020B0604020202020204" pitchFamily="34" charset="0"/>
              </a:rPr>
              <a:t>一般都用原始的原木佛珠，尤其喜欢用代表文殊的六把慧剑之五台山六道木佛珠。这种珠十分平宜</a:t>
            </a:r>
            <a:endParaRPr lang="en-US" altLang="zh-CN" sz="1013" kern="200" dirty="0">
              <a:solidFill>
                <a:srgbClr val="A2A2A0"/>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30000"/>
              </a:lnSpc>
            </a:pPr>
            <a:r>
              <a:rPr lang="zh-CN" altLang="en-US" sz="1013" kern="200" dirty="0">
                <a:solidFill>
                  <a:srgbClr val="A2A2A0"/>
                </a:solidFill>
                <a:latin typeface="Arial" panose="020B0604020202020204" pitchFamily="34" charset="0"/>
                <a:ea typeface="微软雅黑" panose="020B0503020204020204" pitchFamily="34" charset="-122"/>
                <a:sym typeface="Arial" panose="020B0604020202020204" pitchFamily="34" charset="0"/>
              </a:rPr>
              <a:t>朴实</a:t>
            </a:r>
            <a:endParaRPr lang="zh-CN" altLang="en-US" sz="1800" dirty="0">
              <a:solidFill>
                <a:srgbClr val="A2A2A0"/>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2225115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fade">
                                      <p:cBhvr>
                                        <p:cTn id="21" dur="1000"/>
                                        <p:tgtEl>
                                          <p:spTgt spid="123"/>
                                        </p:tgtEl>
                                      </p:cBhvr>
                                    </p:animEffect>
                                    <p:anim calcmode="lin" valueType="num">
                                      <p:cBhvr>
                                        <p:cTn id="22" dur="1000" fill="hold"/>
                                        <p:tgtEl>
                                          <p:spTgt spid="123"/>
                                        </p:tgtEl>
                                        <p:attrNameLst>
                                          <p:attrName>ppt_x</p:attrName>
                                        </p:attrNameLst>
                                      </p:cBhvr>
                                      <p:tavLst>
                                        <p:tav tm="0">
                                          <p:val>
                                            <p:strVal val="#ppt_x"/>
                                          </p:val>
                                        </p:tav>
                                        <p:tav tm="100000">
                                          <p:val>
                                            <p:strVal val="#ppt_x"/>
                                          </p:val>
                                        </p:tav>
                                      </p:tavLst>
                                    </p:anim>
                                    <p:anim calcmode="lin" valueType="num">
                                      <p:cBhvr>
                                        <p:cTn id="23" dur="1000" fill="hold"/>
                                        <p:tgtEl>
                                          <p:spTgt spid="12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fade">
                                      <p:cBhvr>
                                        <p:cTn id="31" dur="1000"/>
                                        <p:tgtEl>
                                          <p:spTgt spid="124"/>
                                        </p:tgtEl>
                                      </p:cBhvr>
                                    </p:animEffect>
                                    <p:anim calcmode="lin" valueType="num">
                                      <p:cBhvr>
                                        <p:cTn id="32" dur="1000" fill="hold"/>
                                        <p:tgtEl>
                                          <p:spTgt spid="124"/>
                                        </p:tgtEl>
                                        <p:attrNameLst>
                                          <p:attrName>ppt_x</p:attrName>
                                        </p:attrNameLst>
                                      </p:cBhvr>
                                      <p:tavLst>
                                        <p:tav tm="0">
                                          <p:val>
                                            <p:strVal val="#ppt_x"/>
                                          </p:val>
                                        </p:tav>
                                        <p:tav tm="100000">
                                          <p:val>
                                            <p:strVal val="#ppt_x"/>
                                          </p:val>
                                        </p:tav>
                                      </p:tavLst>
                                    </p:anim>
                                    <p:anim calcmode="lin" valueType="num">
                                      <p:cBhvr>
                                        <p:cTn id="33"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3" grpId="0"/>
      <p:bldP spid="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21494" y="922416"/>
            <a:ext cx="8101013" cy="535531"/>
          </a:xfrm>
          <a:prstGeom prst="rect">
            <a:avLst/>
          </a:prstGeom>
          <a:noFill/>
        </p:spPr>
        <p:txBody>
          <a:bodyPr wrap="square" rtlCol="0">
            <a:spAutoFit/>
          </a:bodyPr>
          <a:lstStyle/>
          <a:p>
            <a:pPr algn="just">
              <a:lnSpc>
                <a:spcPct val="12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单击此处添加文字内容单击此处添加文字内容单击此处添加文字内容。单击此处添加文字内容单击此处添加文字内容单击此处添加文字内容单击添加文字。</a:t>
            </a:r>
          </a:p>
        </p:txBody>
      </p:sp>
      <p:grpSp>
        <p:nvGrpSpPr>
          <p:cNvPr id="4" name="组合 3"/>
          <p:cNvGrpSpPr/>
          <p:nvPr/>
        </p:nvGrpSpPr>
        <p:grpSpPr>
          <a:xfrm>
            <a:off x="716352" y="3728401"/>
            <a:ext cx="2046894" cy="1240907"/>
            <a:chOff x="716352" y="3728401"/>
            <a:chExt cx="2046894" cy="1240907"/>
          </a:xfrm>
        </p:grpSpPr>
        <p:grpSp>
          <p:nvGrpSpPr>
            <p:cNvPr id="6" name="组合 5"/>
            <p:cNvGrpSpPr/>
            <p:nvPr/>
          </p:nvGrpSpPr>
          <p:grpSpPr>
            <a:xfrm>
              <a:off x="1383385" y="3728401"/>
              <a:ext cx="508628" cy="508628"/>
              <a:chOff x="2028661" y="5052423"/>
              <a:chExt cx="678170" cy="678170"/>
            </a:xfrm>
          </p:grpSpPr>
          <p:sp>
            <p:nvSpPr>
              <p:cNvPr id="13" name="椭圆 12"/>
              <p:cNvSpPr/>
              <p:nvPr/>
            </p:nvSpPr>
            <p:spPr>
              <a:xfrm>
                <a:off x="2028661" y="5052423"/>
                <a:ext cx="678170" cy="678170"/>
              </a:xfrm>
              <a:prstGeom prst="ellipse">
                <a:avLst/>
              </a:prstGeom>
              <a:solidFill>
                <a:schemeClr val="bg1">
                  <a:lumMod val="95000"/>
                </a:schemeClr>
              </a:solidFill>
              <a:ln w="12700">
                <a:gradFill flip="none" rotWithShape="1">
                  <a:gsLst>
                    <a:gs pos="0">
                      <a:schemeClr val="bg1"/>
                    </a:gs>
                    <a:gs pos="100000">
                      <a:srgbClr val="BC9F77"/>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4" name="Group 20"/>
              <p:cNvGrpSpPr/>
              <p:nvPr/>
            </p:nvGrpSpPr>
            <p:grpSpPr>
              <a:xfrm>
                <a:off x="2173185" y="5202049"/>
                <a:ext cx="401822" cy="404317"/>
                <a:chOff x="7971783" y="2080670"/>
                <a:chExt cx="401822" cy="404317"/>
              </a:xfrm>
              <a:solidFill>
                <a:srgbClr val="BC9F77"/>
              </a:solidFill>
            </p:grpSpPr>
            <p:sp>
              <p:nvSpPr>
                <p:cNvPr id="15"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43"/>
                <p:cNvSpPr>
                  <a:spLocks/>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56" name="文本框 55"/>
            <p:cNvSpPr txBox="1"/>
            <p:nvPr/>
          </p:nvSpPr>
          <p:spPr>
            <a:xfrm>
              <a:off x="742205" y="4266606"/>
              <a:ext cx="1790988" cy="323165"/>
            </a:xfrm>
            <a:prstGeom prst="rect">
              <a:avLst/>
            </a:prstGeom>
            <a:noFill/>
          </p:spPr>
          <p:txBody>
            <a:bodyPr wrap="square" rtlCol="0">
              <a:spAutoFit/>
            </a:bodyPr>
            <a:lstStyle/>
            <a:p>
              <a:pPr algn="ctr"/>
              <a:r>
                <a:rPr lang="zh-CN" altLang="en-US" sz="1500" dirty="0">
                  <a:solidFill>
                    <a:srgbClr val="507879"/>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57" name="文本框 56"/>
            <p:cNvSpPr txBox="1"/>
            <p:nvPr/>
          </p:nvSpPr>
          <p:spPr>
            <a:xfrm>
              <a:off x="716352" y="4544576"/>
              <a:ext cx="2046894" cy="424732"/>
            </a:xfrm>
            <a:prstGeom prst="rect">
              <a:avLst/>
            </a:prstGeom>
            <a:noFill/>
          </p:spPr>
          <p:txBody>
            <a:bodyPr wrap="square" rtlCol="0">
              <a:spAutoFit/>
            </a:bodyPr>
            <a:lstStyle>
              <a:defPPr>
                <a:defRPr lang="zh-CN"/>
              </a:defPPr>
              <a:lvl1pPr algn="just">
                <a:lnSpc>
                  <a:spcPct val="120000"/>
                </a:lnSpc>
                <a:defRPr sz="1200">
                  <a:solidFill>
                    <a:prstClr val="black">
                      <a:lumMod val="50000"/>
                      <a:lumOff val="50000"/>
                    </a:prstClr>
                  </a:solidFill>
                  <a:latin typeface="华文细黑" panose="02010600040101010101" pitchFamily="2" charset="-122"/>
                  <a:ea typeface="华文细黑" panose="02010600040101010101" pitchFamily="2" charset="-122"/>
                </a:defRPr>
              </a:lvl1pPr>
            </a:lstStyle>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a:t>
              </a:r>
            </a:p>
          </p:txBody>
        </p:sp>
      </p:grpSp>
      <p:grpSp>
        <p:nvGrpSpPr>
          <p:cNvPr id="10" name="组合 9"/>
          <p:cNvGrpSpPr/>
          <p:nvPr/>
        </p:nvGrpSpPr>
        <p:grpSpPr>
          <a:xfrm>
            <a:off x="3645983" y="3728401"/>
            <a:ext cx="2046894" cy="1240907"/>
            <a:chOff x="3645983" y="3728401"/>
            <a:chExt cx="2046894" cy="1240907"/>
          </a:xfrm>
        </p:grpSpPr>
        <p:grpSp>
          <p:nvGrpSpPr>
            <p:cNvPr id="7" name="组合 6"/>
            <p:cNvGrpSpPr/>
            <p:nvPr/>
          </p:nvGrpSpPr>
          <p:grpSpPr>
            <a:xfrm>
              <a:off x="4313015" y="3728401"/>
              <a:ext cx="508628" cy="508628"/>
              <a:chOff x="5756915" y="5052423"/>
              <a:chExt cx="678170" cy="678170"/>
            </a:xfrm>
          </p:grpSpPr>
          <p:sp>
            <p:nvSpPr>
              <p:cNvPr id="18" name="椭圆 17"/>
              <p:cNvSpPr/>
              <p:nvPr/>
            </p:nvSpPr>
            <p:spPr>
              <a:xfrm>
                <a:off x="5756915" y="5052423"/>
                <a:ext cx="678170" cy="678170"/>
              </a:xfrm>
              <a:prstGeom prst="ellipse">
                <a:avLst/>
              </a:prstGeom>
              <a:solidFill>
                <a:schemeClr val="bg1">
                  <a:lumMod val="95000"/>
                </a:schemeClr>
              </a:solidFill>
              <a:ln w="12700">
                <a:gradFill flip="none" rotWithShape="1">
                  <a:gsLst>
                    <a:gs pos="0">
                      <a:schemeClr val="bg1"/>
                    </a:gs>
                    <a:gs pos="100000">
                      <a:srgbClr val="BC9F77"/>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9" name="Group 23"/>
              <p:cNvGrpSpPr/>
              <p:nvPr/>
            </p:nvGrpSpPr>
            <p:grpSpPr>
              <a:xfrm>
                <a:off x="5917204" y="5234495"/>
                <a:ext cx="389342" cy="339426"/>
                <a:chOff x="7540014" y="4306907"/>
                <a:chExt cx="389342" cy="339426"/>
              </a:xfrm>
              <a:solidFill>
                <a:srgbClr val="BC9F77"/>
              </a:solidFill>
            </p:grpSpPr>
            <p:sp>
              <p:nvSpPr>
                <p:cNvPr id="20"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58" name="文本框 57"/>
            <p:cNvSpPr txBox="1"/>
            <p:nvPr/>
          </p:nvSpPr>
          <p:spPr>
            <a:xfrm>
              <a:off x="3671835" y="4266606"/>
              <a:ext cx="1790988" cy="323165"/>
            </a:xfrm>
            <a:prstGeom prst="rect">
              <a:avLst/>
            </a:prstGeom>
            <a:noFill/>
          </p:spPr>
          <p:txBody>
            <a:bodyPr wrap="square" rtlCol="0">
              <a:spAutoFit/>
            </a:bodyPr>
            <a:lstStyle/>
            <a:p>
              <a:pPr algn="ctr"/>
              <a:r>
                <a:rPr lang="zh-CN" altLang="en-US" sz="1500" dirty="0">
                  <a:solidFill>
                    <a:srgbClr val="507879"/>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59" name="文本框 58"/>
            <p:cNvSpPr txBox="1"/>
            <p:nvPr/>
          </p:nvSpPr>
          <p:spPr>
            <a:xfrm>
              <a:off x="3645983" y="4544576"/>
              <a:ext cx="2046894" cy="424732"/>
            </a:xfrm>
            <a:prstGeom prst="rect">
              <a:avLst/>
            </a:prstGeom>
            <a:noFill/>
          </p:spPr>
          <p:txBody>
            <a:bodyPr wrap="square" rtlCol="0">
              <a:spAutoFit/>
            </a:bodyPr>
            <a:lstStyle>
              <a:defPPr>
                <a:defRPr lang="zh-CN"/>
              </a:defPPr>
              <a:lvl1pPr algn="just">
                <a:lnSpc>
                  <a:spcPct val="120000"/>
                </a:lnSpc>
                <a:defRPr sz="1200">
                  <a:solidFill>
                    <a:prstClr val="black">
                      <a:lumMod val="50000"/>
                      <a:lumOff val="50000"/>
                    </a:prstClr>
                  </a:solidFill>
                  <a:latin typeface="华文细黑" panose="02010600040101010101" pitchFamily="2" charset="-122"/>
                  <a:ea typeface="华文细黑" panose="02010600040101010101" pitchFamily="2" charset="-122"/>
                </a:defRPr>
              </a:lvl1pPr>
            </a:lstStyle>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a:t>
              </a:r>
            </a:p>
          </p:txBody>
        </p:sp>
      </p:grpSp>
      <p:grpSp>
        <p:nvGrpSpPr>
          <p:cNvPr id="11" name="组合 10"/>
          <p:cNvGrpSpPr/>
          <p:nvPr/>
        </p:nvGrpSpPr>
        <p:grpSpPr>
          <a:xfrm>
            <a:off x="6575613" y="3728401"/>
            <a:ext cx="2046894" cy="1240907"/>
            <a:chOff x="6575613" y="3728401"/>
            <a:chExt cx="2046894" cy="1240907"/>
          </a:xfrm>
        </p:grpSpPr>
        <p:grpSp>
          <p:nvGrpSpPr>
            <p:cNvPr id="8" name="组合 7"/>
            <p:cNvGrpSpPr/>
            <p:nvPr/>
          </p:nvGrpSpPr>
          <p:grpSpPr>
            <a:xfrm>
              <a:off x="7242646" y="3728401"/>
              <a:ext cx="508628" cy="508628"/>
              <a:chOff x="9959230" y="5052423"/>
              <a:chExt cx="678170" cy="678170"/>
            </a:xfrm>
          </p:grpSpPr>
          <p:sp>
            <p:nvSpPr>
              <p:cNvPr id="32" name="椭圆 31"/>
              <p:cNvSpPr/>
              <p:nvPr/>
            </p:nvSpPr>
            <p:spPr>
              <a:xfrm>
                <a:off x="9959230" y="5052423"/>
                <a:ext cx="678170" cy="678170"/>
              </a:xfrm>
              <a:prstGeom prst="ellipse">
                <a:avLst/>
              </a:prstGeom>
              <a:solidFill>
                <a:schemeClr val="bg1">
                  <a:lumMod val="95000"/>
                </a:schemeClr>
              </a:solidFill>
              <a:ln w="12700">
                <a:gradFill flip="none" rotWithShape="1">
                  <a:gsLst>
                    <a:gs pos="0">
                      <a:schemeClr val="bg1"/>
                    </a:gs>
                    <a:gs pos="100000">
                      <a:srgbClr val="BC9F77"/>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3" name="Group 35"/>
              <p:cNvGrpSpPr/>
              <p:nvPr/>
            </p:nvGrpSpPr>
            <p:grpSpPr>
              <a:xfrm>
                <a:off x="10114986" y="5215776"/>
                <a:ext cx="379359" cy="376864"/>
                <a:chOff x="6853673" y="3715407"/>
                <a:chExt cx="379359" cy="376864"/>
              </a:xfrm>
              <a:solidFill>
                <a:srgbClr val="BC9F77"/>
              </a:solidFill>
            </p:grpSpPr>
            <p:sp>
              <p:nvSpPr>
                <p:cNvPr id="34"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60" name="文本框 59"/>
            <p:cNvSpPr txBox="1"/>
            <p:nvPr/>
          </p:nvSpPr>
          <p:spPr>
            <a:xfrm>
              <a:off x="6601466" y="4266606"/>
              <a:ext cx="1790988" cy="323165"/>
            </a:xfrm>
            <a:prstGeom prst="rect">
              <a:avLst/>
            </a:prstGeom>
            <a:noFill/>
          </p:spPr>
          <p:txBody>
            <a:bodyPr wrap="square" rtlCol="0">
              <a:spAutoFit/>
            </a:bodyPr>
            <a:lstStyle/>
            <a:p>
              <a:pPr algn="ctr"/>
              <a:r>
                <a:rPr lang="zh-CN" altLang="en-US" sz="1500" dirty="0">
                  <a:solidFill>
                    <a:srgbClr val="507879"/>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61" name="文本框 60"/>
            <p:cNvSpPr txBox="1"/>
            <p:nvPr/>
          </p:nvSpPr>
          <p:spPr>
            <a:xfrm>
              <a:off x="6575613" y="4544576"/>
              <a:ext cx="2046894" cy="424732"/>
            </a:xfrm>
            <a:prstGeom prst="rect">
              <a:avLst/>
            </a:prstGeom>
            <a:noFill/>
          </p:spPr>
          <p:txBody>
            <a:bodyPr wrap="square" rtlCol="0">
              <a:spAutoFit/>
            </a:bodyPr>
            <a:lstStyle>
              <a:defPPr>
                <a:defRPr lang="zh-CN"/>
              </a:defPPr>
              <a:lvl1pPr algn="just">
                <a:lnSpc>
                  <a:spcPct val="120000"/>
                </a:lnSpc>
                <a:defRPr sz="1200">
                  <a:solidFill>
                    <a:prstClr val="black">
                      <a:lumMod val="50000"/>
                      <a:lumOff val="50000"/>
                    </a:prstClr>
                  </a:solidFill>
                  <a:latin typeface="华文细黑" panose="02010600040101010101" pitchFamily="2" charset="-122"/>
                  <a:ea typeface="华文细黑" panose="02010600040101010101" pitchFamily="2" charset="-122"/>
                </a:defRPr>
              </a:lvl1pPr>
            </a:lstStyle>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a:t>
              </a:r>
            </a:p>
          </p:txBody>
        </p:sp>
      </p:grpSp>
      <p:grpSp>
        <p:nvGrpSpPr>
          <p:cNvPr id="2" name="组合 1"/>
          <p:cNvGrpSpPr/>
          <p:nvPr/>
        </p:nvGrpSpPr>
        <p:grpSpPr>
          <a:xfrm>
            <a:off x="4572001" y="1654587"/>
            <a:ext cx="4050506" cy="1834327"/>
            <a:chOff x="4572001" y="1654587"/>
            <a:chExt cx="4050506" cy="1834327"/>
          </a:xfrm>
        </p:grpSpPr>
        <p:sp>
          <p:nvSpPr>
            <p:cNvPr id="3" name="圆角矩形 2"/>
            <p:cNvSpPr/>
            <p:nvPr/>
          </p:nvSpPr>
          <p:spPr>
            <a:xfrm>
              <a:off x="4572001" y="1654587"/>
              <a:ext cx="4050506" cy="1834327"/>
            </a:xfrm>
            <a:prstGeom prst="roundRect">
              <a:avLst>
                <a:gd name="adj" fmla="val 0"/>
              </a:avLst>
            </a:prstGeom>
            <a:solidFill>
              <a:srgbClr val="5078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矩形 61"/>
            <p:cNvSpPr/>
            <p:nvPr/>
          </p:nvSpPr>
          <p:spPr>
            <a:xfrm>
              <a:off x="4572001" y="2017957"/>
              <a:ext cx="4050506" cy="1106970"/>
            </a:xfrm>
            <a:prstGeom prst="rect">
              <a:avLst/>
            </a:prstGeom>
          </p:spPr>
          <p:txBody>
            <a:bodyPr wrap="square">
              <a:spAutoFit/>
            </a:bodyPr>
            <a:lstStyle/>
            <a:p>
              <a:pPr marL="214313" indent="-214313" algn="just">
                <a:lnSpc>
                  <a:spcPct val="120000"/>
                </a:lnSpc>
                <a:spcAft>
                  <a:spcPts val="450"/>
                </a:spcAft>
                <a:buFont typeface="Arial" panose="020B0604020202020204" pitchFamily="34" charset="0"/>
                <a:buChar char="•"/>
              </a:pPr>
              <a:r>
                <a:rPr lang="zh-CN" altLang="en-US" sz="1200" dirty="0">
                  <a:solidFill>
                    <a:schemeClr val="bg2"/>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a:t>
              </a:r>
              <a:endParaRPr lang="en-US" altLang="zh-CN" sz="1200" dirty="0">
                <a:solidFill>
                  <a:schemeClr val="bg2"/>
                </a:solidFill>
                <a:latin typeface="Arial" panose="020B0604020202020204" pitchFamily="34" charset="0"/>
                <a:ea typeface="微软雅黑" panose="020B0503020204020204" pitchFamily="34" charset="-122"/>
                <a:sym typeface="Arial" panose="020B0604020202020204" pitchFamily="34" charset="0"/>
              </a:endParaRPr>
            </a:p>
            <a:p>
              <a:pPr marL="214313" indent="-214313" algn="just">
                <a:lnSpc>
                  <a:spcPct val="120000"/>
                </a:lnSpc>
                <a:spcAft>
                  <a:spcPts val="450"/>
                </a:spcAft>
                <a:buFont typeface="Arial" panose="020B0604020202020204" pitchFamily="34" charset="0"/>
                <a:buChar char="•"/>
              </a:pPr>
              <a:r>
                <a:rPr lang="zh-CN" altLang="en-US" sz="1200" dirty="0">
                  <a:solidFill>
                    <a:schemeClr val="bg2"/>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a:t>
              </a:r>
              <a:endParaRPr lang="en-US" altLang="zh-CN" sz="1200" dirty="0">
                <a:solidFill>
                  <a:schemeClr val="bg2"/>
                </a:solidFill>
                <a:latin typeface="Arial" panose="020B0604020202020204" pitchFamily="34" charset="0"/>
                <a:ea typeface="微软雅黑" panose="020B0503020204020204" pitchFamily="34" charset="-122"/>
                <a:sym typeface="Arial" panose="020B0604020202020204" pitchFamily="34" charset="0"/>
              </a:endParaRPr>
            </a:p>
            <a:p>
              <a:pPr marL="214313" indent="-214313" algn="just">
                <a:lnSpc>
                  <a:spcPct val="120000"/>
                </a:lnSpc>
                <a:spcAft>
                  <a:spcPts val="450"/>
                </a:spcAft>
                <a:buFont typeface="Arial" panose="020B0604020202020204" pitchFamily="34" charset="0"/>
                <a:buChar char="•"/>
              </a:pPr>
              <a:r>
                <a:rPr lang="zh-CN" altLang="en-US" sz="1200" dirty="0">
                  <a:solidFill>
                    <a:schemeClr val="bg2"/>
                  </a:solidFill>
                  <a:latin typeface="Arial" panose="020B0604020202020204" pitchFamily="34" charset="0"/>
                  <a:ea typeface="微软雅黑" panose="020B0503020204020204" pitchFamily="34" charset="-122"/>
                  <a:sym typeface="Arial" panose="020B0604020202020204" pitchFamily="34" charset="0"/>
                </a:rPr>
                <a:t>单击此处添加文字内容单击添加文字。</a:t>
              </a:r>
              <a:endParaRPr lang="en-US" altLang="zh-CN" sz="1200" dirty="0">
                <a:solidFill>
                  <a:schemeClr val="bg2"/>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5" name="图片占位符 4"/>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a:xfrm>
            <a:off x="302836" y="1644514"/>
            <a:ext cx="4269164" cy="1864332"/>
          </a:xfrm>
        </p:spPr>
      </p:pic>
    </p:spTree>
    <p:extLst>
      <p:ext uri="{BB962C8B-B14F-4D97-AF65-F5344CB8AC3E}">
        <p14:creationId xmlns:p14="http://schemas.microsoft.com/office/powerpoint/2010/main" val="27972842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7" presetClass="entr" presetSubtype="1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17" presetClass="entr" presetSubtype="1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575" y="1257300"/>
            <a:ext cx="4600575" cy="3914776"/>
            <a:chOff x="-38100" y="1676400"/>
            <a:chExt cx="6134100" cy="5219701"/>
          </a:xfrm>
        </p:grpSpPr>
        <p:pic>
          <p:nvPicPr>
            <p:cNvPr id="165" name="Picture 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79" b="100000" l="0" r="100000">
                          <a14:foregroundMark x1="4167" y1="33523" x2="4167" y2="33523"/>
                          <a14:foregroundMark x1="24228" y1="14394" x2="24228" y2="14394"/>
                          <a14:foregroundMark x1="66512" y1="21212" x2="66512" y2="21212"/>
                          <a14:foregroundMark x1="61728" y1="19129" x2="61728" y2="19129"/>
                          <a14:foregroundMark x1="51235" y1="17803" x2="51235" y2="17803"/>
                          <a14:foregroundMark x1="50309" y1="15341" x2="50309" y2="15341"/>
                          <a14:foregroundMark x1="45679" y1="10606" x2="45679" y2="10606"/>
                          <a14:foregroundMark x1="35031" y1="11364" x2="35031" y2="11364"/>
                          <a14:foregroundMark x1="85648" y1="70076" x2="85648" y2="70076"/>
                          <a14:foregroundMark x1="88117" y1="63826" x2="88117" y2="63826"/>
                          <a14:foregroundMark x1="84568" y1="48485" x2="84568" y2="48485"/>
                          <a14:foregroundMark x1="82253" y1="39015" x2="82253" y2="39015"/>
                          <a14:foregroundMark x1="80093" y1="31439" x2="80093" y2="31439"/>
                          <a14:foregroundMark x1="74846" y1="28030" x2="74846" y2="28030"/>
                          <a14:foregroundMark x1="78086" y1="32765" x2="78086" y2="32765"/>
                          <a14:foregroundMark x1="87809" y1="57008" x2="87809" y2="57008"/>
                          <a14:foregroundMark x1="86728" y1="52652" x2="86728" y2="52652"/>
                          <a14:foregroundMark x1="78086" y1="88068" x2="78086" y2="88068"/>
                          <a14:foregroundMark x1="79784" y1="85795" x2="79784" y2="85795"/>
                          <a14:foregroundMark x1="46451" y1="17424" x2="46451" y2="17424"/>
                          <a14:foregroundMark x1="42593" y1="18750" x2="42593" y2="18750"/>
                          <a14:foregroundMark x1="9722" y1="25379" x2="9722" y2="25379"/>
                          <a14:foregroundMark x1="4784" y1="28788" x2="4784" y2="28788"/>
                          <a14:foregroundMark x1="10340" y1="23864" x2="10340" y2="23864"/>
                          <a14:foregroundMark x1="20370" y1="18750" x2="20370" y2="18750"/>
                          <a14:foregroundMark x1="20679" y1="22538" x2="20679" y2="22538"/>
                          <a14:foregroundMark x1="29475" y1="25000" x2="29475" y2="25000"/>
                          <a14:foregroundMark x1="71451" y1="14015" x2="71451" y2="14015"/>
                          <a14:foregroundMark x1="76698" y1="14773" x2="76698" y2="14773"/>
                          <a14:foregroundMark x1="76698" y1="14773" x2="76698" y2="14773"/>
                        </a14:backgroundRemoval>
                      </a14:imgEffect>
                    </a14:imgLayer>
                  </a14:imgProps>
                </a:ext>
                <a:ext uri="{28A0092B-C50C-407E-A947-70E740481C1C}">
                  <a14:useLocalDpi xmlns:a14="http://schemas.microsoft.com/office/drawing/2010/main" val="0"/>
                </a:ext>
              </a:extLst>
            </a:blip>
            <a:srcRect/>
            <a:stretch/>
          </p:blipFill>
          <p:spPr bwMode="auto">
            <a:xfrm>
              <a:off x="-38100" y="1676400"/>
              <a:ext cx="6134100" cy="521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6" name="组合 165"/>
            <p:cNvGrpSpPr/>
            <p:nvPr/>
          </p:nvGrpSpPr>
          <p:grpSpPr>
            <a:xfrm>
              <a:off x="207969" y="5006894"/>
              <a:ext cx="5062291" cy="564234"/>
              <a:chOff x="7207251" y="3814763"/>
              <a:chExt cx="882650" cy="134938"/>
            </a:xfrm>
            <a:blipFill dpi="0" rotWithShape="1">
              <a:blip r:embed="rId4"/>
              <a:srcRect/>
              <a:tile tx="-38100" ty="-57150" sx="100000" sy="100000" flip="none" algn="ctr"/>
            </a:blipFill>
          </p:grpSpPr>
          <p:sp>
            <p:nvSpPr>
              <p:cNvPr id="170" name="Freeform 4135"/>
              <p:cNvSpPr>
                <a:spLocks/>
              </p:cNvSpPr>
              <p:nvPr/>
            </p:nvSpPr>
            <p:spPr bwMode="auto">
              <a:xfrm>
                <a:off x="7207251" y="3814763"/>
                <a:ext cx="7938" cy="11113"/>
              </a:xfrm>
              <a:custGeom>
                <a:avLst/>
                <a:gdLst>
                  <a:gd name="T0" fmla="*/ 5 w 5"/>
                  <a:gd name="T1" fmla="*/ 0 h 7"/>
                  <a:gd name="T2" fmla="*/ 5 w 5"/>
                  <a:gd name="T3" fmla="*/ 0 h 7"/>
                  <a:gd name="T4" fmla="*/ 5 w 5"/>
                  <a:gd name="T5" fmla="*/ 2 h 7"/>
                  <a:gd name="T6" fmla="*/ 5 w 5"/>
                  <a:gd name="T7" fmla="*/ 4 h 7"/>
                  <a:gd name="T8" fmla="*/ 2 w 5"/>
                  <a:gd name="T9" fmla="*/ 7 h 7"/>
                  <a:gd name="T10" fmla="*/ 0 w 5"/>
                  <a:gd name="T11" fmla="*/ 7 h 7"/>
                  <a:gd name="T12" fmla="*/ 0 w 5"/>
                  <a:gd name="T13" fmla="*/ 7 h 7"/>
                  <a:gd name="T14" fmla="*/ 2 w 5"/>
                  <a:gd name="T15" fmla="*/ 4 h 7"/>
                  <a:gd name="T16" fmla="*/ 2 w 5"/>
                  <a:gd name="T17" fmla="*/ 2 h 7"/>
                  <a:gd name="T18" fmla="*/ 2 w 5"/>
                  <a:gd name="T19" fmla="*/ 0 h 7"/>
                  <a:gd name="T20" fmla="*/ 5 w 5"/>
                  <a:gd name="T21" fmla="*/ 0 h 7"/>
                  <a:gd name="T22" fmla="*/ 5 w 5"/>
                  <a:gd name="T23" fmla="*/ 0 h 7"/>
                  <a:gd name="T24" fmla="*/ 5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5" y="0"/>
                    </a:moveTo>
                    <a:lnTo>
                      <a:pt x="5" y="0"/>
                    </a:lnTo>
                    <a:lnTo>
                      <a:pt x="5" y="2"/>
                    </a:lnTo>
                    <a:lnTo>
                      <a:pt x="5" y="4"/>
                    </a:lnTo>
                    <a:lnTo>
                      <a:pt x="2" y="7"/>
                    </a:lnTo>
                    <a:lnTo>
                      <a:pt x="0" y="7"/>
                    </a:lnTo>
                    <a:lnTo>
                      <a:pt x="0" y="7"/>
                    </a:lnTo>
                    <a:lnTo>
                      <a:pt x="2" y="4"/>
                    </a:lnTo>
                    <a:lnTo>
                      <a:pt x="2" y="2"/>
                    </a:lnTo>
                    <a:lnTo>
                      <a:pt x="2" y="0"/>
                    </a:lnTo>
                    <a:lnTo>
                      <a:pt x="5"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4138"/>
              <p:cNvSpPr>
                <a:spLocks/>
              </p:cNvSpPr>
              <p:nvPr/>
            </p:nvSpPr>
            <p:spPr bwMode="auto">
              <a:xfrm>
                <a:off x="8067676" y="3919538"/>
                <a:ext cx="22225" cy="30163"/>
              </a:xfrm>
              <a:custGeom>
                <a:avLst/>
                <a:gdLst>
                  <a:gd name="T0" fmla="*/ 11 w 14"/>
                  <a:gd name="T1" fmla="*/ 9 h 19"/>
                  <a:gd name="T2" fmla="*/ 11 w 14"/>
                  <a:gd name="T3" fmla="*/ 9 h 19"/>
                  <a:gd name="T4" fmla="*/ 11 w 14"/>
                  <a:gd name="T5" fmla="*/ 12 h 19"/>
                  <a:gd name="T6" fmla="*/ 11 w 14"/>
                  <a:gd name="T7" fmla="*/ 7 h 19"/>
                  <a:gd name="T8" fmla="*/ 9 w 14"/>
                  <a:gd name="T9" fmla="*/ 7 h 19"/>
                  <a:gd name="T10" fmla="*/ 0 w 14"/>
                  <a:gd name="T11" fmla="*/ 19 h 19"/>
                  <a:gd name="T12" fmla="*/ 0 w 14"/>
                  <a:gd name="T13" fmla="*/ 12 h 19"/>
                  <a:gd name="T14" fmla="*/ 2 w 14"/>
                  <a:gd name="T15" fmla="*/ 14 h 19"/>
                  <a:gd name="T16" fmla="*/ 2 w 14"/>
                  <a:gd name="T17" fmla="*/ 14 h 19"/>
                  <a:gd name="T18" fmla="*/ 9 w 14"/>
                  <a:gd name="T19" fmla="*/ 7 h 19"/>
                  <a:gd name="T20" fmla="*/ 11 w 14"/>
                  <a:gd name="T21" fmla="*/ 4 h 19"/>
                  <a:gd name="T22" fmla="*/ 14 w 14"/>
                  <a:gd name="T23" fmla="*/ 0 h 19"/>
                  <a:gd name="T24" fmla="*/ 11 w 14"/>
                  <a:gd name="T25" fmla="*/ 9 h 19"/>
                  <a:gd name="T26" fmla="*/ 11 w 14"/>
                  <a:gd name="T2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9">
                    <a:moveTo>
                      <a:pt x="11" y="9"/>
                    </a:moveTo>
                    <a:lnTo>
                      <a:pt x="11" y="9"/>
                    </a:lnTo>
                    <a:lnTo>
                      <a:pt x="11" y="12"/>
                    </a:lnTo>
                    <a:lnTo>
                      <a:pt x="11" y="7"/>
                    </a:lnTo>
                    <a:lnTo>
                      <a:pt x="9" y="7"/>
                    </a:lnTo>
                    <a:lnTo>
                      <a:pt x="0" y="19"/>
                    </a:lnTo>
                    <a:lnTo>
                      <a:pt x="0" y="12"/>
                    </a:lnTo>
                    <a:lnTo>
                      <a:pt x="2" y="14"/>
                    </a:lnTo>
                    <a:lnTo>
                      <a:pt x="2" y="14"/>
                    </a:lnTo>
                    <a:lnTo>
                      <a:pt x="9" y="7"/>
                    </a:lnTo>
                    <a:lnTo>
                      <a:pt x="11" y="4"/>
                    </a:lnTo>
                    <a:lnTo>
                      <a:pt x="14" y="0"/>
                    </a:lnTo>
                    <a:lnTo>
                      <a:pt x="11" y="9"/>
                    </a:lnTo>
                    <a:lnTo>
                      <a:pt x="1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cxnSp>
        <p:nvCxnSpPr>
          <p:cNvPr id="6" name="肘形连接符 5"/>
          <p:cNvCxnSpPr/>
          <p:nvPr/>
        </p:nvCxnSpPr>
        <p:spPr>
          <a:xfrm>
            <a:off x="7800704" y="1001672"/>
            <a:ext cx="193670" cy="1157929"/>
          </a:xfrm>
          <a:prstGeom prst="bentConnector2">
            <a:avLst/>
          </a:prstGeom>
          <a:ln>
            <a:solidFill>
              <a:srgbClr val="304758"/>
            </a:solidFill>
          </a:ln>
        </p:spPr>
        <p:style>
          <a:lnRef idx="1">
            <a:schemeClr val="accent1"/>
          </a:lnRef>
          <a:fillRef idx="0">
            <a:schemeClr val="accent1"/>
          </a:fillRef>
          <a:effectRef idx="0">
            <a:schemeClr val="accent1"/>
          </a:effectRef>
          <a:fontRef idx="minor">
            <a:schemeClr val="tx1"/>
          </a:fontRef>
        </p:style>
      </p:cxnSp>
      <p:cxnSp>
        <p:nvCxnSpPr>
          <p:cNvPr id="174" name="肘形连接符 173"/>
          <p:cNvCxnSpPr/>
          <p:nvPr/>
        </p:nvCxnSpPr>
        <p:spPr>
          <a:xfrm rot="10800000">
            <a:off x="7505205" y="1289387"/>
            <a:ext cx="140493" cy="1153473"/>
          </a:xfrm>
          <a:prstGeom prst="bentConnector2">
            <a:avLst/>
          </a:prstGeom>
          <a:ln>
            <a:solidFill>
              <a:srgbClr val="304758"/>
            </a:solidFill>
          </a:ln>
        </p:spPr>
        <p:style>
          <a:lnRef idx="1">
            <a:schemeClr val="accent1"/>
          </a:lnRef>
          <a:fillRef idx="0">
            <a:schemeClr val="accent1"/>
          </a:fillRef>
          <a:effectRef idx="0">
            <a:schemeClr val="accent1"/>
          </a:effectRef>
          <a:fontRef idx="minor">
            <a:schemeClr val="tx1"/>
          </a:fontRef>
        </p:style>
      </p:cxnSp>
      <p:sp>
        <p:nvSpPr>
          <p:cNvPr id="175" name="矩形 174"/>
          <p:cNvSpPr/>
          <p:nvPr/>
        </p:nvSpPr>
        <p:spPr>
          <a:xfrm>
            <a:off x="7535217" y="1150682"/>
            <a:ext cx="461665" cy="1292178"/>
          </a:xfrm>
          <a:prstGeom prst="rect">
            <a:avLst/>
          </a:prstGeom>
        </p:spPr>
        <p:txBody>
          <a:bodyPr vert="eaVert" wrap="square">
            <a:spAutoFit/>
          </a:bodyPr>
          <a:lstStyle/>
          <a:p>
            <a:r>
              <a:rPr lang="zh-CN" altLang="en-US" sz="1800" spc="225" dirty="0">
                <a:solidFill>
                  <a:srgbClr val="304758"/>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9" name="矩形 8"/>
          <p:cNvSpPr/>
          <p:nvPr/>
        </p:nvSpPr>
        <p:spPr>
          <a:xfrm>
            <a:off x="7581383" y="1214425"/>
            <a:ext cx="46088" cy="148641"/>
          </a:xfrm>
          <a:prstGeom prst="rect">
            <a:avLst/>
          </a:prstGeom>
          <a:solidFill>
            <a:srgbClr val="304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304758"/>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文本框 175"/>
          <p:cNvSpPr txBox="1"/>
          <p:nvPr/>
        </p:nvSpPr>
        <p:spPr>
          <a:xfrm>
            <a:off x="4075791" y="1257300"/>
            <a:ext cx="3109313" cy="3016629"/>
          </a:xfrm>
          <a:prstGeom prst="rect">
            <a:avLst/>
          </a:prstGeom>
        </p:spPr>
        <p:txBody>
          <a:bodyPr vert="eaVert"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013"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p>
          <a:p>
            <a:r>
              <a:rPr lang="zh-CN" altLang="en-US" sz="1013"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p>
          <a:p>
            <a:r>
              <a:rPr lang="zh-CN" altLang="en-US" sz="1013"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p>
          <a:p>
            <a:r>
              <a:rPr lang="zh-CN" altLang="en-US" sz="1013"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p>
          <a:p>
            <a:r>
              <a:rPr lang="zh-CN" altLang="en-US" sz="1013"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p>
          <a:p>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a:off x="940038" y="2442860"/>
            <a:ext cx="2385836" cy="2385836"/>
          </a:xfrm>
          <a:prstGeom prst="ellipse">
            <a:avLst/>
          </a:prstGeom>
          <a:blipFill>
            <a:blip r:embed="rId5"/>
            <a:stretch>
              <a:fillRect/>
            </a:stretch>
          </a:blipFill>
          <a:ln>
            <a:solidFill>
              <a:srgbClr val="5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0851005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174"/>
                                        </p:tgtEl>
                                        <p:attrNameLst>
                                          <p:attrName>style.visibility</p:attrName>
                                        </p:attrNameLst>
                                      </p:cBhvr>
                                      <p:to>
                                        <p:strVal val="visible"/>
                                      </p:to>
                                    </p:set>
                                    <p:animEffect transition="in" filter="wipe(down)">
                                      <p:cBhvr>
                                        <p:cTn id="14" dur="500"/>
                                        <p:tgtEl>
                                          <p:spTgt spid="17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75"/>
                                        </p:tgtEl>
                                        <p:attrNameLst>
                                          <p:attrName>style.visibility</p:attrName>
                                        </p:attrNameLst>
                                      </p:cBhvr>
                                      <p:to>
                                        <p:strVal val="visible"/>
                                      </p:to>
                                    </p:set>
                                    <p:animEffect transition="in" filter="fade">
                                      <p:cBhvr>
                                        <p:cTn id="21" dur="1000"/>
                                        <p:tgtEl>
                                          <p:spTgt spid="175"/>
                                        </p:tgtEl>
                                      </p:cBhvr>
                                    </p:animEffect>
                                    <p:anim calcmode="lin" valueType="num">
                                      <p:cBhvr>
                                        <p:cTn id="22" dur="1000" fill="hold"/>
                                        <p:tgtEl>
                                          <p:spTgt spid="175"/>
                                        </p:tgtEl>
                                        <p:attrNameLst>
                                          <p:attrName>ppt_x</p:attrName>
                                        </p:attrNameLst>
                                      </p:cBhvr>
                                      <p:tavLst>
                                        <p:tav tm="0">
                                          <p:val>
                                            <p:strVal val="#ppt_x"/>
                                          </p:val>
                                        </p:tav>
                                        <p:tav tm="100000">
                                          <p:val>
                                            <p:strVal val="#ppt_x"/>
                                          </p:val>
                                        </p:tav>
                                      </p:tavLst>
                                    </p:anim>
                                    <p:anim calcmode="lin" valueType="num">
                                      <p:cBhvr>
                                        <p:cTn id="23" dur="1000" fill="hold"/>
                                        <p:tgtEl>
                                          <p:spTgt spid="17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76"/>
                                        </p:tgtEl>
                                        <p:attrNameLst>
                                          <p:attrName>style.visibility</p:attrName>
                                        </p:attrNameLst>
                                      </p:cBhvr>
                                      <p:to>
                                        <p:strVal val="visible"/>
                                      </p:to>
                                    </p:set>
                                    <p:animEffect transition="in" filter="fade">
                                      <p:cBhvr>
                                        <p:cTn id="27" dur="1000"/>
                                        <p:tgtEl>
                                          <p:spTgt spid="176"/>
                                        </p:tgtEl>
                                      </p:cBhvr>
                                    </p:animEffect>
                                    <p:anim calcmode="lin" valueType="num">
                                      <p:cBhvr>
                                        <p:cTn id="28" dur="1000" fill="hold"/>
                                        <p:tgtEl>
                                          <p:spTgt spid="176"/>
                                        </p:tgtEl>
                                        <p:attrNameLst>
                                          <p:attrName>ppt_x</p:attrName>
                                        </p:attrNameLst>
                                      </p:cBhvr>
                                      <p:tavLst>
                                        <p:tav tm="0">
                                          <p:val>
                                            <p:strVal val="#ppt_x"/>
                                          </p:val>
                                        </p:tav>
                                        <p:tav tm="100000">
                                          <p:val>
                                            <p:strVal val="#ppt_x"/>
                                          </p:val>
                                        </p:tav>
                                      </p:tavLst>
                                    </p:anim>
                                    <p:anim calcmode="lin" valueType="num">
                                      <p:cBhvr>
                                        <p:cTn id="29"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9" grpId="0" animBg="1"/>
      <p:bldP spid="1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a:xfrm>
            <a:off x="283866" y="1176338"/>
            <a:ext cx="5020268" cy="2192337"/>
          </a:xfrm>
          <a:prstGeom prst="rect">
            <a:avLst/>
          </a:prstGeom>
        </p:spPr>
      </p:pic>
      <p:sp>
        <p:nvSpPr>
          <p:cNvPr id="65" name="自由: 形状 64"/>
          <p:cNvSpPr/>
          <p:nvPr/>
        </p:nvSpPr>
        <p:spPr>
          <a:xfrm>
            <a:off x="536014" y="1987476"/>
            <a:ext cx="8086493" cy="2645228"/>
          </a:xfrm>
          <a:custGeom>
            <a:avLst/>
            <a:gdLst>
              <a:gd name="connsiteX0" fmla="*/ 0 w 10781990"/>
              <a:gd name="connsiteY0" fmla="*/ 0 h 3526971"/>
              <a:gd name="connsiteX1" fmla="*/ 1641476 w 10781990"/>
              <a:gd name="connsiteY1" fmla="*/ 0 h 3526971"/>
              <a:gd name="connsiteX2" fmla="*/ 1641476 w 10781990"/>
              <a:gd name="connsiteY2" fmla="*/ 1763486 h 3526971"/>
              <a:gd name="connsiteX3" fmla="*/ 9140514 w 10781990"/>
              <a:gd name="connsiteY3" fmla="*/ 1763486 h 3526971"/>
              <a:gd name="connsiteX4" fmla="*/ 9140514 w 10781990"/>
              <a:gd name="connsiteY4" fmla="*/ 0 h 3526971"/>
              <a:gd name="connsiteX5" fmla="*/ 10781990 w 10781990"/>
              <a:gd name="connsiteY5" fmla="*/ 0 h 3526971"/>
              <a:gd name="connsiteX6" fmla="*/ 10781990 w 10781990"/>
              <a:gd name="connsiteY6" fmla="*/ 3526971 h 3526971"/>
              <a:gd name="connsiteX7" fmla="*/ 0 w 10781990"/>
              <a:gd name="connsiteY7" fmla="*/ 3526971 h 3526971"/>
              <a:gd name="connsiteX0" fmla="*/ 1641476 w 10781990"/>
              <a:gd name="connsiteY0" fmla="*/ 1763486 h 3526971"/>
              <a:gd name="connsiteX1" fmla="*/ 9140514 w 10781990"/>
              <a:gd name="connsiteY1" fmla="*/ 1763486 h 3526971"/>
              <a:gd name="connsiteX2" fmla="*/ 9140514 w 10781990"/>
              <a:gd name="connsiteY2" fmla="*/ 0 h 3526971"/>
              <a:gd name="connsiteX3" fmla="*/ 10781990 w 10781990"/>
              <a:gd name="connsiteY3" fmla="*/ 0 h 3526971"/>
              <a:gd name="connsiteX4" fmla="*/ 10781990 w 10781990"/>
              <a:gd name="connsiteY4" fmla="*/ 3526971 h 3526971"/>
              <a:gd name="connsiteX5" fmla="*/ 0 w 10781990"/>
              <a:gd name="connsiteY5" fmla="*/ 3526971 h 3526971"/>
              <a:gd name="connsiteX6" fmla="*/ 0 w 10781990"/>
              <a:gd name="connsiteY6" fmla="*/ 0 h 3526971"/>
              <a:gd name="connsiteX7" fmla="*/ 1641476 w 10781990"/>
              <a:gd name="connsiteY7" fmla="*/ 0 h 3526971"/>
              <a:gd name="connsiteX8" fmla="*/ 1732916 w 10781990"/>
              <a:gd name="connsiteY8" fmla="*/ 1854926 h 3526971"/>
              <a:gd name="connsiteX0" fmla="*/ 1641476 w 10781990"/>
              <a:gd name="connsiteY0" fmla="*/ 1763486 h 3526971"/>
              <a:gd name="connsiteX1" fmla="*/ 9140514 w 10781990"/>
              <a:gd name="connsiteY1" fmla="*/ 1763486 h 3526971"/>
              <a:gd name="connsiteX2" fmla="*/ 9140514 w 10781990"/>
              <a:gd name="connsiteY2" fmla="*/ 0 h 3526971"/>
              <a:gd name="connsiteX3" fmla="*/ 10781990 w 10781990"/>
              <a:gd name="connsiteY3" fmla="*/ 0 h 3526971"/>
              <a:gd name="connsiteX4" fmla="*/ 10781990 w 10781990"/>
              <a:gd name="connsiteY4" fmla="*/ 3526971 h 3526971"/>
              <a:gd name="connsiteX5" fmla="*/ 0 w 10781990"/>
              <a:gd name="connsiteY5" fmla="*/ 3526971 h 3526971"/>
              <a:gd name="connsiteX6" fmla="*/ 0 w 10781990"/>
              <a:gd name="connsiteY6" fmla="*/ 0 h 3526971"/>
              <a:gd name="connsiteX7" fmla="*/ 1641476 w 10781990"/>
              <a:gd name="connsiteY7" fmla="*/ 0 h 3526971"/>
              <a:gd name="connsiteX0" fmla="*/ 9140514 w 10781990"/>
              <a:gd name="connsiteY0" fmla="*/ 1763486 h 3526971"/>
              <a:gd name="connsiteX1" fmla="*/ 9140514 w 10781990"/>
              <a:gd name="connsiteY1" fmla="*/ 0 h 3526971"/>
              <a:gd name="connsiteX2" fmla="*/ 10781990 w 10781990"/>
              <a:gd name="connsiteY2" fmla="*/ 0 h 3526971"/>
              <a:gd name="connsiteX3" fmla="*/ 10781990 w 10781990"/>
              <a:gd name="connsiteY3" fmla="*/ 3526971 h 3526971"/>
              <a:gd name="connsiteX4" fmla="*/ 0 w 10781990"/>
              <a:gd name="connsiteY4" fmla="*/ 3526971 h 3526971"/>
              <a:gd name="connsiteX5" fmla="*/ 0 w 10781990"/>
              <a:gd name="connsiteY5" fmla="*/ 0 h 3526971"/>
              <a:gd name="connsiteX6" fmla="*/ 1641476 w 10781990"/>
              <a:gd name="connsiteY6" fmla="*/ 0 h 3526971"/>
              <a:gd name="connsiteX0" fmla="*/ 9140514 w 10781990"/>
              <a:gd name="connsiteY0" fmla="*/ 0 h 3526971"/>
              <a:gd name="connsiteX1" fmla="*/ 10781990 w 10781990"/>
              <a:gd name="connsiteY1" fmla="*/ 0 h 3526971"/>
              <a:gd name="connsiteX2" fmla="*/ 10781990 w 10781990"/>
              <a:gd name="connsiteY2" fmla="*/ 3526971 h 3526971"/>
              <a:gd name="connsiteX3" fmla="*/ 0 w 10781990"/>
              <a:gd name="connsiteY3" fmla="*/ 3526971 h 3526971"/>
              <a:gd name="connsiteX4" fmla="*/ 0 w 10781990"/>
              <a:gd name="connsiteY4" fmla="*/ 0 h 3526971"/>
              <a:gd name="connsiteX5" fmla="*/ 1641476 w 10781990"/>
              <a:gd name="connsiteY5" fmla="*/ 0 h 3526971"/>
              <a:gd name="connsiteX0" fmla="*/ 9254814 w 10781990"/>
              <a:gd name="connsiteY0" fmla="*/ 0 h 3526971"/>
              <a:gd name="connsiteX1" fmla="*/ 10781990 w 10781990"/>
              <a:gd name="connsiteY1" fmla="*/ 0 h 3526971"/>
              <a:gd name="connsiteX2" fmla="*/ 10781990 w 10781990"/>
              <a:gd name="connsiteY2" fmla="*/ 3526971 h 3526971"/>
              <a:gd name="connsiteX3" fmla="*/ 0 w 10781990"/>
              <a:gd name="connsiteY3" fmla="*/ 3526971 h 3526971"/>
              <a:gd name="connsiteX4" fmla="*/ 0 w 10781990"/>
              <a:gd name="connsiteY4" fmla="*/ 0 h 3526971"/>
              <a:gd name="connsiteX5" fmla="*/ 1641476 w 10781990"/>
              <a:gd name="connsiteY5" fmla="*/ 0 h 3526971"/>
              <a:gd name="connsiteX0" fmla="*/ 9254814 w 10781990"/>
              <a:gd name="connsiteY0" fmla="*/ 0 h 3526971"/>
              <a:gd name="connsiteX1" fmla="*/ 10781990 w 10781990"/>
              <a:gd name="connsiteY1" fmla="*/ 0 h 3526971"/>
              <a:gd name="connsiteX2" fmla="*/ 10781990 w 10781990"/>
              <a:gd name="connsiteY2" fmla="*/ 3526971 h 3526971"/>
              <a:gd name="connsiteX3" fmla="*/ 0 w 10781990"/>
              <a:gd name="connsiteY3" fmla="*/ 3526971 h 3526971"/>
              <a:gd name="connsiteX4" fmla="*/ 0 w 10781990"/>
              <a:gd name="connsiteY4" fmla="*/ 0 h 3526971"/>
              <a:gd name="connsiteX5" fmla="*/ 1519556 w 10781990"/>
              <a:gd name="connsiteY5" fmla="*/ 0 h 352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1990" h="3526971">
                <a:moveTo>
                  <a:pt x="9254814" y="0"/>
                </a:moveTo>
                <a:lnTo>
                  <a:pt x="10781990" y="0"/>
                </a:lnTo>
                <a:lnTo>
                  <a:pt x="10781990" y="3526971"/>
                </a:lnTo>
                <a:lnTo>
                  <a:pt x="0" y="3526971"/>
                </a:lnTo>
                <a:lnTo>
                  <a:pt x="0" y="0"/>
                </a:lnTo>
                <a:lnTo>
                  <a:pt x="1519556" y="0"/>
                </a:lnTo>
              </a:path>
            </a:pathLst>
          </a:custGeom>
          <a:noFill/>
          <a:ln w="25400">
            <a:solidFill>
              <a:srgbClr val="5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矩形 65"/>
          <p:cNvSpPr/>
          <p:nvPr/>
        </p:nvSpPr>
        <p:spPr>
          <a:xfrm>
            <a:off x="1151567" y="3569171"/>
            <a:ext cx="6855385" cy="885371"/>
          </a:xfrm>
          <a:prstGeom prst="rect">
            <a:avLst/>
          </a:prstGeom>
        </p:spPr>
        <p:txBody>
          <a:bodyPr wrap="square">
            <a:spAutoFit/>
          </a:bodyPr>
          <a:lstStyle/>
          <a:p>
            <a:pPr algn="just">
              <a:lnSpc>
                <a:spcPct val="120000"/>
              </a:lnSpc>
              <a:spcAft>
                <a:spcPts val="450"/>
              </a:spcAft>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单击此处添加文字内容单击此处添加文字内容单击此处添加文字内容。</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20000"/>
              </a:lnSpc>
              <a:spcAft>
                <a:spcPts val="450"/>
              </a:spcAft>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单击此处添加文字内容单击此处添加文字内容。</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20000"/>
              </a:lnSpc>
              <a:spcAft>
                <a:spcPts val="450"/>
              </a:spcAft>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单击此处添加文字内容单击添加文字内容。</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6"/>
          <p:cNvSpPr txBox="1"/>
          <p:nvPr/>
        </p:nvSpPr>
        <p:spPr>
          <a:xfrm>
            <a:off x="5496282" y="2883179"/>
            <a:ext cx="2262158" cy="507831"/>
          </a:xfrm>
          <a:prstGeom prst="rect">
            <a:avLst/>
          </a:prstGeom>
          <a:noFill/>
        </p:spPr>
        <p:txBody>
          <a:bodyPr wrap="none" rtlCol="0">
            <a:spAutoFit/>
          </a:bodyPr>
          <a:lstStyle/>
          <a:p>
            <a:r>
              <a:rPr lang="zh-CN" altLang="en-US" sz="2700" dirty="0">
                <a:solidFill>
                  <a:srgbClr val="507879"/>
                </a:solidFill>
                <a:latin typeface="Arial" panose="020B0604020202020204" pitchFamily="34" charset="0"/>
                <a:ea typeface="微软雅黑" panose="020B0503020204020204" pitchFamily="34" charset="-122"/>
                <a:sym typeface="Arial" panose="020B0604020202020204" pitchFamily="34" charset="0"/>
              </a:rPr>
              <a:t>添加文本信息</a:t>
            </a:r>
            <a:endParaRPr lang="zh-CN" altLang="en-US" sz="1800" dirty="0">
              <a:solidFill>
                <a:srgbClr val="507879"/>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7898249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barn(inVertical)">
                                      <p:cBhvr>
                                        <p:cTn id="13" dur="500"/>
                                        <p:tgtEl>
                                          <p:spTgt spid="6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wipe(left)">
                                      <p:cBhvr>
                                        <p:cTn id="2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a:stretch/>
        </p:blipFill>
        <p:spPr>
          <a:xfrm>
            <a:off x="4400550" y="1676400"/>
            <a:ext cx="4171950" cy="2762250"/>
          </a:xfrm>
          <a:prstGeom prst="rect">
            <a:avLst/>
          </a:prstGeom>
        </p:spPr>
      </p:pic>
      <p:cxnSp>
        <p:nvCxnSpPr>
          <p:cNvPr id="4" name="直接连接符 3"/>
          <p:cNvCxnSpPr/>
          <p:nvPr/>
        </p:nvCxnSpPr>
        <p:spPr>
          <a:xfrm>
            <a:off x="1197495" y="2219564"/>
            <a:ext cx="0" cy="1646635"/>
          </a:xfrm>
          <a:prstGeom prst="line">
            <a:avLst/>
          </a:prstGeom>
          <a:ln>
            <a:solidFill>
              <a:srgbClr val="304758"/>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197495" y="2219564"/>
            <a:ext cx="124372" cy="445769"/>
          </a:xfrm>
          <a:prstGeom prst="rect">
            <a:avLst/>
          </a:prstGeom>
          <a:solidFill>
            <a:srgbClr val="304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304758"/>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675935" y="1983673"/>
            <a:ext cx="553998" cy="927119"/>
          </a:xfrm>
          <a:prstGeom prst="rect">
            <a:avLst/>
          </a:prstGeom>
        </p:spPr>
        <p:txBody>
          <a:bodyPr vert="eaVert" wrap="square">
            <a:spAutoFit/>
          </a:bodyPr>
          <a:lstStyle>
            <a:defPPr>
              <a:defRPr lang="zh-CN"/>
            </a:defPPr>
            <a:lvl1pPr>
              <a:defRPr sz="2400" spc="300">
                <a:solidFill>
                  <a:schemeClr val="bg2">
                    <a:lumMod val="50000"/>
                  </a:schemeClr>
                </a:solidFill>
                <a:latin typeface="德彪钢笔行书字库" panose="02000000000000000000" pitchFamily="2" charset="-122"/>
                <a:ea typeface="德彪钢笔行书字库" panose="02000000000000000000" pitchFamily="2" charset="-122"/>
              </a:defRPr>
            </a:lvl1pPr>
          </a:lstStyle>
          <a:p>
            <a:r>
              <a:rPr lang="zh-CN" altLang="en-US" dirty="0">
                <a:solidFill>
                  <a:srgbClr val="304758"/>
                </a:solidFill>
                <a:latin typeface="Arial" panose="020B0604020202020204" pitchFamily="34" charset="0"/>
                <a:ea typeface="微软雅黑" panose="020B0503020204020204" pitchFamily="34" charset="-122"/>
                <a:sym typeface="Arial" panose="020B0604020202020204" pitchFamily="34" charset="0"/>
              </a:rPr>
              <a:t>质地</a:t>
            </a:r>
          </a:p>
        </p:txBody>
      </p:sp>
      <p:sp>
        <p:nvSpPr>
          <p:cNvPr id="6" name="椭圆 5"/>
          <p:cNvSpPr/>
          <p:nvPr/>
        </p:nvSpPr>
        <p:spPr>
          <a:xfrm>
            <a:off x="797413" y="2008108"/>
            <a:ext cx="368639" cy="368639"/>
          </a:xfrm>
          <a:prstGeom prst="ellipse">
            <a:avLst/>
          </a:prstGeom>
          <a:noFill/>
          <a:ln>
            <a:solidFill>
              <a:srgbClr val="304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304758"/>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175438" y="2717263"/>
            <a:ext cx="461665" cy="1292178"/>
          </a:xfrm>
          <a:prstGeom prst="rect">
            <a:avLst/>
          </a:prstGeom>
        </p:spPr>
        <p:txBody>
          <a:bodyPr vert="eaVert" wrap="square">
            <a:spAutoFit/>
          </a:bodyPr>
          <a:lstStyle/>
          <a:p>
            <a:r>
              <a:rPr lang="zh-CN" altLang="en-US" sz="1800" spc="225" dirty="0">
                <a:solidFill>
                  <a:srgbClr val="304758"/>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43" name="文本框 42"/>
          <p:cNvSpPr txBox="1"/>
          <p:nvPr/>
        </p:nvSpPr>
        <p:spPr>
          <a:xfrm>
            <a:off x="2123168" y="1669515"/>
            <a:ext cx="1400383" cy="2895342"/>
          </a:xfrm>
          <a:prstGeom prst="rect">
            <a:avLst/>
          </a:prstGeom>
        </p:spPr>
        <p:txBody>
          <a:bodyPr vert="eaVert" wrap="square">
            <a:spAutoFit/>
          </a:bodyPr>
          <a:lstStyle>
            <a:defPPr>
              <a:defRPr lang="zh-CN"/>
            </a:defPPr>
            <a:lvl1pPr algn="just">
              <a:lnSpc>
                <a:spcPct val="130000"/>
              </a:lnSpc>
              <a:defRPr kern="200">
                <a:solidFill>
                  <a:srgbClr val="A2A2A0"/>
                </a:solidFill>
                <a:latin typeface="方正细等线简体" panose="03000509000000000000" pitchFamily="65" charset="-122"/>
                <a:ea typeface="方正细等线简体" panose="03000509000000000000" pitchFamily="65" charset="-122"/>
              </a:defRPr>
            </a:lvl1pPr>
          </a:lstStyle>
          <a:p>
            <a:r>
              <a:rPr lang="zh-CN" altLang="en-US" sz="1013" u="sng"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endParaRPr lang="en-US" altLang="zh-CN" sz="1013" u="sng" dirty="0">
              <a:latin typeface="Arial" panose="020B0604020202020204" pitchFamily="34" charset="0"/>
              <a:ea typeface="微软雅黑" panose="020B0503020204020204" pitchFamily="34" charset="-122"/>
              <a:sym typeface="Arial" panose="020B0604020202020204" pitchFamily="34" charset="0"/>
            </a:endParaRPr>
          </a:p>
          <a:p>
            <a:r>
              <a:rPr lang="zh-CN" altLang="en-US" sz="1013" u="sng" dirty="0">
                <a:latin typeface="Arial" panose="020B0604020202020204" pitchFamily="34" charset="0"/>
                <a:ea typeface="微软雅黑" panose="020B0503020204020204" pitchFamily="34" charset="-122"/>
                <a:sym typeface="Arial" panose="020B0604020202020204" pitchFamily="34" charset="0"/>
              </a:rPr>
              <a:t>单击添加文本内容单击添加文本内容添加文本内容单击添加文本内容</a:t>
            </a:r>
            <a:endParaRPr lang="en-US" altLang="zh-CN" sz="1013" u="sng" dirty="0">
              <a:latin typeface="Arial" panose="020B0604020202020204" pitchFamily="34" charset="0"/>
              <a:ea typeface="微软雅黑" panose="020B0503020204020204" pitchFamily="34" charset="-122"/>
              <a:sym typeface="Arial" panose="020B0604020202020204" pitchFamily="34" charset="0"/>
            </a:endParaRPr>
          </a:p>
          <a:p>
            <a:r>
              <a:rPr lang="zh-CN" altLang="en-US" sz="1013" u="sng" dirty="0">
                <a:latin typeface="Arial" panose="020B0604020202020204" pitchFamily="34" charset="0"/>
                <a:ea typeface="微软雅黑" panose="020B0503020204020204" pitchFamily="34" charset="-122"/>
                <a:sym typeface="Arial" panose="020B0604020202020204" pitchFamily="34" charset="0"/>
              </a:rPr>
              <a:t>添加文本内容单击添加</a:t>
            </a:r>
          </a:p>
          <a:p>
            <a:endParaRPr lang="zh-CN" altLang="en-US" sz="1013" u="sng"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4082653" y="1439108"/>
            <a:ext cx="4793456" cy="3271838"/>
            <a:chOff x="5443537" y="1918811"/>
            <a:chExt cx="6391275" cy="4362450"/>
          </a:xfrm>
        </p:grpSpPr>
        <p:grpSp>
          <p:nvGrpSpPr>
            <p:cNvPr id="45" name="组合 44"/>
            <p:cNvGrpSpPr/>
            <p:nvPr/>
          </p:nvGrpSpPr>
          <p:grpSpPr>
            <a:xfrm>
              <a:off x="5443537" y="1918811"/>
              <a:ext cx="6391275" cy="4362450"/>
              <a:chOff x="5443537" y="1918811"/>
              <a:chExt cx="6391275" cy="4362450"/>
            </a:xfrm>
          </p:grpSpPr>
          <p:cxnSp>
            <p:nvCxnSpPr>
              <p:cNvPr id="11" name="直接连接符 10"/>
              <p:cNvCxnSpPr/>
              <p:nvPr/>
            </p:nvCxnSpPr>
            <p:spPr>
              <a:xfrm>
                <a:off x="5443537" y="2128838"/>
                <a:ext cx="6391275" cy="0"/>
              </a:xfrm>
              <a:prstGeom prst="line">
                <a:avLst/>
              </a:prstGeom>
              <a:ln>
                <a:solidFill>
                  <a:srgbClr val="304758"/>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443537" y="6086476"/>
                <a:ext cx="6391275" cy="0"/>
              </a:xfrm>
              <a:prstGeom prst="line">
                <a:avLst/>
              </a:prstGeom>
              <a:ln>
                <a:solidFill>
                  <a:srgbClr val="304758"/>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657850" y="1918811"/>
                <a:ext cx="0" cy="4362450"/>
              </a:xfrm>
              <a:prstGeom prst="line">
                <a:avLst/>
              </a:prstGeom>
              <a:ln>
                <a:solidFill>
                  <a:srgbClr val="304758"/>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1630025" y="1918811"/>
                <a:ext cx="0" cy="4362450"/>
              </a:xfrm>
              <a:prstGeom prst="line">
                <a:avLst/>
              </a:prstGeom>
              <a:ln>
                <a:solidFill>
                  <a:srgbClr val="304758"/>
                </a:solidFill>
              </a:ln>
            </p:spPr>
            <p:style>
              <a:lnRef idx="1">
                <a:schemeClr val="accent1"/>
              </a:lnRef>
              <a:fillRef idx="0">
                <a:schemeClr val="accent1"/>
              </a:fillRef>
              <a:effectRef idx="0">
                <a:schemeClr val="accent1"/>
              </a:effectRef>
              <a:fontRef idx="minor">
                <a:schemeClr val="tx1"/>
              </a:fontRef>
            </p:style>
          </p:cxnSp>
        </p:grpSp>
        <p:sp>
          <p:nvSpPr>
            <p:cNvPr id="46" name="矩形 45"/>
            <p:cNvSpPr/>
            <p:nvPr/>
          </p:nvSpPr>
          <p:spPr>
            <a:xfrm>
              <a:off x="5578079" y="2048403"/>
              <a:ext cx="159542" cy="159542"/>
            </a:xfrm>
            <a:prstGeom prst="rect">
              <a:avLst/>
            </a:prstGeom>
            <a:noFill/>
            <a:ln>
              <a:solidFill>
                <a:srgbClr val="304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11550254" y="2048403"/>
              <a:ext cx="159542" cy="159542"/>
            </a:xfrm>
            <a:prstGeom prst="rect">
              <a:avLst/>
            </a:prstGeom>
            <a:noFill/>
            <a:ln>
              <a:solidFill>
                <a:srgbClr val="304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11550254" y="6006705"/>
              <a:ext cx="159542" cy="159542"/>
            </a:xfrm>
            <a:prstGeom prst="rect">
              <a:avLst/>
            </a:prstGeom>
            <a:noFill/>
            <a:ln>
              <a:solidFill>
                <a:srgbClr val="304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52"/>
            <p:cNvSpPr/>
            <p:nvPr/>
          </p:nvSpPr>
          <p:spPr>
            <a:xfrm>
              <a:off x="5578079" y="6006705"/>
              <a:ext cx="159542" cy="159542"/>
            </a:xfrm>
            <a:prstGeom prst="rect">
              <a:avLst/>
            </a:prstGeom>
            <a:noFill/>
            <a:ln>
              <a:solidFill>
                <a:srgbClr val="304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41678004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22" presetClass="entr" presetSubtype="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4" fill="hold" grpId="0" nodeType="afterEffect">
                                  <p:stCondLst>
                                    <p:cond delay="0"/>
                                  </p:stCondLst>
                                  <p:iterate type="wd">
                                    <p:tmPct val="10000"/>
                                  </p:iterate>
                                  <p:childTnLst>
                                    <p:set>
                                      <p:cBhvr>
                                        <p:cTn id="30" dur="1" fill="hold">
                                          <p:stCondLst>
                                            <p:cond delay="0"/>
                                          </p:stCondLst>
                                        </p:cTn>
                                        <p:tgtEl>
                                          <p:spTgt spid="43"/>
                                        </p:tgtEl>
                                        <p:attrNameLst>
                                          <p:attrName>style.visibility</p:attrName>
                                        </p:attrNameLst>
                                      </p:cBhvr>
                                      <p:to>
                                        <p:strVal val="visible"/>
                                      </p:to>
                                    </p:set>
                                    <p:animEffect transition="in" filter="wipe(down)">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6" grpId="0" animBg="1"/>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 y="0"/>
            <a:ext cx="9141291" cy="5143500"/>
          </a:xfrm>
          <a:prstGeom prst="rect">
            <a:avLst/>
          </a:prstGeom>
          <a:ln>
            <a:noFill/>
          </a:ln>
        </p:spPr>
      </p:pic>
      <p:sp>
        <p:nvSpPr>
          <p:cNvPr id="14" name="文本框 13"/>
          <p:cNvSpPr txBox="1"/>
          <p:nvPr/>
        </p:nvSpPr>
        <p:spPr>
          <a:xfrm>
            <a:off x="4540122" y="1625558"/>
            <a:ext cx="461665" cy="1938992"/>
          </a:xfrm>
          <a:prstGeom prst="rect">
            <a:avLst/>
          </a:prstGeom>
        </p:spPr>
        <p:txBody>
          <a:bodyPr vert="eaVert" wrap="none">
            <a:spAutoFit/>
          </a:bodyPr>
          <a:lstStyle>
            <a:defPPr>
              <a:defRPr lang="zh-CN"/>
            </a:defPPr>
            <a:lvl1pPr>
              <a:defRPr sz="4800">
                <a:latin typeface="书体坊米芾体" panose="02010601030101010101" pitchFamily="2" charset="-122"/>
                <a:ea typeface="书体坊米芾体" panose="02010601030101010101" pitchFamily="2" charset="-122"/>
              </a:defRPr>
            </a:lvl1pPr>
          </a:lstStyle>
          <a:p>
            <a:r>
              <a:rPr lang="zh-CN" altLang="en-US" sz="1800" dirty="0">
                <a:latin typeface="Arial" panose="020B0604020202020204" pitchFamily="34" charset="0"/>
                <a:ea typeface="微软雅黑" panose="020B0503020204020204" pitchFamily="34" charset="-122"/>
                <a:sym typeface="Arial" panose="020B0604020202020204" pitchFamily="34" charset="0"/>
              </a:rPr>
              <a:t>单击添加文本标题</a:t>
            </a:r>
          </a:p>
        </p:txBody>
      </p:sp>
      <p:sp>
        <p:nvSpPr>
          <p:cNvPr id="15" name="文本框 14"/>
          <p:cNvSpPr txBox="1"/>
          <p:nvPr/>
        </p:nvSpPr>
        <p:spPr>
          <a:xfrm>
            <a:off x="3321326" y="1995986"/>
            <a:ext cx="1264962" cy="1868220"/>
          </a:xfrm>
          <a:prstGeom prst="rect">
            <a:avLst/>
          </a:prstGeom>
        </p:spPr>
        <p:txBody>
          <a:bodyPr vert="eaVert" wrap="square">
            <a:spAutoFit/>
          </a:bodyPr>
          <a:lstStyle>
            <a:defPPr>
              <a:defRPr lang="zh-CN"/>
            </a:defPPr>
            <a:lvl1pPr>
              <a:defRPr sz="4800">
                <a:latin typeface="书体坊米芾体" panose="02010601030101010101" pitchFamily="2" charset="-122"/>
                <a:ea typeface="书体坊米芾体" panose="02010601030101010101" pitchFamily="2" charset="-122"/>
              </a:defRPr>
            </a:lvl1pPr>
          </a:lstStyle>
          <a:p>
            <a:pPr>
              <a:lnSpc>
                <a:spcPct val="130000"/>
              </a:lnSpc>
            </a:pPr>
            <a:r>
              <a:rPr lang="zh-CN" altLang="en-US" sz="1350" dirty="0">
                <a:latin typeface="Arial" panose="020B0604020202020204" pitchFamily="34" charset="0"/>
                <a:ea typeface="微软雅黑" panose="020B0503020204020204" pitchFamily="34" charset="-122"/>
                <a:sym typeface="Arial" panose="020B0604020202020204" pitchFamily="34" charset="0"/>
              </a:rPr>
              <a:t>单击添加内容单击添加内容单击添加内容单击添加内容</a:t>
            </a:r>
          </a:p>
          <a:p>
            <a:pPr>
              <a:lnSpc>
                <a:spcPct val="130000"/>
              </a:lnSpc>
            </a:pP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3477766" y="1231968"/>
            <a:ext cx="1896666" cy="1896666"/>
            <a:chOff x="5695930" y="1585476"/>
            <a:chExt cx="2528888" cy="2528888"/>
          </a:xfrm>
        </p:grpSpPr>
        <p:cxnSp>
          <p:nvCxnSpPr>
            <p:cNvPr id="17" name="直接连接符 16"/>
            <p:cNvCxnSpPr/>
            <p:nvPr/>
          </p:nvCxnSpPr>
          <p:spPr>
            <a:xfrm rot="16200000">
              <a:off x="6828487" y="2849920"/>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695930" y="1693749"/>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3225389" y="2240362"/>
            <a:ext cx="1896666" cy="1896666"/>
            <a:chOff x="4177815" y="3074347"/>
            <a:chExt cx="2528888" cy="2528888"/>
          </a:xfrm>
        </p:grpSpPr>
        <p:cxnSp>
          <p:nvCxnSpPr>
            <p:cNvPr id="20" name="直接连接符 19"/>
            <p:cNvCxnSpPr/>
            <p:nvPr/>
          </p:nvCxnSpPr>
          <p:spPr>
            <a:xfrm flipH="1">
              <a:off x="4177815" y="5425440"/>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flipV="1">
              <a:off x="3155884" y="4338791"/>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直接连接符 21"/>
          <p:cNvCxnSpPr/>
          <p:nvPr/>
        </p:nvCxnSpPr>
        <p:spPr>
          <a:xfrm>
            <a:off x="4586288" y="2035254"/>
            <a:ext cx="0" cy="1725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4968592" y="981085"/>
            <a:ext cx="654678" cy="6444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4867749" y="1001706"/>
            <a:ext cx="932563" cy="566120"/>
          </a:xfrm>
          <a:prstGeom prst="rect">
            <a:avLst/>
          </a:prstGeom>
          <a:noFill/>
        </p:spPr>
        <p:txBody>
          <a:bodyPr vert="eaVert" wrap="square" rtlCol="0">
            <a:spAutoFit/>
          </a:bodyPr>
          <a:lstStyle>
            <a:defPPr>
              <a:defRPr lang="zh-CN"/>
            </a:defPPr>
            <a:lvl1pPr>
              <a:lnSpc>
                <a:spcPct val="120000"/>
              </a:lnSpc>
              <a:defRPr sz="2400" kern="500" spc="300">
                <a:solidFill>
                  <a:srgbClr val="756364"/>
                </a:solidFill>
                <a:latin typeface="LiHei Pro" panose="020B0500000000000000" pitchFamily="34" charset="-122"/>
                <a:ea typeface="LiHei Pro" panose="020B0500000000000000" pitchFamily="34" charset="-122"/>
              </a:defRPr>
            </a:lvl1pPr>
          </a:lstStyle>
          <a:p>
            <a:r>
              <a:rPr lang="zh-CN" altLang="en-US" sz="4050" dirty="0">
                <a:solidFill>
                  <a:schemeClr val="bg1"/>
                </a:solidFill>
                <a:latin typeface="Arial" panose="020B0604020202020204" pitchFamily="34" charset="0"/>
                <a:ea typeface="微软雅黑" panose="020B0503020204020204" pitchFamily="34" charset="-122"/>
                <a:sym typeface="Arial" panose="020B0604020202020204" pitchFamily="34" charset="0"/>
              </a:rPr>
              <a:t>贰</a:t>
            </a:r>
          </a:p>
        </p:txBody>
      </p:sp>
    </p:spTree>
    <p:extLst>
      <p:ext uri="{BB962C8B-B14F-4D97-AF65-F5344CB8AC3E}">
        <p14:creationId xmlns:p14="http://schemas.microsoft.com/office/powerpoint/2010/main" val="36417544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Horizontal)">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1585</Words>
  <PresentationFormat>全屏显示(16:9)</PresentationFormat>
  <Paragraphs>178</Paragraphs>
  <Slides>27</Slides>
  <Notes>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Roboto Regular</vt:lpstr>
      <vt:lpstr>等线</vt:lpstr>
      <vt:lpstr>等线 Light</vt:lpstr>
      <vt:lpstr>汉仪尚巍手书W</vt:lpstr>
      <vt:lpstr>华文行楷</vt:lpstr>
      <vt:lpstr>楷体</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cp:revision>
  <dcterms:created xsi:type="dcterms:W3CDTF">2017-12-31T05:37:23Z</dcterms:created>
  <dcterms:modified xsi:type="dcterms:W3CDTF">2017-12-31T05:37:27Z</dcterms:modified>
  <cp:category/>
  <dc:description/>
  <cp:contentStatus/>
  <dc:identifier/>
  <cp:keywords/>
  <dc:language>utf-8</dc:language>
  <dc:subject/>
</cp:coreProperties>
</file>